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sldIdLst>
    <p:sldId id="268" r:id="rId3"/>
    <p:sldId id="27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921"/>
    <a:srgbClr val="232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1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38" y="6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72418-7D72-4721-AB9F-631A66859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907F73-8C23-4F81-ADE8-043A0BFDA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3DF48-A0B1-4A6F-8752-94C2A22CC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8097D-7ADD-4107-B248-0FA613F25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542CF-B635-450E-A77B-4478E13EF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9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B8AAE-7666-4BB8-8353-97F4CACED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C4EAB8-802F-42CF-84F2-16311E7FE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0CB61-5B07-45BD-A150-8218E4050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97A2E-DDD3-4A54-B63E-8466F2AA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2E310-1532-4166-93FD-6800008E0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4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674F82-684C-4537-BF08-F717F0C699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BFC8E-E1A3-4B80-805D-5C9DD3AF7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68D09-BBA1-407F-A752-1109B5A35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98346-0B26-40C5-9AEB-105BD15DF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77525-4630-40D4-99EF-E76DCF930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84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660AB-928F-4602-A8B6-F39C51854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7E1725-7BDA-4156-91C1-7E2A937DC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D0983-C74F-49B1-A4A1-6606BF9ED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65838-7C15-47B9-A98E-5353FC175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42C29-65B0-4A4A-8107-9F87C9E4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155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2101E-C58D-4558-8F44-8C8649DC5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F7577-2433-49F9-9D51-64292CAE0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CC11E-255C-4136-9D8E-1CA7C433D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D570-DF9B-4022-BA14-531B41EB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CE251-5071-47D6-A1AC-C3AAA1A0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188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D1EE-C505-45C8-924F-B9461F2E6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02E57-0051-4B40-8D0F-B1931A3AE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7D12D-F230-4DA9-9252-D07CD7670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2C963-7700-46AF-8430-B3336820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7691B-A20A-4B2D-8FD5-FA37BA44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831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91888-DB25-4C13-9ABA-056C2D3DD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89383-84B1-4538-9084-FBB46B588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4FFDE-0D44-413A-BC7D-07AEC4DD2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BDC7D-1F57-46BC-A11C-698CA0134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6D15F-CC93-4BDF-ABDE-30F0425E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20205-4297-4858-ACB2-71C66F924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489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262CD-4062-4985-ADE0-83A352B2A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1438C-AFA9-48B6-BB52-351959689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9D6D2-45F5-44B2-9DA7-6C6CB41F1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0E26EF-13AA-4D53-B4D3-F38FAF886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51DC7D-1517-4B8C-8FC0-DD8FFA18CE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AD5184-4914-4BF2-A070-1DE5018DE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AE1F58-55F5-44C3-B3AA-918DD51F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BEF75-49B3-4C01-BEBE-AC7B0E15F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341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F3675-39EA-4609-8C75-B6FD3AB1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FE5DD0-7586-4C18-BD47-8025BDA0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19C84-6ABA-4C55-9380-CFDFA9EA6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40E79E-9B43-4480-AEEF-17262E562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243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56164-7609-4880-BB63-DB589FBD3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4100E4-A139-4972-A479-ED466871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B0A16-CB2A-4EA8-99CF-D14860E30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5850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CFE36-5BD5-4C4E-AFE1-3AC4BCD0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335F5-33EF-4B50-AFBB-8BD2DC44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05270-AAE4-436E-8889-07A998590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50AEE-D3E4-408F-9338-FEB35F098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6221F-D902-49D3-A886-8A844F56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F62B-ED02-4A66-94DE-AD585C41B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9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5BFEB-73B9-4955-9CBC-40305C73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376CD-F107-4EF3-8F84-029F918D7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8A223-B665-42C6-A956-D17738821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E61B0-88EF-402F-897E-4F5B11243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40EFA-407F-4B38-A1B3-01A71C9B4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4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9607-10B1-4F26-8E92-625E18AB1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45722-B13F-49A2-9480-E10A83DB4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E1AA31-63C6-46B6-9FA1-282243BA1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9DC22-F071-420A-96B9-9852C86F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6D6D1-34F5-435F-964F-E0BDF300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C4A86-1141-4995-930D-E35ACEDA0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62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B8A77-A07C-4D93-BB08-3817B2D01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50B044-E5EC-4CA2-869E-590C1F3FF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FCEED-7E21-4350-BE10-64697EF7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B4EE8-F2FD-40C5-90D5-71A0D4473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DBAB3-2848-4D1A-BACA-3436C7ADB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627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E10359-A85E-4911-9C9E-8B6FC62C3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8E1672-AE98-4227-9D4E-2400FAC74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41899-DD4A-408D-A37D-4EDB9F11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E9ABA-B811-4F24-BAC8-1DDC4FD6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EEBBC-7D32-4EC2-814B-9188510AB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58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4B9D4-CB00-4F6D-808C-2EB6A334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05E7B-BB6C-44D0-9FB8-0B8EC18D6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52316-EE72-4A17-989A-C1D13B1B0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277BE-44B0-4FAB-A191-13271505C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62744-9F90-4B68-A92B-A27E5F5CB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3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18F6D-231D-4B45-8F1E-553FE3F7D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F8D4D-DF0A-4892-A828-5B07FCA640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62EFB-B498-4B6B-B2B8-E57C21F7AE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17CAE-213D-4D9F-A6B3-69F79A7B6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4BCA0-038A-4BA3-851F-D3EB48F06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5D4A0B-0BC0-4E2D-87DE-FACB7D62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5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2CC2B-DB2F-4726-A992-75189F50E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E0AAF-8876-4461-970D-CF6306968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6320B-671C-4B56-9573-08450E8DF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5BC578-0D82-4139-8767-BB3B201131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F321C-2B15-4778-A661-14609550D9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7355CA-33E9-42D6-9FC8-B12B20A5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3BD087-5634-49F7-ADF9-9A4DCF81B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33B955-64B0-44EC-896C-7DC5497F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3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DB827-E1E0-4B49-83D0-5E0F2091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A5F81-8FEC-4F76-9820-133EA1E65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29F062-8ABF-437C-A452-B1BC5092B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D68B4-6802-4D9C-A042-239A4AFB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AC8DCC-DCF8-47C4-83F5-C7B2394B6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030BF6-6F4A-403D-9DDD-718052F1E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E91A1-D819-4BE1-B180-A1516DC39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42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79830-8DEF-4E93-8F89-E9425E368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9B31F-E1F0-4578-9B1D-7C2EB2CF7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B5B7D-C4DB-4B73-A478-AD25EAC24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4A4F9-5414-4321-9BA6-7050B3A38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DBF5F-E155-4B66-A336-7F4DDEE1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BBE7F-8910-4755-AF1A-C79B6B198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46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FD8D-98F8-4212-920B-73D395BE6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6E8E27-7D09-49AE-B651-4AC8AC2E8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B1BDB6-3878-41C3-BE4F-C4FFEF7F6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E9D23-D23E-47C0-B38B-713781F15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71EFA-0511-44AE-9AD1-AACAFAA57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9CF2B8-42E5-4683-A81A-5ECB658CC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9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818120-A530-41FD-8107-48C04B82E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0EFAD-27CD-4428-AB26-C28F25F90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C7201-203B-4D84-97AD-8CC620D01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F3FB2-7396-49E6-B5B2-B5CF4020DE1D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C77AD-4214-43A0-B449-AF7CE348BE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AE8D6-0BB6-45C2-B0A4-94AC46EF2B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4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1E77DB-5579-4496-A8AE-E9063CBCD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7E26E-A5CE-4151-8983-319865F31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589CF-186A-4B47-8686-AEC085D8C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93DF4-FC65-4116-9ED1-787E8E235FEF}" type="datetimeFigureOut">
              <a:rPr lang="en-GB" smtClean="0"/>
              <a:t>15/07/2022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8CE9B-14CC-4AE9-AA89-4A21C81617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75C41-E182-4B26-B601-B8A05AD591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59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image" Target="../media/image3.png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image" Target="../media/image4.png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tags" Target="../tags/tag153.xml"/><Relationship Id="rId161" Type="http://schemas.openxmlformats.org/officeDocument/2006/relationships/image" Target="../media/image5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19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OTLSHAPE_SL_5821ceb3932a4addbaf9945c73e8c837_BackgroundRectangle">
            <a:extLst>
              <a:ext uri="{FF2B5EF4-FFF2-40B4-BE49-F238E27FC236}">
                <a16:creationId xmlns:a16="http://schemas.microsoft.com/office/drawing/2014/main" id="{29ABA91E-FC07-4A8F-AA59-368AB0500FF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298700"/>
            <a:ext cx="11696700" cy="1522730"/>
          </a:xfrm>
          <a:prstGeom prst="rect">
            <a:avLst/>
          </a:prstGeom>
          <a:solidFill>
            <a:schemeClr val="dk1">
              <a:alpha val="0"/>
            </a:schemeClr>
          </a:solidFill>
          <a:ln w="1905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4" name="OTLSHAPE_SL_a135b47930a24b46abc86e33a40f7d22_BackgroundRectangle">
            <a:extLst>
              <a:ext uri="{FF2B5EF4-FFF2-40B4-BE49-F238E27FC236}">
                <a16:creationId xmlns:a16="http://schemas.microsoft.com/office/drawing/2014/main" id="{78C32523-9580-4F41-AEAE-42A88D15A02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884930"/>
            <a:ext cx="11696700" cy="1259840"/>
          </a:xfrm>
          <a:prstGeom prst="rect">
            <a:avLst/>
          </a:prstGeom>
          <a:solidFill>
            <a:schemeClr val="dk1">
              <a:alpha val="0"/>
            </a:schemeClr>
          </a:solidFill>
          <a:ln w="1905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6" name="OTLSHAPE_SL_a1cbae2ef52344fd926542ba9cdf1fbd_BackgroundRectangle">
            <a:extLst>
              <a:ext uri="{FF2B5EF4-FFF2-40B4-BE49-F238E27FC236}">
                <a16:creationId xmlns:a16="http://schemas.microsoft.com/office/drawing/2014/main" id="{F6E2A5E6-7D18-4D98-A668-780B38F18F4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208270"/>
            <a:ext cx="11696700" cy="636270"/>
          </a:xfrm>
          <a:prstGeom prst="rect">
            <a:avLst/>
          </a:prstGeom>
          <a:solidFill>
            <a:srgbClr val="131921"/>
          </a:solidFill>
          <a:ln w="1905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3" name="OTLSHAPE_SL2A_e4dcd2b334f94c17ba12d390bd313bbf_BackgroundRectangle" hidden="1">
            <a:extLst>
              <a:ext uri="{FF2B5EF4-FFF2-40B4-BE49-F238E27FC236}">
                <a16:creationId xmlns:a16="http://schemas.microsoft.com/office/drawing/2014/main" id="{CB312F30-5787-FD38-079F-FB15169C77A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66910" y="2298700"/>
            <a:ext cx="10502900" cy="1522730"/>
          </a:xfrm>
          <a:prstGeom prst="rect">
            <a:avLst/>
          </a:prstGeom>
          <a:solidFill>
            <a:srgbClr val="A5A5A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TLSHAPE_SL2A_f95ee9362e644601a06b178ee72823d0_BackgroundRectangle" hidden="1">
            <a:extLst>
              <a:ext uri="{FF2B5EF4-FFF2-40B4-BE49-F238E27FC236}">
                <a16:creationId xmlns:a16="http://schemas.microsoft.com/office/drawing/2014/main" id="{0710E344-7C95-3DDE-F259-FC544B5DB48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266910" y="3884930"/>
            <a:ext cx="10502900" cy="1259840"/>
          </a:xfrm>
          <a:prstGeom prst="rect">
            <a:avLst/>
          </a:prstGeom>
          <a:solidFill>
            <a:srgbClr val="A5A5A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TLSHAPE_SL2A_342573b169f243f0925d6c583ea2d5f8_BackgroundRectangle" hidden="1">
            <a:extLst>
              <a:ext uri="{FF2B5EF4-FFF2-40B4-BE49-F238E27FC236}">
                <a16:creationId xmlns:a16="http://schemas.microsoft.com/office/drawing/2014/main" id="{556C8FF9-6EB1-E9B4-A56A-0D1065E913C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66910" y="5208270"/>
            <a:ext cx="10502900" cy="636270"/>
          </a:xfrm>
          <a:prstGeom prst="rect">
            <a:avLst/>
          </a:prstGeom>
          <a:solidFill>
            <a:srgbClr val="A5A5A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TB_00000000000000000000000000000000_LeftEndCaps" hidden="1">
            <a:extLst>
              <a:ext uri="{FF2B5EF4-FFF2-40B4-BE49-F238E27FC236}">
                <a16:creationId xmlns:a16="http://schemas.microsoft.com/office/drawing/2014/main" id="{AA9AA59B-885B-5AF1-E10E-EA7EB62D9F0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-404080" y="-95023"/>
            <a:ext cx="825500" cy="508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rgbClr val="ED7D31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234" name="OTLSHAPE_TB_00000000000000000000000000000000_RightEndCaps" hidden="1">
            <a:extLst>
              <a:ext uri="{FF2B5EF4-FFF2-40B4-BE49-F238E27FC236}">
                <a16:creationId xmlns:a16="http://schemas.microsoft.com/office/drawing/2014/main" id="{E3AAEA40-E0E2-1950-6200-27B267F4421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245" name="OTLSHAPE_TB_00000000000000000000000000000000_ScaleContainer">
            <a:extLst>
              <a:ext uri="{FF2B5EF4-FFF2-40B4-BE49-F238E27FC236}">
                <a16:creationId xmlns:a16="http://schemas.microsoft.com/office/drawing/2014/main" id="{C0710014-9F34-548B-9755-5D696636C553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393910" y="1714500"/>
            <a:ext cx="10375900" cy="381000"/>
          </a:xfrm>
          <a:prstGeom prst="rect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TLSHAPE_SL_5821ceb3932a4addbaf9945c73e8c837_HeaderRectangle">
            <a:extLst>
              <a:ext uri="{FF2B5EF4-FFF2-40B4-BE49-F238E27FC236}">
                <a16:creationId xmlns:a16="http://schemas.microsoft.com/office/drawing/2014/main" id="{7352EF39-C658-4000-B330-8411A8050702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298700"/>
            <a:ext cx="1206500" cy="1522730"/>
          </a:xfrm>
          <a:prstGeom prst="rect">
            <a:avLst/>
          </a:prstGeom>
          <a:solidFill>
            <a:srgbClr val="F8981D">
              <a:alpha val="82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OTLSHAPE_SL_a135b47930a24b46abc86e33a40f7d22_HeaderRectangle">
            <a:extLst>
              <a:ext uri="{FF2B5EF4-FFF2-40B4-BE49-F238E27FC236}">
                <a16:creationId xmlns:a16="http://schemas.microsoft.com/office/drawing/2014/main" id="{DE5F6585-9AA3-4588-9629-FDE313D1AD8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884930"/>
            <a:ext cx="1206500" cy="1259840"/>
          </a:xfrm>
          <a:prstGeom prst="rect">
            <a:avLst/>
          </a:prstGeom>
          <a:solidFill>
            <a:srgbClr val="F8981D">
              <a:alpha val="81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7" name="OTLSHAPE_SL_a1cbae2ef52344fd926542ba9cdf1fbd_HeaderRectangle">
            <a:extLst>
              <a:ext uri="{FF2B5EF4-FFF2-40B4-BE49-F238E27FC236}">
                <a16:creationId xmlns:a16="http://schemas.microsoft.com/office/drawing/2014/main" id="{1841083B-4A44-4475-B4D7-00644F4B1C8C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208270"/>
            <a:ext cx="1206500" cy="636270"/>
          </a:xfrm>
          <a:prstGeom prst="rect">
            <a:avLst/>
          </a:prstGeom>
          <a:solidFill>
            <a:srgbClr val="F8981D">
              <a:alpha val="81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1" name="OTLSHAPE_SL2A_e4dcd2b334f94c17ba12d390bd313bbf_HeaderRectangle" hidden="1">
            <a:extLst>
              <a:ext uri="{FF2B5EF4-FFF2-40B4-BE49-F238E27FC236}">
                <a16:creationId xmlns:a16="http://schemas.microsoft.com/office/drawing/2014/main" id="{FBD88729-8C92-693F-38BF-6C6CB2B12110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266910" y="2298700"/>
            <a:ext cx="0" cy="0"/>
          </a:xfrm>
          <a:prstGeom prst="rect">
            <a:avLst/>
          </a:prstGeom>
          <a:solidFill>
            <a:schemeClr val="l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TLSHAPE_SL2A_f95ee9362e644601a06b178ee72823d0_HeaderRectangle" hidden="1">
            <a:extLst>
              <a:ext uri="{FF2B5EF4-FFF2-40B4-BE49-F238E27FC236}">
                <a16:creationId xmlns:a16="http://schemas.microsoft.com/office/drawing/2014/main" id="{075D4054-81ED-C430-2C86-3DA7E7D94E8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266910" y="3884930"/>
            <a:ext cx="0" cy="0"/>
          </a:xfrm>
          <a:prstGeom prst="rect">
            <a:avLst/>
          </a:prstGeom>
          <a:solidFill>
            <a:schemeClr val="l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SL2A_342573b169f243f0925d6c583ea2d5f8_HeaderRectangle" hidden="1">
            <a:extLst>
              <a:ext uri="{FF2B5EF4-FFF2-40B4-BE49-F238E27FC236}">
                <a16:creationId xmlns:a16="http://schemas.microsoft.com/office/drawing/2014/main" id="{631A6C27-D2BA-B7E6-ED36-FF1350B1EA1A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266910" y="5208270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M_4b900c4952f64dc9bb198438c3e8f13a_Shape">
            <a:extLst>
              <a:ext uri="{FF2B5EF4-FFF2-40B4-BE49-F238E27FC236}">
                <a16:creationId xmlns:a16="http://schemas.microsoft.com/office/drawing/2014/main" id="{75BE1190-31C3-D87C-169C-047F1A26363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974827" y="23720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SLM_cbdb74ad1eca496a9eed119cb76322d4_Shape">
            <a:extLst>
              <a:ext uri="{FF2B5EF4-FFF2-40B4-BE49-F238E27FC236}">
                <a16:creationId xmlns:a16="http://schemas.microsoft.com/office/drawing/2014/main" id="{FB2FFB14-61A1-E62A-7CF3-9F0525E4DFC2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482670" y="23720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M_7540fb95024040c9b213e5053fb7287a_Shape">
            <a:extLst>
              <a:ext uri="{FF2B5EF4-FFF2-40B4-BE49-F238E27FC236}">
                <a16:creationId xmlns:a16="http://schemas.microsoft.com/office/drawing/2014/main" id="{A25C8DE6-E98A-F7A5-DDBA-7E819C65A24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7009" y="528161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M_feca1616763144059106d5d6eb414a2b_Shape">
            <a:extLst>
              <a:ext uri="{FF2B5EF4-FFF2-40B4-BE49-F238E27FC236}">
                <a16:creationId xmlns:a16="http://schemas.microsoft.com/office/drawing/2014/main" id="{55261479-6984-616C-AD95-86D72BD6C59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331222" y="4270058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M_0e8e8170b4c04d41b847fb7c319502ff_Shape">
            <a:extLst>
              <a:ext uri="{FF2B5EF4-FFF2-40B4-BE49-F238E27FC236}">
                <a16:creationId xmlns:a16="http://schemas.microsoft.com/office/drawing/2014/main" id="{33ECC3C0-6DD7-87FA-53B1-C510FD1E274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409469" y="268382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TLSHAPE_SLM_dfaa97d909e9481db70b3f35041c2e69_Shape">
            <a:extLst>
              <a:ext uri="{FF2B5EF4-FFF2-40B4-BE49-F238E27FC236}">
                <a16:creationId xmlns:a16="http://schemas.microsoft.com/office/drawing/2014/main" id="{5715340D-50E3-0E19-D142-B6A2D16B96E0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674515" y="268382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M_1dbfbe296cec479b9c50a09e2b393d44_Shape">
            <a:extLst>
              <a:ext uri="{FF2B5EF4-FFF2-40B4-BE49-F238E27FC236}">
                <a16:creationId xmlns:a16="http://schemas.microsoft.com/office/drawing/2014/main" id="{F4BD0DEB-0C51-477D-F56A-C9D8326070A9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391531" y="23720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M_566a28de9e234e4492fa1babb1eeaee4_Shape">
            <a:extLst>
              <a:ext uri="{FF2B5EF4-FFF2-40B4-BE49-F238E27FC236}">
                <a16:creationId xmlns:a16="http://schemas.microsoft.com/office/drawing/2014/main" id="{10E16E0B-D48D-E19B-A261-C05B0EA5B7B4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717219" y="528161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M_7e79cb9fc2fe4103998ae6055edfd753_Shape">
            <a:extLst>
              <a:ext uri="{FF2B5EF4-FFF2-40B4-BE49-F238E27FC236}">
                <a16:creationId xmlns:a16="http://schemas.microsoft.com/office/drawing/2014/main" id="{08E7E8BD-9DC9-5287-18A9-E4F3133A3AD4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218177" y="559339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OTLSHAPE_SLM_674ded9115184958b45972b970249740_Shape">
            <a:extLst>
              <a:ext uri="{FF2B5EF4-FFF2-40B4-BE49-F238E27FC236}">
                <a16:creationId xmlns:a16="http://schemas.microsoft.com/office/drawing/2014/main" id="{8D6809C5-0489-4DBD-56F4-B6789FC1869F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915682" y="528161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SLM_aca44ebd5c2948a3b26dc72bd84a49db_Shape">
            <a:extLst>
              <a:ext uri="{FF2B5EF4-FFF2-40B4-BE49-F238E27FC236}">
                <a16:creationId xmlns:a16="http://schemas.microsoft.com/office/drawing/2014/main" id="{740EE434-4F60-F1AA-6AD6-0C9C37FBEFE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805908" y="306133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TLSHAPE_SLM_bcb116cca13c42438ac2311d89f90b50_Shape">
            <a:extLst>
              <a:ext uri="{FF2B5EF4-FFF2-40B4-BE49-F238E27FC236}">
                <a16:creationId xmlns:a16="http://schemas.microsoft.com/office/drawing/2014/main" id="{40724074-0B7B-A3DA-FCEA-4655201913B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7619938" y="306133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TLSHAPE_SLM_df7583b02c3b472b8ddbfe49dad4b09c_Shape">
            <a:extLst>
              <a:ext uri="{FF2B5EF4-FFF2-40B4-BE49-F238E27FC236}">
                <a16:creationId xmlns:a16="http://schemas.microsoft.com/office/drawing/2014/main" id="{BC8CFBC0-3710-A235-9407-89A685A0EA24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270571" y="4893628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TLSHAPE_SLM_0ffee44a3f714a73ad3b8c1ed37a364a_Shape">
            <a:extLst>
              <a:ext uri="{FF2B5EF4-FFF2-40B4-BE49-F238E27FC236}">
                <a16:creationId xmlns:a16="http://schemas.microsoft.com/office/drawing/2014/main" id="{9112E2A4-DB65-C8B2-244F-B5E900099BE9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871404" y="4270058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SLM_8688330dfb7442f196faf6f01ab6b5a8_Shape">
            <a:extLst>
              <a:ext uri="{FF2B5EF4-FFF2-40B4-BE49-F238E27FC236}">
                <a16:creationId xmlns:a16="http://schemas.microsoft.com/office/drawing/2014/main" id="{009AECB1-978D-A28E-ADCC-8735DF2C1235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747173" y="45818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M_ea0e0127ae8e4e8cae8f0c5e59d1f2b1_Shape">
            <a:extLst>
              <a:ext uri="{FF2B5EF4-FFF2-40B4-BE49-F238E27FC236}">
                <a16:creationId xmlns:a16="http://schemas.microsoft.com/office/drawing/2014/main" id="{74A5631E-9665-75ED-9270-52F48DCE2AC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488335" y="395827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TLSHAPE_SLM_34cc2c74d42244398410f01f8eea2eb9_Shape">
            <a:extLst>
              <a:ext uri="{FF2B5EF4-FFF2-40B4-BE49-F238E27FC236}">
                <a16:creationId xmlns:a16="http://schemas.microsoft.com/office/drawing/2014/main" id="{F68015CB-6D64-D559-A647-9421E05A76F2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815120" y="4893628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OTLSHAPE_SLM_1ff03c8a40ec4c389bf872ec0334c429_Shape">
            <a:extLst>
              <a:ext uri="{FF2B5EF4-FFF2-40B4-BE49-F238E27FC236}">
                <a16:creationId xmlns:a16="http://schemas.microsoft.com/office/drawing/2014/main" id="{59720CC1-EE74-DC6C-27A9-11091F936405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538345" y="528161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M_4d34ceaa42584b278f7f06fda25acce6_Shape">
            <a:extLst>
              <a:ext uri="{FF2B5EF4-FFF2-40B4-BE49-F238E27FC236}">
                <a16:creationId xmlns:a16="http://schemas.microsoft.com/office/drawing/2014/main" id="{A6279E3F-5B43-1080-6F82-DDBC8B5A5E9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922024" y="4270058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TLSHAPE_SLM_fa414cca208a41c5b6b7065c9faf1baa_Shape">
            <a:extLst>
              <a:ext uri="{FF2B5EF4-FFF2-40B4-BE49-F238E27FC236}">
                <a16:creationId xmlns:a16="http://schemas.microsoft.com/office/drawing/2014/main" id="{626C6B96-DE7C-6968-4A79-06800B9BEEF5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5766341" y="45818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SLM_becbbf265d2140d3b4550874a0af81ec_Shape">
            <a:extLst>
              <a:ext uri="{FF2B5EF4-FFF2-40B4-BE49-F238E27FC236}">
                <a16:creationId xmlns:a16="http://schemas.microsoft.com/office/drawing/2014/main" id="{BB9D32B1-7118-370C-6841-76603D57668D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164144" y="45818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TLSHAPE_SLM_3bf7fa456f1a451fa6708e852ff3c3f9_Shape">
            <a:extLst>
              <a:ext uri="{FF2B5EF4-FFF2-40B4-BE49-F238E27FC236}">
                <a16:creationId xmlns:a16="http://schemas.microsoft.com/office/drawing/2014/main" id="{B631B9BC-674C-A38B-D47A-7B36B490E5D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932599" y="45818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TLSHAPE_SLM_62c66c1017d64b6f824ab65762de1681_Shape">
            <a:extLst>
              <a:ext uri="{FF2B5EF4-FFF2-40B4-BE49-F238E27FC236}">
                <a16:creationId xmlns:a16="http://schemas.microsoft.com/office/drawing/2014/main" id="{860F8644-97CA-803B-1FAC-9E51F0BAD3F7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979128" y="395827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TLSHAPE_SLM_c85fb0daaa69454d96e7e90247c1ac2f_Shape">
            <a:extLst>
              <a:ext uri="{FF2B5EF4-FFF2-40B4-BE49-F238E27FC236}">
                <a16:creationId xmlns:a16="http://schemas.microsoft.com/office/drawing/2014/main" id="{FCECD846-1B9B-2A08-0AE9-13B77DA8802D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415133" y="395827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M_fa5edf5e98624f778b644287772480af_Shape">
            <a:extLst>
              <a:ext uri="{FF2B5EF4-FFF2-40B4-BE49-F238E27FC236}">
                <a16:creationId xmlns:a16="http://schemas.microsoft.com/office/drawing/2014/main" id="{39CAB69A-055C-9F57-70A8-CBB24ABD30D3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729979" y="4270058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TLSHAPE_SLM_af199d30894f42628c852e7e623427e3_Shape">
            <a:extLst>
              <a:ext uri="{FF2B5EF4-FFF2-40B4-BE49-F238E27FC236}">
                <a16:creationId xmlns:a16="http://schemas.microsoft.com/office/drawing/2014/main" id="{35FD3441-3517-8C88-F08D-B55783443A96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990181" y="306133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TLSHAPE_SLM_0c4b6c011d1f46dcb574180e3e851562_Shape">
            <a:extLst>
              <a:ext uri="{FF2B5EF4-FFF2-40B4-BE49-F238E27FC236}">
                <a16:creationId xmlns:a16="http://schemas.microsoft.com/office/drawing/2014/main" id="{61BB6E5D-C6AF-F98A-D048-9823E4736A72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311234" y="268382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M_cf5bc3fb223c4c819dbc581c1a9dd126_Shape">
            <a:extLst>
              <a:ext uri="{FF2B5EF4-FFF2-40B4-BE49-F238E27FC236}">
                <a16:creationId xmlns:a16="http://schemas.microsoft.com/office/drawing/2014/main" id="{579CD2B3-8451-8107-5B7B-5B975EE8707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336067" y="23720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TLSHAPE_SLM_8a57eef748bb4878a1e720f21b941939_Shape">
            <a:extLst>
              <a:ext uri="{FF2B5EF4-FFF2-40B4-BE49-F238E27FC236}">
                <a16:creationId xmlns:a16="http://schemas.microsoft.com/office/drawing/2014/main" id="{53F1B3D0-8DD2-64FE-95EB-22896FDC56E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444268" y="306133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TLSHAPE_SLM_187ea8bdda4746bdaeabf771208b9aba_Shape">
            <a:extLst>
              <a:ext uri="{FF2B5EF4-FFF2-40B4-BE49-F238E27FC236}">
                <a16:creationId xmlns:a16="http://schemas.microsoft.com/office/drawing/2014/main" id="{BFF4A49B-EB81-7AFE-9504-FD608B90F1C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580849" y="268382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TLSHAPE_SLM_7439d1b50e634267ac9915ee5dacd148_Shape">
            <a:extLst>
              <a:ext uri="{FF2B5EF4-FFF2-40B4-BE49-F238E27FC236}">
                <a16:creationId xmlns:a16="http://schemas.microsoft.com/office/drawing/2014/main" id="{8125E200-82AC-EB16-BCD5-4776DD5AC96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006621" y="559339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SLM_4a050a7f01ec42079d433e82402234ac_Shape">
            <a:extLst>
              <a:ext uri="{FF2B5EF4-FFF2-40B4-BE49-F238E27FC236}">
                <a16:creationId xmlns:a16="http://schemas.microsoft.com/office/drawing/2014/main" id="{2D72C5AA-3C3E-28F4-1D12-B61F0637D711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879863" y="559339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M_3d838d7b3cc24fc78f1dc938a1d0ca98_Shape">
            <a:extLst>
              <a:ext uri="{FF2B5EF4-FFF2-40B4-BE49-F238E27FC236}">
                <a16:creationId xmlns:a16="http://schemas.microsoft.com/office/drawing/2014/main" id="{1CEDE9A9-7417-F6A3-66B0-831864BD78E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179288" y="350456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M_02b79a8b0e76404db529083c6964ef12_Shape">
            <a:extLst>
              <a:ext uri="{FF2B5EF4-FFF2-40B4-BE49-F238E27FC236}">
                <a16:creationId xmlns:a16="http://schemas.microsoft.com/office/drawing/2014/main" id="{519E7FB5-33A4-02B7-21CB-05D2D31A822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4762384" y="528161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TLSHAPE_SLM_59bf4b9f597041ec89b41ce10c7ee3b3_Shape">
            <a:extLst>
              <a:ext uri="{FF2B5EF4-FFF2-40B4-BE49-F238E27FC236}">
                <a16:creationId xmlns:a16="http://schemas.microsoft.com/office/drawing/2014/main" id="{C7B851D7-0D23-506D-6F8E-FB886C2A0FB5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9226980" y="559339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TLSHAPE_SLM_a586577f2f534ccd8559c16f8939adb3_Shape">
            <a:extLst>
              <a:ext uri="{FF2B5EF4-FFF2-40B4-BE49-F238E27FC236}">
                <a16:creationId xmlns:a16="http://schemas.microsoft.com/office/drawing/2014/main" id="{EAEBE72F-39D4-3FA0-9E0C-1AA082D36912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9652686" y="4893628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TLSHAPE_SLM_090df9082d054ea3850255b31b2d04f3_Shape">
            <a:extLst>
              <a:ext uri="{FF2B5EF4-FFF2-40B4-BE49-F238E27FC236}">
                <a16:creationId xmlns:a16="http://schemas.microsoft.com/office/drawing/2014/main" id="{F6EB0700-0AFD-61F0-142D-5B6AE16AC941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455320" y="559339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SLM_b787b6a849d64c3daf47cf6fc5eccb0d_Shape">
            <a:extLst>
              <a:ext uri="{FF2B5EF4-FFF2-40B4-BE49-F238E27FC236}">
                <a16:creationId xmlns:a16="http://schemas.microsoft.com/office/drawing/2014/main" id="{7C7BC1ED-3642-45BC-914A-70355C451798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229164" y="350456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SLM_fbefd1f398804ed095e6964eaf12d55a_Shape">
            <a:extLst>
              <a:ext uri="{FF2B5EF4-FFF2-40B4-BE49-F238E27FC236}">
                <a16:creationId xmlns:a16="http://schemas.microsoft.com/office/drawing/2014/main" id="{C0426A2D-ED2F-4088-9044-D2FD1B4A594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9373316" y="350456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TLSHAPE_TB_00000000000000000000000000000000_ElapsedTime" hidden="1">
            <a:extLst>
              <a:ext uri="{FF2B5EF4-FFF2-40B4-BE49-F238E27FC236}">
                <a16:creationId xmlns:a16="http://schemas.microsoft.com/office/drawing/2014/main" id="{1459D695-7C91-0A38-E5EF-337823B89865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393910" y="1714500"/>
            <a:ext cx="0" cy="0"/>
          </a:xfrm>
          <a:prstGeom prst="rect">
            <a:avLst/>
          </a:prstGeom>
          <a:solidFill>
            <a:schemeClr val="accent3">
              <a:alpha val="29804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SL_5821ceb3932a4addbaf9945c73e8c837_Header">
            <a:extLst>
              <a:ext uri="{FF2B5EF4-FFF2-40B4-BE49-F238E27FC236}">
                <a16:creationId xmlns:a16="http://schemas.microsoft.com/office/drawing/2014/main" id="{85DADF87-3217-4AFB-B7E7-9F1E612684B7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3500" y="2855595"/>
            <a:ext cx="1206500" cy="4089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Company Milestones</a:t>
            </a:r>
          </a:p>
        </p:txBody>
      </p:sp>
      <p:sp>
        <p:nvSpPr>
          <p:cNvPr id="156" name="OTLSHAPE_SL_a135b47930a24b46abc86e33a40f7d22_Header">
            <a:extLst>
              <a:ext uri="{FF2B5EF4-FFF2-40B4-BE49-F238E27FC236}">
                <a16:creationId xmlns:a16="http://schemas.microsoft.com/office/drawing/2014/main" id="{A7DA49BD-CAD3-4323-8549-2C55F796E10B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500" y="4310380"/>
            <a:ext cx="1206500" cy="4089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Product Launches</a:t>
            </a:r>
          </a:p>
        </p:txBody>
      </p:sp>
      <p:sp>
        <p:nvSpPr>
          <p:cNvPr id="298" name="OTLSHAPE_SL_a1cbae2ef52344fd926542ba9cdf1fbd_Header">
            <a:extLst>
              <a:ext uri="{FF2B5EF4-FFF2-40B4-BE49-F238E27FC236}">
                <a16:creationId xmlns:a16="http://schemas.microsoft.com/office/drawing/2014/main" id="{24F5FFBD-C5EE-43E9-84F9-4B5FFB25B84D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3500" y="5424170"/>
            <a:ext cx="1206500" cy="2044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Acquisitions</a:t>
            </a:r>
          </a:p>
        </p:txBody>
      </p:sp>
      <p:sp>
        <p:nvSpPr>
          <p:cNvPr id="252" name="OTLSHAPE_SL2A_e4dcd2b334f94c17ba12d390bd313bbf_Header" hidden="1">
            <a:extLst>
              <a:ext uri="{FF2B5EF4-FFF2-40B4-BE49-F238E27FC236}">
                <a16:creationId xmlns:a16="http://schemas.microsoft.com/office/drawing/2014/main" id="{16E1CA3B-BE9A-2073-FDF0-1A915279E363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55" name="OTLSHAPE_SL2A_f95ee9362e644601a06b178ee72823d0_Header" hidden="1">
            <a:extLst>
              <a:ext uri="{FF2B5EF4-FFF2-40B4-BE49-F238E27FC236}">
                <a16:creationId xmlns:a16="http://schemas.microsoft.com/office/drawing/2014/main" id="{9D9BAA05-40AB-9753-972A-3A8A69A8099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58" name="OTLSHAPE_SL2A_342573b169f243f0925d6c583ea2d5f8_Header" hidden="1">
            <a:extLst>
              <a:ext uri="{FF2B5EF4-FFF2-40B4-BE49-F238E27FC236}">
                <a16:creationId xmlns:a16="http://schemas.microsoft.com/office/drawing/2014/main" id="{127AD4F1-D5A4-5F7C-B1C9-038E52E9431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7" name="OTLSHAPE_TB_00000000000000000000000000000000_TodayMarkerShape" hidden="1">
            <a:extLst>
              <a:ext uri="{FF2B5EF4-FFF2-40B4-BE49-F238E27FC236}">
                <a16:creationId xmlns:a16="http://schemas.microsoft.com/office/drawing/2014/main" id="{6C71B9D6-7CF0-E949-24FB-3E8CCA0F24AF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0583254" y="20955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948E51C-F044-44E0-84B3-5276C49A5A7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457410" y="18173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1994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C76BA588-1CE0-4668-BE4D-F3065768D22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753153" y="18173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1998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31E39403-4633-46A2-AA11-B614643DD19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048897" y="18173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2002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1B38A5BE-0E2E-413F-BAF7-4BE9A359F74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344642" y="18173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2006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93F1FE65-08AB-4AB1-9391-2DD84FF6D5F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640385" y="18173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2010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59305F9A-443E-4110-AF1D-821526F59A0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7936130" y="18173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2014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02FC1F73-9F5B-45DD-95D6-7B63A00D943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231874" y="18173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169" name="OTLSHAPE_SLM_4b900c4952f64dc9bb198438c3e8f13a_Title">
            <a:extLst>
              <a:ext uri="{FF2B5EF4-FFF2-40B4-BE49-F238E27FC236}">
                <a16:creationId xmlns:a16="http://schemas.microsoft.com/office/drawing/2014/main" id="{0B73861D-77A7-47F4-B091-67796D331CD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178027" y="2336800"/>
            <a:ext cx="1625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Lawsuit against Barnes &amp; Noble</a:t>
            </a:r>
          </a:p>
        </p:txBody>
      </p:sp>
      <p:sp>
        <p:nvSpPr>
          <p:cNvPr id="173" name="OTLSHAPE_SLM_cbdb74ad1eca496a9eed119cb76322d4_Title">
            <a:extLst>
              <a:ext uri="{FF2B5EF4-FFF2-40B4-BE49-F238E27FC236}">
                <a16:creationId xmlns:a16="http://schemas.microsoft.com/office/drawing/2014/main" id="{C742F2A5-AC7C-4C9B-8F6B-665CF4623C64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685870" y="2336800"/>
            <a:ext cx="876300" cy="131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313D4D"/>
                </a:solidFill>
              </a14:hiddenFill>
            </a:ext>
          </a:extLst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founded</a:t>
            </a:r>
          </a:p>
        </p:txBody>
      </p:sp>
      <p:sp>
        <p:nvSpPr>
          <p:cNvPr id="175" name="OTLSHAPE_SLM_7540fb95024040c9b213e5053fb7287a_Title">
            <a:extLst>
              <a:ext uri="{FF2B5EF4-FFF2-40B4-BE49-F238E27FC236}">
                <a16:creationId xmlns:a16="http://schemas.microsoft.com/office/drawing/2014/main" id="{7375CC9F-94C4-49D6-97A2-6D4866C561EC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893163" y="5246370"/>
            <a:ext cx="419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Zappos</a:t>
            </a:r>
          </a:p>
        </p:txBody>
      </p:sp>
      <p:sp>
        <p:nvSpPr>
          <p:cNvPr id="181" name="OTLSHAPE_SLM_feca1616763144059106d5d6eb414a2b_Title">
            <a:extLst>
              <a:ext uri="{FF2B5EF4-FFF2-40B4-BE49-F238E27FC236}">
                <a16:creationId xmlns:a16="http://schemas.microsoft.com/office/drawing/2014/main" id="{1633A3BE-C541-4E9E-9976-794BF861630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534422" y="4234815"/>
            <a:ext cx="1130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Underground</a:t>
            </a:r>
          </a:p>
        </p:txBody>
      </p:sp>
      <p:sp>
        <p:nvSpPr>
          <p:cNvPr id="184" name="OTLSHAPE_SLM_0e8e8170b4c04d41b847fb7c319502ff_Title">
            <a:extLst>
              <a:ext uri="{FF2B5EF4-FFF2-40B4-BE49-F238E27FC236}">
                <a16:creationId xmlns:a16="http://schemas.microsoft.com/office/drawing/2014/main" id="{48437F87-21DA-4AA1-910B-4AE557F0710D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8407" y="2648585"/>
            <a:ext cx="1092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IPOs at $18.00/share</a:t>
            </a:r>
          </a:p>
        </p:txBody>
      </p:sp>
      <p:sp>
        <p:nvSpPr>
          <p:cNvPr id="187" name="OTLSHAPE_SLM_dfaa97d909e9481db70b3f35041c2e69_Title">
            <a:extLst>
              <a:ext uri="{FF2B5EF4-FFF2-40B4-BE49-F238E27FC236}">
                <a16:creationId xmlns:a16="http://schemas.microsoft.com/office/drawing/2014/main" id="{AA373CA8-6275-4D2E-B95C-37AB7B84074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628376" y="2648585"/>
            <a:ext cx="2006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Kindle e-books outsell hardcover books</a:t>
            </a:r>
          </a:p>
        </p:txBody>
      </p:sp>
      <p:sp>
        <p:nvSpPr>
          <p:cNvPr id="190" name="OTLSHAPE_SLM_1dbfbe296cec479b9c50a09e2b393d44_Title">
            <a:extLst>
              <a:ext uri="{FF2B5EF4-FFF2-40B4-BE49-F238E27FC236}">
                <a16:creationId xmlns:a16="http://schemas.microsoft.com/office/drawing/2014/main" id="{A127E228-8135-499C-B6C6-8C80368082D6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7457615" y="2336800"/>
            <a:ext cx="889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1st physical store</a:t>
            </a:r>
          </a:p>
        </p:txBody>
      </p:sp>
      <p:sp>
        <p:nvSpPr>
          <p:cNvPr id="193" name="OTLSHAPE_SLM_566a28de9e234e4492fa1babb1eeaee4_Title">
            <a:extLst>
              <a:ext uri="{FF2B5EF4-FFF2-40B4-BE49-F238E27FC236}">
                <a16:creationId xmlns:a16="http://schemas.microsoft.com/office/drawing/2014/main" id="{20BCDC0D-395A-42EB-ACB3-0CA464E20606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380669" y="5246370"/>
            <a:ext cx="292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IMDB</a:t>
            </a:r>
          </a:p>
        </p:txBody>
      </p:sp>
      <p:sp>
        <p:nvSpPr>
          <p:cNvPr id="196" name="OTLSHAPE_SLM_7e79cb9fc2fe4103998ae6055edfd753_Title">
            <a:extLst>
              <a:ext uri="{FF2B5EF4-FFF2-40B4-BE49-F238E27FC236}">
                <a16:creationId xmlns:a16="http://schemas.microsoft.com/office/drawing/2014/main" id="{A7E9DBE7-D149-4AEF-B2B5-650223BA8D0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475016" y="5558155"/>
            <a:ext cx="698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Kiva Systems</a:t>
            </a:r>
          </a:p>
        </p:txBody>
      </p:sp>
      <p:sp>
        <p:nvSpPr>
          <p:cNvPr id="199" name="OTLSHAPE_SLM_674ded9115184958b45972b970249740_Title">
            <a:extLst>
              <a:ext uri="{FF2B5EF4-FFF2-40B4-BE49-F238E27FC236}">
                <a16:creationId xmlns:a16="http://schemas.microsoft.com/office/drawing/2014/main" id="{357B0506-7BB1-4BC7-85F7-01E66295F89E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191401" y="5246370"/>
            <a:ext cx="685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Whole Foods</a:t>
            </a:r>
          </a:p>
        </p:txBody>
      </p:sp>
      <p:sp>
        <p:nvSpPr>
          <p:cNvPr id="202" name="OTLSHAPE_SLM_aca44ebd5c2948a3b26dc72bd84a49db_Title">
            <a:extLst>
              <a:ext uri="{FF2B5EF4-FFF2-40B4-BE49-F238E27FC236}">
                <a16:creationId xmlns:a16="http://schemas.microsoft.com/office/drawing/2014/main" id="{C6756B29-1BFB-4791-ACA3-3CAEABAF6B61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566599" y="3026092"/>
            <a:ext cx="1193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Expands beyond books</a:t>
            </a:r>
          </a:p>
        </p:txBody>
      </p:sp>
      <p:sp>
        <p:nvSpPr>
          <p:cNvPr id="205" name="OTLSHAPE_SLM_bcb116cca13c42438ac2311d89f90b50_Title">
            <a:extLst>
              <a:ext uri="{FF2B5EF4-FFF2-40B4-BE49-F238E27FC236}">
                <a16:creationId xmlns:a16="http://schemas.microsoft.com/office/drawing/2014/main" id="{A24DBE9D-8981-4EEE-8F37-101576367053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221837" y="3026092"/>
            <a:ext cx="1358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Launches in India</a:t>
            </a:r>
          </a:p>
        </p:txBody>
      </p:sp>
      <p:sp>
        <p:nvSpPr>
          <p:cNvPr id="208" name="OTLSHAPE_SLM_df7583b02c3b472b8ddbfe49dad4b09c_Title">
            <a:extLst>
              <a:ext uri="{FF2B5EF4-FFF2-40B4-BE49-F238E27FC236}">
                <a16:creationId xmlns:a16="http://schemas.microsoft.com/office/drawing/2014/main" id="{DD2B42C0-2F0B-4DD4-8513-A5D593E377A5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4628840" y="4858385"/>
            <a:ext cx="596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S3</a:t>
            </a:r>
          </a:p>
        </p:txBody>
      </p:sp>
      <p:sp>
        <p:nvSpPr>
          <p:cNvPr id="211" name="OTLSHAPE_SLM_0ffee44a3f714a73ad3b8c1ed37a364a_Title">
            <a:extLst>
              <a:ext uri="{FF2B5EF4-FFF2-40B4-BE49-F238E27FC236}">
                <a16:creationId xmlns:a16="http://schemas.microsoft.com/office/drawing/2014/main" id="{A7A60604-AE5E-4A9B-96DF-ED0D28C9B599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074604" y="4234815"/>
            <a:ext cx="1117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Instant Video</a:t>
            </a:r>
          </a:p>
        </p:txBody>
      </p:sp>
      <p:sp>
        <p:nvSpPr>
          <p:cNvPr id="214" name="OTLSHAPE_SLM_8688330dfb7442f196faf6f01ab6b5a8_Title">
            <a:extLst>
              <a:ext uri="{FF2B5EF4-FFF2-40B4-BE49-F238E27FC236}">
                <a16:creationId xmlns:a16="http://schemas.microsoft.com/office/drawing/2014/main" id="{1A7D4BA7-2F66-4AB1-9240-4608EEFECC0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8950373" y="4546600"/>
            <a:ext cx="927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Prime Air</a:t>
            </a:r>
          </a:p>
        </p:txBody>
      </p:sp>
      <p:sp>
        <p:nvSpPr>
          <p:cNvPr id="217" name="OTLSHAPE_SLM_ea0e0127ae8e4e8cae8f0c5e59d1f2b1_Title">
            <a:extLst>
              <a:ext uri="{FF2B5EF4-FFF2-40B4-BE49-F238E27FC236}">
                <a16:creationId xmlns:a16="http://schemas.microsoft.com/office/drawing/2014/main" id="{386459E3-39A7-4B70-B9B3-DB8CB139455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4050016" y="3923030"/>
            <a:ext cx="393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A9.com</a:t>
            </a:r>
          </a:p>
        </p:txBody>
      </p:sp>
      <p:sp>
        <p:nvSpPr>
          <p:cNvPr id="220" name="OTLSHAPE_SLM_34cc2c74d42244398410f01f8eea2eb9_Title">
            <a:extLst>
              <a:ext uri="{FF2B5EF4-FFF2-40B4-BE49-F238E27FC236}">
                <a16:creationId xmlns:a16="http://schemas.microsoft.com/office/drawing/2014/main" id="{A94EE71B-731E-4230-9D8B-47E1B0929B9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018320" y="4858385"/>
            <a:ext cx="774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Kindle</a:t>
            </a:r>
          </a:p>
        </p:txBody>
      </p:sp>
      <p:sp>
        <p:nvSpPr>
          <p:cNvPr id="223" name="OTLSHAPE_SLM_1ff03c8a40ec4c389bf872ec0334c429_Title">
            <a:extLst>
              <a:ext uri="{FF2B5EF4-FFF2-40B4-BE49-F238E27FC236}">
                <a16:creationId xmlns:a16="http://schemas.microsoft.com/office/drawing/2014/main" id="{F96480F3-C4F6-46D6-B2C4-04ACA6BD6194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877436" y="5246370"/>
            <a:ext cx="622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GoodReads</a:t>
            </a:r>
          </a:p>
        </p:txBody>
      </p:sp>
      <p:sp>
        <p:nvSpPr>
          <p:cNvPr id="226" name="OTLSHAPE_SLM_4d34ceaa42584b278f7f06fda25acce6_Title">
            <a:extLst>
              <a:ext uri="{FF2B5EF4-FFF2-40B4-BE49-F238E27FC236}">
                <a16:creationId xmlns:a16="http://schemas.microsoft.com/office/drawing/2014/main" id="{AE7FBFC8-E20C-4EEE-8767-0D0179F72CE6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121627" y="4234815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Prime</a:t>
            </a:r>
          </a:p>
        </p:txBody>
      </p:sp>
      <p:sp>
        <p:nvSpPr>
          <p:cNvPr id="230" name="OTLSHAPE_SLM_fa414cca208a41c5b6b7065c9faf1baa_Title">
            <a:extLst>
              <a:ext uri="{FF2B5EF4-FFF2-40B4-BE49-F238E27FC236}">
                <a16:creationId xmlns:a16="http://schemas.microsoft.com/office/drawing/2014/main" id="{E0BF8FBE-F6B2-48FB-ADFB-894A437ACD3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5969541" y="4546600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Music</a:t>
            </a:r>
          </a:p>
        </p:txBody>
      </p:sp>
      <p:sp>
        <p:nvSpPr>
          <p:cNvPr id="232" name="OTLSHAPE_SLM_becbbf265d2140d3b4550874a0af81ec_Title">
            <a:extLst>
              <a:ext uri="{FF2B5EF4-FFF2-40B4-BE49-F238E27FC236}">
                <a16:creationId xmlns:a16="http://schemas.microsoft.com/office/drawing/2014/main" id="{612FB130-E6CD-4FF4-8EE2-B8CD61A72E99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3829967" y="4546600"/>
            <a:ext cx="1295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Mechanical Turk</a:t>
            </a:r>
          </a:p>
        </p:txBody>
      </p:sp>
      <p:sp>
        <p:nvSpPr>
          <p:cNvPr id="235" name="OTLSHAPE_SLM_3bf7fa456f1a451fa6708e852ff3c3f9_Title">
            <a:extLst>
              <a:ext uri="{FF2B5EF4-FFF2-40B4-BE49-F238E27FC236}">
                <a16:creationId xmlns:a16="http://schemas.microsoft.com/office/drawing/2014/main" id="{6D975AE6-22DA-4F24-893B-E0FFEEA4A2E9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135799" y="4546600"/>
            <a:ext cx="914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Appstore</a:t>
            </a:r>
          </a:p>
        </p:txBody>
      </p:sp>
      <p:sp>
        <p:nvSpPr>
          <p:cNvPr id="238" name="OTLSHAPE_SLM_62c66c1017d64b6f824ab65762de1681_Title">
            <a:extLst>
              <a:ext uri="{FF2B5EF4-FFF2-40B4-BE49-F238E27FC236}">
                <a16:creationId xmlns:a16="http://schemas.microsoft.com/office/drawing/2014/main" id="{B47B1022-EF79-48BB-BD26-DDB07A73C45A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182328" y="3923030"/>
            <a:ext cx="558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Kindle Fire</a:t>
            </a:r>
          </a:p>
        </p:txBody>
      </p:sp>
      <p:sp>
        <p:nvSpPr>
          <p:cNvPr id="241" name="OTLSHAPE_SLM_c85fb0daaa69454d96e7e90247c1ac2f_Title">
            <a:extLst>
              <a:ext uri="{FF2B5EF4-FFF2-40B4-BE49-F238E27FC236}">
                <a16:creationId xmlns:a16="http://schemas.microsoft.com/office/drawing/2014/main" id="{DE25325F-8B21-4CE4-ADB2-6A37434261D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618333" y="3923030"/>
            <a:ext cx="1625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Elastic Compute Cloud</a:t>
            </a:r>
          </a:p>
        </p:txBody>
      </p:sp>
      <p:sp>
        <p:nvSpPr>
          <p:cNvPr id="244" name="OTLSHAPE_SLM_fa5edf5e98624f778b644287772480af_Title">
            <a:extLst>
              <a:ext uri="{FF2B5EF4-FFF2-40B4-BE49-F238E27FC236}">
                <a16:creationId xmlns:a16="http://schemas.microsoft.com/office/drawing/2014/main" id="{0C3A7811-46B3-44A0-A731-A64B75A2CA05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933179" y="4234815"/>
            <a:ext cx="749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Fresh</a:t>
            </a:r>
          </a:p>
        </p:txBody>
      </p:sp>
      <p:sp>
        <p:nvSpPr>
          <p:cNvPr id="279" name="OTLSHAPE_SLM_af199d30894f42628c852e7e623427e3_Title">
            <a:extLst>
              <a:ext uri="{FF2B5EF4-FFF2-40B4-BE49-F238E27FC236}">
                <a16:creationId xmlns:a16="http://schemas.microsoft.com/office/drawing/2014/main" id="{D5B0FCA5-B982-42C4-BFD1-9D544EEDAF15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954580" y="2960370"/>
            <a:ext cx="9906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Search for 2nd HQ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announced</a:t>
            </a:r>
            <a:endParaRPr kumimoji="0" lang="en-US" sz="900" strike="noStrike" kern="1200" cap="none" spc="-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2" name="OTLSHAPE_SLM_0c4b6c011d1f46dcb574180e3e851562_Title">
            <a:extLst>
              <a:ext uri="{FF2B5EF4-FFF2-40B4-BE49-F238E27FC236}">
                <a16:creationId xmlns:a16="http://schemas.microsoft.com/office/drawing/2014/main" id="{7C362F78-5A1D-46A9-B07E-23922EA3850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760903" y="2648585"/>
            <a:ext cx="151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$1 trillion market cap reached</a:t>
            </a:r>
          </a:p>
        </p:txBody>
      </p:sp>
      <p:sp>
        <p:nvSpPr>
          <p:cNvPr id="285" name="OTLSHAPE_SLM_cf5bc3fb223c4c819dbc581c1a9dd126_Title">
            <a:extLst>
              <a:ext uri="{FF2B5EF4-FFF2-40B4-BE49-F238E27FC236}">
                <a16:creationId xmlns:a16="http://schemas.microsoft.com/office/drawing/2014/main" id="{FACE1DF6-B4B7-4102-8F6B-C271E546C780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539267" y="2336800"/>
            <a:ext cx="1562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Minimum wage raised to $15/h</a:t>
            </a:r>
          </a:p>
        </p:txBody>
      </p:sp>
      <p:sp>
        <p:nvSpPr>
          <p:cNvPr id="291" name="OTLSHAPE_SLM_8a57eef748bb4878a1e720f21b941939_Title">
            <a:extLst>
              <a:ext uri="{FF2B5EF4-FFF2-40B4-BE49-F238E27FC236}">
                <a16:creationId xmlns:a16="http://schemas.microsoft.com/office/drawing/2014/main" id="{D9AD5C24-FC77-400A-9345-A08B65317E1F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9647468" y="3026092"/>
            <a:ext cx="1206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NY HQ plans scrapped </a:t>
            </a:r>
          </a:p>
        </p:txBody>
      </p:sp>
      <p:sp>
        <p:nvSpPr>
          <p:cNvPr id="294" name="OTLSHAPE_SLM_187ea8bdda4746bdaeabf771208b9aba_Title">
            <a:extLst>
              <a:ext uri="{FF2B5EF4-FFF2-40B4-BE49-F238E27FC236}">
                <a16:creationId xmlns:a16="http://schemas.microsoft.com/office/drawing/2014/main" id="{B7654052-5CF0-434D-BBAD-5E745DCFB69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784049" y="2648585"/>
            <a:ext cx="1016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25-year anniversary</a:t>
            </a:r>
          </a:p>
        </p:txBody>
      </p:sp>
      <p:sp>
        <p:nvSpPr>
          <p:cNvPr id="300" name="OTLSHAPE_SLM_7439d1b50e634267ac9915ee5dacd148_Title">
            <a:extLst>
              <a:ext uri="{FF2B5EF4-FFF2-40B4-BE49-F238E27FC236}">
                <a16:creationId xmlns:a16="http://schemas.microsoft.com/office/drawing/2014/main" id="{ABEDB8EF-1F56-454D-8259-B5A7F18B1CD0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631887" y="5558155"/>
            <a:ext cx="330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1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Twitch</a:t>
            </a:r>
          </a:p>
        </p:txBody>
      </p:sp>
      <p:sp>
        <p:nvSpPr>
          <p:cNvPr id="303" name="OTLSHAPE_SLM_4a050a7f01ec42079d433e82402234ac_Title">
            <a:extLst>
              <a:ext uri="{FF2B5EF4-FFF2-40B4-BE49-F238E27FC236}">
                <a16:creationId xmlns:a16="http://schemas.microsoft.com/office/drawing/2014/main" id="{ED4DE867-BC6C-42DA-8B75-C69AC1821BD4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5447682" y="5558155"/>
            <a:ext cx="393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Audible</a:t>
            </a:r>
          </a:p>
        </p:txBody>
      </p:sp>
      <p:sp>
        <p:nvSpPr>
          <p:cNvPr id="306" name="OTLSHAPE_SLM_3d838d7b3cc24fc78f1dc938a1d0ca98_Title">
            <a:extLst>
              <a:ext uri="{FF2B5EF4-FFF2-40B4-BE49-F238E27FC236}">
                <a16:creationId xmlns:a16="http://schemas.microsoft.com/office/drawing/2014/main" id="{0415CF62-45B9-4422-AEC0-F9A8AFED9B87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2257818" y="3469322"/>
            <a:ext cx="876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zShops launches</a:t>
            </a:r>
          </a:p>
        </p:txBody>
      </p:sp>
      <p:sp>
        <p:nvSpPr>
          <p:cNvPr id="309" name="OTLSHAPE_SLM_02b79a8b0e76404db529083c6964ef12_Title">
            <a:extLst>
              <a:ext uri="{FF2B5EF4-FFF2-40B4-BE49-F238E27FC236}">
                <a16:creationId xmlns:a16="http://schemas.microsoft.com/office/drawing/2014/main" id="{7715E355-E304-465B-A582-14FC50DA6AEC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4438364" y="5246370"/>
            <a:ext cx="279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1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Joyo</a:t>
            </a:r>
          </a:p>
        </p:txBody>
      </p:sp>
      <p:sp>
        <p:nvSpPr>
          <p:cNvPr id="312" name="OTLSHAPE_TB_00000000000000000000000000000000_TimescaleInterval8">
            <a:extLst>
              <a:ext uri="{FF2B5EF4-FFF2-40B4-BE49-F238E27FC236}">
                <a16:creationId xmlns:a16="http://schemas.microsoft.com/office/drawing/2014/main" id="{18CDBDFF-180D-4F78-BC50-9B853C3603F5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0527617" y="18173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321" name="OTLSHAPE_SLM_59bf4b9f597041ec89b41ce10c7ee3b3_Title">
            <a:extLst>
              <a:ext uri="{FF2B5EF4-FFF2-40B4-BE49-F238E27FC236}">
                <a16:creationId xmlns:a16="http://schemas.microsoft.com/office/drawing/2014/main" id="{BEA865C5-C125-4208-8EB0-2ED062703520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769610" y="5558155"/>
            <a:ext cx="419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PillPack</a:t>
            </a:r>
          </a:p>
        </p:txBody>
      </p:sp>
      <p:sp>
        <p:nvSpPr>
          <p:cNvPr id="324" name="OTLSHAPE_SLM_a586577f2f534ccd8559c16f8939adb3_Title">
            <a:extLst>
              <a:ext uri="{FF2B5EF4-FFF2-40B4-BE49-F238E27FC236}">
                <a16:creationId xmlns:a16="http://schemas.microsoft.com/office/drawing/2014/main" id="{D0F00AC6-A132-4C00-AE8C-53B0B5429C5E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855886" y="4858385"/>
            <a:ext cx="711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Care</a:t>
            </a:r>
          </a:p>
        </p:txBody>
      </p:sp>
      <p:sp>
        <p:nvSpPr>
          <p:cNvPr id="24" name="OTLSHAPE_SLM_cf5bc3fb223c4c819dbc581c1a9dd126_Date">
            <a:extLst>
              <a:ext uri="{FF2B5EF4-FFF2-40B4-BE49-F238E27FC236}">
                <a16:creationId xmlns:a16="http://schemas.microsoft.com/office/drawing/2014/main" id="{2CB49C35-7E9C-4D02-B5C8-AD4F6F2CD42A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539267" y="24682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25" name="OTLSHAPE_SLM_cbdb74ad1eca496a9eed119cb76322d4_Date">
            <a:extLst>
              <a:ext uri="{FF2B5EF4-FFF2-40B4-BE49-F238E27FC236}">
                <a16:creationId xmlns:a16="http://schemas.microsoft.com/office/drawing/2014/main" id="{B8B127AA-7593-4814-ABC7-C04EAAF16ECD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685870" y="24682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1994</a:t>
            </a:r>
          </a:p>
        </p:txBody>
      </p:sp>
      <p:sp>
        <p:nvSpPr>
          <p:cNvPr id="26" name="OTLSHAPE_SLM_4b900c4952f64dc9bb198438c3e8f13a_Date">
            <a:extLst>
              <a:ext uri="{FF2B5EF4-FFF2-40B4-BE49-F238E27FC236}">
                <a16:creationId xmlns:a16="http://schemas.microsoft.com/office/drawing/2014/main" id="{0D06A2F0-3E55-4276-9900-D5987BAEAA3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4178027" y="24682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2002</a:t>
            </a:r>
          </a:p>
        </p:txBody>
      </p:sp>
      <p:sp>
        <p:nvSpPr>
          <p:cNvPr id="27" name="OTLSHAPE_SLM_1dbfbe296cec479b9c50a09e2b393d44_Date">
            <a:extLst>
              <a:ext uri="{FF2B5EF4-FFF2-40B4-BE49-F238E27FC236}">
                <a16:creationId xmlns:a16="http://schemas.microsoft.com/office/drawing/2014/main" id="{4046CCF2-AC02-4B57-85D4-D0C24D54BCFF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8155311" y="24682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2015</a:t>
            </a:r>
          </a:p>
        </p:txBody>
      </p:sp>
      <p:sp>
        <p:nvSpPr>
          <p:cNvPr id="28" name="OTLSHAPE_SLM_aca44ebd5c2948a3b26dc72bd84a49db_Date">
            <a:extLst>
              <a:ext uri="{FF2B5EF4-FFF2-40B4-BE49-F238E27FC236}">
                <a16:creationId xmlns:a16="http://schemas.microsoft.com/office/drawing/2014/main" id="{4A14DDC5-CE01-42B6-9A12-9AC3F4636397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569688" y="3157538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1998</a:t>
            </a:r>
          </a:p>
        </p:txBody>
      </p:sp>
      <p:sp>
        <p:nvSpPr>
          <p:cNvPr id="29" name="OTLSHAPE_SLM_dfaa97d909e9481db70b3f35041c2e69_Date">
            <a:extLst>
              <a:ext uri="{FF2B5EF4-FFF2-40B4-BE49-F238E27FC236}">
                <a16:creationId xmlns:a16="http://schemas.microsoft.com/office/drawing/2014/main" id="{CE2BDA15-AAA5-44A9-AE5F-1B65E84B7C59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6438295" y="27800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2010</a:t>
            </a:r>
          </a:p>
        </p:txBody>
      </p:sp>
      <p:sp>
        <p:nvSpPr>
          <p:cNvPr id="30" name="OTLSHAPE_SLM_af199d30894f42628c852e7e623427e3_Date">
            <a:extLst>
              <a:ext uri="{FF2B5EF4-FFF2-40B4-BE49-F238E27FC236}">
                <a16:creationId xmlns:a16="http://schemas.microsoft.com/office/drawing/2014/main" id="{211EBEAB-C2AB-4089-90C1-64D38E9252A7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8753960" y="322326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31" name="OTLSHAPE_SLM_187ea8bdda4746bdaeabf771208b9aba_Date">
            <a:extLst>
              <a:ext uri="{FF2B5EF4-FFF2-40B4-BE49-F238E27FC236}">
                <a16:creationId xmlns:a16="http://schemas.microsoft.com/office/drawing/2014/main" id="{765957F7-1DEA-4427-9C0C-01A40144BB0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784049" y="27800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32" name="OTLSHAPE_SLM_bcb116cca13c42438ac2311d89f90b50_Date">
            <a:extLst>
              <a:ext uri="{FF2B5EF4-FFF2-40B4-BE49-F238E27FC236}">
                <a16:creationId xmlns:a16="http://schemas.microsoft.com/office/drawing/2014/main" id="{3162F1EF-5C20-42EB-9A73-649916AB0C21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7383718" y="3157538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2013</a:t>
            </a:r>
          </a:p>
        </p:txBody>
      </p:sp>
      <p:sp>
        <p:nvSpPr>
          <p:cNvPr id="33" name="OTLSHAPE_SLM_3d838d7b3cc24fc78f1dc938a1d0ca98_Date">
            <a:extLst>
              <a:ext uri="{FF2B5EF4-FFF2-40B4-BE49-F238E27FC236}">
                <a16:creationId xmlns:a16="http://schemas.microsoft.com/office/drawing/2014/main" id="{4403BAD8-B31E-4E37-867E-1D65B9D414A1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2943068" y="3600767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1999</a:t>
            </a:r>
          </a:p>
        </p:txBody>
      </p:sp>
      <p:sp>
        <p:nvSpPr>
          <p:cNvPr id="34" name="OTLSHAPE_SLM_8a57eef748bb4878a1e720f21b941939_Date">
            <a:extLst>
              <a:ext uri="{FF2B5EF4-FFF2-40B4-BE49-F238E27FC236}">
                <a16:creationId xmlns:a16="http://schemas.microsoft.com/office/drawing/2014/main" id="{78FD1BD2-2648-4B09-8C93-037192BFA4B2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9647468" y="3157538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35" name="OTLSHAPE_SLM_0e8e8170b4c04d41b847fb7c319502ff_Date">
            <a:extLst>
              <a:ext uri="{FF2B5EF4-FFF2-40B4-BE49-F238E27FC236}">
                <a16:creationId xmlns:a16="http://schemas.microsoft.com/office/drawing/2014/main" id="{6055D5BC-5D7B-4A8D-98B3-97EE59E370D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2173249" y="27800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1997</a:t>
            </a:r>
          </a:p>
        </p:txBody>
      </p:sp>
      <p:sp>
        <p:nvSpPr>
          <p:cNvPr id="36" name="OTLSHAPE_SLM_0c4b6c011d1f46dcb574180e3e851562_Date">
            <a:extLst>
              <a:ext uri="{FF2B5EF4-FFF2-40B4-BE49-F238E27FC236}">
                <a16:creationId xmlns:a16="http://schemas.microsoft.com/office/drawing/2014/main" id="{A710593B-0B3A-4027-89D1-6DBAF8D4069C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9075014" y="27800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41" name="OTLSHAPE_SLM_c85fb0daaa69454d96e7e90247c1ac2f_Date">
            <a:extLst>
              <a:ext uri="{FF2B5EF4-FFF2-40B4-BE49-F238E27FC236}">
                <a16:creationId xmlns:a16="http://schemas.microsoft.com/office/drawing/2014/main" id="{EBEB1B6B-CBB8-4CF4-928F-573F06E9C109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5618333" y="405447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2006</a:t>
            </a:r>
          </a:p>
        </p:txBody>
      </p:sp>
      <p:sp>
        <p:nvSpPr>
          <p:cNvPr id="42" name="OTLSHAPE_SLM_0ffee44a3f714a73ad3b8c1ed37a364a_Date">
            <a:extLst>
              <a:ext uri="{FF2B5EF4-FFF2-40B4-BE49-F238E27FC236}">
                <a16:creationId xmlns:a16="http://schemas.microsoft.com/office/drawing/2014/main" id="{2AF76021-99D2-47F2-B15A-53A8BB96880E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074604" y="436626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2011</a:t>
            </a:r>
          </a:p>
        </p:txBody>
      </p:sp>
      <p:sp>
        <p:nvSpPr>
          <p:cNvPr id="43" name="OTLSHAPE_SLM_feca1616763144059106d5d6eb414a2b_Date">
            <a:extLst>
              <a:ext uri="{FF2B5EF4-FFF2-40B4-BE49-F238E27FC236}">
                <a16:creationId xmlns:a16="http://schemas.microsoft.com/office/drawing/2014/main" id="{C6849CC8-EEED-4F62-BC60-3B037881F500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8534422" y="436626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2015</a:t>
            </a:r>
          </a:p>
        </p:txBody>
      </p:sp>
      <p:sp>
        <p:nvSpPr>
          <p:cNvPr id="44" name="OTLSHAPE_SLM_3bf7fa456f1a451fa6708e852ff3c3f9_Date">
            <a:extLst>
              <a:ext uri="{FF2B5EF4-FFF2-40B4-BE49-F238E27FC236}">
                <a16:creationId xmlns:a16="http://schemas.microsoft.com/office/drawing/2014/main" id="{0F48C350-369A-4C60-B611-72A0330B7E0A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135799" y="46780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2011</a:t>
            </a:r>
          </a:p>
        </p:txBody>
      </p:sp>
      <p:sp>
        <p:nvSpPr>
          <p:cNvPr id="45" name="OTLSHAPE_SLM_fa5edf5e98624f778b644287772480af_Date">
            <a:extLst>
              <a:ext uri="{FF2B5EF4-FFF2-40B4-BE49-F238E27FC236}">
                <a16:creationId xmlns:a16="http://schemas.microsoft.com/office/drawing/2014/main" id="{CCFA45BE-1506-4E2E-9DA9-9221594692E9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933179" y="436626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2007</a:t>
            </a:r>
          </a:p>
        </p:txBody>
      </p:sp>
      <p:sp>
        <p:nvSpPr>
          <p:cNvPr id="46" name="OTLSHAPE_SLM_4d34ceaa42584b278f7f06fda25acce6_Date">
            <a:extLst>
              <a:ext uri="{FF2B5EF4-FFF2-40B4-BE49-F238E27FC236}">
                <a16:creationId xmlns:a16="http://schemas.microsoft.com/office/drawing/2014/main" id="{A9ACF8FF-9FB1-4E36-BC78-A7FD57A3FECA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4685804" y="436626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2005</a:t>
            </a:r>
          </a:p>
        </p:txBody>
      </p:sp>
      <p:sp>
        <p:nvSpPr>
          <p:cNvPr id="47" name="OTLSHAPE_SLM_8688330dfb7442f196faf6f01ab6b5a8_Date">
            <a:extLst>
              <a:ext uri="{FF2B5EF4-FFF2-40B4-BE49-F238E27FC236}">
                <a16:creationId xmlns:a16="http://schemas.microsoft.com/office/drawing/2014/main" id="{A5B8D00C-B567-4450-AF8B-DB1AF86265BD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8950373" y="46780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2016</a:t>
            </a:r>
          </a:p>
        </p:txBody>
      </p:sp>
      <p:sp>
        <p:nvSpPr>
          <p:cNvPr id="48" name="OTLSHAPE_SLM_becbbf265d2140d3b4550874a0af81ec_Date">
            <a:extLst>
              <a:ext uri="{FF2B5EF4-FFF2-40B4-BE49-F238E27FC236}">
                <a16:creationId xmlns:a16="http://schemas.microsoft.com/office/drawing/2014/main" id="{2DC7826B-BDBF-4BB8-887C-C439E78F593B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4927924" y="46780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2005</a:t>
            </a:r>
          </a:p>
        </p:txBody>
      </p:sp>
      <p:sp>
        <p:nvSpPr>
          <p:cNvPr id="49" name="OTLSHAPE_SLM_62c66c1017d64b6f824ab65762de1681_Date">
            <a:extLst>
              <a:ext uri="{FF2B5EF4-FFF2-40B4-BE49-F238E27FC236}">
                <a16:creationId xmlns:a16="http://schemas.microsoft.com/office/drawing/2014/main" id="{4B7A914B-036C-4CD0-9B95-06882080F216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182328" y="405447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2014</a:t>
            </a:r>
          </a:p>
        </p:txBody>
      </p:sp>
      <p:sp>
        <p:nvSpPr>
          <p:cNvPr id="50" name="OTLSHAPE_SLM_34cc2c74d42244398410f01f8eea2eb9_Date">
            <a:extLst>
              <a:ext uri="{FF2B5EF4-FFF2-40B4-BE49-F238E27FC236}">
                <a16:creationId xmlns:a16="http://schemas.microsoft.com/office/drawing/2014/main" id="{267929AA-C93E-43D3-B987-17F72585650A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6018320" y="49898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2007</a:t>
            </a:r>
          </a:p>
        </p:txBody>
      </p:sp>
      <p:sp>
        <p:nvSpPr>
          <p:cNvPr id="51" name="OTLSHAPE_SLM_a586577f2f534ccd8559c16f8939adb3_Date">
            <a:extLst>
              <a:ext uri="{FF2B5EF4-FFF2-40B4-BE49-F238E27FC236}">
                <a16:creationId xmlns:a16="http://schemas.microsoft.com/office/drawing/2014/main" id="{7CCE4A82-947F-40E9-A007-14F2871F0EFA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9855886" y="49898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52" name="OTLSHAPE_SLM_ea0e0127ae8e4e8cae8f0c5e59d1f2b1_Date">
            <a:extLst>
              <a:ext uri="{FF2B5EF4-FFF2-40B4-BE49-F238E27FC236}">
                <a16:creationId xmlns:a16="http://schemas.microsoft.com/office/drawing/2014/main" id="{E28769E8-4014-4A5B-A334-15BEC0574E84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4252115" y="405447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2003</a:t>
            </a:r>
          </a:p>
        </p:txBody>
      </p:sp>
      <p:sp>
        <p:nvSpPr>
          <p:cNvPr id="53" name="OTLSHAPE_SLM_fa414cca208a41c5b6b7065c9faf1baa_Date">
            <a:extLst>
              <a:ext uri="{FF2B5EF4-FFF2-40B4-BE49-F238E27FC236}">
                <a16:creationId xmlns:a16="http://schemas.microsoft.com/office/drawing/2014/main" id="{0D1325B4-37E4-4622-90E6-F5C05519055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5969541" y="46780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2007</a:t>
            </a:r>
          </a:p>
        </p:txBody>
      </p:sp>
      <p:sp>
        <p:nvSpPr>
          <p:cNvPr id="54" name="OTLSHAPE_SLM_df7583b02c3b472b8ddbfe49dad4b09c_Date">
            <a:extLst>
              <a:ext uri="{FF2B5EF4-FFF2-40B4-BE49-F238E27FC236}">
                <a16:creationId xmlns:a16="http://schemas.microsoft.com/office/drawing/2014/main" id="{299D6B22-41FA-41DD-A31A-B6EFBA068CBB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5034350" y="49898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2006</a:t>
            </a:r>
          </a:p>
        </p:txBody>
      </p:sp>
      <p:sp>
        <p:nvSpPr>
          <p:cNvPr id="58" name="OTLSHAPE_SLM_674ded9115184958b45972b970249740_Date">
            <a:extLst>
              <a:ext uri="{FF2B5EF4-FFF2-40B4-BE49-F238E27FC236}">
                <a16:creationId xmlns:a16="http://schemas.microsoft.com/office/drawing/2014/main" id="{6B51A36D-4879-449E-8A18-CE345F3E601A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8679462" y="537781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59" name="OTLSHAPE_SLM_566a28de9e234e4492fa1babb1eeaee4_Date">
            <a:extLst>
              <a:ext uri="{FF2B5EF4-FFF2-40B4-BE49-F238E27FC236}">
                <a16:creationId xmlns:a16="http://schemas.microsoft.com/office/drawing/2014/main" id="{9D23CEE6-D446-4CEA-82C2-A4A2477D9B05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2480999" y="537781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1998</a:t>
            </a:r>
          </a:p>
        </p:txBody>
      </p:sp>
      <p:sp>
        <p:nvSpPr>
          <p:cNvPr id="60" name="OTLSHAPE_SLM_7540fb95024040c9b213e5053fb7287a_Date">
            <a:extLst>
              <a:ext uri="{FF2B5EF4-FFF2-40B4-BE49-F238E27FC236}">
                <a16:creationId xmlns:a16="http://schemas.microsoft.com/office/drawing/2014/main" id="{29CA5293-D2B5-4BFB-9E8B-59054717F833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6120789" y="537781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61" name="OTLSHAPE_SLM_02b79a8b0e76404db529083c6964ef12_Date">
            <a:extLst>
              <a:ext uri="{FF2B5EF4-FFF2-40B4-BE49-F238E27FC236}">
                <a16:creationId xmlns:a16="http://schemas.microsoft.com/office/drawing/2014/main" id="{EEE1AD08-CC41-472B-A14A-D6D2FB8CC72D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4526164" y="537781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62" name="OTLSHAPE_SLM_1ff03c8a40ec4c389bf872ec0334c429_Date">
            <a:extLst>
              <a:ext uri="{FF2B5EF4-FFF2-40B4-BE49-F238E27FC236}">
                <a16:creationId xmlns:a16="http://schemas.microsoft.com/office/drawing/2014/main" id="{B34D7224-FD0B-421C-A719-49010E81461F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7302124" y="537781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2013</a:t>
            </a:r>
          </a:p>
        </p:txBody>
      </p:sp>
      <p:sp>
        <p:nvSpPr>
          <p:cNvPr id="63" name="OTLSHAPE_SLM_59bf4b9f597041ec89b41ce10c7ee3b3_Date">
            <a:extLst>
              <a:ext uri="{FF2B5EF4-FFF2-40B4-BE49-F238E27FC236}">
                <a16:creationId xmlns:a16="http://schemas.microsoft.com/office/drawing/2014/main" id="{1110BF58-F709-44EA-8696-723D97D0DCCC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8990760" y="568960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128" name="OTLSHAPE_SLM_7439d1b50e634267ac9915ee5dacd148_Date">
            <a:extLst>
              <a:ext uri="{FF2B5EF4-FFF2-40B4-BE49-F238E27FC236}">
                <a16:creationId xmlns:a16="http://schemas.microsoft.com/office/drawing/2014/main" id="{1FE780B9-9D4D-4087-B4BF-C0979E32266C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7770402" y="568960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2014</a:t>
            </a:r>
          </a:p>
        </p:txBody>
      </p:sp>
      <p:sp>
        <p:nvSpPr>
          <p:cNvPr id="129" name="OTLSHAPE_SLM_4a050a7f01ec42079d433e82402234ac_Date">
            <a:extLst>
              <a:ext uri="{FF2B5EF4-FFF2-40B4-BE49-F238E27FC236}">
                <a16:creationId xmlns:a16="http://schemas.microsoft.com/office/drawing/2014/main" id="{E57B587B-0C19-488C-AD7B-D4F512368D98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5643643" y="568960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2008</a:t>
            </a:r>
          </a:p>
        </p:txBody>
      </p:sp>
      <p:sp>
        <p:nvSpPr>
          <p:cNvPr id="130" name="OTLSHAPE_SLM_7e79cb9fc2fe4103998ae6055edfd753_Date">
            <a:extLst>
              <a:ext uri="{FF2B5EF4-FFF2-40B4-BE49-F238E27FC236}">
                <a16:creationId xmlns:a16="http://schemas.microsoft.com/office/drawing/2014/main" id="{4064096C-F569-4543-B307-F417C5DE6E44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6981958" y="568960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2012</a:t>
            </a:r>
          </a:p>
        </p:txBody>
      </p:sp>
      <p:sp>
        <p:nvSpPr>
          <p:cNvPr id="132" name="OTLSHAPE_SLM_090df9082d054ea3850255b31b2d04f3_Title">
            <a:extLst>
              <a:ext uri="{FF2B5EF4-FFF2-40B4-BE49-F238E27FC236}">
                <a16:creationId xmlns:a16="http://schemas.microsoft.com/office/drawing/2014/main" id="{BD44CD76-5D16-40A0-9792-81F5C7F10EA4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0125205" y="5558155"/>
            <a:ext cx="279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900" spc="-14" dirty="0">
                <a:solidFill>
                  <a:schemeClr val="lt1"/>
                </a:solidFill>
                <a:latin typeface="Arial" panose="020B0604020202020204" pitchFamily="34" charset="0"/>
              </a:rPr>
              <a:t>MGM</a:t>
            </a:r>
          </a:p>
        </p:txBody>
      </p:sp>
      <p:sp>
        <p:nvSpPr>
          <p:cNvPr id="133" name="OTLSHAPE_SLM_090df9082d054ea3850255b31b2d04f3_Date">
            <a:extLst>
              <a:ext uri="{FF2B5EF4-FFF2-40B4-BE49-F238E27FC236}">
                <a16:creationId xmlns:a16="http://schemas.microsoft.com/office/drawing/2014/main" id="{4685834A-B446-4FCD-9B47-4FF632B7EB59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0219100" y="568960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2022</a:t>
            </a:r>
          </a:p>
        </p:txBody>
      </p:sp>
      <p:sp>
        <p:nvSpPr>
          <p:cNvPr id="188" name="OTLSHAPE_SLM_b787b6a849d64c3daf47cf6fc5eccb0d_Title">
            <a:extLst>
              <a:ext uri="{FF2B5EF4-FFF2-40B4-BE49-F238E27FC236}">
                <a16:creationId xmlns:a16="http://schemas.microsoft.com/office/drawing/2014/main" id="{50733FE0-7C7B-4279-8036-76BB8F4EE8BF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0432364" y="3403600"/>
            <a:ext cx="11811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4">
                <a:solidFill>
                  <a:schemeClr val="lt1"/>
                </a:solidFill>
                <a:latin typeface="Arial" panose="020B0604020202020204" pitchFamily="34" charset="0"/>
              </a:rPr>
              <a:t>Jeff Bezos steps down </a:t>
            </a:r>
          </a:p>
          <a:p>
            <a:r>
              <a:rPr lang="en-GB" sz="900" spc="-4">
                <a:solidFill>
                  <a:schemeClr val="lt1"/>
                </a:solidFill>
                <a:latin typeface="Arial" panose="020B0604020202020204" pitchFamily="34" charset="0"/>
              </a:rPr>
              <a:t>as CEO</a:t>
            </a:r>
            <a:endParaRPr lang="en-GB" sz="900" spc="-4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189" name="OTLSHAPE_SLM_b787b6a849d64c3daf47cf6fc5eccb0d_Date">
            <a:extLst>
              <a:ext uri="{FF2B5EF4-FFF2-40B4-BE49-F238E27FC236}">
                <a16:creationId xmlns:a16="http://schemas.microsoft.com/office/drawing/2014/main" id="{CDDB170C-0845-44A3-8872-0C68684C958F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0432364" y="366649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2021</a:t>
            </a:r>
          </a:p>
        </p:txBody>
      </p:sp>
      <p:sp>
        <p:nvSpPr>
          <p:cNvPr id="134" name="OTLSHAPE_SLM_fbefd1f398804ed095e6964eaf12d55a_Title">
            <a:extLst>
              <a:ext uri="{FF2B5EF4-FFF2-40B4-BE49-F238E27FC236}">
                <a16:creationId xmlns:a16="http://schemas.microsoft.com/office/drawing/2014/main" id="{FEE62F2E-4613-4944-B970-CE792B493C94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7255252" y="3469322"/>
            <a:ext cx="2070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900" spc="-4" dirty="0">
                <a:solidFill>
                  <a:schemeClr val="lt1"/>
                </a:solidFill>
                <a:latin typeface="Arial" panose="020B0604020202020204" pitchFamily="34" charset="0"/>
              </a:rPr>
              <a:t>NY and Virginia to become Amazon HQ2</a:t>
            </a:r>
          </a:p>
        </p:txBody>
      </p:sp>
      <p:sp>
        <p:nvSpPr>
          <p:cNvPr id="135" name="OTLSHAPE_SLM_fbefd1f398804ed095e6964eaf12d55a_Date">
            <a:extLst>
              <a:ext uri="{FF2B5EF4-FFF2-40B4-BE49-F238E27FC236}">
                <a16:creationId xmlns:a16="http://schemas.microsoft.com/office/drawing/2014/main" id="{5761D9F8-30BE-4DF8-94C9-D983155C7BB9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9137097" y="3600767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248" name="OTLSHAPE_TB_00000000000000000000000000000000_TodayMarkerText" hidden="1">
            <a:extLst>
              <a:ext uri="{FF2B5EF4-FFF2-40B4-BE49-F238E27FC236}">
                <a16:creationId xmlns:a16="http://schemas.microsoft.com/office/drawing/2014/main" id="{5E658B57-FCFC-CE6A-745B-A348FC0C7F0A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439BFC5F-CBAF-4C85-8494-47A09659A4BC}"/>
              </a:ext>
            </a:extLst>
          </p:cNvPr>
          <p:cNvCxnSpPr/>
          <p:nvPr>
            <p:custDataLst>
              <p:tags r:id="rId151"/>
            </p:custDataLst>
          </p:nvPr>
        </p:nvCxnSpPr>
        <p:spPr>
          <a:xfrm>
            <a:off x="2689653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53B88606-D199-45D2-B100-951AB60F2DDE}"/>
              </a:ext>
            </a:extLst>
          </p:cNvPr>
          <p:cNvCxnSpPr/>
          <p:nvPr>
            <p:custDataLst>
              <p:tags r:id="rId152"/>
            </p:custDataLst>
          </p:nvPr>
        </p:nvCxnSpPr>
        <p:spPr>
          <a:xfrm>
            <a:off x="3985397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73E13FA6-D927-4C5B-947F-5BBDE3B9A4B5}"/>
              </a:ext>
            </a:extLst>
          </p:cNvPr>
          <p:cNvCxnSpPr/>
          <p:nvPr>
            <p:custDataLst>
              <p:tags r:id="rId153"/>
            </p:custDataLst>
          </p:nvPr>
        </p:nvCxnSpPr>
        <p:spPr>
          <a:xfrm>
            <a:off x="5281142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EFB66210-DC7E-4F2E-89D8-B0FF00EB0B90}"/>
              </a:ext>
            </a:extLst>
          </p:cNvPr>
          <p:cNvCxnSpPr/>
          <p:nvPr>
            <p:custDataLst>
              <p:tags r:id="rId154"/>
            </p:custDataLst>
          </p:nvPr>
        </p:nvCxnSpPr>
        <p:spPr>
          <a:xfrm>
            <a:off x="6576885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5459ED75-92C7-4005-848B-554314442BFA}"/>
              </a:ext>
            </a:extLst>
          </p:cNvPr>
          <p:cNvCxnSpPr/>
          <p:nvPr>
            <p:custDataLst>
              <p:tags r:id="rId155"/>
            </p:custDataLst>
          </p:nvPr>
        </p:nvCxnSpPr>
        <p:spPr>
          <a:xfrm>
            <a:off x="7872630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D6664549-4FEE-4DEE-B878-9D8EC0A6B60C}"/>
              </a:ext>
            </a:extLst>
          </p:cNvPr>
          <p:cNvCxnSpPr/>
          <p:nvPr>
            <p:custDataLst>
              <p:tags r:id="rId156"/>
            </p:custDataLst>
          </p:nvPr>
        </p:nvCxnSpPr>
        <p:spPr>
          <a:xfrm>
            <a:off x="9168374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OTLSHAPE_TB_00000000000000000000000000000000_Separator7">
            <a:extLst>
              <a:ext uri="{FF2B5EF4-FFF2-40B4-BE49-F238E27FC236}">
                <a16:creationId xmlns:a16="http://schemas.microsoft.com/office/drawing/2014/main" id="{B60F0DE8-0AA7-4E0C-B0CE-F00243DB03DF}"/>
              </a:ext>
            </a:extLst>
          </p:cNvPr>
          <p:cNvCxnSpPr/>
          <p:nvPr>
            <p:custDataLst>
              <p:tags r:id="rId157"/>
            </p:custDataLst>
          </p:nvPr>
        </p:nvCxnSpPr>
        <p:spPr>
          <a:xfrm>
            <a:off x="10464117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7" name="Picture 2" descr="Image result for amazon.com background">
            <a:extLst>
              <a:ext uri="{FF2B5EF4-FFF2-40B4-BE49-F238E27FC236}">
                <a16:creationId xmlns:a16="http://schemas.microsoft.com/office/drawing/2014/main" id="{6D1FCA7A-6A9C-4FDC-820A-37BC045D8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910" y="764871"/>
            <a:ext cx="2205969" cy="66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FB4A3629-4E1C-400A-BA5F-64050139DDFD}"/>
              </a:ext>
            </a:extLst>
          </p:cNvPr>
          <p:cNvPicPr>
            <a:picLocks noChangeAspect="1"/>
          </p:cNvPicPr>
          <p:nvPr/>
        </p:nvPicPr>
        <p:blipFill>
          <a:blip r:embed="rId160"/>
          <a:stretch>
            <a:fillRect/>
          </a:stretch>
        </p:blipFill>
        <p:spPr>
          <a:xfrm>
            <a:off x="4475806" y="620514"/>
            <a:ext cx="7371428" cy="628571"/>
          </a:xfrm>
          <a:prstGeom prst="rect">
            <a:avLst/>
          </a:prstGeom>
        </p:spPr>
      </p:pic>
      <p:pic>
        <p:nvPicPr>
          <p:cNvPr id="260" name="Picture 259">
            <a:extLst>
              <a:ext uri="{FF2B5EF4-FFF2-40B4-BE49-F238E27FC236}">
                <a16:creationId xmlns:a16="http://schemas.microsoft.com/office/drawing/2014/main" id="{0063B6CE-E712-8CA5-AAB2-783BE7EEAF28}"/>
              </a:ext>
            </a:extLst>
          </p:cNvPr>
          <p:cNvPicPr>
            <a:picLocks noChangeAspect="1"/>
          </p:cNvPicPr>
          <p:nvPr/>
        </p:nvPicPr>
        <p:blipFill>
          <a:blip r:embed="rId1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9329" y="6050348"/>
            <a:ext cx="1980871" cy="2246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478939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xZGJmYmUyOS02Y2VjLTQ3OWItOWM1MC1hMDllMmIzOTNkNDQiLCJJbmRleCI6MCwiR3JvdXBJZCI6ImI4MDk2YWZlLTA2MTMtNDlhMC04NzY5LThkYmYxNTdkYjFkMCIsIlRpdGxlIjoiMXN0IHBoeXNpY2FsIHN0b3JlIiwiRGF0ZVRpbWUiOiIyMDE1LTExLTAyVDIzOjU5OjAwIiwiUGVyY2VudGFnZUNvbXBsZXRlIjpudWxsLCJOb3RlIjpudWxsLCJTdHlsZSI6eyIkaWQiOiI2IiwiVGl0bGVQb3NpdGlvbiI6IkxlZnQiLCJEYXRlUG9zaXRpb24iOiJMZWZ0IiwiU2hhcGVUeXBlIjoxNCwiU2hhcGVTaXplIjow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0OCwiRyI6MTUyLCJCIjoyOX19LCJJc1Zpc2libGUiOnRydWUsIldpZHRoIjoxMi4wLCJIZWlnaHQiOjE0LjAsIkJvcmRlclN0eWxlIjp7IiRpZCI6IjEyIiwiTGluZUNvbG9yIjpudWxsLCJMaW5lV2VpZ2h0IjowLjAsIkxpbmVUeXBlIjowLCJQYXJlbnRTdHlsZSI6bnVsbH0sIlBhcmVudFN0eWxlIjpudWxsfSwiVGl0bGVTdHlsZSI6eyIkaWQiOiIxMyIsIkZvbnRTZXR0aW5ncyI6eyIkaWQiOiIxNCIsIkZvbnRTaXplIjo5LCJGb250TmFtZSI6IkFyaWFsIiwiSXNCb2xkIjpmYWxzZSwiSXNJdGFsaWMiOmZhbHNlLCJJc1VuZGVybGluZWQiOmZhbHNlLCJQYXJlbnRTdHlsZSI6bnVsbH0sIkF1dG9TaXplIjoyLCJGb3JlZ3JvdW5kIjp7IiRpZCI6IjE1IiwiQ29sb3IiOnsiJGlkIjoiMTYiLCJBIjoyNTUsIlIiOjI1NSwiRyI6MjU1LCJCIjoyNTV9fSwiTWF4V2lkdGgiOjcwLjAsIk1heEhlaWdodCI6IkluZmluaXR5IiwiU21hcnRGb3JlZ3JvdW5kSXNBY3RpdmUiOmZhbHNlLCJIb3Jpem9udGFsQWxpZ25tZW50IjoyLCJWZXJ0aWNhbEFsaWdubWVudCI6MCwiU21hcnRGb3JlZ3JvdW5kIjpudWxsLCJCYWNrZ3JvdW5kRmlsbFR5cGUiOjAsIk1hcmdpbiI6eyIkaWQiOiIxNyIsIlRvcCI6MC4wLCJMZWZ0IjowLjAsIlJpZ2h0IjowLjAsIkJvdHRvbSI6MC4wfSwiUGFkZGluZyI6eyIkaWQiOiIxOCIsIlRvcCI6MC4wLCJMZWZ0IjowLjAsIlJpZ2h0IjowLjAsIkJvdHRvbSI6MC4wfSwiQmFja2dyb3VuZCI6eyIkaWQiOiIxOSIsIkNvbG9yIjp7IiRpZCI6IjIwIiwiQSI6MCwiUiI6MjU1LCJHIjoyNTUsIkIiOjI1NX19LCJJc1Zpc2libGUiOnRydWUsIldpZHRoIjowLjAsIkhlaWdodCI6MC4wLCJCb3JkZXJTdHlsZSI6bnVsbCwiUGFyZW50U3R5bGUiOm51bGx9LCJEYXRlU3R5bGUiOnsiJGlkIjoiMjEiLCJGb250U2V0dGluZ3MiOnsiJGlkIjoiMjIiLCJGb250U2l6ZSI6OCwiRm9udE5hbWUiOiJBcmlhbCBOYXJyb3ciLCJJc0JvbGQiOmZhbHNlLCJJc0l0YWxpYyI6ZmFsc2UsIklzVW5kZXJsaW5lZCI6ZmFsc2UsIlBhcmVudFN0eWxlIjpudWxsfSwiQXV0b1NpemUiOjAsIkZvcmVncm91bmQiOnsiJGlkIjoiMjMiLCJDb2xvciI6eyIkaWQiOiIyNC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nRydWUsIldpZHRoIjowLjAsIkhlaWdodCI6MC4wLCJCb3JkZXJTdHlsZSI6bnVsbCwiUGFyZW50U3R5bGUiOm51bGx9LCJEYXRlRm9ybWF0Ijp7IiRpZCI6IjI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CIsIkRhdGVQYXJ0SXNWaXNpYmxlIjp0cnVlLCJUaW1lUGFydElzVmlzaWJsZSI6ZmFsc2V9fSwiV2Vla051bWJlcmluZyI6eyIkaWQiOiIzMSIsIkZvcm1hdCI6MCwiSXNWaXNpYmxlIjpmYWxzZSwiTGFzdEtub3duVmlzaWJpbGl0eVN0YXRlIjpmYWxzZX0sIklzVmlzaWJsZSI6dHJ1ZSwiUGFyZW50U3R5bGUiOm51bGx9LCJIeXBlcmxpbmsiOm51bGwsIkltcG9ydElkIjoiMXN0IHBoeXNpY2FsIHN0b3JlIn0seyIkaWQiOiIzMiIsIklkIjoiNGI5MDBjNDktNTJmNi00ZGM5LWJiMTktODQzOGMzZThmMTNhIiwiSW5kZXgiOjEsIkdyb3VwSWQiOiJiODA5NmFmZS0wNjEzLTQ5YTAtODc2OS04ZGJmMTU3ZGIxZDAiLCJUaXRsZSI6Ikxhd3N1aXQgYWdhaW5zdCBCYXJuZXMgJiBOb2JsZSIsIkRhdGVUaW1lIjoiMjAwMi0wMy0xNVQyMzo1OTowMCIsIlBlcmNlbnRhZ2VDb21wbGV0ZSI6bnVsbCwiTm90ZSI6bnVsbCwiU3R5bGUiOnsiJGlkIjoiMzMiLCJUaXRsZVBvc2l0aW9uIjoiUmlnaHQiLCJEYXRlUG9zaXRpb24iOiJSaWdodCIsIlNoYXBlVHlwZSI6MTQsIlNoYXBlU2l6ZSI6MCwiU2hhcGVTdHlsZSI6eyIkaWQiOiIzNCIsIk1hcmdpbiI6eyIkaWQiOiIzNSIsIlRvcCI6MC4wLCJMZWZ0IjowLjAsIlJpZ2h0IjowLjAsIkJvdHRvbSI6MC4wfSwiUGFkZGluZyI6eyIkaWQiOiIzNiIsIlRvcCI6MC4wLCJMZWZ0IjowLjAsIlJpZ2h0IjowLjAsIkJvdHRvbSI6MC4wfSwiQmFja2dyb3VuZCI6eyIkaWQiOiIzNyIsIkNvbG9yIjp7IiRpZCI6IjM4IiwiQSI6MjU1LCJSIjoyNDgsIkciOjE1MiwiQiI6Mjl9fSwiSXNWaXNpYmxlIjp0cnVlLCJXaWR0aCI6MTIuMCwiSGVpZ2h0IjoxNC4wLCJCb3JkZXJTdHlsZSI6eyIkaWQiOiIzOSIsIkxpbmVDb2xvciI6bnVsbCwiTGluZVdlaWdodCI6MC4wLCJMaW5lVHlwZSI6MCwiUGFyZW50U3R5bGUiOm51bGx9LCJQYXJlbnRTdHlsZSI6bnVsbH0sIlRpdGxlU3R5bGUiOnsiJGlkIjoiNDAiLCJGb250U2V0dGluZ3MiOnsiJGlkIjoiNDEiLCJGb250U2l6ZSI6OSwiRm9udE5hbWUiOiJBcmlhbCIsIklzQm9sZCI6ZmFsc2UsIklzSXRhbGljIjpmYWxzZSwiSXNVbmRlcmxpbmVkIjpmYWxzZSwiUGFyZW50U3R5bGUiOm51bGx9LCJBdXRvU2l6ZSI6MiwiRm9yZWdyb3VuZCI6eyIkaWQiOiI0MiIsIkNvbG9yIjp7IiRpZCI6IjQzIiwiQSI6MjU1LCJSIjoyNTUsIkciOjI1NSwiQiI6MjU1fX0sIk1heFdpZHRoIjoxMjg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udWxsLCJQYXJlbnRTdHlsZSI6bnVsbH0sIkRhdGVTdHlsZSI6eyIkaWQiOiI0OCIsIkZvbnRTZXR0aW5ncyI6eyIkaWQiOiI0OSIsIkZvbnRTaXplIjo4LCJGb250TmFtZSI6IkFyaWFsIE5hcnJvdyIsIklzQm9sZCI6ZmFsc2UsIklzSXRhbGljIjpmYWxzZSwiSXNVbmRlcmxpbmVkIjpmYWxzZSwiUGFyZW50U3R5bGUiOm51bGx9LCJBdXRvU2l6ZSI6MiwiRm9yZWdyb3VuZCI6eyIkaWQiOiI1MCIsIkNvbG9yIjp7IiRpZCI6IjUxIiwiQSI6MjU1LCJSIjoyMzEsIkciOjIzMCwiQiI6MjMwfX0sIk1heFdpZHRoIjo2MS44NTg4MTgwNTQxOTkyMTksIk1heEhlaWdodCI6IkluZmluaXR5IiwiU21hcnRGb3JlZ3JvdW5kSXNBY3RpdmUiOmZhbHNlLCJIb3Jpem9udGFsQWxpZ25tZW50IjowLCJWZXJ0aWNhbEFsaWdubWVudCI6MCwiU21hcnRGb3JlZ3JvdW5kIjpudWxsLCJCYWNrZ3JvdW5kRmlsbFR5cGUiOjAsIk1hcmdpbiI6eyIkaWQiOiI1MiIsIlRvcCI6MC4wLCJMZWZ0IjowLjAsIlJpZ2h0IjowLjAsIkJvdHRvbSI6MC4wfSwiUGFkZGluZyI6eyIkaWQiOiI1MyIsIlRvcCI6MC4wLCJMZWZ0IjowLjAsIlJpZ2h0IjowLjAsIkJvdHRvbSI6MC4wfSwiQmFja2dyb3VuZCI6eyIkaWQiOiI1NCIsIkNvbG9yIjp7IiRpZCI6IjU1IiwiQSI6MCwiUiI6MjU1LCJHIjoyNTUsIkIiOjI1NX19LCJJc1Zpc2libGUiOnRydWUsIldpZHRoIjowLjAsIkhlaWdodCI6MC4wLCJCb3JkZXJTdHlsZSI6bnVsbCwiUGFyZW50U3R5bGUiOm51bGx9LCJEYXRlRm9ybWF0Ijp7IiRpZCI6IjU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yIsIkRhdGVQYXJ0SXNWaXNpYmxlIjp0cnVlLCJUaW1lUGFydElzVmlzaWJsZSI6ZmFsc2V9fSwiV2Vla051bWJlcmluZyI6eyIkaWQiOiI1OCIsIkZvcm1hdCI6MCwiSXNWaXNpYmxlIjpmYWxzZSwiTGFzdEtub3duVmlzaWJpbGl0eVN0YXRlIjpmYWxzZX0sIklzVmlzaWJsZSI6dHJ1ZSwiUGFyZW50U3R5bGUiOm51bGx9LCJIeXBlcmxpbmsiOm51bGwsIkltcG9ydElkIjoiTGF3c3VpdCBhZ2FpbnN0IEJhcm5lcyAmIE5vYmxlIn0seyIkaWQiOiI1OSIsIklkIjoiY2JkYjc0YWQtMWVjYS00OTZhLTllZWQtMTE5Y2I3NjMyMmQ0IiwiSW5kZXgiOjIsIkdyb3VwSWQiOiJiODA5NmFmZS0wNjEzLTQ5YTAtODc2OS04ZGJmMTU3ZGIxZDAiLCJUaXRsZSI6IkFtYXpvbiBmb3VuZGVkIiwiRGF0ZVRpbWUiOiIxOTk0LTA3LTA1VDIzOjU5OjAwIiwiUGVyY2VudGFnZUNvbXBsZXRlIjpudWxsLCJOb3RlIjpudWxsLCJTdHlsZSI6eyIkaWQiOiI2MCIsIlRpdGxlUG9zaXRpb24iOiJSaWdodCIsIkRhdGVQb3NpdGlvbiI6IlJpZ2h0IiwiU2hhcGVUeXBlIjoxNCwiU2hhcGVTaXplIjowLCJTaGFwZVN0eWxlIjp7IiRpZCI6IjYxIiwiTWFyZ2luIjp7IiRpZCI6IjYyIiwiVG9wIjowLjAsIkxlZnQiOjAuMCwiUmlnaHQiOjAuMCwiQm90dG9tIjowLjB9LCJQYWRkaW5nIjp7IiRpZCI6IjYzIiwiVG9wIjowLjAsIkxlZnQiOjAuMCwiUmlnaHQiOjAuMCwiQm90dG9tIjowLjB9LCJCYWNrZ3JvdW5kIjp7IiRpZCI6IjY0IiwiQ29sb3IiOnsiJGlkIjoiNjUiLCJBIjoyNTUsIlIiOjI0OCwiRyI6MTUyLCJCIjoyOX19LCJJc1Zpc2libGUiOnRydWUsIldpZHRoIjoxMi4wLCJIZWlnaHQiOjE0LjAsIkJvcmRlclN0eWxlIjp7IiRpZCI6IjY2IiwiTGluZUNvbG9yIjpudWxsLCJMaW5lV2VpZ2h0IjowLjAsIkxpbmVUeXBlIjowLCJQYXJlbnRTdHlsZSI6bnVsbH0sIlBhcmVudFN0eWxlIjpudWxsfSwiVGl0bGVTdHlsZSI6eyIkaWQiOiI2NyIsIkZvbnRTZXR0aW5ncyI6eyIkaWQiOiI2OCIsIkZvbnRTaXplIjo5LCJGb250TmFtZSI6IkFyaWFsIiwiSXNCb2xkIjpmYWxzZSwiSXNJdGFsaWMiOmZhbHNlLCJJc1VuZGVybGluZWQiOmZhbHNlLCJQYXJlbnRTdHlsZSI6bnVsbH0sIkF1dG9TaXplIjoyLCJGb3JlZ3JvdW5kIjp7IiRpZCI6IjY5IiwiQ29sb3IiOnsiJGlkIjoiNzAiLCJBIjoyNTUsIlIiOjI1NSwiRyI6MjU1LCJCIjoyNTV9fSwiTWF4V2lkdGgiOjY5LjAsIk1heEhlaWdodCI6IkluZmluaXR5IiwiU21hcnRGb3JlZ3JvdW5kSXNBY3RpdmUiOmZhbHNlLCJIb3Jpem9udGFsQWxpZ25tZW50IjowLCJWZXJ0aWNhbEFsaWdubWVudCI6MCwiU21hcnRGb3JlZ3JvdW5kIjpudWxsLCJCYWNrZ3JvdW5kRmlsbFR5cGUiOjAsIk1hcmdpbiI6eyIkaWQiOiI3MSIsIlRvcCI6MC4wLCJMZWZ0IjowLjAsIlJpZ2h0IjowLjAsIkJvdHRvbSI6MC4wfSwiUGFkZGluZyI6eyIkaWQiOiI3MiIsIlRvcCI6MC4wLCJMZWZ0IjowLjAsIlJpZ2h0IjowLjAsIkJvdHRvbSI6MC4wfSwiQmFja2dyb3VuZCI6eyIkaWQiOiI3MyIsIkNvbG9yIjp7IiRpZCI6Ijc0IiwiQSI6MCwiUiI6MjU1LCJHIjoyNTUsIkIiOjI1NX19LCJJc1Zpc2libGUiOnRydWUsIldpZHRoIjowLjAsIkhlaWdodCI6MC4wLCJCb3JkZXJTdHlsZSI6bnVsbCwiUGFyZW50U3R5bGUiOm51bGx9LCJEYXRlU3R5bGUiOnsiJGlkIjoiNzUiLCJGb250U2V0dGluZ3MiOnsiJGlkIjoiNzYiLCJGb250U2l6ZSI6OCwiRm9udE5hbWUiOiJBcmlhbCBOYXJyb3ciLCJJc0JvbGQiOmZhbHNlLCJJc0l0YWxpYyI6ZmFsc2UsIklzVW5kZXJsaW5lZCI6ZmFsc2UsIlBhcmVudFN0eWxlIjpudWxsfSwiQXV0b1NpemUiOjAsIkZvcmVncm91bmQiOnsiJGlkIjoiNzciLCJDb2xvciI6eyIkaWQiOiI3OC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aWQiOiI3OSIsIlRvcCI6MC4wLCJMZWZ0IjowLjAsIlJpZ2h0IjowLjAsIkJvdHRvbSI6MC4wfSwiUGFkZGluZyI6eyIkaWQiOiI4MCIsIlRvcCI6MC4wLCJMZWZ0IjowLjAsIlJpZ2h0IjowLjAsIkJvdHRvbSI6MC4wfSwiQmFja2dyb3VuZCI6eyIkaWQiOiI4MSIsIkNvbG9yIjp7IiRpZCI6IjgyIiwiQSI6MCwiUiI6MjU1LCJHIjoyNTUsIkIiOjI1NX19LCJJc1Zpc2libGUiOnRydWUsIldpZHRoIjowLjAsIkhlaWdodCI6MC4wLCJCb3JkZXJTdHlsZSI6bnVsbCwiUGFyZW50U3R5bGUiOm51bGx9LCJEYXRlRm9ybWF0Ijp7IiRpZCI6Ij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CIsIkRhdGVQYXJ0SXNWaXNpYmxlIjp0cnVlLCJUaW1lUGFydElzVmlzaWJsZSI6ZmFsc2V9fSwiV2Vla051bWJlcmluZyI6eyIkaWQiOiI4NSIsIkZvcm1hdCI6MCwiSXNWaXNpYmxlIjpmYWxzZSwiTGFzdEtub3duVmlzaWJpbGl0eVN0YXRlIjpmYWxzZX0sIklzVmlzaWJsZSI6dHJ1ZSwiUGFyZW50U3R5bGUiOm51bGx9LCJIeXBlcmxpbmsiOm51bGwsIkltcG9ydElkIjoiQW1hem9uIGZvdW5kZWQifSx7IiRpZCI6Ijg2IiwiSWQiOiJjZjViYzNmYi0yMjNjLTRjODEtOWRiYy01ODFjMWE5ZGQxMjYiLCJJbmRleCI6MywiR3JvdXBJZCI6ImI4MDk2YWZlLTA2MTMtNDlhMC04NzY5LThkYmYxNTdkYjFkMCIsIlRpdGxlIjoiTWluaW11bSB3YWdlIHJhaXNlZCB0byAkMTUvaCIsIkRhdGVUaW1lIjoiMjAxOC0xMC0wMlQyMzo1OTowMCIsIlBlcmNlbnRhZ2VDb21wbGV0ZSI6bnVsbCwiTm90ZSI6bnVsbCwiU3R5bGUiOnsiJGlkIjoiODciLCJUaXRsZVBvc2l0aW9uIjoiUmlnaHQiLCJEYXRlUG9zaXRpb24iOiJSaWdodCIsIlNoYXBlVHlwZSI6MTQsIlNoYXBlU2l6ZSI6MCwiU2hhcGVTdHlsZSI6eyIkaWQiOiI4OCIsIk1hcmdpbiI6eyIkaWQiOiI4OSIsIlRvcCI6MC4wLCJMZWZ0IjowLjAsIlJpZ2h0IjowLjAsIkJvdHRvbSI6MC4wfSwiUGFkZGluZyI6eyIkaWQiOiI5MCIsIlRvcCI6MC4wLCJMZWZ0IjowLjAsIlJpZ2h0IjowLjAsIkJvdHRvbSI6MC4wfSwiQmFja2dyb3VuZCI6eyIkaWQiOiI5MSIsIkNvbG9yIjp7IiRpZCI6IjkyIiwiQSI6MjU1LCJSIjoyNDgsIkciOjE1MiwiQiI6Mjl9fSwiSXNWaXNpYmxlIjp0cnVlLCJXaWR0aCI6MTIuMCwiSGVpZ2h0IjoxNC4wLCJCb3JkZXJTdHlsZSI6eyIkaWQiOiI5MyIsIkxpbmVDb2xvciI6bnVsbCwiTGluZVdlaWdodCI6MC4wLCJMaW5lVHlwZSI6MCwiUGFyZW50U3R5bGUiOm51bGx9LCJQYXJlbnRTdHlsZSI6bnVsbH0sIlRpdGxlU3R5bGUiOnsiJGlkIjoiOTQiLCJGb250U2V0dGluZ3MiOnsiJGlkIjoiOTUiLCJGb250U2l6ZSI6OSwiRm9udE5hbWUiOiJBcmlhbCIsIklzQm9sZCI6ZmFsc2UsIklzSXRhbGljIjpmYWxzZSwiSXNVbmRlcmxpbmVkIjpmYWxzZSwiUGFyZW50U3R5bGUiOm51bGx9LCJBdXRvU2l6ZSI6MiwiRm9yZWdyb3VuZCI6eyIkaWQiOiI5NiIsIkNvbG9yIjp7IiRpZCI6Ijk3IiwiQSI6MjU1LCJSIjoyNTUsIkciOjI1NSwiQiI6MjU1fX0sIk1heFdpZHRoIjoxMjMuMCwiTWF4SGVpZ2h0IjoiSW5maW5pdHkiLCJTbWFydEZvcmVncm91bmRJc0FjdGl2ZSI6ZmFsc2UsIkhvcml6b250YWxBbGlnbm1lbnQiOjAsIlZlcnRpY2FsQWxpZ25tZW50Ijow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AsIlIiOjI1NSwiRyI6MjU1LCJCIjoyNTV9fSwiSXNWaXNpYmxlIjp0cnVlLCJXaWR0aCI6MC4wLCJIZWlnaHQiOjAuMCwiQm9yZGVyU3R5bGUiOm51bGwsIlBhcmVudFN0eWxlIjpudWxsfSwiRGF0ZVN0eWxlIjp7IiRpZCI6IjEwMiIsIkZvbnRTZXR0aW5ncyI6eyIkaWQiOiIxMDMiLCJGb250U2l6ZSI6OCwiRm9udE5hbWUiOiJBcmlhbCBOYXJyb3ciLCJJc0JvbGQiOmZhbHNlLCJJc0l0YWxpYyI6ZmFsc2UsIklzVW5kZXJsaW5lZCI6ZmFsc2UsIlBhcmVudFN0eWxlIjpudWxsfSwiQXV0b1NpemUiOjIsIkZvcmVncm91bmQiOnsiJGlkIjoiMTA0IiwiQ29sb3IiOnsiJGlkIjoiMTA1IiwiQSI6MjU1LCJSIjoyMzEsIkciOjIzMCwiQiI6MjMwfX0sIk1heFdpZHRoIjo1OC4zNDMwNzA5ODM4ODY3MTksIk1heEhlaWdodCI6IkluZmluaXR5IiwiU21hcnRGb3JlZ3JvdW5kSXNBY3RpdmUiOmZhbHNlLCJIb3Jpem9udGFsQWxpZ25tZW50IjowLCJWZXJ0aWNhbEFsaWdubWVudCI6MCwiU21hcnRGb3JlZ3JvdW5kIjpudWxsLCJCYWNrZ3JvdW5kRmlsbFR5cGUiOjAsIk1hcmdpbiI6eyIkaWQiOiIxMDYiLCJUb3AiOjAuMCwiTGVmdCI6MC4wLCJSaWdodCI6MC4wLCJCb3R0b20iOjAuMH0sIlBhZGRpbmciOnsiJGlkIjoiMTA3IiwiVG9wIjowLjAsIkxlZnQiOjAuMCwiUmlnaHQiOjAuMCwiQm90dG9tIjowLjB9LCJCYWNrZ3JvdW5kIjp7IiRpZCI6IjEwOCIsIkNvbG9yIjp7IiRpZCI6IjEwOSIsIkEiOjAsIlIiOjI1NSwiRyI6MjU1LCJCIjoyNTV9fSwiSXNWaXNpYmxlIjp0cnVlLCJXaWR0aCI6MC4wLCJIZWlnaHQiOjAuMCwiQm9yZGVyU3R5bGUiOm51bGwsIlBhcmVudFN0eWxlIjpudWxsfSwiRGF0ZUZvcm1hdCI6eyIkaWQiOiIxMT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xMSIsIkRhdGVQYXJ0SXNWaXNpYmxlIjp0cnVlLCJUaW1lUGFydElzVmlzaWJsZSI6ZmFsc2V9fSwiV2Vla051bWJlcmluZyI6eyIkaWQiOiIxMTIiLCJGb3JtYXQiOjAsIklzVmlzaWJsZSI6ZmFsc2UsIkxhc3RLbm93blZpc2liaWxpdHlTdGF0ZSI6ZmFsc2V9LCJJc1Zpc2libGUiOnRydWUsIlBhcmVudFN0eWxlIjpudWxsfSwiSHlwZXJsaW5rIjpudWxsLCJJbXBvcnRJZCI6Ik1pbmltdW0gd2FnZSByYWlzZWQgdG8gJDE1L2gifV0sIklkIjoiYWRkOTM3ZjctNTk5Yi00OTRmLTkyYjQtZGVjNTA2YjhlYzhiIiwiSXNTaW5nbGVJdGVtUm93IjpmYWxzZX0seyIkaWQiOiIxMTMiLCJfdGFza3MiOltdLCJfbWlsZXN0b25lcyI6W3siJGlkIjoiMTE0IiwiSWQiOiIwYzRiNmMwMS0xZDFmLTQ2ZGMtYjU3NC0xODBlM2U4NTE1NjIiLCJJbmRleCI6NCwiR3JvdXBJZCI6ImRiZGE1MTkxLTI4NjMtNDNiMy04ZTM4LTM4NDgyODdjYmNiMyIsIlRpdGxlIjoiJDEgdHJpbGxpb24gbWFya2V0IGNhcCByZWFjaGVkIiwiRGF0ZVRpbWUiOiIyMDE4LTA5LTA0VDIzOjU5OjAwIiwiUGVyY2VudGFnZUNvbXBsZXRlIjpudWxsLCJOb3RlIjpudWxsLCJTdHlsZSI6eyIkaWQiOiIxMTUiLCJUaXRsZVBvc2l0aW9uIjoiTGVmdCIsIkRhdGVQb3NpdGlvbiI6IkxlZnQiLCJTaGFwZVR5cGUiOjE0LCJTaGFwZVNpemUiOjAsIlNoYXBlU3R5bGUiOnsiJGlkIjoiMTE2IiwiTWFyZ2luIjp7IiRyZWYiOiI4OSJ9LCJQYWRkaW5nIjp7IiRyZWYiOiI5MCJ9LCJCYWNrZ3JvdW5kIjp7IiRpZCI6IjExNyIsIkNvbG9yIjp7IiRpZCI6IjExOCIsIkEiOjI1NSwiUiI6MjQ4LCJHIjoxNTIsIkIiOjI5fX0sIklzVmlzaWJsZSI6dHJ1ZSwiV2lkdGgiOjEyLjAsIkhlaWdodCI6MTQuMCwiQm9yZGVyU3R5bGUiOnsiJGlkIjoiMTE5IiwiTGluZUNvbG9yIjpudWxsLCJMaW5lV2VpZ2h0IjowLjAsIkxpbmVUeXBlIjowLCJQYXJlbnRTdHlsZSI6bnVsbH0sIlBhcmVudFN0eWxlIjpudWxsfSwiVGl0bGVTdHlsZSI6eyIkaWQiOiIxMjAiLCJGb250U2V0dGluZ3MiOnsiJGlkIjoiMTIxIiwiRm9udFNpemUiOjksIkZvbnROYW1lIjoiQXJpYWwiLCJJc0JvbGQiOmZhbHNlLCJJc0l0YWxpYyI6ZmFsc2UsIklzVW5kZXJsaW5lZCI6ZmFsc2UsIlBhcmVudFN0eWxlIjpudWxsfSwiQXV0b1NpemUiOjIsIkZvcmVncm91bmQiOnsiJGlkIjoiMTIyIiwiQ29sb3IiOnsiJGlkIjoiMTIzIiwiQSI6MjU1LCJSIjoyNTUsIkciOjI1NSwiQiI6MjU1fX0sIk1heFdpZHRoIjoxMjEuMCwiTWF4SGVpZ2h0IjoiSW5maW5pdHkiLCJTbWFydEZvcmVncm91bmRJc0FjdGl2ZSI6ZmFsc2UsIkhvcml6b250YWxBbGlnbm1lbnQiOjIsIlZlcnRpY2FsQWxpZ25tZW50IjowLCJTbWFydEZvcmVncm91bmQiOm51bGwsIkJhY2tncm91bmRGaWxsVHlwZSI6MCwiTWFyZ2luIjp7IiRyZWYiOiI5OCJ9LCJQYWRkaW5nIjp7IiRyZWYiOiI5OSJ9LCJCYWNrZ3JvdW5kIjp7IiRpZCI6IjEyNCIsIkNvbG9yIjp7IiRpZCI6IjEyNSIsIkEiOjAsIlIiOjI1NSwiRyI6MjU1LCJCIjoyNTV9fSwiSXNWaXNpYmxlIjp0cnVlLCJXaWR0aCI6MC4wLCJIZWlnaHQiOjAuMCwiQm9yZGVyU3R5bGUiOm51bGwsIlBhcmVudFN0eWxlIjpudWxsfSwiRGF0ZVN0eWxlIjp7IiRpZCI6IjEyNiIsIkZvbnRTZXR0aW5ncyI6eyIkaWQiOiIxMjciLCJGb250U2l6ZSI6OCwiRm9udE5hbWUiOiJBcmlhbCBOYXJyb3ciLCJJc0JvbGQiOmZhbHNlLCJJc0l0YWxpYyI6ZmFsc2UsIklzVW5kZXJsaW5lZCI6ZmFsc2UsIlBhcmVudFN0eWxlIjpudWxsfSwiQXV0b1NpemUiOjAsIkZvcmVncm91bmQiOnsiJGlkIjoiMTI4IiwiQ29sb3IiOnsiJGlkIjoiMTI5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xMDYifSwiUGFkZGluZyI6eyIkcmVmIjoiMTA3In0sIkJhY2tncm91bmQiOnsiJGlkIjoiMTMwIiwiQ29sb3IiOnsiJGlkIjoiMTMxIiwiQSI6MCwiUiI6MjU1LCJHIjoyNTUsIkIiOjI1NX19LCJJc1Zpc2libGUiOnRydWUsIldpZHRoIjowLjAsIkhlaWdodCI6MC4wLCJCb3JkZXJTdHlsZSI6bnVsbCwiUGFyZW50U3R5bGUiOm51bGx9LCJEYXRlRm9ybWF0Ijp7IiRpZCI6IjEz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MzIiwiRGF0ZVBhcnRJc1Zpc2libGUiOnRydWUsIlRpbWVQYXJ0SXNWaXNpYmxlIjpmYWxzZX19LCJXZWVrTnVtYmVyaW5nIjp7IiRpZCI6IjEzNCIsIkZvcm1hdCI6MCwiSXNWaXNpYmxlIjpmYWxzZSwiTGFzdEtub3duVmlzaWJpbGl0eVN0YXRlIjpmYWxzZX0sIklzVmlzaWJsZSI6dHJ1ZSwiUGFyZW50U3R5bGUiOm51bGx9LCJIeXBlcmxpbmsiOm51bGwsIkltcG9ydElkIjoiJDEgdHJpbGxpb24gbWFya2VkIGNhcCByZWFjaGVkIn0seyIkaWQiOiIxMzUiLCJJZCI6IjBlOGU4MTcwLWI0YzAtNGQ0MS1iODQ3LWZiN2MzMTk1MDJmZiIsIkluZGV4Ijo1LCJHcm91cElkIjoiZGJkYTUxOTEtMjg2My00M2IzLThlMzgtMzg0ODI4N2NiY2IzIiwiVGl0bGUiOiJJUE9zIGF0ICQxOC4wMC9zaGFyZSIsIkRhdGVUaW1lIjoiMTk5Ny0wNS0xNVQyMzo1OTowMCIsIlBlcmNlbnRhZ2VDb21wbGV0ZSI6bnVsbCwiTm90ZSI6bnVsbCwiU3R5bGUiOnsiJGlkIjoiMTM2IiwiVGl0bGVQb3NpdGlvbiI6IkxlZnQiLCJEYXRlUG9zaXRpb24iOiJMZWZ0IiwiU2hhcGVUeXBlIjoxNCwiU2hhcGVTaXplIjowLCJTaGFwZVN0eWxlIjp7IiRpZCI6IjEzNyIsIk1hcmdpbiI6eyIkaWQiOiIxMzgiLCJUb3AiOjAuMCwiTGVmdCI6MC4wLCJSaWdodCI6MC4wLCJCb3R0b20iOjAuMH0sIlBhZGRpbmciOnsiJGlkIjoiMTM5IiwiVG9wIjowLjAsIkxlZnQiOjAuMCwiUmlnaHQiOjAuMCwiQm90dG9tIjowLjB9LCJCYWNrZ3JvdW5kIjp7IiRpZCI6IjE0MCIsIkNvbG9yIjp7IiRpZCI6IjE0MSIsIkEiOjI1NSwiUiI6MjQ4LCJHIjoxNTIsIkIiOjI5fX0sIklzVmlzaWJsZSI6dHJ1ZSwiV2lkdGgiOjEyLjAsIkhlaWdodCI6MTQuMCwiQm9yZGVyU3R5bGUiOnsiJGlkIjoiMTQyIiwiTGluZUNvbG9yIjpudWxsLCJMaW5lV2VpZ2h0IjowLjAsIkxpbmVUeXBlIjowLCJQYXJlbnRTdHlsZSI6bnVsbH0sIlBhcmVudFN0eWxlIjpudWxsfSwiVGl0bGVTdHlsZSI6eyIkaWQiOiIxNDMiLCJGb250U2V0dGluZ3MiOnsiJGlkIjoiMTQ0IiwiRm9udFNpemUiOjksIkZvbnROYW1lIjoiQXJpYWwiLCJJc0JvbGQiOmZhbHNlLCJJc0l0YWxpYyI6ZmFsc2UsIklzVW5kZXJsaW5lZCI6ZmFsc2UsIlBhcmVudFN0eWxlIjpudWxsfSwiQXV0b1NpemUiOjIsIkZvcmVncm91bmQiOnsiJGlkIjoiMTQ1IiwiQ29sb3IiOnsiJGlkIjoiMTQ2IiwiQSI6MjU1LCJSIjoyNTUsIkciOjI1NSwiQiI6MjU1fX0sIk1heFdpZHRoIjo4Ni4wLCJNYXhIZWlnaHQiOiJJbmZpbml0eSIsIlNtYXJ0Rm9yZWdyb3VuZElzQWN0aXZlIjpmYWxzZSwiSG9yaXpvbnRhbEFsaWdubWVudCI6MiwiVmVydGljYWxBbGlnbm1lbnQiOjAsIlNtYXJ0Rm9yZWdyb3VuZCI6bnVsbCwiQmFja2dyb3VuZEZpbGxUeXBlIjowLCJNYXJnaW4iOnsiJGlkIjoiMTQ3IiwiVG9wIjowLjAsIkxlZnQiOjAuMCwiUmlnaHQiOjAuMCwiQm90dG9tIjowLjB9LCJQYWRkaW5nIjp7IiRpZCI6IjE0OCIsIlRvcCI6MC4wLCJMZWZ0IjowLjAsIlJpZ2h0IjowLjAsIkJvdHRvbSI6MC4wfSwiQmFja2dyb3VuZCI6eyIkaWQiOiIxNDkiLCJDb2xvciI6eyIkaWQiOiIxNTAiLCJBIjowLCJSIjoyNTUsIkciOjI1NSwiQiI6MjU1fX0sIklzVmlzaWJsZSI6dHJ1ZSwiV2lkdGgiOjAuMCwiSGVpZ2h0IjowLjAsIkJvcmRlclN0eWxlIjpudWxsLCJQYXJlbnRTdHlsZSI6bnVsbH0sIkRhdGVTdHlsZSI6eyIkaWQiOiIxNTEiLCJGb250U2V0dGluZ3MiOnsiJGlkIjoiMTUyIiwiRm9udFNpemUiOjgsIkZvbnROYW1lIjoiQXJpYWwgTmFycm93IiwiSXNCb2xkIjpmYWxzZSwiSXNJdGFsaWMiOmZhbHNlLCJJc1VuZGVybGluZWQiOmZhbHNlLCJQYXJlbnRTdHlsZSI6bnVsbH0sIkF1dG9TaXplIjoyLCJGb3JlZ3JvdW5kIjp7IiRpZCI6IjE1MyIsIkNvbG9yIjp7IiRpZCI6IjE1NCIsIkEiOjI1NSwiUiI6MjMxLCJHIjoyMzAsIkIiOjIzMH19LCJNYXhXaWR0aCI6NTYuNDEzMzg3Mjk4NTgzOTg0LCJNYXhIZWlnaHQiOiJJbmZpbml0eSIsIlNtYXJ0Rm9yZWdyb3VuZElzQWN0aXZlIjpmYWxzZSwiSG9yaXpvbnRhbEFsaWdubWVudCI6MiwiVmVydGljYWxBbGlnbm1lbnQiOjAsIlNtYXJ0Rm9yZWdyb3VuZCI6bnVsbCwiQmFja2dyb3VuZEZpbGxUeXBlIjowLCJNYXJnaW4iOnsiJGlkIjoiMTU1IiwiVG9wIjowLjAsIkxlZnQiOjAuMCwiUmlnaHQiOjAuMCwiQm90dG9tIjowLjB9LCJQYWRkaW5nIjp7IiRpZCI6IjE1NiIsIlRvcCI6MC4wLCJMZWZ0IjowLjAsIlJpZ2h0IjowLjAsIkJvdHRvbSI6MC4wfSwiQmFja2dyb3VuZCI6eyIkaWQiOiIxNTciLCJDb2xvciI6eyIkaWQiOiIxNTgiLCJBIjowLCJSIjoyNTUsIkciOjI1NSwiQiI6MjU1fX0sIklzVmlzaWJsZSI6dHJ1ZSwiV2lkdGgiOjAuMCwiSGVpZ2h0IjowLjAsIkJvcmRlclN0eWxlIjpudWxsLCJQYXJlbnRTdHlsZSI6bnVsbH0sIkRhdGVGb3JtYXQiOnsiJGlkIjoiMTU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jAiLCJEYXRlUGFydElzVmlzaWJsZSI6dHJ1ZSwiVGltZVBhcnRJc1Zpc2libGUiOmZhbHNlfX0sIldlZWtOdW1iZXJpbmciOnsiJGlkIjoiMTYxIiwiRm9ybWF0IjowLCJJc1Zpc2libGUiOmZhbHNlLCJMYXN0S25vd25WaXNpYmlsaXR5U3RhdGUiOmZhbHNlfSwiSXNWaXNpYmxlIjp0cnVlLCJQYXJlbnRTdHlsZSI6bnVsbH0sIkh5cGVybGluayI6bnVsbCwiSW1wb3J0SWQiOiJJUE9zIGF0ICQxOC4wMC9zaGFyZSJ9LHsiJGlkIjoiMTYyIiwiSWQiOiIxODdlYThiZC1kYTQ3LTQ2YmQtYWVhYi1mNzcxMjA4YjlhYmEiLCJJbmRleCI6NiwiR3JvdXBJZCI6Ijk0ZDg5NGU5LTcwYTktNDZkZC1hZGIzLTc5YmZjNDJlOWU1NSIsIlRpdGxlIjoiMjUteWVhciBhbm5pdmVyc2FyeSIsIkRhdGVUaW1lIjoiMjAxOS0wNy0wNVQyMzo1OTowMCIsIlBlcmNlbnRhZ2VDb21wbGV0ZSI6bnVsbCwiTm90ZSI6bnVsbCwiU3R5bGUiOnsiJGlkIjoiMTYzIiwiVGl0bGVQb3NpdGlvbiI6IlJpZ2h0IiwiRGF0ZVBvc2l0aW9uIjoiUmlnaHQiLCJTaGFwZVR5cGUiOjE0LCJTaGFwZVNpemUiOjAsIlNoYXBlU3R5bGUiOnsiJGlkIjoiMTY0IiwiTWFyZ2luIjp7IiRyZWYiOiI4OSJ9LCJQYWRkaW5nIjp7IiRyZWYiOiI5MCJ9LCJCYWNrZ3JvdW5kIjp7IiRpZCI6IjE2NSIsIkNvbG9yIjp7IiRpZCI6IjE2NiIsIkEiOjI1NSwiUiI6MjQ4LCJHIjoxNTIsIkIiOjI5fX0sIklzVmlzaWJsZSI6dHJ1ZSwiV2lkdGgiOjEyLjAsIkhlaWdodCI6MTQuMCwiQm9yZGVyU3R5bGUiOnsiJGlkIjoiMTY3IiwiTGluZUNvbG9yIjpudWxsLCJMaW5lV2VpZ2h0IjowLjAsIkxpbmVUeXBlIjowLCJQYXJlbnRTdHlsZSI6bnVsbH0sIlBhcmVudFN0eWxlIjpudWxsfSwiVGl0bGVTdHlsZSI6eyIkaWQiOiIxNjgiLCJGb250U2V0dGluZ3MiOnsiJGlkIjoiMTY5IiwiRm9udFNpemUiOjksIkZvbnROYW1lIjoiQXJpYWwiLCJJc0JvbGQiOmZhbHNlLCJJc0l0YWxpYyI6ZmFsc2UsIklzVW5kZXJsaW5lZCI6ZmFsc2UsIlBhcmVudFN0eWxlIjpudWxsfSwiQXV0b1NpemUiOjIsIkZvcmVncm91bmQiOnsiJGlkIjoiMTcwIiwiQ29sb3IiOnsiJGlkIjoiMTcxIiwiQSI6MjU1LCJSIjoyNTUsIkciOjI1NSwiQiI6MjU1fX0sIk1heFdpZHRoIjo4MC4wLCJNYXhIZWlnaHQiOiJJbmZpbml0eSIsIlNtYXJ0Rm9yZWdyb3VuZElzQWN0aXZlIjpmYWxzZSwiSG9yaXpvbnRhbEFsaWdubWVudCI6MCwiVmVydGljYWxBbGlnbm1lbnQiOjAsIlNtYXJ0Rm9yZWdyb3VuZCI6bnVsbCwiQmFja2dyb3VuZEZpbGxUeXBlIjowLCJNYXJnaW4iOnsiJHJlZiI6Ijk4In0sIlBhZGRpbmciOnsiJHJlZiI6Ijk5In0sIkJhY2tncm91bmQiOnsiJGlkIjoiMTcyIiwiQ29sb3IiOnsiJGlkIjoiMTczIiwiQSI6MCwiUiI6MjU1LCJHIjoyNTUsIkIiOjI1NX19LCJJc1Zpc2libGUiOnRydWUsIldpZHRoIjowLjAsIkhlaWdodCI6MC4wLCJCb3JkZXJTdHlsZSI6bnVsbCwiUGFyZW50U3R5bGUiOm51bGx9LCJEYXRlU3R5bGUiOnsiJGlkIjoiMTc0IiwiRm9udFNldHRpbmdzIjp7IiRpZCI6IjE3NSIsIkZvbnRTaXplIjo4LCJGb250TmFtZSI6IkFyaWFsIE5hcnJvdyIsIklzQm9sZCI6ZmFsc2UsIklzSXRhbGljIjpmYWxzZSwiSXNVbmRlcmxpbmVkIjpmYWxzZSwiUGFyZW50U3R5bGUiOm51bGx9LCJBdXRvU2l6ZSI6MiwiRm9yZWdyb3VuZCI6eyIkaWQiOiIxNzYiLCJDb2xvciI6eyIkaWQiOiIxNzciLCJBIjoyNTUsIlIiOjIzMSwiRyI6MjMwLCJCIjoyMzB9fSwiTWF4V2lkdGgiOjUyLjE5OTQ0NzYzMTgzNTkzO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MTc4IiwiQ29sb3IiOnsiJGlkIjoiMTc5IiwiQSI6MCwiUiI6MjU1LCJHIjoyNTUsIkIiOjI1NX19LCJJc1Zpc2libGUiOnRydWUsIldpZHRoIjowLjAsIkhlaWdodCI6MC4wLCJCb3JkZXJTdHlsZSI6bnVsbCwiUGFyZW50U3R5bGUiOm51bGx9LCJEYXRlRm9ybWF0Ijp7IiRpZCI6IjE4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xIiwiRGF0ZVBhcnRJc1Zpc2libGUiOnRydWUsIlRpbWVQYXJ0SXNWaXNpYmxlIjpmYWxzZX19LCJXZWVrTnVtYmVyaW5nIjp7IiRpZCI6IjE4MiIsIkZvcm1hdCI6MCwiSXNWaXNpYmxlIjpmYWxzZSwiTGFzdEtub3duVmlzaWJpbGl0eVN0YXRlIjpmYWxzZX0sIklzVmlzaWJsZSI6dHJ1ZSwiUGFyZW50U3R5bGUiOm51bGx9LCJIeXBlcmxpbmsiOm51bGwsIkltcG9ydElkIjoiMjUteWVhciAgYW5uaXZlcnNhcnkifSx7IiRpZCI6IjE4MyIsIklkIjoiZGZhYTk3ZDktMDllOS00ODFkLWI3MGItM2YzNTA0MWMyZTY5IiwiSW5kZXgiOjcsIkdyb3VwSWQiOiI5NGQ4OTRlOS03MGE5LTQ2ZGQtYWRiMy03OWJmYzQyZTllNTUiLCJUaXRsZSI6IktpbmRsZSBlLWJvb2tzIG91dHNlbGwgaGFyZGNvdmVyIGJvb2tzIiwiRGF0ZVRpbWUiOiIyMDEwLTA3LTE1VDIzOjU5OjAwIiwiUGVyY2VudGFnZUNvbXBsZXRlIjpudWxsLCJOb3RlIjpudWxsLCJTdHlsZSI6eyIkaWQiOiIxODQiLCJUaXRsZVBvc2l0aW9uIjoiTGVmdCIsIkRhdGVQb3NpdGlvbiI6IkxlZnQiLCJTaGFwZVR5cGUiOjE0LCJTaGFwZVNpemUiOjAsIlNoYXBlU3R5bGUiOnsiJGlkIjoiMTg1IiwiTWFyZ2luIjp7IiRpZCI6IjE4NiIsIlRvcCI6MC4wLCJMZWZ0IjowLjAsIlJpZ2h0IjowLjAsIkJvdHRvbSI6MC4wfSwiUGFkZGluZyI6eyIkaWQiOiIxODciLCJUb3AiOjAuMCwiTGVmdCI6MC4wLCJSaWdodCI6MC4wLCJCb3R0b20iOjAuMH0sIkJhY2tncm91bmQiOnsiJGlkIjoiMTg4IiwiQ29sb3IiOnsiJGlkIjoiMTg5IiwiQSI6MjU1LCJSIjoyNDgsIkciOjE1MiwiQiI6Mjl9fSwiSXNWaXNpYmxlIjp0cnVlLCJXaWR0aCI6MTIuMCwiSGVpZ2h0IjoxNC4wLCJCb3JkZXJTdHlsZSI6eyIkaWQiOiIxOTAiLCJMaW5lQ29sb3IiOm51bGwsIkxpbmVXZWlnaHQiOjAuMCwiTGluZVR5cGUiOjAsIlBhcmVudFN0eWxlIjpudWxsfSwiUGFyZW50U3R5bGUiOm51bGx9LCJUaXRsZVN0eWxlIjp7IiRpZCI6IjE5MSIsIkZvbnRTZXR0aW5ncyI6eyIkaWQiOiIxOTIiLCJGb250U2l6ZSI6OSwiRm9udE5hbWUiOiJBcmlhbCIsIklzQm9sZCI6ZmFsc2UsIklzSXRhbGljIjpmYWxzZSwiSXNVbmRlcmxpbmVkIjpmYWxzZSwiUGFyZW50U3R5bGUiOm51bGx9LCJBdXRvU2l6ZSI6MiwiRm9yZWdyb3VuZCI6eyIkaWQiOiIxOTMiLCJDb2xvciI6eyIkaWQiOiIxOTQiLCJBIjoyNTUsIlIiOjI1NSwiRyI6MjU1LCJCIjoyNTV9fSwiTWF4V2lkdGgiOjE1OC4wLCJNYXhIZWlnaHQiOiJJbmZpbml0eSIsIlNtYXJ0Rm9yZWdyb3VuZElzQWN0aXZlIjpmYWxzZSwiSG9yaXpvbnRhbEFsaWdubWVudCI6MiwiVmVydGljYWxBbGlnbm1lbnQiOjAsIlNtYXJ0Rm9yZWdyb3VuZCI6bnVsbCwiQmFja2dyb3VuZEZpbGxUeXBlIjowLCJNYXJnaW4iOnsiJGlkIjoiMTk1IiwiVG9wIjowLjAsIkxlZnQiOjAuMCwiUmlnaHQiOjAuMCwiQm90dG9tIjowLjB9LCJQYWRkaW5nIjp7IiRpZCI6IjE5NiIsIlRvcCI6MC4wLCJMZWZ0IjowLjAsIlJpZ2h0IjowLjAsIkJvdHRvbSI6MC4wfSwiQmFja2dyb3VuZCI6eyIkaWQiOiIxOTciLCJDb2xvciI6eyIkaWQiOiIxOTgiLCJBIjowLCJSIjoyNTUsIkciOjI1NSwiQiI6MjU1fX0sIklzVmlzaWJsZSI6dHJ1ZSwiV2lkdGgiOjAuMCwiSGVpZ2h0IjowLjAsIkJvcmRlclN0eWxlIjpudWxsLCJQYXJlbnRTdHlsZSI6bnVsbH0sIkRhdGVTdHlsZSI6eyIkaWQiOiIxOTkiLCJGb250U2V0dGluZ3MiOnsiJGlkIjoiMjAwIiwiRm9udFNpemUiOjgsIkZvbnROYW1lIjoiQXJpYWwgTmFycm93IiwiSXNCb2xkIjpmYWxzZSwiSXNJdGFsaWMiOmZhbHNlLCJJc1VuZGVybGluZWQiOmZhbHNlLCJQYXJlbnRTdHlsZSI6bnVsbH0sIkF1dG9TaXplIjoyLCJGb3JlZ3JvdW5kIjp7IiRpZCI6IjIwMSIsIkNvbG9yIjp7IiRpZCI6IjIwMiIsIkEiOjI1NSwiUiI6MjMxLCJHIjoyMzAsIkIiOjIzMH19LCJNYXhXaWR0aCI6NDYuMzY2ODUxODA2NjQwNjI1LCJNYXhIZWlnaHQiOiJJbmZpbml0eSIsIlNtYXJ0Rm9yZWdyb3VuZElzQWN0aXZlIjpmYWxzZSwiSG9yaXpvbnRhbEFsaWdubWVudCI6MiwiVmVydGljYWxBbGlnbm1lbnQiOjAsIlNtYXJ0Rm9yZWdyb3VuZCI6bnVsbCwiQmFja2dyb3VuZEZpbGxUeXBlIjowLCJNYXJnaW4iOnsiJGlkIjoiMjAzIiwiVG9wIjowLjAsIkxlZnQiOjAuMCwiUmlnaHQiOjAuMCwiQm90dG9tIjowLjB9LCJQYWRkaW5nIjp7IiRpZCI6IjIwNCIsIlRvcCI6MC4wLCJMZWZ0IjowLjAsIlJpZ2h0IjowLjAsIkJvdHRvbSI6MC4wfSwiQmFja2dyb3VuZCI6eyIkaWQiOiIyMDUiLCJDb2xvciI6eyIkaWQiOiIyMDYiLCJBIjowLCJSIjoyNTUsIkciOjI1NSwiQiI6MjU1fX0sIklzVmlzaWJsZSI6dHJ1ZSwiV2lkdGgiOjAuMCwiSGVpZ2h0IjowLjAsIkJvcmRlclN0eWxlIjpudWxsLCJQYXJlbnRTdHlsZSI6bnVsbH0sIkRhdGVGb3JtYXQiOnsiJGlkIjoiMjA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DgiLCJEYXRlUGFydElzVmlzaWJsZSI6dHJ1ZSwiVGltZVBhcnRJc1Zpc2libGUiOmZhbHNlfX0sIldlZWtOdW1iZXJpbmciOnsiJGlkIjoiMjA5IiwiRm9ybWF0IjowLCJJc1Zpc2libGUiOmZhbHNlLCJMYXN0S25vd25WaXNpYmlsaXR5U3RhdGUiOmZhbHNlfSwiSXNWaXNpYmxlIjp0cnVlLCJQYXJlbnRTdHlsZSI6bnVsbH0sIkh5cGVybGluayI6bnVsbCwiSW1wb3J0SWQiOiJLaW5kbGUgZS1ib29rcyBvdXRzZWxsIGhhcmRjb3ZlciBib29rcyJ9XSwiSWQiOiI3MTVlMWNhOS0yMTgyLTQxZGYtODg2ZS0zYjA1ZDBkNzRmMDAiLCJJc1NpbmdsZUl0ZW1Sb3ciOmZhbHNlfSx7IiRpZCI6IjIxMCIsIl90YXNrcyI6W10sIl9taWxlc3RvbmVzIjpbeyIkaWQiOiIyMTEiLCJJZCI6ImFjYTQ0ZWJkLTVjMjktNDhhMy1iMjZkLWM3MmJkODRhNDlkYiIsIkluZGV4Ijo4LCJHcm91cElkIjoiOTRkODk0ZTktNzBhOS00NmRkLWFkYjMtNzliZmM0MmU5ZTU1IiwiVGl0bGUiOiJFeHBhbmRzIGJleW9uZCBib29rcyIsIkRhdGVUaW1lIjoiMTk5OC0wOC0wNVQyMzo1OTowMCIsIlBlcmNlbnRhZ2VDb21wbGV0ZSI6bnVsbCwiTm90ZSI6bnVsbCwiU3R5bGUiOnsiJGlkIjoiMjEyIiwiVGl0bGVQb3NpdGlvbiI6IkxlZnQiLCJEYXRlUG9zaXRpb24iOiJMZWZ0IiwiU2hhcGVUeXBlIjoxNCwiU2hhcGVTaXplIjowLCJTaGFwZVN0eWxlIjp7IiRpZCI6IjIxMyIsIk1hcmdpbiI6eyIkaWQiOiIyMTQiLCJUb3AiOjAuMCwiTGVmdCI6MC4wLCJSaWdodCI6MC4wLCJCb3R0b20iOjAuMH0sIlBhZGRpbmciOnsiJGlkIjoiMjE1IiwiVG9wIjowLjAsIkxlZnQiOjAuMCwiUmlnaHQiOjAuMCwiQm90dG9tIjowLjB9LCJCYWNrZ3JvdW5kIjp7IiRpZCI6IjIxNiIsIkNvbG9yIjp7IiRpZCI6IjIxNyIsIkEiOjI1NSwiUiI6MjQ4LCJHIjoxNTIsIkIiOjI5fX0sIklzVmlzaWJsZSI6dHJ1ZSwiV2lkdGgiOjEyLjAsIkhlaWdodCI6MTQuMCwiQm9yZGVyU3R5bGUiOnsiJGlkIjoiMjE4IiwiTGluZUNvbG9yIjpudWxsLCJMaW5lV2VpZ2h0IjowLjAsIkxpbmVUeXBlIjowLCJQYXJlbnRTdHlsZSI6bnVsbH0sIlBhcmVudFN0eWxlIjpudWxsfSwiVGl0bGVTdHlsZSI6eyIkaWQiOiIyMTkiLCJGb250U2V0dGluZ3MiOnsiJGlkIjoiMjIwIiwiRm9udFNpemUiOjksIkZvbnROYW1lIjoiQXJpYWwiLCJJc0JvbGQiOmZhbHNlLCJJc0l0YWxpYyI6ZmFsc2UsIklzVW5kZXJsaW5lZCI6ZmFsc2UsIlBhcmVudFN0eWxlIjpudWxsfSwiQXV0b1NpemUiOjIsIkZvcmVncm91bmQiOnsiJGlkIjoiMjIxIiwiQ29sb3IiOnsiJGlkIjoiMjIyIiwiQSI6MjU1LCJSIjoyNTUsIkciOjI1NSwiQiI6MjU1fX0sIk1heFdpZHRoIjo5NC4wLCJNYXhIZWlnaHQiOiJJbmZpbml0eSIsIlNtYXJ0Rm9yZWdyb3VuZElzQWN0aXZlIjpmYWxzZSwiSG9yaXpvbnRhbEFsaWdubWVudCI6MiwiVmVydGljYWxBbGlnbm1lbnQiOjAsIlNtYXJ0Rm9yZWdyb3VuZCI6bnVsbCwiQmFja2dyb3VuZEZpbGxUeXBlIjowLCJNYXJnaW4iOnsiJGlkIjoiMjIzIiwiVG9wIjowLjAsIkxlZnQiOjAuMCwiUmlnaHQiOjAuMCwiQm90dG9tIjowLjB9LCJQYWRkaW5nIjp7IiRpZCI6IjIyNCIsIlRvcCI6MC4wLCJMZWZ0IjowLjAsIlJpZ2h0IjowLjAsIkJvdHRvbSI6MC4wfSwiQmFja2dyb3VuZCI6eyIkaWQiOiIyMjUiLCJDb2xvciI6eyIkaWQiOiIyMjYiLCJBIjowLCJSIjoyNTUsIkciOjI1NSwiQiI6MjU1fX0sIklzVmlzaWJsZSI6dHJ1ZSwiV2lkdGgiOjAuMCwiSGVpZ2h0IjowLjAsIkJvcmRlclN0eWxlIjpudWxsLCJQYXJlbnRTdHlsZSI6bnVsbH0sIkRhdGVTdHlsZSI6eyIkaWQiOiIyMjciLCJGb250U2V0dGluZ3MiOnsiJGlkIjoiMjI4IiwiRm9udFNpemUiOjgsIkZvbnROYW1lIjoiQXJpYWwgTmFycm93IiwiSXNCb2xkIjpmYWxzZSwiSXNJdGFsaWMiOmZhbHNlLCJJc1VuZGVybGluZWQiOmZhbHNlLCJQYXJlbnRTdHlsZSI6bnVsbH0sIkF1dG9TaXplIjowLCJGb3JlZ3JvdW5kIjp7IiRpZCI6IjIyOSIsIkNvbG9yIjp7IiRpZCI6IjIzMC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aWQiOiIyMzEiLCJUb3AiOjAuMCwiTGVmdCI6MC4wLCJSaWdodCI6MC4wLCJCb3R0b20iOjAuMH0sIlBhZGRpbmciOnsiJGlkIjoiMjMyIiwiVG9wIjowLjAsIkxlZnQiOjAuMCwiUmlnaHQiOjAuMCwiQm90dG9tIjowLjB9LCJCYWNrZ3JvdW5kIjp7IiRpZCI6IjIzMyIsIkNvbG9yIjp7IiRpZCI6IjIzNCIsIkEiOjAsIlIiOjI1NSwiRyI6MjU1LCJCIjoyNTV9fSwiSXNWaXNpYmxlIjp0cnVlLCJXaWR0aCI6MC4wLCJIZWlnaHQiOjAuMCwiQm9yZGVyU3R5bGUiOm51bGwsIlBhcmVudFN0eWxlIjpudWxsfSwiRGF0ZUZvcm1hdCI6eyIkaWQiOiIyM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zNiIsIkRhdGVQYXJ0SXNWaXNpYmxlIjp0cnVlLCJUaW1lUGFydElzVmlzaWJsZSI6ZmFsc2V9fSwiV2Vla051bWJlcmluZyI6eyIkaWQiOiIyMzciLCJGb3JtYXQiOjAsIklzVmlzaWJsZSI6ZmFsc2UsIkxhc3RLbm93blZpc2liaWxpdHlTdGF0ZSI6ZmFsc2V9LCJJc1Zpc2libGUiOnRydWUsIlBhcmVudFN0eWxlIjpudWxsfSwiSHlwZXJsaW5rIjpudWxsLCJJbXBvcnRJZCI6IkV4cGFuZHMgYmV5b25kIGJvb2tzIn0seyIkaWQiOiIyMzgiLCJJZCI6ImJjYjExNmNjLWExM2MtNDI0My04YWMyLTMxMWQ4OWY5MGI1MCIsIkluZGV4Ijo5LCJHcm91cElkIjoiZGRiYjA4ZTYtMjc4Yi00OGJiLWE0NGUtNTNjNDBjOWI3NmE4IiwiVGl0bGUiOiJBbWF6b24gTGF1bmNoZXMgaW4gSW5kaWEiLCJEYXRlVGltZSI6IjIwMTMtMDYtMTVUMjM6NTk6MDAiLCJQZXJjZW50YWdlQ29tcGxldGUiOm51bGwsIk5vdGUiOm51bGwsIlN0eWxlIjp7IiRpZCI6IjIzOSIsIlRpdGxlUG9zaXRpb24iOiJMZWZ0IiwiRGF0ZVBvc2l0aW9uIjoiTGVmdCIsIlNoYXBlVHlwZSI6MTQsIlNoYXBlU2l6ZSI6MCwiU2hhcGVTdHlsZSI6eyIkaWQiOiIyNDAiLCJNYXJnaW4iOnsiJGlkIjoiMjQxIiwiVG9wIjowLjAsIkxlZnQiOjAuMCwiUmlnaHQiOjAuMCwiQm90dG9tIjowLjB9LCJQYWRkaW5nIjp7IiRpZCI6IjI0MiIsIlRvcCI6MC4wLCJMZWZ0IjowLjAsIlJpZ2h0IjowLjAsIkJvdHRvbSI6MC4wfSwiQmFja2dyb3VuZCI6eyIkaWQiOiIyNDMiLCJDb2xvciI6eyIkaWQiOiIyNDQiLCJBIjoyNTUsIlIiOjI0OCwiRyI6MTUyLCJCIjoyOX19LCJJc1Zpc2libGUiOnRydWUsIldpZHRoIjoxMi4wLCJIZWlnaHQiOjE0LjAsIkJvcmRlclN0eWxlIjp7IiRpZCI6IjI0NSIsIkxpbmVDb2xvciI6bnVsbCwiTGluZVdlaWdodCI6MC4wLCJMaW5lVHlwZSI6MCwiUGFyZW50U3R5bGUiOm51bGx9LCJQYXJlbnRTdHlsZSI6bnVsbH0sIlRpdGxlU3R5bGUiOnsiJGlkIjoiMjQ2IiwiRm9udFNldHRpbmdzIjp7IiRpZCI6IjI0NyIsIkZvbnRTaXplIjo5LCJGb250TmFtZSI6IkFyaWFsIiwiSXNCb2xkIjpmYWxzZSwiSXNJdGFsaWMiOmZhbHNlLCJJc1VuZGVybGluZWQiOmZhbHNlLCJQYXJlbnRTdHlsZSI6bnVsbH0sIkF1dG9TaXplIjoyLCJGb3JlZ3JvdW5kIjp7IiRpZCI6IjI0OCIsIkNvbG9yIjp7IiRpZCI6IjI0OSIsIkEiOjI1NSwiUiI6MjU1LCJHIjoyNTUsIkIiOjI1NX19LCJNYXhXaWR0aCI6MTA3LjAsIk1heEhlaWdodCI6IkluZmluaXR5IiwiU21hcnRGb3JlZ3JvdW5kSXNBY3RpdmUiOmZhbHNlLCJIb3Jpem9udGFsQWxpZ25tZW50IjoyLCJWZXJ0aWNhbEFsaWdubWVudCI6MCwiU21hcnRGb3JlZ3JvdW5kIjpudWxsLCJCYWNrZ3JvdW5kRmlsbFR5cGUiOjAsIk1hcmdpbiI6eyIkaWQiOiIyNTAiLCJUb3AiOjAuMCwiTGVmdCI6MC4wLCJSaWdodCI6MC4wLCJCb3R0b20iOjAuMH0sIlBhZGRpbmciOnsiJGlkIjoiMjUxIiwiVG9wIjowLjAsIkxlZnQiOjAuMCwiUmlnaHQiOjAuMCwiQm90dG9tIjowLjB9LCJCYWNrZ3JvdW5kIjp7IiRpZCI6IjI1MiIsIkNvbG9yIjp7IiRpZCI6IjI1MyIsIkEiOjAsIlIiOjI1NSwiRyI6MjU1LCJCIjoyNTV9fSwiSXNWaXNpYmxlIjp0cnVlLCJXaWR0aCI6MC4wLCJIZWlnaHQiOjAuMCwiQm9yZGVyU3R5bGUiOm51bGwsIlBhcmVudFN0eWxlIjpudWxsfSwiRGF0ZVN0eWxlIjp7IiRpZCI6IjI1NCIsIkZvbnRTZXR0aW5ncyI6eyIkaWQiOiIyNTUiLCJGb250U2l6ZSI6OCwiRm9udE5hbWUiOiJBcmlhbCBOYXJyb3ciLCJJc0JvbGQiOmZhbHNlLCJJc0l0YWxpYyI6ZmFsc2UsIklzVW5kZXJsaW5lZCI6ZmFsc2UsIlBhcmVudFN0eWxlIjpudWxsfSwiQXV0b1NpemUiOjAsIkZvcmVncm91bmQiOnsiJGlkIjoiMjU2IiwiQ29sb3IiOnsiJGlkIjoiMjU3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pZCI6IjI1OCIsIlRvcCI6MC4wLCJMZWZ0IjowLjAsIlJpZ2h0IjowLjAsIkJvdHRvbSI6MC4wfSwiUGFkZGluZyI6eyIkaWQiOiIyNTkiLCJUb3AiOjAuMCwiTGVmdCI6MC4wLCJSaWdodCI6MC4wLCJCb3R0b20iOjAuMH0sIkJhY2tncm91bmQiOnsiJGlkIjoiMjYwIiwiQ29sb3IiOnsiJGlkIjoiMjYxIiwiQSI6MCwiUiI6MjU1LCJHIjoyNTUsIkIiOjI1NX19LCJJc1Zpc2libGUiOnRydWUsIldpZHRoIjowLjAsIkhlaWdodCI6MC4wLCJCb3JkZXJTdHlsZSI6bnVsbCwiUGFyZW50U3R5bGUiOm51bGx9LCJEYXRlRm9ybWF0Ijp7IiRpZCI6IjI2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YzIiwiRGF0ZVBhcnRJc1Zpc2libGUiOnRydWUsIlRpbWVQYXJ0SXNWaXNpYmxlIjpmYWxzZX19LCJXZWVrTnVtYmVyaW5nIjp7IiRpZCI6IjI2NCIsIkZvcm1hdCI6MCwiSXNWaXNpYmxlIjpmYWxzZSwiTGFzdEtub3duVmlzaWJpbGl0eVN0YXRlIjpmYWxzZX0sIklzVmlzaWJsZSI6dHJ1ZSwiUGFyZW50U3R5bGUiOm51bGx9LCJIeXBlcmxpbmsiOm51bGwsIkltcG9ydElkIjoiQW1hem9uIExhdW5jaGVzIGluIEluZGlhIn0seyIkaWQiOiIyNjUiLCJJZCI6ImFmMTk5ZDMwLTg5NGYtNDI2Mi04Yzg1LTJlN2U2MjM0MjdlMyIsIkluZGV4IjoxMCwiR3JvdXBJZCI6Ijk0ZDg5NGU5LTcwYTktNDZkZC1hZGIzLTc5YmZjNDJlOWU1NSIsIlRpdGxlIjoiU2VhcmNoIGZvciAybmQgSFEgXHJcbmFubm91bmNlZCIsIkRhdGVUaW1lIjoiMjAxNy0wOS0wN1QyMzo1OTowMCIsIlBlcmNlbnRhZ2VDb21wbGV0ZSI6bnVsbCwiTm90ZSI6bnVsbCwiU3R5bGUiOnsiJGlkIjoiMjY2IiwiVGl0bGVQb3NpdGlvbiI6IkxlZnQiLCJEYXRlUG9zaXRpb24iOiJMZWZ0IiwiU2hhcGVUeXBlIjoxNCwiU2hhcGVTaXplIjowLCJTaGFwZVN0eWxlIjp7IiRpZCI6IjI2NyIsIk1hcmdpbiI6eyIkcmVmIjoiODkifSwiUGFkZGluZyI6eyIkcmVmIjoiOTAifSwiQmFja2dyb3VuZCI6eyIkaWQiOiIyNjgiLCJDb2xvciI6eyIkaWQiOiIyNjkiLCJBIjoyNTUsIlIiOjI0OCwiRyI6MTUyLCJCIjoyOX19LCJJc1Zpc2libGUiOnRydWUsIldpZHRoIjoxMi4wLCJIZWlnaHQiOjE0LjAsIkJvcmRlclN0eWxlIjp7IiRpZCI6IjI3MCIsIkxpbmVDb2xvciI6bnVsbCwiTGluZVdlaWdodCI6MC4wLCJMaW5lVHlwZSI6MCwiUGFyZW50U3R5bGUiOm51bGx9LCJQYXJlbnRTdHlsZSI6bnVsbH0sIlRpdGxlU3R5bGUiOnsiJGlkIjoiMjcxIiwiRm9udFNldHRpbmdzIjp7IiRpZCI6IjI3MiIsIkZvbnRTaXplIjo5LCJGb250TmFtZSI6IkFyaWFsIiwiSXNCb2xkIjpmYWxzZSwiSXNJdGFsaWMiOmZhbHNlLCJJc1VuZGVybGluZWQiOmZhbHNlLCJQYXJlbnRTdHlsZSI6bnVsbH0sIkF1dG9TaXplIjoyLCJGb3JlZ3JvdW5kIjp7IiRpZCI6IjI3MyIsIkNvbG9yIjp7IiRpZCI6IjI3NCIsIkEiOjI1NSwiUiI6MjU1LCJHIjoyNTUsIkIiOjI1NX19LCJNYXhXaWR0aCI6MTMyLjc4OTQ0Mzk2OTcyNjU2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Mjc1IiwiQ29sb3IiOnsiJGlkIjoiMjc2IiwiQSI6MCwiUiI6MjU1LCJHIjoyNTUsIkIiOjI1NX19LCJJc1Zpc2libGUiOnRydWUsIldpZHRoIjowLjAsIkhlaWdodCI6MC4wLCJCb3JkZXJTdHlsZSI6bnVsbCwiUGFyZW50U3R5bGUiOm51bGx9LCJEYXRlU3R5bGUiOnsiJGlkIjoiMjc3IiwiRm9udFNldHRpbmdzIjp7IiRpZCI6IjI3OCIsIkZvbnRTaXplIjo4LCJGb250TmFtZSI6IkFyaWFsIE5hcnJvdyIsIklzQm9sZCI6ZmFsc2UsIklzSXRhbGljIjpmYWxzZSwiSXNVbmRlcmxpbmVkIjpmYWxzZSwiUGFyZW50U3R5bGUiOm51bGx9LCJBdXRvU2l6ZSI6MCwiRm9yZWdyb3VuZCI6eyIkaWQiOiIyNzkiLCJDb2xvciI6eyIkaWQiOiIyODA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EwNiJ9LCJQYWRkaW5nIjp7IiRyZWYiOiIxMDcifSwiQmFja2dyb3VuZCI6eyIkaWQiOiIyODEiLCJDb2xvciI6eyIkaWQiOiIyODIiLCJBIjowLCJSIjoyNTUsIkciOjI1NSwiQiI6MjU1fX0sIklzVmlzaWJsZSI6dHJ1ZSwiV2lkdGgiOjAuMCwiSGVpZ2h0IjowLjAsIkJvcmRlclN0eWxlIjpudWxsLCJQYXJlbnRTdHlsZSI6bnVsbH0sIkRhdGVGb3JtYXQiOnsiJGlkIjoiMj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DQiLCJEYXRlUGFydElzVmlzaWJsZSI6dHJ1ZSwiVGltZVBhcnRJc1Zpc2libGUiOmZhbHNlfX0sIldlZWtOdW1iZXJpbmciOnsiJGlkIjoiMjg1IiwiRm9ybWF0IjowLCJJc1Zpc2libGUiOmZhbHNlLCJMYXN0S25vd25WaXNpYmlsaXR5U3RhdGUiOmZhbHNlfSwiSXNWaXNpYmxlIjp0cnVlLCJQYXJlbnRTdHlsZSI6bnVsbH0sIkh5cGVybGluayI6bnVsbCwiSW1wb3J0SWQiOiJTZWFyY2ggZm9yIDJuZCBIUSBhbm5vdW5jZWQifSx7IiRpZCI6IjI4NiIsIklkIjoiOGE1N2VlZjctNDhiYi00ODc4LWExZTctMjBmMjFiOTQxOTM5IiwiSW5kZXgiOjExLCJHcm91cElkIjoiZGRiYjA4ZTYtMjc4Yi00OGJiLWE0NGUtNTNjNDBjOWI3NmE4IiwiVGl0bGUiOiJOWSBIUSBwbGFucyBzY3JhcHBlZCAiLCJEYXRlVGltZSI6IjIwMTktMDItMDFUMjM6NTk6MDBaIiwiUGVyY2VudGFnZUNvbXBsZXRlIjpudWxsLCJOb3RlIjpudWxsLCJTdHlsZSI6eyIkaWQiOiIyODciLCJUaXRsZVBvc2l0aW9uIjoiUmlnaHQiLCJEYXRlUG9zaXRpb24iOiJSaWdodCIsIlNoYXBlVHlwZSI6MTQsIlNoYXBlU2l6ZSI6MCwiU2hhcGVTdHlsZSI6eyIkaWQiOiIyODgiLCJNYXJnaW4iOnsiJHJlZiI6Ijg5In0sIlBhZGRpbmciOnsiJHJlZiI6IjkwIn0sIkJhY2tncm91bmQiOnsiJGlkIjoiMjg5IiwiQ29sb3IiOnsiJGlkIjoiMjkwIiwiQSI6MjU1LCJSIjoyNDgsIkciOjE1MiwiQiI6Mjl9fSwiSXNWaXNpYmxlIjp0cnVlLCJXaWR0aCI6MTIuMCwiSGVpZ2h0IjoxNC4wLCJCb3JkZXJTdHlsZSI6eyIkaWQiOiIyOTEiLCJMaW5lQ29sb3IiOm51bGwsIkxpbmVXZWlnaHQiOjAuMCwiTGluZVR5cGUiOjAsIlBhcmVudFN0eWxlIjpudWxsfSwiUGFyZW50U3R5bGUiOm51bGx9LCJUaXRsZVN0eWxlIjp7IiRpZCI6IjI5MiIsIkZvbnRTZXR0aW5ncyI6eyIkaWQiOiIyOTMiLCJGb250U2l6ZSI6OSwiRm9udE5hbWUiOiJBcmlhbCIsIklzQm9sZCI6ZmFsc2UsIklzSXRhbGljIjpmYWxzZSwiSXNVbmRlcmxpbmVkIjpmYWxzZSwiUGFyZW50U3R5bGUiOm51bGx9LCJBdXRvU2l6ZSI6MiwiRm9yZWdyb3VuZCI6eyIkaWQiOiIyOTQiLCJDb2xvciI6eyIkaWQiOiIyOTUiLCJBIjoyNTUsIlIiOjI1NSwiRyI6MjU1LCJCIjoyNTV9fSwiTWF4V2lkdGgiOjk1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aWQiOiIyOTYiLCJDb2xvciI6eyIkaWQiOiIyOTciLCJBIjowLCJSIjoyNTUsIkciOjI1NSwiQiI6MjU1fX0sIklzVmlzaWJsZSI6dHJ1ZSwiV2lkdGgiOjAuMCwiSGVpZ2h0IjowLjAsIkJvcmRlclN0eWxlIjpudWxsLCJQYXJlbnRTdHlsZSI6bnVsbH0sIkRhdGVTdHlsZSI6eyIkaWQiOiIyOTgiLCJGb250U2V0dGluZ3MiOnsiJGlkIjoiMjk5IiwiRm9udFNpemUiOjgsIkZvbnROYW1lIjoiQXJpYWwgTmFycm93IiwiSXNCb2xkIjpmYWxzZSwiSXNJdGFsaWMiOmZhbHNlLCJJc1VuZGVybGluZWQiOmZhbHNlLCJQYXJlbnRTdHlsZSI6bnVsbH0sIkF1dG9TaXplIjowLCJGb3JlZ3JvdW5kIjp7IiRpZCI6IjMwMCIsIkNvbG9yIjp7IiRpZCI6IjMwM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MwMiIsIkNvbG9yIjp7IiRpZCI6IjMwMyIsIkEiOjAsIlIiOjI1NSwiRyI6MjU1LCJCIjoyNTV9fSwiSXNWaXNpYmxlIjp0cnVlLCJXaWR0aCI6MC4wLCJIZWlnaHQiOjAuMCwiQm9yZGVyU3R5bGUiOm51bGwsIlBhcmVudFN0eWxlIjpudWxsfSwiRGF0ZUZvcm1hdCI6eyIkaWQiOiIzM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NSIsIkRhdGVQYXJ0SXNWaXNpYmxlIjp0cnVlLCJUaW1lUGFydElzVmlzaWJsZSI6ZmFsc2V9fSwiV2Vla051bWJlcmluZyI6eyIkaWQiOiIzMDYiLCJGb3JtYXQiOjAsIklzVmlzaWJsZSI6ZmFsc2UsIkxhc3RLbm93blZpc2liaWxpdHlTdGF0ZSI6ZmFsc2V9LCJJc1Zpc2libGUiOnRydWUsIlBhcmVudFN0eWxlIjpudWxsfSwiSHlwZXJsaW5rIjpudWxsLCJJbXBvcnRJZCI6IkhRIHBsYW5zIGZvciBOWSBzY3JhcHBlZCAifV0sIklkIjoiMDJhM2YzY2ItNDc0Zi00ZGE0LWE4MDAtMjY4ZTYxNjQ3Yzk1IiwiSXNTaW5nbGVJdGVtUm93IjpmYWxzZX0seyIkaWQiOiIzMDciLCJfdGFza3MiOltdLCJfbWlsZXN0b25lcyI6W3siJGlkIjoiMzA4IiwiSWQiOiIzZDgzOGQ3Yi0zY2MyLTRmYzctOGYxZC1jOTM4YTFkMGNhOTgiLCJJbmRleCI6MTIsIkdyb3VwSWQiOiJkZGJiMDhlNi0yNzhiLTQ4YmItYTQ0ZS01M2M0MGM5Yjc2YTgiLCJUaXRsZSI6InpTaG9wcyBsYXVuY2hlcyIsIkRhdGVUaW1lIjoiMTk5OS0wOS0zMFQyMzo1OTowMCIsIlBlcmNlbnRhZ2VDb21wbGV0ZSI6bnVsbCwiTm90ZSI6bnVsbCwiU3R5bGUiOnsiJGlkIjoiMzA5IiwiVGl0bGVQb3NpdGlvbiI6IkxlZnQiLCJEYXRlUG9zaXRpb24iOiJMZWZ0IiwiU2hhcGVUeXBlIjoxNCwiU2hhcGVTaXplIjowLCJTaGFwZVN0eWxlIjp7IiRpZCI6IjMxMCIsIk1hcmdpbiI6eyIkcmVmIjoiODkifSwiUGFkZGluZyI6eyIkcmVmIjoiOTAifSwiQmFja2dyb3VuZCI6eyIkaWQiOiIzMTEiLCJDb2xvciI6eyIkaWQiOiIzMTIiLCJBIjoyNTUsIlIiOjI0OCwiRyI6MTUyLCJCIjoyOX19LCJJc1Zpc2libGUiOnRydWUsIldpZHRoIjoxMi4wLCJIZWlnaHQiOjE0LjAsIkJvcmRlclN0eWxlIjp7IiRpZCI6IjMxMyIsIkxpbmVDb2xvciI6bnVsbCwiTGluZVdlaWdodCI6MC4wLCJMaW5lVHlwZSI6MCwiUGFyZW50U3R5bGUiOm51bGx9LCJQYXJlbnRTdHlsZSI6bnVsbH0sIlRpdGxlU3R5bGUiOnsiJGlkIjoiMzE0IiwiRm9udFNldHRpbmdzIjp7IiRpZCI6IjMxNSIsIkZvbnRTaXplIjo5LCJGb250TmFtZSI6IkFyaWFsIiwiSXNCb2xkIjpmYWxzZSwiSXNJdGFsaWMiOmZhbHNlLCJJc1VuZGVybGluZWQiOmZhbHNlLCJQYXJlbnRTdHlsZSI6bnVsbH0sIkF1dG9TaXplIjoyLCJGb3JlZ3JvdW5kIjp7IiRpZCI6IjMxNiIsIkNvbG9yIjp7IiRpZCI6IjMxNyIsIkEiOjI1NSwiUiI6MjU1LCJHIjoyNTUsIkIiOjI1NX19LCJNYXhXaWR0aCI6NjkuMCwiTWF4SGVpZ2h0IjoiSW5maW5pdHkiLCJTbWFydEZvcmVncm91bmRJc0FjdGl2ZSI6ZmFsc2UsIkhvcml6b250YWxBbGlnbm1lbnQiOjIsIlZlcnRpY2FsQWxpZ25tZW50IjowLCJTbWFydEZvcmVncm91bmQiOm51bGwsIkJhY2tncm91bmRGaWxsVHlwZSI6MCwiTWFyZ2luIjp7IiRyZWYiOiI5OCJ9LCJQYWRkaW5nIjp7IiRyZWYiOiI5OSJ9LCJCYWNrZ3JvdW5kIjp7IiRpZCI6IjMxOCIsIkNvbG9yIjp7IiRpZCI6IjMxOSIsIkEiOjAsIlIiOjI1NSwiRyI6MjU1LCJCIjoyNTV9fSwiSXNWaXNpYmxlIjp0cnVlLCJXaWR0aCI6MC4wLCJIZWlnaHQiOjAuMCwiQm9yZGVyU3R5bGUiOm51bGwsIlBhcmVudFN0eWxlIjpudWxsfSwiRGF0ZVN0eWxlIjp7IiRpZCI6IjMyMCIsIkZvbnRTZXR0aW5ncyI6eyIkaWQiOiIzMjEiLCJGb250U2l6ZSI6OCwiRm9udE5hbWUiOiJBcmlhbCBOYXJyb3ciLCJJc0JvbGQiOmZhbHNlLCJJc0l0YWxpYyI6ZmFsc2UsIklzVW5kZXJsaW5lZCI6ZmFsc2UsIlBhcmVudFN0eWxlIjpudWxsfSwiQXV0b1NpemUiOjAsIkZvcmVncm91bmQiOnsiJGlkIjoiMzIyIiwiQ29sb3IiOnsiJGlkIjoiMzIz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xMDYifSwiUGFkZGluZyI6eyIkcmVmIjoiMTA3In0sIkJhY2tncm91bmQiOnsiJGlkIjoiMzI0IiwiQ29sb3IiOnsiJGlkIjoiMzI1IiwiQSI6MCwiUiI6MjU1LCJHIjoyNTUsIkIiOjI1NX19LCJJc1Zpc2libGUiOnRydWUsIldpZHRoIjowLjAsIkhlaWdodCI6MC4wLCJCb3JkZXJTdHlsZSI6bnVsbCwiUGFyZW50U3R5bGUiOm51bGx9LCJEYXRlRm9ybWF0Ijp7IiRpZCI6IjMy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3IiwiRGF0ZVBhcnRJc1Zpc2libGUiOnRydWUsIlRpbWVQYXJ0SXNWaXNpYmxlIjpmYWxzZX19LCJXZWVrTnVtYmVyaW5nIjp7IiRpZCI6IjMyOCIsIkZvcm1hdCI6MCwiSXNWaXNpYmxlIjpmYWxzZSwiTGFzdEtub3duVmlzaWJpbGl0eVN0YXRlIjpmYWxzZX0sIklzVmlzaWJsZSI6dHJ1ZSwiUGFyZW50U3R5bGUiOm51bGx9LCJIeXBlcmxpbmsiOm51bGwsIkltcG9ydElkIjoielNob3BzIGxhdW5jaGVzIn0seyIkaWQiOiIzMjkiLCJJZCI6ImZiZWZkMWYzLTk4ODAtNGVkMC05NWU2LTk2NGVhZjEyZDU1YSIsIkluZGV4IjoxMywiR3JvdXBJZCI6bnVsbCwiVGl0bGUiOiJOWSBhbmQgVmlyZ2luaWEgdG8gYmVjb21lIEFtYXpvbiBIUTIiLCJEYXRlVGltZSI6IjIwMTgtMTEtMTNUMjM6NTk6MDAiLCJQZXJjZW50YWdlQ29tcGxldGUiOm51bGwsIk5vdGUiOm51bGwsIlN0eWxlIjp7IiRpZCI6IjMzMCIsIlRpdGxlUG9zaXRpb24iOiJMZWZ0IiwiRGF0ZVBvc2l0aW9uIjoiTGVmdCIsIlNoYXBlVHlwZSI6MTQsIlNoYXBlU2l6ZSI6MCwiU2hhcGVTdHlsZSI6eyIkaWQiOiIzMzEiLCJNYXJnaW4iOnsiJHJlZiI6Ijg5In0sIlBhZGRpbmciOnsiJHJlZiI6IjkwIn0sIkJhY2tncm91bmQiOnsiJGlkIjoiMzMyIiwiQ29sb3IiOnsiJGlkIjoiMzMzIiwiQSI6MjU1LCJSIjoyNDgsIkciOjE1MiwiQiI6Mjl9fSwiSXNWaXNpYmxlIjp0cnVlLCJXaWR0aCI6MTIuMCwiSGVpZ2h0IjoxNC4wLCJCb3JkZXJTdHlsZSI6eyIkaWQiOiIzMzQiLCJMaW5lQ29sb3IiOm51bGwsIkxpbmVXZWlnaHQiOjAuMCwiTGluZVR5cGUiOjAsIlBhcmVudFN0eWxlIjpudWxsfSwiUGFyZW50U3R5bGUiOm51bGx9LCJUaXRsZVN0eWxlIjp7IiRpZCI6IjMzNSIsIkZvbnRTZXR0aW5ncyI6eyIkaWQiOiIzMzYiLCJGb250U2l6ZSI6OSwiRm9udE5hbWUiOiJBcmlhbCIsIklzQm9sZCI6ZmFsc2UsIklzSXRhbGljIjpmYWxzZSwiSXNVbmRlcmxpbmVkIjpmYWxzZSwiUGFyZW50U3R5bGUiOm51bGx9LCJBdXRvU2l6ZSI6MiwiRm9yZWdyb3VuZCI6eyIkaWQiOiIzMzciLCJDb2xvciI6eyIkaWQiOiIzMzgiLCJBIjoyNTUsIlIiOjI1NSwiRyI6MjU1LCJCIjoyNTV9fSwiTWF4V2lkdGgiOjE2My4w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MzM5IiwiQ29sb3IiOnsiJGlkIjoiMzQwIiwiQSI6MCwiUiI6MjU1LCJHIjoyNTUsIkIiOjI1NX19LCJJc1Zpc2libGUiOnRydWUsIldpZHRoIjowLjAsIkhlaWdodCI6MC4wLCJCb3JkZXJTdHlsZSI6bnVsbCwiUGFyZW50U3R5bGUiOm51bGx9LCJEYXRlU3R5bGUiOnsiJGlkIjoiMzQxIiwiRm9udFNldHRpbmdzIjp7IiRpZCI6IjM0MiIsIkZvbnRTaXplIjo4LCJGb250TmFtZSI6IkFyaWFsIE5hcnJvdyIsIklzQm9sZCI6ZmFsc2UsIklzSXRhbGljIjpmYWxzZSwiSXNVbmRlcmxpbmVkIjpmYWxzZSwiUGFyZW50U3R5bGUiOm51bGx9LCJBdXRvU2l6ZSI6MCwiRm9yZWdyb3VuZCI6eyIkaWQiOiIzNDMiLCJDb2xvciI6eyIkaWQiOiIzNDQ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EwNiJ9LCJQYWRkaW5nIjp7IiRyZWYiOiIxMDcifSwiQmFja2dyb3VuZCI6eyIkaWQiOiIzNDUiLCJDb2xvciI6eyIkaWQiOiIzNDYiLCJBIjowLCJSIjoyNTUsIkciOjI1NSwiQiI6MjU1fX0sIklzVmlzaWJsZSI6dHJ1ZSwiV2lkdGgiOjAuMCwiSGVpZ2h0IjowLjAsIkJvcmRlclN0eWxlIjpudWxsLCJQYXJlbnRTdHlsZSI6bnVsbH0sIkRhdGVGb3JtYXQiOnsiJGlkIjoiMz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DgiLCJEYXRlUGFydElzVmlzaWJsZSI6dHJ1ZSwiVGltZVBhcnRJc1Zpc2libGUiOmZhbHNlfX0sIldlZWtOdW1iZXJpbmciOnsiJGlkIjoiMzQ5IiwiRm9ybWF0IjowLCJJc1Zpc2libGUiOmZhbHNlLCJMYXN0S25vd25WaXNpYmlsaXR5U3RhdGUiOmZhbHNlfSwiSXNWaXNpYmxlIjp0cnVlLCJQYXJlbnRTdHlsZSI6bnVsbH0sIkh5cGVybGluayI6bnVsbCwiSW1wb3J0SWQiOiJOWSBhbmQgVmlyZ2luaWEgdG8gYmVjb21lIEFtYXpvbiBIUTIifSx7IiRpZCI6IjM1MCIsIklkIjoiYjc4N2I2YTgtNDlkNi00YzNkLWFmNDctY2Y2ZmM1ZWNjYjBkIiwiSW5kZXgiOjE0LCJHcm91cElkIjpudWxsLCJUaXRsZSI6IkplZmYgQmV6b3Mgc3RlcHMgZG93biBcclxuYXMgQ0VPIiwiRGF0ZVRpbWUiOiIyMDIxLTA3LTA1VDIzOjU5OjAwIiwiUGVyY2VudGFnZUNvbXBsZXRlIjpudWxsLCJOb3RlIjpudWxsLCJTdHlsZSI6eyIkaWQiOiIzNTEiLCJUaXRsZVBvc2l0aW9uIjoiUmlnaHQiLCJEYXRlUG9zaXRpb24iOiJSaWdodCIsIlNoYXBlVHlwZSI6MTQsIlNoYXBlU2l6ZSI6MCwiU2hhcGVTdHlsZSI6eyIkaWQiOiIzNTIiLCJNYXJnaW4iOnsiJHJlZiI6Ijg5In0sIlBhZGRpbmciOnsiJHJlZiI6IjkwIn0sIkJhY2tncm91bmQiOnsiJGlkIjoiMzUzIiwiQ29sb3IiOnsiJGlkIjoiMzU0IiwiQSI6MjU1LCJSIjoyNDgsIkciOjE1MiwiQiI6Mjl9fSwiSXNWaXNpYmxlIjp0cnVlLCJXaWR0aCI6MTIuMCwiSGVpZ2h0IjoxNC4wLCJCb3JkZXJTdHlsZSI6eyIkaWQiOiIzNTUiLCJMaW5lQ29sb3IiOnsiJGlkIjoiMzU2IiwiJHR5cGUiOiJOTFJFLkNvbW1vbi5Eb20uU29saWRDb2xvckJydXNoLCBOTFJFLkNvbW1vbiIsIkNvbG9yIjp7IiRpZCI6IjM1NyIsIkEiOjI1NSwiUiI6MjU1LCJHIjowLCJCIjowfX0sIkxpbmVXZWlnaHQiOjAuMCwiTGluZVR5cGUiOjAsIlBhcmVudFN0eWxlIjpudWxsfSwiUGFyZW50U3R5bGUiOm51bGx9LCJUaXRsZVN0eWxlIjp7IiRpZCI6IjM1OCIsIkZvbnRTZXR0aW5ncyI6eyIkaWQiOiIzNTkiLCJGb250U2l6ZSI6OSwiRm9udE5hbWUiOiJBcmlhbCIsIklzQm9sZCI6ZmFsc2UsIklzSXRhbGljIjpmYWxzZSwiSXNVbmRlcmxpbmVkIjpmYWxzZSwiUGFyZW50U3R5bGUiOm51bGx9LCJBdXRvU2l6ZSI6MiwiRm9yZWdyb3VuZCI6eyIkaWQiOiIzNjAiLCJDb2xvciI6eyIkaWQiOiIzNjEiLCJBIjoyNTUsIlIiOjI1NSwiRyI6MjU1LCJCIjoyNTV9fSwiTWF4V2lkdGgiOjEyNC4wLCJNYXhIZWlnaHQiOiJJbmZpbml0eSIsIlNtYXJ0Rm9yZWdyb3VuZElzQWN0aXZlIjpmYWxzZSwiSG9yaXpvbnRhbEFsaWdubWVudCI6MCwiVmVydGljYWxBbGlnbm1lbnQiOjAsIlNtYXJ0Rm9yZWdyb3VuZCI6bnVsbCwiQmFja2dyb3VuZEZpbGxUeXBlIjowLCJNYXJnaW4iOnsiJHJlZiI6Ijk4In0sIlBhZGRpbmciOnsiJHJlZiI6Ijk5In0sIkJhY2tncm91bmQiOnsiJGlkIjoiMzYyIiwiQ29sb3IiOnsiJGlkIjoiMzYzIiwiQSI6MCwiUiI6MjU1LCJHIjoyNTUsIkIiOjI1NX19LCJJc1Zpc2libGUiOnRydWUsIldpZHRoIjowLjAsIkhlaWdodCI6MC4wLCJCb3JkZXJTdHlsZSI6bnVsbCwiUGFyZW50U3R5bGUiOm51bGx9LCJEYXRlU3R5bGUiOnsiJGlkIjoiMzY0IiwiRm9udFNldHRpbmdzIjp7IiRpZCI6IjM2NSIsIkZvbnRTaXplIjo4LCJGb250TmFtZSI6IkFyaWFsIE5hcnJvdyIsIklzQm9sZCI6ZmFsc2UsIklzSXRhbGljIjpmYWxzZSwiSXNVbmRlcmxpbmVkIjpmYWxzZSwiUGFyZW50U3R5bGUiOm51bGx9LCJBdXRvU2l6ZSI6MCwiRm9yZWdyb3VuZCI6eyIkaWQiOiIzNjYiLCJDb2xvciI6eyIkaWQiOiIzNjc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HJlZiI6IjEwNiJ9LCJQYWRkaW5nIjp7IiRyZWYiOiIxMDcifSwiQmFja2dyb3VuZCI6eyIkaWQiOiIzNjgiLCJDb2xvciI6eyIkaWQiOiIzNjkiLCJBIjowLCJSIjoyNTUsIkciOjI1NSwiQiI6MjU1fX0sIklzVmlzaWJsZSI6dHJ1ZSwiV2lkdGgiOjAuMCwiSGVpZ2h0IjowLjAsIkJvcmRlclN0eWxlIjpudWxsLCJQYXJlbnRTdHlsZSI6bnVsbH0sIkRhdGVGb3JtYXQiOnsiJGlkIjoiMzc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zEiLCJEYXRlUGFydElzVmlzaWJsZSI6dHJ1ZSwiVGltZVBhcnRJc1Zpc2libGUiOmZhbHNlfX0sIldlZWtOdW1iZXJpbmciOnsiJGlkIjoiMzcyIiwiRm9ybWF0IjowLCJJc1Zpc2libGUiOmZhbHNlLCJMYXN0S25vd25WaXNpYmlsaXR5U3RhdGUiOmZhbHNlfSwiSXNWaXNpYmxlIjp0cnVlLCJQYXJlbnRTdHlsZSI6bnVsbH0sIkh5cGVybGluayI6bnVsbCwiSW1wb3J0SWQiOm51bGx9XSwiSWQiOiI5YTUwNDliNi00NDM5LTQ5NmItOWI3MS0zYTIzMGRjNzVmZjciLCJJc1NpbmdsZUl0ZW1Sb3ciOmZhbHNlfV0sIkluZGV4IjowLCJJZCI6ImU0ZGNkMmIzLTM0ZjktNGMxNy1iYTEyLWQzOTBiZDMxM2JiZiIsIkhlYWRlclRleHQiOm51bGwsIklzRGVmYXVsdCI6dHJ1ZSwiU3R5bGUiOnsiJGlkIjoiMzczIiwiSGVhZGVyU3R5bGUiOnsiJGlkIjoiMzc0IiwiVGV4dFN0eWxlIjp7IiRpZCI6IjM3NSIsIkZvbnRTZXR0aW5ncyI6eyIkaWQiOiIzNzYiLCJGb250U2l6ZSI6MTEsIkZvbnROYW1lIjoiQ2FsaWJyaSIsIklzQm9sZCI6ZmFsc2UsIklzSXRhbGljIjpmYWxzZSwiSXNVbmRlcmxpbmVkIjpmYWxzZSwiUGFyZW50U3R5bGUiOm51bGx9LCJBdXRvU2l6ZSI6MiwiRm9yZWdyb3VuZCI6eyIkaWQiOiIzNzciLCJDb2xvciI6eyIkaWQiOiIzNz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M3OSIsIlRvcCI6MC4wLCJMZWZ0IjowLjAsIlJpZ2h0IjowLjAsIkJvdHRvbSI6MC4wfSwiUGFkZGluZyI6eyIkaWQiOiIzODAiLCJUb3AiOjAuMCwiTGVmdCI6MC4wLCJSaWdodCI6MC4wLCJCb3R0b20iOjAuMH0sIkJhY2tncm91bmQiOm51bGwsIklzVmlzaWJsZSI6dHJ1ZSwiV2lkdGgiOjAuMCwiSGVpZ2h0IjowLjAsIkJvcmRlclN0eWxlIjpudWxsLCJQYXJlbnRTdHlsZSI6bnVsbH0sIlJlY3RhbmdsZVN0eWxlIjp7IiRpZCI6IjM4MSIsIk1hcmdpbiI6eyIkaWQiOiIzODIiLCJUb3AiOjAuMCwiTGVmdCI6MC4wLCJSaWdodCI6MC4wLCJCb3R0b20iOjAuMH0sIlBhZGRpbmciOnsiJGlkIjoiMzgzIiwiVG9wIjowLjAsIkxlZnQiOjAuMCwiUmlnaHQiOjAuMCwiQm90dG9tIjowLjB9LCJCYWNrZ3JvdW5kIjp7IiRpZCI6IjM4NCIsIkNvbG9yIjp7IiRpZCI6IjM4NSIsIkEiOjYzLCJSIjoyNTUsIkciOjI1NSwiQiI6MjU1fX0sIklzVmlzaWJsZSI6dHJ1ZSwiV2lkdGgiOjAuMCwiSGVpZ2h0IjowLjAsIkJvcmRlclN0eWxlIjp7IiRpZCI6IjM4NiIsIkxpbmVDb2xvciI6eyIkaWQiOiIzODciLCIkdHlwZSI6Ik5MUkUuQ29tbW9uLkRvbS5Tb2xpZENvbG9yQnJ1c2gsIE5MUkUuQ29tbW9uIiwiQ29sb3IiOnsiJGlkIjoiMzg4IiwiQSI6MjU1LCJSIjoyNTUsIkciOjAsIkIiOjB9fSwiTGluZVdlaWdodCI6MC4wLCJMaW5lVHlwZSI6MCwiUGFyZW50U3R5bGUiOm51bGx9LCJQYXJlbnRTdHlsZSI6bnVsbH0sIk1hcmdpbiI6eyIkaWQiOiIzODkiLCJUb3AiOjAuMCwiTGVmdCI6MC4wLCJSaWdodCI6MC4wLCJCb3R0b20iOjAuMH0sIlBhZGRpbmciOnsiJGlkIjoiMzkwIiwiVG9wIjowLjAsIkxlZnQiOjAuMCwiUmlnaHQiOjAuMCwiQm90dG9tIjowLjB9LCJCYWNrZ3JvdW5kIjpudWxsLCJJc1Zpc2libGUiOnRydWUsIldpZHRoIjowLjAsIkhlaWdodCI6MC4wLCJCb3JkZXJTdHlsZSI6bnVsbCwiUGFyZW50U3R5bGUiOm51bGx9LCJCYWNrZ3JvdW5kU3R5bGUiOnsiJGlkIjoiMzkxIiwiTWFyZ2luIjp7IiRpZCI6IjM5MiIsIlRvcCI6MC4wLCJMZWZ0IjowLjAsIlJpZ2h0IjowLjAsIkJvdHRvbSI6MC4wfSwiUGFkZGluZyI6eyIkaWQiOiIzOTMiLCJUb3AiOjAuMCwiTGVmdCI6MC4wLCJSaWdodCI6MC4wLCJCb3R0b20iOjAuMH0sIkJhY2tncm91bmQiOnsiJGlkIjoiMzk0IiwiQ29sb3IiOnsiJGlkIjoiMzk1IiwiQSI6NTEsIlIiOjE2NSwiRyI6MTY1LCJCIjoxNjV9fSwiSXNWaXNpYmxlIjp0cnVlLCJXaWR0aCI6MC4wLCJIZWlnaHQiOjAuMCwiQm9yZGVyU3R5bGUiOnsiJGlkIjoiMzk2IiwiTGluZUNvbG9yIjp7IiRpZCI6IjM5NyIsIiR0eXBlIjoiTkxSRS5Db21tb24uRG9tLlNvbGlkQ29sb3JCcnVzaCwgTkxSRS5Db21tb24iLCJDb2xvciI6eyIkaWQiOiIzOTgiLCJBIjoyNTUsIlIiOjI1NSwiRyI6MCwiQiI6MH19LCJMaW5lV2VpZ2h0IjowLjAsIkxpbmVUeXBlIjowLCJQYXJlbnRTdHlsZSI6bnVsbH0sIlBhcmVudFN0eWxlIjpudWxsfSwiTWFyZ2luIjp7IiRpZCI6IjM5OSIsIlRvcCI6MC4wLCJMZWZ0IjowLjAsIlJpZ2h0IjowLjAsIkJvdHRvbSI6MC4wfSwiUGFkZGluZyI6eyIkaWQiOiI0MDAiLCJUb3AiOjAuMCwiTGVmdCI6MC4wLCJSaWdodCI6MC4wLCJCb3R0b20iOjAuMH0sIklzVmlzaWJsZSI6ZmFsc2UsIldpZHRoIjowLjAsIkhlaWdodCI6MC4wLCJCb3JkZXJTdHlsZSI6bnVsbCwiUGFyZW50U3R5bGUiOm51bGx9fV0sIklkIjoiNTgyMWNlYjMtOTMyYS00YWRkLWJhZjktOTQ1YzczZThjODM3IiwiSW5kZXgiOjAsIkhlYWRlclRleHQiOiJDb21wYW55IE1pbGVzdG9uZXMiLCJTdHlsZSI6eyIkaWQiOiI0MDEiLCJIZWFkZXJTdHlsZSI6eyIkaWQiOiI0MDIiLCJUZXh0SXNWZXJ0aWNhbCI6ZmFsc2UsIlRleHRTdHlsZSI6eyIkaWQiOiI0MDMiLCJGb250U2V0dGluZ3MiOnsiJGlkIjoiNDA0IiwiRm9udFNpemUiOjE0LCJGb250TmFtZSI6IkFyaWFsIiwiSXNCb2xkIjp0cnVlLCJJc0l0YWxpYyI6ZmFsc2UsIklzVW5kZXJsaW5lZCI6ZmFsc2UsIlBhcmVudFN0eWxlIjpudWxsfSwiQXV0b1NpemUiOjAsIkZvcmVncm91bmQiOnsiJGlkIjoiNDA1IiwiQ29sb3IiOnsiJGlkIjoiNDA2IiwiQSI6MjU1LCJSIjoyNTUsIkciOjI1NSwiQiI6MjU1fX0sIk1heFdpZHRoIjowLjAsIk1heEhlaWdodCI6MC4wLCJTbWFydEZvcmVncm91bmRJc0FjdGl2ZSI6ZmFsc2UsIkhvcml6b250YWxBbGlnbm1lbnQiOjAsIlZlcnRpY2FsQWxpZ25tZW50IjowLCJTbWFydEZvcmVncm91bmQiOm51bGwsIkJhY2tncm91bmRGaWxsVHlwZSI6MCwiTWFyZ2luIjp7IiRpZCI6IjQwNyIsIlRvcCI6MC4wLCJMZWZ0IjowLjAsIlJpZ2h0IjowLjAsIkJvdHRvbSI6MC4wfSwiUGFkZGluZyI6eyIkaWQiOiI0MDgiLCJUb3AiOjAuMCwiTGVmdCI6MC4wLCJSaWdodCI6MC4wLCJCb3R0b20iOjAuMH0sIkJhY2tncm91bmQiOm51bGwsIklzVmlzaWJsZSI6ZmFsc2UsIldpZHRoIjowLjAsIkhlaWdodCI6MC4wLCJCb3JkZXJTdHlsZSI6bnVsbCwiUGFyZW50U3R5bGUiOm51bGx9LCJSZWN0YW5nbGVTdHlsZSI6eyIkaWQiOiI0MDkiLCJNYXJnaW4iOnsiJGlkIjoiNDEwIiwiVG9wIjowLjAsIkxlZnQiOjAuMCwiUmlnaHQiOjAuMCwiQm90dG9tIjowLjB9LCJQYWRkaW5nIjp7IiRpZCI6IjQxMSIsIlRvcCI6MC4wLCJMZWZ0IjowLjAsIlJpZ2h0IjowLjAsIkJvdHRvbSI6MC4wfSwiQmFja2dyb3VuZCI6eyIkaWQiOiI0MTIiLCJDb2xvciI6eyIkaWQiOiI0MTMiLCJBIjoyMDksIlIiOjI0OCwiRyI6MTUyLCJCIjoyOX19LCJJc1Zpc2libGUiOmZhbHNlLCJXaWR0aCI6MC4wLCJIZWlnaHQiOjAuMCwiQm9yZGVyU3R5bGUiOnsiJGlkIjoiNDE0IiwiTGluZUNvbG9yIjp7IiRpZCI6IjQxNSIsIiR0eXBlIjoiTkxSRS5Db21tb24uRG9tLlNvbGlkQ29sb3JCcnVzaCwgTkxSRS5Db21tb24iLCJDb2xvciI6eyIkaWQiOiI0MTYiLCJBIjoyNTUsIlIiOjIyLCJHIjoyOCwiQiI6MzV9fSwiTGluZVdlaWdodCI6MC4wLCJMaW5lVHlwZSI6MCwiUGFyZW50U3R5bGUiOm51bGx9LCJQYXJlbnRTdHlsZSI6bnVsbH0sIk1hcmdpbiI6eyIkaWQiOiI0MTciLCJUb3AiOjAuMCwiTGVmdCI6MC4wLCJSaWdodCI6MC4wLCJCb3R0b20iOjAuMH0sIlBhZGRpbmciOnsiJGlkIjoiNDE4IiwiVG9wIjowLjAsIkxlZnQiOjAuMCwiUmlnaHQiOjAuMCwiQm90dG9tIjowLjB9LCJCYWNrZ3JvdW5kIjpudWxsLCJJc1Zpc2libGUiOnRydWUsIldpZHRoIjowLjAsIkhlaWdodCI6MC4wLCJCb3JkZXJTdHlsZSI6bnVsbCwiUGFyZW50U3R5bGUiOm51bGx9LCJCYWNrZ3JvdW5kU3R5bGUiOnsiJGlkIjoiNDE5IiwiTWFyZ2luIjp7IiRpZCI6IjQyMCIsIlRvcCI6MC4wLCJMZWZ0IjowLjAsIlJpZ2h0IjowLjAsIkJvdHRvbSI6MC4wfSwiUGFkZGluZyI6eyIkaWQiOiI0MjEiLCJUb3AiOjAuMCwiTGVmdCI6MC4wLCJSaWdodCI6MC4wLCJCb3R0b20iOjAuMH0sIkJhY2tncm91bmQiOnsiJGlkIjoiNDIyIiwiQ29sb3IiOnsiJGlkIjoiNDIzIiwiQSI6MjU1LCJSIjowLCJHIjowLCJCIjowfX0sIklzVmlzaWJsZSI6dHJ1ZSwiV2lkdGgiOjAuMCwiSGVpZ2h0IjowLjAsIkJvcmRlclN0eWxlIjp7IiRpZCI6IjQyNCIsIkxpbmVDb2xvciI6eyIkaWQiOiI0MjUiLCIkdHlwZSI6Ik5MUkUuQ29tbW9uLkRvbS5Tb2xpZENvbG9yQnJ1c2gsIE5MUkUuQ29tbW9uIiwiQ29sb3IiOnsiJGlkIjoiNDI2IiwiQSI6MjU1LCJSIjoyNDQsIkciOjE1NywiQiI6MH19LCJMaW5lV2VpZ2h0IjoyLjAsIkxpbmVUeXBlIjowLCJQYXJlbnRTdHlsZSI6bnVsbH0sIlBhcmVudFN0eWxlIjpudWxsfSwiSXNBYm92ZVRpbWViYW5kIjpmYWxzZSwiTWFyZ2luIjp7IiRpZCI6IjQyNyIsIlRvcCI6MC4wLCJMZWZ0IjowLjAsIlJpZ2h0IjowLjAsIkJvdHRvbSI6MC4wfSwiUGFkZGluZyI6eyIkaWQiOiI0MjgiLCJUb3AiOjAuMCwiTGVmdCI6MC4wLCJSaWdodCI6MC4wLCJCb3R0b20iOjAuMH0sIklzVmlzaWJsZSI6dHJ1ZSwiV2lkdGgiOjAuMCwiSGVpZ2h0IjowLjAsIkJvcmRlclN0eWxlIjp7IiRpZCI6IjQyOSIsIkxpbmVDb2xvciI6bnVsbCwiTGluZVdlaWdodCI6MC4wLCJMaW5lVHlwZSI6MCwiUGFyZW50U3R5bGUiOm51bGx9LCJQYXJlbnRTdHlsZSI6bnVsbH19LHsiJGlkIjoiNDMwIiwiX2FjdGl2aXRpZXMiOlt7IiRpZCI6IjQzMSIsIl9yb3dzIjpbeyIkaWQiOiI0MzIiLCJfdGFza3MiOltdLCJfbWlsZXN0b25lcyI6W3siJGlkIjoiNDMzIiwiSWQiOiJlYTBlMDEyNy1hZThlLTRlOGMtYWU4Zi0wYzVlNTlkMWYyYjEiLCJJbmRleCI6MTUsIkdyb3VwSWQiOiI5ZTQzNTJiZS0yY2JhLTQzZTktYTY1Yi1mZjdmYjMyYjgxMzUiLCJUaXRsZSI6IkE5LmNvbSIsIkRhdGVUaW1lIjoiMjAwMy0xMC0xNVQyMzo1OTowMCIsIlBlcmNlbnRhZ2VDb21wbGV0ZSI6bnVsbCwiTm90ZSI6bnVsbCwiU3R5bGUiOnsiJGlkIjoiNDM0IiwiVGl0bGVQb3NpdGlvbiI6IkxlZnQiLCJEYXRlUG9zaXRpb24iOiJMZWZ0IiwiU2hhcGVUeXBlIjoxNCwiU2hhcGVTaXplIjowLCJTaGFwZVN0eWxlIjp7IiRpZCI6IjQzNSIsIk1hcmdpbiI6eyIkaWQiOiI0MzYiLCJUb3AiOjAuMCwiTGVmdCI6MC4wLCJSaWdodCI6MC4wLCJCb3R0b20iOjAuMH0sIlBhZGRpbmciOnsiJGlkIjoiNDM3IiwiVG9wIjowLjAsIkxlZnQiOjAuMCwiUmlnaHQiOjAuMCwiQm90dG9tIjowLjB9LCJCYWNrZ3JvdW5kIjp7IiRpZCI6IjQzOCIsIkNvbG9yIjp7IiRpZCI6IjQzOSIsIkEiOjI1NSwiUiI6MjQ4LCJHIjoxNTIsIkIiOjI5fX0sIklzVmlzaWJsZSI6dHJ1ZSwiV2lkdGgiOjEyLjAsIkhlaWdodCI6MTQuMCwiQm9yZGVyU3R5bGUiOnsiJGlkIjoiNDQwIiwiTGluZUNvbG9yIjpudWxsLCJMaW5lV2VpZ2h0IjowLjAsIkxpbmVUeXBlIjowLCJQYXJlbnRTdHlsZSI6bnVsbH0sIlBhcmVudFN0eWxlIjpudWxsfSwiVGl0bGVTdHlsZSI6eyIkaWQiOiI0NDEiLCJGb250U2V0dGluZ3MiOnsiJGlkIjoiNDQyIiwiRm9udFNpemUiOjksIkZvbnROYW1lIjoiQXJpYWwiLCJJc0JvbGQiOmZhbHNlLCJJc0l0YWxpYyI6ZmFsc2UsIklzVW5kZXJsaW5lZCI6ZmFsc2UsIlBhcmVudFN0eWxlIjpudWxsfSwiQXV0b1NpemUiOjIsIkZvcmVncm91bmQiOnsiJGlkIjoiNDQzIiwiQ29sb3IiOnsiJGlkIjoiNDQ0IiwiQSI6MjU1LCJSIjoyNTUsIkciOjI1NSwiQiI6MjU1fX0sIk1heFdpZHRoIjozMS4wLCJNYXhIZWlnaHQiOiJJbmZpbml0eSIsIlNtYXJ0Rm9yZWdyb3VuZElzQWN0aXZlIjpmYWxzZSwiSG9yaXpvbnRhbEFsaWdubWVudCI6MiwiVmVydGljYWxBbGlnbm1lbnQiOjAsIlNtYXJ0Rm9yZWdyb3VuZCI6bnVsbCwiQmFja2dyb3VuZEZpbGxUeXBlIjowLCJNYXJnaW4iOnsiJGlkIjoiNDQ1IiwiVG9wIjowLjAsIkxlZnQiOjAuMCwiUmlnaHQiOjAuMCwiQm90dG9tIjowLjB9LCJQYWRkaW5nIjp7IiRpZCI6IjQ0NiIsIlRvcCI6MC4wLCJMZWZ0IjowLjAsIlJpZ2h0IjowLjAsIkJvdHRvbSI6MC4wfSwiQmFja2dyb3VuZCI6eyIkaWQiOiI0NDciLCJDb2xvciI6eyIkaWQiOiI0NDgiLCJBIjowLCJSIjoyNTUsIkciOjI1NSwiQiI6MjU1fX0sIklzVmlzaWJsZSI6dHJ1ZSwiV2lkdGgiOjAuMCwiSGVpZ2h0IjowLjAsIkJvcmRlclN0eWxlIjpudWxsLCJQYXJlbnRTdHlsZSI6bnVsbH0sIkRhdGVTdHlsZSI6eyIkaWQiOiI0NDkiLCJGb250U2V0dGluZ3MiOnsiJGlkIjoiNDUwIiwiRm9udFNpemUiOjgsIkZvbnROYW1lIjoiQXJpYWwgTmFycm93IiwiSXNCb2xkIjpmYWxzZSwiSXNJdGFsaWMiOmZhbHNlLCJJc1VuZGVybGluZWQiOmZhbHNlLCJQYXJlbnRTdHlsZSI6bnVsbH0sIkF1dG9TaXplIjoyLCJGb3JlZ3JvdW5kIjp7IiRpZCI6IjQ1MSIsIkNvbG9yIjp7IiRpZCI6IjQ1MiIsIkEiOjI1NSwiUiI6MjMxLCJHIjoyMzAsIkIiOjIzMH19LCJNYXhXaWR0aCI6NTAuOTczMzg0ODU3MTc3NzM0LCJNYXhIZWlnaHQiOiJJbmZpbml0eSIsIlNtYXJ0Rm9yZWdyb3VuZElzQWN0aXZlIjpmYWxzZSwiSG9yaXpvbnRhbEFsaWdubWVudCI6MiwiVmVydGljYWxBbGlnbm1lbnQiOjAsIlNtYXJ0Rm9yZWdyb3VuZCI6bnVsbCwiQmFja2dyb3VuZEZpbGxUeXBlIjowLCJNYXJnaW4iOnsiJGlkIjoiNDUzIiwiVG9wIjowLjAsIkxlZnQiOjAuMCwiUmlnaHQiOjAuMCwiQm90dG9tIjowLjB9LCJQYWRkaW5nIjp7IiRpZCI6IjQ1NCIsIlRvcCI6MC4wLCJMZWZ0IjowLjAsIlJpZ2h0IjowLjAsIkJvdHRvbSI6MC4wfSwiQmFja2dyb3VuZCI6eyIkaWQiOiI0NTUiLCJDb2xvciI6eyIkaWQiOiI0NTYiLCJBIjowLCJSIjoyNTUsIkciOjI1NSwiQiI6MjU1fX0sIklzVmlzaWJsZSI6dHJ1ZSwiV2lkdGgiOjAuMCwiSGVpZ2h0IjowLjAsIkJvcmRlclN0eWxlIjpudWxsLCJQYXJlbnRTdHlsZSI6bnVsbH0sIkRhdGVGb3JtYXQiOnsiJGlkIjoiNDU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TgiLCJEYXRlUGFydElzVmlzaWJsZSI6dHJ1ZSwiVGltZVBhcnRJc1Zpc2libGUiOmZhbHNlfX0sIldlZWtOdW1iZXJpbmciOnsiJGlkIjoiNDU5IiwiRm9ybWF0IjowLCJJc1Zpc2libGUiOmZhbHNlLCJMYXN0S25vd25WaXNpYmlsaXR5U3RhdGUiOmZhbHNlfSwiSXNWaXNpYmxlIjp0cnVlLCJQYXJlbnRTdHlsZSI6bnVsbH0sIkh5cGVybGluayI6bnVsbCwiSW1wb3J0SWQiOiJBOS5jb20ifSx7IiRpZCI6IjQ2MCIsIklkIjoiYzg1ZmIwZGEtYWE2OS00NTRkLTk2ZTctZTkwMjQ3YzFhYzJmIiwiSW5kZXgiOjE2LCJHcm91cElkIjoiMmQ5OGFiYzctY2Y0Yy00NWZjLWFjYTEtY2EyMjcxZWQ1M2FhIiwiVGl0bGUiOiJBbWF6b24gRWxhc3RpYyBDb21wdXRlIENsb3VkIiwiRGF0ZVRpbWUiOiIyMDA2LTA4LTI1VDIzOjU5OjAwIiwiUGVyY2VudGFnZUNvbXBsZXRlIjpudWxsLCJOb3RlIjpudWxsLCJTdHlsZSI6eyIkaWQiOiI0NjEiLCJUaXRsZVBvc2l0aW9uIjoiUmlnaHQiLCJEYXRlUG9zaXRpb24iOiJSaWdodCIsIlNoYXBlVHlwZSI6MTQsIlNoYXBlU2l6ZSI6MCwiU2hhcGVTdHlsZSI6eyIkaWQiOiI0NjIiLCJNYXJnaW4iOnsiJGlkIjoiNDYzIiwiVG9wIjowLjAsIkxlZnQiOjAuMCwiUmlnaHQiOjAuMCwiQm90dG9tIjowLjB9LCJQYWRkaW5nIjp7IiRpZCI6IjQ2NCIsIlRvcCI6MC4wLCJMZWZ0IjowLjAsIlJpZ2h0IjowLjAsIkJvdHRvbSI6MC4wfSwiQmFja2dyb3VuZCI6eyIkaWQiOiI0NjUiLCJDb2xvciI6eyIkaWQiOiI0NjYiLCJBIjoyNTUsIlIiOjI0OCwiRyI6MTUyLCJCIjoyOX19LCJJc1Zpc2libGUiOnRydWUsIldpZHRoIjoxMi4wLCJIZWlnaHQiOjE0LjAsIkJvcmRlclN0eWxlIjp7IiRpZCI6IjQ2NyIsIkxpbmVDb2xvciI6bnVsbCwiTGluZVdlaWdodCI6MC4wLCJMaW5lVHlwZSI6MCwiUGFyZW50U3R5bGUiOm51bGx9LCJQYXJlbnRTdHlsZSI6bnVsbH0sIlRpdGxlU3R5bGUiOnsiJGlkIjoiNDY4IiwiRm9udFNldHRpbmdzIjp7IiRpZCI6IjQ2OSIsIkZvbnRTaXplIjo5LCJGb250TmFtZSI6IkFyaWFsIiwiSXNCb2xkIjpmYWxzZSwiSXNJdGFsaWMiOmZhbHNlLCJJc1VuZGVybGluZWQiOmZhbHNlLCJQYXJlbnRTdHlsZSI6bnVsbH0sIkF1dG9TaXplIjoyLCJGb3JlZ3JvdW5kIjp7IiRpZCI6IjQ3MCIsIkNvbG9yIjp7IiRpZCI6IjQ3MSIsIkEiOjI1NSwiUiI6MjU1LCJHIjoyNTUsIkIiOjI1NX19LCJNYXhXaWR0aCI6MTI4LjAsIk1heEhlaWdodCI6IkluZmluaXR5IiwiU21hcnRGb3JlZ3JvdW5kSXNBY3RpdmUiOmZhbHNlLCJIb3Jpem9udGFsQWxpZ25tZW50IjowLCJWZXJ0aWNhbEFsaWdubWVudCI6MCwiU21hcnRGb3JlZ3JvdW5kIjpudWxsLCJCYWNrZ3JvdW5kRmlsbFR5cGUiOjAsIk1hcmdpbiI6eyIkaWQiOiI0NzIiLCJUb3AiOjAuMCwiTGVmdCI6MC4wLCJSaWdodCI6MC4wLCJCb3R0b20iOjAuMH0sIlBhZGRpbmciOnsiJGlkIjoiNDczIiwiVG9wIjowLjAsIkxlZnQiOjAuMCwiUmlnaHQiOjAuMCwiQm90dG9tIjowLjB9LCJCYWNrZ3JvdW5kIjp7IiRpZCI6IjQ3NCIsIkNvbG9yIjp7IiRpZCI6IjQ3NSIsIkEiOjAsIlIiOjI1NSwiRyI6MjU1LCJCIjoyNTV9fSwiSXNWaXNpYmxlIjp0cnVlLCJXaWR0aCI6MC4wLCJIZWlnaHQiOjAuMCwiQm9yZGVyU3R5bGUiOm51bGwsIlBhcmVudFN0eWxlIjpudWxsfSwiRGF0ZVN0eWxlIjp7IiRpZCI6IjQ3NiIsIkZvbnRTZXR0aW5ncyI6eyIkaWQiOiI0NzciLCJGb250U2l6ZSI6OCwiRm9udE5hbWUiOiJBcmlhbCBOYXJyb3ciLCJJc0JvbGQiOmZhbHNlLCJJc0l0YWxpYyI6ZmFsc2UsIklzVW5kZXJsaW5lZCI6ZmFsc2UsIlBhcmVudFN0eWxlIjpudWxsfSwiQXV0b1NpemUiOjAsIkZvcmVncm91bmQiOnsiJGlkIjoiNDc4IiwiQ29sb3IiOnsiJGlkIjoiNDc5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Q4MCIsIlRvcCI6MC4wLCJMZWZ0IjowLjAsIlJpZ2h0IjowLjAsIkJvdHRvbSI6MC4wfSwiUGFkZGluZyI6eyIkaWQiOiI0ODEiLCJUb3AiOjAuMCwiTGVmdCI6MC4wLCJSaWdodCI6MC4wLCJCb3R0b20iOjAuMH0sIkJhY2tncm91bmQiOnsiJGlkIjoiNDgyIiwiQ29sb3IiOnsiJGlkIjoiNDgzIiwiQSI6MCwiUiI6MjU1LCJHIjoyNTUsIkIiOjI1NX19LCJJc1Zpc2libGUiOnRydWUsIldpZHRoIjowLjAsIkhlaWdodCI6MC4wLCJCb3JkZXJTdHlsZSI6bnVsbCwiUGFyZW50U3R5bGUiOm51bGx9LCJEYXRlRm9ybWF0Ijp7IiRpZCI6IjQ4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g1IiwiRGF0ZVBhcnRJc1Zpc2libGUiOnRydWUsIlRpbWVQYXJ0SXNWaXNpYmxlIjpmYWxzZX19LCJXZWVrTnVtYmVyaW5nIjp7IiRpZCI6IjQ4NiIsIkZvcm1hdCI6MCwiSXNWaXNpYmxlIjpmYWxzZSwiTGFzdEtub3duVmlzaWJpbGl0eVN0YXRlIjpmYWxzZX0sIklzVmlzaWJsZSI6dHJ1ZSwiUGFyZW50U3R5bGUiOm51bGx9LCJIeXBlcmxpbmsiOm51bGwsIkltcG9ydElkIjoiQW1hem9uIEVsYXN0aWMgQ29tcHV0ZSBDbG91ZCJ9LHsiJGlkIjoiNDg3IiwiSWQiOiI2MmM2NmMxMC0xN2Q2LTRiNmYtODI0YS1iNjU3NjJkZTE2ODEiLCJJbmRleCI6MTcsIkdyb3VwSWQiOiJhZGZiNmM2ZS0yYmE3LTRmNTctOTFjZC0yOWZmMzZjNzczOTciLCJUaXRsZSI6IktpbmRsZSBGaXJlIiwiRGF0ZVRpbWUiOiIyMDE0LTA3LTI1VDIzOjU5OjAwIiwiUGVyY2VudGFnZUNvbXBsZXRlIjpudWxsLCJOb3RlIjpudWxsLCJTdHlsZSI6eyIkaWQiOiI0ODgiLCJUaXRsZVBvc2l0aW9uIjoiUmlnaHQiLCJEYXRlUG9zaXRpb24iOiJSaWdodCIsIlNoYXBlVHlwZSI6MTQsIlNoYXBlU2l6ZSI6MCwiU2hhcGVTdHlsZSI6eyIkaWQiOiI0ODkiLCJNYXJnaW4iOnsiJGlkIjoiNDkwIiwiVG9wIjowLjAsIkxlZnQiOjAuMCwiUmlnaHQiOjAuMCwiQm90dG9tIjowLjB9LCJQYWRkaW5nIjp7IiRpZCI6IjQ5MSIsIlRvcCI6MC4wLCJMZWZ0IjowLjAsIlJpZ2h0IjowLjAsIkJvdHRvbSI6MC4wfSwiQmFja2dyb3VuZCI6eyIkaWQiOiI0OTIiLCJDb2xvciI6eyIkaWQiOiI0OTMiLCJBIjoyNTUsIlIiOjI0OCwiRyI6MTUyLCJCIjoyOX19LCJJc1Zpc2libGUiOnRydWUsIldpZHRoIjoxMi4wLCJIZWlnaHQiOjE0LjAsIkJvcmRlclN0eWxlIjp7IiRpZCI6IjQ5NCIsIkxpbmVDb2xvciI6bnVsbCwiTGluZVdlaWdodCI6MC4wLCJMaW5lVHlwZSI6MCwiUGFyZW50U3R5bGUiOm51bGx9LCJQYXJlbnRTdHlsZSI6bnVsbH0sIlRpdGxlU3R5bGUiOnsiJGlkIjoiNDk1IiwiRm9udFNldHRpbmdzIjp7IiRpZCI6IjQ5NiIsIkZvbnRTaXplIjo5LCJGb250TmFtZSI6IkFyaWFsIiwiSXNCb2xkIjpmYWxzZSwiSXNJdGFsaWMiOmZhbHNlLCJJc1VuZGVybGluZWQiOmZhbHNlLCJQYXJlbnRTdHlsZSI6bnVsbH0sIkF1dG9TaXplIjoyLCJGb3JlZ3JvdW5kIjp7IiRpZCI6IjQ5NyIsIkNvbG9yIjp7IiRpZCI6IjQ5OCIsIkEiOjI1NSwiUiI6MjU1LCJHIjoyNTUsIkIiOjI1NX19LCJNYXhXaWR0aCI6NDQuMCwiTWF4SGVpZ2h0IjoiSW5maW5pdHkiLCJTbWFydEZvcmVncm91bmRJc0FjdGl2ZSI6ZmFsc2UsIkhvcml6b250YWxBbGlnbm1lbnQiOjAsIlZlcnRpY2FsQWxpZ25tZW50IjowLCJTbWFydEZvcmVncm91bmQiOm51bGwsIkJhY2tncm91bmRGaWxsVHlwZSI6MCwiTWFyZ2luIjp7IiRpZCI6IjQ5OSIsIlRvcCI6MC4wLCJMZWZ0IjowLjAsIlJpZ2h0IjowLjAsIkJvdHRvbSI6MC4wfSwiUGFkZGluZyI6eyIkaWQiOiI1MDAiLCJUb3AiOjAuMCwiTGVmdCI6MC4wLCJSaWdodCI6MC4wLCJCb3R0b20iOjAuMH0sIkJhY2tncm91bmQiOnsiJGlkIjoiNTAxIiwiQ29sb3IiOnsiJGlkIjoiNTAyIiwiQSI6MCwiUiI6MjU1LCJHIjoyNTUsIkIiOjI1NX19LCJJc1Zpc2libGUiOnRydWUsIldpZHRoIjowLjAsIkhlaWdodCI6MC4wLCJCb3JkZXJTdHlsZSI6bnVsbCwiUGFyZW50U3R5bGUiOm51bGx9LCJEYXRlU3R5bGUiOnsiJGlkIjoiNTAzIiwiRm9udFNldHRpbmdzIjp7IiRpZCI6IjUwNCIsIkZvbnRTaXplIjo4LCJGb250TmFtZSI6IkFyaWFsIE5hcnJvdyIsIklzQm9sZCI6ZmFsc2UsIklzSXRhbGljIjpmYWxzZSwiSXNVbmRlcmxpbmVkIjpmYWxzZSwiUGFyZW50U3R5bGUiOm51bGx9LCJBdXRvU2l6ZSI6MiwiRm9yZWdyb3VuZCI6eyIkaWQiOiI1MDUiLCJDb2xvciI6eyIkaWQiOiI1MDYiLCJBIjoyNTUsIlIiOjIzMSwiRyI6MjMwLCJCIjoyMzB9fSwiTWF4V2lkdGgiOjQxLjIwNTExNjI3MTk3MjY1NiwiTWF4SGVpZ2h0IjoiSW5maW5pdHkiLCJTbWFydEZvcmVncm91bmRJc0FjdGl2ZSI6ZmFsc2UsIkhvcml6b250YWxBbGlnbm1lbnQiOjAsIlZlcnRpY2FsQWxpZ25tZW50IjowLCJTbWFydEZvcmVncm91bmQiOm51bGwsIkJhY2tncm91bmRGaWxsVHlwZSI6MCwiTWFyZ2luIjp7IiRpZCI6IjUwNyIsIlRvcCI6MC4wLCJMZWZ0IjowLjAsIlJpZ2h0IjowLjAsIkJvdHRvbSI6MC4wfSwiUGFkZGluZyI6eyIkaWQiOiI1MDgiLCJUb3AiOjAuMCwiTGVmdCI6MC4wLCJSaWdodCI6MC4wLCJCb3R0b20iOjAuMH0sIkJhY2tncm91bmQiOnsiJGlkIjoiNTA5IiwiQ29sb3IiOnsiJGlkIjoiNTEwIiwiQSI6MCwiUiI6MjU1LCJHIjoyNTUsIkIiOjI1NX19LCJJc1Zpc2libGUiOnRydWUsIldpZHRoIjowLjAsIkhlaWdodCI6MC4wLCJCb3JkZXJTdHlsZSI6bnVsbCwiUGFyZW50U3R5bGUiOm51bGx9LCJEYXRlRm9ybWF0Ijp7IiRpZCI6IjUx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EyIiwiRGF0ZVBhcnRJc1Zpc2libGUiOnRydWUsIlRpbWVQYXJ0SXNWaXNpYmxlIjpmYWxzZX19LCJXZWVrTnVtYmVyaW5nIjp7IiRpZCI6IjUxMyIsIkZvcm1hdCI6MCwiSXNWaXNpYmxlIjpmYWxzZSwiTGFzdEtub3duVmlzaWJpbGl0eVN0YXRlIjpmYWxzZX0sIklzVmlzaWJsZSI6dHJ1ZSwiUGFyZW50U3R5bGUiOm51bGx9LCJIeXBlcmxpbmsiOm51bGwsIkltcG9ydElkIjoiS2luZGxlIEZpcmUifV0sIklkIjoiMjMwZmI1NjQtMGQ0Yy00OGI1LWI0YjAtZDJmMzkzMTU2ZThhIiwiSXNTaW5nbGVJdGVtUm93IjpmYWxzZX0seyIkaWQiOiI1MTQiLCJfdGFza3MiOltdLCJfbWlsZXN0b25lcyI6W3siJGlkIjoiNTE1IiwiSWQiOiI0ZDM0Y2VhYS00MjU4LTRiMjctOGY3Zi0wNmZkYTI1YWNjZTYiLCJJbmRleCI6MTgsIkdyb3VwSWQiOiJjYzQ4NTQxYi1kZWNlLTRkNGEtYWRmNS01MTllODk1NTFhN2YiLCJUaXRsZSI6IkFtYXpvbiBQcmltZSIsIkRhdGVUaW1lIjoiMjAwNS0wMi0xNVQyMzo1OTowMCIsIlBlcmNlbnRhZ2VDb21wbGV0ZSI6bnVsbCwiTm90ZSI6bnVsbCwiU3R5bGUiOnsiJGlkIjoiNTE2IiwiVGl0bGVQb3NpdGlvbiI6IkxlZnQiLCJEYXRlUG9zaXRpb24iOiJMZWZ0IiwiU2hhcGVUeXBlIjoxNCwiU2hhcGVTaXplIjowLCJTaGFwZVN0eWxlIjp7IiRpZCI6IjUxNyIsIk1hcmdpbiI6eyIkaWQiOiI1MTgiLCJUb3AiOjAuMCwiTGVmdCI6MC4wLCJSaWdodCI6MC4wLCJCb3R0b20iOjAuMH0sIlBhZGRpbmciOnsiJGlkIjoiNTE5IiwiVG9wIjowLjAsIkxlZnQiOjAuMCwiUmlnaHQiOjAuMCwiQm90dG9tIjowLjB9LCJCYWNrZ3JvdW5kIjp7IiRpZCI6IjUyMCIsIkNvbG9yIjp7IiRpZCI6IjUyMSIsIkEiOjI1NSwiUiI6MjQ4LCJHIjoxNTIsIkIiOjI5fX0sIklzVmlzaWJsZSI6dHJ1ZSwiV2lkdGgiOjEyLjAsIkhlaWdodCI6MTQuMCwiQm9yZGVyU3R5bGUiOnsiJGlkIjoiNTIyIiwiTGluZUNvbG9yIjpudWxsLCJMaW5lV2VpZ2h0IjowLjAsIkxpbmVUeXBlIjowLCJQYXJlbnRTdHlsZSI6bnVsbH0sIlBhcmVudFN0eWxlIjpudWxsfSwiVGl0bGVTdHlsZSI6eyIkaWQiOiI1MjMiLCJGb250U2V0dGluZ3MiOnsiJGlkIjoiNTI0IiwiRm9udFNpemUiOjksIkZvbnROYW1lIjoiQXJpYWwiLCJJc0JvbGQiOmZhbHNlLCJJc0l0YWxpYyI6ZmFsc2UsIklzVW5kZXJsaW5lZCI6ZmFsc2UsIlBhcmVudFN0eWxlIjpudWxsfSwiQXV0b1NpemUiOjIsIkZvcmVncm91bmQiOnsiJGlkIjoiNTI1IiwiQ29sb3IiOnsiJGlkIjoiNTI2IiwiQSI6MjU1LCJSIjoyNTUsIkciOjI1NSwiQiI6MjU1fX0sIk1heFdpZHRoIjo2MC4wLCJNYXhIZWlnaHQiOiJJbmZpbml0eSIsIlNtYXJ0Rm9yZWdyb3VuZElzQWN0aXZlIjpmYWxzZSwiSG9yaXpvbnRhbEFsaWdubWVudCI6MiwiVmVydGljYWxBbGlnbm1lbnQiOjAsIlNtYXJ0Rm9yZWdyb3VuZCI6bnVsbCwiQmFja2dyb3VuZEZpbGxUeXBlIjowLCJNYXJnaW4iOnsiJGlkIjoiNTI3IiwiVG9wIjowLjAsIkxlZnQiOjAuMCwiUmlnaHQiOjAuMCwiQm90dG9tIjowLjB9LCJQYWRkaW5nIjp7IiRpZCI6IjUyOCIsIlRvcCI6MC4wLCJMZWZ0IjowLjAsIlJpZ2h0IjowLjAsIkJvdHRvbSI6MC4wfSwiQmFja2dyb3VuZCI6eyIkaWQiOiI1MjkiLCJDb2xvciI6eyIkaWQiOiI1MzAiLCJBIjowLCJSIjoyNTUsIkciOjI1NSwiQiI6MjU1fX0sIklzVmlzaWJsZSI6dHJ1ZSwiV2lkdGgiOjAuMCwiSGVpZ2h0IjowLjAsIkJvcmRlclN0eWxlIjpudWxsLCJQYXJlbnRTdHlsZSI6bnVsbH0sIkRhdGVTdHlsZSI6eyIkaWQiOiI1MzEiLCJGb250U2V0dGluZ3MiOnsiJGlkIjoiNTMyIiwiRm9udFNpemUiOjgsIkZvbnROYW1lIjoiQXJpYWwgTmFycm93IiwiSXNCb2xkIjpmYWxzZSwiSXNJdGFsaWMiOmZhbHNlLCJJc1VuZGVybGluZWQiOmZhbHNlLCJQYXJlbnRTdHlsZSI6bnVsbH0sIkF1dG9TaXplIjoyLCJGb3JlZ3JvdW5kIjp7IiRpZCI6IjUzMyIsIkNvbG9yIjp7IiRpZCI6IjUzNCIsIkEiOjI1NSwiUiI6MjMxLCJHIjoyMzAsIkIiOjIzMH19LCJNYXhXaWR0aCI6MzkuOTM3MDA3OTA0MDUyNzM0LCJNYXhIZWlnaHQiOiJJbmZpbml0eSIsIlNtYXJ0Rm9yZWdyb3VuZElzQWN0aXZlIjpmYWxzZSwiSG9yaXpvbnRhbEFsaWdubWVudCI6MiwiVmVydGljYWxBbGlnbm1lbnQiOjAsIlNtYXJ0Rm9yZWdyb3VuZCI6bnVsbCwiQmFja2dyb3VuZEZpbGxUeXBlIjowLCJNYXJnaW4iOnsiJGlkIjoiNTM1IiwiVG9wIjowLjAsIkxlZnQiOjAuMCwiUmlnaHQiOjAuMCwiQm90dG9tIjowLjB9LCJQYWRkaW5nIjp7IiRpZCI6IjUzNiIsIlRvcCI6MC4wLCJMZWZ0IjowLjAsIlJpZ2h0IjowLjAsIkJvdHRvbSI6MC4wfSwiQmFja2dyb3VuZCI6eyIkaWQiOiI1MzciLCJDb2xvciI6eyIkaWQiOiI1MzgiLCJBIjowLCJSIjoyNTUsIkciOjI1NSwiQiI6MjU1fX0sIklzVmlzaWJsZSI6dHJ1ZSwiV2lkdGgiOjAuMCwiSGVpZ2h0IjowLjAsIkJvcmRlclN0eWxlIjpudWxsLCJQYXJlbnRTdHlsZSI6bnVsbH0sIkRhdGVGb3JtYXQiOnsiJGlkIjoiNTM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DAiLCJEYXRlUGFydElzVmlzaWJsZSI6dHJ1ZSwiVGltZVBhcnRJc1Zpc2libGUiOmZhbHNlfX0sIldlZWtOdW1iZXJpbmciOnsiJGlkIjoiNTQxIiwiRm9ybWF0IjowLCJJc1Zpc2libGUiOmZhbHNlLCJMYXN0S25vd25WaXNpYmlsaXR5U3RhdGUiOmZhbHNlfSwiSXNWaXNpYmxlIjp0cnVlLCJQYXJlbnRTdHlsZSI6bnVsbH0sIkh5cGVybGluayI6bnVsbCwiSW1wb3J0SWQiOiJBbWF6b24gUHJpbWUifSx7IiRpZCI6IjU0MiIsIklkIjoiZmE1ZWRmNWUtOTg2Mi00Zjc3LThiNjQtNDI4Nzc3MjQ4MGFmIiwiSW5kZXgiOjE5LCJHcm91cElkIjoiY2M0ODU0MWItZGVjZS00ZDRhLWFkZjUtNTE5ZTg5NTUxYTdmIiwiVGl0bGUiOiJBbWF6b24gRnJlc2giLCJEYXRlVGltZSI6IjIwMDctMDgtMTVUMjM6NTk6MDAiLCJQZXJjZW50YWdlQ29tcGxldGUiOm51bGwsIk5vdGUiOm51bGwsIlN0eWxlIjp7IiRpZCI6IjU0MyIsIlRpdGxlUG9zaXRpb24iOiJSaWdodCIsIkRhdGVQb3NpdGlvbiI6IlJpZ2h0IiwiU2hhcGVUeXBlIjoxNCwiU2hhcGVTaXplIjowLCJTaGFwZVN0eWxlIjp7IiRpZCI6IjU0NCIsIk1hcmdpbiI6eyIkaWQiOiI1NDUiLCJUb3AiOjAuMCwiTGVmdCI6MC4wLCJSaWdodCI6MC4wLCJCb3R0b20iOjAuMH0sIlBhZGRpbmciOnsiJGlkIjoiNTQ2IiwiVG9wIjowLjAsIkxlZnQiOjAuMCwiUmlnaHQiOjAuMCwiQm90dG9tIjowLjB9LCJCYWNrZ3JvdW5kIjp7IiRpZCI6IjU0NyIsIkNvbG9yIjp7IiRpZCI6IjU0OCIsIkEiOjI1NSwiUiI6MjQ4LCJHIjoxNTIsIkIiOjI5fX0sIklzVmlzaWJsZSI6dHJ1ZSwiV2lkdGgiOjEyLjAsIkhlaWdodCI6MTQuMCwiQm9yZGVyU3R5bGUiOnsiJGlkIjoiNTQ5IiwiTGluZUNvbG9yIjpudWxsLCJMaW5lV2VpZ2h0IjowLjAsIkxpbmVUeXBlIjowLCJQYXJlbnRTdHlsZSI6bnVsbH0sIlBhcmVudFN0eWxlIjpudWxsfSwiVGl0bGVTdHlsZSI6eyIkaWQiOiI1NTAiLCJGb250U2V0dGluZ3MiOnsiJGlkIjoiNTUxIiwiRm9udFNpemUiOjksIkZvbnROYW1lIjoiQXJpYWwiLCJJc0JvbGQiOmZhbHNlLCJJc0l0YWxpYyI6ZmFsc2UsIklzVW5kZXJsaW5lZCI6ZmFsc2UsIlBhcmVudFN0eWxlIjpudWxsfSwiQXV0b1NpemUiOjIsIkZvcmVncm91bmQiOnsiJGlkIjoiNTUyIiwiQ29sb3IiOnsiJGlkIjoiNTUzIiwiQSI6MjU1LCJSIjoyNTUsIkciOjI1NSwiQiI6MjU1fX0sIk1heFdpZHRoIjo1OS4wLCJNYXhIZWlnaHQiOiJJbmZpbml0eSIsIlNtYXJ0Rm9yZWdyb3VuZElzQWN0aXZlIjpmYWxzZSwiSG9yaXpvbnRhbEFsaWdubWVudCI6MCwiVmVydGljYWxBbGlnbm1lbnQiOjAsIlNtYXJ0Rm9yZWdyb3VuZCI6bnVsbCwiQmFja2dyb3VuZEZpbGxUeXBlIjowLCJNYXJnaW4iOnsiJGlkIjoiNTU0IiwiVG9wIjowLjAsIkxlZnQiOjAuMCwiUmlnaHQiOjAuMCwiQm90dG9tIjowLjB9LCJQYWRkaW5nIjp7IiRpZCI6IjU1NSIsIlRvcCI6MC4wLCJMZWZ0IjowLjAsIlJpZ2h0IjowLjAsIkJvdHRvbSI6MC4wfSwiQmFja2dyb3VuZCI6eyIkaWQiOiI1NTYiLCJDb2xvciI6eyIkaWQiOiI1NTciLCJBIjowLCJSIjoyNTUsIkciOjI1NSwiQiI6MjU1fX0sIklzVmlzaWJsZSI6dHJ1ZSwiV2lkdGgiOjAuMCwiSGVpZ2h0IjowLjAsIkJvcmRlclN0eWxlIjpudWxsLCJQYXJlbnRTdHlsZSI6bnVsbH0sIkRhdGVTdHlsZSI6eyIkaWQiOiI1NTgiLCJGb250U2V0dGluZ3MiOnsiJGlkIjoiNTU5IiwiRm9udFNpemUiOjgsIkZvbnROYW1lIjoiQXJpYWwgTmFycm93IiwiSXNCb2xkIjpmYWxzZSwiSXNJdGFsaWMiOmZhbHNlLCJJc1VuZGVybGluZWQiOmZhbHNlLCJQYXJlbnRTdHlsZSI6bnVsbH0sIkF1dG9TaXplIjoyLCJGb3JlZ3JvdW5kIjp7IiRpZCI6IjU2MCIsIkNvbG9yIjp7IiRpZCI6IjU2MSIsIkEiOjI1NSwiUiI6MjMxLCJHIjoyMzAsIkIiOjIzMH19LCJNYXhXaWR0aCI6NDguMzY5ODQyNTI5Mjk2ODc1LCJNYXhIZWlnaHQiOiJJbmZpbml0eSIsIlNtYXJ0Rm9yZWdyb3VuZElzQWN0aXZlIjpmYWxzZSwiSG9yaXpvbnRhbEFsaWdubWVudCI6MC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aWQiOiI1NjUiLCJBIjowLCJSIjoyNTUsIkciOjI1NSwiQiI6MjU1fX0sIklzVmlzaWJsZSI6dHJ1ZSwiV2lkdGgiOjAuMCwiSGVpZ2h0IjowLjAsIkJvcmRlclN0eWxlIjpudWxsLCJQYXJlbnRTdHlsZSI6bnVsbH0sIkRhdGVGb3JtYXQiOnsiJGlkIjoiNTY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jciLCJEYXRlUGFydElzVmlzaWJsZSI6dHJ1ZSwiVGltZVBhcnRJc1Zpc2libGUiOmZhbHNlfX0sIldlZWtOdW1iZXJpbmciOnsiJGlkIjoiNTY4IiwiRm9ybWF0IjowLCJJc1Zpc2libGUiOmZhbHNlLCJMYXN0S25vd25WaXNpYmlsaXR5U3RhdGUiOmZhbHNlfSwiSXNWaXNpYmxlIjp0cnVlLCJQYXJlbnRTdHlsZSI6bnVsbH0sIkh5cGVybGluayI6bnVsbCwiSW1wb3J0SWQiOiJBbWF6b24gRnJlc2gifSx7IiRpZCI6IjU2OSIsIklkIjoiMGZmZWU0NGEtM2Y3MS00YTczLWFkM2ItOGMxZWQzN2EzNjRhIiwiSW5kZXgiOjIwLCJHcm91cElkIjoiMmQ5OGFiYzctY2Y0Yy00NWZjLWFjYTEtY2EyMjcxZWQ1M2FhIiwiVGl0bGUiOiJBbWF6b24gSW5zdGFudCBWaWRlbyIsIkRhdGVUaW1lIjoiMjAxMS0wMi0yMlQyMzo1OTowMFoiLCJQZXJjZW50YWdlQ29tcGxldGUiOm51bGwsIk5vdGUiOm51bGwsIlN0eWxlIjp7IiRpZCI6IjU3MCIsIlRpdGxlUG9zaXRpb24iOiJSaWdodCIsIkRhdGVQb3NpdGlvbiI6IlJpZ2h0IiwiU2hhcGVUeXBlIjoxNCwiU2hhcGVTaXplIjowLCJTaGFwZVN0eWxlIjp7IiRpZCI6IjU3MSIsIk1hcmdpbiI6eyIkaWQiOiI1NzIiLCJUb3AiOjAuMCwiTGVmdCI6MC4wLCJSaWdodCI6MC4wLCJCb3R0b20iOjAuMH0sIlBhZGRpbmciOnsiJGlkIjoiNTczIiwiVG9wIjowLjAsIkxlZnQiOjAuMCwiUmlnaHQiOjAuMCwiQm90dG9tIjowLjB9LCJCYWNrZ3JvdW5kIjp7IiRpZCI6IjU3NCIsIkNvbG9yIjp7IiRpZCI6IjU3NSIsIkEiOjI1NSwiUiI6MjQ4LCJHIjoxNTIsIkIiOjI5fX0sIklzVmlzaWJsZSI6dHJ1ZSwiV2lkdGgiOjEyLjAsIkhlaWdodCI6MTQuMCwiQm9yZGVyU3R5bGUiOnsiJGlkIjoiNTc2IiwiTGluZUNvbG9yIjpudWxsLCJMaW5lV2VpZ2h0IjowLjAsIkxpbmVUeXBlIjowLCJQYXJlbnRTdHlsZSI6bnVsbH0sIlBhcmVudFN0eWxlIjpudWxsfSwiVGl0bGVTdHlsZSI6eyIkaWQiOiI1NzciLCJGb250U2V0dGluZ3MiOnsiJGlkIjoiNTc4IiwiRm9udFNpemUiOjksIkZvbnROYW1lIjoiQXJpYWwiLCJJc0JvbGQiOmZhbHNlLCJJc0l0YWxpYyI6ZmFsc2UsIklzVW5kZXJsaW5lZCI6ZmFsc2UsIlBhcmVudFN0eWxlIjpudWxsfSwiQXV0b1NpemUiOjIsIkZvcmVncm91bmQiOnsiJGlkIjoiNTc5IiwiQ29sb3IiOnsiJGlkIjoiNTgwIiwiQSI6MjU1LCJSIjoyNTUsIkciOjI1NSwiQiI6MjU1fX0sIk1heFdpZHRoIjo4OC4wLCJNYXhIZWlnaHQiOiJJbmZpbml0eSIsIlNtYXJ0Rm9yZWdyb3VuZElzQWN0aXZlIjpmYWxzZSwiSG9yaXpvbnRhbEFsaWdubWVudCI6MCwiVmVydGljYWxBbGlnbm1lbnQiOjAsIlNtYXJ0Rm9yZWdyb3VuZCI6bnVsbCwiQmFja2dyb3VuZEZpbGxUeXBlIjowLCJNYXJnaW4iOnsiJGlkIjoiNTgxIiwiVG9wIjowLjAsIkxlZnQiOjAuMCwiUmlnaHQiOjAuMCwiQm90dG9tIjowLjB9LCJQYWRkaW5nIjp7IiRpZCI6IjU4MiIsIlRvcCI6MC4wLCJMZWZ0IjowLjAsIlJpZ2h0IjowLjAsIkJvdHRvbSI6MC4wfSwiQmFja2dyb3VuZCI6eyIkaWQiOiI1ODMiLCJDb2xvciI6eyIkaWQiOiI1ODQiLCJBIjowLCJSIjoyNTUsIkciOjI1NSwiQiI6MjU1fX0sIklzVmlzaWJsZSI6dHJ1ZSwiV2lkdGgiOjAuMCwiSGVpZ2h0IjowLjAsIkJvcmRlclN0eWxlIjpudWxsLCJQYXJlbnRTdHlsZSI6bnVsbH0sIkRhdGVTdHlsZSI6eyIkaWQiOiI1ODUiLCJGb250U2V0dGluZ3MiOnsiJGlkIjoiNTg2IiwiRm9udFNpemUiOjgsIkZvbnROYW1lIjoiQXJpYWwgTmFycm93IiwiSXNCb2xkIjpmYWxzZSwiSXNJdGFsaWMiOmZhbHNlLCJJc1VuZGVybGluZWQiOmZhbHNlLCJQYXJlbnRTdHlsZSI6bnVsbH0sIkF1dG9TaXplIjowLCJGb3JlZ3JvdW5kIjp7IiRpZCI6IjU4NyIsIkNvbG9yIjp7IiRpZCI6IjU4OC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aWQiOiI1ODkiLCJUb3AiOjAuMCwiTGVmdCI6MC4wLCJSaWdodCI6MC4wLCJCb3R0b20iOjAuMH0sIlBhZGRpbmciOnsiJGlkIjoiNTkwIiwiVG9wIjowLjAsIkxlZnQiOjAuMCwiUmlnaHQiOjAuMCwiQm90dG9tIjowLjB9LCJCYWNrZ3JvdW5kIjp7IiRpZCI6IjU5MSIsIkNvbG9yIjp7IiRpZCI6IjU5MiIsIkEiOjAsIlIiOjI1NSwiRyI6MjU1LCJCIjoyNTV9fSwiSXNWaXNpYmxlIjp0cnVlLCJXaWR0aCI6MC4wLCJIZWlnaHQiOjAuMCwiQm9yZGVyU3R5bGUiOm51bGwsIlBhcmVudFN0eWxlIjpudWxsfSwiRGF0ZUZvcm1hdCI6eyIkaWQiOiI1O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5NCIsIkRhdGVQYXJ0SXNWaXNpYmxlIjp0cnVlLCJUaW1lUGFydElzVmlzaWJsZSI6ZmFsc2V9fSwiV2Vla051bWJlcmluZyI6eyIkaWQiOiI1OTUiLCJGb3JtYXQiOjAsIklzVmlzaWJsZSI6ZmFsc2UsIkxhc3RLbm93blZpc2liaWxpdHlTdGF0ZSI6ZmFsc2V9LCJJc1Zpc2libGUiOnRydWUsIlBhcmVudFN0eWxlIjpudWxsfSwiSHlwZXJsaW5rIjpudWxsLCJJbXBvcnRJZCI6IkFtYXpvbiBJbnN0YW50IFZpZGVvIn0seyIkaWQiOiI1OTYiLCJJZCI6ImZlY2ExNjE2LTc2MzEtNDQwNS05MTA2LWQ1ZDZlYjQxNGEyYiIsIkluZGV4IjoyMSwiR3JvdXBJZCI6IjJkOThhYmM3LWNmNGMtNDVmYy1hY2ExLWNhMjI3MWVkNTNhYSIsIlRpdGxlIjoiQW1hem9uIFVuZGVyZ3JvdW5kIiwiRGF0ZVRpbWUiOiIyMDE1LTA4LTI2VDIzOjU5OjAwIiwiUGVyY2VudGFnZUNvbXBsZXRlIjpudWxsLCJOb3RlIjpudWxsLCJTdHlsZSI6eyIkaWQiOiI1OTciLCJUaXRsZVBvc2l0aW9uIjoiUmlnaHQiLCJEYXRlUG9zaXRpb24iOiJSaWdodCIsIlNoYXBlVHlwZSI6MTQsIlNoYXBlU2l6ZSI6MCwiU2hhcGVTdHlsZSI6eyIkaWQiOiI1OTgiLCJNYXJnaW4iOnsiJGlkIjoiNTk5IiwiVG9wIjowLjAsIkxlZnQiOjAuMCwiUmlnaHQiOjAuMCwiQm90dG9tIjowLjB9LCJQYWRkaW5nIjp7IiRpZCI6IjYwMCIsIlRvcCI6MC4wLCJMZWZ0IjowLjAsIlJpZ2h0IjowLjAsIkJvdHRvbSI6MC4wfSwiQmFja2dyb3VuZCI6eyIkaWQiOiI2MDEiLCJDb2xvciI6eyIkaWQiOiI2MDIiLCJBIjoyNTUsIlIiOjI0OCwiRyI6MTUyLCJCIjoyOX19LCJJc1Zpc2libGUiOnRydWUsIldpZHRoIjoxMi4wLCJIZWlnaHQiOjE0LjAsIkJvcmRlclN0eWxlIjp7IiRpZCI6IjYwMyIsIkxpbmVDb2xvciI6bnVsbCwiTGluZVdlaWdodCI6MC4wLCJMaW5lVHlwZSI6MCwiUGFyZW50U3R5bGUiOm51bGx9LCJQYXJlbnRTdHlsZSI6bnVsbH0sIlRpdGxlU3R5bGUiOnsiJGlkIjoiNjA0IiwiRm9udFNldHRpbmdzIjp7IiRpZCI6IjYwNSIsIkZvbnRTaXplIjo5LCJGb250TmFtZSI6IkFyaWFsIiwiSXNCb2xkIjpmYWxzZSwiSXNJdGFsaWMiOmZhbHNlLCJJc1VuZGVybGluZWQiOmZhbHNlLCJQYXJlbnRTdHlsZSI6bnVsbH0sIkF1dG9TaXplIjoyLCJGb3JlZ3JvdW5kIjp7IiRpZCI6IjYwNiIsIkNvbG9yIjp7IiRpZCI6IjYwNyIsIkEiOjI1NSwiUiI6MjU1LCJHIjoyNTUsIkIiOjI1NX19LCJNYXhXaWR0aCI6ODkuMCwiTWF4SGVpZ2h0IjoiSW5maW5pdHkiLCJTbWFydEZvcmVncm91bmRJc0FjdGl2ZSI6ZmFsc2UsIkhvcml6b250YWxBbGlnbm1lbnQiOjAsIlZlcnRpY2FsQWxpZ25tZW50IjowLCJTbWFydEZvcmVncm91bmQiOm51bGwsIkJhY2tncm91bmRGaWxsVHlwZSI6MCwiTWFyZ2luIjp7IiRpZCI6IjYwOCIsIlRvcCI6MC4wLCJMZWZ0IjowLjAsIlJpZ2h0IjowLjAsIkJvdHRvbSI6MC4wfSwiUGFkZGluZyI6eyIkaWQiOiI2MDkiLCJUb3AiOjAuMCwiTGVmdCI6MC4wLCJSaWdodCI6MC4wLCJCb3R0b20iOjAuMH0sIkJhY2tncm91bmQiOnsiJGlkIjoiNjEwIiwiQ29sb3IiOnsiJGlkIjoiNjExIiwiQSI6MCwiUiI6MjU1LCJHIjoyNTUsIkIiOjI1NX19LCJJc1Zpc2libGUiOnRydWUsIldpZHRoIjowLjAsIkhlaWdodCI6MC4wLCJCb3JkZXJTdHlsZSI6bnVsbCwiUGFyZW50U3R5bGUiOm51bGx9LCJEYXRlU3R5bGUiOnsiJGlkIjoiNjEyIiwiRm9udFNldHRpbmdzIjp7IiRpZCI6IjYxMyIsIkZvbnRTaXplIjo4LCJGb250TmFtZSI6IkFyaWFsIE5hcnJvdyIsIklzQm9sZCI6ZmFsc2UsIklzSXRhbGljIjpmYWxzZSwiSXNVbmRlcmxpbmVkIjpmYWxzZSwiUGFyZW50U3R5bGUiOm51bGx9LCJBdXRvU2l6ZSI6MCwiRm9yZWdyb3VuZCI6eyIkaWQiOiI2MTQiLCJDb2xvciI6eyIkaWQiOiI2MTU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NjE2IiwiVG9wIjowLjAsIkxlZnQiOjAuMCwiUmlnaHQiOjAuMCwiQm90dG9tIjowLjB9LCJQYWRkaW5nIjp7IiRpZCI6IjYxNyIsIlRvcCI6MC4wLCJMZWZ0IjowLjAsIlJpZ2h0IjowLjAsIkJvdHRvbSI6MC4wfSwiQmFja2dyb3VuZCI6eyIkaWQiOiI2MTgiLCJDb2xvciI6eyIkaWQiOiI2MTkiLCJBIjowLCJSIjoyNTUsIkciOjI1NSwiQiI6MjU1fX0sIklzVmlzaWJsZSI6dHJ1ZSwiV2lkdGgiOjAuMCwiSGVpZ2h0IjowLjAsIkJvcmRlclN0eWxlIjpudWxsLCJQYXJlbnRTdHlsZSI6bnVsbH0sIkRhdGVGb3JtYXQiOnsiJGlkIjoiNjI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jEiLCJEYXRlUGFydElzVmlzaWJsZSI6dHJ1ZSwiVGltZVBhcnRJc1Zpc2libGUiOmZhbHNlfX0sIldlZWtOdW1iZXJpbmciOnsiJGlkIjoiNjIyIiwiRm9ybWF0IjowLCJJc1Zpc2libGUiOmZhbHNlLCJMYXN0S25vd25WaXNpYmlsaXR5U3RhdGUiOmZhbHNlfSwiSXNWaXNpYmxlIjp0cnVlLCJQYXJlbnRTdHlsZSI6bnVsbH0sIkh5cGVybGluayI6bnVsbCwiSW1wb3J0SWQiOiJBbWF6b24gVW5kZXJncm91bmQifV0sIklkIjoiMjlkY2E4NTYtNWE4Mi00MDlmLTk2NDQtNTdlY2FkNTA3YzdjIiwiSXNTaW5nbGVJdGVtUm93IjpmYWxzZX0seyIkaWQiOiI2MjMiLCJfdGFza3MiOltdLCJfbWlsZXN0b25lcyI6W3siJGlkIjoiNjI0IiwiSWQiOiJiZWNiYmYyNi01ZDIxLTQwZDMtYjQ1NS0wODc0YTBhZjgxZWMiLCJJbmRleCI6MjIsIkdyb3VwSWQiOiJhZGZiNmM2ZS0yYmE3LTRmNTctOTFjZC0yOWZmMzZjNzczOTciLCJUaXRsZSI6IkFtYXpvbiBNZWNoYW5pY2FsIFR1cmsiLCJEYXRlVGltZSI6IjIwMDUtMTEtMTVUMjM6NTk6MDAiLCJQZXJjZW50YWdlQ29tcGxldGUiOm51bGwsIk5vdGUiOm51bGwsIlN0eWxlIjp7IiRpZCI6IjYyNSIsIlRpdGxlUG9zaXRpb24iOiJMZWZ0IiwiRGF0ZVBvc2l0aW9uIjoiTGVmdCIsIlNoYXBlVHlwZSI6MTQsIlNoYXBlU2l6ZSI6MCwiU2hhcGVTdHlsZSI6eyIkaWQiOiI2MjYiLCJNYXJnaW4iOnsiJGlkIjoiNjI3IiwiVG9wIjowLjAsIkxlZnQiOjAuMCwiUmlnaHQiOjAuMCwiQm90dG9tIjowLjB9LCJQYWRkaW5nIjp7IiRpZCI6IjYyOCIsIlRvcCI6MC4wLCJMZWZ0IjowLjAsIlJpZ2h0IjowLjAsIkJvdHRvbSI6MC4wfSwiQmFja2dyb3VuZCI6eyIkaWQiOiI2MjkiLCJDb2xvciI6eyIkaWQiOiI2MzAiLCJBIjoyNTUsIlIiOjI0OCwiRyI6MTUyLCJCIjoyOX19LCJJc1Zpc2libGUiOnRydWUsIldpZHRoIjoxMi4wLCJIZWlnaHQiOjE0LjAsIkJvcmRlclN0eWxlIjp7IiRpZCI6IjYzMSIsIkxpbmVDb2xvciI6bnVsbCwiTGluZVdlaWdodCI6MC4wLCJMaW5lVHlwZSI6MCwiUGFyZW50U3R5bGUiOm51bGx9LCJQYXJlbnRTdHlsZSI6bnVsbH0sIlRpdGxlU3R5bGUiOnsiJGlkIjoiNjMyIiwiRm9udFNldHRpbmdzIjp7IiRpZCI6IjYzMyIsIkZvbnRTaXplIjo5LCJGb250TmFtZSI6IkFyaWFsIiwiSXNCb2xkIjpmYWxzZSwiSXNJdGFsaWMiOmZhbHNlLCJJc1VuZGVybGluZWQiOmZhbHNlLCJQYXJlbnRTdHlsZSI6bnVsbH0sIkF1dG9TaXplIjoyLCJGb3JlZ3JvdW5kIjp7IiRpZCI6IjYzNCIsIkNvbG9yIjp7IiRpZCI6IjYzNSIsIkEiOjI1NSwiUiI6MjU1LCJHIjoyNTUsIkIiOjI1NX19LCJNYXhXaWR0aCI6MTAyLjAsIk1heEhlaWdodCI6IkluZmluaXR5IiwiU21hcnRGb3JlZ3JvdW5kSXNBY3RpdmUiOmZhbHNlLCJIb3Jpem9udGFsQWxpZ25tZW50IjoyLCJWZXJ0aWNhbEFsaWdubWVudCI6MCwiU21hcnRGb3JlZ3JvdW5kIjpudWxsLCJCYWNrZ3JvdW5kRmlsbFR5cGUiOjAsIk1hcmdpbiI6eyIkaWQiOiI2MzYiLCJUb3AiOjAuMCwiTGVmdCI6MC4wLCJSaWdodCI6MC4wLCJCb3R0b20iOjAuMH0sIlBhZGRpbmciOnsiJGlkIjoiNjM3IiwiVG9wIjowLjAsIkxlZnQiOjAuMCwiUmlnaHQiOjAuMCwiQm90dG9tIjowLjB9LCJCYWNrZ3JvdW5kIjp7IiRpZCI6IjYzOCIsIkNvbG9yIjp7IiRpZCI6IjYzOSIsIkEiOjAsIlIiOjI1NSwiRyI6MjU1LCJCIjoyNTV9fSwiSXNWaXNpYmxlIjp0cnVlLCJXaWR0aCI6MC4wLCJIZWlnaHQiOjAuMCwiQm9yZGVyU3R5bGUiOm51bGwsIlBhcmVudFN0eWxlIjpudWxsfSwiRGF0ZVN0eWxlIjp7IiRpZCI6IjY0MCIsIkZvbnRTZXR0aW5ncyI6eyIkaWQiOiI2NDEiLCJGb250U2l6ZSI6OCwiRm9udE5hbWUiOiJBcmlhbCBOYXJyb3ciLCJJc0JvbGQiOmZhbHNlLCJJc0l0YWxpYyI6ZmFsc2UsIklzVW5kZXJsaW5lZCI6ZmFsc2UsIlBhcmVudFN0eWxlIjpudWxsfSwiQXV0b1NpemUiOjAsIkZvcmVncm91bmQiOnsiJGlkIjoiNjQyIiwiQ29sb3IiOnsiJGlkIjoiNjQz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pZCI6IjY0NCIsIlRvcCI6MC4wLCJMZWZ0IjowLjAsIlJpZ2h0IjowLjAsIkJvdHRvbSI6MC4wfSwiUGFkZGluZyI6eyIkaWQiOiI2NDUiLCJUb3AiOjAuMCwiTGVmdCI6MC4wLCJSaWdodCI6MC4wLCJCb3R0b20iOjAuMH0sIkJhY2tncm91bmQiOnsiJGlkIjoiNjQ2IiwiQ29sb3IiOnsiJGlkIjoiNjQ3IiwiQSI6MCwiUiI6MjU1LCJHIjoyNTUsIkIiOjI1NX19LCJJc1Zpc2libGUiOnRydWUsIldpZHRoIjowLjAsIkhlaWdodCI6MC4wLCJCb3JkZXJTdHlsZSI6bnVsbCwiUGFyZW50U3R5bGUiOm51bGx9LCJEYXRlRm9ybWF0Ijp7IiRpZCI6IjY0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Q5IiwiRGF0ZVBhcnRJc1Zpc2libGUiOnRydWUsIlRpbWVQYXJ0SXNWaXNpYmxlIjpmYWxzZX19LCJXZWVrTnVtYmVyaW5nIjp7IiRpZCI6IjY1MCIsIkZvcm1hdCI6MCwiSXNWaXNpYmxlIjpmYWxzZSwiTGFzdEtub3duVmlzaWJpbGl0eVN0YXRlIjpmYWxzZX0sIklzVmlzaWJsZSI6dHJ1ZSwiUGFyZW50U3R5bGUiOm51bGx9LCJIeXBlcmxpbmsiOm51bGwsIkltcG9ydElkIjoiQW1hem9uIE1lY2hhbmljYWwgVHVyayJ9LHsiJGlkIjoiNjUxIiwiSWQiOiJmYTQxNGNjYS0yMDhhLTQxYzUtYjZiNy0wNjVjOWZhZjFiYWEiLCJJbmRleCI6MjMsIkdyb3VwSWQiOiI5ZTQzNTJiZS0yY2JhLTQzZTktYTY1Yi1mZjdmYjMyYjgxMzUiLCJUaXRsZSI6IkFtYXpvbiBNdXNpYyIsIkRhdGVUaW1lIjoiMjAwNy0wOS0yNVQyMzo1OTowMFoiLCJQZXJjZW50YWdlQ29tcGxldGUiOm51bGwsIk5vdGUiOm51bGwsIlN0eWxlIjp7IiRpZCI6IjY1MiIsIlRpdGxlUG9zaXRpb24iOiJSaWdodCIsIkRhdGVQb3NpdGlvbiI6IlJpZ2h0IiwiU2hhcGVUeXBlIjoxNCwiU2hhcGVTaXplIjowLCJTaGFwZVN0eWxlIjp7IiRpZCI6IjY1MyIsIk1hcmdpbiI6eyIkaWQiOiI2NTQiLCJUb3AiOjAuMCwiTGVmdCI6MC4wLCJSaWdodCI6MC4wLCJCb3R0b20iOjAuMH0sIlBhZGRpbmciOnsiJGlkIjoiNjU1IiwiVG9wIjowLjAsIkxlZnQiOjAuMCwiUmlnaHQiOjAuMCwiQm90dG9tIjowLjB9LCJCYWNrZ3JvdW5kIjp7IiRpZCI6IjY1NiIsIkNvbG9yIjp7IiRpZCI6IjY1NyIsIkEiOjI1NSwiUiI6MjQ4LCJHIjoxNTIsIkIiOjI5fX0sIklzVmlzaWJsZSI6dHJ1ZSwiV2lkdGgiOjEyLjAsIkhlaWdodCI6MTQuMCwiQm9yZGVyU3R5bGUiOnsiJGlkIjoiNjU4IiwiTGluZUNvbG9yIjpudWxsLCJMaW5lV2VpZ2h0IjowLjAsIkxpbmVUeXBlIjowLCJQYXJlbnRTdHlsZSI6bnVsbH0sIlBhcmVudFN0eWxlIjpudWxsfSwiVGl0bGVTdHlsZSI6eyIkaWQiOiI2NTkiLCJGb250U2V0dGluZ3MiOnsiJGlkIjoiNjYwIiwiRm9udFNpemUiOjksIkZvbnROYW1lIjoiQXJpYWwiLCJJc0JvbGQiOmZhbHNlLCJJc0l0YWxpYyI6ZmFsc2UsIklzVW5kZXJsaW5lZCI6ZmFsc2UsIlBhcmVudFN0eWxlIjpudWxsfSwiQXV0b1NpemUiOjIsIkZvcmVncm91bmQiOnsiJGlkIjoiNjYxIiwiQ29sb3IiOnsiJGlkIjoiNjYyIiwiQSI6MjU1LCJSIjoyNTUsIkciOjI1NSwiQiI6MjU1fX0sIk1heFdpZHRoIjo2MC4wLCJNYXhIZWlnaHQiOiJJbmZpbml0eSIsIlNtYXJ0Rm9yZWdyb3VuZElzQWN0aXZlIjpmYWxzZSwiSG9yaXpvbnRhbEFsaWdubWVudCI6MCwiVmVydGljYWxBbGlnbm1lbnQiOjAsIlNtYXJ0Rm9yZWdyb3VuZCI6bnVsbCwiQmFja2dyb3VuZEZpbGxUeXBlIjowLCJNYXJnaW4iOnsiJGlkIjoiNjYzIiwiVG9wIjowLjAsIkxlZnQiOjAuMCwiUmlnaHQiOjAuMCwiQm90dG9tIjowLjB9LCJQYWRkaW5nIjp7IiRpZCI6IjY2NCIsIlRvcCI6MC4wLCJMZWZ0IjowLjAsIlJpZ2h0IjowLjAsIkJvdHRvbSI6MC4wfSwiQmFja2dyb3VuZCI6eyIkaWQiOiI2NjUiLCJDb2xvciI6eyIkaWQiOiI2NjYiLCJBIjowLCJSIjoyNTUsIkciOjI1NSwiQiI6MjU1fX0sIklzVmlzaWJsZSI6dHJ1ZSwiV2lkdGgiOjAuMCwiSGVpZ2h0IjowLjAsIkJvcmRlclN0eWxlIjpudWxsLCJQYXJlbnRTdHlsZSI6bnVsbH0sIkRhdGVTdHlsZSI6eyIkaWQiOiI2NjciLCJGb250U2V0dGluZ3MiOnsiJGlkIjoiNjY4IiwiRm9udFNpemUiOjgsIkZvbnROYW1lIjoiQXJpYWwgTmFycm93IiwiSXNCb2xkIjpmYWxzZSwiSXNJdGFsaWMiOmZhbHNlLCJJc1VuZGVybGluZWQiOmZhbHNlLCJQYXJlbnRTdHlsZSI6bnVsbH0sIkF1dG9TaXplIjoyLCJGb3JlZ3JvdW5kIjp7IiRpZCI6IjY2OSIsIkNvbG9yIjp7IiRpZCI6IjY3MCIsIkEiOjI1NSwiUiI6MjMxLCJHIjoyMzAsIkIiOjIzMH19LCJNYXhXaWR0aCI6NjAuOTk5OTE5ODkxMzU3NDIyLCJNYXhIZWlnaHQiOiJJbmZpbml0eSIsIlNtYXJ0Rm9yZWdyb3VuZElzQWN0aXZlIjpmYWxzZSwiSG9yaXpvbnRhbEFsaWdubWVudCI6MCwiVmVydGljYWxBbGlnbm1lbnQiOjAsIlNtYXJ0Rm9yZWdyb3VuZCI6bnVsbCwiQmFja2dyb3VuZEZpbGxUeXBlIjowLCJNYXJnaW4iOnsiJGlkIjoiNjcxIiwiVG9wIjowLjAsIkxlZnQiOjAuMCwiUmlnaHQiOjAuMCwiQm90dG9tIjowLjB9LCJQYWRkaW5nIjp7IiRpZCI6IjY3MiIsIlRvcCI6MC4wLCJMZWZ0IjowLjAsIlJpZ2h0IjowLjAsIkJvdHRvbSI6MC4wfSwiQmFja2dyb3VuZCI6eyIkaWQiOiI2NzMiLCJDb2xvciI6eyIkaWQiOiI2NzQiLCJBIjowLCJSIjoyNTUsIkciOjI1NSwiQiI6MjU1fX0sIklzVmlzaWJsZSI6dHJ1ZSwiV2lkdGgiOjAuMCwiSGVpZ2h0IjowLjAsIkJvcmRlclN0eWxlIjpudWxsLCJQYXJlbnRTdHlsZSI6bnVsbH0sIkRhdGVGb3JtYXQiOnsiJGlkIjoiNjc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zYiLCJEYXRlUGFydElzVmlzaWJsZSI6dHJ1ZSwiVGltZVBhcnRJc1Zpc2libGUiOmZhbHNlfX0sIldlZWtOdW1iZXJpbmciOnsiJGlkIjoiNjc3IiwiRm9ybWF0IjowLCJJc1Zpc2libGUiOmZhbHNlLCJMYXN0S25vd25WaXNpYmlsaXR5U3RhdGUiOmZhbHNlfSwiSXNWaXNpYmxlIjp0cnVlLCJQYXJlbnRTdHlsZSI6bnVsbH0sIkh5cGVybGluayI6bnVsbCwiSW1wb3J0SWQiOiJBbWF6b24gTXVzaWMifSx7IiRpZCI6IjY3OCIsIklkIjoiM2JmN2ZhNDUtNmYxYS00NTFmLWE2NzAtOGU4NTJmZjNjM2Y5IiwiSW5kZXgiOjI0LCJHcm91cElkIjoiY2M0ODU0MWItZGVjZS00ZDRhLWFkZjUtNTE5ZTg5NTUxYTdmIiwiVGl0bGUiOiJBbWF6b24gQXBwc3RvcmUiLCJEYXRlVGltZSI6IjIwMTEtMDUtMDJUMjM6NTk6MDAiLCJQZXJjZW50YWdlQ29tcGxldGUiOm51bGwsIk5vdGUiOm51bGwsIlN0eWxlIjp7IiRpZCI6IjY3OSIsIlRpdGxlUG9zaXRpb24iOiJSaWdodCIsIkRhdGVQb3NpdGlvbiI6IlJpZ2h0IiwiU2hhcGVUeXBlIjoxNCwiU2hhcGVTaXplIjowLCJTaGFwZVN0eWxlIjp7IiRpZCI6IjY4MCIsIk1hcmdpbiI6eyIkaWQiOiI2ODEiLCJUb3AiOjAuMCwiTGVmdCI6MC4wLCJSaWdodCI6MC4wLCJCb3R0b20iOjAuMH0sIlBhZGRpbmciOnsiJGlkIjoiNjgyIiwiVG9wIjowLjAsIkxlZnQiOjAuMCwiUmlnaHQiOjAuMCwiQm90dG9tIjowLjB9LCJCYWNrZ3JvdW5kIjp7IiRpZCI6IjY4MyIsIkNvbG9yIjp7IiRpZCI6IjY4NCIsIkEiOjI1NSwiUiI6MjQ4LCJHIjoxNTIsIkIiOjI5fX0sIklzVmlzaWJsZSI6dHJ1ZSwiV2lkdGgiOjEyLjAsIkhlaWdodCI6MTQuMCwiQm9yZGVyU3R5bGUiOnsiJGlkIjoiNjg1IiwiTGluZUNvbG9yIjpudWxsLCJMaW5lV2VpZ2h0IjowLjAsIkxpbmVUeXBlIjowLCJQYXJlbnRTdHlsZSI6bnVsbH0sIlBhcmVudFN0eWxlIjpudWxsfSwiVGl0bGVTdHlsZSI6eyIkaWQiOiI2ODYiLCJGb250U2V0dGluZ3MiOnsiJGlkIjoiNjg3IiwiRm9udFNpemUiOjksIkZvbnROYW1lIjoiQXJpYWwiLCJJc0JvbGQiOmZhbHNlLCJJc0l0YWxpYyI6ZmFsc2UsIklzVW5kZXJsaW5lZCI6ZmFsc2UsIlBhcmVudFN0eWxlIjpudWxsfSwiQXV0b1NpemUiOjIsIkZvcmVncm91bmQiOnsiJGlkIjoiNjg4IiwiQ29sb3IiOnsiJGlkIjoiNjg5IiwiQSI6MjU1LCJSIjoyNTUsIkciOjI1NSwiQiI6MjU1fX0sIk1heFdpZHRoIjo3Mi4wLCJNYXhIZWlnaHQiOiJJbmZpbml0eSIsIlNtYXJ0Rm9yZWdyb3VuZElzQWN0aXZlIjpmYWxzZSwiSG9yaXpvbnRhbEFsaWdubWVudCI6MCwiVmVydGljYWxBbGlnbm1lbnQiOjAsIlNtYXJ0Rm9yZWdyb3VuZCI6bnVsbCwiQmFja2dyb3VuZEZpbGxUeXBlIjowLCJNYXJnaW4iOnsiJGlkIjoiNjkwIiwiVG9wIjowLjAsIkxlZnQiOjAuMCwiUmlnaHQiOjAuMCwiQm90dG9tIjowLjB9LCJQYWRkaW5nIjp7IiRpZCI6IjY5MSIsIlRvcCI6MC4wLCJMZWZ0IjowLjAsIlJpZ2h0IjowLjAsIkJvdHRvbSI6MC4wfSwiQmFja2dyb3VuZCI6eyIkaWQiOiI2OTIiLCJDb2xvciI6eyIkaWQiOiI2OTMiLCJBIjowLCJSIjoyNTUsIkciOjI1NSwiQiI6MjU1fX0sIklzVmlzaWJsZSI6dHJ1ZSwiV2lkdGgiOjAuMCwiSGVpZ2h0IjowLjAsIkJvcmRlclN0eWxlIjpudWxsLCJQYXJlbnRTdHlsZSI6bnVsbH0sIkRhdGVTdHlsZSI6eyIkaWQiOiI2OTQiLCJGb250U2V0dGluZ3MiOnsiJGlkIjoiNjk1IiwiRm9udFNpemUiOjgsIkZvbnROYW1lIjoiQXJpYWwgTmFycm93IiwiSXNCb2xkIjpmYWxzZSwiSXNJdGFsaWMiOmZhbHNlLCJJc1VuZGVybGluZWQiOmZhbHNlLCJQYXJlbnRTdHlsZSI6bnVsbH0sIkF1dG9TaXplIjoyLCJGb3JlZ3JvdW5kIjp7IiRpZCI6IjY5NiIsIkNvbG9yIjp7IiRpZCI6IjY5NyIsIkEiOjI1NSwiUiI6MjMxLCJHIjoyMzAsIkIiOjIzMH19LCJNYXhXaWR0aCI6NjYuMzU4OTc4MjcxNDg0Mzc1LCJNYXhIZWlnaHQiOiJJbmZpbml0eSIsIlNtYXJ0Rm9yZWdyb3VuZElzQWN0aXZlIjpmYWxzZSwiSG9yaXpvbnRhbEFsaWdubWVudCI6MCwiVmVydGljYWxBbGlnbm1lbnQiOjAsIlNtYXJ0Rm9yZWdyb3VuZCI6bnVsbCwiQmFja2dyb3VuZEZpbGxUeXBlIjowLCJNYXJnaW4iOnsiJGlkIjoiNjk4IiwiVG9wIjowLjAsIkxlZnQiOjAuMCwiUmlnaHQiOjAuMCwiQm90dG9tIjowLjB9LCJQYWRkaW5nIjp7IiRpZCI6IjY5OSIsIlRvcCI6MC4wLCJMZWZ0IjowLjAsIlJpZ2h0IjowLjAsIkJvdHRvbSI6MC4wfSwiQmFja2dyb3VuZCI6eyIkaWQiOiI3MDAiLCJDb2xvciI6eyIkaWQiOiI3MDEiLCJBIjowLCJSIjoyNTUsIkciOjI1NSwiQiI6MjU1fX0sIklzVmlzaWJsZSI6dHJ1ZSwiV2lkdGgiOjAuMCwiSGVpZ2h0IjowLjAsIkJvcmRlclN0eWxlIjpudWxsLCJQYXJlbnRTdHlsZSI6bnVsbH0sIkRhdGVGb3JtYXQiOnsiJGlkIjoiNzA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DMiLCJEYXRlUGFydElzVmlzaWJsZSI6dHJ1ZSwiVGltZVBhcnRJc1Zpc2libGUiOmZhbHNlfX0sIldlZWtOdW1iZXJpbmciOnsiJGlkIjoiNzA0IiwiRm9ybWF0IjowLCJJc1Zpc2libGUiOmZhbHNlLCJMYXN0S25vd25WaXNpYmlsaXR5U3RhdGUiOmZhbHNlfSwiSXNWaXNpYmxlIjp0cnVlLCJQYXJlbnRTdHlsZSI6bnVsbH0sIkh5cGVybGluayI6bnVsbCwiSW1wb3J0SWQiOiJBbWF6b24gQXBwc3RvcmUifSx7IiRpZCI6IjcwNSIsIklkIjoiODY4ODMzMGQtZmI3NC00MmYxLTk2ZmEtZjZmMDFhYjZiNWE4IiwiSW5kZXgiOjI1LCJHcm91cElkIjoiY2M0ODU0MWItZGVjZS00ZDRhLWFkZjUtNTE5ZTg5NTUxYTdmIiwiVGl0bGUiOiJBbWF6b24gUHJpbWUgQWlyIiwiRGF0ZVRpbWUiOiIyMDE2LTEyLTA3VDIzOjU5OjAwIiwiUGVyY2VudGFnZUNvbXBsZXRlIjpudWxsLCJOb3RlIjpudWxsLCJTdHlsZSI6eyIkaWQiOiI3MDYiLCJUaXRsZVBvc2l0aW9uIjoiUmlnaHQiLCJEYXRlUG9zaXRpb24iOiJSaWdodCIsIlNoYXBlVHlwZSI6MTQsIlNoYXBlU2l6ZSI6MCwiU2hhcGVTdHlsZSI6eyIkaWQiOiI3MDciLCJNYXJnaW4iOnsiJGlkIjoiNzA4IiwiVG9wIjowLjAsIkxlZnQiOjAuMCwiUmlnaHQiOjAuMCwiQm90dG9tIjowLjB9LCJQYWRkaW5nIjp7IiRpZCI6IjcwOSIsIlRvcCI6MC4wLCJMZWZ0IjowLjAsIlJpZ2h0IjowLjAsIkJvdHRvbSI6MC4wfSwiQmFja2dyb3VuZCI6eyIkaWQiOiI3MTAiLCJDb2xvciI6eyIkaWQiOiI3MTEiLCJBIjoyNTUsIlIiOjI0OCwiRyI6MTUyLCJCIjoyOX19LCJJc1Zpc2libGUiOnRydWUsIldpZHRoIjoxMi4wLCJIZWlnaHQiOjE0LjAsIkJvcmRlclN0eWxlIjp7IiRpZCI6IjcxMiIsIkxpbmVDb2xvciI6bnVsbCwiTGluZVdlaWdodCI6MC4wLCJMaW5lVHlwZSI6MCwiUGFyZW50U3R5bGUiOm51bGx9LCJQYXJlbnRTdHlsZSI6bnVsbH0sIlRpdGxlU3R5bGUiOnsiJGlkIjoiNzEzIiwiRm9udFNldHRpbmdzIjp7IiRpZCI6IjcxNCIsIkZvbnRTaXplIjo5LCJGb250TmFtZSI6IkFyaWFsIiwiSXNCb2xkIjpmYWxzZSwiSXNJdGFsaWMiOmZhbHNlLCJJc1VuZGVybGluZWQiOmZhbHNlLCJQYXJlbnRTdHlsZSI6bnVsbH0sIkF1dG9TaXplIjoyLCJGb3JlZ3JvdW5kIjp7IiRpZCI6IjcxNSIsIkNvbG9yIjp7IiRpZCI6IjcxNiIsIkEiOjI1NSwiUiI6MjU1LCJHIjoyNTUsIkIiOjI1NX19LCJNYXhXaWR0aCI6NzMuMCwiTWF4SGVpZ2h0IjoiSW5maW5pdHkiLCJTbWFydEZvcmVncm91bmRJc0FjdGl2ZSI6ZmFsc2UsIkhvcml6b250YWxBbGlnbm1lbnQiOjAsIlZlcnRpY2FsQWxpZ25tZW50IjowLCJTbWFydEZvcmVncm91bmQiOm51bGwsIkJhY2tncm91bmRGaWxsVHlwZSI6MCwiTWFyZ2luIjp7IiRpZCI6IjcxNyIsIlRvcCI6MC4wLCJMZWZ0IjowLjAsIlJpZ2h0IjowLjAsIkJvdHRvbSI6MC4wfSwiUGFkZGluZyI6eyIkaWQiOiI3MTgiLCJUb3AiOjAuMCwiTGVmdCI6MC4wLCJSaWdodCI6MC4wLCJCb3R0b20iOjAuMH0sIkJhY2tncm91bmQiOnsiJGlkIjoiNzE5IiwiQ29sb3IiOnsiJGlkIjoiNzIwIiwiQSI6MCwiUiI6MjU1LCJHIjoyNTUsIkIiOjI1NX19LCJJc1Zpc2libGUiOnRydWUsIldpZHRoIjowLjAsIkhlaWdodCI6MC4wLCJCb3JkZXJTdHlsZSI6bnVsbCwiUGFyZW50U3R5bGUiOm51bGx9LCJEYXRlU3R5bGUiOnsiJGlkIjoiNzIxIiwiRm9udFNldHRpbmdzIjp7IiRpZCI6IjcyMiIsIkZvbnRTaXplIjo4LCJGb250TmFtZSI6IkFyaWFsIE5hcnJvdyIsIklzQm9sZCI6ZmFsc2UsIklzSXRhbGljIjpmYWxzZSwiSXNVbmRlcmxpbmVkIjpmYWxzZSwiUGFyZW50U3R5bGUiOm51bGx9LCJBdXRvU2l6ZSI6MiwiRm9yZWdyb3VuZCI6eyIkaWQiOiI3MjMiLCJDb2xvciI6eyIkaWQiOiI3MjQiLCJBIjoyNTUsIlIiOjIzMSwiRyI6MjMwLCJCIjoyMzB9fSwiTWF4V2lkdGgiOjU5LjI3MjUxODE1Nzk1ODk4NCwiTWF4SGVpZ2h0IjoiSW5maW5pdHkiLCJTbWFydEZvcmVncm91bmRJc0FjdGl2ZSI6ZmFsc2UsIkhvcml6b250YWxBbGlnbm1lbnQiOjAsIlZlcnRpY2FsQWxpZ25tZW50IjowLCJTbWFydEZvcmVncm91bmQiOm51bGwsIkJhY2tncm91bmRGaWxsVHlwZSI6MCwiTWFyZ2luIjp7IiRpZCI6IjcyNSIsIlRvcCI6MC4wLCJMZWZ0IjowLjAsIlJpZ2h0IjowLjAsIkJvdHRvbSI6MC4wfSwiUGFkZGluZyI6eyIkaWQiOiI3MjYiLCJUb3AiOjAuMCwiTGVmdCI6MC4wLCJSaWdodCI6MC4wLCJCb3R0b20iOjAuMH0sIkJhY2tncm91bmQiOnsiJGlkIjoiNzI3IiwiQ29sb3IiOnsiJGlkIjoiNzI4IiwiQSI6MCwiUiI6MjU1LCJHIjoyNTUsIkIiOjI1NX19LCJJc1Zpc2libGUiOnRydWUsIldpZHRoIjowLjAsIkhlaWdodCI6MC4wLCJCb3JkZXJTdHlsZSI6bnVsbCwiUGFyZW50U3R5bGUiOm51bGx9LCJEYXRlRm9ybWF0Ijp7IiRpZCI6Ijcy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MwIiwiRGF0ZVBhcnRJc1Zpc2libGUiOnRydWUsIlRpbWVQYXJ0SXNWaXNpYmxlIjpmYWxzZX19LCJXZWVrTnVtYmVyaW5nIjp7IiRpZCI6IjczMSIsIkZvcm1hdCI6MCwiSXNWaXNpYmxlIjpmYWxzZSwiTGFzdEtub3duVmlzaWJpbGl0eVN0YXRlIjpmYWxzZX0sIklzVmlzaWJsZSI6dHJ1ZSwiUGFyZW50U3R5bGUiOm51bGx9LCJIeXBlcmxpbmsiOm51bGwsIkltcG9ydElkIjoiQW1hem9uIFByaW1lIEFpciJ9XSwiSWQiOiI4OTA0NmRlNy02ZTU3LTQ2MDktYTUxNy01ZTEyMmU2NjQ2ZDgiLCJJc1NpbmdsZUl0ZW1Sb3ciOmZhbHNlfSx7IiRpZCI6IjczMiIsIl90YXNrcyI6W10sIl9taWxlc3RvbmVzIjpbeyIkaWQiOiI3MzMiLCJJZCI6ImRmNzU4M2IwLTJjM2ItNDcyYi04ZGRiLWZlNDlkYWQ0YjA5YyIsIkluZGV4IjoyNiwiR3JvdXBJZCI6bnVsbCwiVGl0bGUiOiJBbWF6b24gUzMiLCJEYXRlVGltZSI6IjIwMDYtMDMtMTVUMjM6NTk6MDAiLCJQZXJjZW50YWdlQ29tcGxldGUiOm51bGwsIk5vdGUiOm51bGwsIlN0eWxlIjp7IiRpZCI6IjczNCIsIlRpdGxlUG9zaXRpb24iOiJMZWZ0IiwiRGF0ZVBvc2l0aW9uIjoiTGVmdCIsIlNoYXBlVHlwZSI6MTQsIlNoYXBlU2l6ZSI6MCwiU2hhcGVTdHlsZSI6eyIkaWQiOiI3MzUiLCJNYXJnaW4iOnsiJGlkIjoiNzM2IiwiVG9wIjowLjAsIkxlZnQiOjAuMCwiUmlnaHQiOjAuMCwiQm90dG9tIjowLjB9LCJQYWRkaW5nIjp7IiRpZCI6IjczNyIsIlRvcCI6MC4wLCJMZWZ0IjowLjAsIlJpZ2h0IjowLjAsIkJvdHRvbSI6MC4wfSwiQmFja2dyb3VuZCI6eyIkaWQiOiI3MzgiLCJDb2xvciI6eyIkaWQiOiI3MzkiLCJBIjoyNTUsIlIiOjI0OCwiRyI6MTUyLCJCIjoyOX19LCJJc1Zpc2libGUiOnRydWUsIldpZHRoIjoxMi4wLCJIZWlnaHQiOjE0LjAsIkJvcmRlclN0eWxlIjp7IiRpZCI6Ijc0MCIsIkxpbmVDb2xvciI6bnVsbCwiTGluZVdlaWdodCI6MC4wLCJMaW5lVHlwZSI6MCwiUGFyZW50U3R5bGUiOm51bGx9LCJQYXJlbnRTdHlsZSI6bnVsbH0sIlRpdGxlU3R5bGUiOnsiJGlkIjoiNzQxIiwiRm9udFNldHRpbmdzIjp7IiRpZCI6Ijc0MiIsIkZvbnRTaXplIjo5LCJGb250TmFtZSI6IkFyaWFsIiwiSXNCb2xkIjpmYWxzZSwiSXNJdGFsaWMiOmZhbHNlLCJJc1VuZGVybGluZWQiOmZhbHNlLCJQYXJlbnRTdHlsZSI6bnVsbH0sIkF1dG9TaXplIjoyLCJGb3JlZ3JvdW5kIjp7IiRpZCI6Ijc0MyIsIkNvbG9yIjp7IiRpZCI6Ijc0NCIsIkEiOjI1NSwiUiI6MjU1LCJHIjoyNTUsIkIiOjI1NX19LCJNYXhXaWR0aCI6NDcuMCwiTWF4SGVpZ2h0IjoiSW5maW5pdHkiLCJTbWFydEZvcmVncm91bmRJc0FjdGl2ZSI6ZmFsc2UsIkhvcml6b250YWxBbGlnbm1lbnQiOjIsIlZlcnRpY2FsQWxpZ25tZW50IjowLCJTbWFydEZvcmVncm91bmQiOm51bGwsIkJhY2tncm91bmRGaWxsVHlwZSI6MCwiTWFyZ2luIjp7IiRpZCI6Ijc0NSIsIlRvcCI6MC4wLCJMZWZ0IjowLjAsIlJpZ2h0IjowLjAsIkJvdHRvbSI6MC4wfSwiUGFkZGluZyI6eyIkaWQiOiI3NDYiLCJUb3AiOjAuMCwiTGVmdCI6MC4wLCJSaWdodCI6MC4wLCJCb3R0b20iOjAuMH0sIkJhY2tncm91bmQiOnsiJGlkIjoiNzQ3IiwiQ29sb3IiOnsiJGlkIjoiNzQ4IiwiQSI6MCwiUiI6MjU1LCJHIjoyNTUsIkIiOjI1NX19LCJJc1Zpc2libGUiOnRydWUsIldpZHRoIjowLjAsIkhlaWdodCI6MC4wLCJCb3JkZXJTdHlsZSI6bnVsbCwiUGFyZW50U3R5bGUiOm51bGx9LCJEYXRlU3R5bGUiOnsiJGlkIjoiNzQ5IiwiRm9udFNldHRpbmdzIjp7IiRpZCI6Ijc1MCIsIkZvbnRTaXplIjo4LCJGb250TmFtZSI6IkFyaWFsIE5hcnJvdyIsIklzQm9sZCI6ZmFsc2UsIklzSXRhbGljIjpmYWxzZSwiSXNVbmRlcmxpbmVkIjpmYWxzZSwiUGFyZW50U3R5bGUiOm51bGx9LCJBdXRvU2l6ZSI6MiwiRm9yZWdyb3VuZCI6eyIkaWQiOiI3NTEiLCJDb2xvciI6eyIkaWQiOiI3NTIiLCJBIjoyNTUsIlIiOjIzMSwiRyI6MjMwLCJCIjoyMzB9fSwiTWF4V2lkdGgiOjUyLjE2OTM2ODc0Mzg5NjQ4NCwiTWF4SGVpZ2h0IjoiSW5maW5pdHkiLCJTbWFydEZvcmVncm91bmRJc0FjdGl2ZSI6ZmFsc2UsIkhvcml6b250YWxBbGlnbm1lbnQiOjIsIlZlcnRpY2FsQWxpZ25tZW50IjowLCJTbWFydEZvcmVncm91bmQiOm51bGwsIkJhY2tncm91bmRGaWxsVHlwZSI6MCwiTWFyZ2luIjp7IiRpZCI6Ijc1MyIsIlRvcCI6MC4wLCJMZWZ0IjowLjAsIlJpZ2h0IjowLjAsIkJvdHRvbSI6MC4wfSwiUGFkZGluZyI6eyIkaWQiOiI3NTQiLCJUb3AiOjAuMCwiTGVmdCI6MC4wLCJSaWdodCI6MC4wLCJCb3R0b20iOjAuMH0sIkJhY2tncm91bmQiOnsiJGlkIjoiNzU1IiwiQ29sb3IiOnsiJGlkIjoiNzU2IiwiQSI6MCwiUiI6MjU1LCJHIjoyNTUsIkIiOjI1NX19LCJJc1Zpc2libGUiOnRydWUsIldpZHRoIjowLjAsIkhlaWdodCI6MC4wLCJCb3JkZXJTdHlsZSI6bnVsbCwiUGFyZW50U3R5bGUiOm51bGx9LCJEYXRlRm9ybWF0Ijp7IiRpZCI6Ijc1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U4IiwiRGF0ZVBhcnRJc1Zpc2libGUiOnRydWUsIlRpbWVQYXJ0SXNWaXNpYmxlIjpmYWxzZX19LCJXZWVrTnVtYmVyaW5nIjp7IiRpZCI6Ijc1OSIsIkZvcm1hdCI6MCwiSXNWaXNpYmxlIjpmYWxzZSwiTGFzdEtub3duVmlzaWJpbGl0eVN0YXRlIjpmYWxzZX0sIklzVmlzaWJsZSI6dHJ1ZSwiUGFyZW50U3R5bGUiOm51bGx9LCJIeXBlcmxpbmsiOm51bGwsIkltcG9ydElkIjoiQW1hem9uIFMzIn0seyIkaWQiOiI3NjAiLCJJZCI6IjM0Y2MyYzc0LWQ0MjItNDQzOS04NDEwLWYwMWY4ZWVhMmViOSIsIkluZGV4IjoyNywiR3JvdXBJZCI6ImFkZmI2YzZlLTJiYTctNGY1Ny05MWNkLTI5ZmYzNmM3NzM5NyIsIlRpdGxlIjoiQW1hem9uIEtpbmRsZSIsIkRhdGVUaW1lIjoiMjAwNy0xMS0xOVQyMzo1OTowMCIsIlBlcmNlbnRhZ2VDb21wbGV0ZSI6bnVsbCwiTm90ZSI6bnVsbCwiU3R5bGUiOnsiJGlkIjoiNzYxIiwiVGl0bGVQb3NpdGlvbiI6IlJpZ2h0IiwiRGF0ZVBvc2l0aW9uIjoiUmlnaHQiLCJTaGFwZVR5cGUiOjE0LCJTaGFwZVNpemUiOjAsIlNoYXBlU3R5bGUiOnsiJGlkIjoiNzYyIiwiTWFyZ2luIjp7IiRpZCI6Ijc2MyIsIlRvcCI6MC4wLCJMZWZ0IjowLjAsIlJpZ2h0IjowLjAsIkJvdHRvbSI6MC4wfSwiUGFkZGluZyI6eyIkaWQiOiI3NjQiLCJUb3AiOjAuMCwiTGVmdCI6MC4wLCJSaWdodCI6MC4wLCJCb3R0b20iOjAuMH0sIkJhY2tncm91bmQiOnsiJGlkIjoiNzY1IiwiQ29sb3IiOnsiJGlkIjoiNzY2IiwiQSI6MjU1LCJSIjoyNDgsIkciOjE1MiwiQiI6Mjl9fSwiSXNWaXNpYmxlIjp0cnVlLCJXaWR0aCI6MTIuMCwiSGVpZ2h0IjoxNC4wLCJCb3JkZXJTdHlsZSI6eyIkaWQiOiI3NjciLCJMaW5lQ29sb3IiOm51bGwsIkxpbmVXZWlnaHQiOjAuMCwiTGluZVR5cGUiOjAsIlBhcmVudFN0eWxlIjpudWxsfSwiUGFyZW50U3R5bGUiOm51bGx9LCJUaXRsZVN0eWxlIjp7IiRpZCI6Ijc2OCIsIkZvbnRTZXR0aW5ncyI6eyIkaWQiOiI3NjkiLCJGb250U2l6ZSI6OSwiRm9udE5hbWUiOiJBcmlhbCIsIklzQm9sZCI6ZmFsc2UsIklzSXRhbGljIjpmYWxzZSwiSXNVbmRlcmxpbmVkIjpmYWxzZSwiUGFyZW50U3R5bGUiOm51bGx9LCJBdXRvU2l6ZSI6MiwiRm9yZWdyb3VuZCI6eyIkaWQiOiI3NzAiLCJDb2xvciI6eyIkaWQiOiI3NzEiLCJBIjoyNTUsIlIiOjI1NSwiRyI6MjU1LCJCIjoyNTV9fSwiTWF4V2lkdGgiOjYxLjAsIk1heEhlaWdodCI6IkluZmluaXR5IiwiU21hcnRGb3JlZ3JvdW5kSXNBY3RpdmUiOmZhbHNlLCJIb3Jpem9udGFsQWxpZ25tZW50IjowLCJWZXJ0aWNhbEFsaWdubWVudCI6MCwiU21hcnRGb3JlZ3JvdW5kIjpudWxsLCJCYWNrZ3JvdW5kRmlsbFR5cGUiOjAsIk1hcmdpbiI6eyIkaWQiOiI3NzIiLCJUb3AiOjAuMCwiTGVmdCI6MC4wLCJSaWdodCI6MC4wLCJCb3R0b20iOjAuMH0sIlBhZGRpbmciOnsiJGlkIjoiNzczIiwiVG9wIjowLjAsIkxlZnQiOjAuMCwiUmlnaHQiOjAuMCwiQm90dG9tIjowLjB9LCJCYWNrZ3JvdW5kIjp7IiRpZCI6Ijc3NCIsIkNvbG9yIjp7IiRpZCI6Ijc3NSIsIkEiOjAsIlIiOjI1NSwiRyI6MjU1LCJCIjoyNTV9fSwiSXNWaXNpYmxlIjp0cnVlLCJXaWR0aCI6MC4wLCJIZWlnaHQiOjAuMCwiQm9yZGVyU3R5bGUiOm51bGwsIlBhcmVudFN0eWxlIjpudWxsfSwiRGF0ZVN0eWxlIjp7IiRpZCI6Ijc3NiIsIkZvbnRTZXR0aW5ncyI6eyIkaWQiOiI3NzciLCJGb250U2l6ZSI6OCwiRm9udE5hbWUiOiJBcmlhbCBOYXJyb3ciLCJJc0JvbGQiOmZhbHNlLCJJc0l0YWxpYyI6ZmFsc2UsIklzVW5kZXJsaW5lZCI6ZmFsc2UsIlBhcmVudFN0eWxlIjpudWxsfSwiQXV0b1NpemUiOjAsIkZvcmVncm91bmQiOnsiJGlkIjoiNzc4IiwiQ29sb3IiOnsiJGlkIjoiNzc5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c4MCIsIlRvcCI6MC4wLCJMZWZ0IjowLjAsIlJpZ2h0IjowLjAsIkJvdHRvbSI6MC4wfSwiUGFkZGluZyI6eyIkaWQiOiI3ODEiLCJUb3AiOjAuMCwiTGVmdCI6MC4wLCJSaWdodCI6MC4wLCJCb3R0b20iOjAuMH0sIkJhY2tncm91bmQiOnsiJGlkIjoiNzgyIiwiQ29sb3IiOnsiJGlkIjoiNzgzIiwiQSI6MCwiUiI6MjU1LCJHIjoyNTUsIkIiOjI1NX19LCJJc1Zpc2libGUiOnRydWUsIldpZHRoIjowLjAsIkhlaWdodCI6MC4wLCJCb3JkZXJTdHlsZSI6bnVsbCwiUGFyZW50U3R5bGUiOm51bGx9LCJEYXRlRm9ybWF0Ijp7IiRpZCI6Ijc4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g1IiwiRGF0ZVBhcnRJc1Zpc2libGUiOnRydWUsIlRpbWVQYXJ0SXNWaXNpYmxlIjpmYWxzZX19LCJXZWVrTnVtYmVyaW5nIjp7IiRpZCI6Ijc4NiIsIkZvcm1hdCI6MCwiSXNWaXNpYmxlIjpmYWxzZSwiTGFzdEtub3duVmlzaWJpbGl0eVN0YXRlIjpmYWxzZX0sIklzVmlzaWJsZSI6dHJ1ZSwiUGFyZW50U3R5bGUiOm51bGx9LCJIeXBlcmxpbmsiOm51bGwsIkltcG9ydElkIjoiQW1hem9uIEtpbmRsZSJ9LHsiJGlkIjoiNzg3IiwiSWQiOiJhNTg2NTc3Zi0yZjUzLTRjY2QtODU1OS1jMTZmODkzOWFkYjMiLCJJbmRleCI6MjgsIkdyb3VwSWQiOiJhZGZiNmM2ZS0yYmE3LTRmNTctOTFjZC0yOWZmMzZjNzczOTciLCJUaXRsZSI6IkFtYXpvbiBDYXJlIiwiRGF0ZVRpbWUiOiIyMDE5LTA5LTI0VDIzOjU5OjAwIiwiUGVyY2VudGFnZUNvbXBsZXRlIjpudWxsLCJOb3RlIjpudWxsLCJTdHlsZSI6eyIkaWQiOiI3ODgiLCJUaXRsZVBvc2l0aW9uIjoiUmlnaHQiLCJEYXRlUG9zaXRpb24iOiJSaWdodCIsIlNoYXBlVHlwZSI6MTQsIlNoYXBlU2l6ZSI6MCwiU2hhcGVTdHlsZSI6eyIkaWQiOiI3ODkiLCJNYXJnaW4iOnsiJHJlZiI6Ijg5In0sIlBhZGRpbmciOnsiJHJlZiI6IjkwIn0sIkJhY2tncm91bmQiOnsiJGlkIjoiNzkwIiwiQ29sb3IiOnsiJGlkIjoiNzkxIiwiQSI6MjU1LCJSIjoyNDgsIkciOjE1MiwiQiI6Mjl9fSwiSXNWaXNpYmxlIjp0cnVlLCJXaWR0aCI6MTIuMCwiSGVpZ2h0IjoxNC4wLCJCb3JkZXJTdHlsZSI6eyIkaWQiOiI3OTIiLCJMaW5lQ29sb3IiOm51bGwsIkxpbmVXZWlnaHQiOjAuMCwiTGluZVR5cGUiOjAsIlBhcmVudFN0eWxlIjpudWxsfSwiUGFyZW50U3R5bGUiOm51bGx9LCJUaXRsZVN0eWxlIjp7IiRpZCI6Ijc5MyIsIkZvbnRTZXR0aW5ncyI6eyIkaWQiOiI3OTQiLCJGb250U2l6ZSI6OSwiRm9udE5hbWUiOiJBcmlhbCIsIklzQm9sZCI6ZmFsc2UsIklzSXRhbGljIjpmYWxzZSwiSXNVbmRlcmxpbmVkIjpmYWxzZSwiUGFyZW50U3R5bGUiOm51bGx9LCJBdXRvU2l6ZSI6MiwiRm9yZWdyb3VuZCI6eyIkaWQiOiI3OTUiLCJDb2xvciI6eyIkaWQiOiI3OTYiLCJBIjoyNTUsIlIiOjI1NSwiRyI6MjU1LCJCIjoyNTV9fSwiTWF4V2lkdGgiOjU2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aWQiOiI3OTciLCJDb2xvciI6eyIkaWQiOiI3OTgiLCJBIjowLCJSIjoyNTUsIkciOjI1NSwiQiI6MjU1fX0sIklzVmlzaWJsZSI6dHJ1ZSwiV2lkdGgiOjAuMCwiSGVpZ2h0IjowLjAsIkJvcmRlclN0eWxlIjpudWxsLCJQYXJlbnRTdHlsZSI6bnVsbH0sIkRhdGVTdHlsZSI6eyIkaWQiOiI3OTkiLCJGb250U2V0dGluZ3MiOnsiJGlkIjoiODAwIiwiRm9udFNpemUiOjgsIkZvbnROYW1lIjoiQXJpYWwgTmFycm93IiwiSXNCb2xkIjpmYWxzZSwiSXNJdGFsaWMiOmZhbHNlLCJJc1VuZGVybGluZWQiOmZhbHNlLCJQYXJlbnRTdHlsZSI6bnVsbH0sIkF1dG9TaXplIjowLCJGb3JlZ3JvdW5kIjp7IiRpZCI6IjgwMSIsIkNvbG9yIjp7IiRpZCI6IjgwMi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gwMyIsIkNvbG9yIjp7IiRpZCI6IjgwNCIsIkEiOjAsIlIiOjI1NSwiRyI6MjU1LCJCIjoyNTV9fSwiSXNWaXNpYmxlIjp0cnVlLCJXaWR0aCI6MC4wLCJIZWlnaHQiOjAuMCwiQm9yZGVyU3R5bGUiOm51bGwsIlBhcmVudFN0eWxlIjpudWxsfSwiRGF0ZUZvcm1hdCI6eyIkaWQiOiI4M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wNiIsIkRhdGVQYXJ0SXNWaXNpYmxlIjp0cnVlLCJUaW1lUGFydElzVmlzaWJsZSI6ZmFsc2V9fSwiV2Vla051bWJlcmluZyI6eyIkaWQiOiI4MDciLCJGb3JtYXQiOjAsIklzVmlzaWJsZSI6ZmFsc2UsIkxhc3RLbm93blZpc2liaWxpdHlTdGF0ZSI6ZmFsc2V9LCJJc1Zpc2libGUiOnRydWUsIlBhcmVudFN0eWxlIjpudWxsfSwiSHlwZXJsaW5rIjpudWxsLCJJbXBvcnRJZCI6IkFtYXpvbiBDYXJlIn1dLCJJZCI6IjAxYmRhNjRhLTA2ZTEtNDg1NS05OGI4LWQwZjNmMzZmNWYyNiIsIklzU2luZ2xlSXRlbVJvdyI6ZmFsc2V9XSwiSW5kZXgiOjAsIklkIjoiZjk1ZWU5MzYtMmU2NC00NjAxLWEwNmItMTc4ZWU3MjgyM2QwIiwiSGVhZGVyVGV4dCI6bnVsbCwiSXNEZWZhdWx0Ijp0cnVlLCJTdHlsZSI6eyIkaWQiOiI4MDgiLCJIZWFkZXJTdHlsZSI6eyIkaWQiOiI4MDkiLCJUZXh0U3R5bGUiOnsiJGlkIjoiODEwIiwiRm9udFNldHRpbmdzIjp7IiRpZCI6IjgxMSIsIkZvbnRTaXplIjoxMSwiRm9udE5hbWUiOiJDYWxpYnJpIiwiSXNCb2xkIjpmYWxzZSwiSXNJdGFsaWMiOmZhbHNlLCJJc1VuZGVybGluZWQiOmZhbHNlLCJQYXJlbnRTdHlsZSI6bnVsbH0sIkF1dG9TaXplIjoyLCJGb3JlZ3JvdW5kIjp7IiRpZCI6IjgxMiIsIkNvbG9yIjp7IiRpZCI6IjgxMyIsIkEiOjI1NSwiUiI6MCwiRyI6MCwiQiI6MH19LCJNYXhXaWR0aCI6MC4wLCJNYXhIZWlnaHQiOiJJbmZpbml0eSIsIlNtYXJ0Rm9yZWdyb3VuZElzQWN0aXZlIjpmYWxzZSwiSG9yaXpvbnRhbEFsaWdubWVudCI6MCwiVmVydGljYWxBbGlnbm1lbnQiOjAsIlNtYXJ0Rm9yZWdyb3VuZCI6bnVsbCwiQmFja2dyb3VuZEZpbGxUeXBlIjowLCJNYXJnaW4iOnsiJGlkIjoiODE0IiwiVG9wIjowLjAsIkxlZnQiOjAuMCwiUmlnaHQiOjAuMCwiQm90dG9tIjowLjB9LCJQYWRkaW5nIjp7IiRpZCI6IjgxNSIsIlRvcCI6MC4wLCJMZWZ0IjowLjAsIlJpZ2h0IjowLjAsIkJvdHRvbSI6MC4wfSwiQmFja2dyb3VuZCI6bnVsbCwiSXNWaXNpYmxlIjp0cnVlLCJXaWR0aCI6MC4wLCJIZWlnaHQiOjAuMCwiQm9yZGVyU3R5bGUiOm51bGwsIlBhcmVudFN0eWxlIjpudWxsfSwiUmVjdGFuZ2xlU3R5bGUiOnsiJGlkIjoiODE2IiwiTWFyZ2luIjp7IiRpZCI6IjgxNyIsIlRvcCI6MC4wLCJMZWZ0IjowLjAsIlJpZ2h0IjowLjAsIkJvdHRvbSI6MC4wfSwiUGFkZGluZyI6eyIkaWQiOiI4MTgiLCJUb3AiOjAuMCwiTGVmdCI6MC4wLCJSaWdodCI6MC4wLCJCb3R0b20iOjAuMH0sIkJhY2tncm91bmQiOnsiJGlkIjoiODE5IiwiQ29sb3IiOnsiJGlkIjoiODIwIiwiQSI6NjMsIlIiOjIzOCwiRyI6MjM2LCJCIjoyMjV9fSwiSXNWaXNpYmxlIjp0cnVlLCJXaWR0aCI6MC4wLCJIZWlnaHQiOjAuMCwiQm9yZGVyU3R5bGUiOnsiJGlkIjoiODIxIiwiTGluZUNvbG9yIjp7IiRpZCI6IjgyMiIsIiR0eXBlIjoiTkxSRS5Db21tb24uRG9tLlNvbGlkQ29sb3JCcnVzaCwgTkxSRS5Db21tb24iLCJDb2xvciI6eyIkaWQiOiI4MjMiLCJBIjoyNTUsIlIiOjI1NSwiRyI6MCwiQiI6MH19LCJMaW5lV2VpZ2h0IjowLjAsIkxpbmVUeXBlIjowLCJQYXJlbnRTdHlsZSI6bnVsbH0sIlBhcmVudFN0eWxlIjpudWxsfSwiTWFyZ2luIjp7IiRpZCI6IjgyNCIsIlRvcCI6MC4wLCJMZWZ0IjowLjAsIlJpZ2h0IjowLjAsIkJvdHRvbSI6MC4wfSwiUGFkZGluZyI6eyIkaWQiOiI4MjUiLCJUb3AiOjAuMCwiTGVmdCI6MC4wLCJSaWdodCI6MC4wLCJCb3R0b20iOjAuMH0sIkJhY2tncm91bmQiOm51bGwsIklzVmlzaWJsZSI6dHJ1ZSwiV2lkdGgiOjAuMCwiSGVpZ2h0IjowLjAsIkJvcmRlclN0eWxlIjpudWxsLCJQYXJlbnRTdHlsZSI6bnVsbH0sIkJhY2tncm91bmRTdHlsZSI6eyIkaWQiOiI4MjYiLCJNYXJnaW4iOnsiJGlkIjoiODI3IiwiVG9wIjowLjAsIkxlZnQiOjAuMCwiUmlnaHQiOjAuMCwiQm90dG9tIjowLjB9LCJQYWRkaW5nIjp7IiRpZCI6IjgyOCIsIlRvcCI6MC4wLCJMZWZ0IjowLjAsIlJpZ2h0IjowLjAsIkJvdHRvbSI6MC4wfSwiQmFja2dyb3VuZCI6eyIkaWQiOiI4MjkiLCJDb2xvciI6eyIkaWQiOiI4MzAiLCJBIjo1MSwiUiI6MTY1LCJHIjoxNjUsIkIiOjE2NX19LCJJc1Zpc2libGUiOnRydWUsIldpZHRoIjowLjAsIkhlaWdodCI6MC4wLCJCb3JkZXJTdHlsZSI6eyIkaWQiOiI4MzEiLCJMaW5lQ29sb3IiOnsiJGlkIjoiODMyIiwiJHR5cGUiOiJOTFJFLkNvbW1vbi5Eb20uU29saWRDb2xvckJydXNoLCBOTFJFLkNvbW1vbiIsIkNvbG9yIjp7IiRpZCI6IjgzMyIsIkEiOjI1NSwiUiI6MjU1LCJHIjowLCJCIjowfX0sIkxpbmVXZWlnaHQiOjAuMCwiTGluZVR5cGUiOjAsIlBhcmVudFN0eWxlIjpudWxsfSwiUGFyZW50U3R5bGUiOm51bGx9LCJNYXJnaW4iOnsiJGlkIjoiODM0IiwiVG9wIjowLjAsIkxlZnQiOjAuMCwiUmlnaHQiOjAuMCwiQm90dG9tIjowLjB9LCJQYWRkaW5nIjp7IiRpZCI6IjgzNSIsIlRvcCI6MC4wLCJMZWZ0IjowLjAsIlJpZ2h0IjowLjAsIkJvdHRvbSI6MC4wfSwiSXNWaXNpYmxlIjpmYWxzZSwiV2lkdGgiOjAuMCwiSGVpZ2h0IjowLjAsIkJvcmRlclN0eWxlIjpudWxsLCJQYXJlbnRTdHlsZSI6bnVsbH19XSwiSWQiOiJhMTM1YjQ3OS0zMGEyLTRiNDYtYWJjOC02ZTMzYTQwZjdkMjIiLCJJbmRleCI6MSwiSGVhZGVyVGV4dCI6IlByb2R1Y3QgTGF1bmNoZXMiLCJTdHlsZSI6eyIkaWQiOiI4MzYiLCJIZWFkZXJTdHlsZSI6eyIkaWQiOiI4MzciLCJUZXh0SXNWZXJ0aWNhbCI6ZmFsc2UsIlRleHRTdHlsZSI6eyIkaWQiOiI4MzgiLCJGb250U2V0dGluZ3MiOnsiJGlkIjoiODM5IiwiRm9udFNpemUiOjE0LCJGb250TmFtZSI6IkFyaWFsIiwiSXNCb2xkIjp0cnVlLCJJc0l0YWxpYyI6ZmFsc2UsIklzVW5kZXJsaW5lZCI6ZmFsc2UsIlBhcmVudFN0eWxlIjpudWxsfSwiQXV0b1NpemUiOjAsIkZvcmVncm91bmQiOnsiJGlkIjoiODQwIiwiQ29sb3IiOnsiJGlkIjoiODQxIiwiQSI6MjU1LCJSIjoyNTUsIkciOjI1NSwiQiI6MjU1fX0sIk1heFdpZHRoIjowLjAsIk1heEhlaWdodCI6MC4wLCJTbWFydEZvcmVncm91bmRJc0FjdGl2ZSI6ZmFsc2UsIkhvcml6b250YWxBbGlnbm1lbnQiOjAsIlZlcnRpY2FsQWxpZ25tZW50IjowLCJTbWFydEZvcmVncm91bmQiOm51bGwsIkJhY2tncm91bmRGaWxsVHlwZSI6MCwiTWFyZ2luIjp7IiRyZWYiOiI0MDcifSwiUGFkZGluZyI6eyIkcmVmIjoiNDA4In0sIkJhY2tncm91bmQiOm51bGwsIklzVmlzaWJsZSI6ZmFsc2UsIldpZHRoIjowLjAsIkhlaWdodCI6MC4wLCJCb3JkZXJTdHlsZSI6bnVsbCwiUGFyZW50U3R5bGUiOm51bGx9LCJSZWN0YW5nbGVTdHlsZSI6eyIkaWQiOiI4NDIiLCJNYXJnaW4iOnsiJHJlZiI6IjQxMCJ9LCJQYWRkaW5nIjp7IiRyZWYiOiI0MTEifSwiQmFja2dyb3VuZCI6eyIkaWQiOiI4NDMiLCJDb2xvciI6eyIkaWQiOiI4NDQiLCJBIjoyMDYsIlIiOjI0OCwiRyI6MTUyLCJCIjoyOX19LCJJc1Zpc2libGUiOmZhbHNlLCJXaWR0aCI6MC4wLCJIZWlnaHQiOjAuMCwiQm9yZGVyU3R5bGUiOnsiJGlkIjoiODQ1IiwiTGluZUNvbG9yIjp7IiRpZCI6Ijg0NiIsIiR0eXBlIjoiTkxSRS5Db21tb24uRG9tLlNvbGlkQ29sb3JCcnVzaCwgTkxSRS5Db21tb24iLCJDb2xvciI6eyIkaWQiOiI4NDciLCJBIjoyNTUsIlIiOjIxLCJHIjozNywiQiI6NjZ9fSwiTGluZVdlaWdodCI6MC4wLCJMaW5lVHlwZSI6MCwiUGFyZW50U3R5bGUiOm51bGx9LCJQYXJlbnRTdHlsZSI6bnVsbH0sIk1hcmdpbiI6eyIkcmVmIjoiNDE3In0sIlBhZGRpbmciOnsiJHJlZiI6IjQxOCJ9LCJCYWNrZ3JvdW5kIjpudWxsLCJJc1Zpc2libGUiOnRydWUsIldpZHRoIjowLjAsIkhlaWdodCI6MC4wLCJCb3JkZXJTdHlsZSI6bnVsbCwiUGFyZW50U3R5bGUiOm51bGx9LCJCYWNrZ3JvdW5kU3R5bGUiOnsiJGlkIjoiODQ4IiwiTWFyZ2luIjp7IiRyZWYiOiI0MjAifSwiUGFkZGluZyI6eyIkcmVmIjoiNDIxIn0sIkJhY2tncm91bmQiOnsiJGlkIjoiODQ5IiwiQ29sb3IiOnsiJGlkIjoiODUwIiwiQSI6MjU1LCJSIjowLCJHIjowLCJCIjowfX0sIklzVmlzaWJsZSI6dHJ1ZSwiV2lkdGgiOjAuMCwiSGVpZ2h0IjowLjAsIkJvcmRlclN0eWxlIjp7IiRpZCI6Ijg1MSIsIkxpbmVDb2xvciI6eyIkaWQiOiI4NTIiLCIkdHlwZSI6Ik5MUkUuQ29tbW9uLkRvbS5Tb2xpZENvbG9yQnJ1c2gsIE5MUkUuQ29tbW9uIiwiQ29sb3IiOnsiJGlkIjoiODUzIiwiQSI6MjU1LCJSIjoyNDQsIkciOjE1NywiQiI6MH19LCJMaW5lV2VpZ2h0IjoyLjAsIkxpbmVUeXBlIjowLCJQYXJlbnRTdHlsZSI6bnVsbH0sIlBhcmVudFN0eWxlIjpudWxsfSwiSXNBYm92ZVRpbWViYW5kIjpmYWxzZSwiTWFyZ2luIjp7IiRpZCI6Ijg1NCIsIlRvcCI6MC4wLCJMZWZ0IjowLjAsIlJpZ2h0IjowLjAsIkJvdHRvbSI6MC4wfSwiUGFkZGluZyI6eyIkaWQiOiI4NTUiLCJUb3AiOjAuMCwiTGVmdCI6MC4wLCJSaWdodCI6MC4wLCJCb3R0b20iOjAuMH0sIklzVmlzaWJsZSI6dHJ1ZSwiV2lkdGgiOjAuMCwiSGVpZ2h0IjowLjAsIkJvcmRlclN0eWxlIjp7IiRpZCI6Ijg1NiIsIkxpbmVDb2xvciI6bnVsbCwiTGluZVdlaWdodCI6MC4wLCJMaW5lVHlwZSI6MCwiUGFyZW50U3R5bGUiOm51bGx9LCJQYXJlbnRTdHlsZSI6bnVsbH19LHsiJGlkIjoiODU3IiwiX2FjdGl2aXRpZXMiOlt7IiRpZCI6Ijg1OCIsIl9yb3dzIjpbeyIkaWQiOiI4NTkiLCJfdGFza3MiOltdLCJfbWlsZXN0b25lcyI6W3siJGlkIjoiODYwIiwiSWQiOiIwMmI3OWE4Yi0wZTc2LTQwNGQtYjUyOS0wODNjNjk2NGVmMTIiLCJJbmRleCI6MzAsIkdyb3VwSWQiOiI1YmNhNjRiYS0zNzQwLTRjNDMtODM5ZC05MDc5NDE3ZDI1ZWUiLCJUaXRsZSI6IiBKb3lvIiwiRGF0ZVRpbWUiOiIyMDA0LTA4LTE5VDIzOjU5OjAwIiwiUGVyY2VudGFnZUNvbXBsZXRlIjpudWxsLCJOb3RlIjpudWxsLCJTdHlsZSI6eyIkaWQiOiI4NjEiLCJUaXRsZVBvc2l0aW9uIjoiTGVmdCIsIkRhdGVQb3NpdGlvbiI6IkxlZnQiLCJTaGFwZVR5cGUiOjE0LCJTaGFwZVNpemUiOjAsIlNoYXBlU3R5bGUiOnsiJGlkIjoiODYyIiwiTWFyZ2luIjp7IiRyZWYiOiI4OSJ9LCJQYWRkaW5nIjp7IiRyZWYiOiI5MCJ9LCJCYWNrZ3JvdW5kIjp7IiRpZCI6Ijg2MyIsIkNvbG9yIjp7IiRpZCI6Ijg2NCIsIkEiOjI1NSwiUiI6MjQ4LCJHIjoxNTIsIkIiOjI5fX0sIklzVmlzaWJsZSI6dHJ1ZSwiV2lkdGgiOjEyLjAsIkhlaWdodCI6MTQuMCwiQm9yZGVyU3R5bGUiOnsiJGlkIjoiODY1IiwiTGluZUNvbG9yIjpudWxsLCJMaW5lV2VpZ2h0IjowLjAsIkxpbmVUeXBlIjowLCJQYXJlbnRTdHlsZSI6bnVsbH0sIlBhcmVudFN0eWxlIjpudWxsfSwiVGl0bGVTdHlsZSI6eyIkaWQiOiI4NjYiLCJGb250U2V0dGluZ3MiOnsiJGlkIjoiODY3IiwiRm9udFNpemUiOjksIkZvbnROYW1lIjoiQXJpYWwiLCJJc0JvbGQiOmZhbHNlLCJJc0l0YWxpYyI6ZmFsc2UsIklzVW5kZXJsaW5lZCI6ZmFsc2UsIlBhcmVudFN0eWxlIjpudWxsfSwiQXV0b1NpemUiOjIsIkZvcmVncm91bmQiOnsiJGlkIjoiODY4IiwiQ29sb3IiOnsiJGlkIjoiODY5IiwiQSI6MjU1LCJSIjoyNTUsIkciOjI1NSwiQiI6MjU1fX0sIk1heFdpZHRoIjoyMi4w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ODcwIiwiQ29sb3IiOnsiJGlkIjoiODcxIiwiQSI6MCwiUiI6MjU1LCJHIjoyNTUsIkIiOjI1NX19LCJJc1Zpc2libGUiOnRydWUsIldpZHRoIjowLjAsIkhlaWdodCI6MC4wLCJCb3JkZXJTdHlsZSI6bnVsbCwiUGFyZW50U3R5bGUiOm51bGx9LCJEYXRlU3R5bGUiOnsiJGlkIjoiODcyIiwiRm9udFNldHRpbmdzIjp7IiRpZCI6Ijg3MyIsIkZvbnRTaXplIjo4LCJGb250TmFtZSI6IkFyaWFsIE5hcnJvdyIsIklzQm9sZCI6ZmFsc2UsIklzSXRhbGljIjpmYWxzZSwiSXNVbmRlcmxpbmVkIjpmYWxzZSwiUGFyZW50U3R5bGUiOm51bGx9LCJBdXRvU2l6ZSI6MCwiRm9yZWdyb3VuZCI6eyIkaWQiOiI4NzQiLCJDb2xvciI6eyIkaWQiOiI4NzU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EwNiJ9LCJQYWRkaW5nIjp7IiRyZWYiOiIxMDcifSwiQmFja2dyb3VuZCI6eyIkaWQiOiI4NzYiLCJDb2xvciI6eyIkaWQiOiI4NzciLCJBIjowLCJSIjoyNTUsIkciOjI1NSwiQiI6MjU1fX0sIklzVmlzaWJsZSI6dHJ1ZSwiV2lkdGgiOjAuMCwiSGVpZ2h0IjowLjAsIkJvcmRlclN0eWxlIjpudWxsLCJQYXJlbnRTdHlsZSI6bnVsbH0sIkRhdGVGb3JtYXQiOnsiJGlkIjoiODc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zkiLCJEYXRlUGFydElzVmlzaWJsZSI6dHJ1ZSwiVGltZVBhcnRJc1Zpc2libGUiOmZhbHNlfX0sIldlZWtOdW1iZXJpbmciOnsiJGlkIjoiODgwIiwiRm9ybWF0IjowLCJJc1Zpc2libGUiOmZhbHNlLCJMYXN0S25vd25WaXNpYmlsaXR5U3RhdGUiOmZhbHNlfSwiSXNWaXNpYmxlIjp0cnVlLCJQYXJlbnRTdHlsZSI6bnVsbH0sIkh5cGVybGluayI6bnVsbCwiSW1wb3J0SWQiOiIgSm95b1xyIn0seyIkaWQiOiI4ODEiLCJJZCI6IjFmZjAzYzhhLTQwZWMtNGMzOC05YmY4LTcyZWMwMzM0YzQyOSIsIkluZGV4IjozMiwiR3JvdXBJZCI6IjViY2E2NGJhLTM3NDAtNGM0My04MzlkLTkwNzk0MTdkMjVlZSIsIlRpdGxlIjoiR29vZFJlYWRzIiwiRGF0ZVRpbWUiOiIyMDEzLTAzLTE1VDIzOjU5OjAwIiwiUGVyY2VudGFnZUNvbXBsZXRlIjpudWxsLCJOb3RlIjpudWxsLCJTdHlsZSI6eyIkaWQiOiI4ODIiLCJUaXRsZVBvc2l0aW9uIjoiTGVmdCIsIkRhdGVQb3NpdGlvbiI6IkxlZnQiLCJTaGFwZVR5cGUiOjE0LCJTaGFwZVNpemUiOjAsIlNoYXBlU3R5bGUiOnsiJGlkIjoiODgzIiwiTWFyZ2luIjp7IiRpZCI6Ijg4NCIsIlRvcCI6MC4wLCJMZWZ0IjowLjAsIlJpZ2h0IjowLjAsIkJvdHRvbSI6MC4wfSwiUGFkZGluZyI6eyIkaWQiOiI4ODUiLCJUb3AiOjAuMCwiTGVmdCI6MC4wLCJSaWdodCI6MC4wLCJCb3R0b20iOjAuMH0sIkJhY2tncm91bmQiOnsiJGlkIjoiODg2IiwiQ29sb3IiOnsiJGlkIjoiODg3IiwiQSI6MjU1LCJSIjoyNDgsIkciOjE1MiwiQiI6Mjl9fSwiSXNWaXNpYmxlIjp0cnVlLCJXaWR0aCI6MTIuMCwiSGVpZ2h0IjoxNC4wLCJCb3JkZXJTdHlsZSI6eyIkaWQiOiI4ODgiLCJMaW5lQ29sb3IiOm51bGwsIkxpbmVXZWlnaHQiOjAuMCwiTGluZVR5cGUiOjAsIlBhcmVudFN0eWxlIjpudWxsfSwiUGFyZW50U3R5bGUiOm51bGx9LCJUaXRsZVN0eWxlIjp7IiRpZCI6Ijg4OSIsIkZvbnRTZXR0aW5ncyI6eyIkaWQiOiI4OTAiLCJGb250U2l6ZSI6OSwiRm9udE5hbWUiOiJBcmlhbCIsIklzQm9sZCI6ZmFsc2UsIklzSXRhbGljIjpmYWxzZSwiSXNVbmRlcmxpbmVkIjpmYWxzZSwiUGFyZW50U3R5bGUiOm51bGx9LCJBdXRvU2l6ZSI6MiwiRm9yZWdyb3VuZCI6eyIkaWQiOiI4OTEiLCJDb2xvciI6eyIkaWQiOiI4OTIiLCJBIjoyNTUsIlIiOjI1NSwiRyI6MjU1LCJCIjoyNTV9fSwiTWF4V2lkdGgiOjQ5LjAsIk1heEhlaWdodCI6IkluZmluaXR5IiwiU21hcnRGb3JlZ3JvdW5kSXNBY3RpdmUiOmZhbHNlLCJIb3Jpem9udGFsQWxpZ25tZW50IjoyLCJWZXJ0aWNhbEFsaWdubWVudCI6MCwiU21hcnRGb3JlZ3JvdW5kIjpudWxsLCJCYWNrZ3JvdW5kRmlsbFR5cGUiOjAsIk1hcmdpbiI6eyIkaWQiOiI4OTMiLCJUb3AiOjAuMCwiTGVmdCI6MC4wLCJSaWdodCI6MC4wLCJCb3R0b20iOjAuMH0sIlBhZGRpbmciOnsiJGlkIjoiODk0IiwiVG9wIjowLjAsIkxlZnQiOjAuMCwiUmlnaHQiOjAuMCwiQm90dG9tIjowLjB9LCJCYWNrZ3JvdW5kIjp7IiRpZCI6Ijg5NSIsIkNvbG9yIjp7IiRpZCI6Ijg5NiIsIkEiOjAsIlIiOjI1NSwiRyI6MjU1LCJCIjoyNTV9fSwiSXNWaXNpYmxlIjp0cnVlLCJXaWR0aCI6MC4wLCJIZWlnaHQiOjAuMCwiQm9yZGVyU3R5bGUiOm51bGwsIlBhcmVudFN0eWxlIjpudWxsfSwiRGF0ZVN0eWxlIjp7IiRpZCI6Ijg5NyIsIkZvbnRTZXR0aW5ncyI6eyIkaWQiOiI4OTgiLCJGb250U2l6ZSI6OCwiRm9udE5hbWUiOiJBcmlhbCBOYXJyb3ciLCJJc0JvbGQiOmZhbHNlLCJJc0l0YWxpYyI6ZmFsc2UsIklzVW5kZXJsaW5lZCI6ZmFsc2UsIlBhcmVudFN0eWxlIjpudWxsfSwiQXV0b1NpemUiOjIsIkZvcmVncm91bmQiOnsiJGlkIjoiODk5IiwiQ29sb3IiOnsiJGlkIjoiOTAwIiwiQSI6MjU1LCJSIjoyMzEsIkciOjIzMCwiQiI6MjMwfX0sIk1heFdpZHRoIjo1My41MzA0NzE4MDE3NTc4MTIsIk1heEhlaWdodCI6IkluZmluaXR5IiwiU21hcnRGb3JlZ3JvdW5kSXNBY3RpdmUiOmZhbHNlLCJIb3Jpem9udGFsQWxpZ25tZW50IjoyLCJWZXJ0aWNhbEFsaWdubWVudCI6MCwiU21hcnRGb3JlZ3JvdW5kIjpudWxsLCJCYWNrZ3JvdW5kRmlsbFR5cGUiOjAsIk1hcmdpbiI6eyIkaWQiOiI5MDEiLCJUb3AiOjAuMCwiTGVmdCI6MC4wLCJSaWdodCI6MC4wLCJCb3R0b20iOjAuMH0sIlBhZGRpbmciOnsiJGlkIjoiOTAyIiwiVG9wIjowLjAsIkxlZnQiOjAuMCwiUmlnaHQiOjAuMCwiQm90dG9tIjowLjB9LCJCYWNrZ3JvdW5kIjp7IiRpZCI6IjkwMyIsIkNvbG9yIjp7IiRpZCI6IjkwNCIsIkEiOjAsIlIiOjI1NSwiRyI6MjU1LCJCIjoyNTV9fSwiSXNWaXNpYmxlIjp0cnVlLCJXaWR0aCI6MC4wLCJIZWlnaHQiOjAuMCwiQm9yZGVyU3R5bGUiOm51bGwsIlBhcmVudFN0eWxlIjpudWxsfSwiRGF0ZUZvcm1hdCI6eyIkaWQiOiI5M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kwNiIsIkRhdGVQYXJ0SXNWaXNpYmxlIjp0cnVlLCJUaW1lUGFydElzVmlzaWJsZSI6ZmFsc2V9fSwiV2Vla051bWJlcmluZyI6eyIkaWQiOiI5MDciLCJGb3JtYXQiOjAsIklzVmlzaWJsZSI6ZmFsc2UsIkxhc3RLbm93blZpc2liaWxpdHlTdGF0ZSI6ZmFsc2V9LCJJc1Zpc2libGUiOnRydWUsIlBhcmVudFN0eWxlIjpudWxsfSwiSHlwZXJsaW5rIjpudWxsLCJJbXBvcnRJZCI6Ikdvb2RSZWFkcyJ9LHsiJGlkIjoiOTA4IiwiSWQiOiI1NjZhMjhkZS05ZTIzLTRlNDQtOTJmYS0xYmFiYjFlZWFlZTQiLCJJbmRleCI6MjksIkdyb3VwSWQiOiI1YmNhNjRiYS0zNzQwLTRjNDMtODM5ZC05MDc5NDE3ZDI1ZWUiLCJUaXRsZSI6IklNREIiLCJEYXRlVGltZSI6IjE5OTgtMDQtMjdUMjM6NTk6MDAiLCJQZXJjZW50YWdlQ29tcGxldGUiOm51bGwsIk5vdGUiOm51bGwsIlN0eWxlIjp7IiRpZCI6IjkwOSIsIlRpdGxlUG9zaXRpb24iOiJMZWZ0IiwiRGF0ZVBvc2l0aW9uIjoiTGVmdCIsIlNoYXBlVHlwZSI6MTQsIlNoYXBlU2l6ZSI6MCwiU2hhcGVTdHlsZSI6eyIkaWQiOiI5MTAiLCJNYXJnaW4iOnsiJGlkIjoiOTExIiwiVG9wIjowLjAsIkxlZnQiOjAuMCwiUmlnaHQiOjAuMCwiQm90dG9tIjowLjB9LCJQYWRkaW5nIjp7IiRpZCI6IjkxMiIsIlRvcCI6MC4wLCJMZWZ0IjowLjAsIlJpZ2h0IjowLjAsIkJvdHRvbSI6MC4wfSwiQmFja2dyb3VuZCI6eyIkaWQiOiI5MTMiLCJDb2xvciI6eyIkaWQiOiI5MTQiLCJBIjoyNTUsIlIiOjI0OCwiRyI6MTUyLCJCIjoyOX19LCJJc1Zpc2libGUiOnRydWUsIldpZHRoIjoxMi4wLCJIZWlnaHQiOjE0LjAsIkJvcmRlclN0eWxlIjp7IiRpZCI6IjkxNSIsIkxpbmVDb2xvciI6bnVsbCwiTGluZVdlaWdodCI6MC4wLCJMaW5lVHlwZSI6MCwiUGFyZW50U3R5bGUiOm51bGx9LCJQYXJlbnRTdHlsZSI6bnVsbH0sIlRpdGxlU3R5bGUiOnsiJGlkIjoiOTE2IiwiRm9udFNldHRpbmdzIjp7IiRpZCI6IjkxNyIsIkZvbnRTaXplIjo5LCJGb250TmFtZSI6IkFyaWFsIiwiSXNCb2xkIjpmYWxzZSwiSXNJdGFsaWMiOmZhbHNlLCJJc1VuZGVybGluZWQiOmZhbHNlLCJQYXJlbnRTdHlsZSI6bnVsbH0sIkF1dG9TaXplIjoyLCJGb3JlZ3JvdW5kIjp7IiRpZCI6IjkxOCIsIkNvbG9yIjp7IiRpZCI6IjkxOSIsIkEiOjI1NSwiUiI6MjU1LCJHIjoyNTUsIkIiOjI1NX19LCJNYXhXaWR0aCI6MjMuMCwiTWF4SGVpZ2h0IjoiSW5maW5pdHkiLCJTbWFydEZvcmVncm91bmRJc0FjdGl2ZSI6ZmFsc2UsIkhvcml6b250YWxBbGlnbm1lbnQiOjIsIlZlcnRpY2FsQWxpZ25tZW50IjowLCJTbWFydEZvcmVncm91bmQiOm51bGwsIkJhY2tncm91bmRGaWxsVHlwZSI6MCwiTWFyZ2luIjp7IiRpZCI6IjkyMCIsIlRvcCI6MC4wLCJMZWZ0IjowLjAsIlJpZ2h0IjowLjAsIkJvdHRvbSI6MC4wfSwiUGFkZGluZyI6eyIkaWQiOiI5MjEiLCJUb3AiOjAuMCwiTGVmdCI6MC4wLCJSaWdodCI6MC4wLCJCb3R0b20iOjAuMH0sIkJhY2tncm91bmQiOnsiJGlkIjoiOTIyIiwiQ29sb3IiOnsiJGlkIjoiOTIzIiwiQSI6MCwiUiI6MjU1LCJHIjoyNTUsIkIiOjI1NX19LCJJc1Zpc2libGUiOnRydWUsIldpZHRoIjowLjAsIkhlaWdodCI6MC4wLCJCb3JkZXJTdHlsZSI6bnVsbCwiUGFyZW50U3R5bGUiOm51bGx9LCJEYXRlU3R5bGUiOnsiJGlkIjoiOTI0IiwiRm9udFNldHRpbmdzIjp7IiRpZCI6IjkyNSIsIkZvbnRTaXplIjo4LCJGb250TmFtZSI6IkFyaWFsIE5hcnJvdyIsIklzQm9sZCI6ZmFsc2UsIklzSXRhbGljIjpmYWxzZSwiSXNVbmRlcmxpbmVkIjpmYWxzZSwiUGFyZW50U3R5bGUiOm51bGx9LCJBdXRvU2l6ZSI6MCwiRm9yZWdyb3VuZCI6eyIkaWQiOiI5MjYiLCJDb2xvciI6eyIkaWQiOiI5Mjc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GlkIjoiOTI4IiwiVG9wIjowLjAsIkxlZnQiOjAuMCwiUmlnaHQiOjAuMCwiQm90dG9tIjowLjB9LCJQYWRkaW5nIjp7IiRpZCI6IjkyOSIsIlRvcCI6MC4wLCJMZWZ0IjowLjAsIlJpZ2h0IjowLjAsIkJvdHRvbSI6MC4wfSwiQmFja2dyb3VuZCI6eyIkaWQiOiI5MzAiLCJDb2xvciI6eyIkaWQiOiI5MzEiLCJBIjowLCJSIjoyNTUsIkciOjI1NSwiQiI6MjU1fX0sIklzVmlzaWJsZSI6dHJ1ZSwiV2lkdGgiOjAuMCwiSGVpZ2h0IjowLjAsIkJvcmRlclN0eWxlIjpudWxsLCJQYXJlbnRTdHlsZSI6bnVsbH0sIkRhdGVGb3JtYXQiOnsiJGlkIjoiOTM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MzMiLCJEYXRlUGFydElzVmlzaWJsZSI6dHJ1ZSwiVGltZVBhcnRJc1Zpc2libGUiOmZhbHNlfX0sIldlZWtOdW1iZXJpbmciOnsiJGlkIjoiOTM0IiwiRm9ybWF0IjowLCJJc1Zpc2libGUiOmZhbHNlLCJMYXN0S25vd25WaXNpYmlsaXR5U3RhdGUiOmZhbHNlfSwiSXNWaXNpYmxlIjp0cnVlLCJQYXJlbnRTdHlsZSI6bnVsbH0sIkh5cGVybGluayI6bnVsbCwiSW1wb3J0SWQiOiJJTURCIn0seyIkaWQiOiI5MzUiLCJJZCI6IjY3NGRlZDkxLTE1MTgtNDk1OC1iNDU5LTcyYjk3MDI0OTc0MCIsIkluZGV4IjozMywiR3JvdXBJZCI6IjViY2E2NGJhLTM3NDAtNGM0My04MzlkLTkwNzk0MTdkMjVlZSIsIlRpdGxlIjoiV2hvbGUgRm9vZHMiLCJEYXRlVGltZSI6IjIwMTctMDYtMTVUMjM6NTk6MDAiLCJQZXJjZW50YWdlQ29tcGxldGUiOm51bGwsIk5vdGUiOm51bGwsIlN0eWxlIjp7IiRpZCI6IjkzNiIsIlRpdGxlUG9zaXRpb24iOiJMZWZ0IiwiRGF0ZVBvc2l0aW9uIjoiTGVmdCIsIlNoYXBlVHlwZSI6MTQsIlNoYXBlU2l6ZSI6MCwiU2hhcGVTdHlsZSI6eyIkaWQiOiI5MzciLCJNYXJnaW4iOnsiJGlkIjoiOTM4IiwiVG9wIjowLjAsIkxlZnQiOjAuMCwiUmlnaHQiOjAuMCwiQm90dG9tIjowLjB9LCJQYWRkaW5nIjp7IiRpZCI6IjkzOSIsIlRvcCI6MC4wLCJMZWZ0IjowLjAsIlJpZ2h0IjowLjAsIkJvdHRvbSI6MC4wfSwiQmFja2dyb3VuZCI6eyIkaWQiOiI5NDAiLCJDb2xvciI6eyIkaWQiOiI5NDEiLCJBIjoyNTUsIlIiOjI0OCwiRyI6MTUyLCJCIjoyOX19LCJJc1Zpc2libGUiOnRydWUsIldpZHRoIjoxMi4wLCJIZWlnaHQiOjE0LjAsIkJvcmRlclN0eWxlIjp7IiRpZCI6Ijk0MiIsIkxpbmVDb2xvciI6bnVsbCwiTGluZVdlaWdodCI6MC4wLCJMaW5lVHlwZSI6MCwiUGFyZW50U3R5bGUiOm51bGx9LCJQYXJlbnRTdHlsZSI6bnVsbH0sIlRpdGxlU3R5bGUiOnsiJGlkIjoiOTQzIiwiRm9udFNldHRpbmdzIjp7IiRpZCI6Ijk0NCIsIkZvbnRTaXplIjo5LCJGb250TmFtZSI6IkFyaWFsIiwiSXNCb2xkIjpmYWxzZSwiSXNJdGFsaWMiOmZhbHNlLCJJc1VuZGVybGluZWQiOmZhbHNlLCJQYXJlbnRTdHlsZSI6bnVsbH0sIkF1dG9TaXplIjoyLCJGb3JlZ3JvdW5kIjp7IiRpZCI6Ijk0NSIsIkNvbG9yIjp7IiRpZCI6Ijk0NiIsIkEiOjI1NSwiUiI6MjU1LCJHIjoyNTUsIkIiOjI1NX19LCJNYXhXaWR0aCI6NTQuMCwiTWF4SGVpZ2h0IjoiSW5maW5pdHkiLCJTbWFydEZvcmVncm91bmRJc0FjdGl2ZSI6ZmFsc2UsIkhvcml6b250YWxBbGlnbm1lbnQiOjIsIlZlcnRpY2FsQWxpZ25tZW50IjowLCJTbWFydEZvcmVncm91bmQiOm51bGwsIkJhY2tncm91bmRGaWxsVHlwZSI6MCwiTWFyZ2luIjp7IiRpZCI6Ijk0NyIsIlRvcCI6MC4wLCJMZWZ0IjowLjAsIlJpZ2h0IjowLjAsIkJvdHRvbSI6MC4wfSwiUGFkZGluZyI6eyIkaWQiOiI5NDgiLCJUb3AiOjAuMCwiTGVmdCI6MC4wLCJSaWdodCI6MC4wLCJCb3R0b20iOjAuMH0sIkJhY2tncm91bmQiOnsiJGlkIjoiOTQ5IiwiQ29sb3IiOnsiJGlkIjoiOTUwIiwiQSI6MCwiUiI6MjU1LCJHIjoyNTUsIkIiOjI1NX19LCJJc1Zpc2libGUiOnRydWUsIldpZHRoIjowLjAsIkhlaWdodCI6MC4wLCJCb3JkZXJTdHlsZSI6bnVsbCwiUGFyZW50U3R5bGUiOm51bGx9LCJEYXRlU3R5bGUiOnsiJGlkIjoiOTUxIiwiRm9udFNldHRpbmdzIjp7IiRpZCI6Ijk1MiIsIkZvbnRTaXplIjo4LCJGb250TmFtZSI6IkFyaWFsIE5hcnJvdyIsIklzQm9sZCI6ZmFsc2UsIklzSXRhbGljIjpmYWxzZSwiSXNVbmRlcmxpbmVkIjpmYWxzZSwiUGFyZW50U3R5bGUiOm51bGx9LCJBdXRvU2l6ZSI6MCwiRm9yZWdyb3VuZCI6eyIkaWQiOiI5NTMiLCJDb2xvciI6eyIkaWQiOiI5NTQ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wLCJSIjoyNTUsIkciOjI1NSwiQiI6MjU1fX0sIklzVmlzaWJsZSI6dHJ1ZSwiV2lkdGgiOjAuMCwiSGVpZ2h0IjowLjAsIkJvcmRlclN0eWxlIjpudWxsLCJQYXJlbnRTdHlsZSI6bnVsbH0sIkRhdGVGb3JtYXQiOnsiJGlkIjoiOTU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NjAiLCJEYXRlUGFydElzVmlzaWJsZSI6dHJ1ZSwiVGltZVBhcnRJc1Zpc2libGUiOmZhbHNlfX0sIldlZWtOdW1iZXJpbmciOnsiJGlkIjoiOTYxIiwiRm9ybWF0IjowLCJJc1Zpc2libGUiOmZhbHNlLCJMYXN0S25vd25WaXNpYmlsaXR5U3RhdGUiOmZhbHNlfSwiSXNWaXNpYmxlIjp0cnVlLCJQYXJlbnRTdHlsZSI6bnVsbH0sIkh5cGVybGluayI6bnVsbCwiSW1wb3J0SWQiOiJXaG9sZSBGb29kcyJ9LHsiJGlkIjoiOTYyIiwiSWQiOiI3NTQwZmI5NS0wMjQwLTQwYzktYjIxMy1lNTA1M2ZiNzI4N2EiLCJJbmRleCI6MzEsIkdyb3VwSWQiOiI1YmNhNjRiYS0zNzQwLTRjNDMtODM5ZC05MDc5NDE3ZDI1ZWUiLCJUaXRsZSI6IiBaYXBwb3MiLCJEYXRlVGltZSI6IjIwMDktMDctMjJUMjM6NTk6MDAiLCJQZXJjZW50YWdlQ29tcGxldGUiOm51bGwsIk5vdGUiOm51bGwsIlN0eWxlIjp7IiRpZCI6Ijk2MyIsIlRpdGxlUG9zaXRpb24iOiJMZWZ0IiwiRGF0ZVBvc2l0aW9uIjoiTGVmdCIsIlNoYXBlVHlwZSI6MTQsIlNoYXBlU2l6ZSI6MCwiU2hhcGVTdHlsZSI6eyIkaWQiOiI5NjQiLCJNYXJnaW4iOnsiJGlkIjoiOTY1IiwiVG9wIjowLjAsIkxlZnQiOjAuMCwiUmlnaHQiOjAuMCwiQm90dG9tIjowLjB9LCJQYWRkaW5nIjp7IiRpZCI6Ijk2NiIsIlRvcCI6MC4wLCJMZWZ0IjowLjAsIlJpZ2h0IjowLjAsIkJvdHRvbSI6MC4wfSwiQmFja2dyb3VuZCI6eyIkaWQiOiI5NjciLCJDb2xvciI6eyIkaWQiOiI5NjgiLCJBIjoyNTUsIlIiOjI0OCwiRyI6MTUyLCJCIjoyOX19LCJJc1Zpc2libGUiOnRydWUsIldpZHRoIjoxMi4wLCJIZWlnaHQiOjE0LjAsIkJvcmRlclN0eWxlIjp7IiRpZCI6Ijk2OSIsIkxpbmVDb2xvciI6bnVsbCwiTGluZVdlaWdodCI6MC4wLCJMaW5lVHlwZSI6MCwiUGFyZW50U3R5bGUiOm51bGx9LCJQYXJlbnRTdHlsZSI6bnVsbH0sIlRpdGxlU3R5bGUiOnsiJGlkIjoiOTcwIiwiRm9udFNldHRpbmdzIjp7IiRpZCI6Ijk3MSIsIkZvbnRTaXplIjo5LCJGb250TmFtZSI6IkFyaWFsIiwiSXNCb2xkIjpmYWxzZSwiSXNJdGFsaWMiOmZhbHNlLCJJc1VuZGVybGluZWQiOmZhbHNlLCJQYXJlbnRTdHlsZSI6bnVsbH0sIkF1dG9TaXplIjoyLCJGb3JlZ3JvdW5kIjp7IiRpZCI6Ijk3MiIsIkNvbG9yIjp7IiRpZCI6Ijk3MyIsIkEiOjI1NSwiUiI6MjU1LCJHIjoyNTUsIkIiOjI1NX19LCJNYXhXaWR0aCI6MzMuMCwiTWF4SGVpZ2h0IjoiSW5maW5pdHkiLCJTbWFydEZvcmVncm91bmRJc0FjdGl2ZSI6ZmFsc2UsIkhvcml6b250YWxBbGlnbm1lbnQiOjIsIlZlcnRpY2FsQWxpZ25tZW50IjowLCJTbWFydEZvcmVncm91bmQiOm51bGwsIkJhY2tncm91bmRGaWxsVHlwZSI6MCwiTWFyZ2luIjp7IiRpZCI6Ijk3NCIsIlRvcCI6MC4wLCJMZWZ0IjowLjAsIlJpZ2h0IjowLjAsIkJvdHRvbSI6MC4wfSwiUGFkZGluZyI6eyIkaWQiOiI5NzUiLCJUb3AiOjAuMCwiTGVmdCI6MC4wLCJSaWdodCI6MC4wLCJCb3R0b20iOjAuMH0sIkJhY2tncm91bmQiOnsiJGlkIjoiOTc2IiwiQ29sb3IiOnsiJGlkIjoiOTc3IiwiQSI6MCwiUiI6MjU1LCJHIjoyNTUsIkIiOjI1NX19LCJJc1Zpc2libGUiOnRydWUsIldpZHRoIjowLjAsIkhlaWdodCI6MC4wLCJCb3JkZXJTdHlsZSI6bnVsbCwiUGFyZW50U3R5bGUiOm51bGx9LCJEYXRlU3R5bGUiOnsiJGlkIjoiOTc4IiwiRm9udFNldHRpbmdzIjp7IiRpZCI6Ijk3OSIsIkZvbnRTaXplIjo4LCJGb250TmFtZSI6IkFyaWFsIE5hcnJvdyIsIklzQm9sZCI6ZmFsc2UsIklzSXRhbGljIjpmYWxzZSwiSXNVbmRlcmxpbmVkIjpmYWxzZSwiUGFyZW50U3R5bGUiOm51bGx9LCJBdXRvU2l6ZSI6MiwiRm9yZWdyb3VuZCI6eyIkaWQiOiI5ODAiLCJDb2xvciI6eyIkaWQiOiI5ODEiLCJBIjoyNTUsIlIiOjIzMSwiRyI6MjMwLCJCIjoyMzB9fSwiTWF4V2lkdGgiOjQ2LjA0MzIyODE0OTQxNDA2MiwiTWF4SGVpZ2h0IjoiSW5maW5pdHkiLCJTbWFydEZvcmVncm91bmRJc0FjdGl2ZSI6ZmFsc2UsIkhvcml6b250YWxBbGlnbm1lbnQiOjIsIlZlcnRpY2FsQWxpZ25tZW50IjowLCJTbWFydEZvcmVncm91bmQiOm51bGwsIkJhY2tncm91bmRGaWxsVHlwZSI6MCwiTWFyZ2luIjp7IiRpZCI6Ijk4MiIsIlRvcCI6MC4wLCJMZWZ0IjowLjAsIlJpZ2h0IjowLjAsIkJvdHRvbSI6MC4wfSwiUGFkZGluZyI6eyIkaWQiOiI5ODMiLCJUb3AiOjAuMCwiTGVmdCI6MC4wLCJSaWdodCI6MC4wLCJCb3R0b20iOjAuMH0sIkJhY2tncm91bmQiOnsiJGlkIjoiOTg0IiwiQ29sb3IiOnsiJGlkIjoiOTg1IiwiQSI6MCwiUiI6MjU1LCJHIjoyNTUsIkIiOjI1NX19LCJJc1Zpc2libGUiOnRydWUsIldpZHRoIjowLjAsIkhlaWdodCI6MC4wLCJCb3JkZXJTdHlsZSI6bnVsbCwiUGFyZW50U3R5bGUiOm51bGx9LCJEYXRlRm9ybWF0Ijp7IiRpZCI6Ijk4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OTg3IiwiRGF0ZVBhcnRJc1Zpc2libGUiOnRydWUsIlRpbWVQYXJ0SXNWaXNpYmxlIjpmYWxzZX19LCJXZWVrTnVtYmVyaW5nIjp7IiRpZCI6Ijk4OCIsIkZvcm1hdCI6MCwiSXNWaXNpYmxlIjpmYWxzZSwiTGFzdEtub3duVmlzaWJpbGl0eVN0YXRlIjpmYWxzZX0sIklzVmlzaWJsZSI6dHJ1ZSwiUGFyZW50U3R5bGUiOm51bGx9LCJIeXBlcmxpbmsiOm51bGwsIkltcG9ydElkIjoiIFphcHBvcyJ9XSwiSWQiOiI4OTc1MTZjMy0xYzMzLTRhZjctOTA2ZS1hZmJlNjkyNzc1NjkiLCJJc1NpbmdsZUl0ZW1Sb3ciOmZhbHNlfSx7IiRpZCI6Ijk4OSIsIl90YXNrcyI6W10sIl9taWxlc3RvbmVzIjpbeyIkaWQiOiI5OTAiLCJJZCI6IjA5MGRmOTA4LTJkMDUtNGVhMy04NTAyLTU1YjMxYjJkMDRmMyIsIkluZGV4IjozOCwiR3JvdXBJZCI6bnVsbCwiVGl0bGUiOiJNR00iLCJEYXRlVGltZSI6IjIwMjItMDMtMTdUMjM6NTk6MDAiLCJQZXJjZW50YWdlQ29tcGxldGUiOm51bGwsIk5vdGUiOm51bGwsIlN0eWxlIjp7IiRpZCI6Ijk5MSIsIlRpdGxlUG9zaXRpb24iOiJMZWZ0IiwiRGF0ZVBvc2l0aW9uIjoiTGVmdCIsIlNoYXBlVHlwZSI6MTQsIlNoYXBlU2l6ZSI6MCwiU2hhcGVTdHlsZSI6eyIkaWQiOiI5OTIiLCJNYXJnaW4iOnsiJHJlZiI6Ijg5In0sIlBhZGRpbmciOnsiJHJlZiI6IjkwIn0sIkJhY2tncm91bmQiOnsiJGlkIjoiOTkzIiwiQ29sb3IiOnsiJGlkIjoiOTk0IiwiQSI6MjU1LCJSIjoyNDgsIkciOjE1MiwiQiI6Mjl9fSwiSXNWaXNpYmxlIjp0cnVlLCJXaWR0aCI6MTIuMCwiSGVpZ2h0IjoxNC4wLCJCb3JkZXJTdHlsZSI6eyIkaWQiOiI5OTUiLCJMaW5lQ29sb3IiOnsiJHJlZiI6IjM1NiJ9LCJMaW5lV2VpZ2h0IjowLjAsIkxpbmVUeXBlIjowLCJQYXJlbnRTdHlsZSI6bnVsbH0sIlBhcmVudFN0eWxlIjpudWxsfSwiVGl0bGVTdHlsZSI6eyIkaWQiOiI5OTYiLCJGb250U2V0dGluZ3MiOnsiJGlkIjoiOTk3IiwiRm9udFNpemUiOjksIkZvbnROYW1lIjoiQXJpYWwiLCJJc0JvbGQiOmZhbHNlLCJJc0l0YWxpYyI6ZmFsc2UsIklzVW5kZXJsaW5lZCI6ZmFsc2UsIlBhcmVudFN0eWxlIjpudWxsfSwiQXV0b1NpemUiOjIsIkZvcmVncm91bmQiOnsiJGlkIjoiOTk4IiwiQ29sb3IiOnsiJGlkIjoiOTk5IiwiQSI6MjU1LCJSIjoyNTUsIkciOjI1NSwiQiI6MjU1fX0sIk1heFdpZHRoIjoyMi4w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MTAwMCIsIkNvbG9yIjp7IiRpZCI6IjEwMDEiLCJBIjowLCJSIjoyNTUsIkciOjI1NSwiQiI6MjU1fX0sIklzVmlzaWJsZSI6dHJ1ZSwiV2lkdGgiOjAuMCwiSGVpZ2h0IjowLjAsIkJvcmRlclN0eWxlIjpudWxsLCJQYXJlbnRTdHlsZSI6bnVsbH0sIkRhdGVTdHlsZSI6eyIkaWQiOiIxMDAyIiwiRm9udFNldHRpbmdzIjp7IiRpZCI6IjEwMDMiLCJGb250U2l6ZSI6OCwiRm9udE5hbWUiOiJBcmlhbCBOYXJyb3ciLCJJc0JvbGQiOmZhbHNlLCJJc0l0YWxpYyI6ZmFsc2UsIklzVW5kZXJsaW5lZCI6ZmFsc2UsIlBhcmVudFN0eWxlIjpudWxsfSwiQXV0b1NpemUiOjAsIkZvcmVncm91bmQiOnsiJGlkIjoiMTAwNCIsIkNvbG9yIjp7IiRpZCI6IjEwMDU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EwNiJ9LCJQYWRkaW5nIjp7IiRyZWYiOiIxMDcifSwiQmFja2dyb3VuZCI6eyIkaWQiOiIxMDA2IiwiQ29sb3IiOnsiJGlkIjoiMTAwNyIsIkEiOjAsIlIiOjI1NSwiRyI6MjU1LCJCIjoyNTV9fSwiSXNWaXNpYmxlIjp0cnVlLCJXaWR0aCI6MC4wLCJIZWlnaHQiOjAuMCwiQm9yZGVyU3R5bGUiOm51bGwsIlBhcmVudFN0eWxlIjpudWxsfSwiRGF0ZUZvcm1hdCI6eyIkaWQiOiIxMDA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A5IiwiRGF0ZVBhcnRJc1Zpc2libGUiOnRydWUsIlRpbWVQYXJ0SXNWaXNpYmxlIjpmYWxzZX19LCJXZWVrTnVtYmVyaW5nIjp7IiRpZCI6IjEwMTAiLCJGb3JtYXQiOjAsIklzVmlzaWJsZSI6ZmFsc2UsIkxhc3RLbm93blZpc2liaWxpdHlTdGF0ZSI6ZmFsc2V9LCJJc1Zpc2libGUiOnRydWUsIlBhcmVudFN0eWxlIjpudWxsfSwiSHlwZXJsaW5rIjpudWxsLCJJbXBvcnRJZCI6IiJ9LHsiJGlkIjoiMTAxMSIsIklkIjoiNGEwNTBhN2YtMDFlYy00MjA3LTlkNDMtM2U4MjQwMjIzNGFjIiwiSW5kZXgiOjM0LCJHcm91cElkIjoiNTVhYTIzYzUtMWY2Zi00ZGRlLWIwMzgtN2I0MzRlZGY3NjgxIiwiVGl0bGUiOiJBdWRpYmxlIiwiRGF0ZVRpbWUiOiIyMDA4LTAxLTMxVDIzOjU5OjAwIiwiUGVyY2VudGFnZUNvbXBsZXRlIjpudWxsLCJOb3RlIjpudWxsLCJTdHlsZSI6eyIkaWQiOiIxMDEyIiwiVGl0bGVQb3NpdGlvbiI6IkxlZnQiLCJEYXRlUG9zaXRpb24iOiJMZWZ0IiwiU2hhcGVUeXBlIjoxNCwiU2hhcGVTaXplIjowLCJTaGFwZVN0eWxlIjp7IiRpZCI6IjEwMTMiLCJNYXJnaW4iOnsiJHJlZiI6Ijg5In0sIlBhZGRpbmciOnsiJHJlZiI6IjkwIn0sIkJhY2tncm91bmQiOnsiJGlkIjoiMTAxNCIsIkNvbG9yIjp7IiRpZCI6IjEwMTUiLCJBIjoyNTUsIlIiOjI0OCwiRyI6MTUyLCJCIjoyOX19LCJJc1Zpc2libGUiOnRydWUsIldpZHRoIjoxMi4wLCJIZWlnaHQiOjE0LjAsIkJvcmRlclN0eWxlIjp7IiRpZCI6IjEwMTYiLCJMaW5lQ29sb3IiOm51bGwsIkxpbmVXZWlnaHQiOjAuMCwiTGluZVR5cGUiOjAsIlBhcmVudFN0eWxlIjpudWxsfSwiUGFyZW50U3R5bGUiOm51bGx9LCJUaXRsZVN0eWxlIjp7IiRpZCI6IjEwMTciLCJGb250U2V0dGluZ3MiOnsiJGlkIjoiMTAxOCIsIkZvbnRTaXplIjo5LCJGb250TmFtZSI6IkFyaWFsIiwiSXNCb2xkIjpmYWxzZSwiSXNJdGFsaWMiOmZhbHNlLCJJc1VuZGVybGluZWQiOmZhbHNlLCJQYXJlbnRTdHlsZSI6bnVsbH0sIkF1dG9TaXplIjoyLCJGb3JlZ3JvdW5kIjp7IiRpZCI6IjEwMTkiLCJDb2xvciI6eyIkaWQiOiIxMDIwIiwiQSI6MjU1LCJSIjoyNTUsIkciOjI1NSwiQiI6MjU1fX0sIk1heFdpZHRoIjozMS4w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MTAyMSIsIkNvbG9yIjp7IiRpZCI6IjEwMjIiLCJBIjowLCJSIjoyNTUsIkciOjI1NSwiQiI6MjU1fX0sIklzVmlzaWJsZSI6dHJ1ZSwiV2lkdGgiOjAuMCwiSGVpZ2h0IjowLjAsIkJvcmRlclN0eWxlIjpudWxsLCJQYXJlbnRTdHlsZSI6bnVsbH0sIkRhdGVTdHlsZSI6eyIkaWQiOiIxMDIzIiwiRm9udFNldHRpbmdzIjp7IiRpZCI6IjEwMjQiLCJGb250U2l6ZSI6OCwiRm9udE5hbWUiOiJBcmlhbCBOYXJyb3ciLCJJc0JvbGQiOmZhbHNlLCJJc0l0YWxpYyI6ZmFsc2UsIklzVW5kZXJsaW5lZCI6ZmFsc2UsIlBhcmVudFN0eWxlIjpudWxsfSwiQXV0b1NpemUiOjIsIkZvcmVncm91bmQiOnsiJGlkIjoiMTAyNSIsIkNvbG9yIjp7IiRpZCI6IjEwMjYiLCJBIjoyNTUsIlIiOjIzMSwiRyI6MjMwLCJCIjoyMzB9fSwiTWF4V2lkdGgiOjYwLjU0NDgwMzYxOTM4NDc2NiwiTWF4SGVpZ2h0IjoiSW5maW5pdHkiLCJTbWFydEZvcmVncm91bmRJc0FjdGl2ZSI6ZmFsc2UsIkhvcml6b250YWxBbGlnbm1lbnQiOjIsIlZlcnRpY2FsQWxpZ25tZW50IjowLCJTbWFydEZvcmVncm91bmQiOm51bGwsIkJhY2tncm91bmRGaWxsVHlwZSI6MCwiTWFyZ2luIjp7IiRyZWYiOiIxMDYifSwiUGFkZGluZyI6eyIkcmVmIjoiMTA3In0sIkJhY2tncm91bmQiOnsiJGlkIjoiMTAyNyIsIkNvbG9yIjp7IiRpZCI6IjEwMjgiLCJBIjowLCJSIjoyNTUsIkciOjI1NSwiQiI6MjU1fX0sIklzVmlzaWJsZSI6dHJ1ZSwiV2lkdGgiOjAuMCwiSGVpZ2h0IjowLjAsIkJvcmRlclN0eWxlIjpudWxsLCJQYXJlbnRTdHlsZSI6bnVsbH0sIkRhdGVGb3JtYXQiOnsiJGlkIjoiMTAy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zMCIsIkRhdGVQYXJ0SXNWaXNpYmxlIjp0cnVlLCJUaW1lUGFydElzVmlzaWJsZSI6ZmFsc2V9fSwiV2Vla051bWJlcmluZyI6eyIkaWQiOiIxMDMxIiwiRm9ybWF0IjowLCJJc1Zpc2libGUiOmZhbHNlLCJMYXN0S25vd25WaXNpYmlsaXR5U3RhdGUiOmZhbHNlfSwiSXNWaXNpYmxlIjp0cnVlLCJQYXJlbnRTdHlsZSI6bnVsbH0sIkh5cGVybGluayI6bnVsbCwiSW1wb3J0SWQiOiJBdWRpYmxlIn0seyIkaWQiOiIxMDMyIiwiSWQiOiI1OWJmNGI5Zi01OTcwLTQxZWMtODliNC0xY2UxMGM3ZWUzYjMiLCJJbmRleCI6MzcsIkdyb3VwSWQiOiI1NWFhMjNjNS0xZjZmLTRkZGUtYjAzOC03YjQzNGVkZjc2ODEiLCJUaXRsZSI6IlBpbGxQYWNrIiwiRGF0ZVRpbWUiOiIyMDE4LTA2LTAxVDIzOjU5OjAwIiwiUGVyY2VudGFnZUNvbXBsZXRlIjpudWxsLCJOb3RlIjpudWxsLCJTdHlsZSI6eyIkaWQiOiIxMDMzIiwiVGl0bGVQb3NpdGlvbiI6IkxlZnQiLCJEYXRlUG9zaXRpb24iOiJMZWZ0IiwiU2hhcGVUeXBlIjoxNCwiU2hhcGVTaXplIjowLCJTaGFwZVN0eWxlIjp7IiRpZCI6IjEwMzQiLCJNYXJnaW4iOnsiJHJlZiI6Ijg5In0sIlBhZGRpbmciOnsiJHJlZiI6IjkwIn0sIkJhY2tncm91bmQiOnsiJGlkIjoiMTAzNSIsIkNvbG9yIjp7IiRpZCI6IjEwMzYiLCJBIjoyNTUsIlIiOjI0OCwiRyI6MTUyLCJCIjoyOX19LCJJc1Zpc2libGUiOnRydWUsIldpZHRoIjoxMi4wLCJIZWlnaHQiOjE0LjAsIkJvcmRlclN0eWxlIjp7IiRpZCI6IjEwMzciLCJMaW5lQ29sb3IiOm51bGwsIkxpbmVXZWlnaHQiOjAuMCwiTGluZVR5cGUiOjAsIlBhcmVudFN0eWxlIjpudWxsfSwiUGFyZW50U3R5bGUiOm51bGx9LCJUaXRsZVN0eWxlIjp7IiRpZCI6IjEwMzgiLCJGb250U2V0dGluZ3MiOnsiJGlkIjoiMTAzOSIsIkZvbnRTaXplIjo5LCJGb250TmFtZSI6IkFyaWFsIiwiSXNCb2xkIjpmYWxzZSwiSXNJdGFsaWMiOmZhbHNlLCJJc1VuZGVybGluZWQiOmZhbHNlLCJQYXJlbnRTdHlsZSI6bnVsbH0sIkF1dG9TaXplIjoyLCJGb3JlZ3JvdW5kIjp7IiRpZCI6IjEwNDAiLCJDb2xvciI6eyIkaWQiOiIxMDQxIiwiQSI6MjU1LCJSIjoyNTUsIkciOjI1NSwiQiI6MjU1fX0sIk1heFdpZHRoIjozMy4w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MTA0MiIsIkNvbG9yIjp7IiRpZCI6IjEwNDMiLCJBIjowLCJSIjoyNTUsIkciOjI1NSwiQiI6MjU1fX0sIklzVmlzaWJsZSI6dHJ1ZSwiV2lkdGgiOjAuMCwiSGVpZ2h0IjowLjAsIkJvcmRlclN0eWxlIjpudWxsLCJQYXJlbnRTdHlsZSI6bnVsbH0sIkRhdGVTdHlsZSI6eyIkaWQiOiIxMDQ0IiwiRm9udFNldHRpbmdzIjp7IiRpZCI6IjEwNDUiLCJGb250U2l6ZSI6OCwiRm9udE5hbWUiOiJBcmlhbCBOYXJyb3ciLCJJc0JvbGQiOmZhbHNlLCJJc0l0YWxpYyI6ZmFsc2UsIklzVW5kZXJsaW5lZCI6ZmFsc2UsIlBhcmVudFN0eWxlIjpudWxsfSwiQXV0b1NpemUiOjAsIkZvcmVncm91bmQiOnsiJGlkIjoiMTA0NiIsIkNvbG9yIjp7IiRpZCI6IjEwNDc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EwNiJ9LCJQYWRkaW5nIjp7IiRyZWYiOiIxMDcifSwiQmFja2dyb3VuZCI6eyIkaWQiOiIxMDQ4IiwiQ29sb3IiOnsiJGlkIjoiMTA0OSIsIkEiOjAsIlIiOjI1NSwiRyI6MjU1LCJCIjoyNTV9fSwiSXNWaXNpYmxlIjp0cnVlLCJXaWR0aCI6MC4wLCJIZWlnaHQiOjAuMCwiQm9yZGVyU3R5bGUiOm51bGwsIlBhcmVudFN0eWxlIjpudWxsfSwiRGF0ZUZvcm1hdCI6eyIkaWQiOiIxMDU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UxIiwiRGF0ZVBhcnRJc1Zpc2libGUiOnRydWUsIlRpbWVQYXJ0SXNWaXNpYmxlIjpmYWxzZX19LCJXZWVrTnVtYmVyaW5nIjp7IiRpZCI6IjEwNTIiLCJGb3JtYXQiOjAsIklzVmlzaWJsZSI6ZmFsc2UsIkxhc3RLbm93blZpc2liaWxpdHlTdGF0ZSI6ZmFsc2V9LCJJc1Zpc2libGUiOnRydWUsIlBhcmVudFN0eWxlIjpudWxsfSwiSHlwZXJsaW5rIjpudWxsLCJJbXBvcnRJZCI6IlBpbGxQYWNrIn0seyIkaWQiOiIxMDUzIiwiSWQiOiI3NDM5ZDFiNS0wZTYzLTQyNjctYWM5OS0xNWVlNWRhY2QxNDgiLCJJbmRleCI6MzYsIkdyb3VwSWQiOiI1NWFhMjNjNS0xZjZmLTRkZGUtYjAzOC03YjQzNGVkZjc2ODEiLCJUaXRsZSI6IlR3aXRjaCIsIkRhdGVUaW1lIjoiMjAxNC0wOC0yNVQyMzo1OTowMCIsIlBlcmNlbnRhZ2VDb21wbGV0ZSI6bnVsbCwiTm90ZSI6bnVsbCwiU3R5bGUiOnsiJGlkIjoiMTA1NCIsIlRpdGxlUG9zaXRpb24iOiJMZWZ0IiwiRGF0ZVBvc2l0aW9uIjoiTGVmdCIsIlNoYXBlVHlwZSI6MTQsIlNoYXBlU2l6ZSI6MCwiU2hhcGVTdHlsZSI6eyIkaWQiOiIxMDU1IiwiTWFyZ2luIjp7IiRyZWYiOiI4OSJ9LCJQYWRkaW5nIjp7IiRyZWYiOiI5MCJ9LCJCYWNrZ3JvdW5kIjp7IiRpZCI6IjEwNTYiLCJDb2xvciI6eyIkaWQiOiIxMDU3IiwiQSI6MjU1LCJSIjoyNDgsIkciOjE1MiwiQiI6Mjl9fSwiSXNWaXNpYmxlIjp0cnVlLCJXaWR0aCI6MTIuMCwiSGVpZ2h0IjoxNC4wLCJCb3JkZXJTdHlsZSI6eyIkaWQiOiIxMDU4IiwiTGluZUNvbG9yIjpudWxsLCJMaW5lV2VpZ2h0IjowLjAsIkxpbmVUeXBlIjowLCJQYXJlbnRTdHlsZSI6bnVsbH0sIlBhcmVudFN0eWxlIjpudWxsfSwiVGl0bGVTdHlsZSI6eyIkaWQiOiIxMDU5IiwiRm9udFNldHRpbmdzIjp7IiRpZCI6IjEwNjAiLCJGb250U2l6ZSI6OSwiRm9udE5hbWUiOiJBcmlhbCIsIklzQm9sZCI6ZmFsc2UsIklzSXRhbGljIjpmYWxzZSwiSXNVbmRlcmxpbmVkIjpmYWxzZSwiUGFyZW50U3R5bGUiOm51bGx9LCJBdXRvU2l6ZSI6MiwiRm9yZWdyb3VuZCI6eyIkaWQiOiIxMDYxIiwiQ29sb3IiOnsiJGlkIjoiMTA2MiIsIkEiOjI1NSwiUiI6MjU1LCJHIjoyNTUsIkIiOjI1NX19LCJNYXhXaWR0aCI6MjYuMCwiTWF4SGVpZ2h0IjoiSW5maW5pdHkiLCJTbWFydEZvcmVncm91bmRJc0FjdGl2ZSI6ZmFsc2UsIkhvcml6b250YWxBbGlnbm1lbnQiOjIsIlZlcnRpY2FsQWxpZ25tZW50IjowLCJTbWFydEZvcmVncm91bmQiOm51bGwsIkJhY2tncm91bmRGaWxsVHlwZSI6MCwiTWFyZ2luIjp7IiRyZWYiOiI5OCJ9LCJQYWRkaW5nIjp7IiRyZWYiOiI5OSJ9LCJCYWNrZ3JvdW5kIjp7IiRpZCI6IjEwNjMiLCJDb2xvciI6eyIkaWQiOiIxMDY0IiwiQSI6MCwiUiI6MjU1LCJHIjoyNTUsIkIiOjI1NX19LCJJc1Zpc2libGUiOnRydWUsIldpZHRoIjowLjAsIkhlaWdodCI6MC4wLCJCb3JkZXJTdHlsZSI6bnVsbCwiUGFyZW50U3R5bGUiOm51bGx9LCJEYXRlU3R5bGUiOnsiJGlkIjoiMTA2NSIsIkZvbnRTZXR0aW5ncyI6eyIkaWQiOiIxMDY2IiwiRm9udFNpemUiOjgsIkZvbnROYW1lIjoiQXJpYWwgTmFycm93IiwiSXNCb2xkIjpmYWxzZSwiSXNJdGFsaWMiOmZhbHNlLCJJc1VuZGVybGluZWQiOmZhbHNlLCJQYXJlbnRTdHlsZSI6bnVsbH0sIkF1dG9TaXplIjowLCJGb3JlZ3JvdW5kIjp7IiRpZCI6IjEwNjciLCJDb2xvciI6eyIkaWQiOiIxMDY4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xMDYifSwiUGFkZGluZyI6eyIkcmVmIjoiMTA3In0sIkJhY2tncm91bmQiOnsiJGlkIjoiMTA2OSIsIkNvbG9yIjp7IiRpZCI6IjEwNzAiLCJBIjowLCJSIjoyNTUsIkciOjI1NSwiQiI6MjU1fX0sIklzVmlzaWJsZSI6dHJ1ZSwiV2lkdGgiOjAuMCwiSGVpZ2h0IjowLjAsIkJvcmRlclN0eWxlIjpudWxsLCJQYXJlbnRTdHlsZSI6bnVsbH0sIkRhdGVGb3JtYXQiOnsiJGlkIjoiMTA3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3MiIsIkRhdGVQYXJ0SXNWaXNpYmxlIjp0cnVlLCJUaW1lUGFydElzVmlzaWJsZSI6ZmFsc2V9fSwiV2Vla051bWJlcmluZyI6eyIkaWQiOiIxMDczIiwiRm9ybWF0IjowLCJJc1Zpc2libGUiOmZhbHNlLCJMYXN0S25vd25WaXNpYmlsaXR5U3RhdGUiOmZhbHNlfSwiSXNWaXNpYmxlIjp0cnVlLCJQYXJlbnRTdHlsZSI6bnVsbH0sIkh5cGVybGluayI6bnVsbCwiSW1wb3J0SWQiOiJUd2l0Y2gifSx7IiRpZCI6IjEwNzQiLCJJZCI6IjdlNzljYjlmLWMyZmUtNDEwMy05OThhLWU2MDU1ZWRmZDc1MyIsIkluZGV4IjozNSwiR3JvdXBJZCI6IjU1YWEyM2M1LTFmNmYtNGRkZS1iMDM4LTdiNDM0ZWRmNzY4MSIsIlRpdGxlIjoiS2l2YSBTeXN0ZW1zIiwiRGF0ZVRpbWUiOiIyMDEyLTAzLTE5VDIzOjU5OjAwIiwiUGVyY2VudGFnZUNvbXBsZXRlIjpudWxsLCJOb3RlIjpudWxsLCJTdHlsZSI6eyIkaWQiOiIxMDc1IiwiVGl0bGVQb3NpdGlvbiI6IkxlZnQiLCJEYXRlUG9zaXRpb24iOiJMZWZ0IiwiU2hhcGVUeXBlIjoxNCwiU2hhcGVTaXplIjowLCJTaGFwZVN0eWxlIjp7IiRpZCI6IjEwNzYiLCJNYXJnaW4iOnsiJGlkIjoiMTA3NyIsIlRvcCI6MC4wLCJMZWZ0IjowLjAsIlJpZ2h0IjowLjAsIkJvdHRvbSI6MC4wfSwiUGFkZGluZyI6eyIkaWQiOiIxMDc4IiwiVG9wIjowLjAsIkxlZnQiOjAuMCwiUmlnaHQiOjAuMCwiQm90dG9tIjowLjB9LCJCYWNrZ3JvdW5kIjp7IiRpZCI6IjEwNzkiLCJDb2xvciI6eyIkaWQiOiIxMDgwIiwiQSI6MjU1LCJSIjoyNDgsIkciOjE1MiwiQiI6Mjl9fSwiSXNWaXNpYmxlIjp0cnVlLCJXaWR0aCI6MTIuMCwiSGVpZ2h0IjoxNC4wLCJCb3JkZXJTdHlsZSI6eyIkaWQiOiIxMDgxIiwiTGluZUNvbG9yIjpudWxsLCJMaW5lV2VpZ2h0IjowLjAsIkxpbmVUeXBlIjowLCJQYXJlbnRTdHlsZSI6bnVsbH0sIlBhcmVudFN0eWxlIjpudWxsfSwiVGl0bGVTdHlsZSI6eyIkaWQiOiIxMDgyIiwiRm9udFNldHRpbmdzIjp7IiRpZCI6IjEwODMiLCJGb250U2l6ZSI6OSwiRm9udE5hbWUiOiJBcmlhbCIsIklzQm9sZCI6ZmFsc2UsIklzSXRhbGljIjpmYWxzZSwiSXNVbmRlcmxpbmVkIjpmYWxzZSwiUGFyZW50U3R5bGUiOm51bGx9LCJBdXRvU2l6ZSI6MiwiRm9yZWdyb3VuZCI6eyIkaWQiOiIxMDg0IiwiQ29sb3IiOnsiJGlkIjoiMTA4NSIsIkEiOjI1NSwiUiI6MjU1LCJHIjoyNTUsIkIiOjI1NX19LCJNYXhXaWR0aCI6NTUuMCwiTWF4SGVpZ2h0IjoiSW5maW5pdHkiLCJTbWFydEZvcmVncm91bmRJc0FjdGl2ZSI6ZmFsc2UsIkhvcml6b250YWxBbGlnbm1lbnQiOjIsIlZlcnRpY2FsQWxpZ25tZW50IjowLCJTbWFydEZvcmVncm91bmQiOm51bGwsIkJhY2tncm91bmRGaWxsVHlwZSI6MCwiTWFyZ2luIjp7IiRpZCI6IjEwODYiLCJUb3AiOjAuMCwiTGVmdCI6MC4wLCJSaWdodCI6MC4wLCJCb3R0b20iOjAuMH0sIlBhZGRpbmciOnsiJGlkIjoiMTA4NyIsIlRvcCI6MC4wLCJMZWZ0IjowLjAsIlJpZ2h0IjowLjAsIkJvdHRvbSI6MC4wfSwiQmFja2dyb3VuZCI6eyIkaWQiOiIxMDg4IiwiQ29sb3IiOnsiJGlkIjoiMTA4OSIsIkEiOjAsIlIiOjI1NSwiRyI6MjU1LCJCIjoyNTV9fSwiSXNWaXNpYmxlIjp0cnVlLCJXaWR0aCI6MC4wLCJIZWlnaHQiOjAuMCwiQm9yZGVyU3R5bGUiOm51bGwsIlBhcmVudFN0eWxlIjpudWxsfSwiRGF0ZVN0eWxlIjp7IiRpZCI6IjEwOTAiLCJGb250U2V0dGluZ3MiOnsiJGlkIjoiMTA5MSIsIkZvbnRTaXplIjo4LCJGb250TmFtZSI6IkFyaWFsIE5hcnJvdyIsIklzQm9sZCI6ZmFsc2UsIklzSXRhbGljIjpmYWxzZSwiSXNVbmRlcmxpbmVkIjpmYWxzZSwiUGFyZW50U3R5bGUiOm51bGx9LCJBdXRvU2l6ZSI6MiwiRm9yZWdyb3VuZCI6eyIkaWQiOiIxMDkyIiwiQ29sb3IiOnsiJGlkIjoiMTA5MyIsIkEiOjI1NSwiUiI6MjMxLCJHIjoyMzAsIkIiOjIzMH19LCJNYXhXaWR0aCI6NTEuNzc5MDU2NTQ5MDcyMjY2LCJNYXhIZWlnaHQiOiJJbmZpbml0eSIsIlNtYXJ0Rm9yZWdyb3VuZElzQWN0aXZlIjpmYWxzZSwiSG9yaXpvbnRhbEFsaWdubWVudCI6MiwiVmVydGljYWxBbGlnbm1lbnQiOjAsIlNtYXJ0Rm9yZWdyb3VuZCI6bnVsbCwiQmFja2dyb3VuZEZpbGxUeXBlIjowLCJNYXJnaW4iOnsiJGlkIjoiMTA5NCIsIlRvcCI6MC4wLCJMZWZ0IjowLjAsIlJpZ2h0IjowLjAsIkJvdHRvbSI6MC4wfSwiUGFkZGluZyI6eyIkaWQiOiIxMDk1IiwiVG9wIjowLjAsIkxlZnQiOjAuMCwiUmlnaHQiOjAuMCwiQm90dG9tIjowLjB9LCJCYWNrZ3JvdW5kIjp7IiRpZCI6IjEwOTYiLCJDb2xvciI6eyIkaWQiOiIxMDk3IiwiQSI6MCwiUiI6MjU1LCJHIjoyNTUsIkIiOjI1NX19LCJJc1Zpc2libGUiOnRydWUsIldpZHRoIjowLjAsIkhlaWdodCI6MC4wLCJCb3JkZXJTdHlsZSI6bnVsbCwiUGFyZW50U3R5bGUiOm51bGx9LCJEYXRlRm9ybWF0Ijp7IiRpZCI6IjEwO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OTkiLCJEYXRlUGFydElzVmlzaWJsZSI6dHJ1ZSwiVGltZVBhcnRJc1Zpc2libGUiOmZhbHNlfX0sIldlZWtOdW1iZXJpbmciOnsiJGlkIjoiMTEwMCIsIkZvcm1hdCI6MCwiSXNWaXNpYmxlIjpmYWxzZSwiTGFzdEtub3duVmlzaWJpbGl0eVN0YXRlIjpmYWxzZX0sIklzVmlzaWJsZSI6dHJ1ZSwiUGFyZW50U3R5bGUiOm51bGx9LCJIeXBlcmxpbmsiOm51bGwsIkltcG9ydElkIjoiS2l2YSBTeXN0ZW1zIn1dLCJJZCI6ImE5ZTVlOTVhLTdlMTYtNGZmMy04YmIzLWI5NjRjYjAzMWI0YyIsIklzU2luZ2xlSXRlbVJvdyI6ZmFsc2V9XSwiSW5kZXgiOjAsIklkIjoiMzQyNTczYjEtNjlmMi00M2YwLTkyNWQtNmM1ODNlYTJkNWY4IiwiSGVhZGVyVGV4dCI6bnVsbCwiSXNEZWZhdWx0Ijp0cnVlLCJTdHlsZSI6eyIkaWQiOiIxMTAxIiwiSGVhZGVyU3R5bGUiOnsiJGlkIjoiMTEwMiIsIlRleHRTdHlsZSI6eyIkaWQiOiIxMTAzIiwiRm9udFNldHRpbmdzIjp7IiRpZCI6IjExMDQiLCJGb250U2l6ZSI6MTEsIkZvbnROYW1lIjoiQ2FsaWJyaSIsIklzQm9sZCI6ZmFsc2UsIklzSXRhbGljIjpmYWxzZSwiSXNVbmRlcmxpbmVkIjpmYWxzZSwiUGFyZW50U3R5bGUiOm51bGx9LCJBdXRvU2l6ZSI6MiwiRm9yZWdyb3VuZCI6eyIkaWQiOiIxMTA1IiwiQ29sb3IiOnsiJGlkIjoiMTEw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EwNyIsIlRvcCI6MC4wLCJMZWZ0IjowLjAsIlJpZ2h0IjowLjAsIkJvdHRvbSI6MC4wfSwiUGFkZGluZyI6eyIkaWQiOiIxMTA4IiwiVG9wIjowLjAsIkxlZnQiOjAuMCwiUmlnaHQiOjAuMCwiQm90dG9tIjowLjB9LCJCYWNrZ3JvdW5kIjpudWxsLCJJc1Zpc2libGUiOnRydWUsIldpZHRoIjowLjAsIkhlaWdodCI6MC4wLCJCb3JkZXJTdHlsZSI6bnVsbCwiUGFyZW50U3R5bGUiOm51bGx9LCJSZWN0YW5nbGVTdHlsZSI6eyIkaWQiOiIxMTA5IiwiTWFyZ2luIjp7IiRpZCI6IjExMTAiLCJUb3AiOjAuMCwiTGVmdCI6MC4wLCJSaWdodCI6MC4wLCJCb3R0b20iOjAuMH0sIlBhZGRpbmciOnsiJGlkIjoiMTExMSIsIlRvcCI6MC4wLCJMZWZ0IjowLjAsIlJpZ2h0IjowLjAsIkJvdHRvbSI6MC4wfSwiQmFja2dyb3VuZCI6eyIkaWQiOiIxMTEyIiwiQ29sb3IiOnsiJGlkIjoiMTExMyIsIkEiOjYzLCJSIjoyNTUsIkciOjE4OSwiQiI6NzF9fSwiSXNWaXNpYmxlIjp0cnVlLCJXaWR0aCI6MC4wLCJIZWlnaHQiOjAuMCwiQm9yZGVyU3R5bGUiOnsiJGlkIjoiMTExNCIsIkxpbmVDb2xvciI6eyIkaWQiOiIxMTE1IiwiJHR5cGUiOiJOTFJFLkNvbW1vbi5Eb20uU29saWRDb2xvckJydXNoLCBOTFJFLkNvbW1vbiIsIkNvbG9yIjp7IiRpZCI6IjExMTYiLCJBIjoyNTUsIlIiOjI1NSwiRyI6MCwiQiI6MH19LCJMaW5lV2VpZ2h0IjowLjAsIkxpbmVUeXBlIjowLCJQYXJlbnRTdHlsZSI6bnVsbH0sIlBhcmVudFN0eWxlIjpudWxsfSwiTWFyZ2luIjp7IiRpZCI6IjExMTciLCJUb3AiOjAuMCwiTGVmdCI6MC4wLCJSaWdodCI6MC4wLCJCb3R0b20iOjAuMH0sIlBhZGRpbmciOnsiJGlkIjoiMTExOCIsIlRvcCI6MC4wLCJMZWZ0IjowLjAsIlJpZ2h0IjowLjAsIkJvdHRvbSI6MC4wfSwiQmFja2dyb3VuZCI6bnVsbCwiSXNWaXNpYmxlIjp0cnVlLCJXaWR0aCI6MC4wLCJIZWlnaHQiOjAuMCwiQm9yZGVyU3R5bGUiOm51bGwsIlBhcmVudFN0eWxlIjpudWxsfSwiQmFja2dyb3VuZFN0eWxlIjp7IiRpZCI6IjExMTkiLCJNYXJnaW4iOnsiJGlkIjoiMTEyMCIsIlRvcCI6MC4wLCJMZWZ0IjowLjAsIlJpZ2h0IjowLjAsIkJvdHRvbSI6MC4wfSwiUGFkZGluZyI6eyIkaWQiOiIxMTIxIiwiVG9wIjowLjAsIkxlZnQiOjAuMCwiUmlnaHQiOjAuMCwiQm90dG9tIjowLjB9LCJCYWNrZ3JvdW5kIjp7IiRpZCI6IjExMjIiLCJDb2xvciI6eyIkaWQiOiIxMTIzIiwiQSI6NTEsIlIiOjE2NSwiRyI6MTY1LCJCIjoxNjV9fSwiSXNWaXNpYmxlIjp0cnVlLCJXaWR0aCI6MC4wLCJIZWlnaHQiOjAuMCwiQm9yZGVyU3R5bGUiOnsiJGlkIjoiMTEyNCIsIkxpbmVDb2xvciI6eyIkaWQiOiIxMTI1IiwiJHR5cGUiOiJOTFJFLkNvbW1vbi5Eb20uU29saWRDb2xvckJydXNoLCBOTFJFLkNvbW1vbiIsIkNvbG9yIjp7IiRpZCI6IjExMjYiLCJBIjoyNTUsIlIiOjI1NSwiRyI6MCwiQiI6MH19LCJMaW5lV2VpZ2h0IjowLjAsIkxpbmVUeXBlIjowLCJQYXJlbnRTdHlsZSI6bnVsbH0sIlBhcmVudFN0eWxlIjpudWxsfSwiTWFyZ2luIjp7IiRpZCI6IjExMjciLCJUb3AiOjAuMCwiTGVmdCI6MC4wLCJSaWdodCI6MC4wLCJCb3R0b20iOjAuMH0sIlBhZGRpbmciOnsiJGlkIjoiMTEyOCIsIlRvcCI6MC4wLCJMZWZ0IjowLjAsIlJpZ2h0IjowLjAsIkJvdHRvbSI6MC4wfSwiSXNWaXNpYmxlIjpmYWxzZSwiV2lkdGgiOjAuMCwiSGVpZ2h0IjowLjAsIkJvcmRlclN0eWxlIjpudWxsLCJQYXJlbnRTdHlsZSI6bnVsbH19XSwiSWQiOiJhMWNiYWUyZS1mNTIzLTQ0ZmQtOTI2NS00MmJhOWNkZjFmYmQiLCJJbmRleCI6MiwiSGVhZGVyVGV4dCI6IkFjcXVpc2l0aW9ucyIsIlN0eWxlIjp7IiRpZCI6IjExMjkiLCJIZWFkZXJTdHlsZSI6eyIkaWQiOiIxMTMwIiwiVGV4dElzVmVydGljYWwiOmZhbHNlLCJUZXh0U3R5bGUiOnsiJGlkIjoiMTEzMSIsIkZvbnRTZXR0aW5ncyI6eyIkaWQiOiIxMTMyIiwiRm9udFNpemUiOjE0LCJGb250TmFtZSI6IkFyaWFsIiwiSXNCb2xkIjp0cnVlLCJJc0l0YWxpYyI6ZmFsc2UsIklzVW5kZXJsaW5lZCI6ZmFsc2UsIlBhcmVudFN0eWxlIjpudWxsfSwiQXV0b1NpemUiOjAsIkZvcmVncm91bmQiOnsiJGlkIjoiMTEzMyIsIkNvbG9yIjp7IiRpZCI6IjExMzQiLCJBIjoyNTUsIlIiOjI1NSwiRyI6MjU1LCJCIjoyNTV9fSwiTWF4V2lkdGgiOjAuMCwiTWF4SGVpZ2h0IjowLjAsIlNtYXJ0Rm9yZWdyb3VuZElzQWN0aXZlIjpmYWxzZSwiSG9yaXpvbnRhbEFsaWdubWVudCI6MCwiVmVydGljYWxBbGlnbm1lbnQiOjAsIlNtYXJ0Rm9yZWdyb3VuZCI6bnVsbCwiQmFja2dyb3VuZEZpbGxUeXBlIjowLCJNYXJnaW4iOnsiJHJlZiI6IjQwNyJ9LCJQYWRkaW5nIjp7IiRyZWYiOiI0MDgifSwiQmFja2dyb3VuZCI6bnVsbCwiSXNWaXNpYmxlIjpmYWxzZSwiV2lkdGgiOjAuMCwiSGVpZ2h0IjowLjAsIkJvcmRlclN0eWxlIjpudWxsLCJQYXJlbnRTdHlsZSI6bnVsbH0sIlJlY3RhbmdsZVN0eWxlIjp7IiRpZCI6IjExMzUiLCJNYXJnaW4iOnsiJHJlZiI6IjQxMCJ9LCJQYWRkaW5nIjp7IiRyZWYiOiI0MTEifSwiQmFja2dyb3VuZCI6eyIkaWQiOiIxMTM2IiwiQ29sb3IiOnsiJGlkIjoiMTEzNyIsIkEiOjIwNiwiUiI6MjQ4LCJHIjoxNTIsIkIiOjI5fX0sIklzVmlzaWJsZSI6ZmFsc2UsIldpZHRoIjowLjAsIkhlaWdodCI6MC4wLCJCb3JkZXJTdHlsZSI6eyIkaWQiOiIxMTM4IiwiTGluZUNvbG9yIjp7IiRpZCI6IjExMzkiLCIkdHlwZSI6Ik5MUkUuQ29tbW9uLkRvbS5Tb2xpZENvbG9yQnJ1c2gsIE5MUkUuQ29tbW9uIiwiQ29sb3IiOnsiJGlkIjoiMTE0MCIsIkEiOjI1NSwiUiI6ODgsIkciOjM5LCJCIjo3fX0sIkxpbmVXZWlnaHQiOjAuMCwiTGluZVR5cGUiOjAsIlBhcmVudFN0eWxlIjpudWxsfSwiUGFyZW50U3R5bGUiOm51bGx9LCJNYXJnaW4iOnsiJHJlZiI6IjQxNyJ9LCJQYWRkaW5nIjp7IiRyZWYiOiI0MTgifSwiQmFja2dyb3VuZCI6bnVsbCwiSXNWaXNpYmxlIjp0cnVlLCJXaWR0aCI6MC4wLCJIZWlnaHQiOjAuMCwiQm9yZGVyU3R5bGUiOm51bGwsIlBhcmVudFN0eWxlIjpudWxsfSwiQmFja2dyb3VuZFN0eWxlIjp7IiRpZCI6IjExNDEiLCJNYXJnaW4iOnsiJHJlZiI6IjQyMCJ9LCJQYWRkaW5nIjp7IiRyZWYiOiI0MjEifSwiQmFja2dyb3VuZCI6eyIkaWQiOiIxMTQyIiwiQ29sb3IiOnsiJGlkIjoiMTE0MyIsIkEiOjI1NSwiUiI6MTksIkciOjI1LCJCIjozM319LCJJc1Zpc2libGUiOnRydWUsIldpZHRoIjowLjAsIkhlaWdodCI6MC4wLCJCb3JkZXJTdHlsZSI6eyIkaWQiOiIxMTQ0IiwiTGluZUNvbG9yIjp7IiRpZCI6IjExNDUiLCIkdHlwZSI6Ik5MUkUuQ29tbW9uLkRvbS5Tb2xpZENvbG9yQnJ1c2gsIE5MUkUuQ29tbW9uIiwiQ29sb3IiOnsiJGlkIjoiMTE0NiIsIkEiOjI1NSwiUiI6MjQ0LCJHIjoxNTcsIkIiOjB9fSwiTGluZVdlaWdodCI6Mi4wLCJMaW5lVHlwZSI6MCwiUGFyZW50U3R5bGUiOm51bGx9LCJQYXJlbnRTdHlsZSI6bnVsbH0sIklzQWJvdmVUaW1lYmFuZCI6ZmFsc2UsIk1hcmdpbiI6eyIkaWQiOiIxMTQ3IiwiVG9wIjowLjAsIkxlZnQiOjAuMCwiUmlnaHQiOjAuMCwiQm90dG9tIjowLjB9LCJQYWRkaW5nIjp7IiRpZCI6IjExNDgiLCJUb3AiOjAuMCwiTGVmdCI6MC4wLCJSaWdodCI6MC4wLCJCb3R0b20iOjAuMH0sIklzVmlzaWJsZSI6dHJ1ZSwiV2lkdGgiOjAuMCwiSGVpZ2h0IjowLjAsIkJvcmRlclN0eWxlIjp7IiRpZCI6IjExNDkiLCJMaW5lQ29sb3IiOm51bGwsIkxpbmVXZWlnaHQiOjAuMCwiTGluZVR5cGUiOjAsIlBhcmVudFN0eWxlIjpudWxsfSwiUGFyZW50U3R5bGUiOm51bGx9fV0sIkN1bHR1cmVJbmZvTmFtZSI6ImVuLVVTIiwiU3R5bGVOYW1lIjpudWxsLCJWZXJzaW9uIjp7IiRpZCI6IjExNTAiLCJWZXJzaW9uIjoiMy42LjEiLCJPcmlnaW5hbEFzc2VtYmx5VmVyc2lvbiI6bnVsbCwiRWRpdGlvbiI6IlBybyIsIkxhc3RTYXZlZEVkaXRpb24iOjMsIklzUGx1c0VkaXRpb24iOnRydWUsIklzUHJvRWRpdGlvbiI6dHJ1ZX0sIkVmZmVjdCI6MCwiU3R5bGUiOnsiJGlkIjoiMTE1MSIsIlRpbWViYW5kU3R5bGUiOnsiJGlkIjoiMTE1MiIsIlNjYWxlTWFya2luZyI6MCwiU2hhcGUiOjAsIlNoYXBlU3R5bGUiOnsiJGlkIjoiMTE1MyIsIk1hcmdpbiI6eyIkaWQiOiIxMTU0IiwiVG9wIjowLjAsIkxlZnQiOjEyLjAsIlJpZ2h0IjoxMi4wLCJCb3R0b20iOjAuMH0sIlBhZGRpbmciOnsiJGlkIjoiMTE1NSIsIlRvcCI6Ny4wLCJMZWZ0IjowLjAsIlJpZ2h0IjowLjAsIkJvdHRvbSI6Ny4wfSwiQmFja2dyb3VuZCI6eyIkaWQiOiIxMTU2IiwiQ29sb3IiOnsiJGlkIjoiMTE1NyIsIkEiOjI1NSwiUiI6MjQ4LCJHIjoxNTIsIkIiOjI5fX0sIklzVmlzaWJsZSI6dHJ1ZSwiV2lkdGgiOjg1OC4wLCJIZWlnaHQiOjMwLjAsIkJvcmRlclN0eWxlIjp7IiRpZCI6IjExNTgiLCJMaW5lQ29sb3IiOnsiJGlkIjoiMTE1OSIsIiR0eXBlIjoiTkxSRS5Db21tb24uRG9tLlNvbGlkQ29sb3JCcnVzaCwgTkxSRS5Db21tb24iLCJDb2xvciI6eyIkaWQiOiIxMTYwIiwiQSI6MjU1LCJSIjoyNTUsIkciOjAsIkIiOjB9fSwiTGluZVdlaWdodCI6MC4wLCJMaW5lVHlwZSI6MCwiUGFyZW50U3R5bGUiOm51bGx9LCJQYXJlbnRTdHlsZSI6bnVsbH0sIk1pZGRsZVRpZXJTaGFwZVN0eWxlIjp7IiRpZCI6IjExNjEiLCJNYXJnaW4iOnsiJHJlZiI6IjExNTQifSwiUGFkZGluZyI6eyIkcmVmIjoiMTE1NSJ9LCJCYWNrZ3JvdW5kIjp7IiRpZCI6IjExNjIiLCJDb2xvciI6eyIkaWQiOiIxMTYzIiwiQSI6MjU1LCJSIjoyNDgsIkciOjE1MiwiQiI6Mjl9fSwiSXNWaXNpYmxlIjp0cnVlLCJXaWR0aCI6ODU4LjAsIkhlaWdodCI6MzAuMCwiQm9yZGVyU3R5bGUiOm51bGwsIlBhcmVudFN0eWxlIjpudWxsfSwiQm90dG9tVGllclNoYXBlU3R5bGUiOnsiJGlkIjoiMTE2NCIsIk1hcmdpbiI6eyIkcmVmIjoiMTE1NCJ9LCJQYWRkaW5nIjp7IiRyZWYiOiIxMTU1In0sIkJhY2tncm91bmQiOnsiJGlkIjoiMTE2NSIsIkNvbG9yIjp7IiRpZCI6IjExNjYiLCJBIjoyNTUsIlIiOjI0OCwiRyI6MTUyLCJCIjoyOX19LCJJc1Zpc2libGUiOnRydWUsIldpZHRoIjo4NTguMCwiSGVpZ2h0IjozMC4wLCJCb3JkZXJTdHlsZSI6bnVsbCwiUGFyZW50U3R5bGUiOm51bGx9LCJSaWdodEVuZENhcHNTdHlsZSI6eyIkaWQiOiIxMTY3IiwiRm9udFNldHRpbmdzIjp7IiRpZCI6IjExNjgiLCJGb250U2l6ZSI6MSwiRm9udE5hbWUiOiJDYWxpYnJpIiwiSXNCb2xkIjp0cnVlLCJJc0l0YWxpYyI6ZmFsc2UsIklzVW5kZXJsaW5lZCI6ZmFsc2UsIlBhcmVudFN0eWxlIjpudWxsfSwiQXV0b1NpemUiOjAsIkZvcmVncm91bmQiOnsiJGlkIjoiMTE2OSIsIkNvbG9yIjp7IiRpZCI6IjExNz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xNzEiLCJUb3AiOjAuMCwiTGVmdCI6MC4wLCJSaWdodCI6MjAuMCwiQm90dG9tIjowLjB9LCJQYWRkaW5nIjp7IiRpZCI6IjExNzIiLCJUb3AiOjAuMCwiTGVmdCI6MC4wLCJSaWdodCI6MC4wLCJCb3R0b20iOjAuMH0sIkJhY2tncm91bmQiOnsiJGlkIjoiMTE3MyIsIkNvbG9yIjp7IiRpZCI6IjExNzQiLCJBIjo4OSwiUiI6MCwiRyI6MCwiQiI6MH19LCJJc1Zpc2libGUiOmZhbHNlLCJXaWR0aCI6MC4wLCJIZWlnaHQiOjAuMCwiQm9yZGVyU3R5bGUiOm51bGwsIlBhcmVudFN0eWxlIjpudWxsfSwiTGVmdEVuZENhcHNTdHlsZSI6eyIkaWQiOiIxMTc1IiwiRm9udFNldHRpbmdzIjp7IiRpZCI6IjExNzYiLCJGb250U2l6ZSI6MzIsIkZvbnROYW1lIjoiQ2FsaWJyaSIsIklzQm9sZCI6dHJ1ZSwiSXNJdGFsaWMiOmZhbHNlLCJJc1VuZGVybGluZWQiOmZhbHNlLCJQYXJlbnRTdHlsZSI6bnVsbH0sIkF1dG9TaXplIjowLCJGb3JlZ3JvdW5kIjp7IiRpZCI6IjExNzciLCJDb2xvciI6eyIkaWQiOiIxMTc4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Tc5IiwiVG9wIjowLjAsIkxlZnQiOjMyLjg3NjY2MDM0MTU1NTkxOSwiUmlnaHQiOjAuMCwiQm90dG9tIjowLjB9LCJQYWRkaW5nIjp7IiRpZCI6IjExODAiLCJUb3AiOjAuMCwiTGVmdCI6MC4wLCJSaWdodCI6MC4wLCJCb3R0b20iOjAuMH0sIkJhY2tncm91bmQiOnsiJGlkIjoiMTE4MSIsIkNvbG9yIjp7IiRyZWYiOiIxMTc0In19LCJJc1Zpc2libGUiOmZhbHNlLCJXaWR0aCI6MC4wLCJIZWlnaHQiOjAuMCwiQm9yZGVyU3R5bGUiOm51bGwsIlBhcmVudFN0eWxlIjpudWxsfSwiVG9kYXlUZXh0U3R5bGUiOnsiJGlkIjoiMTE4MiIsIkZvbnRTZXR0aW5ncyI6eyIkaWQiOiIxMTgzIiwiRm9udFNpemUiOjEyLCJGb250TmFtZSI6IkNhbGlicmkiLCJJc0JvbGQiOmZhbHNlLCJJc0l0YWxpYyI6ZmFsc2UsIklzVW5kZXJsaW5lZCI6ZmFsc2UsIlBhcmVudFN0eWxlIjpudWxsfSwiQXV0b1NpemUiOjAsIkZvcmVncm91bmQiOnsiJGlkIjoiMTE4NCIsIkNvbG9yIjp7IiRpZCI6IjExOD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4NiIsIlRvcCI6MC4wLCJMZWZ0IjowLjAsIlJpZ2h0IjowLjAsIkJvdHRvbSI6MC4wfSwiUGFkZGluZyI6eyIkaWQiOiIxMTg3IiwiVG9wIjowLjAsIkxlZnQiOjAuMCwiUmlnaHQiOjAuMCwiQm90dG9tIjowLjB9LCJCYWNrZ3JvdW5kIjp7IiRpZCI6IjExODgiLCJDb2xvciI6eyIkcmVmIjoiMTE3NCJ9fSwiSXNWaXNpYmxlIjpmYWxzZSwiV2lkdGgiOjAuMCwiSGVpZ2h0IjowLjAsIkJvcmRlclN0eWxlIjpudWxsLCJQYXJlbnRTdHlsZSI6bnVsbH0sIlRvZGF5TWFya2VyU3R5bGUiOnsiJGlkIjoiMTE4OSIsIk1hcmdpbiI6eyIkaWQiOiIxMTkwIiwiVG9wIjowLjAsIkxlZnQiOjAuMCwiUmlnaHQiOjAuMCwiQm90dG9tIjowLjB9LCJQYWRkaW5nIjp7IiRpZCI6IjExOTEiLCJUb3AiOjAuMCwiTGVmdCI6MC4wLCJSaWdodCI6MC4wLCJCb3R0b20iOjAuMH0sIkJhY2tncm91bmQiOnsiJGlkIjoiMTE5MiIsIkNvbG9yIjp7IiRpZCI6IjExOTMiLCJBIjoyNTUsIlIiOjI1NSwiRyI6MCwiQiI6MH19LCJJc1Zpc2libGUiOnRydWUsIldpZHRoIjowLjAsIkhlaWdodCI6MC4wLCJCb3JkZXJTdHlsZSI6bnVsbCwiUGFyZW50U3R5bGUiOm51bGx9LCJTY2FsZVN0eWxlIjp7IiRpZCI6IjExOTQiLCJTaGFwZSI6MCwiU2hvd1NlZ21lbnRTZXBhcmF0b3JzIjp0cnVlLCJTZWdtZW50U2VwYXJhdG9yT3BhY2l0eSI6MzAsIkhhc0JlZW5WaXNpYmxlQmVmb3JlIjp0cnVlLCJGb250U2V0dGluZ3MiOnsiJGlkIjoiMTE5NSIsIkZvbnRTaXplIjoxMiwiRm9udE5hbWUiOiJBcmlhbCIsIklzQm9sZCI6dHJ1ZSwiSXNJdGFsaWMiOmZhbHNlLCJJc1VuZGVybGluZWQiOmZhbHNlLCJQYXJlbnRTdHlsZSI6bnVsbH0sIkF1dG9TaXplIjowLCJGb3JlZ3JvdW5kIjp7IiRpZCI6IjExOTYiLCJDb2xvciI6eyIkaWQiOiIxMTk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xOTgiLCJUb3AiOjAuMCwiTGVmdCI6NS4wLCJSaWdodCI6MC4wLCJCb3R0b20iOjAuMH0sIlBhZGRpbmciOnsiJGlkIjoiMTE5OSIsIlRvcCI6MC4wLCJMZWZ0IjowLjAsIlJpZ2h0IjowLjAsIkJvdHRvbSI6MC4wfSwiQmFja2dyb3VuZCI6eyIkaWQiOiIxMjAwIiwiQ29sb3IiOnsiJHJlZiI6IjExNzQifX0sIklzVmlzaWJsZSI6dHJ1ZSwiV2lkdGgiOjAuMCwiSGVpZ2h0IjowLjAsIkJvcmRlclN0eWxlIjpudWxsLCJQYXJlbnRTdHlsZSI6bnVsbH0sIlNpbmdsZVNjYWxlU2hhcGVTdHlsZSI6eyIkaWQiOiIxMjAxIiwiU2hhcGUiOjAsIkhlaWdodCI6MzAuMH0sIk1pZGRsZVRpZXJTY2FsZVN0eWxlIjp7IiRpZCI6IjEyMDIiLCJTaGFwZSI6MCwiU2hvd1NlZ21lbnRTZXBhcmF0b3JzIjp0cnVlLCJTZWdtZW50U2VwYXJhdG9yT3BhY2l0eSI6MzAsIkhhc0JlZW5WaXNpYmxlQmVmb3JlIjp0cnVlLCJGb250U2V0dGluZ3MiOnsiJGlkIjoiMTIwMyIsIkZvbnRTaXplIjoxMywiRm9udE5hbWUiOiJBcmlhbCIsIklzQm9sZCI6dHJ1ZSwiSXNJdGFsaWMiOmZhbHNlLCJJc1VuZGVybGluZWQiOmZhbHNlLCJQYXJlbnRTdHlsZSI6bnVsbH0sIkF1dG9TaXplIjowLCJGb3JlZ3JvdW5kIjp7IiRyZWYiOiIxMTk2In0sIk1heFdpZHRoIjoyMDAuMCwiTWF4SGVpZ2h0IjoiSW5maW5pdHkiLCJTbWFydEZvcmVncm91bmRJc0FjdGl2ZSI6ZmFsc2UsIkhvcml6b250YWxBbGlnbm1lbnQiOjAsIlZlcnRpY2FsQWxpZ25tZW50IjoxLCJTbWFydEZvcmVncm91bmQiOm51bGwsIkJhY2tncm91bmRGaWxsVHlwZSI6MCwiTWFyZ2luIjp7IiRyZWYiOiIxMTk4In0sIlBhZGRpbmciOnsiJHJlZiI6IjExOTkifSwiQmFja2dyb3VuZCI6eyIkcmVmIjoiMTIwMCJ9LCJJc1Zpc2libGUiOmZhbHNlLCJXaWR0aCI6MC4wLCJIZWlnaHQiOjAuMCwiQm9yZGVyU3R5bGUiOm51bGwsIlBhcmVudFN0eWxlIjpudWxsfSwiQm90dG9tVGllclNjYWxlU3R5bGUiOnsiJGlkIjoiMTIwNCIsIlNoYXBlIjowLCJTaG93U2VnbWVudFNlcGFyYXRvcnMiOnRydWUsIlNlZ21lbnRTZXBhcmF0b3JPcGFjaXR5IjozMCwiSGFzQmVlblZpc2libGVCZWZvcmUiOnRydWUsIkZvbnRTZXR0aW5ncyI6eyIkaWQiOiIxMjA1IiwiRm9udFNpemUiOjEyLCJGb250TmFtZSI6IkFyaWFsIiwiSXNCb2xkIjp0cnVlLCJJc0l0YWxpYyI6ZmFsc2UsIklzVW5kZXJsaW5lZCI6ZmFsc2UsIlBhcmVudFN0eWxlIjpudWxsfSwiQXV0b1NpemUiOjAsIkZvcmVncm91bmQiOnsiJHJlZiI6IjExOTYifSwiTWF4V2lkdGgiOjIwMC4wLCJNYXhIZWlnaHQiOiJJbmZpbml0eSIsIlNtYXJ0Rm9yZWdyb3VuZElzQWN0aXZlIjpmYWxzZSwiSG9yaXpvbnRhbEFsaWdubWVudCI6MCwiVmVydGljYWxBbGlnbm1lbnQiOjEsIlNtYXJ0Rm9yZWdyb3VuZCI6bnVsbCwiQmFja2dyb3VuZEZpbGxUeXBlIjowLCJNYXJnaW4iOnsiJHJlZiI6IjExOTgifSwiUGFkZGluZyI6eyIkcmVmIjoiMTE5OSJ9LCJCYWNrZ3JvdW5kIjp7IiRyZWYiOiIxMjAwIn0sIklzVmlzaWJsZSI6ZmFsc2UsIldpZHRoIjowLjAsIkhlaWdodCI6MC4wLCJCb3JkZXJTdHlsZSI6bnVsbCwiUGFyZW50U3R5bGUiOm51bGx9LCJFbGFwc2VkVGltZUJhY2tncm91bmQiOnsiJGlkIjoiMTIwNiIsIkNvbG9yIjp7IiRpZCI6IjEyMDciLCJBIjo3NiwiUiI6MTgyLCJHIjo3MywiQiI6Mzh9fSwiQXBwZW5kWWVhck9uWWVhckNoYW5nZSI6dHJ1ZSwiRWxhcHNlZFRpbWVGb3JtYXQiOjAsIlRvZGF5TWFya2VyUG9zaXRpb24iOjAsIlF1aWNrUG9zaXRpb24iOjMsIkFic29sdXRlUG9zaXRpb24iOjEzNS4wLCJNYXJnaW4iOnsiJGlkIjoiMTIwOCIsIlRvcCI6MC4wLCJMZWZ0IjoxMC4wLCJSaWdodCI6MTAuMCwiQm90dG9tIjowLjB9LCJQYWRkaW5nIjp7IiRpZCI6IjEyMDkiLCJUb3AiOjAuMCwiTGVmdCI6MC4wLCJSaWdodCI6MC4wLCJCb3R0b20iOjAuMH0sIkJhY2tncm91bmQiOnsiJGlkIjoiMTIxMCIsIkNvbG9yIjp7IiRpZCI6IjEyMTEiLCJBIjoyNTUsIlIiOjQ3LCJHIjo1NCwiQiI6MTUzfX0sIklzVmlzaWJsZSI6dHJ1ZSwiV2lkdGgiOjAuMCwiSGVpZ2h0IjowLjAsIkJvcmRlclN0eWxlIjpudWxsLCJQYXJlbnRTdHlsZSI6bnVsbH0sIkRlZmF1bHRNaWxlc3RvbmVTdHlsZSI6eyIkaWQiOiIxMjEyIiwiU2hhcGUiOjE0LCJDb25uZWN0b3JNYXJnaW4iOnsiJGlkIjoiMTIxMyIsIlRvcCI6MC4wLCJMZWZ0IjoyLjAsIlJpZ2h0IjoyLjAsIkJvdHRvbSI6MC4wfSwiQ29ubmVjdG9yU3R5bGUiOnsiJGlkIjoiMTIxNCIsIkxpbmVDb2xvciI6eyIkaWQiOiIxMjE1IiwiJHR5cGUiOiJOTFJFLkNvbW1vbi5Eb20uU29saWRDb2xvckJydXNoLCBOTFJFLkNvbW1vbiIsIkNvbG9yIjp7IiRpZCI6IjEyMTYiLCJBIjoxMjcsIlIiOjc5LCJHIjoxMjksIkIiOjE4OX19LCJMaW5lV2VpZ2h0IjoxLjAsIkxpbmVUeXBlIjowLCJQYXJlbnRTdHlsZSI6bnVsbH0sIklzQmVsb3dUaW1lYmFuZCI6ZmFsc2UsIlBvc2l0aW9uT25UYXNrIjowLCJIaWRlRGF0ZSI6ZmFsc2UsIlNoYXBlU2l6ZSI6MCwiU3BhY2luZyI6MS4wLCJQYWRkaW5nIjp7IiRpZCI6IjEyMTciLCJUb3AiOjcuMCwiTGVmdCI6My4wLCJSaWdodCI6MC4wLCJCb3R0b20iOjIuMH0sIlNoYXBlU3R5bGUiOnsiJGlkIjoiMTIxOCIsIk1hcmdpbiI6eyIkcmVmIjoiODkifSwiUGFkZGluZyI6eyIkcmVmIjoiOTAifSwiQmFja2dyb3VuZCI6eyIkaWQiOiIxMjE5IiwiQ29sb3IiOnsiJGlkIjoiMTIyMCIsIkEiOjI1NSwiUiI6MjQ4LCJHIjoxNTIsIkIiOjI5fX0sIklzVmlzaWJsZSI6dHJ1ZSwiV2lkdGgiOjEyLjAsIkhlaWdodCI6MTQuMCwiQm9yZGVyU3R5bGUiOnsiJGlkIjoiMTIyMSIsIkxpbmVDb2xvciI6eyIkcmVmIjoiMzU2In0sIkxpbmVXZWlnaHQiOjAuMCwiTGluZVR5cGUiOjAsIlBhcmVudFN0eWxlIjpudWxsfSwiUGFyZW50U3R5bGUiOm51bGx9LCJUaXRsZVN0eWxlIjp7IiRpZCI6IjEyMjIiLCJGb250U2V0dGluZ3MiOnsiJGlkIjoiMTIyMyIsIkZvbnRTaXplIjoxMCwiRm9udE5hbWUiOiJBcmlhbCIsIklzQm9sZCI6ZmFsc2UsIklzSXRhbGljIjpmYWxzZSwiSXNVbmRlcmxpbmVkIjpmYWxzZSwiUGFyZW50U3R5bGUiOm51bGx9LCJBdXRvU2l6ZSI6MCwiRm9yZWdyb3VuZCI6eyIkaWQiOiIxMjI0IiwiQ29sb3IiOnsiJGlkIjoiMTIy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OTgifSwiUGFkZGluZyI6eyIkcmVmIjoiOTkifSwiQmFja2dyb3VuZCI6eyIkaWQiOiIxMjI2IiwiQ29sb3IiOnsiJHJlZiI6IjExNzQifX0sIklzVmlzaWJsZSI6dHJ1ZSwiV2lkdGgiOjAuMCwiSGVpZ2h0IjowLjAsIkJvcmRlclN0eWxlIjpudWxsLCJQYXJlbnRTdHlsZSI6bnVsbH0sIkRhdGVTdHlsZSI6eyIkaWQiOiIxMjI3IiwiRm9udFNldHRpbmdzIjp7IiRpZCI6IjEyMjgiLCJGb250U2l6ZSI6OCwiRm9udE5hbWUiOiJBcmlhbCBOYXJyb3ciLCJJc0JvbGQiOmZhbHNlLCJJc0l0YWxpYyI6ZmFsc2UsIklzVW5kZXJsaW5lZCI6ZmFsc2UsIlBhcmVudFN0eWxlIjpudWxsfSwiQXV0b1NpemUiOjAsIkZvcmVncm91bmQiOnsiJGlkIjoiMTIyOSIsIkNvbG9yIjp7IiRpZCI6IjEyMzA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HJlZiI6IjEwNiJ9LCJQYWRkaW5nIjp7IiRyZWYiOiIxMDcifSwiQmFja2dyb3VuZCI6eyIkaWQiOiIxMjMxIiwiQ29sb3IiOnsiJHJlZiI6IjExNzQifX0sIklzVmlzaWJsZSI6dHJ1ZSwiV2lkdGgiOjAuMCwiSGVpZ2h0IjowLjAsIkJvcmRlclN0eWxlIjpudWxsLCJQYXJlbnRTdHlsZSI6bnVsbH0sIkRhdGVGb3JtYXQiOnsiJGlkIjoiMTIz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zMyIsIkRhdGVQYXJ0SXNWaXNpYmxlIjp0cnVlLCJUaW1lUGFydElzVmlzaWJsZSI6ZmFsc2V9fSwiV2Vla051bWJlcmluZyI6eyIkaWQiOiIxMjM0IiwiRm9ybWF0IjowLCJJc1Zpc2libGUiOmZhbHNlLCJMYXN0S25vd25WaXNpYmlsaXR5U3RhdGUiOmZhbHNlfSwiSXNWaXNpYmxlIjp0cnVlLCJQYXJlbnRTdHlsZSI6bnVsbH0sIkRlZmF1bHRUYXNrU3R5bGUiOnsiJGlkIjoiMTIzNSIsIlNoYXBlIjo3LCJTaGFwZVRoaWNrbmVzcyI6MCwiRHVyYXRpb25Gb3JtYXQiOjUsIkluY2x1ZGVOb25Xb3JraW5nRGF5c0luRHVyYXRpb24iOmZhbHNlLCJQZXJjZW50YWdlQ29tcGxldGVTdHlsZSI6eyIkaWQiOiIxMjM2IiwiRm9udFNldHRpbmdzIjp7IiRpZCI6IjEyMzciLCJGb250U2l6ZSI6MTAsIkZvbnROYW1lIjoiQ2FsaWJyaSIsIklzQm9sZCI6ZmFsc2UsIklzSXRhbGljIjpmYWxzZSwiSXNVbmRlcmxpbmVkIjpmYWxzZSwiUGFyZW50U3R5bGUiOm51bGx9LCJBdXRvU2l6ZSI6MCwiRm9yZWdyb3VuZCI6eyIkaWQiOiIxMjM4IiwiQ29sb3IiOnsiJGlkIjoiMTIzO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jQwIiwiVG9wIjowLjAsIkxlZnQiOjAuMCwiUmlnaHQiOjAuMCwiQm90dG9tIjowLjB9LCJQYWRkaW5nIjp7IiRpZCI6IjEyNDEiLCJUb3AiOjAuMCwiTGVmdCI6MC4wLCJSaWdodCI6MC4wLCJCb3R0b20iOjAuMH0sIkJhY2tncm91bmQiOnsiJGlkIjoiMTI0MiIsIkNvbG9yIjp7IiRyZWYiOiIxMTc0In19LCJJc1Zpc2libGUiOnRydWUsIldpZHRoIjowLjAsIkhlaWdodCI6MC4wLCJCb3JkZXJTdHlsZSI6bnVsbCwiUGFyZW50U3R5bGUiOm51bGx9LCJEdXJhdGlvblN0eWxlIjp7IiRpZCI6IjEyNDMiLCJGb250U2V0dGluZ3MiOnsiJGlkIjoiMTI0NCIsIkZvbnRTaXplIjoxMCwiRm9udE5hbWUiOiJDYWxpYnJpIiwiSXNCb2xkIjpmYWxzZSwiSXNJdGFsaWMiOmZhbHNlLCJJc1VuZGVybGluZWQiOmZhbHNlLCJQYXJlbnRTdHlsZSI6bnVsbH0sIkF1dG9TaXplIjowLCJGb3JlZ3JvdW5kIjp7IiRpZCI6IjEyNDUiLCJDb2xvciI6eyIkaWQiOiIxMjQ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0NyIsIlRvcCI6MC4wLCJMZWZ0IjowLjAsIlJpZ2h0IjowLjAsIkJvdHRvbSI6MC4wfSwiUGFkZGluZyI6eyIkaWQiOiIxMjQ4IiwiVG9wIjowLjAsIkxlZnQiOjAuMCwiUmlnaHQiOjAuMCwiQm90dG9tIjowLjB9LCJCYWNrZ3JvdW5kIjp7IiRpZCI6IjEyNDkiLCJDb2xvciI6eyIkcmVmIjoiMTE3NCJ9fSwiSXNWaXNpYmxlIjp0cnVlLCJXaWR0aCI6MC4wLCJIZWlnaHQiOjAuMCwiQm9yZGVyU3R5bGUiOm51bGwsIlBhcmVudFN0eWxlIjpudWxsfSwiSG9yaXpvbnRhbENvbm5lY3RvclN0eWxlIjp7IiRpZCI6IjEyNTAiLCJMaW5lQ29sb3IiOnsiJGlkIjoiMTI1MSIsIiR0eXBlIjoiTkxSRS5Db21tb24uRG9tLlNvbGlkQ29sb3JCcnVzaCwgTkxSRS5Db21tb24iLCJDb2xvciI6eyIkaWQiOiIxMjUyIiwiQSI6MjU1LCJSIjoyMDQsIkciOjIwNCwiQiI6MjA0fX0sIkxpbmVXZWlnaHQiOjEuMCwiTGluZVR5cGUiOjAsIlBhcmVudFN0eWxlIjpudWxsfSwiVmVydGljYWxDb25uZWN0b3JTdHlsZSI6eyIkaWQiOiIxMjUzIiwiTGluZUNvbG9yIjp7IiRpZCI6IjEyNTQiLCIkdHlwZSI6Ik5MUkUuQ29tbW9uLkRvbS5Tb2xpZENvbG9yQnJ1c2gsIE5MUkUuQ29tbW9uIiwiQ29sb3IiOnsiJGlkIjoiMTI1NSIsIkEiOjI1NSwiUiI6MjA0LCJHIjoyMDQsIkIiOjIwNH19LCJMaW5lV2VpZ2h0IjowLjAsIkxpbmVUeXBlIjowLCJQYXJlbnRTdHlsZSI6bnVsbH0sIk1hcmdpbiI6bnVsbCwiU3RhcnREYXRlUG9zaXRpb24iOjYsIkVuZERhdGVQb3NpdGlvbiI6NiwiRGF0ZUlzVmlzaWJsZSI6ZmFsc2UsIlRpdGxlUG9zaXRpb24iOjUsIkR1cmF0aW9uUG9zaXRpb24iOjYsIlBlcmNlbnRhZ2VDb21wbGV0ZWRQb3NpdGlvbiI6MiwiU3BhY2luZyI6MywiSXNCZWxvd1RpbWViYW5kIjp0cnVlLCJQZXJjZW50YWdlQ29tcGxldGVTaGFwZU9wYWNpdHkiOjM1LCJTaGFwZVN0eWxlIjp7IiRpZCI6IjEyNTYiLCJNYXJnaW4iOnsiJGlkIjoiMTI1NyIsIlRvcCI6MC4wLCJMZWZ0Ijo0LjAsIlJpZ2h0Ijo0LjAsIkJvdHRvbSI6MC4wfSwiUGFkZGluZyI6eyIkaWQiOiIxMjU4IiwiVG9wIjowLjAsIkxlZnQiOjAuMCwiUmlnaHQiOjAuMCwiQm90dG9tIjowLjB9LCJCYWNrZ3JvdW5kIjp7IiRpZCI6IjEyNTkiLCJDb2xvciI6eyIkaWQiOiIxMjYwIiwiQSI6MjU1LCJSIjowLCJHIjoxMTQsIkIiOjE4OH19LCJJc1Zpc2libGUiOnRydWUsIldpZHRoIjowLjAsIkhlaWdodCI6MTAuMCwiQm9yZGVyU3R5bGUiOnsiJGlkIjoiMTI2MSIsIkxpbmVDb2xvciI6eyIkaWQiOiIxMjYyIiwiJHR5cGUiOiJOTFJFLkNvbW1vbi5Eb20uU29saWRDb2xvckJydXNoLCBOTFJFLkNvbW1vbiIsIkNvbG9yIjp7IiRpZCI6IjEyNjMiLCJBIjoyNTUsIlIiOjI1NSwiRyI6MCwiQiI6MH19LCJMaW5lV2VpZ2h0IjowLjAsIkxpbmVUeXBlIjowLCJQYXJlbnRTdHlsZSI6bnVsbH0sIlBhcmVudFN0eWxlIjpudWxsfSwiVGl0bGVTdHlsZSI6eyIkaWQiOiIxMjY0IiwiRm9udFNldHRpbmdzIjp7IiRpZCI6IjEyNjUiLCJGb250U2l6ZSI6MTEsIkZvbnROYW1lIjoiQ2FsaWJyaSIsIklzQm9sZCI6dHJ1ZSwiSXNJdGFsaWMiOmZhbHNlLCJJc1VuZGVybGluZWQiOmZhbHNlLCJQYXJlbnRTdHlsZSI6bnVsbH0sIkF1dG9TaXplIjowLCJGb3JlZ3JvdW5kIjp7IiRpZCI6IjEyNjYiLCJDb2xvciI6eyIkaWQiOiIxMjY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yNjgiLCJUb3AiOjAuMCwiTGVmdCI6MC4wLCJSaWdodCI6MC4wLCJCb3R0b20iOjAuMH0sIlBhZGRpbmciOnsiJGlkIjoiMTI2OSIsIlRvcCI6MC4wLCJMZWZ0IjowLjAsIlJpZ2h0IjowLjAsIkJvdHRvbSI6MC4wfSwiQmFja2dyb3VuZCI6eyIkaWQiOiIxMjcwIiwiQ29sb3IiOnsiJHJlZiI6IjExNzQifX0sIklzVmlzaWJsZSI6dHJ1ZSwiV2lkdGgiOjAuMCwiSGVpZ2h0IjowLjAsIkJvcmRlclN0eWxlIjpudWxsLCJQYXJlbnRTdHlsZSI6bnVsbH0sIkRhdGVTdHlsZSI6eyIkaWQiOiIxMjcxIiwiRm9udFNldHRpbmdzIjp7IiRpZCI6IjEyNzIiLCJGb250U2l6ZSI6MTAsIkZvbnROYW1lIjoiQ2FsaWJyaSIsIklzQm9sZCI6ZmFsc2UsIklzSXRhbGljIjpmYWxzZSwiSXNVbmRlcmxpbmVkIjpmYWxzZSwiUGFyZW50U3R5bGUiOm51bGx9LCJBdXRvU2l6ZSI6MCwiRm9yZWdyb3VuZCI6eyIkaWQiOiIxMjczIiwiQ29sb3IiOnsiJGlkIjoiMTI3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3NSIsIlRvcCI6MC4wLCJMZWZ0IjowLjAsIlJpZ2h0IjowLjAsIkJvdHRvbSI6MC4wfSwiUGFkZGluZyI6eyIkaWQiOiIxMjc2IiwiVG9wIjowLjAsIkxlZnQiOjAuMCwiUmlnaHQiOjAuMCwiQm90dG9tIjowLjB9LCJCYWNrZ3JvdW5kIjp7IiRpZCI6IjEyNzciLCJDb2xvciI6eyIkcmVmIjoiMTE3NCJ9fSwiSXNWaXNpYmxlIjp0cnVlLCJXaWR0aCI6MC4wLCJIZWlnaHQiOjAuMCwiQm9yZGVyU3R5bGUiOm51bGwsIlBhcmVudFN0eWxlIjpudWxsfSwiRGF0ZUZvcm1hdCI6eyIkaWQiOiIxMj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zkiLCJGb3JtYXQiOjAsIklzVmlzaWJsZSI6ZmFsc2UsIkxhc3RLbm93blZpc2liaWxpdHlTdGF0ZSI6ZmFsc2V9LCJJc1Zpc2libGUiOnRydWUsIlBhcmVudFN0eWxlIjpudWxsLCJfZXhwbGljaXRseVNldCI6eyIkaWQiOiIxMjg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jgxIiwiR3JpZGxpbmVTdHlsZSI6eyIkaWQiOiIxMjgyIiwiTGluZUNvbG9yIjp7IiRpZCI6IjEyODMiLCIkdHlwZSI6Ik5MUkUuQ29tbW9uLkRvbS5Tb2xpZENvbG9yQnJ1c2gsIE5MUkUuQ29tbW9uIiwiQ29sb3IiOnsiJGlkIjoiMTI4NCIsIkEiOjM4LCJSIjoyNTUsIkciOjI1NSwiQiI6MjU1fX0sIkxpbmVXZWlnaHQiOjEuMCwiTGluZVR5cGUiOjAsIlBhcmVudFN0eWxlIjpudWxsfSwiTWFyZ2luIjp7IiRpZCI6IjEyODUiLCJUb3AiOjAuMCwiTGVmdCI6MC4wLCJSaWdodCI6MC4wLCJCb3R0b20iOjAuMH0sIlBhZGRpbmciOnsiJGlkIjoiMTI4NiIsIlRvcCI6MC4wLCJMZWZ0IjowLjAsIlJpZ2h0IjowLjAsIkJvdHRvbSI6MC4wfSwiQmFja2dyb3VuZCI6bnVsbCwiSXNWaXNpYmxlIjpmYWxzZSwiV2lkdGgiOjAuMCwiSGVpZ2h0IjowLjAsIkJvcmRlclN0eWxlIjp7IiRpZCI6IjEyODciLCJMaW5lQ29sb3IiOm51bGwsIkxpbmVXZWlnaHQiOjAuMCwiTGluZVR5cGUiOjAsIlBhcmVudFN0eWxlIjpudWxsfSwiUGFyZW50U3R5bGUiOm51bGx9LCJBY3Rpdml0eUxpbmVQYW5lbFN0eWxlIjp7IiRpZCI6IjEyODgiLCJBY3Rpdml0eUxpbmVTdHlsZSI6eyIkaWQiOiIxMjg5IiwiTGluZUNvbG9yIjp7IiRpZCI6IjEyOTAiLCIkdHlwZSI6Ik5MUkUuQ29tbW9uLkRvbS5Tb2xpZENvbG9yQnJ1c2gsIE5MUkUuQ29tbW9uIiwiQ29sb3IiOnsiJGlkIjoiMTI5MSIsIkEiOjM4LCJSIjo2OCwiRyI6MTE0LCJCIjoxOTZ9fSwiTGluZVdlaWdodCI6MS4wLCJMaW5lVHlwZSI6MCwiUGFyZW50U3R5bGUiOm51bGx9LCJNYXJnaW4iOnsiJGlkIjoiMTI5MiIsIlRvcCI6MC4wLCJMZWZ0IjowLjAsIlJpZ2h0IjowLjAsIkJvdHRvbSI6MC4wfSwiUGFkZGluZyI6eyIkaWQiOiIxMjkz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I5NCIsIkFjdGl2aXR5SGVhZGVyV2lkdGgiOjAuMCwiSXNTZXQiOmZhbHNlfSwiRGVmYXVsdFN3aW1sYW5lU3R5bGUiOnsiJGlkIjoiMTI5NSIsIkhlYWRlclN0eWxlIjp7IiRpZCI6IjEyOTYiLCJUZXh0U3R5bGUiOnsiJGlkIjoiMTI5NyIsIkZvbnRTZXR0aW5ncyI6eyIkaWQiOiIxMjk4IiwiRm9udFNpemUiOjEyLCJGb250TmFtZSI6IkNhbGlicmkiLCJJc0JvbGQiOmZhbHNlLCJJc0l0YWxpYyI6ZmFsc2UsIklzVW5kZXJsaW5lZCI6ZmFsc2UsIlBhcmVudFN0eWxlIjpudWxsfSwiQXV0b1NpemUiOjAsIkZvcmVncm91bmQiOnsiJGlkIjoiMTI5OSIsIkNvbG9yIjp7IiRpZCI6IjEzMDAiLCJBIjoyNTUsIlIiOjMyLCJHIjo1NiwiQiI6MTAwfX0sIk1heFdpZHRoIjowLjAsIk1heEhlaWdodCI6MC4wLCJTbWFydEZvcmVncm91bmRJc0FjdGl2ZSI6ZmFsc2UsIkhvcml6b250YWxBbGlnbm1lbnQiOjAsIlZlcnRpY2FsQWxpZ25tZW50IjowLCJTbWFydEZvcmVncm91bmQiOm51bGwsIkJhY2tncm91bmRGaWxsVHlwZSI6MCwiTWFyZ2luIjp7IiRyZWYiOiI0MDcifSwiUGFkZGluZyI6eyIkcmVmIjoiNDA4In0sIkJhY2tncm91bmQiOm51bGwsIklzVmlzaWJsZSI6ZmFsc2UsIldpZHRoIjowLjAsIkhlaWdodCI6MC4wLCJCb3JkZXJTdHlsZSI6bnVsbCwiUGFyZW50U3R5bGUiOm51bGx9LCJSZWN0YW5nbGVTdHlsZSI6eyIkaWQiOiIxMzAxIiwiTWFyZ2luIjp7IiRyZWYiOiI0MTAifSwiUGFkZGluZyI6eyIkcmVmIjoiNDExIn0sIkJhY2tncm91bmQiOnsiJGlkIjoiMTMwMiIsIkNvbG9yIjp7IiRpZCI6IjEzMDMiLCJBIjoxMjcsIlIiOjkxLCJHIjoxNTUsIkIiOjIxM319LCJJc1Zpc2libGUiOmZhbHNlLCJXaWR0aCI6MC4wLCJIZWlnaHQiOjAuMCwiQm9yZGVyU3R5bGUiOnsiJGlkIjoiMTMwNCIsIkxpbmVDb2xvciI6eyIkaWQiOiIxMzA1IiwiJHR5cGUiOiJOTFJFLkNvbW1vbi5Eb20uU29saWRDb2xvckJydXNoLCBOTFJFLkNvbW1vbiIsIkNvbG9yIjp7IiRpZCI6IjEzMDYiLCJBIjoyNTUsIlIiOjI1NSwiRyI6MCwiQiI6MH19LCJMaW5lV2VpZ2h0IjowLjAsIkxpbmVUeXBlIjowLCJQYXJlbnRTdHlsZSI6bnVsbH0sIlBhcmVudFN0eWxlIjpudWxsfSwiTWFyZ2luIjp7IiRyZWYiOiI0MTcifSwiUGFkZGluZyI6eyIkcmVmIjoiNDE4In0sIkJhY2tncm91bmQiOm51bGwsIklzVmlzaWJsZSI6dHJ1ZSwiV2lkdGgiOjAuMCwiSGVpZ2h0IjowLjAsIkJvcmRlclN0eWxlIjpudWxsLCJQYXJlbnRTdHlsZSI6bnVsbH0sIkJhY2tncm91bmRTdHlsZSI6eyIkaWQiOiIxMzA3IiwiTWFyZ2luIjp7IiRyZWYiOiI0MjAifSwiUGFkZGluZyI6eyIkcmVmIjoiNDIxIn0sIkJhY2tncm91bmQiOnsiJGlkIjoiMTMwOCIsIkNvbG9yIjp7IiRpZCI6IjEzMDkiLCJBIjozOCwiUiI6OTEsIkciOjE1NSwiQiI6MjEzfX0sIklzVmlzaWJsZSI6dHJ1ZSwiV2lkdGgiOjAuMCwiSGVpZ2h0IjowLjAsIkJvcmRlclN0eWxlIjp7IiRpZCI6IjEzMTAiLCJMaW5lQ29sb3IiOnsiJGlkIjoiMTMxMSIsIiR0eXBlIjoiTkxSRS5Db21tb24uRG9tLlNvbGlkQ29sb3JCcnVzaCwgTkxSRS5Db21tb24iLCJDb2xvciI6eyIkaWQiOiIxMzEyIiwiQSI6MjU1LCJSIjoyNTUsIkciOjAsIkIiOjB9fSwiTGluZVdlaWdodCI6MC4wLCJMaW5lVHlwZSI6MCwiUGFyZW50U3R5bGUiOm51bGx9LCJQYXJlbnRTdHlsZSI6bnVsbH0sIklzQWJvdmVUaW1lYmFuZCI6ZmFsc2UsIk1hcmdpbiI6eyIkaWQiOiIxMzEzIiwiVG9wIjowLjAsIkxlZnQiOjAuMCwiUmlnaHQiOjAuMCwiQm90dG9tIjowLjB9LCJQYWRkaW5nIjp7IiRpZCI6IjEzMTQiLCJUb3AiOjAuMCwiTGVmdCI6MC4wLCJSaWdodCI6MC4wLCJCb3R0b20iOjAuMH0sIklzVmlzaWJsZSI6dHJ1ZSwiV2lkdGgiOjAuMCwiSGVpZ2h0IjowLjAsIkJvcmRlclN0eWxlIjpudWxsLCJQYXJlbnRTdHlsZSI6bnVsbH19LCJTY2FsZSI6eyIkaWQiOiIxMzE1IiwiU3RhcnREYXRlIjoiMTk5NC0wNy0wNVQyMzo1OTowMCIsIkVuZERhdGUiOiIyMDIzLTAzLTIyVDIzOjU5OjAwIiwiRm9ybWF0IjoiTU1NIiwiVHlwZSI6NCwiQXV0b0RhdGVSYW5nZSI6ZmFsc2UsIldvcmtpbmdEYXlzIjozMSwiRmlzY2FsWWVhciI6eyIkaWQiOiIxMzE2IiwiU3RhcnRNb250aCI6MSwiVXNlU3RhcnRpbmdZZWFyRm9yTnVtYmVyaW5nIjp0cnVlLCJTaG93RmlzY2FsWWVhckxhYmVsIjp0cnVlfSwiVG9kYXlNYXJrZXJUZXh0IjoiVG9kYXkiLCJBdXRvU2NhbGVUeXBlIjpmYWxzZX0sIlNjYWxlVjIiOnsiJGlkIjoiMTMxNyIsIlN0YXJ0RGF0ZSI6IjE5OTQtMDctMDVUMjM6NTk6MDAiLCJFbmREYXRlIjoiMjAyNC0wMy0yNFQyMzo1OTowMCIsIkF1dG9EYXRlUmFuZ2UiOmZhbHNlLCJXb3JraW5nRGF5cyI6MzEsIkZpc2NhbFllYXIiOnsiJHJlZiI6IjEzMTYifSwiVG9kYXlNYXJrZXJUZXh0IjoiVG9kYXkiLCJBdXRvU2NhbGVUeXBlIjpmYWxzZSwiVGltZWJhbmRTY2FsZXMiOnsiJGlkIjoiMTMxOCIsIlRvcFNjYWxlTGF5ZXIiOnsiJGlkIjoiMTMxOSIsIkZvcm1hdCI6Ik1NTSIsIlR5cGUiOjR9LCJNaWRkbGVTY2FsZUxheWVyIjp7IiRpZCI6IjEzMjAiLCJGb3JtYXQiOiJNTU0iLCJUeXBlIjoyfSwiQm90dG9tU2NhbGVMYXllciI6eyIkaWQiOiIxMzIxIiwiRm9ybWF0IjoiTU1NIiwiVHlwZSI6Mn19fSwiTWlsZXN0b25lcyI6W10sIlRhc2tzIjpbXSwiU3dpbWxhbmVzIjpbXSwiTXNQcm9qZWN0SXRlbXNUcmVlIjpudWxsLCJNZXRhZGF0YSI6eyIkaWQiOiIxMzIyIiwiRXhjZWxTaGVldE5hbWUiOiJUaW1lbGluZSBEYXRhIiwiSXRlbXNUaXRsZXMiOiJbXCJUaXRsZVwiLFwiQW1hem9uIGZvdW5kZWRcIixcIklQT3MgYXQgJDE4LjAwL3NoYXJlXCIsXCJBY3F1aXJlcyBJTURCXCIsXCJFeHBhbmRzIGJleW9uZCBib29rc1wiLFwiTGF3c3VpdCBhZ2FpbnN0IEJhcm5lcyAmIE5vYmxlXCIsXCJBOS5jb21cIixcIkFtYXpvbiBQcmltZVwiLFwiQW1hem9uIE1lY2hhbmljYWwgVHVya1wiLFwiQW1hem9uIFMzXCIsXCJBbWF6b24gRWxhc3RpYyBDb21wdXRlIENsb3VkXCIsXCJBbWF6b24gRnJlc2hcIixcIkFtYXpvbiBNdXNpY1wiLFwiQW1hem9uIEtpbmRsZVwiLFwiQWNxdWlyZXMgWmFwcG9zXCIsXCJLaW5kbGUgZS1ib29rcyBvdXRzZWxsIGhhcmRjb3ZlciBib29rc1wiLFwiQW1hem9uIEluc3RhbnQgVmlkZW9cIixcIkFtYXpvbiBBcHBzdG9yZVwiLFwiQWNxdWlyZXMgS2l2YSBTeXN0ZW1zXCIsXCJBY3F1aXJlcyBHb29kUmVhZHNcIixcIkFtYXpvbiBMYXVuY2hlcyBpbiBJbmRpYVwiLFwiS2luZGxlIEZpcmVcIixcIkFtYXpvbiBVbmRlcmdyb3VuZFwiLFwiT3BlbnMgaXRzIGZpcnN0IHBoeXNpY2FsIHN0b3JlXCIsXCJBbWF6b24gUHJpbWUgQWlyXCIsXCJBY3F1aXJlcyBXaG9sZSBGb29kc1wiLFwiMjMteWVhciBhbm5pdmVyc2FyeVwiXSIsIkl0ZW1zU3dpbWxhbmVzIjoiW10iLCJDb2x1bW5zTWFwcGluZyI6Ilt7XCIkaWRcIjpcIjFcIixcIlNlbGVjdGVkTWFwcGluZ1wiOjIsXCJDb2x1bW5IZWFkZXJcIjpcIkNvbHVtbjBcIixcIkNvbHVtbkZyaWVuZGx5TmFtZVwiOlwiVGl0bGVcIn0se1wiJGlkXCI6XCIyXCIsXCJTZWxlY3RlZE1hcHBpbmdcIjozLFwiQ29sdW1uSGVhZGVyXCI6XCJDb2x1bW4xXCIsXCJDb2x1bW5GcmllbmRseU5hbWVcIjpcIlN0YXJ0IGRhdGVcIn0se1wiJGlkXCI6XCIzXCIsXCJTZWxlY3RlZE1hcHBpbmdcIjo0LFwiQ29sdW1uSGVhZGVyXCI6XCJDb2x1bW4yXCIsXCJDb2x1bW5GcmllbmRseU5hbWVcIjpcIkVuZCBkYXRlXCJ9LHtcIiRpZFwiOlwiNFwiLFwiU2VsZWN0ZWRNYXBwaW5nXCI6NSxcIkNvbHVtbkhlYWRlclwiOlwiQ29sdW1uNFwiLFwiQ29sdW1uRnJpZW5kbHlOYW1lXCI6XCIlIENvbXBsZXRlZFwifV0iLCJIZWFkZXJSb3ciOiJbXCJUaXRsZVwiLFwiU3RhcnQgZGF0ZVwiLFwiRW5kIGRhdGVcIixcIkR1cmF0aW9uIChkYXlzKVwiLFwiJSBDb21wbGV0ZWRcIixcIk5vdGVcIl0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IsIkhlYWRlclJvd0luZGV4IjoiMCIsIk1zZVN5bmNCeVVpZCI6IkZhbHNlIiwiTXNlTGF0ZXN0SW1wb3J0SXRlbXMiOiJ7XCIkaWRcIjpcIjFcIixcIlJvb3RcIjp7XCJJbXBvcnRJZFwiOm51bGwsXCJJc0ltcG9ydGVkXCI6ZmFsc2UsXCJDaGlsZHJlblwiOlt7XCIkaWRcIjpcIjJcIixcIkltcG9ydElkXCI6XCJUaXRsZVwiLFwiSXNJbXBvcnRlZFwiOnRydWUsXCJDaGlsZHJlblwiOltdfSx7XCIkaWRcIjpcIjNcIixcIkltcG9ydElkXCI6XCJBbWF6b24gZm91bmRlZFwiLFwiSXNJbXBvcnRlZFwiOnRydWUsXCJDaGlsZHJlblwiOltdfSx7XCIkaWRcIjpcIjRcIixcIkltcG9ydElkXCI6XCJJUE9zIGF0ICQxOC4wMC9zaGFyZVwiLFwiSXNJbXBvcnRlZFwiOnRydWUsXCJDaGlsZHJlblwiOltdfSx7XCIkaWRcIjpcIjVcIixcIkltcG9ydElkXCI6XCJBY3F1aXJlcyBJTURCXCIsXCJJc0ltcG9ydGVkXCI6dHJ1ZSxcIkNoaWxkcmVuXCI6W119LHtcIiRpZFwiOlwiNlwiLFwiSW1wb3J0SWRcIjpcIkV4cGFuZHMgYmV5b25kIGJvb2tzXCIsXCJJc0ltcG9ydGVkXCI6dHJ1ZSxcIkNoaWxkcmVuXCI6W119LHtcIiRpZFwiOlwiN1wiLFwiSW1wb3J0SWRcIjpcIkxhd3N1aXQgYWdhaW5zdCBCYXJuZXMgJiBOb2JsZVwiLFwiSXNJbXBvcnRlZFwiOnRydWUsXCJDaGlsZHJlblwiOltdfSx7XCIkaWRcIjpcIjhcIixcIkltcG9ydElkXCI6XCJBOS5jb21cIixcIklzSW1wb3J0ZWRcIjp0cnVlLFwiQ2hpbGRyZW5cIjpbXX0se1wiJGlkXCI6XCI5XCIsXCJJbXBvcnRJZFwiOlwiQW1hem9uIFByaW1lXCIsXCJJc0ltcG9ydGVkXCI6dHJ1ZSxcIkNoaWxkcmVuXCI6W119LHtcIiRpZFwiOlwiMTBcIixcIkltcG9ydElkXCI6XCJBbWF6b24gTWVjaGFuaWNhbCBUdXJrXCIsXCJJc0ltcG9ydGVkXCI6dHJ1ZSxcIkNoaWxkcmVuXCI6W119LHtcIiRpZFwiOlwiMTFcIixcIkltcG9ydElkXCI6XCJBbWF6b24gUzNcIixcIklzSW1wb3J0ZWRcIjp0cnVlLFwiQ2hpbGRyZW5cIjpbXX0se1wiJGlkXCI6XCIxMlwiLFwiSW1wb3J0SWRcIjpcIkFtYXpvbiBFbGFzdGljIENvbXB1dGUgQ2xvdWRcIixcIklzSW1wb3J0ZWRcIjp0cnVlLFwiQ2hpbGRyZW5cIjpbXX0se1wiJGlkXCI6XCIxM1wiLFwiSW1wb3J0SWRcIjpcIkFtYXpvbiBGcmVzaFwiLFwiSXNJbXBvcnRlZFwiOnRydWUsXCJDaGlsZHJlblwiOltdfSx7XCIkaWRcIjpcIjE0XCIsXCJJbXBvcnRJZFwiOlwiQW1hem9uIE11c2ljXCIsXCJJc0ltcG9ydGVkXCI6dHJ1ZSxcIkNoaWxkcmVuXCI6W119LHtcIiRpZFwiOlwiMTVcIixcIkltcG9ydElkXCI6XCJBbWF6b24gS2luZGxlXCIsXCJJc0ltcG9ydGVkXCI6dHJ1ZSxcIkNoaWxkcmVuXCI6W119LHtcIiRpZFwiOlwiMTZcIixcIkltcG9ydElkXCI6XCJBY3F1aXJlcyBaYXBwb3NcIixcIklzSW1wb3J0ZWRcIjp0cnVlLFwiQ2hpbGRyZW5cIjpbXX0se1wiJGlkXCI6XCIxN1wiLFwiSW1wb3J0SWRcIjpcIktpbmRsZSBlLWJvb2tzIG91dHNlbGwgaGFyZGNvdmVyIGJvb2tzXCIsXCJJc0ltcG9ydGVkXCI6dHJ1ZSxcIkNoaWxkcmVuXCI6W119LHtcIiRpZFwiOlwiMThcIixcIkltcG9ydElkXCI6XCJBbWF6b24gSW5zdGFudCBWaWRlb1wiLFwiSXNJbXBvcnRlZFwiOnRydWUsXCJDaGlsZHJlblwiOltdfSx7XCIkaWRcIjpcIjE5XCIsXCJJbXBvcnRJZFwiOlwiQW1hem9uIEFwcHN0b3JlXCIsXCJJc0ltcG9ydGVkXCI6dHJ1ZSxcIkNoaWxkcmVuXCI6W119LHtcIiRpZFwiOlwiMjBcIixcIkltcG9ydElkXCI6XCJBY3F1aXJlcyBLaXZhIFN5c3RlbXNcIixcIklzSW1wb3J0ZWRcIjp0cnVlLFwiQ2hpbGRyZW5cIjpbXX0se1wiJGlkXCI6XCIyMVwiLFwiSW1wb3J0SWRcIjpcIkFjcXVpcmVzIEdvb2RSZWFkc1wiLFwiSXNJbXBvcnRlZFwiOnRydWUsXCJDaGlsZHJlblwiOltdfSx7XCIkaWRcIjpcIjIyXCIsXCJJbXBvcnRJZFwiOlwiQW1hem9uIExhdW5jaGVzIGluIEluZGlhXCIsXCJJc0ltcG9ydGVkXCI6dHJ1ZSxcIkNoaWxkcmVuXCI6W119LHtcIiRpZFwiOlwiMjNcIixcIkltcG9ydElkXCI6XCJLaW5kbGUgRmlyZVwiLFwiSXNJbXBvcnRlZFwiOnRydWUsXCJDaGlsZHJlblwiOltdfSx7XCIkaWRcIjpcIjI0XCIsXCJJbXBvcnRJZFwiOlwiQW1hem9uIFVuZGVyZ3JvdW5kXCIsXCJJc0ltcG9ydGVkXCI6dHJ1ZSxcIkNoaWxkcmVuXCI6W119LHtcIiRpZFwiOlwiMjVcIixcIkltcG9ydElkXCI6XCJPcGVucyBpdHMgZmlyc3QgcGh5c2ljYWwgc3RvcmVcIixcIklzSW1wb3J0ZWRcIjp0cnVlLFwiQ2hpbGRyZW5cIjpbXX0se1wiJGlkXCI6XCIyNlwiLFwiSW1wb3J0SWRcIjpcIkFtYXpvbiBQcmltZSBBaXJcIixcIklzSW1wb3J0ZWRcIjp0cnVlLFwiQ2hpbGRyZW5cIjpbXX0se1wiJGlkXCI6XCIyN1wiLFwiSW1wb3J0SWRcIjpcIkFjcXVpcmVzIFdob2xlIEZvb2RzXCIsXCJJc0ltcG9ydGVkXCI6dHJ1ZSxcIkNoaWxkcmVuXCI6W119LHtcIiRpZFwiOlwiMjhcIixcIkltcG9ydElkXCI6XCIyMy15ZWFyIGFubml2ZXJzYXJ5XCIsXCJJc0ltcG9ydGVkXCI6dHJ1ZSxcIkNoaWxkcmVuXCI6W119XX19IiwiVXBkYXRlU2NhbGVGb3JJbXBvcnRlZFRpbWVsaW5lIjoiRmFsc2UifSwiU2V0dGluZ3MiOnsiJGlkIjoiMTMyMyIsIkltcGFPcHRpb25zIjp7IiRpZCI6IjEzMjQ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RDpcXHdvcmtcXEFtYXpvbiBUaW1lbGluZVxcVGltZWxpbmUgRGF0YS54bHN4IiwiVGltZUNvbmZpZ3VyYXRpb24iOnsiJGlkIjoiMTMyNSIsIlVzZVRpbWUiOmZhbHNlLCJXb3JrRGF5U3RhcnQiOiIwMDowMDowMCIsIldvcmtEYXlFbmQiOiIyMzo1OTowMCJ9LCJMYXN0VXNlZFRlbXBsYXRlSWQiOiI3MDliMzU0OS00OWEwLTRlNTgtYmE1Ny1mZGI5MTg5M2I2NDg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1994-07-05T23:59:00.0000000"/>
  <p:tag name="OTLTIMEBANDENDDATE" val="2024-03-24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32.8766603415559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wsuit against Barnes &amp; Noble"/>
  <p:tag name="OTLDATE" val="2002-03-15T23:59:00.0000000"/>
  <p:tag name="OTLPOSITIONONTASK" val="None"/>
  <p:tag name="OTLRELATEDTASKID" val="00000000-0000-0000-0000-000000000000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founded"/>
  <p:tag name="OTLDATE" val="1994-07-05T23:59:00.0000000"/>
  <p:tag name="OTLPOSITIONONTASK" val="None"/>
  <p:tag name="OTLRELATEDTASKID" val="00000000-0000-0000-0000-000000000000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 Zappos"/>
  <p:tag name="OTLDATE" val="2009-07-22T23:59:00.0000000"/>
  <p:tag name="OTLPOSITIONONTASK" val="None"/>
  <p:tag name="OTLRELATEDTASKID" val="00000000-0000-0000-0000-000000000000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Underground"/>
  <p:tag name="OTLDATE" val="2015-08-26T23:59:00.0000000"/>
  <p:tag name="OTLPOSITIONONTASK" val="None"/>
  <p:tag name="OTLRELATEDTASKID" val="00000000-0000-0000-0000-000000000000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Os at $18.00/share"/>
  <p:tag name="OTLDATE" val="1997-05-15T23:59:00.0000000"/>
  <p:tag name="OTLPOSITIONONTASK" val="None"/>
  <p:tag name="OTLRELATEDTASKID" val="00000000-0000-0000-0000-000000000000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ndle e-books outsell hardcover books"/>
  <p:tag name="OTLDATE" val="2010-07-15T23:59:00.0000000"/>
  <p:tag name="OTLPOSITIONONTASK" val="None"/>
  <p:tag name="OTLRELATEDTASKID" val="00000000-0000-0000-0000-000000000000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physical store"/>
  <p:tag name="OTLDATE" val="2015-11-02T23:59:00.0000000"/>
  <p:tag name="OTLPOSITIONONTASK" val="None"/>
  <p:tag name="OTLRELATEDTASKID" val="00000000-0000-0000-0000-000000000000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MDB"/>
  <p:tag name="OTLDATE" val="1998-04-27T23:59:00.0000000"/>
  <p:tag name="OTLPOSITIONONTASK" val="None"/>
  <p:tag name="OTLRELATEDTASKID" val="00000000-0000-0000-0000-000000000000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va Systems"/>
  <p:tag name="OTLDATE" val="2012-03-19T23:59:00.0000000"/>
  <p:tag name="OTLPOSITIONONTASK" val="None"/>
  <p:tag name="OTLRELATEDTASKID" val="00000000-0000-0000-0000-000000000000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hole Foods"/>
  <p:tag name="OTLDATE" val="2017-06-15T23:59:00.0000000"/>
  <p:tag name="OTLPOSITIONONTASK" val="None"/>
  <p:tag name="OTLRELATEDTASKID" val="00000000-0000-0000-0000-000000000000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xpands beyond books"/>
  <p:tag name="OTLDATE" val="1998-08-05T23:59:00.0000000"/>
  <p:tag name="OTLPOSITIONONTASK" val="None"/>
  <p:tag name="OTLRELATEDTASKID" val="00000000-0000-0000-0000-000000000000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Launches in India"/>
  <p:tag name="OTLDATE" val="2013-06-15T23:59:00.0000000"/>
  <p:tag name="OTLPOSITIONONTASK" val="None"/>
  <p:tag name="OTLRELATEDTASKID" val="00000000-0000-0000-0000-000000000000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S3"/>
  <p:tag name="OTLDATE" val="2006-03-15T23:59:00.0000000"/>
  <p:tag name="OTLPOSITIONONTASK" val="None"/>
  <p:tag name="OTLRELATEDTASKID" val="00000000-0000-0000-0000-000000000000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Instant Video"/>
  <p:tag name="OTLDATE" val="2011-02-22T23:59:00.0000000Z"/>
  <p:tag name="OTLPOSITIONONTASK" val="None"/>
  <p:tag name="OTLRELATEDTASKID" val="00000000-0000-0000-0000-000000000000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Prime Air"/>
  <p:tag name="OTLDATE" val="2016-12-07T23:59:00.0000000"/>
  <p:tag name="OTLPOSITIONONTASK" val="None"/>
  <p:tag name="OTLRELATEDTASKID" val="00000000-0000-0000-0000-000000000000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9.com"/>
  <p:tag name="OTLDATE" val="2003-10-15T23:59:00.0000000"/>
  <p:tag name="OTLPOSITIONONTASK" val="None"/>
  <p:tag name="OTLRELATEDTASKID" val="00000000-0000-0000-0000-000000000000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Kindle"/>
  <p:tag name="OTLDATE" val="2007-11-19T23:59:00.0000000"/>
  <p:tag name="OTLPOSITIONONTASK" val="None"/>
  <p:tag name="OTLRELATEDTASKID" val="00000000-0000-0000-0000-000000000000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oodReads"/>
  <p:tag name="OTLDATE" val="2013-03-15T23:59:00.0000000"/>
  <p:tag name="OTLPOSITIONONTASK" val="None"/>
  <p:tag name="OTLRELATEDTASKID" val="00000000-0000-0000-0000-000000000000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Prime"/>
  <p:tag name="OTLDATE" val="2005-02-15T23:59:00.0000000"/>
  <p:tag name="OTLPOSITIONONTASK" val="None"/>
  <p:tag name="OTLRELATEDTASKID" val="00000000-0000-0000-0000-000000000000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Music"/>
  <p:tag name="OTLDATE" val="2007-09-25T23:59:00.0000000Z"/>
  <p:tag name="OTLPOSITIONONTASK" val="None"/>
  <p:tag name="OTLRELATEDTASKID" val="00000000-0000-0000-0000-000000000000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Mechanical Turk"/>
  <p:tag name="OTLDATE" val="2005-11-15T23:59:00.0000000"/>
  <p:tag name="OTLPOSITIONONTASK" val="None"/>
  <p:tag name="OTLRELATEDTASKID" val="00000000-0000-0000-0000-000000000000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Appstore"/>
  <p:tag name="OTLDATE" val="2011-05-02T23:59:00.0000000"/>
  <p:tag name="OTLPOSITIONONTASK" val="None"/>
  <p:tag name="OTLRELATEDTASKID" val="00000000-0000-0000-0000-000000000000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ndle Fire"/>
  <p:tag name="OTLDATE" val="2014-07-25T23:59:00.0000000"/>
  <p:tag name="OTLPOSITIONONTASK" val="None"/>
  <p:tag name="OTLRELATEDTASKID" val="00000000-0000-0000-0000-000000000000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Elastic Compute Cloud"/>
  <p:tag name="OTLDATE" val="2006-08-25T23:59:00.0000000"/>
  <p:tag name="OTLPOSITIONONTASK" val="None"/>
  <p:tag name="OTLRELATEDTASKID" val="00000000-0000-0000-0000-000000000000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Fresh"/>
  <p:tag name="OTLDATE" val="2007-08-15T23:59:00.0000000"/>
  <p:tag name="OTLPOSITIONONTASK" val="None"/>
  <p:tag name="OTLRELATEDTASKID" val="00000000-0000-0000-0000-000000000000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09-07T23:59:00.0000000"/>
  <p:tag name="OTLPOSITIONONTASK" val="None"/>
  <p:tag name="OTLRELATEDTASKID" val="00000000-0000-0000-0000-000000000000"/>
  <p:tag name="OTLMARKERSHAPE" val="OTL"/>
  <p:tag name="OTLMTITLE" val="Search for 2nd HQ &#10;announced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8-09-04T23:59:00.0000000"/>
  <p:tag name="OTLPOSITIONONTASK" val="None"/>
  <p:tag name="OTLRELATEDTASKID" val="00000000-0000-0000-0000-000000000000"/>
  <p:tag name="OTLMARKERSHAPE" val="OTL"/>
  <p:tag name="OTLMTITLE" val="$1 trillion market cap reached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nimum wage raised to $15/h"/>
  <p:tag name="OTLDATE" val="2018-10-02T23:59:00.0000000"/>
  <p:tag name="OTLPOSITIONONTASK" val="None"/>
  <p:tag name="OTLRELATEDTASKID" val="00000000-0000-0000-0000-000000000000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Y HQ plans scrapped "/>
  <p:tag name="OTLDATE" val="2019-02-01T23:59:00.0000000Z"/>
  <p:tag name="OTLPOSITIONONTASK" val="None"/>
  <p:tag name="OTLRELATEDTASKID" val="00000000-0000-0000-0000-000000000000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25-year anniversary"/>
  <p:tag name="OTLDATE" val="2019-07-05T23:59:00.0000000"/>
  <p:tag name="OTLPOSITIONONTASK" val="None"/>
  <p:tag name="OTLRELATEDTASKID" val="00000000-0000-0000-0000-000000000000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witch"/>
  <p:tag name="OTLDATE" val="2014-08-25T23:59:00.0000000"/>
  <p:tag name="OTLPOSITIONONTASK" val="None"/>
  <p:tag name="OTLRELATEDTASKID" val="00000000-0000-0000-0000-000000000000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udible"/>
  <p:tag name="OTLDATE" val="2008-01-31T23:59:00.0000000"/>
  <p:tag name="OTLPOSITIONONTASK" val="None"/>
  <p:tag name="OTLRELATEDTASKID" val="00000000-0000-0000-0000-000000000000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zShops launches"/>
  <p:tag name="OTLDATE" val="1999-09-30T23:59:00.0000000"/>
  <p:tag name="OTLPOSITIONONTASK" val="None"/>
  <p:tag name="OTLRELATEDTASKID" val="00000000-0000-0000-0000-000000000000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 Joyo"/>
  <p:tag name="OTLDATE" val="2004-08-19T23:59:00.0000000"/>
  <p:tag name="OTLPOSITIONONTASK" val="None"/>
  <p:tag name="OTLRELATEDTASKID" val="00000000-0000-0000-0000-000000000000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illPack"/>
  <p:tag name="OTLDATE" val="2018-06-01T23:59:00.0000000"/>
  <p:tag name="OTLPOSITIONONTASK" val="None"/>
  <p:tag name="OTLRELATEDTASKID" val="00000000-0000-0000-0000-000000000000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mazon Care"/>
  <p:tag name="OTLDATE" val="2019-09-24T23:59:00.0000000"/>
  <p:tag name="OTLPOSITIONONTASK" val="None"/>
  <p:tag name="OTLRELATEDTASKID" val="00000000-0000-0000-0000-000000000000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GM"/>
  <p:tag name="OTLDATE" val="2022-03-17T23:59:00.0000000"/>
  <p:tag name="OTLPOSITIONONTASK" val="None"/>
  <p:tag name="OTLRELATEDTASKID" val="00000000-0000-0000-0000-000000000000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7-05T23:59:00.0000000"/>
  <p:tag name="OTLPOSITIONONTASK" val="None"/>
  <p:tag name="OTLRELATEDTASKID" val="00000000-0000-0000-0000-000000000000"/>
  <p:tag name="OTLMARKERSHAPE" val="OTL"/>
  <p:tag name="OTLMTITLE" val="Jeff Bezos steps down &#10;as CEO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Y and Virginia to become Amazon HQ2"/>
  <p:tag name="OTLDATE" val="2018-11-13T23:59:00.0000000"/>
  <p:tag name="OTLPOSITIONONTASK" val="None"/>
  <p:tag name="OTLRELATEDTASKID" val="00000000-0000-0000-0000-000000000000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Microsoft Office PowerPoint</Application>
  <PresentationFormat>Widescreen</PresentationFormat>
  <Paragraphs>103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Segoe UI</vt:lpstr>
      <vt:lpstr>Segoe UI Light</vt:lpstr>
      <vt:lpstr>Segoe UI Semibold</vt:lpstr>
      <vt:lpstr>1_Office Theme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2020-06-16T18:50:31Z</dcterms:created>
  <dcterms:modified xsi:type="dcterms:W3CDTF">2022-07-15T13:50:08Z</dcterms:modified>
</cp:coreProperties>
</file>