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B65"/>
    <a:srgbClr val="456E7B"/>
    <a:srgbClr val="538493"/>
    <a:srgbClr val="5E9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3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2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1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15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4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7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9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60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8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4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7AA86-FB5D-4A0E-A540-B342E160908B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228D1-3D76-4518-A7FF-12BDD25BF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7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93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190875"/>
            <a:ext cx="12192000" cy="3667125"/>
          </a:xfrm>
          <a:prstGeom prst="rect">
            <a:avLst/>
          </a:prstGeom>
          <a:solidFill>
            <a:srgbClr val="538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OTLSHAPE_M_a8a5025cc082430b9972f5cb43f4ad2b_Connector1"/>
          <p:cNvCxnSpPr/>
          <p:nvPr>
            <p:custDataLst>
              <p:tags r:id="rId2"/>
            </p:custDataLst>
          </p:nvPr>
        </p:nvCxnSpPr>
        <p:spPr>
          <a:xfrm>
            <a:off x="10782092" y="1651000"/>
            <a:ext cx="0" cy="163215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2f633866472c43c085fd20804632ee79_Connector1"/>
          <p:cNvCxnSpPr/>
          <p:nvPr>
            <p:custDataLst>
              <p:tags r:id="rId3"/>
            </p:custDataLst>
          </p:nvPr>
        </p:nvCxnSpPr>
        <p:spPr>
          <a:xfrm>
            <a:off x="9052474" y="1651000"/>
            <a:ext cx="0" cy="164238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0dbbb97fc4c144c9bd0d0059ff6cc4f7_Connector1"/>
          <p:cNvCxnSpPr/>
          <p:nvPr>
            <p:custDataLst>
              <p:tags r:id="rId4"/>
            </p:custDataLst>
          </p:nvPr>
        </p:nvCxnSpPr>
        <p:spPr>
          <a:xfrm>
            <a:off x="6988657" y="1651000"/>
            <a:ext cx="0" cy="165261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b29fe5cb31fe440982ae3dd72e908f6c_Connector1"/>
          <p:cNvCxnSpPr/>
          <p:nvPr>
            <p:custDataLst>
              <p:tags r:id="rId5"/>
            </p:custDataLst>
          </p:nvPr>
        </p:nvCxnSpPr>
        <p:spPr>
          <a:xfrm>
            <a:off x="4807579" y="1651000"/>
            <a:ext cx="0" cy="171839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53d5a2b7bfb24e3bb935551c3f22c26a_Connector1"/>
          <p:cNvCxnSpPr/>
          <p:nvPr>
            <p:custDataLst>
              <p:tags r:id="rId6"/>
            </p:custDataLst>
          </p:nvPr>
        </p:nvCxnSpPr>
        <p:spPr>
          <a:xfrm>
            <a:off x="3881207" y="1651000"/>
            <a:ext cx="0" cy="644031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c02e6b20d4164a60af960add00f41221_Connector1"/>
          <p:cNvCxnSpPr/>
          <p:nvPr>
            <p:custDataLst>
              <p:tags r:id="rId7"/>
            </p:custDataLst>
          </p:nvPr>
        </p:nvCxnSpPr>
        <p:spPr>
          <a:xfrm>
            <a:off x="2690994" y="1651000"/>
            <a:ext cx="0" cy="169804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a37ea4b4a45048418186cad8e3118c86_Connector1"/>
          <p:cNvCxnSpPr/>
          <p:nvPr>
            <p:custDataLst>
              <p:tags r:id="rId8"/>
            </p:custDataLst>
          </p:nvPr>
        </p:nvCxnSpPr>
        <p:spPr>
          <a:xfrm>
            <a:off x="2157451" y="1651000"/>
            <a:ext cx="0" cy="644031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02722b36f39441aab2221b7938576d0b_Connector1"/>
          <p:cNvCxnSpPr/>
          <p:nvPr>
            <p:custDataLst>
              <p:tags r:id="rId9"/>
            </p:custDataLst>
          </p:nvPr>
        </p:nvCxnSpPr>
        <p:spPr>
          <a:xfrm>
            <a:off x="1524234" y="1651000"/>
            <a:ext cx="0" cy="165262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ef2ed90ecb234b50983abc9da8434733_Connector1"/>
          <p:cNvCxnSpPr/>
          <p:nvPr>
            <p:custDataLst>
              <p:tags r:id="rId10"/>
            </p:custDataLst>
          </p:nvPr>
        </p:nvCxnSpPr>
        <p:spPr>
          <a:xfrm>
            <a:off x="9996435" y="1177949"/>
            <a:ext cx="0" cy="168251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b2716efff57b4b52aefac37dcea1ce65_Connector1"/>
          <p:cNvCxnSpPr/>
          <p:nvPr>
            <p:custDataLst>
              <p:tags r:id="rId11"/>
            </p:custDataLst>
          </p:nvPr>
        </p:nvCxnSpPr>
        <p:spPr>
          <a:xfrm>
            <a:off x="8093854" y="1177936"/>
            <a:ext cx="0" cy="168264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304bf130000640f185df063392386fa0_Connector1"/>
          <p:cNvCxnSpPr/>
          <p:nvPr>
            <p:custDataLst>
              <p:tags r:id="rId12"/>
            </p:custDataLst>
          </p:nvPr>
        </p:nvCxnSpPr>
        <p:spPr>
          <a:xfrm>
            <a:off x="5584441" y="1190636"/>
            <a:ext cx="0" cy="155564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e1d2c1fff96c4de799feecda04f4fd4a_Connector1"/>
          <p:cNvCxnSpPr/>
          <p:nvPr>
            <p:custDataLst>
              <p:tags r:id="rId13"/>
            </p:custDataLst>
          </p:nvPr>
        </p:nvCxnSpPr>
        <p:spPr>
          <a:xfrm>
            <a:off x="4109868" y="1181008"/>
            <a:ext cx="0" cy="165192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a7046b07b0cd47fbab4fc47757b52785_Connector1"/>
          <p:cNvCxnSpPr/>
          <p:nvPr>
            <p:custDataLst>
              <p:tags r:id="rId14"/>
            </p:custDataLst>
          </p:nvPr>
        </p:nvCxnSpPr>
        <p:spPr>
          <a:xfrm>
            <a:off x="3294895" y="608095"/>
            <a:ext cx="0" cy="738105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fe2f9450d8f546eeae648b6293114a86_Connector1"/>
          <p:cNvCxnSpPr/>
          <p:nvPr>
            <p:custDataLst>
              <p:tags r:id="rId15"/>
            </p:custDataLst>
          </p:nvPr>
        </p:nvCxnSpPr>
        <p:spPr>
          <a:xfrm>
            <a:off x="2570800" y="1185568"/>
            <a:ext cx="0" cy="160632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12490af5308842c0a5bd6a04812b987c_Connector1"/>
          <p:cNvCxnSpPr/>
          <p:nvPr>
            <p:custDataLst>
              <p:tags r:id="rId16"/>
            </p:custDataLst>
          </p:nvPr>
        </p:nvCxnSpPr>
        <p:spPr>
          <a:xfrm>
            <a:off x="1931721" y="608096"/>
            <a:ext cx="0" cy="738104"/>
          </a:xfrm>
          <a:prstGeom prst="line">
            <a:avLst/>
          </a:prstGeom>
          <a:ln w="9525" cap="flat" cmpd="sng" algn="ctr">
            <a:solidFill>
              <a:srgbClr val="FFD451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TLSHAPE_TB_00000000000000000000000000000000_LeftEndCaps"/>
          <p:cNvSpPr txBox="1"/>
          <p:nvPr>
            <p:custDataLst>
              <p:tags r:id="rId17"/>
            </p:custDataLst>
          </p:nvPr>
        </p:nvSpPr>
        <p:spPr>
          <a:xfrm>
            <a:off x="254000" y="1390079"/>
            <a:ext cx="352148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2008</a:t>
            </a:r>
            <a:endParaRPr kumimoji="0" lang="en-US" sz="1400" b="1" i="0" u="none" strike="noStrike" kern="1200" cap="none" spc="-2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OTLSHAPE_TB_00000000000000000000000000000000_RightEndCaps"/>
          <p:cNvSpPr txBox="1"/>
          <p:nvPr>
            <p:custDataLst>
              <p:tags r:id="rId18"/>
            </p:custDataLst>
          </p:nvPr>
        </p:nvSpPr>
        <p:spPr>
          <a:xfrm>
            <a:off x="11577489" y="1390079"/>
            <a:ext cx="352148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2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2017</a:t>
            </a:r>
            <a:endParaRPr kumimoji="0" lang="en-US" sz="1400" b="1" i="0" u="none" strike="noStrike" kern="1200" cap="none" spc="-2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" name="OTLSHAPE_TB_00000000000000000000000000000000_ScaleContainer"/>
          <p:cNvSpPr/>
          <p:nvPr>
            <p:custDataLst>
              <p:tags r:id="rId19"/>
            </p:custDataLst>
          </p:nvPr>
        </p:nvSpPr>
        <p:spPr>
          <a:xfrm>
            <a:off x="741511" y="1371600"/>
            <a:ext cx="10718800" cy="254000"/>
          </a:xfrm>
          <a:prstGeom prst="roundRect">
            <a:avLst/>
          </a:prstGeom>
          <a:solidFill>
            <a:srgbClr val="A4CA3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ElapsedTime" hidden="1"/>
          <p:cNvSpPr/>
          <p:nvPr>
            <p:custDataLst>
              <p:tags r:id="rId20"/>
            </p:custDataLst>
          </p:nvPr>
        </p:nvSpPr>
        <p:spPr>
          <a:xfrm>
            <a:off x="0" y="-76200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21"/>
            </p:custDataLst>
          </p:nvPr>
        </p:nvSpPr>
        <p:spPr>
          <a:xfrm>
            <a:off x="10765101" y="4292600"/>
            <a:ext cx="72572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22"/>
            </p:custDataLst>
          </p:nvPr>
        </p:nvSpPr>
        <p:spPr>
          <a:xfrm>
            <a:off x="10801530" y="17102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23"/>
            </p:custDataLst>
          </p:nvPr>
        </p:nvSpPr>
        <p:spPr>
          <a:xfrm>
            <a:off x="805011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2008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4"/>
            </p:custDataLst>
          </p:nvPr>
        </p:nvSpPr>
        <p:spPr>
          <a:xfrm>
            <a:off x="1877961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2009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TimescaleInterval3"/>
          <p:cNvSpPr txBox="1"/>
          <p:nvPr>
            <p:custDataLst>
              <p:tags r:id="rId25"/>
            </p:custDataLst>
          </p:nvPr>
        </p:nvSpPr>
        <p:spPr>
          <a:xfrm>
            <a:off x="2947979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2010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OTLSHAPE_TB_00000000000000000000000000000000_TimescaleInterval4"/>
          <p:cNvSpPr txBox="1"/>
          <p:nvPr>
            <p:custDataLst>
              <p:tags r:id="rId26"/>
            </p:custDataLst>
          </p:nvPr>
        </p:nvSpPr>
        <p:spPr>
          <a:xfrm>
            <a:off x="4017997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2011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" name="OTLSHAPE_TB_00000000000000000000000000000000_TimescaleInterval5"/>
          <p:cNvSpPr txBox="1"/>
          <p:nvPr>
            <p:custDataLst>
              <p:tags r:id="rId27"/>
            </p:custDataLst>
          </p:nvPr>
        </p:nvSpPr>
        <p:spPr>
          <a:xfrm>
            <a:off x="5088016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2012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" name="OTLSHAPE_TB_00000000000000000000000000000000_TimescaleInterval6"/>
          <p:cNvSpPr txBox="1"/>
          <p:nvPr>
            <p:custDataLst>
              <p:tags r:id="rId28"/>
            </p:custDataLst>
          </p:nvPr>
        </p:nvSpPr>
        <p:spPr>
          <a:xfrm>
            <a:off x="6160966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2013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" name="OTLSHAPE_TB_00000000000000000000000000000000_TimescaleInterval7"/>
          <p:cNvSpPr txBox="1"/>
          <p:nvPr>
            <p:custDataLst>
              <p:tags r:id="rId29"/>
            </p:custDataLst>
          </p:nvPr>
        </p:nvSpPr>
        <p:spPr>
          <a:xfrm>
            <a:off x="7230984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2014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" name="OTLSHAPE_TB_00000000000000000000000000000000_TimescaleInterval8"/>
          <p:cNvSpPr txBox="1"/>
          <p:nvPr>
            <p:custDataLst>
              <p:tags r:id="rId30"/>
            </p:custDataLst>
          </p:nvPr>
        </p:nvSpPr>
        <p:spPr>
          <a:xfrm>
            <a:off x="8301003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2015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" name="OTLSHAPE_TB_00000000000000000000000000000000_TimescaleInterval9"/>
          <p:cNvSpPr txBox="1"/>
          <p:nvPr>
            <p:custDataLst>
              <p:tags r:id="rId31"/>
            </p:custDataLst>
          </p:nvPr>
        </p:nvSpPr>
        <p:spPr>
          <a:xfrm>
            <a:off x="9371021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2016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" name="OTLSHAPE_TB_00000000000000000000000000000000_TimescaleInterval10"/>
          <p:cNvSpPr txBox="1"/>
          <p:nvPr>
            <p:custDataLst>
              <p:tags r:id="rId32"/>
            </p:custDataLst>
          </p:nvPr>
        </p:nvSpPr>
        <p:spPr>
          <a:xfrm>
            <a:off x="10443971" y="1409700"/>
            <a:ext cx="30392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2017</a:t>
            </a:r>
            <a:endParaRPr kumimoji="0" lang="en-US" sz="1200" b="0" i="0" u="none" strike="noStrike" kern="1200" cap="none" spc="-20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" name="OTLSHAPE_M_12490af5308842c0a5bd6a04812b987c_Title"/>
          <p:cNvSpPr txBox="1"/>
          <p:nvPr>
            <p:custDataLst>
              <p:tags r:id="rId33"/>
            </p:custDataLst>
          </p:nvPr>
        </p:nvSpPr>
        <p:spPr>
          <a:xfrm>
            <a:off x="1564479" y="21621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Android 1.1</a:t>
            </a:r>
            <a:endParaRPr kumimoji="0" lang="en-US" sz="1200" b="0" i="0" u="none" strike="noStrike" kern="1200" cap="none" spc="-8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" name="OTLSHAPE_M_12490af5308842c0a5bd6a04812b987c_Date"/>
          <p:cNvSpPr txBox="1"/>
          <p:nvPr>
            <p:custDataLst>
              <p:tags r:id="rId34"/>
            </p:custDataLst>
          </p:nvPr>
        </p:nvSpPr>
        <p:spPr>
          <a:xfrm>
            <a:off x="1489528" y="427671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February 9, 2009</a:t>
            </a:r>
            <a:endParaRPr kumimoji="0" lang="en-US" sz="1000" b="0" i="0" u="none" strike="noStrike" kern="1200" cap="none" spc="-4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" name="OTLSHAPE_M_12490af5308842c0a5bd6a04812b987c_Shape"/>
          <p:cNvSpPr/>
          <p:nvPr>
            <p:custDataLst>
              <p:tags r:id="rId35"/>
            </p:custDataLst>
          </p:nvPr>
        </p:nvSpPr>
        <p:spPr>
          <a:xfrm>
            <a:off x="1855521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TLSHAPE_M_fe2f9450d8f546eeae648b6293114a86_Title"/>
          <p:cNvSpPr txBox="1"/>
          <p:nvPr>
            <p:custDataLst>
              <p:tags r:id="rId36"/>
            </p:custDataLst>
          </p:nvPr>
        </p:nvSpPr>
        <p:spPr>
          <a:xfrm>
            <a:off x="2371813" y="793688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Donut</a:t>
            </a:r>
            <a:endParaRPr kumimoji="0" lang="en-US" sz="1200" b="0" i="0" u="none" strike="noStrike" kern="1200" cap="none" spc="-12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" name="OTLSHAPE_M_fe2f9450d8f546eeae648b6293114a86_Date"/>
          <p:cNvSpPr txBox="1"/>
          <p:nvPr>
            <p:custDataLst>
              <p:tags r:id="rId37"/>
            </p:custDataLst>
          </p:nvPr>
        </p:nvSpPr>
        <p:spPr>
          <a:xfrm>
            <a:off x="2042861" y="1005143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September 15, 2009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9" name="OTLSHAPE_M_fe2f9450d8f546eeae648b6293114a86_Shape"/>
          <p:cNvSpPr/>
          <p:nvPr>
            <p:custDataLst>
              <p:tags r:id="rId38"/>
            </p:custDataLst>
          </p:nvPr>
        </p:nvSpPr>
        <p:spPr>
          <a:xfrm>
            <a:off x="2494600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TLSHAPE_M_a7046b07b0cd47fbab4fc47757b52785_Title"/>
          <p:cNvSpPr txBox="1"/>
          <p:nvPr>
            <p:custDataLst>
              <p:tags r:id="rId39"/>
            </p:custDataLst>
          </p:nvPr>
        </p:nvSpPr>
        <p:spPr>
          <a:xfrm>
            <a:off x="3114661" y="216215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Froyo</a:t>
            </a:r>
            <a:endParaRPr kumimoji="0" lang="en-US" sz="1200" b="0" i="0" u="none" strike="noStrike" kern="1200" cap="none" spc="-12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1" name="OTLSHAPE_M_a7046b07b0cd47fbab4fc47757b52785_Date"/>
          <p:cNvSpPr txBox="1"/>
          <p:nvPr>
            <p:custDataLst>
              <p:tags r:id="rId40"/>
            </p:custDataLst>
          </p:nvPr>
        </p:nvSpPr>
        <p:spPr>
          <a:xfrm>
            <a:off x="2938554" y="427670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20, 2010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2" name="OTLSHAPE_M_a7046b07b0cd47fbab4fc47757b52785_Shape"/>
          <p:cNvSpPr/>
          <p:nvPr>
            <p:custDataLst>
              <p:tags r:id="rId41"/>
            </p:custDataLst>
          </p:nvPr>
        </p:nvSpPr>
        <p:spPr>
          <a:xfrm>
            <a:off x="3218695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TLSHAPE_M_e1d2c1fff96c4de799feecda04f4fd4a_Title"/>
          <p:cNvSpPr txBox="1"/>
          <p:nvPr>
            <p:custDataLst>
              <p:tags r:id="rId42"/>
            </p:custDataLst>
          </p:nvPr>
        </p:nvSpPr>
        <p:spPr>
          <a:xfrm>
            <a:off x="3732233" y="789128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Honeycomb</a:t>
            </a:r>
            <a:endParaRPr kumimoji="0" lang="en-US" sz="1200" b="0" i="0" u="none" strike="noStrike" kern="1200" cap="none" spc="-1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4" name="OTLSHAPE_M_e1d2c1fff96c4de799feecda04f4fd4a_Date"/>
          <p:cNvSpPr txBox="1"/>
          <p:nvPr>
            <p:custDataLst>
              <p:tags r:id="rId43"/>
            </p:custDataLst>
          </p:nvPr>
        </p:nvSpPr>
        <p:spPr>
          <a:xfrm>
            <a:off x="3635480" y="1000583"/>
            <a:ext cx="939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February 22, 2011</a:t>
            </a:r>
            <a:endParaRPr kumimoji="0" lang="en-US" sz="1000" b="0" i="0" u="none" strike="noStrike" kern="1200" cap="none" spc="-4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" name="OTLSHAPE_M_e1d2c1fff96c4de799feecda04f4fd4a_Shape"/>
          <p:cNvSpPr/>
          <p:nvPr>
            <p:custDataLst>
              <p:tags r:id="rId44"/>
            </p:custDataLst>
          </p:nvPr>
        </p:nvSpPr>
        <p:spPr>
          <a:xfrm>
            <a:off x="4033668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M_304bf130000640f185df063392386fa0_Title"/>
          <p:cNvSpPr txBox="1"/>
          <p:nvPr>
            <p:custDataLst>
              <p:tags r:id="rId45"/>
            </p:custDataLst>
          </p:nvPr>
        </p:nvSpPr>
        <p:spPr>
          <a:xfrm>
            <a:off x="5273334" y="798756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Jelly Bean</a:t>
            </a:r>
            <a:endParaRPr kumimoji="0" lang="en-US" sz="1200" b="0" i="0" u="none" strike="noStrike" kern="1200" cap="none" spc="-8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" name="OTLSHAPE_M_304bf130000640f185df063392386fa0_Date"/>
          <p:cNvSpPr txBox="1"/>
          <p:nvPr>
            <p:custDataLst>
              <p:tags r:id="rId46"/>
            </p:custDataLst>
          </p:nvPr>
        </p:nvSpPr>
        <p:spPr>
          <a:xfrm>
            <a:off x="5275641" y="1010211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July 9, 2012</a:t>
            </a:r>
            <a:endParaRPr kumimoji="0" lang="en-US" sz="1000" b="0" i="0" u="none" strike="noStrike" kern="1200" cap="none" spc="-4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" name="OTLSHAPE_M_304bf130000640f185df063392386fa0_Shape"/>
          <p:cNvSpPr/>
          <p:nvPr>
            <p:custDataLst>
              <p:tags r:id="rId47"/>
            </p:custDataLst>
          </p:nvPr>
        </p:nvSpPr>
        <p:spPr>
          <a:xfrm>
            <a:off x="5508241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M_b2716efff57b4b52aefac37dcea1ce65_Title"/>
          <p:cNvSpPr txBox="1"/>
          <p:nvPr>
            <p:custDataLst>
              <p:tags r:id="rId48"/>
            </p:custDataLst>
          </p:nvPr>
        </p:nvSpPr>
        <p:spPr>
          <a:xfrm>
            <a:off x="7842627" y="786056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Lollipop</a:t>
            </a:r>
            <a:endParaRPr kumimoji="0" lang="en-US" sz="1200" b="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" name="OTLSHAPE_M_b2716efff57b4b52aefac37dcea1ce65_Date"/>
          <p:cNvSpPr txBox="1"/>
          <p:nvPr>
            <p:custDataLst>
              <p:tags r:id="rId49"/>
            </p:custDataLst>
          </p:nvPr>
        </p:nvSpPr>
        <p:spPr>
          <a:xfrm>
            <a:off x="7578086" y="997511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November 12, 2014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" name="OTLSHAPE_M_b2716efff57b4b52aefac37dcea1ce65_Shape"/>
          <p:cNvSpPr/>
          <p:nvPr>
            <p:custDataLst>
              <p:tags r:id="rId50"/>
            </p:custDataLst>
          </p:nvPr>
        </p:nvSpPr>
        <p:spPr>
          <a:xfrm>
            <a:off x="8017654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TLSHAPE_M_ef2ed90ecb234b50983abc9da8434733_Title"/>
          <p:cNvSpPr txBox="1"/>
          <p:nvPr>
            <p:custDataLst>
              <p:tags r:id="rId51"/>
            </p:custDataLst>
          </p:nvPr>
        </p:nvSpPr>
        <p:spPr>
          <a:xfrm>
            <a:off x="9764914" y="786069"/>
            <a:ext cx="45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Nougat</a:t>
            </a:r>
            <a:endParaRPr kumimoji="0" lang="en-US" sz="1200" b="0" i="0" u="none" strike="noStrike" kern="1200" cap="none" spc="-12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3" name="OTLSHAPE_M_ef2ed90ecb234b50983abc9da8434733_Date"/>
          <p:cNvSpPr txBox="1"/>
          <p:nvPr>
            <p:custDataLst>
              <p:tags r:id="rId52"/>
            </p:custDataLst>
          </p:nvPr>
        </p:nvSpPr>
        <p:spPr>
          <a:xfrm>
            <a:off x="9573609" y="997524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August 22, 2016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4" name="OTLSHAPE_M_ef2ed90ecb234b50983abc9da8434733_Shape"/>
          <p:cNvSpPr/>
          <p:nvPr>
            <p:custDataLst>
              <p:tags r:id="rId53"/>
            </p:custDataLst>
          </p:nvPr>
        </p:nvSpPr>
        <p:spPr>
          <a:xfrm>
            <a:off x="9920235" y="12573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02722b36f39441aab2221b7938576d0b_Title"/>
          <p:cNvSpPr txBox="1"/>
          <p:nvPr>
            <p:custDataLst>
              <p:tags r:id="rId54"/>
            </p:custDataLst>
          </p:nvPr>
        </p:nvSpPr>
        <p:spPr>
          <a:xfrm>
            <a:off x="1214862" y="2022087"/>
            <a:ext cx="609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Android 1</a:t>
            </a:r>
            <a:endParaRPr kumimoji="0" lang="en-US" sz="1200" b="0" i="0" u="none" strike="noStrike" kern="1200" cap="none" spc="-8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6" name="OTLSHAPE_M_02722b36f39441aab2221b7938576d0b_Date"/>
          <p:cNvSpPr txBox="1"/>
          <p:nvPr>
            <p:custDataLst>
              <p:tags r:id="rId55"/>
            </p:custDataLst>
          </p:nvPr>
        </p:nvSpPr>
        <p:spPr>
          <a:xfrm>
            <a:off x="996295" y="1841662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September 23, 2008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7" name="OTLSHAPE_M_02722b36f39441aab2221b7938576d0b_Shape"/>
          <p:cNvSpPr/>
          <p:nvPr>
            <p:custDataLst>
              <p:tags r:id="rId56"/>
            </p:custDataLst>
          </p:nvPr>
        </p:nvSpPr>
        <p:spPr>
          <a:xfrm>
            <a:off x="1448034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M_a37ea4b4a45048418186cad8e3118c86_Title"/>
          <p:cNvSpPr txBox="1"/>
          <p:nvPr>
            <p:custDataLst>
              <p:tags r:id="rId57"/>
            </p:custDataLst>
          </p:nvPr>
        </p:nvSpPr>
        <p:spPr>
          <a:xfrm>
            <a:off x="1892232" y="2500856"/>
            <a:ext cx="520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Cupcake</a:t>
            </a:r>
            <a:endParaRPr kumimoji="0" lang="en-US" sz="1200" b="0" i="0" u="none" strike="noStrike" kern="1200" cap="none" spc="-1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M_a37ea4b4a45048418186cad8e3118c86_Date"/>
          <p:cNvSpPr txBox="1"/>
          <p:nvPr>
            <p:custDataLst>
              <p:tags r:id="rId58"/>
            </p:custDataLst>
          </p:nvPr>
        </p:nvSpPr>
        <p:spPr>
          <a:xfrm>
            <a:off x="1792008" y="232043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April 27, 2009</a:t>
            </a:r>
            <a:endParaRPr kumimoji="0" lang="en-US" sz="1000" b="0" i="0" u="none" strike="noStrike" kern="1200" cap="none" spc="-4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" name="OTLSHAPE_M_a37ea4b4a45048418186cad8e3118c86_Shape"/>
          <p:cNvSpPr/>
          <p:nvPr>
            <p:custDataLst>
              <p:tags r:id="rId59"/>
            </p:custDataLst>
          </p:nvPr>
        </p:nvSpPr>
        <p:spPr>
          <a:xfrm>
            <a:off x="2081251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c02e6b20d4164a60af960add00f41221_Title"/>
          <p:cNvSpPr txBox="1"/>
          <p:nvPr>
            <p:custDataLst>
              <p:tags r:id="rId60"/>
            </p:custDataLst>
          </p:nvPr>
        </p:nvSpPr>
        <p:spPr>
          <a:xfrm>
            <a:off x="2518232" y="2026629"/>
            <a:ext cx="34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Eclair</a:t>
            </a:r>
            <a:endParaRPr kumimoji="0" lang="en-US" sz="1200" b="0" i="0" u="none" strike="noStrike" kern="1200" cap="none" spc="-12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" name="OTLSHAPE_M_c02e6b20d4164a60af960add00f41221_Date"/>
          <p:cNvSpPr txBox="1"/>
          <p:nvPr>
            <p:custDataLst>
              <p:tags r:id="rId61"/>
            </p:custDataLst>
          </p:nvPr>
        </p:nvSpPr>
        <p:spPr>
          <a:xfrm>
            <a:off x="2236779" y="1846204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October 26, 2009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3" name="OTLSHAPE_M_c02e6b20d4164a60af960add00f41221_Shape"/>
          <p:cNvSpPr/>
          <p:nvPr>
            <p:custDataLst>
              <p:tags r:id="rId62"/>
            </p:custDataLst>
          </p:nvPr>
        </p:nvSpPr>
        <p:spPr>
          <a:xfrm>
            <a:off x="2614794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8" name="OTLSHAPE_M_53d5a2b7bfb24e3bb935551c3f22c26a_Title"/>
          <p:cNvSpPr txBox="1"/>
          <p:nvPr>
            <p:custDataLst>
              <p:tags r:id="rId63"/>
            </p:custDataLst>
          </p:nvPr>
        </p:nvSpPr>
        <p:spPr>
          <a:xfrm>
            <a:off x="3489539" y="2500856"/>
            <a:ext cx="77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Gingerbread</a:t>
            </a:r>
            <a:endParaRPr kumimoji="0" lang="en-US" sz="1200" b="0" i="0" u="none" strike="noStrike" kern="1200" cap="none" spc="-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49" name="OTLSHAPE_M_53d5a2b7bfb24e3bb935551c3f22c26a_Date"/>
          <p:cNvSpPr txBox="1"/>
          <p:nvPr>
            <p:custDataLst>
              <p:tags r:id="rId64"/>
            </p:custDataLst>
          </p:nvPr>
        </p:nvSpPr>
        <p:spPr>
          <a:xfrm>
            <a:off x="3402374" y="2320431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December 6, 2010</a:t>
            </a:r>
            <a:endParaRPr kumimoji="0" lang="en-US" sz="1000" b="0" i="0" u="none" strike="noStrike" kern="1200" cap="none" spc="-4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0" name="OTLSHAPE_M_53d5a2b7bfb24e3bb935551c3f22c26a_Shape"/>
          <p:cNvSpPr/>
          <p:nvPr>
            <p:custDataLst>
              <p:tags r:id="rId65"/>
            </p:custDataLst>
          </p:nvPr>
        </p:nvSpPr>
        <p:spPr>
          <a:xfrm>
            <a:off x="3805007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1" name="OTLSHAPE_M_b29fe5cb31fe440982ae3dd72e908f6c_Title"/>
          <p:cNvSpPr txBox="1"/>
          <p:nvPr>
            <p:custDataLst>
              <p:tags r:id="rId66"/>
            </p:custDataLst>
          </p:nvPr>
        </p:nvSpPr>
        <p:spPr>
          <a:xfrm>
            <a:off x="4180220" y="2028664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Ice Cream Sandwich</a:t>
            </a:r>
            <a:endParaRPr kumimoji="0" lang="en-US" sz="1200" b="0" i="0" u="none" strike="noStrike" kern="1200" cap="none" spc="-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2" name="OTLSHAPE_M_b29fe5cb31fe440982ae3dd72e908f6c_Date"/>
          <p:cNvSpPr txBox="1"/>
          <p:nvPr>
            <p:custDataLst>
              <p:tags r:id="rId67"/>
            </p:custDataLst>
          </p:nvPr>
        </p:nvSpPr>
        <p:spPr>
          <a:xfrm>
            <a:off x="4353363" y="1848240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October 18, 2011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3" name="OTLSHAPE_M_b29fe5cb31fe440982ae3dd72e908f6c_Shape"/>
          <p:cNvSpPr/>
          <p:nvPr>
            <p:custDataLst>
              <p:tags r:id="rId68"/>
            </p:custDataLst>
          </p:nvPr>
        </p:nvSpPr>
        <p:spPr>
          <a:xfrm>
            <a:off x="4731379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4" name="OTLSHAPE_M_0dbbb97fc4c144c9bd0d0059ff6cc4f7_Title"/>
          <p:cNvSpPr txBox="1"/>
          <p:nvPr>
            <p:custDataLst>
              <p:tags r:id="rId69"/>
            </p:custDataLst>
          </p:nvPr>
        </p:nvSpPr>
        <p:spPr>
          <a:xfrm>
            <a:off x="6800062" y="2022086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KitKat</a:t>
            </a:r>
            <a:endParaRPr kumimoji="0" lang="en-US" sz="1200" b="0" i="0" u="none" strike="noStrike" kern="1200" cap="none" spc="-12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5" name="OTLSHAPE_M_0dbbb97fc4c144c9bd0d0059ff6cc4f7_Date"/>
          <p:cNvSpPr txBox="1"/>
          <p:nvPr>
            <p:custDataLst>
              <p:tags r:id="rId70"/>
            </p:custDataLst>
          </p:nvPr>
        </p:nvSpPr>
        <p:spPr>
          <a:xfrm>
            <a:off x="6534441" y="1841661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October 31, 2013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6" name="OTLSHAPE_M_0dbbb97fc4c144c9bd0d0059ff6cc4f7_Shape"/>
          <p:cNvSpPr/>
          <p:nvPr>
            <p:custDataLst>
              <p:tags r:id="rId71"/>
            </p:custDataLst>
          </p:nvPr>
        </p:nvSpPr>
        <p:spPr>
          <a:xfrm>
            <a:off x="6912457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7" name="OTLSHAPE_M_2f633866472c43c085fd20804632ee79_Title"/>
          <p:cNvSpPr txBox="1"/>
          <p:nvPr>
            <p:custDataLst>
              <p:tags r:id="rId72"/>
            </p:custDataLst>
          </p:nvPr>
        </p:nvSpPr>
        <p:spPr>
          <a:xfrm>
            <a:off x="8622705" y="2021063"/>
            <a:ext cx="85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Marshmallow</a:t>
            </a:r>
            <a:endParaRPr kumimoji="0" lang="en-US" sz="1200" b="0" i="0" u="none" strike="noStrike" kern="1200" cap="none" spc="-8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8" name="OTLSHAPE_M_2f633866472c43c085fd20804632ee79_Date"/>
          <p:cNvSpPr txBox="1"/>
          <p:nvPr>
            <p:custDataLst>
              <p:tags r:id="rId73"/>
            </p:custDataLst>
          </p:nvPr>
        </p:nvSpPr>
        <p:spPr>
          <a:xfrm>
            <a:off x="8630452" y="1840638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October 5, 2015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9" name="OTLSHAPE_M_2f633866472c43c085fd20804632ee79_Shape"/>
          <p:cNvSpPr/>
          <p:nvPr>
            <p:custDataLst>
              <p:tags r:id="rId74"/>
            </p:custDataLst>
          </p:nvPr>
        </p:nvSpPr>
        <p:spPr>
          <a:xfrm>
            <a:off x="8976274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0" name="OTLSHAPE_M_a8a5025cc082430b9972f5cb43f4ad2b_Title"/>
          <p:cNvSpPr txBox="1"/>
          <p:nvPr>
            <p:custDataLst>
              <p:tags r:id="rId75"/>
            </p:custDataLst>
          </p:nvPr>
        </p:nvSpPr>
        <p:spPr>
          <a:xfrm>
            <a:off x="10286390" y="2020040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Android O Beta </a:t>
            </a:r>
            <a:endParaRPr kumimoji="0" lang="en-US" sz="1200" b="0" i="0" u="none" strike="noStrike" kern="1200" cap="none" spc="-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1" name="OTLSHAPE_M_a8a5025cc082430b9972f5cb43f4ad2b_Date"/>
          <p:cNvSpPr txBox="1"/>
          <p:nvPr>
            <p:custDataLst>
              <p:tags r:id="rId76"/>
            </p:custDataLst>
          </p:nvPr>
        </p:nvSpPr>
        <p:spPr>
          <a:xfrm>
            <a:off x="10425751" y="183961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smtClean="0">
                <a:ln>
                  <a:noFill/>
                </a:ln>
                <a:solidFill>
                  <a:srgbClr val="FFFEDB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17, 2017</a:t>
            </a:r>
            <a:endParaRPr kumimoji="0" lang="en-US" sz="1000" b="0" i="0" u="none" strike="noStrike" kern="1200" cap="none" spc="-6" normalizeH="0" baseline="0" noProof="0">
              <a:ln>
                <a:noFill/>
              </a:ln>
              <a:solidFill>
                <a:srgbClr val="FFFEDB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2" name="OTLSHAPE_M_a8a5025cc082430b9972f5cb43f4ad2b_Shape"/>
          <p:cNvSpPr/>
          <p:nvPr>
            <p:custDataLst>
              <p:tags r:id="rId77"/>
            </p:custDataLst>
          </p:nvPr>
        </p:nvSpPr>
        <p:spPr>
          <a:xfrm>
            <a:off x="10705892" y="1562100"/>
            <a:ext cx="152400" cy="177800"/>
          </a:xfrm>
          <a:prstGeom prst="star8">
            <a:avLst/>
          </a:prstGeom>
          <a:solidFill>
            <a:srgbClr val="FFD45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3" name="OTLSHAPE_T_6b8b96d0a90141288bd66938741fba83_Shape"/>
          <p:cNvSpPr/>
          <p:nvPr>
            <p:custDataLst>
              <p:tags r:id="rId78"/>
            </p:custDataLst>
          </p:nvPr>
        </p:nvSpPr>
        <p:spPr>
          <a:xfrm>
            <a:off x="301241" y="3809591"/>
            <a:ext cx="10718800" cy="203200"/>
          </a:xfrm>
          <a:prstGeom prst="roundRect">
            <a:avLst>
              <a:gd name="adj" fmla="val 100000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4" name="OTLSHAPE_T_6b8b96d0a90141288bd66938741fba83_ShapePercentage" hidden="1"/>
          <p:cNvSpPr/>
          <p:nvPr>
            <p:custDataLst>
              <p:tags r:id="rId79"/>
            </p:custDataLst>
          </p:nvPr>
        </p:nvSpPr>
        <p:spPr>
          <a:xfrm>
            <a:off x="741511" y="3076166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5" name="OTLSHAPE_T_6b8b96d0a90141288bd66938741fba83_Duration" hidden="1"/>
          <p:cNvSpPr txBox="1"/>
          <p:nvPr>
            <p:custDataLst>
              <p:tags r:id="rId80"/>
            </p:custDataLst>
          </p:nvPr>
        </p:nvSpPr>
        <p:spPr>
          <a:xfrm>
            <a:off x="0" y="2890111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120 months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6" name="OTLSHAPE_T_6b8b96d0a90141288bd66938741fba83_TextPercentage" hidden="1"/>
          <p:cNvSpPr txBox="1"/>
          <p:nvPr>
            <p:custDataLst>
              <p:tags r:id="rId81"/>
            </p:custDataLst>
          </p:nvPr>
        </p:nvSpPr>
        <p:spPr>
          <a:xfrm>
            <a:off x="0" y="304513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7" name="OTLSHAPE_T_6b8b96d0a90141288bd66938741fba83_JoinedDate" hidden="1"/>
          <p:cNvSpPr txBox="1"/>
          <p:nvPr>
            <p:custDataLst>
              <p:tags r:id="rId82"/>
            </p:custDataLst>
          </p:nvPr>
        </p:nvSpPr>
        <p:spPr>
          <a:xfrm>
            <a:off x="0" y="3045135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Dec 31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8" name="OTLSHAPE_T_6b8b96d0a90141288bd66938741fba83_StartDate" hidden="1"/>
          <p:cNvSpPr txBox="1"/>
          <p:nvPr>
            <p:custDataLst>
              <p:tags r:id="rId83"/>
            </p:custDataLst>
          </p:nvPr>
        </p:nvSpPr>
        <p:spPr>
          <a:xfrm>
            <a:off x="0" y="320016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9" name="OTLSHAPE_T_6b8b96d0a90141288bd66938741fba83_EndDate" hidden="1"/>
          <p:cNvSpPr txBox="1"/>
          <p:nvPr>
            <p:custDataLst>
              <p:tags r:id="rId84"/>
            </p:custDataLst>
          </p:nvPr>
        </p:nvSpPr>
        <p:spPr>
          <a:xfrm>
            <a:off x="0" y="320016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0" name="OTLSHAPE_T_6b8b96d0a90141288bd66938741fba83_Title"/>
          <p:cNvSpPr txBox="1"/>
          <p:nvPr>
            <p:custDataLst>
              <p:tags r:id="rId85"/>
            </p:custDataLst>
          </p:nvPr>
        </p:nvSpPr>
        <p:spPr>
          <a:xfrm>
            <a:off x="301241" y="3623536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Lollipop: 32%</a:t>
            </a:r>
            <a:endParaRPr kumimoji="0" lang="en-US" sz="1200" b="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1" name="OTLSHAPE_T_2d31a5d79daf4a6c83e906bfd5d30c57_Shape"/>
          <p:cNvSpPr/>
          <p:nvPr>
            <p:custDataLst>
              <p:tags r:id="rId86"/>
            </p:custDataLst>
          </p:nvPr>
        </p:nvSpPr>
        <p:spPr>
          <a:xfrm>
            <a:off x="301241" y="4236946"/>
            <a:ext cx="10439400" cy="203200"/>
          </a:xfrm>
          <a:prstGeom prst="roundRect">
            <a:avLst>
              <a:gd name="adj" fmla="val 100000"/>
            </a:avLst>
          </a:prstGeom>
          <a:solidFill>
            <a:srgbClr val="FFFED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2" name="OTLSHAPE_T_2d31a5d79daf4a6c83e906bfd5d30c57_ShapePercentage" hidden="1"/>
          <p:cNvSpPr/>
          <p:nvPr>
            <p:custDataLst>
              <p:tags r:id="rId87"/>
            </p:custDataLst>
          </p:nvPr>
        </p:nvSpPr>
        <p:spPr>
          <a:xfrm>
            <a:off x="741511" y="3503521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3" name="OTLSHAPE_T_2d31a5d79daf4a6c83e906bfd5d30c57_Duration" hidden="1"/>
          <p:cNvSpPr txBox="1"/>
          <p:nvPr>
            <p:custDataLst>
              <p:tags r:id="rId88"/>
            </p:custDataLst>
          </p:nvPr>
        </p:nvSpPr>
        <p:spPr>
          <a:xfrm>
            <a:off x="0" y="3317466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2542 days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4" name="OTLSHAPE_T_2d31a5d79daf4a6c83e906bfd5d30c57_TextPercentage" hidden="1"/>
          <p:cNvSpPr txBox="1"/>
          <p:nvPr>
            <p:custDataLst>
              <p:tags r:id="rId89"/>
            </p:custDataLst>
          </p:nvPr>
        </p:nvSpPr>
        <p:spPr>
          <a:xfrm>
            <a:off x="0" y="347249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5" name="OTLSHAPE_T_2d31a5d79daf4a6c83e906bfd5d30c57_JoinedDate" hidden="1"/>
          <p:cNvSpPr txBox="1"/>
          <p:nvPr>
            <p:custDataLst>
              <p:tags r:id="rId90"/>
            </p:custDataLst>
          </p:nvPr>
        </p:nvSpPr>
        <p:spPr>
          <a:xfrm>
            <a:off x="0" y="3472490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Sep 27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6" name="OTLSHAPE_T_2d31a5d79daf4a6c83e906bfd5d30c57_StartDate" hidden="1"/>
          <p:cNvSpPr txBox="1"/>
          <p:nvPr>
            <p:custDataLst>
              <p:tags r:id="rId91"/>
            </p:custDataLst>
          </p:nvPr>
        </p:nvSpPr>
        <p:spPr>
          <a:xfrm>
            <a:off x="0" y="36275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7" name="OTLSHAPE_T_2d31a5d79daf4a6c83e906bfd5d30c57_EndDate" hidden="1"/>
          <p:cNvSpPr txBox="1"/>
          <p:nvPr>
            <p:custDataLst>
              <p:tags r:id="rId92"/>
            </p:custDataLst>
          </p:nvPr>
        </p:nvSpPr>
        <p:spPr>
          <a:xfrm>
            <a:off x="0" y="362751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8" name="OTLSHAPE_T_2d31a5d79daf4a6c83e906bfd5d30c57_Title"/>
          <p:cNvSpPr txBox="1"/>
          <p:nvPr>
            <p:custDataLst>
              <p:tags r:id="rId93"/>
            </p:custDataLst>
          </p:nvPr>
        </p:nvSpPr>
        <p:spPr>
          <a:xfrm>
            <a:off x="301241" y="4050891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Marshmallow: 31.20%</a:t>
            </a:r>
            <a:endParaRPr kumimoji="0" lang="en-US" sz="1200" b="0" i="0" u="none" strike="noStrike" kern="1200" cap="none" spc="-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9" name="OTLSHAPE_T_097ec4437ac34a88abdb91e293340f59_Shape"/>
          <p:cNvSpPr/>
          <p:nvPr>
            <p:custDataLst>
              <p:tags r:id="rId94"/>
            </p:custDataLst>
          </p:nvPr>
        </p:nvSpPr>
        <p:spPr>
          <a:xfrm>
            <a:off x="301241" y="4664301"/>
            <a:ext cx="6286500" cy="203200"/>
          </a:xfrm>
          <a:prstGeom prst="roundRect">
            <a:avLst>
              <a:gd name="adj" fmla="val 100000"/>
            </a:avLst>
          </a:prstGeom>
          <a:solidFill>
            <a:srgbClr val="FEDA66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0" name="OTLSHAPE_T_097ec4437ac34a88abdb91e293340f59_ShapePercentage" hidden="1"/>
          <p:cNvSpPr/>
          <p:nvPr>
            <p:custDataLst>
              <p:tags r:id="rId95"/>
            </p:custDataLst>
          </p:nvPr>
        </p:nvSpPr>
        <p:spPr>
          <a:xfrm>
            <a:off x="741511" y="3930876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1" name="OTLSHAPE_T_097ec4437ac34a88abdb91e293340f59_Duration" hidden="1"/>
          <p:cNvSpPr txBox="1"/>
          <p:nvPr>
            <p:custDataLst>
              <p:tags r:id="rId96"/>
            </p:custDataLst>
          </p:nvPr>
        </p:nvSpPr>
        <p:spPr>
          <a:xfrm>
            <a:off x="0" y="3744821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1530 days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2" name="OTLSHAPE_T_097ec4437ac34a88abdb91e293340f59_TextPercentage" hidden="1"/>
          <p:cNvSpPr txBox="1"/>
          <p:nvPr>
            <p:custDataLst>
              <p:tags r:id="rId97"/>
            </p:custDataLst>
          </p:nvPr>
        </p:nvSpPr>
        <p:spPr>
          <a:xfrm>
            <a:off x="0" y="389984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3" name="OTLSHAPE_T_097ec4437ac34a88abdb91e293340f59_JoinedDate" hidden="1"/>
          <p:cNvSpPr txBox="1"/>
          <p:nvPr>
            <p:custDataLst>
              <p:tags r:id="rId98"/>
            </p:custDataLst>
          </p:nvPr>
        </p:nvSpPr>
        <p:spPr>
          <a:xfrm>
            <a:off x="0" y="3899846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Nov 11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4" name="OTLSHAPE_T_097ec4437ac34a88abdb91e293340f59_StartDate" hidden="1"/>
          <p:cNvSpPr txBox="1"/>
          <p:nvPr>
            <p:custDataLst>
              <p:tags r:id="rId99"/>
            </p:custDataLst>
          </p:nvPr>
        </p:nvSpPr>
        <p:spPr>
          <a:xfrm>
            <a:off x="0" y="40548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5" name="OTLSHAPE_T_097ec4437ac34a88abdb91e293340f59_EndDate" hidden="1"/>
          <p:cNvSpPr txBox="1"/>
          <p:nvPr>
            <p:custDataLst>
              <p:tags r:id="rId100"/>
            </p:custDataLst>
          </p:nvPr>
        </p:nvSpPr>
        <p:spPr>
          <a:xfrm>
            <a:off x="0" y="40548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6" name="OTLSHAPE_T_097ec4437ac34a88abdb91e293340f59_Title"/>
          <p:cNvSpPr txBox="1"/>
          <p:nvPr>
            <p:custDataLst>
              <p:tags r:id="rId101"/>
            </p:custDataLst>
          </p:nvPr>
        </p:nvSpPr>
        <p:spPr>
          <a:xfrm>
            <a:off x="301241" y="4478246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Kitkat: 18.80%</a:t>
            </a:r>
            <a:endParaRPr kumimoji="0" lang="en-US" sz="1200" b="0" i="0" u="none" strike="noStrike" kern="1200" cap="none" spc="-8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7" name="OTLSHAPE_T_6ce983ef767848928318d72789b25e2d_Shape"/>
          <p:cNvSpPr/>
          <p:nvPr>
            <p:custDataLst>
              <p:tags r:id="rId102"/>
            </p:custDataLst>
          </p:nvPr>
        </p:nvSpPr>
        <p:spPr>
          <a:xfrm>
            <a:off x="301241" y="5091656"/>
            <a:ext cx="3048000" cy="203200"/>
          </a:xfrm>
          <a:prstGeom prst="roundRect">
            <a:avLst>
              <a:gd name="adj" fmla="val 100000"/>
            </a:avLst>
          </a:prstGeom>
          <a:solidFill>
            <a:srgbClr val="FED45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8" name="OTLSHAPE_T_6ce983ef767848928318d72789b25e2d_ShapePercentage" hidden="1"/>
          <p:cNvSpPr/>
          <p:nvPr>
            <p:custDataLst>
              <p:tags r:id="rId103"/>
            </p:custDataLst>
          </p:nvPr>
        </p:nvSpPr>
        <p:spPr>
          <a:xfrm>
            <a:off x="741511" y="4358231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8" name="OTLSHAPE_T_6ce983ef767848928318d72789b25e2d_Duration" hidden="1"/>
          <p:cNvSpPr txBox="1"/>
          <p:nvPr>
            <p:custDataLst>
              <p:tags r:id="rId104"/>
            </p:custDataLst>
          </p:nvPr>
        </p:nvSpPr>
        <p:spPr>
          <a:xfrm>
            <a:off x="0" y="4172176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741 days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9" name="OTLSHAPE_T_6ce983ef767848928318d72789b25e2d_TextPercentage" hidden="1"/>
          <p:cNvSpPr txBox="1"/>
          <p:nvPr>
            <p:custDataLst>
              <p:tags r:id="rId105"/>
            </p:custDataLst>
          </p:nvPr>
        </p:nvSpPr>
        <p:spPr>
          <a:xfrm>
            <a:off x="0" y="432720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0" name="OTLSHAPE_T_6ce983ef767848928318d72789b25e2d_JoinedDate" hidden="1"/>
          <p:cNvSpPr txBox="1"/>
          <p:nvPr>
            <p:custDataLst>
              <p:tags r:id="rId106"/>
            </p:custDataLst>
          </p:nvPr>
        </p:nvSpPr>
        <p:spPr>
          <a:xfrm>
            <a:off x="0" y="4327201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Nov 2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1" name="OTLSHAPE_T_6ce983ef767848928318d72789b25e2d_StartDate" hidden="1"/>
          <p:cNvSpPr txBox="1"/>
          <p:nvPr>
            <p:custDataLst>
              <p:tags r:id="rId107"/>
            </p:custDataLst>
          </p:nvPr>
        </p:nvSpPr>
        <p:spPr>
          <a:xfrm>
            <a:off x="0" y="4482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2" name="OTLSHAPE_T_6ce983ef767848928318d72789b25e2d_EndDate" hidden="1"/>
          <p:cNvSpPr txBox="1"/>
          <p:nvPr>
            <p:custDataLst>
              <p:tags r:id="rId108"/>
            </p:custDataLst>
          </p:nvPr>
        </p:nvSpPr>
        <p:spPr>
          <a:xfrm>
            <a:off x="0" y="4482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3" name="OTLSHAPE_T_6ce983ef767848928318d72789b25e2d_Title"/>
          <p:cNvSpPr txBox="1"/>
          <p:nvPr>
            <p:custDataLst>
              <p:tags r:id="rId109"/>
            </p:custDataLst>
          </p:nvPr>
        </p:nvSpPr>
        <p:spPr>
          <a:xfrm>
            <a:off x="301241" y="4905601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Jelly Bean: 9.10%</a:t>
            </a:r>
            <a:endParaRPr kumimoji="0" lang="en-US" sz="1200" b="0" i="0" u="none" strike="noStrike" kern="1200" cap="none" spc="-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4" name="OTLSHAPE_T_81de0fd0cd9e4425bfa50f994b4a9929_Shape"/>
          <p:cNvSpPr/>
          <p:nvPr>
            <p:custDataLst>
              <p:tags r:id="rId110"/>
            </p:custDataLst>
          </p:nvPr>
        </p:nvSpPr>
        <p:spPr>
          <a:xfrm>
            <a:off x="301241" y="5519011"/>
            <a:ext cx="2400300" cy="203200"/>
          </a:xfrm>
          <a:prstGeom prst="roundRect">
            <a:avLst>
              <a:gd name="adj" fmla="val 100000"/>
            </a:avLst>
          </a:prstGeom>
          <a:solidFill>
            <a:srgbClr val="FFD00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5" name="OTLSHAPE_T_81de0fd0cd9e4425bfa50f994b4a9929_ShapePercentage" hidden="1"/>
          <p:cNvSpPr/>
          <p:nvPr>
            <p:custDataLst>
              <p:tags r:id="rId111"/>
            </p:custDataLst>
          </p:nvPr>
        </p:nvSpPr>
        <p:spPr>
          <a:xfrm>
            <a:off x="741511" y="4785586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6" name="OTLSHAPE_T_81de0fd0cd9e4425bfa50f994b4a9929_Duration" hidden="1"/>
          <p:cNvSpPr txBox="1"/>
          <p:nvPr>
            <p:custDataLst>
              <p:tags r:id="rId112"/>
            </p:custDataLst>
          </p:nvPr>
        </p:nvSpPr>
        <p:spPr>
          <a:xfrm>
            <a:off x="0" y="4599531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583 days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7" name="OTLSHAPE_T_81de0fd0cd9e4425bfa50f994b4a9929_TextPercentage" hidden="1"/>
          <p:cNvSpPr txBox="1"/>
          <p:nvPr>
            <p:custDataLst>
              <p:tags r:id="rId113"/>
            </p:custDataLst>
          </p:nvPr>
        </p:nvSpPr>
        <p:spPr>
          <a:xfrm>
            <a:off x="0" y="47545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8" name="OTLSHAPE_T_81de0fd0cd9e4425bfa50f994b4a9929_JoinedDate" hidden="1"/>
          <p:cNvSpPr txBox="1"/>
          <p:nvPr>
            <p:custDataLst>
              <p:tags r:id="rId114"/>
            </p:custDataLst>
          </p:nvPr>
        </p:nvSpPr>
        <p:spPr>
          <a:xfrm>
            <a:off x="0" y="4754556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Mar 25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09" name="OTLSHAPE_T_81de0fd0cd9e4425bfa50f994b4a9929_StartDate" hidden="1"/>
          <p:cNvSpPr txBox="1"/>
          <p:nvPr>
            <p:custDataLst>
              <p:tags r:id="rId115"/>
            </p:custDataLst>
          </p:nvPr>
        </p:nvSpPr>
        <p:spPr>
          <a:xfrm>
            <a:off x="0" y="49095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0" name="OTLSHAPE_T_81de0fd0cd9e4425bfa50f994b4a9929_EndDate" hidden="1"/>
          <p:cNvSpPr txBox="1"/>
          <p:nvPr>
            <p:custDataLst>
              <p:tags r:id="rId116"/>
            </p:custDataLst>
          </p:nvPr>
        </p:nvSpPr>
        <p:spPr>
          <a:xfrm>
            <a:off x="0" y="49095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1" name="OTLSHAPE_T_81de0fd0cd9e4425bfa50f994b4a9929_Title"/>
          <p:cNvSpPr txBox="1"/>
          <p:nvPr>
            <p:custDataLst>
              <p:tags r:id="rId117"/>
            </p:custDataLst>
          </p:nvPr>
        </p:nvSpPr>
        <p:spPr>
          <a:xfrm>
            <a:off x="301241" y="5332956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Nougat: 7.10%</a:t>
            </a:r>
            <a:endParaRPr kumimoji="0" lang="en-US" sz="1200" b="0" i="0" u="none" strike="noStrike" kern="1200" cap="none" spc="-8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0" name="OTLSHAPE_T_56ada43a81dc443da730abb74428155b_Shape"/>
          <p:cNvSpPr/>
          <p:nvPr>
            <p:custDataLst>
              <p:tags r:id="rId118"/>
            </p:custDataLst>
          </p:nvPr>
        </p:nvSpPr>
        <p:spPr>
          <a:xfrm>
            <a:off x="301241" y="5946366"/>
            <a:ext cx="330200" cy="203200"/>
          </a:xfrm>
          <a:prstGeom prst="roundRect">
            <a:avLst>
              <a:gd name="adj" fmla="val 100000"/>
            </a:avLst>
          </a:prstGeom>
          <a:solidFill>
            <a:srgbClr val="FFC30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1" name="OTLSHAPE_T_56ada43a81dc443da730abb74428155b_ShapePercentage" hidden="1"/>
          <p:cNvSpPr/>
          <p:nvPr>
            <p:custDataLst>
              <p:tags r:id="rId119"/>
            </p:custDataLst>
          </p:nvPr>
        </p:nvSpPr>
        <p:spPr>
          <a:xfrm>
            <a:off x="741511" y="5212941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2" name="OTLSHAPE_T_56ada43a81dc443da730abb74428155b_Duration" hidden="1"/>
          <p:cNvSpPr txBox="1"/>
          <p:nvPr>
            <p:custDataLst>
              <p:tags r:id="rId120"/>
            </p:custDataLst>
          </p:nvPr>
        </p:nvSpPr>
        <p:spPr>
          <a:xfrm>
            <a:off x="0" y="502688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80 days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3" name="OTLSHAPE_T_56ada43a81dc443da730abb74428155b_TextPercentage" hidden="1"/>
          <p:cNvSpPr txBox="1"/>
          <p:nvPr>
            <p:custDataLst>
              <p:tags r:id="rId121"/>
            </p:custDataLst>
          </p:nvPr>
        </p:nvSpPr>
        <p:spPr>
          <a:xfrm>
            <a:off x="0" y="51819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4" name="OTLSHAPE_T_56ada43a81dc443da730abb74428155b_JoinedDate" hidden="1"/>
          <p:cNvSpPr txBox="1"/>
          <p:nvPr>
            <p:custDataLst>
              <p:tags r:id="rId122"/>
            </p:custDataLst>
          </p:nvPr>
        </p:nvSpPr>
        <p:spPr>
          <a:xfrm>
            <a:off x="0" y="5181910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Apr 21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5" name="OTLSHAPE_T_56ada43a81dc443da730abb74428155b_StartDate" hidden="1"/>
          <p:cNvSpPr txBox="1"/>
          <p:nvPr>
            <p:custDataLst>
              <p:tags r:id="rId123"/>
            </p:custDataLst>
          </p:nvPr>
        </p:nvSpPr>
        <p:spPr>
          <a:xfrm>
            <a:off x="0" y="533693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6" name="OTLSHAPE_T_56ada43a81dc443da730abb74428155b_EndDate" hidden="1"/>
          <p:cNvSpPr txBox="1"/>
          <p:nvPr>
            <p:custDataLst>
              <p:tags r:id="rId124"/>
            </p:custDataLst>
          </p:nvPr>
        </p:nvSpPr>
        <p:spPr>
          <a:xfrm>
            <a:off x="0" y="533693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7" name="OTLSHAPE_T_56ada43a81dc443da730abb74428155b_Title"/>
          <p:cNvSpPr txBox="1"/>
          <p:nvPr>
            <p:custDataLst>
              <p:tags r:id="rId125"/>
            </p:custDataLst>
          </p:nvPr>
        </p:nvSpPr>
        <p:spPr>
          <a:xfrm>
            <a:off x="301241" y="5760311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6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Gingerbread: 1%</a:t>
            </a:r>
            <a:endParaRPr kumimoji="0" lang="en-US" sz="1200" b="0" i="0" u="none" strike="noStrike" kern="1200" cap="none" spc="-6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68" name="OTLSHAPE_T_3cd9d1e4c85e4a4f887bd6ef13b7296f_Shape"/>
          <p:cNvSpPr/>
          <p:nvPr>
            <p:custDataLst>
              <p:tags r:id="rId126"/>
            </p:custDataLst>
          </p:nvPr>
        </p:nvSpPr>
        <p:spPr>
          <a:xfrm>
            <a:off x="301241" y="6373721"/>
            <a:ext cx="254000" cy="203200"/>
          </a:xfrm>
          <a:prstGeom prst="roundRect">
            <a:avLst>
              <a:gd name="adj" fmla="val 100000"/>
            </a:avLst>
          </a:prstGeom>
          <a:solidFill>
            <a:srgbClr val="FF9F0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9" name="OTLSHAPE_T_3cd9d1e4c85e4a4f887bd6ef13b7296f_ShapePercentage" hidden="1"/>
          <p:cNvSpPr/>
          <p:nvPr>
            <p:custDataLst>
              <p:tags r:id="rId127"/>
            </p:custDataLst>
          </p:nvPr>
        </p:nvSpPr>
        <p:spPr>
          <a:xfrm>
            <a:off x="741511" y="5640296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0" name="OTLSHAPE_T_3cd9d1e4c85e4a4f887bd6ef13b7296f_Duration" hidden="1"/>
          <p:cNvSpPr txBox="1"/>
          <p:nvPr>
            <p:custDataLst>
              <p:tags r:id="rId128"/>
            </p:custDataLst>
          </p:nvPr>
        </p:nvSpPr>
        <p:spPr>
          <a:xfrm>
            <a:off x="0" y="545424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61 days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1" name="OTLSHAPE_T_3cd9d1e4c85e4a4f887bd6ef13b7296f_TextPercentage" hidden="1"/>
          <p:cNvSpPr txBox="1"/>
          <p:nvPr>
            <p:custDataLst>
              <p:tags r:id="rId129"/>
            </p:custDataLst>
          </p:nvPr>
        </p:nvSpPr>
        <p:spPr>
          <a:xfrm>
            <a:off x="0" y="560926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2" name="OTLSHAPE_T_3cd9d1e4c85e4a4f887bd6ef13b7296f_JoinedDate" hidden="1"/>
          <p:cNvSpPr txBox="1"/>
          <p:nvPr>
            <p:custDataLst>
              <p:tags r:id="rId130"/>
            </p:custDataLst>
          </p:nvPr>
        </p:nvSpPr>
        <p:spPr>
          <a:xfrm>
            <a:off x="0" y="5609265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1 - Mar 25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3" name="OTLSHAPE_T_3cd9d1e4c85e4a4f887bd6ef13b7296f_StartDate" hidden="1"/>
          <p:cNvSpPr txBox="1"/>
          <p:nvPr>
            <p:custDataLst>
              <p:tags r:id="rId131"/>
            </p:custDataLst>
          </p:nvPr>
        </p:nvSpPr>
        <p:spPr>
          <a:xfrm>
            <a:off x="0" y="576429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4" name="OTLSHAPE_T_3cd9d1e4c85e4a4f887bd6ef13b7296f_EndDate" hidden="1"/>
          <p:cNvSpPr txBox="1"/>
          <p:nvPr>
            <p:custDataLst>
              <p:tags r:id="rId132"/>
            </p:custDataLst>
          </p:nvPr>
        </p:nvSpPr>
        <p:spPr>
          <a:xfrm>
            <a:off x="0" y="576429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75" name="OTLSHAPE_T_3cd9d1e4c85e4a4f887bd6ef13b7296f_Title"/>
          <p:cNvSpPr txBox="1"/>
          <p:nvPr>
            <p:custDataLst>
              <p:tags r:id="rId133"/>
            </p:custDataLst>
          </p:nvPr>
        </p:nvSpPr>
        <p:spPr>
          <a:xfrm>
            <a:off x="301241" y="6187666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Ice Cream Sandwich: 0.80%</a:t>
            </a:r>
            <a:endParaRPr kumimoji="0" lang="en-US" sz="1200" b="0" i="0" u="none" strike="noStrike" kern="1200" cap="none" spc="-4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1036" name="Group 1035"/>
          <p:cNvGrpSpPr/>
          <p:nvPr/>
        </p:nvGrpSpPr>
        <p:grpSpPr>
          <a:xfrm>
            <a:off x="1370517" y="1128117"/>
            <a:ext cx="9580897" cy="735745"/>
            <a:chOff x="1352684" y="1127634"/>
            <a:chExt cx="9580897" cy="735745"/>
          </a:xfrm>
        </p:grpSpPr>
        <p:pic>
          <p:nvPicPr>
            <p:cNvPr id="489" name="Picture 488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759532" y="1127634"/>
              <a:ext cx="321719" cy="321719"/>
            </a:xfrm>
            <a:prstGeom prst="rect">
              <a:avLst/>
            </a:prstGeom>
          </p:spPr>
        </p:pic>
        <p:pic>
          <p:nvPicPr>
            <p:cNvPr id="490" name="Picture 489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398276" y="1127634"/>
              <a:ext cx="321719" cy="321719"/>
            </a:xfrm>
            <a:prstGeom prst="rect">
              <a:avLst/>
            </a:prstGeom>
          </p:spPr>
        </p:pic>
        <p:pic>
          <p:nvPicPr>
            <p:cNvPr id="491" name="Picture 490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121378" y="1137629"/>
              <a:ext cx="321719" cy="321719"/>
            </a:xfrm>
            <a:prstGeom prst="rect">
              <a:avLst/>
            </a:prstGeom>
          </p:spPr>
        </p:pic>
        <p:pic>
          <p:nvPicPr>
            <p:cNvPr id="492" name="Picture 491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352684" y="1541361"/>
              <a:ext cx="321719" cy="321719"/>
            </a:xfrm>
            <a:prstGeom prst="rect">
              <a:avLst/>
            </a:prstGeom>
          </p:spPr>
        </p:pic>
        <p:pic>
          <p:nvPicPr>
            <p:cNvPr id="493" name="Picture 492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987962" y="1541660"/>
              <a:ext cx="321719" cy="321719"/>
            </a:xfrm>
            <a:prstGeom prst="rect">
              <a:avLst/>
            </a:prstGeom>
          </p:spPr>
        </p:pic>
        <p:pic>
          <p:nvPicPr>
            <p:cNvPr id="494" name="Picture 493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952087" y="1132690"/>
              <a:ext cx="321719" cy="321719"/>
            </a:xfrm>
            <a:prstGeom prst="rect">
              <a:avLst/>
            </a:prstGeom>
          </p:spPr>
        </p:pic>
        <p:pic>
          <p:nvPicPr>
            <p:cNvPr id="495" name="Picture 494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405129" y="1148049"/>
              <a:ext cx="321719" cy="321719"/>
            </a:xfrm>
            <a:prstGeom prst="rect">
              <a:avLst/>
            </a:prstGeom>
          </p:spPr>
        </p:pic>
        <p:pic>
          <p:nvPicPr>
            <p:cNvPr id="496" name="Picture 495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920788" y="1148050"/>
              <a:ext cx="321719" cy="321719"/>
            </a:xfrm>
            <a:prstGeom prst="rect">
              <a:avLst/>
            </a:prstGeom>
          </p:spPr>
        </p:pic>
        <p:pic>
          <p:nvPicPr>
            <p:cNvPr id="497" name="Picture 496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9823220" y="1136078"/>
              <a:ext cx="321719" cy="321719"/>
            </a:xfrm>
            <a:prstGeom prst="rect">
              <a:avLst/>
            </a:prstGeom>
          </p:spPr>
        </p:pic>
        <p:pic>
          <p:nvPicPr>
            <p:cNvPr id="1022" name="Picture 1021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505294" y="1539326"/>
              <a:ext cx="321719" cy="321719"/>
            </a:xfrm>
            <a:prstGeom prst="rect">
              <a:avLst/>
            </a:prstGeom>
          </p:spPr>
        </p:pic>
        <p:pic>
          <p:nvPicPr>
            <p:cNvPr id="1023" name="Picture 1022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711477" y="1539326"/>
              <a:ext cx="321719" cy="321719"/>
            </a:xfrm>
            <a:prstGeom prst="rect">
              <a:avLst/>
            </a:prstGeom>
          </p:spPr>
        </p:pic>
        <p:pic>
          <p:nvPicPr>
            <p:cNvPr id="1024" name="Picture 1023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638037" y="1539326"/>
              <a:ext cx="321719" cy="321719"/>
            </a:xfrm>
            <a:prstGeom prst="rect">
              <a:avLst/>
            </a:prstGeom>
          </p:spPr>
        </p:pic>
        <p:pic>
          <p:nvPicPr>
            <p:cNvPr id="1025" name="Picture 1024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810073" y="1539326"/>
              <a:ext cx="321719" cy="321719"/>
            </a:xfrm>
            <a:prstGeom prst="rect">
              <a:avLst/>
            </a:prstGeom>
          </p:spPr>
        </p:pic>
        <p:pic>
          <p:nvPicPr>
            <p:cNvPr id="1026" name="Picture 1025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886882" y="1539326"/>
              <a:ext cx="321719" cy="321719"/>
            </a:xfrm>
            <a:prstGeom prst="rect">
              <a:avLst/>
            </a:prstGeom>
          </p:spPr>
        </p:pic>
        <p:pic>
          <p:nvPicPr>
            <p:cNvPr id="1027" name="Picture 1026"/>
            <p:cNvPicPr>
              <a:picLocks noChangeAspect="1"/>
            </p:cNvPicPr>
            <p:nvPr/>
          </p:nvPicPr>
          <p:blipFill>
            <a:blip r:embed="rId1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0611862" y="1539326"/>
              <a:ext cx="321719" cy="321719"/>
            </a:xfrm>
            <a:prstGeom prst="rect">
              <a:avLst/>
            </a:prstGeom>
          </p:spPr>
        </p:pic>
      </p:grpSp>
      <p:sp>
        <p:nvSpPr>
          <p:cNvPr id="976" name="TextBox 975"/>
          <p:cNvSpPr txBox="1"/>
          <p:nvPr/>
        </p:nvSpPr>
        <p:spPr>
          <a:xfrm>
            <a:off x="3416079" y="5017601"/>
            <a:ext cx="3776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Android Versions’ </a:t>
            </a:r>
            <a:r>
              <a:rPr lang="en-US" sz="1600" noProof="0" dirty="0" smtClean="0">
                <a:solidFill>
                  <a:prstClr val="white"/>
                </a:solidFill>
                <a:latin typeface="Calibri" panose="020F0502020204030204"/>
              </a:rPr>
              <a:t>Relative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Distribution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78" name="Straight Connector 977"/>
          <p:cNvCxnSpPr/>
          <p:nvPr/>
        </p:nvCxnSpPr>
        <p:spPr>
          <a:xfrm>
            <a:off x="0" y="3190875"/>
            <a:ext cx="12192000" cy="0"/>
          </a:xfrm>
          <a:prstGeom prst="line">
            <a:avLst/>
          </a:prstGeom>
          <a:ln>
            <a:solidFill>
              <a:srgbClr val="395B6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0686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QuMDA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E2NCwiRyI6MjAyLCJCIjo1M3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DYWxpYnJpIiwiSXNCb2xkIjp0cnVlLCJJc0l0YWxpYyI6ZmFsc2UsIklzVW5kZXJsaW5lZCI6ZmFsc2UsIlBhcmVudFN0eWxlIjpudWxsfSwiQXV0b1NpemUiOjAsIkZvcmVncm91bmQiOnsiJGlkIjoiMTUiLCJDb2xvciI6eyIkaWQiOiIxNiIsIkEiOjI1NSwiUiI6MjU1LCJHIjoyNTQsIkIiOjIxOX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NCwiRm9udE5hbWUiOiJDYWxpYnJpIiwiSXNCb2xkIjp0cnVlLCJJc0l0YWxpYyI6ZmFsc2UsIklzVW5kZXJsaW5lZCI6ZmFsc2UsIlBhcmVudFN0eWxlIjpudWxsfSwiQXV0b1NpemUiOjAsIkZvcmVncm91bmQiOnsiJGlkIjoiMjMiLCJDb2xvciI6eyIkaWQiOiIyNCIsIkEiOjI1NSwiUiI6MjU1LCJHIjoyNTQsIkIiOjIxOX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0LCJCIjoyMTl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xMDguM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TQ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nRydW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iwiRm9udE5hbWUiOiJDYWxpYnJpIiwiSXNCb2xkIjpmYWxzZSwiSXNJdGFsaWMiOmZhbHNlLCJJc1VuZGVybGluZWQiOmZhbHNlLCJQYXJlbnRTdHlsZSI6bnVsbH0sIkF1dG9TaXplIjowLCJGb3JlZ3JvdW5kIjp7IiRpZCI6IjY3IiwiQ29sb3IiOnsiJGlkIjoiNjgiLCJBIjoyNTUsIlIiOjI1NSwiRyI6MjU1LCJCIjoyNTV9fSwiTWF4V2lkdGgiOjIxOC4xODE4MTgxODE4MTgxOSwiTWF4SGVpZ2h0IjoiSW5maW5pdHkiLCJTbWFydEZvcmVncm91bmRJc0FjdGl2ZSI6ZmFsc2UsIkhvcml6b250YWxBbGlnbm1lbnQiOjE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yNTUsIkciOjI1NCwiQiI6MjE5fX0sIk1heFdpZHRoIjoyMDAuMCwiTWF4SGVpZ2h0IjoiSW5maW5pdHkiLCJTbWFydEZvcmVncm91bmRJc0FjdGl2ZSI6ZmFsc2UsIkhvcml6b250YWxBbGlnbm1lbnQiOjAsIlZlcnRpY2FsQWxpZ25tZW50IjowLCJTbWFydEZvcmVncm91bmQiOm51bGwsIk1hcmdpbiI6eyIkaWQiOiI3NiIsIlRvcCI6MCwiTGVmdCI6MCwiUmlnaHQiOjAsIkJvdHRvbSI6MH0sIlBhZGRpbmciOnsiJGlkIjoiNzciLCJUb3AiOjAsIkxlZnQiOjAsIlJpZ2h0IjowLCJCb3R0b20iOjB9LCJCYWNrZ3JvdW5kIjp7IiRpZCI6Ijc4IiwiQ29sb3IiOnsiJHJlZiI6IjIwIn19LCJJc1Zpc2libGUiOnRydWUsIldpZHRoIjowLjAsIkhlaWdodCI6MC4wLCJCb3JkZXJTdHlsZSI6bnVsbCwiUGFyZW50U3R5bGUiOm51bGx9LCJEYXRlRm9ybWF0Ijp7IiRpZCI6Ijc5IiwiRm9ybWF0U3RyaW5nIjoiTU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S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IzNywiRyI6MTI1LCJCIjo0OX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DQsIkciOjIwNCwiQiI6MjA0fX0sIkxpbmVXZWlnaHQiOjEuMCwiTGluZVR5cGUiOjAsIlBhcmVudFN0eWxlIjpudWxsfSwiVmVydGljYWxDb25uZWN0b3JTdHlsZSI6eyIkaWQiOiI5OCIsIkxpbmVDb2xvciI6eyIkaWQiOiI5OSIsIiR0eXBlIjoiTkxSRS5Db21tb24uRG9tLlNvbGlkQ29sb3JCcnVzaCwgTkxSRS5Db21tb24iLCJDb2xvciI6eyIkaWQiOiIxMD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Y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yLCJGb250TmFtZSI6IkNhbGlicmkiLCJJc0JvbGQiOmZhbHNlLCJJc0l0YWxpYyI6ZmFsc2UsIklzVW5kZXJsaW5lZCI6ZmFsc2UsIlBhcmVudFN0eWxlIjpudWxsfSwiQXV0b1NpemUiOjAsIkZvcmVncm91bmQiOnsiJGlkIjoiMTA5IiwiQ29sb3IiOnsiJGlkIjoiMTEwIiwiQSI6MjU1LCJSIjoyNTUsIkciOjI1NSwiQiI6MjU1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IwMDgtMDktMjNUMjM6NTk6MDBaIiwiU3R5bGUiOnsiJGlkIjoiMTI1IiwiU2hhcGUiOjE0LCJDb25uZWN0b3JNYXJnaW4iOnsiJHJlZiI6IjU0In0sIkNvbm5lY3RvclN0eWxlIjp7IiRpZCI6IjEyNiIsIkxpbmVDb2xvciI6eyIkaWQiOiIxMjciLCIkdHlwZSI6Ik5MUkUuQ29tbW9uLkRvbS5Tb2xpZENvbG9yQnJ1c2gsIE5MUkUuQ29tbW9uIiwiQ29sb3IiOnsiJGlkIjoiMTI4IiwiQSI6MTI3LCJSIjoyNTUsIkciOjIxMiwiQiI6ODF9fSwiTGluZVdlaWdodCI6MS4wLCJMaW5lVHlwZSI6MCwiUGFyZW50U3R5bGUiOnsiJHJlZiI6IjU1In19LCJJc0JlbG93VGltZWJhbmQiOnRydWUsIkhpZGVEYXRlIjpmYWxzZSwiU2hhcGVTaXplIjowLCJTcGFjaW5nIjoyLjAsIlBhZGRpbmciOnsiJHJlZiI6IjU4In0sIlNoYXBlU3R5bGUiOnsiJGlkIjoiMTI5IiwiTWFyZ2luIjp7IiRyZWYiOiI2MCJ9LCJQYWRkaW5nIjp7IiRyZWYiOiI2MSJ9LCJCYWNrZ3JvdW5kIjp7IiRpZCI6IjEzMCIsIkNvbG9yIjp7IiRpZCI6IjEzMSIsIkEiOjI1NSwiUiI6MjU1LCJHIjoyMTIsIkIiOjgxfX0sIklzVmlzaWJsZSI6dHJ1ZSwiV2lkdGgiOjEyLjAsIkhlaWdodCI6MTQ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SIsIkxpbmVDb2xvciI6bnVsbCwiTGluZVdlaWdodCI6MC4wLCJMaW5lVHlwZSI6MCwiUGFyZW50U3R5bGUiOm51bGx9LCJQYXJlbnRTdHlsZSI6eyIkcmVmIjoiNjUifX0sIkRhdGVTdHlsZSI6eyIkaWQiOiIxMzYiLCJGb250U2V0dGluZ3MiOnsiJGlkIjoiMTM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M4IiwiTGluZUNvbG9yIjpudWxsLCJMaW5lV2VpZ2h0IjowLjAsIkxpbmVUeXBlIjowLCJQYXJlbnRTdHlsZSI6bnVsbH0sIlBhcmVudFN0eWxlIjp7IiRyZWYiOiI3MiJ9fSwiRGF0ZUZvcm1hdCI6eyIkaWQiOiIxMzk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0MjAyNjg4MDA1MjM1NDU4LCJJc0N1c3RvbSI6dHJ1ZX0sIkRhdGVGb3JtYXQiOnsiJHJlZiI6IjEzOSJ9LCJJZCI6IjAyNzIyYjM2LWYzOTQtNDFhYS1iMjIyLTFiNzkzODU3NmQwYiIsIkltcG9ydElkIjoiMSIsIlRpdGxlIjoiQW5kcm9pZCAxIiwiTm90ZSI6bnVsbCwiSHlwZXJsaW5rIjpudWxsLCJJc0NoYW5nZWQiOmZhbHNlLCJJc05ldyI6ZmFsc2V9LHsiJGlkIjoiMTQwIiwiRGF0ZSI6IjIwMDktMDItMDlUMjM6NTk6MDBaIiwiU3R5bGUiOnsiJGlkIjoiMTQxIiwiU2hhcGUiOjE0LCJDb25uZWN0b3JNYXJnaW4iOnsiJHJlZiI6IjU0In0sIkNvbm5lY3RvclN0eWxlIjp7IiRpZCI6IjE0MiIsIkxpbmVDb2xvciI6eyIkaWQiOiIxNDMiLCIkdHlwZSI6Ik5MUkUuQ29tbW9uLkRvbS5Tb2xpZENvbG9yQnJ1c2gsIE5MUkUuQ29tbW9uIiwiQ29sb3IiOnsiJGlkIjoiMTQ0IiwiQSI6MTI3LCJSIjoyNTUsIkciOjIxMiwiQiI6ODF9fSwiTGluZVdlaWdodCI6MS4wLCJMaW5lVHlwZSI6MCwiUGFyZW50U3R5bGUiOnsiJHJlZiI6IjU1In19LCJJc0JlbG93VGltZWJhbmQiOmZhbHNlLCJIaWRlRGF0ZSI6ZmFsc2UsIlNoYXBlU2l6ZSI6MCwiU3BhY2luZyI6Mi4wLCJQYWRkaW5nIjp7IiRyZWYiOiI1OCJ9LCJTaGFwZVN0eWxlIjp7IiRpZCI6IjE0NSIsIk1hcmdpbiI6eyIkcmVmIjoiNjAifSwiUGFkZGluZyI6eyIkcmVmIjoiNjEifSwiQmFja2dyb3VuZCI6eyIkcmVmIjoiMTMwIn0sIklzVmlzaWJsZSI6dHJ1ZSwiV2lkdGgiOjEyLjAsIkhlaWdodCI6MTQuMCwiQm9yZGVyU3R5bGUiOnsiJGlkIjoiMTQ2IiwiTGluZUNvbG9yIjp7IiRyZWYiOiI2MyJ9LCJMaW5lV2VpZ2h0IjowLjAsIkxpbmVUeXBlIjowLCJQYXJlbnRTdHlsZSI6eyIkcmVmIjoiNjIifX0sIlBhcmVudFN0eWxlIjp7IiRyZWYiOiI1OSJ9fSwiVGl0bGVTdHlsZSI6eyIkaWQiOiIxNDciLCJGb250U2V0dGluZ3MiOnsiJGlkIjoiMTQ4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0OSIsIkxpbmVDb2xvciI6bnVsbCwiTGluZVdlaWdodCI6MC4wLCJMaW5lVHlwZSI6MCwiUGFyZW50U3R5bGUiOm51bGx9LCJQYXJlbnRTdHlsZSI6eyIkcmVmIjoiNjUifX0sIkRhdGVTdHlsZSI6eyIkaWQiOiIxNTAiLCJGb250U2V0dGluZ3MiOnsiJGlkIjoiMTUx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yIiwiTGluZUNvbG9yIjpudWxsLCJMaW5lV2VpZ2h0IjowLjAsIkxpbmVUeXBlIjowLCJQYXJlbnRTdHlsZSI6bnVsbH0sIlBhcmVudFN0eWxlIjp7IiRyZWYiOiI3MiJ9fSwiRGF0ZUZvcm1hdCI6eyIkaWQiOiIxNTM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c3NzMxNzE4ODQwNDIyNDYsIklzQ3VzdG9tIjp0cnVlfSwiRGF0ZUZvcm1hdCI6eyIkcmVmIjoiMTUzIn0sIklkIjoiMTI0OTBhZjUtMzA4OC00MmMwLWE1YmQtNmEwNDgxMmI5ODdjIiwiSW1wb3J0SWQiOiIxIiwiVGl0bGUiOiJBbmRyb2lkIDEuMSIsIk5vdGUiOm51bGwsIkh5cGVybGluayI6bnVsbCwiSXNDaGFuZ2VkIjpmYWxzZSwiSXNOZXciOmZhbHNlfSx7IiRpZCI6IjE1NCIsIkRhdGUiOiIyMDA5LTA0LTI3VDIzOjU5OjAwWiIsIlN0eWxlIjp7IiRpZCI6IjE1NSIsIlNoYXBlIjoxNCwiQ29ubmVjdG9yTWFyZ2luIjp7IiRyZWYiOiI1NCJ9LCJDb25uZWN0b3JTdHlsZSI6eyIkaWQiOiIxNTYiLCJMaW5lQ29sb3IiOnsiJGlkIjoiMTU3IiwiJHR5cGUiOiJOTFJFLkNvbW1vbi5Eb20uU29saWRDb2xvckJydXNoLCBOTFJFLkNvbW1vbiIsIkNvbG9yIjp7IiRpZCI6IjE1OCIsIkEiOjEyNywiUiI6MjU1LCJHIjoyMTIsIkIiOjgxfX0sIkxpbmVXZWlnaHQiOjEuMCwiTGluZVR5cGUiOjAsIlBhcmVudFN0eWxlIjp7IiRyZWYiOiI1NSJ9fSwiSXNCZWxvd1RpbWViYW5kIjp0cnVlLCJIaWRlRGF0ZSI6ZmFsc2UsIlNoYXBlU2l6ZSI6MCwiU3BhY2luZyI6Mi4wLCJQYWRkaW5nIjp7IiRyZWYiOiI1OCJ9LCJTaGFwZVN0eWxlIjp7IiRpZCI6IjE1OSIsIk1hcmdpbiI6eyIkcmVmIjoiNjAifSwiUGFkZGluZyI6eyIkcmVmIjoiNjEifSwiQmFja2dyb3VuZCI6eyIkcmVmIjoiMTMwIn0sIklzVmlzaWJsZSI6dHJ1ZSwiV2lkdGgiOjEyLjAsIkhlaWdodCI6MTQuMCwiQm9yZGVyU3R5bGUiOnsiJGlkIjoiMTYwIiwiTGluZUNvbG9yIjp7IiRyZWYiOiI2MyJ9LCJMaW5lV2VpZ2h0IjowLjAsIkxpbmVUeXBlIjowLCJQYXJlbnRTdHlsZSI6eyIkcmVmIjoiNjIifX0sIlBhcmVudFN0eWxlIjp7IiRyZWYiOiI1OSJ9fSwiVGl0bGVTdHlsZSI6eyIkaWQiOiIxNjEiLCJGb250U2V0dGluZ3MiOnsiJGlkIjoiMTYy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2MyIsIkxpbmVDb2xvciI6bnVsbCwiTGluZVdlaWdodCI6MC4wLCJMaW5lVHlwZSI6MCwiUGFyZW50U3R5bGUiOm51bGx9LCJQYXJlbnRTdHlsZSI6eyIkcmVmIjoiNjUifX0sIkRhdGVTdHlsZSI6eyIkaWQiOiIxNjQiLCJGb250U2V0dGluZ3MiOnsiJGlkIjoiMTY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Y2IiwiTGluZUNvbG9yIjpudWxsLCJMaW5lV2VpZ2h0IjowLjAsIkxpbmVUeXBlIjowLCJQYXJlbnRTdHlsZSI6bnVsbH0sIlBhcmVudFN0eWxlIjp7IiRyZWYiOiI3MiJ9fSwiRGF0ZUZvcm1hdCI6eyIkaWQiOiIxNjc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Y0MDE0NDE3MTUzODE3NjUsIklzQ3VzdG9tIjp0cnVlfSwiRGF0ZUZvcm1hdCI6eyIkcmVmIjoiMTY3In0sIklkIjoiYTM3ZWE0YjQtYTQ1MC00ODQxLTgxODYtY2FkOGUzMTE4Yzg2IiwiSW1wb3J0SWQiOiIxIiwiVGl0bGUiOiJDdXBjYWtlIiwiTm90ZSI6bnVsbCwiSHlwZXJsaW5rIjpudWxsLCJJc0NoYW5nZWQiOmZhbHNlLCJJc05ldyI6ZmFsc2V9LHsiJGlkIjoiMTY4IiwiRGF0ZSI6IjIwMDktMDktMTVUMjM6NTk6MDBaIiwiU3R5bGUiOnsiJGlkIjoiMTY5IiwiU2hhcGUiOjE0LCJDb25uZWN0b3JNYXJnaW4iOnsiJHJlZiI6IjU0In0sIkNvbm5lY3RvclN0eWxlIjp7IiRpZCI6IjE3MCIsIkxpbmVDb2xvciI6eyIkaWQiOiIxNzEiLCIkdHlwZSI6Ik5MUkUuQ29tbW9uLkRvbS5Tb2xpZENvbG9yQnJ1c2gsIE5MUkUuQ29tbW9uIiwiQ29sb3IiOnsiJGlkIjoiMTcyIiwiQSI6MTI3LCJSIjoyNTUsIkciOjIxMiwiQiI6ODF9fSwiTGluZVdlaWdodCI6MS4wLCJMaW5lVHlwZSI6MCwiUGFyZW50U3R5bGUiOnsiJHJlZiI6IjU1In19LCJJc0JlbG93VGltZWJhbmQiOmZhbHNlLCJIaWRlRGF0ZSI6ZmFsc2UsIlNoYXBlU2l6ZSI6MCwiU3BhY2luZyI6Mi4wLCJQYWRkaW5nIjp7IiRyZWYiOiI1OCJ9LCJTaGFwZVN0eWxlIjp7IiRpZCI6IjE3MyIsIk1hcmdpbiI6eyIkcmVmIjoiNjAifSwiUGFkZGluZyI6eyIkcmVmIjoiNjEifSwiQmFja2dyb3VuZCI6eyIkcmVmIjoiMTMwIn0sIklzVmlzaWJsZSI6dHJ1ZSwiV2lkdGgiOjEyLjAsIkhlaWdodCI6MTQuMCwiQm9yZGVyU3R5bGUiOnsiJGlkIjoiMTc0IiwiTGluZUNvbG9yIjp7IiRyZWYiOiI2MyJ9LCJMaW5lV2VpZ2h0IjowLjAsIkxpbmVUeXBlIjowLCJQYXJlbnRTdHlsZSI6eyIkcmVmIjoiNjIifX0sIlBhcmVudFN0eWxlIjp7IiRyZWYiOiI1OSJ9fSwiVGl0bGVTdHlsZSI6eyIkaWQiOiIxNzUiLCJGb250U2V0dGluZ3MiOnsiJGlkIjoiMTc2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3NyIsIkxpbmVDb2xvciI6bnVsbCwiTGluZVdlaWdodCI6MC4wLCJMaW5lVHlwZSI6MCwiUGFyZW50U3R5bGUiOm51bGx9LCJQYXJlbnRTdHlsZSI6eyIkcmVmIjoiNjUifX0sIkRhdGVTdHlsZSI6eyIkaWQiOiIxNzgiLCJGb250U2V0dGluZ3MiOnsiJGlkIjoiMTc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wIiwiTGluZUNvbG9yIjpudWxsLCJMaW5lV2VpZ2h0IjowLjAsIkxpbmVUeXBlIjowLCJQYXJlbnRTdHlsZSI6bnVsbH0sIlBhcmVudFN0eWxlIjp7IiRyZWYiOiI3MiJ9fSwiRGF0ZUZvcm1hdCI6eyIkaWQiOiIxODE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zNTI3NTYwNzYzODg4ODkyLCJJc0N1c3RvbSI6dHJ1ZX0sIkRhdGVGb3JtYXQiOnsiJHJlZiI6IjE4MSJ9LCJJZCI6ImZlMmY5NDUwLWQ4ZjUtNDZlZS1hZTY0LThiNjI5MzExNGE4NiIsIkltcG9ydElkIjoiMSIsIlRpdGxlIjoiRG9udXQiLCJOb3RlIjpudWxsLCJIeXBlcmxpbmsiOm51bGwsIklzQ2hhbmdlZCI6ZmFsc2UsIklzTmV3IjpmYWxzZX0seyIkaWQiOiIxODIiLCJEYXRlIjoiMjAwOS0xMC0yNlQyMzo1OTowMFoiLCJTdHlsZSI6eyIkaWQiOiIxODMiLCJTaGFwZSI6MTQsIkNvbm5lY3Rvck1hcmdpbiI6eyIkcmVmIjoiNTQifSwiQ29ubmVjdG9yU3R5bGUiOnsiJGlkIjoiMTg0IiwiTGluZUNvbG9yIjp7IiRpZCI6IjE4NSIsIiR0eXBlIjoiTkxSRS5Db21tb24uRG9tLlNvbGlkQ29sb3JCcnVzaCwgTkxSRS5Db21tb24iLCJDb2xvciI6eyIkaWQiOiIxODYiLCJBIjoxMjcsIlIiOjI1NSwiRyI6MjEyLCJCIjo4MX19LCJMaW5lV2VpZ2h0IjoxLjAsIkxpbmVUeXBlIjowLCJQYXJlbnRTdHlsZSI6eyIkcmVmIjoiNTUifX0sIklzQmVsb3dUaW1lYmFuZCI6dHJ1ZSwiSGlkZURhdGUiOmZhbHNlLCJTaGFwZVNpemUiOjAsIlNwYWNpbmciOjIuMCwiUGFkZGluZyI6eyIkcmVmIjoiNTgifSwiU2hhcGVTdHlsZSI6eyIkaWQiOiIxODciLCJNYXJnaW4iOnsiJHJlZiI6IjYwIn0sIlBhZGRpbmciOnsiJHJlZiI6IjYxIn0sIkJhY2tncm91bmQiOnsiJHJlZiI6IjEzMCJ9LCJJc1Zpc2libGUiOnRydWUsIldpZHRoIjoxMi4wLCJIZWlnaHQiOjE0LjAsIkJvcmRlclN0eWxlIjp7IiRpZCI6IjE4OCIsIkxpbmVDb2xvciI6eyIkcmVmIjoiNjMifSwiTGluZVdlaWdodCI6MC4wLCJMaW5lVHlwZSI6MCwiUGFyZW50U3R5bGUiOnsiJHJlZiI6IjYyIn19LCJQYXJlbnRTdHlsZSI6eyIkcmVmIjoiNTkifX0sIlRpdGxlU3R5bGUiOnsiJGlkIjoiMTg5IiwiRm9udFNldHRpbmdzIjp7IiRpZCI6IjE5MCIsIkZvbnRTaXplIjoxMiwiRm9udE5hbWUiOiJDYWxpYnJpIiwiSXNCb2xkIjpmYWxzZSwiSXNJdGFsaWMiOmZhbHNlLCJJc1VuZGVybGluZWQiOmZhbHNlLCJQYXJlbnRTdHlsZSI6eyIkcmVmIjoiNjYifX0sIkF1dG9TaXplIjowLCJGb3JlZ3JvdW5kIjp7IiRyZWYiOiI2NyJ9LCJNYXhXaWR0aCI6MjE4LjE4MTgxODE4MTgxODE5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TEiLCJMaW5lQ29sb3IiOm51bGwsIkxpbmVXZWlnaHQiOjAuMCwiTGluZVR5cGUiOjAsIlBhcmVudFN0eWxlIjpudWxsfSwiUGFyZW50U3R5bGUiOnsiJHJlZiI6IjY1In19LCJEYXRlU3R5bGUiOnsiJGlkIjoiMTkyIiwiRm9udFNldHRpbmdzIjp7IiRpZCI6IjE5M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NCIsIkxpbmVDb2xvciI6bnVsbCwiTGluZVdlaWdodCI6MC4wLCJMaW5lVHlwZSI6MCwiUGFyZW50U3R5bGUiOm51bGx9LCJQYXJlbnRTdHlsZSI6eyIkcmVmIjoiNzIifX0sIkRhdGVGb3JtYXQiOnsiJGlkIjoiMTk1IiwiRm9ybWF0U3RyaW5nIjoiTU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5NDg2NDk3NTk2NDU4MTUzLCJJc0N1c3RvbSI6dHJ1ZX0sIkRhdGVGb3JtYXQiOnsiJHJlZiI6IjE5NSJ9LCJJZCI6ImMwMmU2YjIwLWQ0MTYtNGE2MC1hZjk2LTBhZGQwMGY0MTIyMSIsIkltcG9ydElkIjoiMSIsIlRpdGxlIjoiRWNsYWlyIiwiTm90ZSI6bnVsbCwiSHlwZXJsaW5rIjpudWxsLCJJc0NoYW5nZWQiOmZhbHNlLCJJc05ldyI6ZmFsc2V9LHsiJGlkIjoiMTk2IiwiRGF0ZSI6IjIwMTAtMDUtMjBUMjM6NTk6MDBaIiwiU3R5bGUiOnsiJGlkIjoiMTk3IiwiU2hhcGUiOjE0LCJDb25uZWN0b3JNYXJnaW4iOnsiJHJlZiI6IjU0In0sIkNvbm5lY3RvclN0eWxlIjp7IiRpZCI6IjE5OCIsIkxpbmVDb2xvciI6eyIkaWQiOiIxOTkiLCIkdHlwZSI6Ik5MUkUuQ29tbW9uLkRvbS5Tb2xpZENvbG9yQnJ1c2gsIE5MUkUuQ29tbW9uIiwiQ29sb3IiOnsiJGlkIjoiMjAwIiwiQSI6MTI3LCJSIjoyNTUsIkciOjIxMiwiQiI6ODF9fSwiTGluZVdlaWdodCI6MS4wLCJMaW5lVHlwZSI6MCwiUGFyZW50U3R5bGUiOnsiJHJlZiI6IjU1In19LCJJc0JlbG93VGltZWJhbmQiOmZhbHNlLCJIaWRlRGF0ZSI6ZmFsc2UsIlNoYXBlU2l6ZSI6MCwiU3BhY2luZyI6Mi4wLCJQYWRkaW5nIjp7IiRyZWYiOiI1OCJ9LCJTaGFwZVN0eWxlIjp7IiRpZCI6IjIwMSIsIk1hcmdpbiI6eyIkcmVmIjoiNjAifSwiUGFkZGluZyI6eyIkcmVmIjoiNjEifSwiQmFja2dyb3VuZCI6eyIkcmVmIjoiMTMwIn0sIklzVmlzaWJsZSI6dHJ1ZSwiV2lkdGgiOjEyLjAsIkhlaWdodCI6MTQuMCwiQm9yZGVyU3R5bGUiOnsiJGlkIjoiMjAyIiwiTGluZUNvbG9yIjp7IiRyZWYiOiI2MyJ9LCJMaW5lV2VpZ2h0IjowLjAsIkxpbmVUeXBlIjowLCJQYXJlbnRTdHlsZSI6eyIkcmVmIjoiNjIifX0sIlBhcmVudFN0eWxlIjp7IiRyZWYiOiI1OSJ9fSwiVGl0bGVTdHlsZSI6eyIkaWQiOiIyMDMiLCJGb250U2V0dGluZ3MiOnsiJGlkIjoiMjA0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wNSIsIkxpbmVDb2xvciI6bnVsbCwiTGluZVdlaWdodCI6MC4wLCJMaW5lVHlwZSI6MCwiUGFyZW50U3R5bGUiOm51bGx9LCJQYXJlbnRTdHlsZSI6eyIkcmVmIjoiNjUifX0sIkRhdGVTdHlsZSI6eyIkaWQiOiIyMDYiLCJGb250U2V0dGluZ3MiOnsiJGlkIjoiMjA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A4IiwiTGluZUNvbG9yIjpudWxsLCJMaW5lV2VpZ2h0IjowLjAsIkxpbmVUeXBlIjowLCJQYXJlbnRTdHlsZSI6bnVsbH0sIlBhcmVudFN0eWxlIjp7IiRyZWYiOiI3MiJ9fSwiRGF0ZUZvcm1hdCI6eyIkaWQiOiIyMDk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c3NzMxODMxODY4NDg5NTksIklzQ3VzdG9tIjp0cnVlfSwiRGF0ZUZvcm1hdCI6eyIkcmVmIjoiMjA5In0sIklkIjoiYTcwNDZiMDctYjBjZC00N2ZiLWFiNGYtYzQ3NzU3YjUyNzg1IiwiSW1wb3J0SWQiOiIxIiwiVGl0bGUiOiJGcm95byIsIk5vdGUiOm51bGwsIkh5cGVybGluayI6bnVsbCwiSXNDaGFuZ2VkIjpmYWxzZSwiSXNOZXciOmZhbHNlfSx7IiRpZCI6IjIxMCIsIkRhdGUiOiIyMDEwLTEyLTA2VDIzOjU5OjAwWiIsIlN0eWxlIjp7IiRpZCI6IjIxMSIsIlNoYXBlIjoxNCwiQ29ubmVjdG9yTWFyZ2luIjp7IiRyZWYiOiI1NCJ9LCJDb25uZWN0b3JTdHlsZSI6eyIkaWQiOiIyMTIiLCJMaW5lQ29sb3IiOnsiJGlkIjoiMjEzIiwiJHR5cGUiOiJOTFJFLkNvbW1vbi5Eb20uU29saWRDb2xvckJydXNoLCBOTFJFLkNvbW1vbiIsIkNvbG9yIjp7IiRpZCI6IjIxNCIsIkEiOjEyNywiUiI6MjU1LCJHIjoyMTIsIkIiOjgxfX0sIkxpbmVXZWlnaHQiOjEuMCwiTGluZVR5cGUiOjAsIlBhcmVudFN0eWxlIjp7IiRyZWYiOiI1NSJ9fSwiSXNCZWxvd1RpbWViYW5kIjp0cnVlLCJIaWRlRGF0ZSI6ZmFsc2UsIlNoYXBlU2l6ZSI6MCwiU3BhY2luZyI6Mi4wLCJQYWRkaW5nIjp7IiRyZWYiOiI1OCJ9LCJTaGFwZVN0eWxlIjp7IiRpZCI6IjIxNSIsIk1hcmdpbiI6eyIkcmVmIjoiNjAifSwiUGFkZGluZyI6eyIkcmVmIjoiNjEifSwiQmFja2dyb3VuZCI6eyIkcmVmIjoiMTMwIn0sIklzVmlzaWJsZSI6dHJ1ZSwiV2lkdGgiOjEyLjAsIkhlaWdodCI6MTQuMCwiQm9yZGVyU3R5bGUiOnsiJGlkIjoiMjE2IiwiTGluZUNvbG9yIjp7IiRyZWYiOiI2MyJ9LCJMaW5lV2VpZ2h0IjowLjAsIkxpbmVUeXBlIjowLCJQYXJlbnRTdHlsZSI6eyIkcmVmIjoiNjIifX0sIlBhcmVudFN0eWxlIjp7IiRyZWYiOiI1OSJ9fSwiVGl0bGVTdHlsZSI6eyIkaWQiOiIyMTciLCJGb250U2V0dGluZ3MiOnsiJGlkIjoiMjE4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xOSIsIkxpbmVDb2xvciI6bnVsbCwiTGluZVdlaWdodCI6MC4wLCJMaW5lVHlwZSI6MCwiUGFyZW50U3R5bGUiOm51bGx9LCJQYXJlbnRTdHlsZSI6eyIkcmVmIjoiNjUifX0sIkRhdGVTdHlsZSI6eyIkaWQiOiIyMjAiLCJGb250U2V0dGluZ3MiOnsiJGlkIjoiMjIx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IyIiwiTGluZUNvbG9yIjpudWxsLCJMaW5lV2VpZ2h0IjowLjAsIkxpbmVUeXBlIjowLCJQYXJlbnRTdHlsZSI6bnVsbH0sIlBhcmVudFN0eWxlIjp7IiRyZWYiOiI3MiJ9fSwiRGF0ZUZvcm1hdCI6eyIkaWQiOiIyMjM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Y0MDE0NDE3MTUzODE3NjUsIklzQ3VzdG9tIjp0cnVlfSwiRGF0ZUZvcm1hdCI6eyIkcmVmIjoiMjIzIn0sIklkIjoiNTNkNWEyYjctYmZiMi00ZTNiLWI5MzUtNTUxYzNmMjJjMjZhIiwiSW1wb3J0SWQiOiIxIiwiVGl0bGUiOiJHaW5nZXJicmVhZCIsIk5vdGUiOm51bGwsIkh5cGVybGluayI6bnVsbCwiSXNDaGFuZ2VkIjpmYWxzZSwiSXNOZXciOmZhbHNlfSx7IiRpZCI6IjIyNCIsIkRhdGUiOiIyMDExLTAyLTIyVDIzOjU5OjAwWiIsIlN0eWxlIjp7IiRpZCI6IjIyNSIsIlNoYXBlIjoxNCwiQ29ubmVjdG9yTWFyZ2luIjp7IiRyZWYiOiI1NCJ9LCJDb25uZWN0b3JTdHlsZSI6eyIkaWQiOiIyMjYiLCJMaW5lQ29sb3IiOnsiJGlkIjoiMjI3IiwiJHR5cGUiOiJOTFJFLkNvbW1vbi5Eb20uU29saWRDb2xvckJydXNoLCBOTFJFLkNvbW1vbiIsIkNvbG9yIjp7IiRpZCI6IjIyOCIsIkEiOjEyNywiUiI6MjU1LCJHIjoyMTIsIkIiOjgxfX0sIkxpbmVXZWlnaHQiOjEuMCwiTGluZVR5cGUiOjAsIlBhcmVudFN0eWxlIjp7IiRyZWYiOiI1NSJ9fSwiSXNCZWxvd1RpbWViYW5kIjpmYWxzZSwiSGlkZURhdGUiOmZhbHNlLCJTaGFwZVNpemUiOjAsIlNwYWNpbmciOjIuMCwiUGFkZGluZyI6eyIkcmVmIjoiNTgifSwiU2hhcGVTdHlsZSI6eyIkaWQiOiIyMjkiLCJNYXJnaW4iOnsiJHJlZiI6IjYwIn0sIlBhZGRpbmciOnsiJHJlZiI6IjYxIn0sIkJhY2tncm91bmQiOnsiJHJlZiI6IjEzMCJ9LCJJc1Zpc2libGUiOnRydWUsIldpZHRoIjoxMi4wLCJIZWlnaHQiOjE0LjAsIkJvcmRlclN0eWxlIjp7IiRpZCI6IjIzMCIsIkxpbmVDb2xvciI6eyIkcmVmIjoiNjMifSwiTGluZVdlaWdodCI6MC4wLCJMaW5lVHlwZSI6MCwiUGFyZW50U3R5bGUiOnsiJHJlZiI6IjYyIn19LCJQYXJlbnRTdHlsZSI6eyIkcmVmIjoiNTkifX0sIlRpdGxlU3R5bGUiOnsiJGlkIjoiMjMxIiwiRm9udFNldHRpbmdzIjp7IiRpZCI6IjIzMiIsIkZvbnRTaXplIjoxMiwiRm9udE5hbWUiOiJDYWxpYnJpIiwiSXNCb2xkIjpmYWxzZSwiSXNJdGFsaWMiOmZhbHNlLCJJc1VuZGVybGluZWQiOmZhbHNlLCJQYXJlbnRTdHlsZSI6eyIkcmVmIjoiNjYifX0sIkF1dG9TaXplIjowLCJGb3JlZ3JvdW5kIjp7IiRyZWYiOiI2NyJ9LCJNYXhXaWR0aCI6MjE4LjE4MTgxODE4MTgxODE5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zMiLCJMaW5lQ29sb3IiOm51bGwsIkxpbmVXZWlnaHQiOjAuMCwiTGluZVR5cGUiOjAsIlBhcmVudFN0eWxlIjpudWxsfSwiUGFyZW50U3R5bGUiOnsiJHJlZiI6IjY1In19LCJEYXRlU3R5bGUiOnsiJGlkIjoiMjM0IiwiRm9udFNldHRpbmdzIjp7IiRpZCI6IjIzN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NiIsIkxpbmVDb2xvciI6bnVsbCwiTGluZVdlaWdodCI6MC4wLCJMaW5lVHlwZSI6MCwiUGFyZW50U3R5bGUiOm51bGx9LCJQYXJlbnRTdHlsZSI6eyIkcmVmIjoiNzIifX0sIkRhdGVGb3JtYXQiOnsiJGlkIjoiMjM3IiwiRm9ybWF0U3RyaW5nIjoiTU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5NDE5MjQ0ODM2ODc3ODkzNiwiSXNDdXN0b20iOnRydWV9LCJEYXRlRm9ybWF0Ijp7IiRyZWYiOiIyMzcifSwiSWQiOiJlMWQyYzFmZi1mOTZjLTRkZTctOTlmZS1lY2RhMDRmNGZkNGEiLCJJbXBvcnRJZCI6IjEiLCJUaXRsZSI6IkhvbmV5Y29tYiIsIk5vdGUiOm51bGwsIkh5cGVybGluayI6bnVsbCwiSXNDaGFuZ2VkIjpmYWxzZSwiSXNOZXciOmZhbHNlfSx7IiRpZCI6IjIzOCIsIkRhdGUiOiIyMDExLTEwLTE4VDIzOjU5OjAwWiIsIlN0eWxlIjp7IiRpZCI6IjIzOSIsIlNoYXBlIjoxNCwiQ29ubmVjdG9yTWFyZ2luIjp7IiRyZWYiOiI1NCJ9LCJDb25uZWN0b3JTdHlsZSI6eyIkaWQiOiIyNDAiLCJMaW5lQ29sb3IiOnsiJGlkIjoiMjQxIiwiJHR5cGUiOiJOTFJFLkNvbW1vbi5Eb20uU29saWRDb2xvckJydXNoLCBOTFJFLkNvbW1vbiIsIkNvbG9yIjp7IiRpZCI6IjI0MiIsIkEiOjEyNywiUiI6MjU1LCJHIjoyMTIsIkIiOjgxfX0sIkxpbmVXZWlnaHQiOjEuMCwiTGluZVR5cGUiOjAsIlBhcmVudFN0eWxlIjp7IiRyZWYiOiI1NSJ9fSwiSXNCZWxvd1RpbWViYW5kIjp0cnVlLCJIaWRlRGF0ZSI6ZmFsc2UsIlNoYXBlU2l6ZSI6MCwiU3BhY2luZyI6Mi4wLCJQYWRkaW5nIjp7IiRyZWYiOiI1OCJ9LCJTaGFwZVN0eWxlIjp7IiRpZCI6IjI0MyIsIk1hcmdpbiI6eyIkcmVmIjoiNjAifSwiUGFkZGluZyI6eyIkcmVmIjoiNjEifSwiQmFja2dyb3VuZCI6eyIkcmVmIjoiMTMwIn0sIklzVmlzaWJsZSI6dHJ1ZSwiV2lkdGgiOjEyLjAsIkhlaWdodCI6MTQuMCwiQm9yZGVyU3R5bGUiOnsiJGlkIjoiMjQ0IiwiTGluZUNvbG9yIjp7IiRyZWYiOiI2MyJ9LCJMaW5lV2VpZ2h0IjowLjAsIkxpbmVUeXBlIjowLCJQYXJlbnRTdHlsZSI6eyIkcmVmIjoiNjIifX0sIlBhcmVudFN0eWxlIjp7IiRyZWYiOiI1OSJ9fSwiVGl0bGVTdHlsZSI6eyIkaWQiOiIyNDUiLCJGb250U2V0dGluZ3MiOnsiJGlkIjoiMjQ2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0NyIsIkxpbmVDb2xvciI6bnVsbCwiTGluZVdlaWdodCI6MC4wLCJMaW5lVHlwZSI6MCwiUGFyZW50U3R5bGUiOm51bGx9LCJQYXJlbnRTdHlsZSI6eyIkcmVmIjoiNjUifX0sIkRhdGVTdHlsZSI6eyIkaWQiOiIyNDgiLCJGb250U2V0dGluZ3MiOnsiJGlkIjoiMjQ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wIiwiTGluZUNvbG9yIjpudWxsLCJMaW5lV2VpZ2h0IjowLjAsIkxpbmVUeXBlIjowLCJQYXJlbnRTdHlsZSI6bnVsbH0sIlBhcmVudFN0eWxlIjp7IiRyZWYiOiI3MiJ9fSwiRGF0ZUZvcm1hdCI6eyIkaWQiOiIyNTE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1MTYxNzMxMTU0ODMwMzcsIklzQ3VzdG9tIjp0cnVlfSwiRGF0ZUZvcm1hdCI6eyIkcmVmIjoiMjUxIn0sIklkIjoiYjI5ZmU1Y2ItMzFmZS00NDA5LTgyYWUtM2RkNzJlOTA4ZjZjIiwiSW1wb3J0SWQiOiIxIiwiVGl0bGUiOiJJY2UgQ3JlYW0gU2FuZHdpY2giLCJOb3RlIjpudWxsLCJIeXBlcmxpbmsiOm51bGwsIklzQ2hhbmdlZCI6ZmFsc2UsIklzTmV3IjpmYWxzZX0seyIkaWQiOiIyNTIiLCJEYXRlIjoiMjAxMi0wNy0wOVQyMzo1OTowMFoiLCJTdHlsZSI6eyIkaWQiOiIyNTMiLCJTaGFwZSI6MTQsIkNvbm5lY3Rvck1hcmdpbiI6eyIkcmVmIjoiNTQifSwiQ29ubmVjdG9yU3R5bGUiOnsiJGlkIjoiMjU0IiwiTGluZUNvbG9yIjp7IiRpZCI6IjI1NSIsIiR0eXBlIjoiTkxSRS5Db21tb24uRG9tLlNvbGlkQ29sb3JCcnVzaCwgTkxSRS5Db21tb24iLCJDb2xvciI6eyIkaWQiOiIyNTYiLCJBIjoxMjcsIlIiOjI1NSwiRyI6MjEyLCJCIjo4MX19LCJMaW5lV2VpZ2h0IjoxLjAsIkxpbmVUeXBlIjowLCJQYXJlbnRTdHlsZSI6eyIkcmVmIjoiNTUifX0sIklzQmVsb3dUaW1lYmFuZCI6ZmFsc2UsIkhpZGVEYXRlIjpmYWxzZSwiU2hhcGVTaXplIjowLCJTcGFjaW5nIjoyLjAsIlBhZGRpbmciOnsiJHJlZiI6IjU4In0sIlNoYXBlU3R5bGUiOnsiJGlkIjoiMjU3IiwiTWFyZ2luIjp7IiRyZWYiOiI2MCJ9LCJQYWRkaW5nIjp7IiRyZWYiOiI2MSJ9LCJCYWNrZ3JvdW5kIjp7IiRpZCI6IjI1OCIsIkNvbG9yIjp7IiRpZCI6IjI1OSIsIkEiOjI1NSwiUiI6MjU1LCJHIjoyMTIsIkIiOjgxfX0sIklzVmlzaWJsZSI6dHJ1ZSwiV2lkdGgiOjEyLjAsIkhlaWdodCI6MTQuMCwiQm9yZGVyU3R5bGUiOnsiJGlkIjoiMjYwIiwiTGluZUNvbG9yIjp7IiRyZWYiOiI2MyJ9LCJMaW5lV2VpZ2h0IjowLjAsIkxpbmVUeXBlIjowLCJQYXJlbnRTdHlsZSI6eyIkcmVmIjoiNjIifX0sIlBhcmVudFN0eWxlIjp7IiRyZWYiOiI1OSJ9fSwiVGl0bGVTdHlsZSI6eyIkaWQiOiIyNjEiLCJGb250U2V0dGluZ3MiOnsiJGlkIjoiMjYy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MyIsIkxpbmVDb2xvciI6bnVsbCwiTGluZVdlaWdodCI6MC4wLCJMaW5lVHlwZSI6MCwiUGFyZW50U3R5bGUiOm51bGx9LCJQYXJlbnRTdHlsZSI6eyIkcmVmIjoiNjUifX0sIkRhdGVTdHlsZSI6eyIkaWQiOiIyNjQiLCJGb250U2V0dGluZ3MiOnsiJGlkIjoiMjY1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Y2IiwiTGluZUNvbG9yIjpudWxsLCJMaW5lV2VpZ2h0IjowLjAsIkxpbmVUeXBlIjowLCJQYXJlbnRTdHlsZSI6bnVsbH0sIlBhcmVudFN0eWxlIjp7IiRyZWYiOiI3MiJ9fSwiRGF0ZUZvcm1hdCI6eyIkaWQiOiIyNjc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yNzg4NTgzMjYwOTk1MzcyLCJJc0N1c3RvbSI6dHJ1ZX0sIkRhdGVGb3JtYXQiOnsiJHJlZiI6IjI2NyJ9LCJJZCI6IjMwNGJmMTMwLTAwMDYtNDBmMS04NWRmLTA2MzM5MjM4NmZhMCIsIkltcG9ydElkIjoiMSIsIlRpdGxlIjoiSmVsbHkgQmVhbiIsIk5vdGUiOm51bGwsIkh5cGVybGluayI6bnVsbCwiSXNDaGFuZ2VkIjpmYWxzZSwiSXNOZXciOmZhbHNlfSx7IiRpZCI6IjI2OCIsIkRhdGUiOiIyMDEzLTEwLTMxVDIzOjU5OjAwWiIsIlN0eWxlIjp7IiRpZCI6IjI2OSIsIlNoYXBlIjoxNCwiQ29ubmVjdG9yTWFyZ2luIjp7IiRyZWYiOiI1NCJ9LCJDb25uZWN0b3JTdHlsZSI6eyIkaWQiOiIyNzAiLCJMaW5lQ29sb3IiOnsiJGlkIjoiMjcxIiwiJHR5cGUiOiJOTFJFLkNvbW1vbi5Eb20uU29saWRDb2xvckJydXNoLCBOTFJFLkNvbW1vbiIsIkNvbG9yIjp7IiRpZCI6IjI3MiIsIkEiOjEyNywiUiI6MjU1LCJHIjoyMTIsIkIiOjgxfX0sIkxpbmVXZWlnaHQiOjEuMCwiTGluZVR5cGUiOjAsIlBhcmVudFN0eWxlIjp7IiRyZWYiOiI1NSJ9fSwiSXNCZWxvd1RpbWViYW5kIjp0cnVlLCJIaWRlRGF0ZSI6ZmFsc2UsIlNoYXBlU2l6ZSI6MCwiU3BhY2luZyI6Mi4wLCJQYWRkaW5nIjp7IiRyZWYiOiI1OCJ9LCJTaGFwZVN0eWxlIjp7IiRpZCI6IjI3MyIsIk1hcmdpbiI6eyIkcmVmIjoiNjAifSwiUGFkZGluZyI6eyIkcmVmIjoiNjEifSwiQmFja2dyb3VuZCI6eyIkcmVmIjoiMTMwIn0sIklzVmlzaWJsZSI6dHJ1ZSwiV2lkdGgiOjEyLjAsIkhlaWdodCI6MTQuMCwiQm9yZGVyU3R5bGUiOnsiJGlkIjoiMjc0IiwiTGluZUNvbG9yIjp7IiRyZWYiOiI2MyJ9LCJMaW5lV2VpZ2h0IjowLjAsIkxpbmVUeXBlIjowLCJQYXJlbnRTdHlsZSI6eyIkcmVmIjoiNjIifX0sIlBhcmVudFN0eWxlIjp7IiRyZWYiOiI1OSJ9fSwiVGl0bGVTdHlsZSI6eyIkaWQiOiIyNzUiLCJGb250U2V0dGluZ3MiOnsiJGlkIjoiMjc2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3NyIsIkxpbmVDb2xvciI6bnVsbCwiTGluZVdlaWdodCI6MC4wLCJMaW5lVHlwZSI6MCwiUGFyZW50U3R5bGUiOm51bGx9LCJQYXJlbnRTdHlsZSI6eyIkcmVmIjoiNjUifX0sIkRhdGVTdHlsZSI6eyIkaWQiOiIyNzgiLCJGb250U2V0dGluZ3MiOnsiJGlkIjoiMjc5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gwIiwiTGluZUNvbG9yIjpudWxsLCJMaW5lV2VpZ2h0IjowLjAsIkxpbmVUeXBlIjowLCJQYXJlbnRTdHlsZSI6bnVsbH0sIlBhcmVudFN0eWxlIjp7IiRyZWYiOiI3MiJ9fSwiRGF0ZUZvcm1hdCI6eyIkaWQiOiIyODE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0MjAyNTE4NDYzMTM0NzY2LCJJc0N1c3RvbSI6dHJ1ZX0sIkRhdGVGb3JtYXQiOnsiJHJlZiI6IjI4MSJ9LCJJZCI6IjBkYmJiOTdmLWM0YzEtNDRjOS1iZDBkLTAwNTlmZjZjYzRmNyIsIkltcG9ydElkIjoiMSIsIlRpdGxlIjoiS2l0S2F0IiwiTm90ZSI6bnVsbCwiSHlwZXJsaW5rIjpudWxsLCJJc0NoYW5nZWQiOmZhbHNlLCJJc05ldyI6ZmFsc2V9LHsiJGlkIjoiMjgyIiwiRGF0ZSI6IjIwMTQtMTEtMTJUMjM6NTk6MDBaIiwiU3R5bGUiOnsiJGlkIjoiMjgzIiwiU2hhcGUiOjE0LCJDb25uZWN0b3JNYXJnaW4iOnsiJHJlZiI6IjU0In0sIkNvbm5lY3RvclN0eWxlIjp7IiRpZCI6IjI4NCIsIkxpbmVDb2xvciI6eyIkaWQiOiIyODUiLCIkdHlwZSI6Ik5MUkUuQ29tbW9uLkRvbS5Tb2xpZENvbG9yQnJ1c2gsIE5MUkUuQ29tbW9uIiwiQ29sb3IiOnsiJGlkIjoiMjg2IiwiQSI6MTI3LCJSIjoyNTUsIkciOjIxMiwiQiI6ODF9fSwiTGluZVdlaWdodCI6MS4wLCJMaW5lVHlwZSI6MCwiUGFyZW50U3R5bGUiOnsiJHJlZiI6IjU1In19LCJJc0JlbG93VGltZWJhbmQiOmZhbHNlLCJIaWRlRGF0ZSI6ZmFsc2UsIlNoYXBlU2l6ZSI6MCwiU3BhY2luZyI6Mi4wLCJQYWRkaW5nIjp7IiRyZWYiOiI1OCJ9LCJTaGFwZVN0eWxlIjp7IiRpZCI6IjI4NyIsIk1hcmdpbiI6eyIkcmVmIjoiNjAifSwiUGFkZGluZyI6eyIkcmVmIjoiNjEifSwiQmFja2dyb3VuZCI6eyIkcmVmIjoiMTMwIn0sIklzVmlzaWJsZSI6dHJ1ZSwiV2lkdGgiOjEyLjAsIkhlaWdodCI6MTQuMCwiQm9yZGVyU3R5bGUiOnsiJGlkIjoiMjg4IiwiTGluZUNvbG9yIjp7IiRyZWYiOiI2MyJ9LCJMaW5lV2VpZ2h0IjowLjAsIkxpbmVUeXBlIjowLCJQYXJlbnRTdHlsZSI6eyIkcmVmIjoiNjIifX0sIlBhcmVudFN0eWxlIjp7IiRyZWYiOiI1OSJ9fSwiVGl0bGVTdHlsZSI6eyIkaWQiOiIyODkiLCJGb250U2V0dGluZ3MiOnsiJGlkIjoiMjkw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5MSIsIkxpbmVDb2xvciI6bnVsbCwiTGluZVdlaWdodCI6MC4wLCJMaW5lVHlwZSI6MCwiUGFyZW50U3R5bGUiOm51bGx9LCJQYXJlbnRTdHlsZSI6eyIkcmVmIjoiNjUifX0sIkRhdGVTdHlsZSI6eyIkaWQiOiIyOTIiLCJGb250U2V0dGluZ3MiOnsiJGlkIjoiMjkz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k0IiwiTGluZUNvbG9yIjpudWxsLCJMaW5lV2VpZ2h0IjowLjAsIkxpbmVUeXBlIjowLCJQYXJlbnRTdHlsZSI6bnVsbH0sIlBhcmVudFN0eWxlIjp7IiRyZWYiOiI3MiJ9fSwiRGF0ZUZvcm1hdCI6eyIkaWQiOiIyOTU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0NjQwNDM1MTEyODQ3MjI3LCJJc0N1c3RvbSI6dHJ1ZX0sIkRhdGVGb3JtYXQiOnsiJHJlZiI6IjI5NSJ9LCJJZCI6ImIyNzE2ZWZmLWY1N2ItNGI1Mi1hZWZhLWMzN2RjZWExY2U2NSIsIkltcG9ydElkIjoiMSIsIlRpdGxlIjoiTG9sbGlwb3AiLCJOb3RlIjpudWxsLCJIeXBlcmxpbmsiOm51bGwsIklzQ2hhbmdlZCI6ZmFsc2UsIklzTmV3IjpmYWxzZX0seyIkaWQiOiIyOTYiLCJEYXRlIjoiMjAxNS0xMC0wNVQyMzo1OTowMFoiLCJTdHlsZSI6eyIkaWQiOiIyOTciLCJTaGFwZSI6MTQsIkNvbm5lY3Rvck1hcmdpbiI6eyIkcmVmIjoiNTQifSwiQ29ubmVjdG9yU3R5bGUiOnsiJGlkIjoiMjk4IiwiTGluZUNvbG9yIjp7IiRpZCI6IjI5OSIsIiR0eXBlIjoiTkxSRS5Db21tb24uRG9tLlNvbGlkQ29sb3JCcnVzaCwgTkxSRS5Db21tb24iLCJDb2xvciI6eyIkaWQiOiIzMDAiLCJBIjoxMjcsIlIiOjI1NSwiRyI6MjEyLCJCIjo4MX19LCJMaW5lV2VpZ2h0IjoxLjAsIkxpbmVUeXBlIjowLCJQYXJlbnRTdHlsZSI6eyIkcmVmIjoiNTUifX0sIklzQmVsb3dUaW1lYmFuZCI6dHJ1ZSwiSGlkZURhdGUiOmZhbHNlLCJTaGFwZVNpemUiOjAsIlNwYWNpbmciOjIuMCwiUGFkZGluZyI6eyIkcmVmIjoiNTgifSwiU2hhcGVTdHlsZSI6eyIkaWQiOiIzMDEiLCJNYXJnaW4iOnsiJHJlZiI6IjYwIn0sIlBhZGRpbmciOnsiJHJlZiI6IjYxIn0sIkJhY2tncm91bmQiOnsiJHJlZiI6IjEzMCJ9LCJJc1Zpc2libGUiOnRydWUsIldpZHRoIjoxMi4wLCJIZWlnaHQiOjE0LjAsIkJvcmRlclN0eWxlIjp7IiRpZCI6IjMwMiIsIkxpbmVDb2xvciI6eyIkcmVmIjoiNjMifSwiTGluZVdlaWdodCI6MC4wLCJMaW5lVHlwZSI6MCwiUGFyZW50U3R5bGUiOnsiJHJlZiI6IjYyIn19LCJQYXJlbnRTdHlsZSI6eyIkcmVmIjoiNTkifX0sIlRpdGxlU3R5bGUiOnsiJGlkIjoiMzAzIiwiRm9udFNldHRpbmdzIjp7IiRpZCI6IjMwNCIsIkZvbnRTaXplIjoxMiwiRm9udE5hbWUiOiJDYWxpYnJpIiwiSXNCb2xkIjpmYWxzZSwiSXNJdGFsaWMiOmZhbHNlLCJJc1VuZGVybGluZWQiOmZhbHNlLCJQYXJlbnRTdHlsZSI6eyIkcmVmIjoiNjYifX0sIkF1dG9TaXplIjowLCJGb3JlZ3JvdW5kIjp7IiRyZWYiOiI2NyJ9LCJNYXhXaWR0aCI6MjE4LjE4MTgxODE4MTgxODE5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DUiLCJMaW5lQ29sb3IiOm51bGwsIkxpbmVXZWlnaHQiOjAuMCwiTGluZVR5cGUiOjAsIlBhcmVudFN0eWxlIjpudWxsfSwiUGFyZW50U3R5bGUiOnsiJHJlZiI6IjY1In19LCJEYXRlU3R5bGUiOnsiJGlkIjoiMzA2IiwiRm9udFNldHRpbmdzIjp7IiRpZCI6IjMw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wOCIsIkxpbmVDb2xvciI6bnVsbCwiTGluZVdlaWdodCI6MC4wLCJMaW5lVHlwZSI6MCwiUGFyZW50U3R5bGUiOm51bGx9LCJQYXJlbnRTdHlsZSI6eyIkcmVmIjoiNzIifX0sIkRhdGVGb3JtYXQiOnsiJGlkIjoiMzA5IiwiRm9ybWF0U3RyaW5nIjoiTU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5NDA1MzM3NzkyODU1NzIyNSwiSXNDdXN0b20iOnRydWV9LCJEYXRlRm9ybWF0Ijp7IiRyZWYiOiIzMDkifSwiSWQiOiIyZjYzMzg2Ni00NzJjLTQzYzAtODVmZC0yMDgwNDYzMmVlNzkiLCJJbXBvcnRJZCI6IjEiLCJUaXRsZSI6Ik1hcnNobWFsbG93IiwiTm90ZSI6bnVsbCwiSHlwZXJsaW5rIjpudWxsLCJJc0NoYW5nZWQiOmZhbHNlLCJJc05ldyI6ZmFsc2V9LHsiJGlkIjoiMzEwIiwiRGF0ZSI6IjIwMTYtMDgtMjJUMjM6NTk6MDBaIiwiU3R5bGUiOnsiJGlkIjoiMzExIiwiU2hhcGUiOjE0LCJDb25uZWN0b3JNYXJnaW4iOnsiJHJlZiI6IjU0In0sIkNvbm5lY3RvclN0eWxlIjp7IiRpZCI6IjMxMiIsIkxpbmVDb2xvciI6eyIkaWQiOiIzMTMiLCIkdHlwZSI6Ik5MUkUuQ29tbW9uLkRvbS5Tb2xpZENvbG9yQnJ1c2gsIE5MUkUuQ29tbW9uIiwiQ29sb3IiOnsiJGlkIjoiMzE0IiwiQSI6MTI3LCJSIjoyNTUsIkciOjIxMiwiQiI6ODF9fSwiTGluZVdlaWdodCI6MS4wLCJMaW5lVHlwZSI6MCwiUGFyZW50U3R5bGUiOnsiJHJlZiI6IjU1In19LCJJc0JlbG93VGltZWJhbmQiOmZhbHNlLCJIaWRlRGF0ZSI6ZmFsc2UsIlNoYXBlU2l6ZSI6MCwiU3BhY2luZyI6Mi4wLCJQYWRkaW5nIjp7IiRyZWYiOiI1OCJ9LCJTaGFwZVN0eWxlIjp7IiRpZCI6IjMxNSIsIk1hcmdpbiI6eyIkcmVmIjoiNjAifSwiUGFkZGluZyI6eyIkcmVmIjoiNjEifSwiQmFja2dyb3VuZCI6eyIkcmVmIjoiMTMwIn0sIklzVmlzaWJsZSI6dHJ1ZSwiV2lkdGgiOjEyLjAsIkhlaWdodCI6MTQuMCwiQm9yZGVyU3R5bGUiOnsiJGlkIjoiMzE2IiwiTGluZUNvbG9yIjp7IiRyZWYiOiI2MyJ9LCJMaW5lV2VpZ2h0IjowLjAsIkxpbmVUeXBlIjowLCJQYXJlbnRTdHlsZSI6eyIkcmVmIjoiNjIifX0sIlBhcmVudFN0eWxlIjp7IiRyZWYiOiI1OSJ9fSwiVGl0bGVTdHlsZSI6eyIkaWQiOiIzMTciLCJGb250U2V0dGluZ3MiOnsiJGlkIjoiMzE4IiwiRm9udFNpemUiOjEyLCJGb250TmFtZSI6IkNhbGlicmkiLCJJc0JvbGQiOmZhbHNlLCJJc0l0YWxpYyI6ZmFsc2UsIklzVW5kZXJsaW5lZCI6ZmFsc2UsIlBhcmVudFN0eWxlIjp7IiRyZWYiOiI2NiJ9fSwiQXV0b1NpemUiOjAsIkZvcmVncm91bmQiOnsiJHJlZiI6IjY3In0sIk1heFdpZHRoIjoyMTguMTgxODE4MTgxODE4MTk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xOSIsIkxpbmVDb2xvciI6bnVsbCwiTGluZVdlaWdodCI6MC4wLCJMaW5lVHlwZSI6MCwiUGFyZW50U3R5bGUiOm51bGx9LCJQYXJlbnRTdHlsZSI6eyIkcmVmIjoiNjUifX0sIkRhdGVTdHlsZSI6eyIkaWQiOiIzMjAiLCJGb250U2V0dGluZ3MiOnsiJGlkIjoiMzIx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IyIiwiTGluZUNvbG9yIjpudWxsLCJMaW5lV2VpZ2h0IjowLjAsIkxpbmVUeXBlIjowLCJQYXJlbnRTdHlsZSI6bnVsbH0sIlBhcmVudFN0eWxlIjp7IiRyZWYiOiI3MiJ9fSwiRGF0ZUZvcm1hdCI6eyIkaWQiOiIzMjM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k0NjM4NTEzNjM1NzA2MDIzLCJJc0N1c3RvbSI6dHJ1ZX0sIkRhdGVGb3JtYXQiOnsiJHJlZiI6IjMyMyJ9LCJJZCI6ImVmMmVkOTBlLWNiMjMtNGI1MC05ODNhLWJjOWRhODQzNDczMyIsIkltcG9ydElkIjoiMSIsIlRpdGxlIjoiTm91Z2F0IiwiTm90ZSI6bnVsbCwiSHlwZXJsaW5rIjpudWxsLCJJc0NoYW5nZWQiOmZhbHNlLCJJc05ldyI6ZmFsc2V9LHsiJGlkIjoiMzI0IiwiRGF0ZSI6IjIwMTctMDUtMTdUMjM6NTk6MDAiLCJTdHlsZSI6eyIkaWQiOiIzMjUiLCJTaGFwZSI6MTQsIkNvbm5lY3Rvck1hcmdpbiI6eyIkcmVmIjoiNTQifSwiQ29ubmVjdG9yU3R5bGUiOnsiJGlkIjoiMzI2IiwiTGluZUNvbG9yIjp7IiRpZCI6IjMyNyIsIiR0eXBlIjoiTkxSRS5Db21tb24uRG9tLlNvbGlkQ29sb3JCcnVzaCwgTkxSRS5Db21tb24iLCJDb2xvciI6eyIkaWQiOiIzMjgiLCJBIjoxMjcsIlIiOjI1NSwiRyI6MjEyLCJCIjo4MX19LCJMaW5lV2VpZ2h0IjoxLjAsIkxpbmVUeXBlIjowLCJQYXJlbnRTdHlsZSI6eyIkcmVmIjoiNTUifX0sIklzQmVsb3dUaW1lYmFuZCI6dHJ1ZSwiSGlkZURhdGUiOmZhbHNlLCJTaGFwZVNpemUiOjAsIlNwYWNpbmciOjIuMCwiUGFkZGluZyI6eyIkcmVmIjoiNTgifSwiU2hhcGVTdHlsZSI6eyIkaWQiOiIzMjkiLCJNYXJnaW4iOnsiJHJlZiI6IjYwIn0sIlBhZGRpbmciOnsiJHJlZiI6IjYxIn0sIkJhY2tncm91bmQiOnsiJHJlZiI6IjEzMCJ9LCJJc1Zpc2libGUiOnRydWUsIldpZHRoIjoxMi4wLCJIZWlnaHQiOjE0LjAsIkJvcmRlclN0eWxlIjp7IiRpZCI6IjMzMCIsIkxpbmVDb2xvciI6eyIkcmVmIjoiNjMifSwiTGluZVdlaWdodCI6MC4wLCJMaW5lVHlwZSI6MCwiUGFyZW50U3R5bGUiOnsiJHJlZiI6IjYyIn19LCJQYXJlbnRTdHlsZSI6eyIkcmVmIjoiNTkifX0sIlRpdGxlU3R5bGUiOnsiJGlkIjoiMzMxIiwiRm9udFNldHRpbmdzIjp7IiRpZCI6IjMzMiIsIkZvbnRTaXplIjoxMiwiRm9udE5hbWUiOiJDYWxpYnJpIiwiSXNCb2xkIjpmYWxzZSwiSXNJdGFsaWMiOmZhbHNlLCJJc1VuZGVybGluZWQiOmZhbHNlLCJQYXJlbnRTdHlsZSI6eyIkcmVmIjoiNjYifX0sIkF1dG9TaXplIjowLCJGb3JlZ3JvdW5kIjp7IiRyZWYiOiI2NyJ9LCJNYXhXaWR0aCI6MjE4LjE4MTgxODE4MTgxODE5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zMiLCJMaW5lQ29sb3IiOm51bGwsIkxpbmVXZWlnaHQiOjAuMCwiTGluZVR5cGUiOjAsIlBhcmVudFN0eWxlIjpudWxsfSwiUGFyZW50U3R5bGUiOnsiJHJlZiI6IjY1In19LCJEYXRlU3R5bGUiOnsiJGlkIjoiMzM0IiwiRm9udFNldHRpbmdzIjp7IiRpZCI6IjMzN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zNiIsIkxpbmVDb2xvciI6bnVsbCwiTGluZVdlaWdodCI6MC4wLCJMaW5lVHlwZSI6MCwiUGFyZW50U3R5bGUiOm51bGx9LCJQYXJlbnRTdHlsZSI6eyIkcmVmIjoiNzIifX0sIkRhdGVGb3JtYXQiOnsiJGlkIjoiMzM3IiwiRm9ybWF0U3RyaW5nIjoiTU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5MzkwNDE4MDg3OTk0NjEsIklzQ3VzdG9tIjp0cnVlfSwiRGF0ZUZvcm1hdCI6eyIkcmVmIjoiMzM3In0sIklkIjoiYThhNTAyNWMtYzA4Mi00MzBiLTk5NzItZjVjYjQzZjRhZDJiIiwiSW1wb3J0SWQiOm51bGwsIlRpdGxlIjoiQW5kcm9pZCBPIEJldGEgIiwiTm90ZSI6bnVsbCwiSHlwZXJsaW5rIjpudWxsLCJJc0NoYW5nZWQiOmZhbHNlLCJJc05ldyI6ZmFsc2V9XSwiVGFza3MiOlt7IiRpZCI6IjMzOCIsIkdyb3VwTmFtZSI6bnVsbCwiU3RhcnREYXRlIjoiMjAwOC0wMS0wMVQwMDowMDowMFoiLCJFbmREYXRlIjoiMjAxNy0xMi0zMVQyMzo1OTowMFoiLCJQZXJjZW50YWdlQ29tcGxldGUiOm51bGwsIlN0eWxlIjp7IiRpZCI6IjMzOSIsIlNoYXBlIjoyLCJTaGFwZVRoaWNrbmVzcyI6MSwiRHVyYXRpb25Gb3JtYXQiOjIsIkluY2x1ZGVOb25Xb3JraW5nRGF5c0luRHVyYXRpb24iOmZhbHNlLCJQZXJjZW50YWdlQ29tcGxldGVTdHlsZSI6eyIkaWQiOiIzNDAiLCJGb250U2V0dGluZ3MiOnsiJGlkIjoiMzQ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QyIiwiTGluZUNvbG9yIjpudWxsLCJMaW5lV2VpZ2h0IjowLjAsIkxpbmVUeXBlIjowLCJQYXJlbnRTdHlsZSI6bnVsbH0sIlBhcmVudFN0eWxlIjp7IiRyZWYiOiI4MSJ9fSwiRHVyYXRpb25TdHlsZSI6eyIkaWQiOiIzNDMiLCJGb250U2V0dGluZ3MiOnsiJGlkIjoiMzQ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Q1IiwiTGluZUNvbG9yIjpudWxsLCJMaW5lV2VpZ2h0IjowLjAsIkxpbmVUeXBlIjowLCJQYXJlbnRTdHlsZSI6bnVsbH0sIlBhcmVudFN0eWxlIjp7IiRyZWYiOiI4OCJ9fSwiSG9yaXpvbnRhbENvbm5lY3RvclN0eWxlIjp7IiRpZCI6IjM0NiIsIkxpbmVDb2xvciI6eyIkcmVmIjoiOTYifSwiTGluZVdlaWdodCI6MS4wLCJMaW5lVHlwZSI6MCwiUGFyZW50U3R5bGUiOnsiJHJlZiI6Ijk1In19LCJWZXJ0aWNhbENvbm5lY3RvclN0eWxlIjp7IiRpZCI6IjM0NyIsIkxpbmVDb2xvciI6eyIkcmVmIjoiOTkifSwiTGluZVdlaWdodCI6MC4wLCJMaW5lVHlwZSI6MCwiUGFyZW50U3R5bGUiOnsiJHJlZiI6Ijk4In19LCJNYXJnaW4iOm51bGwsIlN0YXJ0RGF0ZVBvc2l0aW9uIjo2LCJFbmREYXRlUG9zaXRpb24iOjYsIkRhdGVJc1Zpc2libGUiOmZhbHNlLCJUaXRsZVBvc2l0aW9uIjowLCJEdXJhdGlvblBvc2l0aW9uIjo2LCJQZXJjZW50YWdlQ29tcGxldGVkUG9zaXRpb24iOjYsIlNwYWNpbmciOjMsIklzQmVsb3dUaW1lYmFuZCI6dHJ1ZSwiUGVyY2VudGFnZUNvbXBsZXRlU2hhcGVPcGFjaXR5IjozNSwiU2hhcGVTdHlsZSI6eyIkaWQiOiIzNDgiLCJNYXJnaW4iOnsiJHJlZiI6IjEwMiJ9LCJQYWRkaW5nIjp7IiRyZWYiOiIxMDMifSwiQmFja2dyb3VuZCI6eyIkaWQiOiIzNDkiLCJDb2xvciI6eyIkaWQiOiIzNTAiLCJBIjoyNTUsIlIiOjI1NSwiRyI6MjU1LCJCIjoyNTV9fSwiSXNWaXNpYmxlIjp0cnVlLCJXaWR0aCI6MC4wLCJIZWlnaHQiOjE2LjAsIkJvcmRlclN0eWxlIjp7IiRpZCI6IjM1MSIsIkxpbmVDb2xvciI6eyIkcmVmIjoiMTA1In0sIkxpbmVXZWlnaHQiOjAuMCwiTGluZVR5cGUiOjAsIlBhcmVudFN0eWxlIjp7IiRyZWYiOiIxMDQifX0sIlBhcmVudFN0eWxlIjp7IiRyZWYiOiIxMDEifX0sIlRpdGxlU3R5bGUiOnsiJGlkIjoiMzUyIiwiRm9udFNldHRpbmdzIjp7IiRpZCI6IjM1MyIsIkZvbnRTaXplIjoxMiwiRm9udE5hbWUiOiJDYWxpYnJpIiwiSXNCb2xkIjpmYWxzZSwiSXNJdGFsaWMiOmZhbHNlLCJJc1VuZGVybGluZWQiOmZhbHNlLCJQYXJlbnRTdHlsZSI6eyIkcmVmIjoiMTA4In19LCJBdXRvU2l6ZSI6MCwiRm9yZWdyb3VuZCI6eyIkcmVmIjoiMTA5In0sIk1heFdpZHRoIjo3ODUuNDU0NTQ1NDU0NTQ1NS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U0IiwiTGluZUNvbG9yIjpudWxsLCJMaW5lV2VpZ2h0IjowLjAsIkxpbmVUeXBlIjowLCJQYXJlbnRTdHlsZSI6bnVsbH0sIlBhcmVudFN0eWxlIjp7IiRyZWYiOiIxMDcifX0sIkRhdGVTdHlsZSI6eyIkaWQiOiIzNTUiLCJGb250U2V0dGluZ3MiOnsiJGlkIjoiMzU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zNTciLCJMaW5lQ29sb3IiOm51bGwsIkxpbmVXZWlnaHQiOjAuMCwiTGluZVR5cGUiOjAsIlBhcmVudFN0eWxlIjpudWxsfSwiUGFyZW50U3R5bGUiOnsiJHJlZiI6IjExNCJ9fSwiRGF0ZUZvcm1hdCI6eyIkcmVmIjoiMTIxIn0sIklzVmlzaWJsZSI6dHJ1ZSwiUGFyZW50U3R5bGUiOnsiJHJlZiI6IjgwIn19LCJJbmRleCI6MSwiU21hcnREdXJhdGlvbkFjdGl2YXRlZCI6ZmFsc2UsIkRhdGVGb3JtYXQiOnsiJHJlZiI6IjEyMSJ9LCJJZCI6IjZiOGI5NmQwLWE5MDEtNDEyOC04YmQ2LTY5Mzg3NDFmYmE4MyIsIkltcG9ydElkIjpudWxsLCJUaXRsZSI6IkxvbGxpcG9wOiAzMiUiLCJOb3RlIjpudWxsLCJIeXBlcmxpbmsiOm51bGwsIklzQ2hhbmdlZCI6ZmFsc2UsIklzTmV3IjpmYWxzZX0seyIkaWQiOiIzNTgiLCJHcm91cE5hbWUiOm51bGwsIlN0YXJ0RGF0ZSI6IjIwMDgtMDEtMDFUMDA6MDA6MDBaIiwiRW5kRGF0ZSI6IjIwMTctMDktMjdUMjM6NTk6MDBaIiwiUGVyY2VudGFnZUNvbXBsZXRlIjpudWxsLCJTdHlsZSI6eyIkaWQiOiIzNTkiLCJTaGFwZSI6MiwiU2hhcGVUaGlja25lc3MiOjEsIkR1cmF0aW9uRm9ybWF0IjowLCJJbmNsdWRlTm9uV29ya2luZ0RheXNJbkR1cmF0aW9uIjpmYWxzZSwiUGVyY2VudGFnZUNvbXBsZXRlU3R5bGUiOnsiJGlkIjoiMzYwIiwiRm9udFNldHRpbmdzIjp7IiRpZCI6IjM2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2MiIsIkxpbmVDb2xvciI6bnVsbCwiTGluZVdlaWdodCI6MC4wLCJMaW5lVHlwZSI6MCwiUGFyZW50U3R5bGUiOm51bGx9LCJQYXJlbnRTdHlsZSI6eyIkcmVmIjoiODEifX0sIkR1cmF0aW9uU3R5bGUiOnsiJGlkIjoiMzYzIiwiRm9udFNldHRpbmdzIjp7IiRpZCI6IjM2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2NSIsIkxpbmVDb2xvciI6bnVsbCwiTGluZVdlaWdodCI6MC4wLCJMaW5lVHlwZSI6MCwiUGFyZW50U3R5bGUiOm51bGx9LCJQYXJlbnRTdHlsZSI6eyIkcmVmIjoiODgifX0sIkhvcml6b250YWxDb25uZWN0b3JTdHlsZSI6eyIkaWQiOiIzNjYiLCJMaW5lQ29sb3IiOnsiJHJlZiI6Ijk2In0sIkxpbmVXZWlnaHQiOjEuMCwiTGluZVR5cGUiOjAsIlBhcmVudFN0eWxlIjp7IiRyZWYiOiI5NSJ9fSwiVmVydGljYWxDb25uZWN0b3JTdHlsZSI6eyIkaWQiOiIzNjciLCJMaW5lQ29sb3IiOnsiJHJlZiI6Ijk5In0sIkxpbmVXZWlnaHQiOjAuMCwiTGluZVR5cGUiOjAsIlBhcmVudFN0eWxlIjp7IiRyZWYiOiI5OCJ9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MzY4IiwiTWFyZ2luIjp7IiRyZWYiOiIxMDIifSwiUGFkZGluZyI6eyIkcmVmIjoiMTAzIn0sIkJhY2tncm91bmQiOnsiJGlkIjoiMzY5IiwiQ29sb3IiOnsiJGlkIjoiMzcwIiwiQSI6MjU1LCJSIjoyNTUsIkciOjI1NCwiQiI6MjE5fX0sIklzVmlzaWJsZSI6dHJ1ZSwiV2lkdGgiOjAuMCwiSGVpZ2h0IjoxNi4wLCJCb3JkZXJTdHlsZSI6eyIkaWQiOiIzNzEiLCJMaW5lQ29sb3IiOnsiJHJlZiI6IjEwNSJ9LCJMaW5lV2VpZ2h0IjowLjAsIkxpbmVUeXBlIjowLCJQYXJlbnRTdHlsZSI6eyIkcmVmIjoiMTA0In19LCJQYXJlbnRTdHlsZSI6eyIkcmVmIjoiMTAxIn19LCJUaXRsZVN0eWxlIjp7IiRpZCI6IjM3MiIsIkZvbnRTZXR0aW5ncyI6eyIkaWQiOiIzNzMiLCJGb250U2l6ZSI6MTIsIkZvbnROYW1lIjoiQ2FsaWJyaSIsIklzQm9sZCI6ZmFsc2UsIklzSXRhbGljIjpmYWxzZSwiSXNVbmRlcmxpbmVkIjpmYWxzZSwiUGFyZW50U3R5bGUiOnsiJHJlZiI6IjEwOCJ9fSwiQXV0b1NpemUiOjAsIkZvcmVncm91bmQiOnsiJHJlZiI6IjEwOSJ9LCJNYXhXaWR0aCI6Nzg1LjQ1NDU0NTQ1NDU0NTU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M3NCIsIkxpbmVDb2xvciI6bnVsbCwiTGluZVdlaWdodCI6MC4wLCJMaW5lVHlwZSI6MCwiUGFyZW50U3R5bGUiOm51bGx9LCJQYXJlbnRTdHlsZSI6eyIkcmVmIjoiMTA3In19LCJEYXRlU3R5bGUiOnsiJGlkIjoiMzc1IiwiRm9udFNldHRpbmdzIjp7IiRpZCI6IjM3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IsIlZlcnRpY2FsQWxpZ25tZW50IjowLCJTbWFydEZvcmVncm91bmQiOm51bGwsIk1hcmdpbiI6eyIkcmVmIjoiMTE4In0sIlBhZGRpbmciOnsiJHJlZiI6IjExOSJ9LCJCYWNrZ3JvdW5kIjp7IiRyZWYiOiIxMjAifSwiSXNWaXNpYmxlIjp0cnVlLCJXaWR0aCI6MC4wLCJIZWlnaHQiOjAuMCwiQm9yZGVyU3R5bGUiOnsiJGlkIjoiMzc3IiwiTGluZUNvbG9yIjpudWxsLCJMaW5lV2VpZ2h0IjowLjAsIkxpbmVUeXBlIjowLCJQYXJlbnRTdHlsZSI6bnVsbH0sIlBhcmVudFN0eWxlIjp7IiRyZWYiOiIxMTQifX0sIkRhdGVGb3JtYXQiOnsiJHJlZiI6IjEyMSJ9LCJJc1Zpc2libGUiOnRydWUsIlBhcmVudFN0eWxlIjp7IiRyZWYiOiI4MCJ9fSwiSW5kZXgiOjIsIlNtYXJ0RHVyYXRpb25BY3RpdmF0ZWQiOmZhbHNlLCJEYXRlRm9ybWF0Ijp7IiRyZWYiOiIxMjEifSwiSWQiOiIyZDMxYTVkNy05ZGFmLTRhNmMtODNlOS0wNmJmZDVkMzBjNTciLCJJbXBvcnRJZCI6bnVsbCwiVGl0bGUiOiJNYXJzaG1hbGxvdzogMzEuMjAlIiwiTm90ZSI6bnVsbCwiSHlwZXJsaW5rIjpudWxsLCJJc0NoYW5nZWQiOmZhbHNlLCJJc05ldyI6ZmFsc2V9LHsiJGlkIjoiMzc4IiwiR3JvdXBOYW1lIjpudWxsLCJTdGFydERhdGUiOiIyMDA4LTAxLTAxVDAwOjAwOjAwWiIsIkVuZERhdGUiOiIyMDEzLTExLTExVDIzOjU5OjAwWiIsIlBlcmNlbnRhZ2VDb21wbGV0ZSI6bnVsbCwiU3R5bGUiOnsiJGlkIjoiMzc5IiwiU2hhcGUiOjIsIlNoYXBlVGhpY2tuZXNzIjoxLCJEdXJhdGlvbkZvcm1hdCI6MCwiSW5jbHVkZU5vbldvcmtpbmdEYXlzSW5EdXJhdGlvbiI6ZmFsc2UsIlBlcmNlbnRhZ2VDb21wbGV0ZVN0eWxlIjp7IiRpZCI6IjM4MCIsIkZvbnRTZXR0aW5ncyI6eyIkaWQiOiIzOD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ODIiLCJMaW5lQ29sb3IiOm51bGwsIkxpbmVXZWlnaHQiOjAuMCwiTGluZVR5cGUiOjAsIlBhcmVudFN0eWxlIjpudWxsfSwiUGFyZW50U3R5bGUiOnsiJHJlZiI6IjgxIn19LCJEdXJhdGlvblN0eWxlIjp7IiRpZCI6IjM4MyIsIkZvbnRTZXR0aW5ncyI6eyIkaWQiOiIzOD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ODUiLCJMaW5lQ29sb3IiOm51bGwsIkxpbmVXZWlnaHQiOjAuMCwiTGluZVR5cGUiOjAsIlBhcmVudFN0eWxlIjpudWxsfSwiUGFyZW50U3R5bGUiOnsiJHJlZiI6Ijg4In19LCJIb3Jpem9udGFsQ29ubmVjdG9yU3R5bGUiOnsiJGlkIjoiMzg2IiwiTGluZUNvbG9yIjp7IiRyZWYiOiI5NiJ9LCJMaW5lV2VpZ2h0IjoxLjAsIkxpbmVUeXBlIjowLCJQYXJlbnRTdHlsZSI6eyIkcmVmIjoiOTUifX0sIlZlcnRpY2FsQ29ubmVjdG9yU3R5bGUiOnsiJGlkIjoiMzg3IiwiTGluZUNvbG9yIjp7IiRyZWYiOiI5OSJ9LCJMaW5lV2VpZ2h0IjowLjAsIkxpbmVUeXBlIjowLCJQYXJlbnRTdHlsZSI6eyIkcmVmIjoiOTgifX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M4OCIsIk1hcmdpbiI6eyIkcmVmIjoiMTAyIn0sIlBhZGRpbmciOnsiJHJlZiI6IjEwMyJ9LCJCYWNrZ3JvdW5kIjp7IiRpZCI6IjM4OSIsIkNvbG9yIjp7IiRpZCI6IjM5MCIsIkEiOjI1NSwiUiI6MjU0LCJHIjoyMTgsIkIiOjEwMn19LCJJc1Zpc2libGUiOnRydWUsIldpZHRoIjowLjAsIkhlaWdodCI6MTYuMCwiQm9yZGVyU3R5bGUiOnsiJGlkIjoiMzkxIiwiTGluZUNvbG9yIjp7IiRyZWYiOiIxMDUifSwiTGluZVdlaWdodCI6MC4wLCJMaW5lVHlwZSI6MCwiUGFyZW50U3R5bGUiOnsiJHJlZiI6IjEwNCJ9fSwiUGFyZW50U3R5bGUiOnsiJHJlZiI6IjEwMSJ9fSwiVGl0bGVTdHlsZSI6eyIkaWQiOiIzOTIiLCJGb250U2V0dGluZ3MiOnsiJGlkIjoiMzkzIiwiRm9udFNpemUiOjEyLCJGb250TmFtZSI6IkNhbGlicmkiLCJJc0JvbGQiOmZhbHNlLCJJc0l0YWxpYyI6ZmFsc2UsIklzVW5kZXJsaW5lZCI6ZmFsc2UsIlBhcmVudFN0eWxlIjp7IiRyZWYiOiIxMDgifX0sIkF1dG9TaXplIjowLCJGb3JlZ3JvdW5kIjp7IiRyZWYiOiIxMDkifSwiTWF4V2lkdGgiOjc4NS40NTQ1NDU0NTQ1NDU1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OTQiLCJMaW5lQ29sb3IiOm51bGwsIkxpbmVXZWlnaHQiOjAuMCwiTGluZVR5cGUiOjAsIlBhcmVudFN0eWxlIjpudWxsfSwiUGFyZW50U3R5bGUiOnsiJHJlZiI6IjEwNyJ9fSwiRGF0ZVN0eWxlIjp7IiRpZCI6IjM5NSIsIkZvbnRTZXR0aW5ncyI6eyIkaWQiOiIzOT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yLCJWZXJ0aWNhbEFsaWdubWVudCI6MCwiU21hcnRGb3JlZ3JvdW5kIjpudWxsLCJNYXJnaW4iOnsiJHJlZiI6IjExOCJ9LCJQYWRkaW5nIjp7IiRyZWYiOiIxMTkifSwiQmFja2dyb3VuZCI6eyIkcmVmIjoiMTIwIn0sIklzVmlzaWJsZSI6dHJ1ZSwiV2lkdGgiOjAuMCwiSGVpZ2h0IjowLjAsIkJvcmRlclN0eWxlIjp7IiRpZCI6IjM5NyIsIkxpbmVDb2xvciI6bnVsbCwiTGluZVdlaWdodCI6MC4wLCJMaW5lVHlwZSI6MCwiUGFyZW50U3R5bGUiOm51bGx9LCJQYXJlbnRTdHlsZSI6eyIkcmVmIjoiMTE0In19LCJEYXRlRm9ybWF0Ijp7IiRyZWYiOiIxMjEifSwiSXNWaXNpYmxlIjp0cnVlLCJQYXJlbnRTdHlsZSI6eyIkcmVmIjoiODAifX0sIkluZGV4IjozLCJTbWFydER1cmF0aW9uQWN0aXZhdGVkIjpmYWxzZSwiRGF0ZUZvcm1hdCI6eyIkcmVmIjoiMTIxIn0sIklkIjoiMDk3ZWM0NDMtN2FjMy00YTg4LWFiZGItOTFlMjkzMzQwZjU5IiwiSW1wb3J0SWQiOm51bGwsIlRpdGxlIjoiS2l0a2F0OiAxOC44MCUiLCJOb3RlIjpudWxsLCJIeXBlcmxpbmsiOm51bGwsIklzQ2hhbmdlZCI6ZmFsc2UsIklzTmV3IjpmYWxzZX0seyIkaWQiOiIzOTgiLCJHcm91cE5hbWUiOm51bGwsIlN0YXJ0RGF0ZSI6IjIwMDgtMDEtMDFUMDA6MDA6MDBaIiwiRW5kRGF0ZSI6IjIwMTAtMTEtMDJUMjM6NTk6MDBaIiwiUGVyY2VudGFnZUNvbXBsZXRlIjpudWxsLCJTdHlsZSI6eyIkaWQiOiIzOTkiLCJTaGFwZSI6MiwiU2hhcGVUaGlja25lc3MiOjEsIkR1cmF0aW9uRm9ybWF0IjowLCJJbmNsdWRlTm9uV29ya2luZ0RheXNJbkR1cmF0aW9uIjpmYWxzZSwiUGVyY2VudGFnZUNvbXBsZXRlU3R5bGUiOnsiJGlkIjoiNDAwIiwiRm9udFNldHRpbmdzIjp7IiRpZCI6IjQw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QwMiIsIkxpbmVDb2xvciI6bnVsbCwiTGluZVdlaWdodCI6MC4wLCJMaW5lVHlwZSI6MCwiUGFyZW50U3R5bGUiOm51bGx9LCJQYXJlbnRTdHlsZSI6eyIkcmVmIjoiODEifX0sIkR1cmF0aW9uU3R5bGUiOnsiJGlkIjoiNDAzIiwiRm9udFNldHRpbmdzIjp7IiRpZCI6IjQw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wNSIsIkxpbmVDb2xvciI6bnVsbCwiTGluZVdlaWdodCI6MC4wLCJMaW5lVHlwZSI6MCwiUGFyZW50U3R5bGUiOm51bGx9LCJQYXJlbnRTdHlsZSI6eyIkcmVmIjoiODgifX0sIkhvcml6b250YWxDb25uZWN0b3JTdHlsZSI6eyIkaWQiOiI0MDYiLCJMaW5lQ29sb3IiOnsiJHJlZiI6Ijk2In0sIkxpbmVXZWlnaHQiOjEuMCwiTGluZVR5cGUiOjAsIlBhcmVudFN0eWxlIjp7IiRyZWYiOiI5NSJ9fSwiVmVydGljYWxDb25uZWN0b3JTdHlsZSI6eyIkaWQiOiI0MDciLCJMaW5lQ29sb3IiOnsiJHJlZiI6Ijk5In0sIkxpbmVXZWlnaHQiOjAuMCwiTGluZVR5cGUiOjAsIlBhcmVudFN0eWxlIjp7IiRyZWYiOiI5OCJ9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DA4IiwiTWFyZ2luIjp7IiRyZWYiOiIxMDIifSwiUGFkZGluZyI6eyIkcmVmIjoiMTAzIn0sIkJhY2tncm91bmQiOnsiJGlkIjoiNDA5IiwiQ29sb3IiOnsiJGlkIjoiNDEwIiwiQSI6MjU1LCJSIjoyNTQsIkciOjIxMiwiQiI6ODJ9fSwiSXNWaXNpYmxlIjp0cnVlLCJXaWR0aCI6MC4wLCJIZWlnaHQiOjE2LjAsIkJvcmRlclN0eWxlIjp7IiRpZCI6IjQxMSIsIkxpbmVDb2xvciI6eyIkcmVmIjoiMTA1In0sIkxpbmVXZWlnaHQiOjAuMCwiTGluZVR5cGUiOjAsIlBhcmVudFN0eWxlIjp7IiRyZWYiOiIxMDQifX0sIlBhcmVudFN0eWxlIjp7IiRyZWYiOiIxMDEifX0sIlRpdGxlU3R5bGUiOnsiJGlkIjoiNDEyIiwiRm9udFNldHRpbmdzIjp7IiRpZCI6IjQxMyIsIkZvbnRTaXplIjoxMiwiRm9udE5hbWUiOiJDYWxpYnJpIiwiSXNCb2xkIjpmYWxzZSwiSXNJdGFsaWMiOmZhbHNlLCJJc1VuZGVybGluZWQiOmZhbHNlLCJQYXJlbnRTdHlsZSI6eyIkcmVmIjoiMTA4In19LCJBdXRvU2l6ZSI6MCwiRm9yZWdyb3VuZCI6eyIkcmVmIjoiMTA5In0sIk1heFdpZHRoIjo3ODUuNDU0NTQ1NDU0NTQ1NS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E0IiwiTGluZUNvbG9yIjpudWxsLCJMaW5lV2VpZ2h0IjowLjAsIkxpbmVUeXBlIjowLCJQYXJlbnRTdHlsZSI6bnVsbH0sIlBhcmVudFN0eWxlIjp7IiRyZWYiOiIxMDcifX0sIkRhdGVTdHlsZSI6eyIkaWQiOiI0MTUiLCJGb250U2V0dGluZ3MiOnsiJGlkIjoiNDE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0MTciLCJMaW5lQ29sb3IiOm51bGwsIkxpbmVXZWlnaHQiOjAuMCwiTGluZVR5cGUiOjAsIlBhcmVudFN0eWxlIjpudWxsfSwiUGFyZW50U3R5bGUiOnsiJHJlZiI6IjExNCJ9fSwiRGF0ZUZvcm1hdCI6eyIkcmVmIjoiMTIxIn0sIklzVmlzaWJsZSI6dHJ1ZSwiUGFyZW50U3R5bGUiOnsiJHJlZiI6IjgwIn19LCJJbmRleCI6NCwiU21hcnREdXJhdGlvbkFjdGl2YXRlZCI6ZmFsc2UsIkRhdGVGb3JtYXQiOnsiJHJlZiI6IjEyMSJ9LCJJZCI6IjZjZTk4M2VmLTc2NzgtNDg5Mi04MzE4LWQ3Mjc4OWIyNWUyZCIsIkltcG9ydElkIjpudWxsLCJUaXRsZSI6IkplbGx5IEJlYW46IDkuMTAlIiwiTm90ZSI6bnVsbCwiSHlwZXJsaW5rIjpudWxsLCJJc0NoYW5nZWQiOmZhbHNlLCJJc05ldyI6ZmFsc2V9LHsiJGlkIjoiNDE4IiwiR3JvdXBOYW1lIjpudWxsLCJTdGFydERhdGUiOiIyMDA4LTAxLTAxVDAwOjAwOjAwWiIsIkVuZERhdGUiOiIyMDEwLTAzLTI1VDIzOjU5OjAwWiIsIlBlcmNlbnRhZ2VDb21wbGV0ZSI6bnVsbCwiU3R5bGUiOnsiJGlkIjoiNDE5IiwiU2hhcGUiOjIsIlNoYXBlVGhpY2tuZXNzIjoxLCJEdXJhdGlvbkZvcm1hdCI6MCwiSW5jbHVkZU5vbldvcmtpbmdEYXlzSW5EdXJhdGlvbiI6ZmFsc2UsIlBlcmNlbnRhZ2VDb21wbGV0ZVN0eWxlIjp7IiRpZCI6IjQyMCIsIkZvbnRTZXR0aW5ncyI6eyIkaWQiOiI0Mj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0MjIiLCJMaW5lQ29sb3IiOm51bGwsIkxpbmVXZWlnaHQiOjAuMCwiTGluZVR5cGUiOjAsIlBhcmVudFN0eWxlIjpudWxsfSwiUGFyZW50U3R5bGUiOnsiJHJlZiI6IjgxIn19LCJEdXJhdGlvblN0eWxlIjp7IiRpZCI6IjQyMyIsIkZvbnRTZXR0aW5ncyI6eyIkaWQiOiI0Mj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0MjUiLCJMaW5lQ29sb3IiOm51bGwsIkxpbmVXZWlnaHQiOjAuMCwiTGluZVR5cGUiOjAsIlBhcmVudFN0eWxlIjpudWxsfSwiUGFyZW50U3R5bGUiOnsiJHJlZiI6Ijg4In19LCJIb3Jpem9udGFsQ29ubmVjdG9yU3R5bGUiOnsiJGlkIjoiNDI2IiwiTGluZUNvbG9yIjp7IiRyZWYiOiI5NiJ9LCJMaW5lV2VpZ2h0IjoxLjAsIkxpbmVUeXBlIjowLCJQYXJlbnRTdHlsZSI6eyIkcmVmIjoiOTUifX0sIlZlcnRpY2FsQ29ubmVjdG9yU3R5bGUiOnsiJGlkIjoiNDI3IiwiTGluZUNvbG9yIjp7IiRyZWYiOiI5OSJ9LCJMaW5lV2VpZ2h0IjowLjAsIkxpbmVUeXBlIjowLCJQYXJlbnRTdHlsZSI6eyIkcmVmIjoiOTgifX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QyOCIsIk1hcmdpbiI6eyIkcmVmIjoiMTAyIn0sIlBhZGRpbmciOnsiJHJlZiI6IjEwMyJ9LCJCYWNrZ3JvdW5kIjp7IiRpZCI6IjQyOSIsIkNvbG9yIjp7IiRpZCI6IjQzMCIsIkEiOjI1NSwiUiI6MjU1LCJHIjoyMDgsIkIiOjJ9fSwiSXNWaXNpYmxlIjp0cnVlLCJXaWR0aCI6MC4wLCJIZWlnaHQiOjE2LjAsIkJvcmRlclN0eWxlIjp7IiRpZCI6IjQzMSIsIkxpbmVDb2xvciI6eyIkcmVmIjoiMTA1In0sIkxpbmVXZWlnaHQiOjAuMCwiTGluZVR5cGUiOjAsIlBhcmVudFN0eWxlIjp7IiRyZWYiOiIxMDQifX0sIlBhcmVudFN0eWxlIjp7IiRyZWYiOiIxMDEifX0sIlRpdGxlU3R5bGUiOnsiJGlkIjoiNDMyIiwiRm9udFNldHRpbmdzIjp7IiRpZCI6IjQzMyIsIkZvbnRTaXplIjoxMiwiRm9udE5hbWUiOiJDYWxpYnJpIiwiSXNCb2xkIjpmYWxzZSwiSXNJdGFsaWMiOmZhbHNlLCJJc1VuZGVybGluZWQiOmZhbHNlLCJQYXJlbnRTdHlsZSI6eyIkcmVmIjoiMTA4In19LCJBdXRvU2l6ZSI6MCwiRm9yZWdyb3VuZCI6eyIkcmVmIjoiMTA5In0sIk1heFdpZHRoIjo3ODUuNDU0NTQ1NDU0NTQ1NS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M0IiwiTGluZUNvbG9yIjpudWxsLCJMaW5lV2VpZ2h0IjowLjAsIkxpbmVUeXBlIjowLCJQYXJlbnRTdHlsZSI6bnVsbH0sIlBhcmVudFN0eWxlIjp7IiRyZWYiOiIxMDcifX0sIkRhdGVTdHlsZSI6eyIkaWQiOiI0MzUiLCJGb250U2V0dGluZ3MiOnsiJGlkIjoiNDM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0MzciLCJMaW5lQ29sb3IiOm51bGwsIkxpbmVXZWlnaHQiOjAuMCwiTGluZVR5cGUiOjAsIlBhcmVudFN0eWxlIjpudWxsfSwiUGFyZW50U3R5bGUiOnsiJHJlZiI6IjExNCJ9fSwiRGF0ZUZvcm1hdCI6eyIkcmVmIjoiMTIxIn0sIklzVmlzaWJsZSI6dHJ1ZSwiUGFyZW50U3R5bGUiOnsiJHJlZiI6IjgwIn19LCJJbmRleCI6NSwiU21hcnREdXJhdGlvbkFjdGl2YXRlZCI6ZmFsc2UsIkRhdGVGb3JtYXQiOnsiJHJlZiI6IjEyMSJ9LCJJZCI6IjgxZGUwZmQwLWNkOWUtNDQyNS1iZmE1LTBmOTk0YjRhOTkyOSIsIkltcG9ydElkIjpudWxsLCJUaXRsZSI6Ik5vdWdhdDogNy4xMCUiLCJOb3RlIjpudWxsLCJIeXBlcmxpbmsiOm51bGwsIklzQ2hhbmdlZCI6ZmFsc2UsIklzTmV3IjpmYWxzZX0seyIkaWQiOiI0MzgiLCJHcm91cE5hbWUiOm51bGwsIlN0YXJ0RGF0ZSI6IjIwMDgtMDEtMDFUMDA6MDA6MDBaIiwiRW5kRGF0ZSI6IjIwMDgtMDQtMjFUMjM6NTk6MDBaIiwiUGVyY2VudGFnZUNvbXBsZXRlIjpudWxsLCJTdHlsZSI6eyIkaWQiOiI0MzkiLCJTaGFwZSI6MiwiU2hhcGVUaGlja25lc3MiOjEsIkR1cmF0aW9uRm9ybWF0IjowLCJJbmNsdWRlTm9uV29ya2luZ0RheXNJbkR1cmF0aW9uIjpmYWxzZSwiUGVyY2VudGFnZUNvbXBsZXRlU3R5bGUiOnsiJGlkIjoiNDQwIiwiRm9udFNldHRpbmdzIjp7IiRpZCI6IjQ0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Q0MiIsIkxpbmVDb2xvciI6bnVsbCwiTGluZVdlaWdodCI6MC4wLCJMaW5lVHlwZSI6MCwiUGFyZW50U3R5bGUiOm51bGx9LCJQYXJlbnRTdHlsZSI6eyIkcmVmIjoiODEifX0sIkR1cmF0aW9uU3R5bGUiOnsiJGlkIjoiNDQzIiwiRm9udFNldHRpbmdzIjp7IiRpZCI6IjQ0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0NSIsIkxpbmVDb2xvciI6bnVsbCwiTGluZVdlaWdodCI6MC4wLCJMaW5lVHlwZSI6MCwiUGFyZW50U3R5bGUiOm51bGx9LCJQYXJlbnRTdHlsZSI6eyIkcmVmIjoiODgifX0sIkhvcml6b250YWxDb25uZWN0b3JTdHlsZSI6eyIkaWQiOiI0NDYiLCJMaW5lQ29sb3IiOnsiJHJlZiI6Ijk2In0sIkxpbmVXZWlnaHQiOjEuMCwiTGluZVR5cGUiOjAsIlBhcmVudFN0eWxlIjp7IiRyZWYiOiI5NSJ9fSwiVmVydGljYWxDb25uZWN0b3JTdHlsZSI6eyIkaWQiOiI0NDciLCJMaW5lQ29sb3IiOnsiJHJlZiI6Ijk5In0sIkxpbmVXZWlnaHQiOjAuMCwiTGluZVR5cGUiOjAsIlBhcmVudFN0eWxlIjp7IiRyZWYiOiI5OCJ9fSwiTWFyZ2luIjpudWxsLCJTdGFydERhdGVQb3NpdGlvbiI6NiwiRW5kRGF0ZVBvc2l0aW9uIjo2LCJEYXRlSXNWaXNpYmxlIjpmYWxzZSwiVGl0bGVQb3NpdGlvbiI6MCwiRHVyYXRpb25Qb3NpdGlvbiI6NiwiUGVyY2VudGFnZUNvbXBsZXRlZFBvc2l0aW9uIjo2LCJTcGFjaW5nIjozLCJJc0JlbG93VGltZWJhbmQiOnRydWUsIlBlcmNlbnRhZ2VDb21wbGV0ZVNoYXBlT3BhY2l0eSI6MzUsIlNoYXBlU3R5bGUiOnsiJGlkIjoiNDQ4IiwiTWFyZ2luIjp7IiRyZWYiOiIxMDIifSwiUGFkZGluZyI6eyIkcmVmIjoiMTAzIn0sIkJhY2tncm91bmQiOnsiJGlkIjoiNDQ5IiwiQ29sb3IiOnsiJGlkIjoiNDUwIiwiQSI6MjU1LCJSIjoyNTUsIkciOjE5NSwiQiI6M319LCJJc1Zpc2libGUiOnRydWUsIldpZHRoIjowLjAsIkhlaWdodCI6MTYuMCwiQm9yZGVyU3R5bGUiOnsiJGlkIjoiNDUxIiwiTGluZUNvbG9yIjp7IiRyZWYiOiIxMDUifSwiTGluZVdlaWdodCI6MC4wLCJMaW5lVHlwZSI6MCwiUGFyZW50U3R5bGUiOnsiJHJlZiI6IjEwNCJ9fSwiUGFyZW50U3R5bGUiOnsiJHJlZiI6IjEwMSJ9fSwiVGl0bGVTdHlsZSI6eyIkaWQiOiI0NTIiLCJGb250U2V0dGluZ3MiOnsiJGlkIjoiNDUzIiwiRm9udFNpemUiOjEyLCJGb250TmFtZSI6IkNhbGlicmkiLCJJc0JvbGQiOmZhbHNlLCJJc0l0YWxpYyI6ZmFsc2UsIklzVW5kZXJsaW5lZCI6ZmFsc2UsIlBhcmVudFN0eWxlIjp7IiRyZWYiOiIxMDgifX0sIkF1dG9TaXplIjowLCJGb3JlZ3JvdW5kIjp7IiRyZWYiOiIxMDkifSwiTWF4V2lkdGgiOjc4NS40NTQ1NDU0NTQ1NDU1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0NTQiLCJMaW5lQ29sb3IiOm51bGwsIkxpbmVXZWlnaHQiOjAuMCwiTGluZVR5cGUiOjAsIlBhcmVudFN0eWxlIjpudWxsfSwiUGFyZW50U3R5bGUiOnsiJHJlZiI6IjEwNyJ9fSwiRGF0ZVN0eWxlIjp7IiRpZCI6IjQ1NSIsIkZvbnRTZXR0aW5ncyI6eyIkaWQiOiI0NT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yLCJWZXJ0aWNhbEFsaWdubWVudCI6MCwiU21hcnRGb3JlZ3JvdW5kIjpudWxsLCJNYXJnaW4iOnsiJHJlZiI6IjExOCJ9LCJQYWRkaW5nIjp7IiRyZWYiOiIxMTkifSwiQmFja2dyb3VuZCI6eyIkcmVmIjoiMTIwIn0sIklzVmlzaWJsZSI6dHJ1ZSwiV2lkdGgiOjAuMCwiSGVpZ2h0IjowLjAsIkJvcmRlclN0eWxlIjp7IiRpZCI6IjQ1NyIsIkxpbmVDb2xvciI6bnVsbCwiTGluZVdlaWdodCI6MC4wLCJMaW5lVHlwZSI6MCwiUGFyZW50U3R5bGUiOm51bGx9LCJQYXJlbnRTdHlsZSI6eyIkcmVmIjoiMTE0In19LCJEYXRlRm9ybWF0Ijp7IiRyZWYiOiIxMjEifSwiSXNWaXNpYmxlIjp0cnVlLCJQYXJlbnRTdHlsZSI6eyIkcmVmIjoiODAifX0sIkluZGV4Ijo2LCJTbWFydER1cmF0aW9uQWN0aXZhdGVkIjpmYWxzZSwiRGF0ZUZvcm1hdCI6eyIkcmVmIjoiMTIxIn0sIklkIjoiNTZhZGE0M2EtODFkYy00NDNkLWE3MzAtYWJiNzQ0MjgxNTViIiwiSW1wb3J0SWQiOm51bGwsIlRpdGxlIjoiR2luZ2VyYnJlYWQ6IDElIiwiTm90ZSI6bnVsbCwiSHlwZXJsaW5rIjpudWxsLCJJc0NoYW5nZWQiOmZhbHNlLCJJc05ldyI6ZmFsc2V9LHsiJGlkIjoiNDU4IiwiR3JvdXBOYW1lIjpudWxsLCJTdGFydERhdGUiOiIyMDA4LTAxLTAxVDAwOjAwOjAwWiIsIkVuZERhdGUiOiIyMDA4LTAzLTI1VDIzOjU5OjAwWiIsIlBlcmNlbnRhZ2VDb21wbGV0ZSI6bnVsbCwiU3R5bGUiOnsiJGlkIjoiNDU5IiwiU2hhcGUiOjIsIlNoYXBlVGhpY2tuZXNzIjoxLCJEdXJhdGlvbkZvcm1hdCI6MCwiSW5jbHVkZU5vbldvcmtpbmdEYXlzSW5EdXJhdGlvbiI6ZmFsc2UsIlBlcmNlbnRhZ2VDb21wbGV0ZVN0eWxlIjp7IiRpZCI6IjQ2MCIsIkZvbnRTZXR0aW5ncyI6eyIkaWQiOiI0Nj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0NjIiLCJMaW5lQ29sb3IiOm51bGwsIkxpbmVXZWlnaHQiOjAuMCwiTGluZVR5cGUiOjAsIlBhcmVudFN0eWxlIjpudWxsfSwiUGFyZW50U3R5bGUiOnsiJHJlZiI6IjgxIn19LCJEdXJhdGlvblN0eWxlIjp7IiRpZCI6IjQ2MyIsIkZvbnRTZXR0aW5ncyI6eyIkaWQiOiI0Nj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0NjUiLCJMaW5lQ29sb3IiOm51bGwsIkxpbmVXZWlnaHQiOjAuMCwiTGluZVR5cGUiOjAsIlBhcmVudFN0eWxlIjpudWxsfSwiUGFyZW50U3R5bGUiOnsiJHJlZiI6Ijg4In19LCJIb3Jpem9udGFsQ29ubmVjdG9yU3R5bGUiOnsiJGlkIjoiNDY2IiwiTGluZUNvbG9yIjp7IiRyZWYiOiI5NiJ9LCJMaW5lV2VpZ2h0IjoxLjAsIkxpbmVUeXBlIjowLCJQYXJlbnRTdHlsZSI6eyIkcmVmIjoiOTUifX0sIlZlcnRpY2FsQ29ubmVjdG9yU3R5bGUiOnsiJGlkIjoiNDY3IiwiTGluZUNvbG9yIjp7IiRyZWYiOiI5OSJ9LCJMaW5lV2VpZ2h0IjowLjAsIkxpbmVUeXBlIjowLCJQYXJlbnRTdHlsZSI6eyIkcmVmIjoiOTgifX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Q2OCIsIk1hcmdpbiI6eyIkcmVmIjoiMTAyIn0sIlBhZGRpbmciOnsiJHJlZiI6IjEwMyJ9LCJCYWNrZ3JvdW5kIjp7IiRpZCI6IjQ2OSIsIkNvbG9yIjp7IiRpZCI6IjQ3MCIsIkEiOjI1NSwiUiI6MjU1LCJHIjoxNTksIkIiOjN9fSwiSXNWaXNpYmxlIjp0cnVlLCJXaWR0aCI6MC4wLCJIZWlnaHQiOjE2LjAsIkJvcmRlclN0eWxlIjp7IiRpZCI6IjQ3MSIsIkxpbmVDb2xvciI6eyIkcmVmIjoiMTA1In0sIkxpbmVXZWlnaHQiOjAuMCwiTGluZVR5cGUiOjAsIlBhcmVudFN0eWxlIjp7IiRyZWYiOiIxMDQifX0sIlBhcmVudFN0eWxlIjp7IiRyZWYiOiIxMDEifX0sIlRpdGxlU3R5bGUiOnsiJGlkIjoiNDcyIiwiRm9udFNldHRpbmdzIjp7IiRpZCI6IjQ3MyIsIkZvbnRTaXplIjoxMiwiRm9udE5hbWUiOiJDYWxpYnJpIiwiSXNCb2xkIjpmYWxzZSwiSXNJdGFsaWMiOmZhbHNlLCJJc1VuZGVybGluZWQiOmZhbHNlLCJQYXJlbnRTdHlsZSI6eyIkcmVmIjoiMTA4In19LCJBdXRvU2l6ZSI6MiwiRm9yZWdyb3VuZCI6eyIkcmVmIjoiMTA5In0sIk1heFdpZHRoIjoxNjAuOTExOTIwNzIwODgwNjk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Q3NCIsIkxpbmVDb2xvciI6bnVsbCwiTGluZVdlaWdodCI6MC4wLCJMaW5lVHlwZSI6MCwiUGFyZW50U3R5bGUiOm51bGx9LCJQYXJlbnRTdHlsZSI6eyIkcmVmIjoiMTA3In19LCJEYXRlU3R5bGUiOnsiJGlkIjoiNDc1IiwiRm9udFNldHRpbmdzIjp7IiRpZCI6IjQ3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IsIlZlcnRpY2FsQWxpZ25tZW50IjowLCJTbWFydEZvcmVncm91bmQiOm51bGwsIk1hcmdpbiI6eyIkcmVmIjoiMTE4In0sIlBhZGRpbmciOnsiJHJlZiI6IjExOSJ9LCJCYWNrZ3JvdW5kIjp7IiRyZWYiOiIxMjAifSwiSXNWaXNpYmxlIjp0cnVlLCJXaWR0aCI6MC4wLCJIZWlnaHQiOjAuMCwiQm9yZGVyU3R5bGUiOnsiJGlkIjoiNDc3IiwiTGluZUNvbG9yIjpudWxsLCJMaW5lV2VpZ2h0IjowLjAsIkxpbmVUeXBlIjowLCJQYXJlbnRTdHlsZSI6bnVsbH0sIlBhcmVudFN0eWxlIjp7IiRyZWYiOiIxMTQifX0sIkRhdGVGb3JtYXQiOnsiJHJlZiI6IjEyMSJ9LCJJc1Zpc2libGUiOnRydWUsIlBhcmVudFN0eWxlIjp7IiRyZWYiOiI4MCJ9fSwiSW5kZXgiOjcsIlNtYXJ0RHVyYXRpb25BY3RpdmF0ZWQiOmZhbHNlLCJEYXRlRm9ybWF0Ijp7IiRyZWYiOiIxMjEifSwiSWQiOiIzY2Q5ZDFlNC1jODVlLTRhNGYtODg3Yi1kNmVmMTNiNzI5NmYiLCJJbXBvcnRJZCI6bnVsbCwiVGl0bGUiOiJJY2UgQ3JlYW0gU2FuZHdpY2g6IDAuODAlIiwiTm90ZSI6bnVsbCwiSHlwZXJsaW5rIjpudWxsLCJJc0NoYW5nZWQiOmZhbHNlLCJJc05ldyI6ZmFsc2V9XSwiTXNQcm9qZWN0SXRlbXNUcmVlIjp7IiRpZCI6IjQ3OCIsIlJvb3QiOnsiSW1wb3J0SWQiOm51bGwsIklzSW1wb3J0ZWQiOmZhbHNlLCJDaGlsZHJlbiI6W119fSwiTWV0YWRhdGEiOnsiJGlkIjoiNDc5IiwiRXhjZWxTaGVldE5hbWUiOiJTaGVldDEiLCJJdGVtc1RpdGxlcyI6IltcIkNvZGUgbmFtZVwiLFwiKE5vIGNvZGVuYW1lKVs0XVwiLFwiKEludGVybmFsbHkga25vd24gYXMgXFxcIlBldGl0IEZvdXJcXFwiKVs0XVwiLFwiQ3VwY2FrZVwiLFwiRG9udXRbNV1cIixcIkVjbGFpcls2XVwiLFwiRnJveW9bN11cIixcIkdpbmdlcmJyZWFkWzhdXCIsXCJIb25leWNvbWJbOV1cIixcIkljZSBDcmVhbSBTYW5kd2ljaFsxMF1cIixcIkplbGx5IEJlYW5bMTFdXCIsXCJLaXRLYXRbMTJdXCIsXCJMb2xsaXBvcFsxNF1cIixcIk1hcnNobWFsbG93WzE1XVwiLFwiTm91Z2F0WzE2XVwiLFwiT1wiXSIsIkNvbHVtbnNNYXBwaW5nIjoie1wiJGlkXCI6XCIxXCIsXCJUaXRsZUNvbHVtbk5hbWVcIjpcIkNvbHVtbjFcIixcIlRpdGxlRnJpZW5kbHlDb2x1bW5OYW1lXCI6XCJDb2RlIG5hbWVcIixcIlN0YXJ0RGF0ZUNvbHVtbk5hbWVcIjpcIkNvbHVtbjNcIixcIlN0YXJ0RGF0ZUZyaWVuZGx5Q29sdW1uTmFtZVwiOlwiSW5pdGlhbCByZWxlYXNlIGRhdGVcIixcIkVuZERhdGVDb2x1bW5OYW1lXCI6bnVsbCxcIkVuZERhdGVGcmllbmRseUNvbHVtbk5hbWVcIjpudWxsLFwiUGVyY2VudGFnZUNvbHVtbk5hbWVcIjpudWxsLFwiUGVyY2VudGFnZUZyaWVuZGx5Q29sdW1uTmFtZVwiOm51bGwsXCJOb3RlQ29sdW1uTmFtZVwiOm51bGwsXCJOb3RlRnJpZW5kbHlDb2x1bW5OYW1lXCI6bnVsbCxcIkhlYWRlclJvd0luZGV4XCI6MH0iLCJIZWFkZXJSb3ciOiJbXCJDb2RlIG5hbWVcIixcIlZlcnNpb24gbnVtYmVyXCIsXCJJbml0aWFsIHJlbGVhc2UgZGF0ZVwiLG51bGxdIn0sIlNldHRpbmdzIjp7IiRpZCI6IjQ4MCIsIkltcGFPcHRpb25zIjp7IiRpZCI6IjQ4MS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NCwiRmlsZVBhdGgiOiJDOlxcT2ZmaWNlIFRpbWVsaW5lXFxhbmRyb2lkIHRpbWVsaW5lLnhsc3giLCJUaW1lQ29uZmlndXJhdGlvbiI6eyIkaWQiOiI0ODI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2017-05-24T14:09:50Z</dcterms:created>
  <dcterms:modified xsi:type="dcterms:W3CDTF">2017-06-02T01:58:15Z</dcterms:modified>
</cp:coreProperties>
</file>