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AE5D"/>
    <a:srgbClr val="8DA7AE"/>
    <a:srgbClr val="AFAFAF"/>
    <a:srgbClr val="F8F7DD"/>
    <a:srgbClr val="F9A688"/>
    <a:srgbClr val="EFCA78"/>
    <a:srgbClr val="FFC54B"/>
    <a:srgbClr val="FEFEFE"/>
    <a:srgbClr val="1E6869"/>
    <a:srgbClr val="FBDB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A91A-E448-4944-8F4F-E9F6B3B27812}" type="datetimeFigureOut">
              <a:rPr lang="ro-RO" smtClean="0"/>
              <a:t>26.10.2018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136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A91A-E448-4944-8F4F-E9F6B3B27812}" type="datetimeFigureOut">
              <a:rPr lang="ro-RO" smtClean="0"/>
              <a:t>26.10.2018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3993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A91A-E448-4944-8F4F-E9F6B3B27812}" type="datetimeFigureOut">
              <a:rPr lang="ro-RO" smtClean="0"/>
              <a:t>26.10.2018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38265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A91A-E448-4944-8F4F-E9F6B3B27812}" type="datetimeFigureOut">
              <a:rPr lang="ro-RO" smtClean="0"/>
              <a:t>26.10.2018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07314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A91A-E448-4944-8F4F-E9F6B3B27812}" type="datetimeFigureOut">
              <a:rPr lang="ro-RO" smtClean="0"/>
              <a:t>26.10.2018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95078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A91A-E448-4944-8F4F-E9F6B3B27812}" type="datetimeFigureOut">
              <a:rPr lang="ro-RO" smtClean="0"/>
              <a:t>26.10.2018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30626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A91A-E448-4944-8F4F-E9F6B3B27812}" type="datetimeFigureOut">
              <a:rPr lang="ro-RO" smtClean="0"/>
              <a:t>26.10.2018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43857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A91A-E448-4944-8F4F-E9F6B3B27812}" type="datetimeFigureOut">
              <a:rPr lang="ro-RO" smtClean="0"/>
              <a:t>26.10.2018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29623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A91A-E448-4944-8F4F-E9F6B3B27812}" type="datetimeFigureOut">
              <a:rPr lang="ro-RO" smtClean="0"/>
              <a:t>26.10.2018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15105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A91A-E448-4944-8F4F-E9F6B3B27812}" type="datetimeFigureOut">
              <a:rPr lang="ro-RO" smtClean="0"/>
              <a:t>26.10.2018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5312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A91A-E448-4944-8F4F-E9F6B3B27812}" type="datetimeFigureOut">
              <a:rPr lang="ro-RO" smtClean="0"/>
              <a:t>26.10.2018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12064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CA91A-E448-4944-8F4F-E9F6B3B27812}" type="datetimeFigureOut">
              <a:rPr lang="ro-RO" smtClean="0"/>
              <a:t>26.10.2018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22252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slideLayout" Target="../slideLayouts/slideLayout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AF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OTLSHAPE_M_e561b7b8203b49158069e9a5ca6a1253_Connector2"/>
          <p:cNvCxnSpPr/>
          <p:nvPr>
            <p:custDataLst>
              <p:tags r:id="rId2"/>
            </p:custDataLst>
          </p:nvPr>
        </p:nvCxnSpPr>
        <p:spPr>
          <a:xfrm>
            <a:off x="9405577" y="4179020"/>
            <a:ext cx="0" cy="163850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M_e561b7b8203b49158069e9a5ca6a1253_Connector1"/>
          <p:cNvCxnSpPr/>
          <p:nvPr>
            <p:custDataLst>
              <p:tags r:id="rId3"/>
            </p:custDataLst>
          </p:nvPr>
        </p:nvCxnSpPr>
        <p:spPr>
          <a:xfrm>
            <a:off x="9405577" y="3698240"/>
            <a:ext cx="0" cy="294725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OTLSHAPE_M_b6bcaf690db14e3980f3679031a0e8bf_Connector2"/>
          <p:cNvCxnSpPr/>
          <p:nvPr>
            <p:custDataLst>
              <p:tags r:id="rId4"/>
            </p:custDataLst>
          </p:nvPr>
        </p:nvCxnSpPr>
        <p:spPr>
          <a:xfrm>
            <a:off x="9087893" y="4179020"/>
            <a:ext cx="0" cy="385169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M_b6bcaf690db14e3980f3679031a0e8bf_Connector1"/>
          <p:cNvCxnSpPr/>
          <p:nvPr>
            <p:custDataLst>
              <p:tags r:id="rId5"/>
            </p:custDataLst>
          </p:nvPr>
        </p:nvCxnSpPr>
        <p:spPr>
          <a:xfrm>
            <a:off x="9087893" y="3698240"/>
            <a:ext cx="0" cy="294725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M_e34fb59ac58e4347babf48feb11ac1ed_Connector3"/>
          <p:cNvCxnSpPr/>
          <p:nvPr>
            <p:custDataLst>
              <p:tags r:id="rId6"/>
            </p:custDataLst>
          </p:nvPr>
        </p:nvCxnSpPr>
        <p:spPr>
          <a:xfrm>
            <a:off x="8252774" y="5144561"/>
            <a:ext cx="0" cy="92176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M_e34fb59ac58e4347babf48feb11ac1ed_Connector2"/>
          <p:cNvCxnSpPr/>
          <p:nvPr>
            <p:custDataLst>
              <p:tags r:id="rId7"/>
            </p:custDataLst>
          </p:nvPr>
        </p:nvCxnSpPr>
        <p:spPr>
          <a:xfrm>
            <a:off x="8252774" y="4750244"/>
            <a:ext cx="0" cy="208262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OTLSHAPE_M_e34fb59ac58e4347babf48feb11ac1ed_Connector1"/>
          <p:cNvCxnSpPr/>
          <p:nvPr>
            <p:custDataLst>
              <p:tags r:id="rId8"/>
            </p:custDataLst>
          </p:nvPr>
        </p:nvCxnSpPr>
        <p:spPr>
          <a:xfrm>
            <a:off x="8252774" y="3698240"/>
            <a:ext cx="0" cy="865949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M_0074241ed8fe47fd999d01b9190e62ba_Connector1"/>
          <p:cNvCxnSpPr/>
          <p:nvPr>
            <p:custDataLst>
              <p:tags r:id="rId9"/>
            </p:custDataLst>
          </p:nvPr>
        </p:nvCxnSpPr>
        <p:spPr>
          <a:xfrm>
            <a:off x="6544675" y="3698240"/>
            <a:ext cx="0" cy="649990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M_f63f0ab73aab40539ac6935bc7ba2c01_Connector1"/>
          <p:cNvCxnSpPr/>
          <p:nvPr>
            <p:custDataLst>
              <p:tags r:id="rId10"/>
            </p:custDataLst>
          </p:nvPr>
        </p:nvCxnSpPr>
        <p:spPr>
          <a:xfrm>
            <a:off x="11154148" y="2528781"/>
            <a:ext cx="0" cy="737658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M_6f163aea4bf1437e82292d355a2708f2_Connector3"/>
          <p:cNvCxnSpPr/>
          <p:nvPr>
            <p:custDataLst>
              <p:tags r:id="rId11"/>
            </p:custDataLst>
          </p:nvPr>
        </p:nvCxnSpPr>
        <p:spPr>
          <a:xfrm>
            <a:off x="9531345" y="2956221"/>
            <a:ext cx="0" cy="310219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M_6f163aea4bf1437e82292d355a2708f2_Connector2"/>
          <p:cNvCxnSpPr/>
          <p:nvPr>
            <p:custDataLst>
              <p:tags r:id="rId12"/>
            </p:custDataLst>
          </p:nvPr>
        </p:nvCxnSpPr>
        <p:spPr>
          <a:xfrm>
            <a:off x="9531345" y="2307463"/>
            <a:ext cx="0" cy="462703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M_6f163aea4bf1437e82292d355a2708f2_Connector1"/>
          <p:cNvCxnSpPr/>
          <p:nvPr>
            <p:custDataLst>
              <p:tags r:id="rId13"/>
            </p:custDataLst>
          </p:nvPr>
        </p:nvCxnSpPr>
        <p:spPr>
          <a:xfrm>
            <a:off x="9531345" y="1769615"/>
            <a:ext cx="0" cy="351793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M_ff103f64583d47d39ab6bb227f58a0eb_Connector4"/>
          <p:cNvCxnSpPr/>
          <p:nvPr>
            <p:custDataLst>
              <p:tags r:id="rId14"/>
            </p:custDataLst>
          </p:nvPr>
        </p:nvCxnSpPr>
        <p:spPr>
          <a:xfrm>
            <a:off x="9246735" y="2956221"/>
            <a:ext cx="0" cy="310219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M_ff103f64583d47d39ab6bb227f58a0eb_Connector3"/>
          <p:cNvCxnSpPr/>
          <p:nvPr>
            <p:custDataLst>
              <p:tags r:id="rId15"/>
            </p:custDataLst>
          </p:nvPr>
        </p:nvCxnSpPr>
        <p:spPr>
          <a:xfrm>
            <a:off x="9246735" y="2307463"/>
            <a:ext cx="0" cy="462703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M_ff103f64583d47d39ab6bb227f58a0eb_Connector2"/>
          <p:cNvCxnSpPr/>
          <p:nvPr>
            <p:custDataLst>
              <p:tags r:id="rId16"/>
            </p:custDataLst>
          </p:nvPr>
        </p:nvCxnSpPr>
        <p:spPr>
          <a:xfrm>
            <a:off x="9246735" y="1548296"/>
            <a:ext cx="0" cy="573112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M_ff103f64583d47d39ab6bb227f58a0eb_Connector1"/>
          <p:cNvCxnSpPr/>
          <p:nvPr>
            <p:custDataLst>
              <p:tags r:id="rId17"/>
            </p:custDataLst>
          </p:nvPr>
        </p:nvCxnSpPr>
        <p:spPr>
          <a:xfrm>
            <a:off x="9246735" y="1273341"/>
            <a:ext cx="0" cy="88900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M_40d1919c972b4d5da409ef8c73f4f8c9_Connector1"/>
          <p:cNvCxnSpPr/>
          <p:nvPr>
            <p:custDataLst>
              <p:tags r:id="rId18"/>
            </p:custDataLst>
          </p:nvPr>
        </p:nvCxnSpPr>
        <p:spPr>
          <a:xfrm>
            <a:off x="8299338" y="2528781"/>
            <a:ext cx="0" cy="737658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M_0ecb176fcef645f0b1121dd1e17ca27d_Connector3"/>
          <p:cNvCxnSpPr/>
          <p:nvPr>
            <p:custDataLst>
              <p:tags r:id="rId19"/>
            </p:custDataLst>
          </p:nvPr>
        </p:nvCxnSpPr>
        <p:spPr>
          <a:xfrm>
            <a:off x="8133969" y="2307463"/>
            <a:ext cx="0" cy="958977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M_0ecb176fcef645f0b1121dd1e17ca27d_Connector2"/>
          <p:cNvCxnSpPr/>
          <p:nvPr>
            <p:custDataLst>
              <p:tags r:id="rId20"/>
            </p:custDataLst>
          </p:nvPr>
        </p:nvCxnSpPr>
        <p:spPr>
          <a:xfrm>
            <a:off x="8133969" y="1052022"/>
            <a:ext cx="0" cy="1069386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0ecb176fcef645f0b1121dd1e17ca27d_Connector1"/>
          <p:cNvCxnSpPr/>
          <p:nvPr>
            <p:custDataLst>
              <p:tags r:id="rId21"/>
            </p:custDataLst>
          </p:nvPr>
        </p:nvCxnSpPr>
        <p:spPr>
          <a:xfrm>
            <a:off x="8133969" y="735270"/>
            <a:ext cx="0" cy="130697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a6061702707b4af38c54356d7202faa4_Connector2"/>
          <p:cNvCxnSpPr/>
          <p:nvPr>
            <p:custDataLst>
              <p:tags r:id="rId22"/>
            </p:custDataLst>
          </p:nvPr>
        </p:nvCxnSpPr>
        <p:spPr>
          <a:xfrm>
            <a:off x="6226555" y="2327939"/>
            <a:ext cx="0" cy="938501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a6061702707b4af38c54356d7202faa4_Connector1"/>
          <p:cNvCxnSpPr/>
          <p:nvPr>
            <p:custDataLst>
              <p:tags r:id="rId23"/>
            </p:custDataLst>
          </p:nvPr>
        </p:nvCxnSpPr>
        <p:spPr>
          <a:xfrm>
            <a:off x="6226555" y="1789162"/>
            <a:ext cx="0" cy="352722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M_0f319bf0a8c9496f96c4bce58807eaab_Connector2"/>
          <p:cNvCxnSpPr/>
          <p:nvPr>
            <p:custDataLst>
              <p:tags r:id="rId24"/>
            </p:custDataLst>
          </p:nvPr>
        </p:nvCxnSpPr>
        <p:spPr>
          <a:xfrm>
            <a:off x="5114224" y="2956221"/>
            <a:ext cx="0" cy="310219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0f319bf0a8c9496f96c4bce58807eaab_Connector1"/>
          <p:cNvCxnSpPr/>
          <p:nvPr>
            <p:custDataLst>
              <p:tags r:id="rId25"/>
            </p:custDataLst>
          </p:nvPr>
        </p:nvCxnSpPr>
        <p:spPr>
          <a:xfrm>
            <a:off x="5114224" y="2549258"/>
            <a:ext cx="0" cy="220908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M_711d3e8f8e7a494cade5f46cbfb1f098_Connector3"/>
          <p:cNvCxnSpPr/>
          <p:nvPr>
            <p:custDataLst>
              <p:tags r:id="rId26"/>
            </p:custDataLst>
          </p:nvPr>
        </p:nvCxnSpPr>
        <p:spPr>
          <a:xfrm>
            <a:off x="4001458" y="2956221"/>
            <a:ext cx="0" cy="310219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711d3e8f8e7a494cade5f46cbfb1f098_Connector2"/>
          <p:cNvCxnSpPr/>
          <p:nvPr>
            <p:custDataLst>
              <p:tags r:id="rId27"/>
            </p:custDataLst>
          </p:nvPr>
        </p:nvCxnSpPr>
        <p:spPr>
          <a:xfrm>
            <a:off x="4001458" y="2327939"/>
            <a:ext cx="0" cy="442227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M_711d3e8f8e7a494cade5f46cbfb1f098_Connector1"/>
          <p:cNvCxnSpPr/>
          <p:nvPr>
            <p:custDataLst>
              <p:tags r:id="rId28"/>
            </p:custDataLst>
          </p:nvPr>
        </p:nvCxnSpPr>
        <p:spPr>
          <a:xfrm>
            <a:off x="4001458" y="1292889"/>
            <a:ext cx="0" cy="848995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111"/>
          <a:srcRect l="729" t="1980" r="579"/>
          <a:stretch/>
        </p:blipFill>
        <p:spPr>
          <a:xfrm>
            <a:off x="11759" y="4245208"/>
            <a:ext cx="4676821" cy="2612792"/>
          </a:xfrm>
          <a:prstGeom prst="rect">
            <a:avLst/>
          </a:prstGeom>
        </p:spPr>
      </p:pic>
      <p:sp>
        <p:nvSpPr>
          <p:cNvPr id="2" name="OTLSHAPE_TB_00000000000000000000000000000000_LeftEndCaps"/>
          <p:cNvSpPr txBox="1"/>
          <p:nvPr>
            <p:custDataLst>
              <p:tags r:id="rId29"/>
            </p:custDataLst>
          </p:nvPr>
        </p:nvSpPr>
        <p:spPr>
          <a:xfrm>
            <a:off x="254000" y="334280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smtClean="0">
                <a:solidFill>
                  <a:schemeClr val="lt1"/>
                </a:solidFill>
                <a:latin typeface="Calibri" panose="020F0502020204030204" pitchFamily="34" charset="0"/>
              </a:rPr>
              <a:t>1955</a:t>
            </a:r>
            <a:endParaRPr lang="ro-RO" b="1" spc="-3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OTLSHAPE_TB_00000000000000000000000000000000_RightEndCaps" hidden="1"/>
          <p:cNvSpPr txBox="1"/>
          <p:nvPr>
            <p:custDataLst>
              <p:tags r:id="rId30"/>
            </p:custDataLst>
          </p:nvPr>
        </p:nvSpPr>
        <p:spPr>
          <a:xfrm>
            <a:off x="11474534" y="334280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mtClean="0">
                <a:solidFill>
                  <a:schemeClr val="accent2"/>
                </a:solidFill>
                <a:latin typeface="Calibri" panose="020F0502020204030204" pitchFamily="34" charset="0"/>
              </a:rPr>
              <a:t>2018</a:t>
            </a:r>
            <a:endParaRPr lang="ro-RO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5" name="OTLSHAPE_TB_00000000000000000000000000000000_ScaleContainer"/>
          <p:cNvSpPr/>
          <p:nvPr>
            <p:custDataLst>
              <p:tags r:id="rId31"/>
            </p:custDataLst>
          </p:nvPr>
        </p:nvSpPr>
        <p:spPr>
          <a:xfrm>
            <a:off x="844465" y="3291840"/>
            <a:ext cx="10515600" cy="381000"/>
          </a:xfrm>
          <a:prstGeom prst="roundRect">
            <a:avLst>
              <a:gd name="adj" fmla="val 100000"/>
            </a:avLst>
          </a:prstGeom>
          <a:solidFill>
            <a:schemeClr val="bg1">
              <a:lumMod val="50000"/>
            </a:schemeClr>
          </a:solidFill>
          <a:ln w="12700" cap="flat" cmpd="sng" algn="ctr">
            <a:gradFill flip="none" rotWithShape="1">
              <a:gsLst>
                <a:gs pos="44000">
                  <a:srgbClr val="8DA7AE"/>
                </a:gs>
                <a:gs pos="50000">
                  <a:srgbClr val="AFAE5D"/>
                </a:gs>
              </a:gsLst>
              <a:path path="circle">
                <a:fillToRect l="100000" t="100000"/>
              </a:path>
              <a:tileRect r="-100000" b="-100000"/>
            </a:gradFill>
            <a:prstDash val="solid"/>
            <a:miter lim="800000"/>
          </a:ln>
          <a:effectLst>
            <a:reflection blurRad="6350" stA="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" name="OTLSHAPE_TB_00000000000000000000000000000000_ElapsedTime" hidden="1"/>
          <p:cNvSpPr/>
          <p:nvPr>
            <p:custDataLst>
              <p:tags r:id="rId32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" name="OTLSHAPE_TB_00000000000000000000000000000000_TodayMarkerShape" hidden="1"/>
          <p:cNvSpPr/>
          <p:nvPr>
            <p:custDataLst>
              <p:tags r:id="rId33"/>
            </p:custDataLst>
          </p:nvPr>
        </p:nvSpPr>
        <p:spPr>
          <a:xfrm>
            <a:off x="11099136" y="367284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" name="OTLSHAPE_TB_00000000000000000000000000000000_TodayMarkerText" hidden="1"/>
          <p:cNvSpPr txBox="1"/>
          <p:nvPr>
            <p:custDataLst>
              <p:tags r:id="rId34"/>
            </p:custDataLst>
          </p:nvPr>
        </p:nvSpPr>
        <p:spPr>
          <a:xfrm>
            <a:off x="11153564" y="379984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ro-RO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OTLSHAPE_TB_00000000000000000000000000000000_TimescaleInterval1"/>
          <p:cNvSpPr txBox="1"/>
          <p:nvPr>
            <p:custDataLst>
              <p:tags r:id="rId35"/>
            </p:custDataLst>
          </p:nvPr>
        </p:nvSpPr>
        <p:spPr>
          <a:xfrm>
            <a:off x="1073065" y="338931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2"/>
                </a:solidFill>
                <a:latin typeface="Calibri" panose="020F0502020204030204" pitchFamily="34" charset="0"/>
              </a:rPr>
              <a:t>1955</a:t>
            </a:r>
            <a:endParaRPr lang="ro-RO" sz="1200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10" name="OTLSHAPE_TB_00000000000000000000000000000000_Separator1"/>
          <p:cNvCxnSpPr/>
          <p:nvPr>
            <p:custDataLst>
              <p:tags r:id="rId36"/>
            </p:custDataLst>
          </p:nvPr>
        </p:nvCxnSpPr>
        <p:spPr>
          <a:xfrm>
            <a:off x="2281174" y="3355340"/>
            <a:ext cx="0" cy="2540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LSHAPE_TB_00000000000000000000000000000000_TimescaleInterval2"/>
          <p:cNvSpPr txBox="1"/>
          <p:nvPr>
            <p:custDataLst>
              <p:tags r:id="rId37"/>
            </p:custDataLst>
          </p:nvPr>
        </p:nvSpPr>
        <p:spPr>
          <a:xfrm>
            <a:off x="2344674" y="338931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2"/>
                </a:solidFill>
                <a:latin typeface="Calibri" panose="020F0502020204030204" pitchFamily="34" charset="0"/>
              </a:rPr>
              <a:t>1963</a:t>
            </a:r>
            <a:endParaRPr lang="ro-RO" sz="1200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12" name="OTLSHAPE_TB_00000000000000000000000000000000_Separator2"/>
          <p:cNvCxnSpPr/>
          <p:nvPr>
            <p:custDataLst>
              <p:tags r:id="rId38"/>
            </p:custDataLst>
          </p:nvPr>
        </p:nvCxnSpPr>
        <p:spPr>
          <a:xfrm>
            <a:off x="3552783" y="3355340"/>
            <a:ext cx="0" cy="2540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TLSHAPE_TB_00000000000000000000000000000000_TimescaleInterval3"/>
          <p:cNvSpPr txBox="1"/>
          <p:nvPr>
            <p:custDataLst>
              <p:tags r:id="rId39"/>
            </p:custDataLst>
          </p:nvPr>
        </p:nvSpPr>
        <p:spPr>
          <a:xfrm>
            <a:off x="3616283" y="338931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2"/>
                </a:solidFill>
                <a:latin typeface="Calibri" panose="020F0502020204030204" pitchFamily="34" charset="0"/>
              </a:rPr>
              <a:t>1971</a:t>
            </a:r>
            <a:endParaRPr lang="ro-RO" sz="1200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14" name="OTLSHAPE_TB_00000000000000000000000000000000_Separator3"/>
          <p:cNvCxnSpPr/>
          <p:nvPr>
            <p:custDataLst>
              <p:tags r:id="rId40"/>
            </p:custDataLst>
          </p:nvPr>
        </p:nvCxnSpPr>
        <p:spPr>
          <a:xfrm>
            <a:off x="4824391" y="3355340"/>
            <a:ext cx="0" cy="2540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TLSHAPE_TB_00000000000000000000000000000000_TimescaleInterval4"/>
          <p:cNvSpPr txBox="1"/>
          <p:nvPr>
            <p:custDataLst>
              <p:tags r:id="rId41"/>
            </p:custDataLst>
          </p:nvPr>
        </p:nvSpPr>
        <p:spPr>
          <a:xfrm>
            <a:off x="4887891" y="338931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2"/>
                </a:solidFill>
                <a:latin typeface="Calibri" panose="020F0502020204030204" pitchFamily="34" charset="0"/>
              </a:rPr>
              <a:t>1979</a:t>
            </a:r>
            <a:endParaRPr lang="ro-RO" sz="1200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16" name="OTLSHAPE_TB_00000000000000000000000000000000_Separator4"/>
          <p:cNvCxnSpPr/>
          <p:nvPr>
            <p:custDataLst>
              <p:tags r:id="rId42"/>
            </p:custDataLst>
          </p:nvPr>
        </p:nvCxnSpPr>
        <p:spPr>
          <a:xfrm>
            <a:off x="6096000" y="3355340"/>
            <a:ext cx="0" cy="2540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TLSHAPE_TB_00000000000000000000000000000000_TimescaleInterval5"/>
          <p:cNvSpPr txBox="1"/>
          <p:nvPr>
            <p:custDataLst>
              <p:tags r:id="rId43"/>
            </p:custDataLst>
          </p:nvPr>
        </p:nvSpPr>
        <p:spPr>
          <a:xfrm>
            <a:off x="6159500" y="338931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2"/>
                </a:solidFill>
                <a:latin typeface="Calibri" panose="020F0502020204030204" pitchFamily="34" charset="0"/>
              </a:rPr>
              <a:t>1987</a:t>
            </a:r>
            <a:endParaRPr lang="ro-RO" sz="1200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18" name="OTLSHAPE_TB_00000000000000000000000000000000_Separator5"/>
          <p:cNvCxnSpPr/>
          <p:nvPr>
            <p:custDataLst>
              <p:tags r:id="rId44"/>
            </p:custDataLst>
          </p:nvPr>
        </p:nvCxnSpPr>
        <p:spPr>
          <a:xfrm>
            <a:off x="7367608" y="3355340"/>
            <a:ext cx="0" cy="2540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TLSHAPE_TB_00000000000000000000000000000000_TimescaleInterval6"/>
          <p:cNvSpPr txBox="1"/>
          <p:nvPr>
            <p:custDataLst>
              <p:tags r:id="rId45"/>
            </p:custDataLst>
          </p:nvPr>
        </p:nvSpPr>
        <p:spPr>
          <a:xfrm>
            <a:off x="7431108" y="338931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2"/>
                </a:solidFill>
                <a:latin typeface="Calibri" panose="020F0502020204030204" pitchFamily="34" charset="0"/>
              </a:rPr>
              <a:t>1995</a:t>
            </a:r>
            <a:endParaRPr lang="ro-RO" sz="1200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20" name="OTLSHAPE_TB_00000000000000000000000000000000_Separator6"/>
          <p:cNvCxnSpPr/>
          <p:nvPr>
            <p:custDataLst>
              <p:tags r:id="rId46"/>
            </p:custDataLst>
          </p:nvPr>
        </p:nvCxnSpPr>
        <p:spPr>
          <a:xfrm>
            <a:off x="8639218" y="3355340"/>
            <a:ext cx="0" cy="2540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TLSHAPE_TB_00000000000000000000000000000000_TimescaleInterval7"/>
          <p:cNvSpPr txBox="1"/>
          <p:nvPr>
            <p:custDataLst>
              <p:tags r:id="rId47"/>
            </p:custDataLst>
          </p:nvPr>
        </p:nvSpPr>
        <p:spPr>
          <a:xfrm>
            <a:off x="8702718" y="338931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2"/>
                </a:solidFill>
                <a:latin typeface="Calibri" panose="020F0502020204030204" pitchFamily="34" charset="0"/>
              </a:rPr>
              <a:t>2003</a:t>
            </a:r>
            <a:endParaRPr lang="ro-RO" sz="1200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22" name="OTLSHAPE_TB_00000000000000000000000000000000_Separator7"/>
          <p:cNvCxnSpPr/>
          <p:nvPr>
            <p:custDataLst>
              <p:tags r:id="rId48"/>
            </p:custDataLst>
          </p:nvPr>
        </p:nvCxnSpPr>
        <p:spPr>
          <a:xfrm>
            <a:off x="9910826" y="3355340"/>
            <a:ext cx="0" cy="2540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TLSHAPE_TB_00000000000000000000000000000000_TimescaleInterval8"/>
          <p:cNvSpPr txBox="1"/>
          <p:nvPr>
            <p:custDataLst>
              <p:tags r:id="rId49"/>
            </p:custDataLst>
          </p:nvPr>
        </p:nvSpPr>
        <p:spPr>
          <a:xfrm>
            <a:off x="9974326" y="338931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2"/>
                </a:solidFill>
                <a:latin typeface="Calibri" panose="020F0502020204030204" pitchFamily="34" charset="0"/>
              </a:rPr>
              <a:t>2011</a:t>
            </a:r>
            <a:endParaRPr lang="ro-RO" sz="1200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OTLSHAPE_M_9ba1f487c71043ad8bfe7f8bd6966777_Title"/>
          <p:cNvSpPr txBox="1"/>
          <p:nvPr>
            <p:custDataLst>
              <p:tags r:id="rId50"/>
            </p:custDataLst>
          </p:nvPr>
        </p:nvSpPr>
        <p:spPr>
          <a:xfrm>
            <a:off x="197738" y="2770166"/>
            <a:ext cx="1879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smtClean="0">
                <a:solidFill>
                  <a:srgbClr val="F0F0C3"/>
                </a:solidFill>
                <a:latin typeface="Calibri" panose="020F0502020204030204" pitchFamily="34" charset="0"/>
              </a:rPr>
              <a:t>William Henry Gates III is born</a:t>
            </a:r>
            <a:endParaRPr lang="ro-RO" sz="1200" spc="-4">
              <a:solidFill>
                <a:srgbClr val="F0F0C3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OTLSHAPE_M_9ba1f487c71043ad8bfe7f8bd6966777_Date"/>
          <p:cNvSpPr txBox="1"/>
          <p:nvPr>
            <p:custDataLst>
              <p:tags r:id="rId51"/>
            </p:custDataLst>
          </p:nvPr>
        </p:nvSpPr>
        <p:spPr>
          <a:xfrm>
            <a:off x="771016" y="2981621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8" smtClean="0">
                <a:solidFill>
                  <a:schemeClr val="dk1"/>
                </a:solidFill>
                <a:latin typeface="Calibri" panose="020F0502020204030204" pitchFamily="34" charset="0"/>
              </a:rPr>
              <a:t>Oct 28, 1955</a:t>
            </a:r>
            <a:endParaRPr lang="ro-RO" sz="1100" b="1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3" name="OTLSHAPE_M_9ba1f487c71043ad8bfe7f8bd6966777_Shape"/>
          <p:cNvSpPr/>
          <p:nvPr>
            <p:custDataLst>
              <p:tags r:id="rId52"/>
            </p:custDataLst>
          </p:nvPr>
        </p:nvSpPr>
        <p:spPr>
          <a:xfrm>
            <a:off x="1063921" y="3177540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4" name="OTLSHAPE_M_711d3e8f8e7a494cade5f46cbfb1f098_Title"/>
          <p:cNvSpPr txBox="1"/>
          <p:nvPr>
            <p:custDataLst>
              <p:tags r:id="rId53"/>
            </p:custDataLst>
          </p:nvPr>
        </p:nvSpPr>
        <p:spPr>
          <a:xfrm>
            <a:off x="3201167" y="885515"/>
            <a:ext cx="1600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rgbClr val="F0F0C3"/>
                </a:solidFill>
                <a:latin typeface="Calibri" panose="020F0502020204030204" pitchFamily="34" charset="0"/>
              </a:rPr>
              <a:t>Enrolls at Harvard College</a:t>
            </a:r>
            <a:endParaRPr lang="ro-RO" sz="1200" spc="-4">
              <a:solidFill>
                <a:srgbClr val="F0F0C3"/>
              </a:solidFill>
              <a:latin typeface="Calibri" panose="020F0502020204030204" pitchFamily="34" charset="0"/>
            </a:endParaRPr>
          </a:p>
        </p:txBody>
      </p:sp>
      <p:sp>
        <p:nvSpPr>
          <p:cNvPr id="55" name="OTLSHAPE_M_711d3e8f8e7a494cade5f46cbfb1f098_Date"/>
          <p:cNvSpPr txBox="1"/>
          <p:nvPr>
            <p:custDataLst>
              <p:tags r:id="rId54"/>
            </p:custDataLst>
          </p:nvPr>
        </p:nvSpPr>
        <p:spPr>
          <a:xfrm>
            <a:off x="3853461" y="109697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1973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6" name="OTLSHAPE_M_711d3e8f8e7a494cade5f46cbfb1f098_Shape"/>
          <p:cNvSpPr/>
          <p:nvPr>
            <p:custDataLst>
              <p:tags r:id="rId55"/>
            </p:custDataLst>
          </p:nvPr>
        </p:nvSpPr>
        <p:spPr>
          <a:xfrm>
            <a:off x="3925258" y="3177540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7" name="OTLSHAPE_M_fdb1b2e855a54f0f8ad922aa6f25d908_Title"/>
          <p:cNvSpPr txBox="1"/>
          <p:nvPr>
            <p:custDataLst>
              <p:tags r:id="rId56"/>
            </p:custDataLst>
          </p:nvPr>
        </p:nvSpPr>
        <p:spPr>
          <a:xfrm>
            <a:off x="2984563" y="2770166"/>
            <a:ext cx="2667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4" smtClean="0">
                <a:solidFill>
                  <a:srgbClr val="F0F0C3"/>
                </a:solidFill>
                <a:latin typeface="Calibri" panose="020F0502020204030204" pitchFamily="34" charset="0"/>
              </a:rPr>
              <a:t>Drops out of college &amp; co-founds Microsoft</a:t>
            </a:r>
            <a:endParaRPr lang="ro-RO" sz="1200" spc="-4">
              <a:solidFill>
                <a:srgbClr val="F0F0C3"/>
              </a:solidFill>
              <a:latin typeface="Calibri" panose="020F0502020204030204" pitchFamily="34" charset="0"/>
            </a:endParaRPr>
          </a:p>
        </p:txBody>
      </p:sp>
      <p:sp>
        <p:nvSpPr>
          <p:cNvPr id="58" name="OTLSHAPE_M_fdb1b2e855a54f0f8ad922aa6f25d908_Date"/>
          <p:cNvSpPr txBox="1"/>
          <p:nvPr>
            <p:custDataLst>
              <p:tags r:id="rId57"/>
            </p:custDataLst>
          </p:nvPr>
        </p:nvSpPr>
        <p:spPr>
          <a:xfrm>
            <a:off x="4171145" y="298162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1975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OTLSHAPE_M_fdb1b2e855a54f0f8ad922aa6f25d908_Shape"/>
          <p:cNvSpPr/>
          <p:nvPr>
            <p:custDataLst>
              <p:tags r:id="rId58"/>
            </p:custDataLst>
          </p:nvPr>
        </p:nvSpPr>
        <p:spPr>
          <a:xfrm>
            <a:off x="4242942" y="3177540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0" name="OTLSHAPE_M_0f319bf0a8c9496f96c4bce58807eaab_Title"/>
          <p:cNvSpPr txBox="1"/>
          <p:nvPr>
            <p:custDataLst>
              <p:tags r:id="rId59"/>
            </p:custDataLst>
          </p:nvPr>
        </p:nvSpPr>
        <p:spPr>
          <a:xfrm>
            <a:off x="3506129" y="2141884"/>
            <a:ext cx="3213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2" smtClean="0">
                <a:solidFill>
                  <a:srgbClr val="F0F0C3"/>
                </a:solidFill>
                <a:latin typeface="Calibri" panose="020F0502020204030204" pitchFamily="34" charset="0"/>
              </a:rPr>
              <a:t>Partners with IBM to write the BASIC for the IBM PC</a:t>
            </a:r>
            <a:endParaRPr lang="ro-RO" sz="1200" spc="-2">
              <a:solidFill>
                <a:srgbClr val="F0F0C3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OTLSHAPE_M_0f319bf0a8c9496f96c4bce58807eaab_Date"/>
          <p:cNvSpPr txBox="1"/>
          <p:nvPr>
            <p:custDataLst>
              <p:tags r:id="rId60"/>
            </p:custDataLst>
          </p:nvPr>
        </p:nvSpPr>
        <p:spPr>
          <a:xfrm>
            <a:off x="4966227" y="235333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1980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OTLSHAPE_M_0f319bf0a8c9496f96c4bce58807eaab_Shape"/>
          <p:cNvSpPr/>
          <p:nvPr>
            <p:custDataLst>
              <p:tags r:id="rId61"/>
            </p:custDataLst>
          </p:nvPr>
        </p:nvSpPr>
        <p:spPr>
          <a:xfrm>
            <a:off x="5038024" y="3177540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3" name="OTLSHAPE_M_a6061702707b4af38c54356d7202faa4_Title"/>
          <p:cNvSpPr txBox="1"/>
          <p:nvPr>
            <p:custDataLst>
              <p:tags r:id="rId62"/>
            </p:custDataLst>
          </p:nvPr>
        </p:nvSpPr>
        <p:spPr>
          <a:xfrm>
            <a:off x="4550092" y="1381789"/>
            <a:ext cx="3352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4" smtClean="0">
                <a:solidFill>
                  <a:srgbClr val="F0F0C3"/>
                </a:solidFill>
                <a:latin typeface="Calibri" panose="020F0502020204030204" pitchFamily="34" charset="0"/>
              </a:rPr>
              <a:t>Becomes the youngest billionaire after MS goes public</a:t>
            </a:r>
            <a:endParaRPr lang="ro-RO" sz="1200" spc="-4">
              <a:solidFill>
                <a:srgbClr val="F0F0C3"/>
              </a:solidFill>
              <a:latin typeface="Calibri" panose="020F0502020204030204" pitchFamily="34" charset="0"/>
            </a:endParaRPr>
          </a:p>
        </p:txBody>
      </p:sp>
      <p:sp>
        <p:nvSpPr>
          <p:cNvPr id="10048" name="OTLSHAPE_M_a6061702707b4af38c54356d7202faa4_Date"/>
          <p:cNvSpPr txBox="1"/>
          <p:nvPr>
            <p:custDataLst>
              <p:tags r:id="rId63"/>
            </p:custDataLst>
          </p:nvPr>
        </p:nvSpPr>
        <p:spPr>
          <a:xfrm>
            <a:off x="6078558" y="159324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1987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049" name="OTLSHAPE_M_a6061702707b4af38c54356d7202faa4_Shape"/>
          <p:cNvSpPr/>
          <p:nvPr>
            <p:custDataLst>
              <p:tags r:id="rId64"/>
            </p:custDataLst>
          </p:nvPr>
        </p:nvSpPr>
        <p:spPr>
          <a:xfrm>
            <a:off x="6150355" y="3177540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050" name="OTLSHAPE_M_d2b37ef218b5433b9519d16b0742f254_Title"/>
          <p:cNvSpPr txBox="1"/>
          <p:nvPr>
            <p:custDataLst>
              <p:tags r:id="rId65"/>
            </p:custDataLst>
          </p:nvPr>
        </p:nvSpPr>
        <p:spPr>
          <a:xfrm>
            <a:off x="6462663" y="2770166"/>
            <a:ext cx="1485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ro-RO" sz="1200" spc="-4" smtClean="0">
                <a:solidFill>
                  <a:srgbClr val="F0F0C3"/>
                </a:solidFill>
                <a:latin typeface="Calibri" panose="020F0502020204030204" pitchFamily="34" charset="0"/>
              </a:rPr>
              <a:t>Marries Melinda French</a:t>
            </a:r>
            <a:endParaRPr lang="ro-RO" sz="1200" spc="-4">
              <a:solidFill>
                <a:srgbClr val="F0F0C3"/>
              </a:solidFill>
              <a:latin typeface="Calibri" panose="020F0502020204030204" pitchFamily="34" charset="0"/>
            </a:endParaRPr>
          </a:p>
        </p:txBody>
      </p:sp>
      <p:sp>
        <p:nvSpPr>
          <p:cNvPr id="10051" name="OTLSHAPE_M_d2b37ef218b5433b9519d16b0742f254_Date"/>
          <p:cNvSpPr txBox="1"/>
          <p:nvPr>
            <p:custDataLst>
              <p:tags r:id="rId66"/>
            </p:custDataLst>
          </p:nvPr>
        </p:nvSpPr>
        <p:spPr>
          <a:xfrm>
            <a:off x="7060769" y="298162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1994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052" name="OTLSHAPE_M_d2b37ef218b5433b9519d16b0742f254_Shape"/>
          <p:cNvSpPr/>
          <p:nvPr>
            <p:custDataLst>
              <p:tags r:id="rId67"/>
            </p:custDataLst>
          </p:nvPr>
        </p:nvSpPr>
        <p:spPr>
          <a:xfrm>
            <a:off x="7132566" y="3177540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053" name="OTLSHAPE_M_0ecb176fcef645f0b1121dd1e17ca27d_Title"/>
          <p:cNvSpPr txBox="1"/>
          <p:nvPr>
            <p:custDataLst>
              <p:tags r:id="rId68"/>
            </p:custDataLst>
          </p:nvPr>
        </p:nvSpPr>
        <p:spPr>
          <a:xfrm>
            <a:off x="6872689" y="327897"/>
            <a:ext cx="2514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4" smtClean="0">
                <a:solidFill>
                  <a:srgbClr val="F0F0C3"/>
                </a:solidFill>
                <a:latin typeface="Calibri" panose="020F0502020204030204" pitchFamily="34" charset="0"/>
              </a:rPr>
              <a:t>Business @ the Speed of Thought (book)</a:t>
            </a:r>
            <a:endParaRPr lang="ro-RO" sz="1200" spc="-4">
              <a:solidFill>
                <a:srgbClr val="F0F0C3"/>
              </a:solidFill>
              <a:latin typeface="Calibri" panose="020F0502020204030204" pitchFamily="34" charset="0"/>
            </a:endParaRPr>
          </a:p>
        </p:txBody>
      </p:sp>
      <p:sp>
        <p:nvSpPr>
          <p:cNvPr id="10054" name="OTLSHAPE_M_0ecb176fcef645f0b1121dd1e17ca27d_Date"/>
          <p:cNvSpPr txBox="1"/>
          <p:nvPr>
            <p:custDataLst>
              <p:tags r:id="rId69"/>
            </p:custDataLst>
          </p:nvPr>
        </p:nvSpPr>
        <p:spPr>
          <a:xfrm>
            <a:off x="7985971" y="53935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1999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055" name="OTLSHAPE_M_0ecb176fcef645f0b1121dd1e17ca27d_Shape"/>
          <p:cNvSpPr/>
          <p:nvPr>
            <p:custDataLst>
              <p:tags r:id="rId70"/>
            </p:custDataLst>
          </p:nvPr>
        </p:nvSpPr>
        <p:spPr>
          <a:xfrm>
            <a:off x="8057769" y="3177540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056" name="OTLSHAPE_M_40d1919c972b4d5da409ef8c73f4f8c9_Title"/>
          <p:cNvSpPr txBox="1"/>
          <p:nvPr>
            <p:custDataLst>
              <p:tags r:id="rId71"/>
            </p:custDataLst>
          </p:nvPr>
        </p:nvSpPr>
        <p:spPr>
          <a:xfrm>
            <a:off x="6921113" y="2121408"/>
            <a:ext cx="2755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2" smtClean="0">
                <a:solidFill>
                  <a:srgbClr val="F0F0C3"/>
                </a:solidFill>
                <a:latin typeface="Calibri" panose="020F0502020204030204" pitchFamily="34" charset="0"/>
              </a:rPr>
              <a:t>Founds The Bill &amp; Melinda Gates Foundation</a:t>
            </a:r>
            <a:endParaRPr lang="ro-RO" sz="1200" spc="-2">
              <a:solidFill>
                <a:srgbClr val="F0F0C3"/>
              </a:solidFill>
              <a:latin typeface="Calibri" panose="020F0502020204030204" pitchFamily="34" charset="0"/>
            </a:endParaRPr>
          </a:p>
        </p:txBody>
      </p:sp>
      <p:sp>
        <p:nvSpPr>
          <p:cNvPr id="10057" name="OTLSHAPE_M_40d1919c972b4d5da409ef8c73f4f8c9_Date"/>
          <p:cNvSpPr txBox="1"/>
          <p:nvPr>
            <p:custDataLst>
              <p:tags r:id="rId72"/>
            </p:custDataLst>
          </p:nvPr>
        </p:nvSpPr>
        <p:spPr>
          <a:xfrm>
            <a:off x="8151341" y="233286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2000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058" name="OTLSHAPE_M_40d1919c972b4d5da409ef8c73f4f8c9_Shape"/>
          <p:cNvSpPr/>
          <p:nvPr>
            <p:custDataLst>
              <p:tags r:id="rId73"/>
            </p:custDataLst>
          </p:nvPr>
        </p:nvSpPr>
        <p:spPr>
          <a:xfrm>
            <a:off x="8223138" y="3177540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059" name="OTLSHAPE_M_ff103f64583d47d39ab6bb227f58a0eb_Title"/>
          <p:cNvSpPr txBox="1"/>
          <p:nvPr>
            <p:custDataLst>
              <p:tags r:id="rId74"/>
            </p:custDataLst>
          </p:nvPr>
        </p:nvSpPr>
        <p:spPr>
          <a:xfrm>
            <a:off x="7707347" y="865967"/>
            <a:ext cx="3073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2" smtClean="0">
                <a:solidFill>
                  <a:srgbClr val="F0F0C3"/>
                </a:solidFill>
                <a:latin typeface="Calibri" panose="020F0502020204030204" pitchFamily="34" charset="0"/>
              </a:rPr>
              <a:t>The James C. Morgan Global Humanitarian Award</a:t>
            </a:r>
            <a:endParaRPr lang="ro-RO" sz="1200" spc="-2">
              <a:solidFill>
                <a:srgbClr val="F0F0C3"/>
              </a:solidFill>
              <a:latin typeface="Calibri" panose="020F0502020204030204" pitchFamily="34" charset="0"/>
            </a:endParaRPr>
          </a:p>
        </p:txBody>
      </p:sp>
      <p:sp>
        <p:nvSpPr>
          <p:cNvPr id="10060" name="OTLSHAPE_M_ff103f64583d47d39ab6bb227f58a0eb_Date"/>
          <p:cNvSpPr txBox="1"/>
          <p:nvPr>
            <p:custDataLst>
              <p:tags r:id="rId75"/>
            </p:custDataLst>
          </p:nvPr>
        </p:nvSpPr>
        <p:spPr>
          <a:xfrm>
            <a:off x="9098738" y="107742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2006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061" name="OTLSHAPE_M_ff103f64583d47d39ab6bb227f58a0eb_Shape"/>
          <p:cNvSpPr/>
          <p:nvPr>
            <p:custDataLst>
              <p:tags r:id="rId76"/>
            </p:custDataLst>
          </p:nvPr>
        </p:nvSpPr>
        <p:spPr>
          <a:xfrm>
            <a:off x="9170535" y="3177540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062" name="OTLSHAPE_M_58734e2a4bc0412d9af0d0b07d105f17_Title"/>
          <p:cNvSpPr txBox="1"/>
          <p:nvPr>
            <p:custDataLst>
              <p:tags r:id="rId77"/>
            </p:custDataLst>
          </p:nvPr>
        </p:nvSpPr>
        <p:spPr>
          <a:xfrm>
            <a:off x="9122973" y="2770166"/>
            <a:ext cx="1511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rgbClr val="F0F0C3"/>
                </a:solidFill>
                <a:latin typeface="Calibri" panose="020F0502020204030204" pitchFamily="34" charset="0"/>
              </a:rPr>
              <a:t>The Silver Buffalo Award</a:t>
            </a:r>
            <a:endParaRPr lang="ro-RO" sz="1200" spc="-4">
              <a:solidFill>
                <a:srgbClr val="F0F0C3"/>
              </a:solidFill>
              <a:latin typeface="Calibri" panose="020F0502020204030204" pitchFamily="34" charset="0"/>
            </a:endParaRPr>
          </a:p>
        </p:txBody>
      </p:sp>
      <p:sp>
        <p:nvSpPr>
          <p:cNvPr id="10063" name="OTLSHAPE_M_58734e2a4bc0412d9af0d0b07d105f17_Date"/>
          <p:cNvSpPr txBox="1"/>
          <p:nvPr>
            <p:custDataLst>
              <p:tags r:id="rId78"/>
            </p:custDataLst>
          </p:nvPr>
        </p:nvSpPr>
        <p:spPr>
          <a:xfrm>
            <a:off x="9734541" y="298162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2010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064" name="OTLSHAPE_M_58734e2a4bc0412d9af0d0b07d105f17_Shape"/>
          <p:cNvSpPr/>
          <p:nvPr>
            <p:custDataLst>
              <p:tags r:id="rId79"/>
            </p:custDataLst>
          </p:nvPr>
        </p:nvSpPr>
        <p:spPr>
          <a:xfrm>
            <a:off x="9806339" y="3177540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065" name="OTLSHAPE_M_6f163aea4bf1437e82292d355a2708f2_Title"/>
          <p:cNvSpPr txBox="1"/>
          <p:nvPr>
            <p:custDataLst>
              <p:tags r:id="rId80"/>
            </p:custDataLst>
          </p:nvPr>
        </p:nvSpPr>
        <p:spPr>
          <a:xfrm>
            <a:off x="8260224" y="1362241"/>
            <a:ext cx="2540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2" smtClean="0">
                <a:solidFill>
                  <a:srgbClr val="F0F0C3"/>
                </a:solidFill>
                <a:latin typeface="Calibri" panose="020F0502020204030204" pitchFamily="34" charset="0"/>
              </a:rPr>
              <a:t>Donates for improved healthcare in India</a:t>
            </a:r>
            <a:endParaRPr lang="ro-RO" sz="1200" spc="-2">
              <a:solidFill>
                <a:srgbClr val="F0F0C3"/>
              </a:solidFill>
              <a:latin typeface="Calibri" panose="020F0502020204030204" pitchFamily="34" charset="0"/>
            </a:endParaRPr>
          </a:p>
        </p:txBody>
      </p:sp>
      <p:sp>
        <p:nvSpPr>
          <p:cNvPr id="10066" name="OTLSHAPE_M_6f163aea4bf1437e82292d355a2708f2_Date"/>
          <p:cNvSpPr txBox="1"/>
          <p:nvPr>
            <p:custDataLst>
              <p:tags r:id="rId81"/>
            </p:custDataLst>
          </p:nvPr>
        </p:nvSpPr>
        <p:spPr>
          <a:xfrm>
            <a:off x="9383348" y="157369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2008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067" name="OTLSHAPE_M_6f163aea4bf1437e82292d355a2708f2_Shape"/>
          <p:cNvSpPr/>
          <p:nvPr>
            <p:custDataLst>
              <p:tags r:id="rId82"/>
            </p:custDataLst>
          </p:nvPr>
        </p:nvSpPr>
        <p:spPr>
          <a:xfrm>
            <a:off x="9455145" y="3177540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068" name="OTLSHAPE_M_f63f0ab73aab40539ac6935bc7ba2c01_Title"/>
          <p:cNvSpPr txBox="1"/>
          <p:nvPr>
            <p:custDataLst>
              <p:tags r:id="rId83"/>
            </p:custDataLst>
          </p:nvPr>
        </p:nvSpPr>
        <p:spPr>
          <a:xfrm>
            <a:off x="10616536" y="2121408"/>
            <a:ext cx="1066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rgbClr val="F0F0C3"/>
                </a:solidFill>
                <a:latin typeface="Calibri" panose="020F0502020204030204" pitchFamily="34" charset="0"/>
              </a:rPr>
              <a:t>His 63rd birthday</a:t>
            </a:r>
            <a:endParaRPr lang="ro-RO" sz="1200" spc="-4">
              <a:solidFill>
                <a:srgbClr val="F0F0C3"/>
              </a:solidFill>
              <a:latin typeface="Calibri" panose="020F0502020204030204" pitchFamily="34" charset="0"/>
            </a:endParaRPr>
          </a:p>
        </p:txBody>
      </p:sp>
      <p:sp>
        <p:nvSpPr>
          <p:cNvPr id="10069" name="OTLSHAPE_M_f63f0ab73aab40539ac6935bc7ba2c01_Date"/>
          <p:cNvSpPr txBox="1"/>
          <p:nvPr>
            <p:custDataLst>
              <p:tags r:id="rId84"/>
            </p:custDataLst>
          </p:nvPr>
        </p:nvSpPr>
        <p:spPr>
          <a:xfrm>
            <a:off x="10785043" y="2332863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8" smtClean="0">
                <a:solidFill>
                  <a:schemeClr val="dk1"/>
                </a:solidFill>
                <a:latin typeface="Calibri" panose="020F0502020204030204" pitchFamily="34" charset="0"/>
              </a:rPr>
              <a:t>Oct 28, 2018</a:t>
            </a:r>
            <a:endParaRPr lang="ro-RO" sz="1100" b="1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070" name="OTLSHAPE_M_f63f0ab73aab40539ac6935bc7ba2c01_Shape"/>
          <p:cNvSpPr/>
          <p:nvPr>
            <p:custDataLst>
              <p:tags r:id="rId85"/>
            </p:custDataLst>
          </p:nvPr>
        </p:nvSpPr>
        <p:spPr>
          <a:xfrm>
            <a:off x="11077948" y="3177540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071" name="OTLSHAPE_M_c6f163ddc5c94e54889ed0e91eab7554_Title"/>
          <p:cNvSpPr txBox="1"/>
          <p:nvPr>
            <p:custDataLst>
              <p:tags r:id="rId86"/>
            </p:custDataLst>
          </p:nvPr>
        </p:nvSpPr>
        <p:spPr>
          <a:xfrm>
            <a:off x="2411008" y="4008458"/>
            <a:ext cx="158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rgbClr val="F0F0C3"/>
                </a:solidFill>
                <a:latin typeface="Calibri" panose="020F0502020204030204" pitchFamily="34" charset="0"/>
              </a:rPr>
              <a:t>Enrolls at Lakeside School</a:t>
            </a:r>
            <a:endParaRPr lang="ro-RO" sz="1200" spc="-4">
              <a:solidFill>
                <a:srgbClr val="F0F0C3"/>
              </a:solidFill>
              <a:latin typeface="Calibri" panose="020F0502020204030204" pitchFamily="34" charset="0"/>
            </a:endParaRPr>
          </a:p>
        </p:txBody>
      </p:sp>
      <p:sp>
        <p:nvSpPr>
          <p:cNvPr id="10072" name="OTLSHAPE_M_c6f163ddc5c94e54889ed0e91eab7554_Date"/>
          <p:cNvSpPr txBox="1"/>
          <p:nvPr>
            <p:custDataLst>
              <p:tags r:id="rId87"/>
            </p:custDataLst>
          </p:nvPr>
        </p:nvSpPr>
        <p:spPr>
          <a:xfrm>
            <a:off x="3058814" y="381254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1968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073" name="OTLSHAPE_M_c6f163ddc5c94e54889ed0e91eab7554_Shape"/>
          <p:cNvSpPr/>
          <p:nvPr>
            <p:custDataLst>
              <p:tags r:id="rId88"/>
            </p:custDataLst>
          </p:nvPr>
        </p:nvSpPr>
        <p:spPr>
          <a:xfrm>
            <a:off x="3130611" y="3609340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182" name="OTLSHAPE_M_d7b41b28a286489aa08327427147eac5_Title"/>
          <p:cNvSpPr txBox="1"/>
          <p:nvPr>
            <p:custDataLst>
              <p:tags r:id="rId89"/>
            </p:custDataLst>
          </p:nvPr>
        </p:nvSpPr>
        <p:spPr>
          <a:xfrm>
            <a:off x="8833448" y="3992965"/>
            <a:ext cx="1778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rgbClr val="F0F0C3"/>
                </a:solidFill>
                <a:latin typeface="Calibri" panose="020F0502020204030204" pitchFamily="34" charset="0"/>
              </a:rPr>
              <a:t>Co-founds The Giving Pledge</a:t>
            </a:r>
            <a:endParaRPr lang="ro-RO" sz="1200" spc="-4">
              <a:solidFill>
                <a:srgbClr val="F0F0C3"/>
              </a:solidFill>
              <a:latin typeface="Calibri" panose="020F0502020204030204" pitchFamily="34" charset="0"/>
            </a:endParaRPr>
          </a:p>
        </p:txBody>
      </p:sp>
      <p:sp>
        <p:nvSpPr>
          <p:cNvPr id="10183" name="OTLSHAPE_M_d7b41b28a286489aa08327427147eac5_Date"/>
          <p:cNvSpPr txBox="1"/>
          <p:nvPr>
            <p:custDataLst>
              <p:tags r:id="rId90"/>
            </p:custDataLst>
          </p:nvPr>
        </p:nvSpPr>
        <p:spPr>
          <a:xfrm>
            <a:off x="9575699" y="379704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2009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184" name="OTLSHAPE_M_d7b41b28a286489aa08327427147eac5_Shape"/>
          <p:cNvSpPr/>
          <p:nvPr>
            <p:custDataLst>
              <p:tags r:id="rId91"/>
            </p:custDataLst>
          </p:nvPr>
        </p:nvSpPr>
        <p:spPr>
          <a:xfrm>
            <a:off x="9647496" y="3609340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185" name="OTLSHAPE_M_fcf41dc49af647eca9747fc9f6ea4e62_Title"/>
          <p:cNvSpPr txBox="1"/>
          <p:nvPr>
            <p:custDataLst>
              <p:tags r:id="rId92"/>
            </p:custDataLst>
          </p:nvPr>
        </p:nvSpPr>
        <p:spPr>
          <a:xfrm>
            <a:off x="4239706" y="3992965"/>
            <a:ext cx="1981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6" smtClean="0">
                <a:solidFill>
                  <a:srgbClr val="F0F0C3"/>
                </a:solidFill>
                <a:latin typeface="Calibri" panose="020F0502020204030204" pitchFamily="34" charset="0"/>
              </a:rPr>
              <a:t>Becomes president of Microsoft</a:t>
            </a:r>
            <a:endParaRPr lang="ro-RO" sz="1200" spc="-6">
              <a:solidFill>
                <a:srgbClr val="F0F0C3"/>
              </a:solidFill>
              <a:latin typeface="Calibri" panose="020F0502020204030204" pitchFamily="34" charset="0"/>
            </a:endParaRPr>
          </a:p>
        </p:txBody>
      </p:sp>
      <p:sp>
        <p:nvSpPr>
          <p:cNvPr id="10186" name="OTLSHAPE_M_fcf41dc49af647eca9747fc9f6ea4e62_Date"/>
          <p:cNvSpPr txBox="1"/>
          <p:nvPr>
            <p:custDataLst>
              <p:tags r:id="rId93"/>
            </p:custDataLst>
          </p:nvPr>
        </p:nvSpPr>
        <p:spPr>
          <a:xfrm>
            <a:off x="5083727" y="379704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1981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187" name="OTLSHAPE_M_fcf41dc49af647eca9747fc9f6ea4e62_Shape"/>
          <p:cNvSpPr/>
          <p:nvPr>
            <p:custDataLst>
              <p:tags r:id="rId94"/>
            </p:custDataLst>
          </p:nvPr>
        </p:nvSpPr>
        <p:spPr>
          <a:xfrm>
            <a:off x="5155524" y="3609340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188" name="OTLSHAPE_M_0074241ed8fe47fd999d01b9190e62ba_Title"/>
          <p:cNvSpPr txBox="1"/>
          <p:nvPr>
            <p:custDataLst>
              <p:tags r:id="rId95"/>
            </p:custDataLst>
          </p:nvPr>
        </p:nvSpPr>
        <p:spPr>
          <a:xfrm>
            <a:off x="6102376" y="4569549"/>
            <a:ext cx="876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6" smtClean="0">
                <a:solidFill>
                  <a:srgbClr val="F0F0C3"/>
                </a:solidFill>
                <a:latin typeface="Calibri" panose="020F0502020204030204" pitchFamily="34" charset="0"/>
              </a:rPr>
              <a:t>Founds Corbis</a:t>
            </a:r>
            <a:endParaRPr lang="ro-RO" sz="1200" spc="-6">
              <a:solidFill>
                <a:srgbClr val="F0F0C3"/>
              </a:solidFill>
              <a:latin typeface="Calibri" panose="020F0502020204030204" pitchFamily="34" charset="0"/>
            </a:endParaRPr>
          </a:p>
        </p:txBody>
      </p:sp>
      <p:sp>
        <p:nvSpPr>
          <p:cNvPr id="10189" name="OTLSHAPE_M_0074241ed8fe47fd999d01b9190e62ba_Date"/>
          <p:cNvSpPr txBox="1"/>
          <p:nvPr>
            <p:custDataLst>
              <p:tags r:id="rId96"/>
            </p:custDataLst>
          </p:nvPr>
        </p:nvSpPr>
        <p:spPr>
          <a:xfrm>
            <a:off x="6396678" y="437363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1989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190" name="OTLSHAPE_M_0074241ed8fe47fd999d01b9190e62ba_Shape"/>
          <p:cNvSpPr/>
          <p:nvPr>
            <p:custDataLst>
              <p:tags r:id="rId97"/>
            </p:custDataLst>
          </p:nvPr>
        </p:nvSpPr>
        <p:spPr>
          <a:xfrm>
            <a:off x="6468475" y="3609340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191" name="OTLSHAPE_M_e34fb59ac58e4347babf48feb11ac1ed_Title"/>
          <p:cNvSpPr txBox="1"/>
          <p:nvPr>
            <p:custDataLst>
              <p:tags r:id="rId98"/>
            </p:custDataLst>
          </p:nvPr>
        </p:nvSpPr>
        <p:spPr>
          <a:xfrm>
            <a:off x="7264671" y="5458056"/>
            <a:ext cx="1968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6" smtClean="0">
                <a:solidFill>
                  <a:srgbClr val="F0F0C3"/>
                </a:solidFill>
                <a:latin typeface="Calibri" panose="020F0502020204030204" pitchFamily="34" charset="0"/>
              </a:rPr>
              <a:t>Steps down as CEO of Microsoft</a:t>
            </a:r>
            <a:endParaRPr lang="ro-RO" sz="1200" spc="-6">
              <a:solidFill>
                <a:srgbClr val="F0F0C3"/>
              </a:solidFill>
              <a:latin typeface="Calibri" panose="020F0502020204030204" pitchFamily="34" charset="0"/>
            </a:endParaRPr>
          </a:p>
        </p:txBody>
      </p:sp>
      <p:sp>
        <p:nvSpPr>
          <p:cNvPr id="10192" name="OTLSHAPE_M_e34fb59ac58e4347babf48feb11ac1ed_Date"/>
          <p:cNvSpPr txBox="1"/>
          <p:nvPr>
            <p:custDataLst>
              <p:tags r:id="rId99"/>
            </p:custDataLst>
          </p:nvPr>
        </p:nvSpPr>
        <p:spPr>
          <a:xfrm>
            <a:off x="8104777" y="526213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2000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193" name="OTLSHAPE_M_e34fb59ac58e4347babf48feb11ac1ed_Shape"/>
          <p:cNvSpPr/>
          <p:nvPr>
            <p:custDataLst>
              <p:tags r:id="rId100"/>
            </p:custDataLst>
          </p:nvPr>
        </p:nvSpPr>
        <p:spPr>
          <a:xfrm>
            <a:off x="8176574" y="3609340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194" name="OTLSHAPE_M_44493ddb7c3e433e90d5785ca5c16732_Title"/>
          <p:cNvSpPr txBox="1"/>
          <p:nvPr>
            <p:custDataLst>
              <p:tags r:id="rId101"/>
            </p:custDataLst>
          </p:nvPr>
        </p:nvSpPr>
        <p:spPr>
          <a:xfrm>
            <a:off x="6780511" y="4008458"/>
            <a:ext cx="1447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6" smtClean="0">
                <a:solidFill>
                  <a:srgbClr val="F0F0C3"/>
                </a:solidFill>
                <a:latin typeface="Calibri" panose="020F0502020204030204" pitchFamily="34" charset="0"/>
              </a:rPr>
              <a:t>The Road Ahead (book)</a:t>
            </a:r>
            <a:endParaRPr lang="ro-RO" sz="1200" spc="-6">
              <a:solidFill>
                <a:srgbClr val="F0F0C3"/>
              </a:solidFill>
              <a:latin typeface="Calibri" panose="020F0502020204030204" pitchFamily="34" charset="0"/>
            </a:endParaRPr>
          </a:p>
        </p:txBody>
      </p:sp>
      <p:sp>
        <p:nvSpPr>
          <p:cNvPr id="10195" name="OTLSHAPE_M_44493ddb7c3e433e90d5785ca5c16732_Date"/>
          <p:cNvSpPr txBox="1"/>
          <p:nvPr>
            <p:custDataLst>
              <p:tags r:id="rId102"/>
            </p:custDataLst>
          </p:nvPr>
        </p:nvSpPr>
        <p:spPr>
          <a:xfrm>
            <a:off x="7361917" y="381254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1995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196" name="OTLSHAPE_M_44493ddb7c3e433e90d5785ca5c16732_Shape"/>
          <p:cNvSpPr/>
          <p:nvPr>
            <p:custDataLst>
              <p:tags r:id="rId103"/>
            </p:custDataLst>
          </p:nvPr>
        </p:nvSpPr>
        <p:spPr>
          <a:xfrm>
            <a:off x="7433714" y="3609340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197" name="OTLSHAPE_M_b6bcaf690db14e3980f3679031a0e8bf_Title"/>
          <p:cNvSpPr txBox="1"/>
          <p:nvPr>
            <p:custDataLst>
              <p:tags r:id="rId104"/>
            </p:custDataLst>
          </p:nvPr>
        </p:nvSpPr>
        <p:spPr>
          <a:xfrm>
            <a:off x="8015568" y="4958506"/>
            <a:ext cx="2133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smtClean="0">
                <a:solidFill>
                  <a:srgbClr val="F0F0C3"/>
                </a:solidFill>
                <a:latin typeface="Calibri" panose="020F0502020204030204" pitchFamily="34" charset="0"/>
              </a:rPr>
              <a:t>Named Person of the Year by Time</a:t>
            </a:r>
            <a:endParaRPr lang="ro-RO" sz="1200" spc="-4">
              <a:solidFill>
                <a:srgbClr val="F0F0C3"/>
              </a:solidFill>
              <a:latin typeface="Calibri" panose="020F0502020204030204" pitchFamily="34" charset="0"/>
            </a:endParaRPr>
          </a:p>
        </p:txBody>
      </p:sp>
      <p:sp>
        <p:nvSpPr>
          <p:cNvPr id="10198" name="OTLSHAPE_M_b6bcaf690db14e3980f3679031a0e8bf_Date"/>
          <p:cNvSpPr txBox="1"/>
          <p:nvPr>
            <p:custDataLst>
              <p:tags r:id="rId105"/>
            </p:custDataLst>
          </p:nvPr>
        </p:nvSpPr>
        <p:spPr>
          <a:xfrm>
            <a:off x="8939895" y="476258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2005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199" name="OTLSHAPE_M_b6bcaf690db14e3980f3679031a0e8bf_Shape"/>
          <p:cNvSpPr/>
          <p:nvPr>
            <p:custDataLst>
              <p:tags r:id="rId106"/>
            </p:custDataLst>
          </p:nvPr>
        </p:nvSpPr>
        <p:spPr>
          <a:xfrm>
            <a:off x="9011693" y="3609340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200" name="OTLSHAPE_M_e561b7b8203b49158069e9a5ca6a1253_Title"/>
          <p:cNvSpPr txBox="1"/>
          <p:nvPr>
            <p:custDataLst>
              <p:tags r:id="rId107"/>
            </p:custDataLst>
          </p:nvPr>
        </p:nvSpPr>
        <p:spPr>
          <a:xfrm>
            <a:off x="8168639" y="4564189"/>
            <a:ext cx="2463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2" smtClean="0">
                <a:solidFill>
                  <a:srgbClr val="F0F0C3"/>
                </a:solidFill>
                <a:latin typeface="Calibri" panose="020F0502020204030204" pitchFamily="34" charset="0"/>
              </a:rPr>
              <a:t>Receives honorary degree from Harvard</a:t>
            </a:r>
            <a:endParaRPr lang="ro-RO" sz="1200" spc="-2">
              <a:solidFill>
                <a:srgbClr val="F0F0C3"/>
              </a:solidFill>
              <a:latin typeface="Calibri" panose="020F0502020204030204" pitchFamily="34" charset="0"/>
            </a:endParaRPr>
          </a:p>
        </p:txBody>
      </p:sp>
      <p:sp>
        <p:nvSpPr>
          <p:cNvPr id="10201" name="OTLSHAPE_M_e561b7b8203b49158069e9a5ca6a1253_Date"/>
          <p:cNvSpPr txBox="1"/>
          <p:nvPr>
            <p:custDataLst>
              <p:tags r:id="rId108"/>
            </p:custDataLst>
          </p:nvPr>
        </p:nvSpPr>
        <p:spPr>
          <a:xfrm>
            <a:off x="9257580" y="436827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2007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202" name="OTLSHAPE_M_e561b7b8203b49158069e9a5ca6a1253_Shape"/>
          <p:cNvSpPr/>
          <p:nvPr>
            <p:custDataLst>
              <p:tags r:id="rId109"/>
            </p:custDataLst>
          </p:nvPr>
        </p:nvSpPr>
        <p:spPr>
          <a:xfrm>
            <a:off x="9329377" y="3609340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41984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2Mi4wMS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xMjcsIkciOjEyNywiQiI6MTI3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NyIsIlRvcCI6MCwiTGVmdCI6MCwiUmlnaHQiOjIwLCJCb3R0b20iOjB9LCJQYWRkaW5nIjp7IiRpZCI6IjE4IiwiVG9wIjowLCJMZWZ0IjowLCJSaWdodCI6MCwiQm90dG9tIjowfSwiQmFja2dyb3VuZCI6eyIkaWQiOiIxOSIsIkNvbG9yIjp7IiRpZCI6IjIwIiwiQSI6MjU1LCJSIjoyNTUsIkciOjI1NSwiQiI6MjU1fX0sIklzVmlzaWJsZSI6ZmFsc2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jUiLCJUb3AiOjAsIkxlZnQiOjIwLCJSaWdodCI6MCwiQm90dG9tIjowfSwiUGFkZGluZyI6eyIkaWQiOiIyNiIsIlRvcCI6MCwiTGVmdCI6MCwiUmlnaHQiOjAsIkJvdHRvbSI6MH0sIkJhY2tncm91bmQiOnsiJGlkIjoiMjciLCJDb2xvciI6eyIkaWQiOiIyOCIsIkEiOjI1NSwiUiI6MjU1LCJHIjoyNTUsIkIiOjI1NX19LCJJc1Zpc2libGUiOnRydWUsIldpZHRoIjowLjAsIkhlaWdodCI6MC4wLCJCb3JkZXJTdHlsZSI6bnVsbCwiUGFyZW50U3R5bGUiOm51bGx9LCJUb2RheVRleHRTdHlsZSI6eyIkaWQiOiIyOSIsIkZvbnRTZXR0aW5ncyI6eyIkaWQiOiIzMCIsIkZvbnRTaXplIjoxMiwiRm9udE5hbWUiOiJDYWxpYnJpIiwiSXNCb2xkIjpmYWxzZSwiSXNJdGFsaWMiOmZhbHNlLCJJc1VuZGVybGluZWQiOmZhbHNlLCJQYXJlbnRTdHlsZSI6bnVsbH0sIkF1dG9TaXplIjowLCJGb3JlZ3JvdW5kIjp7IiRpZCI6IjMxIiwiQ29sb3IiOnsiJGlkIjoiMz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MiLCJUb3AiOjAsIkxlZnQiOjAsIlJpZ2h0IjowLCJCb3R0b20iOjB9LCJQYWRkaW5nIjp7IiRpZCI6IjM0IiwiVG9wIjowLCJMZWZ0IjowLCJSaWdodCI6MCwiQm90dG9tIjowfSwiQmFja2dyb3VuZCI6eyIkaWQiOiIzNSIsIkNvbG9yIjp7IiRpZCI6IjM2IiwiQSI6MjU1LCJSIjoyNTUsIkciOjI1NSwiQiI6MjU1fX0sIklzVmlzaWJsZSI6dHJ1ZSwiV2lkdGgiOjAuMCwiSGVpZ2h0IjowLjAsIkJvcmRlclN0eWxlIjpudWxsLCJQYXJlbnRTdHlsZSI6bnVsbH0sIlRvZGF5TWFya2VyU3R5bGUiOnsiJGlkIjoiMzciLCJNYXJnaW4iOnsiJGlkIjoiMzgiLCJUb3AiOjAsIkxlZnQiOjAsIlJpZ2h0IjowLCJCb3R0b20iOjB9LCJQYWRkaW5nIjp7IiRpZCI6IjM5IiwiVG9wIjowLCJMZWZ0IjowLCJSaWdodCI6MCwiQm90dG9tIjowfSwiQmFja2dyb3VuZCI6eyIkaWQiOiI0MCIsIkNvbG9yIjp7IiRpZCI6IjQxIiwiQSI6MjU1LCJSIjoyNTUsIkciOjAsIkIiOjB9fSwiSXNWaXNpYmxlIjp0cnVlLCJXaWR0aCI6MC4wLCJIZWlnaHQiOjAuMCwiQm9yZGVyU3R5bGUiOm51bGwsIlBhcmVudFN0eWxlIjpudWxsfSwiU2NhbGVTdHlsZSI6eyIkaWQiOiI0MiIsIlNob3dTZWdtZW50U2VwYXJhdG9ycyI6dHJ1ZSwiU2VnbWVudFNlcGFyYXRvck9wYWNpdHkiOjMwLCJGb250U2V0dGluZ3MiOnsiJGlkIjoiNDMiLCJGb250U2l6ZSI6MTIsIkZvbnROYW1lIjoiQ2FsaWJyaSIsIklzQm9sZCI6ZmFsc2UsIklzSXRhbGljIjpmYWxzZSwiSXNVbmRlcmxpbmVkIjpmYWxzZSwiUGFyZW50U3R5bGUiOm51bGx9LCJBdXRvU2l6ZSI6MCwiRm9yZWdyb3VuZCI6eyIkaWQiOiI0NCIsIkNvbG9yIjp7IiRpZCI6IjQ1IiwiQSI6MjU1LCJSIjoyMzEsIkciOjIzMCwiQiI6MjMwfX0sIk1heFdpZHRoIjoyMDAuMCwiTWF4SGVpZ2h0IjoiSW5maW5pdHkiLCJTbWFydEZvcmVncm91bmRJc0FjdGl2ZSI6ZmFsc2UsIkhvcml6b250YWxBbGlnbm1lbnQiOjAsIlZlcnRpY2FsQWxpZ25tZW50IjoxLCJTbWFydEZvcmVncm91bmQiOm51bGwsIkJhY2tncm91bmRGaWxsVHlwZSI6MCwiTWFyZ2luIjp7IiRpZCI6IjQ2IiwiVG9wIjowLCJMZWZ0Ijo1LCJSaWdodCI6MCwiQm90dG9tIjowfSwiUGFkZGluZyI6eyIkaWQiOiI0NyIsIlRvcCI6MCwiTGVmdCI6MCwiUmlnaHQiOjAsIkJvdHRvbSI6MH0sIkJhY2tncm91bmQiOnsiJGlkIjoiNDgiLCJDb2xvciI6eyIkaWQiOiI0OSIsIkEiOjAsIlIiOjAsIkciOjAsIkIiOjB9fSwiSXNWaXNpYmxlIjp0cnVlLCJXaWR0aCI6MC4wLCJIZWlnaHQiOjAuMCwiQm9yZGVyU3R5bGUiOm51bGwsIlBhcmVudFN0eWxlIjpudWxsfSwiRWxhcHNlZFRpbWVCYWNrZ3JvdW5kIjp7IiRpZCI6IjUwIiwiQ29sb3IiOnsiJGlkIjoiNTEiLCJBIjo3NywiUiI6MjU1LCJHIjowLCJCIjowfX0sIkFwcGVuZFllYXJPblllYXJDaGFuZ2UiOnRydWUsIkVsYXBzZWRUaW1lRm9ybWF0IjowLCJUb2RheU1hcmtlclBvc2l0aW9uIjowLCJRdWlja1Bvc2l0aW9uIjozLCJBYnNvbHV0ZVBvc2l0aW9uIjoyNTkuMTk5OTgyLCJNYXJnaW4iOnsiJGlkIjoiNTIiLCJUb3AiOjAsIkxlZnQiOjEwLCJSaWdodCI6MTAsIkJvdHRvbSI6MH0sIlBhZGRpbmciOnsiJGlkIjoiNTMiLCJUb3AiOjAsIkxlZnQiOjAsIlJpZ2h0IjowLCJCb3R0b20iOjB9LCJCYWNrZ3JvdW5kIjp7IiRpZCI6IjU0IiwiQ29sb3IiOnsiJGlkIjoiNTUiLCJBIjoyNTUsIlIiOjExNSwiRyI6MTE1LCJCIjoxMTV9fSwiSXNWaXNpYmxlIjp0cnVlLCJXaWR0aCI6MC4wLCJIZWlnaHQiOjAuMCwiQm9yZGVyU3R5bGUiOm51bGwsIlBhcmVudFN0eWxlIjpudWxsfSwiRGVmYXVsdE1pbGVzdG9uZVN0eWxlIjp7IiRpZCI6IjU2IiwiU2hhcGUiOjEsIkNvbm5lY3Rvck1hcmdpbiI6eyIkaWQiOiI1NyIsIlRvcCI6MCwiTGVmdCI6MiwiUmlnaHQiOjIsIkJvdHRvbSI6MH0sIkNvbm5lY3RvclN0eWxlIjp7IiRpZCI6IjU4IiwiTGluZUNvbG9yIjp7IiRpZCI6IjU5IiwiJHR5cGUiOiJOTFJFLkNvbW1vbi5Eb20uU29saWRDb2xvckJydXNoLCBOTFJFLkNvbW1vbiIsIkNvbG9yIjp7IiRpZCI6IjYwIiwiQSI6MjU1LCJSIjoxMTUsIkciOjExNSwiQiI6MTE1fX0sIkxpbmVXZWlnaHQiOjEuMCwiTGluZVR5cGUiOjAsIlBhcmVudFN0eWxlIjpudWxsfSwiSXNCZWxvd1RpbWViYW5kIjpmYWxzZSwiSGlkZURhdGUiOmZhbHNlLCJTaGFwZVNpemUiOjAsIlNwYWNpbmciOjIuMCwiUGFkZGluZyI6eyIkaWQiOiI2MSIsIlRvcCI6NywiTGVmdCI6MywiUmlnaHQiOjAsIkJvdHRvbSI6Mn0sIlNoYXBlU3R5bGUiOnsiJGlkIjoiNjIiLCJNYXJnaW4iOnsiJGlkIjoiNjMiLCJUb3AiOjAsIkxlZnQiOjAsIlJpZ2h0IjowLCJCb3R0b20iOjB9LCJQYWRkaW5nIjp7IiRpZCI6IjY0IiwiVG9wIjowLCJMZWZ0IjowLCJSaWdodCI6MCwiQm90dG9tIjowfSwiQmFja2dyb3VuZCI6eyIkaWQiOiI2NSIsIkNvbG9yIjp7IiRpZCI6IjY2IiwiQSI6MjU1LCJSIjoxNDEsIkciOjE2NiwiQiI6MTczfX0sIklzVmlzaWJsZSI6dHJ1ZSwiV2lkdGgiOjEyLjAsIkhlaWdodCI6MTQuMCwiQm9yZGVyU3R5bGUiOnsiJGlkIjoiNjciLCJMaW5lQ29sb3IiOnsiJGlkIjoiNjgiLCIkdHlwZSI6Ik5MUkUuQ29tbW9uLkRvbS5Tb2xpZENvbG9yQnJ1c2gsIE5MUkUuQ29tbW9uIiwiQ29sb3IiOnsiJGlkIjoiNjkiLCJBIjoyNTUsIlIiOjI1NSwiRyI6MCwiQiI6MH19LCJMaW5lV2VpZ2h0IjowLjAsIkxpbmVUeXBlIjowLCJQYXJlbnRTdHlsZSI6bnVsbH0sIlBhcmVudFN0eWxlIjpudWxsfSwiVGl0bGVTdHlsZSI6eyIkaWQiOiI3MCIsIkZvbnRTZXR0aW5ncyI6eyIkaWQiOiI3MSIsIkZvbnRTaXplIjoxMiwiRm9udE5hbWUiOiJDYWxpYnJpIiwiSXNCb2xkIjpmYWxzZSwiSXNJdGFsaWMiOmZhbHNlLCJJc1VuZGVybGluZWQiOmZhbHNlLCJQYXJlbnRTdHlsZSI6bnVsbH0sIkF1dG9TaXplIjowLCJGb3JlZ3JvdW5kIjp7IiRpZCI6IjcyIiwiQ29sb3IiOnsiJGlkIjoiNzMiLCJBIjoyNTUsIlIiOjI0MCwiRyI6MjQwLCJCIjoxOTV9fSwiTWF4V2lkdGgiOjIwMC4wLCJNYXhIZWlnaHQiOiJJbmZpbml0eSIsIlNtYXJ0Rm9yZWdyb3VuZElzQWN0aXZlIjpmYWxzZSwiSG9yaXpvbnRhbEFsaWdubWVudCI6MSwiVmVydGljYWxBbGlnbm1lbnQiOjAsIlNtYXJ0Rm9yZWdyb3VuZCI6bnVsbCwiQmFja2dyb3VuZEZpbGxUeXBlIjowLCJNYXJnaW4iOnsiJGlkIjoiNzQiLCJUb3AiOjAsIkxlZnQiOjAsIlJpZ2h0IjowLCJCb3R0b20iOjB9LCJQYWRkaW5nIjp7IiRpZCI6Ijc1IiwiVG9wIjowLCJMZWZ0IjowLCJSaWdodCI6MCwiQm90dG9tIjowfSwiQmFja2dyb3VuZCI6eyIkaWQiOiI3NiIsIkNvbG9yIjp7IiRyZWYiOiI0OSJ9fSwiSXNWaXNpYmxlIjp0cnVlLCJXaWR0aCI6MC4wLCJIZWlnaHQiOjAuMCwiQm9yZGVyU3R5bGUiOm51bGwsIlBhcmVudFN0eWxlIjpudWxsfSwiRGF0ZVN0eWxlIjp7IiRpZCI6Ijc3IiwiRm9udFNldHRpbmdzIjp7IiRpZCI6Ijc4IiwiRm9udFNpemUiOjExLCJGb250TmFtZSI6IkNhbGlicmkiLCJJc0JvbGQiOnRydWUsIklzSXRhbGljIjpmYWxzZSwiSXNVbmRlcmxpbmVkIjpmYWxzZSwiUGFyZW50U3R5bGUiOm51bGx9LCJBdXRvU2l6ZSI6MCwiRm9yZWdyb3VuZCI6eyIkaWQiOiI3OSIsIkNvbG9yIjp7IiRpZCI6Ijg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gxIiwiVG9wIjowLCJMZWZ0IjowLCJSaWdodCI6MCwiQm90dG9tIjowfSwiUGFkZGluZyI6eyIkaWQiOiI4MiIsIlRvcCI6MCwiTGVmdCI6MCwiUmlnaHQiOjAsIkJvdHRvbSI6MH0sIkJhY2tncm91bmQiOnsiJGlkIjoiODMiLCJDb2xvciI6eyIkcmVmIjoiNDkifX0sIklzVmlzaWJsZSI6dHJ1ZSwiV2lkdGgiOjAuMCwiSGVpZ2h0IjowLjAsIkJvcmRlclN0eWxlIjpudWxsLCJQYXJlbnRTdHlsZSI6bnVsbH0sIkRhdGVGb3JtYXQiOnsiJGlkIjoiOD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g1IiwiRGF0ZVBhcnRJc1Zpc2libGUiOnRydWUsIlRpbWVQYXJ0SXNWaXNpYmxlIjpmYWxzZX19LCJJc1Zpc2libGUiOnRydWUsIlBhcmVudFN0eWxlIjpudWxsfSwiRGVmYXVsdFRhc2tTdHlsZSI6eyIkaWQiOiI4NiIsIlNoYXBlIjoyLCJTaGFwZVRoaWNrbmVzcyI6MCwiRHVyYXRpb25Gb3JtYXQiOjAsIkluY2x1ZGVOb25Xb3JraW5nRGF5c0luRHVyYXRpb24iOmZhbHNlLCJQZXJjZW50YWdlQ29tcGxldGVTdHlsZSI6eyIkaWQiOiI4NyIsIkZvbnRTZXR0aW5ncyI6eyIkaWQiOiI4OCIsIkZvbnRTaXplIjoxMCwiRm9udE5hbWUiOiJDYWxpYnJpIiwiSXNCb2xkIjpmYWxzZSwiSXNJdGFsaWMiOmZhbHNlLCJJc1VuZGVybGluZWQiOmZhbHNlLCJQYXJlbnRTdHlsZSI6bnVsbH0sIkF1dG9TaXplIjowLCJGb3JlZ3JvdW5kIjp7IiRpZCI6Ijg5IiwiQ29sb3IiOnsiJGlkIjoiOT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MSIsIlRvcCI6MCwiTGVmdCI6MCwiUmlnaHQiOjAsIkJvdHRvbSI6MH0sIlBhZGRpbmciOnsiJGlkIjoiOTIiLCJUb3AiOjAsIkxlZnQiOjAsIlJpZ2h0IjowLCJCb3R0b20iOjB9LCJCYWNrZ3JvdW5kIjp7IiRpZCI6IjkzIiwiQ29sb3IiOnsiJHJlZiI6IjQ5In19LCJJc1Zpc2libGUiOnRydWUsIldpZHRoIjowLjAsIkhlaWdodCI6MC4wLCJCb3JkZXJTdHlsZSI6bnVsbCwiUGFyZW50U3R5bGUiOm51bGx9LCJEdXJhdGlvblN0eWxlIjp7IiRpZCI6Ijk0IiwiRm9udFNldHRpbmdzIjp7IiRpZCI6Ijk1IiwiRm9udFNpemUiOjEwLCJGb250TmFtZSI6IkNhbGlicmkiLCJJc0JvbGQiOmZhbHNlLCJJc0l0YWxpYyI6ZmFsc2UsIklzVW5kZXJsaW5lZCI6ZmFsc2UsIlBhcmVudFN0eWxlIjpudWxsfSwiQXV0b1NpemUiOjAsIkZvcmVncm91bmQiOnsiJGlkIjoiOTYiLCJDb2xvciI6eyIkaWQiOiI5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4IiwiVG9wIjowLCJMZWZ0IjowLCJSaWdodCI6MCwiQm90dG9tIjowfSwiUGFkZGluZyI6eyIkaWQiOiI5OSIsIlRvcCI6MCwiTGVmdCI6MCwiUmlnaHQiOjAsIkJvdHRvbSI6MH0sIkJhY2tncm91bmQiOnsiJGlkIjoiMTAwIiwiQ29sb3IiOnsiJHJlZiI6IjQ5In19LCJJc1Zpc2libGUiOnRydWUsIldpZHRoIjowLjAsIkhlaWdodCI6MC4wLCJCb3JkZXJTdHlsZSI6bnVsbCwiUGFyZW50U3R5bGUiOm51bGx9LCJIb3Jpem9udGFsQ29ubmVjdG9yU3R5bGUiOnsiJGlkIjoiMTAxIiwiTGluZUNvbG9yIjp7IiRpZCI6IjEwMiIsIiR0eXBlIjoiTkxSRS5Db21tb24uRG9tLlNvbGlkQ29sb3JCcnVzaCwgTkxSRS5Db21tb24iLCJDb2xvciI6eyIkaWQiOiIxMDMiLCJBIjoyNTUsIlIiOjIwNCwiRyI6MjA0LCJCIjoyMDR9fSwiTGluZVdlaWdodCI6MS4wLCJMaW5lVHlwZSI6MCwiUGFyZW50U3R5bGUiOm51bGx9LCJWZXJ0aWNhbENvbm5lY3RvclN0eWxlIjp7IiRpZCI6IjEwNCIsIkxpbmVDb2xvciI6eyIkaWQiOiIxMDUiLCIkdHlwZSI6Ik5MUkUuQ29tbW9uLkRvbS5Tb2xpZENvbG9yQnJ1c2gsIE5MUkUuQ29tbW9uIiwiQ29sb3IiOnsiJGlkIjoiMTA2IiwiQSI6MjU1LCJSIjoyMDQsIkciOjIwNCwiQiI6MjA0fX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MsIklzQmVsb3dUaW1lYmFuZCI6dHJ1ZSwiUGVyY2VudGFnZUNvbXBsZXRlU2hhcGVPcGFjaXR5IjozNSwiU2hhcGVTdHlsZSI6eyIkaWQiOiIxMDciLCJNYXJnaW4iOnsiJGlkIjoiMTA4IiwiVG9wIjowLCJMZWZ0Ijo0LCJSaWdodCI6NCwiQm90dG9tIjowfSwiUGFkZGluZyI6eyIkaWQiOiIxMDkiLCJUb3AiOjAsIkxlZnQiOjAsIlJpZ2h0IjowLCJCb3R0b20iOjB9LCJCYWNrZ3JvdW5kIjp7IiRpZCI6IjExMCIsIkNvbG9yIjp7IiRpZCI6IjExMSIsIkEiOjI1NSwiUiI6MCwiRyI6MTE0LCJCIjoxODh9fSwiSXNWaXNpYmxlIjp0cnVlLCJXaWR0aCI6MC4wLCJIZWlnaHQiOjEwLjAsIkJvcmRlclN0eWxlIjp7IiRpZCI6IjExMiIsIkxpbmVDb2xvciI6eyIkaWQiOiIxMTMiLCIkdHlwZSI6Ik5MUkUuQ29tbW9uLkRvbS5Tb2xpZENvbG9yQnJ1c2gsIE5MUkUuQ29tbW9uIiwiQ29sb3IiOnsiJGlkIjoiMTE0IiwiQSI6MjU1LCJSIjoyNTUsIkciOjAsIkIiOjB9fSwiTGluZVdlaWdodCI6MC4wLCJMaW5lVHlwZSI6MCwiUGFyZW50U3R5bGUiOm51bGx9LCJQYXJlbnRTdHlsZSI6bnVsbH0sIlRpdGxlU3R5bGUiOnsiJGlkIjoiMTE1IiwiRm9udFNldHRpbmdzIjp7IiRpZCI6IjExNiIsIkZvbnRTaXplIjoxMSwiRm9udE5hbWUiOiJDYWxpYnJpIiwiSXNCb2xkIjp0cnVlLCJJc0l0YWxpYyI6ZmFsc2UsIklzVW5kZXJsaW5lZCI6ZmFsc2UsIlBhcmVudFN0eWxlIjpudWxsfSwiQXV0b1NpemUiOjAsIkZvcmVncm91bmQiOnsiJGlkIjoiMTE3IiwiQ29sb3IiOnsiJGlkIjoiMTE4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ExOSIsIlRvcCI6MCwiTGVmdCI6MCwiUmlnaHQiOjAsIkJvdHRvbSI6MH0sIlBhZGRpbmciOnsiJGlkIjoiMTIwIiwiVG9wIjowLCJMZWZ0IjowLCJSaWdodCI6MCwiQm90dG9tIjowfSwiQmFja2dyb3VuZCI6eyIkaWQiOiIxMjEiLCJDb2xvciI6eyIkcmVmIjoiNDkifX0sIklzVmlzaWJsZSI6dHJ1ZSwiV2lkdGgiOjAuMCwiSGVpZ2h0IjowLjAsIkJvcmRlclN0eWxlIjpudWxsLCJQYXJlbnRTdHlsZSI6bnVsbH0sIkRhdGVTdHlsZSI6eyIkaWQiOiIxMjIiLCJGb250U2V0dGluZ3MiOnsiJGlkIjoiMTIzIiwiRm9udFNpemUiOjEwLCJGb250TmFtZSI6IkNhbGlicmkiLCJJc0JvbGQiOmZhbHNlLCJJc0l0YWxpYyI6ZmFsc2UsIklzVW5kZXJsaW5lZCI6ZmFsc2UsIlBhcmVudFN0eWxlIjpudWxsfSwiQXV0b1NpemUiOjAsIkZvcmVncm91bmQiOnsiJGlkIjoiMTI0IiwiQ29sb3IiOnsiJGlkIjoiMTI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YiLCJUb3AiOjAsIkxlZnQiOjAsIlJpZ2h0IjowLCJCb3R0b20iOjB9LCJQYWRkaW5nIjp7IiRpZCI6IjEyNyIsIlRvcCI6MCwiTGVmdCI6MCwiUmlnaHQiOjAsIkJvdHRvbSI6MH0sIkJhY2tncm91bmQiOnsiJGlkIjoiMTI4IiwiQ29sb3IiOnsiJHJlZiI6IjQ5In19LCJJc1Zpc2libGUiOnRydWUsIldpZHRoIjowLjAsIkhlaWdodCI6MC4wLCJCb3JkZXJTdHlsZSI6bnVsbCwiUGFyZW50U3R5bGUiOm51bGx9LCJEYXRlRm9ybWF0Ijp7IiRpZCI6IjEy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CwiX2V4cGxpY2l0bHlTZXQiOnsiJGlkIjoiMTMw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V9fSwiU2hvd0VsYXBzZWRUaW1lR3JhZGllbnRTdHlsZSI6ZmFsc2V9LCJTY2FsZSI6eyIkaWQiOiIxMzEiLCJTdGFydERhdGUiOiIwMDAxLTAxLTAxVDAwOjAwOjAwIiwiRW5kRGF0ZSI6IjIwMTgtMTAtMjhUMDA6MDA6MDAiLCJGb3JtYXQiOiJNTU0iLCJUeXBlIjo0LCJBdXRvRGF0ZVJhbmdlIjp0cnVlLCJXb3JraW5nRGF5cyI6MzEsIlRvZGF5TWFya2VyVGV4dCI6IlRvZGF5IiwiQXV0b1NjYWxlVHlwZSI6dHJ1ZX0sIk1pbGVzdG9uZXMiOlt7IiRpZCI6IjEzMiIsIkRhdGUiOiIxOTU1LTEwLTI4VDAwOjAwOjAwWiIsIlN0eWxlIjp7IiRpZCI6IjEzMyIsIlNoYXBlIjoxLCJDb25uZWN0b3JNYXJnaW4iOnsiJGlkIjoiMTM0IiwiVG9wIjowLCJMZWZ0IjoyLCJSaWdodCI6MiwiQm90dG9tIjowfSwiQ29ubmVjdG9yU3R5bGUiOnsiJGlkIjoiMTM1IiwiTGluZUNvbG9yIjp7IiRyZWYiOiI1OSJ9LCJMaW5lV2VpZ2h0IjoxLjAsIkxpbmVUeXBlIjowLCJQYXJlbnRTdHlsZSI6bnVsbH0sIklzQmVsb3dUaW1lYmFuZCI6ZmFsc2UsIkhpZGVEYXRlIjpmYWxzZSwiU2hhcGVTaXplIjowLCJTcGFjaW5nIjoyLjAsIlBhZGRpbmciOnsiJGlkIjoiMTM2IiwiVG9wIjo3LCJMZWZ0IjozLCJSaWdodCI6MCwiQm90dG9tIjoyfSwiU2hhcGVTdHlsZSI6eyIkaWQiOiIxMzciLCJNYXJnaW4iOnsiJGlkIjoiMTM4IiwiVG9wIjowLCJMZWZ0IjowLCJSaWdodCI6MCwiQm90dG9tIjowfSwiUGFkZGluZyI6eyIkaWQiOiIxMzkiLCJUb3AiOjAsIkxlZnQiOjAsIlJpZ2h0IjowLCJCb3R0b20iOjB9LCJCYWNrZ3JvdW5kIjp7IiRpZCI6IjE0MCIsIkNvbG9yIjp7IiRpZCI6IjE0MSIsIkEiOjI1NSwiUiI6MTQxLCJHIjoxNjYsIkIiOjE3M319LCJJc1Zpc2libGUiOnRydWUsIldpZHRoIjoxMi4wLCJIZWlnaHQiOjE0LjAsIkJvcmRlclN0eWxlIjp7IiRpZCI6IjE0MiIsIkxpbmVDb2xvciI6eyIkcmVmIjoiNjgifSwiTGluZVdlaWdodCI6MC4wLCJMaW5lVHlwZSI6MCwiUGFyZW50U3R5bGUiOm51bGx9LCJQYXJlbnRTdHlsZSI6bnVsbH0sIlRpdGxlU3R5bGUiOnsiJGlkIjoiMTQzIiwiRm9udFNldHRpbmdzIjp7IiRpZCI6IjE0NCIsIkZvbnRTaXplIjoxMiwiRm9udE5hbWUiOiJDYWxpYnJpIiwiSXNCb2xkIjpmYWxzZSwiSXNJdGFsaWMiOmZhbHNlLCJJc1VuZGVybGluZWQiOmZhbHNlLCJQYXJlbnRTdHlsZSI6bnVsbH0sIkF1dG9TaXplIjowLCJGb3JlZ3JvdW5kIjp7IiRpZCI6IjE0NSIsIkNvbG9yIjp7IiRpZCI6IjE0NiIsIkEiOjI1NSwiUiI6MjQwLCJHIjoyNDAsIkIiOjE5NX19LCJNYXhXaWR0aCI6MjAwLjAsIk1heEhlaWdodCI6IkluZmluaXR5IiwiU21hcnRGb3JlZ3JvdW5kSXNBY3RpdmUiOmZhbHNlLCJIb3Jpem9udGFsQWxpZ25tZW50IjoxLCJWZXJ0aWNhbEFsaWdubWVudCI6MCwiU21hcnRGb3JlZ3JvdW5kIjpudWxsLCJCYWNrZ3JvdW5kRmlsbFR5cGUiOjAsIk1hcmdpbiI6eyIkaWQiOiIxNDciLCJUb3AiOjAsIkxlZnQiOjAsIlJpZ2h0IjowLCJCb3R0b20iOjB9LCJQYWRkaW5nIjp7IiRpZCI6IjE0OCIsIlRvcCI6MCwiTGVmdCI6MCwiUmlnaHQiOjAsIkJvdHRvbSI6MH0sIkJhY2tncm91bmQiOnsiJHJlZiI6Ijc2In0sIklzVmlzaWJsZSI6dHJ1ZSwiV2lkdGgiOjAuMCwiSGVpZ2h0IjowLjAsIkJvcmRlclN0eWxlIjp7IiRpZCI6IjE0OSIsIkxpbmVDb2xvciI6bnVsbCwiTGluZVdlaWdodCI6MC4wLCJMaW5lVHlwZSI6MCwiUGFyZW50U3R5bGUiOm51bGx9LCJQYXJlbnRTdHlsZSI6bnVsbH0sIkRhdGVTdHlsZSI6eyIkaWQiOiIxNTAiLCJGb250U2V0dGluZ3MiOnsiJGlkIjoiMTUx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TUyIiwiVG9wIjowLCJMZWZ0IjowLCJSaWdodCI6MCwiQm90dG9tIjowfSwiUGFkZGluZyI6eyIkaWQiOiIxNTMiLCJUb3AiOjAsIkxlZnQiOjAsIlJpZ2h0IjowLCJCb3R0b20iOjB9LCJCYWNrZ3JvdW5kIjp7IiRyZWYiOiI4MyJ9LCJJc1Zpc2libGUiOnRydWUsIldpZHRoIjowLjAsIkhlaWdodCI6MC4wLCJCb3JkZXJTdHlsZSI6eyIkaWQiOiIxNTQiLCJMaW5lQ29sb3IiOm51bGwsIkxpbmVXZWlnaHQiOjAuMCwiTGluZVR5cGUiOjAsIlBhcmVudFN0eWxlIjpudWxsfSwiUGFyZW50U3R5bGUiOm51bGx9LCJEYXRlRm9ybWF0Ijp7IiRpZCI6IjE1NS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1NiIsIkRhdGVQYXJ0SXNWaXNpYmxlIjp0cnVlLCJUaW1lUGFydElzVmlzaWJsZSI6ZmFsc2V9fSwiSXNWaXNpYmxlIjp0cnVlLCJQYXJlbnRTdHlsZSI6bnVsbH0sIkluZGV4IjoyLCJQZXJjZW50YWdlQ29tcGxldGUiOm51bGwsIlBvc2l0aW9uIjp7IlJhdGlvIjowLjAsIklzQ3VzdG9tIjpmYWxzZX0sIkRhdGVGb3JtYXQiOnsiJHJlZiI6IjE1NSJ9LCJJZCI6IjliYTFmNDg3LWM3MTAtNDNhZC04YmZlLTdmOGJkNjk2Njc3NyIsIkltcG9ydElkIjpudWxsLCJUaXRsZSI6IldpbGxpYW0gSGVucnkgR2F0ZXMgSUlJIGlzIGJvcm4iLCJOb3RlIjpudWxsLCJIeXBlcmxpbmsiOm51bGwsIklzQ2hhbmdlZCI6ZmFsc2UsIklzTmV3IjpmYWxzZX0seyIkaWQiOiIxNTciLCJEYXRlIjoiMTk2OC0xMC0yOFQwMDowMDowMFoiLCJTdHlsZSI6eyIkaWQiOiIxNTgiLCJTaGFwZSI6MSwiQ29ubmVjdG9yTWFyZ2luIjp7IiRpZCI6IjE1OSIsIlRvcCI6MCwiTGVmdCI6MiwiUmlnaHQiOjIsIkJvdHRvbSI6MH0sIkNvbm5lY3RvclN0eWxlIjp7IiRpZCI6IjE2MCIsIkxpbmVDb2xvciI6eyIkcmVmIjoiNTkifSwiTGluZVdlaWdodCI6MS4wLCJMaW5lVHlwZSI6MCwiUGFyZW50U3R5bGUiOm51bGx9LCJJc0JlbG93VGltZWJhbmQiOnRydWUsIkhpZGVEYXRlIjpmYWxzZSwiU2hhcGVTaXplIjowLCJTcGFjaW5nIjoyLjAsIlBhZGRpbmciOnsiJGlkIjoiMTYxIiwiVG9wIjo3LCJMZWZ0IjozLCJSaWdodCI6MCwiQm90dG9tIjoyfSwiU2hhcGVTdHlsZSI6eyIkaWQiOiIxNjIiLCJNYXJnaW4iOnsiJGlkIjoiMTYzIiwiVG9wIjowLCJMZWZ0IjowLCJSaWdodCI6MCwiQm90dG9tIjowfSwiUGFkZGluZyI6eyIkaWQiOiIxNjQiLCJUb3AiOjAsIkxlZnQiOjAsIlJpZ2h0IjowLCJCb3R0b20iOjB9LCJCYWNrZ3JvdW5kIjp7IiRyZWYiOiI2NSJ9LCJJc1Zpc2libGUiOnRydWUsIldpZHRoIjoxMi4wLCJIZWlnaHQiOjE0LjAsIkJvcmRlclN0eWxlIjp7IiRpZCI6IjE2NSIsIkxpbmVDb2xvciI6eyIkcmVmIjoiNjgifSwiTGluZVdlaWdodCI6MC4wLCJMaW5lVHlwZSI6MCwiUGFyZW50U3R5bGUiOm51bGx9LCJQYXJlbnRTdHlsZSI6bnVsbH0sIlRpdGxlU3R5bGUiOnsiJGlkIjoiMTY2IiwiRm9udFNldHRpbmdzIjp7IiRpZCI6IjE2NyIsIkZvbnRTaXplIjoxMiwiRm9udE5hbWUiOiJDYWxpYnJpIiwiSXNCb2xkIjpmYWxz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aWQiOiIxNjgiLCJUb3AiOjAsIkxlZnQiOjAsIlJpZ2h0IjowLCJCb3R0b20iOjB9LCJQYWRkaW5nIjp7IiRpZCI6IjE2OSIsIlRvcCI6MCwiTGVmdCI6MCwiUmlnaHQiOjAsIkJvdHRvbSI6MH0sIkJhY2tncm91bmQiOnsiJHJlZiI6Ijc2In0sIklzVmlzaWJsZSI6dHJ1ZSwiV2lkdGgiOjAuMCwiSGVpZ2h0IjowLjAsIkJvcmRlclN0eWxlIjp7IiRpZCI6IjE3MCIsIkxpbmVDb2xvciI6bnVsbCwiTGluZVdlaWdodCI6MC4wLCJMaW5lVHlwZSI6MCwiUGFyZW50U3R5bGUiOm51bGx9LCJQYXJlbnRTdHlsZSI6bnVsbH0sIkRhdGVTdHlsZSI6eyIkaWQiOiIxNzEiLCJGb250U2V0dGluZ3MiOnsiJGlkIjoiMTcyIiwiRm9udFNpemUiOjExLCJGb250TmFtZSI6IkNhbGlicmkiLCJJc0JvbGQiOnRydWUsIklzSXRhbGljIjpmYWxzZSwiSXNVbmRlcmxpbmVkIjpmYWxzZSwiUGFyZW50U3R5bGUiOm51bGx9LCJBdXRvU2l6ZSI6MCwiRm9yZWdyb3VuZCI6eyIkaWQiOiIxNzMiLCJDb2xvciI6eyIkaWQiOiIxNz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c1IiwiVG9wIjowLCJMZWZ0IjowLCJSaWdodCI6MCwiQm90dG9tIjowfSwiUGFkZGluZyI6eyIkaWQiOiIxNzYiLCJUb3AiOjAsIkxlZnQiOjAsIlJpZ2h0IjowLCJCb3R0b20iOjB9LCJCYWNrZ3JvdW5kIjp7IiRyZWYiOiI4MyJ9LCJJc1Zpc2libGUiOnRydWUsIldpZHRoIjowLjAsIkhlaWdodCI6MC4wLCJCb3JkZXJTdHlsZSI6eyIkaWQiOiIxNzciLCJMaW5lQ29sb3IiOm51bGwsIkxpbmVXZWlnaHQiOjAuMCwiTGluZVR5cGUiOjAsIlBhcmVudFN0eWxlIjpudWxsfSwiUGFyZW50U3R5bGUiOm51bGx9LCJEYXRlRm9ybWF0Ijp7IiRpZCI6IjE3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c5IiwiRGF0ZVBhcnRJc1Zpc2libGUiOnRydWUsIlRpbWVQYXJ0SXNWaXNpYmxlIjpmYWxzZX19LCJJc1Zpc2libGUiOnRydWUsIlBhcmVudFN0eWxlIjpudWxsfSwiSW5kZXgiOjMsIlBlcmNlbnRhZ2VDb21wbGV0ZSI6bnVsbCwiUG9zaXRpb24iOnsiUmF0aW8iOjAuMDgzMDY3OTU0MDI4MDk0MjYyLCJJc0N1c3RvbSI6ZmFsc2V9LCJEYXRlRm9ybWF0Ijp7IiRyZWYiOiIxNzgifSwiSWQiOiJjNmYxNjNkZC1jNWM5LTRlNTQtODg5ZS1kMGU5MWVhYjc1NTQiLCJJbXBvcnRJZCI6bnVsbCwiVGl0bGUiOiJFbnJvbGxzIGF0IExha2VzaWRlIFNjaG9vbCIsIk5vdGUiOm51bGwsIkh5cGVybGluayI6bnVsbCwiSXNDaGFuZ2VkIjpmYWxzZSwiSXNOZXciOmZhbHNlfSx7IiRpZCI6IjE4MCIsIkRhdGUiOiIxOTczLTEwLTI4VDAwOjAwOjAwWiIsIlN0eWxlIjp7IiRpZCI6IjE4MSIsIlNoYXBlIjoxLCJDb25uZWN0b3JNYXJnaW4iOnsiJGlkIjoiMTgyIiwiVG9wIjowLCJMZWZ0IjoyLCJSaWdodCI6MiwiQm90dG9tIjowfSwiQ29ubmVjdG9yU3R5bGUiOnsiJGlkIjoiMTgzIiwiTGluZUNvbG9yIjp7IiRyZWYiOiI1OSJ9LCJMaW5lV2VpZ2h0IjoxLjAsIkxpbmVUeXBlIjowLCJQYXJlbnRTdHlsZSI6bnVsbH0sIklzQmVsb3dUaW1lYmFuZCI6ZmFsc2UsIkhpZGVEYXRlIjpmYWxzZSwiU2hhcGVTaXplIjowLCJTcGFjaW5nIjoyLjAsIlBhZGRpbmciOnsiJGlkIjoiMTg0IiwiVG9wIjo3LCJMZWZ0IjozLCJSaWdodCI6MCwiQm90dG9tIjoyfSwiU2hhcGVTdHlsZSI6eyIkaWQiOiIxODUiLCJNYXJnaW4iOnsiJGlkIjoiMTg2IiwiVG9wIjowLCJMZWZ0IjowLCJSaWdodCI6MCwiQm90dG9tIjowfSwiUGFkZGluZyI6eyIkaWQiOiIxODciLCJUb3AiOjAsIkxlZnQiOjAsIlJpZ2h0IjowLCJCb3R0b20iOjB9LCJCYWNrZ3JvdW5kIjp7IiRyZWYiOiI2NSJ9LCJJc1Zpc2libGUiOnRydWUsIldpZHRoIjoxMi4wLCJIZWlnaHQiOjE0LjAsIkJvcmRlclN0eWxlIjp7IiRpZCI6IjE4OCIsIkxpbmVDb2xvciI6eyIkcmVmIjoiNjgifSwiTGluZVdlaWdodCI6MC4wLCJMaW5lVHlwZSI6MCwiUGFyZW50U3R5bGUiOm51bGx9LCJQYXJlbnRTdHlsZSI6bnVsbH0sIlRpdGxlU3R5bGUiOnsiJGlkIjoiMTg5IiwiRm9udFNldHRpbmdzIjp7IiRpZCI6IjE5MCIsIkZvbnRTaXplIjoxMiwiRm9udE5hbWUiOiJDYWxpYnJpIiwiSXNCb2xkIjpmYWxz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aWQiOiIxOTEiLCJUb3AiOjAsIkxlZnQiOjAsIlJpZ2h0IjowLCJCb3R0b20iOjB9LCJQYWRkaW5nIjp7IiRpZCI6IjE5MiIsIlRvcCI6MCwiTGVmdCI6MCwiUmlnaHQiOjAsIkJvdHRvbSI6MH0sIkJhY2tncm91bmQiOnsiJHJlZiI6Ijc2In0sIklzVmlzaWJsZSI6dHJ1ZSwiV2lkdGgiOjAuMCwiSGVpZ2h0IjowLjAsIkJvcmRlclN0eWxlIjp7IiRpZCI6IjE5MyIsIkxpbmVDb2xvciI6bnVsbCwiTGluZVdlaWdodCI6MC4wLCJMaW5lVHlwZSI6MCwiUGFyZW50U3R5bGUiOm51bGx9LCJQYXJlbnRTdHlsZSI6bnVsbH0sIkRhdGVTdHlsZSI6eyIkaWQiOiIxOTQiLCJGb250U2V0dGluZ3MiOnsiJGlkIjoiMTk1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Tk2IiwiVG9wIjowLCJMZWZ0IjowLCJSaWdodCI6MCwiQm90dG9tIjowfSwiUGFkZGluZyI6eyIkaWQiOiIxOTciLCJUb3AiOjAsIkxlZnQiOjAsIlJpZ2h0IjowLCJCb3R0b20iOjB9LCJCYWNrZ3JvdW5kIjp7IiRyZWYiOiI4MyJ9LCJJc1Zpc2libGUiOnRydWUsIldpZHRoIjowLjAsIkhlaWdodCI6MC4wLCJCb3JkZXJTdHlsZSI6eyIkaWQiOiIxOTgiLCJMaW5lQ29sb3IiOm51bGwsIkxpbmVXZWlnaHQiOjAuMCwiTGluZVR5cGUiOjAsIlBhcmVudFN0eWxlIjpudWxsfSwiUGFyZW50U3R5bGUiOm51bGx9LCJEYXRlRm9ybWF0Ijp7IiRpZCI6IjE5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AwIiwiRGF0ZVBhcnRJc1Zpc2libGUiOnRydWUsIlRpbWVQYXJ0SXNWaXNpYmxlIjpmYWxzZX19LCJJc1Zpc2libGUiOnRydWUsIlBhcmVudFN0eWxlIjpudWxsfSwiSW5kZXgiOjQsIlBlcmNlbnRhZ2VDb21wbGV0ZSI6bnVsbCwiUG9zaXRpb24iOnsiUmF0aW8iOjAuMjM2MzkyMzkyMDUyNTQ0NDgsIklzQ3VzdG9tIjpmYWxzZX0sIkRhdGVGb3JtYXQiOnsiJHJlZiI6IjE5OSJ9LCJJZCI6IjcxMWQzZThmLThlN2EtNDk0Yy1hZGU1LWY0NmNiZmIxZjA5OCIsIkltcG9ydElkIjpudWxsLCJUaXRsZSI6IkVucm9sbHMgYXQgSGFydmFyZCBDb2xsZWdlIiwiTm90ZSI6bnVsbCwiSHlwZXJsaW5rIjpudWxsLCJJc0NoYW5nZWQiOmZhbHNlLCJJc05ldyI6ZmFsc2V9LHsiJGlkIjoiMjAxIiwiRGF0ZSI6IjE5NzUtMTAtMjhUMDA6MDA6MDBaIiwiU3R5bGUiOnsiJGlkIjoiMjAyIiwiU2hhcGUiOjEsIkNvbm5lY3Rvck1hcmdpbiI6eyIkaWQiOiIyMDMiLCJUb3AiOjAsIkxlZnQiOjIsIlJpZ2h0IjoyLCJCb3R0b20iOjB9LCJDb25uZWN0b3JTdHlsZSI6eyIkaWQiOiIyMDQiLCJMaW5lQ29sb3IiOnsiJHJlZiI6IjU5In0sIkxpbmVXZWlnaHQiOjEuMCwiTGluZVR5cGUiOjAsIlBhcmVudFN0eWxlIjpudWxsfSwiSXNCZWxvd1RpbWViYW5kIjpmYWxzZSwiSGlkZURhdGUiOmZhbHNlLCJTaGFwZVNpemUiOjAsIlNwYWNpbmciOjIuMCwiUGFkZGluZyI6eyIkaWQiOiIyMDUiLCJUb3AiOjcsIkxlZnQiOjMsIlJpZ2h0IjowLCJCb3R0b20iOjJ9LCJTaGFwZVN0eWxlIjp7IiRpZCI6IjIwNiIsIk1hcmdpbiI6eyIkaWQiOiIyMDciLCJUb3AiOjAsIkxlZnQiOjAsIlJpZ2h0IjowLCJCb3R0b20iOjB9LCJQYWRkaW5nIjp7IiRpZCI6IjIwOCIsIlRvcCI6MCwiTGVmdCI6MCwiUmlnaHQiOjAsIkJvdHRvbSI6MH0sIkJhY2tncm91bmQiOnsiJHJlZiI6IjY1In0sIklzVmlzaWJsZSI6dHJ1ZSwiV2lkdGgiOjEyLjAsIkhlaWdodCI6MTQuMCwiQm9yZGVyU3R5bGUiOnsiJGlkIjoiMjA5IiwiTGluZUNvbG9yIjp7IiRyZWYiOiI2OCJ9LCJMaW5lV2VpZ2h0IjowLjAsIkxpbmVUeXBlIjowLCJQYXJlbnRTdHlsZSI6bnVsbH0sIlBhcmVudFN0eWxlIjpudWxsfSwiVGl0bGVTdHlsZSI6eyIkaWQiOiIyMTAiLCJGb250U2V0dGluZ3MiOnsiJGlkIjoiMjExIiwiRm9udFNpemUiOjEyLCJGb250TmFtZSI6IkNhbGlicmkiLCJJc0JvbGQiOmZhbHNlLCJJc0l0YWxpYyI6ZmFsc2UsIklzVW5kZXJsaW5lZCI6ZmFsc2UsIlBhcmVudFN0eWxlIjpudWxsfSwiQXV0b1NpemUiOjIsIkZvcmVncm91bmQiOnsiJHJlZiI6IjcyIn0sIk1heFdpZHRoIjoyNDMuODIwMDA3MzI0MjE4NzUsIk1heEhlaWdodCI6IkluZmluaXR5IiwiU21hcnRGb3JlZ3JvdW5kSXNBY3RpdmUiOmZhbHNlLCJIb3Jpem9udGFsQWxpZ25tZW50IjoxLCJWZXJ0aWNhbEFsaWdubWVudCI6MCwiU21hcnRGb3JlZ3JvdW5kIjpudWxsLCJCYWNrZ3JvdW5kRmlsbFR5cGUiOjAsIk1hcmdpbiI6eyIkaWQiOiIyMTIiLCJUb3AiOjAsIkxlZnQiOjAsIlJpZ2h0IjowLCJCb3R0b20iOjB9LCJQYWRkaW5nIjp7IiRpZCI6IjIxMyIsIlRvcCI6MCwiTGVmdCI6MCwiUmlnaHQiOjAsIkJvdHRvbSI6MH0sIkJhY2tncm91bmQiOnsiJHJlZiI6Ijc2In0sIklzVmlzaWJsZSI6dHJ1ZSwiV2lkdGgiOjAuMCwiSGVpZ2h0IjowLjAsIkJvcmRlclN0eWxlIjp7IiRpZCI6IjIxNCIsIkxpbmVDb2xvciI6bnVsbCwiTGluZVdlaWdodCI6MC4wLCJMaW5lVHlwZSI6MCwiUGFyZW50U3R5bGUiOm51bGx9LCJQYXJlbnRTdHlsZSI6bnVsbH0sIkRhdGVTdHlsZSI6eyIkaWQiOiIyMTUiLCJGb250U2V0dGluZ3MiOnsiJGlkIjoiMjE2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jE3IiwiVG9wIjowLCJMZWZ0IjowLCJSaWdodCI6MCwiQm90dG9tIjowfSwiUGFkZGluZyI6eyIkaWQiOiIyMTgiLCJUb3AiOjAsIkxlZnQiOjAsIlJpZ2h0IjowLCJCb3R0b20iOjB9LCJCYWNrZ3JvdW5kIjp7IiRyZWYiOiI4MyJ9LCJJc1Zpc2libGUiOnRydWUsIldpZHRoIjowLjAsIkhlaWdodCI6MC4wLCJCb3JkZXJTdHlsZSI6eyIkaWQiOiIyMTkiLCJMaW5lQ29sb3IiOm51bGwsIkxpbmVXZWlnaHQiOjAuMCwiTGluZVR5cGUiOjAsIlBhcmVudFN0eWxlIjpudWxsfSwiUGFyZW50U3R5bGUiOm51bGx9LCJEYXRlRm9ybWF0Ijp7IiRpZCI6IjIy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IxIiwiRGF0ZVBhcnRJc1Zpc2libGUiOnRydWUsIlRpbWVQYXJ0SXNWaXNpYmxlIjpmYWxzZX19LCJJc1Zpc2libGUiOnRydWUsIlBhcmVudFN0eWxlIjpudWxsfSwiSW5kZXgiOjUsIlBlcmNlbnRhZ2VDb21wbGV0ZSI6bnVsbCwiUG9zaXRpb24iOnsiUmF0aW8iOjAuMjk3NDQwNTQ2NTMwMjY0NDIsIklzQ3VzdG9tIjpmYWxzZX0sIkRhdGVGb3JtYXQiOnsiJHJlZiI6IjIyMCJ9LCJJZCI6ImZkYjFiMmU4LTU1YTUtNGYwZi04YWQ5LTIyYWE2ZjI1ZDkwOCIsIkltcG9ydElkIjpudWxsLCJUaXRsZSI6IkRyb3BzIG91dCBvZiBjb2xsZWdlICYgY28tZm91bmRzIE1pY3Jvc29mdCIsIk5vdGUiOm51bGwsIkh5cGVybGluayI6bnVsbCwiSXNDaGFuZ2VkIjpmYWxzZSwiSXNOZXciOmZhbHNlfSx7IiRpZCI6IjIyMiIsIkRhdGUiOiIyMDA5LTEwLTI4VDAwOjAwOjAwWiIsIlN0eWxlIjp7IiRpZCI6IjIyMyIsIlNoYXBlIjoxLCJDb25uZWN0b3JNYXJnaW4iOnsiJGlkIjoiMjI0IiwiVG9wIjowLCJMZWZ0IjoyLCJSaWdodCI6MiwiQm90dG9tIjowfSwiQ29ubmVjdG9yU3R5bGUiOnsiJGlkIjoiMjI1IiwiTGluZUNvbG9yIjp7IiRyZWYiOiI1OSJ9LCJMaW5lV2VpZ2h0IjoxLjAsIkxpbmVUeXBlIjowLCJQYXJlbnRTdHlsZSI6bnVsbH0sIklzQmVsb3dUaW1lYmFuZCI6dHJ1ZSwiSGlkZURhdGUiOmZhbHNlLCJTaGFwZVNpemUiOjAsIlNwYWNpbmciOjIuMCwiUGFkZGluZyI6eyIkaWQiOiIyMjYiLCJUb3AiOjcsIkxlZnQiOjMsIlJpZ2h0IjowLCJCb3R0b20iOjJ9LCJTaGFwZVN0eWxlIjp7IiRpZCI6IjIyNyIsIk1hcmdpbiI6eyIkaWQiOiIyMjgiLCJUb3AiOjAsIkxlZnQiOjAsIlJpZ2h0IjowLCJCb3R0b20iOjB9LCJQYWRkaW5nIjp7IiRpZCI6IjIyOSIsIlRvcCI6MCwiTGVmdCI6MCwiUmlnaHQiOjAsIkJvdHRvbSI6MH0sIkJhY2tncm91bmQiOnsiJHJlZiI6IjY1In0sIklzVmlzaWJsZSI6dHJ1ZSwiV2lkdGgiOjEyLjAsIkhlaWdodCI6MTQuMCwiQm9yZGVyU3R5bGUiOnsiJGlkIjoiMjMwIiwiTGluZUNvbG9yIjp7IiRyZWYiOiI2OCJ9LCJMaW5lV2VpZ2h0IjowLjAsIkxpbmVUeXBlIjowLCJQYXJlbnRTdHlsZSI6bnVsbH0sIlBhcmVudFN0eWxlIjpudWxsfSwiVGl0bGVTdHlsZSI6eyIkaWQiOiIyMzEiLCJGb250U2V0dGluZ3MiOnsiJGlkIjoiMjMyIiwiRm9udFNpemUiOjEyLCJGb250TmFtZSI6IkNhbGlicmk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pZCI6IjIzMyIsIlRvcCI6MCwiTGVmdCI6MCwiUmlnaHQiOjAsIkJvdHRvbSI6MH0sIlBhZGRpbmciOnsiJGlkIjoiMjM0IiwiVG9wIjowLCJMZWZ0IjowLCJSaWdodCI6MCwiQm90dG9tIjowfSwiQmFja2dyb3VuZCI6eyIkcmVmIjoiNzYifSwiSXNWaXNpYmxlIjp0cnVlLCJXaWR0aCI6MC4wLCJIZWlnaHQiOjAuMCwiQm9yZGVyU3R5bGUiOnsiJGlkIjoiMjM1IiwiTGluZUNvbG9yIjpudWxsLCJMaW5lV2VpZ2h0IjowLjAsIkxpbmVUeXBlIjowLCJQYXJlbnRTdHlsZSI6bnVsbH0sIlBhcmVudFN0eWxlIjpudWxsfSwiRGF0ZVN0eWxlIjp7IiRpZCI6IjIzNiIsIkZvbnRTZXR0aW5ncyI6eyIkaWQiOiIyMzc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yMzgiLCJUb3AiOjAsIkxlZnQiOjAsIlJpZ2h0IjowLCJCb3R0b20iOjB9LCJQYWRkaW5nIjp7IiRpZCI6IjIzOSIsIlRvcCI6MCwiTGVmdCI6MCwiUmlnaHQiOjAsIkJvdHRvbSI6MH0sIkJhY2tncm91bmQiOnsiJHJlZiI6IjgzIn0sIklzVmlzaWJsZSI6dHJ1ZSwiV2lkdGgiOjAuMCwiSGVpZ2h0IjowLjAsIkJvcmRlclN0eWxlIjp7IiRpZCI6IjI0MCIsIkxpbmVDb2xvciI6bnVsbCwiTGluZVdlaWdodCI6MC4wLCJMaW5lVHlwZSI6MCwiUGFyZW50U3R5bGUiOm51bGx9LCJQYXJlbnRTdHlsZSI6bnVsbH0sIkRhdGVGb3JtYXQiOnsiJGlkIjoiMjQ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DIiLCJEYXRlUGFydElzVmlzaWJsZSI6dHJ1ZSwiVGltZVBhcnRJc1Zpc2libGUiOmZhbHNlfX0sIklzVmlzaWJsZSI6dHJ1ZSwiUGFyZW50U3R5bGUiOm51bGx9LCJJbmRleCI6NiwiUGVyY2VudGFnZUNvbXBsZXRlIjpudWxsLCJQb3NpdGlvbiI6eyJSYXRpbyI6MC4wODMwNjc5NTQwMjgwOTQyNjIsIklzQ3VzdG9tIjp0cnVlfSwiRGF0ZUZvcm1hdCI6eyIkcmVmIjoiMjQxIn0sIklkIjoiZDdiNDFiMjgtYTI4Ni00ODlhLWEwODMtMjc0MjcxNDdlYWM1IiwiSW1wb3J0SWQiOm51bGwsIlRpdGxlIjoiQ28tZm91bmRzIFRoZSBHaXZpbmcgUGxlZGdlIiwiTm90ZSI6bnVsbCwiSHlwZXJsaW5rIjpudWxsLCJJc0NoYW5nZWQiOmZhbHNlLCJJc05ldyI6ZmFsc2V9LHsiJGlkIjoiMjQzIiwiRGF0ZSI6IjE5ODAtMTAtMjhUMDA6MDA6MDBaIiwiU3R5bGUiOnsiJGlkIjoiMjQ0IiwiU2hhcGUiOjEsIkNvbm5lY3Rvck1hcmdpbiI6eyIkaWQiOiIyNDUiLCJUb3AiOjAsIkxlZnQiOjIsIlJpZ2h0IjoyLCJCb3R0b20iOjB9LCJDb25uZWN0b3JTdHlsZSI6eyIkaWQiOiIyNDYiLCJMaW5lQ29sb3IiOnsiJHJlZiI6IjU5In0sIkxpbmVXZWlnaHQiOjEuMCwiTGluZVR5cGUiOjAsIlBhcmVudFN0eWxlIjpudWxsfSwiSXNCZWxvd1RpbWViYW5kIjpmYWxzZSwiSGlkZURhdGUiOmZhbHNlLCJTaGFwZVNpemUiOjAsIlNwYWNpbmciOjIuMCwiUGFkZGluZyI6eyIkaWQiOiIyNDciLCJUb3AiOjcsIkxlZnQiOjMsIlJpZ2h0IjowLCJCb3R0b20iOjJ9LCJTaGFwZVN0eWxlIjp7IiRpZCI6IjI0OCIsIk1hcmdpbiI6eyIkaWQiOiIyNDkiLCJUb3AiOjAsIkxlZnQiOjAsIlJpZ2h0IjowLCJCb3R0b20iOjB9LCJQYWRkaW5nIjp7IiRpZCI6IjI1MCIsIlRvcCI6MCwiTGVmdCI6MCwiUmlnaHQiOjAsIkJvdHRvbSI6MH0sIkJhY2tncm91bmQiOnsiJHJlZiI6IjY1In0sIklzVmlzaWJsZSI6dHJ1ZSwiV2lkdGgiOjEyLjAsIkhlaWdodCI6MTQuMCwiQm9yZGVyU3R5bGUiOnsiJGlkIjoiMjUxIiwiTGluZUNvbG9yIjp7IiRyZWYiOiI2OCJ9LCJMaW5lV2VpZ2h0IjowLjAsIkxpbmVUeXBlIjowLCJQYXJlbnRTdHlsZSI6bnVsbH0sIlBhcmVudFN0eWxlIjpudWxsfSwiVGl0bGVTdHlsZSI6eyIkaWQiOiIyNTIiLCJGb250U2V0dGluZ3MiOnsiJGlkIjoiMjUzIiwiRm9udFNpemUiOjEyLCJGb250TmFtZSI6IkNhbGlicmkiLCJJc0JvbGQiOmZhbHNlLCJJc0l0YWxpYyI6ZmFsc2UsIklzVW5kZXJsaW5lZCI6ZmFsc2UsIlBhcmVudFN0eWxlIjpudWxsfSwiQXV0b1NpemUiOjIsIkZvcmVncm91bmQiOnsiJHJlZiI6IjcyIn0sIk1heFdpZHRoIjozMDkuMzE4MTE1MjM0Mzc1LCJNYXhIZWlnaHQiOiJJbmZpbml0eSIsIlNtYXJ0Rm9yZWdyb3VuZElzQWN0aXZlIjpmYWxzZSwiSG9yaXpvbnRhbEFsaWdubWVudCI6MSwiVmVydGljYWxBbGlnbm1lbnQiOjAsIlNtYXJ0Rm9yZWdyb3VuZCI6bnVsbCwiQmFja2dyb3VuZEZpbGxUeXBlIjowLCJNYXJnaW4iOnsiJGlkIjoiMjU0IiwiVG9wIjowLCJMZWZ0IjowLCJSaWdodCI6MCwiQm90dG9tIjowfSwiUGFkZGluZyI6eyIkaWQiOiIyNTUiLCJUb3AiOjAsIkxlZnQiOjAsIlJpZ2h0IjowLCJCb3R0b20iOjB9LCJCYWNrZ3JvdW5kIjp7IiRyZWYiOiI3NiJ9LCJJc1Zpc2libGUiOnRydWUsIldpZHRoIjowLjAsIkhlaWdodCI6MC4wLCJCb3JkZXJTdHlsZSI6eyIkaWQiOiIyNTYiLCJMaW5lQ29sb3IiOm51bGwsIkxpbmVXZWlnaHQiOjAuMCwiTGluZVR5cGUiOjAsIlBhcmVudFN0eWxlIjpudWxsfSwiUGFyZW50U3R5bGUiOm51bGx9LCJEYXRlU3R5bGUiOnsiJGlkIjoiMjU3IiwiRm9udFNldHRpbmdzIjp7IiRpZCI6IjI1OC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I1OSIsIlRvcCI6MCwiTGVmdCI6MCwiUmlnaHQiOjAsIkJvdHRvbSI6MH0sIlBhZGRpbmciOnsiJGlkIjoiMjYwIiwiVG9wIjowLCJMZWZ0IjowLCJSaWdodCI6MCwiQm90dG9tIjowfSwiQmFja2dyb3VuZCI6eyIkcmVmIjoiODMifSwiSXNWaXNpYmxlIjp0cnVlLCJXaWR0aCI6MC4wLCJIZWlnaHQiOjAuMCwiQm9yZGVyU3R5bGUiOnsiJGlkIjoiMjYxIiwiTGluZUNvbG9yIjpudWxsLCJMaW5lV2VpZ2h0IjowLjAsIkxpbmVUeXBlIjowLCJQYXJlbnRTdHlsZSI6bnVsbH0sIlBhcmVudFN0eWxlIjpudWxsfSwiRGF0ZUZvcm1hdCI6eyIkaWQiOiIyNj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2MyIsIkRhdGVQYXJ0SXNWaXNpYmxlIjp0cnVlLCJUaW1lUGFydElzVmlzaWJsZSI6ZmFsc2V9fSwiSXNWaXNpYmxlIjp0cnVlLCJQYXJlbnRTdHlsZSI6bnVsbH0sIkluZGV4Ijo3LCJQZXJjZW50YWdlQ29tcGxldGUiOm51bGwsIlBvc2l0aW9uIjp7IlJhdGlvIjowLjE3Njk0MDE4MzI4NjMxMzY3LCJJc0N1c3RvbSI6dHJ1ZX0sIkRhdGVGb3JtYXQiOnsiJHJlZiI6IjI2MiJ9LCJJZCI6IjBmMzE5YmYwLWE4YzktNDk2Zi05NmM0LWJjZTU4ODA3ZWFhYiIsIkltcG9ydElkIjpudWxsLCJUaXRsZSI6IlBhcnRuZXJzIHdpdGggSUJNIHRvIHdyaXRlIHRoZSBCQVNJQyBmb3IgdGhlIElCTSBQQyIsIk5vdGUiOm51bGwsIkh5cGVybGluayI6bnVsbCwiSXNDaGFuZ2VkIjpmYWxzZSwiSXNOZXciOmZhbHNlfSx7IiRpZCI6IjI2NCIsIkRhdGUiOiIxOTgxLTA3LTI1VDAwOjAwOjAwWiIsIlN0eWxlIjp7IiRpZCI6IjI2NSIsIlNoYXBlIjoxLCJDb25uZWN0b3JNYXJnaW4iOnsiJGlkIjoiMjY2IiwiVG9wIjowLCJMZWZ0IjoyLCJSaWdodCI6MiwiQm90dG9tIjowfSwiQ29ubmVjdG9yU3R5bGUiOnsiJGlkIjoiMjY3IiwiTGluZUNvbG9yIjp7IiRyZWYiOiI1OSJ9LCJMaW5lV2VpZ2h0IjoxLjAsIkxpbmVUeXBlIjowLCJQYXJlbnRTdHlsZSI6bnVsbH0sIklzQmVsb3dUaW1lYmFuZCI6dHJ1ZSwiSGlkZURhdGUiOmZhbHNlLCJTaGFwZVNpemUiOjAsIlNwYWNpbmciOjIuMCwiUGFkZGluZyI6eyIkaWQiOiIyNjgiLCJUb3AiOjcsIkxlZnQiOjMsIlJpZ2h0IjowLCJCb3R0b20iOjJ9LCJTaGFwZVN0eWxlIjp7IiRpZCI6IjI2OSIsIk1hcmdpbiI6eyIkaWQiOiIyNzAiLCJUb3AiOjAsIkxlZnQiOjAsIlJpZ2h0IjowLCJCb3R0b20iOjB9LCJQYWRkaW5nIjp7IiRpZCI6IjI3MSIsIlRvcCI6MCwiTGVmdCI6MCwiUmlnaHQiOjAsIkJvdHRvbSI6MH0sIkJhY2tncm91bmQiOnsiJHJlZiI6IjY1In0sIklzVmlzaWJsZSI6dHJ1ZSwiV2lkdGgiOjEyLjAsIkhlaWdodCI6MTQuMCwiQm9yZGVyU3R5bGUiOnsiJGlkIjoiMjcyIiwiTGluZUNvbG9yIjp7IiRyZWYiOiI2OCJ9LCJMaW5lV2VpZ2h0IjowLjAsIkxpbmVUeXBlIjowLCJQYXJlbnRTdHlsZSI6bnVsbH0sIlBhcmVudFN0eWxlIjpudWxsfSwiVGl0bGVTdHlsZSI6eyIkaWQiOiIyNzMiLCJGb250U2V0dGluZ3MiOnsiJGlkIjoiMjc0IiwiRm9udFNpemUiOjEyLCJGb250TmFtZSI6IkNhbGlicmk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pZCI6IjI3NSIsIlRvcCI6MCwiTGVmdCI6MCwiUmlnaHQiOjAsIkJvdHRvbSI6MH0sIlBhZGRpbmciOnsiJGlkIjoiMjc2IiwiVG9wIjowLCJMZWZ0IjowLCJSaWdodCI6MCwiQm90dG9tIjowfSwiQmFja2dyb3VuZCI6eyIkcmVmIjoiNzYifSwiSXNWaXNpYmxlIjp0cnVlLCJXaWR0aCI6MC4wLCJIZWlnaHQiOjAuMCwiQm9yZGVyU3R5bGUiOnsiJGlkIjoiMjc3IiwiTGluZUNvbG9yIjpudWxsLCJMaW5lV2VpZ2h0IjowLjAsIkxpbmVUeXBlIjowLCJQYXJlbnRTdHlsZSI6bnVsbH0sIlBhcmVudFN0eWxlIjpudWxsfSwiRGF0ZVN0eWxlIjp7IiRpZCI6IjI3OCIsIkZvbnRTZXR0aW5ncyI6eyIkaWQiOiIyNzk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yODAiLCJUb3AiOjAsIkxlZnQiOjAsIlJpZ2h0IjowLCJCb3R0b20iOjB9LCJQYWRkaW5nIjp7IiRpZCI6IjI4MSIsIlRvcCI6MCwiTGVmdCI6MCwiUmlnaHQiOjAsIkJvdHRvbSI6MH0sIkJhY2tncm91bmQiOnsiJHJlZiI6IjgzIn0sIklzVmlzaWJsZSI6dHJ1ZSwiV2lkdGgiOjAuMCwiSGVpZ2h0IjowLjAsIkJvcmRlclN0eWxlIjp7IiRpZCI6IjI4MiIsIkxpbmVDb2xvciI6bnVsbCwiTGluZVdlaWdodCI6MC4wLCJMaW5lVHlwZSI6MCwiUGFyZW50U3R5bGUiOm51bGx9LCJQYXJlbnRTdHlsZSI6bnVsbH0sIkRhdGVGb3JtYXQiOnsiJGlkIjoiMjg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ODQiLCJEYXRlUGFydElzVmlzaWJsZSI6dHJ1ZSwiVGltZVBhcnRJc1Zpc2libGUiOmZhbHNlfX0sIklzVmlzaWJsZSI6dHJ1ZSwiUGFyZW50U3R5bGUiOm51bGx9LCJJbmRleCI6OCwiUGVyY2VudGFnZUNvbXBsZXRlIjpudWxsLCJQb3NpdGlvbiI6eyJSYXRpbyI6MC4wODMwNjc5NTQwMjgwOTQyNjIsIklzQ3VzdG9tIjp0cnVlfSwiRGF0ZUZvcm1hdCI6eyIkcmVmIjoiMjgzIn0sIklkIjoiZmNmNDFkYzQtOWFmNi00N2VjLWE5NzQtN2ZjOWY2ZWE0ZTYyIiwiSW1wb3J0SWQiOm51bGwsIlRpdGxlIjoiQmVjb21lcyBwcmVzaWRlbnQgb2YgTWljcm9zb2Z0IiwiTm90ZSI6bnVsbCwiSHlwZXJsaW5rIjpudWxsLCJJc0NoYW5nZWQiOmZhbHNlLCJJc05ldyI6ZmFsc2V9LHsiJGlkIjoiMjg1IiwiRGF0ZSI6IjE5ODctMTAtMjhUMDA6MDA6MDBaIiwiU3R5bGUiOnsiJGlkIjoiMjg2IiwiU2hhcGUiOjEsIkNvbm5lY3Rvck1hcmdpbiI6eyIkaWQiOiIyODciLCJUb3AiOjAsIkxlZnQiOjIsIlJpZ2h0IjoyLCJCb3R0b20iOjB9LCJDb25uZWN0b3JTdHlsZSI6eyIkaWQiOiIyODgiLCJMaW5lQ29sb3IiOnsiJHJlZiI6IjU5In0sIkxpbmVXZWlnaHQiOjEuMCwiTGluZVR5cGUiOjAsIlBhcmVudFN0eWxlIjpudWxsfSwiSXNCZWxvd1RpbWViYW5kIjpmYWxzZSwiSGlkZURhdGUiOmZhbHNlLCJTaGFwZVNpemUiOjAsIlNwYWNpbmciOjIuMCwiUGFkZGluZyI6eyIkaWQiOiIyODkiLCJUb3AiOjcsIkxlZnQiOjMsIlJpZ2h0IjowLCJCb3R0b20iOjJ9LCJTaGFwZVN0eWxlIjp7IiRpZCI6IjI5MCIsIk1hcmdpbiI6eyIkaWQiOiIyOTEiLCJUb3AiOjAsIkxlZnQiOjAsIlJpZ2h0IjowLCJCb3R0b20iOjB9LCJQYWRkaW5nIjp7IiRpZCI6IjI5MiIsIlRvcCI6MCwiTGVmdCI6MCwiUmlnaHQiOjAsIkJvdHRvbSI6MH0sIkJhY2tncm91bmQiOnsiJHJlZiI6IjY1In0sIklzVmlzaWJsZSI6dHJ1ZSwiV2lkdGgiOjEyLjAsIkhlaWdodCI6MTQuMCwiQm9yZGVyU3R5bGUiOnsiJGlkIjoiMjkzIiwiTGluZUNvbG9yIjp7IiRyZWYiOiI2OCJ9LCJMaW5lV2VpZ2h0IjowLjAsIkxpbmVUeXBlIjowLCJQYXJlbnRTdHlsZSI6bnVsbH0sIlBhcmVudFN0eWxlIjpudWxsfSwiVGl0bGVTdHlsZSI6eyIkaWQiOiIyOTQiLCJGb250U2V0dGluZ3MiOnsiJGlkIjoiMjk1IiwiRm9udFNpemUiOjEyLCJGb250TmFtZSI6IkNhbGlicmkiLCJJc0JvbGQiOmZhbHNlLCJJc0l0YWxpYyI6ZmFsc2UsIklzVW5kZXJsaW5lZCI6ZmFsc2UsIlBhcmVudFN0eWxlIjpudWxsfSwiQXV0b1NpemUiOjIsIkZvcmVncm91bmQiOnsiJHJlZiI6IjcyIn0sIk1heFdpZHRoIjozMTIuMzY3ODU4ODg2NzE4NzUsIk1heEhlaWdodCI6IkluZmluaXR5IiwiU21hcnRGb3JlZ3JvdW5kSXNBY3RpdmUiOmZhbHNlLCJIb3Jpem9udGFsQWxpZ25tZW50IjoxLCJWZXJ0aWNhbEFsaWdubWVudCI6MCwiU21hcnRGb3JlZ3JvdW5kIjpudWxsLCJCYWNrZ3JvdW5kRmlsbFR5cGUiOjAsIk1hcmdpbiI6eyIkaWQiOiIyOTYiLCJUb3AiOjAsIkxlZnQiOjAsIlJpZ2h0IjowLCJCb3R0b20iOjB9LCJQYWRkaW5nIjp7IiRpZCI6IjI5NyIsIlRvcCI6MCwiTGVmdCI6MCwiUmlnaHQiOjAsIkJvdHRvbSI6MH0sIkJhY2tncm91bmQiOnsiJHJlZiI6Ijc2In0sIklzVmlzaWJsZSI6dHJ1ZSwiV2lkdGgiOjAuMCwiSGVpZ2h0IjowLjAsIkJvcmRlclN0eWxlIjp7IiRpZCI6IjI5OCIsIkxpbmVDb2xvciI6bnVsbCwiTGluZVdlaWdodCI6MC4wLCJMaW5lVHlwZSI6MCwiUGFyZW50U3R5bGUiOm51bGx9LCJQYXJlbnRTdHlsZSI6bnVsbH0sIkRhdGVTdHlsZSI6eyIkaWQiOiIyOTkiLCJGb250U2V0dGluZ3MiOnsiJGlkIjoiMzAw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zAxIiwiVG9wIjowLCJMZWZ0IjowLCJSaWdodCI6MCwiQm90dG9tIjowfSwiUGFkZGluZyI6eyIkaWQiOiIzMDIiLCJUb3AiOjAsIkxlZnQiOjAsIlJpZ2h0IjowLCJCb3R0b20iOjB9LCJCYWNrZ3JvdW5kIjp7IiRyZWYiOiI4MyJ9LCJJc1Zpc2libGUiOnRydWUsIldpZHRoIjowLjAsIkhlaWdodCI6MC4wLCJCb3JkZXJTdHlsZSI6eyIkaWQiOiIzMDMiLCJMaW5lQ29sb3IiOm51bGwsIkxpbmVXZWlnaHQiOjAuMCwiTGluZVR5cGUiOjAsIlBhcmVudFN0eWxlIjpudWxsfSwiUGFyZW50U3R5bGUiOm51bGx9LCJEYXRlRm9ybWF0Ijp7IiRpZCI6IjMw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A1IiwiRGF0ZVBhcnRJc1Zpc2libGUiOnRydWUsIlRpbWVQYXJ0SXNWaXNpYmxlIjpmYWxzZX19LCJJc1Zpc2libGUiOnRydWUsIlBhcmVudFN0eWxlIjpudWxsfSwiSW5kZXgiOjksIlBlcmNlbnRhZ2VDb21wbGV0ZSI6bnVsbCwiUG9zaXRpb24iOnsiUmF0aW8iOjAuMjg3NzczNTU2MTc5NDcwNDgsIklzQ3VzdG9tIjp0cnVlfSwiRGF0ZUZvcm1hdCI6eyIkcmVmIjoiMzA0In0sIklkIjoiYTYwNjE3MDItNzA3Yi00YWYzLThjNTQtMzU2ZDcyMDJmYWE0IiwiSW1wb3J0SWQiOm51bGwsIlRpdGxlIjoiQmVjb21lcyB0aGUgeW91bmdlc3QgYmlsbGlvbmFpcmUgYWZ0ZXIgTVMgZ29lcyBwdWJsaWMiLCJOb3RlIjpudWxsLCJIeXBlcmxpbmsiOm51bGwsIklzQ2hhbmdlZCI6ZmFsc2UsIklzTmV3IjpmYWxzZX0seyIkaWQiOiIzMDYiLCJEYXRlIjoiMTk4OS0xMC0yOFQwMDowMDowMFoiLCJTdHlsZSI6eyIkaWQiOiIzMDciLCJTaGFwZSI6MSwiQ29ubmVjdG9yTWFyZ2luIjp7IiRpZCI6IjMwOCIsIlRvcCI6MCwiTGVmdCI6MiwiUmlnaHQiOjIsIkJvdHRvbSI6MH0sIkNvbm5lY3RvclN0eWxlIjp7IiRpZCI6IjMwOSIsIkxpbmVDb2xvciI6eyIkcmVmIjoiNTkifSwiTGluZVdlaWdodCI6MS4wLCJMaW5lVHlwZSI6MCwiUGFyZW50U3R5bGUiOm51bGx9LCJJc0JlbG93VGltZWJhbmQiOnRydWUsIkhpZGVEYXRlIjpmYWxzZSwiU2hhcGVTaXplIjowLCJTcGFjaW5nIjoyLjAsIlBhZGRpbmciOnsiJGlkIjoiMzEwIiwiVG9wIjo3LCJMZWZ0IjozLCJSaWdodCI6MCwiQm90dG9tIjoyfSwiU2hhcGVTdHlsZSI6eyIkaWQiOiIzMTEiLCJNYXJnaW4iOnsiJGlkIjoiMzEyIiwiVG9wIjowLCJMZWZ0IjowLCJSaWdodCI6MCwiQm90dG9tIjowfSwiUGFkZGluZyI6eyIkaWQiOiIzMTMiLCJUb3AiOjAsIkxlZnQiOjAsIlJpZ2h0IjowLCJCb3R0b20iOjB9LCJCYWNrZ3JvdW5kIjp7IiRyZWYiOiI2NSJ9LCJJc1Zpc2libGUiOnRydWUsIldpZHRoIjoxMi4wLCJIZWlnaHQiOjE0LjAsIkJvcmRlclN0eWxlIjp7IiRpZCI6IjMxNCIsIkxpbmVDb2xvciI6eyIkcmVmIjoiNjgifSwiTGluZVdlaWdodCI6MC4wLCJMaW5lVHlwZSI6MCwiUGFyZW50U3R5bGUiOm51bGx9LCJQYXJlbnRTdHlsZSI6bnVsbH0sIlRpdGxlU3R5bGUiOnsiJGlkIjoiMzE1IiwiRm9udFNldHRpbmdzIjp7IiRpZCI6IjMxNiIsIkZvbnRTaXplIjoxMiwiRm9udE5hbWUiOiJDYWxpYnJpIiwiSXNCb2xkIjpmYWxz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aWQiOiIzMTciLCJUb3AiOjAsIkxlZnQiOjAsIlJpZ2h0IjowLCJCb3R0b20iOjB9LCJQYWRkaW5nIjp7IiRpZCI6IjMxOCIsIlRvcCI6MCwiTGVmdCI6MCwiUmlnaHQiOjAsIkJvdHRvbSI6MH0sIkJhY2tncm91bmQiOnsiJHJlZiI6Ijc2In0sIklzVmlzaWJsZSI6dHJ1ZSwiV2lkdGgiOjAuMCwiSGVpZ2h0IjowLjAsIkJvcmRlclN0eWxlIjp7IiRpZCI6IjMxOSIsIkxpbmVDb2xvciI6bnVsbCwiTGluZVdlaWdodCI6MC4wLCJMaW5lVHlwZSI6MCwiUGFyZW50U3R5bGUiOm51bGx9LCJQYXJlbnRTdHlsZSI6bnVsbH0sIkRhdGVTdHlsZSI6eyIkaWQiOiIzMjAiLCJGb250U2V0dGluZ3MiOnsiJGlkIjoiMzIx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zIyIiwiVG9wIjowLCJMZWZ0IjowLCJSaWdodCI6MCwiQm90dG9tIjowfSwiUGFkZGluZyI6eyIkaWQiOiIzMjMiLCJUb3AiOjAsIkxlZnQiOjAsIlJpZ2h0IjowLCJCb3R0b20iOjB9LCJCYWNrZ3JvdW5kIjp7IiRyZWYiOiI4MyJ9LCJJc1Zpc2libGUiOnRydWUsIldpZHRoIjowLjAsIkhlaWdodCI6MC4wLCJCb3JkZXJTdHlsZSI6eyIkaWQiOiIzMjQiLCJMaW5lQ29sb3IiOm51bGwsIkxpbmVXZWlnaHQiOjAuMCwiTGluZVR5cGUiOjAsIlBhcmVudFN0eWxlIjpudWxsfSwiUGFyZW50U3R5bGUiOm51bGx9LCJEYXRlRm9ybWF0Ijp7IiRpZCI6IjMy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I2IiwiRGF0ZVBhcnRJc1Zpc2libGUiOnRydWUsIlRpbWVQYXJ0SXNWaXNpYmxlIjpmYWxzZX19LCJJc1Zpc2libGUiOnRydWUsIlBhcmVudFN0eWxlIjpudWxsfSwiSW5kZXgiOjEwLCJQZXJjZW50YWdlQ29tcGxldGUiOm51bGwsIlBvc2l0aW9uIjp7IlJhdGlvIjowLjE2NzE0MjU4MTkzOTY5NzI4LCJJc0N1c3RvbSI6dHJ1ZX0sIkRhdGVGb3JtYXQiOnsiJHJlZiI6IjMyNSJ9LCJJZCI6IjAwNzQyNDFlLWQ4ZmUtNDdmZC05OTlkLTAxYjkxOTBlNjJiYSIsIkltcG9ydElkIjpudWxsLCJUaXRsZSI6IkZvdW5kcyBDb3JiaXMiLCJOb3RlIjpudWxsLCJIeXBlcmxpbmsiOm51bGwsIklzQ2hhbmdlZCI6ZmFsc2UsIklzTmV3IjpmYWxzZX0seyIkaWQiOiIzMjciLCJEYXRlIjoiMTk5NC0wMS0wMVQwMDowMDowMFoiLCJTdHlsZSI6eyIkaWQiOiIzMjgiLCJTaGFwZSI6MSwiQ29ubmVjdG9yTWFyZ2luIjp7IiRpZCI6IjMyOSIsIlRvcCI6MCwiTGVmdCI6MiwiUmlnaHQiOjIsIkJvdHRvbSI6MH0sIkNvbm5lY3RvclN0eWxlIjp7IiRpZCI6IjMzMCIsIkxpbmVDb2xvciI6eyIkcmVmIjoiNTkifSwiTGluZVdlaWdodCI6MS4wLCJMaW5lVHlwZSI6MCwiUGFyZW50U3R5bGUiOm51bGx9LCJJc0JlbG93VGltZWJhbmQiOmZhbHNlLCJIaWRlRGF0ZSI6ZmFsc2UsIlNoYXBlU2l6ZSI6MCwiU3BhY2luZyI6Mi4wLCJQYWRkaW5nIjp7IiRpZCI6IjMzMSIsIlRvcCI6NywiTGVmdCI6MywiUmlnaHQiOjAsIkJvdHRvbSI6Mn0sIlNoYXBlU3R5bGUiOnsiJGlkIjoiMzMyIiwiTWFyZ2luIjp7IiRpZCI6IjMzMyIsIlRvcCI6MCwiTGVmdCI6MCwiUmlnaHQiOjAsIkJvdHRvbSI6MH0sIlBhZGRpbmciOnsiJGlkIjoiMzM0IiwiVG9wIjowLCJMZWZ0IjowLCJSaWdodCI6MCwiQm90dG9tIjowfSwiQmFja2dyb3VuZCI6eyIkcmVmIjoiNjUifSwiSXNWaXNpYmxlIjp0cnVlLCJXaWR0aCI6MTIuMCwiSGVpZ2h0IjoxNC4wLCJCb3JkZXJTdHlsZSI6eyIkaWQiOiIzMzUiLCJMaW5lQ29sb3IiOnsiJHJlZiI6IjY4In0sIkxpbmVXZWlnaHQiOjAuMCwiTGluZVR5cGUiOjAsIlBhcmVudFN0eWxlIjpudWxsfSwiUGFyZW50U3R5bGUiOm51bGx9LCJUaXRsZVN0eWxlIjp7IiRpZCI6IjMzNiIsIkZvbnRTZXR0aW5ncyI6eyIkaWQiOiIzMzciLCJGb250U2l6ZSI6MTIsIkZvbnROYW1lIjoiQ2FsaWJyaSIsIklzQm9sZCI6ZmFsc2UsIklzSXRhbGljIjpmYWxzZSwiSXNVbmRlcmxpbmVkIjpmYWxzZSwiUGFyZW50U3R5bGUiOm51bGx9LCJBdXRvU2l6ZSI6MiwiRm9yZWdyb3VuZCI6eyIkaWQiOiIzMzgiLCJDb2xvciI6eyIkaWQiOiIzMzkiLCJBIjoyNTUsIlIiOjI0MCwiRyI6MjQwLCJCIjoxOTV9fSwiTWF4V2lkdGgiOjE1My44NzUxMjIwNzAzMTI1LCJNYXhIZWlnaHQiOiJJbmZpbml0eSIsIlNtYXJ0Rm9yZWdyb3VuZElzQWN0aXZlIjpmYWxzZSwiSG9yaXpvbnRhbEFsaWdubWVudCI6MSwiVmVydGljYWxBbGlnbm1lbnQiOjAsIlNtYXJ0Rm9yZWdyb3VuZCI6bnVsbCwiQmFja2dyb3VuZEZpbGxUeXBlIjowLCJNYXJnaW4iOnsiJGlkIjoiMzQwIiwiVG9wIjowLCJMZWZ0IjowLCJSaWdodCI6MCwiQm90dG9tIjowfSwiUGFkZGluZyI6eyIkaWQiOiIzNDEiLCJUb3AiOjAsIkxlZnQiOjAsIlJpZ2h0IjowLCJCb3R0b20iOjB9LCJCYWNrZ3JvdW5kIjp7IiRyZWYiOiI3NiJ9LCJJc1Zpc2libGUiOnRydWUsIldpZHRoIjowLjAsIkhlaWdodCI6MC4wLCJCb3JkZXJTdHlsZSI6eyIkaWQiOiIzNDIiLCJMaW5lQ29sb3IiOm51bGwsIkxpbmVXZWlnaHQiOjAuMCwiTGluZVR5cGUiOjAsIlBhcmVudFN0eWxlIjpudWxsfSwiUGFyZW50U3R5bGUiOm51bGx9LCJEYXRlU3R5bGUiOnsiJGlkIjoiMzQzIiwiRm9udFNldHRpbmdzIjp7IiRpZCI6IjM0NC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M0NSIsIlRvcCI6MCwiTGVmdCI6MCwiUmlnaHQiOjAsIkJvdHRvbSI6MH0sIlBhZGRpbmciOnsiJGlkIjoiMzQ2IiwiVG9wIjowLCJMZWZ0IjowLCJSaWdodCI6MCwiQm90dG9tIjowfSwiQmFja2dyb3VuZCI6eyIkcmVmIjoiODMifSwiSXNWaXNpYmxlIjp0cnVlLCJXaWR0aCI6MC4wLCJIZWlnaHQiOjAuMCwiQm9yZGVyU3R5bGUiOnsiJGlkIjoiMzQ3IiwiTGluZUNvbG9yIjpudWxsLCJMaW5lV2VpZ2h0IjowLjAsIkxpbmVUeXBlIjowLCJQYXJlbnRTdHlsZSI6bnVsbH0sIlBhcmVudFN0eWxlIjpudWxsfSwiRGF0ZUZvcm1hdCI6eyIkaWQiOiIzND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0OSIsIkRhdGVQYXJ0SXNWaXNpYmxlIjp0cnVlLCJUaW1lUGFydElzVmlzaWJsZSI6ZmFsc2V9fSwiSXNWaXNpYmxlIjp0cnVlLCJQYXJlbnRTdHlsZSI6bnVsbH0sIkluZGV4IjoxMSwiUGVyY2VudGFnZUNvbXBsZXRlIjpudWxsLCJQb3NpdGlvbiI6eyJSYXRpbyI6MC4wODM4MTA0NTMwNjE3MDQyODgsIklzQ3VzdG9tIjpmYWxzZX0sIkRhdGVGb3JtYXQiOnsiJHJlZiI6IjM0OCJ9LCJJZCI6ImQyYjM3ZWYyLTE4YjUtNDMzYi05NTE5LWQxNmIwNzQyZjI1NCIsIkltcG9ydElkIjpudWxsLCJUaXRsZSI6Ik1hcnJpZXMgTWVsaW5kYSBGcmVuY2giLCJOb3RlIjpudWxsLCJIeXBlcmxpbmsiOm51bGwsIklzQ2hhbmdlZCI6ZmFsc2UsIklzTmV3IjpmYWxzZX0seyIkaWQiOiIzNTAiLCJEYXRlIjoiMjAwMC0wNy0yN1QwMDowMDowMFoiLCJTdHlsZSI6eyIkaWQiOiIzNTEiLCJTaGFwZSI6MSwiQ29ubmVjdG9yTWFyZ2luIjp7IiRpZCI6IjM1MiIsIlRvcCI6MCwiTGVmdCI6MiwiUmlnaHQiOjIsIkJvdHRvbSI6MH0sIkNvbm5lY3RvclN0eWxlIjp7IiRpZCI6IjM1MyIsIkxpbmVDb2xvciI6eyIkcmVmIjoiNTkifSwiTGluZVdlaWdodCI6MS4wLCJMaW5lVHlwZSI6MCwiUGFyZW50U3R5bGUiOm51bGx9LCJJc0JlbG93VGltZWJhbmQiOnRydWUsIkhpZGVEYXRlIjpmYWxzZSwiU2hhcGVTaXplIjowLCJTcGFjaW5nIjoyLjAsIlBhZGRpbmciOnsiJGlkIjoiMzU0IiwiVG9wIjo3LCJMZWZ0IjozLCJSaWdodCI6MCwiQm90dG9tIjoyfSwiU2hhcGVTdHlsZSI6eyIkaWQiOiIzNTUiLCJNYXJnaW4iOnsiJGlkIjoiMzU2IiwiVG9wIjowLCJMZWZ0IjowLCJSaWdodCI6MCwiQm90dG9tIjowfSwiUGFkZGluZyI6eyIkaWQiOiIzNTciLCJUb3AiOjAsIkxlZnQiOjAsIlJpZ2h0IjowLCJCb3R0b20iOjB9LCJCYWNrZ3JvdW5kIjp7IiRyZWYiOiI2NSJ9LCJJc1Zpc2libGUiOnRydWUsIldpZHRoIjoxMi4wLCJIZWlnaHQiOjE0LjAsIkJvcmRlclN0eWxlIjp7IiRpZCI6IjM1OCIsIkxpbmVDb2xvciI6eyIkcmVmIjoiNjgifSwiTGluZVdlaWdodCI6MC4wLCJMaW5lVHlwZSI6MCwiUGFyZW50U3R5bGUiOm51bGx9LCJQYXJlbnRTdHlsZSI6bnVsbH0sIlRpdGxlU3R5bGUiOnsiJGlkIjoiMzU5IiwiRm9udFNldHRpbmdzIjp7IiRpZCI6IjM2MCIsIkZvbnRTaXplIjoxMiwiRm9udE5hbWUiOiJDYWxpYnJpIiwiSXNCb2xkIjpmYWxz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aWQiOiIzNjEiLCJUb3AiOjAsIkxlZnQiOjAsIlJpZ2h0IjowLCJCb3R0b20iOjB9LCJQYWRkaW5nIjp7IiRpZCI6IjM2MiIsIlRvcCI6MCwiTGVmdCI6MCwiUmlnaHQiOjAsIkJvdHRvbSI6MH0sIkJhY2tncm91bmQiOnsiJHJlZiI6Ijc2In0sIklzVmlzaWJsZSI6dHJ1ZSwiV2lkdGgiOjAuMCwiSGVpZ2h0IjowLjAsIkJvcmRlclN0eWxlIjp7IiRpZCI6IjM2MyIsIkxpbmVDb2xvciI6bnVsbCwiTGluZVdlaWdodCI6MC4wLCJMaW5lVHlwZSI6MCwiUGFyZW50U3R5bGUiOm51bGx9LCJQYXJlbnRTdHlsZSI6bnVsbH0sIkRhdGVTdHlsZSI6eyIkaWQiOiIzNjQiLCJGb250U2V0dGluZ3MiOnsiJGlkIjoiMzY1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zY2IiwiVG9wIjowLCJMZWZ0IjowLCJSaWdodCI6MCwiQm90dG9tIjowfSwiUGFkZGluZyI6eyIkaWQiOiIzNjciLCJUb3AiOjAsIkxlZnQiOjAsIlJpZ2h0IjowLCJCb3R0b20iOjB9LCJCYWNrZ3JvdW5kIjp7IiRyZWYiOiI4MyJ9LCJJc1Zpc2libGUiOnRydWUsIldpZHRoIjowLjAsIkhlaWdodCI6MC4wLCJCb3JkZXJTdHlsZSI6eyIkaWQiOiIzNjgiLCJMaW5lQ29sb3IiOm51bGwsIkxpbmVXZWlnaHQiOjAuMCwiTGluZVR5cGUiOjAsIlBhcmVudFN0eWxlIjpudWxsfSwiUGFyZW50U3R5bGUiOm51bGx9LCJEYXRlRm9ybWF0Ijp7IiRpZCI6IjM2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cwIiwiRGF0ZVBhcnRJc1Zpc2libGUiOnRydWUsIlRpbWVQYXJ0SXNWaXNpYmxlIjpmYWxzZX19LCJJc1Zpc2libGUiOnRydWUsIlBhcmVudFN0eWxlIjpudWxsfSwiSW5kZXgiOjEyLCJQZXJjZW50YWdlQ29tcGxldGUiOm51bGwsIlBvc2l0aW9uIjp7IlJhdGlvIjowLjI5NjcwMDMyNTcxODYzMjQ3LCJJc0N1c3RvbSI6dHJ1ZX0sIkRhdGVGb3JtYXQiOnsiJHJlZiI6IjM2OSJ9LCJJZCI6ImUzNGZiNTlhLWM1OGUtNDM0Ny1iYWJmLTQ4ZmViMTFhYzFlZCIsIkltcG9ydElkIjpudWxsLCJUaXRsZSI6IlN0ZXBzIGRvd24gYXMgQ0VPIG9mIE1pY3Jvc29mdCIsIk5vdGUiOm51bGwsIkh5cGVybGluayI6bnVsbCwiSXNDaGFuZ2VkIjpmYWxzZSwiSXNOZXciOmZhbHNlfSx7IiRpZCI6IjM3MSIsIkRhdGUiOiIxOTk1LTExLTI0VDAwOjAwOjAwWiIsIlN0eWxlIjp7IiRpZCI6IjM3MiIsIlNoYXBlIjoxLCJDb25uZWN0b3JNYXJnaW4iOnsiJGlkIjoiMzczIiwiVG9wIjowLCJMZWZ0IjoyLCJSaWdodCI6MiwiQm90dG9tIjowfSwiQ29ubmVjdG9yU3R5bGUiOnsiJGlkIjoiMzc0IiwiTGluZUNvbG9yIjp7IiRyZWYiOiI1OSJ9LCJMaW5lV2VpZ2h0IjoxLjAsIkxpbmVUeXBlIjowLCJQYXJlbnRTdHlsZSI6bnVsbH0sIklzQmVsb3dUaW1lYmFuZCI6dHJ1ZSwiSGlkZURhdGUiOmZhbHNlLCJTaGFwZVNpemUiOjAsIlNwYWNpbmciOjIuMCwiUGFkZGluZyI6eyIkaWQiOiIzNzUiLCJUb3AiOjcsIkxlZnQiOjMsIlJpZ2h0IjowLCJCb3R0b20iOjJ9LCJTaGFwZVN0eWxlIjp7IiRpZCI6IjM3NiIsIk1hcmdpbiI6eyIkaWQiOiIzNzciLCJUb3AiOjAsIkxlZnQiOjAsIlJpZ2h0IjowLCJCb3R0b20iOjB9LCJQYWRkaW5nIjp7IiRpZCI6IjM3OCIsIlRvcCI6MCwiTGVmdCI6MCwiUmlnaHQiOjAsIkJvdHRvbSI6MH0sIkJhY2tncm91bmQiOnsiJHJlZiI6IjY1In0sIklzVmlzaWJsZSI6dHJ1ZSwiV2lkdGgiOjEyLjAsIkhlaWdodCI6MTQuMCwiQm9yZGVyU3R5bGUiOnsiJGlkIjoiMzc5IiwiTGluZUNvbG9yIjp7IiRyZWYiOiI2OCJ9LCJMaW5lV2VpZ2h0IjowLjAsIkxpbmVUeXBlIjowLCJQYXJlbnRTdHlsZSI6bnVsbH0sIlBhcmVudFN0eWxlIjpudWxsfSwiVGl0bGVTdHlsZSI6eyIkaWQiOiIzODAiLCJGb250U2V0dGluZ3MiOnsiJGlkIjoiMzgxIiwiRm9udFNpemUiOjEyLCJGb250TmFtZSI6IkNhbGlicmk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pZCI6IjM4MiIsIlRvcCI6MCwiTGVmdCI6MCwiUmlnaHQiOjAsIkJvdHRvbSI6MH0sIlBhZGRpbmciOnsiJGlkIjoiMzgzIiwiVG9wIjowLCJMZWZ0IjowLCJSaWdodCI6MCwiQm90dG9tIjowfSwiQmFja2dyb3VuZCI6eyIkcmVmIjoiNzYifSwiSXNWaXNpYmxlIjp0cnVlLCJXaWR0aCI6MC4wLCJIZWlnaHQiOjAuMCwiQm9yZGVyU3R5bGUiOnsiJGlkIjoiMzg0IiwiTGluZUNvbG9yIjpudWxsLCJMaW5lV2VpZ2h0IjowLjAsIkxpbmVUeXBlIjowLCJQYXJlbnRTdHlsZSI6bnVsbH0sIlBhcmVudFN0eWxlIjpudWxsfSwiRGF0ZVN0eWxlIjp7IiRpZCI6IjM4NSIsIkZvbnRTZXR0aW5ncyI6eyIkaWQiOiIzODY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zODciLCJUb3AiOjAsIkxlZnQiOjAsIlJpZ2h0IjowLCJCb3R0b20iOjB9LCJQYWRkaW5nIjp7IiRpZCI6IjM4OCIsIlRvcCI6MCwiTGVmdCI6MCwiUmlnaHQiOjAsIkJvdHRvbSI6MH0sIkJhY2tncm91bmQiOnsiJHJlZiI6IjgzIn0sIklzVmlzaWJsZSI6dHJ1ZSwiV2lkdGgiOjAuMCwiSGVpZ2h0IjowLjAsIkJvcmRlclN0eWxlIjp7IiRpZCI6IjM4OSIsIkxpbmVDb2xvciI6bnVsbCwiTGluZVdlaWdodCI6MC4wLCJMaW5lVHlwZSI6MCwiUGFyZW50U3R5bGUiOm51bGx9LCJQYXJlbnRTdHlsZSI6bnVsbH0sIkRhdGVGb3JtYXQiOnsiJGlkIjoiMzk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OTEiLCJEYXRlUGFydElzVmlzaWJsZSI6dHJ1ZSwiVGltZVBhcnRJc1Zpc2libGUiOmZhbHNlfX0sIklzVmlzaWJsZSI6dHJ1ZSwiUGFyZW50U3R5bGUiOm51bGx9LCJJbmRleCI6MTMsIlBlcmNlbnRhZ2VDb21wbGV0ZSI6bnVsbCwiUG9zaXRpb24iOnsiUmF0aW8iOjAuMDgzNjQ4NTc5MjA4OTM5MTU4LCJJc0N1c3RvbSI6ZmFsc2V9LCJEYXRlRm9ybWF0Ijp7IiRyZWYiOiIzOTAifSwiSWQiOiI0NDQ5M2RkYi03YzNlLTQzM2UtOTBkNS03ODVjYTVjMTY3MzIiLCJJbXBvcnRJZCI6bnVsbCwiVGl0bGUiOiJUaGUgUm9hZCBBaGVhZCAoYm9vaykiLCJOb3RlIjpudWxsLCJIeXBlcmxpbmsiOm51bGwsIklzQ2hhbmdlZCI6ZmFsc2UsIklzTmV3IjpmYWxzZX0seyIkaWQiOiIzOTIiLCJEYXRlIjoiMTk5OS0xMC0yOFQwMDowMDowMFoiLCJTdHlsZSI6eyIkaWQiOiIzOTMiLCJTaGFwZSI6MSwiQ29ubmVjdG9yTWFyZ2luIjp7IiRpZCI6IjM5NCIsIlRvcCI6MCwiTGVmdCI6MiwiUmlnaHQiOjIsIkJvdHRvbSI6MH0sIkNvbm5lY3RvclN0eWxlIjp7IiRpZCI6IjM5NSIsIkxpbmVDb2xvciI6eyIkcmVmIjoiNTkifSwiTGluZVdlaWdodCI6MS4wLCJMaW5lVHlwZSI6MCwiUGFyZW50U3R5bGUiOm51bGx9LCJJc0JlbG93VGltZWJhbmQiOmZhbHNlLCJIaWRlRGF0ZSI6ZmFsc2UsIlNoYXBlU2l6ZSI6MCwiU3BhY2luZyI6Mi4wLCJQYWRkaW5nIjp7IiRpZCI6IjM5NiIsIlRvcCI6NywiTGVmdCI6MywiUmlnaHQiOjAsIkJvdHRvbSI6Mn0sIlNoYXBlU3R5bGUiOnsiJGlkIjoiMzk3IiwiTWFyZ2luIjp7IiRpZCI6IjM5OCIsIlRvcCI6MCwiTGVmdCI6MCwiUmlnaHQiOjAsIkJvdHRvbSI6MH0sIlBhZGRpbmciOnsiJGlkIjoiMzk5IiwiVG9wIjowLCJMZWZ0IjowLCJSaWdodCI6MCwiQm90dG9tIjowfSwiQmFja2dyb3VuZCI6eyIkcmVmIjoiNjUifSwiSXNWaXNpYmxlIjp0cnVlLCJXaWR0aCI6MTIuMCwiSGVpZ2h0IjoxNC4wLCJCb3JkZXJTdHlsZSI6eyIkaWQiOiI0MDAiLCJMaW5lQ29sb3IiOnsiJHJlZiI6IjY4In0sIkxpbmVXZWlnaHQiOjAuMCwiTGluZVR5cGUiOjAsIlBhcmVudFN0eWxlIjpudWxsfSwiUGFyZW50U3R5bGUiOm51bGx9LCJUaXRsZVN0eWxlIjp7IiRpZCI6IjQwMSIsIkZvbnRTZXR0aW5ncyI6eyIkaWQiOiI0MDIiLCJGb250U2l6ZSI6MTIsIkZvbnROYW1lIjoiQ2FsaWJyaSIsIklzQm9sZCI6ZmFsc2UsIklzSXRhbGljIjpmYWxzZSwiSXNVbmRlcmxpbmVkIjpmYWxzZSwiUGFyZW50U3R5bGUiOm51bGx9LCJBdXRvU2l6ZSI6MiwiRm9yZWdyb3VuZCI6eyIkcmVmIjoiNzIifSwiTWF4V2lkdGgiOjIzMy4wMzI3NjA2MjAxMTcxOSwiTWF4SGVpZ2h0IjoiSW5maW5pdHkiLCJTbWFydEZvcmVncm91bmRJc0FjdGl2ZSI6ZmFsc2UsIkhvcml6b250YWxBbGlnbm1lbnQiOjEsIlZlcnRpY2FsQWxpZ25tZW50IjowLCJTbWFydEZvcmVncm91bmQiOm51bGwsIkJhY2tncm91bmRGaWxsVHlwZSI6MCwiTWFyZ2luIjp7IiRpZCI6IjQwMyIsIlRvcCI6MCwiTGVmdCI6MCwiUmlnaHQiOjAsIkJvdHRvbSI6MH0sIlBhZGRpbmciOnsiJGlkIjoiNDA0IiwiVG9wIjowLCJMZWZ0IjowLCJSaWdodCI6MCwiQm90dG9tIjowfSwiQmFja2dyb3VuZCI6eyIkcmVmIjoiNzYifSwiSXNWaXNpYmxlIjp0cnVlLCJXaWR0aCI6MC4wLCJIZWlnaHQiOjAuMCwiQm9yZGVyU3R5bGUiOnsiJGlkIjoiNDA1IiwiTGluZUNvbG9yIjpudWxsLCJMaW5lV2VpZ2h0IjowLjAsIkxpbmVUeXBlIjowLCJQYXJlbnRTdHlsZSI6bnVsbH0sIlBhcmVudFN0eWxlIjpudWxsfSwiRGF0ZVN0eWxlIjp7IiRpZCI6IjQwNiIsIkZvbnRTZXR0aW5ncyI6eyIkaWQiOiI0MDc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0MDgiLCJUb3AiOjAsIkxlZnQiOjAsIlJpZ2h0IjowLCJCb3R0b20iOjB9LCJQYWRkaW5nIjp7IiRpZCI6IjQwOSIsIlRvcCI6MCwiTGVmdCI6MCwiUmlnaHQiOjAsIkJvdHRvbSI6MH0sIkJhY2tncm91bmQiOnsiJHJlZiI6IjgzIn0sIklzVmlzaWJsZSI6dHJ1ZSwiV2lkdGgiOjAuMCwiSGVpZ2h0IjowLjAsIkJvcmRlclN0eWxlIjp7IiRpZCI6IjQxMCIsIkxpbmVDb2xvciI6bnVsbCwiTGluZVdlaWdodCI6MC4wLCJMaW5lVHlwZSI6MCwiUGFyZW50U3R5bGUiOm51bGx9LCJQYXJlbnRTdHlsZSI6bnVsbH0sIkRhdGVGb3JtYXQiOnsiJGlkIjoiNDE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TIiLCJEYXRlUGFydElzVmlzaWJsZSI6dHJ1ZSwiVGltZVBhcnRJc1Zpc2libGUiOmZhbHNlfX0sIklzVmlzaWJsZSI6dHJ1ZSwiUGFyZW50U3R5bGUiOm51bGx9LCJJbmRleCI6MTQsIlBlcmNlbnRhZ2VDb21wbGV0ZSI6bnVsbCwiUG9zaXRpb24iOnsiUmF0aW8iOjAuNDQxNDQ2OTI1OTc1NjU4MjcsIklzQ3VzdG9tIjp0cnVlfSwiRGF0ZUZvcm1hdCI6eyIkcmVmIjoiNDExIn0sIklkIjoiMGVjYjE3NmYtY2VmNi00NWYwLWIxMTItMWRkMWUxN2NhMjdkIiwiSW1wb3J0SWQiOm51bGwsIlRpdGxlIjoiQnVzaW5lc3MgQCB0aGUgU3BlZWQgb2YgVGhvdWdodCAoYm9vaykiLCJOb3RlIjpudWxsLCJIeXBlcmxpbmsiOm51bGwsIklzQ2hhbmdlZCI6ZmFsc2UsIklzTmV3IjpmYWxzZX0seyIkaWQiOiI0MTMiLCJEYXRlIjoiMjAwMC0xMS0xMVQwMDowMDowMFoiLCJTdHlsZSI6eyIkaWQiOiI0MTQiLCJTaGFwZSI6MSwiQ29ubmVjdG9yTWFyZ2luIjp7IiRpZCI6IjQxNSIsIlRvcCI6MCwiTGVmdCI6MiwiUmlnaHQiOjIsIkJvdHRvbSI6MH0sIkNvbm5lY3RvclN0eWxlIjp7IiRpZCI6IjQxNiIsIkxpbmVDb2xvciI6eyIkcmVmIjoiNTkifSwiTGluZVdlaWdodCI6MS4wLCJMaW5lVHlwZSI6MCwiUGFyZW50U3R5bGUiOm51bGx9LCJJc0JlbG93VGltZWJhbmQiOmZhbHNlLCJIaWRlRGF0ZSI6ZmFsc2UsIlNoYXBlU2l6ZSI6MCwiU3BhY2luZyI6Mi4wLCJQYWRkaW5nIjp7IiRpZCI6IjQxNyIsIlRvcCI6NywiTGVmdCI6MywiUmlnaHQiOjAsIkJvdHRvbSI6Mn0sIlNoYXBlU3R5bGUiOnsiJGlkIjoiNDE4IiwiTWFyZ2luIjp7IiRpZCI6IjQxOSIsIlRvcCI6MCwiTGVmdCI6MCwiUmlnaHQiOjAsIkJvdHRvbSI6MH0sIlBhZGRpbmciOnsiJGlkIjoiNDIwIiwiVG9wIjowLCJMZWZ0IjowLCJSaWdodCI6MCwiQm90dG9tIjowfSwiQmFja2dyb3VuZCI6eyIkcmVmIjoiNjUifSwiSXNWaXNpYmxlIjp0cnVlLCJXaWR0aCI6MTIuMCwiSGVpZ2h0IjoxNC4wLCJCb3JkZXJTdHlsZSI6eyIkaWQiOiI0MjEiLCJMaW5lQ29sb3IiOnsiJHJlZiI6IjY4In0sIkxpbmVXZWlnaHQiOjAuMCwiTGluZVR5cGUiOjAsIlBhcmVudFN0eWxlIjpudWxsfSwiUGFyZW50U3R5bGUiOm51bGx9LCJUaXRsZVN0eWxlIjp7IiRpZCI6IjQyMiIsIkZvbnRTZXR0aW5ncyI6eyIkaWQiOiI0MjMiLCJGb250U2l6ZSI6MTIsIkZvbnROYW1lIjoiQ2FsaWJyaSIsIklzQm9sZCI6ZmFsc2UsIklzSXRhbGljIjpmYWxzZSwiSXNVbmRlcmxpbmVkIjpmYWxzZSwiUGFyZW50U3R5bGUiOm51bGx9LCJBdXRvU2l6ZSI6MiwiRm9yZWdyb3VuZCI6eyIkcmVmIjoiNzIifSwiTWF4V2lkdGgiOjMyMi44MDc3MDg3NDAyMzQzNywiTWF4SGVpZ2h0IjoiSW5maW5pdHkiLCJTbWFydEZvcmVncm91bmRJc0FjdGl2ZSI6ZmFsc2UsIkhvcml6b250YWxBbGlnbm1lbnQiOjEsIlZlcnRpY2FsQWxpZ25tZW50IjowLCJTbWFydEZvcmVncm91bmQiOm51bGwsIkJhY2tncm91bmRGaWxsVHlwZSI6MCwiTWFyZ2luIjp7IiRpZCI6IjQyNCIsIlRvcCI6MCwiTGVmdCI6MCwiUmlnaHQiOjAsIkJvdHRvbSI6MH0sIlBhZGRpbmciOnsiJGlkIjoiNDI1IiwiVG9wIjowLCJMZWZ0IjowLCJSaWdodCI6MCwiQm90dG9tIjowfSwiQmFja2dyb3VuZCI6eyIkcmVmIjoiNzYifSwiSXNWaXNpYmxlIjp0cnVlLCJXaWR0aCI6MC4wLCJIZWlnaHQiOjAuMCwiQm9yZGVyU3R5bGUiOnsiJGlkIjoiNDI2IiwiTGluZUNvbG9yIjpudWxsLCJMaW5lV2VpZ2h0IjowLjAsIkxpbmVUeXBlIjowLCJQYXJlbnRTdHlsZSI6bnVsbH0sIlBhcmVudFN0eWxlIjpudWxsfSwiRGF0ZVN0eWxlIjp7IiRpZCI6IjQyNyIsIkZvbnRTZXR0aW5ncyI6eyIkaWQiOiI0Mjg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0MjkiLCJUb3AiOjAsIkxlZnQiOjAsIlJpZ2h0IjowLCJCb3R0b20iOjB9LCJQYWRkaW5nIjp7IiRpZCI6IjQzMCIsIlRvcCI6MCwiTGVmdCI6MCwiUmlnaHQiOjAsIkJvdHRvbSI6MH0sIkJhY2tncm91bmQiOnsiJHJlZiI6IjgzIn0sIklzVmlzaWJsZSI6dHJ1ZSwiV2lkdGgiOjAuMCwiSGVpZ2h0IjowLjAsIkJvcmRlclN0eWxlIjp7IiRpZCI6IjQzMSIsIkxpbmVDb2xvciI6bnVsbCwiTGluZVdlaWdodCI6MC4wLCJMaW5lVHlwZSI6MCwiUGFyZW50U3R5bGUiOm51bGx9LCJQYXJlbnRTdHlsZSI6bnVsbH0sIkRhdGVGb3JtYXQiOnsiJGlkIjoiNDM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zMiLCJEYXRlUGFydElzVmlzaWJsZSI6dHJ1ZSwiVGltZVBhcnRJc1Zpc2libGUiOmZhbHNlfX0sIklzVmlzaWJsZSI6dHJ1ZSwiUGFyZW50U3R5bGUiOm51bGx9LCJJbmRleCI6MTUsIlBlcmNlbnRhZ2VDb21wbGV0ZSI6bnVsbCwiUG9zaXRpb24iOnsiUmF0aW8iOjAuMTc5OTI1OTMyNzA3NjA5OTUsIklzQ3VzdG9tIjp0cnVlfSwiRGF0ZUZvcm1hdCI6eyIkcmVmIjoiNDMyIn0sIklkIjoiNDBkMTkxOWMtOTcyYi00ZDVkLWE0MDktZWY4YzczZjRmOGM5IiwiSW1wb3J0SWQiOm51bGwsIlRpdGxlIjoiRm91bmRzIFRoZSBCaWxsICYgTWVsaW5kYSBHYXRlcyBGb3VuZGF0aW9uIiwiTm90ZSI6bnVsbCwiSHlwZXJsaW5rIjpudWxsLCJJc0NoYW5nZWQiOmZhbHNlLCJJc05ldyI6ZmFsc2V9LHsiJGlkIjoiNDM0IiwiRGF0ZSI6IjIwMDUtMTAtMjhUMDA6MDA6MDBaIiwiU3R5bGUiOnsiJGlkIjoiNDM1IiwiU2hhcGUiOjEsIkNvbm5lY3Rvck1hcmdpbiI6eyIkaWQiOiI0MzYiLCJUb3AiOjAsIkxlZnQiOjIsIlJpZ2h0IjoyLCJCb3R0b20iOjB9LCJDb25uZWN0b3JTdHlsZSI6eyIkaWQiOiI0MzciLCJMaW5lQ29sb3IiOnsiJHJlZiI6IjU5In0sIkxpbmVXZWlnaHQiOjEuMCwiTGluZVR5cGUiOjAsIlBhcmVudFN0eWxlIjpudWxsfSwiSXNCZWxvd1RpbWViYW5kIjp0cnVlLCJIaWRlRGF0ZSI6ZmFsc2UsIlNoYXBlU2l6ZSI6MCwiU3BhY2luZyI6Mi4wLCJQYWRkaW5nIjp7IiRpZCI6IjQzOCIsIlRvcCI6NywiTGVmdCI6MywiUmlnaHQiOjAsIkJvdHRvbSI6Mn0sIlNoYXBlU3R5bGUiOnsiJGlkIjoiNDM5IiwiTWFyZ2luIjp7IiRpZCI6IjQ0MCIsIlRvcCI6MCwiTGVmdCI6MCwiUmlnaHQiOjAsIkJvdHRvbSI6MH0sIlBhZGRpbmciOnsiJGlkIjoiNDQxIiwiVG9wIjowLCJMZWZ0IjowLCJSaWdodCI6MCwiQm90dG9tIjowfSwiQmFja2dyb3VuZCI6eyIkcmVmIjoiNjUifSwiSXNWaXNpYmxlIjp0cnVlLCJXaWR0aCI6MTIuMCwiSGVpZ2h0IjoxNC4wLCJCb3JkZXJTdHlsZSI6eyIkaWQiOiI0NDIiLCJMaW5lQ29sb3IiOnsiJHJlZiI6IjY4In0sIkxpbmVXZWlnaHQiOjAuMCwiTGluZVR5cGUiOjAsIlBhcmVudFN0eWxlIjpudWxsfSwiUGFyZW50U3R5bGUiOm51bGx9LCJUaXRsZVN0eWxlIjp7IiRpZCI6IjQ0MyIsIkZvbnRTZXR0aW5ncyI6eyIkaWQiOiI0NDQiLCJGb250U2l6ZSI6MTIsIkZvbnROYW1lIjoiQ2FsaWJyaSIsIklzQm9sZCI6ZmFsc2UsIklzSXRhbGljIjpmYWxzZSwiSXNVbmRlcmxpbmVkIjpmYWxzZSwiUGFyZW50U3R5bGUiOm51bGx9LCJBdXRvU2l6ZSI6MCwiRm9yZWdyb3VuZCI6eyIkcmVmIjoiNzIifSwiTWF4V2lkdGgiOjIwMC4wLCJNYXhIZWlnaHQiOiJJbmZpbml0eSIsIlNtYXJ0Rm9yZWdyb3VuZElzQWN0aXZlIjpmYWxzZSwiSG9yaXpvbnRhbEFsaWdubWVudCI6MSwiVmVydGljYWxBbGlnbm1lbnQiOjAsIlNtYXJ0Rm9yZWdyb3VuZCI6bnVsbCwiQmFja2dyb3VuZEZpbGxUeXBlIjowLCJNYXJnaW4iOnsiJGlkIjoiNDQ1IiwiVG9wIjowLCJMZWZ0IjowLCJSaWdodCI6MCwiQm90dG9tIjowfSwiUGFkZGluZyI6eyIkaWQiOiI0NDYiLCJUb3AiOjAsIkxlZnQiOjAsIlJpZ2h0IjowLCJCb3R0b20iOjB9LCJCYWNrZ3JvdW5kIjp7IiRyZWYiOiI3NiJ9LCJJc1Zpc2libGUiOnRydWUsIldpZHRoIjowLjAsIkhlaWdodCI6MC4wLCJCb3JkZXJTdHlsZSI6eyIkaWQiOiI0NDciLCJMaW5lQ29sb3IiOm51bGwsIkxpbmVXZWlnaHQiOjAuMCwiTGluZVR5cGUiOjAsIlBhcmVudFN0eWxlIjpudWxsfSwiUGFyZW50U3R5bGUiOm51bGx9LCJEYXRlU3R5bGUiOnsiJGlkIjoiNDQ4IiwiRm9udFNldHRpbmdzIjp7IiRpZCI6IjQ0OS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Q1MCIsIlRvcCI6MCwiTGVmdCI6MCwiUmlnaHQiOjAsIkJvdHRvbSI6MH0sIlBhZGRpbmciOnsiJGlkIjoiNDUxIiwiVG9wIjowLCJMZWZ0IjowLCJSaWdodCI6MCwiQm90dG9tIjowfSwiQmFja2dyb3VuZCI6eyIkcmVmIjoiODMifSwiSXNWaXNpYmxlIjp0cnVlLCJXaWR0aCI6MC4wLCJIZWlnaHQiOjAuMCwiQm9yZGVyU3R5bGUiOnsiJGlkIjoiNDUyIiwiTGluZUNvbG9yIjpudWxsLCJMaW5lV2VpZ2h0IjowLjAsIkxpbmVUeXBlIjowLCJQYXJlbnRTdHlsZSI6bnVsbH0sIlBhcmVudFN0eWxlIjpudWxsfSwiRGF0ZUZvcm1hdCI6eyIkaWQiOiI0NT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1NCIsIkRhdGVQYXJ0SXNWaXNpYmxlIjp0cnVlLCJUaW1lUGFydElzVmlzaWJsZSI6ZmFsc2V9fSwiSXNWaXNpYmxlIjp0cnVlLCJQYXJlbnRTdHlsZSI6bnVsbH0sIkluZGV4IjoxNiwiUGVyY2VudGFnZUNvbXBsZXRlIjpudWxsLCJQb3NpdGlvbiI6eyJSYXRpbyI6MC4yMjM4NTg0MjcxMTgzNzIwMywiSXNDdXN0b20iOnRydWV9LCJEYXRlRm9ybWF0Ijp7IiRyZWYiOiI0NTMifSwiSWQiOiJiNmJjYWY2OS0wZGIxLTRlMzktODBmMy02NzkwMzFhMGU4YmYiLCJJbXBvcnRJZCI6bnVsbCwiVGl0bGUiOiJOYW1lZCBQZXJzb24gb2YgdGhlIFllYXIgYnkgVGltZSIsIk5vdGUiOm51bGwsIkh5cGVybGluayI6bnVsbCwiSXNDaGFuZ2VkIjpmYWxzZSwiSXNOZXciOmZhbHNlfSx7IiRpZCI6IjQ1NSIsIkRhdGUiOiIyMDA3LTEwLTI4VDAwOjAwOjAwWiIsIlN0eWxlIjp7IiRpZCI6IjQ1NiIsIlNoYXBlIjoxLCJDb25uZWN0b3JNYXJnaW4iOnsiJGlkIjoiNDU3IiwiVG9wIjowLCJMZWZ0IjoyLCJSaWdodCI6MiwiQm90dG9tIjowfSwiQ29ubmVjdG9yU3R5bGUiOnsiJGlkIjoiNDU4IiwiTGluZUNvbG9yIjp7IiRyZWYiOiI1OSJ9LCJMaW5lV2VpZ2h0IjoxLjAsIkxpbmVUeXBlIjowLCJQYXJlbnRTdHlsZSI6bnVsbH0sIklzQmVsb3dUaW1lYmFuZCI6dHJ1ZSwiSGlkZURhdGUiOmZhbHNlLCJTaGFwZVNpemUiOjAsIlNwYWNpbmciOjIuMCwiUGFkZGluZyI6eyIkaWQiOiI0NTkiLCJUb3AiOjcsIkxlZnQiOjMsIlJpZ2h0IjowLCJCb3R0b20iOjJ9LCJTaGFwZVN0eWxlIjp7IiRpZCI6IjQ2MCIsIk1hcmdpbiI6eyIkaWQiOiI0NjEiLCJUb3AiOjAsIkxlZnQiOjAsIlJpZ2h0IjowLCJCb3R0b20iOjB9LCJQYWRkaW5nIjp7IiRpZCI6IjQ2MiIsIlRvcCI6MCwiTGVmdCI6MCwiUmlnaHQiOjAsIkJvdHRvbSI6MH0sIkJhY2tncm91bmQiOnsiJHJlZiI6IjY1In0sIklzVmlzaWJsZSI6dHJ1ZSwiV2lkdGgiOjEyLjAsIkhlaWdodCI6MTQuMCwiQm9yZGVyU3R5bGUiOnsiJGlkIjoiNDYzIiwiTGluZUNvbG9yIjp7IiRyZWYiOiI2OCJ9LCJMaW5lV2VpZ2h0IjowLjAsIkxpbmVUeXBlIjowLCJQYXJlbnRTdHlsZSI6bnVsbH0sIlBhcmVudFN0eWxlIjpudWxsfSwiVGl0bGVTdHlsZSI6eyIkaWQiOiI0NjQiLCJGb250U2V0dGluZ3MiOnsiJGlkIjoiNDY1IiwiRm9udFNpemUiOjEyLCJGb250TmFtZSI6IkNhbGlicmk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pZCI6IjQ2NiIsIlRvcCI6MCwiTGVmdCI6MCwiUmlnaHQiOjAsIkJvdHRvbSI6MH0sIlBhZGRpbmciOnsiJGlkIjoiNDY3IiwiVG9wIjowLCJMZWZ0IjowLCJSaWdodCI6MCwiQm90dG9tIjowfSwiQmFja2dyb3VuZCI6eyIkcmVmIjoiNzYifSwiSXNWaXNpYmxlIjp0cnVlLCJXaWR0aCI6MC4wLCJIZWlnaHQiOjAuMCwiQm9yZGVyU3R5bGUiOnsiJGlkIjoiNDY4IiwiTGluZUNvbG9yIjpudWxsLCJMaW5lV2VpZ2h0IjowLjAsIkxpbmVUeXBlIjowLCJQYXJlbnRTdHlsZSI6bnVsbH0sIlBhcmVudFN0eWxlIjpudWxsfSwiRGF0ZVN0eWxlIjp7IiRpZCI6IjQ2OSIsIkZvbnRTZXR0aW5ncyI6eyIkaWQiOiI0NzA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0NzEiLCJUb3AiOjAsIkxlZnQiOjAsIlJpZ2h0IjowLCJCb3R0b20iOjB9LCJQYWRkaW5nIjp7IiRpZCI6IjQ3MiIsIlRvcCI6MCwiTGVmdCI6MCwiUmlnaHQiOjAsIkJvdHRvbSI6MH0sIkJhY2tncm91bmQiOnsiJHJlZiI6IjgzIn0sIklzVmlzaWJsZSI6dHJ1ZSwiV2lkdGgiOjAuMCwiSGVpZ2h0IjowLjAsIkJvcmRlclN0eWxlIjp7IiRpZCI6IjQ3MyIsIkxpbmVDb2xvciI6bnVsbCwiTGluZVdlaWdodCI6MC4wLCJMaW5lVHlwZSI6MCwiUGFyZW50U3R5bGUiOm51bGx9LCJQYXJlbnRTdHlsZSI6bnVsbH0sIkRhdGVGb3JtYXQiOnsiJGlkIjoiNDc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zUiLCJEYXRlUGFydElzVmlzaWJsZSI6dHJ1ZSwiVGltZVBhcnRJc1Zpc2libGUiOmZhbHNlfX0sIklzVmlzaWJsZSI6dHJ1ZSwiUGFyZW50U3R5bGUiOm51bGx9LCJJbmRleCI6MTcsIlBlcmNlbnRhZ2VDb21wbGV0ZSI6bnVsbCwiUG9zaXRpb24iOnsiUmF0aW8iOjAuMTY2MzYxMDQ5MzY5NTI5NDUsIklzQ3VzdG9tIjp0cnVlfSwiRGF0ZUZvcm1hdCI6eyIkcmVmIjoiNDc0In0sIklkIjoiZTU2MWI3YjgtMjAzYi00OTE1LTgwNjktZTlhNWNhNmExMjUzIiwiSW1wb3J0SWQiOm51bGwsIlRpdGxlIjoiUmVjZWl2ZXMgaG9ub3JhcnkgZGVncmVlIGZyb20gSGFydmFyZCIsIk5vdGUiOm51bGwsIkh5cGVybGluayI6bnVsbCwiSXNDaGFuZ2VkIjpmYWxzZSwiSXNOZXciOmZhbHNlfSx7IiRpZCI6IjQ3NiIsIkRhdGUiOiIyMDA2LTEwLTI4VDAwOjAwOjAwWiIsIlN0eWxlIjp7IiRpZCI6IjQ3NyIsIlNoYXBlIjoxLCJDb25uZWN0b3JNYXJnaW4iOnsiJGlkIjoiNDc4IiwiVG9wIjowLCJMZWZ0IjoyLCJSaWdodCI6MiwiQm90dG9tIjowfSwiQ29ubmVjdG9yU3R5bGUiOnsiJGlkIjoiNDc5IiwiTGluZUNvbG9yIjp7IiRyZWYiOiI1OSJ9LCJMaW5lV2VpZ2h0IjoxLjAsIkxpbmVUeXBlIjowLCJQYXJlbnRTdHlsZSI6bnVsbH0sIklzQmVsb3dUaW1lYmFuZCI6ZmFsc2UsIkhpZGVEYXRlIjpmYWxzZSwiU2hhcGVTaXplIjowLCJTcGFjaW5nIjoyLjAsIlBhZGRpbmciOnsiJGlkIjoiNDgwIiwiVG9wIjo3LCJMZWZ0IjozLCJSaWdodCI6MCwiQm90dG9tIjoyfSwiU2hhcGVTdHlsZSI6eyIkaWQiOiI0ODEiLCJNYXJnaW4iOnsiJGlkIjoiNDgyIiwiVG9wIjowLCJMZWZ0IjowLCJSaWdodCI6MCwiQm90dG9tIjowfSwiUGFkZGluZyI6eyIkaWQiOiI0ODMiLCJUb3AiOjAsIkxlZnQiOjAsIlJpZ2h0IjowLCJCb3R0b20iOjB9LCJCYWNrZ3JvdW5kIjp7IiRyZWYiOiI2NSJ9LCJJc1Zpc2libGUiOnRydWUsIldpZHRoIjoxMi4wLCJIZWlnaHQiOjE0LjAsIkJvcmRlclN0eWxlIjp7IiRpZCI6IjQ4NCIsIkxpbmVDb2xvciI6eyIkcmVmIjoiNjgifSwiTGluZVdlaWdodCI6MC4wLCJMaW5lVHlwZSI6MCwiUGFyZW50U3R5bGUiOm51bGx9LCJQYXJlbnRTdHlsZSI6bnVsbH0sIlRpdGxlU3R5bGUiOnsiJGlkIjoiNDg1IiwiRm9udFNldHRpbmdzIjp7IiRpZCI6IjQ4NiIsIkZvbnRTaXplIjoxMiwiRm9udE5hbWUiOiJDYWxpYnJpIiwiSXNCb2xkIjpmYWxzZSwiSXNJdGFsaWMiOmZhbHNlLCJJc1VuZGVybGluZWQiOmZhbHNlLCJQYXJlbnRTdHlsZSI6bnVsbH0sIkF1dG9TaXplIjoyLCJGb3JlZ3JvdW5kIjp7IiRyZWYiOiI3MiJ9LCJNYXhXaWR0aCI6Mjc0LjIyODE3OTkzMTY0MDYyLCJNYXhIZWlnaHQiOiJJbmZpbml0eSIsIlNtYXJ0Rm9yZWdyb3VuZElzQWN0aXZlIjpmYWxzZSwiSG9yaXpvbnRhbEFsaWdubWVudCI6MSwiVmVydGljYWxBbGlnbm1lbnQiOjAsIlNtYXJ0Rm9yZWdyb3VuZCI6bnVsbCwiQmFja2dyb3VuZEZpbGxUeXBlIjowLCJNYXJnaW4iOnsiJGlkIjoiNDg3IiwiVG9wIjowLCJMZWZ0IjowLCJSaWdodCI6MCwiQm90dG9tIjowfSwiUGFkZGluZyI6eyIkaWQiOiI0ODgiLCJUb3AiOjAsIkxlZnQiOjAsIlJpZ2h0IjowLCJCb3R0b20iOjB9LCJCYWNrZ3JvdW5kIjp7IiRyZWYiOiI3NiJ9LCJJc1Zpc2libGUiOnRydWUsIldpZHRoIjowLjAsIkhlaWdodCI6MC4wLCJCb3JkZXJTdHlsZSI6eyIkaWQiOiI0ODkiLCJMaW5lQ29sb3IiOm51bGwsIkxpbmVXZWlnaHQiOjAuMCwiTGluZVR5cGUiOjAsIlBhcmVudFN0eWxlIjpudWxsfSwiUGFyZW50U3R5bGUiOm51bGx9LCJEYXRlU3R5bGUiOnsiJGlkIjoiNDkwIiwiRm9udFNldHRpbmdzIjp7IiRpZCI6IjQ5MS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Q5MiIsIlRvcCI6MCwiTGVmdCI6MCwiUmlnaHQiOjAsIkJvdHRvbSI6MH0sIlBhZGRpbmciOnsiJGlkIjoiNDkzIiwiVG9wIjowLCJMZWZ0IjowLCJSaWdodCI6MCwiQm90dG9tIjowfSwiQmFja2dyb3VuZCI6eyIkcmVmIjoiODMifSwiSXNWaXNpYmxlIjp0cnVlLCJXaWR0aCI6MC4wLCJIZWlnaHQiOjAuMCwiQm9yZGVyU3R5bGUiOnsiJGlkIjoiNDk0IiwiTGluZUNvbG9yIjpudWxsLCJMaW5lV2VpZ2h0IjowLjAsIkxpbmVUeXBlIjowLCJQYXJlbnRTdHlsZSI6bnVsbH0sIlBhcmVudFN0eWxlIjpudWxsfSwiRGF0ZUZvcm1hdCI6eyIkaWQiOiI0OT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5NiIsIkRhdGVQYXJ0SXNWaXNpYmxlIjp0cnVlLCJUaW1lUGFydElzVmlzaWJsZSI6ZmFsc2V9fSwiSXNWaXNpYmxlIjp0cnVlLCJQYXJlbnRTdHlsZSI6bnVsbH0sIkluZGV4IjoxOCwiUGVyY2VudGFnZUNvbXBsZXRlIjpudWxsLCJQb3NpdGlvbiI6eyJSYXRpbyI6MC4yMzYzNzgyNjM1NDQxNTMyOCwiSXNDdXN0b20iOmZhbHNlfSwiRGF0ZUZvcm1hdCI6eyIkcmVmIjoiNDk1In0sIklkIjoiZmYxMDNmNjQtNTgzZC00N2QzLTlhYjYtYmIyMjdmNThhMGViIiwiSW1wb3J0SWQiOm51bGwsIlRpdGxlIjoiVGhlIEphbWVzIEMuIE1vcmdhbiBHbG9iYWwgSHVtYW5pdGFyaWFuIEF3YXJkIiwiTm90ZSI6bnVsbCwiSHlwZXJsaW5rIjpudWxsLCJJc0NoYW5nZWQiOmZhbHNlLCJJc05ldyI6ZmFsc2V9LHsiJGlkIjoiNDk3IiwiRGF0ZSI6IjIwMTAtMTAtMjhUMDA6MDA6MDBaIiwiU3R5bGUiOnsiJGlkIjoiNDk4IiwiU2hhcGUiOjEsIkNvbm5lY3Rvck1hcmdpbiI6eyIkaWQiOiI0OTkiLCJUb3AiOjAsIkxlZnQiOjIsIlJpZ2h0IjoyLCJCb3R0b20iOjB9LCJDb25uZWN0b3JTdHlsZSI6eyIkaWQiOiI1MDAiLCJMaW5lQ29sb3IiOnsiJHJlZiI6IjU5In0sIkxpbmVXZWlnaHQiOjEuMCwiTGluZVR5cGUiOjAsIlBhcmVudFN0eWxlIjpudWxsfSwiSXNCZWxvd1RpbWViYW5kIjpmYWxzZSwiSGlkZURhdGUiOmZhbHNlLCJTaGFwZVNpemUiOjAsIlNwYWNpbmciOjIuMCwiUGFkZGluZyI6eyIkaWQiOiI1MDEiLCJUb3AiOjcsIkxlZnQiOjMsIlJpZ2h0IjowLCJCb3R0b20iOjJ9LCJTaGFwZVN0eWxlIjp7IiRpZCI6IjUwMiIsIk1hcmdpbiI6eyIkaWQiOiI1MDMiLCJUb3AiOjAsIkxlZnQiOjAsIlJpZ2h0IjowLCJCb3R0b20iOjB9LCJQYWRkaW5nIjp7IiRpZCI6IjUwNCIsIlRvcCI6MCwiTGVmdCI6MCwiUmlnaHQiOjAsIkJvdHRvbSI6MH0sIkJhY2tncm91bmQiOnsiJHJlZiI6IjY1In0sIklzVmlzaWJsZSI6dHJ1ZSwiV2lkdGgiOjEyLjAsIkhlaWdodCI6MTQuMCwiQm9yZGVyU3R5bGUiOnsiJGlkIjoiNTA1IiwiTGluZUNvbG9yIjp7IiRyZWYiOiI2OCJ9LCJMaW5lV2VpZ2h0IjowLjAsIkxpbmVUeXBlIjowLCJQYXJlbnRTdHlsZSI6bnVsbH0sIlBhcmVudFN0eWxlIjpudWxsfSwiVGl0bGVTdHlsZSI6eyIkaWQiOiI1MDYiLCJGb250U2V0dGluZ3MiOnsiJGlkIjoiNTA3IiwiRm9udFNpemUiOjEyLCJGb250TmFtZSI6IkNhbGlicmk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pZCI6IjUwOCIsIlRvcCI6MCwiTGVmdCI6MCwiUmlnaHQiOjAsIkJvdHRvbSI6MH0sIlBhZGRpbmciOnsiJGlkIjoiNTA5IiwiVG9wIjowLCJMZWZ0IjowLCJSaWdodCI6MCwiQm90dG9tIjowfSwiQmFja2dyb3VuZCI6eyIkcmVmIjoiNzYifSwiSXNWaXNpYmxlIjp0cnVlLCJXaWR0aCI6MC4wLCJIZWlnaHQiOjAuMCwiQm9yZGVyU3R5bGUiOnsiJGlkIjoiNTEwIiwiTGluZUNvbG9yIjpudWxsLCJMaW5lV2VpZ2h0IjowLjAsIkxpbmVUeXBlIjowLCJQYXJlbnRTdHlsZSI6bnVsbH0sIlBhcmVudFN0eWxlIjpudWxsfSwiRGF0ZVN0eWxlIjp7IiRpZCI6IjUxMSIsIkZvbnRTZXR0aW5ncyI6eyIkaWQiOiI1MTI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1MTMiLCJUb3AiOjAsIkxlZnQiOjAsIlJpZ2h0IjowLCJCb3R0b20iOjB9LCJQYWRkaW5nIjp7IiRpZCI6IjUxNCIsIlRvcCI6MCwiTGVmdCI6MCwiUmlnaHQiOjAsIkJvdHRvbSI6MH0sIkJhY2tncm91bmQiOnsiJHJlZiI6IjgzIn0sIklzVmlzaWJsZSI6dHJ1ZSwiV2lkdGgiOjAuMCwiSGVpZ2h0IjowLjAsIkJvcmRlclN0eWxlIjp7IiRpZCI6IjUxNSIsIkxpbmVDb2xvciI6bnVsbCwiTGluZVdlaWdodCI6MC4wLCJMaW5lVHlwZSI6MCwiUGFyZW50U3R5bGUiOm51bGx9LCJQYXJlbnRTdHlsZSI6bnVsbH0sIkRhdGVGb3JtYXQiOnsiJGlkIjoiNTE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TciLCJEYXRlUGFydElzVmlzaWJsZSI6dHJ1ZSwiVGltZVBhcnRJc1Zpc2libGUiOmZhbHNlfX0sIklzVmlzaWJsZSI6dHJ1ZSwiUGFyZW50U3R5bGUiOm51bGx9LCJJbmRleCI6MTksIlBlcmNlbnRhZ2VDb21wbGV0ZSI6bnVsbCwiUG9zaXRpb24iOnsiUmF0aW8iOjAuMDg0NTIyNjI1MjUyMDUyNTkxLCJJc0N1c3RvbSI6ZmFsc2V9LCJEYXRlRm9ybWF0Ijp7IiRyZWYiOiI1MTYifSwiSWQiOiI1ODczNGUyYS00YmMwLTQxMmQtOWFmMC1kMGIwN2QxMDVmMTciLCJJbXBvcnRJZCI6bnVsbCwiVGl0bGUiOiJUaGUgU2lsdmVyIEJ1ZmZhbG8gQXdhcmQiLCJOb3RlIjpudWxsLCJIeXBlcmxpbmsiOm51bGwsIklzQ2hhbmdlZCI6ZmFsc2UsIklzTmV3IjpmYWxzZX0seyIkaWQiOiI1MTgiLCJEYXRlIjoiMjAwOC0wOC0xMlQwMDowMDowMFoiLCJTdHlsZSI6eyIkaWQiOiI1MTkiLCJTaGFwZSI6MSwiQ29ubmVjdG9yTWFyZ2luIjp7IiRpZCI6IjUyMCIsIlRvcCI6MCwiTGVmdCI6MiwiUmlnaHQiOjIsIkJvdHRvbSI6MH0sIkNvbm5lY3RvclN0eWxlIjp7IiRpZCI6IjUyMSIsIkxpbmVDb2xvciI6eyIkcmVmIjoiNTkifSwiTGluZVdlaWdodCI6MS4wLCJMaW5lVHlwZSI6MCwiUGFyZW50U3R5bGUiOm51bGx9LCJJc0JlbG93VGltZWJhbmQiOmZhbHNlLCJIaWRlRGF0ZSI6ZmFsc2UsIlNoYXBlU2l6ZSI6MCwiU3BhY2luZyI6Mi4wLCJQYWRkaW5nIjp7IiRpZCI6IjUyMiIsIlRvcCI6NywiTGVmdCI6MywiUmlnaHQiOjAsIkJvdHRvbSI6Mn0sIlNoYXBlU3R5bGUiOnsiJGlkIjoiNTIzIiwiTWFyZ2luIjp7IiRpZCI6IjUyNCIsIlRvcCI6MCwiTGVmdCI6MCwiUmlnaHQiOjAsIkJvdHRvbSI6MH0sIlBhZGRpbmciOnsiJGlkIjoiNTI1IiwiVG9wIjowLCJMZWZ0IjowLCJSaWdodCI6MCwiQm90dG9tIjowfSwiQmFja2dyb3VuZCI6eyIkcmVmIjoiNjUifSwiSXNWaXNpYmxlIjp0cnVlLCJXaWR0aCI6MTIuMCwiSGVpZ2h0IjoxNC4wLCJCb3JkZXJTdHlsZSI6eyIkaWQiOiI1MjYiLCJMaW5lQ29sb3IiOnsiJHJlZiI6IjY4In0sIkxpbmVXZWlnaHQiOjAuMCwiTGluZVR5cGUiOjAsIlBhcmVudFN0eWxlIjpudWxsfSwiUGFyZW50U3R5bGUiOm51bGx9LCJUaXRsZVN0eWxlIjp7IiRpZCI6IjUyNyIsIkZvbnRTZXR0aW5ncyI6eyIkaWQiOiI1MjgiLCJGb250U2l6ZSI6MTIsIkZvbnROYW1lIjoiQ2FsaWJyaSIsIklzQm9sZCI6ZmFsc2UsIklzSXRhbGljIjpmYWxzZSwiSXNVbmRlcmxpbmVkIjpmYWxzZSwiUGFyZW50U3R5bGUiOm51bGx9LCJBdXRvU2l6ZSI6MiwiRm9yZWdyb3VuZCI6eyIkcmVmIjoiNzIifSwiTWF4V2lkdGgiOjI0OS4wMzQwODgxMzQ3NjU2MiwiTWF4SGVpZ2h0IjoiSW5maW5pdHkiLCJTbWFydEZvcmVncm91bmRJc0FjdGl2ZSI6ZmFsc2UsIkhvcml6b250YWxBbGlnbm1lbnQiOjEsIlZlcnRpY2FsQWxpZ25tZW50IjowLCJTbWFydEZvcmVncm91bmQiOm51bGwsIkJhY2tncm91bmRGaWxsVHlwZSI6MCwiTWFyZ2luIjp7IiRpZCI6IjUyOSIsIlRvcCI6MCwiTGVmdCI6MCwiUmlnaHQiOjAsIkJvdHRvbSI6MH0sIlBhZGRpbmciOnsiJGlkIjoiNTMwIiwiVG9wIjowLCJMZWZ0IjowLCJSaWdodCI6MCwiQm90dG9tIjowfSwiQmFja2dyb3VuZCI6eyIkcmVmIjoiNzYifSwiSXNWaXNpYmxlIjp0cnVlLCJXaWR0aCI6MC4wLCJIZWlnaHQiOjAuMCwiQm9yZGVyU3R5bGUiOnsiJGlkIjoiNTMxIiwiTGluZUNvbG9yIjpudWxsLCJMaW5lV2VpZ2h0IjowLjAsIkxpbmVUeXBlIjowLCJQYXJlbnRTdHlsZSI6bnVsbH0sIlBhcmVudFN0eWxlIjpudWxsfSwiRGF0ZVN0eWxlIjp7IiRpZCI6IjUzMiIsIkZvbnRTZXR0aW5ncyI6eyIkaWQiOiI1MzM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1MzQiLCJUb3AiOjAsIkxlZnQiOjAsIlJpZ2h0IjowLCJCb3R0b20iOjB9LCJQYWRkaW5nIjp7IiRpZCI6IjUzNSIsIlRvcCI6MCwiTGVmdCI6MCwiUmlnaHQiOjAsIkJvdHRvbSI6MH0sIkJhY2tncm91bmQiOnsiJHJlZiI6IjgzIn0sIklzVmlzaWJsZSI6dHJ1ZSwiV2lkdGgiOjAuMCwiSGVpZ2h0IjowLjAsIkJvcmRlclN0eWxlIjp7IiRpZCI6IjUzNiIsIkxpbmVDb2xvciI6bnVsbCwiTGluZVdlaWdodCI6MC4wLCJMaW5lVHlwZSI6MCwiUGFyZW50U3R5bGUiOm51bGx9LCJQYXJlbnRTdHlsZSI6bnVsbH0sIkRhdGVGb3JtYXQiOnsiJGlkIjoiNTM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zgiLCJEYXRlUGFydElzVmlzaWJsZSI6dHJ1ZSwiVGltZVBhcnRJc1Zpc2libGUiOmZhbHNlfX0sIklzVmlzaWJsZSI6dHJ1ZSwiUGFyZW50U3R5bGUiOm51bGx9LCJJbmRleCI6MjAsIlBlcmNlbnRhZ2VDb21wbGV0ZSI6bnVsbCwiUG9zaXRpb24iOnsiUmF0aW8iOjAuMjkwNjIzOTU0NDkwMzc5MDMsIklzQ3VzdG9tIjp0cnVlfSwiRGF0ZUZvcm1hdCI6eyIkcmVmIjoiNTM3In0sIklkIjoiNmYxNjNhZWEtNGJmMS00MzdlLTgyMjktMmQzNTVhMjcwOGYyIiwiSW1wb3J0SWQiOm51bGwsIlRpdGxlIjoiRG9uYXRlcyBmb3IgaW1wcm92ZWQgaGVhbHRoY2FyZSBpbiBJbmRpYSIsIk5vdGUiOm51bGwsIkh5cGVybGluayI6bnVsbCwiSXNDaGFuZ2VkIjpmYWxzZSwiSXNOZXciOmZhbHNlfSx7IiRpZCI6IjUzOSIsIkRhdGUiOiIyMDE4LTEwLTI4VDAwOjAwOjAwWiIsIlN0eWxlIjp7IiRpZCI6IjU0MCIsIlNoYXBlIjoxLCJDb25uZWN0b3JNYXJnaW4iOnsiJGlkIjoiNTQxIiwiVG9wIjowLCJMZWZ0IjoyLCJSaWdodCI6MiwiQm90dG9tIjowfSwiQ29ubmVjdG9yU3R5bGUiOnsiJGlkIjoiNTQyIiwiTGluZUNvbG9yIjp7IiRyZWYiOiI1OSJ9LCJMaW5lV2VpZ2h0IjoxLjAsIkxpbmVUeXBlIjowLCJQYXJlbnRTdHlsZSI6bnVsbH0sIklzQmVsb3dUaW1lYmFuZCI6ZmFsc2UsIkhpZGVEYXRlIjpmYWxzZSwiU2hhcGVTaXplIjowLCJTcGFjaW5nIjoyLjAsIlBhZGRpbmciOnsiJGlkIjoiNTQzIiwiVG9wIjo3LCJMZWZ0IjozLCJSaWdodCI6MCwiQm90dG9tIjoyfSwiU2hhcGVTdHlsZSI6eyIkaWQiOiI1NDQiLCJNYXJnaW4iOnsiJGlkIjoiNTQ1IiwiVG9wIjowLCJMZWZ0IjowLCJSaWdodCI6MCwiQm90dG9tIjowfSwiUGFkZGluZyI6eyIkaWQiOiI1NDYiLCJUb3AiOjAsIkxlZnQiOjAsIlJpZ2h0IjowLCJCb3R0b20iOjB9LCJCYWNrZ3JvdW5kIjp7IiRyZWYiOiI2NSJ9LCJJc1Zpc2libGUiOnRydWUsIldpZHRoIjoxMi4wLCJIZWlnaHQiOjE0LjAsIkJvcmRlclN0eWxlIjp7IiRpZCI6IjU0NyIsIkxpbmVDb2xvciI6eyIkcmVmIjoiNjgifSwiTGluZVdlaWdodCI6MC4wLCJMaW5lVHlwZSI6MCwiUGFyZW50U3R5bGUiOm51bGx9LCJQYXJlbnRTdHlsZSI6bnVsbH0sIlRpdGxlU3R5bGUiOnsiJGlkIjoiNTQ4IiwiRm9udFNldHRpbmdzIjp7IiRpZCI6IjU0OSIsIkZvbnRTaXplIjoxMiwiRm9udE5hbWUiOiJDYWxpYnJpIiwiSXNCb2xkIjpmYWxz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aWQiOiI1NTAiLCJUb3AiOjAsIkxlZnQiOjAsIlJpZ2h0IjowLCJCb3R0b20iOjB9LCJQYWRkaW5nIjp7IiRpZCI6IjU1MSIsIlRvcCI6MCwiTGVmdCI6MCwiUmlnaHQiOjAsIkJvdHRvbSI6MH0sIkJhY2tncm91bmQiOnsiJHJlZiI6Ijc2In0sIklzVmlzaWJsZSI6dHJ1ZSwiV2lkdGgiOjAuMCwiSGVpZ2h0IjowLjAsIkJvcmRlclN0eWxlIjp7IiRpZCI6IjU1MiIsIkxpbmVDb2xvciI6bnVsbCwiTGluZVdlaWdodCI6MC4wLCJMaW5lVHlwZSI6MCwiUGFyZW50U3R5bGUiOm51bGx9LCJQYXJlbnRTdHlsZSI6bnVsbH0sIkRhdGVTdHlsZSI6eyIkaWQiOiI1NTMiLCJGb250U2V0dGluZ3MiOnsiJGlkIjoiNTU0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TU1IiwiVG9wIjowLCJMZWZ0IjowLCJSaWdodCI6MCwiQm90dG9tIjowfSwiUGFkZGluZyI6eyIkaWQiOiI1NTYiLCJUb3AiOjAsIkxlZnQiOjAsIlJpZ2h0IjowLCJCb3R0b20iOjB9LCJCYWNrZ3JvdW5kIjp7IiRyZWYiOiI4MyJ9LCJJc1Zpc2libGUiOnRydWUsIldpZHRoIjowLjAsIkhlaWdodCI6MC4wLCJCb3JkZXJTdHlsZSI6eyIkaWQiOiI1NTciLCJMaW5lQ29sb3IiOm51bGwsIkxpbmVXZWlnaHQiOjAuMCwiTGluZVR5cGUiOjAsIlBhcmVudFN0eWxlIjpudWxsfSwiUGFyZW50U3R5bGUiOm51bGx9LCJEYXRlRm9ybWF0Ijp7IiRpZCI6IjU1O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U1OSIsIkRhdGVQYXJ0SXNWaXNpYmxlIjp0cnVlLCJUaW1lUGFydElzVmlzaWJsZSI6ZmFsc2V9fSwiSXNWaXNpYmxlIjp0cnVlLCJQYXJlbnRTdHlsZSI6bnVsbH0sIkluZGV4IjoyMSwiUGVyY2VudGFnZUNvbXBsZXRlIjpudWxsLCJQb3NpdGlvbiI6eyJSYXRpbyI6MC4xNzk5MjU5MzI3MDc2MDk5NSwiSXNDdXN0b20iOnRydWV9LCJEYXRlRm9ybWF0Ijp7IiRyZWYiOiI1NTgifSwiSWQiOiJmNjNmMGFiNy0zYWFiLTQwNTMtOWFjNi05MzViYzdiYTJjMDEiLCJJbXBvcnRJZCI6bnVsbCwiVGl0bGUiOiJIaXMgNjNyZCBiaXJ0aGRheSIsIk5vdGUiOm51bGwsIkh5cGVybGluayI6bnVsbCwiSXNDaGFuZ2VkIjpmYWxzZSwiSXNOZXciOmZhbHNlfV0sIlRhc2tzIjpbeyIkaWQiOiI1NjAiLCJHcm91cE5hbWUiOm51bGwsIlN0YXJ0RGF0ZSI6IjIwMTgtMTAtMjVUMDA6MDA6MDAiLCJFbmREYXRlIjoiMjAxOC0xMC0yNVQyMzo1OTowMCIsIlBlcmNlbnRhZ2VDb21wbGV0ZSI6bnVsbCwiU3R5bGUiOnsiJGlkIjoiNTYxIiwiU2hhcGUiOjIsIlNoYXBlVGhpY2tuZXNzIjowLCJEdXJhdGlvbkZvcm1hdCI6MCwiSW5jbHVkZU5vbldvcmtpbmdEYXlzSW5EdXJhdGlvbiI6ZmFsc2UsIlBlcmNlbnRhZ2VDb21wbGV0ZVN0eWxlIjp7IiRpZCI6IjU2MiIsIkZvbnRTZXR0aW5ncyI6eyIkaWQiOiI1NjMiLCJGb250U2l6ZSI6MTAsIkZvbnROYW1lIjoiQ2FsaWJyaSIsIklzQm9sZCI6ZmFsc2UsIklzSXRhbGljIjpmYWxzZSwiSXNVbmRlcmxpbmVkIjpmYWxzZSwiUGFyZW50U3R5bGUiOm51bGx9LCJBdXRvU2l6ZSI6MCwiRm9yZWdyb3VuZCI6eyIkaWQiOiI1NjQiLCJDb2xvciI6eyIkcmVmIjoiOTAifX0sIk1heFdpZHRoIjoyMDAuMCwiTWF4SGVpZ2h0IjoiSW5maW5pdHkiLCJTbWFydEZvcmVncm91bmRJc0FjdGl2ZSI6ZmFsc2UsIkhvcml6b250YWxBbGlnbm1lbnQiOjAsIlZlcnRpY2FsQWxpZ25tZW50IjowLCJTbWFydEZvcmVncm91bmQiOm51bGwsIkJhY2tncm91bmRGaWxsVHlwZSI6MCwiTWFyZ2luIjp7IiRpZCI6IjU2NSIsIlRvcCI6MCwiTGVmdCI6MCwiUmlnaHQiOjAsIkJvdHRvbSI6MH0sIlBhZGRpbmciOnsiJGlkIjoiNTY2IiwiVG9wIjowLCJMZWZ0IjowLCJSaWdodCI6MCwiQm90dG9tIjowfSwiQmFja2dyb3VuZCI6eyIkcmVmIjoiOTMifSwiSXNWaXNpYmxlIjp0cnVlLCJXaWR0aCI6MC4wLCJIZWlnaHQiOjAuMCwiQm9yZGVyU3R5bGUiOnsiJGlkIjoiNTY3IiwiTGluZUNvbG9yIjpudWxsLCJMaW5lV2VpZ2h0IjowLjAsIkxpbmVUeXBlIjowLCJQYXJlbnRTdHlsZSI6bnVsbH0sIlBhcmVudFN0eWxlIjpudWxsfSwiRHVyYXRpb25TdHlsZSI6eyIkaWQiOiI1NjgiLCJGb250U2V0dGluZ3MiOnsiJGlkIjoiNTY5IiwiRm9udFNpemUiOjEwLCJGb250TmFtZSI6IkNhbGlicmkiLCJJc0JvbGQiOmZhbHNlLCJJc0l0YWxpYyI6ZmFsc2UsIklzVW5kZXJsaW5lZCI6ZmFsc2UsIlBhcmVudFN0eWxlIjpudWxsfSwiQXV0b1NpemUiOjAsIkZvcmVncm91bmQiOnsiJGlkIjoiNTcwIiwiQ29sb3IiOnsiJHJlZiI6Ijk3In19LCJNYXhXaWR0aCI6MjAwLjAsIk1heEhlaWdodCI6IkluZmluaXR5IiwiU21hcnRGb3JlZ3JvdW5kSXNBY3RpdmUiOmZhbHNlLCJIb3Jpem9udGFsQWxpZ25tZW50IjowLCJWZXJ0aWNhbEFsaWdubWVudCI6MCwiU21hcnRGb3JlZ3JvdW5kIjpudWxsLCJCYWNrZ3JvdW5kRmlsbFR5cGUiOjAsIk1hcmdpbiI6eyIkaWQiOiI1NzEiLCJUb3AiOjAsIkxlZnQiOjAsIlJpZ2h0IjowLCJCb3R0b20iOjB9LCJQYWRkaW5nIjp7IiRpZCI6IjU3MiIsIlRvcCI6MCwiTGVmdCI6MCwiUmlnaHQiOjAsIkJvdHRvbSI6MH0sIkJhY2tncm91bmQiOnsiJHJlZiI6IjEwMCJ9LCJJc1Zpc2libGUiOnRydWUsIldpZHRoIjowLjAsIkhlaWdodCI6MC4wLCJCb3JkZXJTdHlsZSI6eyIkaWQiOiI1NzMiLCJMaW5lQ29sb3IiOm51bGwsIkxpbmVXZWlnaHQiOjAuMCwiTGluZVR5cGUiOjAsIlBhcmVudFN0eWxlIjpudWxsfSwiUGFyZW50U3R5bGUiOm51bGx9LCJIb3Jpem9udGFsQ29ubmVjdG9yU3R5bGUiOnsiJGlkIjoiNTc0IiwiTGluZUNvbG9yIjp7IiRyZWYiOiIxMDIifSwiTGluZVdlaWdodCI6MS4wLCJMaW5lVHlwZSI6MCwiUGFyZW50U3R5bGUiOm51bGx9LCJWZXJ0aWNhbENvbm5lY3RvclN0eWxlIjp7IiRpZCI6IjU3NSIsIkxpbmVDb2xvciI6eyIkcmVmIjoiMTA1In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MsIklzQmVsb3dUaW1lYmFuZCI6dHJ1ZSwiUGVyY2VudGFnZUNvbXBsZXRlU2hhcGVPcGFjaXR5IjozNSwiU2hhcGVTdHlsZSI6eyIkaWQiOiI1NzYiLCJNYXJnaW4iOnsiJGlkIjoiNTc3IiwiVG9wIjowLCJMZWZ0Ijo0LCJSaWdodCI6NCwiQm90dG9tIjowfSwiUGFkZGluZyI6eyIkaWQiOiI1NzgiLCJUb3AiOjAsIkxlZnQiOjAsIlJpZ2h0IjowLCJCb3R0b20iOjB9LCJCYWNrZ3JvdW5kIjp7IiRpZCI6IjU3OSIsIkNvbG9yIjp7IiRpZCI6IjU4MCIsIkEiOjI1NSwiUiI6OTEsIkciOjE1NSwiQiI6MjEzfX0sIklzVmlzaWJsZSI6dHJ1ZSwiV2lkdGgiOjAuMCwiSGVpZ2h0IjoxMC4wLCJCb3JkZXJTdHlsZSI6eyIkaWQiOiI1ODEiLCJMaW5lQ29sb3IiOnsiJHJlZiI6IjExMyJ9LCJMaW5lV2VpZ2h0IjowLjAsIkxpbmVUeXBlIjowLCJQYXJlbnRTdHlsZSI6bnVsbH0sIlBhcmVudFN0eWxlIjpudWxsfSwiVGl0bGVTdHlsZSI6eyIkaWQiOiI1ODIiLCJGb250U2V0dGluZ3MiOnsiJGlkIjoiNTgzIiwiRm9udFNpemUiOjExLCJGb250TmFtZSI6IkNhbGlicmkiLCJJc0JvbGQiOnRydWUsIklzSXRhbGljIjpmYWxzZSwiSXNVbmRlcmxpbmVkIjpmYWxzZSwiUGFyZW50U3R5bGUiOm51bGx9LCJBdXRvU2l6ZSI6MCwiRm9yZWdyb3VuZCI6eyIkaWQiOiI1ODQiLCJDb2xvciI6eyIkcmVmIjoiMTE4In19LCJNYXhXaWR0aCI6OTYwLjAsIk1heEhlaWdodCI6IkluZmluaXR5IiwiU21hcnRGb3JlZ3JvdW5kSXNBY3RpdmUiOmZhbHNlLCJIb3Jpem9udGFsQWxpZ25tZW50IjoxLCJWZXJ0aWNhbEFsaWdubWVudCI6MCwiU21hcnRGb3JlZ3JvdW5kIjpudWxsLCJCYWNrZ3JvdW5kRmlsbFR5cGUiOjAsIk1hcmdpbiI6eyIkaWQiOiI1ODUiLCJUb3AiOjAsIkxlZnQiOjAsIlJpZ2h0IjowLCJCb3R0b20iOjB9LCJQYWRkaW5nIjp7IiRpZCI6IjU4NiIsIlRvcCI6MCwiTGVmdCI6MCwiUmlnaHQiOjAsIkJvdHRvbSI6MH0sIkJhY2tncm91bmQiOnsiJHJlZiI6IjEyMSJ9LCJJc1Zpc2libGUiOnRydWUsIldpZHRoIjowLjAsIkhlaWdodCI6MC4wLCJCb3JkZXJTdHlsZSI6eyIkaWQiOiI1ODciLCJMaW5lQ29sb3IiOm51bGwsIkxpbmVXZWlnaHQiOjAuMCwiTGluZVR5cGUiOjAsIlBhcmVudFN0eWxlIjpudWxsfSwiUGFyZW50U3R5bGUiOm51bGx9LCJEYXRlU3R5bGUiOnsiJGlkIjoiNTg4IiwiRm9udFNldHRpbmdzIjp7IiRpZCI6IjU4OSIsIkZvbnRTaXplIjoxMCwiRm9udE5hbWUiOiJDYWxpYnJpIiwiSXNCb2xkIjpmYWxzZSwiSXNJdGFsaWMiOmZhbHNlLCJJc1VuZGVybGluZWQiOmZhbHNlLCJQYXJlbnRTdHlsZSI6bnVsbH0sIkF1dG9TaXplIjowLCJGb3JlZ3JvdW5kIjp7IiRpZCI6IjU5MCIsIkNvbG9yIjp7IiRyZWYiOiIxMjUifX0sIk1heFdpZHRoIjoyMDAuMCwiTWF4SGVpZ2h0IjoiSW5maW5pdHkiLCJTbWFydEZvcmVncm91bmRJc0FjdGl2ZSI6ZmFsc2UsIkhvcml6b250YWxBbGlnbm1lbnQiOjAsIlZlcnRpY2FsQWxpZ25tZW50IjowLCJTbWFydEZvcmVncm91bmQiOm51bGwsIkJhY2tncm91bmRGaWxsVHlwZSI6MCwiTWFyZ2luIjp7IiRpZCI6IjU5MSIsIlRvcCI6MCwiTGVmdCI6MCwiUmlnaHQiOjAsIkJvdHRvbSI6MH0sIlBhZGRpbmciOnsiJGlkIjoiNTkyIiwiVG9wIjowLCJMZWZ0IjowLCJSaWdodCI6MCwiQm90dG9tIjowfSwiQmFja2dyb3VuZCI6eyIkcmVmIjoiMTI4In0sIklzVmlzaWJsZSI6dHJ1ZSwiV2lkdGgiOjAuMCwiSGVpZ2h0IjowLjAsIkJvcmRlclN0eWxlIjp7IiRpZCI6IjU5MyIsIkxpbmVDb2xvciI6bnVsbCwiTGluZVdlaWdodCI6MC4wLCJMaW5lVHlwZSI6MCwiUGFyZW50U3R5bGUiOm51bGx9LCJQYXJlbnRTdHlsZSI6bnVsbH0sIkRhdGVGb3JtYXQiOnsiJGlkIjoiNTk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sIlNtYXJ0RHVyYXRpb25BY3RpdmF0ZWQiOmZhbHNlLCJEYXRlRm9ybWF0Ijp7IiRyZWYiOiI1OTQifSwiSWQiOiI5MGZmMTVjZC0xNmU4LTQ5MTctYmJkNy1kMDFiZWM1NTM0OWQiLCJJbXBvcnRJZCI6bnVsbCwiVGl0bGUiOm51bGwsIk5vdGUiOm51bGwsIkh5cGVybGluayI6bnVsbCwiSXNDaGFuZ2VkIjpmYWxzZSwiSXNOZXciOmZhbHNlfV0sIk1zUHJvamVjdEl0ZW1zVHJlZSI6eyIkaWQiOiI1OTUiLCJSb290Ijp7IkltcG9ydElkIjpudWxsLCJJc0ltcG9ydGVkIjpmYWxzZSwiQ2hpbGRyZW4iOltdfX0sIk1ldGFkYXRhIjp7IiRpZCI6IjU5NiIsIlJlY2VudENvbG9yc0NvbGxlY3Rpb24iOiJbXSJ9LCJTZXR0aW5ncyI6eyIkaWQiOiI1OTciLCJJbXBhT3B0aW9ucyI6eyIkaWQiOiI1OTg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MCwiRmlsZVBhdGgiOm51bGwsIlRpbWVDb25maWd1cmF0aW9uIjp7IiRpZCI6IjU5OSIsIlVzZVRpbWUiOmZhbHNlLCJXb3JrRGF5U3RhcnQiOiIwMDowMDowMCIsIldvcmtEYXlFbmQiOiIyMzo1OTowMCJ9LCJMYXN0VXNlZFRlbXBsYXRlSWQiOiJjMTFmNmY0OS03ZGI4LTQ1ZmQtYmEzMi1iZmNhZWE0OTJmMzki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</Words>
  <Application>Microsoft Office PowerPoint</Application>
  <PresentationFormat>Widescreen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2018-10-26T10:45:32Z</dcterms:created>
  <dcterms:modified xsi:type="dcterms:W3CDTF">2018-10-26T12:49:38Z</dcterms:modified>
</cp:coreProperties>
</file>