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74" r:id="rId3"/>
    <p:sldId id="262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20" y="28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299D8-2EEF-4A0C-838F-ED27F5B46761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E946C-B6EE-4057-BEF8-7D854F4069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3255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299D8-2EEF-4A0C-838F-ED27F5B46761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E946C-B6EE-4057-BEF8-7D854F4069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7528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299D8-2EEF-4A0C-838F-ED27F5B46761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E946C-B6EE-4057-BEF8-7D854F4069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6425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05557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50467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27400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48140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07791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629356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28348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35778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299D8-2EEF-4A0C-838F-ED27F5B46761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E946C-B6EE-4057-BEF8-7D854F4069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5288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284592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94674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0953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299D8-2EEF-4A0C-838F-ED27F5B46761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E946C-B6EE-4057-BEF8-7D854F4069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270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299D8-2EEF-4A0C-838F-ED27F5B46761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E946C-B6EE-4057-BEF8-7D854F4069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7531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299D8-2EEF-4A0C-838F-ED27F5B46761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E946C-B6EE-4057-BEF8-7D854F4069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4027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299D8-2EEF-4A0C-838F-ED27F5B46761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E946C-B6EE-4057-BEF8-7D854F4069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4308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299D8-2EEF-4A0C-838F-ED27F5B46761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E946C-B6EE-4057-BEF8-7D854F4069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098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299D8-2EEF-4A0C-838F-ED27F5B46761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E946C-B6EE-4057-BEF8-7D854F4069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012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299D8-2EEF-4A0C-838F-ED27F5B46761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E946C-B6EE-4057-BEF8-7D854F4069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5247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F299D8-2EEF-4A0C-838F-ED27F5B46761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1E946C-B6EE-4057-BEF8-7D854F4069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16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0600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fficetimeline.com/14-days-trial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26" Type="http://schemas.openxmlformats.org/officeDocument/2006/relationships/tags" Target="../tags/tag26.xml"/><Relationship Id="rId39" Type="http://schemas.openxmlformats.org/officeDocument/2006/relationships/tags" Target="../tags/tag39.xml"/><Relationship Id="rId21" Type="http://schemas.openxmlformats.org/officeDocument/2006/relationships/tags" Target="../tags/tag21.xml"/><Relationship Id="rId34" Type="http://schemas.openxmlformats.org/officeDocument/2006/relationships/tags" Target="../tags/tag34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50" Type="http://schemas.openxmlformats.org/officeDocument/2006/relationships/tags" Target="../tags/tag50.xml"/><Relationship Id="rId7" Type="http://schemas.openxmlformats.org/officeDocument/2006/relationships/tags" Target="../tags/tag7.xml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29" Type="http://schemas.openxmlformats.org/officeDocument/2006/relationships/tags" Target="../tags/tag29.xml"/><Relationship Id="rId11" Type="http://schemas.openxmlformats.org/officeDocument/2006/relationships/tags" Target="../tags/tag11.xml"/><Relationship Id="rId24" Type="http://schemas.openxmlformats.org/officeDocument/2006/relationships/tags" Target="../tags/tag24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53" Type="http://schemas.openxmlformats.org/officeDocument/2006/relationships/tags" Target="../tags/tag53.xml"/><Relationship Id="rId5" Type="http://schemas.openxmlformats.org/officeDocument/2006/relationships/tags" Target="../tags/tag5.xml"/><Relationship Id="rId10" Type="http://schemas.openxmlformats.org/officeDocument/2006/relationships/tags" Target="../tags/tag10.xml"/><Relationship Id="rId19" Type="http://schemas.openxmlformats.org/officeDocument/2006/relationships/tags" Target="../tags/tag19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C86778E-D52C-403D-A7CF-6291FC99A4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9" y="0"/>
            <a:ext cx="12178441" cy="6858000"/>
          </a:xfrm>
          <a:prstGeom prst="rect">
            <a:avLst/>
          </a:prstGeom>
        </p:spPr>
      </p:pic>
      <p:sp>
        <p:nvSpPr>
          <p:cNvPr id="6" name="TextBox 1">
            <a:extLst>
              <a:ext uri="{FF2B5EF4-FFF2-40B4-BE49-F238E27FC236}">
                <a16:creationId xmlns:a16="http://schemas.microsoft.com/office/drawing/2014/main" id="{25408889-A457-4570-AAC5-9A204D51EAED}"/>
              </a:ext>
            </a:extLst>
          </p:cNvPr>
          <p:cNvSpPr txBox="1"/>
          <p:nvPr/>
        </p:nvSpPr>
        <p:spPr>
          <a:xfrm>
            <a:off x="8763168" y="962215"/>
            <a:ext cx="342883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u="sng" dirty="0">
                <a:solidFill>
                  <a:schemeClr val="bg1"/>
                </a:solidFill>
                <a:latin typeface="Segoe UI "/>
                <a:cs typeface="Segoe UI Semibold" panose="020B0702040204020203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https://www.officetimeline.com/14-days-trial</a:t>
            </a:r>
            <a:endParaRPr lang="en-US" sz="1100" u="sng" dirty="0">
              <a:solidFill>
                <a:schemeClr val="bg1"/>
              </a:solidFill>
              <a:latin typeface="Segoe UI "/>
              <a:cs typeface="Segoe UI Semibold" panose="020B07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63167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LSHAPE_TB_00000000000000000000000000000000_LeftEndCaps"/>
          <p:cNvSpPr txBox="1"/>
          <p:nvPr>
            <p:custDataLst>
              <p:tags r:id="rId2"/>
            </p:custDataLst>
          </p:nvPr>
        </p:nvSpPr>
        <p:spPr>
          <a:xfrm>
            <a:off x="317500" y="3098969"/>
            <a:ext cx="584200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pc="-32">
                <a:solidFill>
                  <a:schemeClr val="accent2"/>
                </a:solidFill>
                <a:latin typeface="Calibri Light"/>
              </a:rPr>
              <a:t>Jan 24</a:t>
            </a:r>
          </a:p>
        </p:txBody>
      </p:sp>
      <p:sp>
        <p:nvSpPr>
          <p:cNvPr id="3" name="OTLSHAPE_TB_00000000000000000000000000000000_RightEndCaps" hidden="1"/>
          <p:cNvSpPr txBox="1"/>
          <p:nvPr>
            <p:custDataLst>
              <p:tags r:id="rId3"/>
            </p:custDataLst>
          </p:nvPr>
        </p:nvSpPr>
        <p:spPr>
          <a:xfrm>
            <a:off x="11279844" y="3098969"/>
            <a:ext cx="596900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>
                <a:solidFill>
                  <a:schemeClr val="accent2"/>
                </a:solidFill>
                <a:latin typeface="Calibri"/>
              </a:rPr>
              <a:t>Jan 24</a:t>
            </a:r>
          </a:p>
        </p:txBody>
      </p:sp>
      <p:cxnSp>
        <p:nvCxnSpPr>
          <p:cNvPr id="22" name="OTLSHAPE_M_bf9d8a0a2578412ba35c51c06115bb16_Connector1"/>
          <p:cNvCxnSpPr/>
          <p:nvPr>
            <p:custDataLst>
              <p:tags r:id="rId4"/>
            </p:custDataLst>
          </p:nvPr>
        </p:nvCxnSpPr>
        <p:spPr>
          <a:xfrm>
            <a:off x="7097761" y="3492500"/>
            <a:ext cx="0" cy="781135"/>
          </a:xfrm>
          <a:prstGeom prst="line">
            <a:avLst/>
          </a:prstGeom>
          <a:ln w="7620" cap="flat" cmpd="sng" algn="ctr">
            <a:solidFill>
              <a:schemeClr val="accent3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OTLSHAPE_M_d2b091ac7e2844648489930b93017718_Connector1"/>
          <p:cNvCxnSpPr/>
          <p:nvPr>
            <p:custDataLst>
              <p:tags r:id="rId5"/>
            </p:custDataLst>
          </p:nvPr>
        </p:nvCxnSpPr>
        <p:spPr>
          <a:xfrm>
            <a:off x="4326391" y="3492500"/>
            <a:ext cx="0" cy="1433961"/>
          </a:xfrm>
          <a:prstGeom prst="line">
            <a:avLst/>
          </a:prstGeom>
          <a:ln w="7620" cap="flat" cmpd="sng" algn="ctr">
            <a:solidFill>
              <a:schemeClr val="accent5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OTLSHAPE_M_cf27545366644f65ada029d735570fb8_Connector2"/>
          <p:cNvCxnSpPr/>
          <p:nvPr>
            <p:custDataLst>
              <p:tags r:id="rId6"/>
            </p:custDataLst>
          </p:nvPr>
        </p:nvCxnSpPr>
        <p:spPr>
          <a:xfrm>
            <a:off x="4830276" y="2005259"/>
            <a:ext cx="0" cy="979241"/>
          </a:xfrm>
          <a:prstGeom prst="line">
            <a:avLst/>
          </a:prstGeom>
          <a:ln w="7620" cap="flat" cmpd="sng" algn="ctr">
            <a:solidFill>
              <a:schemeClr val="accent6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OTLSHAPE_M_cf27545366644f65ada029d735570fb8_Connector1"/>
          <p:cNvCxnSpPr/>
          <p:nvPr>
            <p:custDataLst>
              <p:tags r:id="rId7"/>
            </p:custDataLst>
          </p:nvPr>
        </p:nvCxnSpPr>
        <p:spPr>
          <a:xfrm>
            <a:off x="4830276" y="1730304"/>
            <a:ext cx="0" cy="88900"/>
          </a:xfrm>
          <a:prstGeom prst="line">
            <a:avLst/>
          </a:prstGeom>
          <a:ln w="7620" cap="flat" cmpd="sng" algn="ctr">
            <a:solidFill>
              <a:schemeClr val="accent6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OTLSHAPE_M_cad5ce65bc0c480abe8f9a245a3a45b9_Connector1"/>
          <p:cNvCxnSpPr/>
          <p:nvPr>
            <p:custDataLst>
              <p:tags r:id="rId8"/>
            </p:custDataLst>
          </p:nvPr>
        </p:nvCxnSpPr>
        <p:spPr>
          <a:xfrm>
            <a:off x="3906487" y="2666464"/>
            <a:ext cx="0" cy="318036"/>
          </a:xfrm>
          <a:prstGeom prst="line">
            <a:avLst/>
          </a:prstGeom>
          <a:ln w="7620" cap="flat" cmpd="sng" algn="ctr">
            <a:solidFill>
              <a:schemeClr val="accent1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OTLSHAPE_M_f254dd595e0f4241b79c6e513bfef9c5_Connector2"/>
          <p:cNvCxnSpPr/>
          <p:nvPr>
            <p:custDataLst>
              <p:tags r:id="rId9"/>
            </p:custDataLst>
          </p:nvPr>
        </p:nvCxnSpPr>
        <p:spPr>
          <a:xfrm>
            <a:off x="3570563" y="2473339"/>
            <a:ext cx="0" cy="511161"/>
          </a:xfrm>
          <a:prstGeom prst="line">
            <a:avLst/>
          </a:prstGeom>
          <a:ln w="7620" cap="flat" cmpd="sng" algn="ctr">
            <a:solidFill>
              <a:schemeClr val="accent5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OTLSHAPE_M_f254dd595e0f4241b79c6e513bfef9c5_Connector1"/>
          <p:cNvCxnSpPr/>
          <p:nvPr>
            <p:custDataLst>
              <p:tags r:id="rId10"/>
            </p:custDataLst>
          </p:nvPr>
        </p:nvCxnSpPr>
        <p:spPr>
          <a:xfrm>
            <a:off x="3570563" y="1076170"/>
            <a:ext cx="0" cy="1211114"/>
          </a:xfrm>
          <a:prstGeom prst="line">
            <a:avLst/>
          </a:prstGeom>
          <a:ln w="7620" cap="flat" cmpd="sng" algn="ctr">
            <a:solidFill>
              <a:schemeClr val="accent5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OTLSHAPE_M_76e3cc3080b543f69e22e1180db41dd3_Connector1">
            <a:extLst>
              <a:ext uri="{FF2B5EF4-FFF2-40B4-BE49-F238E27FC236}">
                <a16:creationId xmlns:a16="http://schemas.microsoft.com/office/drawing/2014/main" id="{4980C31F-3DC8-4AE5-A785-0AB97767A9FC}"/>
              </a:ext>
            </a:extLst>
          </p:cNvPr>
          <p:cNvCxnSpPr/>
          <p:nvPr>
            <p:custDataLst>
              <p:tags r:id="rId11"/>
            </p:custDataLst>
          </p:nvPr>
        </p:nvCxnSpPr>
        <p:spPr>
          <a:xfrm>
            <a:off x="5502124" y="2198384"/>
            <a:ext cx="0" cy="786116"/>
          </a:xfrm>
          <a:prstGeom prst="line">
            <a:avLst/>
          </a:prstGeom>
          <a:ln w="9525" cap="flat" cmpd="sng" algn="ctr">
            <a:solidFill>
              <a:schemeClr val="accent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OTLSHAPE_M_c0be96db71194e0cb0c249cf43cb4ae8_Connector1">
            <a:extLst>
              <a:ext uri="{FF2B5EF4-FFF2-40B4-BE49-F238E27FC236}">
                <a16:creationId xmlns:a16="http://schemas.microsoft.com/office/drawing/2014/main" id="{C88A1CD0-A511-4037-A9EE-AC24790DF8A9}"/>
              </a:ext>
            </a:extLst>
          </p:cNvPr>
          <p:cNvCxnSpPr/>
          <p:nvPr>
            <p:custDataLst>
              <p:tags r:id="rId12"/>
            </p:custDataLst>
          </p:nvPr>
        </p:nvCxnSpPr>
        <p:spPr>
          <a:xfrm>
            <a:off x="3654544" y="3492500"/>
            <a:ext cx="0" cy="593756"/>
          </a:xfrm>
          <a:prstGeom prst="line">
            <a:avLst/>
          </a:prstGeom>
          <a:ln w="9525" cap="flat" cmpd="sng" algn="ctr">
            <a:solidFill>
              <a:schemeClr val="accent1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OTLSHAPE_TB_00000000000000000000000000000000_ScaleContainer"/>
          <p:cNvSpPr/>
          <p:nvPr>
            <p:custDataLst>
              <p:tags r:id="rId13"/>
            </p:custDataLst>
          </p:nvPr>
        </p:nvSpPr>
        <p:spPr>
          <a:xfrm>
            <a:off x="1051137" y="3048000"/>
            <a:ext cx="10083800" cy="381000"/>
          </a:xfrm>
          <a:prstGeom prst="rect">
            <a:avLst/>
          </a:prstGeom>
          <a:gradFill flip="none" rotWithShape="1">
            <a:gsLst>
              <a:gs pos="0">
                <a:srgbClr val="454551"/>
              </a:gs>
              <a:gs pos="100000">
                <a:srgbClr val="454551"/>
              </a:gs>
            </a:gsLst>
            <a:lin ang="5400000" scaled="1"/>
            <a:tileRect/>
          </a:gradFill>
          <a:ln w="12700" cap="flat" cmpd="sng" algn="ctr">
            <a:noFill/>
            <a:prstDash val="solid"/>
            <a:miter lim="800000"/>
          </a:ln>
          <a:effectLst>
            <a:reflection blurRad="6350" stA="50000" endA="300" endPos="55500" dist="50800" dir="5400000" sy="-100000" algn="bl" rotWithShape="0"/>
          </a:effectLst>
          <a:scene3d>
            <a:camera prst="orthographicFront"/>
            <a:lightRig rig="threePt" dir="t">
              <a:rot lat="0" lon="0" rev="8700000"/>
            </a:lightRig>
          </a:scene3d>
          <a:sp3d>
            <a:bevelT w="165100" h="1905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TLSHAPE_TB_00000000000000000000000000000000_ElapsedTime" hidden="1"/>
          <p:cNvSpPr/>
          <p:nvPr>
            <p:custDataLst>
              <p:tags r:id="rId14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rgbClr val="FF0000">
              <a:alpha val="74902"/>
            </a:srgbClr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w="12700" h="139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TLSHAPE_TB_00000000000000000000000000000000_TodayMarkerShape" hidden="1"/>
          <p:cNvSpPr/>
          <p:nvPr>
            <p:custDataLst>
              <p:tags r:id="rId15"/>
            </p:custDataLst>
          </p:nvPr>
        </p:nvSpPr>
        <p:spPr>
          <a:xfrm>
            <a:off x="996708" y="3429000"/>
            <a:ext cx="114300" cy="127000"/>
          </a:xfrm>
          <a:prstGeom prst="triangle">
            <a:avLst/>
          </a:prstGeom>
          <a:solidFill>
            <a:srgbClr val="FF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TLSHAPE_TB_00000000000000000000000000000000_TodayMarkerText" hidden="1"/>
          <p:cNvSpPr txBox="1"/>
          <p:nvPr>
            <p:custDataLst>
              <p:tags r:id="rId16"/>
            </p:custDataLst>
          </p:nvPr>
        </p:nvSpPr>
        <p:spPr>
          <a:xfrm>
            <a:off x="1051137" y="3556000"/>
            <a:ext cx="0" cy="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200">
                <a:solidFill>
                  <a:schemeClr val="dk1"/>
                </a:solidFill>
                <a:latin typeface="Calibri"/>
              </a:rPr>
              <a:t>Today</a:t>
            </a:r>
          </a:p>
        </p:txBody>
      </p:sp>
      <p:sp>
        <p:nvSpPr>
          <p:cNvPr id="8" name="OTLSHAPE_TB_00000000000000000000000000000000_TimescaleInterval1"/>
          <p:cNvSpPr txBox="1"/>
          <p:nvPr>
            <p:custDataLst>
              <p:tags r:id="rId17"/>
            </p:custDataLst>
          </p:nvPr>
        </p:nvSpPr>
        <p:spPr>
          <a:xfrm>
            <a:off x="1114637" y="3145473"/>
            <a:ext cx="3556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6">
                <a:solidFill>
                  <a:schemeClr val="lt1"/>
                </a:solidFill>
                <a:latin typeface="Calibri"/>
              </a:rPr>
              <a:t>13:00</a:t>
            </a:r>
          </a:p>
        </p:txBody>
      </p:sp>
      <p:sp>
        <p:nvSpPr>
          <p:cNvPr id="12" name="OTLSHAPE_TB_00000000000000000000000000000000_TimescaleInterval2"/>
          <p:cNvSpPr txBox="1"/>
          <p:nvPr>
            <p:custDataLst>
              <p:tags r:id="rId18"/>
            </p:custDataLst>
          </p:nvPr>
        </p:nvSpPr>
        <p:spPr>
          <a:xfrm>
            <a:off x="6153490" y="3145473"/>
            <a:ext cx="3556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6">
                <a:solidFill>
                  <a:schemeClr val="lt1"/>
                </a:solidFill>
                <a:latin typeface="Calibri"/>
              </a:rPr>
              <a:t>14:00</a:t>
            </a:r>
          </a:p>
        </p:txBody>
      </p:sp>
      <p:cxnSp>
        <p:nvCxnSpPr>
          <p:cNvPr id="9" name="OTLSHAPE_TB_00000000000000000000000000000000_Separator1"/>
          <p:cNvCxnSpPr/>
          <p:nvPr>
            <p:custDataLst>
              <p:tags r:id="rId19"/>
            </p:custDataLst>
          </p:nvPr>
        </p:nvCxnSpPr>
        <p:spPr>
          <a:xfrm>
            <a:off x="6088590" y="3048000"/>
            <a:ext cx="0" cy="381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OTLSHAPE_TB_00000000000000000000000000000000_MinorTickMarkAbove1"/>
          <p:cNvCxnSpPr/>
          <p:nvPr>
            <p:custDataLst>
              <p:tags r:id="rId20"/>
            </p:custDataLst>
          </p:nvPr>
        </p:nvCxnSpPr>
        <p:spPr>
          <a:xfrm>
            <a:off x="3569863" y="3048000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OTLSHAPE_TB_00000000000000000000000000000000_MinorTickMarkBelow1"/>
          <p:cNvCxnSpPr/>
          <p:nvPr>
            <p:custDataLst>
              <p:tags r:id="rId21"/>
            </p:custDataLst>
          </p:nvPr>
        </p:nvCxnSpPr>
        <p:spPr>
          <a:xfrm>
            <a:off x="3569863" y="3381375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OTLSHAPE_TB_00000000000000000000000000000000_MinorTickMarkAbove2"/>
          <p:cNvCxnSpPr/>
          <p:nvPr>
            <p:custDataLst>
              <p:tags r:id="rId22"/>
            </p:custDataLst>
          </p:nvPr>
        </p:nvCxnSpPr>
        <p:spPr>
          <a:xfrm>
            <a:off x="8608717" y="3048000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OTLSHAPE_TB_00000000000000000000000000000000_MinorTickMarkBelow2"/>
          <p:cNvCxnSpPr/>
          <p:nvPr>
            <p:custDataLst>
              <p:tags r:id="rId23"/>
            </p:custDataLst>
          </p:nvPr>
        </p:nvCxnSpPr>
        <p:spPr>
          <a:xfrm>
            <a:off x="8608717" y="3381375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TLSHAPE_M_f254dd595e0f4241b79c6e513bfef9c5_Shape"/>
          <p:cNvSpPr/>
          <p:nvPr>
            <p:custDataLst>
              <p:tags r:id="rId24"/>
            </p:custDataLst>
          </p:nvPr>
        </p:nvSpPr>
        <p:spPr>
          <a:xfrm>
            <a:off x="3456263" y="2857500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TLSHAPE_M_cad5ce65bc0c480abe8f9a245a3a45b9_Shape"/>
          <p:cNvSpPr/>
          <p:nvPr>
            <p:custDataLst>
              <p:tags r:id="rId25"/>
            </p:custDataLst>
          </p:nvPr>
        </p:nvSpPr>
        <p:spPr>
          <a:xfrm>
            <a:off x="3792187" y="2857500"/>
            <a:ext cx="228600" cy="254000"/>
          </a:xfrm>
          <a:prstGeom prst="downArrow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TLSHAPE_M_cf27545366644f65ada029d735570fb8_Shape"/>
          <p:cNvSpPr/>
          <p:nvPr>
            <p:custDataLst>
              <p:tags r:id="rId26"/>
            </p:custDataLst>
          </p:nvPr>
        </p:nvSpPr>
        <p:spPr>
          <a:xfrm>
            <a:off x="4715976" y="2857500"/>
            <a:ext cx="228600" cy="254000"/>
          </a:xfrm>
          <a:prstGeom prst="plus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36" name="OTLSHAPE_M_76e3cc3080b543f69e22e1180db41dd3_Shape"/>
          <p:cNvSpPr/>
          <p:nvPr>
            <p:custDataLst>
              <p:tags r:id="rId27"/>
            </p:custDataLst>
          </p:nvPr>
        </p:nvSpPr>
        <p:spPr>
          <a:xfrm>
            <a:off x="5387824" y="2857500"/>
            <a:ext cx="228600" cy="254000"/>
          </a:xfrm>
          <a:prstGeom prst="chevron">
            <a:avLst>
              <a:gd name="adj" fmla="val 30000"/>
            </a:avLst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039" name="OTLSHAPE_M_3e32f87a7f24407f9d87acc727f7ede1_Shape"/>
          <p:cNvSpPr/>
          <p:nvPr>
            <p:custDataLst>
              <p:tags r:id="rId28"/>
            </p:custDataLst>
          </p:nvPr>
        </p:nvSpPr>
        <p:spPr>
          <a:xfrm>
            <a:off x="7571327" y="2857500"/>
            <a:ext cx="228600" cy="25400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42" name="OTLSHAPE_M_c0be96db71194e0cb0c249cf43cb4ae8_Shape"/>
          <p:cNvSpPr/>
          <p:nvPr>
            <p:custDataLst>
              <p:tags r:id="rId29"/>
            </p:custDataLst>
          </p:nvPr>
        </p:nvSpPr>
        <p:spPr>
          <a:xfrm>
            <a:off x="3540244" y="3365500"/>
            <a:ext cx="228600" cy="254000"/>
          </a:xfrm>
          <a:prstGeom prst="chevron">
            <a:avLst>
              <a:gd name="adj" fmla="val 30000"/>
            </a:avLst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045" name="OTLSHAPE_M_d2b091ac7e2844648489930b93017718_Shape"/>
          <p:cNvSpPr/>
          <p:nvPr>
            <p:custDataLst>
              <p:tags r:id="rId30"/>
            </p:custDataLst>
          </p:nvPr>
        </p:nvSpPr>
        <p:spPr>
          <a:xfrm>
            <a:off x="4212091" y="3365500"/>
            <a:ext cx="228600" cy="254000"/>
          </a:xfrm>
          <a:prstGeom prst="diamond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52" name="OTLSHAPE_M_0f675be6b4f141e9b096e7ecd1170c62_Shape"/>
          <p:cNvSpPr/>
          <p:nvPr>
            <p:custDataLst>
              <p:tags r:id="rId31"/>
            </p:custDataLst>
          </p:nvPr>
        </p:nvSpPr>
        <p:spPr>
          <a:xfrm>
            <a:off x="5051900" y="3365500"/>
            <a:ext cx="228600" cy="254000"/>
          </a:xfrm>
          <a:prstGeom prst="plus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55" name="OTLSHAPE_M_bf9d8a0a2578412ba35c51c06115bb16_Shape"/>
          <p:cNvSpPr/>
          <p:nvPr>
            <p:custDataLst>
              <p:tags r:id="rId32"/>
            </p:custDataLst>
          </p:nvPr>
        </p:nvSpPr>
        <p:spPr>
          <a:xfrm flipV="1">
            <a:off x="6983461" y="3365500"/>
            <a:ext cx="228600" cy="254000"/>
          </a:xfrm>
          <a:prstGeom prst="flowChartManualOperation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58" name="OTLSHAPE_M_3f7735cdc5294a889a8574ce1a3e89bd_Shape"/>
          <p:cNvSpPr/>
          <p:nvPr>
            <p:custDataLst>
              <p:tags r:id="rId33"/>
            </p:custDataLst>
          </p:nvPr>
        </p:nvSpPr>
        <p:spPr>
          <a:xfrm flipV="1">
            <a:off x="8243174" y="3365500"/>
            <a:ext cx="228600" cy="254000"/>
          </a:xfrm>
          <a:prstGeom prst="flowChartManualOperation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TLSHAPE_M_f254dd595e0f4241b79c6e513bfef9c5_Title"/>
          <p:cNvSpPr txBox="1"/>
          <p:nvPr>
            <p:custDataLst>
              <p:tags r:id="rId34"/>
            </p:custDataLst>
          </p:nvPr>
        </p:nvSpPr>
        <p:spPr>
          <a:xfrm>
            <a:off x="2300098" y="510935"/>
            <a:ext cx="25400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>
                <a:solidFill>
                  <a:schemeClr val="dk1"/>
                </a:solidFill>
                <a:latin typeface="Calibri" panose="020F0502020204030204" pitchFamily="34" charset="0"/>
              </a:rPr>
              <a:t>911 call from shooting witness reporting gunfire at 700 Block Oswego Rd</a:t>
            </a:r>
          </a:p>
        </p:txBody>
      </p:sp>
      <p:sp>
        <p:nvSpPr>
          <p:cNvPr id="24" name="OTLSHAPE_M_f254dd595e0f4241b79c6e513bfef9c5_Date"/>
          <p:cNvSpPr txBox="1"/>
          <p:nvPr>
            <p:custDataLst>
              <p:tags r:id="rId35"/>
            </p:custDataLst>
          </p:nvPr>
        </p:nvSpPr>
        <p:spPr>
          <a:xfrm>
            <a:off x="3418439" y="895745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chemeClr val="accent1"/>
                </a:solidFill>
                <a:latin typeface="Calibri" panose="020F0502020204030204" pitchFamily="34" charset="0"/>
              </a:rPr>
              <a:t>13:30</a:t>
            </a:r>
          </a:p>
        </p:txBody>
      </p:sp>
      <p:sp>
        <p:nvSpPr>
          <p:cNvPr id="26" name="OTLSHAPE_M_cad5ce65bc0c480abe8f9a245a3a45b9_Title"/>
          <p:cNvSpPr txBox="1"/>
          <p:nvPr>
            <p:custDataLst>
              <p:tags r:id="rId36"/>
            </p:custDataLst>
          </p:nvPr>
        </p:nvSpPr>
        <p:spPr>
          <a:xfrm>
            <a:off x="3035309" y="2287284"/>
            <a:ext cx="1739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4" dirty="0">
                <a:solidFill>
                  <a:schemeClr val="dk1"/>
                </a:solidFill>
                <a:latin typeface="Calibri" panose="020F0502020204030204" pitchFamily="34" charset="0"/>
              </a:rPr>
              <a:t>First officers arrive on scene</a:t>
            </a:r>
          </a:p>
        </p:txBody>
      </p:sp>
      <p:sp>
        <p:nvSpPr>
          <p:cNvPr id="27" name="OTLSHAPE_M_cad5ce65bc0c480abe8f9a245a3a45b9_Date"/>
          <p:cNvSpPr txBox="1"/>
          <p:nvPr>
            <p:custDataLst>
              <p:tags r:id="rId37"/>
            </p:custDataLst>
          </p:nvPr>
        </p:nvSpPr>
        <p:spPr>
          <a:xfrm>
            <a:off x="3754362" y="2486039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chemeClr val="accent1"/>
                </a:solidFill>
                <a:latin typeface="Calibri" panose="020F0502020204030204" pitchFamily="34" charset="0"/>
              </a:rPr>
              <a:t>13:34</a:t>
            </a:r>
          </a:p>
        </p:txBody>
      </p:sp>
      <p:sp>
        <p:nvSpPr>
          <p:cNvPr id="29" name="OTLSHAPE_M_cf27545366644f65ada029d735570fb8_Title"/>
          <p:cNvSpPr txBox="1"/>
          <p:nvPr>
            <p:custDataLst>
              <p:tags r:id="rId38"/>
            </p:custDataLst>
          </p:nvPr>
        </p:nvSpPr>
        <p:spPr>
          <a:xfrm>
            <a:off x="3650404" y="1165070"/>
            <a:ext cx="23495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>
                <a:solidFill>
                  <a:schemeClr val="dk1"/>
                </a:solidFill>
                <a:latin typeface="Calibri" panose="020F0502020204030204" pitchFamily="34" charset="0"/>
              </a:rPr>
              <a:t>Officers report gunshot victim behind building, no suspect found</a:t>
            </a:r>
          </a:p>
        </p:txBody>
      </p:sp>
      <p:sp>
        <p:nvSpPr>
          <p:cNvPr id="30" name="OTLSHAPE_M_cf27545366644f65ada029d735570fb8_Date"/>
          <p:cNvSpPr txBox="1"/>
          <p:nvPr>
            <p:custDataLst>
              <p:tags r:id="rId39"/>
            </p:custDataLst>
          </p:nvPr>
        </p:nvSpPr>
        <p:spPr>
          <a:xfrm>
            <a:off x="4678152" y="1549880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chemeClr val="accent1"/>
                </a:solidFill>
                <a:latin typeface="Calibri" panose="020F0502020204030204" pitchFamily="34" charset="0"/>
              </a:rPr>
              <a:t>13:45</a:t>
            </a:r>
          </a:p>
        </p:txBody>
      </p:sp>
      <p:sp>
        <p:nvSpPr>
          <p:cNvPr id="2034" name="OTLSHAPE_M_76e3cc3080b543f69e22e1180db41dd3_Title"/>
          <p:cNvSpPr txBox="1"/>
          <p:nvPr>
            <p:custDataLst>
              <p:tags r:id="rId40"/>
            </p:custDataLst>
          </p:nvPr>
        </p:nvSpPr>
        <p:spPr>
          <a:xfrm>
            <a:off x="4669660" y="1819204"/>
            <a:ext cx="1663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4" dirty="0">
                <a:solidFill>
                  <a:schemeClr val="dk1"/>
                </a:solidFill>
                <a:latin typeface="Calibri" panose="020F0502020204030204" pitchFamily="34" charset="0"/>
              </a:rPr>
              <a:t>Air unit called in for search</a:t>
            </a:r>
          </a:p>
        </p:txBody>
      </p:sp>
      <p:sp>
        <p:nvSpPr>
          <p:cNvPr id="2035" name="OTLSHAPE_M_76e3cc3080b543f69e22e1180db41dd3_Date"/>
          <p:cNvSpPr txBox="1"/>
          <p:nvPr>
            <p:custDataLst>
              <p:tags r:id="rId41"/>
            </p:custDataLst>
          </p:nvPr>
        </p:nvSpPr>
        <p:spPr>
          <a:xfrm>
            <a:off x="5349999" y="2017959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chemeClr val="accent1"/>
                </a:solidFill>
                <a:latin typeface="Calibri" panose="020F0502020204030204" pitchFamily="34" charset="0"/>
              </a:rPr>
              <a:t>13:53</a:t>
            </a:r>
          </a:p>
        </p:txBody>
      </p:sp>
      <p:sp>
        <p:nvSpPr>
          <p:cNvPr id="2037" name="OTLSHAPE_M_3e32f87a7f24407f9d87acc727f7ede1_Title"/>
          <p:cNvSpPr txBox="1"/>
          <p:nvPr>
            <p:custDataLst>
              <p:tags r:id="rId42"/>
            </p:custDataLst>
          </p:nvPr>
        </p:nvSpPr>
        <p:spPr>
          <a:xfrm>
            <a:off x="6455463" y="2292265"/>
            <a:ext cx="24511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>
                <a:solidFill>
                  <a:schemeClr val="dk1"/>
                </a:solidFill>
                <a:latin typeface="Calibri" panose="020F0502020204030204" pitchFamily="34" charset="0"/>
              </a:rPr>
              <a:t>Suspect detained after ground chase at 740 Cedar Ave</a:t>
            </a:r>
          </a:p>
        </p:txBody>
      </p:sp>
      <p:sp>
        <p:nvSpPr>
          <p:cNvPr id="2038" name="OTLSHAPE_M_3e32f87a7f24407f9d87acc727f7ede1_Date"/>
          <p:cNvSpPr txBox="1"/>
          <p:nvPr>
            <p:custDataLst>
              <p:tags r:id="rId43"/>
            </p:custDataLst>
          </p:nvPr>
        </p:nvSpPr>
        <p:spPr>
          <a:xfrm>
            <a:off x="7533502" y="2677075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chemeClr val="accent1"/>
                </a:solidFill>
                <a:latin typeface="Calibri" panose="020F0502020204030204" pitchFamily="34" charset="0"/>
              </a:rPr>
              <a:t>14:19</a:t>
            </a:r>
          </a:p>
        </p:txBody>
      </p:sp>
      <p:sp>
        <p:nvSpPr>
          <p:cNvPr id="2040" name="OTLSHAPE_M_c0be96db71194e0cb0c249cf43cb4ae8_Title"/>
          <p:cNvSpPr txBox="1"/>
          <p:nvPr>
            <p:custDataLst>
              <p:tags r:id="rId44"/>
            </p:custDataLst>
          </p:nvPr>
        </p:nvSpPr>
        <p:spPr>
          <a:xfrm>
            <a:off x="3109947" y="4279381"/>
            <a:ext cx="10668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6" dirty="0">
                <a:solidFill>
                  <a:schemeClr val="dk1"/>
                </a:solidFill>
                <a:latin typeface="Calibri" panose="020F0502020204030204" pitchFamily="34" charset="0"/>
              </a:rPr>
              <a:t>Police dispatched</a:t>
            </a:r>
          </a:p>
        </p:txBody>
      </p:sp>
      <p:sp>
        <p:nvSpPr>
          <p:cNvPr id="2041" name="OTLSHAPE_M_c0be96db71194e0cb0c249cf43cb4ae8_Date"/>
          <p:cNvSpPr txBox="1"/>
          <p:nvPr>
            <p:custDataLst>
              <p:tags r:id="rId45"/>
            </p:custDataLst>
          </p:nvPr>
        </p:nvSpPr>
        <p:spPr>
          <a:xfrm>
            <a:off x="3502420" y="4111656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chemeClr val="accent1"/>
                </a:solidFill>
                <a:latin typeface="Calibri" panose="020F0502020204030204" pitchFamily="34" charset="0"/>
              </a:rPr>
              <a:t>13:31</a:t>
            </a:r>
          </a:p>
        </p:txBody>
      </p:sp>
      <p:sp>
        <p:nvSpPr>
          <p:cNvPr id="2043" name="OTLSHAPE_M_d2b091ac7e2844648489930b93017718_Title"/>
          <p:cNvSpPr txBox="1"/>
          <p:nvPr>
            <p:custDataLst>
              <p:tags r:id="rId46"/>
            </p:custDataLst>
          </p:nvPr>
        </p:nvSpPr>
        <p:spPr>
          <a:xfrm>
            <a:off x="3100545" y="5119586"/>
            <a:ext cx="24511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dirty="0">
                <a:solidFill>
                  <a:schemeClr val="dk1"/>
                </a:solidFill>
                <a:latin typeface="Calibri" panose="020F0502020204030204" pitchFamily="34" charset="0"/>
              </a:rPr>
              <a:t>Shooting witness questioned on scene, gives full description of suspect</a:t>
            </a:r>
          </a:p>
        </p:txBody>
      </p:sp>
      <p:sp>
        <p:nvSpPr>
          <p:cNvPr id="2044" name="OTLSHAPE_M_d2b091ac7e2844648489930b93017718_Date"/>
          <p:cNvSpPr txBox="1"/>
          <p:nvPr>
            <p:custDataLst>
              <p:tags r:id="rId47"/>
            </p:custDataLst>
          </p:nvPr>
        </p:nvSpPr>
        <p:spPr>
          <a:xfrm>
            <a:off x="4174267" y="4951861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chemeClr val="accent1"/>
                </a:solidFill>
                <a:latin typeface="Calibri" panose="020F0502020204030204" pitchFamily="34" charset="0"/>
              </a:rPr>
              <a:t>13:39</a:t>
            </a:r>
          </a:p>
        </p:txBody>
      </p:sp>
      <p:sp>
        <p:nvSpPr>
          <p:cNvPr id="2046" name="OTLSHAPE_M_0f675be6b4f141e9b096e7ecd1170c62_Title"/>
          <p:cNvSpPr txBox="1"/>
          <p:nvPr>
            <p:custDataLst>
              <p:tags r:id="rId48"/>
            </p:custDataLst>
          </p:nvPr>
        </p:nvSpPr>
        <p:spPr>
          <a:xfrm>
            <a:off x="4492931" y="3812625"/>
            <a:ext cx="1346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6">
                <a:solidFill>
                  <a:schemeClr val="dk1"/>
                </a:solidFill>
                <a:latin typeface="Calibri" panose="020F0502020204030204" pitchFamily="34" charset="0"/>
              </a:rPr>
              <a:t>Victim carried to EMS</a:t>
            </a:r>
          </a:p>
        </p:txBody>
      </p:sp>
      <p:sp>
        <p:nvSpPr>
          <p:cNvPr id="2047" name="OTLSHAPE_M_0f675be6b4f141e9b096e7ecd1170c62_Date"/>
          <p:cNvSpPr txBox="1"/>
          <p:nvPr>
            <p:custDataLst>
              <p:tags r:id="rId49"/>
            </p:custDataLst>
          </p:nvPr>
        </p:nvSpPr>
        <p:spPr>
          <a:xfrm>
            <a:off x="5014075" y="3644900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>
                <a:solidFill>
                  <a:schemeClr val="accent1"/>
                </a:solidFill>
                <a:latin typeface="Calibri" panose="020F0502020204030204" pitchFamily="34" charset="0"/>
              </a:rPr>
              <a:t>13:49</a:t>
            </a:r>
          </a:p>
        </p:txBody>
      </p:sp>
      <p:sp>
        <p:nvSpPr>
          <p:cNvPr id="1953" name="OTLSHAPE_M_bf9d8a0a2578412ba35c51c06115bb16_Title"/>
          <p:cNvSpPr txBox="1"/>
          <p:nvPr>
            <p:custDataLst>
              <p:tags r:id="rId50"/>
            </p:custDataLst>
          </p:nvPr>
        </p:nvSpPr>
        <p:spPr>
          <a:xfrm>
            <a:off x="5895198" y="4466760"/>
            <a:ext cx="24003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4" dirty="0">
                <a:solidFill>
                  <a:schemeClr val="dk1"/>
                </a:solidFill>
                <a:latin typeface="Calibri" panose="020F0502020204030204" pitchFamily="34" charset="0"/>
              </a:rPr>
              <a:t>Suspect matching shooting witness description identified at Wingfoot Park</a:t>
            </a:r>
          </a:p>
        </p:txBody>
      </p:sp>
      <p:sp>
        <p:nvSpPr>
          <p:cNvPr id="1954" name="OTLSHAPE_M_bf9d8a0a2578412ba35c51c06115bb16_Date"/>
          <p:cNvSpPr txBox="1"/>
          <p:nvPr>
            <p:custDataLst>
              <p:tags r:id="rId51"/>
            </p:custDataLst>
          </p:nvPr>
        </p:nvSpPr>
        <p:spPr>
          <a:xfrm>
            <a:off x="6945636" y="4299034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>
                <a:solidFill>
                  <a:schemeClr val="accent1"/>
                </a:solidFill>
                <a:latin typeface="Calibri" panose="020F0502020204030204" pitchFamily="34" charset="0"/>
              </a:rPr>
              <a:t>14:12</a:t>
            </a:r>
          </a:p>
        </p:txBody>
      </p:sp>
      <p:sp>
        <p:nvSpPr>
          <p:cNvPr id="1956" name="OTLSHAPE_M_3f7735cdc5294a889a8574ce1a3e89bd_Title"/>
          <p:cNvSpPr txBox="1"/>
          <p:nvPr>
            <p:custDataLst>
              <p:tags r:id="rId52"/>
            </p:custDataLst>
          </p:nvPr>
        </p:nvSpPr>
        <p:spPr>
          <a:xfrm>
            <a:off x="7244721" y="3812625"/>
            <a:ext cx="22225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>
                <a:solidFill>
                  <a:schemeClr val="dk1"/>
                </a:solidFill>
                <a:latin typeface="Calibri" panose="020F0502020204030204" pitchFamily="34" charset="0"/>
              </a:rPr>
              <a:t>Shooting witness escorted to scene positively identifies suspect</a:t>
            </a:r>
          </a:p>
        </p:txBody>
      </p:sp>
      <p:sp>
        <p:nvSpPr>
          <p:cNvPr id="1957" name="OTLSHAPE_M_3f7735cdc5294a889a8574ce1a3e89bd_Date"/>
          <p:cNvSpPr txBox="1"/>
          <p:nvPr>
            <p:custDataLst>
              <p:tags r:id="rId53"/>
            </p:custDataLst>
          </p:nvPr>
        </p:nvSpPr>
        <p:spPr>
          <a:xfrm>
            <a:off x="8205350" y="3644900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>
                <a:solidFill>
                  <a:schemeClr val="accent1"/>
                </a:solidFill>
                <a:latin typeface="Calibri" panose="020F0502020204030204" pitchFamily="34" charset="0"/>
              </a:rPr>
              <a:t>14:27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0540082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Q3VsdHVyZUluZm9OYW1lIjoiZW4tVVMiLCJTdHlsZU5hbWUiOiJTdGFuZGFyZCIsIlZlcnNpb24iOnsiJGlkIjoiMiIsIlZlcnNpb24iOiIzLjMuMiIsIk9yaWdpbmFsQXNzZW1ibHlWZXJzaW9uIjoiMy4xMC4wMy4wMCIsIkVkaXRpb24iOiJQcm8iLCJJc1BsdXNFZGl0aW9uIjp0cnVlLCJJc1Byb0VkaXRpb24iOnRydWV9LCJFZmZlY3QiOjEsIlN0eWxlIjp7IiRpZCI6IjMiLCJUaW1lYmFuZFN0eWxlIjp7IiRpZCI6IjQiLCJTY2FsZU1hcmtpbmciOjAsIlNoYXBlIjowLCJTaGFwZVN0eWxlIjp7IiRpZCI6IjUiLCJNYXJnaW4iOnsiJGlkIjoiNiIsIlRvcCI6MCwiTGVmdCI6MTIsIlJpZ2h0IjoxMiwiQm90dG9tIjowfSwiUGFkZGluZyI6eyIkaWQiOiI3IiwiVG9wIjo3LCJMZWZ0IjowLCJSaWdodCI6MCwiQm90dG9tIjo3fSwiQmFja2dyb3VuZCI6eyIkaWQiOiI4IiwiQ29sb3IiOnsiJGlkIjoiOSIsIkEiOjI1NSwiUiI6NjksIkciOjY5LCJCIjo4MX19LCJJc1Zpc2libGUiOnRydWUsIldpZHRoIjo4NTguMCwiSGVpZ2h0IjozMC4wLCJCb3JkZXJTdHlsZSI6eyIkaWQiOiIxMCIsIkxpbmVDb2xvciI6eyIkaWQiOiIxMSIsIiR0eXBlIjoiTkxSRS5Db21tb24uRG9tLlNvbGlkQ29sb3JCcnVzaCwgTkxSRS5Db21tb24iLCJDb2xvciI6eyIkaWQiOiIxMiIsIkEiOjI1NSwiUiI6MjU1LCJHIjowLCJCIjowfX0sIkxpbmVXZWlnaHQiOjAuMCwiTGluZVR5cGUiOjAsIlBhcmVudFN0eWxlIjpudWxsfSwiUGFyZW50U3R5bGUiOm51bGx9LCJSaWdodEVuZENhcHNTdHlsZSI6eyIkaWQiOiIxMyIsIkZvbnRTZXR0aW5ncyI6eyIkaWQiOiIxNCIsIkZvbnRTaXplIjoxOCwiRm9udE5hbWUiOiJDYWxpYnJpIiwiSXNCb2xkIjp0cnVlLCJJc0l0YWxpYyI6ZmFsc2UsIklzVW5kZXJsaW5lZCI6ZmFsc2UsIlBhcmVudFN0eWxlIjpudWxsfSwiQXV0b1NpemUiOjAsIkZvcmVncm91bmQiOnsiJGlkIjoiMTUiLCJDb2xvciI6eyIkaWQiOiIxNiIsIkEiOjI1NSwiUiI6MjAwLCJHIjo0OCwiQiI6MjA0fX0sIk1heFdpZHRoIjoiSW5maW5pdHkiLCJNYXhIZWlnaHQiOiJJbmZpbml0eSIsIlNtYXJ0Rm9yZWdyb3VuZElzQWN0aXZlIjpmYWxzZSwiSG9yaXpvbnRhbEFsaWdubWVudCI6MCwiVmVydGljYWxBbGlnbm1lbnQiOjAsIlNtYXJ0Rm9yZWdyb3VuZCI6bnVsbCwiQmFja2dyb3VuZEZpbGxUeXBlIjowLCJNYXJnaW4iOnsiJGlkIjoiMTciLCJUb3AiOjAsIkxlZnQiOjAsIlJpZ2h0IjoyNSwiQm90dG9tIjowfSwiUGFkZGluZyI6eyIkaWQiOiIxOCIsIlRvcCI6MCwiTGVmdCI6MCwiUmlnaHQiOjAsIkJvdHRvbSI6MH0sIkJhY2tncm91bmQiOnsiJGlkIjoiMTkiLCJDb2xvciI6eyIkaWQiOiIyMCIsIkEiOjAsIlIiOjAsIkciOjAsIkIiOjB9fSwiSXNWaXNpYmxlIjpmYWxzZSwiV2lkdGgiOjAuMCwiSGVpZ2h0IjowLjAsIkJvcmRlclN0eWxlIjpudWxsLCJQYXJlbnRTdHlsZSI6bnVsbH0sIkxlZnRFbmRDYXBzU3R5bGUiOnsiJGlkIjoiMjEiLCJGb250U2V0dGluZ3MiOnsiJGlkIjoiMjIiLCJGb250U2l6ZSI6MTgsIkZvbnROYW1lIjoiQ2FsaWJyaSBMaWdodCIsIklzQm9sZCI6ZmFsc2UsIklzSXRhbGljIjpmYWxzZSwiSXNVbmRlcmxpbmVkIjpmYWxzZSwiUGFyZW50U3R5bGUiOm51bGx9LCJBdXRvU2l6ZSI6MCwiRm9yZWdyb3VuZCI6eyIkaWQiOiIyMyIsIkNvbG9yIjp7IiRpZCI6IjI0IiwiQSI6MjU1LCJSIjoyMDAsIkciOjQ4LCJCIjoyMDR9fSwiTWF4V2lkdGgiOiJJbmZpbml0eSIsIk1heEhlaWdodCI6IkluZmluaXR5IiwiU21hcnRGb3JlZ3JvdW5kSXNBY3RpdmUiOmZhbHNlLCJIb3Jpem9udGFsQWxpZ25tZW50IjowLCJWZXJ0aWNhbEFsaWdubWVudCI6MCwiU21hcnRGb3JlZ3JvdW5kIjpudWxsLCJCYWNrZ3JvdW5kRmlsbFR5cGUiOjAsIk1hcmdpbiI6eyIkaWQiOiIyNSIsIlRvcCI6MCwiTGVmdCI6MjUsIlJpZ2h0IjowLCJCb3R0b20iOjB9LCJQYWRkaW5nIjp7IiRpZCI6IjI2IiwiVG9wIjowLCJMZWZ0IjowLCJSaWdodCI6MCwiQm90dG9tIjowfSwiQmFja2dyb3VuZCI6eyIkaWQiOiIyNyIsIkNvbG9yIjp7IiRyZWYiOiIyMCJ9fSwiSXNWaXNpYmxlIjp0cnVlLCJXaWR0aCI6MC4wLCJIZWlnaHQiOjAuMCwiQm9yZGVyU3R5bGUiOm51bGwsIlBhcmVudFN0eWxlIjpudWxsfSwiVG9kYXlUZXh0U3R5bGUiOnsiJGlkIjoiMjgiLCJGb250U2V0dGluZ3MiOnsiJGlkIjoiMjkiLCJGb250U2l6ZSI6MTIsIkZvbnROYW1lIjoiQ2FsaWJyaSIsIklzQm9sZCI6ZmFsc2UsIklzSXRhbGljIjpmYWxzZSwiSXNVbmRlcmxpbmVkIjpmYWxzZSwiUGFyZW50U3R5bGUiOm51bGx9LCJBdXRvU2l6ZSI6MCwiRm9yZWdyb3VuZCI6eyIkaWQiOiIzMCIsIkNvbG9yIjp7IiRpZCI6IjMx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MyIiwiVG9wIjowLCJMZWZ0IjowLCJSaWdodCI6MCwiQm90dG9tIjowfSwiUGFkZGluZyI6eyIkaWQiOiIzMyIsIlRvcCI6MCwiTGVmdCI6MCwiUmlnaHQiOjAsIkJvdHRvbSI6MH0sIkJhY2tncm91bmQiOnsiJGlkIjoiMzQiLCJDb2xvciI6eyIkcmVmIjoiMjAifX0sIklzVmlzaWJsZSI6dHJ1ZSwiV2lkdGgiOjAuMCwiSGVpZ2h0IjowLjAsIkJvcmRlclN0eWxlIjpudWxsLCJQYXJlbnRTdHlsZSI6bnVsbH0sIlRvZGF5TWFya2VyU3R5bGUiOnsiJGlkIjoiMzUiLCJNYXJnaW4iOnsiJGlkIjoiMzYiLCJUb3AiOjAsIkxlZnQiOjAsIlJpZ2h0IjowLCJCb3R0b20iOjB9LCJQYWRkaW5nIjp7IiRpZCI6IjM3IiwiVG9wIjowLCJMZWZ0IjowLCJSaWdodCI6MCwiQm90dG9tIjowfSwiQmFja2dyb3VuZCI6eyIkaWQiOiIzOCIsIkNvbG9yIjp7IiRpZCI6IjM5IiwiQSI6MjU1LCJSIjoyNTUsIkciOjAsIkIiOjB9fSwiSXNWaXNpYmxlIjp0cnVlLCJXaWR0aCI6MC4wLCJIZWlnaHQiOjAuMCwiQm9yZGVyU3R5bGUiOm51bGwsIlBhcmVudFN0eWxlIjpudWxsfSwiU2NhbGVTdHlsZSI6eyIkaWQiOiI0MCIsIlNob3dTZWdtZW50U2VwYXJhdG9ycyI6dHJ1ZSwiU2VnbWVudFNlcGFyYXRvck9wYWNpdHkiOjMwLCJGb250U2V0dGluZ3MiOnsiJGlkIjoiNDEiLCJGb250U2l6ZSI6MTIsIkZvbnROYW1lIjoiQ2FsaWJyaSIsIklzQm9sZCI6ZmFsc2UsIklzSXRhbGljIjpmYWxzZSwiSXNVbmRlcmxpbmVkIjpmYWxzZSwiUGFyZW50U3R5bGUiOm51bGx9LCJBdXRvU2l6ZSI6MCwiRm9yZWdyb3VuZCI6eyIkaWQiOiI0MiIsIkNvbG9yIjp7IiRpZCI6IjQz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pZCI6IjQ0IiwiVG9wIjowLCJMZWZ0Ijo1LCJSaWdodCI6MCwiQm90dG9tIjowfSwiUGFkZGluZyI6eyIkaWQiOiI0NSIsIlRvcCI6MCwiTGVmdCI6MCwiUmlnaHQiOjAsIkJvdHRvbSI6MH0sIkJhY2tncm91bmQiOnsiJGlkIjoiNDYiLCJDb2xvciI6eyIkcmVmIjoiMjAifX0sIklzVmlzaWJsZSI6dHJ1ZSwiV2lkdGgiOjAuMCwiSGVpZ2h0IjowLjAsIkJvcmRlclN0eWxlIjpudWxsLCJQYXJlbnRTdHlsZSI6bnVsbH0sIkVsYXBzZWRUaW1lQmFja2dyb3VuZCI6eyIkaWQiOiI0NyIsIkNvbG9yIjp7IiRpZCI6IjQ4IiwiQSI6MTkxLCJSIjoyNTUsIkciOjAsIkIiOjB9fSwiQXBwZW5kWWVhck9uWWVhckNoYW5nZSI6dHJ1ZSwiRWxhcHNlZFRpbWVGb3JtYXQiOjIsIlRvZGF5TWFya2VyUG9zaXRpb24iOjAsIlF1aWNrUG9zaXRpb24iOjEsIkFic29sdXRlUG9zaXRpb24iOjI0MC4wLCJNYXJnaW4iOnsiJGlkIjoiNDkiLCJUb3AiOjAsIkxlZnQiOjEwLCJSaWdodCI6MTAsIkJvdHRvbSI6MH0sIlBhZGRpbmciOnsiJGlkIjoiNTAiLCJUb3AiOjAsIkxlZnQiOjAsIlJpZ2h0IjowLCJCb3R0b20iOjB9LCJCYWNrZ3JvdW5kIjp7IiRpZCI6IjUxIiwiQ29sb3IiOnsiJGlkIjoiNTIiLCJBIjoyNTUsIlIiOjMxLCJHIjo3MywiQiI6MTI1fX0sIklzVmlzaWJsZSI6dHJ1ZSwiV2lkdGgiOjAuMCwiSGVpZ2h0IjowLjAsIkJvcmRlclN0eWxlIjpudWxsLCJQYXJlbnRTdHlsZSI6bnVsbH0sIkRlZmF1bHRNaWxlc3RvbmVTdHlsZSI6eyIkaWQiOiI1MyIsIlNoYXBlIjowLCJDb25uZWN0b3JNYXJnaW4iOnsiJGlkIjoiNTQiLCJUb3AiOjAsIkxlZnQiOjIsIlJpZ2h0IjoyLCJCb3R0b20iOjB9LCJDb25uZWN0b3JTdHlsZSI6eyIkaWQiOiI1NSIsIkxpbmVDb2xvciI6eyIkaWQiOiI1NiIsIiR0eXBlIjoiTkxSRS5Db21tb24uRG9tLlNvbGlkQ29sb3JCcnVzaCwgTkxSRS5Db21tb24iLCJDb2xvciI6eyIkaWQiOiI1NyIsIkEiOjI1NSwiUiI6MzEsIkciOjczLCJCIjoxMjZ9fSwiTGluZVdlaWdodCI6MS4wLCJMaW5lVHlwZSI6MCwiUGFyZW50U3R5bGUiOm51bGx9LCJJc0JlbG93VGltZWJhbmQiOmZhbHNlLCJQb3NpdGlvbk9uVGFzayI6MCwiSGlkZURhdGUiOmZhbHNlLCJTaGFwZVNpemUiOjEsIlNwYWNpbmciOjEuMCwiUGFkZGluZyI6eyIkaWQiOiI1OCIsIlRvcCI6NywiTGVmdCI6MywiUmlnaHQiOjAsIkJvdHRvbSI6Mn0sIlNoYXBlU3R5bGUiOnsiJGlkIjoiNTkiLCJNYXJnaW4iOnsiJGlkIjoiNjAiLCJUb3AiOjAsIkxlZnQiOjAsIlJpZ2h0IjowLCJCb3R0b20iOjB9LCJQYWRkaW5nIjp7IiRpZCI6IjYxIiwiVG9wIjowLCJMZWZ0IjowLCJSaWdodCI6MCwiQm90dG9tIjowfSwiQmFja2dyb3VuZCI6eyIkaWQiOiI2MiIsIkNvbG9yIjp7IiRpZCI6IjYzIiwiQSI6MjU1LCJSIjowLCJHIjoxMTQsIkIiOjE4OH19LCJJc1Zpc2libGUiOnRydWUsIldpZHRoIjoxOC4wLCJIZWlnaHQiOjIwLjAsIkJvcmRlclN0eWxlIjp7IiRpZCI6IjY0IiwiTGluZUNvbG9yIjp7IiRpZCI6IjY1IiwiJHR5cGUiOiJOTFJFLkNvbW1vbi5Eb20uU29saWRDb2xvckJydXNoLCBOTFJFLkNvbW1vbiIsIkNvbG9yIjp7IiRpZCI6IjY2IiwiQSI6MjU1LCJSIjoyNTUsIkciOjAsIkIiOjB9fSwiTGluZVdlaWdodCI6MC4wLCJMaW5lVHlwZSI6MCwiUGFyZW50U3R5bGUiOm51bGx9LCJQYXJlbnRTdHlsZSI6bnVsbH0sIlRpdGxlU3R5bGUiOnsiJGlkIjoiNjciLCJGb250U2V0dGluZ3MiOnsiJGlkIjoiNjgiLCJGb250U2l6ZSI6MTIsIkZvbnROYW1lIjoiQ2FsaWJyaSBMaWdodCIsIklzQm9sZCI6ZmFsc2UsIklzSXRhbGljIjpmYWxzZSwiSXNVbmRlcmxpbmVkIjpmYWxzZSwiUGFyZW50U3R5bGUiOm51bGx9LCJBdXRvU2l6ZSI6MCwiRm9yZWdyb3VuZCI6eyIkaWQiOiI2OSIsIkNvbG9yIjp7IiRpZCI6Ijcw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cxIiwiVG9wIjowLCJMZWZ0IjowLCJSaWdodCI6MCwiQm90dG9tIjowfSwiUGFkZGluZyI6eyIkaWQiOiI3MiIsIlRvcCI6MCwiTGVmdCI6MCwiUmlnaHQiOjAsIkJvdHRvbSI6MH0sIkJhY2tncm91bmQiOnsiJGlkIjoiNzMiLCJDb2xvciI6eyIkcmVmIjoiMjAifX0sIklzVmlzaWJsZSI6dHJ1ZSwiV2lkdGgiOjAuMCwiSGVpZ2h0IjowLjAsIkJvcmRlclN0eWxlIjpudWxsLCJQYXJlbnRTdHlsZSI6bnVsbH0sIkRhdGVTdHlsZSI6eyIkaWQiOiI3NCIsIkZvbnRTZXR0aW5ncyI6eyIkaWQiOiI3NSIsIkZvbnRTaXplIjoxMCwiRm9udE5hbWUiOiJDYWxpYnJpIExpZ2h0IiwiSXNCb2xkIjpmYWxzZSwiSXNJdGFsaWMiOmZhbHNlLCJJc1VuZGVybGluZWQiOmZhbHNlLCJQYXJlbnRTdHlsZSI6bnVsbH0sIkF1dG9TaXplIjowLCJGb3JlZ3JvdW5kIjp7IiRpZCI6Ijc2IiwiQ29sb3IiOnsiJGlkIjoiNzciLCJBIjoyNTUsIlIiOjIyNywiRyI6NDUsIkIiOjE0NX19LCJNYXhXaWR0aCI6MjAwLjAsIk1heEhlaWdodCI6IkluZmluaXR5IiwiU21hcnRGb3JlZ3JvdW5kSXNBY3RpdmUiOmZhbHNlLCJIb3Jpem9udGFsQWxpZ25tZW50IjowLCJWZXJ0aWNhbEFsaWdubWVudCI6MCwiU21hcnRGb3JlZ3JvdW5kIjpudWxsLCJCYWNrZ3JvdW5kRmlsbFR5cGUiOjAsIk1hcmdpbiI6eyIkaWQiOiI3OCIsIlRvcCI6MCwiTGVmdCI6MCwiUmlnaHQiOjAsIkJvdHRvbSI6MH0sIlBhZGRpbmciOnsiJGlkIjoiNzkiLCJUb3AiOjAsIkxlZnQiOjAsIlJpZ2h0IjowLCJCb3R0b20iOjB9LCJCYWNrZ3JvdW5kIjp7IiRpZCI6IjgwIiwiQ29sb3IiOnsiJHJlZiI6IjIwIn19LCJJc1Zpc2libGUiOnRydWUsIldpZHRoIjowLjAsIkhlaWdodCI6MC4wLCJCb3JkZXJTdHlsZSI6bnVsbCwiUGFyZW50U3R5bGUiOm51bGx9LCJEYXRlRm9ybWF0Ijp7IiRpZCI6IjgxIiwiRm9ybWF0U3RyaW5nIjoiTU1NIGQiLCJTZXBhcmF0b3IiOiIvIiwiVXNlSW50ZXJuYXRpb25hbERhdGVGb3JtYXQiOmZhbHNlLCJEYXRlSXNWaXNpYmxlIjpmYWxzZSwiVGltZUlzVmlzaWJsZSI6dHJ1ZSwiSG91ckRpZ2l0cyI6MiwiQW1QbURlc2lnbmF0b3IiOjAsIlRyaW0wME1pbnV0ZXMiOmZhbHNlLCJMYXN0S25vd25WaXNpYmlsaXR5U3RhdGUiOnsiJGlkIjoiODIiLCJEYXRlUGFydElzVmlzaWJsZSI6ZmFsc2UsIlRpbWVQYXJ0SXNWaXNpYmxlIjpmYWxzZX19LCJXZWVrTnVtYmVyaW5nIjp7IiRpZCI6IjgzIiwiRm9ybWF0IjowLCJJc1Zpc2libGUiOmZhbHNlLCJMYXN0S25vd25WaXNpYmlsaXR5U3RhdGUiOmZhbHNlfSwiSXNWaXNpYmxlIjp0cnVlLCJQYXJlbnRTdHlsZSI6bnVsbH0sIkRlZmF1bHRUYXNrU3R5bGUiOnsiJGlkIjoiODQiLCJTaGFwZSI6MCwiU2hhcGVUaGlja25lc3MiOjEsIkR1cmF0aW9uRm9ybWF0IjowLCJJbmNsdWRlTm9uV29ya2luZ0RheXNJbkR1cmF0aW9uIjpmYWxzZSwiUGVyY2VudGFnZUNvbXBsZXRlU3R5bGUiOnsiJGlkIjoiODUiLCJGb250U2V0dGluZ3MiOnsiJGlkIjoiODYiLCJGb250U2l6ZSI6MTAsIkZvbnROYW1lIjoiQ2FsaWJyaSIsIklzQm9sZCI6ZmFsc2UsIklzSXRhbGljIjpmYWxzZSwiSXNVbmRlcmxpbmVkIjpmYWxzZSwiUGFyZW50U3R5bGUiOm51bGx9LCJBdXRvU2l6ZSI6MCwiRm9yZWdyb3VuZCI6eyIkaWQiOiI4NyIsIkNvbG9yIjp7IiRpZCI6Ijg4IiwiQSI6MjU1LCJSIjoyMDAsIkciOjQ4LCJCIjoyMDR9fSwiTWF4V2lkdGgiOjIwMC4wLCJNYXhIZWlnaHQiOiJJbmZpbml0eSIsIlNtYXJ0Rm9yZWdyb3VuZElzQWN0aXZlIjpmYWxzZSwiSG9yaXpvbnRhbEFsaWdubWVudCI6MCwiVmVydGljYWxBbGlnbm1lbnQiOjAsIlNtYXJ0Rm9yZWdyb3VuZCI6bnVsbCwiQmFja2dyb3VuZEZpbGxUeXBlIjowLCJNYXJnaW4iOnsiJGlkIjoiODkiLCJUb3AiOjAsIkxlZnQiOjAsIlJpZ2h0IjowLCJCb3R0b20iOjB9LCJQYWRkaW5nIjp7IiRpZCI6IjkwIiwiVG9wIjowLCJMZWZ0IjowLCJSaWdodCI6MCwiQm90dG9tIjowfSwiQmFja2dyb3VuZCI6eyIkaWQiOiI5MSIsIkNvbG9yIjp7IiRyZWYiOiIyMCJ9fSwiSXNWaXNpYmxlIjp0cnVlLCJXaWR0aCI6MC4wLCJIZWlnaHQiOjAuMCwiQm9yZGVyU3R5bGUiOm51bGwsIlBhcmVudFN0eWxlIjpudWxsfSwiRHVyYXRpb25TdHlsZSI6eyIkaWQiOiI5MiIsIkZvbnRTZXR0aW5ncyI6eyIkaWQiOiI5MyIsIkZvbnRTaXplIjoxMCwiRm9udE5hbWUiOiJDYWxpYnJpIiwiSXNCb2xkIjpmYWxzZSwiSXNJdGFsaWMiOmZhbHNlLCJJc1VuZGVybGluZWQiOmZhbHNlLCJQYXJlbnRTdHlsZSI6bnVsbH0sIkF1dG9TaXplIjowLCJGb3JlZ3JvdW5kIjp7IiRpZCI6Ijk0IiwiQ29sb3IiOnsiJGlkIjoiOTUiLCJBIjoyNTUsIlIiOjIwMCwiRyI6NDgsIkIiOjIwNH19LCJNYXhXaWR0aCI6MjAwLjAsIk1heEhlaWdodCI6IkluZmluaXR5IiwiU21hcnRGb3JlZ3JvdW5kSXNBY3RpdmUiOmZhbHNlLCJIb3Jpem9udGFsQWxpZ25tZW50IjowLCJWZXJ0aWNhbEFsaWdubWVudCI6MCwiU21hcnRGb3JlZ3JvdW5kIjpudWxsLCJCYWNrZ3JvdW5kRmlsbFR5cGUiOjAsIk1hcmdpbiI6eyIkaWQiOiI5NiIsIlRvcCI6MCwiTGVmdCI6MCwiUmlnaHQiOjAsIkJvdHRvbSI6MH0sIlBhZGRpbmciOnsiJGlkIjoiOTciLCJUb3AiOjAsIkxlZnQiOjAsIlJpZ2h0IjowLCJCb3R0b20iOjB9LCJCYWNrZ3JvdW5kIjp7IiRpZCI6Ijk4IiwiQ29sb3IiOnsiJHJlZiI6IjIwIn19LCJJc1Zpc2libGUiOnRydWUsIldpZHRoIjowLjAsIkhlaWdodCI6MC4wLCJCb3JkZXJTdHlsZSI6bnVsbCwiUGFyZW50U3R5bGUiOm51bGx9LCJIb3Jpem9udGFsQ29ubmVjdG9yU3R5bGUiOnsiJGlkIjoiOTkiLCJMaW5lQ29sb3IiOnsiJGlkIjoiMTAwIiwiJHR5cGUiOiJOTFJFLkNvbW1vbi5Eb20uU29saWRDb2xvckJydXNoLCBOTFJFLkNvbW1vbiIsIkNvbG9yIjp7IiRpZCI6IjEwMSIsIkEiOjI1NSwiUiI6MjA0LCJHIjoyMDQsIkIiOjIwNH19LCJMaW5lV2VpZ2h0IjoxLjAsIkxpbmVUeXBlIjowLCJQYXJlbnRTdHlsZSI6bnVsbH0sIlZlcnRpY2FsQ29ubmVjdG9yU3R5bGUiOnsiJGlkIjoiMTAyIiwiTGluZUNvbG9yIjp7IiRpZCI6IjEwMyIsIiR0eXBlIjoiTkxSRS5Db21tb24uRG9tLlNvbGlkQ29sb3JCcnVzaCwgTkxSRS5Db21tb24iLCJDb2xvciI6eyIkaWQiOiIxMDQiLCJBIjoyNTUsIlIiOjIwNCwiRyI6MjA0LCJCIjoyMDR9fSwiTGluZVdlaWdodCI6MC4wLCJMaW5lVHlwZSI6MCwiUGFyZW50U3R5bGUiOm51bGx9LCJNYXJnaW4iOm51bGwsIlN0YXJ0RGF0ZVBvc2l0aW9uIjoyLCJFbmREYXRlUG9zaXRpb24iOjIsIkRhdGVJc1Zpc2libGUiOnRydWUsIlRpdGxlUG9zaXRpb24iOjQsIkR1cmF0aW9uUG9zaXRpb24iOjYsIlBlcmNlbnRhZ2VDb21wbGV0ZWRQb3NpdGlvbiI6NiwiU3BhY2luZyI6NSwiSXNCZWxvd1RpbWViYW5kIjp0cnVlLCJQZXJjZW50YWdlQ29tcGxldGVTaGFwZU9wYWNpdHkiOjM1LCJTaGFwZVN0eWxlIjp7IiRpZCI6IjEwNSIsIk1hcmdpbiI6eyIkaWQiOiIxMDYiLCJUb3AiOjAsIkxlZnQiOjQsIlJpZ2h0Ijo0LCJCb3R0b20iOjB9LCJQYWRkaW5nIjp7IiRpZCI6IjEwNyIsIlRvcCI6MCwiTGVmdCI6MCwiUmlnaHQiOjAsIkJvdHRvbSI6MH0sIkJhY2tncm91bmQiOnsiJGlkIjoiMTA4IiwiQ29sb3IiOnsiJGlkIjoiMTA5IiwiQSI6MjU1LCJSIjowLCJHIjoxMTQsIkIiOjE4OH19LCJJc1Zpc2libGUiOnRydWUsIldpZHRoIjowLjAsIkhlaWdodCI6MTYuMCwiQm9yZGVyU3R5bGUiOnsiJGlkIjoiMTEwIiwiTGluZUNvbG9yIjp7IiRpZCI6IjExMSIsIiR0eXBlIjoiTkxSRS5Db21tb24uRG9tLlNvbGlkQ29sb3JCcnVzaCwgTkxSRS5Db21tb24iLCJDb2xvciI6eyIkaWQiOiIxMTIiLCJBIjoyNTUsIlIiOjI1NSwiRyI6MCwiQiI6MH19LCJMaW5lV2VpZ2h0IjowLjAsIkxpbmVUeXBlIjowLCJQYXJlbnRTdHlsZSI6bnVsbH0sIlBhcmVudFN0eWxlIjpudWxsfSwiVGl0bGVTdHlsZSI6eyIkaWQiOiIxMTMiLCJGb250U2V0dGluZ3MiOnsiJGlkIjoiMTE0IiwiRm9udFNpemUiOjExLCJGb250TmFtZSI6IkNhbGlicmkiLCJJc0JvbGQiOnRydWUsIklzSXRhbGljIjpmYWxzZSwiSXNVbmRlcmxpbmVkIjpmYWxzZSwiUGFyZW50U3R5bGUiOm51bGx9LCJBdXRvU2l6ZSI6MCwiRm9yZWdyb3VuZCI6eyIkaWQiOiIxMTUiLCJDb2xvciI6eyIkaWQiOiIxMTY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TE3IiwiVG9wIjowLCJMZWZ0IjowLCJSaWdodCI6MCwiQm90dG9tIjowfSwiUGFkZGluZyI6eyIkaWQiOiIxMTgiLCJUb3AiOjAsIkxlZnQiOjAsIlJpZ2h0IjowLCJCb3R0b20iOjB9LCJCYWNrZ3JvdW5kIjp7IiRpZCI6IjExOSIsIkNvbG9yIjp7IiRyZWYiOiIyMCJ9fSwiSXNWaXNpYmxlIjp0cnVlLCJXaWR0aCI6MC4wLCJIZWlnaHQiOjAuMCwiQm9yZGVyU3R5bGUiOm51bGwsIlBhcmVudFN0eWxlIjpudWxsfSwiRGF0ZVN0eWxlIjp7IiRpZCI6IjEyMCIsIkZvbnRTZXR0aW5ncyI6eyIkaWQiOiIxMjEiLCJGb250U2l6ZSI6MTAsIkZvbnROYW1lIjoiQ2FsaWJyaSIsIklzQm9sZCI6ZmFsc2UsIklzSXRhbGljIjpmYWxzZSwiSXNVbmRlcmxpbmVkIjpmYWxzZSwiUGFyZW50U3R5bGUiOm51bGx9LCJBdXRvU2l6ZSI6MCwiRm9yZWdyb3VuZCI6eyIkaWQiOiIxMjIiLCJDb2xvciI6eyIkaWQiOiIxMjMiLCJBIjoyNTUsIlIiOjY5LCJHIjo2OSwiQiI6ODF9fSwiTWF4V2lkdGgiOjIwMC4wLCJNYXhIZWlnaHQiOiJJbmZpbml0eSIsIlNtYXJ0Rm9yZWdyb3VuZElzQWN0aXZlIjpmYWxzZSwiSG9yaXpvbnRhbEFsaWdubWVudCI6MCwiVmVydGljYWxBbGlnbm1lbnQiOjAsIlNtYXJ0Rm9yZWdyb3VuZCI6bnVsbCwiQmFja2dyb3VuZEZpbGxUeXBlIjowLCJNYXJnaW4iOnsiJGlkIjoiMTI0IiwiVG9wIjowLCJMZWZ0IjowLCJSaWdodCI6MCwiQm90dG9tIjowfSwiUGFkZGluZyI6eyIkaWQiOiIxMjUiLCJUb3AiOjAsIkxlZnQiOjAsIlJpZ2h0IjowLCJCb3R0b20iOjB9LCJCYWNrZ3JvdW5kIjp7IiRpZCI6IjEyNiIsIkNvbG9yIjp7IiRyZWYiOiIyMCJ9fSwiSXNWaXNpYmxlIjp0cnVlLCJXaWR0aCI6MC4wLCJIZWlnaHQiOjAuMCwiQm9yZGVyU3R5bGUiOm51bGwsIlBhcmVudFN0eWxlIjpudWxsfSwiRGF0ZUZvcm1hdCI6eyIkaWQiOiIxMjciLCJGb3JtYXRTdHJpbmciOiJNTU0gZCIsIlNlcGFyYXRvciI6Ii8iLCJVc2VJbnRlcm5hdGlvbmFsRGF0ZUZvcm1hdCI6ZmFsc2UsIkRhdGVJc1Zpc2libGUiOmZhbHNlLCJUaW1lSXNWaXNpYmxlIjp0cnVlLCJIb3VyRGlnaXRzIjoxLCJBbVBtRGVzaWduYXRvciI6MiwiVHJpbTAwTWludXRlcyI6ZmFsc2UsIkxhc3RLbm93blZpc2liaWxpdHlTdGF0ZSI6bnVsbH0sIldlZWtOdW1iZXJpbmciOnsiJGlkIjoiMTI4IiwiRm9ybWF0IjowLCJJc1Zpc2libGUiOmZhbHNlLCJMYXN0S25vd25WaXNpYmlsaXR5U3RhdGUiOmZhbHNlfSwiSXNWaXNpYmxlIjp0cnVlLCJQYXJlbnRTdHlsZSI6bnVsbCwiX2V4cGxpY2l0bHlTZXQiOnsiJGlkIjoiMTI5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dyaWRsaW5lUGFuZWxTdHlsZSI6eyIkaWQiOiIxMzAiLCJHcmlkbGluZVN0eWxlIjp7IiRpZCI6IjEzMSIsIkxpbmVDb2xvciI6eyIkaWQiOiIxMzIiLCIkdHlwZSI6Ik5MUkUuQ29tbW9uLkRvbS5Tb2xpZENvbG9yQnJ1c2gsIE5MUkUuQ29tbW9uIiwiQ29sb3IiOnsiJGlkIjoiMTMzIiwiQSI6MzgsIlIiOjkxLCJHIjoxNTUsIkIiOjIxM319LCJMaW5lV2VpZ2h0IjoxLjAsIkxpbmVUeXBlIjowLCJQYXJlbnRTdHlsZSI6bnVsbH0sIk1hcmdpbiI6eyIkaWQiOiIxMzQiLCJUb3AiOjAsIkxlZnQiOjAsIlJpZ2h0IjowLCJCb3R0b20iOjB9LCJQYWRkaW5nIjp7IiRpZCI6IjEzNSIsIlRvcCI6MCwiTGVmdCI6MCwiUmlnaHQiOjAsIkJvdHRvbSI6MH0sIkJhY2tncm91bmQiOm51bGwsIklzVmlzaWJsZSI6dHJ1ZSwiV2lkdGgiOjAuMCwiSGVpZ2h0IjowLjAsIkJvcmRlclN0eWxlIjpudWxsLCJQYXJlbnRTdHlsZSI6bnVsbH0sIlNob3dFbGFwc2VkVGltZUdyYWRpZW50U3R5bGUiOmZhbHNlLCJEZWZhdWx0U3dpbWxhbmVTdHlsZSI6eyIkaWQiOiIxMzYiLCJIZWFkZXJTdHlsZSI6eyIkaWQiOiIxMzciLCJUZXh0U3R5bGUiOnsiJGlkIjoiMTM4IiwiRm9udFNldHRpbmdzIjp7IiRpZCI6IjEzOSIsIkZvbnRTaXplIjoxMiwiRm9udE5hbWUiOiJDYWxpYnJpIiwiSXNCb2xkIjpmYWxzZSwiSXNJdGFsaWMiOmZhbHNlLCJJc1VuZGVybGluZWQiOmZhbHNlLCJQYXJlbnRTdHlsZSI6bnVsbH0sIkF1dG9TaXplIjowLCJGb3JlZ3JvdW5kIjp7IiRpZCI6IjE0MCIsIkNvbG9yIjp7IiRpZCI6IjE0MSIsIkEiOjI1NSwiUiI6MzIsIkciOjU2LCJCIjoxMDB9fSwiTWF4V2lkdGgiOiJJbmZpbml0eSIsIk1heEhlaWdodCI6IkluZmluaXR5IiwiU21hcnRGb3JlZ3JvdW5kSXNBY3RpdmUiOmZhbHNlLCJIb3Jpem9udGFsQWxpZ25tZW50IjowLCJWZXJ0aWNhbEFsaWdubWVudCI6MCwiU21hcnRGb3JlZ3JvdW5kIjpudWxsLCJCYWNrZ3JvdW5kRmlsbFR5cGUiOjAsIk1hcmdpbiI6eyIkaWQiOiIxNDIiLCJUb3AiOjAsIkxlZnQiOjAsIlJpZ2h0IjowLCJCb3R0b20iOjB9LCJQYWRkaW5nIjp7IiRpZCI6IjE0MyIsIlRvcCI6MCwiTGVmdCI6MCwiUmlnaHQiOjAsIkJvdHRvbSI6MH0sIkJhY2tncm91bmQiOm51bGwsIklzVmlzaWJsZSI6dHJ1ZSwiV2lkdGgiOjAuMCwiSGVpZ2h0IjowLjAsIkJvcmRlclN0eWxlIjpudWxsLCJQYXJlbnRTdHlsZSI6bnVsbH0sIlJlY3RhbmdsZVN0eWxlIjp7IiRpZCI6IjE0NCIsIk1hcmdpbiI6eyIkaWQiOiIxNDUiLCJUb3AiOjAsIkxlZnQiOjAsIlJpZ2h0IjowLCJCb3R0b20iOjB9LCJQYWRkaW5nIjp7IiRpZCI6IjE0NiIsIlRvcCI6MCwiTGVmdCI6MCwiUmlnaHQiOjAsIkJvdHRvbSI6MH0sIkJhY2tncm91bmQiOnsiJGlkIjoiMTQ3IiwiQ29sb3IiOnsiJGlkIjoiMTQ4IiwiQSI6MTI3LCJSIjo5MSwiRyI6MTU1LCJCIjoyMTN9fSwiSXNWaXNpYmxlIjp0cnVlLCJXaWR0aCI6MC4wLCJIZWlnaHQiOjAuMCwiQm9yZGVyU3R5bGUiOnsiJGlkIjoiMTQ5IiwiTGluZUNvbG9yIjp7IiRpZCI6IjE1MCIsIiR0eXBlIjoiTkxSRS5Db21tb24uRG9tLlNvbGlkQ29sb3JCcnVzaCwgTkxSRS5Db21tb24iLCJDb2xvciI6eyIkaWQiOiIxNTEiLCJBIjoyNTUsIlIiOjI1NSwiRyI6MCwiQiI6MH19LCJMaW5lV2VpZ2h0IjowLjAsIkxpbmVUeXBlIjowLCJQYXJlbnRTdHlsZSI6bnVsbH0sIlBhcmVudFN0eWxlIjpudWxsfSwiTWFyZ2luIjp7IiRpZCI6IjE1MiIsIlRvcCI6MCwiTGVmdCI6MCwiUmlnaHQiOjAsIkJvdHRvbSI6MH0sIlBhZGRpbmciOnsiJGlkIjoiMTUzIiwiVG9wIjowLCJMZWZ0IjowLCJSaWdodCI6MCwiQm90dG9tIjowfSwiQmFja2dyb3VuZCI6bnVsbCwiSXNWaXNpYmxlIjp0cnVlLCJXaWR0aCI6MC4wLCJIZWlnaHQiOjAuMCwiQm9yZGVyU3R5bGUiOm51bGwsIlBhcmVudFN0eWxlIjpudWxsfSwiQmFja2dyb3VuZFN0eWxlIjp7IiRpZCI6IjE1NCIsIk1hcmdpbiI6eyIkaWQiOiIxNTUiLCJUb3AiOjAsIkxlZnQiOjAsIlJpZ2h0IjowLCJCb3R0b20iOjB9LCJQYWRkaW5nIjp7IiRpZCI6IjE1NiIsIlRvcCI6MCwiTGVmdCI6MCwiUmlnaHQiOjAsIkJvdHRvbSI6MH0sIkJhY2tncm91bmQiOnsiJGlkIjoiMTU3IiwiQ29sb3IiOnsiJGlkIjoiMTU4IiwiQSI6MzgsIlIiOjkxLCJHIjoxNTUsIkIiOjIxM319LCJJc1Zpc2libGUiOnRydWUsIldpZHRoIjowLjAsIkhlaWdodCI6MC4wLCJCb3JkZXJTdHlsZSI6eyIkaWQiOiIxNTkiLCJMaW5lQ29sb3IiOnsiJGlkIjoiMTYwIiwiJHR5cGUiOiJOTFJFLkNvbW1vbi5Eb20uU29saWRDb2xvckJydXNoLCBOTFJFLkNvbW1vbiIsIkNvbG9yIjp7IiRpZCI6IjE2MSIsIkEiOjI1NSwiUiI6MjU1LCJHIjowLCJCIjowfX0sIkxpbmVXZWlnaHQiOjAuMCwiTGluZVR5cGUiOjAsIlBhcmVudFN0eWxlIjpudWxsfSwiUGFyZW50U3R5bGUiOm51bGx9LCJJc0Fib3ZlVGltZWJhbmQiOmZhbHNlLCJNYXJnaW4iOnsiJGlkIjoiMTYyIiwiVG9wIjowLCJMZWZ0IjowLCJSaWdodCI6MCwiQm90dG9tIjowfSwiUGFkZGluZyI6eyIkaWQiOiIxNjMiLCJUb3AiOjAsIkxlZnQiOjAsIlJpZ2h0IjowLCJCb3R0b20iOjB9LCJJc1Zpc2libGUiOnRydWUsIldpZHRoIjowLjAsIkhlaWdodCI6MC4wLCJCb3JkZXJTdHlsZSI6bnVsbCwiUGFyZW50U3R5bGUiOm51bGx9fSwiU2NhbGUiOnsiJGlkIjoiMTY0IiwiU3RhcnREYXRlIjoiMjAxNy0wMS0yNFQxMzozMDowMCIsIkVuZERhdGUiOiIyMDIxLTAxLTI0VDE0OjI3OjAwIiwiRm9ybWF0IjoiSDptbSIsIlR5cGUiOjYsIkF1dG9EYXRlUmFuZ2UiOnRydWUsIldvcmtpbmdEYXlzIjozMSwiRmlzY2FsWWVhciI6eyIkaWQiOiIxNjUiLCJTdGFydE1vbnRoIjoxLCJVc2VTdGFydGluZ1llYXJGb3JOdW1iZXJpbmciOnRydWUsIlNob3dGaXNjYWxZZWFyTGFiZWwiOnRydWV9LCJUb2RheU1hcmtlclRleHQiOiJUb2RheSIsIkF1dG9TY2FsZVR5cGUiOnRydWV9LCJNaWxlc3RvbmVzIjpbeyIkaWQiOiIxNjYiLCJEYXRlIjoiMjAyMS0wMS0yNFQxMzozMDowMCIsIlN0eWxlIjp7IiRpZCI6IjE2NyIsIlNoYXBlIjoxMywiQ29ubmVjdG9yTWFyZ2luIjp7IiRyZWYiOiI1NCJ9LCJDb25uZWN0b3JTdHlsZSI6eyIkaWQiOiIxNjgiLCJMaW5lQ29sb3IiOnsiJGlkIjoiMTY5IiwiJHR5cGUiOiJOTFJFLkNvbW1vbi5Eb20uU29saWRDb2xvckJydXNoLCBOTFJFLkNvbW1vbiIsIkNvbG9yIjp7IiRpZCI6IjE3MCIsIkEiOjEyNywiUiI6MTM3LCJHIjoxMTMsIkIiOjIyNX19LCJMaW5lV2VpZ2h0IjowLjgsIkxpbmVUeXBlIjowLCJQYXJlbnRTdHlsZSI6eyIkcmVmIjoiNTUifX0sIklzQmVsb3dUaW1lYmFuZCI6ZmFsc2UsIlBvc2l0aW9uT25UYXNrIjowLCJIaWRlRGF0ZSI6ZmFsc2UsIlNoYXBlU2l6ZSI6MSwiU3BhY2luZyI6MS4wLCJQYWRkaW5nIjp7IiRyZWYiOiI1OCJ9LCJTaGFwZVN0eWxlIjp7IiRpZCI6IjE3MSIsIk1hcmdpbiI6eyIkcmVmIjoiNjAifSwiUGFkZGluZyI6eyIkcmVmIjoiNjEifSwiQmFja2dyb3VuZCI6eyIkaWQiOiIxNzIiLCJDb2xvciI6eyIkaWQiOiIxNzMiLCJBIjoyNTUsIlIiOjEzNywiRyI6MTEzLCJCIjoyMjV9fSwiSXNWaXNpYmxlIjp0cnVlLCJXaWR0aCI6MTguMCwiSGVpZ2h0IjoyMC4wLCJCb3JkZXJTdHlsZSI6eyIkaWQiOiIxNzQiLCJMaW5lQ29sb3IiOnsiJHJlZiI6IjY1In0sIkxpbmVXZWlnaHQiOjAuMCwiTGluZVR5cGUiOjAsIlBhcmVudFN0eWxlIjp7IiRyZWYiOiI2NCJ9fSwiUGFyZW50U3R5bGUiOnsiJHJlZiI6IjU5In19LCJUaXRsZVN0eWxlIjp7IiRpZCI6IjE3NSIsIkZvbnRTZXR0aW5ncyI6eyIkaWQiOiIxNzYiLCJGb250U2l6ZSI6MTIsIkZvbnROYW1lIjoiQ2FsaWJyaSIsIklzQm9sZCI6ZmFsc2UsIklzSXRhbGljIjpmYWxzZSwiSXNVbmRlcmxpbmVkIjpmYWxzZSwiUGFyZW50U3R5bGUiOnsiJHJlZiI6IjY4In19LCJBdXRvU2l6ZSI6MCwiRm9yZWdyb3VuZCI6eyIkcmVmIjoiNjkifSwiTWF4V2lkdGgiOjIwMC4wLCJNYXhIZWlnaHQiOiJJbmZpbml0eSIsIlNtYXJ0Rm9yZWdyb3VuZElzQWN0aXZlIjpmYWxzZSwiSG9yaXpvbnRhbEFsaWdubWVudCI6MSwiVmVydGljYWxBbGlnbm1lbnQiOjAsIlNtYXJ0Rm9yZWdyb3VuZCI6bnVsbCwiQmFja2dyb3VuZEZpbGxUeXBlIjowLCJNYXJnaW4iOnsiJHJlZiI6IjcxIn0sIlBhZGRpbmciOnsiJHJlZiI6IjcyIn0sIkJhY2tncm91bmQiOnsiJGlkIjoiMTc3IiwiQ29sb3IiOnsiJGlkIjoiMTc4IiwiQSI6MCwiUiI6MjU1LCJHIjoyNTUsIkIiOjI1NX19LCJJc1Zpc2libGUiOnRydWUsIldpZHRoIjowLjAsIkhlaWdodCI6MC4wLCJCb3JkZXJTdHlsZSI6eyIkaWQiOiIxNzkiLCJMaW5lQ29sb3IiOm51bGwsIkxpbmVXZWlnaHQiOjAuMCwiTGluZVR5cGUiOjAsIlBhcmVudFN0eWxlIjpudWxsfSwiUGFyZW50U3R5bGUiOnsiJHJlZiI6IjY3In19LCJEYXRlU3R5bGUiOnsiJGlkIjoiMTgwIiwiRm9udFNldHRpbmdzIjp7IiRpZCI6IjE4MSIsIkZvbnRTaXplIjoxMCwiRm9udE5hbWUiOiJDYWxpYnJpIiwiSXNCb2xkIjpmYWxzZSwiSXNJdGFsaWMiOmZhbHNlLCJJc1VuZGVybGluZWQiOmZhbHNlLCJQYXJlbnRTdHlsZSI6eyIkcmVmIjoiNzUifX0sIkF1dG9TaXplIjowLCJGb3JlZ3JvdW5kIjp7IiRyZWYiOiI3NiJ9LCJNYXhXaWR0aCI6MjAwLjAsIk1heEhlaWdodCI6IkluZmluaXR5IiwiU21hcnRGb3JlZ3JvdW5kSXNBY3RpdmUiOmZhbHNlLCJIb3Jpem9udGFsQWxpZ25tZW50IjoxLCJWZXJ0aWNhbEFsaWdubWVudCI6MCwiU21hcnRGb3JlZ3JvdW5kIjpudWxsLCJCYWNrZ3JvdW5kRmlsbFR5cGUiOjAsIk1hcmdpbiI6eyIkcmVmIjoiNzgifSwiUGFkZGluZyI6eyIkcmVmIjoiNzkifSwiQmFja2dyb3VuZCI6eyIkaWQiOiIxODIiLCJDb2xvciI6eyIkaWQiOiIxODMiLCJBIjowLCJSIjoyNTUsIkciOjI1NSwiQiI6MjU1fX0sIklzVmlzaWJsZSI6dHJ1ZSwiV2lkdGgiOjAuMCwiSGVpZ2h0IjowLjAsIkJvcmRlclN0eWxlIjp7IiRpZCI6IjE4NCIsIkxpbmVDb2xvciI6bnVsbCwiTGluZVdlaWdodCI6MC4wLCJMaW5lVHlwZSI6MCwiUGFyZW50U3R5bGUiOm51bGx9LCJQYXJlbnRTdHlsZSI6eyIkcmVmIjoiNzQifX0sIkRhdGVGb3JtYXQiOnsiJHJlZiI6IjgxIn0sIldlZWtOdW1iZXJpbmciOnsiJGlkIjoiMTg1IiwiRm9ybWF0IjowLCJJc1Zpc2libGUiOmZhbHNlLCJMYXN0S25vd25WaXNpYmlsaXR5U3RhdGUiOmZhbHNlfSwiSXNWaXNpYmxlIjp0cnVlLCJQYXJlbnRTdHlsZSI6eyIkcmVmIjoiNTMifX0sIkluZGV4IjowLCJQZXJjZW50YWdlQ29tcGxldGUiOm51bGwsIlBvc2l0aW9uIjp7IlJhdGlvIjowLjAsIklzQ3VzdG9tIjpmYWxzZX0sIkRhdGVGb3JtYXQiOnsiJHJlZiI6IjgxIn0sIldlZWtOdW1iZXJpbmciOnsiJGlkIjoiMTg2IiwiRm9ybWF0IjowLCJJc1Zpc2libGUiOmZhbHNlLCJMYXN0S25vd25WaXNpYmlsaXR5U3RhdGUiOmZhbHNlfSwiUmVsYXRlZFRhc2tJZCI6IjAwMDAwMDAwLTAwMDAtMDAwMC0wMDAwLTAwMDAwMDAwMDAwMCIsIklkIjoiZjI1NGRkNTktNWUwZi00MjQxLWI3OWMtNmU1MTNiZmVmOWM1IiwiSW1wb3J0SWQiOm51bGwsIlRpdGxlIjoiOTExIGNhbGwgZnJvbSBzaG9vdGluZyB3aXRuZXNzIHJlcG9ydGluZyBndW5maXJlIGF0IDcwMCBCbG9jayBPc3dlZ28gUmQiLCJOb3RlIjpudWxsLCJIeXBlcmxpbmsiOnsiJGlkIjoiMTg3IiwiQWRkcmVzcyI6bnVsbCwiU3ViQWRkcmVzcyI6bnVsbH0sIklzQ2hhbmdlZCI6ZmFsc2UsIklzTmV3IjpmYWxzZX0seyIkaWQiOiIxODgiLCJEYXRlIjoiMjAyMS0wMS0yNFQxMzozMTowMCIsIlN0eWxlIjp7IiRpZCI6IjE4OSIsIlNoYXBlIjo3LCJDb25uZWN0b3JNYXJnaW4iOnsiJHJlZiI6IjU0In0sIkNvbm5lY3RvclN0eWxlIjp7IiRpZCI6IjE5MCIsIkxpbmVDb2xvciI6eyIkaWQiOiIxOTEiLCIkdHlwZSI6Ik5MUkUuQ29tbW9uLkRvbS5Tb2xpZENvbG9yQnJ1c2gsIE5MUkUuQ29tbW9uIiwiQ29sb3IiOnsiJGlkIjoiMTkyIiwiQSI6MTI3LCJSIjoyMjcsIkciOjQ1LCJCIjoxNDV9fSwiTGluZVdlaWdodCI6MS4wLCJMaW5lVHlwZSI6MCwiUGFyZW50U3R5bGUiOnsiJHJlZiI6IjU1In19LCJJc0JlbG93VGltZWJhbmQiOnRydWUsIlBvc2l0aW9uT25UYXNrIjowLCJIaWRlRGF0ZSI6ZmFsc2UsIlNoYXBlU2l6ZSI6MSwiU3BhY2luZyI6MS4wLCJQYWRkaW5nIjp7IiRyZWYiOiI1OCJ9LCJTaGFwZVN0eWxlIjp7IiRpZCI6IjE5MyIsIk1hcmdpbiI6eyIkcmVmIjoiNjAifSwiUGFkZGluZyI6eyIkcmVmIjoiNjEifSwiQmFja2dyb3VuZCI6eyIkaWQiOiIxOTQiLCJDb2xvciI6eyIkaWQiOiIxOTUiLCJBIjoyNTUsIlIiOjIyNywiRyI6NDUsIkIiOjE0NX19LCJJc1Zpc2libGUiOnRydWUsIldpZHRoIjoxOC4wLCJIZWlnaHQiOjIwLjAsIkJvcmRlclN0eWxlIjp7IiRpZCI6IjE5NiIsIkxpbmVDb2xvciI6eyIkcmVmIjoiNjUifSwiTGluZVdlaWdodCI6MC4wLCJMaW5lVHlwZSI6MCwiUGFyZW50U3R5bGUiOnsiJHJlZiI6IjY0In19LCJQYXJlbnRTdHlsZSI6eyIkcmVmIjoiNTkifX0sIlRpdGxlU3R5bGUiOnsiJGlkIjoiMTk3IiwiRm9udFNldHRpbmdzIjp7IiRpZCI6IjE5OCIsIkZvbnRTaXplIjoxMiwiRm9udE5hbWUiOiJDYWxpYnJpIiwiSXNCb2xkIjpmYWxzZSwiSXNJdGFsaWMiOmZhbHNlLCJJc1VuZGVybGluZWQiOmZhbHNlLCJQYXJlbnRTdHlsZSI6eyIkcmVmIjoiNjgifX0sIkF1dG9TaXplIjowLCJGb3JlZ3JvdW5kIjp7IiRyZWYiOiI2OSJ9LCJNYXhXaWR0aCI6MjAwLjAsIk1heEhlaWdodCI6IkluZmluaXR5IiwiU21hcnRGb3JlZ3JvdW5kSXNBY3RpdmUiOmZhbHNlLCJIb3Jpem9udGFsQWxpZ25tZW50IjoxLCJWZXJ0aWNhbEFsaWdubWVudCI6MCwiU21hcnRGb3JlZ3JvdW5kIjpudWxsLCJCYWNrZ3JvdW5kRmlsbFR5cGUiOjAsIk1hcmdpbiI6eyIkcmVmIjoiNzEifSwiUGFkZGluZyI6eyIkcmVmIjoiNzIifSwiQmFja2dyb3VuZCI6eyIkaWQiOiIxOTkiLCJDb2xvciI6eyIkaWQiOiIyMDAiLCJBIjowLCJSIjoyNTUsIkciOjI1NSwiQiI6MjU1fX0sIklzVmlzaWJsZSI6dHJ1ZSwiV2lkdGgiOjAuMCwiSGVpZ2h0IjowLjAsIkJvcmRlclN0eWxlIjp7IiRpZCI6IjIwMSIsIkxpbmVDb2xvciI6bnVsbCwiTGluZVdlaWdodCI6MC4wLCJMaW5lVHlwZSI6MCwiUGFyZW50U3R5bGUiOm51bGx9LCJQYXJlbnRTdHlsZSI6eyIkcmVmIjoiNjcifX0sIkRhdGVTdHlsZSI6eyIkaWQiOiIyMDIiLCJGb250U2V0dGluZ3MiOnsiJGlkIjoiMjAzIiwiRm9udFNpemUiOjEwLCJGb250TmFtZSI6IkNhbGlicmkiLCJJc0JvbGQiOmZhbHNlLCJJc0l0YWxpYyI6ZmFsc2UsIklzVW5kZXJsaW5lZCI6ZmFsc2UsIlBhcmVudFN0eWxlIjp7IiRyZWYiOiI3NSJ9fSwiQXV0b1NpemUiOjAsIkZvcmVncm91bmQiOnsiJHJlZiI6Ijc2In0sIk1heFdpZHRoIjoyMDAuMCwiTWF4SGVpZ2h0IjoiSW5maW5pdHkiLCJTbWFydEZvcmVncm91bmRJc0FjdGl2ZSI6ZmFsc2UsIkhvcml6b250YWxBbGlnbm1lbnQiOjEsIlZlcnRpY2FsQWxpZ25tZW50IjowLCJTbWFydEZvcmVncm91bmQiOm51bGwsIkJhY2tncm91bmRGaWxsVHlwZSI6MCwiTWFyZ2luIjp7IiRyZWYiOiI3OCJ9LCJQYWRkaW5nIjp7IiRyZWYiOiI3OSJ9LCJCYWNrZ3JvdW5kIjp7IiRpZCI6IjIwNCIsIkNvbG9yIjp7IiRpZCI6IjIwNSIsIkEiOjAsIlIiOjI1NSwiRyI6MjU1LCJCIjoyNTV9fSwiSXNWaXNpYmxlIjp0cnVlLCJXaWR0aCI6MC4wLCJIZWlnaHQiOjAuMCwiQm9yZGVyU3R5bGUiOnsiJGlkIjoiMjA2IiwiTGluZUNvbG9yIjpudWxsLCJMaW5lV2VpZ2h0IjowLjAsIkxpbmVUeXBlIjowLCJQYXJlbnRTdHlsZSI6bnVsbH0sIlBhcmVudFN0eWxlIjp7IiRyZWYiOiI3NCJ9fSwiRGF0ZUZvcm1hdCI6eyIkcmVmIjoiODEifSwiV2Vla051bWJlcmluZyI6eyIkaWQiOiIyMDciLCJGb3JtYXQiOjAsIklzVmlzaWJsZSI6ZmFsc2UsIkxhc3RLbm93blZpc2liaWxpdHlTdGF0ZSI6ZmFsc2V9LCJJc1Zpc2libGUiOnRydWUsIlBhcmVudFN0eWxlIjp7IiRyZWYiOiI1MyJ9fSwiSW5kZXgiOjEsIlBlcmNlbnRhZ2VDb21wbGV0ZSI6bnVsbCwiUG9zaXRpb24iOnsiUmF0aW8iOjAuMTYwMzg3Mjg5OTY1NTk0MjYsIklzQ3VzdG9tIjp0cnVlfSwiRGF0ZUZvcm1hdCI6eyIkcmVmIjoiODEifSwiV2Vla051bWJlcmluZyI6eyIkaWQiOiIyMDgiLCJGb3JtYXQiOjAsIklzVmlzaWJsZSI6ZmFsc2UsIkxhc3RLbm93blZpc2liaWxpdHlTdGF0ZSI6ZmFsc2V9LCJSZWxhdGVkVGFza0lkIjoiMDAwMDAwMDAtMDAwMC0wMDAwLTAwMDAtMDAwMDAwMDAwMDAwIiwiSWQiOiJjMGJlOTZkYi03MTE5LTRlMGMtYjBjMi00OWNmNDNjYjRhZTgiLCJJbXBvcnRJZCI6bnVsbCwiVGl0bGUiOiJQb2xpY2UgZGlzcGF0Y2hlZCIsIk5vdGUiOm51bGwsIkh5cGVybGluayI6eyIkaWQiOiIyMDkiLCJBZGRyZXNzIjpudWxsLCJTdWJBZGRyZXNzIjpudWxsfSwiSXNDaGFuZ2VkIjpmYWxzZSwiSXNOZXciOmZhbHNlfSx7IiRpZCI6IjIxMCIsIkRhdGUiOiIyMDIxLTAxLTI0VDEzOjM0OjAwIiwiU3R5bGUiOnsiJGlkIjoiMjExIiwiU2hhcGUiOjExLCJDb25uZWN0b3JNYXJnaW4iOnsiJHJlZiI6IjU0In0sIkNvbm5lY3RvclN0eWxlIjp7IiRpZCI6IjIxMiIsIkxpbmVDb2xvciI6eyIkaWQiOiIyMTMiLCIkdHlwZSI6Ik5MUkUuQ29tbW9uLkRvbS5Tb2xpZENvbG9yQnJ1c2gsIE5MUkUuQ29tbW9uIiwiQ29sb3IiOnsiJGlkIjoiMjE0IiwiQSI6MTI3LCJSIjoyMjcsIkciOjQ1LCJCIjoxNDV9fSwiTGluZVdlaWdodCI6MC44LCJMaW5lVHlwZSI6MCwiUGFyZW50U3R5bGUiOnsiJHJlZiI6IjU1In19LCJJc0JlbG93VGltZWJhbmQiOmZhbHNlLCJQb3NpdGlvbk9uVGFzayI6MCwiSGlkZURhdGUiOmZhbHNlLCJTaGFwZVNpemUiOjEsIlNwYWNpbmciOjEuMCwiUGFkZGluZyI6eyIkcmVmIjoiNTgifSwiU2hhcGVTdHlsZSI6eyIkaWQiOiIyMTUiLCJNYXJnaW4iOnsiJHJlZiI6IjYwIn0sIlBhZGRpbmciOnsiJHJlZiI6IjYxIn0sIkJhY2tncm91bmQiOnsiJGlkIjoiMjE2IiwiQ29sb3IiOnsiJGlkIjoiMjE3IiwiQSI6MjU1LCJSIjoyMjcsIkciOjQ1LCJCIjoxNDV9fSwiSXNWaXNpYmxlIjp0cnVlLCJXaWR0aCI6MTguMCwiSGVpZ2h0IjoyMC4wLCJCb3JkZXJTdHlsZSI6eyIkaWQiOiIyMTgiLCJMaW5lQ29sb3IiOnsiJHJlZiI6IjY1In0sIkxpbmVXZWlnaHQiOjAuMCwiTGluZVR5cGUiOjAsIlBhcmVudFN0eWxlIjp7IiRyZWYiOiI2NCJ9fSwiUGFyZW50U3R5bGUiOnsiJHJlZiI6IjU5In19LCJUaXRsZVN0eWxlIjp7IiRpZCI6IjIxOSIsIkZvbnRTZXR0aW5ncyI6eyIkaWQiOiIyMjAiLCJGb250U2l6ZSI6MTIsIkZvbnROYW1lIjoiQ2FsaWJyaSIsIklzQm9sZCI6ZmFsc2UsIklzSXRhbGljIjpmYWxzZSwiSXNVbmRlcmxpbmVkIjpmYWxzZSwiUGFyZW50U3R5bGUiOnsiJHJlZiI6IjY4In19LCJBdXRvU2l6ZSI6MCwiRm9yZWdyb3VuZCI6eyIkcmVmIjoiNjkifSwiTWF4V2lkdGgiOjIwMC4wLCJNYXhIZWlnaHQiOiJJbmZpbml0eSIsIlNtYXJ0Rm9yZWdyb3VuZElzQWN0aXZlIjpmYWxzZSwiSG9yaXpvbnRhbEFsaWdubWVudCI6MSwiVmVydGljYWxBbGlnbm1lbnQiOjAsIlNtYXJ0Rm9yZWdyb3VuZCI6bnVsbCwiQmFja2dyb3VuZEZpbGxUeXBlIjowLCJNYXJnaW4iOnsiJHJlZiI6IjcxIn0sIlBhZGRpbmciOnsiJHJlZiI6IjcyIn0sIkJhY2tncm91bmQiOnsiJGlkIjoiMjIxIiwiQ29sb3IiOnsiJGlkIjoiMjIyIiwiQSI6MCwiUiI6MjU1LCJHIjoyNTUsIkIiOjI1NX19LCJJc1Zpc2libGUiOnRydWUsIldpZHRoIjowLjAsIkhlaWdodCI6MC4wLCJCb3JkZXJTdHlsZSI6eyIkaWQiOiIyMjMiLCJMaW5lQ29sb3IiOm51bGwsIkxpbmVXZWlnaHQiOjAuMCwiTGluZVR5cGUiOjAsIlBhcmVudFN0eWxlIjpudWxsfSwiUGFyZW50U3R5bGUiOnsiJHJlZiI6IjY3In19LCJEYXRlU3R5bGUiOnsiJGlkIjoiMjI0IiwiRm9udFNldHRpbmdzIjp7IiRpZCI6IjIyNSIsIkZvbnRTaXplIjoxMCwiRm9udE5hbWUiOiJDYWxpYnJpIiwiSXNCb2xkIjpmYWxzZSwiSXNJdGFsaWMiOmZhbHNlLCJJc1VuZGVybGluZWQiOmZhbHNlLCJQYXJlbnRTdHlsZSI6eyIkcmVmIjoiNzUifX0sIkF1dG9TaXplIjowLCJGb3JlZ3JvdW5kIjp7IiRyZWYiOiI3NiJ9LCJNYXhXaWR0aCI6MjAwLjAsIk1heEhlaWdodCI6IkluZmluaXR5IiwiU21hcnRGb3JlZ3JvdW5kSXNBY3RpdmUiOmZhbHNlLCJIb3Jpem9udGFsQWxpZ25tZW50IjoxLCJWZXJ0aWNhbEFsaWdubWVudCI6MCwiU21hcnRGb3JlZ3JvdW5kIjpudWxsLCJCYWNrZ3JvdW5kRmlsbFR5cGUiOjAsIk1hcmdpbiI6eyIkcmVmIjoiNzgifSwiUGFkZGluZyI6eyIkcmVmIjoiNzkifSwiQmFja2dyb3VuZCI6eyIkaWQiOiIyMjYiLCJDb2xvciI6eyIkaWQiOiIyMjciLCJBIjowLCJSIjoyNTUsIkciOjI1NSwiQiI6MjU1fX0sIklzVmlzaWJsZSI6dHJ1ZSwiV2lkdGgiOjAuMCwiSGVpZ2h0IjowLjAsIkJvcmRlclN0eWxlIjp7IiRpZCI6IjIyOCIsIkxpbmVDb2xvciI6bnVsbCwiTGluZVdlaWdodCI6MC4wLCJMaW5lVHlwZSI6MCwiUGFyZW50U3R5bGUiOm51bGx9LCJQYXJlbnRTdHlsZSI6eyIkcmVmIjoiNzQifX0sIkRhdGVGb3JtYXQiOnsiJHJlZiI6IjgxIn0sIldlZWtOdW1iZXJpbmciOnsiJGlkIjoiMjI5IiwiRm9ybWF0IjowLCJJc1Zpc2libGUiOmZhbHNlLCJMYXN0S25vd25WaXNpYmlsaXR5U3RhdGUiOmZhbHNlfSwiSXNWaXNpYmxlIjp0cnVlLCJQYXJlbnRTdHlsZSI6eyIkcmVmIjoiNTMifX0sIkluZGV4IjoyLCJQZXJjZW50YWdlQ29tcGxldGUiOm51bGwsIlBvc2l0aW9uIjp7IlJhdGlvIjowLjEyMDE4MzE0NjQ0OTIwMTQ2LCJJc0N1c3RvbSI6dHJ1ZX0sIkRhdGVGb3JtYXQiOnsiJHJlZiI6IjgxIn0sIldlZWtOdW1iZXJpbmciOnsiJGlkIjoiMjMwIiwiRm9ybWF0IjowLCJJc1Zpc2libGUiOmZhbHNlLCJMYXN0S25vd25WaXNpYmlsaXR5U3RhdGUiOmZhbHNlfSwiUmVsYXRlZFRhc2tJZCI6IjAwMDAwMDAwLTAwMDAtMDAwMC0wMDAwLTAwMDAwMDAwMDAwMCIsIklkIjoiY2FkNWNlNjUtYmMwYy00ODBhLWJlOGYtOWEyNDVhM2E0NWI5IiwiSW1wb3J0SWQiOm51bGwsIlRpdGxlIjoiRmlyc3Qgb2ZmaWNlcnMgYXJyaXZlIG9uIHNjZW5lIiwiTm90ZSI6bnVsbCwiSHlwZXJsaW5rIjp7IiRpZCI6IjIzMSIsIkFkZHJlc3MiOm51bGwsIlN1YkFkZHJlc3MiOm51bGx9LCJJc0NoYW5nZWQiOmZhbHNlLCJJc05ldyI6ZmFsc2V9LHsiJGlkIjoiMjMyIiwiRGF0ZSI6IjIwMjEtMDEtMjRUMTM6Mzk6MDAiLCJTdHlsZSI6eyIkaWQiOiIyMzMiLCJTaGFwZSI6MSwiQ29ubmVjdG9yTWFyZ2luIjp7IiRyZWYiOiI1NCJ9LCJDb25uZWN0b3JTdHlsZSI6eyIkaWQiOiIyMzQiLCJMaW5lQ29sb3IiOnsiJGlkIjoiMjM1IiwiJHR5cGUiOiJOTFJFLkNvbW1vbi5Eb20uU29saWRDb2xvckJydXNoLCBOTFJFLkNvbW1vbiIsIkNvbG9yIjp7IiRpZCI6IjIzNiIsIkEiOjEyNywiUiI6MTM3LCJHIjoxMTMsIkIiOjIyNX19LCJMaW5lV2VpZ2h0IjowLjgsIkxpbmVUeXBlIjowLCJQYXJlbnRTdHlsZSI6eyIkcmVmIjoiNTUifX0sIklzQmVsb3dUaW1lYmFuZCI6dHJ1ZSwiUG9zaXRpb25PblRhc2siOjAsIkhpZGVEYXRlIjpmYWxzZSwiU2hhcGVTaXplIjoxLCJTcGFjaW5nIjoxLjAsIlBhZGRpbmciOnsiJHJlZiI6IjU4In0sIlNoYXBlU3R5bGUiOnsiJGlkIjoiMjM3IiwiTWFyZ2luIjp7IiRyZWYiOiI2MCJ9LCJQYWRkaW5nIjp7IiRyZWYiOiI2MSJ9LCJCYWNrZ3JvdW5kIjp7IiRpZCI6IjIzOCIsIkNvbG9yIjp7IiRpZCI6IjIzOSIsIkEiOjI1NSwiUiI6MTM3LCJHIjoxMTMsIkIiOjIyNX19LCJJc1Zpc2libGUiOnRydWUsIldpZHRoIjoxOC4wLCJIZWlnaHQiOjIwLjAsIkJvcmRlclN0eWxlIjp7IiRpZCI6IjI0MCIsIkxpbmVDb2xvciI6eyIkcmVmIjoiNjUifSwiTGluZVdlaWdodCI6MC4wLCJMaW5lVHlwZSI6MCwiUGFyZW50U3R5bGUiOnsiJHJlZiI6IjY0In19LCJQYXJlbnRTdHlsZSI6eyIkcmVmIjoiNTkifX0sIlRpdGxlU3R5bGUiOnsiJGlkIjoiMjQxIiwiRm9udFNldHRpbmdzIjp7IiRpZCI6IjI0MiIsIkZvbnRTaXplIjoxMiwiRm9udE5hbWUiOiJDYWxpYnJpIiwiSXNCb2xkIjpmYWxzZSwiSXNJdGFsaWMiOmZhbHNlLCJJc1VuZGVybGluZWQiOmZhbHNlLCJQYXJlbnRTdHlsZSI6eyIkcmVmIjoiNjgifX0sIkF1dG9TaXplIjowLCJGb3JlZ3JvdW5kIjp7IiRyZWYiOiI2OSJ9LCJNYXhXaWR0aCI6MjAwLjAsIk1heEhlaWdodCI6IkluZmluaXR5IiwiU21hcnRGb3JlZ3JvdW5kSXNBY3RpdmUiOmZhbHNlLCJIb3Jpem9udGFsQWxpZ25tZW50IjoxLCJWZXJ0aWNhbEFsaWdubWVudCI6MCwiU21hcnRGb3JlZ3JvdW5kIjpudWxsLCJCYWNrZ3JvdW5kRmlsbFR5cGUiOjAsIk1hcmdpbiI6eyIkcmVmIjoiNzEifSwiUGFkZGluZyI6eyIkcmVmIjoiNzIifSwiQmFja2dyb3VuZCI6eyIkaWQiOiIyNDMiLCJDb2xvciI6eyIkaWQiOiIyNDQiLCJBIjowLCJSIjoyNTUsIkciOjI1NSwiQiI6MjU1fX0sIklzVmlzaWJsZSI6dHJ1ZSwiV2lkdGgiOjAuMCwiSGVpZ2h0IjowLjAsIkJvcmRlclN0eWxlIjp7IiRpZCI6IjI0NSIsIkxpbmVDb2xvciI6bnVsbCwiTGluZVdlaWdodCI6MC4wLCJMaW5lVHlwZSI6MCwiUGFyZW50U3R5bGUiOm51bGx9LCJQYXJlbnRTdHlsZSI6eyIkcmVmIjoiNjcifX0sIkRhdGVTdHlsZSI6eyIkaWQiOiIyNDYiLCJGb250U2V0dGluZ3MiOnsiJGlkIjoiMjQ3IiwiRm9udFNpemUiOjEwLCJGb250TmFtZSI6IkNhbGlicmkiLCJJc0JvbGQiOmZhbHNlLCJJc0l0YWxpYyI6ZmFsc2UsIklzVW5kZXJsaW5lZCI6ZmFsc2UsIlBhcmVudFN0eWxlIjp7IiRyZWYiOiI3NSJ9fSwiQXV0b1NpemUiOjAsIkZvcmVncm91bmQiOnsiJHJlZiI6Ijc2In0sIk1heFdpZHRoIjoyMDAuMCwiTWF4SGVpZ2h0IjoiSW5maW5pdHkiLCJTbWFydEZvcmVncm91bmRJc0FjdGl2ZSI6ZmFsc2UsIkhvcml6b250YWxBbGlnbm1lbnQiOjEsIlZlcnRpY2FsQWxpZ25tZW50IjowLCJTbWFydEZvcmVncm91bmQiOm51bGwsIkJhY2tncm91bmRGaWxsVHlwZSI6MCwiTWFyZ2luIjp7IiRyZWYiOiI3OCJ9LCJQYWRkaW5nIjp7IiRyZWYiOiI3OSJ9LCJCYWNrZ3JvdW5kIjp7IiRpZCI6IjI0OCIsIkNvbG9yIjp7IiRpZCI6IjI0OSIsIkEiOjAsIlIiOjI1NSwiRyI6MjU1LCJCIjoyNTV9fSwiSXNWaXNpYmxlIjp0cnVlLCJXaWR0aCI6MC4wLCJIZWlnaHQiOjAuMCwiQm9yZGVyU3R5bGUiOnsiJGlkIjoiMjUwIiwiTGluZUNvbG9yIjpudWxsLCJMaW5lV2VpZ2h0IjowLjAsIkxpbmVUeXBlIjowLCJQYXJlbnRTdHlsZSI6bnVsbH0sIlBhcmVudFN0eWxlIjp7IiRyZWYiOiI3NCJ9fSwiRGF0ZUZvcm1hdCI6eyIkcmVmIjoiODEifSwiV2Vla051bWJlcmluZyI6eyIkaWQiOiIyNTEiLCJGb3JtYXQiOjAsIklzVmlzaWJsZSI6ZmFsc2UsIkxhc3RLbm93blZpc2liaWxpdHlTdGF0ZSI6ZmFsc2V9LCJJc1Zpc2libGUiOnRydWUsIlBhcmVudFN0eWxlIjp7IiRyZWYiOiI1MyJ9fSwiSW5kZXgiOjMsIlBlcmNlbnRhZ2VDb21wbGV0ZSI6bnVsbCwiUG9zaXRpb24iOnsiUmF0aW8iOjAuMzEwMDMxNDg4MjA2NjUxNSwiSXNDdXN0b20iOnRydWV9LCJEYXRlRm9ybWF0Ijp7IiRyZWYiOiI4MSJ9LCJXZWVrTnVtYmVyaW5nIjp7IiRpZCI6IjI1MiIsIkZvcm1hdCI6MCwiSXNWaXNpYmxlIjpmYWxzZSwiTGFzdEtub3duVmlzaWJpbGl0eVN0YXRlIjpmYWxzZX0sIlJlbGF0ZWRUYXNrSWQiOiIwMDAwMDAwMC0wMDAwLTAwMDAtMDAwMC0wMDAwMDAwMDAwMDAiLCJJZCI6ImQyYjA5MWFjLTdlMjgtNDQ2NC04NDg5LTkzMGI5MzAxNzcxOCIsIkltcG9ydElkIjpudWxsLCJUaXRsZSI6IlNob290aW5nIHdpdG5lc3MgcXVlc3Rpb25lZCBvbiBzY2VuZSwgZ2l2ZXMgZnVsbCBkZXNjcmlwdGlvbiBvZiBzdXNwZWN0IiwiTm90ZSI6bnVsbCwiSHlwZXJsaW5rIjp7IiRpZCI6IjI1MyIsIkFkZHJlc3MiOm51bGwsIlN1YkFkZHJlc3MiOm51bGx9LCJJc0NoYW5nZWQiOmZhbHNlLCJJc05ldyI6ZmFsc2V9LHsiJGlkIjoiMjU0IiwiRGF0ZSI6IjIwMjEtMDEtMjRUMTM6NDU6MDAiLCJTdHlsZSI6eyIkaWQiOiIyNTUiLCJTaGFwZSI6MTIsIkNvbm5lY3Rvck1hcmdpbiI6eyIkcmVmIjoiNTQifSwiQ29ubmVjdG9yU3R5bGUiOnsiJGlkIjoiMjU2IiwiTGluZUNvbG9yIjp7IiRpZCI6IjI1NyIsIiR0eXBlIjoiTkxSRS5Db21tb24uRG9tLlNvbGlkQ29sb3JCcnVzaCwgTkxSRS5Db21tb24iLCJDb2xvciI6eyIkaWQiOiIyNTgiLCJBIjoxMjcsIlIiOjIxMywiRyI6NzEsIkIiOjExNX19LCJMaW5lV2VpZ2h0IjowLjgsIkxpbmVUeXBlIjowLCJQYXJlbnRTdHlsZSI6eyIkcmVmIjoiNTUifX0sIklzQmVsb3dUaW1lYmFuZCI6ZmFsc2UsIlBvc2l0aW9uT25UYXNrIjowLCJIaWRlRGF0ZSI6ZmFsc2UsIlNoYXBlU2l6ZSI6MSwiU3BhY2luZyI6MS4wLCJQYWRkaW5nIjp7IiRyZWYiOiI1OCJ9LCJTaGFwZVN0eWxlIjp7IiRpZCI6IjI1OSIsIk1hcmdpbiI6eyIkcmVmIjoiNjAifSwiUGFkZGluZyI6eyIkcmVmIjoiNjEifSwiQmFja2dyb3VuZCI6eyIkaWQiOiIyNjAiLCJDb2xvciI6eyIkaWQiOiIyNjEiLCJBIjoyNTUsIlIiOjIxMywiRyI6NzEsIkIiOjExNX19LCJJc1Zpc2libGUiOnRydWUsIldpZHRoIjoxOC4wLCJIZWlnaHQiOjIwLjAsIkJvcmRlclN0eWxlIjp7IiRpZCI6IjI2MiIsIkxpbmVDb2xvciI6eyIkcmVmIjoiNjUifSwiTGluZVdlaWdodCI6MC4wLCJMaW5lVHlwZSI6MCwiUGFyZW50U3R5bGUiOnsiJHJlZiI6IjY0In19LCJQYXJlbnRTdHlsZSI6eyIkcmVmIjoiNTkifX0sIlRpdGxlU3R5bGUiOnsiJGlkIjoiMjYzIiwiRm9udFNldHRpbmdzIjp7IiRpZCI6IjI2NCIsIkZvbnRTaXplIjoxMiwiRm9udE5hbWUiOiJDYWxpYnJpIiwiSXNCb2xkIjpmYWxzZSwiSXNJdGFsaWMiOmZhbHNlLCJJc1VuZGVybGluZWQiOmZhbHNlLCJQYXJlbnRTdHlsZSI6eyIkcmVmIjoiNjgifX0sIkF1dG9TaXplIjowLCJGb3JlZ3JvdW5kIjp7IiRyZWYiOiI2OSJ9LCJNYXhXaWR0aCI6MjAwLjAsIk1heEhlaWdodCI6IkluZmluaXR5IiwiU21hcnRGb3JlZ3JvdW5kSXNBY3RpdmUiOmZhbHNlLCJIb3Jpem9udGFsQWxpZ25tZW50IjoxLCJWZXJ0aWNhbEFsaWdubWVudCI6MCwiU21hcnRGb3JlZ3JvdW5kIjpudWxsLCJCYWNrZ3JvdW5kRmlsbFR5cGUiOjAsIk1hcmdpbiI6eyIkcmVmIjoiNzEifSwiUGFkZGluZyI6eyIkcmVmIjoiNzIifSwiQmFja2dyb3VuZCI6eyIkaWQiOiIyNjUiLCJDb2xvciI6eyIkaWQiOiIyNjYiLCJBIjowLCJSIjoyNTUsIkciOjI1NSwiQiI6MjU1fX0sIklzVmlzaWJsZSI6dHJ1ZSwiV2lkdGgiOjAuMCwiSGVpZ2h0IjowLjAsIkJvcmRlclN0eWxlIjp7IiRpZCI6IjI2NyIsIkxpbmVDb2xvciI6bnVsbCwiTGluZVdlaWdodCI6MC4wLCJMaW5lVHlwZSI6MCwiUGFyZW50U3R5bGUiOm51bGx9LCJQYXJlbnRTdHlsZSI6eyIkcmVmIjoiNjcifX0sIkRhdGVTdHlsZSI6eyIkaWQiOiIyNjgiLCJGb250U2V0dGluZ3MiOnsiJGlkIjoiMjY5IiwiRm9udFNpemUiOjEwLCJGb250TmFtZSI6IkNhbGlicmkiLCJJc0JvbGQiOmZhbHNlLCJJc0l0YWxpYyI6ZmFsc2UsIklzVW5kZXJsaW5lZCI6ZmFsc2UsIlBhcmVudFN0eWxlIjp7IiRyZWYiOiI3NSJ9fSwiQXV0b1NpemUiOjAsIkZvcmVncm91bmQiOnsiJHJlZiI6Ijc2In0sIk1heFdpZHRoIjoyMDAuMCwiTWF4SGVpZ2h0IjoiSW5maW5pdHkiLCJTbWFydEZvcmVncm91bmRJc0FjdGl2ZSI6ZmFsc2UsIkhvcml6b250YWxBbGlnbm1lbnQiOjEsIlZlcnRpY2FsQWxpZ25tZW50IjowLCJTbWFydEZvcmVncm91bmQiOm51bGwsIkJhY2tncm91bmRGaWxsVHlwZSI6MCwiTWFyZ2luIjp7IiRyZWYiOiI3OCJ9LCJQYWRkaW5nIjp7IiRyZWYiOiI3OSJ9LCJCYWNrZ3JvdW5kIjp7IiRpZCI6IjI3MCIsIkNvbG9yIjp7IiRpZCI6IjI3MSIsIkEiOjAsIlIiOjI1NSwiRyI6MjU1LCJCIjoyNTV9fSwiSXNWaXNpYmxlIjp0cnVlLCJXaWR0aCI6MC4wLCJIZWlnaHQiOjAuMCwiQm9yZGVyU3R5bGUiOnsiJGlkIjoiMjcyIiwiTGluZUNvbG9yIjpudWxsLCJMaW5lV2VpZ2h0IjowLjAsIkxpbmVUeXBlIjowLCJQYXJlbnRTdHlsZSI6bnVsbH0sIlBhcmVudFN0eWxlIjp7IiRyZWYiOiI3NCJ9fSwiRGF0ZUZvcm1hdCI6eyIkcmVmIjoiODEifSwiV2Vla051bWJlcmluZyI6eyIkaWQiOiIyNzMiLCJGb3JtYXQiOjAsIklzVmlzaWJsZSI6ZmFsc2UsIkxhc3RLbm93blZpc2liaWxpdHlTdGF0ZSI6ZmFsc2V9LCJJc1Zpc2libGUiOnRydWUsIlBhcmVudFN0eWxlIjp7IiRyZWYiOiI1MyJ9fSwiSW5kZXgiOjQsIlBlcmNlbnRhZ2VDb21wbGV0ZSI6bnVsbCwiUG9zaXRpb24iOnsiUmF0aW8iOjAuMCwiSXNDdXN0b20iOmZhbHNlfSwiRGF0ZUZvcm1hdCI6eyIkcmVmIjoiODEifSwiV2Vla051bWJlcmluZyI6eyIkaWQiOiIyNzQiLCJGb3JtYXQiOjAsIklzVmlzaWJsZSI6ZmFsc2UsIkxhc3RLbm93blZpc2liaWxpdHlTdGF0ZSI6ZmFsc2V9LCJSZWxhdGVkVGFza0lkIjoiMDAwMDAwMDAtMDAwMC0wMDAwLTAwMDAtMDAwMDAwMDAwMDAwIiwiSWQiOiJjZjI3NTQ1My02NjY0LTRmNjUtYWRhMC0yOWQ3MzU1NzBmYjgiLCJJbXBvcnRJZCI6bnVsbCwiVGl0bGUiOiJPZmZpY2VycyByZXBvcnQgZ3Vuc2hvdCB2aWN0aW0gYmVoaW5kIGJ1aWxkaW5nLCBubyBzdXNwZWN0IGZvdW5kIiwiTm90ZSI6bnVsbCwiSHlwZXJsaW5rIjp7IiRpZCI6IjI3NSIsIkFkZHJlc3MiOm51bGwsIlN1YkFkZHJlc3MiOm51bGx9LCJJc0NoYW5nZWQiOmZhbHNlLCJJc05ldyI6ZmFsc2V9LHsiJGlkIjoiMjc2IiwiRGF0ZSI6IjIwMjEtMDEtMjRUMTM6NDk6MDAiLCJTdHlsZSI6eyIkaWQiOiIyNzciLCJTaGFwZSI6MTIsIkNvbm5lY3Rvck1hcmdpbiI6eyIkcmVmIjoiNTQifSwiQ29ubmVjdG9yU3R5bGUiOnsiJGlkIjoiMjc4IiwiTGluZUNvbG9yIjp7IiRpZCI6IjI3OSIsIiR0eXBlIjoiTkxSRS5Db21tb24uRG9tLlNvbGlkQ29sb3JCcnVzaCwgTkxSRS5Db21tb24iLCJDb2xvciI6eyIkaWQiOiIyODAiLCJBIjoxMjcsIlIiOjIxMywiRyI6NzEsIkIiOjExNX19LCJMaW5lV2VpZ2h0IjoxLjAsIkxpbmVUeXBlIjowLCJQYXJlbnRTdHlsZSI6eyIkcmVmIjoiNTUifX0sIklzQmVsb3dUaW1lYmFuZCI6dHJ1ZSwiUG9zaXRpb25PblRhc2siOjAsIkhpZGVEYXRlIjpmYWxzZSwiU2hhcGVTaXplIjoxLCJTcGFjaW5nIjoxLjAsIlBhZGRpbmciOnsiJHJlZiI6IjU4In0sIlNoYXBlU3R5bGUiOnsiJGlkIjoiMjgxIiwiTWFyZ2luIjp7IiRyZWYiOiI2MCJ9LCJQYWRkaW5nIjp7IiRyZWYiOiI2MSJ9LCJCYWNrZ3JvdW5kIjp7IiRpZCI6IjI4MiIsIkNvbG9yIjp7IiRpZCI6IjI4MyIsIkEiOjI1NSwiUiI6MjEzLCJHIjo3MSwiQiI6MTE1fX0sIklzVmlzaWJsZSI6dHJ1ZSwiV2lkdGgiOjE4LjAsIkhlaWdodCI6MjAuMCwiQm9yZGVyU3R5bGUiOnsiJGlkIjoiMjg0IiwiTGluZUNvbG9yIjp7IiRyZWYiOiI2NSJ9LCJMaW5lV2VpZ2h0IjowLjAsIkxpbmVUeXBlIjowLCJQYXJlbnRTdHlsZSI6eyIkcmVmIjoiNjQifX0sIlBhcmVudFN0eWxlIjp7IiRyZWYiOiI1OSJ9fSwiVGl0bGVTdHlsZSI6eyIkaWQiOiIyODUiLCJGb250U2V0dGluZ3MiOnsiJGlkIjoiMjg2IiwiRm9udFNpemUiOjEyLCJGb250TmFtZSI6IkNhbGlicmkiLCJJc0JvbGQiOmZhbHNlLCJJc0l0YWxpYyI6ZmFsc2UsIklzVW5kZXJsaW5lZCI6ZmFsc2UsIlBhcmVudFN0eWxlIjp7IiRyZWYiOiI2OCJ9fSwiQXV0b1NpemUiOjAsIkZvcmVncm91bmQiOnsiJHJlZiI6IjY5In0sIk1heFdpZHRoIjoyMDAuMCwiTWF4SGVpZ2h0IjoiSW5maW5pdHkiLCJTbWFydEZvcmVncm91bmRJc0FjdGl2ZSI6ZmFsc2UsIkhvcml6b250YWxBbGlnbm1lbnQiOjEsIlZlcnRpY2FsQWxpZ25tZW50IjowLCJTbWFydEZvcmVncm91bmQiOm51bGwsIkJhY2tncm91bmRGaWxsVHlwZSI6MCwiTWFyZ2luIjp7IiRyZWYiOiI3MSJ9LCJQYWRkaW5nIjp7IiRyZWYiOiI3MiJ9LCJCYWNrZ3JvdW5kIjp7IiRpZCI6IjI4NyIsIkNvbG9yIjp7IiRpZCI6IjI4OCIsIkEiOjAsIlIiOjI1NSwiRyI6MjU1LCJCIjoyNTV9fSwiSXNWaXNpYmxlIjp0cnVlLCJXaWR0aCI6MC4wLCJIZWlnaHQiOjAuMCwiQm9yZGVyU3R5bGUiOnsiJGlkIjoiMjg5IiwiTGluZUNvbG9yIjpudWxsLCJMaW5lV2VpZ2h0IjowLjAsIkxpbmVUeXBlIjowLCJQYXJlbnRTdHlsZSI6bnVsbH0sIlBhcmVudFN0eWxlIjp7IiRyZWYiOiI2NyJ9fSwiRGF0ZVN0eWxlIjp7IiRpZCI6IjI5MCIsIkZvbnRTZXR0aW5ncyI6eyIkaWQiOiIyOTEiLCJGb250U2l6ZSI6MTAsIkZvbnROYW1lIjoiQ2FsaWJyaSIsIklzQm9sZCI6ZmFsc2UsIklzSXRhbGljIjpmYWxzZSwiSXNVbmRlcmxpbmVkIjpmYWxzZSwiUGFyZW50U3R5bGUiOnsiJHJlZiI6Ijc1In19LCJBdXRvU2l6ZSI6MCwiRm9yZWdyb3VuZCI6eyIkcmVmIjoiNzYifSwiTWF4V2lkdGgiOjIwMC4wLCJNYXhIZWlnaHQiOiJJbmZpbml0eSIsIlNtYXJ0Rm9yZWdyb3VuZElzQWN0aXZlIjpmYWxzZSwiSG9yaXpvbnRhbEFsaWdubWVudCI6MCwiVmVydGljYWxBbGlnbm1lbnQiOjAsIlNtYXJ0Rm9yZWdyb3VuZCI6bnVsbCwiQmFja2dyb3VuZEZpbGxUeXBlIjowLCJNYXJnaW4iOnsiJHJlZiI6Ijc4In0sIlBhZGRpbmciOnsiJHJlZiI6Ijc5In0sIkJhY2tncm91bmQiOnsiJGlkIjoiMjkyIiwiQ29sb3IiOnsiJGlkIjoiMjkzIiwiQSI6MCwiUiI6MjU1LCJHIjoyNTUsIkIiOjI1NX19LCJJc1Zpc2libGUiOnRydWUsIldpZHRoIjowLjAsIkhlaWdodCI6MC4wLCJCb3JkZXJTdHlsZSI6eyIkaWQiOiIyOTQiLCJMaW5lQ29sb3IiOm51bGwsIkxpbmVXZWlnaHQiOjAuMCwiTGluZVR5cGUiOjAsIlBhcmVudFN0eWxlIjpudWxsfSwiUGFyZW50U3R5bGUiOnsiJHJlZiI6Ijc0In19LCJEYXRlRm9ybWF0Ijp7IiRyZWYiOiI4MSJ9LCJXZWVrTnVtYmVyaW5nIjp7IiRpZCI6IjI5NSIsIkZvcm1hdCI6MCwiSXNWaXNpYmxlIjpmYWxzZSwiTGFzdEtub3duVmlzaWJpbGl0eVN0YXRlIjpmYWxzZX0sIklzVmlzaWJsZSI6dHJ1ZSwiUGFyZW50U3R5bGUiOnsiJHJlZiI6IjUzIn19LCJJbmRleCI6NSwiUGVyY2VudGFnZUNvbXBsZXRlIjpudWxsLCJQb3NpdGlvbiI6eyJSYXRpbyI6MC4wLCJJc0N1c3RvbSI6ZmFsc2V9LCJEYXRlRm9ybWF0Ijp7IiRyZWYiOiI4MSJ9LCJXZWVrTnVtYmVyaW5nIjp7IiRpZCI6IjI5NiIsIkZvcm1hdCI6MCwiSXNWaXNpYmxlIjpmYWxzZSwiTGFzdEtub3duVmlzaWJpbGl0eVN0YXRlIjpmYWxzZX0sIlJlbGF0ZWRUYXNrSWQiOiIwMDAwMDAwMC0wMDAwLTAwMDAtMDAwMC0wMDAwMDAwMDAwMDAiLCJJZCI6IjBmNjc1YmU2LWI0ZjEtNDFlOS1iMDk2LWU3ZWNkMTE3MGM2MiIsIkltcG9ydElkIjpudWxsLCJUaXRsZSI6IlZpY3RpbSBjYXJyaWVkIHRvIEVNUyIsIk5vdGUiOm51bGwsIkh5cGVybGluayI6eyIkaWQiOiIyOTciLCJBZGRyZXNzIjpudWxsLCJTdWJBZGRyZXNzIjpudWxsfSwiSXNDaGFuZ2VkIjpmYWxzZSwiSXNOZXciOmZhbHNlfSx7IiRpZCI6IjI5OCIsIkRhdGUiOiIyMDIxLTAxLTI0VDEzOjUzOjAwIiwiU3R5bGUiOnsiJGlkIjoiMjk5IiwiU2hhcGUiOjcsIkNvbm5lY3Rvck1hcmdpbiI6eyIkcmVmIjoiNTQifSwiQ29ubmVjdG9yU3R5bGUiOnsiJGlkIjoiMzAwIiwiTGluZUNvbG9yIjp7IiRpZCI6IjMwMSIsIiR0eXBlIjoiTkxSRS5Db21tb24uRG9tLlNvbGlkQ29sb3JCcnVzaCwgTkxSRS5Db21tb24iLCJDb2xvciI6eyIkaWQiOiIzMDIiLCJBIjoxMjcsIlIiOjIwMCwiRyI6NDgsIkIiOjIwNH19LCJMaW5lV2VpZ2h0IjoxLjAsIkxpbmVUeXBlIjowLCJQYXJlbnRTdHlsZSI6eyIkcmVmIjoiNTUifX0sIklzQmVsb3dUaW1lYmFuZCI6ZmFsc2UsIlBvc2l0aW9uT25UYXNrIjowLCJIaWRlRGF0ZSI6ZmFsc2UsIlNoYXBlU2l6ZSI6MSwiU3BhY2luZyI6MS4wLCJQYWRkaW5nIjp7IiRyZWYiOiI1OCJ9LCJTaGFwZVN0eWxlIjp7IiRpZCI6IjMwMyIsIk1hcmdpbiI6eyIkcmVmIjoiNjAifSwiUGFkZGluZyI6eyIkcmVmIjoiNjEifSwiQmFja2dyb3VuZCI6eyIkaWQiOiIzMDQiLCJDb2xvciI6eyIkaWQiOiIzMDUiLCJBIjoyNTUsIlIiOjIwMCwiRyI6NDgsIkIiOjIwNH19LCJJc1Zpc2libGUiOnRydWUsIldpZHRoIjoxOC4wLCJIZWlnaHQiOjIwLjAsIkJvcmRlclN0eWxlIjp7IiRpZCI6IjMwNiIsIkxpbmVDb2xvciI6eyIkcmVmIjoiNjUifSwiTGluZVdlaWdodCI6MC4wLCJMaW5lVHlwZSI6MCwiUGFyZW50U3R5bGUiOnsiJHJlZiI6IjY0In19LCJQYXJlbnRTdHlsZSI6eyIkcmVmIjoiNTkifX0sIlRpdGxlU3R5bGUiOnsiJGlkIjoiMzA3IiwiRm9udFNldHRpbmdzIjp7IiRpZCI6IjMwOCIsIkZvbnRTaXplIjoxMiwiRm9udE5hbWUiOiJDYWxpYnJpIiwiSXNCb2xkIjpmYWxzZSwiSXNJdGFsaWMiOmZhbHNlLCJJc1VuZGVybGluZWQiOmZhbHNlLCJQYXJlbnRTdHlsZSI6eyIkcmVmIjoiNjgifX0sIkF1dG9TaXplIjowLCJGb3JlZ3JvdW5kIjp7IiRyZWYiOiI2OSJ9LCJNYXhXaWR0aCI6MjAwLjAsIk1heEhlaWdodCI6IkluZmluaXR5IiwiU21hcnRGb3JlZ3JvdW5kSXNBY3RpdmUiOmZhbHNlLCJIb3Jpem9udGFsQWxpZ25tZW50IjoxLCJWZXJ0aWNhbEFsaWdubWVudCI6MCwiU21hcnRGb3JlZ3JvdW5kIjpudWxsLCJCYWNrZ3JvdW5kRmlsbFR5cGUiOjAsIk1hcmdpbiI6eyIkcmVmIjoiNzEifSwiUGFkZGluZyI6eyIkcmVmIjoiNzIifSwiQmFja2dyb3VuZCI6eyIkaWQiOiIzMDkiLCJDb2xvciI6eyIkaWQiOiIzMTAiLCJBIjowLCJSIjoyNTUsIkciOjI1NSwiQiI6MjU1fX0sIklzVmlzaWJsZSI6dHJ1ZSwiV2lkdGgiOjAuMCwiSGVpZ2h0IjowLjAsIkJvcmRlclN0eWxlIjp7IiRpZCI6IjMxMSIsIkxpbmVDb2xvciI6bnVsbCwiTGluZVdlaWdodCI6MC4wLCJMaW5lVHlwZSI6MCwiUGFyZW50U3R5bGUiOm51bGx9LCJQYXJlbnRTdHlsZSI6eyIkcmVmIjoiNjcifX0sIkRhdGVTdHlsZSI6eyIkaWQiOiIzMTIiLCJGb250U2V0dGluZ3MiOnsiJGlkIjoiMzEzIiwiRm9udFNpemUiOjEwLCJGb250TmFtZSI6IkNhbGlicmkiLCJJc0JvbGQiOmZhbHNlLCJJc0l0YWxpYyI6ZmFsc2UsIklzVW5kZXJsaW5lZCI6ZmFsc2UsIlBhcmVudFN0eWxlIjp7IiRyZWYiOiI3NSJ9fSwiQXV0b1NpemUiOjAsIkZvcmVncm91bmQiOnsiJHJlZiI6Ijc2In0sIk1heFdpZHRoIjoyMDAuMCwiTWF4SGVpZ2h0IjoiSW5maW5pdHkiLCJTbWFydEZvcmVncm91bmRJc0FjdGl2ZSI6ZmFsc2UsIkhvcml6b250YWxBbGlnbm1lbnQiOjEsIlZlcnRpY2FsQWxpZ25tZW50IjowLCJTbWFydEZvcmVncm91bmQiOm51bGwsIkJhY2tncm91bmRGaWxsVHlwZSI6MCwiTWFyZ2luIjp7IiRyZWYiOiI3OCJ9LCJQYWRkaW5nIjp7IiRyZWYiOiI3OSJ9LCJCYWNrZ3JvdW5kIjp7IiRpZCI6IjMxNCIsIkNvbG9yIjp7IiRpZCI6IjMxNSIsIkEiOjAsIlIiOjI1NSwiRyI6MjU1LCJCIjoyNTV9fSwiSXNWaXNpYmxlIjp0cnVlLCJXaWR0aCI6MC4wLCJIZWlnaHQiOjAuMCwiQm9yZGVyU3R5bGUiOnsiJGlkIjoiMzE2IiwiTGluZUNvbG9yIjpudWxsLCJMaW5lV2VpZ2h0IjowLjAsIkxpbmVUeXBlIjowLCJQYXJlbnRTdHlsZSI6bnVsbH0sIlBhcmVudFN0eWxlIjp7IiRyZWYiOiI3NCJ9fSwiRGF0ZUZvcm1hdCI6eyIkcmVmIjoiODEifSwiV2Vla051bWJlcmluZyI6eyIkaWQiOiIzMTciLCJGb3JtYXQiOjAsIklzVmlzaWJsZSI6ZmFsc2UsIkxhc3RLbm93blZpc2liaWxpdHlTdGF0ZSI6ZmFsc2V9LCJJc1Zpc2libGUiOnRydWUsIlBhcmVudFN0eWxlIjp7IiRyZWYiOiI1MyJ9fSwiSW5kZXgiOjYsIlBlcmNlbnRhZ2VDb21wbGV0ZSI6bnVsbCwiUG9zaXRpb24iOnsiUmF0aW8iOjAuMCwiSXNDdXN0b20iOmZhbHNlfSwiRGF0ZUZvcm1hdCI6eyIkcmVmIjoiODEifSwiV2Vla051bWJlcmluZyI6eyIkaWQiOiIzMTgiLCJGb3JtYXQiOjAsIklzVmlzaWJsZSI6ZmFsc2UsIkxhc3RLbm93blZpc2liaWxpdHlTdGF0ZSI6ZmFsc2V9LCJSZWxhdGVkVGFza0lkIjoiMDAwMDAwMDAtMDAwMC0wMDAwLTAwMDAtMDAwMDAwMDAwMDAwIiwiSWQiOiI3NmUzY2MzMC04MGI1LTQzZjYtOWUyMi1lMTE4MGRiNDFkZDMiLCJJbXBvcnRJZCI6bnVsbCwiVGl0bGUiOiJBaXIgdW5pdCBjYWxsZWQgaW4gZm9yIHNlYXJjaCIsIk5vdGUiOm51bGwsIkh5cGVybGluayI6eyIkaWQiOiIzMTkiLCJBZGRyZXNzIjpudWxsLCJTdWJBZGRyZXNzIjpudWxsfSwiSXNDaGFuZ2VkIjpmYWxzZSwiSXNOZXciOmZhbHNlfSx7IiRpZCI6IjMyMCIsIkRhdGUiOiIyMDIxLTAxLTI0VDE0OjEyOjAwIiwiU3R5bGUiOnsiJGlkIjoiMzIxIiwiU2hhcGUiOjUsIkNvbm5lY3Rvck1hcmdpbiI6eyIkcmVmIjoiNTQifSwiQ29ubmVjdG9yU3R5bGUiOnsiJGlkIjoiMzIyIiwiTGluZUNvbG9yIjp7IiRpZCI6IjMyMyIsIiR0eXBlIjoiTkxSRS5Db21tb24uRG9tLlNvbGlkQ29sb3JCcnVzaCwgTkxSRS5Db21tb24iLCJDb2xvciI6eyIkaWQiOiIzMjQiLCJBIjoxMjcsIlIiOjc4LCJHIjoxNjYsIkIiOjIyMH19LCJMaW5lV2VpZ2h0IjowLjgsIkxpbmVUeXBlIjowLCJQYXJlbnRTdHlsZSI6eyIkcmVmIjoiNTUifX0sIklzQmVsb3dUaW1lYmFuZCI6dHJ1ZSwiUG9zaXRpb25PblRhc2siOjAsIkhpZGVEYXRlIjpmYWxzZSwiU2hhcGVTaXplIjoxLCJTcGFjaW5nIjoxLjAsIlBhZGRpbmciOnsiJHJlZiI6IjU4In0sIlNoYXBlU3R5bGUiOnsiJGlkIjoiMzI1IiwiTWFyZ2luIjp7IiRyZWYiOiI2MCJ9LCJQYWRkaW5nIjp7IiRyZWYiOiI2MSJ9LCJCYWNrZ3JvdW5kIjp7IiRpZCI6IjMyNiIsIkNvbG9yIjp7IiRpZCI6IjMyNyIsIkEiOjI1NSwiUiI6NzgsIkciOjE2NiwiQiI6MjIwfX0sIklzVmlzaWJsZSI6dHJ1ZSwiV2lkdGgiOjE4LjAsIkhlaWdodCI6MjAuMCwiQm9yZGVyU3R5bGUiOnsiJGlkIjoiMzI4IiwiTGluZUNvbG9yIjp7IiRyZWYiOiI2NSJ9LCJMaW5lV2VpZ2h0IjowLjAsIkxpbmVUeXBlIjowLCJQYXJlbnRTdHlsZSI6eyIkcmVmIjoiNjQifX0sIlBhcmVudFN0eWxlIjp7IiRyZWYiOiI1OSJ9fSwiVGl0bGVTdHlsZSI6eyIkaWQiOiIzMjkiLCJGb250U2V0dGluZ3MiOnsiJGlkIjoiMzMwIiwiRm9udFNpemUiOjEyLCJGb250TmFtZSI6IkNhbGlicmkiLCJJc0JvbGQiOmZhbHNlLCJJc0l0YWxpYyI6ZmFsc2UsIklzVW5kZXJsaW5lZCI6ZmFsc2UsIlBhcmVudFN0eWxlIjp7IiRyZWYiOiI2OCJ9fSwiQXV0b1NpemUiOjAsIkZvcmVncm91bmQiOnsiJHJlZiI6IjY5In0sIk1heFdpZHRoIjoyMDAuMCwiTWF4SGVpZ2h0IjoiSW5maW5pdHkiLCJTbWFydEZvcmVncm91bmRJc0FjdGl2ZSI6ZmFsc2UsIkhvcml6b250YWxBbGlnbm1lbnQiOjEsIlZlcnRpY2FsQWxpZ25tZW50IjowLCJTbWFydEZvcmVncm91bmQiOm51bGwsIkJhY2tncm91bmRGaWxsVHlwZSI6MCwiTWFyZ2luIjp7IiRyZWYiOiI3MSJ9LCJQYWRkaW5nIjp7IiRyZWYiOiI3MiJ9LCJCYWNrZ3JvdW5kIjp7IiRpZCI6IjMzMSIsIkNvbG9yIjp7IiRpZCI6IjMzMiIsIkEiOjAsIlIiOjI1NSwiRyI6MjU1LCJCIjoyNTV9fSwiSXNWaXNpYmxlIjp0cnVlLCJXaWR0aCI6MC4wLCJIZWlnaHQiOjAuMCwiQm9yZGVyU3R5bGUiOnsiJGlkIjoiMzMzIiwiTGluZUNvbG9yIjpudWxsLCJMaW5lV2VpZ2h0IjowLjAsIkxpbmVUeXBlIjowLCJQYXJlbnRTdHlsZSI6bnVsbH0sIlBhcmVudFN0eWxlIjp7IiRyZWYiOiI2NyJ9fSwiRGF0ZVN0eWxlIjp7IiRpZCI6IjMzNCIsIkZvbnRTZXR0aW5ncyI6eyIkaWQiOiIzMzUiLCJGb250U2l6ZSI6MTAsIkZvbnROYW1lIjoiQ2FsaWJyaSIsIklzQm9sZCI6ZmFsc2UsIklzSXRhbGljIjpmYWxzZSwiSXNVbmRlcmxpbmVkIjpmYWxzZSwiUGFyZW50U3R5bGUiOnsiJHJlZiI6Ijc1In19LCJBdXRvU2l6ZSI6MCwiRm9yZWdyb3VuZCI6eyIkcmVmIjoiNzYifSwiTWF4V2lkdGgiOjIwMC4wLCJNYXhIZWlnaHQiOiJJbmZpbml0eSIsIlNtYXJ0Rm9yZWdyb3VuZElzQWN0aXZlIjpmYWxzZSwiSG9yaXpvbnRhbEFsaWdubWVudCI6MCwiVmVydGljYWxBbGlnbm1lbnQiOjAsIlNtYXJ0Rm9yZWdyb3VuZCI6bnVsbCwiQmFja2dyb3VuZEZpbGxUeXBlIjowLCJNYXJnaW4iOnsiJHJlZiI6Ijc4In0sIlBhZGRpbmciOnsiJHJlZiI6Ijc5In0sIkJhY2tncm91bmQiOnsiJGlkIjoiMzM2IiwiQ29sb3IiOnsiJGlkIjoiMzM3IiwiQSI6MCwiUiI6MjU1LCJHIjoyNTUsIkIiOjI1NX19LCJJc1Zpc2libGUiOnRydWUsIldpZHRoIjowLjAsIkhlaWdodCI6MC4wLCJCb3JkZXJTdHlsZSI6eyIkaWQiOiIzMzgiLCJMaW5lQ29sb3IiOm51bGwsIkxpbmVXZWlnaHQiOjAuMCwiTGluZVR5cGUiOjAsIlBhcmVudFN0eWxlIjpudWxsfSwiUGFyZW50U3R5bGUiOnsiJHJlZiI6Ijc0In19LCJEYXRlRm9ybWF0Ijp7IiRyZWYiOiI4MSJ9LCJXZWVrTnVtYmVyaW5nIjp7IiRpZCI6IjMzOSIsIkZvcm1hdCI6MCwiSXNWaXNpYmxlIjpmYWxzZSwiTGFzdEtub3duVmlzaWJpbGl0eVN0YXRlIjpmYWxzZX0sIklzVmlzaWJsZSI6dHJ1ZSwiUGFyZW50U3R5bGUiOnsiJHJlZiI6IjUzIn19LCJJbmRleCI6NywiUGVyY2VudGFnZUNvbXBsZXRlIjpudWxsLCJQb3NpdGlvbiI6eyJSYXRpbyI6MC4wLCJJc0N1c3RvbSI6ZmFsc2V9LCJEYXRlRm9ybWF0Ijp7IiRyZWYiOiI4MSJ9LCJXZWVrTnVtYmVyaW5nIjp7IiRpZCI6IjM0MCIsIkZvcm1hdCI6MCwiSXNWaXNpYmxlIjpmYWxzZSwiTGFzdEtub3duVmlzaWJpbGl0eVN0YXRlIjpmYWxzZX0sIlJlbGF0ZWRUYXNrSWQiOiIwMDAwMDAwMC0wMDAwLTAwMDAtMDAwMC0wMDAwMDAwMDAwMDAiLCJJZCI6ImJmOWQ4YTBhLTI1NzgtNDEyYi1hMzVjLTUxYzA2MTE1YmIxNiIsIkltcG9ydElkIjpudWxsLCJUaXRsZSI6IlN1c3BlY3QgbWF0Y2hpbmcgc2hvb3Rpbmcgd2l0bmVzcyBkZXNjcmlwdGlvbiBpZGVudGlmaWVkIGF0IFdpbmdmb290IFBhcmsiLCJOb3RlIjpudWxsLCJIeXBlcmxpbmsiOnsiJGlkIjoiMzQxIiwiQWRkcmVzcyI6bnVsbCwiU3ViQWRkcmVzcyI6bnVsbH0sIklzQ2hhbmdlZCI6ZmFsc2UsIklzTmV3IjpmYWxzZX0seyIkaWQiOiIzNDIiLCJEYXRlIjoiMjAyMS0wMS0yNFQxNDoxOTowMCIsIlN0eWxlIjp7IiRpZCI6IjM0MyIsIlNoYXBlIjozLCJDb25uZWN0b3JNYXJnaW4iOnsiJHJlZiI6IjU0In0sIkNvbm5lY3RvclN0eWxlIjp7IiRpZCI6IjM0NCIsIkxpbmVDb2xvciI6eyIkaWQiOiIzNDUiLCIkdHlwZSI6Ik5MUkUuQ29tbW9uLkRvbS5Tb2xpZENvbG9yQnJ1c2gsIE5MUkUuQ29tbW9uIiwiQ29sb3IiOnsiJGlkIjoiMzQ2IiwiQSI6MTI3LCJSIjoyMjcsIkciOjQ1LCJCIjoxNDV9fSwiTGluZVdlaWdodCI6MS4wLCJMaW5lVHlwZSI6MCwiUGFyZW50U3R5bGUiOnsiJHJlZiI6IjU1In19LCJJc0JlbG93VGltZWJhbmQiOmZhbHNlLCJQb3NpdGlvbk9uVGFzayI6MCwiSGlkZURhdGUiOmZhbHNlLCJTaGFwZVNpemUiOjEsIlNwYWNpbmciOjEuMCwiUGFkZGluZyI6eyIkcmVmIjoiNTgifSwiU2hhcGVTdHlsZSI6eyIkaWQiOiIzNDciLCJNYXJnaW4iOnsiJHJlZiI6IjYwIn0sIlBhZGRpbmciOnsiJHJlZiI6IjYxIn0sIkJhY2tncm91bmQiOnsiJGlkIjoiMzQ4IiwiQ29sb3IiOnsiJGlkIjoiMzQ5IiwiQSI6MjU1LCJSIjoyMjcsIkciOjQ1LCJCIjoxNDV9fSwiSXNWaXNpYmxlIjp0cnVlLCJXaWR0aCI6MTguMCwiSGVpZ2h0IjoyMC4wLCJCb3JkZXJTdHlsZSI6eyIkaWQiOiIzNTAiLCJMaW5lQ29sb3IiOnsiJHJlZiI6IjY1In0sIkxpbmVXZWlnaHQiOjAuMCwiTGluZVR5cGUiOjAsIlBhcmVudFN0eWxlIjp7IiRyZWYiOiI2NCJ9fSwiUGFyZW50U3R5bGUiOnsiJHJlZiI6IjU5In19LCJUaXRsZVN0eWxlIjp7IiRpZCI6IjM1MSIsIkZvbnRTZXR0aW5ncyI6eyIkaWQiOiIzNTIiLCJGb250U2l6ZSI6MTIsIkZvbnROYW1lIjoiQ2FsaWJyaSIsIklzQm9sZCI6ZmFsc2UsIklzSXRhbGljIjpmYWxzZSwiSXNVbmRlcmxpbmVkIjpmYWxzZSwiUGFyZW50U3R5bGUiOnsiJHJlZiI6IjY4In19LCJBdXRvU2l6ZSI6MCwiRm9yZWdyb3VuZCI6eyIkcmVmIjoiNjkifSwiTWF4V2lkdGgiOjIwMC4wLCJNYXhIZWlnaHQiOiJJbmZpbml0eSIsIlNtYXJ0Rm9yZWdyb3VuZElzQWN0aXZlIjpmYWxzZSwiSG9yaXpvbnRhbEFsaWdubWVudCI6MSwiVmVydGljYWxBbGlnbm1lbnQiOjAsIlNtYXJ0Rm9yZWdyb3VuZCI6bnVsbCwiQmFja2dyb3VuZEZpbGxUeXBlIjowLCJNYXJnaW4iOnsiJHJlZiI6IjcxIn0sIlBhZGRpbmciOnsiJHJlZiI6IjcyIn0sIkJhY2tncm91bmQiOnsiJGlkIjoiMzUzIiwiQ29sb3IiOnsiJGlkIjoiMzU0IiwiQSI6MCwiUiI6MjU1LCJHIjoyNTUsIkIiOjI1NX19LCJJc1Zpc2libGUiOnRydWUsIldpZHRoIjowLjAsIkhlaWdodCI6MC4wLCJCb3JkZXJTdHlsZSI6eyIkaWQiOiIzNTUiLCJMaW5lQ29sb3IiOm51bGwsIkxpbmVXZWlnaHQiOjAuMCwiTGluZVR5cGUiOjAsIlBhcmVudFN0eWxlIjpudWxsfSwiUGFyZW50U3R5bGUiOnsiJHJlZiI6IjY3In19LCJEYXRlU3R5bGUiOnsiJGlkIjoiMzU2IiwiRm9udFNldHRpbmdzIjp7IiRpZCI6IjM1NyIsIkZvbnRTaXplIjoxMCwiRm9udE5hbWUiOiJDYWxpYnJpIiwiSXNCb2xkIjpmYWxzZSwiSXNJdGFsaWMiOmZhbHNlLCJJc1VuZGVybGluZWQiOmZhbHNlLCJQYXJlbnRTdHlsZSI6eyIkcmVmIjoiNzUifX0sIkF1dG9TaXplIjowLCJGb3JlZ3JvdW5kIjp7IiRyZWYiOiI3NiJ9LCJNYXhXaWR0aCI6MjAwLjAsIk1heEhlaWdodCI6IkluZmluaXR5IiwiU21hcnRGb3JlZ3JvdW5kSXNBY3RpdmUiOmZhbHNlLCJIb3Jpem9udGFsQWxpZ25tZW50IjoxLCJWZXJ0aWNhbEFsaWdubWVudCI6MCwiU21hcnRGb3JlZ3JvdW5kIjpudWxsLCJCYWNrZ3JvdW5kRmlsbFR5cGUiOjAsIk1hcmdpbiI6eyIkcmVmIjoiNzgifSwiUGFkZGluZyI6eyIkcmVmIjoiNzkifSwiQmFja2dyb3VuZCI6eyIkaWQiOiIzNTgiLCJDb2xvciI6eyIkaWQiOiIzNTkiLCJBIjowLCJSIjoyNTUsIkciOjI1NSwiQiI6MjU1fX0sIklzVmlzaWJsZSI6dHJ1ZSwiV2lkdGgiOjAuMCwiSGVpZ2h0IjowLjAsIkJvcmRlclN0eWxlIjp7IiRpZCI6IjM2MCIsIkxpbmVDb2xvciI6bnVsbCwiTGluZVdlaWdodCI6MC4wLCJMaW5lVHlwZSI6MCwiUGFyZW50U3R5bGUiOm51bGx9LCJQYXJlbnRTdHlsZSI6eyIkcmVmIjoiNzQifX0sIkRhdGVGb3JtYXQiOnsiJHJlZiI6IjgxIn0sIldlZWtOdW1iZXJpbmciOnsiJGlkIjoiMzYxIiwiRm9ybWF0IjowLCJJc1Zpc2libGUiOmZhbHNlLCJMYXN0S25vd25WaXNpYmlsaXR5U3RhdGUiOmZhbHNlfSwiSXNWaXNpYmxlIjp0cnVlLCJQYXJlbnRTdHlsZSI6eyIkcmVmIjoiNTMifX0sIkluZGV4Ijo4LCJQZXJjZW50YWdlQ29tcGxldGUiOm51bGwsIlBvc2l0aW9uIjp7IlJhdGlvIjowLjAsIklzQ3VzdG9tIjpmYWxzZX0sIkRhdGVGb3JtYXQiOnsiJHJlZiI6IjgxIn0sIldlZWtOdW1iZXJpbmciOnsiJGlkIjoiMzYyIiwiRm9ybWF0IjowLCJJc1Zpc2libGUiOmZhbHNlLCJMYXN0S25vd25WaXNpYmlsaXR5U3RhdGUiOmZhbHNlfSwiUmVsYXRlZFRhc2tJZCI6IjAwMDAwMDAwLTAwMDAtMDAwMC0wMDAwLTAwMDAwMDAwMDAwMCIsIklkIjoiM2UzMmY4N2EtN2YyNC00MDdmLTlkODctYWNjNzI3ZjdlZGUxIiwiSW1wb3J0SWQiOm51bGwsIlRpdGxlIjoiU3VzcGVjdCBkZXRhaW5lZCBhZnRlciBncm91bmQgY2hhc2UgYXQgNzQwIENlZGFyIEF2ZSIsIk5vdGUiOm51bGwsIkh5cGVybGluayI6eyIkaWQiOiIzNjMiLCJBZGRyZXNzIjpudWxsLCJTdWJBZGRyZXNzIjpudWxsfSwiSXNDaGFuZ2VkIjpmYWxzZSwiSXNOZXciOmZhbHNlfSx7IiRpZCI6IjM2NCIsIkRhdGUiOiIyMDIxLTAxLTI0VDE0OjI3OjAwIiwiU3R5bGUiOnsiJGlkIjoiMzY1IiwiU2hhcGUiOjUsIkNvbm5lY3Rvck1hcmdpbiI6eyIkcmVmIjoiNTQifSwiQ29ubmVjdG9yU3R5bGUiOnsiJGlkIjoiMzY2IiwiTGluZUNvbG9yIjp7IiRpZCI6IjM2NyIsIiR0eXBlIjoiTkxSRS5Db21tb24uRG9tLlNvbGlkQ29sb3JCcnVzaCwgTkxSRS5Db21tb24iLCJDb2xvciI6eyIkaWQiOiIzNjgiLCJBIjoxMjcsIlIiOjEzNywiRyI6MTEzLCJCIjoyMjV9fSwiTGluZVdlaWdodCI6MS4wLCJMaW5lVHlwZSI6MCwiUGFyZW50U3R5bGUiOnsiJHJlZiI6IjU1In19LCJJc0JlbG93VGltZWJhbmQiOnRydWUsIlBvc2l0aW9uT25UYXNrIjowLCJIaWRlRGF0ZSI6ZmFsc2UsIlNoYXBlU2l6ZSI6MSwiU3BhY2luZyI6MS4wLCJQYWRkaW5nIjp7IiRyZWYiOiI1OCJ9LCJTaGFwZVN0eWxlIjp7IiRpZCI6IjM2OSIsIk1hcmdpbiI6eyIkcmVmIjoiNjAifSwiUGFkZGluZyI6eyIkcmVmIjoiNjEifSwiQmFja2dyb3VuZCI6eyIkaWQiOiIzNzAiLCJDb2xvciI6eyIkaWQiOiIzNzEiLCJBIjoyNTUsIlIiOjEzNywiRyI6MTEzLCJCIjoyMjV9fSwiSXNWaXNpYmxlIjp0cnVlLCJXaWR0aCI6MTguMCwiSGVpZ2h0IjoyMC4wLCJCb3JkZXJTdHlsZSI6eyIkaWQiOiIzNzIiLCJMaW5lQ29sb3IiOnsiJHJlZiI6IjY1In0sIkxpbmVXZWlnaHQiOjAuMCwiTGluZVR5cGUiOjAsIlBhcmVudFN0eWxlIjp7IiRyZWYiOiI2NCJ9fSwiUGFyZW50U3R5bGUiOnsiJHJlZiI6IjU5In19LCJUaXRsZVN0eWxlIjp7IiRpZCI6IjM3MyIsIkZvbnRTZXR0aW5ncyI6eyIkaWQiOiIzNzQiLCJGb250U2l6ZSI6MTIsIkZvbnROYW1lIjoiQ2FsaWJyaSIsIklzQm9sZCI6ZmFsc2UsIklzSXRhbGljIjpmYWxzZSwiSXNVbmRlcmxpbmVkIjpmYWxzZSwiUGFyZW50U3R5bGUiOnsiJHJlZiI6IjY4In19LCJBdXRvU2l6ZSI6MCwiRm9yZWdyb3VuZCI6eyIkcmVmIjoiNjkifSwiTWF4V2lkdGgiOjIwMC4wLCJNYXhIZWlnaHQiOiJJbmZpbml0eSIsIlNtYXJ0Rm9yZWdyb3VuZElzQWN0aXZlIjpmYWxzZSwiSG9yaXpvbnRhbEFsaWdubWVudCI6MSwiVmVydGljYWxBbGlnbm1lbnQiOjAsIlNtYXJ0Rm9yZWdyb3VuZCI6bnVsbCwiQmFja2dyb3VuZEZpbGxUeXBlIjowLCJNYXJnaW4iOnsiJHJlZiI6IjcxIn0sIlBhZGRpbmciOnsiJHJlZiI6IjcyIn0sIkJhY2tncm91bmQiOnsiJGlkIjoiMzc1IiwiQ29sb3IiOnsiJGlkIjoiMzc2IiwiQSI6MCwiUiI6MjU1LCJHIjoyNTUsIkIiOjI1NX19LCJJc1Zpc2libGUiOnRydWUsIldpZHRoIjowLjAsIkhlaWdodCI6MC4wLCJCb3JkZXJTdHlsZSI6eyIkaWQiOiIzNzciLCJMaW5lQ29sb3IiOm51bGwsIkxpbmVXZWlnaHQiOjAuMCwiTGluZVR5cGUiOjAsIlBhcmVudFN0eWxlIjpudWxsfSwiUGFyZW50U3R5bGUiOnsiJHJlZiI6IjY3In19LCJEYXRlU3R5bGUiOnsiJGlkIjoiMzc4IiwiRm9udFNldHRpbmdzIjp7IiRpZCI6IjM3OSIsIkZvbnRTaXplIjoxMCwiRm9udE5hbWUiOiJDYWxpYnJpIiwiSXNCb2xkIjpmYWxzZSwiSXNJdGFsaWMiOmZhbHNlLCJJc1VuZGVybGluZWQiOmZhbHNlLCJQYXJlbnRTdHlsZSI6eyIkcmVmIjoiNzUifX0sIkF1dG9TaXplIjowLCJGb3JlZ3JvdW5kIjp7IiRyZWYiOiI3NiJ9LCJNYXhXaWR0aCI6MjAwLjAsIk1heEhlaWdodCI6IkluZmluaXR5IiwiU21hcnRGb3JlZ3JvdW5kSXNBY3RpdmUiOmZhbHNlLCJIb3Jpem9udGFsQWxpZ25tZW50IjowLCJWZXJ0aWNhbEFsaWdubWVudCI6MCwiU21hcnRGb3JlZ3JvdW5kIjpudWxsLCJCYWNrZ3JvdW5kRmlsbFR5cGUiOjAsIk1hcmdpbiI6eyIkcmVmIjoiNzgifSwiUGFkZGluZyI6eyIkcmVmIjoiNzkifSwiQmFja2dyb3VuZCI6eyIkaWQiOiIzODAiLCJDb2xvciI6eyIkaWQiOiIzODEiLCJBIjowLCJSIjoyNTUsIkciOjI1NSwiQiI6MjU1fX0sIklzVmlzaWJsZSI6dHJ1ZSwiV2lkdGgiOjAuMCwiSGVpZ2h0IjowLjAsIkJvcmRlclN0eWxlIjp7IiRpZCI6IjM4MiIsIkxpbmVDb2xvciI6bnVsbCwiTGluZVdlaWdodCI6MC4wLCJMaW5lVHlwZSI6MCwiUGFyZW50U3R5bGUiOm51bGx9LCJQYXJlbnRTdHlsZSI6eyIkcmVmIjoiNzQifX0sIkRhdGVGb3JtYXQiOnsiJHJlZiI6IjgxIn0sIldlZWtOdW1iZXJpbmciOnsiJGlkIjoiMzgzIiwiRm9ybWF0IjowLCJJc1Zpc2libGUiOmZhbHNlLCJMYXN0S25vd25WaXNpYmlsaXR5U3RhdGUiOmZhbHNlfSwiSXNWaXNpYmxlIjp0cnVlLCJQYXJlbnRTdHlsZSI6eyIkcmVmIjoiNTMifX0sIkluZGV4Ijo5LCJQZXJjZW50YWdlQ29tcGxldGUiOm51bGwsIlBvc2l0aW9uIjp7IlJhdGlvIjowLjAsIklzQ3VzdG9tIjpmYWxzZX0sIkRhdGVGb3JtYXQiOnsiJHJlZiI6IjgxIn0sIldlZWtOdW1iZXJpbmciOnsiJGlkIjoiMzg0IiwiRm9ybWF0IjowLCJJc1Zpc2libGUiOmZhbHNlLCJMYXN0S25vd25WaXNpYmlsaXR5U3RhdGUiOmZhbHNlfSwiUmVsYXRlZFRhc2tJZCI6IjAwMDAwMDAwLTAwMDAtMDAwMC0wMDAwLTAwMDAwMDAwMDAwMCIsIklkIjoiM2Y3NzM1Y2QtYzUyOS00YTg4LTlhODUtNzRjZTFhM2U4OWJkIiwiSW1wb3J0SWQiOm51bGwsIlRpdGxlIjoiU2hvb3Rpbmcgd2l0bmVzcyBlc2NvcnRlZCB0byBzY2VuZSBwb3NpdGl2ZWx5IGlkZW50aWZpZXMgc3VzcGVjdCIsIk5vdGUiOm51bGwsIkh5cGVybGluayI6eyIkaWQiOiIzODUiLCJBZGRyZXNzIjpudWxsLCJTdWJBZGRyZXNzIjpudWxsfSwiSXNDaGFuZ2VkIjpmYWxzZSwiSXNOZXciOmZhbHNlfV0sIlRhc2tzIjpbXSwiU3dpbWxhbmVzIjpbXSwiTXNQcm9qZWN0SXRlbXNUcmVlIjpudWxsLCJNZXRhZGF0YSI6eyIkaWQiOiIzODYiLCJSZWNlbnRDb2xvcnNDb2xsZWN0aW9uIjoiW10iLCJNc3BMYXRlc3RJbXBvcnRJdGVtcyI6IntcIiRpZFwiOlwiMVwiLFwiUm9vdFwiOntcIkltcG9ydElkXCI6bnVsbCxcIklzSW1wb3J0ZWRcIjpmYWxzZSxcIkNoaWxkcmVuXCI6W119fSIsIk1zcFN5bmNCeVVpZCI6IkZhbHNlIiwiTXNwQ29sdW1uc01hcHBpbmciOiJbe1wiJGlkXCI6XCIxXCIsXCJTZWxlY3RlZE1hcHBpbmdcIjoxLFwiQ29sdW1uSGVhZGVyXCI6XCJTd2ltbGFuZVwifSx7XCIkaWRcIjpcIjJcIixcIlNlbGVjdGVkTWFwcGluZ1wiOjIsXCJDb2x1bW5IZWFkZXJcIjpcIk5hbWVcIn0se1wiJGlkXCI6XCIzXCIsXCJTZWxlY3RlZE1hcHBpbmdcIjozLFwiQ29sdW1uSGVhZGVyXCI6XCJTdGFydFwifSx7XCIkaWRcIjpcIjRcIixcIlNlbGVjdGVkTWFwcGluZ1wiOjQsXCJDb2x1bW5IZWFkZXJcIjpcIkZpbmlzaFwifSx7XCIkaWRcIjpcIjVcIixcIlNlbGVjdGVkTWFwcGluZ1wiOjUsXCJDb2x1bW5IZWFkZXJcIjpcIlBlcmNlbnRDb21wbGV0ZVwifV0ifSwiU2V0dGluZ3MiOnsiJGlkIjoiMzg3IiwiSW1wYU9wdGlvbnMiOnsiJGlkIjoiMzg4IiwiTGVmdFRvUmlnaHQiOmZhbHNlLCJQYXlsb2FkT3B0aW9ucyI6Mn0sIlVzZUNvbXByZXNzaW9uIjpmYWxzZSwiQ29tcHJlc2lvblBlcmNlbnRhZ2UiOjAuMCwiSW5hY3RpdmVJbnRlcnZhbFdpZHRoVGhyZXNob2xkIjowLjAsIkluYWN0aXZlSW50ZXJ2YWxXaWR0aCI6MC4wLCJTcGxpdFRhc2tzIjpmYWxzZSwiVXNlQ2x1c3RlciI6ZmFsc2UsIkVwc2lsb24iOjAuMCwiTWluUG9pbnRzVG9Gb3JtQUNsdXN0ZXIiOjAsIkdlbmVyYXRlSW52aXNpYmxlU2hhcGVzIjpmYWxzZSwiU21hcnRUaW1lbGluZVRhc2tQZXJjZW50YWdlRml0IjpmYWxzZX0sIklzTmV3IjpmYWxzZSwiSW1wb3J0VHlwZSI6MCwiRmlsZVBhdGgiOm51bGwsIlRpbWVDb25maWd1cmF0aW9uIjp7IiRpZCI6IjM4OSIsIlVzZVRpbWUiOnRydWUsIldvcmtEYXlTdGFydCI6IjA4OjAwOjAwIiwiV29ya0RheUVuZCI6IjE3OjAwOjAwIn0sIkxhc3RVc2VkVGVtcGxhdGVJZCI6IjczNTViNjMzLWFjNjYtNDUyOC04YjRkLTI5OWZhZWRjOWVlOSIsIkZpcnN0V2Vla09mWWVhciI6MH0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CULTUREINFO" val="en-US"/>
  <p:tag name="OTLTIMEBANDSCALEFORMAT" val="H:mm"/>
  <p:tag name="OTLTIMEBANDSCALETYPE" val="Hours"/>
  <p:tag name="OTLTIMEBANDQUICKPOSITION" val="Middle"/>
  <p:tag name="OTLTIMEBANDSHAPETYPE" val="RectangleTimeband"/>
  <p:tag name="OTLTIMEBANDTHREEDEFFECTS" val="Gel"/>
  <p:tag name="OTLTIMEBANDAUTODATERANGE" val="True"/>
  <p:tag name="OTLTIMEBANDSTARTDATE" val="2017-01-24T13:30:00.0000000"/>
  <p:tag name="OTLTIMEBANDWORKINGDAYS" val="Standard"/>
  <p:tag name="OTLTIMEBANDELAPSEDTIMEEXTENSION" val="False"/>
  <p:tag name="OTLTIMEBANDUSETIME" val="True"/>
  <p:tag name="OTLTIMEBANDTIMECONFIGWORKDAYSTART" val="08:00:00"/>
  <p:tag name="OTLTIMEBANDTIMECONFIGWORKDAYEND" val="17:00:00"/>
  <p:tag name="OTLTIMEBANDAPPENDYEARONYEARCHANGE" val="True"/>
  <p:tag name="OTLTIMEBANDSCALEMARKING" val="None"/>
  <p:tag name="OTLRIGHTENDCAPSMARGINRIGHT" val="25"/>
  <p:tag name="OTLLEFTENDCAPSMARGINLEFT" val="25"/>
  <p:tag name="OTLTIMEBANDSHAPEPADDINGTOP" val="7"/>
  <p:tag name="OTLTIMEBANDFYSTARTMONTH" val="January"/>
  <p:tag name="OTLTIMEBANDSHOWFYLABEL" val="True"/>
  <p:tag name="OTLTIMEBANDUSESTARTINGOFTHEYEARFORFYNUMBERING" val="True"/>
  <p:tag name="OTLTIMEBANDENDDATE" val="2021-01-24T14:27:00.0000000"/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ELAPSEDSTYLE" val="Thin"/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ODAYPOSITION" val="Hide"/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None"/>
  <p:tag name="OTLDATEFORMATHOURDIGITS" val="Hh"/>
  <p:tag name="OTLDATEFORMATTRIM00MINUTES" val="False"/>
  <p:tag name="OTLMTITLE" val="911 call from shooting witness reporting gunfire at 700 Block Oswego Rd"/>
  <p:tag name="OTLPOSITIONONTASK" val="None"/>
  <p:tag name="OTLRELATEDTASKID" val="00000000-0000-0000-0000-000000000000"/>
  <p:tag name="OTLWEEKNUMBERINGFORMAT" val="WNFormat1"/>
  <p:tag name="OTLWEEKNUMBERINGISVISIBLE" val="False"/>
  <p:tag name="OTLDATE" val="2021-01-24T13:30:00.0000000"/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None"/>
  <p:tag name="OTLDATEFORMATHOURDIGITS" val="Hh"/>
  <p:tag name="OTLDATEFORMATTRIM00MINUTES" val="False"/>
  <p:tag name="OTLMTITLE" val="First officers arrive on scene"/>
  <p:tag name="OTLPOSITIONONTASK" val="None"/>
  <p:tag name="OTLRELATEDTASKID" val="00000000-0000-0000-0000-000000000000"/>
  <p:tag name="OTLWEEKNUMBERINGFORMAT" val="WNFormat1"/>
  <p:tag name="OTLWEEKNUMBERINGISVISIBLE" val="False"/>
  <p:tag name="OTLDATE" val="2021-01-24T13:34:00.0000000"/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None"/>
  <p:tag name="OTLDATEFORMATHOURDIGITS" val="Hh"/>
  <p:tag name="OTLDATEFORMATTRIM00MINUTES" val="False"/>
  <p:tag name="OTLMTITLE" val="Officers report gunshot victim behind building, no suspect found"/>
  <p:tag name="OTLPOSITIONONTASK" val="None"/>
  <p:tag name="OTLRELATEDTASKID" val="00000000-0000-0000-0000-000000000000"/>
  <p:tag name="OTLWEEKNUMBERINGFORMAT" val="WNFormat1"/>
  <p:tag name="OTLWEEKNUMBERINGISVISIBLE" val="False"/>
  <p:tag name="OTLDATE" val="2021-01-24T13:45:00.0000000"/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None"/>
  <p:tag name="OTLDATEFORMATHOURDIGITS" val="Hh"/>
  <p:tag name="OTLDATEFORMATTRIM00MINUTES" val="False"/>
  <p:tag name="OTLMTITLE" val="Air unit called in for search"/>
  <p:tag name="OTLPOSITIONONTASK" val="None"/>
  <p:tag name="OTLRELATEDTASKID" val="00000000-0000-0000-0000-000000000000"/>
  <p:tag name="OTLWEEKNUMBERINGFORMAT" val="WNFormat1"/>
  <p:tag name="OTLWEEKNUMBERINGISVISIBLE" val="False"/>
  <p:tag name="OTLDATE" val="2021-01-24T13:53:00.0000000"/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None"/>
  <p:tag name="OTLDATEFORMATHOURDIGITS" val="Hh"/>
  <p:tag name="OTLDATEFORMATTRIM00MINUTES" val="False"/>
  <p:tag name="OTLMTITLE" val="Suspect detained after ground chase at 740 Cedar Ave"/>
  <p:tag name="OTLPOSITIONONTASK" val="None"/>
  <p:tag name="OTLRELATEDTASKID" val="00000000-0000-0000-0000-000000000000"/>
  <p:tag name="OTLWEEKNUMBERINGFORMAT" val="WNFormat1"/>
  <p:tag name="OTLWEEKNUMBERINGISVISIBLE" val="False"/>
  <p:tag name="OTLDATE" val="2021-01-24T14:19:00.0000000"/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None"/>
  <p:tag name="OTLDATEFORMATHOURDIGITS" val="Hh"/>
  <p:tag name="OTLDATEFORMATTRIM00MINUTES" val="False"/>
  <p:tag name="OTLMTITLE" val="Police dispatched"/>
  <p:tag name="OTLPOSITIONONTASK" val="None"/>
  <p:tag name="OTLRELATEDTASKID" val="00000000-0000-0000-0000-000000000000"/>
  <p:tag name="OTLWEEKNUMBERINGFORMAT" val="WNFormat1"/>
  <p:tag name="OTLWEEKNUMBERINGISVISIBLE" val="False"/>
  <p:tag name="OTLDATE" val="2021-01-24T13:31:00.0000000"/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None"/>
  <p:tag name="OTLDATEFORMATHOURDIGITS" val="Hh"/>
  <p:tag name="OTLDATEFORMATTRIM00MINUTES" val="False"/>
  <p:tag name="OTLMTITLE" val="Shooting witness questioned on scene, gives full description of suspect"/>
  <p:tag name="OTLPOSITIONONTASK" val="None"/>
  <p:tag name="OTLRELATEDTASKID" val="00000000-0000-0000-0000-000000000000"/>
  <p:tag name="OTLWEEKNUMBERINGFORMAT" val="WNFormat1"/>
  <p:tag name="OTLWEEKNUMBERINGISVISIBLE" val="False"/>
  <p:tag name="OTLDATE" val="2021-01-24T13:39:00.0000000"/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None"/>
  <p:tag name="OTLDATEFORMATHOURDIGITS" val="Hh"/>
  <p:tag name="OTLDATEFORMATTRIM00MINUTES" val="False"/>
  <p:tag name="OTLMTITLE" val="Victim carried to EMS"/>
  <p:tag name="OTLPOSITIONONTASK" val="None"/>
  <p:tag name="OTLRELATEDTASKID" val="00000000-0000-0000-0000-000000000000"/>
  <p:tag name="OTLWEEKNUMBERINGFORMAT" val="WNFormat1"/>
  <p:tag name="OTLWEEKNUMBERINGISVISIBLE" val="False"/>
  <p:tag name="OTLDATE" val="2021-01-24T13:49:00.0000000"/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None"/>
  <p:tag name="OTLDATEFORMATHOURDIGITS" val="Hh"/>
  <p:tag name="OTLDATEFORMATTRIM00MINUTES" val="False"/>
  <p:tag name="OTLMTITLE" val="Suspect matching shooting witness description identified at Wingfoot Park"/>
  <p:tag name="OTLPOSITIONONTASK" val="None"/>
  <p:tag name="OTLRELATEDTASKID" val="00000000-0000-0000-0000-000000000000"/>
  <p:tag name="OTLWEEKNUMBERINGFORMAT" val="WNFormat1"/>
  <p:tag name="OTLWEEKNUMBERINGISVISIBLE" val="False"/>
  <p:tag name="OTLDATE" val="2021-01-24T14:12:00.0000000"/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None"/>
  <p:tag name="OTLDATEFORMATHOURDIGITS" val="Hh"/>
  <p:tag name="OTLDATEFORMATTRIM00MINUTES" val="False"/>
  <p:tag name="OTLMTITLE" val="Shooting witness escorted to scene positively identifies suspect"/>
  <p:tag name="OTLPOSITIONONTASK" val="None"/>
  <p:tag name="OTLRELATEDTASKID" val="00000000-0000-0000-0000-000000000000"/>
  <p:tag name="OTLWEEKNUMBERINGFORMAT" val="WNFormat1"/>
  <p:tag name="OTLWEEKNUMBERINGISVISIBLE" val="False"/>
  <p:tag name="OTLDATE" val="2021-01-24T14:27:00.0000000"/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Red Violet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Custom 1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FFFFFF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291</TotalTime>
  <Words>102</Words>
  <Application>Microsoft Office PowerPoint</Application>
  <PresentationFormat>Widescreen</PresentationFormat>
  <Paragraphs>26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Segoe UI </vt:lpstr>
      <vt:lpstr>Office Theme</vt:lpstr>
      <vt:lpstr>1_Office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OTL</dc:creator>
  <cp:lastModifiedBy>Andreea Alexandrov</cp:lastModifiedBy>
  <cp:revision>16</cp:revision>
  <dcterms:created xsi:type="dcterms:W3CDTF">2017-01-24T06:37:00Z</dcterms:created>
  <dcterms:modified xsi:type="dcterms:W3CDTF">2020-12-04T12:07:07Z</dcterms:modified>
</cp:coreProperties>
</file>