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74" r:id="rId2"/>
    <p:sldId id="261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1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76EB2-B8E2-4BDC-9E1C-34118B2BEA65}" type="datetimeFigureOut">
              <a:rPr lang="en-US" smtClean="0"/>
              <a:t>12/4/2020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40CF8-EAC3-4066-9080-3E5A0536FE8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1736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76EB2-B8E2-4BDC-9E1C-34118B2BEA65}" type="datetimeFigureOut">
              <a:rPr lang="en-US" smtClean="0"/>
              <a:t>12/4/2020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40CF8-EAC3-4066-9080-3E5A0536FE8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716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76EB2-B8E2-4BDC-9E1C-34118B2BEA65}" type="datetimeFigureOut">
              <a:rPr lang="en-US" smtClean="0"/>
              <a:t>12/4/2020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40CF8-EAC3-4066-9080-3E5A0536FE8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9170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76EB2-B8E2-4BDC-9E1C-34118B2BEA65}" type="datetimeFigureOut">
              <a:rPr lang="en-US" smtClean="0"/>
              <a:t>12/4/2020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40CF8-EAC3-4066-9080-3E5A0536FE8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8656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76EB2-B8E2-4BDC-9E1C-34118B2BEA65}" type="datetimeFigureOut">
              <a:rPr lang="en-US" smtClean="0"/>
              <a:t>12/4/2020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40CF8-EAC3-4066-9080-3E5A0536FE8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622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76EB2-B8E2-4BDC-9E1C-34118B2BEA65}" type="datetimeFigureOut">
              <a:rPr lang="en-US" smtClean="0"/>
              <a:t>12/4/2020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40CF8-EAC3-4066-9080-3E5A0536FE8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25667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76EB2-B8E2-4BDC-9E1C-34118B2BEA65}" type="datetimeFigureOut">
              <a:rPr lang="en-US" smtClean="0"/>
              <a:t>12/4/2020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40CF8-EAC3-4066-9080-3E5A0536FE8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0471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76EB2-B8E2-4BDC-9E1C-34118B2BEA65}" type="datetimeFigureOut">
              <a:rPr lang="en-US" smtClean="0"/>
              <a:t>12/4/2020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40CF8-EAC3-4066-9080-3E5A0536FE8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9053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76EB2-B8E2-4BDC-9E1C-34118B2BEA65}" type="datetimeFigureOut">
              <a:rPr lang="en-US" smtClean="0"/>
              <a:t>12/4/2020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40CF8-EAC3-4066-9080-3E5A0536FE8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2177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76EB2-B8E2-4BDC-9E1C-34118B2BEA65}" type="datetimeFigureOut">
              <a:rPr lang="en-US" smtClean="0"/>
              <a:t>12/4/2020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40CF8-EAC3-4066-9080-3E5A0536FE8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5836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76EB2-B8E2-4BDC-9E1C-34118B2BEA65}" type="datetimeFigureOut">
              <a:rPr lang="en-US" smtClean="0"/>
              <a:t>12/4/2020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40CF8-EAC3-4066-9080-3E5A0536FE8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8121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876EB2-B8E2-4BDC-9E1C-34118B2BEA65}" type="datetimeFigureOut">
              <a:rPr lang="en-US" smtClean="0"/>
              <a:t>12/4/2020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E40CF8-EAC3-4066-9080-3E5A0536FE8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6527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fficetimeline.com/14-days-trial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16" Type="http://schemas.openxmlformats.org/officeDocument/2006/relationships/tags" Target="../tags/tag16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5" Type="http://schemas.openxmlformats.org/officeDocument/2006/relationships/tags" Target="../tags/tag5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77" Type="http://schemas.openxmlformats.org/officeDocument/2006/relationships/tags" Target="../tags/tag77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80" Type="http://schemas.openxmlformats.org/officeDocument/2006/relationships/tags" Target="../tags/tag80.xml"/><Relationship Id="rId85" Type="http://schemas.openxmlformats.org/officeDocument/2006/relationships/slideLayout" Target="../slideLayouts/slideLayout7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61" Type="http://schemas.openxmlformats.org/officeDocument/2006/relationships/tags" Target="../tags/tag61.xml"/><Relationship Id="rId82" Type="http://schemas.openxmlformats.org/officeDocument/2006/relationships/tags" Target="../tags/tag8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C86778E-D52C-403D-A7CF-6291FC99A4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9" y="0"/>
            <a:ext cx="12178441" cy="6858000"/>
          </a:xfrm>
          <a:prstGeom prst="rect">
            <a:avLst/>
          </a:prstGeom>
        </p:spPr>
      </p:pic>
      <p:sp>
        <p:nvSpPr>
          <p:cNvPr id="6" name="TextBox 1">
            <a:extLst>
              <a:ext uri="{FF2B5EF4-FFF2-40B4-BE49-F238E27FC236}">
                <a16:creationId xmlns:a16="http://schemas.microsoft.com/office/drawing/2014/main" id="{25408889-A457-4570-AAC5-9A204D51EAED}"/>
              </a:ext>
            </a:extLst>
          </p:cNvPr>
          <p:cNvSpPr txBox="1"/>
          <p:nvPr/>
        </p:nvSpPr>
        <p:spPr>
          <a:xfrm>
            <a:off x="8763168" y="962215"/>
            <a:ext cx="342883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u="sng" dirty="0">
                <a:solidFill>
                  <a:schemeClr val="bg1"/>
                </a:solidFill>
                <a:latin typeface="Segoe UI "/>
                <a:cs typeface="Segoe UI Semibold" panose="020B0702040204020203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https://www.officetimeline.com/14-days-trial</a:t>
            </a:r>
            <a:endParaRPr lang="en-US" sz="1100" u="sng" dirty="0">
              <a:solidFill>
                <a:schemeClr val="bg1"/>
              </a:solidFill>
              <a:latin typeface="Segoe UI "/>
              <a:cs typeface="Segoe UI Semibold" panose="020B07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63167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LSHAPE_TB_00000000000000000000000000000000_LeftEndCaps"/>
          <p:cNvSpPr txBox="1"/>
          <p:nvPr>
            <p:custDataLst>
              <p:tags r:id="rId2"/>
            </p:custDataLst>
          </p:nvPr>
        </p:nvSpPr>
        <p:spPr>
          <a:xfrm>
            <a:off x="254000" y="3114485"/>
            <a:ext cx="609600" cy="24803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600" spc="-24">
                <a:solidFill>
                  <a:schemeClr val="accent2"/>
                </a:solidFill>
                <a:latin typeface="Calibri Light" panose="020F0302020204030204" pitchFamily="34" charset="0"/>
              </a:rPr>
              <a:t>May 16</a:t>
            </a:r>
          </a:p>
        </p:txBody>
      </p:sp>
      <p:sp>
        <p:nvSpPr>
          <p:cNvPr id="3" name="OTLSHAPE_TB_00000000000000000000000000000000_RightEndCaps"/>
          <p:cNvSpPr txBox="1"/>
          <p:nvPr>
            <p:custDataLst>
              <p:tags r:id="rId3"/>
            </p:custDataLst>
          </p:nvPr>
        </p:nvSpPr>
        <p:spPr>
          <a:xfrm>
            <a:off x="11333142" y="3114485"/>
            <a:ext cx="609600" cy="24803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600" spc="-24">
                <a:solidFill>
                  <a:schemeClr val="accent2"/>
                </a:solidFill>
                <a:latin typeface="Calibri Light" panose="020F0302020204030204" pitchFamily="34" charset="0"/>
              </a:rPr>
              <a:t>May 17</a:t>
            </a:r>
          </a:p>
        </p:txBody>
      </p:sp>
      <p:cxnSp>
        <p:nvCxnSpPr>
          <p:cNvPr id="3216" name="OTLSHAPE_M_fbdb82661e9d4c86a2caa0f81525e640_Connector2"/>
          <p:cNvCxnSpPr/>
          <p:nvPr>
            <p:custDataLst>
              <p:tags r:id="rId4"/>
            </p:custDataLst>
          </p:nvPr>
        </p:nvCxnSpPr>
        <p:spPr>
          <a:xfrm>
            <a:off x="4398293" y="4197434"/>
            <a:ext cx="0" cy="88900"/>
          </a:xfrm>
          <a:prstGeom prst="line">
            <a:avLst/>
          </a:prstGeom>
          <a:ln w="9525" cap="flat" cmpd="sng" algn="ctr">
            <a:solidFill>
              <a:schemeClr val="accent1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15" name="OTLSHAPE_M_fbdb82661e9d4c86a2caa0f81525e640_Connector1"/>
          <p:cNvCxnSpPr/>
          <p:nvPr>
            <p:custDataLst>
              <p:tags r:id="rId5"/>
            </p:custDataLst>
          </p:nvPr>
        </p:nvCxnSpPr>
        <p:spPr>
          <a:xfrm>
            <a:off x="4398293" y="3492500"/>
            <a:ext cx="0" cy="332825"/>
          </a:xfrm>
          <a:prstGeom prst="line">
            <a:avLst/>
          </a:prstGeom>
          <a:ln w="9525" cap="flat" cmpd="sng" algn="ctr">
            <a:solidFill>
              <a:schemeClr val="accent1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TLSHAPE_TB_00000000000000000000000000000000_ScaleContainer"/>
          <p:cNvSpPr/>
          <p:nvPr>
            <p:custDataLst>
              <p:tags r:id="rId6"/>
            </p:custDataLst>
          </p:nvPr>
        </p:nvSpPr>
        <p:spPr>
          <a:xfrm>
            <a:off x="985859" y="3048000"/>
            <a:ext cx="10223500" cy="381000"/>
          </a:xfrm>
          <a:prstGeom prst="snip2DiagRect">
            <a:avLst>
              <a:gd name="adj1" fmla="val 100000"/>
              <a:gd name="adj2" fmla="val 16667"/>
            </a:avLst>
          </a:prstGeom>
          <a:gradFill flip="none" rotWithShape="1">
            <a:gsLst>
              <a:gs pos="0">
                <a:srgbClr val="333F50"/>
              </a:gs>
              <a:gs pos="100000">
                <a:srgbClr val="51647F"/>
              </a:gs>
            </a:gsLst>
            <a:lin ang="5400000" scaled="1"/>
            <a:tileRect/>
          </a:gradFill>
          <a:ln w="12700" cap="flat" cmpd="sng" algn="ctr">
            <a:noFill/>
            <a:prstDash val="solid"/>
            <a:miter lim="800000"/>
          </a:ln>
          <a:effectLst>
            <a:reflection blurRad="6350" stA="50000" endA="300" endPos="55500" dist="50800" dir="5400000" sy="-100000" algn="bl" rotWithShape="0"/>
          </a:effectLst>
          <a:scene3d>
            <a:camera prst="orthographicFront"/>
            <a:lightRig rig="threePt" dir="t">
              <a:rot lat="0" lon="0" rev="8700000"/>
            </a:lightRig>
          </a:scene3d>
          <a:sp3d>
            <a:bevelT w="165100" h="1905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TLSHAPE_TB_00000000000000000000000000000000_ElapsedTime" hidden="1"/>
          <p:cNvSpPr/>
          <p:nvPr>
            <p:custDataLst>
              <p:tags r:id="rId7"/>
            </p:custDataLst>
          </p:nvPr>
        </p:nvSpPr>
        <p:spPr>
          <a:xfrm>
            <a:off x="0" y="0"/>
            <a:ext cx="0" cy="0"/>
          </a:xfrm>
          <a:prstGeom prst="snip2DiagRect">
            <a:avLst>
              <a:gd name="adj1" fmla="val 100000"/>
              <a:gd name="adj2" fmla="val 30000"/>
            </a:avLst>
          </a:prstGeom>
          <a:solidFill>
            <a:srgbClr val="FF0000">
              <a:alpha val="30196"/>
            </a:srgbClr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w="12700" h="139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TLSHAPE_TB_00000000000000000000000000000000_TodayMarkerShape" hidden="1"/>
          <p:cNvSpPr/>
          <p:nvPr>
            <p:custDataLst>
              <p:tags r:id="rId8"/>
            </p:custDataLst>
          </p:nvPr>
        </p:nvSpPr>
        <p:spPr>
          <a:xfrm>
            <a:off x="1096530" y="3429000"/>
            <a:ext cx="114300" cy="127000"/>
          </a:xfrm>
          <a:prstGeom prst="triangle">
            <a:avLst/>
          </a:prstGeom>
          <a:solidFill>
            <a:srgbClr val="FF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TLSHAPE_TB_00000000000000000000000000000000_TodayMarkerText" hidden="1"/>
          <p:cNvSpPr txBox="1"/>
          <p:nvPr>
            <p:custDataLst>
              <p:tags r:id="rId9"/>
            </p:custDataLst>
          </p:nvPr>
        </p:nvSpPr>
        <p:spPr>
          <a:xfrm>
            <a:off x="985859" y="3556000"/>
            <a:ext cx="0" cy="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</a:p>
        </p:txBody>
      </p:sp>
      <p:sp>
        <p:nvSpPr>
          <p:cNvPr id="8" name="OTLSHAPE_TB_00000000000000000000000000000000_TimescaleInterval1"/>
          <p:cNvSpPr txBox="1"/>
          <p:nvPr>
            <p:custDataLst>
              <p:tags r:id="rId10"/>
            </p:custDataLst>
          </p:nvPr>
        </p:nvSpPr>
        <p:spPr>
          <a:xfrm>
            <a:off x="1214459" y="3145473"/>
            <a:ext cx="3175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4 pm</a:t>
            </a:r>
          </a:p>
        </p:txBody>
      </p:sp>
      <p:sp>
        <p:nvSpPr>
          <p:cNvPr id="12" name="OTLSHAPE_TB_00000000000000000000000000000000_TimescaleInterval2"/>
          <p:cNvSpPr txBox="1"/>
          <p:nvPr>
            <p:custDataLst>
              <p:tags r:id="rId11"/>
            </p:custDataLst>
          </p:nvPr>
        </p:nvSpPr>
        <p:spPr>
          <a:xfrm>
            <a:off x="2203494" y="3145473"/>
            <a:ext cx="3175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5 pm</a:t>
            </a:r>
          </a:p>
        </p:txBody>
      </p:sp>
      <p:sp>
        <p:nvSpPr>
          <p:cNvPr id="16" name="OTLSHAPE_TB_00000000000000000000000000000000_TimescaleInterval3"/>
          <p:cNvSpPr txBox="1"/>
          <p:nvPr>
            <p:custDataLst>
              <p:tags r:id="rId12"/>
            </p:custDataLst>
          </p:nvPr>
        </p:nvSpPr>
        <p:spPr>
          <a:xfrm>
            <a:off x="3192530" y="3145473"/>
            <a:ext cx="3175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6 pm</a:t>
            </a:r>
          </a:p>
        </p:txBody>
      </p:sp>
      <p:sp>
        <p:nvSpPr>
          <p:cNvPr id="20" name="OTLSHAPE_TB_00000000000000000000000000000000_TimescaleInterval4"/>
          <p:cNvSpPr txBox="1"/>
          <p:nvPr>
            <p:custDataLst>
              <p:tags r:id="rId13"/>
            </p:custDataLst>
          </p:nvPr>
        </p:nvSpPr>
        <p:spPr>
          <a:xfrm>
            <a:off x="4181566" y="3145473"/>
            <a:ext cx="3175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7 pm</a:t>
            </a:r>
          </a:p>
        </p:txBody>
      </p:sp>
      <p:sp>
        <p:nvSpPr>
          <p:cNvPr id="24" name="OTLSHAPE_TB_00000000000000000000000000000000_TimescaleInterval5"/>
          <p:cNvSpPr txBox="1"/>
          <p:nvPr>
            <p:custDataLst>
              <p:tags r:id="rId14"/>
            </p:custDataLst>
          </p:nvPr>
        </p:nvSpPr>
        <p:spPr>
          <a:xfrm>
            <a:off x="5170601" y="3145473"/>
            <a:ext cx="3175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8 pm</a:t>
            </a:r>
          </a:p>
        </p:txBody>
      </p:sp>
      <p:sp>
        <p:nvSpPr>
          <p:cNvPr id="28" name="OTLSHAPE_TB_00000000000000000000000000000000_TimescaleInterval6"/>
          <p:cNvSpPr txBox="1"/>
          <p:nvPr>
            <p:custDataLst>
              <p:tags r:id="rId15"/>
            </p:custDataLst>
          </p:nvPr>
        </p:nvSpPr>
        <p:spPr>
          <a:xfrm>
            <a:off x="6159637" y="3145473"/>
            <a:ext cx="3175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9 pm</a:t>
            </a:r>
          </a:p>
        </p:txBody>
      </p:sp>
      <p:sp>
        <p:nvSpPr>
          <p:cNvPr id="3200" name="OTLSHAPE_TB_00000000000000000000000000000000_TimescaleInterval7"/>
          <p:cNvSpPr txBox="1"/>
          <p:nvPr>
            <p:custDataLst>
              <p:tags r:id="rId16"/>
            </p:custDataLst>
          </p:nvPr>
        </p:nvSpPr>
        <p:spPr>
          <a:xfrm>
            <a:off x="7148673" y="3145473"/>
            <a:ext cx="3937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6">
                <a:solidFill>
                  <a:schemeClr val="lt1"/>
                </a:solidFill>
                <a:latin typeface="Calibri" panose="020F0502020204030204" pitchFamily="34" charset="0"/>
              </a:rPr>
              <a:t>10 pm</a:t>
            </a:r>
          </a:p>
        </p:txBody>
      </p:sp>
      <p:sp>
        <p:nvSpPr>
          <p:cNvPr id="3204" name="OTLSHAPE_TB_00000000000000000000000000000000_TimescaleInterval8"/>
          <p:cNvSpPr txBox="1"/>
          <p:nvPr>
            <p:custDataLst>
              <p:tags r:id="rId17"/>
            </p:custDataLst>
          </p:nvPr>
        </p:nvSpPr>
        <p:spPr>
          <a:xfrm>
            <a:off x="8137709" y="3145473"/>
            <a:ext cx="3937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6">
                <a:solidFill>
                  <a:schemeClr val="lt1"/>
                </a:solidFill>
                <a:latin typeface="Calibri" panose="020F0502020204030204" pitchFamily="34" charset="0"/>
              </a:rPr>
              <a:t>11 pm</a:t>
            </a:r>
          </a:p>
        </p:txBody>
      </p:sp>
      <p:sp>
        <p:nvSpPr>
          <p:cNvPr id="3208" name="OTLSHAPE_TB_00000000000000000000000000000000_TimescaleInterval9"/>
          <p:cNvSpPr txBox="1"/>
          <p:nvPr>
            <p:custDataLst>
              <p:tags r:id="rId18"/>
            </p:custDataLst>
          </p:nvPr>
        </p:nvSpPr>
        <p:spPr>
          <a:xfrm>
            <a:off x="9126744" y="3145473"/>
            <a:ext cx="3937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6">
                <a:solidFill>
                  <a:schemeClr val="lt1"/>
                </a:solidFill>
                <a:latin typeface="Calibri" panose="020F0502020204030204" pitchFamily="34" charset="0"/>
              </a:rPr>
              <a:t>12 am</a:t>
            </a:r>
          </a:p>
        </p:txBody>
      </p:sp>
      <p:sp>
        <p:nvSpPr>
          <p:cNvPr id="3212" name="OTLSHAPE_TB_00000000000000000000000000000000_TimescaleInterval10"/>
          <p:cNvSpPr txBox="1"/>
          <p:nvPr>
            <p:custDataLst>
              <p:tags r:id="rId19"/>
            </p:custDataLst>
          </p:nvPr>
        </p:nvSpPr>
        <p:spPr>
          <a:xfrm>
            <a:off x="10115780" y="3145473"/>
            <a:ext cx="310983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1 am</a:t>
            </a:r>
          </a:p>
        </p:txBody>
      </p:sp>
      <p:cxnSp>
        <p:nvCxnSpPr>
          <p:cNvPr id="9" name="OTLSHAPE_TB_00000000000000000000000000000000_Separator1"/>
          <p:cNvCxnSpPr/>
          <p:nvPr>
            <p:custDataLst>
              <p:tags r:id="rId20"/>
            </p:custDataLst>
          </p:nvPr>
        </p:nvCxnSpPr>
        <p:spPr>
          <a:xfrm>
            <a:off x="2139720" y="3048000"/>
            <a:ext cx="0" cy="381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OTLSHAPE_TB_00000000000000000000000000000000_MinorTickMarkAbove1"/>
          <p:cNvCxnSpPr/>
          <p:nvPr>
            <p:custDataLst>
              <p:tags r:id="rId21"/>
            </p:custDataLst>
          </p:nvPr>
        </p:nvCxnSpPr>
        <p:spPr>
          <a:xfrm>
            <a:off x="1645339" y="3048000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OTLSHAPE_TB_00000000000000000000000000000000_MinorTickMarkBelow1"/>
          <p:cNvCxnSpPr/>
          <p:nvPr>
            <p:custDataLst>
              <p:tags r:id="rId22"/>
            </p:custDataLst>
          </p:nvPr>
        </p:nvCxnSpPr>
        <p:spPr>
          <a:xfrm>
            <a:off x="1645339" y="3381375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OTLSHAPE_TB_00000000000000000000000000000000_Separator2"/>
          <p:cNvCxnSpPr/>
          <p:nvPr>
            <p:custDataLst>
              <p:tags r:id="rId23"/>
            </p:custDataLst>
          </p:nvPr>
        </p:nvCxnSpPr>
        <p:spPr>
          <a:xfrm>
            <a:off x="3128755" y="3048000"/>
            <a:ext cx="0" cy="381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OTLSHAPE_TB_00000000000000000000000000000000_MinorTickMarkAbove2"/>
          <p:cNvCxnSpPr/>
          <p:nvPr>
            <p:custDataLst>
              <p:tags r:id="rId24"/>
            </p:custDataLst>
          </p:nvPr>
        </p:nvCxnSpPr>
        <p:spPr>
          <a:xfrm>
            <a:off x="2634375" y="3048000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OTLSHAPE_TB_00000000000000000000000000000000_MinorTickMarkBelow2"/>
          <p:cNvCxnSpPr/>
          <p:nvPr>
            <p:custDataLst>
              <p:tags r:id="rId25"/>
            </p:custDataLst>
          </p:nvPr>
        </p:nvCxnSpPr>
        <p:spPr>
          <a:xfrm>
            <a:off x="2634375" y="3381375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OTLSHAPE_TB_00000000000000000000000000000000_Separator3"/>
          <p:cNvCxnSpPr/>
          <p:nvPr>
            <p:custDataLst>
              <p:tags r:id="rId26"/>
            </p:custDataLst>
          </p:nvPr>
        </p:nvCxnSpPr>
        <p:spPr>
          <a:xfrm>
            <a:off x="4117791" y="3048000"/>
            <a:ext cx="0" cy="381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OTLSHAPE_TB_00000000000000000000000000000000_MinorTickMarkAbove3"/>
          <p:cNvCxnSpPr/>
          <p:nvPr>
            <p:custDataLst>
              <p:tags r:id="rId27"/>
            </p:custDataLst>
          </p:nvPr>
        </p:nvCxnSpPr>
        <p:spPr>
          <a:xfrm>
            <a:off x="3623411" y="3048000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OTLSHAPE_TB_00000000000000000000000000000000_MinorTickMarkBelow3"/>
          <p:cNvCxnSpPr/>
          <p:nvPr>
            <p:custDataLst>
              <p:tags r:id="rId28"/>
            </p:custDataLst>
          </p:nvPr>
        </p:nvCxnSpPr>
        <p:spPr>
          <a:xfrm>
            <a:off x="3623411" y="3381375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OTLSHAPE_TB_00000000000000000000000000000000_Separator4"/>
          <p:cNvCxnSpPr/>
          <p:nvPr>
            <p:custDataLst>
              <p:tags r:id="rId29"/>
            </p:custDataLst>
          </p:nvPr>
        </p:nvCxnSpPr>
        <p:spPr>
          <a:xfrm>
            <a:off x="5106827" y="3048000"/>
            <a:ext cx="0" cy="381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OTLSHAPE_TB_00000000000000000000000000000000_MinorTickMarkAbove4"/>
          <p:cNvCxnSpPr/>
          <p:nvPr>
            <p:custDataLst>
              <p:tags r:id="rId30"/>
            </p:custDataLst>
          </p:nvPr>
        </p:nvCxnSpPr>
        <p:spPr>
          <a:xfrm>
            <a:off x="4612446" y="3048000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OTLSHAPE_TB_00000000000000000000000000000000_MinorTickMarkBelow4"/>
          <p:cNvCxnSpPr/>
          <p:nvPr>
            <p:custDataLst>
              <p:tags r:id="rId31"/>
            </p:custDataLst>
          </p:nvPr>
        </p:nvCxnSpPr>
        <p:spPr>
          <a:xfrm>
            <a:off x="4612446" y="3381375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OTLSHAPE_TB_00000000000000000000000000000000_Separator5"/>
          <p:cNvCxnSpPr/>
          <p:nvPr>
            <p:custDataLst>
              <p:tags r:id="rId32"/>
            </p:custDataLst>
          </p:nvPr>
        </p:nvCxnSpPr>
        <p:spPr>
          <a:xfrm>
            <a:off x="6095863" y="3048000"/>
            <a:ext cx="0" cy="381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OTLSHAPE_TB_00000000000000000000000000000000_MinorTickMarkAbove5"/>
          <p:cNvCxnSpPr/>
          <p:nvPr>
            <p:custDataLst>
              <p:tags r:id="rId33"/>
            </p:custDataLst>
          </p:nvPr>
        </p:nvCxnSpPr>
        <p:spPr>
          <a:xfrm>
            <a:off x="5601482" y="3048000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OTLSHAPE_TB_00000000000000000000000000000000_MinorTickMarkBelow5"/>
          <p:cNvCxnSpPr/>
          <p:nvPr>
            <p:custDataLst>
              <p:tags r:id="rId34"/>
            </p:custDataLst>
          </p:nvPr>
        </p:nvCxnSpPr>
        <p:spPr>
          <a:xfrm>
            <a:off x="5601482" y="3381375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OTLSHAPE_TB_00000000000000000000000000000000_Separator6"/>
          <p:cNvCxnSpPr/>
          <p:nvPr>
            <p:custDataLst>
              <p:tags r:id="rId35"/>
            </p:custDataLst>
          </p:nvPr>
        </p:nvCxnSpPr>
        <p:spPr>
          <a:xfrm>
            <a:off x="7084899" y="3048000"/>
            <a:ext cx="0" cy="381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OTLSHAPE_TB_00000000000000000000000000000000_MinorTickMarkAbove6"/>
          <p:cNvCxnSpPr/>
          <p:nvPr>
            <p:custDataLst>
              <p:tags r:id="rId36"/>
            </p:custDataLst>
          </p:nvPr>
        </p:nvCxnSpPr>
        <p:spPr>
          <a:xfrm>
            <a:off x="6590518" y="3048000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OTLSHAPE_TB_00000000000000000000000000000000_MinorTickMarkBelow6"/>
          <p:cNvCxnSpPr/>
          <p:nvPr>
            <p:custDataLst>
              <p:tags r:id="rId37"/>
            </p:custDataLst>
          </p:nvPr>
        </p:nvCxnSpPr>
        <p:spPr>
          <a:xfrm>
            <a:off x="6590518" y="3381375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01" name="OTLSHAPE_TB_00000000000000000000000000000000_Separator7"/>
          <p:cNvCxnSpPr/>
          <p:nvPr>
            <p:custDataLst>
              <p:tags r:id="rId38"/>
            </p:custDataLst>
          </p:nvPr>
        </p:nvCxnSpPr>
        <p:spPr>
          <a:xfrm>
            <a:off x="8073934" y="3048000"/>
            <a:ext cx="0" cy="381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02" name="OTLSHAPE_TB_00000000000000000000000000000000_MinorTickMarkAbove7"/>
          <p:cNvCxnSpPr/>
          <p:nvPr>
            <p:custDataLst>
              <p:tags r:id="rId39"/>
            </p:custDataLst>
          </p:nvPr>
        </p:nvCxnSpPr>
        <p:spPr>
          <a:xfrm>
            <a:off x="7579554" y="3048000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03" name="OTLSHAPE_TB_00000000000000000000000000000000_MinorTickMarkBelow7"/>
          <p:cNvCxnSpPr/>
          <p:nvPr>
            <p:custDataLst>
              <p:tags r:id="rId40"/>
            </p:custDataLst>
          </p:nvPr>
        </p:nvCxnSpPr>
        <p:spPr>
          <a:xfrm>
            <a:off x="7579554" y="3381375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05" name="OTLSHAPE_TB_00000000000000000000000000000000_Separator8"/>
          <p:cNvCxnSpPr/>
          <p:nvPr>
            <p:custDataLst>
              <p:tags r:id="rId41"/>
            </p:custDataLst>
          </p:nvPr>
        </p:nvCxnSpPr>
        <p:spPr>
          <a:xfrm>
            <a:off x="9062970" y="3048000"/>
            <a:ext cx="0" cy="381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06" name="OTLSHAPE_TB_00000000000000000000000000000000_MinorTickMarkAbove8"/>
          <p:cNvCxnSpPr/>
          <p:nvPr>
            <p:custDataLst>
              <p:tags r:id="rId42"/>
            </p:custDataLst>
          </p:nvPr>
        </p:nvCxnSpPr>
        <p:spPr>
          <a:xfrm>
            <a:off x="8568589" y="3048000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07" name="OTLSHAPE_TB_00000000000000000000000000000000_MinorTickMarkBelow8"/>
          <p:cNvCxnSpPr/>
          <p:nvPr>
            <p:custDataLst>
              <p:tags r:id="rId43"/>
            </p:custDataLst>
          </p:nvPr>
        </p:nvCxnSpPr>
        <p:spPr>
          <a:xfrm>
            <a:off x="8568589" y="3381375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09" name="OTLSHAPE_TB_00000000000000000000000000000000_Separator9"/>
          <p:cNvCxnSpPr/>
          <p:nvPr>
            <p:custDataLst>
              <p:tags r:id="rId44"/>
            </p:custDataLst>
          </p:nvPr>
        </p:nvCxnSpPr>
        <p:spPr>
          <a:xfrm>
            <a:off x="10052006" y="3048000"/>
            <a:ext cx="0" cy="381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10" name="OTLSHAPE_TB_00000000000000000000000000000000_MinorTickMarkAbove9"/>
          <p:cNvCxnSpPr/>
          <p:nvPr>
            <p:custDataLst>
              <p:tags r:id="rId45"/>
            </p:custDataLst>
          </p:nvPr>
        </p:nvCxnSpPr>
        <p:spPr>
          <a:xfrm>
            <a:off x="9557625" y="3048000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11" name="OTLSHAPE_TB_00000000000000000000000000000000_MinorTickMarkBelow9"/>
          <p:cNvCxnSpPr/>
          <p:nvPr>
            <p:custDataLst>
              <p:tags r:id="rId46"/>
            </p:custDataLst>
          </p:nvPr>
        </p:nvCxnSpPr>
        <p:spPr>
          <a:xfrm>
            <a:off x="9557625" y="3381375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13" name="OTLSHAPE_TB_00000000000000000000000000000000_MinorTickMarkAbove10"/>
          <p:cNvCxnSpPr/>
          <p:nvPr>
            <p:custDataLst>
              <p:tags r:id="rId47"/>
            </p:custDataLst>
          </p:nvPr>
        </p:nvCxnSpPr>
        <p:spPr>
          <a:xfrm>
            <a:off x="10546661" y="3048000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14" name="OTLSHAPE_TB_00000000000000000000000000000000_MinorTickMarkBelow10"/>
          <p:cNvCxnSpPr/>
          <p:nvPr>
            <p:custDataLst>
              <p:tags r:id="rId48"/>
            </p:custDataLst>
          </p:nvPr>
        </p:nvCxnSpPr>
        <p:spPr>
          <a:xfrm>
            <a:off x="10546661" y="3381375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29" name="OTLSHAPE_T_84b5557f6b8d4a738b67d08c85256d59_Shape"/>
          <p:cNvSpPr/>
          <p:nvPr>
            <p:custDataLst>
              <p:tags r:id="rId49"/>
            </p:custDataLst>
          </p:nvPr>
        </p:nvSpPr>
        <p:spPr>
          <a:xfrm>
            <a:off x="4612584" y="1346835"/>
            <a:ext cx="1485900" cy="27940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94" name="OTLSHAPE_T_fc624c6448764317b44297d4d815d6d4_Shape"/>
          <p:cNvSpPr/>
          <p:nvPr>
            <p:custDataLst>
              <p:tags r:id="rId50"/>
            </p:custDataLst>
          </p:nvPr>
        </p:nvSpPr>
        <p:spPr>
          <a:xfrm>
            <a:off x="4612584" y="1939290"/>
            <a:ext cx="990600" cy="203200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10" name="OTLSHAPE_T_3570aa2044a542d1a3928282e5d0b5b4_Shape"/>
          <p:cNvSpPr/>
          <p:nvPr>
            <p:custDataLst>
              <p:tags r:id="rId51"/>
            </p:custDataLst>
          </p:nvPr>
        </p:nvSpPr>
        <p:spPr>
          <a:xfrm>
            <a:off x="6096137" y="2455545"/>
            <a:ext cx="4953000" cy="203200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30" name="OTLSHAPE_T_84b5557f6b8d4a738b67d08c85256d59_ShapePercentage" hidden="1"/>
          <p:cNvSpPr/>
          <p:nvPr>
            <p:custDataLst>
              <p:tags r:id="rId52"/>
            </p:custDataLst>
          </p:nvPr>
        </p:nvSpPr>
        <p:spPr>
          <a:xfrm>
            <a:off x="4612584" y="1346835"/>
            <a:ext cx="0" cy="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99" name="OTLSHAPE_T_fc624c6448764317b44297d4d815d6d4_ShapePercentage" hidden="1"/>
          <p:cNvSpPr/>
          <p:nvPr>
            <p:custDataLst>
              <p:tags r:id="rId53"/>
            </p:custDataLst>
          </p:nvPr>
        </p:nvSpPr>
        <p:spPr>
          <a:xfrm>
            <a:off x="4612584" y="1939290"/>
            <a:ext cx="0" cy="0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14" name="OTLSHAPE_T_3570aa2044a542d1a3928282e5d0b5b4_ShapePercentage" hidden="1"/>
          <p:cNvSpPr/>
          <p:nvPr>
            <p:custDataLst>
              <p:tags r:id="rId54"/>
            </p:custDataLst>
          </p:nvPr>
        </p:nvSpPr>
        <p:spPr>
          <a:xfrm>
            <a:off x="6096137" y="2455545"/>
            <a:ext cx="0" cy="0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34" name="OTLSHAPE_T_84b5557f6b8d4a738b67d08c85256d59_Duration" hidden="1"/>
          <p:cNvSpPr txBox="1"/>
          <p:nvPr>
            <p:custDataLst>
              <p:tags r:id="rId55"/>
            </p:custDataLst>
          </p:nvPr>
        </p:nvSpPr>
        <p:spPr>
          <a:xfrm>
            <a:off x="0" y="1346835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0 hours</a:t>
            </a:r>
          </a:p>
        </p:txBody>
      </p:sp>
      <p:sp>
        <p:nvSpPr>
          <p:cNvPr id="3235" name="OTLSHAPE_T_84b5557f6b8d4a738b67d08c85256d59_TextPercentage" hidden="1"/>
          <p:cNvSpPr txBox="1"/>
          <p:nvPr>
            <p:custDataLst>
              <p:tags r:id="rId56"/>
            </p:custDataLst>
          </p:nvPr>
        </p:nvSpPr>
        <p:spPr>
          <a:xfrm>
            <a:off x="0" y="150186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3236" name="OTLSHAPE_T_84b5557f6b8d4a738b67d08c85256d59_JoinedDate" hidden="1"/>
          <p:cNvSpPr txBox="1"/>
          <p:nvPr>
            <p:custDataLst>
              <p:tags r:id="rId57"/>
            </p:custDataLst>
          </p:nvPr>
        </p:nvSpPr>
        <p:spPr>
          <a:xfrm>
            <a:off x="0" y="150186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accent3"/>
              </a:solidFill>
              <a:latin typeface="Calibri Light" panose="020F0302020204030204" pitchFamily="34" charset="0"/>
            </a:endParaRPr>
          </a:p>
        </p:txBody>
      </p:sp>
      <p:sp>
        <p:nvSpPr>
          <p:cNvPr id="3291" name="OTLSHAPE_T_84b5557f6b8d4a738b67d08c85256d59_StartDate"/>
          <p:cNvSpPr txBox="1"/>
          <p:nvPr>
            <p:custDataLst>
              <p:tags r:id="rId58"/>
            </p:custDataLst>
          </p:nvPr>
        </p:nvSpPr>
        <p:spPr>
          <a:xfrm>
            <a:off x="4140102" y="1409023"/>
            <a:ext cx="431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>
                <a:solidFill>
                  <a:schemeClr val="accent3"/>
                </a:solidFill>
                <a:latin typeface="Calibri Light" panose="020F0302020204030204" pitchFamily="34" charset="0"/>
              </a:rPr>
              <a:t>7:30 pm</a:t>
            </a:r>
          </a:p>
        </p:txBody>
      </p:sp>
      <p:sp>
        <p:nvSpPr>
          <p:cNvPr id="3292" name="OTLSHAPE_T_84b5557f6b8d4a738b67d08c85256d59_EndDate"/>
          <p:cNvSpPr txBox="1"/>
          <p:nvPr>
            <p:custDataLst>
              <p:tags r:id="rId59"/>
            </p:custDataLst>
          </p:nvPr>
        </p:nvSpPr>
        <p:spPr>
          <a:xfrm>
            <a:off x="6146937" y="1409023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chemeClr val="accent3"/>
                </a:solidFill>
                <a:latin typeface="Calibri Light" panose="020F0302020204030204" pitchFamily="34" charset="0"/>
              </a:rPr>
              <a:t>9 pm</a:t>
            </a:r>
          </a:p>
        </p:txBody>
      </p:sp>
      <p:sp>
        <p:nvSpPr>
          <p:cNvPr id="3293" name="OTLSHAPE_T_84b5557f6b8d4a738b67d08c85256d59_Title"/>
          <p:cNvSpPr txBox="1"/>
          <p:nvPr>
            <p:custDataLst>
              <p:tags r:id="rId60"/>
            </p:custDataLst>
          </p:nvPr>
        </p:nvSpPr>
        <p:spPr>
          <a:xfrm>
            <a:off x="4612584" y="1626235"/>
            <a:ext cx="927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6" dirty="0">
                <a:solidFill>
                  <a:schemeClr val="dk1"/>
                </a:solidFill>
                <a:latin typeface="Calibri Light" panose="020F0302020204030204" pitchFamily="34" charset="0"/>
              </a:rPr>
              <a:t>Time of assault</a:t>
            </a:r>
          </a:p>
        </p:txBody>
      </p:sp>
      <p:sp>
        <p:nvSpPr>
          <p:cNvPr id="3300" name="OTLSHAPE_T_fc624c6448764317b44297d4d815d6d4_Duration" hidden="1"/>
          <p:cNvSpPr txBox="1"/>
          <p:nvPr>
            <p:custDataLst>
              <p:tags r:id="rId61"/>
            </p:custDataLst>
          </p:nvPr>
        </p:nvSpPr>
        <p:spPr>
          <a:xfrm>
            <a:off x="0" y="1939290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0 hours</a:t>
            </a:r>
          </a:p>
        </p:txBody>
      </p:sp>
      <p:sp>
        <p:nvSpPr>
          <p:cNvPr id="3301" name="OTLSHAPE_T_fc624c6448764317b44297d4d815d6d4_TextPercentage" hidden="1"/>
          <p:cNvSpPr txBox="1"/>
          <p:nvPr>
            <p:custDataLst>
              <p:tags r:id="rId62"/>
            </p:custDataLst>
          </p:nvPr>
        </p:nvSpPr>
        <p:spPr>
          <a:xfrm>
            <a:off x="0" y="209431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3302" name="OTLSHAPE_T_fc624c6448764317b44297d4d815d6d4_JoinedDate" hidden="1"/>
          <p:cNvSpPr txBox="1"/>
          <p:nvPr>
            <p:custDataLst>
              <p:tags r:id="rId63"/>
            </p:custDataLst>
          </p:nvPr>
        </p:nvSpPr>
        <p:spPr>
          <a:xfrm>
            <a:off x="0" y="209431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accent3"/>
              </a:solidFill>
              <a:latin typeface="Calibri Light" panose="020F0302020204030204" pitchFamily="34" charset="0"/>
            </a:endParaRPr>
          </a:p>
        </p:txBody>
      </p:sp>
      <p:sp>
        <p:nvSpPr>
          <p:cNvPr id="3307" name="OTLSHAPE_T_fc624c6448764317b44297d4d815d6d4_StartDate"/>
          <p:cNvSpPr txBox="1"/>
          <p:nvPr>
            <p:custDataLst>
              <p:tags r:id="rId64"/>
            </p:custDataLst>
          </p:nvPr>
        </p:nvSpPr>
        <p:spPr>
          <a:xfrm>
            <a:off x="4140102" y="1963378"/>
            <a:ext cx="431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>
                <a:solidFill>
                  <a:schemeClr val="accent3"/>
                </a:solidFill>
                <a:latin typeface="Calibri Light" panose="020F0302020204030204" pitchFamily="34" charset="0"/>
              </a:rPr>
              <a:t>7:30 pm</a:t>
            </a:r>
          </a:p>
        </p:txBody>
      </p:sp>
      <p:sp>
        <p:nvSpPr>
          <p:cNvPr id="3308" name="OTLSHAPE_T_fc624c6448764317b44297d4d815d6d4_EndDate"/>
          <p:cNvSpPr txBox="1"/>
          <p:nvPr>
            <p:custDataLst>
              <p:tags r:id="rId65"/>
            </p:custDataLst>
          </p:nvPr>
        </p:nvSpPr>
        <p:spPr>
          <a:xfrm>
            <a:off x="5652419" y="1963378"/>
            <a:ext cx="431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>
                <a:solidFill>
                  <a:schemeClr val="accent3"/>
                </a:solidFill>
                <a:latin typeface="Calibri Light" panose="020F0302020204030204" pitchFamily="34" charset="0"/>
              </a:rPr>
              <a:t>8:30 pm</a:t>
            </a:r>
          </a:p>
        </p:txBody>
      </p:sp>
      <p:sp>
        <p:nvSpPr>
          <p:cNvPr id="3309" name="OTLSHAPE_T_fc624c6448764317b44297d4d815d6d4_Title"/>
          <p:cNvSpPr txBox="1"/>
          <p:nvPr>
            <p:custDataLst>
              <p:tags r:id="rId66"/>
            </p:custDataLst>
          </p:nvPr>
        </p:nvSpPr>
        <p:spPr>
          <a:xfrm>
            <a:off x="4612584" y="2142490"/>
            <a:ext cx="3098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200" spc="-2">
                <a:solidFill>
                  <a:schemeClr val="dk1"/>
                </a:solidFill>
                <a:latin typeface="Calibri Light" panose="020F0302020204030204" pitchFamily="34" charset="0"/>
              </a:rPr>
              <a:t>Emanuel Spizer checks into Desert Motel in Graslin</a:t>
            </a:r>
          </a:p>
        </p:txBody>
      </p:sp>
      <p:sp>
        <p:nvSpPr>
          <p:cNvPr id="3315" name="OTLSHAPE_T_3570aa2044a542d1a3928282e5d0b5b4_Duration" hidden="1"/>
          <p:cNvSpPr txBox="1"/>
          <p:nvPr>
            <p:custDataLst>
              <p:tags r:id="rId67"/>
            </p:custDataLst>
          </p:nvPr>
        </p:nvSpPr>
        <p:spPr>
          <a:xfrm>
            <a:off x="0" y="2455545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0 hours</a:t>
            </a:r>
          </a:p>
        </p:txBody>
      </p:sp>
      <p:sp>
        <p:nvSpPr>
          <p:cNvPr id="3316" name="OTLSHAPE_T_3570aa2044a542d1a3928282e5d0b5b4_TextPercentage" hidden="1"/>
          <p:cNvSpPr txBox="1"/>
          <p:nvPr>
            <p:custDataLst>
              <p:tags r:id="rId68"/>
            </p:custDataLst>
          </p:nvPr>
        </p:nvSpPr>
        <p:spPr>
          <a:xfrm>
            <a:off x="0" y="261057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3317" name="OTLSHAPE_T_3570aa2044a542d1a3928282e5d0b5b4_JoinedDate" hidden="1"/>
          <p:cNvSpPr txBox="1"/>
          <p:nvPr>
            <p:custDataLst>
              <p:tags r:id="rId69"/>
            </p:custDataLst>
          </p:nvPr>
        </p:nvSpPr>
        <p:spPr>
          <a:xfrm>
            <a:off x="0" y="261057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accent3"/>
              </a:solidFill>
              <a:latin typeface="Calibri Light" panose="020F0302020204030204" pitchFamily="34" charset="0"/>
            </a:endParaRPr>
          </a:p>
        </p:txBody>
      </p:sp>
      <p:sp>
        <p:nvSpPr>
          <p:cNvPr id="3318" name="OTLSHAPE_T_3570aa2044a542d1a3928282e5d0b5b4_StartDate"/>
          <p:cNvSpPr txBox="1"/>
          <p:nvPr>
            <p:custDataLst>
              <p:tags r:id="rId70"/>
            </p:custDataLst>
          </p:nvPr>
        </p:nvSpPr>
        <p:spPr>
          <a:xfrm>
            <a:off x="5785792" y="2479633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chemeClr val="accent3"/>
                </a:solidFill>
                <a:latin typeface="Calibri Light" panose="020F0302020204030204" pitchFamily="34" charset="0"/>
              </a:rPr>
              <a:t>9 pm</a:t>
            </a:r>
          </a:p>
        </p:txBody>
      </p:sp>
      <p:sp>
        <p:nvSpPr>
          <p:cNvPr id="3319" name="OTLSHAPE_T_3570aa2044a542d1a3928282e5d0b5b4_EndDate"/>
          <p:cNvSpPr txBox="1"/>
          <p:nvPr>
            <p:custDataLst>
              <p:tags r:id="rId71"/>
            </p:custDataLst>
          </p:nvPr>
        </p:nvSpPr>
        <p:spPr>
          <a:xfrm>
            <a:off x="11092116" y="2479633"/>
            <a:ext cx="254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chemeClr val="accent3"/>
                </a:solidFill>
                <a:latin typeface="Calibri Light" panose="020F0302020204030204" pitchFamily="34" charset="0"/>
              </a:rPr>
              <a:t>2 am</a:t>
            </a:r>
          </a:p>
        </p:txBody>
      </p:sp>
      <p:sp>
        <p:nvSpPr>
          <p:cNvPr id="3320" name="OTLSHAPE_T_3570aa2044a542d1a3928282e5d0b5b4_Title"/>
          <p:cNvSpPr txBox="1"/>
          <p:nvPr>
            <p:custDataLst>
              <p:tags r:id="rId72"/>
            </p:custDataLst>
          </p:nvPr>
        </p:nvSpPr>
        <p:spPr>
          <a:xfrm>
            <a:off x="6096137" y="2658745"/>
            <a:ext cx="4610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200" spc="-2">
                <a:solidFill>
                  <a:schemeClr val="dk1"/>
                </a:solidFill>
                <a:latin typeface="Calibri Light" panose="020F0302020204030204" pitchFamily="34" charset="0"/>
              </a:rPr>
              <a:t>Hotel guest in neighboring room hears no disturbances the rest of the night</a:t>
            </a:r>
          </a:p>
        </p:txBody>
      </p:sp>
      <p:sp>
        <p:nvSpPr>
          <p:cNvPr id="3219" name="OTLSHAPE_M_6347000be5d14aa29ec2ab744bde7349_Shape"/>
          <p:cNvSpPr/>
          <p:nvPr>
            <p:custDataLst>
              <p:tags r:id="rId73"/>
            </p:custDataLst>
          </p:nvPr>
        </p:nvSpPr>
        <p:spPr>
          <a:xfrm>
            <a:off x="1531176" y="3365500"/>
            <a:ext cx="228600" cy="254000"/>
          </a:xfrm>
          <a:prstGeom prst="parallelogram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22" name="OTLSHAPE_M_fbdb82661e9d4c86a2caa0f81525e640_Shape"/>
          <p:cNvSpPr/>
          <p:nvPr>
            <p:custDataLst>
              <p:tags r:id="rId74"/>
            </p:custDataLst>
          </p:nvPr>
        </p:nvSpPr>
        <p:spPr>
          <a:xfrm>
            <a:off x="4283993" y="3365500"/>
            <a:ext cx="228600" cy="254000"/>
          </a:xfrm>
          <a:prstGeom prst="parallelogram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25" name="OTLSHAPE_M_5942f7c4f0914d4babf2aa4b46a69906_Shape"/>
          <p:cNvSpPr/>
          <p:nvPr>
            <p:custDataLst>
              <p:tags r:id="rId75"/>
            </p:custDataLst>
          </p:nvPr>
        </p:nvSpPr>
        <p:spPr>
          <a:xfrm>
            <a:off x="5355448" y="3365500"/>
            <a:ext cx="228600" cy="254000"/>
          </a:xfrm>
          <a:prstGeom prst="parallelogram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28" name="OTLSHAPE_M_876c9ef3ba624edbb9fc9c70c3b7542f_Shape"/>
          <p:cNvSpPr/>
          <p:nvPr>
            <p:custDataLst>
              <p:tags r:id="rId76"/>
            </p:custDataLst>
          </p:nvPr>
        </p:nvSpPr>
        <p:spPr>
          <a:xfrm>
            <a:off x="9278623" y="3365500"/>
            <a:ext cx="228600" cy="254000"/>
          </a:xfrm>
          <a:prstGeom prst="parallelogram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17" name="OTLSHAPE_M_6347000be5d14aa29ec2ab744bde7349_Title"/>
          <p:cNvSpPr txBox="1"/>
          <p:nvPr>
            <p:custDataLst>
              <p:tags r:id="rId77"/>
            </p:custDataLst>
          </p:nvPr>
        </p:nvSpPr>
        <p:spPr>
          <a:xfrm>
            <a:off x="369127" y="3825325"/>
            <a:ext cx="25400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dirty="0">
                <a:solidFill>
                  <a:schemeClr val="dk2"/>
                </a:solidFill>
                <a:latin typeface="Calibri Light" panose="020F0302020204030204" pitchFamily="34" charset="0"/>
              </a:rPr>
              <a:t>Tommy Smyth seen at Willowpoint Public Library 175 miles from Graslin</a:t>
            </a:r>
          </a:p>
        </p:txBody>
      </p:sp>
      <p:sp>
        <p:nvSpPr>
          <p:cNvPr id="3218" name="OTLSHAPE_M_6347000be5d14aa29ec2ab744bde7349_Date"/>
          <p:cNvSpPr txBox="1"/>
          <p:nvPr>
            <p:custDataLst>
              <p:tags r:id="rId78"/>
            </p:custDataLst>
          </p:nvPr>
        </p:nvSpPr>
        <p:spPr>
          <a:xfrm>
            <a:off x="1428285" y="3644900"/>
            <a:ext cx="431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>
                <a:solidFill>
                  <a:schemeClr val="accent2"/>
                </a:solidFill>
                <a:latin typeface="Calibri Light" panose="020F0302020204030204" pitchFamily="34" charset="0"/>
              </a:rPr>
              <a:t>4:30 pm</a:t>
            </a:r>
          </a:p>
        </p:txBody>
      </p:sp>
      <p:sp>
        <p:nvSpPr>
          <p:cNvPr id="3220" name="OTLSHAPE_M_fbdb82661e9d4c86a2caa0f81525e640_Title"/>
          <p:cNvSpPr txBox="1"/>
          <p:nvPr>
            <p:custDataLst>
              <p:tags r:id="rId79"/>
            </p:custDataLst>
          </p:nvPr>
        </p:nvSpPr>
        <p:spPr>
          <a:xfrm>
            <a:off x="3170055" y="4492160"/>
            <a:ext cx="2451100" cy="55816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>
                <a:solidFill>
                  <a:schemeClr val="dk2"/>
                </a:solidFill>
                <a:latin typeface="Calibri Light" panose="020F0302020204030204" pitchFamily="34" charset="0"/>
              </a:rPr>
              <a:t>Smyth and Andy Borton take cell phone picture at Pickering Dairy Queen, 200 miles from Graslin</a:t>
            </a:r>
          </a:p>
        </p:txBody>
      </p:sp>
      <p:sp>
        <p:nvSpPr>
          <p:cNvPr id="3221" name="OTLSHAPE_M_fbdb82661e9d4c86a2caa0f81525e640_Date"/>
          <p:cNvSpPr txBox="1"/>
          <p:nvPr>
            <p:custDataLst>
              <p:tags r:id="rId80"/>
            </p:custDataLst>
          </p:nvPr>
        </p:nvSpPr>
        <p:spPr>
          <a:xfrm>
            <a:off x="4181101" y="4311734"/>
            <a:ext cx="431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>
                <a:solidFill>
                  <a:schemeClr val="accent2"/>
                </a:solidFill>
                <a:latin typeface="Calibri Light" panose="020F0302020204030204" pitchFamily="34" charset="0"/>
              </a:rPr>
              <a:t>7:17 pm</a:t>
            </a:r>
          </a:p>
        </p:txBody>
      </p:sp>
      <p:sp>
        <p:nvSpPr>
          <p:cNvPr id="3223" name="OTLSHAPE_M_5942f7c4f0914d4babf2aa4b46a69906_Title"/>
          <p:cNvSpPr txBox="1"/>
          <p:nvPr>
            <p:custDataLst>
              <p:tags r:id="rId81"/>
            </p:custDataLst>
          </p:nvPr>
        </p:nvSpPr>
        <p:spPr>
          <a:xfrm>
            <a:off x="4216872" y="3825325"/>
            <a:ext cx="25019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>
                <a:solidFill>
                  <a:schemeClr val="dk2"/>
                </a:solidFill>
                <a:latin typeface="Calibri Light" panose="020F0302020204030204" pitchFamily="34" charset="0"/>
              </a:rPr>
              <a:t>Hotel guest in neighboring room reports shouting  in room next door</a:t>
            </a:r>
          </a:p>
        </p:txBody>
      </p:sp>
      <p:sp>
        <p:nvSpPr>
          <p:cNvPr id="3224" name="OTLSHAPE_M_5942f7c4f0914d4babf2aa4b46a69906_Date"/>
          <p:cNvSpPr txBox="1"/>
          <p:nvPr>
            <p:custDataLst>
              <p:tags r:id="rId82"/>
            </p:custDataLst>
          </p:nvPr>
        </p:nvSpPr>
        <p:spPr>
          <a:xfrm>
            <a:off x="5252557" y="3644900"/>
            <a:ext cx="431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 dirty="0">
                <a:solidFill>
                  <a:schemeClr val="accent2"/>
                </a:solidFill>
                <a:latin typeface="Calibri Light" panose="020F0302020204030204" pitchFamily="34" charset="0"/>
              </a:rPr>
              <a:t>8:22 pm</a:t>
            </a:r>
          </a:p>
        </p:txBody>
      </p:sp>
      <p:sp>
        <p:nvSpPr>
          <p:cNvPr id="3226" name="OTLSHAPE_M_876c9ef3ba624edbb9fc9c70c3b7542f_Title"/>
          <p:cNvSpPr txBox="1"/>
          <p:nvPr>
            <p:custDataLst>
              <p:tags r:id="rId83"/>
            </p:custDataLst>
          </p:nvPr>
        </p:nvSpPr>
        <p:spPr>
          <a:xfrm>
            <a:off x="8116573" y="3825325"/>
            <a:ext cx="25400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>
                <a:solidFill>
                  <a:schemeClr val="dk2"/>
                </a:solidFill>
                <a:latin typeface="Calibri Light" panose="020F0302020204030204" pitchFamily="34" charset="0"/>
              </a:rPr>
              <a:t>Smyth receives a speeding ticket 20 miles south of Pickering</a:t>
            </a:r>
          </a:p>
        </p:txBody>
      </p:sp>
      <p:sp>
        <p:nvSpPr>
          <p:cNvPr id="3227" name="OTLSHAPE_M_876c9ef3ba624edbb9fc9c70c3b7542f_Date"/>
          <p:cNvSpPr txBox="1"/>
          <p:nvPr>
            <p:custDataLst>
              <p:tags r:id="rId84"/>
            </p:custDataLst>
          </p:nvPr>
        </p:nvSpPr>
        <p:spPr>
          <a:xfrm>
            <a:off x="9146649" y="3644900"/>
            <a:ext cx="482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>
                <a:solidFill>
                  <a:schemeClr val="accent2"/>
                </a:solidFill>
                <a:latin typeface="Calibri Light" panose="020F0302020204030204" pitchFamily="34" charset="0"/>
              </a:rPr>
              <a:t>12:20 am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6070307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Q3VsdHVyZUluZm9OYW1lIjoiZW4tVVMiLCJTdHlsZU5hbWUiOiJNb2Rlcm4iLCJWZXJzaW9uIjp7IiRpZCI6IjIiLCJWZXJzaW9uIjoiMy4zLjIiLCJPcmlnaW5hbEFzc2VtYmx5VmVyc2lvbiI6IjMuMTAuMDIuMDAiLCJFZGl0aW9uIjoiUHJvIiwiSXNQbHVzRWRpdGlvbiI6dHJ1ZSwiSXNQcm9FZGl0aW9uIjp0cnVlfSwiRWZmZWN0IjoxLCJTdHlsZSI6eyIkaWQiOiIzIiwiVGltZWJhbmRTdHlsZSI6eyIkaWQiOiI0IiwiU2NhbGVNYXJraW5nIjowLCJTaGFwZSI6NiwiU2hhcGVTdHlsZSI6eyIkaWQiOiI1IiwiTWFyZ2luIjp7IiRpZCI6IjYiLCJUb3AiOjAsIkxlZnQiOjEwLCJSaWdodCI6MTAsIkJvdHRvbSI6MH0sIlBhZGRpbmciOnsiJGlkIjoiNyIsIlRvcCI6NSwiTGVmdCI6MTMsIlJpZ2h0IjoxMywiQm90dG9tIjo1fSwiQmFja2dyb3VuZCI6eyIkaWQiOiI4IiwiQ29sb3IiOnsiJGlkIjoiOSIsIkEiOjI1NSwiUiI6NTEsIkciOjYzLCJCIjo4MH19LCJJc1Zpc2libGUiOnRydWUsIldpZHRoIjo4NTguMCwiSGVpZ2h0IjozMC4wLCJCb3JkZXJTdHlsZSI6eyIkaWQiOiIxMCIsIkxpbmVDb2xvciI6eyIkaWQiOiIxMSIsIiR0eXBlIjoiTkxSRS5Db21tb24uRG9tLlNvbGlkQ29sb3JCcnVzaCwgTkxSRS5Db21tb24iLCJDb2xvciI6eyIkaWQiOiIxMiIsIkEiOjI1NSwiUiI6MjU1LCJHIjowLCJCIjowfX0sIkxpbmVXZWlnaHQiOjAuMCwiTGluZVR5cGUiOjAsIlBhcmVudFN0eWxlIjpudWxsfSwiUGFyZW50U3R5bGUiOm51bGx9LCJSaWdodEVuZENhcHNTdHlsZSI6eyIkaWQiOiIxMyIsIkZvbnRTZXR0aW5ncyI6eyIkaWQiOiIxNCIsIkZvbnRTaXplIjoxNiwiRm9udE5hbWUiOiJDYWxpYnJpIExpZ2h0IiwiSXNCb2xkIjpmYWxzZSwiSXNJdGFsaWMiOmZhbHNlLCJJc1VuZGVybGluZWQiOmZhbHNlLCJQYXJlbnRTdHlsZSI6bnVsbH0sIkF1dG9TaXplIjowLCJGb3JlZ3JvdW5kIjp7IiRpZCI6IjE1IiwiQ29sb3IiOnsiJGlkIjoiMTY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E3IiwiVG9wIjowLCJMZWZ0IjowLCJSaWdodCI6MjAsIkJvdHRvbSI6MH0sIlBhZGRpbmciOnsiJGlkIjoiMTgiLCJUb3AiOjAsIkxlZnQiOjAsIlJpZ2h0IjowLCJCb3R0b20iOjB9LCJCYWNrZ3JvdW5kIjp7IiRpZCI6IjE5IiwiQ29sb3IiOnsiJGlkIjoiMjAiLCJBIjo4OSwiUiI6MCwiRyI6MCwiQiI6MH19LCJJc1Zpc2libGUiOnRydWUsIldpZHRoIjowLjAsIkhlaWdodCI6MC4wLCJCb3JkZXJTdHlsZSI6bnVsbCwiUGFyZW50U3R5bGUiOm51bGx9LCJMZWZ0RW5kQ2Fwc1N0eWxlIjp7IiRpZCI6IjIxIiwiRm9udFNldHRpbmdzIjp7IiRpZCI6IjIyIiwiRm9udFNpemUiOjE2LCJGb250TmFtZSI6IkNhbGlicmkgTGlnaHQiLCJJc0JvbGQiOmZhbHNlLCJJc0l0YWxpYyI6ZmFsc2UsIklzVW5kZXJsaW5lZCI6ZmFsc2UsIlBhcmVudFN0eWxlIjpudWxsfSwiQXV0b1NpemUiOjAsIkZvcmVncm91bmQiOnsiJGlkIjoiMjMiLCJDb2xvciI6eyIkaWQiOiIyNC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MjUiLCJUb3AiOjAsIkxlZnQiOjIwLCJSaWdodCI6MCwiQm90dG9tIjowfSwiUGFkZGluZyI6eyIkaWQiOiIyNiIsIlRvcCI6MCwiTGVmdCI6MCwiUmlnaHQiOjAsIkJvdHRvbSI6MH0sIkJhY2tncm91bmQiOnsiJGlkIjoiMjciLCJDb2xvciI6eyIkcmVmIjoiMjAifX0sIklzVmlzaWJsZSI6dHJ1ZSwiV2lkdGgiOjAuMCwiSGVpZ2h0IjowLjAsIkJvcmRlclN0eWxlIjpudWxsLCJQYXJlbnRTdHlsZSI6bnVsbH0sIlRvZGF5VGV4dFN0eWxlIjp7IiRpZCI6IjI4IiwiRm9udFNldHRpbmdzIjp7IiRpZCI6IjI5IiwiRm9udFNpemUiOjEyLCJGb250TmFtZSI6IkNhbGlicmkiLCJJc0JvbGQiOmZhbHNlLCJJc0l0YWxpYyI6ZmFsc2UsIklzVW5kZXJsaW5lZCI6ZmFsc2UsIlBhcmVudFN0eWxlIjpudWxsfSwiQXV0b1NpemUiOjAsIkZvcmVncm91bmQiOnsiJGlkIjoiMzAiLCJDb2xvciI6eyIkaWQiOiIzMS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zMiIsIlRvcCI6MCwiTGVmdCI6MCwiUmlnaHQiOjAsIkJvdHRvbSI6MH0sIlBhZGRpbmciOnsiJGlkIjoiMzMiLCJUb3AiOjAsIkxlZnQiOjAsIlJpZ2h0IjowLCJCb3R0b20iOjB9LCJCYWNrZ3JvdW5kIjp7IiRpZCI6IjM0IiwiQ29sb3IiOnsiJHJlZiI6IjIwIn19LCJJc1Zpc2libGUiOnRydWUsIldpZHRoIjowLjAsIkhlaWdodCI6MC4wLCJCb3JkZXJTdHlsZSI6bnVsbCwiUGFyZW50U3R5bGUiOm51bGx9LCJUb2RheU1hcmtlclN0eWxlIjp7IiRpZCI6IjM1IiwiTWFyZ2luIjp7IiRpZCI6IjM2IiwiVG9wIjowLCJMZWZ0IjowLCJSaWdodCI6MCwiQm90dG9tIjowfSwiUGFkZGluZyI6eyIkaWQiOiIzNyIsIlRvcCI6MCwiTGVmdCI6MCwiUmlnaHQiOjAsIkJvdHRvbSI6MH0sIkJhY2tncm91bmQiOnsiJGlkIjoiMzgiLCJDb2xvciI6eyIkaWQiOiIzOSIsIkEiOjI1NSwiUiI6MjU1LCJHIjowLCJCIjowfX0sIklzVmlzaWJsZSI6dHJ1ZSwiV2lkdGgiOjAuMCwiSGVpZ2h0IjowLjAsIkJvcmRlclN0eWxlIjpudWxsLCJQYXJlbnRTdHlsZSI6bnVsbH0sIlNjYWxlU3R5bGUiOnsiJGlkIjoiNDAiLCJTaG93U2VnbWVudFNlcGFyYXRvcnMiOnRydWUsIlNlZ21lbnRTZXBhcmF0b3JPcGFjaXR5IjozMCwiRm9udFNldHRpbmdzIjp7IiRpZCI6IjQxIiwiRm9udFNpemUiOjEyLCJGb250TmFtZSI6IkNhbGlicmkiLCJJc0JvbGQiOmZhbHNlLCJJc0l0YWxpYyI6ZmFsc2UsIklzVW5kZXJsaW5lZCI6ZmFsc2UsIlBhcmVudFN0eWxlIjpudWxsfSwiQXV0b1NpemUiOjAsIkZvcmVncm91bmQiOnsiJGlkIjoiNDIiLCJDb2xvciI6eyIkaWQiOiI0My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0NCIsIlRvcCI6MCwiTGVmdCI6NSwiUmlnaHQiOjAsIkJvdHRvbSI6MH0sIlBhZGRpbmciOnsiJGlkIjoiNDUiLCJUb3AiOjAsIkxlZnQiOjAsIlJpZ2h0IjowLCJCb3R0b20iOjB9LCJCYWNrZ3JvdW5kIjp7IiRpZCI6IjQ2IiwiQ29sb3IiOnsiJHJlZiI6IjIwIn19LCJJc1Zpc2libGUiOnRydWUsIldpZHRoIjowLjAsIkhlaWdodCI6MC4wLCJCb3JkZXJTdHlsZSI6bnVsbCwiUGFyZW50U3R5bGUiOm51bGx9LCJFbGFwc2VkVGltZUJhY2tncm91bmQiOnsiJGlkIjoiNDciLCJDb2xvciI6eyIkaWQiOiI0OCIsIkEiOjc3LCJSIjoyNTUsIkciOjAsIkIiOjB9fSwiQXBwZW5kWWVhck9uWWVhckNoYW5nZSI6dHJ1ZSwiRWxhcHNlZFRpbWVGb3JtYXQiOjEsIlRvZGF5TWFya2VyUG9zaXRpb24iOjMsIlF1aWNrUG9zaXRpb24iOjEsIkFic29sdXRlUG9zaXRpb24iOjI0MC4wLCJNYXJnaW4iOnsiJGlkIjoiNDkiLCJUb3AiOjAsIkxlZnQiOjEwLCJSaWdodCI6MTAsIkJvdHRvbSI6MH0sIlBhZGRpbmciOnsiJGlkIjoiNTAiLCJUb3AiOjAsIkxlZnQiOjAsIlJpZ2h0IjowLCJCb3R0b20iOjB9LCJCYWNrZ3JvdW5kIjp7IiRpZCI6IjUxIiwiQ29sb3IiOnsiJGlkIjoiNTIiLCJBIjoyNTUsIlIiOjMxLCJHIjo3MywiQiI6MTI1fX0sIklzVmlzaWJsZSI6dHJ1ZSwiV2lkdGgiOjAuMCwiSGVpZ2h0IjowLjAsIkJvcmRlclN0eWxlIjpudWxsLCJQYXJlbnRTdHlsZSI6bnVsbH0sIkRlZmF1bHRNaWxlc3RvbmVTdHlsZSI6eyIkaWQiOiI1MyIsIlNoYXBlIjozLCJDb25uZWN0b3JNYXJnaW4iOnsiJGlkIjoiNTQiLCJUb3AiOjAsIkxlZnQiOjIsIlJpZ2h0IjoyLCJCb3R0b20iOjB9LCJDb25uZWN0b3JTdHlsZSI6eyIkaWQiOiI1NSIsIkxpbmVDb2xvciI6eyIkaWQiOiI1NiIsIiR0eXBlIjoiTkxSRS5Db21tb24uRG9tLlNvbGlkQ29sb3JCcnVzaCwgTkxSRS5Db21tb24iLCJDb2xvciI6eyIkaWQiOiI1NyIsIkEiOjI1NSwiUiI6MzEsIkciOjczLCJCIjoxMjZ9fSwiTGluZVdlaWdodCI6MS4wLCJMaW5lVHlwZSI6MCwiUGFyZW50U3R5bGUiOm51bGx9LCJJc0JlbG93VGltZWJhbmQiOmZhbHNlLCJQb3NpdGlvbk9uVGFzayI6MCwiSGlkZURhdGUiOmZhbHNlLCJTaGFwZVNpemUiOjEsIlNwYWNpbmciOjIuMCwiUGFkZGluZyI6eyIkaWQiOiI1OCIsIlRvcCI6NywiTGVmdCI6MywiUmlnaHQiOjAsIkJvdHRvbSI6Mn0sIlNoYXBlU3R5bGUiOnsiJGlkIjoiNTkiLCJNYXJnaW4iOnsiJGlkIjoiNjAiLCJUb3AiOjAsIkxlZnQiOjAsIlJpZ2h0IjowLCJCb3R0b20iOjB9LCJQYWRkaW5nIjp7IiRpZCI6IjYxIiwiVG9wIjowLCJMZWZ0IjowLCJSaWdodCI6MCwiQm90dG9tIjowfSwiQmFja2dyb3VuZCI6eyIkaWQiOiI2MiIsIkNvbG9yIjp7IiRpZCI6IjYzIiwiQSI6MjU1LCJSIjowLCJHIjoxMTQsIkIiOjE4OH19LCJJc1Zpc2libGUiOnRydWUsIldpZHRoIjoxOC4wLCJIZWlnaHQiOjIwLjAsIkJvcmRlclN0eWxlIjp7IiRpZCI6IjY0IiwiTGluZUNvbG9yIjp7IiRpZCI6IjY1IiwiJHR5cGUiOiJOTFJFLkNvbW1vbi5Eb20uU29saWRDb2xvckJydXNoLCBOTFJFLkNvbW1vbiIsIkNvbG9yIjp7IiRpZCI6IjY2IiwiQSI6MjU1LCJSIjoyNTUsIkciOjAsIkIiOjB9fSwiTGluZVdlaWdodCI6MC4wLCJMaW5lVHlwZSI6MCwiUGFyZW50U3R5bGUiOm51bGx9LCJQYXJlbnRTdHlsZSI6bnVsbH0sIlRpdGxlU3R5bGUiOnsiJGlkIjoiNjciLCJGb250U2V0dGluZ3MiOnsiJGlkIjoiNjgiLCJGb250U2l6ZSI6MTIsIkZvbnROYW1lIjoiQ2FsaWJyaSBMaWdodCIsIklzQm9sZCI6ZmFsc2UsIklzSXRhbGljIjpmYWxzZSwiSXNVbmRlcmxpbmVkIjpmYWxzZSwiUGFyZW50U3R5bGUiOm51bGx9LCJBdXRvU2l6ZSI6MCwiRm9yZWdyb3VuZCI6eyIkaWQiOiI2OSIsIkNvbG9yIjp7IiRpZCI6Ijcw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3MSIsIlRvcCI6MCwiTGVmdCI6MCwiUmlnaHQiOjAsIkJvdHRvbSI6MH0sIlBhZGRpbmciOnsiJGlkIjoiNzIiLCJUb3AiOjAsIkxlZnQiOjAsIlJpZ2h0IjowLCJCb3R0b20iOjB9LCJCYWNrZ3JvdW5kIjp7IiRpZCI6IjczIiwiQ29sb3IiOnsiJHJlZiI6IjIwIn19LCJJc1Zpc2libGUiOnRydWUsIldpZHRoIjowLjAsIkhlaWdodCI6MC4wLCJCb3JkZXJTdHlsZSI6bnVsbCwiUGFyZW50U3R5bGUiOm51bGx9LCJEYXRlU3R5bGUiOnsiJGlkIjoiNzQiLCJGb250U2V0dGluZ3MiOnsiJGlkIjoiNzUiLCJGb250U2l6ZSI6MTAsIkZvbnROYW1lIjoiQ2FsaWJyaSBMaWdodCIsIklzQm9sZCI6ZmFsc2UsIklzSXRhbGljIjpmYWxzZSwiSXNVbmRlcmxpbmVkIjpmYWxzZSwiUGFyZW50U3R5bGUiOm51bGx9LCJBdXRvU2l6ZSI6MCwiRm9yZWdyb3VuZCI6eyIkaWQiOiI3NiIsIkNvbG9yIjp7IiRpZCI6Ijc3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zgiLCJUb3AiOjAsIkxlZnQiOjAsIlJpZ2h0IjowLCJCb3R0b20iOjB9LCJQYWRkaW5nIjp7IiRpZCI6Ijc5IiwiVG9wIjowLCJMZWZ0IjowLCJSaWdodCI6MCwiQm90dG9tIjowfSwiQmFja2dyb3VuZCI6eyIkaWQiOiI4MCIsIkNvbG9yIjp7IiRyZWYiOiIyMCJ9fSwiSXNWaXNpYmxlIjp0cnVlLCJXaWR0aCI6MC4wLCJIZWlnaHQiOjAuMCwiQm9yZGVyU3R5bGUiOm51bGwsIlBhcmVudFN0eWxlIjpudWxsfSwiRGF0ZUZvcm1hdCI6eyIkaWQiOiI4MSIsIkZvcm1hdFN0cmluZyI6Ik1NTSBkIiwiU2VwYXJhdG9yIjoiLyIsIlVzZUludGVybmF0aW9uYWxEYXRlRm9ybWF0IjpmYWxzZSwiRGF0ZUlzVmlzaWJsZSI6ZmFsc2UsIlRpbWVJc1Zpc2libGUiOnRydWUsIkhvdXJEaWdpdHMiOjEsIkFtUG1EZXNpZ25hdG9yIjoyLCJUcmltMDBNaW51dGVzIjp0cnVlLCJMYXN0S25vd25WaXNpYmlsaXR5U3RhdGUiOnsiJGlkIjoiODIiLCJEYXRlUGFydElzVmlzaWJsZSI6ZmFsc2UsIlRpbWVQYXJ0SXNWaXNpYmxlIjpmYWxzZX19LCJXZWVrTnVtYmVyaW5nIjp7IiRpZCI6IjgzIiwiRm9ybWF0IjowLCJJc1Zpc2libGUiOmZhbHNlLCJMYXN0S25vd25WaXNpYmlsaXR5U3RhdGUiOmZhbHNlfSwiSXNWaXNpYmxlIjp0cnVlLCJQYXJlbnRTdHlsZSI6bnVsbH0sIkRlZmF1bHRUYXNrU3R5bGUiOnsiJGlkIjoiODQiLCJTaGFwZSI6NywiU2hhcGVUaGlja25lc3MiOjEsIkR1cmF0aW9uRm9ybWF0Ijo3LCJJbmNsdWRlTm9uV29ya2luZ0RheXNJbkR1cmF0aW9uIjpmYWxzZSwiUGVyY2VudGFnZUNvbXBsZXRlU3R5bGUiOnsiJGlkIjoiODUiLCJGb250U2V0dGluZ3MiOnsiJGlkIjoiODYiLCJGb250U2l6ZSI6MTAsIkZvbnROYW1lIjoiQ2FsaWJyaSIsIklzQm9sZCI6ZmFsc2UsIklzSXRhbGljIjpmYWxzZSwiSXNVbmRlcmxpbmVkIjpmYWxzZSwiUGFyZW50U3R5bGUiOm51bGx9LCJBdXRvU2l6ZSI6MCwiRm9yZWdyb3VuZCI6eyIkaWQiOiI4NyIsIkNvbG9yIjp7IiRpZCI6Ijg4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4OSIsIlRvcCI6MCwiTGVmdCI6MCwiUmlnaHQiOjAsIkJvdHRvbSI6MH0sIlBhZGRpbmciOnsiJGlkIjoiOTAiLCJUb3AiOjAsIkxlZnQiOjAsIlJpZ2h0IjowLCJCb3R0b20iOjB9LCJCYWNrZ3JvdW5kIjp7IiRpZCI6IjkxIiwiQ29sb3IiOnsiJHJlZiI6IjIwIn19LCJJc1Zpc2libGUiOnRydWUsIldpZHRoIjowLjAsIkhlaWdodCI6MC4wLCJCb3JkZXJTdHlsZSI6bnVsbCwiUGFyZW50U3R5bGUiOm51bGx9LCJEdXJhdGlvblN0eWxlIjp7IiRpZCI6IjkyIiwiRm9udFNldHRpbmdzIjp7IiRpZCI6IjkzIiwiRm9udFNpemUiOjEwLCJGb250TmFtZSI6IkNhbGlicmkiLCJJc0JvbGQiOmZhbHNlLCJJc0l0YWxpYyI6ZmFsc2UsIklzVW5kZXJsaW5lZCI6ZmFsc2UsIlBhcmVudFN0eWxlIjpudWxsfSwiQXV0b1NpemUiOjAsIkZvcmVncm91bmQiOnsiJGlkIjoiOTQiLCJDb2xvciI6eyIkaWQiOiI5N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k2IiwiVG9wIjowLCJMZWZ0IjowLCJSaWdodCI6MCwiQm90dG9tIjowfSwiUGFkZGluZyI6eyIkaWQiOiI5NyIsIlRvcCI6MCwiTGVmdCI6MCwiUmlnaHQiOjAsIkJvdHRvbSI6MH0sIkJhY2tncm91bmQiOnsiJGlkIjoiOTgiLCJDb2xvciI6eyIkcmVmIjoiMjAifX0sIklzVmlzaWJsZSI6dHJ1ZSwiV2lkdGgiOjAuMCwiSGVpZ2h0IjowLjAsIkJvcmRlclN0eWxlIjpudWxsLCJQYXJlbnRTdHlsZSI6bnVsbH0sIkhvcml6b250YWxDb25uZWN0b3JTdHlsZSI6eyIkaWQiOiI5OSIsIkxpbmVDb2xvciI6eyIkaWQiOiIxMDAiLCIkdHlwZSI6Ik5MUkUuQ29tbW9uLkRvbS5Tb2xpZENvbG9yQnJ1c2gsIE5MUkUuQ29tbW9uIiwiQ29sb3IiOnsiJGlkIjoiMTAxIiwiQSI6MjU1LCJSIjoyMDQsIkciOjIwNCwiQiI6MjA0fX0sIkxpbmVXZWlnaHQiOjEuMCwiTGluZVR5cGUiOjAsIlBhcmVudFN0eWxlIjpudWxsfSwiVmVydGljYWxDb25uZWN0b3JTdHlsZSI6eyIkaWQiOiIxMDIiLCJMaW5lQ29sb3IiOnsiJGlkIjoiMTAzIiwiJHR5cGUiOiJOTFJFLkNvbW1vbi5Eb20uU29saWRDb2xvckJydXNoLCBOTFJFLkNvbW1vbiIsIkNvbG9yIjp7IiRpZCI6IjEwNCIsIkEiOjI1NSwiUiI6MjA0LCJHIjoyMDQsIkIiOjIwNH19LCJMaW5lV2VpZ2h0IjowLjAsIkxpbmVUeXBlIjowLCJQYXJlbnRTdHlsZSI6bnVsbH0sIk1hcmdpbiI6bnVsbCwiU3RhcnREYXRlUG9zaXRpb24iOjMsIkVuZERhdGVQb3NpdGlvbiI6NCwiRGF0ZUlzVmlzaWJsZSI6dHJ1ZSwiVGl0bGVQb3NpdGlvbiI6MSwiRHVyYXRpb25Qb3NpdGlvbiI6NiwiUGVyY2VudGFnZUNvbXBsZXRlZFBvc2l0aW9uIjo2LCJTcGFjaW5nIjoxMCwiSXNCZWxvd1RpbWViYW5kIjpmYWxzZSwiUGVyY2VudGFnZUNvbXBsZXRlU2hhcGVPcGFjaXR5IjozNSwiU2hhcGVTdHlsZSI6eyIkaWQiOiIxMDUiLCJNYXJnaW4iOnsiJGlkIjoiMTA2IiwiVG9wIjowLCJMZWZ0Ijo0LCJSaWdodCI6NCwiQm90dG9tIjowfSwiUGFkZGluZyI6eyIkaWQiOiIxMDciLCJUb3AiOjAsIkxlZnQiOjAsIlJpZ2h0IjowLCJCb3R0b20iOjB9LCJCYWNrZ3JvdW5kIjp7IiRpZCI6IjEwOCIsIkNvbG9yIjp7IiRpZCI6IjEwOSIsIkEiOjI1NSwiUiI6MCwiRyI6MTE0LCJCIjoxODh9fSwiSXNWaXNpYmxlIjp0cnVlLCJXaWR0aCI6MC4wLCJIZWlnaHQiOjE2LjAsIkJvcmRlclN0eWxlIjp7IiRpZCI6IjExMCIsIkxpbmVDb2xvciI6eyIkaWQiOiIxMTEiLCIkdHlwZSI6Ik5MUkUuQ29tbW9uLkRvbS5Tb2xpZENvbG9yQnJ1c2gsIE5MUkUuQ29tbW9uIiwiQ29sb3IiOnsiJGlkIjoiMTEyIiwiQSI6MjU1LCJSIjoyNTUsIkciOjAsIkIiOjB9fSwiTGluZVdlaWdodCI6MC4wLCJMaW5lVHlwZSI6MCwiUGFyZW50U3R5bGUiOm51bGx9LCJQYXJlbnRTdHlsZSI6bnVsbH0sIlRpdGxlU3R5bGUiOnsiJGlkIjoiMTEzIiwiRm9udFNldHRpbmdzIjp7IiRpZCI6IjExNCIsIkZvbnRTaXplIjoxMiwiRm9udE5hbWUiOiJDYWxpYnJpIExpZ2h0IiwiSXNCb2xkIjpmYWxzZSwiSXNJdGFsaWMiOmZhbHNlLCJJc1VuZGVybGluZWQiOmZhbHNlLCJQYXJlbnRTdHlsZSI6bnVsbH0sIkF1dG9TaXplIjowLCJGb3JlZ3JvdW5kIjp7IiRpZCI6IjExNSIsIkNvbG9yIjp7IiRpZCI6IjExNi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MTciLCJUb3AiOjAsIkxlZnQiOjAsIlJpZ2h0IjowLCJCb3R0b20iOjB9LCJQYWRkaW5nIjp7IiRpZCI6IjExOCIsIlRvcCI6MCwiTGVmdCI6MCwiUmlnaHQiOjAsIkJvdHRvbSI6MH0sIkJhY2tncm91bmQiOnsiJGlkIjoiMTE5IiwiQ29sb3IiOnsiJHJlZiI6IjIwIn19LCJJc1Zpc2libGUiOnRydWUsIldpZHRoIjowLjAsIkhlaWdodCI6MC4wLCJCb3JkZXJTdHlsZSI6bnVsbCwiUGFyZW50U3R5bGUiOm51bGx9LCJEYXRlU3R5bGUiOnsiJGlkIjoiMTIwIiwiRm9udFNldHRpbmdzIjp7IiRpZCI6IjEyMSIsIkZvbnRTaXplIjoxMCwiRm9udE5hbWUiOiJDYWxpYnJpIExpZ2h0IiwiSXNCb2xkIjpmYWxzZSwiSXNJdGFsaWMiOmZhbHNlLCJJc1VuZGVybGluZWQiOmZhbHNlLCJQYXJlbnRTdHlsZSI6bnVsbH0sIkF1dG9TaXplIjowLCJGb3JlZ3JvdW5kIjp7IiRpZCI6IjEyMiIsIkNvbG9yIjp7IiRpZCI6IjEyMyIsIkEiOjI1NSwiUiI6MTY1LCJHIjoxNjUsIkIiOjE2NX19LCJNYXhXaWR0aCI6MjAwLjAsIk1heEhlaWdodCI6IkluZmluaXR5IiwiU21hcnRGb3JlZ3JvdW5kSXNBY3RpdmUiOmZhbHNlLCJIb3Jpem9udGFsQWxpZ25tZW50IjowLCJWZXJ0aWNhbEFsaWdubWVudCI6MCwiU21hcnRGb3JlZ3JvdW5kIjpudWxsLCJCYWNrZ3JvdW5kRmlsbFR5cGUiOjAsIk1hcmdpbiI6eyIkaWQiOiIxMjQiLCJUb3AiOjAsIkxlZnQiOjAsIlJpZ2h0IjowLCJCb3R0b20iOjB9LCJQYWRkaW5nIjp7IiRpZCI6IjEyNSIsIlRvcCI6MCwiTGVmdCI6MCwiUmlnaHQiOjAsIkJvdHRvbSI6MH0sIkJhY2tncm91bmQiOnsiJGlkIjoiMTI2IiwiQ29sb3IiOnsiJHJlZiI6IjIwIn19LCJJc1Zpc2libGUiOnRydWUsIldpZHRoIjowLjAsIkhlaWdodCI6MC4wLCJCb3JkZXJTdHlsZSI6bnVsbCwiUGFyZW50U3R5bGUiOm51bGx9LCJEYXRlRm9ybWF0Ijp7IiRpZCI6IjEyNyIsIkZvcm1hdFN0cmluZyI6Ik1NTSBkIiwiU2VwYXJhdG9yIjoiLyIsIlVzZUludGVybmF0aW9uYWxEYXRlRm9ybWF0IjpmYWxzZSwiRGF0ZUlzVmlzaWJsZSI6ZmFsc2UsIlRpbWVJc1Zpc2libGUiOnRydWUsIkhvdXJEaWdpdHMiOjEsIkFtUG1EZXNpZ25hdG9yIjoyLCJUcmltMDBNaW51dGVzIjp0cnVlLCJMYXN0S25vd25WaXNpYmlsaXR5U3RhdGUiOnsiJGlkIjoiMTI4IiwiRGF0ZVBhcnRJc1Zpc2libGUiOmZhbHNlLCJUaW1lUGFydElzVmlzaWJsZSI6ZmFsc2V9fSwiV2Vla051bWJlcmluZyI6eyIkaWQiOiIxMjkiLCJGb3JtYXQiOjAsIklzVmlzaWJsZSI6ZmFsc2UsIkxhc3RLbm93blZpc2liaWxpdHlTdGF0ZSI6ZmFsc2V9LCJJc1Zpc2libGUiOnRydWUsIlBhcmVudFN0eWxlIjpudWxsLCJfZXhwbGljaXRseVNldCI6eyIkaWQiOiIxMzA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3JpZGxpbmVQYW5lbFN0eWxlIjp7IiRpZCI6IjEzMSIsIkdyaWRsaW5lU3R5bGUiOnsiJGlkIjoiMTMyIiwiTGluZUNvbG9yIjp7IiRpZCI6IjEzMyIsIiR0eXBlIjoiTkxSRS5Db21tb24uRG9tLlNvbGlkQ29sb3JCcnVzaCwgTkxSRS5Db21tb24iLCJDb2xvciI6eyIkaWQiOiIxMzQiLCJBIjozOCwiUiI6OTEsIkciOjE1NSwiQiI6MjEzfX0sIkxpbmVXZWlnaHQiOjEuMCwiTGluZVR5cGUiOjAsIlBhcmVudFN0eWxlIjpudWxsfSwiTWFyZ2luIjp7IiRpZCI6IjEzNSIsIlRvcCI6MCwiTGVmdCI6MCwiUmlnaHQiOjAsIkJvdHRvbSI6MH0sIlBhZGRpbmciOnsiJGlkIjoiMTM2IiwiVG9wIjowLCJMZWZ0IjowLCJSaWdodCI6MCwiQm90dG9tIjowfSwiQmFja2dyb3VuZCI6bnVsbCwiSXNWaXNpYmxlIjp0cnVlLCJXaWR0aCI6MC4wLCJIZWlnaHQiOjAuMCwiQm9yZGVyU3R5bGUiOm51bGwsIlBhcmVudFN0eWxlIjpudWxsfSwiU2hvd0VsYXBzZWRUaW1lR3JhZGllbnRTdHlsZSI6ZmFsc2UsIkRlZmF1bHRTd2ltbGFuZVN0eWxlIjp7IiRpZCI6IjEzNyIsIkhlYWRlclN0eWxlIjp7IiRpZCI6IjEzOCIsIlRleHRTdHlsZSI6eyIkaWQiOiIxMzkiLCJGb250U2V0dGluZ3MiOnsiJGlkIjoiMTQwIiwiRm9udFNpemUiOjEyLCJGb250TmFtZSI6IkNhbGlicmkiLCJJc0JvbGQiOmZhbHNlLCJJc0l0YWxpYyI6ZmFsc2UsIklzVW5kZXJsaW5lZCI6ZmFsc2UsIlBhcmVudFN0eWxlIjpudWxsfSwiQXV0b1NpemUiOjAsIkZvcmVncm91bmQiOnsiJGlkIjoiMTQxIiwiQ29sb3IiOnsiJGlkIjoiMTQyIiwiQSI6MjU1LCJSIjozMiwiRyI6NTYsIkIiOjEwMH19LCJNYXhXaWR0aCI6IkluZmluaXR5IiwiTWF4SGVpZ2h0IjoiSW5maW5pdHkiLCJTbWFydEZvcmVncm91bmRJc0FjdGl2ZSI6ZmFsc2UsIkhvcml6b250YWxBbGlnbm1lbnQiOjAsIlZlcnRpY2FsQWxpZ25tZW50IjowLCJTbWFydEZvcmVncm91bmQiOm51bGwsIkJhY2tncm91bmRGaWxsVHlwZSI6MCwiTWFyZ2luIjp7IiRpZCI6IjE0MyIsIlRvcCI6MCwiTGVmdCI6MCwiUmlnaHQiOjAsIkJvdHRvbSI6MH0sIlBhZGRpbmciOnsiJGlkIjoiMTQ0IiwiVG9wIjowLCJMZWZ0IjowLCJSaWdodCI6MCwiQm90dG9tIjowfSwiQmFja2dyb3VuZCI6bnVsbCwiSXNWaXNpYmxlIjp0cnVlLCJXaWR0aCI6MC4wLCJIZWlnaHQiOjAuMCwiQm9yZGVyU3R5bGUiOm51bGwsIlBhcmVudFN0eWxlIjpudWxsfSwiUmVjdGFuZ2xlU3R5bGUiOnsiJGlkIjoiMTQ1IiwiTWFyZ2luIjp7IiRpZCI6IjE0NiIsIlRvcCI6MCwiTGVmdCI6MCwiUmlnaHQiOjAsIkJvdHRvbSI6MH0sIlBhZGRpbmciOnsiJGlkIjoiMTQ3IiwiVG9wIjowLCJMZWZ0IjowLCJSaWdodCI6MCwiQm90dG9tIjowfSwiQmFja2dyb3VuZCI6eyIkaWQiOiIxNDgiLCJDb2xvciI6eyIkaWQiOiIxNDkiLCJBIjoxMjcsIlIiOjkxLCJHIjoxNTUsIkIiOjIxM319LCJJc1Zpc2libGUiOnRydWUsIldpZHRoIjowLjAsIkhlaWdodCI6MC4wLCJCb3JkZXJTdHlsZSI6eyIkaWQiOiIxNTAiLCJMaW5lQ29sb3IiOnsiJGlkIjoiMTUxIiwiJHR5cGUiOiJOTFJFLkNvbW1vbi5Eb20uU29saWRDb2xvckJydXNoLCBOTFJFLkNvbW1vbiIsIkNvbG9yIjp7IiRpZCI6IjE1MiIsIkEiOjI1NSwiUiI6MjU1LCJHIjowLCJCIjowfX0sIkxpbmVXZWlnaHQiOjAuMCwiTGluZVR5cGUiOjAsIlBhcmVudFN0eWxlIjpudWxsfSwiUGFyZW50U3R5bGUiOm51bGx9LCJNYXJnaW4iOnsiJGlkIjoiMTUzIiwiVG9wIjowLCJMZWZ0IjowLCJSaWdodCI6MCwiQm90dG9tIjowfSwiUGFkZGluZyI6eyIkaWQiOiIxNTQiLCJUb3AiOjAsIkxlZnQiOjAsIlJpZ2h0IjowLCJCb3R0b20iOjB9LCJCYWNrZ3JvdW5kIjpudWxsLCJJc1Zpc2libGUiOnRydWUsIldpZHRoIjowLjAsIkhlaWdodCI6MC4wLCJCb3JkZXJTdHlsZSI6bnVsbCwiUGFyZW50U3R5bGUiOm51bGx9LCJCYWNrZ3JvdW5kU3R5bGUiOnsiJGlkIjoiMTU1IiwiTWFyZ2luIjp7IiRpZCI6IjE1NiIsIlRvcCI6MCwiTGVmdCI6MCwiUmlnaHQiOjAsIkJvdHRvbSI6MH0sIlBhZGRpbmciOnsiJGlkIjoiMTU3IiwiVG9wIjowLCJMZWZ0IjowLCJSaWdodCI6MCwiQm90dG9tIjowfSwiQmFja2dyb3VuZCI6eyIkaWQiOiIxNTgiLCJDb2xvciI6eyIkaWQiOiIxNTkiLCJBIjozOCwiUiI6OTEsIkciOjE1NSwiQiI6MjEzfX0sIklzVmlzaWJsZSI6dHJ1ZSwiV2lkdGgiOjAuMCwiSGVpZ2h0IjowLjAsIkJvcmRlclN0eWxlIjp7IiRpZCI6IjE2MCIsIkxpbmVDb2xvciI6eyIkaWQiOiIxNjEiLCIkdHlwZSI6Ik5MUkUuQ29tbW9uLkRvbS5Tb2xpZENvbG9yQnJ1c2gsIE5MUkUuQ29tbW9uIiwiQ29sb3IiOnsiJGlkIjoiMTYyIiwiQSI6MjU1LCJSIjoyNTUsIkciOjAsIkIiOjB9fSwiTGluZVdlaWdodCI6MC4wLCJMaW5lVHlwZSI6MCwiUGFyZW50U3R5bGUiOm51bGx9LCJQYXJlbnRTdHlsZSI6bnVsbH0sIklzQWJvdmVUaW1lYmFuZCI6ZmFsc2UsIk1hcmdpbiI6eyIkaWQiOiIxNjMiLCJUb3AiOjAsIkxlZnQiOjAsIlJpZ2h0IjowLCJCb3R0b20iOjB9LCJQYWRkaW5nIjp7IiRpZCI6IjE2NCIsIlRvcCI6MCwiTGVmdCI6MCwiUmlnaHQiOjAsIkJvdHRvbSI6MH0sIklzVmlzaWJsZSI6dHJ1ZSwiV2lkdGgiOjAuMCwiSGVpZ2h0IjowLjAsIkJvcmRlclN0eWxlIjpudWxsLCJQYXJlbnRTdHlsZSI6bnVsbH19LCJTY2FsZSI6eyIkaWQiOiIxNjUiLCJTdGFydERhdGUiOiIyMDE2LTA1LTE2VDE2OjMwOjAwIiwiRW5kRGF0ZSI6IjIwMjEtMDUtMTdUMDI6MDA6MDAiLCJGb3JtYXQiOiJoIHR0IiwiVHlwZSI6NiwiQXV0b0RhdGVSYW5nZSI6dHJ1ZSwiV29ya2luZ0RheXMiOjMxLCJGaXNjYWxZZWFyIjp7IiRpZCI6IjE2NiIsIlN0YXJ0TW9udGgiOjEsIlVzZVN0YXJ0aW5nWWVhckZvck51bWJlcmluZyI6dHJ1ZSwiU2hvd0Zpc2NhbFllYXJMYWJlbCI6dHJ1ZX0sIlRvZGF5TWFya2VyVGV4dCI6IlRvZGF5IiwiQXV0b1NjYWxlVHlwZSI6dHJ1ZX0sIk1pbGVzdG9uZXMiOlt7IiRpZCI6IjE2NyIsIkRhdGUiOiIyMDIxLTA1LTE2VDE2OjMwOjAwIiwiU3R5bGUiOnsiJGlkIjoiMTY4IiwiU2hhcGUiOjYsIkNvbm5lY3Rvck1hcmdpbiI6eyIkcmVmIjoiNTQifSwiQ29ubmVjdG9yU3R5bGUiOnsiJGlkIjoiMTY5IiwiTGluZUNvbG9yIjp7IiRpZCI6IjE3MCIsIiR0eXBlIjoiTkxSRS5Db21tb24uRG9tLlNvbGlkQ29sb3JCcnVzaCwgTkxSRS5Db21tb24iLCJDb2xvciI6eyIkaWQiOiIxNzEiLCJBIjoxMjcsIlIiOjkxLCJHIjoxNTUsIkIiOjIxM319LCJMaW5lV2VpZ2h0IjoxLjAsIkxpbmVUeXBlIjowLCJQYXJlbnRTdHlsZSI6eyIkcmVmIjoiNTUifX0sIklzQmVsb3dUaW1lYmFuZCI6dHJ1ZSwiUG9zaXRpb25PblRhc2siOjAsIkhpZGVEYXRlIjpmYWxzZSwiU2hhcGVTaXplIjoxLCJTcGFjaW5nIjoyLjAsIlBhZGRpbmciOnsiJHJlZiI6IjU4In0sIlNoYXBlU3R5bGUiOnsiJGlkIjoiMTcyIiwiTWFyZ2luIjp7IiRyZWYiOiI2MCJ9LCJQYWRkaW5nIjp7IiRyZWYiOiI2MSJ9LCJCYWNrZ3JvdW5kIjp7IiRpZCI6IjE3MyIsIkNvbG9yIjp7IiRpZCI6IjE3NCIsIkEiOjI1NSwiUiI6OTEsIkciOjE1NSwiQiI6MjEzfX0sIklzVmlzaWJsZSI6dHJ1ZSwiV2lkdGgiOjE4LjAsIkhlaWdodCI6MjAuMCwiQm9yZGVyU3R5bGUiOnsiJGlkIjoiMTc1IiwiTGluZUNvbG9yIjp7IiRyZWYiOiI2NSJ9LCJMaW5lV2VpZ2h0IjowLjAsIkxpbmVUeXBlIjowLCJQYXJlbnRTdHlsZSI6eyIkcmVmIjoiNjQifX0sIlBhcmVudFN0eWxlIjp7IiRyZWYiOiI1OSJ9fSwiVGl0bGVTdHlsZSI6eyIkaWQiOiIxNzYiLCJGb250U2V0dGluZ3MiOnsiJGlkIjoiMTc3IiwiRm9udFNpemUiOjEyLCJGb250TmFtZSI6IkNhbGlicmkgTGlnaHQiLCJJc0JvbGQiOmZhbHNlLCJJc0l0YWxpYyI6ZmFsc2UsIklzVW5kZXJsaW5lZCI6ZmFsc2UsIlBhcmVudFN0eWxlIjp7IiRyZWYiOiI2OCJ9fSwiQXV0b1NpemUiOjAsIkZvcmVncm91bmQiOnsiJHJlZiI6IjY5In0sIk1heFdpZHRoIjoyMDAuMCwiTWF4SGVpZ2h0IjoiSW5maW5pdHkiLCJTbWFydEZvcmVncm91bmRJc0FjdGl2ZSI6ZmFsc2UsIkhvcml6b250YWxBbGlnbm1lbnQiOjEsIlZlcnRpY2FsQWxpZ25tZW50IjowLCJTbWFydEZvcmVncm91bmQiOm51bGwsIkJhY2tncm91bmRGaWxsVHlwZSI6MCwiTWFyZ2luIjp7IiRyZWYiOiI3MSJ9LCJQYWRkaW5nIjp7IiRyZWYiOiI3MiJ9LCJCYWNrZ3JvdW5kIjp7IiRyZWYiOiI3MyJ9LCJJc1Zpc2libGUiOnRydWUsIldpZHRoIjowLjAsIkhlaWdodCI6MC4wLCJCb3JkZXJTdHlsZSI6eyIkaWQiOiIxNzgiLCJMaW5lQ29sb3IiOm51bGwsIkxpbmVXZWlnaHQiOjAuMCwiTGluZVR5cGUiOjAsIlBhcmVudFN0eWxlIjpudWxsfSwiUGFyZW50U3R5bGUiOnsiJHJlZiI6IjY3In19LCJEYXRlU3R5bGUiOnsiJGlkIjoiMTc5IiwiRm9udFNldHRpbmdzIjp7IiRpZCI6IjE4MCIsIkZvbnRTaXplIjoxMCwiRm9udE5hbWUiOiJDYWxpYnJpIExpZ2h0IiwiSXNCb2xkIjpmYWxzZSwiSXNJdGFsaWMiOmZhbHNlLCJJc1VuZGVybGluZWQiOmZhbHNlLCJQYXJlbnRTdHlsZSI6eyIkcmVmIjoiNzUifX0sIkF1dG9TaXplIjowLCJGb3JlZ3JvdW5kIjp7IiRyZWYiOiI3NiJ9LCJNYXhXaWR0aCI6MjAwLjAsIk1heEhlaWdodCI6IkluZmluaXR5IiwiU21hcnRGb3JlZ3JvdW5kSXNBY3RpdmUiOmZhbHNlLCJIb3Jpem9udGFsQWxpZ25tZW50IjowLCJWZXJ0aWNhbEFsaWdubWVudCI6MCwiU21hcnRGb3JlZ3JvdW5kIjpudWxsLCJCYWNrZ3JvdW5kRmlsbFR5cGUiOjAsIk1hcmdpbiI6eyIkcmVmIjoiNzgifSwiUGFkZGluZyI6eyIkcmVmIjoiNzkifSwiQmFja2dyb3VuZCI6eyIkcmVmIjoiODAifSwiSXNWaXNpYmxlIjp0cnVlLCJXaWR0aCI6MC4wLCJIZWlnaHQiOjAuMCwiQm9yZGVyU3R5bGUiOnsiJGlkIjoiMTgxIiwiTGluZUNvbG9yIjpudWxsLCJMaW5lV2VpZ2h0IjowLjAsIkxpbmVUeXBlIjowLCJQYXJlbnRTdHlsZSI6bnVsbH0sIlBhcmVudFN0eWxlIjp7IiRyZWYiOiI3NCJ9fSwiRGF0ZUZvcm1hdCI6eyIkcmVmIjoiODEifSwiV2Vla051bWJlcmluZyI6eyIkaWQiOiIxODIiLCJGb3JtYXQiOjAsIklzVmlzaWJsZSI6ZmFsc2UsIkxhc3RLbm93blZpc2liaWxpdHlTdGF0ZSI6ZmFsc2V9LCJJc1Zpc2libGUiOnRydWUsIlBhcmVudFN0eWxlIjp7IiRyZWYiOiI1MyJ9fSwiSW5kZXgiOjAsIlBlcmNlbnRhZ2VDb21wbGV0ZSI6bnVsbCwiUG9zaXRpb24iOnsiUmF0aW8iOjAuMCwiSXNDdXN0b20iOmZhbHNlfSwiRGF0ZUZvcm1hdCI6eyIkcmVmIjoiODEifSwiV2Vla051bWJlcmluZyI6eyIkaWQiOiIxODMiLCJGb3JtYXQiOjAsIklzVmlzaWJsZSI6ZmFsc2UsIkxhc3RLbm93blZpc2liaWxpdHlTdGF0ZSI6ZmFsc2V9LCJSZWxhdGVkVGFza0lkIjoiMDAwMDAwMDAtMDAwMC0wMDAwLTAwMDAtMDAwMDAwMDAwMDAwIiwiSWQiOiI2MzQ3MDAwYi1lNWQxLTRhYTItOWVjMi1hYjc0NGJkZTczNDkiLCJJbXBvcnRJZCI6bnVsbCwiVGl0bGUiOiJUb21teSBTbXl0aCBzZWVuIGF0IFdpbGxvd3BvaW50IFB1YmxpYyBMaWJyYXJ5IDE3NSBtaWxlcyBmcm9tIEdyYXNsaW4iLCJOb3RlIjpudWxsLCJIeXBlcmxpbmsiOnsiJGlkIjoiMTg0IiwiQWRkcmVzcyI6bnVsbCwiU3ViQWRkcmVzcyI6bnVsbH0sIklzQ2hhbmdlZCI6ZmFsc2UsIklzTmV3IjpmYWxzZX0seyIkaWQiOiIxODUiLCJEYXRlIjoiMjAyMS0wNS0xNlQxOToxNzowMCIsIlN0eWxlIjp7IiRpZCI6IjE4NiIsIlNoYXBlIjo2LCJDb25uZWN0b3JNYXJnaW4iOnsiJHJlZiI6IjU0In0sIkNvbm5lY3RvclN0eWxlIjp7IiRpZCI6IjE4NyIsIkxpbmVDb2xvciI6eyIkaWQiOiIxODgiLCIkdHlwZSI6Ik5MUkUuQ29tbW9uLkRvbS5Tb2xpZENvbG9yQnJ1c2gsIE5MUkUuQ29tbW9uIiwiQ29sb3IiOnsiJGlkIjoiMTg5IiwiQSI6MTI3LCJSIjo5MSwiRyI6MTU1LCJCIjoyMTN9fSwiTGluZVdlaWdodCI6MS4wLCJMaW5lVHlwZSI6MCwiUGFyZW50U3R5bGUiOnsiJHJlZiI6IjU1In19LCJJc0JlbG93VGltZWJhbmQiOnRydWUsIlBvc2l0aW9uT25UYXNrIjowLCJIaWRlRGF0ZSI6ZmFsc2UsIlNoYXBlU2l6ZSI6MSwiU3BhY2luZyI6Mi4wLCJQYWRkaW5nIjp7IiRyZWYiOiI1OCJ9LCJTaGFwZVN0eWxlIjp7IiRpZCI6IjE5MCIsIk1hcmdpbiI6eyIkcmVmIjoiNjAifSwiUGFkZGluZyI6eyIkcmVmIjoiNjEifSwiQmFja2dyb3VuZCI6eyIkaWQiOiIxOTEiLCJDb2xvciI6eyIkaWQiOiIxOTIiLCJBIjoyNTUsIlIiOjkxLCJHIjoxNTUsIkIiOjIxM319LCJJc1Zpc2libGUiOnRydWUsIldpZHRoIjoxOC4wLCJIZWlnaHQiOjIwLjAsIkJvcmRlclN0eWxlIjp7IiRpZCI6IjE5MyIsIkxpbmVDb2xvciI6eyIkcmVmIjoiNjUifSwiTGluZVdlaWdodCI6MC4wLCJMaW5lVHlwZSI6MCwiUGFyZW50U3R5bGUiOnsiJHJlZiI6IjY0In19LCJQYXJlbnRTdHlsZSI6eyIkcmVmIjoiNTkifX0sIlRpdGxlU3R5bGUiOnsiJGlkIjoiMTk0IiwiRm9udFNldHRpbmdzIjp7IiRpZCI6IjE5NSIsIkZvbnRTaXplIjoxMiwiRm9udE5hbWUiOiJDYWxpYnJpIExpZ2h0IiwiSXNCb2xkIjpmYWxzZSwiSXNJdGFsaWMiOmZhbHNlLCJJc1VuZGVybGluZWQiOmZhbHNlLCJQYXJlbnRTdHlsZSI6eyIkcmVmIjoiNjgifX0sIkF1dG9TaXplIjowLCJGb3JlZ3JvdW5kIjp7IiRyZWYiOiI2OSJ9LCJNYXhXaWR0aCI6MjAwLjAsIk1heEhlaWdodCI6IkluZmluaXR5IiwiU21hcnRGb3JlZ3JvdW5kSXNBY3RpdmUiOmZhbHNlLCJIb3Jpem9udGFsQWxpZ25tZW50IjoxLCJWZXJ0aWNhbEFsaWdubWVudCI6MCwiU21hcnRGb3JlZ3JvdW5kIjpudWxsLCJCYWNrZ3JvdW5kRmlsbFR5cGUiOjAsIk1hcmdpbiI6eyIkcmVmIjoiNzEifSwiUGFkZGluZyI6eyIkcmVmIjoiNzIifSwiQmFja2dyb3VuZCI6eyIkcmVmIjoiNzMifSwiSXNWaXNpYmxlIjp0cnVlLCJXaWR0aCI6MC4wLCJIZWlnaHQiOjAuMCwiQm9yZGVyU3R5bGUiOnsiJGlkIjoiMTk2IiwiTGluZUNvbG9yIjpudWxsLCJMaW5lV2VpZ2h0IjowLjAsIkxpbmVUeXBlIjowLCJQYXJlbnRTdHlsZSI6bnVsbH0sIlBhcmVudFN0eWxlIjp7IiRyZWYiOiI2NyJ9fSwiRGF0ZVN0eWxlIjp7IiRpZCI6IjE5NyIsIkZvbnRTZXR0aW5ncyI6eyIkaWQiOiIxOTgiLCJGb250U2l6ZSI6MTAsIkZvbnROYW1lIjoiQ2FsaWJyaSBMaWdodCIsIklzQm9sZCI6ZmFsc2UsIklzSXRhbGljIjpmYWxzZSwiSXNVbmRlcmxpbmVkIjpmYWxzZSwiUGFyZW50U3R5bGUiOnsiJHJlZiI6Ijc1In19LCJBdXRvU2l6ZSI6MCwiRm9yZWdyb3VuZCI6eyIkcmVmIjoiNzYifSwiTWF4V2lkdGgiOjIwMC4wLCJNYXhIZWlnaHQiOiJJbmZpbml0eSIsIlNtYXJ0Rm9yZWdyb3VuZElzQWN0aXZlIjpmYWxzZSwiSG9yaXpvbnRhbEFsaWdubWVudCI6MCwiVmVydGljYWxBbGlnbm1lbnQiOjAsIlNtYXJ0Rm9yZWdyb3VuZCI6bnVsbCwiQmFja2dyb3VuZEZpbGxUeXBlIjowLCJNYXJnaW4iOnsiJHJlZiI6Ijc4In0sIlBhZGRpbmciOnsiJHJlZiI6Ijc5In0sIkJhY2tncm91bmQiOnsiJHJlZiI6IjgwIn0sIklzVmlzaWJsZSI6dHJ1ZSwiV2lkdGgiOjAuMCwiSGVpZ2h0IjowLjAsIkJvcmRlclN0eWxlIjp7IiRpZCI6IjE5OSIsIkxpbmVDb2xvciI6bnVsbCwiTGluZVdlaWdodCI6MC4wLCJMaW5lVHlwZSI6MCwiUGFyZW50U3R5bGUiOm51bGx9LCJQYXJlbnRTdHlsZSI6eyIkcmVmIjoiNzQifX0sIkRhdGVGb3JtYXQiOnsiJHJlZiI6IjgxIn0sIldlZWtOdW1iZXJpbmciOnsiJGlkIjoiMjAwIiwiRm9ybWF0IjowLCJJc1Zpc2libGUiOmZhbHNlLCJMYXN0S25vd25WaXNpYmlsaXR5U3RhdGUiOmZhbHNlfSwiSXNWaXNpYmxlIjp0cnVlLCJQYXJlbnRTdHlsZSI6eyIkcmVmIjoiNTMifX0sIkluZGV4IjoxLCJQZXJjZW50YWdlQ29tcGxldGUiOm51bGwsIlBvc2l0aW9uIjp7IlJhdGlvIjowLjAsIklzQ3VzdG9tIjpmYWxzZX0sIkRhdGVGb3JtYXQiOnsiJHJlZiI6IjgxIn0sIldlZWtOdW1iZXJpbmciOnsiJGlkIjoiMjAxIiwiRm9ybWF0IjowLCJJc1Zpc2libGUiOmZhbHNlLCJMYXN0S25vd25WaXNpYmlsaXR5U3RhdGUiOmZhbHNlfSwiUmVsYXRlZFRhc2tJZCI6IjAwMDAwMDAwLTAwMDAtMDAwMC0wMDAwLTAwMDAwMDAwMDAwMCIsIklkIjoiZmJkYjgyNjYtMWU5ZC00Yzg2LWEyY2EtYTBmODE1MjVlNjQwIiwiSW1wb3J0SWQiOm51bGwsIlRpdGxlIjoiU215dGggYW5kIEFuZHkgQm9ydG9uIHRha2UgY2VsbCBwaG9uZSBwaWN0dXJlIGF0IFBpY2tlcmluZyBEYWlyeSBRdWVlbiwgMjAwIG1pbGVzIGZyb20gR3Jhc2xpbiIsIk5vdGUiOm51bGwsIkh5cGVybGluayI6eyIkaWQiOiIyMDIiLCJBZGRyZXNzIjpudWxsLCJTdWJBZGRyZXNzIjpudWxsfSwiSXNDaGFuZ2VkIjpmYWxzZSwiSXNOZXciOmZhbHNlfSx7IiRpZCI6IjIwMyIsIkRhdGUiOiIyMDIxLTA1LTE2VDIwOjIyOjAwIiwiU3R5bGUiOnsiJGlkIjoiMjA0IiwiU2hhcGUiOjYsIkNvbm5lY3Rvck1hcmdpbiI6eyIkcmVmIjoiNTQifSwiQ29ubmVjdG9yU3R5bGUiOnsiJGlkIjoiMjA1IiwiTGluZUNvbG9yIjp7IiRpZCI6IjIwNiIsIiR0eXBlIjoiTkxSRS5Db21tb24uRG9tLlNvbGlkQ29sb3JCcnVzaCwgTkxSRS5Db21tb24iLCJDb2xvciI6eyIkaWQiOiIyMDciLCJBIjoxMjcsIlIiOjE2NSwiRyI6MTY1LCJCIjoxNjV9fSwiTGluZVdlaWdodCI6MS4wLCJMaW5lVHlwZSI6MCwiUGFyZW50U3R5bGUiOnsiJHJlZiI6IjU1In19LCJJc0JlbG93VGltZWJhbmQiOnRydWUsIlBvc2l0aW9uT25UYXNrIjowLCJIaWRlRGF0ZSI6ZmFsc2UsIlNoYXBlU2l6ZSI6MSwiU3BhY2luZyI6Mi4wLCJQYWRkaW5nIjp7IiRyZWYiOiI1OCJ9LCJTaGFwZVN0eWxlIjp7IiRpZCI6IjIwOCIsIk1hcmdpbiI6eyIkcmVmIjoiNjAifSwiUGFkZGluZyI6eyIkcmVmIjoiNjEifSwiQmFja2dyb3VuZCI6eyIkaWQiOiIyMDkiLCJDb2xvciI6eyIkaWQiOiIyMTAiLCJBIjoyNTUsIlIiOjE2NSwiRyI6MTY1LCJCIjoxNjV9fSwiSXNWaXNpYmxlIjp0cnVlLCJXaWR0aCI6MTguMCwiSGVpZ2h0IjoyMC4wLCJCb3JkZXJTdHlsZSI6eyIkaWQiOiIyMTEiLCJMaW5lQ29sb3IiOnsiJHJlZiI6IjY1In0sIkxpbmVXZWlnaHQiOjAuMCwiTGluZVR5cGUiOjAsIlBhcmVudFN0eWxlIjp7IiRyZWYiOiI2NCJ9fSwiUGFyZW50U3R5bGUiOnsiJHJlZiI6IjU5In19LCJUaXRsZVN0eWxlIjp7IiRpZCI6IjIxMiIsIkZvbnRTZXR0aW5ncyI6eyIkaWQiOiIyMTMiLCJGb250U2l6ZSI6MTIsIkZvbnROYW1lIjoiQ2FsaWJyaSBMaWdodCIsIklzQm9sZCI6ZmFsc2UsIklzSXRhbGljIjpmYWxzZSwiSXNVbmRlcmxpbmVkIjpmYWxzZSwiUGFyZW50U3R5bGUiOnsiJHJlZiI6IjY4In19LCJBdXRvU2l6ZSI6MCwiRm9yZWdyb3VuZCI6eyIkcmVmIjoiNjkifSwiTWF4V2lkdGgiOjIwMC4wLCJNYXhIZWlnaHQiOiJJbmZpbml0eSIsIlNtYXJ0Rm9yZWdyb3VuZElzQWN0aXZlIjpmYWxzZSwiSG9yaXpvbnRhbEFsaWdubWVudCI6MSwiVmVydGljYWxBbGlnbm1lbnQiOjAsIlNtYXJ0Rm9yZWdyb3VuZCI6bnVsbCwiQmFja2dyb3VuZEZpbGxUeXBlIjowLCJNYXJnaW4iOnsiJHJlZiI6IjcxIn0sIlBhZGRpbmciOnsiJHJlZiI6IjcyIn0sIkJhY2tncm91bmQiOnsiJHJlZiI6IjczIn0sIklzVmlzaWJsZSI6dHJ1ZSwiV2lkdGgiOjAuMCwiSGVpZ2h0IjowLjAsIkJvcmRlclN0eWxlIjp7IiRpZCI6IjIxNCIsIkxpbmVDb2xvciI6bnVsbCwiTGluZVdlaWdodCI6MC4wLCJMaW5lVHlwZSI6MCwiUGFyZW50U3R5bGUiOm51bGx9LCJQYXJlbnRTdHlsZSI6eyIkcmVmIjoiNjcifX0sIkRhdGVTdHlsZSI6eyIkaWQiOiIyMTUiLCJGb250U2V0dGluZ3MiOnsiJGlkIjoiMjE2IiwiRm9udFNpemUiOjEwLCJGb250TmFtZSI6IkNhbGlicmkgTGlnaHQiLCJJc0JvbGQiOmZhbHNlLCJJc0l0YWxpYyI6ZmFsc2UsIklzVW5kZXJsaW5lZCI6ZmFsc2UsIlBhcmVudFN0eWxlIjp7IiRyZWYiOiI3NSJ9fSwiQXV0b1NpemUiOjAsIkZvcmVncm91bmQiOnsiJHJlZiI6Ijc2In0sIk1heFdpZHRoIjoyMDAuMCwiTWF4SGVpZ2h0IjoiSW5maW5pdHkiLCJTbWFydEZvcmVncm91bmRJc0FjdGl2ZSI6ZmFsc2UsIkhvcml6b250YWxBbGlnbm1lbnQiOjAsIlZlcnRpY2FsQWxpZ25tZW50IjowLCJTbWFydEZvcmVncm91bmQiOm51bGwsIkJhY2tncm91bmRGaWxsVHlwZSI6MCwiTWFyZ2luIjp7IiRyZWYiOiI3OCJ9LCJQYWRkaW5nIjp7IiRyZWYiOiI3OSJ9LCJCYWNrZ3JvdW5kIjp7IiRyZWYiOiI4MCJ9LCJJc1Zpc2libGUiOnRydWUsIldpZHRoIjowLjAsIkhlaWdodCI6MC4wLCJCb3JkZXJTdHlsZSI6eyIkaWQiOiIyMTciLCJMaW5lQ29sb3IiOm51bGwsIkxpbmVXZWlnaHQiOjAuMCwiTGluZVR5cGUiOjAsIlBhcmVudFN0eWxlIjpudWxsfSwiUGFyZW50U3R5bGUiOnsiJHJlZiI6Ijc0In19LCJEYXRlRm9ybWF0Ijp7IiRyZWYiOiI4MSJ9LCJXZWVrTnVtYmVyaW5nIjp7IiRpZCI6IjIxOCIsIkZvcm1hdCI6MCwiSXNWaXNpYmxlIjpmYWxzZSwiTGFzdEtub3duVmlzaWJpbGl0eVN0YXRlIjpmYWxzZX0sIklzVmlzaWJsZSI6dHJ1ZSwiUGFyZW50U3R5bGUiOnsiJHJlZiI6IjUzIn19LCJJbmRleCI6MiwiUGVyY2VudGFnZUNvbXBsZXRlIjpudWxsLCJQb3NpdGlvbiI6eyJSYXRpbyI6MC4wLCJJc0N1c3RvbSI6ZmFsc2V9LCJEYXRlRm9ybWF0Ijp7IiRyZWYiOiI4MSJ9LCJXZWVrTnVtYmVyaW5nIjp7IiRpZCI6IjIxOSIsIkZvcm1hdCI6MCwiSXNWaXNpYmxlIjpmYWxzZSwiTGFzdEtub3duVmlzaWJpbGl0eVN0YXRlIjpmYWxzZX0sIlJlbGF0ZWRUYXNrSWQiOiIwMDAwMDAwMC0wMDAwLTAwMDAtMDAwMC0wMDAwMDAwMDAwMDAiLCJJZCI6IjU5NDJmN2M0LWYwOTEtNGQ0Yi1hYmYyLWFhNGI0NmE2OTkwNiIsIkltcG9ydElkIjpudWxsLCJUaXRsZSI6IkhvdGVsIGd1ZXN0IGluIG5laWdoYm9yaW5nIHJvb20gcmVwb3J0cyBzaG91dGluZyAgaW4gcm9vbSBuZXh0IGRvb3IiLCJOb3RlIjpudWxsLCJIeXBlcmxpbmsiOnsiJGlkIjoiMjIwIiwiQWRkcmVzcyI6bnVsbCwiU3ViQWRkcmVzcyI6bnVsbH0sIklzQ2hhbmdlZCI6ZmFsc2UsIklzTmV3IjpmYWxzZX0seyIkaWQiOiIyMjEiLCJEYXRlIjoiMjAyMS0wNS0xN1QwMDoyMDowMCIsIlN0eWxlIjp7IiRpZCI6IjIyMiIsIlNoYXBlIjo2LCJDb25uZWN0b3JNYXJnaW4iOnsiJHJlZiI6IjU0In0sIkNvbm5lY3RvclN0eWxlIjp7IiRpZCI6IjIyMyIsIkxpbmVDb2xvciI6eyIkaWQiOiIyMjQiLCIkdHlwZSI6Ik5MUkUuQ29tbW9uLkRvbS5Tb2xpZENvbG9yQnJ1c2gsIE5MUkUuQ29tbW9uIiwiQ29sb3IiOnsiJGlkIjoiMjI1IiwiQSI6MTI3LCJSIjo5MSwiRyI6MTU1LCJCIjoyMTN9fSwiTGluZVdlaWdodCI6MS4wLCJMaW5lVHlwZSI6MCwiUGFyZW50U3R5bGUiOnsiJHJlZiI6IjU1In19LCJJc0JlbG93VGltZWJhbmQiOnRydWUsIlBvc2l0aW9uT25UYXNrIjowLCJIaWRlRGF0ZSI6ZmFsc2UsIlNoYXBlU2l6ZSI6MSwiU3BhY2luZyI6Mi4wLCJQYWRkaW5nIjp7IiRyZWYiOiI1OCJ9LCJTaGFwZVN0eWxlIjp7IiRpZCI6IjIyNiIsIk1hcmdpbiI6eyIkcmVmIjoiNjAifSwiUGFkZGluZyI6eyIkcmVmIjoiNjEifSwiQmFja2dyb3VuZCI6eyIkaWQiOiIyMjciLCJDb2xvciI6eyIkaWQiOiIyMjgiLCJBIjoyNTUsIlIiOjkxLCJHIjoxNTUsIkIiOjIxM319LCJJc1Zpc2libGUiOnRydWUsIldpZHRoIjoxOC4wLCJIZWlnaHQiOjIwLjAsIkJvcmRlclN0eWxlIjp7IiRpZCI6IjIyOSIsIkxpbmVDb2xvciI6eyIkcmVmIjoiNjUifSwiTGluZVdlaWdodCI6MC4wLCJMaW5lVHlwZSI6MCwiUGFyZW50U3R5bGUiOnsiJHJlZiI6IjY0In19LCJQYXJlbnRTdHlsZSI6eyIkcmVmIjoiNTkifX0sIlRpdGxlU3R5bGUiOnsiJGlkIjoiMjMwIiwiRm9udFNldHRpbmdzIjp7IiRpZCI6IjIzMSIsIkZvbnRTaXplIjoxMiwiRm9udE5hbWUiOiJDYWxpYnJpIExpZ2h0IiwiSXNCb2xkIjpmYWxzZSwiSXNJdGFsaWMiOmZhbHNlLCJJc1VuZGVybGluZWQiOmZhbHNlLCJQYXJlbnRTdHlsZSI6eyIkcmVmIjoiNjgifX0sIkF1dG9TaXplIjowLCJGb3JlZ3JvdW5kIjp7IiRyZWYiOiI2OSJ9LCJNYXhXaWR0aCI6MjAwLjAsIk1heEhlaWdodCI6IkluZmluaXR5IiwiU21hcnRGb3JlZ3JvdW5kSXNBY3RpdmUiOmZhbHNlLCJIb3Jpem9udGFsQWxpZ25tZW50IjoxLCJWZXJ0aWNhbEFsaWdubWVudCI6MCwiU21hcnRGb3JlZ3JvdW5kIjpudWxsLCJCYWNrZ3JvdW5kRmlsbFR5cGUiOjAsIk1hcmdpbiI6eyIkcmVmIjoiNzEifSwiUGFkZGluZyI6eyIkcmVmIjoiNzIifSwiQmFja2dyb3VuZCI6eyIkcmVmIjoiNzMifSwiSXNWaXNpYmxlIjp0cnVlLCJXaWR0aCI6MC4wLCJIZWlnaHQiOjAuMCwiQm9yZGVyU3R5bGUiOnsiJGlkIjoiMjMyIiwiTGluZUNvbG9yIjpudWxsLCJMaW5lV2VpZ2h0IjowLjAsIkxpbmVUeXBlIjowLCJQYXJlbnRTdHlsZSI6bnVsbH0sIlBhcmVudFN0eWxlIjp7IiRyZWYiOiI2NyJ9fSwiRGF0ZVN0eWxlIjp7IiRpZCI6IjIzMyIsIkZvbnRTZXR0aW5ncyI6eyIkaWQiOiIyMzQiLCJGb250U2l6ZSI6MTAsIkZvbnROYW1lIjoiQ2FsaWJyaSBMaWdodCIsIklzQm9sZCI6ZmFsc2UsIklzSXRhbGljIjpmYWxzZSwiSXNVbmRlcmxpbmVkIjpmYWxzZSwiUGFyZW50U3R5bGUiOnsiJHJlZiI6Ijc1In19LCJBdXRvU2l6ZSI6MCwiRm9yZWdyb3VuZCI6eyIkcmVmIjoiNzYifSwiTWF4V2lkdGgiOjIwMC4wLCJNYXhIZWlnaHQiOiJJbmZpbml0eSIsIlNtYXJ0Rm9yZWdyb3VuZElzQWN0aXZlIjpmYWxzZSwiSG9yaXpvbnRhbEFsaWdubWVudCI6MCwiVmVydGljYWxBbGlnbm1lbnQiOjAsIlNtYXJ0Rm9yZWdyb3VuZCI6bnVsbCwiQmFja2dyb3VuZEZpbGxUeXBlIjowLCJNYXJnaW4iOnsiJHJlZiI6Ijc4In0sIlBhZGRpbmciOnsiJHJlZiI6Ijc5In0sIkJhY2tncm91bmQiOnsiJHJlZiI6IjgwIn0sIklzVmlzaWJsZSI6dHJ1ZSwiV2lkdGgiOjAuMCwiSGVpZ2h0IjowLjAsIkJvcmRlclN0eWxlIjp7IiRpZCI6IjIzNSIsIkxpbmVDb2xvciI6bnVsbCwiTGluZVdlaWdodCI6MC4wLCJMaW5lVHlwZSI6MCwiUGFyZW50U3R5bGUiOm51bGx9LCJQYXJlbnRTdHlsZSI6eyIkcmVmIjoiNzQifX0sIkRhdGVGb3JtYXQiOnsiJHJlZiI6IjgxIn0sIldlZWtOdW1iZXJpbmciOnsiJGlkIjoiMjM2IiwiRm9ybWF0IjowLCJJc1Zpc2libGUiOmZhbHNlLCJMYXN0S25vd25WaXNpYmlsaXR5U3RhdGUiOmZhbHNlfSwiSXNWaXNpYmxlIjp0cnVlLCJQYXJlbnRTdHlsZSI6eyIkcmVmIjoiNTMifX0sIkluZGV4IjozLCJQZXJjZW50YWdlQ29tcGxldGUiOm51bGwsIlBvc2l0aW9uIjp7IlJhdGlvIjowLjAsIklzQ3VzdG9tIjpmYWxzZX0sIkRhdGVGb3JtYXQiOnsiJHJlZiI6IjgxIn0sIldlZWtOdW1iZXJpbmciOnsiJGlkIjoiMjM3IiwiRm9ybWF0IjowLCJJc1Zpc2libGUiOmZhbHNlLCJMYXN0S25vd25WaXNpYmlsaXR5U3RhdGUiOmZhbHNlfSwiUmVsYXRlZFRhc2tJZCI6IjAwMDAwMDAwLTAwMDAtMDAwMC0wMDAwLTAwMDAwMDAwMDAwMCIsIklkIjoiODc2YzllZjMtYmE2Mi00ZWRiLWI5ZmMtOWM3MGMzYjc1NDJmIiwiSW1wb3J0SWQiOm51bGwsIlRpdGxlIjoiU215dGggcmVjZWl2ZXMgYSBzcGVlZGluZyB0aWNrZXQgMjAgbWlsZXMgc291dGggb2YgUGlja2VyaW5nIiwiTm90ZSI6bnVsbCwiSHlwZXJsaW5rIjp7IiRpZCI6IjIzOCIsIkFkZHJlc3MiOm51bGwsIlN1YkFkZHJlc3MiOm51bGx9LCJJc0NoYW5nZWQiOmZhbHNlLCJJc05ldyI6ZmFsc2V9XSwiVGFza3MiOlt7IiRpZCI6IjIzOSIsIkdyb3VwTmFtZSI6bnVsbCwiU3RhcnREYXRlIjoiMjAyMS0wNS0xNlQxOTozMDowMFoiLCJFbmREYXRlIjoiMjAyMS0wNS0xNlQyMTowMDowMFoiLCJQZXJjZW50YWdlQ29tcGxldGUiOm51bGwsIlN0eWxlIjp7IiRpZCI6IjI0MCIsIlNoYXBlIjo2LCJTaGFwZVRoaWNrbmVzcyI6MiwiRHVyYXRpb25Gb3JtYXQiOjcsIkluY2x1ZGVOb25Xb3JraW5nRGF5c0luRHVyYXRpb24iOmZhbHNlLCJQZXJjZW50YWdlQ29tcGxldGVTdHlsZSI6eyIkaWQiOiIyNDEiLCJGb250U2V0dGluZ3MiOnsiJGlkIjoiMjQyIiwiRm9udFNpemUiOjEwLCJGb250TmFtZSI6IkNhbGlicmkiLCJJc0JvbGQiOmZhbHNlLCJJc0l0YWxpYyI6ZmFsc2UsIklzVW5kZXJsaW5lZCI6ZmFsc2UsIlBhcmVudFN0eWxlIjp7IiRyZWYiOiI4NiJ9fSwiQXV0b1NpemUiOjAsIkZvcmVncm91bmQiOnsiJHJlZiI6Ijg3In0sIk1heFdpZHRoIjoyMDAuMCwiTWF4SGVpZ2h0IjoiSW5maW5pdHkiLCJTbWFydEZvcmVncm91bmRJc0FjdGl2ZSI6ZmFsc2UsIkhvcml6b250YWxBbGlnbm1lbnQiOjAsIlZlcnRpY2FsQWxpZ25tZW50IjowLCJTbWFydEZvcmVncm91bmQiOm51bGwsIkJhY2tncm91bmRGaWxsVHlwZSI6MCwiTWFyZ2luIjp7IiRyZWYiOiI4OSJ9LCJQYWRkaW5nIjp7IiRyZWYiOiI5MCJ9LCJCYWNrZ3JvdW5kIjp7IiRyZWYiOiI5MSJ9LCJJc1Zpc2libGUiOnRydWUsIldpZHRoIjowLjAsIkhlaWdodCI6MC4wLCJCb3JkZXJTdHlsZSI6eyIkaWQiOiIyNDMiLCJMaW5lQ29sb3IiOm51bGwsIkxpbmVXZWlnaHQiOjAuMCwiTGluZVR5cGUiOjAsIlBhcmVudFN0eWxlIjpudWxsfSwiUGFyZW50U3R5bGUiOnsiJHJlZiI6Ijg1In19LCJEdXJhdGlvblN0eWxlIjp7IiRpZCI6IjI0NCIsIkZvbnRTZXR0aW5ncyI6eyIkaWQiOiIyNDUiLCJGb250U2l6ZSI6MTAsIkZvbnROYW1lIjoiQ2FsaWJyaSIsIklzQm9sZCI6ZmFsc2UsIklzSXRhbGljIjpmYWxzZSwiSXNVbmRlcmxpbmVkIjpmYWxzZSwiUGFyZW50U3R5bGUiOnsiJHJlZiI6IjkzIn19LCJBdXRvU2l6ZSI6MCwiRm9yZWdyb3VuZCI6eyIkcmVmIjoiOTQifSwiTWF4V2lkdGgiOjIwMC4wLCJNYXhIZWlnaHQiOiJJbmZpbml0eSIsIlNtYXJ0Rm9yZWdyb3VuZElzQWN0aXZlIjpmYWxzZSwiSG9yaXpvbnRhbEFsaWdubWVudCI6MCwiVmVydGljYWxBbGlnbm1lbnQiOjAsIlNtYXJ0Rm9yZWdyb3VuZCI6bnVsbCwiQmFja2dyb3VuZEZpbGxUeXBlIjowLCJNYXJnaW4iOnsiJHJlZiI6Ijk2In0sIlBhZGRpbmciOnsiJHJlZiI6Ijk3In0sIkJhY2tncm91bmQiOnsiJHJlZiI6Ijk4In0sIklzVmlzaWJsZSI6dHJ1ZSwiV2lkdGgiOjAuMCwiSGVpZ2h0IjowLjAsIkJvcmRlclN0eWxlIjp7IiRpZCI6IjI0NiIsIkxpbmVDb2xvciI6bnVsbCwiTGluZVdlaWdodCI6MC4wLCJMaW5lVHlwZSI6MCwiUGFyZW50U3R5bGUiOm51bGx9LCJQYXJlbnRTdHlsZSI6eyIkcmVmIjoiOTIifX0sIkhvcml6b250YWxDb25uZWN0b3JTdHlsZSI6eyIkaWQiOiIyNDciLCJMaW5lQ29sb3IiOnsiJHJlZiI6IjEwMCJ9LCJMaW5lV2VpZ2h0IjoxLjAsIkxpbmVUeXBlIjowLCJQYXJlbnRTdHlsZSI6eyIkcmVmIjoiOTkifX0sIlZlcnRpY2FsQ29ubmVjdG9yU3R5bGUiOnsiJGlkIjoiMjQ4IiwiTGluZUNvbG9yIjp7IiRyZWYiOiIxMDMifSwiTGluZVdlaWdodCI6MC4wLCJMaW5lVHlwZSI6MCwiUGFyZW50U3R5bGUiOnsiJHJlZiI6IjEwMiJ9fSwiTWFyZ2luIjpudWxsLCJTdGFydERhdGVQb3NpdGlvbiI6MywiRW5kRGF0ZVBvc2l0aW9uIjo0LCJEYXRlSXNWaXNpYmxlIjp0cnVlLCJUaXRsZVBvc2l0aW9uIjoxLCJEdXJhdGlvblBvc2l0aW9uIjo2LCJQZXJjZW50YWdlQ29tcGxldGVkUG9zaXRpb24iOjYsIlNwYWNpbmciOjEwLCJJc0JlbG93VGltZWJhbmQiOmZhbHNlLCJQZXJjZW50YWdlQ29tcGxldGVTaGFwZU9wYWNpdHkiOjM1LCJTaGFwZVN0eWxlIjp7IiRpZCI6IjI0OSIsIk1hcmdpbiI6eyIkcmVmIjoiMTA2In0sIlBhZGRpbmciOnsiJHJlZiI6IjEwNyJ9LCJCYWNrZ3JvdW5kIjp7IiRpZCI6IjI1MCIsIkNvbG9yIjp7IiRpZCI6IjI1MSIsIkEiOjI1NSwiUiI6NjgsIkciOjExNCwiQiI6MTk2fX0sIklzVmlzaWJsZSI6dHJ1ZSwiV2lkdGgiOjAuMCwiSGVpZ2h0IjoyMi4wLCJCb3JkZXJTdHlsZSI6eyIkaWQiOiIyNTIiLCJMaW5lQ29sb3IiOnsiJHJlZiI6IjExMSJ9LCJMaW5lV2VpZ2h0IjowLjAsIkxpbmVUeXBlIjowLCJQYXJlbnRTdHlsZSI6eyIkcmVmIjoiMTEwIn19LCJQYXJlbnRTdHlsZSI6eyIkcmVmIjoiMTA1In19LCJUaXRsZVN0eWxlIjp7IiRpZCI6IjI1MyIsIkZvbnRTZXR0aW5ncyI6eyIkaWQiOiIyNTQiLCJGb250U2l6ZSI6MTIsIkZvbnROYW1lIjoiQ2FsaWJyaSBMaWdodCIsIklzQm9sZCI6ZmFsc2UsIklzSXRhbGljIjpmYWxzZSwiSXNVbmRlcmxpbmVkIjpmYWxzZSwiUGFyZW50U3R5bGUiOnsiJHJlZiI6IjExNCJ9fSwiQXV0b1NpemUiOjAsIkZvcmVncm91bmQiOnsiJHJlZiI6IjExNSJ9LCJNYXhXaWR0aCI6MjAwLjAsIk1heEhlaWdodCI6IkluZmluaXR5IiwiU21hcnRGb3JlZ3JvdW5kSXNBY3RpdmUiOmZhbHNlLCJIb3Jpem9udGFsQWxpZ25tZW50IjowLCJWZXJ0aWNhbEFsaWdubWVudCI6MCwiU21hcnRGb3JlZ3JvdW5kIjpudWxsLCJCYWNrZ3JvdW5kRmlsbFR5cGUiOjAsIk1hcmdpbiI6eyIkcmVmIjoiMTE3In0sIlBhZGRpbmciOnsiJHJlZiI6IjExOCJ9LCJCYWNrZ3JvdW5kIjp7IiRyZWYiOiIxMTkifSwiSXNWaXNpYmxlIjp0cnVlLCJXaWR0aCI6MC4wLCJIZWlnaHQiOjAuMCwiQm9yZGVyU3R5bGUiOnsiJGlkIjoiMjU1IiwiTGluZUNvbG9yIjpudWxsLCJMaW5lV2VpZ2h0IjowLjAsIkxpbmVUeXBlIjowLCJQYXJlbnRTdHlsZSI6bnVsbH0sIlBhcmVudFN0eWxlIjp7IiRyZWYiOiIxMTMifX0sIkRhdGVTdHlsZSI6eyIkaWQiOiIyNTYiLCJGb250U2V0dGluZ3MiOnsiJGlkIjoiMjU3IiwiRm9udFNpemUiOjEwLCJGb250TmFtZSI6IkNhbGlicmkgTGlnaHQiLCJJc0JvbGQiOmZhbHNlLCJJc0l0YWxpYyI6ZmFsc2UsIklzVW5kZXJsaW5lZCI6ZmFsc2UsIlBhcmVudFN0eWxlIjp7IiRyZWYiOiIxMjEifX0sIkF1dG9TaXplIjowLCJGb3JlZ3JvdW5kIjp7IiRyZWYiOiIxMjIifSwiTWF4V2lkdGgiOjIwMC4wLCJNYXhIZWlnaHQiOiJJbmZpbml0eSIsIlNtYXJ0Rm9yZWdyb3VuZElzQWN0aXZlIjpmYWxzZSwiSG9yaXpvbnRhbEFsaWdubWVudCI6MCwiVmVydGljYWxBbGlnbm1lbnQiOjAsIlNtYXJ0Rm9yZWdyb3VuZCI6bnVsbCwiQmFja2dyb3VuZEZpbGxUeXBlIjowLCJNYXJnaW4iOnsiJHJlZiI6IjEyNCJ9LCJQYWRkaW5nIjp7IiRyZWYiOiIxMjUifSwiQmFja2dyb3VuZCI6eyIkcmVmIjoiMTI2In0sIklzVmlzaWJsZSI6dHJ1ZSwiV2lkdGgiOjAuMCwiSGVpZ2h0IjowLjAsIkJvcmRlclN0eWxlIjp7IiRpZCI6IjI1OCIsIkxpbmVDb2xvciI6bnVsbCwiTGluZVdlaWdodCI6MC4wLCJMaW5lVHlwZSI6MCwiUGFyZW50U3R5bGUiOm51bGx9LCJQYXJlbnRTdHlsZSI6eyIkcmVmIjoiMTIwIn19LCJEYXRlRm9ybWF0Ijp7IiRyZWYiOiIxMjcifSwiV2Vla051bWJlcmluZyI6eyIkaWQiOiIyNTkiLCJGb3JtYXQiOjAsIklzVmlzaWJsZSI6ZmFsc2UsIkxhc3RLbm93blZpc2liaWxpdHlTdGF0ZSI6ZmFsc2V9LCJJc1Zpc2libGUiOnRydWUsIlBhcmVudFN0eWxlIjp7IiRyZWYiOiI4NCJ9fSwiSW5kZXgiOjQsIlNtYXJ0RHVyYXRpb25BY3RpdmF0ZWQiOnRydWUsIkRhdGVGb3JtYXQiOnsiJHJlZiI6IjEyNyJ9LCJXZWVrTnVtYmVyaW5nIjp7IiRpZCI6IjI2MCIsIkZvcm1hdCI6MCwiSXNWaXNpYmxlIjpmYWxzZSwiTGFzdEtub3duVmlzaWJpbGl0eVN0YXRlIjpmYWxzZX0sIklkIjoiODRiNTU1N2YtNmI4ZC00YTczLThiNjctZDA4Yzg1MjU2ZDU5IiwiSW1wb3J0SWQiOm51bGwsIlRpdGxlIjoiVGltZSBvZiBhc3NhdWx0IiwiTm90ZSI6bnVsbCwiSHlwZXJsaW5rIjp7IiRpZCI6IjI2MSIsIkFkZHJlc3MiOm51bGwsIlN1YkFkZHJlc3MiOm51bGx9LCJJc0NoYW5nZWQiOmZhbHNlLCJJc05ldyI6ZmFsc2V9LHsiJGlkIjoiMjYyIiwiR3JvdXBOYW1lIjpudWxsLCJTdGFydERhdGUiOiIyMDIxLTA1LTE2VDE5OjMwOjAwWiIsIkVuZERhdGUiOiIyMDIxLTA1LTE2VDIwOjMwOjAwWiIsIlBlcmNlbnRhZ2VDb21wbGV0ZSI6bnVsbCwiU3R5bGUiOnsiJGlkIjoiMjYzIiwiU2hhcGUiOjcsIlNoYXBlVGhpY2tuZXNzIjoxLCJEdXJhdGlvbkZvcm1hdCI6NywiSW5jbHVkZU5vbldvcmtpbmdEYXlzSW5EdXJhdGlvbiI6ZmFsc2UsIlBlcmNlbnRhZ2VDb21wbGV0ZVN0eWxlIjp7IiRpZCI6IjI2NCIsIkZvbnRTZXR0aW5ncyI6eyIkaWQiOiIyNjUiLCJGb250U2l6ZSI6MTAsIkZvbnROYW1lIjoiQ2FsaWJyaSIsIklzQm9sZCI6ZmFsc2UsIklzSXRhbGljIjpmYWxzZSwiSXNVbmRlcmxpbmVkIjpmYWxzZSwiUGFyZW50U3R5bGUiOnsiJHJlZiI6Ijg2In19LCJBdXRvU2l6ZSI6MCwiRm9yZWdyb3VuZCI6eyIkcmVmIjoiODcifSwiTWF4V2lkdGgiOjIwMC4wLCJNYXhIZWlnaHQiOiJJbmZpbml0eSIsIlNtYXJ0Rm9yZWdyb3VuZElzQWN0aXZlIjpmYWxzZSwiSG9yaXpvbnRhbEFsaWdubWVudCI6MCwiVmVydGljYWxBbGlnbm1lbnQiOjAsIlNtYXJ0Rm9yZWdyb3VuZCI6bnVsbCwiQmFja2dyb3VuZEZpbGxUeXBlIjowLCJNYXJnaW4iOnsiJHJlZiI6Ijg5In0sIlBhZGRpbmciOnsiJHJlZiI6IjkwIn0sIkJhY2tncm91bmQiOnsiJHJlZiI6IjkxIn0sIklzVmlzaWJsZSI6dHJ1ZSwiV2lkdGgiOjAuMCwiSGVpZ2h0IjowLjAsIkJvcmRlclN0eWxlIjp7IiRpZCI6IjI2NiIsIkxpbmVDb2xvciI6bnVsbCwiTGluZVdlaWdodCI6MC4wLCJMaW5lVHlwZSI6MCwiUGFyZW50U3R5bGUiOm51bGx9LCJQYXJlbnRTdHlsZSI6eyIkcmVmIjoiODUifX0sIkR1cmF0aW9uU3R5bGUiOnsiJGlkIjoiMjY3IiwiRm9udFNldHRpbmdzIjp7IiRpZCI6IjI2OCIsIkZvbnRTaXplIjoxMCwiRm9udE5hbWUiOiJDYWxpYnJpIiwiSXNCb2xkIjpmYWxzZSwiSXNJdGFsaWMiOmZhbHNlLCJJc1VuZGVybGluZWQiOmZhbHNlLCJQYXJlbnRTdHlsZSI6eyIkcmVmIjoiOTMifX0sIkF1dG9TaXplIjowLCJGb3JlZ3JvdW5kIjp7IiRyZWYiOiI5NCJ9LCJNYXhXaWR0aCI6MjAwLjAsIk1heEhlaWdodCI6IkluZmluaXR5IiwiU21hcnRGb3JlZ3JvdW5kSXNBY3RpdmUiOmZhbHNlLCJIb3Jpem9udGFsQWxpZ25tZW50IjowLCJWZXJ0aWNhbEFsaWdubWVudCI6MCwiU21hcnRGb3JlZ3JvdW5kIjpudWxsLCJCYWNrZ3JvdW5kRmlsbFR5cGUiOjAsIk1hcmdpbiI6eyIkcmVmIjoiOTYifSwiUGFkZGluZyI6eyIkcmVmIjoiOTcifSwiQmFja2dyb3VuZCI6eyIkcmVmIjoiOTgifSwiSXNWaXNpYmxlIjp0cnVlLCJXaWR0aCI6MC4wLCJIZWlnaHQiOjAuMCwiQm9yZGVyU3R5bGUiOnsiJGlkIjoiMjY5IiwiTGluZUNvbG9yIjpudWxsLCJMaW5lV2VpZ2h0IjowLjAsIkxpbmVUeXBlIjowLCJQYXJlbnRTdHlsZSI6bnVsbH0sIlBhcmVudFN0eWxlIjp7IiRyZWYiOiI5MiJ9fSwiSG9yaXpvbnRhbENvbm5lY3RvclN0eWxlIjp7IiRpZCI6IjI3MCIsIkxpbmVDb2xvciI6eyIkcmVmIjoiMTAwIn0sIkxpbmVXZWlnaHQiOjEuMCwiTGluZVR5cGUiOjAsIlBhcmVudFN0eWxlIjp7IiRyZWYiOiI5OSJ9fSwiVmVydGljYWxDb25uZWN0b3JTdHlsZSI6eyIkaWQiOiIyNzEiLCJMaW5lQ29sb3IiOnsiJHJlZiI6IjEwMyJ9LCJMaW5lV2VpZ2h0IjowLjAsIkxpbmVUeXBlIjowLCJQYXJlbnRTdHlsZSI6eyIkcmVmIjoiMTAyIn19LCJNYXJnaW4iOm51bGwsIlN0YXJ0RGF0ZVBvc2l0aW9uIjozLCJFbmREYXRlUG9zaXRpb24iOjQsIkRhdGVJc1Zpc2libGUiOnRydWUsIlRpdGxlUG9zaXRpb24iOjEsIkR1cmF0aW9uUG9zaXRpb24iOjYsIlBlcmNlbnRhZ2VDb21wbGV0ZWRQb3NpdGlvbiI6NiwiU3BhY2luZyI6MTAsIklzQmVsb3dUaW1lYmFuZCI6ZmFsc2UsIlBlcmNlbnRhZ2VDb21wbGV0ZVNoYXBlT3BhY2l0eSI6MzUsIlNoYXBlU3R5bGUiOnsiJGlkIjoiMjcyIiwiTWFyZ2luIjp7IiRyZWYiOiIxMDYifSwiUGFkZGluZyI6eyIkcmVmIjoiMTA3In0sIkJhY2tncm91bmQiOnsiJGlkIjoiMjczIiwiQ29sb3IiOnsiJGlkIjoiMjc0IiwiQSI6MjU1LCJSIjoyNTUsIkciOjE5MiwiQiI6MH19LCJJc1Zpc2libGUiOnRydWUsIldpZHRoIjowLjAsIkhlaWdodCI6MTYuMCwiQm9yZGVyU3R5bGUiOnsiJGlkIjoiMjc1IiwiTGluZUNvbG9yIjp7IiRyZWYiOiIxMTEifSwiTGluZVdlaWdodCI6MC4wLCJMaW5lVHlwZSI6MCwiUGFyZW50U3R5bGUiOnsiJHJlZiI6IjExMCJ9fSwiUGFyZW50U3R5bGUiOnsiJHJlZiI6IjEwNSJ9fSwiVGl0bGVTdHlsZSI6eyIkaWQiOiIyNzYiLCJGb250U2V0dGluZ3MiOnsiJGlkIjoiMjc3IiwiRm9udFNpemUiOjEyLCJGb250TmFtZSI6IkNhbGlicmkgTGlnaHQiLCJJc0JvbGQiOmZhbHNlLCJJc0l0YWxpYyI6ZmFsc2UsIklzVW5kZXJsaW5lZCI6ZmFsc2UsIlBhcmVudFN0eWxlIjp7IiRyZWYiOiIxMTQifX0sIkF1dG9TaXplIjoyLCJGb3JlZ3JvdW5kIjp7IiRyZWYiOiIxMTUifSwiTWF4V2lkdGgiOjI3Ni4zOTAxNjcyMzYzMjgxMywiTWF4SGVpZ2h0IjoiSW5maW5pdHkiLCJTbWFydEZvcmVncm91bmRJc0FjdGl2ZSI6ZmFsc2UsIkhvcml6b250YWxBbGlnbm1lbnQiOjAsIlZlcnRpY2FsQWxpZ25tZW50IjowLCJTbWFydEZvcmVncm91bmQiOm51bGwsIkJhY2tncm91bmRGaWxsVHlwZSI6MCwiTWFyZ2luIjp7IiRyZWYiOiIxMTcifSwiUGFkZGluZyI6eyIkcmVmIjoiMTE4In0sIkJhY2tncm91bmQiOnsiJHJlZiI6IjExOSJ9LCJJc1Zpc2libGUiOnRydWUsIldpZHRoIjowLjAsIkhlaWdodCI6MC4wLCJCb3JkZXJTdHlsZSI6eyIkaWQiOiIyNzgiLCJMaW5lQ29sb3IiOm51bGwsIkxpbmVXZWlnaHQiOjAuMCwiTGluZVR5cGUiOjAsIlBhcmVudFN0eWxlIjpudWxsfSwiUGFyZW50U3R5bGUiOnsiJHJlZiI6IjExMyJ9fSwiRGF0ZVN0eWxlIjp7IiRpZCI6IjI3OSIsIkZvbnRTZXR0aW5ncyI6eyIkaWQiOiIyODAiLCJGb250U2l6ZSI6MTAsIkZvbnROYW1lIjoiQ2FsaWJyaSBMaWdodCIsIklzQm9sZCI6ZmFsc2UsIklzSXRhbGljIjpmYWxzZSwiSXNVbmRlcmxpbmVkIjpmYWxzZSwiUGFyZW50U3R5bGUiOnsiJHJlZiI6IjEyMSJ9fSwiQXV0b1NpemUiOjAsIkZvcmVncm91bmQiOnsiJHJlZiI6IjEyMiJ9LCJNYXhXaWR0aCI6MjAwLjAsIk1heEhlaWdodCI6IkluZmluaXR5IiwiU21hcnRGb3JlZ3JvdW5kSXNBY3RpdmUiOmZhbHNlLCJIb3Jpem9udGFsQWxpZ25tZW50IjowLCJWZXJ0aWNhbEFsaWdubWVudCI6MCwiU21hcnRGb3JlZ3JvdW5kIjpudWxsLCJCYWNrZ3JvdW5kRmlsbFR5cGUiOjAsIk1hcmdpbiI6eyIkcmVmIjoiMTI0In0sIlBhZGRpbmciOnsiJHJlZiI6IjEyNSJ9LCJCYWNrZ3JvdW5kIjp7IiRyZWYiOiIxMjYifSwiSXNWaXNpYmxlIjp0cnVlLCJXaWR0aCI6MC4wLCJIZWlnaHQiOjAuMCwiQm9yZGVyU3R5bGUiOnsiJGlkIjoiMjgxIiwiTGluZUNvbG9yIjpudWxsLCJMaW5lV2VpZ2h0IjowLjAsIkxpbmVUeXBlIjowLCJQYXJlbnRTdHlsZSI6bnVsbH0sIlBhcmVudFN0eWxlIjp7IiRyZWYiOiIxMjAifX0sIkRhdGVGb3JtYXQiOnsiJHJlZiI6IjEyNyJ9LCJXZWVrTnVtYmVyaW5nIjp7IiRpZCI6IjI4MiIsIkZvcm1hdCI6MCwiSXNWaXNpYmxlIjpmYWxzZSwiTGFzdEtub3duVmlzaWJpbGl0eVN0YXRlIjpmYWxzZX0sIklzVmlzaWJsZSI6dHJ1ZSwiUGFyZW50U3R5bGUiOnsiJHJlZiI6Ijg0In19LCJJbmRleCI6NSwiU21hcnREdXJhdGlvbkFjdGl2YXRlZCI6dHJ1ZSwiRGF0ZUZvcm1hdCI6eyIkcmVmIjoiMTI3In0sIldlZWtOdW1iZXJpbmciOnsiJGlkIjoiMjgzIiwiRm9ybWF0IjowLCJJc1Zpc2libGUiOmZhbHNlLCJMYXN0S25vd25WaXNpYmlsaXR5U3RhdGUiOmZhbHNlfSwiSWQiOiJmYzYyNGM2NC00ODc2LTQzMTctYjQ0Mi05N2Q0ZDgxNWQ2ZDQiLCJJbXBvcnRJZCI6bnVsbCwiVGl0bGUiOiJFbWFudWVsIFNwaXplciBjaGVja3MgaW50byBEZXNlcnQgTW90ZWwgaW4gR3Jhc2xpbiIsIk5vdGUiOm51bGwsIkh5cGVybGluayI6eyIkaWQiOiIyODQiLCJBZGRyZXNzIjpudWxsLCJTdWJBZGRyZXNzIjpudWxsfSwiSXNDaGFuZ2VkIjpmYWxzZSwiSXNOZXciOmZhbHNlfSx7IiRpZCI6IjI4NSIsIkdyb3VwTmFtZSI6bnVsbCwiU3RhcnREYXRlIjoiMjAyMS0wNS0xNlQyMTowMDowMFoiLCJFbmREYXRlIjoiMjAyMS0wNS0xN1QwMjowMDowMFoiLCJQZXJjZW50YWdlQ29tcGxldGUiOm51bGwsIlN0eWxlIjp7IiRpZCI6IjI4NiIsIlNoYXBlIjo3LCJTaGFwZVRoaWNrbmVzcyI6MSwiRHVyYXRpb25Gb3JtYXQiOjcsIkluY2x1ZGVOb25Xb3JraW5nRGF5c0luRHVyYXRpb24iOmZhbHNlLCJQZXJjZW50YWdlQ29tcGxldGVTdHlsZSI6eyIkaWQiOiIyODciLCJGb250U2V0dGluZ3MiOnsiJGlkIjoiMjg4IiwiRm9udFNpemUiOjEwLCJGb250TmFtZSI6IkNhbGlicmkiLCJJc0JvbGQiOmZhbHNlLCJJc0l0YWxpYyI6ZmFsc2UsIklzVW5kZXJsaW5lZCI6ZmFsc2UsIlBhcmVudFN0eWxlIjp7IiRyZWYiOiI4NiJ9fSwiQXV0b1NpemUiOjAsIkZvcmVncm91bmQiOnsiJHJlZiI6Ijg3In0sIk1heFdpZHRoIjoyMDAuMCwiTWF4SGVpZ2h0IjoiSW5maW5pdHkiLCJTbWFydEZvcmVncm91bmRJc0FjdGl2ZSI6ZmFsc2UsIkhvcml6b250YWxBbGlnbm1lbnQiOjAsIlZlcnRpY2FsQWxpZ25tZW50IjowLCJTbWFydEZvcmVncm91bmQiOm51bGwsIkJhY2tncm91bmRGaWxsVHlwZSI6MCwiTWFyZ2luIjp7IiRyZWYiOiI4OSJ9LCJQYWRkaW5nIjp7IiRyZWYiOiI5MCJ9LCJCYWNrZ3JvdW5kIjp7IiRyZWYiOiI5MSJ9LCJJc1Zpc2libGUiOnRydWUsIldpZHRoIjowLjAsIkhlaWdodCI6MC4wLCJCb3JkZXJTdHlsZSI6eyIkaWQiOiIyODkiLCJMaW5lQ29sb3IiOm51bGwsIkxpbmVXZWlnaHQiOjAuMCwiTGluZVR5cGUiOjAsIlBhcmVudFN0eWxlIjpudWxsfSwiUGFyZW50U3R5bGUiOnsiJHJlZiI6Ijg1In19LCJEdXJhdGlvblN0eWxlIjp7IiRpZCI6IjI5MCIsIkZvbnRTZXR0aW5ncyI6eyIkaWQiOiIyOTEiLCJGb250U2l6ZSI6MTAsIkZvbnROYW1lIjoiQ2FsaWJyaSIsIklzQm9sZCI6ZmFsc2UsIklzSXRhbGljIjpmYWxzZSwiSXNVbmRlcmxpbmVkIjpmYWxzZSwiUGFyZW50U3R5bGUiOnsiJHJlZiI6IjkzIn19LCJBdXRvU2l6ZSI6MCwiRm9yZWdyb3VuZCI6eyIkcmVmIjoiOTQifSwiTWF4V2lkdGgiOjIwMC4wLCJNYXhIZWlnaHQiOiJJbmZpbml0eSIsIlNtYXJ0Rm9yZWdyb3VuZElzQWN0aXZlIjpmYWxzZSwiSG9yaXpvbnRhbEFsaWdubWVudCI6MCwiVmVydGljYWxBbGlnbm1lbnQiOjAsIlNtYXJ0Rm9yZWdyb3VuZCI6bnVsbCwiQmFja2dyb3VuZEZpbGxUeXBlIjowLCJNYXJnaW4iOnsiJHJlZiI6Ijk2In0sIlBhZGRpbmciOnsiJHJlZiI6Ijk3In0sIkJhY2tncm91bmQiOnsiJHJlZiI6Ijk4In0sIklzVmlzaWJsZSI6dHJ1ZSwiV2lkdGgiOjAuMCwiSGVpZ2h0IjowLjAsIkJvcmRlclN0eWxlIjp7IiRpZCI6IjI5MiIsIkxpbmVDb2xvciI6bnVsbCwiTGluZVdlaWdodCI6MC4wLCJMaW5lVHlwZSI6MCwiUGFyZW50U3R5bGUiOm51bGx9LCJQYXJlbnRTdHlsZSI6eyIkcmVmIjoiOTIifX0sIkhvcml6b250YWxDb25uZWN0b3JTdHlsZSI6eyIkaWQiOiIyOTMiLCJMaW5lQ29sb3IiOnsiJHJlZiI6IjEwMCJ9LCJMaW5lV2VpZ2h0IjoxLjAsIkxpbmVUeXBlIjowLCJQYXJlbnRTdHlsZSI6eyIkcmVmIjoiOTkifX0sIlZlcnRpY2FsQ29ubmVjdG9yU3R5bGUiOnsiJGlkIjoiMjk0IiwiTGluZUNvbG9yIjp7IiRyZWYiOiIxMDMifSwiTGluZVdlaWdodCI6MC4wLCJMaW5lVHlwZSI6MCwiUGFyZW50U3R5bGUiOnsiJHJlZiI6IjEwMiJ9fSwiTWFyZ2luIjpudWxsLCJTdGFydERhdGVQb3NpdGlvbiI6MywiRW5kRGF0ZVBvc2l0aW9uIjo0LCJEYXRlSXNWaXNpYmxlIjp0cnVlLCJUaXRsZVBvc2l0aW9uIjoxLCJEdXJhdGlvblBvc2l0aW9uIjo2LCJQZXJjZW50YWdlQ29tcGxldGVkUG9zaXRpb24iOjYsIlNwYWNpbmciOjEwLCJJc0JlbG93VGltZWJhbmQiOmZhbHNlLCJQZXJjZW50YWdlQ29tcGxldGVTaGFwZU9wYWNpdHkiOjM1LCJTaGFwZVN0eWxlIjp7IiRpZCI6IjI5NSIsIk1hcmdpbiI6eyIkcmVmIjoiMTA2In0sIlBhZGRpbmciOnsiJHJlZiI6IjEwNyJ9LCJCYWNrZ3JvdW5kIjp7IiRpZCI6IjI5NiIsIkNvbG9yIjp7IiRpZCI6IjI5NyIsIkEiOjI1NSwiUiI6MjM3LCJHIjoxMjUsIkIiOjQ5fX0sIklzVmlzaWJsZSI6dHJ1ZSwiV2lkdGgiOjAuMCwiSGVpZ2h0IjoxNi4wLCJCb3JkZXJTdHlsZSI6eyIkaWQiOiIyOTgiLCJMaW5lQ29sb3IiOnsiJHJlZiI6IjExMSJ9LCJMaW5lV2VpZ2h0IjowLjAsIkxpbmVUeXBlIjowLCJQYXJlbnRTdHlsZSI6eyIkcmVmIjoiMTEwIn19LCJQYXJlbnRTdHlsZSI6eyIkcmVmIjoiMTA1In19LCJUaXRsZVN0eWxlIjp7IiRpZCI6IjI5OSIsIkZvbnRTZXR0aW5ncyI6eyIkaWQiOiIzMDAiLCJGb250U2l6ZSI6MTIsIkZvbnROYW1lIjoiQ2FsaWJyaSBMaWdodCIsIklzQm9sZCI6ZmFsc2UsIklzSXRhbGljIjpmYWxzZSwiSXNVbmRlcmxpbmVkIjpmYWxzZSwiUGFyZW50U3R5bGUiOnsiJHJlZiI6IjExNCJ9fSwiQXV0b1NpemUiOjIsIkZvcmVncm91bmQiOnsiJHJlZiI6IjExNSJ9LCJNYXhXaWR0aCI6MzgwLjMxNTUyMTI0MDIzNDM4LCJNYXhIZWlnaHQiOiJJbmZpbml0eSIsIlNtYXJ0Rm9yZWdyb3VuZElzQWN0aXZlIjpmYWxzZSwiSG9yaXpvbnRhbEFsaWdubWVudCI6MCwiVmVydGljYWxBbGlnbm1lbnQiOjAsIlNtYXJ0Rm9yZWdyb3VuZCI6bnVsbCwiQmFja2dyb3VuZEZpbGxUeXBlIjowLCJNYXJnaW4iOnsiJHJlZiI6IjExNyJ9LCJQYWRkaW5nIjp7IiRyZWYiOiIxMTgifSwiQmFja2dyb3VuZCI6eyIkcmVmIjoiMTE5In0sIklzVmlzaWJsZSI6dHJ1ZSwiV2lkdGgiOjAuMCwiSGVpZ2h0IjowLjAsIkJvcmRlclN0eWxlIjp7IiRpZCI6IjMwMSIsIkxpbmVDb2xvciI6bnVsbCwiTGluZVdlaWdodCI6MC4wLCJMaW5lVHlwZSI6MCwiUGFyZW50U3R5bGUiOm51bGx9LCJQYXJlbnRTdHlsZSI6eyIkcmVmIjoiMTEzIn19LCJEYXRlU3R5bGUiOnsiJGlkIjoiMzAyIiwiRm9udFNldHRpbmdzIjp7IiRpZCI6IjMwMyIsIkZvbnRTaXplIjoxMCwiRm9udE5hbWUiOiJDYWxpYnJpIExpZ2h0IiwiSXNCb2xkIjpmYWxzZSwiSXNJdGFsaWMiOmZhbHNlLCJJc1VuZGVybGluZWQiOmZhbHNlLCJQYXJlbnRTdHlsZSI6eyIkcmVmIjoiMTIxIn19LCJBdXRvU2l6ZSI6MCwiRm9yZWdyb3VuZCI6eyIkcmVmIjoiMTIyIn0sIk1heFdpZHRoIjoyMDAuMCwiTWF4SGVpZ2h0IjoiSW5maW5pdHkiLCJTbWFydEZvcmVncm91bmRJc0FjdGl2ZSI6ZmFsc2UsIkhvcml6b250YWxBbGlnbm1lbnQiOjAsIlZlcnRpY2FsQWxpZ25tZW50IjowLCJTbWFydEZvcmVncm91bmQiOm51bGwsIkJhY2tncm91bmRGaWxsVHlwZSI6MCwiTWFyZ2luIjp7IiRyZWYiOiIxMjQifSwiUGFkZGluZyI6eyIkcmVmIjoiMTI1In0sIkJhY2tncm91bmQiOnsiJHJlZiI6IjEyNiJ9LCJJc1Zpc2libGUiOnRydWUsIldpZHRoIjowLjAsIkhlaWdodCI6MC4wLCJCb3JkZXJTdHlsZSI6eyIkaWQiOiIzMDQiLCJMaW5lQ29sb3IiOm51bGwsIkxpbmVXZWlnaHQiOjAuMCwiTGluZVR5cGUiOjAsIlBhcmVudFN0eWxlIjpudWxsfSwiUGFyZW50U3R5bGUiOnsiJHJlZiI6IjEyMCJ9fSwiRGF0ZUZvcm1hdCI6eyIkcmVmIjoiMTI3In0sIldlZWtOdW1iZXJpbmciOnsiJGlkIjoiMzA1IiwiRm9ybWF0IjowLCJJc1Zpc2libGUiOmZhbHNlLCJMYXN0S25vd25WaXNpYmlsaXR5U3RhdGUiOmZhbHNlfSwiSXNWaXNpYmxlIjp0cnVlLCJQYXJlbnRTdHlsZSI6eyIkcmVmIjoiODQifX0sIkluZGV4Ijo2LCJTbWFydER1cmF0aW9uQWN0aXZhdGVkIjp0cnVlLCJEYXRlRm9ybWF0Ijp7IiRyZWYiOiIxMjcifSwiV2Vla051bWJlcmluZyI6eyIkaWQiOiIzMDYiLCJGb3JtYXQiOjAsIklzVmlzaWJsZSI6ZmFsc2UsIkxhc3RLbm93blZpc2liaWxpdHlTdGF0ZSI6ZmFsc2V9LCJJZCI6IjM1NzBhYTIwLTQ0YTUtNDJkMS1hMzkyLTgyODJlNWQwYjViNCIsIkltcG9ydElkIjpudWxsLCJUaXRsZSI6IkhvdGVsIGd1ZXN0IGluIG5laWdoYm9yaW5nIHJvb20gaGVhcnMgbm8gZGlzdHVyYmFuY2VzIHRoZSByZXN0IG9mIHRoZSBuaWdodCIsIk5vdGUiOm51bGwsIkh5cGVybGluayI6eyIkaWQiOiIzMDciLCJBZGRyZXNzIjpudWxsLCJTdWJBZGRyZXNzIjpudWxsfSwiSXNDaGFuZ2VkIjpmYWxzZSwiSXNOZXciOmZhbHNlfV0sIlN3aW1sYW5lcyI6W10sIk1zUHJvamVjdEl0ZW1zVHJlZSI6bnVsbCwiTWV0YWRhdGEiOnsiJGlkIjoiMzA4IiwiUmVjZW50Q29sb3JzQ29sbGVjdGlvbiI6IltdIiwiTXNwTGF0ZXN0SW1wb3J0SXRlbXMiOiJ7XCIkaWRcIjpcIjFcIixcIlJvb3RcIjp7XCJJbXBvcnRJZFwiOm51bGwsXCJJc0ltcG9ydGVkXCI6ZmFsc2UsXCJDaGlsZHJlblwiOltdfX0iLCJNc3BTeW5jQnlVaWQiOiJGYWxzZSIsIk1zcENvbHVtbnNNYXBwaW5nIjoiW3tcIiRpZFwiOlwiMVwiLFwiU2VsZWN0ZWRNYXBwaW5nXCI6MSxcIkNvbHVtbkhlYWRlclwiOlwiU3dpbWxhbmVcIn0se1wiJGlkXCI6XCIyXCIsXCJTZWxlY3RlZE1hcHBpbmdcIjoyLFwiQ29sdW1uSGVhZGVyXCI6XCJOYW1lXCJ9LHtcIiRpZFwiOlwiM1wiLFwiU2VsZWN0ZWRNYXBwaW5nXCI6MyxcIkNvbHVtbkhlYWRlclwiOlwiU3RhcnRcIn0se1wiJGlkXCI6XCI0XCIsXCJTZWxlY3RlZE1hcHBpbmdcIjo0LFwiQ29sdW1uSGVhZGVyXCI6XCJGaW5pc2hcIn0se1wiJGlkXCI6XCI1XCIsXCJTZWxlY3RlZE1hcHBpbmdcIjo1LFwiQ29sdW1uSGVhZGVyXCI6XCJQZXJjZW50Q29tcGxldGVcIn1dIn0sIlNldHRpbmdzIjp7IiRpZCI6IjMwOSIsIkltcGFPcHRpb25zIjp7IiRpZCI6IjMxMCIsIkxlZnRUb1JpZ2h0IjpmYWxzZSwiUGF5bG9hZE9wdGlvbnMiOjJ9LCJVc2VDb21wcmVzc2lvbiI6ZmFsc2UsIkNvbXByZXNpb25QZXJjZW50YWdlIjowLjAsIkluYWN0aXZlSW50ZXJ2YWxXaWR0aFRocmVzaG9sZCI6MC4wLCJJbmFjdGl2ZUludGVydmFsV2lkdGgiOjAuMCwiU3BsaXRUYXNrcyI6ZmFsc2UsIlVzZUNsdXN0ZXIiOmZhbHNlLCJFcHNpbG9uIjowLjAsIk1pblBvaW50c1RvRm9ybUFDbHVzdGVyIjowLCJHZW5lcmF0ZUludmlzaWJsZVNoYXBlcyI6ZmFsc2UsIlNtYXJ0VGltZWxpbmVUYXNrUGVyY2VudGFnZUZpdCI6ZmFsc2V9LCJJc05ldyI6ZmFsc2UsIkltcG9ydFR5cGUiOjAsIkZpbGVQYXRoIjpudWxsLCJUaW1lQ29uZmlndXJhdGlvbiI6eyIkaWQiOiIzMTEiLCJVc2VUaW1lIjp0cnVlLCJXb3JrRGF5U3RhcnQiOiIwODowMDowMCIsIldvcmtEYXlFbmQiOiIxNzowMDowMCJ9LCJMYXN0VXNlZFRlbXBsYXRlSWQiOiI0YjY5ZmIzZS1mYTE5LTQwZTYtYmM4Yy0yNWEwZjkxYTMyOTIiLCJGaXJzdFdlZWtPZlllYXIiOjB9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AmPmLowerCase"/>
  <p:tag name="OTLDATEFORMATHOURDIGITS" val="H"/>
  <p:tag name="OTLDATEFORMATTRIM00MINUTES" val="True"/>
  <p:tag name="OTLSPACING" val="10"/>
  <p:tag name="OTLSHAPETHICKNESSTYPE" val="Thick"/>
  <p:tag name="OTLWEEKNUMBERINGFORMAT" val="WNFormat1"/>
  <p:tag name="OTLWEEKNUMBERINGISVISIBLE" val="False"/>
  <p:tag name="OTLSTARTDATE" val="2021-05-16T19:30:00.0000000Z"/>
  <p:tag name="OTLENDDATE" val="2021-05-16T21:00:00.0000000Z"/>
  <p:tag name="OTLDURATIONFORMAT" val="hour"/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AmPmLowerCase"/>
  <p:tag name="OTLDATEFORMATHOURDIGITS" val="H"/>
  <p:tag name="OTLDATEFORMATTRIM00MINUTES" val="True"/>
  <p:tag name="OTLSPACING" val="10"/>
  <p:tag name="OTLSHAPETHICKNESSTYPE" val="Regular"/>
  <p:tag name="OTLWEEKNUMBERINGFORMAT" val="WNFormat1"/>
  <p:tag name="OTLWEEKNUMBERINGISVISIBLE" val="False"/>
  <p:tag name="OTLSTARTDATE" val="2021-05-16T19:30:00.0000000Z"/>
  <p:tag name="OTLENDDATE" val="2021-05-16T20:30:00.0000000Z"/>
  <p:tag name="OTLDURATIONFORMAT" val="hour"/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AmPmLowerCase"/>
  <p:tag name="OTLDATEFORMATHOURDIGITS" val="H"/>
  <p:tag name="OTLDATEFORMATTRIM00MINUTES" val="True"/>
  <p:tag name="OTLSPACING" val="10"/>
  <p:tag name="OTLSHAPETHICKNESSTYPE" val="Regular"/>
  <p:tag name="OTLWEEKNUMBERINGFORMAT" val="WNFormat1"/>
  <p:tag name="OTLWEEKNUMBERINGISVISIBLE" val="False"/>
  <p:tag name="OTLSTARTDATE" val="2021-05-16T21:00:00.0000000Z"/>
  <p:tag name="OTLENDDATE" val="2021-05-17T02:00:00.0000000Z"/>
  <p:tag name="OTLDURATIONFORMAT" val="hour"/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CULTUREINFO" val="en-US"/>
  <p:tag name="OTLTIMEBANDSCALEFORMAT" val="h tt"/>
  <p:tag name="OTLTIMEBANDSCALETYPE" val="Hours"/>
  <p:tag name="OTLTIMEBANDQUICKPOSITION" val="Middle"/>
  <p:tag name="OTLTIMEBANDSHAPETYPE" val="ModernTimeband"/>
  <p:tag name="OTLTIMEBANDTHREEDEFFECTS" val="Gel"/>
  <p:tag name="OTLTIMEBANDAUTODATERANGE" val="True"/>
  <p:tag name="OTLTIMEBANDSTARTDATE" val="2016-05-16T16:30:00.0000000"/>
  <p:tag name="OTLTIMEBANDWORKINGDAYS" val="Standard"/>
  <p:tag name="OTLTIMEBANDELAPSEDTIMEEXTENSION" val="False"/>
  <p:tag name="OTLTIMEBANDUSETIME" val="True"/>
  <p:tag name="OTLTIMEBANDTIMECONFIGWORKDAYSTART" val="08:00:00"/>
  <p:tag name="OTLTIMEBANDTIMECONFIGWORKDAYEND" val="17:00:00"/>
  <p:tag name="OTLTIMEBANDAPPENDYEARONYEARCHANGE" val="True"/>
  <p:tag name="OTLTIMEBANDSCALEMARKING" val="None"/>
  <p:tag name="OTLRIGHTENDCAPSMARGINRIGHT" val="20"/>
  <p:tag name="OTLLEFTENDCAPSMARGINLEFT" val="20"/>
  <p:tag name="OTLTIMEBANDSHAPEPADDINGTOP" val="5"/>
  <p:tag name="OTLTIMEBANDFYSTARTMONTH" val="January"/>
  <p:tag name="OTLTIMEBANDSHOWFYLABEL" val="True"/>
  <p:tag name="OTLTIMEBANDUSESTARTINGOFTHEYEARFORFYNUMBERING" val="True"/>
  <p:tag name="OTLTIMEBANDENDDATE" val="2021-05-17T02:00:00.0000000"/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ELAPSEDSTYLE" val="Thick"/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AmPmLowerCase"/>
  <p:tag name="OTLDATEFORMATHOURDIGITS" val="H"/>
  <p:tag name="OTLDATEFORMATTRIM00MINUTES" val="True"/>
  <p:tag name="OTLMTITLE" val="Tommy Smyth seen at Willowpoint Public Library 175 miles from Graslin"/>
  <p:tag name="OTLPOSITIONONTASK" val="None"/>
  <p:tag name="OTLRELATEDTASKID" val="00000000-0000-0000-0000-000000000000"/>
  <p:tag name="OTLWEEKNUMBERINGFORMAT" val="WNFormat1"/>
  <p:tag name="OTLWEEKNUMBERINGISVISIBLE" val="False"/>
  <p:tag name="OTLDATE" val="2021-05-16T16:30:00.0000000"/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AmPmLowerCase"/>
  <p:tag name="OTLDATEFORMATHOURDIGITS" val="H"/>
  <p:tag name="OTLDATEFORMATTRIM00MINUTES" val="True"/>
  <p:tag name="OTLMTITLE" val="Smyth and Andy Borton take cell phone picture at Pickering Dairy Queen, 200 miles from Graslin"/>
  <p:tag name="OTLPOSITIONONTASK" val="None"/>
  <p:tag name="OTLRELATEDTASKID" val="00000000-0000-0000-0000-000000000000"/>
  <p:tag name="OTLWEEKNUMBERINGFORMAT" val="WNFormat1"/>
  <p:tag name="OTLWEEKNUMBERINGISVISIBLE" val="False"/>
  <p:tag name="OTLDATE" val="2021-05-16T19:17:00.0000000"/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AmPmLowerCase"/>
  <p:tag name="OTLDATEFORMATHOURDIGITS" val="H"/>
  <p:tag name="OTLDATEFORMATTRIM00MINUTES" val="True"/>
  <p:tag name="OTLMTITLE" val="Hotel guest in neighboring room reports shouting  in room next door"/>
  <p:tag name="OTLPOSITIONONTASK" val="None"/>
  <p:tag name="OTLRELATEDTASKID" val="00000000-0000-0000-0000-000000000000"/>
  <p:tag name="OTLWEEKNUMBERINGFORMAT" val="WNFormat1"/>
  <p:tag name="OTLWEEKNUMBERINGISVISIBLE" val="False"/>
  <p:tag name="OTLDATE" val="2021-05-16T20:22:00.0000000"/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AmPmLowerCase"/>
  <p:tag name="OTLDATEFORMATHOURDIGITS" val="H"/>
  <p:tag name="OTLDATEFORMATTRIM00MINUTES" val="True"/>
  <p:tag name="OTLMTITLE" val="Smyth receives a speeding ticket 20 miles south of Pickering"/>
  <p:tag name="OTLPOSITIONONTASK" val="None"/>
  <p:tag name="OTLRELATEDTASKID" val="00000000-0000-0000-0000-000000000000"/>
  <p:tag name="OTLWEEKNUMBERINGFORMAT" val="WNFormat1"/>
  <p:tag name="OTLWEEKNUMBERINGISVISIBLE" val="False"/>
  <p:tag name="OTLDATE" val="2021-05-17T00:20:00.0000000"/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ODAYPOSITION" val="Auto"/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133</Words>
  <Application>Microsoft Office PowerPoint</Application>
  <PresentationFormat>Widescreen</PresentationFormat>
  <Paragraphs>34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Segoe UI 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2017-02-09T13:23:56Z</dcterms:created>
  <dcterms:modified xsi:type="dcterms:W3CDTF">2020-12-04T12:08:40Z</dcterms:modified>
</cp:coreProperties>
</file>