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E0E"/>
    <a:srgbClr val="C89C89"/>
    <a:srgbClr val="658199"/>
    <a:srgbClr val="BFC6BE"/>
    <a:srgbClr val="C3A3A5"/>
    <a:srgbClr val="38385A"/>
    <a:srgbClr val="B05E2F"/>
    <a:srgbClr val="D16B20"/>
    <a:srgbClr val="BAC4AB"/>
    <a:srgbClr val="72AA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0670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407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946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52325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6770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437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1393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07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6005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766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231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71059-5164-4994-B9DE-B616614E813C}" type="datetimeFigureOut">
              <a:rPr lang="ro-RO" smtClean="0"/>
              <a:t>12.10.2018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94173-39B2-4868-B39A-B7DF338363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162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slideLayout" Target="../slideLayouts/slideLayout7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image" Target="../media/image1.png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2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3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C6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97" name="OTLSHAPE_M_8b31002ea94b45ce8071b34eed102fd1_Connector2"/>
          <p:cNvCxnSpPr/>
          <p:nvPr>
            <p:custDataLst>
              <p:tags r:id="rId2"/>
            </p:custDataLst>
          </p:nvPr>
        </p:nvCxnSpPr>
        <p:spPr>
          <a:xfrm>
            <a:off x="8943048" y="4509474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6" name="OTLSHAPE_M_8b31002ea94b45ce8071b34eed102fd1_Connector1"/>
          <p:cNvCxnSpPr/>
          <p:nvPr>
            <p:custDataLst>
              <p:tags r:id="rId3"/>
            </p:custDataLst>
          </p:nvPr>
        </p:nvCxnSpPr>
        <p:spPr>
          <a:xfrm>
            <a:off x="8943048" y="4013200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5" name="OTLSHAPE_M_a9751bc1ccb14df6881b99ad9d590ef6_Connector3"/>
          <p:cNvCxnSpPr/>
          <p:nvPr>
            <p:custDataLst>
              <p:tags r:id="rId4"/>
            </p:custDataLst>
          </p:nvPr>
        </p:nvCxnSpPr>
        <p:spPr>
          <a:xfrm>
            <a:off x="8264825" y="5005747"/>
            <a:ext cx="0" cy="88900"/>
          </a:xfrm>
          <a:prstGeom prst="line">
            <a:avLst/>
          </a:prstGeom>
          <a:ln w="7620" cap="flat" cmpd="sng" algn="ctr">
            <a:solidFill>
              <a:srgbClr val="C89C8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4" name="OTLSHAPE_M_a9751bc1ccb14df6881b99ad9d590ef6_Connector2"/>
          <p:cNvCxnSpPr/>
          <p:nvPr>
            <p:custDataLst>
              <p:tags r:id="rId5"/>
            </p:custDataLst>
          </p:nvPr>
        </p:nvCxnSpPr>
        <p:spPr>
          <a:xfrm>
            <a:off x="8264825" y="4509474"/>
            <a:ext cx="0" cy="310219"/>
          </a:xfrm>
          <a:prstGeom prst="line">
            <a:avLst/>
          </a:prstGeom>
          <a:ln w="7620" cap="flat" cmpd="sng" algn="ctr">
            <a:solidFill>
              <a:srgbClr val="C89C8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3" name="OTLSHAPE_M_a9751bc1ccb14df6881b99ad9d590ef6_Connector1"/>
          <p:cNvCxnSpPr/>
          <p:nvPr>
            <p:custDataLst>
              <p:tags r:id="rId6"/>
            </p:custDataLst>
          </p:nvPr>
        </p:nvCxnSpPr>
        <p:spPr>
          <a:xfrm>
            <a:off x="8264825" y="4013200"/>
            <a:ext cx="0" cy="310219"/>
          </a:xfrm>
          <a:prstGeom prst="line">
            <a:avLst/>
          </a:prstGeom>
          <a:ln w="7620" cap="flat" cmpd="sng" algn="ctr">
            <a:solidFill>
              <a:srgbClr val="C89C8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2" name="OTLSHAPE_M_3eb927b4370c4504ad49a1b84631d0aa_Connector2"/>
          <p:cNvCxnSpPr/>
          <p:nvPr>
            <p:custDataLst>
              <p:tags r:id="rId7"/>
            </p:custDataLst>
          </p:nvPr>
        </p:nvCxnSpPr>
        <p:spPr>
          <a:xfrm>
            <a:off x="5410814" y="4509474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1" name="OTLSHAPE_M_3eb927b4370c4504ad49a1b84631d0aa_Connector1"/>
          <p:cNvCxnSpPr/>
          <p:nvPr>
            <p:custDataLst>
              <p:tags r:id="rId8"/>
            </p:custDataLst>
          </p:nvPr>
        </p:nvCxnSpPr>
        <p:spPr>
          <a:xfrm>
            <a:off x="5410814" y="4013200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0" name="OTLSHAPE_M_98c610ea57ab48f29e7aa398079b9135_Connector3"/>
          <p:cNvCxnSpPr/>
          <p:nvPr>
            <p:custDataLst>
              <p:tags r:id="rId9"/>
            </p:custDataLst>
          </p:nvPr>
        </p:nvCxnSpPr>
        <p:spPr>
          <a:xfrm>
            <a:off x="5213057" y="5005747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9" name="OTLSHAPE_M_98c610ea57ab48f29e7aa398079b9135_Connector2"/>
          <p:cNvCxnSpPr/>
          <p:nvPr>
            <p:custDataLst>
              <p:tags r:id="rId10"/>
            </p:custDataLst>
          </p:nvPr>
        </p:nvCxnSpPr>
        <p:spPr>
          <a:xfrm>
            <a:off x="5213057" y="4509474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8" name="OTLSHAPE_M_98c610ea57ab48f29e7aa398079b9135_Connector1"/>
          <p:cNvCxnSpPr/>
          <p:nvPr>
            <p:custDataLst>
              <p:tags r:id="rId11"/>
            </p:custDataLst>
          </p:nvPr>
        </p:nvCxnSpPr>
        <p:spPr>
          <a:xfrm>
            <a:off x="5213057" y="4013200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7" name="OTLSHAPE_M_d53b9d826019420bbed3bbb18dba7167_Connector3"/>
          <p:cNvCxnSpPr/>
          <p:nvPr>
            <p:custDataLst>
              <p:tags r:id="rId12"/>
            </p:custDataLst>
          </p:nvPr>
        </p:nvCxnSpPr>
        <p:spPr>
          <a:xfrm>
            <a:off x="3856613" y="5005747"/>
            <a:ext cx="0" cy="585174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6" name="OTLSHAPE_M_d53b9d826019420bbed3bbb18dba7167_Connector2"/>
          <p:cNvCxnSpPr/>
          <p:nvPr>
            <p:custDataLst>
              <p:tags r:id="rId13"/>
            </p:custDataLst>
          </p:nvPr>
        </p:nvCxnSpPr>
        <p:spPr>
          <a:xfrm>
            <a:off x="3856613" y="4509474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5" name="OTLSHAPE_M_d53b9d826019420bbed3bbb18dba7167_Connector1"/>
          <p:cNvCxnSpPr/>
          <p:nvPr>
            <p:custDataLst>
              <p:tags r:id="rId14"/>
            </p:custDataLst>
          </p:nvPr>
        </p:nvCxnSpPr>
        <p:spPr>
          <a:xfrm>
            <a:off x="3856613" y="4013200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4" name="OTLSHAPE_M_80f25f426105457ab4c6be56131aa671_Connector2"/>
          <p:cNvCxnSpPr/>
          <p:nvPr>
            <p:custDataLst>
              <p:tags r:id="rId15"/>
            </p:custDataLst>
          </p:nvPr>
        </p:nvCxnSpPr>
        <p:spPr>
          <a:xfrm>
            <a:off x="2839047" y="5998295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3" name="OTLSHAPE_M_80f25f426105457ab4c6be56131aa671_Connector1"/>
          <p:cNvCxnSpPr/>
          <p:nvPr>
            <p:custDataLst>
              <p:tags r:id="rId16"/>
            </p:custDataLst>
          </p:nvPr>
        </p:nvCxnSpPr>
        <p:spPr>
          <a:xfrm>
            <a:off x="2839047" y="4013200"/>
            <a:ext cx="0" cy="179904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2" name="OTLSHAPE_M_a97b3cd266ee4112a295984812b602d7_Connector1"/>
          <p:cNvCxnSpPr/>
          <p:nvPr>
            <p:custDataLst>
              <p:tags r:id="rId17"/>
            </p:custDataLst>
          </p:nvPr>
        </p:nvCxnSpPr>
        <p:spPr>
          <a:xfrm>
            <a:off x="8773608" y="2996226"/>
            <a:ext cx="0" cy="585174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1" name="OTLSHAPE_M_03ab757384814f69a8323255810ff6b4_Connector2"/>
          <p:cNvCxnSpPr/>
          <p:nvPr>
            <p:custDataLst>
              <p:tags r:id="rId18"/>
            </p:custDataLst>
          </p:nvPr>
        </p:nvCxnSpPr>
        <p:spPr>
          <a:xfrm>
            <a:off x="8604169" y="2774908"/>
            <a:ext cx="0" cy="806492"/>
          </a:xfrm>
          <a:prstGeom prst="line">
            <a:avLst/>
          </a:prstGeom>
          <a:ln w="7620" cap="flat" cmpd="sng" algn="ctr">
            <a:solidFill>
              <a:srgbClr val="C89C8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0" name="OTLSHAPE_M_03ab757384814f69a8323255810ff6b4_Connector1"/>
          <p:cNvCxnSpPr/>
          <p:nvPr>
            <p:custDataLst>
              <p:tags r:id="rId19"/>
            </p:custDataLst>
          </p:nvPr>
        </p:nvCxnSpPr>
        <p:spPr>
          <a:xfrm>
            <a:off x="8604169" y="2499953"/>
            <a:ext cx="0" cy="88900"/>
          </a:xfrm>
          <a:prstGeom prst="line">
            <a:avLst/>
          </a:prstGeom>
          <a:ln w="7620" cap="flat" cmpd="sng" algn="ctr">
            <a:solidFill>
              <a:srgbClr val="C89C8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9" name="OTLSHAPE_M_d17fd2ef01d84e328a959c7f473c7393_Connector2"/>
          <p:cNvCxnSpPr/>
          <p:nvPr>
            <p:custDataLst>
              <p:tags r:id="rId20"/>
            </p:custDataLst>
          </p:nvPr>
        </p:nvCxnSpPr>
        <p:spPr>
          <a:xfrm>
            <a:off x="5382497" y="3271181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8" name="OTLSHAPE_M_d17fd2ef01d84e328a959c7f473c7393_Connector1"/>
          <p:cNvCxnSpPr/>
          <p:nvPr>
            <p:custDataLst>
              <p:tags r:id="rId21"/>
            </p:custDataLst>
          </p:nvPr>
        </p:nvCxnSpPr>
        <p:spPr>
          <a:xfrm>
            <a:off x="5382497" y="2996226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7" name="OTLSHAPE_M_123855a0543b40a9a5e2f7ab4b62b3fe_Connector2"/>
          <p:cNvCxnSpPr/>
          <p:nvPr>
            <p:custDataLst>
              <p:tags r:id="rId22"/>
            </p:custDataLst>
          </p:nvPr>
        </p:nvCxnSpPr>
        <p:spPr>
          <a:xfrm>
            <a:off x="5043154" y="2774908"/>
            <a:ext cx="0" cy="806492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6" name="OTLSHAPE_M_123855a0543b40a9a5e2f7ab4b62b3fe_Connector1"/>
          <p:cNvCxnSpPr/>
          <p:nvPr>
            <p:custDataLst>
              <p:tags r:id="rId23"/>
            </p:custDataLst>
          </p:nvPr>
        </p:nvCxnSpPr>
        <p:spPr>
          <a:xfrm>
            <a:off x="5043154" y="2499953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5" name="OTLSHAPE_M_bc355cb22a84422681b816adaaa65100_Connector3"/>
          <p:cNvCxnSpPr/>
          <p:nvPr>
            <p:custDataLst>
              <p:tags r:id="rId24"/>
            </p:custDataLst>
          </p:nvPr>
        </p:nvCxnSpPr>
        <p:spPr>
          <a:xfrm>
            <a:off x="4534835" y="2774908"/>
            <a:ext cx="0" cy="806492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4" name="OTLSHAPE_M_bc355cb22a84422681b816adaaa65100_Connector2"/>
          <p:cNvCxnSpPr/>
          <p:nvPr>
            <p:custDataLst>
              <p:tags r:id="rId25"/>
            </p:custDataLst>
          </p:nvPr>
        </p:nvCxnSpPr>
        <p:spPr>
          <a:xfrm>
            <a:off x="4534835" y="2278634"/>
            <a:ext cx="0" cy="310219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3" name="OTLSHAPE_M_bc355cb22a84422681b816adaaa65100_Connector1"/>
          <p:cNvCxnSpPr/>
          <p:nvPr>
            <p:custDataLst>
              <p:tags r:id="rId26"/>
            </p:custDataLst>
          </p:nvPr>
        </p:nvCxnSpPr>
        <p:spPr>
          <a:xfrm>
            <a:off x="4534835" y="2003679"/>
            <a:ext cx="0" cy="8890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2" name="OTLSHAPE_M_fd922dd6acfd4a8785da7e9f5111cf11_Connector2"/>
          <p:cNvCxnSpPr/>
          <p:nvPr>
            <p:custDataLst>
              <p:tags r:id="rId27"/>
            </p:custDataLst>
          </p:nvPr>
        </p:nvCxnSpPr>
        <p:spPr>
          <a:xfrm>
            <a:off x="3517270" y="1782360"/>
            <a:ext cx="0" cy="1799040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1" name="OTLSHAPE_M_fd922dd6acfd4a8785da7e9f5111cf11_Connector1"/>
          <p:cNvCxnSpPr/>
          <p:nvPr>
            <p:custDataLst>
              <p:tags r:id="rId28"/>
            </p:custDataLst>
          </p:nvPr>
        </p:nvCxnSpPr>
        <p:spPr>
          <a:xfrm>
            <a:off x="3517270" y="1438843"/>
            <a:ext cx="0" cy="157463"/>
          </a:xfrm>
          <a:prstGeom prst="line">
            <a:avLst/>
          </a:prstGeom>
          <a:ln w="7620" cap="flat" cmpd="sng" algn="ctr">
            <a:solidFill>
              <a:srgbClr val="658199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07" name="Picture 4306"/>
          <p:cNvPicPr>
            <a:picLocks noChangeAspect="1"/>
          </p:cNvPicPr>
          <p:nvPr/>
        </p:nvPicPr>
        <p:blipFill rotWithShape="1">
          <a:blip r:embed="rId119"/>
          <a:srcRect t="3324"/>
          <a:stretch/>
        </p:blipFill>
        <p:spPr>
          <a:xfrm>
            <a:off x="304481" y="-14185"/>
            <a:ext cx="2558843" cy="37029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042" name="OTLSHAPE_TB_00000000000000000000000000000000_LeftEndCaps"/>
          <p:cNvSpPr txBox="1"/>
          <p:nvPr>
            <p:custDataLst>
              <p:tags r:id="rId29"/>
            </p:custDataLst>
          </p:nvPr>
        </p:nvSpPr>
        <p:spPr>
          <a:xfrm>
            <a:off x="254000" y="36577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737373"/>
                </a:solidFill>
                <a:latin typeface="Calibri"/>
              </a:rPr>
              <a:t>1844</a:t>
            </a:r>
            <a:endParaRPr lang="en-US" b="1" spc="-38">
              <a:solidFill>
                <a:srgbClr val="737373"/>
              </a:solidFill>
              <a:latin typeface="Calibri"/>
            </a:endParaRPr>
          </a:p>
        </p:txBody>
      </p:sp>
      <p:sp>
        <p:nvSpPr>
          <p:cNvPr id="6043" name="OTLSHAPE_TB_00000000000000000000000000000000_RightEndCaps" hidden="1"/>
          <p:cNvSpPr txBox="1"/>
          <p:nvPr>
            <p:custDataLst>
              <p:tags r:id="rId30"/>
            </p:custDataLst>
          </p:nvPr>
        </p:nvSpPr>
        <p:spPr>
          <a:xfrm>
            <a:off x="11474534" y="36577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rgbClr val="737373"/>
                </a:solidFill>
                <a:latin typeface="Calibri"/>
              </a:rPr>
              <a:t>1903</a:t>
            </a:r>
            <a:endParaRPr lang="en-US" b="1">
              <a:solidFill>
                <a:srgbClr val="737373"/>
              </a:solidFill>
              <a:latin typeface="Calibri"/>
            </a:endParaRPr>
          </a:p>
        </p:txBody>
      </p:sp>
      <p:sp>
        <p:nvSpPr>
          <p:cNvPr id="6044" name="OTLSHAPE_TB_00000000000000000000000000000000_ScaleContainer"/>
          <p:cNvSpPr/>
          <p:nvPr>
            <p:custDataLst>
              <p:tags r:id="rId31"/>
            </p:custDataLst>
          </p:nvPr>
        </p:nvSpPr>
        <p:spPr>
          <a:xfrm>
            <a:off x="844465" y="360680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737373"/>
              </a:gs>
              <a:gs pos="0">
                <a:srgbClr val="737373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5" name="OTLSHAPE_TB_00000000000000000000000000000000_ElapsedTime" hidden="1"/>
          <p:cNvSpPr/>
          <p:nvPr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6" name="OTLSHAPE_TB_00000000000000000000000000000000_TodayMarkerShape" hidden="1"/>
          <p:cNvSpPr/>
          <p:nvPr>
            <p:custDataLst>
              <p:tags r:id="rId33"/>
            </p:custDataLst>
          </p:nvPr>
        </p:nvSpPr>
        <p:spPr>
          <a:xfrm>
            <a:off x="955137" y="39878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7" name="OTLSHAPE_TB_00000000000000000000000000000000_TodayMarkerText" hidden="1"/>
          <p:cNvSpPr txBox="1"/>
          <p:nvPr>
            <p:custDataLst>
              <p:tags r:id="rId34"/>
            </p:custDataLst>
          </p:nvPr>
        </p:nvSpPr>
        <p:spPr>
          <a:xfrm>
            <a:off x="1009565" y="41148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/>
              </a:rPr>
              <a:t>Today</a:t>
            </a:r>
            <a:endParaRPr lang="en-US" sz="120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48" name="OTLSHAPE_TB_00000000000000000000000000000000_TimescaleInterval1"/>
          <p:cNvSpPr txBox="1"/>
          <p:nvPr>
            <p:custDataLst>
              <p:tags r:id="rId35"/>
            </p:custDataLst>
          </p:nvPr>
        </p:nvSpPr>
        <p:spPr>
          <a:xfrm>
            <a:off x="1073065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1844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49" name="OTLSHAPE_TB_00000000000000000000000000000000_Separator1"/>
          <p:cNvCxnSpPr/>
          <p:nvPr>
            <p:custDataLst>
              <p:tags r:id="rId36"/>
            </p:custDataLst>
          </p:nvPr>
        </p:nvCxnSpPr>
        <p:spPr>
          <a:xfrm>
            <a:off x="1857691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50" name="OTLSHAPE_TB_00000000000000000000000000000000_TimescaleInterval2"/>
          <p:cNvSpPr txBox="1"/>
          <p:nvPr>
            <p:custDataLst>
              <p:tags r:id="rId37"/>
            </p:custDataLst>
          </p:nvPr>
        </p:nvSpPr>
        <p:spPr>
          <a:xfrm>
            <a:off x="1921191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1849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51" name="OTLSHAPE_TB_00000000000000000000000000000000_Separator2"/>
          <p:cNvCxnSpPr/>
          <p:nvPr>
            <p:custDataLst>
              <p:tags r:id="rId38"/>
            </p:custDataLst>
          </p:nvPr>
        </p:nvCxnSpPr>
        <p:spPr>
          <a:xfrm>
            <a:off x="2705353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52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2768853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1854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53" name="OTLSHAPE_TB_00000000000000000000000000000000_Separator3"/>
          <p:cNvCxnSpPr/>
          <p:nvPr>
            <p:custDataLst>
              <p:tags r:id="rId40"/>
            </p:custDataLst>
          </p:nvPr>
        </p:nvCxnSpPr>
        <p:spPr>
          <a:xfrm>
            <a:off x="3553015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54" name="OTLSHAPE_TB_00000000000000000000000000000000_TimescaleInterval4"/>
          <p:cNvSpPr txBox="1"/>
          <p:nvPr>
            <p:custDataLst>
              <p:tags r:id="rId41"/>
            </p:custDataLst>
          </p:nvPr>
        </p:nvSpPr>
        <p:spPr>
          <a:xfrm>
            <a:off x="3616515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1859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55" name="OTLSHAPE_TB_00000000000000000000000000000000_Separator4"/>
          <p:cNvCxnSpPr/>
          <p:nvPr>
            <p:custDataLst>
              <p:tags r:id="rId42"/>
            </p:custDataLst>
          </p:nvPr>
        </p:nvCxnSpPr>
        <p:spPr>
          <a:xfrm>
            <a:off x="4400676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56" name="OTLSHAPE_TB_00000000000000000000000000000000_TimescaleInterval5"/>
          <p:cNvSpPr txBox="1"/>
          <p:nvPr>
            <p:custDataLst>
              <p:tags r:id="rId43"/>
            </p:custDataLst>
          </p:nvPr>
        </p:nvSpPr>
        <p:spPr>
          <a:xfrm>
            <a:off x="4464176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1864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57" name="OTLSHAPE_TB_00000000000000000000000000000000_Separator5"/>
          <p:cNvCxnSpPr/>
          <p:nvPr>
            <p:custDataLst>
              <p:tags r:id="rId44"/>
            </p:custDataLst>
          </p:nvPr>
        </p:nvCxnSpPr>
        <p:spPr>
          <a:xfrm>
            <a:off x="5248802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58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5312302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1869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59" name="OTLSHAPE_TB_00000000000000000000000000000000_Separator6"/>
          <p:cNvCxnSpPr/>
          <p:nvPr>
            <p:custDataLst>
              <p:tags r:id="rId46"/>
            </p:custDataLst>
          </p:nvPr>
        </p:nvCxnSpPr>
        <p:spPr>
          <a:xfrm>
            <a:off x="6096464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60" name="OTLSHAPE_TB_00000000000000000000000000000000_TimescaleInterval7"/>
          <p:cNvSpPr txBox="1"/>
          <p:nvPr>
            <p:custDataLst>
              <p:tags r:id="rId47"/>
            </p:custDataLst>
          </p:nvPr>
        </p:nvSpPr>
        <p:spPr>
          <a:xfrm>
            <a:off x="6159964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1874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61" name="OTLSHAPE_TB_00000000000000000000000000000000_Separator7"/>
          <p:cNvCxnSpPr/>
          <p:nvPr>
            <p:custDataLst>
              <p:tags r:id="rId48"/>
            </p:custDataLst>
          </p:nvPr>
        </p:nvCxnSpPr>
        <p:spPr>
          <a:xfrm>
            <a:off x="6944126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62" name="OTLSHAPE_TB_00000000000000000000000000000000_TimescaleInterval8"/>
          <p:cNvSpPr txBox="1"/>
          <p:nvPr>
            <p:custDataLst>
              <p:tags r:id="rId49"/>
            </p:custDataLst>
          </p:nvPr>
        </p:nvSpPr>
        <p:spPr>
          <a:xfrm>
            <a:off x="7007626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1879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63" name="OTLSHAPE_TB_00000000000000000000000000000000_Separator8"/>
          <p:cNvCxnSpPr/>
          <p:nvPr>
            <p:custDataLst>
              <p:tags r:id="rId50"/>
            </p:custDataLst>
          </p:nvPr>
        </p:nvCxnSpPr>
        <p:spPr>
          <a:xfrm>
            <a:off x="7791788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64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7855288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1884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65" name="OTLSHAPE_TB_00000000000000000000000000000000_Separator9"/>
          <p:cNvCxnSpPr/>
          <p:nvPr>
            <p:custDataLst>
              <p:tags r:id="rId52"/>
            </p:custDataLst>
          </p:nvPr>
        </p:nvCxnSpPr>
        <p:spPr>
          <a:xfrm>
            <a:off x="8639914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66" name="OTLSHAPE_TB_00000000000000000000000000000000_TimescaleInterval10"/>
          <p:cNvSpPr txBox="1"/>
          <p:nvPr>
            <p:custDataLst>
              <p:tags r:id="rId53"/>
            </p:custDataLst>
          </p:nvPr>
        </p:nvSpPr>
        <p:spPr>
          <a:xfrm>
            <a:off x="8703414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1889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67" name="OTLSHAPE_TB_00000000000000000000000000000000_Separator10"/>
          <p:cNvCxnSpPr/>
          <p:nvPr>
            <p:custDataLst>
              <p:tags r:id="rId54"/>
            </p:custDataLst>
          </p:nvPr>
        </p:nvCxnSpPr>
        <p:spPr>
          <a:xfrm>
            <a:off x="9487575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68" name="OTLSHAPE_TB_00000000000000000000000000000000_TimescaleInterval11"/>
          <p:cNvSpPr txBox="1"/>
          <p:nvPr>
            <p:custDataLst>
              <p:tags r:id="rId55"/>
            </p:custDataLst>
          </p:nvPr>
        </p:nvSpPr>
        <p:spPr>
          <a:xfrm>
            <a:off x="9551075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1894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6069" name="OTLSHAPE_TB_00000000000000000000000000000000_Separator11"/>
          <p:cNvCxnSpPr/>
          <p:nvPr>
            <p:custDataLst>
              <p:tags r:id="rId56"/>
            </p:custDataLst>
          </p:nvPr>
        </p:nvCxnSpPr>
        <p:spPr>
          <a:xfrm>
            <a:off x="10335237" y="3670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70" name="OTLSHAPE_TB_00000000000000000000000000000000_TimescaleInterval12"/>
          <p:cNvSpPr txBox="1"/>
          <p:nvPr>
            <p:custDataLst>
              <p:tags r:id="rId57"/>
            </p:custDataLst>
          </p:nvPr>
        </p:nvSpPr>
        <p:spPr>
          <a:xfrm>
            <a:off x="10398737" y="36887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Calibri"/>
              </a:rPr>
              <a:t>1899</a:t>
            </a:r>
            <a:endParaRPr lang="en-US" sz="1400" spc="-26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098" name="OTLSHAPE_M_fd922dd6acfd4a8785da7e9f5111cf11_Title"/>
          <p:cNvSpPr txBox="1"/>
          <p:nvPr>
            <p:custDataLst>
              <p:tags r:id="rId58"/>
            </p:custDataLst>
          </p:nvPr>
        </p:nvSpPr>
        <p:spPr>
          <a:xfrm>
            <a:off x="2324972" y="1031469"/>
            <a:ext cx="237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First attempts at musical compositions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99" name="OTLSHAPE_M_fd922dd6acfd4a8785da7e9f5111cf11_Date"/>
          <p:cNvSpPr txBox="1"/>
          <p:nvPr>
            <p:custDataLst>
              <p:tags r:id="rId59"/>
            </p:custDataLst>
          </p:nvPr>
        </p:nvSpPr>
        <p:spPr>
          <a:xfrm>
            <a:off x="3369272" y="124292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1858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00" name="OTLSHAPE_M_fd922dd6acfd4a8785da7e9f5111cf11_Shape"/>
          <p:cNvSpPr/>
          <p:nvPr>
            <p:custDataLst>
              <p:tags r:id="rId60"/>
            </p:custDataLst>
          </p:nvPr>
        </p:nvSpPr>
        <p:spPr>
          <a:xfrm flipV="1">
            <a:off x="3441070" y="34925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1" name="OTLSHAPE_M_bc355cb22a84422681b816adaaa65100_Title"/>
          <p:cNvSpPr txBox="1"/>
          <p:nvPr>
            <p:custDataLst>
              <p:tags r:id="rId61"/>
            </p:custDataLst>
          </p:nvPr>
        </p:nvSpPr>
        <p:spPr>
          <a:xfrm>
            <a:off x="3349608" y="1596305"/>
            <a:ext cx="236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Graduates from respected Schulpforta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02" name="OTLSHAPE_M_bc355cb22a84422681b816adaaa65100_Date"/>
          <p:cNvSpPr txBox="1"/>
          <p:nvPr>
            <p:custDataLst>
              <p:tags r:id="rId62"/>
            </p:custDataLst>
          </p:nvPr>
        </p:nvSpPr>
        <p:spPr>
          <a:xfrm>
            <a:off x="4386838" y="18077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1864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03" name="OTLSHAPE_M_bc355cb22a84422681b816adaaa65100_Shape"/>
          <p:cNvSpPr/>
          <p:nvPr>
            <p:custDataLst>
              <p:tags r:id="rId63"/>
            </p:custDataLst>
          </p:nvPr>
        </p:nvSpPr>
        <p:spPr>
          <a:xfrm flipV="1">
            <a:off x="4458635" y="34925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4" name="OTLSHAPE_M_123855a0543b40a9a5e2f7ab4b62b3fe_Title"/>
          <p:cNvSpPr txBox="1"/>
          <p:nvPr>
            <p:custDataLst>
              <p:tags r:id="rId64"/>
            </p:custDataLst>
          </p:nvPr>
        </p:nvSpPr>
        <p:spPr>
          <a:xfrm>
            <a:off x="3589639" y="2092579"/>
            <a:ext cx="289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Signs up for 1 year of voluntary military service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05" name="OTLSHAPE_M_123855a0543b40a9a5e2f7ab4b62b3fe_Date"/>
          <p:cNvSpPr txBox="1"/>
          <p:nvPr>
            <p:custDataLst>
              <p:tags r:id="rId65"/>
            </p:custDataLst>
          </p:nvPr>
        </p:nvSpPr>
        <p:spPr>
          <a:xfrm>
            <a:off x="4895156" y="23040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1867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06" name="OTLSHAPE_M_123855a0543b40a9a5e2f7ab4b62b3fe_Shape"/>
          <p:cNvSpPr/>
          <p:nvPr>
            <p:custDataLst>
              <p:tags r:id="rId66"/>
            </p:custDataLst>
          </p:nvPr>
        </p:nvSpPr>
        <p:spPr>
          <a:xfrm flipV="1">
            <a:off x="4966954" y="34925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7" name="OTLSHAPE_M_d17fd2ef01d84e328a959c7f473c7393_Title"/>
          <p:cNvSpPr txBox="1"/>
          <p:nvPr>
            <p:custDataLst>
              <p:tags r:id="rId67"/>
            </p:custDataLst>
          </p:nvPr>
        </p:nvSpPr>
        <p:spPr>
          <a:xfrm>
            <a:off x="3657752" y="2588853"/>
            <a:ext cx="344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Becomes prof. of classical philology at the Univ. of Basel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08" name="OTLSHAPE_M_d17fd2ef01d84e328a959c7f473c7393_Date"/>
          <p:cNvSpPr txBox="1"/>
          <p:nvPr>
            <p:custDataLst>
              <p:tags r:id="rId68"/>
            </p:custDataLst>
          </p:nvPr>
        </p:nvSpPr>
        <p:spPr>
          <a:xfrm>
            <a:off x="5234499" y="28003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1869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09" name="OTLSHAPE_M_d17fd2ef01d84e328a959c7f473c7393_Shape"/>
          <p:cNvSpPr/>
          <p:nvPr>
            <p:custDataLst>
              <p:tags r:id="rId69"/>
            </p:custDataLst>
          </p:nvPr>
        </p:nvSpPr>
        <p:spPr>
          <a:xfrm flipV="1">
            <a:off x="5306297" y="34925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0" name="OTLSHAPE_M_e2ae76f0faec49e5b18d55d01bbb7e26_Title"/>
          <p:cNvSpPr txBox="1"/>
          <p:nvPr>
            <p:custDataLst>
              <p:tags r:id="rId70"/>
            </p:custDataLst>
          </p:nvPr>
        </p:nvSpPr>
        <p:spPr>
          <a:xfrm>
            <a:off x="5262143" y="3085126"/>
            <a:ext cx="125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The Birth of Tragedy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11" name="OTLSHAPE_M_e2ae76f0faec49e5b18d55d01bbb7e26_Date"/>
          <p:cNvSpPr txBox="1"/>
          <p:nvPr>
            <p:custDataLst>
              <p:tags r:id="rId71"/>
            </p:custDataLst>
          </p:nvPr>
        </p:nvSpPr>
        <p:spPr>
          <a:xfrm>
            <a:off x="5743282" y="32965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1872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12" name="OTLSHAPE_M_e2ae76f0faec49e5b18d55d01bbb7e26_Shape"/>
          <p:cNvSpPr/>
          <p:nvPr>
            <p:custDataLst>
              <p:tags r:id="rId72"/>
            </p:custDataLst>
          </p:nvPr>
        </p:nvSpPr>
        <p:spPr>
          <a:xfrm>
            <a:off x="5815080" y="3492500"/>
            <a:ext cx="152400" cy="177800"/>
          </a:xfrm>
          <a:prstGeom prst="diamond">
            <a:avLst/>
          </a:prstGeom>
          <a:solidFill>
            <a:srgbClr val="C89C8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3" name="OTLSHAPE_M_6018c83da40146c4aff063b8b1d7d7e2_Title"/>
          <p:cNvSpPr txBox="1"/>
          <p:nvPr>
            <p:custDataLst>
              <p:tags r:id="rId73"/>
            </p:custDataLst>
          </p:nvPr>
        </p:nvSpPr>
        <p:spPr>
          <a:xfrm>
            <a:off x="7028798" y="3085126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Thus Spoke Zarathustra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14" name="OTLSHAPE_M_6018c83da40146c4aff063b8b1d7d7e2_Date"/>
          <p:cNvSpPr txBox="1"/>
          <p:nvPr>
            <p:custDataLst>
              <p:tags r:id="rId74"/>
            </p:custDataLst>
          </p:nvPr>
        </p:nvSpPr>
        <p:spPr>
          <a:xfrm>
            <a:off x="7608045" y="32965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1883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15" name="OTLSHAPE_M_6018c83da40146c4aff063b8b1d7d7e2_Shape"/>
          <p:cNvSpPr/>
          <p:nvPr>
            <p:custDataLst>
              <p:tags r:id="rId75"/>
            </p:custDataLst>
          </p:nvPr>
        </p:nvSpPr>
        <p:spPr>
          <a:xfrm>
            <a:off x="7679843" y="3492500"/>
            <a:ext cx="152400" cy="177800"/>
          </a:xfrm>
          <a:prstGeom prst="diamond">
            <a:avLst/>
          </a:prstGeom>
          <a:solidFill>
            <a:srgbClr val="C89C8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6" name="OTLSHAPE_M_03ab757384814f69a8323255810ff6b4_Title"/>
          <p:cNvSpPr txBox="1"/>
          <p:nvPr>
            <p:custDataLst>
              <p:tags r:id="rId76"/>
            </p:custDataLst>
          </p:nvPr>
        </p:nvSpPr>
        <p:spPr>
          <a:xfrm>
            <a:off x="7990970" y="2092579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Twilight of the Idols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17" name="OTLSHAPE_M_03ab757384814f69a8323255810ff6b4_Date"/>
          <p:cNvSpPr txBox="1"/>
          <p:nvPr>
            <p:custDataLst>
              <p:tags r:id="rId77"/>
            </p:custDataLst>
          </p:nvPr>
        </p:nvSpPr>
        <p:spPr>
          <a:xfrm>
            <a:off x="8456171" y="23040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1888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18" name="OTLSHAPE_M_03ab757384814f69a8323255810ff6b4_Shape"/>
          <p:cNvSpPr/>
          <p:nvPr>
            <p:custDataLst>
              <p:tags r:id="rId78"/>
            </p:custDataLst>
          </p:nvPr>
        </p:nvSpPr>
        <p:spPr>
          <a:xfrm>
            <a:off x="8527969" y="3492500"/>
            <a:ext cx="152400" cy="177800"/>
          </a:xfrm>
          <a:prstGeom prst="diamond">
            <a:avLst/>
          </a:prstGeom>
          <a:solidFill>
            <a:srgbClr val="C89C8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9" name="OTLSHAPE_M_a97b3cd266ee4112a295984812b602d7_Title"/>
          <p:cNvSpPr txBox="1"/>
          <p:nvPr>
            <p:custDataLst>
              <p:tags r:id="rId79"/>
            </p:custDataLst>
          </p:nvPr>
        </p:nvSpPr>
        <p:spPr>
          <a:xfrm>
            <a:off x="7958988" y="2588853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Suffers mental breakdwon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20" name="OTLSHAPE_M_a97b3cd266ee4112a295984812b602d7_Date"/>
          <p:cNvSpPr txBox="1"/>
          <p:nvPr>
            <p:custDataLst>
              <p:tags r:id="rId80"/>
            </p:custDataLst>
          </p:nvPr>
        </p:nvSpPr>
        <p:spPr>
          <a:xfrm>
            <a:off x="8625611" y="28003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1889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21" name="OTLSHAPE_M_a97b3cd266ee4112a295984812b602d7_Shape"/>
          <p:cNvSpPr/>
          <p:nvPr>
            <p:custDataLst>
              <p:tags r:id="rId81"/>
            </p:custDataLst>
          </p:nvPr>
        </p:nvSpPr>
        <p:spPr>
          <a:xfrm flipV="1">
            <a:off x="8697408" y="34925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2" name="OTLSHAPE_M_c3ef5e3487ce4017b22009536008fd31_Title"/>
          <p:cNvSpPr txBox="1"/>
          <p:nvPr>
            <p:custDataLst>
              <p:tags r:id="rId82"/>
            </p:custDataLst>
          </p:nvPr>
        </p:nvSpPr>
        <p:spPr>
          <a:xfrm>
            <a:off x="8903318" y="3085126"/>
            <a:ext cx="278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Suffers stroke, leaving him partially paralyzed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23" name="OTLSHAPE_M_c3ef5e3487ce4017b22009536008fd31_Date"/>
          <p:cNvSpPr txBox="1"/>
          <p:nvPr>
            <p:custDataLst>
              <p:tags r:id="rId83"/>
            </p:custDataLst>
          </p:nvPr>
        </p:nvSpPr>
        <p:spPr>
          <a:xfrm>
            <a:off x="10151495" y="32965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1898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24" name="OTLSHAPE_M_c3ef5e3487ce4017b22009536008fd31_Shape"/>
          <p:cNvSpPr/>
          <p:nvPr>
            <p:custDataLst>
              <p:tags r:id="rId84"/>
            </p:custDataLst>
          </p:nvPr>
        </p:nvSpPr>
        <p:spPr>
          <a:xfrm flipV="1">
            <a:off x="10223292" y="34925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5" name="OTLSHAPE_M_6bad329ee50447cda17a5c03e76d7068_Title"/>
          <p:cNvSpPr txBox="1"/>
          <p:nvPr>
            <p:custDataLst>
              <p:tags r:id="rId85"/>
            </p:custDataLst>
          </p:nvPr>
        </p:nvSpPr>
        <p:spPr>
          <a:xfrm>
            <a:off x="76200" y="4323419"/>
            <a:ext cx="219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Friedrich Wilhelm Nietzsche is born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26" name="OTLSHAPE_M_6bad329ee50447cda17a5c03e76d7068_Date"/>
          <p:cNvSpPr txBox="1"/>
          <p:nvPr>
            <p:custDataLst>
              <p:tags r:id="rId86"/>
            </p:custDataLst>
          </p:nvPr>
        </p:nvSpPr>
        <p:spPr>
          <a:xfrm>
            <a:off x="743636" y="4127500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354054"/>
                </a:solidFill>
                <a:latin typeface="Calibri"/>
              </a:rPr>
              <a:t>Oct 15, 1844</a:t>
            </a:r>
            <a:endParaRPr lang="en-US" sz="1100" spc="-6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27" name="OTLSHAPE_M_6bad329ee50447cda17a5c03e76d7068_Shape"/>
          <p:cNvSpPr/>
          <p:nvPr>
            <p:custDataLst>
              <p:tags r:id="rId87"/>
            </p:custDataLst>
          </p:nvPr>
        </p:nvSpPr>
        <p:spPr>
          <a:xfrm>
            <a:off x="1067524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8" name="OTLSHAPE_M_80f25f426105457ab4c6be56131aa671_Title"/>
          <p:cNvSpPr txBox="1"/>
          <p:nvPr>
            <p:custDataLst>
              <p:tags r:id="rId88"/>
            </p:custDataLst>
          </p:nvPr>
        </p:nvSpPr>
        <p:spPr>
          <a:xfrm>
            <a:off x="1577048" y="6308513"/>
            <a:ext cx="251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Enrols at the Naumburg Domgymnasium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29" name="OTLSHAPE_M_80f25f426105457ab4c6be56131aa671_Date"/>
          <p:cNvSpPr txBox="1"/>
          <p:nvPr>
            <p:custDataLst>
              <p:tags r:id="rId89"/>
            </p:custDataLst>
          </p:nvPr>
        </p:nvSpPr>
        <p:spPr>
          <a:xfrm>
            <a:off x="2691050" y="611259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1854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30" name="OTLSHAPE_M_80f25f426105457ab4c6be56131aa671_Shape"/>
          <p:cNvSpPr/>
          <p:nvPr>
            <p:custDataLst>
              <p:tags r:id="rId90"/>
            </p:custDataLst>
          </p:nvPr>
        </p:nvSpPr>
        <p:spPr>
          <a:xfrm>
            <a:off x="2762847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1" name="OTLSHAPE_M_d53b9d826019420bbed3bbb18dba7167_Title"/>
          <p:cNvSpPr txBox="1"/>
          <p:nvPr>
            <p:custDataLst>
              <p:tags r:id="rId91"/>
            </p:custDataLst>
          </p:nvPr>
        </p:nvSpPr>
        <p:spPr>
          <a:xfrm>
            <a:off x="2799296" y="5812240"/>
            <a:ext cx="210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Founds literary society 'Germania'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32" name="OTLSHAPE_M_d53b9d826019420bbed3bbb18dba7167_Date"/>
          <p:cNvSpPr txBox="1"/>
          <p:nvPr>
            <p:custDataLst>
              <p:tags r:id="rId92"/>
            </p:custDataLst>
          </p:nvPr>
        </p:nvSpPr>
        <p:spPr>
          <a:xfrm>
            <a:off x="3708615" y="56163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1860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33" name="OTLSHAPE_M_d53b9d826019420bbed3bbb18dba7167_Shape"/>
          <p:cNvSpPr/>
          <p:nvPr>
            <p:custDataLst>
              <p:tags r:id="rId93"/>
            </p:custDataLst>
          </p:nvPr>
        </p:nvSpPr>
        <p:spPr>
          <a:xfrm>
            <a:off x="3780413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4" name="OTLSHAPE_M_d9d28c9962d94a77b828054e2e7efd79_Title"/>
          <p:cNvSpPr txBox="1"/>
          <p:nvPr>
            <p:custDataLst>
              <p:tags r:id="rId94"/>
            </p:custDataLst>
          </p:nvPr>
        </p:nvSpPr>
        <p:spPr>
          <a:xfrm>
            <a:off x="3655614" y="4323419"/>
            <a:ext cx="209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Enrolls at the University of Leipzig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35" name="OTLSHAPE_M_d9d28c9962d94a77b828054e2e7efd79_Date"/>
          <p:cNvSpPr txBox="1"/>
          <p:nvPr>
            <p:custDataLst>
              <p:tags r:id="rId95"/>
            </p:custDataLst>
          </p:nvPr>
        </p:nvSpPr>
        <p:spPr>
          <a:xfrm>
            <a:off x="4556277" y="41275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1865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36" name="OTLSHAPE_M_d9d28c9962d94a77b828054e2e7efd79_Shape"/>
          <p:cNvSpPr/>
          <p:nvPr>
            <p:custDataLst>
              <p:tags r:id="rId96"/>
            </p:custDataLst>
          </p:nvPr>
        </p:nvSpPr>
        <p:spPr>
          <a:xfrm>
            <a:off x="4628074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7" name="OTLSHAPE_M_98c610ea57ab48f29e7aa398079b9135_Title"/>
          <p:cNvSpPr txBox="1"/>
          <p:nvPr>
            <p:custDataLst>
              <p:tags r:id="rId97"/>
            </p:custDataLst>
          </p:nvPr>
        </p:nvSpPr>
        <p:spPr>
          <a:xfrm>
            <a:off x="4122381" y="5315966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Meets &amp; befriends Richard Wagner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38" name="OTLSHAPE_M_98c610ea57ab48f29e7aa398079b9135_Date"/>
          <p:cNvSpPr txBox="1"/>
          <p:nvPr>
            <p:custDataLst>
              <p:tags r:id="rId98"/>
            </p:custDataLst>
          </p:nvPr>
        </p:nvSpPr>
        <p:spPr>
          <a:xfrm>
            <a:off x="5065060" y="51200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1868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39" name="OTLSHAPE_M_98c610ea57ab48f29e7aa398079b9135_Shape"/>
          <p:cNvSpPr/>
          <p:nvPr>
            <p:custDataLst>
              <p:tags r:id="rId99"/>
            </p:custDataLst>
          </p:nvPr>
        </p:nvSpPr>
        <p:spPr>
          <a:xfrm>
            <a:off x="5136857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0" name="OTLSHAPE_M_3eb927b4370c4504ad49a1b84631d0aa_Title"/>
          <p:cNvSpPr txBox="1"/>
          <p:nvPr>
            <p:custDataLst>
              <p:tags r:id="rId100"/>
            </p:custDataLst>
          </p:nvPr>
        </p:nvSpPr>
        <p:spPr>
          <a:xfrm>
            <a:off x="3709797" y="4819692"/>
            <a:ext cx="339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/>
              </a:rPr>
              <a:t>Renounces his Prussian citizenship, remaining stateless</a:t>
            </a:r>
            <a:endParaRPr lang="en-US" sz="1200" spc="-2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41" name="OTLSHAPE_M_3eb927b4370c4504ad49a1b84631d0aa_Date"/>
          <p:cNvSpPr txBox="1"/>
          <p:nvPr>
            <p:custDataLst>
              <p:tags r:id="rId101"/>
            </p:custDataLst>
          </p:nvPr>
        </p:nvSpPr>
        <p:spPr>
          <a:xfrm>
            <a:off x="5262817" y="46237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1869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42" name="OTLSHAPE_M_3eb927b4370c4504ad49a1b84631d0aa_Shape"/>
          <p:cNvSpPr/>
          <p:nvPr>
            <p:custDataLst>
              <p:tags r:id="rId102"/>
            </p:custDataLst>
          </p:nvPr>
        </p:nvSpPr>
        <p:spPr>
          <a:xfrm>
            <a:off x="5334614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3" name="OTLSHAPE_M_bf297e3113ed47598bba86450d2d269f_Title"/>
          <p:cNvSpPr txBox="1"/>
          <p:nvPr>
            <p:custDataLst>
              <p:tags r:id="rId103"/>
            </p:custDataLst>
          </p:nvPr>
        </p:nvSpPr>
        <p:spPr>
          <a:xfrm>
            <a:off x="6191783" y="4323419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/>
              </a:rPr>
              <a:t>Human, All Too Human</a:t>
            </a:r>
            <a:endParaRPr lang="en-US" sz="1200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44" name="OTLSHAPE_M_bf297e3113ed47598bba86450d2d269f_Date"/>
          <p:cNvSpPr txBox="1"/>
          <p:nvPr>
            <p:custDataLst>
              <p:tags r:id="rId104"/>
            </p:custDataLst>
          </p:nvPr>
        </p:nvSpPr>
        <p:spPr>
          <a:xfrm>
            <a:off x="6760383" y="41275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1878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45" name="OTLSHAPE_M_bf297e3113ed47598bba86450d2d269f_Shape"/>
          <p:cNvSpPr/>
          <p:nvPr>
            <p:custDataLst>
              <p:tags r:id="rId105"/>
            </p:custDataLst>
          </p:nvPr>
        </p:nvSpPr>
        <p:spPr>
          <a:xfrm>
            <a:off x="6832181" y="3924300"/>
            <a:ext cx="152400" cy="177800"/>
          </a:xfrm>
          <a:prstGeom prst="diamond">
            <a:avLst/>
          </a:prstGeom>
          <a:solidFill>
            <a:srgbClr val="C89C8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OTLSHAPE_M_a9751bc1ccb14df6881b99ad9d590ef6_Title"/>
          <p:cNvSpPr txBox="1"/>
          <p:nvPr>
            <p:custDataLst>
              <p:tags r:id="rId106"/>
            </p:custDataLst>
          </p:nvPr>
        </p:nvSpPr>
        <p:spPr>
          <a:xfrm>
            <a:off x="7584317" y="5315966"/>
            <a:ext cx="135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Beyond Good and Evil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47" name="OTLSHAPE_M_a9751bc1ccb14df6881b99ad9d590ef6_Date"/>
          <p:cNvSpPr txBox="1"/>
          <p:nvPr>
            <p:custDataLst>
              <p:tags r:id="rId107"/>
            </p:custDataLst>
          </p:nvPr>
        </p:nvSpPr>
        <p:spPr>
          <a:xfrm>
            <a:off x="8116828" y="51200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1886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48" name="OTLSHAPE_M_a9751bc1ccb14df6881b99ad9d590ef6_Shape"/>
          <p:cNvSpPr/>
          <p:nvPr>
            <p:custDataLst>
              <p:tags r:id="rId108"/>
            </p:custDataLst>
          </p:nvPr>
        </p:nvSpPr>
        <p:spPr>
          <a:xfrm>
            <a:off x="8188625" y="3924300"/>
            <a:ext cx="152400" cy="177800"/>
          </a:xfrm>
          <a:prstGeom prst="diamond">
            <a:avLst/>
          </a:prstGeom>
          <a:solidFill>
            <a:srgbClr val="C89C8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9" name="OTLSHAPE_M_3c8f2b854d0f4d6a81683ec6cf68c001_Title"/>
          <p:cNvSpPr txBox="1"/>
          <p:nvPr>
            <p:custDataLst>
              <p:tags r:id="rId109"/>
            </p:custDataLst>
          </p:nvPr>
        </p:nvSpPr>
        <p:spPr>
          <a:xfrm>
            <a:off x="7832619" y="4323419"/>
            <a:ext cx="158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/>
              </a:rPr>
              <a:t>Ecce Homo (posthumous)</a:t>
            </a:r>
            <a:endParaRPr lang="en-US" sz="1200" spc="-6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50" name="OTLSHAPE_M_3c8f2b854d0f4d6a81683ec6cf68c001_Date"/>
          <p:cNvSpPr txBox="1"/>
          <p:nvPr>
            <p:custDataLst>
              <p:tags r:id="rId110"/>
            </p:custDataLst>
          </p:nvPr>
        </p:nvSpPr>
        <p:spPr>
          <a:xfrm>
            <a:off x="8484488" y="41275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1888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51" name="OTLSHAPE_M_3c8f2b854d0f4d6a81683ec6cf68c001_Shape"/>
          <p:cNvSpPr/>
          <p:nvPr>
            <p:custDataLst>
              <p:tags r:id="rId111"/>
            </p:custDataLst>
          </p:nvPr>
        </p:nvSpPr>
        <p:spPr>
          <a:xfrm>
            <a:off x="8556285" y="3924300"/>
            <a:ext cx="152400" cy="177800"/>
          </a:xfrm>
          <a:prstGeom prst="diamond">
            <a:avLst/>
          </a:prstGeom>
          <a:solidFill>
            <a:srgbClr val="C89C8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2" name="OTLSHAPE_M_8b31002ea94b45ce8071b34eed102fd1_Title"/>
          <p:cNvSpPr txBox="1"/>
          <p:nvPr>
            <p:custDataLst>
              <p:tags r:id="rId112"/>
            </p:custDataLst>
          </p:nvPr>
        </p:nvSpPr>
        <p:spPr>
          <a:xfrm>
            <a:off x="8026891" y="4819692"/>
            <a:ext cx="182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Taken into care by his mother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53" name="OTLSHAPE_M_8b31002ea94b45ce8071b34eed102fd1_Date"/>
          <p:cNvSpPr txBox="1"/>
          <p:nvPr>
            <p:custDataLst>
              <p:tags r:id="rId113"/>
            </p:custDataLst>
          </p:nvPr>
        </p:nvSpPr>
        <p:spPr>
          <a:xfrm>
            <a:off x="8795050" y="46237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354054"/>
                </a:solidFill>
                <a:latin typeface="Calibri"/>
              </a:rPr>
              <a:t>1890</a:t>
            </a:r>
            <a:endParaRPr lang="en-US" sz="1100" spc="-14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54" name="OTLSHAPE_M_8b31002ea94b45ce8071b34eed102fd1_Shape"/>
          <p:cNvSpPr/>
          <p:nvPr>
            <p:custDataLst>
              <p:tags r:id="rId114"/>
            </p:custDataLst>
          </p:nvPr>
        </p:nvSpPr>
        <p:spPr>
          <a:xfrm>
            <a:off x="8866848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5" name="OTLSHAPE_M_f0360887c0e847349dc55b900a3f0d3d_Title"/>
          <p:cNvSpPr txBox="1"/>
          <p:nvPr>
            <p:custDataLst>
              <p:tags r:id="rId115"/>
            </p:custDataLst>
          </p:nvPr>
        </p:nvSpPr>
        <p:spPr>
          <a:xfrm>
            <a:off x="9620836" y="4323419"/>
            <a:ext cx="198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/>
              </a:rPr>
              <a:t>Dies after having another stroke</a:t>
            </a:r>
            <a:endParaRPr lang="en-US" sz="1200" spc="-4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56" name="OTLSHAPE_M_f0360887c0e847349dc55b900a3f0d3d_Date"/>
          <p:cNvSpPr txBox="1"/>
          <p:nvPr>
            <p:custDataLst>
              <p:tags r:id="rId116"/>
            </p:custDataLst>
          </p:nvPr>
        </p:nvSpPr>
        <p:spPr>
          <a:xfrm>
            <a:off x="10236892" y="4127500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354054"/>
                </a:solidFill>
                <a:latin typeface="Calibri"/>
              </a:rPr>
              <a:t>Aug 25, 1900</a:t>
            </a:r>
            <a:endParaRPr lang="en-US" sz="1100" spc="-6">
              <a:solidFill>
                <a:srgbClr val="354054"/>
              </a:solidFill>
              <a:latin typeface="Calibri"/>
            </a:endParaRPr>
          </a:p>
        </p:txBody>
      </p:sp>
      <p:sp>
        <p:nvSpPr>
          <p:cNvPr id="6157" name="OTLSHAPE_M_f0360887c0e847349dc55b900a3f0d3d_Shape"/>
          <p:cNvSpPr/>
          <p:nvPr>
            <p:custDataLst>
              <p:tags r:id="rId117"/>
            </p:custDataLst>
          </p:nvPr>
        </p:nvSpPr>
        <p:spPr>
          <a:xfrm>
            <a:off x="10538496" y="3924300"/>
            <a:ext cx="152400" cy="177800"/>
          </a:xfrm>
          <a:prstGeom prst="triangle">
            <a:avLst/>
          </a:prstGeom>
          <a:solidFill>
            <a:srgbClr val="65819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443595" y="6283114"/>
            <a:ext cx="1158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Life events</a:t>
            </a:r>
          </a:p>
          <a:p>
            <a:pPr algn="r"/>
            <a:r>
              <a:rPr lang="en-US" sz="1000" dirty="0" smtClean="0"/>
              <a:t>Works</a:t>
            </a:r>
            <a:endParaRPr lang="ro-RO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1564685" y="6483169"/>
            <a:ext cx="126448" cy="1475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 flipH="1">
            <a:off x="11570650" y="6330520"/>
            <a:ext cx="125330" cy="1420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3454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MTUsIkciOjExNSwiQiI6MTE1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xMTUsIkciOjExNSwiQiI6MTE1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TE1LCJHIjoxMTUsIkIiOjExN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AsIlIiOjAsIkciOjAsIkIiOjB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NCwiRm9udE5hbWUiOiJDYWxpYnJpIiwiSXNCb2xkIjpmYWxzZSwiSXNJdGFsaWMiOmZhbHNlLCJJc1VuZGVybGluZWQiOmZhbHNlLCJQYXJlbnRTdHlsZSI6bnVsbH0sIkF1dG9TaXplIjowLCJGb3JlZ3JvdW5kIjp7IiRpZCI6IjQ0IiwiQ29sb3IiOnsiJGlkIjoiND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yZWYiOiIzNiJ9fSwiSXNWaXNpYmxlIjp0cnVlLCJXaWR0aCI6MC4wLCJIZWlnaHQiOjAuMCwiQm9yZGVyU3R5bGUiOm51bGwsIlBhcmVudFN0eWxlIjpudWxsfSwiRWxhcHNlZFRpbWVCYWNrZ3JvdW5kIjp7IiRpZCI6IjQ5IiwiQ29sb3IiOnsiJGlkIjoiNTAiLCJBIjo3NywiUiI6MjU1LCJHIjowLCJCIjowfX0sIkFwcGVuZFllYXJPblllYXJDaGFuZ2UiOnRydWUsIkVsYXBzZWRUaW1lRm9ybWF0IjoxLCJUb2RheU1hcmtlclBvc2l0aW9uIjozLCJRdWlja1Bvc2l0aW9uIjozLCJBYnNvbHV0ZVBvc2l0aW9uIjoyODQuMCwiTWFyZ2luIjp7IiRpZCI6IjUxIiwiVG9wIjowLCJMZWZ0IjoxMCwiUmlnaHQiOjEwLCJCb3R0b20iOjB9LCJQYWRkaW5nIjp7IiRpZCI6IjUyIiwiVG9wIjowLCJMZWZ0IjowLCJSaWdodCI6MCwiQm90dG9tIjowfSwiQmFja2dyb3VuZCI6eyIkaWQiOiI1MyIsIkNvbG9yIjp7IiRpZCI6IjU0IiwiQSI6MjU1LCJSIjoxMTUsIkciOjExNSwiQiI6MTE1fX0sIklzVmlzaWJsZSI6dHJ1ZSwiV2lkdGgiOjAuMCwiSGVpZ2h0IjowLjAsIkJvcmRlclN0eWxlIjpudWxsLCJQYXJlbnRTdHlsZSI6bnVsbH0sIkRlZmF1bHRNaWxlc3RvbmVTdHlsZSI6eyIkaWQiOiI1NSIsIlNoYXBlIjowLCJDb25uZWN0b3JNYXJnaW4iOnsiJGlkIjoiNTYiLCJUb3AiOjAsIkxlZnQiOjIsIlJpZ2h0IjoyLCJCb3R0b20iOjB9LCJDb25uZWN0b3JTdHlsZSI6eyIkaWQiOiI1NyIsIkxpbmVDb2xvciI6eyIkaWQiOiI1OCIsIiR0eXBlIjoiTkxSRS5Db21tb24uRG9tLlNvbGlkQ29sb3JCcnVzaCwgTkxSRS5Db21tb24iLCJDb2xvciI6eyIkaWQiOiI1OSIsIkEiOjEyNywiUiI6MTAxLCJHIjoxMjksIkIiOjE1M319LCJMaW5lV2VpZ2h0IjoxLjAsIkxpbmVUeXBlIjowLCJQYXJlbnRTdHlsZSI6bnVsbH0sIklzQmVsb3dUaW1lYmFuZCI6ZmFsc2UsIkhpZGVEYXRlIjpmYWxzZSwiU2hhcGVTaXplIjow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MTAxLCJHIjoxMjksIkIiOjE1M319LCJJc1Zpc2libGUiOnRydWUsIldpZHRoIjoxMi4wLCJIZWlnaHQiOjE0LjA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IsIkZvbnROYW1lIjoiQ2FsaWJyaSIsIklzQm9sZCI6ZmFsc2UsIklzSXRhbGljIjpmYWxzZSwiSXNVbmRlcmxpbmVkIjpmYWxzZSwiUGFyZW50U3R5bGUiOm51bGx9LCJBdXRvU2l6ZSI6MCwiRm9yZWdyb3VuZCI6eyIkaWQiOiI3MSIsIkNvbG9yIjp7IiRpZCI6Ij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zIiwiVG9wIjowLCJMZWZ0IjowLCJSaWdodCI6MCwiQm90dG9tIjowfSwiUGFkZGluZyI6eyIkaWQiOiI3NCIsIlRvcCI6MCwiTGVmdCI6MCwiUmlnaHQiOjAsIkJvdHRvbSI6MH0sIkJhY2tncm91bmQiOnsiJGlkIjoiNzUiLCJDb2xvciI6eyIkcmVmIjoiMzYifX0sIklzVmlzaWJsZSI6dHJ1ZSwiV2lkdGgiOjAuMCwiSGVpZ2h0IjowLjAsIkJvcmRlclN0eWxlIjpudWxsLCJQYXJlbnRTdHlsZSI6bnVsbH0sIkRhdGVTdHlsZSI6eyIkaWQiOiI3NiIsIkZvbnRTZXR0aW5ncyI6eyIkaWQiOiI3NyIsIkZvbnRTaXplIjoxMSwiRm9udE5hbWUiOiJDYWxpYnJpIiwiSXNCb2xkIjpmYWxzZSwiSXNJdGFsaWMiOmZhbHNlLCJJc1VuZGVybGluZWQiOmZhbHNlLCJQYXJlbnRTdHlsZSI6bnVsbH0sIkF1dG9TaXplIjowLCJGb3JlZ3JvdW5kIjp7IiRpZCI6Ijc4IiwiQ29sb3IiOnsiJGlkIjoiNzkiLCJBIjoyNTUsIlIiOjUzLCJHIjo2NCwiQiI6ODR9fSwiTWF4V2lkdGgiOjIwMC4wLCJNYXhIZWlnaHQiOiJJbmZpbml0eSIsIlNtYXJ0Rm9yZWdyb3VuZElzQWN0aXZlIjpmYWxzZSwiSG9yaXpvbnRhbEFsaWdubWVudCI6MCwiVmVydGljYWxBbGlnbm1lbnQiOjAsIlNtYXJ0Rm9yZWdyb3VuZCI6bnVsbCwiQmFja2dyb3VuZEZpbGxUeXBlIjowLCJNYXJnaW4iOnsiJGlkIjoiODAiLCJUb3AiOjAsIkxlZnQiOjAsIlJpZ2h0IjowLCJCb3R0b20iOjB9LCJQYWRkaW5nIjp7IiRpZCI6IjgxIiwiVG9wIjowLCJMZWZ0IjowLCJSaWdodCI6MCwiQm90dG9tIjowfSwiQmFja2dyb3VuZCI6eyIkaWQiOiI4MiIsIkNvbG9yIjp7IiRyZWYiOiIzNiJ9fSwiSXNWaXNpYmxlIjp0cnVlLCJXaWR0aCI6MC4wLCJIZWlnaHQiOjAuMCwiQm9yZGVyU3R5bGUiOm51bGwsIlBhcmVudFN0eWxlIjpudWxsfSwiRGF0ZUZvcm1hdCI6eyIkaWQiOi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QiLCJEYXRlUGFydElzVmlzaWJsZSI6dHJ1ZSwiVGltZVBhcnRJc1Zpc2libGUiOmZhbHNlfX0sIklzVmlzaWJsZSI6dHJ1ZSwiUGFyZW50U3R5bGUiOm51bGx9LCJEZWZhdWx0VGFza1N0eWxlIjp7IiRpZCI6Ijg1IiwiU2hhcGUiOjIsIlNoYXBlVGhpY2tuZXNzIjox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wIiwiVG9wIjowLCJMZWZ0IjowLCJSaWdodCI6MCwiQm90dG9tIjowfSwiUGFkZGluZyI6eyIkaWQiOiI5MSIsIlRvcCI6MCwiTGVmdCI6MCwiUmlnaHQiOjAsIkJvdHRvbSI6MH0sIkJhY2tncm91bmQiOnsiJGlkIjoiOTIiLCJDb2xvciI6eyIkcmVmIjoiMzYifX0sIklzVmlzaWJsZSI6dHJ1ZSwiV2lkdGgiOjAuMCwiSGVpZ2h0IjowLjAsIkJvcmRlclN0eWxlIjpudWxsLCJQYXJlbnRTdHlsZSI6bnVsbH0sIkR1cmF0aW9u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zNi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A2IiwiTWFyZ2luIjp7IiRpZCI6IjEwNyIsIlRvcCI6MCwiTGVmdCI6NCwiUmlnaHQiOjQsIkJvdHRvbSI6MH0sIlBhZGRpbmciOnsiJGlkIjoiMTA4IiwiVG9wIjowLCJMZWZ0IjowLCJSaWdodCI6MCwiQm90dG9tIjowfSwiQmFja2dyb3VuZCI6eyIkaWQiOiIxMDkiLCJDb2xvciI6eyIkaWQiOiIxMTAiLCJBIjoyNTUsIlIiOjAsIkciOjExNCwiQiI6MTg4fX0sIklzVmlzaWJsZSI6dHJ1ZSwiV2lkdGgiOjAuMCwiSGVpZ2h0IjoxNi4wLCJCb3JkZXJTdHlsZSI6eyIkaWQiOiIxMTEiLCJMaW5lQ29sb3IiOnsiJGlkIjoiMTEyIiwiJHR5cGUiOiJOTFJFLkNvbW1vbi5Eb20uU29saWRDb2xvckJydXNoLCBOTFJFLkNvbW1vbiIsIkNvbG9yIjp7IiRpZCI6IjExMyIsIkEiOjI1NSwiUiI6MjU1LCJHIjowLCJCIjowfX0sIkxpbmVXZWlnaHQiOjAuMCwiTGluZVR5cGUiOjAsIlBhcmVudFN0eWxlIjpudWxsfSwiUGFyZW50U3R5bGUiOm51bGx9LCJUaXRsZVN0eWxlIjp7IiRpZCI6IjExNCIsIkZvbnRTZXR0aW5ncyI6eyIkaWQiOiIxMTUiLCJGb250U2l6ZSI6MTEsIkZvbnROYW1lIjoiQ2FsaWJyaSIsIklzQm9sZCI6dHJ1ZSwiSXNJdGFsaWMiOmZhbHNlLCJJc1VuZGVybGluZWQiOmZhbHNlLCJQYXJlbnRTdHlsZSI6bnVsbH0sIkF1dG9TaXplIjowLCJGb3JlZ3JvdW5kIjp7IiRpZCI6IjExNiIsIkNvbG9yIjp7IiRpZCI6IjExN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giLCJUb3AiOjAsIkxlZnQiOjAsIlJpZ2h0IjowLCJCb3R0b20iOjB9LCJQYWRkaW5nIjp7IiRpZCI6IjExOSIsIlRvcCI6MCwiTGVmdCI6MCwiUmlnaHQiOjAsIkJvdHRvbSI6MH0sIkJhY2tncm91bmQiOnsiJGlkIjoiMTIwIiwiQ29sb3IiOnsiJHJlZiI6IjM2In19LCJJc1Zpc2libGUiOnRydWUsIldpZHRoIjowLjAsIkhlaWdodCI6MC4wLCJCb3JkZXJTdHlsZSI6bnVsbCwiUGFyZW50U3R5bGUiOm51bGx9LCJEYXRlU3R5bGUiOnsiJGlkIjoiMTIxIiwiRm9udFNldHRpbmdzIjp7IiRpZCI6IjEyMiIsIkZvbnRTaXplIjoxMCwiRm9udE5hbWUiOiJDYWxpYnJpIiwiSXNCb2xkIjpmYWxzZSwiSXNJdGFsaWMiOmZhbHNlLCJJc1VuZGVybGluZWQiOmZhbHNlLCJQYXJlbnRTdHlsZSI6bnVsbH0sIkF1dG9TaXplIjowLCJGb3JlZ3JvdW5kIjp7IiRpZCI6IjEyMyIsIkNvbG9yIjp7IiRpZCI6IjE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1IiwiVG9wIjowLCJMZWZ0IjowLCJSaWdodCI6MCwiQm90dG9tIjowfSwiUGFkZGluZyI6eyIkaWQiOiIxMjYiLCJUb3AiOjAsIkxlZnQiOjAsIlJpZ2h0IjowLCJCb3R0b20iOjB9LCJCYWNrZ3JvdW5kIjp7IiRpZCI6IjEyNyIsIkNvbG9yIjp7IiRyZWYiOiIzNiJ9fSwiSXNWaXNpYmxlIjp0cnVlLCJXaWR0aCI6MC4wLCJIZWlnaHQiOjAuMCwiQm9yZGVyU3R5bGUiOm51bGwsIlBhcmVudFN0eWxlIjpudWxsfSwiRGF0ZUZvcm1hdCI6eyIkaWQiOiI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wIiwiU3RhcnREYXRlIjoiMDAwMS0wMS0wMVQwMDowMDowMCIsIkVuZERhdGUiOiIxOTAwLTA4LTI1VDIzOjU5OjAwIiwiRm9ybWF0IjoiTU1NIiwiVHlwZSI6NCwiQXV0b0RhdGVSYW5nZSI6dHJ1ZSwiV29ya2luZ0RheXMiOjMxLCJUb2RheU1hcmtlclRleHQiOiJUb2RheSIsIkF1dG9TY2FsZVR5cGUiOnRydWV9LCJNaWxlc3RvbmVzIjpbeyIkaWQiOiIxMzEiLCJEYXRlIjoiMTg0NC0xMC0xNVQyMzo1OTowMFoiLCJTdHlsZSI6eyIkaWQiOiIxMzIiLCJTaGFwZSI6MCwiQ29ubmVjdG9yTWFyZ2luIjp7IiRpZCI6IjEzMyIsIlRvcCI6MCwiTGVmdCI6MiwiUmlnaHQiOjIsIkJvdHRvbSI6MH0sIkNvbm5lY3RvclN0eWxlIjp7IiRpZCI6IjEzNCIsIkxpbmVDb2xvciI6eyIkcmVmIjoiNTgifSwiTGluZVdlaWdodCI6MS4wLCJMaW5lVHlwZSI6MCwiUGFyZW50U3R5bGUiOm51bGx9LCJJc0JlbG93VGltZWJhbmQiOnRydWUsIkhpZGVEYXRlIjpmYWxzZSwiU2hhcGVTaXplIjowLCJTcGFjaW5nIjoyLjAsIlBhZGRpbmciOnsiJGlkIjoiMTM1IiwiVG9wIjo3LCJMZWZ0IjozLCJSaWdodCI6MCwiQm90dG9tIjoyfSwiU2hhcGVTdHlsZSI6eyIkaWQiOiIxMzYiLCJNYXJnaW4iOnsiJGlkIjoiMTM3IiwiVG9wIjowLCJMZWZ0IjowLCJSaWdodCI6MCwiQm90dG9tIjowfSwiUGFkZGluZyI6eyIkaWQiOiIxMzgiLCJUb3AiOjAsIkxlZnQiOjAsIlJpZ2h0IjowLCJCb3R0b20iOjB9LCJCYWNrZ3JvdW5kIjp7IiRpZCI6IjEzOSIsIkNvbG9yIjp7IiRpZCI6IjE0MCIsIkEiOjI1NSwiUiI6MTAxLCJHIjoxMjksIkIiOjE1M319LCJJc1Zpc2libGUiOnRydWUsIldpZHRoIjoxMi4wLCJIZWlnaHQiOjE0LjAsIkJvcmRlclN0eWxlIjp7IiRpZCI6IjE0MSIsIkxpbmVDb2xvciI6eyIkcmVmIjoiNjcifSwiTGluZVdlaWdodCI6MC4wLCJMaW5lVHlwZSI6MCwiUGFyZW50U3R5bGUiOm51bGx9LCJQYXJlbnRTdHlsZSI6bnVsbH0sIlRpdGxlU3R5bGUiOnsiJGlkIjoiMTQyIiwiRm9udFNldHRpbmdzIjp7IiRpZCI6IjE0MyIsIkZvbnRTaXplIjoxMiwiRm9udE5hbWUiOiJDYWxpYnJpIiwiSXNCb2xkIjpmYWxzZSwiSXNJdGFsaWMiOmZhbHNlLCJJc1VuZGVybGluZWQiOmZhbHNlLCJQYXJlbnRTdHlsZSI6bnVsbH0sIkF1dG9TaXplIjoyLCJGb3JlZ3JvdW5kIjp7IiRyZWYiOiI3MSJ9LCJNYXhXaWR0aCI6MjAxLjIxNjkzNDIwNDEwMTU2LCJNYXhIZWlnaHQiOiJJbmZpbml0eSIsIlNtYXJ0Rm9yZWdyb3VuZElzQWN0aXZlIjpmYWxzZSwiSG9yaXpvbnRhbEFsaWdubWVudCI6MSwiVmVydGljYWxBbGlnbm1lbnQiOjAsIlNtYXJ0Rm9yZWdyb3VuZCI6bnVsbCwiQmFja2dyb3VuZEZpbGxUeXBlIjowLCJNYXJnaW4iOnsiJGlkIjoiMTQ0IiwiVG9wIjowLCJMZWZ0IjowLCJSaWdodCI6MCwiQm90dG9tIjowfSwiUGFkZGluZyI6eyIkaWQiOiIxNDUiLCJUb3AiOjAsIkxlZnQiOjAsIlJpZ2h0IjowLCJCb3R0b20iOjB9LCJCYWNrZ3JvdW5kIjp7IiRyZWYiOiI3NSJ9LCJJc1Zpc2libGUiOnRydWUsIldpZHRoIjowLjAsIkhlaWdodCI6MC4wLCJCb3JkZXJTdHlsZSI6eyIkaWQiOiIxNDYiLCJMaW5lQ29sb3IiOm51bGwsIkxpbmVXZWlnaHQiOjAuMCwiTGluZVR5cGUiOjAsIlBhcmVudFN0eWxlIjpudWxsfSwiUGFyZW50U3R5bGUiOm51bGx9LCJEYXRlU3R5bGUiOnsiJGlkIjoiMTQ3IiwiRm9udFNldHRpbmdzIjp7IiRpZCI6IjE0OC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NDkiLCJUb3AiOjAsIkxlZnQiOjAsIlJpZ2h0IjowLCJCb3R0b20iOjB9LCJQYWRkaW5nIjp7IiRpZCI6IjE1MCIsIlRvcCI6MCwiTGVmdCI6MCwiUmlnaHQiOjAsIkJvdHRvbSI6MH0sIkJhY2tncm91bmQiOnsiJHJlZiI6IjgyIn0sIklzVmlzaWJsZSI6dHJ1ZSwiV2lkdGgiOjAuMCwiSGVpZ2h0IjowLjAsIkJvcmRlclN0eWxlIjp7IiRpZCI6IjE1MSIsIkxpbmVDb2xvciI6bnVsbCwiTGluZVdlaWdodCI6MC4wLCJMaW5lVHlwZSI6MCwiUGFyZW50U3R5bGUiOm51bGx9LCJQYXJlbnRTdHlsZSI6bnVsbH0sIkRhdGVGb3JtYXQiOnsiJGlkIjoiMTU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zIiwiRGF0ZVBhcnRJc1Zpc2libGUiOnRydWUsIlRpbWVQYXJ0SXNWaXNpYmxlIjpmYWxzZX19LCJJc1Zpc2libGUiOnRydWUsIlBhcmVudFN0eWxlIjpudWxsfSwiSW5kZXgiOjIsIlBlcmNlbnRhZ2VDb21wbGV0ZSI6bnVsbCwiUG9zaXRpb24iOnsiUmF0aW8iOjAuMCwiSXNDdXN0b20iOmZhbHNlfSwiRGF0ZUZvcm1hdCI6eyIkcmVmIjoiMTUyIn0sIklkIjoiNmJhZDMyOWUtZTUwNC00N2NkLWExN2EtNWMwM2U3NmQ3MDY4IiwiSW1wb3J0SWQiOm51bGwsIlRpdGxlIjoiRnJpZWRyaWNoIFdpbGhlbG0gTmlldHpzY2hlIGlzIGJvcm4iLCJOb3RlIjpudWxsLCJIeXBlcmxpbmsiOm51bGwsIklzQ2hhbmdlZCI6ZmFsc2UsIklzTmV3IjpmYWxzZX0seyIkaWQiOiIxNTQiLCJEYXRlIjoiMTg1NC0xMC0xNVQyMzo1OTowMFoiLCJTdHlsZSI6eyIkaWQiOiIxNTUiLCJTaGFwZSI6MCwiQ29ubmVjdG9yTWFyZ2luIjp7IiRpZCI6IjE1NiIsIlRvcCI6MCwiTGVmdCI6MiwiUmlnaHQiOjIsIkJvdHRvbSI6MH0sIkNvbm5lY3RvclN0eWxlIjp7IiRpZCI6IjE1NyIsIkxpbmVDb2xvciI6eyIkcmVmIjoiNTgifSwiTGluZVdlaWdodCI6MS4wLCJMaW5lVHlwZSI6MCwiUGFyZW50U3R5bGUiOm51bGx9LCJJc0JlbG93VGltZWJhbmQiOnRydWUsIkhpZGVEYXRlIjpmYWxzZSwiU2hhcGVTaXplIjowLCJTcGFjaW5nIjoyLjAsIlBhZGRpbmciOnsiJGlkIjoiMTU4IiwiVG9wIjo3LCJMZWZ0IjozLCJSaWdodCI6MCwiQm90dG9tIjoyfSwiU2hhcGVTdHlsZSI6eyIkaWQiOiIxNTkiLCJNYXJnaW4iOnsiJGlkIjoiMTYwIiwiVG9wIjowLCJMZWZ0IjowLCJSaWdodCI6MCwiQm90dG9tIjowfSwiUGFkZGluZyI6eyIkaWQiOiIxNjEiLCJUb3AiOjAsIkxlZnQiOjAsIlJpZ2h0IjowLCJCb3R0b20iOjB9LCJCYWNrZ3JvdW5kIjp7IiRpZCI6IjE2MiIsIkNvbG9yIjp7IiRpZCI6IjE2MyIsIkEiOjI1NSwiUiI6MTAxLCJHIjoxMjksIkIiOjE1M319LCJJc1Zpc2libGUiOnRydWUsIldpZHRoIjoxMi4wLCJIZWlnaHQiOjE0LjAsIkJvcmRlclN0eWxlIjp7IiRpZCI6IjE2NCIsIkxpbmVDb2xvciI6eyIkcmVmIjoiNjcifSwiTGluZVdlaWdodCI6MC4wLCJMaW5lVHlwZSI6MCwiUGFyZW50U3R5bGUiOm51bGx9LCJQYXJlbnRTdHlsZSI6bnVsbH0sIlRpdGxlU3R5bGUiOnsiJGlkIjoiMTY1IiwiRm9udFNldHRpbmdzIjp7IiRpZCI6IjE2Ni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xNjciLCJUb3AiOjAsIkxlZnQiOjAsIlJpZ2h0IjowLCJCb3R0b20iOjB9LCJQYWRkaW5nIjp7IiRpZCI6IjE2OCIsIlRvcCI6MCwiTGVmdCI6MCwiUmlnaHQiOjAsIkJvdHRvbSI6MH0sIkJhY2tncm91bmQiOnsiJHJlZiI6Ijc1In0sIklzVmlzaWJsZSI6dHJ1ZSwiV2lkdGgiOjAuMCwiSGVpZ2h0IjowLjAsIkJvcmRlclN0eWxlIjp7IiRpZCI6IjE2OSIsIkxpbmVDb2xvciI6bnVsbCwiTGluZVdlaWdodCI6MC4wLCJMaW5lVHlwZSI6MCwiUGFyZW50U3R5bGUiOm51bGx9LCJQYXJlbnRTdHlsZSI6bnVsbH0sIkRhdGVTdHlsZSI6eyIkaWQiOiIxNzAiLCJGb250U2V0dGluZ3MiOnsiJGlkIjoiMTcx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3MiIsIlRvcCI6MCwiTGVmdCI6MCwiUmlnaHQiOjAsIkJvdHRvbSI6MH0sIlBhZGRpbmciOnsiJGlkIjoiMTczIiwiVG9wIjowLCJMZWZ0IjowLCJSaWdodCI6MCwiQm90dG9tIjowfSwiQmFja2dyb3VuZCI6eyIkcmVmIjoiODIifSwiSXNWaXNpYmxlIjp0cnVlLCJXaWR0aCI6MC4wLCJIZWlnaHQiOjAuMCwiQm9yZGVyU3R5bGUiOnsiJGlkIjoiMTc0IiwiTGluZUNvbG9yIjpudWxsLCJMaW5lV2VpZ2h0IjowLjAsIkxpbmVUeXBlIjowLCJQYXJlbnRTdHlsZSI6bnVsbH0sIlBhcmVudFN0eWxlIjpudWxsfSwiRGF0ZUZvcm1hdCI6eyIkaWQiOiIxN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NiIsIkRhdGVQYXJ0SXNWaXNpYmxlIjp0cnVlLCJUaW1lUGFydElzVmlzaWJsZSI6ZmFsc2V9fSwiSXNWaXNpYmxlIjp0cnVlLCJQYXJlbnRTdHlsZSI6bnVsbH0sIkluZGV4IjozLCJQZXJjZW50YWdlQ29tcGxldGUiOm51bGwsIlBvc2l0aW9uIjp7IlJhdGlvIjowLjAsIklzQ3VzdG9tIjpmYWxzZX0sIkRhdGVGb3JtYXQiOnsiJHJlZiI6IjE3NSJ9LCJJZCI6IjgwZjI1ZjQyLTYxMDUtNDU3YS1iNGM2LWJlNTYxMzFhYTY3MSIsIkltcG9ydElkIjpudWxsLCJUaXRsZSI6IkVucm9scyBhdCB0aGUgTmF1bWJ1cmcgRG9tZ3ltbmFzaXVtIiwiTm90ZSI6bnVsbCwiSHlwZXJsaW5rIjpudWxsLCJJc0NoYW5nZWQiOmZhbHNlLCJJc05ldyI6ZmFsc2V9LHsiJGlkIjoiMTc3IiwiRGF0ZSI6IjE4NTgtMTAtMTVUMjM6NTk6MDBaIiwiU3R5bGUiOnsiJGlkIjoiMTc4IiwiU2hhcGUiOjAsIkNvbm5lY3Rvck1hcmdpbiI6eyIkaWQiOiIxNzkiLCJUb3AiOjAsIkxlZnQiOjIsIlJpZ2h0IjoyLCJCb3R0b20iOjB9LCJDb25uZWN0b3JTdHlsZSI6eyIkaWQiOiIxODAiLCJMaW5lQ29sb3IiOnsiJHJlZiI6IjU4In0sIkxpbmVXZWlnaHQiOjEuMCwiTGluZVR5cGUiOjAsIlBhcmVudFN0eWxlIjpudWxsfSwiSXNCZWxvd1RpbWViYW5kIjpmYWxzZSwiSGlkZURhdGUiOmZhbHNlLCJTaGFwZVNpemUiOjAsIlNwYWNpbmciOjIuMCwiUGFkZGluZyI6eyIkaWQiOiIxODEiLCJUb3AiOjcsIkxlZnQiOjMsIlJpZ2h0IjowLCJCb3R0b20iOjJ9LCJTaGFwZVN0eWxlIjp7IiRpZCI6IjE4MiIsIk1hcmdpbiI6eyIkaWQiOiIxODMiLCJUb3AiOjAsIkxlZnQiOjAsIlJpZ2h0IjowLCJCb3R0b20iOjB9LCJQYWRkaW5nIjp7IiRpZCI6IjE4NCIsIlRvcCI6MCwiTGVmdCI6MCwiUmlnaHQiOjAsIkJvdHRvbSI6MH0sIkJhY2tncm91bmQiOnsiJGlkIjoiMTg1IiwiQ29sb3IiOnsiJGlkIjoiMTg2IiwiQSI6MjU1LCJSIjoxMDEsIkciOjEyOSwiQiI6MTUzfX0sIklzVmlzaWJsZSI6dHJ1ZSwiV2lkdGgiOjEyLjAsIkhlaWdodCI6MTQuMCwiQm9yZGVyU3R5bGUiOnsiJGlkIjoiMTg3IiwiTGluZUNvbG9yIjp7IiRyZWYiOiI2NyJ9LCJMaW5lV2VpZ2h0IjowLjAsIkxpbmVUeXBlIjowLCJQYXJlbnRTdHlsZSI6bnVsbH0sIlBhcmVudFN0eWxlIjpudWxsfSwiVGl0bGVTdHlsZSI6eyIkaWQiOiIxODgiLCJGb250U2V0dGluZ3MiOnsiJGlkIjoiMTg5IiwiRm9udFNpemUiOjEyLCJGb250TmFtZSI6IkNhbGlicmkiLCJJc0JvbGQiOmZhbHNlLCJJc0l0YWxpYyI6ZmFsc2UsIklzVW5kZXJsaW5lZCI6ZmFsc2UsIlBhcmVudFN0eWxlIjpudWxsfSwiQXV0b1NpemUiOjAsIkZvcmVncm91bmQiOnsiJGlkIjoiMTkwIiwiQ29sb3IiOnsiJGlkIjoiMTk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MiIsIlRvcCI6MCwiTGVmdCI6MCwiUmlnaHQiOjAsIkJvdHRvbSI6MH0sIlBhZGRpbmciOnsiJGlkIjoiMTkzIiwiVG9wIjowLCJMZWZ0IjowLCJSaWdodCI6MCwiQm90dG9tIjowfSwiQmFja2dyb3VuZCI6eyIkcmVmIjoiNzUifSwiSXNWaXNpYmxlIjp0cnVlLCJXaWR0aCI6MC4wLCJIZWlnaHQiOjAuMCwiQm9yZGVyU3R5bGUiOnsiJGlkIjoiMTk0IiwiTGluZUNvbG9yIjpudWxsLCJMaW5lV2VpZ2h0IjowLjAsIkxpbmVUeXBlIjowLCJQYXJlbnRTdHlsZSI6bnVsbH0sIlBhcmVudFN0eWxlIjpudWxsfSwiRGF0ZVN0eWxlIjp7IiRpZCI6IjE5NSIsIkZvbnRTZXR0aW5ncyI6eyIkaWQiOiIxOTY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Tk3IiwiVG9wIjowLCJMZWZ0IjowLCJSaWdodCI6MCwiQm90dG9tIjowfSwiUGFkZGluZyI6eyIkaWQiOiIxOTgiLCJUb3AiOjAsIkxlZnQiOjAsIlJpZ2h0IjowLCJCb3R0b20iOjB9LCJCYWNrZ3JvdW5kIjp7IiRyZWYiOiI4MiJ9LCJJc1Zpc2libGUiOnRydWUsIldpZHRoIjowLjAsIkhlaWdodCI6MC4wLCJCb3JkZXJTdHlsZSI6eyIkaWQiOiIxOTkiLCJMaW5lQ29sb3IiOm51bGwsIkxpbmVXZWlnaHQiOjAuMCwiTGluZVR5cGUiOjAsIlBhcmVudFN0eWxlIjpudWxsfSwiUGFyZW50U3R5bGUiOm51bGx9LCJEYXRlRm9ybWF0Ijp7IiRpZCI6IjI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xIiwiRGF0ZVBhcnRJc1Zpc2libGUiOnRydWUsIlRpbWVQYXJ0SXNWaXNpYmxlIjpmYWxzZX19LCJJc1Zpc2libGUiOnRydWUsIlBhcmVudFN0eWxlIjpudWxsfSwiSW5kZXgiOjQsIlBlcmNlbnRhZ2VDb21wbGV0ZSI6bnVsbCwiUG9zaXRpb24iOnsiUmF0aW8iOjAuMzg0NzgxNDIwNjcyMzgxMzYsIklzQ3VzdG9tIjp0cnVlfSwiRGF0ZUZvcm1hdCI6eyIkcmVmIjoiMjAwIn0sIklkIjoiZmQ5MjJkZDYtYWNmZC00YTg3LTg1ZGEtN2U5ZjUxMTFjZjExIiwiSW1wb3J0SWQiOm51bGwsIlRpdGxlIjoiRmlyc3QgYXR0ZW1wdHMgYXQgbXVzaWNhbCBjb21wb3NpdGlvbnMiLCJOb3RlIjpudWxsLCJIeXBlcmxpbmsiOm51bGwsIklzQ2hhbmdlZCI6ZmFsc2UsIklzTmV3IjpmYWxzZX0seyIkaWQiOiIyMDIiLCJEYXRlIjoiMTg2MC0xMC0xNVQyMzo1OTowMFoiLCJTdHlsZSI6eyIkaWQiOiIyMDMiLCJTaGFwZSI6MCwiQ29ubmVjdG9yTWFyZ2luIjp7IiRpZCI6IjIwNCIsIlRvcCI6MCwiTGVmdCI6MiwiUmlnaHQiOjIsIkJvdHRvbSI6MH0sIkNvbm5lY3RvclN0eWxlIjp7IiRpZCI6IjIwNSIsIkxpbmVDb2xvciI6eyIkcmVmIjoiNTgifSwiTGluZVdlaWdodCI6MS4wLCJMaW5lVHlwZSI6MCwiUGFyZW50U3R5bGUiOm51bGx9LCJJc0JlbG93VGltZWJhbmQiOnRydWUsIkhpZGVEYXRlIjpmYWxzZSwiU2hhcGVTaXplIjowLCJTcGFjaW5nIjoyLjAsIlBhZGRpbmciOnsiJGlkIjoiMjA2IiwiVG9wIjo3LCJMZWZ0IjozLCJSaWdodCI6MCwiQm90dG9tIjoyfSwiU2hhcGVTdHlsZSI6eyIkaWQiOiIyMDciLCJNYXJnaW4iOnsiJGlkIjoiMjA4IiwiVG9wIjowLCJMZWZ0IjowLCJSaWdodCI6MCwiQm90dG9tIjowfSwiUGFkZGluZyI6eyIkaWQiOiIyMDkiLCJUb3AiOjAsIkxlZnQiOjAsIlJpZ2h0IjowLCJCb3R0b20iOjB9LCJCYWNrZ3JvdW5kIjp7IiRpZCI6IjIxMCIsIkNvbG9yIjp7IiRpZCI6IjIxMSIsIkEiOjI1NSwiUiI6MTAxLCJHIjoxMjksIkIiOjE1M319LCJJc1Zpc2libGUiOnRydWUsIldpZHRoIjoxMi4wLCJIZWlnaHQiOjE0LjAsIkJvcmRlclN0eWxlIjp7IiRpZCI6IjIxMiIsIkxpbmVDb2xvciI6eyIkcmVmIjoiNjcifSwiTGluZVdlaWdodCI6MC4wLCJMaW5lVHlwZSI6MCwiUGFyZW50U3R5bGUiOm51bGx9LCJQYXJlbnRTdHlsZSI6bnVsbH0sIlRpdGxlU3R5bGUiOnsiJGlkIjoiMjEzIiwiRm9udFNldHRpbmdzIjp7IiRpZCI6IjIxNC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yMTUiLCJUb3AiOjAsIkxlZnQiOjAsIlJpZ2h0IjowLCJCb3R0b20iOjB9LCJQYWRkaW5nIjp7IiRpZCI6IjIxNiIsIlRvcCI6MCwiTGVmdCI6MCwiUmlnaHQiOjAsIkJvdHRvbSI6MH0sIkJhY2tncm91bmQiOnsiJHJlZiI6Ijc1In0sIklzVmlzaWJsZSI6dHJ1ZSwiV2lkdGgiOjAuMCwiSGVpZ2h0IjowLjAsIkJvcmRlclN0eWxlIjp7IiRpZCI6IjIxNyIsIkxpbmVDb2xvciI6bnVsbCwiTGluZVdlaWdodCI6MC4wLCJMaW5lVHlwZSI6MCwiUGFyZW50U3R5bGUiOm51bGx9LCJQYXJlbnRTdHlsZSI6bnVsbH0sIkRhdGVTdHlsZSI6eyIkaWQiOiIyMTgiLCJGb250U2V0dGluZ3MiOnsiJGlkIjoiMjE5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yMCIsIlRvcCI6MCwiTGVmdCI6MCwiUmlnaHQiOjAsIkJvdHRvbSI6MH0sIlBhZGRpbmciOnsiJGlkIjoiMjIxIiwiVG9wIjowLCJMZWZ0IjowLCJSaWdodCI6MCwiQm90dG9tIjowfSwiQmFja2dyb3VuZCI6eyIkcmVmIjoiODIifSwiSXNWaXNpYmxlIjp0cnVlLCJXaWR0aCI6MC4wLCJIZWlnaHQiOjAuMCwiQm9yZGVyU3R5bGUiOnsiJGlkIjoiMjIyIiwiTGluZUNvbG9yIjpudWxsLCJMaW5lV2VpZ2h0IjowLjAsIkxpbmVUeXBlIjowLCJQYXJlbnRTdHlsZSI6bnVsbH0sIlBhcmVudFN0eWxlIjpudWxsfSwiRGF0ZUZvcm1hdCI6eyIkaWQiOiIyM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yNCIsIkRhdGVQYXJ0SXNWaXNpYmxlIjp0cnVlLCJUaW1lUGFydElzVmlzaWJsZSI6ZmFsc2V9fSwiSXNWaXNpYmxlIjp0cnVlLCJQYXJlbnRTdHlsZSI6bnVsbH0sIkluZGV4Ijo1LCJQZXJjZW50YWdlQ29tcGxldGUiOm51bGwsIlBvc2l0aW9uIjp7IlJhdGlvIjowLjAsIklzQ3VzdG9tIjpmYWxzZX0sIkRhdGVGb3JtYXQiOnsiJHJlZiI6IjIyMyJ9LCJJZCI6ImQ1M2I5ZDgyLTYwMTktNDIwYi1iZWQzLWJiYjE4ZGJhNzE2NyIsIkltcG9ydElkIjpudWxsLCJUaXRsZSI6IkZvdW5kcyBsaXRlcmFyeSBzb2NpZXR5ICdHZXJtYW5pYSciLCJOb3RlIjpudWxsLCJIeXBlcmxpbmsiOm51bGwsIklzQ2hhbmdlZCI6ZmFsc2UsIklzTmV3IjpmYWxzZX0seyIkaWQiOiIyMjUiLCJEYXRlIjoiMTg2NC0xMC0xNVQyMzo1OTowMFoiLCJTdHlsZSI6eyIkaWQiOiIyMjYiLCJTaGFwZSI6MCwiQ29ubmVjdG9yTWFyZ2luIjp7IiRpZCI6IjIyNyIsIlRvcCI6MCwiTGVmdCI6MiwiUmlnaHQiOjIsIkJvdHRvbSI6MH0sIkNvbm5lY3RvclN0eWxlIjp7IiRpZCI6IjIyOCIsIkxpbmVDb2xvciI6eyIkcmVmIjoiNTgifSwiTGluZVdlaWdodCI6MS4wLCJMaW5lVHlwZSI6MCwiUGFyZW50U3R5bGUiOm51bGx9LCJJc0JlbG93VGltZWJhbmQiOmZhbHNlLCJIaWRlRGF0ZSI6ZmFsc2UsIlNoYXBlU2l6ZSI6MCwiU3BhY2luZyI6Mi4wLCJQYWRkaW5nIjp7IiRpZCI6IjIyOSIsIlRvcCI6NywiTGVmdCI6MywiUmlnaHQiOjAsIkJvdHRvbSI6Mn0sIlNoYXBlU3R5bGUiOnsiJGlkIjoiMjMwIiwiTWFyZ2luIjp7IiRpZCI6IjIzMSIsIlRvcCI6MCwiTGVmdCI6MCwiUmlnaHQiOjAsIkJvdHRvbSI6MH0sIlBhZGRpbmciOnsiJGlkIjoiMjMyIiwiVG9wIjowLCJMZWZ0IjowLCJSaWdodCI6MCwiQm90dG9tIjowfSwiQmFja2dyb3VuZCI6eyIkaWQiOiIyMzMiLCJDb2xvciI6eyIkaWQiOiIyMzQiLCJBIjoyNTUsIlIiOjEwMSwiRyI6MTI5LCJCIjoxNTN9fSwiSXNWaXNpYmxlIjp0cnVlLCJXaWR0aCI6MTIuMCwiSGVpZ2h0IjoxNC4wLCJCb3JkZXJTdHlsZSI6eyIkaWQiOiIyMzUiLCJMaW5lQ29sb3IiOnsiJHJlZiI6IjY3In0sIkxpbmVXZWlnaHQiOjAuMCwiTGluZVR5cGUiOjAsIlBhcmVudFN0eWxlIjpudWxsfSwiUGFyZW50U3R5bGUiOm51bGx9LCJUaXRsZVN0eWxlIjp7IiRpZCI6IjIzNiIsIkZvbnRTZXR0aW5ncyI6eyIkaWQiOiIyMzc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jM4IiwiVG9wIjowLCJMZWZ0IjowLCJSaWdodCI6MCwiQm90dG9tIjowfSwiUGFkZGluZyI6eyIkaWQiOiIyMzkiLCJUb3AiOjAsIkxlZnQiOjAsIlJpZ2h0IjowLCJCb3R0b20iOjB9LCJCYWNrZ3JvdW5kIjp7IiRyZWYiOiI3NSJ9LCJJc1Zpc2libGUiOnRydWUsIldpZHRoIjowLjAsIkhlaWdodCI6MC4wLCJCb3JkZXJTdHlsZSI6eyIkaWQiOiIyNDAiLCJMaW5lQ29sb3IiOm51bGwsIkxpbmVXZWlnaHQiOjAuMCwiTGluZVR5cGUiOjAsIlBhcmVudFN0eWxlIjpudWxsfSwiUGFyZW50U3R5bGUiOm51bGx9LCJEYXRlU3R5bGUiOnsiJGlkIjoiMjQxIiwiRm9udFNldHRpbmdzIjp7IiRpZCI6IjI0M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NDMiLCJUb3AiOjAsIkxlZnQiOjAsIlJpZ2h0IjowLCJCb3R0b20iOjB9LCJQYWRkaW5nIjp7IiRpZCI6IjI0NCIsIlRvcCI6MCwiTGVmdCI6MCwiUmlnaHQiOjAsIkJvdHRvbSI6MH0sIkJhY2tncm91bmQiOnsiJHJlZiI6IjgyIn0sIklzVmlzaWJsZSI6dHJ1ZSwiV2lkdGgiOjAuMCwiSGVpZ2h0IjowLjAsIkJvcmRlclN0eWxlIjp7IiRpZCI6IjI0NSIsIkxpbmVDb2xvciI6bnVsbCwiTGluZVdlaWdodCI6MC4wLCJMaW5lVHlwZSI6MCwiUGFyZW50U3R5bGUiOm51bGx9LCJQYXJlbnRTdHlsZSI6bnVsbH0sIkRhdGVGb3JtYXQiOnsiJGlkIjoiMjQ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DciLCJEYXRlUGFydElzVmlzaWJsZSI6dHJ1ZSwiVGltZVBhcnRJc1Zpc2libGUiOmZhbHNlfX0sIklzVmlzaWJsZSI6dHJ1ZSwiUGFyZW50U3R5bGUiOm51bGx9LCJJbmRleCI6NiwiUGVyY2VudGFnZUNvbXBsZXRlIjpudWxsLCJQb3NpdGlvbiI6eyJSYXRpbyI6MC4zMjA4NDgxOTY1MjQxNjA4NiwiSXNDdXN0b20iOmZhbHNlfSwiRGF0ZUZvcm1hdCI6eyIkcmVmIjoiMjQ2In0sIklkIjoiYmMzNTVjYjItMmE4NC00MjI2LTgxYjgtMTZhZGFhYTY1MTAwIiwiSW1wb3J0SWQiOm51bGwsIlRpdGxlIjoiR3JhZHVhdGVzIGZyb20gcmVzcGVjdGVkIFNjaHVscGZvcnRhIiwiTm90ZSI6bnVsbCwiSHlwZXJsaW5rIjpudWxsLCJJc0NoYW5nZWQiOmZhbHNlLCJJc05ldyI6ZmFsc2V9LHsiJGlkIjoiMjQ4IiwiRGF0ZSI6IjE4NjUtMTAtMTVUMjM6NTk6MDBaIiwiU3R5bGUiOnsiJGlkIjoiMjQ5IiwiU2hhcGUiOjAsIkNvbm5lY3Rvck1hcmdpbiI6eyIkaWQiOiIyNTAiLCJUb3AiOjAsIkxlZnQiOjIsIlJpZ2h0IjoyLCJCb3R0b20iOjB9LCJDb25uZWN0b3JTdHlsZSI6eyIkaWQiOiIyNTEiLCJMaW5lQ29sb3IiOnsiJHJlZiI6IjU4In0sIkxpbmVXZWlnaHQiOjEuMCwiTGluZVR5cGUiOjAsIlBhcmVudFN0eWxlIjpudWxsfSwiSXNCZWxvd1RpbWViYW5kIjp0cnVlLCJIaWRlRGF0ZSI6ZmFsc2UsIlNoYXBlU2l6ZSI6MCwiU3BhY2luZyI6Mi4wLCJQYWRkaW5nIjp7IiRpZCI6IjI1MiIsIlRvcCI6NywiTGVmdCI6MywiUmlnaHQiOjAsIkJvdHRvbSI6Mn0sIlNoYXBlU3R5bGUiOnsiJGlkIjoiMjUzIiwiTWFyZ2luIjp7IiRpZCI6IjI1NCIsIlRvcCI6MCwiTGVmdCI6MCwiUmlnaHQiOjAsIkJvdHRvbSI6MH0sIlBhZGRpbmciOnsiJGlkIjoiMjU1IiwiVG9wIjowLCJMZWZ0IjowLCJSaWdodCI6MCwiQm90dG9tIjowfSwiQmFja2dyb3VuZCI6eyIkaWQiOiIyNTYiLCJDb2xvciI6eyIkaWQiOiIyNTciLCJBIjoyNTUsIlIiOjEwMSwiRyI6MTI5LCJCIjoxNTN9fSwiSXNWaXNpYmxlIjp0cnVlLCJXaWR0aCI6MTIuMCwiSGVpZ2h0IjoxNC4wLCJCb3JkZXJTdHlsZSI6eyIkaWQiOiIyNTgiLCJMaW5lQ29sb3IiOnsiJHJlZiI6IjY3In0sIkxpbmVXZWlnaHQiOjAuMCwiTGluZVR5cGUiOjAsIlBhcmVudFN0eWxlIjpudWxsfSwiUGFyZW50U3R5bGUiOm51bGx9LCJUaXRsZVN0eWxlIjp7IiRpZCI6IjI1OSIsIkZvbnRTZXR0aW5ncyI6eyIkaWQiOiIyNjAiLCJGb250U2l6ZSI6MTIsIkZvbnROYW1lIjoiQ2FsaWJyaSIsIklzQm9sZCI6ZmFsc2UsIklzSXRhbGljIjpmYWxzZSwiSXNVbmRlcmxpbmVkIjpmYWxzZSwiUGFyZW50U3R5bGUiOm51bGx9LCJBdXRvU2l6ZSI6MiwiRm9yZWdyb3VuZCI6eyIkaWQiOiIyNjEiLCJDb2xvciI6eyIkaWQiOiIyNjIiLCJBIjoyNTUsIlIiOjAsIkciOjAsIkIiOjB9fSwiTWF4V2lkdGgiOjE5NS44MTYyMjMxNDQ1MzEyNSwiTWF4SGVpZ2h0IjoiSW5maW5pdHkiLCJTbWFydEZvcmVncm91bmRJc0FjdGl2ZSI6ZmFsc2UsIkhvcml6b250YWxBbGlnbm1lbnQiOjEsIlZlcnRpY2FsQWxpZ25tZW50IjowLCJTbWFydEZvcmVncm91bmQiOm51bGwsIkJhY2tncm91bmRGaWxsVHlwZSI6MCwiTWFyZ2luIjp7IiRpZCI6IjI2MyIsIlRvcCI6MCwiTGVmdCI6MCwiUmlnaHQiOjAsIkJvdHRvbSI6MH0sIlBhZGRpbmciOnsiJGlkIjoiMjY0IiwiVG9wIjowLCJMZWZ0IjowLCJSaWdodCI6MCwiQm90dG9tIjowfSwiQmFja2dyb3VuZCI6eyIkcmVmIjoiNzUifSwiSXNWaXNpYmxlIjp0cnVlLCJXaWR0aCI6MC4wLCJIZWlnaHQiOjAuMCwiQm9yZGVyU3R5bGUiOnsiJGlkIjoiMjY1IiwiTGluZUNvbG9yIjpudWxsLCJMaW5lV2VpZ2h0IjowLjAsIkxpbmVUeXBlIjowLCJQYXJlbnRTdHlsZSI6bnVsbH0sIlBhcmVudFN0eWxlIjpudWxsfSwiRGF0ZVN0eWxlIjp7IiRpZCI6IjI2NiIsIkZvbnRTZXR0aW5ncyI6eyIkaWQiOiIyNjc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Y4IiwiVG9wIjowLCJMZWZ0IjowLCJSaWdodCI6MCwiQm90dG9tIjowfSwiUGFkZGluZyI6eyIkaWQiOiIyNjkiLCJUb3AiOjAsIkxlZnQiOjAsIlJpZ2h0IjowLCJCb3R0b20iOjB9LCJCYWNrZ3JvdW5kIjp7IiRyZWYiOiI4MiJ9LCJJc1Zpc2libGUiOnRydWUsIldpZHRoIjowLjAsIkhlaWdodCI6MC4wLCJCb3JkZXJTdHlsZSI6eyIkaWQiOiIyNzAiLCJMaW5lQ29sb3IiOm51bGwsIkxpbmVXZWlnaHQiOjAuMCwiTGluZVR5cGUiOjAsIlBhcmVudFN0eWxlIjpudWxsfSwiUGFyZW50U3R5bGUiOm51bGx9LCJEYXRlRm9ybWF0Ijp7IiRpZCI6IjI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yIiwiRGF0ZVBhcnRJc1Zpc2libGUiOnRydWUsIlRpbWVQYXJ0SXNWaXNpYmxlIjpmYWxzZX19LCJJc1Zpc2libGUiOnRydWUsIlBhcmVudFN0eWxlIjpudWxsfSwiSW5kZXgiOjcsIlBlcmNlbnRhZ2VDb21wbGV0ZSI6bnVsbCwiUG9zaXRpb24iOnsiUmF0aW8iOjAuMDg1MjI2MDA5NTEwMTgxNTY5LCJJc0N1c3RvbSI6ZmFsc2V9LCJEYXRlRm9ybWF0Ijp7IiRyZWYiOiIyNzEifSwiSWQiOiJkOWQyOGM5OS02MmQ5LTRhNzctYjgyOC0wNTRlMmU3ZWZkNzkiLCJJbXBvcnRJZCI6bnVsbCwiVGl0bGUiOiJFbnJvbGxzIGF0IHRoZSBVbml2ZXJzaXR5IG9mIExlaXB6aWciLCJOb3RlIjpudWxsLCJIeXBlcmxpbmsiOm51bGwsIklzQ2hhbmdlZCI6ZmFsc2UsIklzTmV3IjpmYWxzZX0seyIkaWQiOiIyNzMiLCJEYXRlIjoiMTg2Ny0xMC0xNVQyMzo1OTowMFoiLCJTdHlsZSI6eyIkaWQiOiIyNzQiLCJTaGFwZSI6MCwiQ29ubmVjdG9yTWFyZ2luIjp7IiRpZCI6IjI3NSIsIlRvcCI6MCwiTGVmdCI6MiwiUmlnaHQiOjIsIkJvdHRvbSI6MH0sIkNvbm5lY3RvclN0eWxlIjp7IiRpZCI6IjI3NiIsIkxpbmVDb2xvciI6eyIkcmVmIjoiNTgifSwiTGluZVdlaWdodCI6MS4wLCJMaW5lVHlwZSI6MCwiUGFyZW50U3R5bGUiOm51bGx9LCJJc0JlbG93VGltZWJhbmQiOmZhbHNlLCJIaWRlRGF0ZSI6ZmFsc2UsIlNoYXBlU2l6ZSI6MCwiU3BhY2luZyI6Mi4wLCJQYWRkaW5nIjp7IiRpZCI6IjI3NyIsIlRvcCI6NywiTGVmdCI6MywiUmlnaHQiOjAsIkJvdHRvbSI6Mn0sIlNoYXBlU3R5bGUiOnsiJGlkIjoiMjc4IiwiTWFyZ2luIjp7IiRpZCI6IjI3OSIsIlRvcCI6MCwiTGVmdCI6MCwiUmlnaHQiOjAsIkJvdHRvbSI6MH0sIlBhZGRpbmciOnsiJGlkIjoiMjgwIiwiVG9wIjowLCJMZWZ0IjowLCJSaWdodCI6MCwiQm90dG9tIjowfSwiQmFja2dyb3VuZCI6eyIkaWQiOiIyODEiLCJDb2xvciI6eyIkaWQiOiIyODIiLCJBIjoyNTUsIlIiOjEwMSwiRyI6MTI5LCJCIjoxNTN9fSwiSXNWaXNpYmxlIjp0cnVlLCJXaWR0aCI6MTIuMCwiSGVpZ2h0IjoxNC4wLCJCb3JkZXJTdHlsZSI6eyIkaWQiOiIyODMiLCJMaW5lQ29sb3IiOnsiJHJlZiI6IjY3In0sIkxpbmVXZWlnaHQiOjAuMCwiTGluZVR5cGUiOjAsIlBhcmVudFN0eWxlIjpudWxsfSwiUGFyZW50U3R5bGUiOm51bGx9LCJUaXRsZVN0eWxlIjp7IiRpZCI6IjI4NCIsIkZvbnRTZXR0aW5ncyI6eyIkaWQiOiIyODUiLCJGb250U2l6ZSI6MTIsIkZvbnROYW1lIjoiQ2FsaWJyaSIsIklzQm9sZCI6ZmFsc2UsIklzSXRhbGljIjpmYWxzZSwiSXNVbmRlcmxpbmVkIjpmYWxzZSwiUGFyZW50U3R5bGUiOm51bGx9LCJBdXRvU2l6ZSI6MiwiRm9yZWdyb3VuZCI6eyIkcmVmIjoiNzEifSwiTWF4V2lkdGgiOjI2Mi45NTA2MjI1NTg1OTM3NSwiTWF4SGVpZ2h0IjoiSW5maW5pdHkiLCJTbWFydEZvcmVncm91bmRJc0FjdGl2ZSI6ZmFsc2UsIkhvcml6b250YWxBbGlnbm1lbnQiOjEsIlZlcnRpY2FsQWxpZ25tZW50IjowLCJTbWFydEZvcmVncm91bmQiOm51bGwsIkJhY2tncm91bmRGaWxsVHlwZSI6MCwiTWFyZ2luIjp7IiRpZCI6IjI4NiIsIlRvcCI6MCwiTGVmdCI6MCwiUmlnaHQiOjAsIkJvdHRvbSI6MH0sIlBhZGRpbmciOnsiJGlkIjoiMjg3IiwiVG9wIjowLCJMZWZ0IjowLCJSaWdodCI6MCwiQm90dG9tIjowfSwiQmFja2dyb3VuZCI6eyIkcmVmIjoiNzUifSwiSXNWaXNpYmxlIjp0cnVlLCJXaWR0aCI6MC4wLCJIZWlnaHQiOjAuMCwiQm9yZGVyU3R5bGUiOnsiJGlkIjoiMjg4IiwiTGluZUNvbG9yIjpudWxsLCJMaW5lV2VpZ2h0IjowLjAsIkxpbmVUeXBlIjowLCJQYXJlbnRTdHlsZSI6bnVsbH0sIlBhcmVudFN0eWxlIjpudWxsfSwiRGF0ZVN0eWxlIjp7IiRpZCI6IjI4OSIsIkZvbnRTZXR0aW5ncyI6eyIkaWQiOiIyOTA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kxIiwiVG9wIjowLCJMZWZ0IjowLCJSaWdodCI6MCwiQm90dG9tIjowfSwiUGFkZGluZyI6eyIkaWQiOiIyOTIiLCJUb3AiOjAsIkxlZnQiOjAsIlJpZ2h0IjowLCJCb3R0b20iOjB9LCJCYWNrZ3JvdW5kIjp7IiRyZWYiOiI4MiJ9LCJJc1Zpc2libGUiOnRydWUsIldpZHRoIjowLjAsIkhlaWdodCI6MC4wLCJCb3JkZXJTdHlsZSI6eyIkaWQiOiIyOTMiLCJMaW5lQ29sb3IiOm51bGwsIkxpbmVXZWlnaHQiOjAuMCwiTGluZVR5cGUiOjAsIlBhcmVudFN0eWxlIjpudWxsfSwiUGFyZW50U3R5bGUiOm51bGx9LCJEYXRlRm9ybWF0Ijp7IiRpZCI6IjI5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1IiwiRGF0ZVBhcnRJc1Zpc2libGUiOnRydWUsIlRpbWVQYXJ0SXNWaXNpYmxlIjpmYWxzZX19LCJJc1Zpc2libGUiOnRydWUsIlBhcmVudFN0eWxlIjpudWxsfSwiSW5kZXgiOjgsIlBlcmNlbnRhZ2VDb21wbGV0ZSI6bnVsbCwiUG9zaXRpb24iOnsiUmF0aW8iOjAuMDg1ODU3OTg0NzU0Nzc0MzExLCJJc0N1c3RvbSI6ZmFsc2V9LCJEYXRlRm9ybWF0Ijp7IiRyZWYiOiIyOTQifSwiSWQiOiIxMjM4NTVhMC01NDNiLTQwYTktYTVlMi1mN2FiNGI2MmIzZmUiLCJJbXBvcnRJZCI6bnVsbCwiVGl0bGUiOiJTaWducyB1cCBmb3IgMSB5ZWFyIG9mIHZvbHVudGFyeSBtaWxpdGFyeSBzZXJ2aWNlIiwiTm90ZSI6bnVsbCwiSHlwZXJsaW5rIjpudWxsLCJJc0NoYW5nZWQiOmZhbHNlLCJJc05ldyI6ZmFsc2V9LHsiJGlkIjoiMjk2IiwiRGF0ZSI6IjE4NjgtMTAtMTVUMjM6NTk6MDBaIiwiU3R5bGUiOnsiJGlkIjoiMjk3IiwiU2hhcGUiOjAsIkNvbm5lY3Rvck1hcmdpbiI6eyIkaWQiOiIyOTgiLCJUb3AiOjAsIkxlZnQiOjIsIlJpZ2h0IjoyLCJCb3R0b20iOjB9LCJDb25uZWN0b3JTdHlsZSI6eyIkaWQiOiIyOTkiLCJMaW5lQ29sb3IiOnsiJHJlZiI6IjU4In0sIkxpbmVXZWlnaHQiOjEuMCwiTGluZVR5cGUiOjAsIlBhcmVudFN0eWxlIjpudWxsfSwiSXNCZWxvd1RpbWViYW5kIjp0cnVlLCJIaWRlRGF0ZSI6ZmFsc2UsIlNoYXBlU2l6ZSI6MCwiU3BhY2luZyI6Mi4wLCJQYWRkaW5nIjp7IiRpZCI6IjMwMCIsIlRvcCI6NywiTGVmdCI6MywiUmlnaHQiOjAsIkJvdHRvbSI6Mn0sIlNoYXBlU3R5bGUiOnsiJGlkIjoiMzAxIiwiTWFyZ2luIjp7IiRpZCI6IjMwMiIsIlRvcCI6MCwiTGVmdCI6MCwiUmlnaHQiOjAsIkJvdHRvbSI6MH0sIlBhZGRpbmciOnsiJGlkIjoiMzAzIiwiVG9wIjowLCJMZWZ0IjowLCJSaWdodCI6MCwiQm90dG9tIjowfSwiQmFja2dyb3VuZCI6eyIkaWQiOiIzMDQiLCJDb2xvciI6eyIkaWQiOiIzMDUiLCJBIjoyNTUsIlIiOjEwMSwiRyI6MTI5LCJCIjoxNTN9fSwiSXNWaXNpYmxlIjp0cnVlLCJXaWR0aCI6MTIuMCwiSGVpZ2h0IjoxNC4wLCJCb3JkZXJTdHlsZSI6eyIkaWQiOiIzMDYiLCJMaW5lQ29sb3IiOnsiJHJlZiI6IjY3In0sIkxpbmVXZWlnaHQiOjAuMCwiTGluZVR5cGUiOjAsIlBhcmVudFN0eWxlIjpudWxsfSwiUGFyZW50U3R5bGUiOm51bGx9LCJUaXRsZVN0eWxlIjp7IiRpZCI6IjMwNyIsIkZvbnRTZXR0aW5ncyI6eyIkaWQiOiIzMDg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zA5IiwiVG9wIjowLCJMZWZ0IjowLCJSaWdodCI6MCwiQm90dG9tIjowfSwiUGFkZGluZyI6eyIkaWQiOiIzMTAiLCJUb3AiOjAsIkxlZnQiOjAsIlJpZ2h0IjowLCJCb3R0b20iOjB9LCJCYWNrZ3JvdW5kIjp7IiRyZWYiOiI3NSJ9LCJJc1Zpc2libGUiOnRydWUsIldpZHRoIjowLjAsIkhlaWdodCI6MC4wLCJCb3JkZXJTdHlsZSI6eyIkaWQiOiIzMTEiLCJMaW5lQ29sb3IiOm51bGwsIkxpbmVXZWlnaHQiOjAuMCwiTGluZVR5cGUiOjAsIlBhcmVudFN0eWxlIjpudWxsfSwiUGFyZW50U3R5bGUiOm51bGx9LCJEYXRlU3R5bGUiOnsiJGlkIjoiMzEyIiwiRm9udFNldHRpbmdzIjp7IiRpZCI6IjMxM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TQiLCJUb3AiOjAsIkxlZnQiOjAsIlJpZ2h0IjowLCJCb3R0b20iOjB9LCJQYWRkaW5nIjp7IiRpZCI6IjMxNSIsIlRvcCI6MCwiTGVmdCI6MCwiUmlnaHQiOjAsIkJvdHRvbSI6MH0sIkJhY2tncm91bmQiOnsiJHJlZiI6IjgyIn0sIklzVmlzaWJsZSI6dHJ1ZSwiV2lkdGgiOjAuMCwiSGVpZ2h0IjowLjAsIkJvcmRlclN0eWxlIjp7IiRpZCI6IjMxNiIsIkxpbmVDb2xvciI6bnVsbCwiTGluZVdlaWdodCI6MC4wLCJMaW5lVHlwZSI6MCwiUGFyZW50U3R5bGUiOm51bGx9LCJQYXJlbnRTdHlsZSI6bnVsbH0sIkRhdGVGb3JtYXQiOnsiJGlkIjoiMz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giLCJEYXRlUGFydElzVmlzaWJsZSI6dHJ1ZSwiVGltZVBhcnRJc1Zpc2libGUiOmZhbHNlfX0sIklzVmlzaWJsZSI6dHJ1ZSwiUGFyZW50U3R5bGUiOm51bGx9LCJJbmRleCI6OSwiUGVyY2VudGFnZUNvbXBsZXRlIjpudWxsLCJQb3NpdGlvbiI6eyJSYXRpbyI6MC4wLCJJc0N1c3RvbSI6ZmFsc2V9LCJEYXRlRm9ybWF0Ijp7IiRyZWYiOiIzMTcifSwiSWQiOiI5OGM2MTBlYS01N2FiLTQ4ZjItOWU3YS1hMzk4MDc5YjkxMzUiLCJJbXBvcnRJZCI6bnVsbCwiVGl0bGUiOiJNZWV0cyAmIGJlZnJpZW5kcyBSaWNoYXJkIFdhZ25lciIsIk5vdGUiOm51bGwsIkh5cGVybGluayI6bnVsbCwiSXNDaGFuZ2VkIjpmYWxzZSwiSXNOZXciOmZhbHNlfSx7IiRpZCI6IjMxOSIsIkRhdGUiOiIxODY5LTEwLTE1VDIzOjU5OjAwWiIsIlN0eWxlIjp7IiRpZCI6IjMyMCIsIlNoYXBlIjowLCJDb25uZWN0b3JNYXJnaW4iOnsiJGlkIjoiMzIxIiwiVG9wIjowLCJMZWZ0IjoyLCJSaWdodCI6MiwiQm90dG9tIjowfSwiQ29ubmVjdG9yU3R5bGUiOnsiJGlkIjoiMzIyIiwiTGluZUNvbG9yIjp7IiRyZWYiOiI1OCJ9LCJMaW5lV2VpZ2h0IjoxLjAsIkxpbmVUeXBlIjowLCJQYXJlbnRTdHlsZSI6bnVsbH0sIklzQmVsb3dUaW1lYmFuZCI6ZmFsc2UsIkhpZGVEYXRlIjpmYWxzZSwiU2hhcGVTaXplIjowLCJTcGFjaW5nIjoyLjAsIlBhZGRpbmciOnsiJGlkIjoiMzIzIiwiVG9wIjo3LCJMZWZ0IjozLCJSaWdodCI6MCwiQm90dG9tIjoyfSwiU2hhcGVTdHlsZSI6eyIkaWQiOiIzMjQiLCJNYXJnaW4iOnsiJGlkIjoiMzI1IiwiVG9wIjowLCJMZWZ0IjowLCJSaWdodCI6MCwiQm90dG9tIjowfSwiUGFkZGluZyI6eyIkaWQiOiIzMjYiLCJUb3AiOjAsIkxlZnQiOjAsIlJpZ2h0IjowLCJCb3R0b20iOjB9LCJCYWNrZ3JvdW5kIjp7IiRpZCI6IjMyNyIsIkNvbG9yIjp7IiRpZCI6IjMyOCIsIkEiOjI1NSwiUiI6MTAxLCJHIjoxMjksIkIiOjE1M319LCJJc1Zpc2libGUiOnRydWUsIldpZHRoIjoxMi4wLCJIZWlnaHQiOjE0LjAsIkJvcmRlclN0eWxlIjp7IiRpZCI6IjMyOSIsIkxpbmVDb2xvciI6eyIkcmVmIjoiNjcifSwiTGluZVdlaWdodCI6MC4wLCJMaW5lVHlwZSI6MCwiUGFyZW50U3R5bGUiOm51bGx9LCJQYXJlbnRTdHlsZSI6bnVsbH0sIlRpdGxlU3R5bGUiOnsiJGlkIjoiMzMwIiwiRm9udFNldHRpbmdzIjp7IiRpZCI6IjMzMSIsIkZvbnRTaXplIjoxMiwiRm9udE5hbWUiOiJDYWxpYnJpIiwiSXNCb2xkIjpmYWxzZSwiSXNJdGFsaWMiOmZhbHNlLCJJc1VuZGVybGluZWQiOmZhbHNlLCJQYXJlbnRTdHlsZSI6bnVsbH0sIkF1dG9TaXplIjoyLCJGb3JlZ3JvdW5kIjp7IiRyZWYiOiI3MSJ9LCJNYXhXaWR0aCI6MjkxLjU1MTMzMDU2NjQwNjI1LCJNYXhIZWlnaHQiOiJJbmZpbml0eSIsIlNtYXJ0Rm9yZWdyb3VuZElzQWN0aXZlIjpmYWxzZSwiSG9yaXpvbnRhbEFsaWdubWVudCI6MSwiVmVydGljYWxBbGlnbm1lbnQiOjAsIlNtYXJ0Rm9yZWdyb3VuZCI6bnVsbCwiQmFja2dyb3VuZEZpbGxUeXBlIjowLCJNYXJnaW4iOnsiJGlkIjoiMzMyIiwiVG9wIjowLCJMZWZ0IjowLCJSaWdodCI6MCwiQm90dG9tIjowfSwiUGFkZGluZyI6eyIkaWQiOiIzMzMiLCJUb3AiOjAsIkxlZnQiOjAsIlJpZ2h0IjowLCJCb3R0b20iOjB9LCJCYWNrZ3JvdW5kIjp7IiRyZWYiOiI3NSJ9LCJJc1Zpc2libGUiOnRydWUsIldpZHRoIjowLjAsIkhlaWdodCI6MC4wLCJCb3JkZXJTdHlsZSI6eyIkaWQiOiIzMzQiLCJMaW5lQ29sb3IiOm51bGwsIkxpbmVXZWlnaHQiOjAuMCwiTGluZVR5cGUiOjAsIlBhcmVudFN0eWxlIjpudWxsfSwiUGFyZW50U3R5bGUiOm51bGx9LCJEYXRlU3R5bGUiOnsiJGlkIjoiMzM1IiwiRm9udFNldHRpbmdzIjp7IiRpZCI6IjMzN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zciLCJUb3AiOjAsIkxlZnQiOjAsIlJpZ2h0IjowLCJCb3R0b20iOjB9LCJQYWRkaW5nIjp7IiRpZCI6IjMzOCIsIlRvcCI6MCwiTGVmdCI6MCwiUmlnaHQiOjAsIkJvdHRvbSI6MH0sIkJhY2tncm91bmQiOnsiJHJlZiI6IjgyIn0sIklzVmlzaWJsZSI6dHJ1ZSwiV2lkdGgiOjAuMCwiSGVpZ2h0IjowLjAsIkJvcmRlclN0eWxlIjp7IiRpZCI6IjMzOSIsIkxpbmVDb2xvciI6bnVsbCwiTGluZVdlaWdodCI6MC4wLCJMaW5lVHlwZSI6MCwiUGFyZW50U3R5bGUiOm51bGx9LCJQYXJlbnRTdHlsZSI6bnVsbH0sIkRhdGVGb3JtYXQiOnsiJGlkIjoiMzQ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EiLCJEYXRlUGFydElzVmlzaWJsZSI6dHJ1ZSwiVGltZVBhcnRJc1Zpc2libGUiOmZhbHNlfX0sIklzVmlzaWJsZSI6dHJ1ZSwiUGFyZW50U3R5bGUiOm51bGx9LCJJbmRleCI6MTAsIlBlcmNlbnRhZ2VDb21wbGV0ZSI6bnVsbCwiUG9zaXRpb24iOnsiUmF0aW8iOjAuMTYwODA4MzkzNjkwMzIxMTgsIklzQ3VzdG9tIjpmYWxzZX0sIkRhdGVGb3JtYXQiOnsiJHJlZiI6IjM0MCJ9LCJJZCI6ImQxN2ZkMmVmLTAxZDgtNGUzMi04YTk1LTljN2Y0NzNjNzM5MyIsIkltcG9ydElkIjpudWxsLCJUaXRsZSI6IkJlY29tZXMgcHJvZi4gb2YgY2xhc3NpY2FsIHBoaWxvbG9neSBhdCB0aGUgVW5pdi4gb2YgQmFzZWwiLCJOb3RlIjpudWxsLCJIeXBlcmxpbmsiOm51bGwsIklzQ2hhbmdlZCI6ZmFsc2UsIklzTmV3IjpmYWxzZX0seyIkaWQiOiIzNDIiLCJEYXRlIjoiMTg2OS0xMi0xNVQyMzo1OTowMFoiLCJTdHlsZSI6eyIkaWQiOiIzNDMiLCJTaGFwZSI6MCwiQ29ubmVjdG9yTWFyZ2luIjp7IiRpZCI6IjM0NCIsIlRvcCI6MCwiTGVmdCI6MiwiUmlnaHQiOjIsIkJvdHRvbSI6MH0sIkNvbm5lY3RvclN0eWxlIjp7IiRpZCI6IjM0NSIsIkxpbmVDb2xvciI6eyIkcmVmIjoiNTgifSwiTGluZVdlaWdodCI6MS4wLCJMaW5lVHlwZSI6MCwiUGFyZW50U3R5bGUiOm51bGx9LCJJc0JlbG93VGltZWJhbmQiOnRydWUsIkhpZGVEYXRlIjpmYWxzZSwiU2hhcGVTaXplIjowLCJTcGFjaW5nIjoyLjAsIlBhZGRpbmciOnsiJGlkIjoiMzQ2IiwiVG9wIjo3LCJMZWZ0IjozLCJSaWdodCI6MCwiQm90dG9tIjoyfSwiU2hhcGVTdHlsZSI6eyIkaWQiOiIzNDciLCJNYXJnaW4iOnsiJGlkIjoiMzQ4IiwiVG9wIjowLCJMZWZ0IjowLCJSaWdodCI6MCwiQm90dG9tIjowfSwiUGFkZGluZyI6eyIkaWQiOiIzNDkiLCJUb3AiOjAsIkxlZnQiOjAsIlJpZ2h0IjowLCJCb3R0b20iOjB9LCJCYWNrZ3JvdW5kIjp7IiRpZCI6IjM1MCIsIkNvbG9yIjp7IiRpZCI6IjM1MSIsIkEiOjI1NSwiUiI6MTAxLCJHIjoxMjksIkIiOjE1M319LCJJc1Zpc2libGUiOnRydWUsIldpZHRoIjoxMi4wLCJIZWlnaHQiOjE0LjAsIkJvcmRlclN0eWxlIjp7IiRpZCI6IjM1MiIsIkxpbmVDb2xvciI6eyIkcmVmIjoiNjcifSwiTGluZVdlaWdodCI6MC4wLCJMaW5lVHlwZSI6MCwiUGFyZW50U3R5bGUiOm51bGx9LCJQYXJlbnRTdHlsZSI6bnVsbH0sIlRpdGxlU3R5bGUiOnsiJGlkIjoiMzUzIiwiRm9udFNldHRpbmdzIjp7IiRpZCI6IjM1NCIsIkZvbnRTaXplIjoxMiwiRm9udE5hbWUiOiJDYWxpYnJpIiwiSXNCb2xkIjpmYWxzZSwiSXNJdGFsaWMiOmZhbHNlLCJJc1VuZGVybGluZWQiOmZhbHNlLCJQYXJlbnRTdHlsZSI6bnVsbH0sIkF1dG9TaXplIjoyLCJGb3JlZ3JvdW5kIjp7IiRyZWYiOiI3MSJ9LCJNYXhXaWR0aCI6MzQxLjgzNTI2NjExMzI4MTI1LCJNYXhIZWlnaHQiOiJJbmZpbml0eSIsIlNtYXJ0Rm9yZWdyb3VuZElzQWN0aXZlIjpmYWxzZSwiSG9yaXpvbnRhbEFsaWdubWVudCI6MSwiVmVydGljYWxBbGlnbm1lbnQiOjAsIlNtYXJ0Rm9yZWdyb3VuZCI6bnVsbCwiQmFja2dyb3VuZEZpbGxUeXBlIjowLCJNYXJnaW4iOnsiJGlkIjoiMzU1IiwiVG9wIjowLCJMZWZ0IjowLCJSaWdodCI6MCwiQm90dG9tIjowfSwiUGFkZGluZyI6eyIkaWQiOiIzNTYiLCJUb3AiOjAsIkxlZnQiOjAsIlJpZ2h0IjowLCJCb3R0b20iOjB9LCJCYWNrZ3JvdW5kIjp7IiRyZWYiOiI3NSJ9LCJJc1Zpc2libGUiOnRydWUsIldpZHRoIjowLjAsIkhlaWdodCI6MC4wLCJCb3JkZXJTdHlsZSI6eyIkaWQiOiIzNTciLCJMaW5lQ29sb3IiOm51bGwsIkxpbmVXZWlnaHQiOjAuMCwiTGluZVR5cGUiOjAsIlBhcmVudFN0eWxlIjpudWxsfSwiUGFyZW50U3R5bGUiOm51bGx9LCJEYXRlU3R5bGUiOnsiJGlkIjoiMzU4IiwiRm9udFNldHRpbmdzIjp7IiRpZCI6IjM1OS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jAiLCJUb3AiOjAsIkxlZnQiOjAsIlJpZ2h0IjowLCJCb3R0b20iOjB9LCJQYWRkaW5nIjp7IiRpZCI6IjM2MSIsIlRvcCI6MCwiTGVmdCI6MCwiUmlnaHQiOjAsIkJvdHRvbSI6MH0sIkJhY2tncm91bmQiOnsiJHJlZiI6IjgyIn0sIklzVmlzaWJsZSI6dHJ1ZSwiV2lkdGgiOjAuMCwiSGVpZ2h0IjowLjAsIkJvcmRlclN0eWxlIjp7IiRpZCI6IjM2MiIsIkxpbmVDb2xvciI6bnVsbCwiTGluZVdlaWdodCI6MC4wLCJMaW5lVHlwZSI6MCwiUGFyZW50U3R5bGUiOm51bGx9LCJQYXJlbnRTdHlsZSI6bnVsbH0sIkRhdGVGb3JtYXQiOnsiJGlkIjoiMz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jQiLCJEYXRlUGFydElzVmlzaWJsZSI6dHJ1ZSwiVGltZVBhcnRJc1Zpc2libGUiOmZhbHNlfX0sIklzVmlzaWJsZSI6dHJ1ZSwiUGFyZW50U3R5bGUiOm51bGx9LCJJbmRleCI6MTEsIlBlcmNlbnRhZ2VDb21wbGV0ZSI6bnVsbCwiUG9zaXRpb24iOnsiUmF0aW8iOjAuMTY3NjI5MDY1MzM3MDA0NDcsIklzQ3VzdG9tIjpmYWxzZX0sIkRhdGVGb3JtYXQiOnsiJHJlZiI6IjM2MyJ9LCJJZCI6IjNlYjkyN2I0LTM3MGMtNDUwNC1hZDQ5LWExYjg0NjMxZDBhYSIsIkltcG9ydElkIjpudWxsLCJUaXRsZSI6IlJlbm91bmNlcyBoaXMgUHJ1c3NpYW4gY2l0aXplbnNoaXAsIHJlbWFpbmluZyBzdGF0ZWxlc3MiLCJOb3RlIjpudWxsLCJIeXBlcmxpbmsiOm51bGwsIklzQ2hhbmdlZCI6ZmFsc2UsIklzTmV3IjpmYWxzZX0seyIkaWQiOiIzNjUiLCJEYXRlIjoiMTg3Mi0xMC0xNVQyMzo1OTowMFoiLCJTdHlsZSI6eyIkaWQiOiIzNjYiLCJTaGFwZSI6MSwiQ29ubmVjdG9yTWFyZ2luIjp7IiRpZCI6IjM2NyIsIlRvcCI6MCwiTGVmdCI6MiwiUmlnaHQiOjIsIkJvdHRvbSI6MH0sIkNvbm5lY3RvclN0eWxlIjp7IiRpZCI6IjM2OCIsIkxpbmVDb2xvciI6eyIkaWQiOiIzNjkiLCIkdHlwZSI6Ik5MUkUuQ29tbW9uLkRvbS5Tb2xpZENvbG9yQnJ1c2gsIE5MUkUuQ29tbW9uIiwiQ29sb3IiOnsiJGlkIjoiMzcwIiwiQSI6MjU1LCJSIjoyMDAsIkciOjE1NiwiQiI6MTM3fX0sIkxpbmVXZWlnaHQiOjEuMCwiTGluZVR5cGUiOjAsIlBhcmVudFN0eWxlIjpudWxsfSwiSXNCZWxvd1RpbWViYW5kIjpmYWxzZSwiSGlkZURhdGUiOmZhbHNlLCJTaGFwZVNpemUiOjAsIlNwYWNpbmciOjIuMCwiUGFkZGluZyI6eyIkaWQiOiIzNzEiLCJUb3AiOjcsIkxlZnQiOjMsIlJpZ2h0IjowLCJCb3R0b20iOjJ9LCJTaGFwZVN0eWxlIjp7IiRpZCI6IjM3MiIsIk1hcmdpbiI6eyIkaWQiOiIzNzMiLCJUb3AiOjAsIkxlZnQiOjAsIlJpZ2h0IjowLCJCb3R0b20iOjB9LCJQYWRkaW5nIjp7IiRpZCI6IjM3NCIsIlRvcCI6MCwiTGVmdCI6MCwiUmlnaHQiOjAsIkJvdHRvbSI6MH0sIkJhY2tncm91bmQiOnsiJGlkIjoiMzc1IiwiQ29sb3IiOnsiJGlkIjoiMzc2IiwiQSI6MjU1LCJSIjoyMDAsIkciOjE1NiwiQiI6MTM3fX0sIklzVmlzaWJsZSI6dHJ1ZSwiV2lkdGgiOjEyLjAsIkhlaWdodCI6MTQuMCwiQm9yZGVyU3R5bGUiOnsiJGlkIjoiMzc3IiwiTGluZUNvbG9yIjp7IiRyZWYiOiI2NyJ9LCJMaW5lV2VpZ2h0IjowLjAsIkxpbmVUeXBlIjowLCJQYXJlbnRTdHlsZSI6bnVsbH0sIlBhcmVudFN0eWxlIjpudWxsfSwiVGl0bGVTdHlsZSI6eyIkaWQiOiIzNzgiLCJGb250U2V0dGluZ3MiOnsiJGlkIjoiMzc5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M4MCIsIlRvcCI6MCwiTGVmdCI6MCwiUmlnaHQiOjAsIkJvdHRvbSI6MH0sIlBhZGRpbmciOnsiJGlkIjoiMzgxIiwiVG9wIjowLCJMZWZ0IjowLCJSaWdodCI6MCwiQm90dG9tIjowfSwiQmFja2dyb3VuZCI6eyIkcmVmIjoiNzUifSwiSXNWaXNpYmxlIjp0cnVlLCJXaWR0aCI6MC4wLCJIZWlnaHQiOjAuMCwiQm9yZGVyU3R5bGUiOnsiJGlkIjoiMzgyIiwiTGluZUNvbG9yIjpudWxsLCJMaW5lV2VpZ2h0IjowLjAsIkxpbmVUeXBlIjowLCJQYXJlbnRTdHlsZSI6bnVsbH0sIlBhcmVudFN0eWxlIjpudWxsfSwiRGF0ZVN0eWxlIjp7IiRpZCI6IjM4MyIsIkZvbnRTZXR0aW5ncyI6eyIkaWQiOiIzODQ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g1IiwiVG9wIjowLCJMZWZ0IjowLCJSaWdodCI6MCwiQm90dG9tIjowfSwiUGFkZGluZyI6eyIkaWQiOiIzODYiLCJUb3AiOjAsIkxlZnQiOjAsIlJpZ2h0IjowLCJCb3R0b20iOjB9LCJCYWNrZ3JvdW5kIjp7IiRyZWYiOiI4MiJ9LCJJc1Zpc2libGUiOnRydWUsIldpZHRoIjowLjAsIkhlaWdodCI6MC4wLCJCb3JkZXJTdHlsZSI6eyIkaWQiOiIzODciLCJMaW5lQ29sb3IiOm51bGwsIkxpbmVXZWlnaHQiOjAuMCwiTGluZVR5cGUiOjAsIlBhcmVudFN0eWxlIjpudWxsfSwiUGFyZW50U3R5bGUiOm51bGx9LCJEYXRlRm9ybWF0Ijp7IiRpZCI6IjM4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5IiwiRGF0ZVBhcnRJc1Zpc2libGUiOnRydWUsIlRpbWVQYXJ0SXNWaXNpYmxlIjpmYWxzZX19LCJJc1Zpc2libGUiOnRydWUsIlBhcmVudFN0eWxlIjpudWxsfSwiSW5kZXgiOjEyLCJQZXJjZW50YWdlQ29tcGxldGUiOm51bGwsIlBvc2l0aW9uIjp7IlJhdGlvIjowLjI0ODE5MTAxNDA0MjYwNzA3LCJJc0N1c3RvbSI6ZmFsc2V9LCJEYXRlRm9ybWF0Ijp7IiRyZWYiOiIzODgifSwiSWQiOiJlMmFlNzZmMC1mYWVjLTQ5ZTUtYjE4ZC01NWQwMWJiYjdlMjYiLCJJbXBvcnRJZCI6bnVsbCwiVGl0bGUiOiJUaGUgQmlydGggb2YgVHJhZ2VkeSIsIk5vdGUiOm51bGwsIkh5cGVybGluayI6bnVsbCwiSXNDaGFuZ2VkIjpmYWxzZSwiSXNOZXciOmZhbHNlfSx7IiRpZCI6IjM5MCIsIkRhdGUiOiIxODc4LTEwLTE1VDIzOjU5OjAwWiIsIlN0eWxlIjp7IiRpZCI6IjM5MSIsIlNoYXBlIjoxLCJDb25uZWN0b3JNYXJnaW4iOnsiJGlkIjoiMzkyIiwiVG9wIjowLCJMZWZ0IjoyLCJSaWdodCI6MiwiQm90dG9tIjowfSwiQ29ubmVjdG9yU3R5bGUiOnsiJGlkIjoiMzkzIiwiTGluZUNvbG9yIjp7IiRpZCI6IjM5NCIsIiR0eXBlIjoiTkxSRS5Db21tb24uRG9tLlNvbGlkQ29sb3JCcnVzaCwgTkxSRS5Db21tb24iLCJDb2xvciI6eyIkaWQiOiIzOTUiLCJBIjoyNTUsIlIiOjIwMCwiRyI6MTU2LCJCIjoxMzd9fSwiTGluZVdlaWdodCI6MS4wLCJMaW5lVHlwZSI6MCwiUGFyZW50U3R5bGUiOm51bGx9LCJJc0JlbG93VGltZWJhbmQiOnRydWUsIkhpZGVEYXRlIjpmYWxzZSwiU2hhcGVTaXplIjowLCJTcGFjaW5nIjoyLjAsIlBhZGRpbmciOnsiJGlkIjoiMzk2IiwiVG9wIjo3LCJMZWZ0IjozLCJSaWdodCI6MCwiQm90dG9tIjoyfSwiU2hhcGVTdHlsZSI6eyIkaWQiOiIzOTciLCJNYXJnaW4iOnsiJGlkIjoiMzk4IiwiVG9wIjowLCJMZWZ0IjowLCJSaWdodCI6MCwiQm90dG9tIjowfSwiUGFkZGluZyI6eyIkaWQiOiIzOTkiLCJUb3AiOjAsIkxlZnQiOjAsIlJpZ2h0IjowLCJCb3R0b20iOjB9LCJCYWNrZ3JvdW5kIjp7IiRpZCI6IjQwMCIsIkNvbG9yIjp7IiRpZCI6IjQwMSIsIkEiOjI1NSwiUiI6MjAwLCJHIjoxNTYsIkIiOjEzN319LCJJc1Zpc2libGUiOnRydWUsIldpZHRoIjoxMi4wLCJIZWlnaHQiOjE0LjAsIkJvcmRlclN0eWxlIjp7IiRpZCI6IjQwMiIsIkxpbmVDb2xvciI6eyIkcmVmIjoiNjcifSwiTGluZVdlaWdodCI6MC4wLCJMaW5lVHlwZSI6MCwiUGFyZW50U3R5bGUiOm51bGx9LCJQYXJlbnRTdHlsZSI6bnVsbH0sIlRpdGxlU3R5bGUiOnsiJGlkIjoiNDAzIiwiRm9udFNldHRpbmdzIjp7IiRpZCI6IjQwNC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0MDUiLCJUb3AiOjAsIkxlZnQiOjAsIlJpZ2h0IjowLCJCb3R0b20iOjB9LCJQYWRkaW5nIjp7IiRpZCI6IjQwNiIsIlRvcCI6MCwiTGVmdCI6MCwiUmlnaHQiOjAsIkJvdHRvbSI6MH0sIkJhY2tncm91bmQiOnsiJHJlZiI6Ijc1In0sIklzVmlzaWJsZSI6dHJ1ZSwiV2lkdGgiOjAuMCwiSGVpZ2h0IjowLjAsIkJvcmRlclN0eWxlIjp7IiRpZCI6IjQwNyIsIkxpbmVDb2xvciI6bnVsbCwiTGluZVdlaWdodCI6MC4wLCJMaW5lVHlwZSI6MCwiUGFyZW50U3R5bGUiOm51bGx9LCJQYXJlbnRTdHlsZSI6bnVsbH0sIkRhdGVTdHlsZSI6eyIkaWQiOiI0MDgiLCJGb250U2V0dGluZ3MiOnsiJGlkIjoiNDA5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xMCIsIlRvcCI6MCwiTGVmdCI6MCwiUmlnaHQiOjAsIkJvdHRvbSI6MH0sIlBhZGRpbmciOnsiJGlkIjoiNDExIiwiVG9wIjowLCJMZWZ0IjowLCJSaWdodCI6MCwiQm90dG9tIjowfSwiQmFja2dyb3VuZCI6eyIkcmVmIjoiODIifSwiSXNWaXNpYmxlIjp0cnVlLCJXaWR0aCI6MC4wLCJIZWlnaHQiOjAuMCwiQm9yZGVyU3R5bGUiOnsiJGlkIjoiNDEyIiwiTGluZUNvbG9yIjpudWxsLCJMaW5lV2VpZ2h0IjowLjAsIkxpbmVUeXBlIjowLCJQYXJlbnRTdHlsZSI6bnVsbH0sIlBhcmVudFN0eWxlIjpudWxsfSwiRGF0ZUZvcm1hdCI6eyIkaWQiOiI0M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NCIsIkRhdGVQYXJ0SXNWaXNpYmxlIjp0cnVlLCJUaW1lUGFydElzVmlzaWJsZSI6ZmFsc2V9fSwiSXNWaXNpYmxlIjp0cnVlLCJQYXJlbnRTdHlsZSI6bnVsbH0sIkluZGV4IjoxMywiUGVyY2VudGFnZUNvbXBsZXRlIjpudWxsLCJQb3NpdGlvbiI6eyJSYXRpbyI6MC4wLCJJc0N1c3RvbSI6ZmFsc2V9LCJEYXRlRm9ybWF0Ijp7IiRyZWYiOiI0MTMifSwiSWQiOiJiZjI5N2UzMS0xM2VkLTQ3NTktOGJiYS04NjQ1MGQyZDI2OWYiLCJJbXBvcnRJZCI6bnVsbCwiVGl0bGUiOiJIdW1hbiwgQWxsIFRvbyBIdW1hbiIsIk5vdGUiOm51bGwsIkh5cGVybGluayI6bnVsbCwiSXNDaGFuZ2VkIjpmYWxzZSwiSXNOZXciOmZhbHNlfSx7IiRpZCI6IjQxNSIsIkRhdGUiOiIxODgzLTEwLTE1VDIzOjU5OjAwWiIsIlN0eWxlIjp7IiRpZCI6IjQxNiIsIlNoYXBlIjoxLCJDb25uZWN0b3JNYXJnaW4iOnsiJGlkIjoiNDE3IiwiVG9wIjowLCJMZWZ0IjoyLCJSaWdodCI6MiwiQm90dG9tIjowfSwiQ29ubmVjdG9yU3R5bGUiOnsiJGlkIjoiNDE4IiwiTGluZUNvbG9yIjp7IiRpZCI6IjQxOSIsIiR0eXBlIjoiTkxSRS5Db21tb24uRG9tLlNvbGlkQ29sb3JCcnVzaCwgTkxSRS5Db21tb24iLCJDb2xvciI6eyIkaWQiOiI0MjAiLCJBIjoyNTUsIlIiOjIwMCwiRyI6MTU2LCJCIjoxMzd9fSwiTGluZVdlaWdodCI6MS4wLCJMaW5lVHlwZSI6MCwiUGFyZW50U3R5bGUiOm51bGx9LCJJc0JlbG93VGltZWJhbmQiOmZhbHNlLCJIaWRlRGF0ZSI6ZmFsc2UsIlNoYXBlU2l6ZSI6MCwiU3BhY2luZyI6Mi4wLCJQYWRkaW5nIjp7IiRpZCI6IjQyMSIsIlRvcCI6NywiTGVmdCI6MywiUmlnaHQiOjAsIkJvdHRvbSI6Mn0sIlNoYXBlU3R5bGUiOnsiJGlkIjoiNDIyIiwiTWFyZ2luIjp7IiRpZCI6IjQyMyIsIlRvcCI6MCwiTGVmdCI6MCwiUmlnaHQiOjAsIkJvdHRvbSI6MH0sIlBhZGRpbmciOnsiJGlkIjoiNDI0IiwiVG9wIjowLCJMZWZ0IjowLCJSaWdodCI6MCwiQm90dG9tIjowfSwiQmFja2dyb3VuZCI6eyIkaWQiOiI0MjUiLCJDb2xvciI6eyIkaWQiOiI0MjYiLCJBIjoyNTUsIlIiOjIwMCwiRyI6MTU2LCJCIjoxMzd9fSwiSXNWaXNpYmxlIjp0cnVlLCJXaWR0aCI6MTIuMCwiSGVpZ2h0IjoxNC4wLCJCb3JkZXJTdHlsZSI6eyIkaWQiOiI0MjciLCJMaW5lQ29sb3IiOnsiJHJlZiI6IjY3In0sIkxpbmVXZWlnaHQiOjAuMCwiTGluZVR5cGUiOjAsIlBhcmVudFN0eWxlIjpudWxsfSwiUGFyZW50U3R5bGUiOm51bGx9LCJUaXRsZVN0eWxlIjp7IiRpZCI6IjQyOCIsIkZvbnRTZXR0aW5ncyI6eyIkaWQiOiI0Mjk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MwIiwiVG9wIjowLCJMZWZ0IjowLCJSaWdodCI6MCwiQm90dG9tIjowfSwiUGFkZGluZyI6eyIkaWQiOiI0MzEiLCJUb3AiOjAsIkxlZnQiOjAsIlJpZ2h0IjowLCJCb3R0b20iOjB9LCJCYWNrZ3JvdW5kIjp7IiRyZWYiOiI3NSJ9LCJJc1Zpc2libGUiOnRydWUsIldpZHRoIjowLjAsIkhlaWdodCI6MC4wLCJCb3JkZXJTdHlsZSI6eyIkaWQiOiI0MzIiLCJMaW5lQ29sb3IiOm51bGwsIkxpbmVXZWlnaHQiOjAuMCwiTGluZVR5cGUiOjAsIlBhcmVudFN0eWxlIjpudWxsfSwiUGFyZW50U3R5bGUiOm51bGx9LCJEYXRlU3R5bGUiOnsiJGlkIjoiNDMzIiwiRm9udFNldHRpbmdzIjp7IiRpZCI6IjQzNC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zUiLCJUb3AiOjAsIkxlZnQiOjAsIlJpZ2h0IjowLCJCb3R0b20iOjB9LCJQYWRkaW5nIjp7IiRpZCI6IjQzNiIsIlRvcCI6MCwiTGVmdCI6MCwiUmlnaHQiOjAsIkJvdHRvbSI6MH0sIkJhY2tncm91bmQiOnsiJHJlZiI6IjgyIn0sIklzVmlzaWJsZSI6dHJ1ZSwiV2lkdGgiOjAuMCwiSGVpZ2h0IjowLjAsIkJvcmRlclN0eWxlIjp7IiRpZCI6IjQzNyIsIkxpbmVDb2xvciI6bnVsbCwiTGluZVdlaWdodCI6MC4wLCJMaW5lVHlwZSI6MCwiUGFyZW50U3R5bGUiOm51bGx9LCJQYXJlbnRTdHlsZSI6bnVsbH0sIkRhdGVGb3JtYXQiOnsiJGlkIjoiNDM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kiLCJEYXRlUGFydElzVmlzaWJsZSI6dHJ1ZSwiVGltZVBhcnRJc1Zpc2libGUiOmZhbHNlfX0sIklzVmlzaWJsZSI6dHJ1ZSwiUGFyZW50U3R5bGUiOm51bGx9LCJJbmRleCI6MTQsIlBlcmNlbnRhZ2VDb21wbGV0ZSI6bnVsbCwiUG9zaXRpb24iOnsiUmF0aW8iOjAuMCwiSXNDdXN0b20iOmZhbHNlfSwiRGF0ZUZvcm1hdCI6eyIkcmVmIjoiNDM4In0sIklkIjoiNjAxOGM4M2QtYTQwMS00NmM0LWFmZjAtNjNiOGIxZDdkN2UyIiwiSW1wb3J0SWQiOm51bGwsIlRpdGxlIjoiVGh1cyBTcG9rZSBaYXJhdGh1c3RyYSIsIk5vdGUiOm51bGwsIkh5cGVybGluayI6bnVsbCwiSXNDaGFuZ2VkIjpmYWxzZSwiSXNOZXciOmZhbHNlfSx7IiRpZCI6IjQ0MCIsIkRhdGUiOiIxODg2LTEwLTE1VDIzOjU5OjAwWiIsIlN0eWxlIjp7IiRpZCI6IjQ0MSIsIlNoYXBlIjoxLCJDb25uZWN0b3JNYXJnaW4iOnsiJGlkIjoiNDQyIiwiVG9wIjowLCJMZWZ0IjoyLCJSaWdodCI6MiwiQm90dG9tIjowfSwiQ29ubmVjdG9yU3R5bGUiOnsiJGlkIjoiNDQzIiwiTGluZUNvbG9yIjp7IiRpZCI6IjQ0NCIsIiR0eXBlIjoiTkxSRS5Db21tb24uRG9tLlNvbGlkQ29sb3JCcnVzaCwgTkxSRS5Db21tb24iLCJDb2xvciI6eyIkaWQiOiI0NDUiLCJBIjoyNTUsIlIiOjIwMCwiRyI6MTU2LCJCIjoxMzd9fSwiTGluZVdlaWdodCI6MS4wLCJMaW5lVHlwZSI6MCwiUGFyZW50U3R5bGUiOm51bGx9LCJJc0JlbG93VGltZWJhbmQiOnRydWUsIkhpZGVEYXRlIjpmYWxzZSwiU2hhcGVTaXplIjowLCJTcGFjaW5nIjoyLjAsIlBhZGRpbmciOnsiJGlkIjoiNDQ2IiwiVG9wIjo3LCJMZWZ0IjozLCJSaWdodCI6MCwiQm90dG9tIjoyfSwiU2hhcGVTdHlsZSI6eyIkaWQiOiI0NDciLCJNYXJnaW4iOnsiJGlkIjoiNDQ4IiwiVG9wIjowLCJMZWZ0IjowLCJSaWdodCI6MCwiQm90dG9tIjowfSwiUGFkZGluZyI6eyIkaWQiOiI0NDkiLCJUb3AiOjAsIkxlZnQiOjAsIlJpZ2h0IjowLCJCb3R0b20iOjB9LCJCYWNrZ3JvdW5kIjp7IiRpZCI6IjQ1MCIsIkNvbG9yIjp7IiRpZCI6IjQ1MSIsIkEiOjI1NSwiUiI6MjAwLCJHIjoxNTYsIkIiOjEzN319LCJJc1Zpc2libGUiOnRydWUsIldpZHRoIjoxMi4wLCJIZWlnaHQiOjE0LjAsIkJvcmRlclN0eWxlIjp7IiRpZCI6IjQ1MiIsIkxpbmVDb2xvciI6eyIkcmVmIjoiNjcifSwiTGluZVdlaWdodCI6MC4wLCJMaW5lVHlwZSI6MCwiUGFyZW50U3R5bGUiOm51bGx9LCJQYXJlbnRTdHlsZSI6bnVsbH0sIlRpdGxlU3R5bGUiOnsiJGlkIjoiNDUzIiwiRm9udFNldHRpbmdzIjp7IiRpZCI6IjQ1NC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0NTUiLCJUb3AiOjAsIkxlZnQiOjAsIlJpZ2h0IjowLCJCb3R0b20iOjB9LCJQYWRkaW5nIjp7IiRpZCI6IjQ1NiIsIlRvcCI6MCwiTGVmdCI6MCwiUmlnaHQiOjAsIkJvdHRvbSI6MH0sIkJhY2tncm91bmQiOnsiJHJlZiI6Ijc1In0sIklzVmlzaWJsZSI6dHJ1ZSwiV2lkdGgiOjAuMCwiSGVpZ2h0IjowLjAsIkJvcmRlclN0eWxlIjp7IiRpZCI6IjQ1NyIsIkxpbmVDb2xvciI6bnVsbCwiTGluZVdlaWdodCI6MC4wLCJMaW5lVHlwZSI6MCwiUGFyZW50U3R5bGUiOm51bGx9LCJQYXJlbnRTdHlsZSI6bnVsbH0sIkRhdGVTdHlsZSI6eyIkaWQiOiI0NTgiLCJGb250U2V0dGluZ3MiOnsiJGlkIjoiNDU5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2MCIsIlRvcCI6MCwiTGVmdCI6MCwiUmlnaHQiOjAsIkJvdHRvbSI6MH0sIlBhZGRpbmciOnsiJGlkIjoiNDYxIiwiVG9wIjowLCJMZWZ0IjowLCJSaWdodCI6MCwiQm90dG9tIjowfSwiQmFja2dyb3VuZCI6eyIkcmVmIjoiODIifSwiSXNWaXNpYmxlIjp0cnVlLCJXaWR0aCI6MC4wLCJIZWlnaHQiOjAuMCwiQm9yZGVyU3R5bGUiOnsiJGlkIjoiNDYyIiwiTGluZUNvbG9yIjpudWxsLCJMaW5lV2VpZ2h0IjowLjAsIkxpbmVUeXBlIjowLCJQYXJlbnRTdHlsZSI6bnVsbH0sIlBhcmVudFN0eWxlIjpudWxsfSwiRGF0ZUZvcm1hdCI6eyIkaWQiOiI0N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2NCIsIkRhdGVQYXJ0SXNWaXNpYmxlIjp0cnVlLCJUaW1lUGFydElzVmlzaWJsZSI6ZmFsc2V9fSwiSXNWaXNpYmxlIjp0cnVlLCJQYXJlbnRTdHlsZSI6bnVsbH0sIkluZGV4IjoxNSwiUGVyY2VudGFnZUNvbXBsZXRlIjpudWxsLCJQb3NpdGlvbiI6eyJSYXRpbyI6MC4wLCJJc0N1c3RvbSI6ZmFsc2V9LCJEYXRlRm9ybWF0Ijp7IiRyZWYiOiI0NjMifSwiSWQiOiJhOTc1MWJjMS1jY2IxLTRkZjYtODgxYi05OWFkOWQ1OTBlZjYiLCJJbXBvcnRJZCI6bnVsbCwiVGl0bGUiOiJCZXlvbmQgR29vZCBhbmQgRXZpbCIsIk5vdGUiOm51bGwsIkh5cGVybGluayI6bnVsbCwiSXNDaGFuZ2VkIjpmYWxzZSwiSXNOZXciOmZhbHNlfSx7IiRpZCI6IjQ2NSIsIkRhdGUiOiIxODg4LTEwLTE1VDIzOjU5OjAwWiIsIlN0eWxlIjp7IiRpZCI6IjQ2NiIsIlNoYXBlIjoxLCJDb25uZWN0b3JNYXJnaW4iOnsiJGlkIjoiNDY3IiwiVG9wIjowLCJMZWZ0IjoyLCJSaWdodCI6MiwiQm90dG9tIjowfSwiQ29ubmVjdG9yU3R5bGUiOnsiJGlkIjoiNDY4IiwiTGluZUNvbG9yIjp7IiRpZCI6IjQ2OSIsIiR0eXBlIjoiTkxSRS5Db21tb24uRG9tLlNvbGlkQ29sb3JCcnVzaCwgTkxSRS5Db21tb24iLCJDb2xvciI6eyIkaWQiOiI0NzAiLCJBIjoyNTUsIlIiOjIwMCwiRyI6MTU2LCJCIjoxMzd9fSwiTGluZVdlaWdodCI6MS4wLCJMaW5lVHlwZSI6MCwiUGFyZW50U3R5bGUiOm51bGx9LCJJc0JlbG93VGltZWJhbmQiOmZhbHNlLCJIaWRlRGF0ZSI6ZmFsc2UsIlNoYXBlU2l6ZSI6MCwiU3BhY2luZyI6Mi4wLCJQYWRkaW5nIjp7IiRpZCI6IjQ3MSIsIlRvcCI6NywiTGVmdCI6MywiUmlnaHQiOjAsIkJvdHRvbSI6Mn0sIlNoYXBlU3R5bGUiOnsiJGlkIjoiNDcyIiwiTWFyZ2luIjp7IiRpZCI6IjQ3MyIsIlRvcCI6MCwiTGVmdCI6MCwiUmlnaHQiOjAsIkJvdHRvbSI6MH0sIlBhZGRpbmciOnsiJGlkIjoiNDc0IiwiVG9wIjowLCJMZWZ0IjowLCJSaWdodCI6MCwiQm90dG9tIjowfSwiQmFja2dyb3VuZCI6eyIkaWQiOiI0NzUiLCJDb2xvciI6eyIkaWQiOiI0NzYiLCJBIjoyNTUsIlIiOjIwMCwiRyI6MTU2LCJCIjoxMzd9fSwiSXNWaXNpYmxlIjp0cnVlLCJXaWR0aCI6MTIuMCwiSGVpZ2h0IjoxNC4wLCJCb3JkZXJTdHlsZSI6eyIkaWQiOiI0NzciLCJMaW5lQ29sb3IiOnsiJHJlZiI6IjY3In0sIkxpbmVXZWlnaHQiOjAuMCwiTGluZVR5cGUiOjAsIlBhcmVudFN0eWxlIjpudWxsfSwiUGFyZW50U3R5bGUiOm51bGx9LCJUaXRsZVN0eWxlIjp7IiRpZCI6IjQ3OCIsIkZvbnRTZXR0aW5ncyI6eyIkaWQiOiI0Nzk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gwIiwiVG9wIjowLCJMZWZ0IjowLCJSaWdodCI6MCwiQm90dG9tIjowfSwiUGFkZGluZyI6eyIkaWQiOiI0ODEiLCJUb3AiOjAsIkxlZnQiOjAsIlJpZ2h0IjowLCJCb3R0b20iOjB9LCJCYWNrZ3JvdW5kIjp7IiRyZWYiOiI3NSJ9LCJJc1Zpc2libGUiOnRydWUsIldpZHRoIjowLjAsIkhlaWdodCI6MC4wLCJCb3JkZXJTdHlsZSI6eyIkaWQiOiI0ODIiLCJMaW5lQ29sb3IiOm51bGwsIkxpbmVXZWlnaHQiOjAuMCwiTGluZVR5cGUiOjAsIlBhcmVudFN0eWxlIjpudWxsfSwiUGFyZW50U3R5bGUiOm51bGx9LCJEYXRlU3R5bGUiOnsiJGlkIjoiNDgzIiwiRm9udFNldHRpbmdzIjp7IiRpZCI6IjQ4NC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ODUiLCJUb3AiOjAsIkxlZnQiOjAsIlJpZ2h0IjowLCJCb3R0b20iOjB9LCJQYWRkaW5nIjp7IiRpZCI6IjQ4NiIsIlRvcCI6MCwiTGVmdCI6MCwiUmlnaHQiOjAsIkJvdHRvbSI6MH0sIkJhY2tncm91bmQiOnsiJHJlZiI6IjgyIn0sIklzVmlzaWJsZSI6dHJ1ZSwiV2lkdGgiOjAuMCwiSGVpZ2h0IjowLjAsIkJvcmRlclN0eWxlIjp7IiRpZCI6IjQ4NyIsIkxpbmVDb2xvciI6bnVsbCwiTGluZVdlaWdodCI6MC4wLCJMaW5lVHlwZSI6MCwiUGFyZW50U3R5bGUiOm51bGx9LCJQYXJlbnRTdHlsZSI6bnVsbH0sIkRhdGVGb3JtYXQiOnsiJGlkIjoiNDg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DkiLCJEYXRlUGFydElzVmlzaWJsZSI6dHJ1ZSwiVGltZVBhcnRJc1Zpc2libGUiOmZhbHNlfX0sIklzVmlzaWJsZSI6dHJ1ZSwiUGFyZW50U3R5bGUiOm51bGx9LCJJbmRleCI6MTYsIlBlcmNlbnRhZ2VDb21wbGV0ZSI6bnVsbCwiUG9zaXRpb24iOnsiUmF0aW8iOjAuMCwiSXNDdXN0b20iOmZhbHNlfSwiRGF0ZUZvcm1hdCI6eyIkcmVmIjoiNDg4In0sIklkIjoiMDNhYjc1NzMtODQ4MS00ZjY5LWE4MzItMzI1NTgxMGZmNmI0IiwiSW1wb3J0SWQiOm51bGwsIlRpdGxlIjoiVHdpbGlnaHQgb2YgdGhlIElkb2xzIiwiTm90ZSI6bnVsbCwiSHlwZXJsaW5rIjpudWxsLCJJc0NoYW5nZWQiOmZhbHNlLCJJc05ldyI6ZmFsc2V9LHsiJGlkIjoiNDkwIiwiRGF0ZSI6IjE4ODgtMTItMTVUMjM6NTk6MDBaIiwiU3R5bGUiOnsiJGlkIjoiNDkxIiwiU2hhcGUiOjEsIkNvbm5lY3Rvck1hcmdpbiI6eyIkaWQiOiI0OTIiLCJUb3AiOjAsIkxlZnQiOjIsIlJpZ2h0IjoyLCJCb3R0b20iOjB9LCJDb25uZWN0b3JTdHlsZSI6eyIkaWQiOiI0OTMiLCJMaW5lQ29sb3IiOnsiJGlkIjoiNDk0IiwiJHR5cGUiOiJOTFJFLkNvbW1vbi5Eb20uU29saWRDb2xvckJydXNoLCBOTFJFLkNvbW1vbiIsIkNvbG9yIjp7IiRpZCI6IjQ5NSIsIkEiOjI1NSwiUiI6MjAwLCJHIjoxNTYsIkIiOjEzN319LCJMaW5lV2VpZ2h0IjoxLjAsIkxpbmVUeXBlIjowLCJQYXJlbnRTdHlsZSI6bnVsbH0sIklzQmVsb3dUaW1lYmFuZCI6dHJ1ZSwiSGlkZURhdGUiOmZhbHNlLCJTaGFwZVNpemUiOjAsIlNwYWNpbmciOjIuMCwiUGFkZGluZyI6eyIkaWQiOiI0OTYiLCJUb3AiOjcsIkxlZnQiOjMsIlJpZ2h0IjowLCJCb3R0b20iOjJ9LCJTaGFwZVN0eWxlIjp7IiRpZCI6IjQ5NyIsIk1hcmdpbiI6eyIkaWQiOiI0OTgiLCJUb3AiOjAsIkxlZnQiOjAsIlJpZ2h0IjowLCJCb3R0b20iOjB9LCJQYWRkaW5nIjp7IiRpZCI6IjQ5OSIsIlRvcCI6MCwiTGVmdCI6MCwiUmlnaHQiOjAsIkJvdHRvbSI6MH0sIkJhY2tncm91bmQiOnsiJGlkIjoiNTAwIiwiQ29sb3IiOnsiJGlkIjoiNTAxIiwiQSI6MjU1LCJSIjoyMDAsIkciOjE1NiwiQiI6MTM3fX0sIklzVmlzaWJsZSI6dHJ1ZSwiV2lkdGgiOjEyLjAsIkhlaWdodCI6MTQuMCwiQm9yZGVyU3R5bGUiOnsiJGlkIjoiNTAyIiwiTGluZUNvbG9yIjp7IiRyZWYiOiI2NyJ9LCJMaW5lV2VpZ2h0IjowLjAsIkxpbmVUeXBlIjowLCJQYXJlbnRTdHlsZSI6bnVsbH0sIlBhcmVudFN0eWxlIjpudWxsfSwiVGl0bGVTdHlsZSI6eyIkaWQiOiI1MDMiLCJGb250U2V0dGluZ3MiOnsiJGlkIjoiNTA0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UwNSIsIlRvcCI6MCwiTGVmdCI6MCwiUmlnaHQiOjAsIkJvdHRvbSI6MH0sIlBhZGRpbmciOnsiJGlkIjoiNTA2IiwiVG9wIjowLCJMZWZ0IjowLCJSaWdodCI6MCwiQm90dG9tIjowfSwiQmFja2dyb3VuZCI6eyIkcmVmIjoiNzUifSwiSXNWaXNpYmxlIjp0cnVlLCJXaWR0aCI6MC4wLCJIZWlnaHQiOjAuMCwiQm9yZGVyU3R5bGUiOnsiJGlkIjoiNTA3IiwiTGluZUNvbG9yIjpudWxsLCJMaW5lV2VpZ2h0IjowLjAsIkxpbmVUeXBlIjowLCJQYXJlbnRTdHlsZSI6bnVsbH0sIlBhcmVudFN0eWxlIjpudWxsfSwiRGF0ZVN0eWxlIjp7IiRpZCI6IjUwOCIsIkZvbnRTZXR0aW5ncyI6eyIkaWQiOiI1MDk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EwIiwiVG9wIjowLCJMZWZ0IjowLCJSaWdodCI6MCwiQm90dG9tIjowfSwiUGFkZGluZyI6eyIkaWQiOiI1MTEiLCJUb3AiOjAsIkxlZnQiOjAsIlJpZ2h0IjowLCJCb3R0b20iOjB9LCJCYWNrZ3JvdW5kIjp7IiRyZWYiOiI4MiJ9LCJJc1Zpc2libGUiOnRydWUsIldpZHRoIjowLjAsIkhlaWdodCI6MC4wLCJCb3JkZXJTdHlsZSI6eyIkaWQiOiI1MTIiLCJMaW5lQ29sb3IiOm51bGwsIkxpbmVXZWlnaHQiOjAuMCwiTGluZVR5cGUiOjAsIlBhcmVudFN0eWxlIjpudWxsfSwiUGFyZW50U3R5bGUiOm51bGx9LCJEYXRlRm9ybWF0Ijp7IiRpZCI6IjUx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E0IiwiRGF0ZVBhcnRJc1Zpc2libGUiOnRydWUsIlRpbWVQYXJ0SXNWaXNpYmxlIjpmYWxzZX19LCJJc1Zpc2libGUiOnRydWUsIlBhcmVudFN0eWxlIjpudWxsfSwiSW5kZXgiOjE3LCJQZXJjZW50YWdlQ29tcGxldGUiOm51bGwsIlBvc2l0aW9uIjp7IlJhdGlvIjowLjAsIklzQ3VzdG9tIjpmYWxzZX0sIkRhdGVGb3JtYXQiOnsiJHJlZiI6IjUxMyJ9LCJJZCI6IjNjOGYyYjg1LTRkMGYtNGQ2YS04MTY4LTNlYzZjZjY4YzAwMSIsIkltcG9ydElkIjpudWxsLCJUaXRsZSI6IkVjY2UgSG9tbyAocG9zdGh1bW91cykiLCJOb3RlIjpudWxsLCJIeXBlcmxpbmsiOm51bGwsIklzQ2hhbmdlZCI6ZmFsc2UsIklzTmV3IjpmYWxzZX0seyIkaWQiOiI1MTUiLCJEYXRlIjoiMTg4OS0xMC0xNVQyMzo1OTowMFoiLCJTdHlsZSI6eyIkaWQiOiI1MTYiLCJTaGFwZSI6MCwiQ29ubmVjdG9yTWFyZ2luIjp7IiRpZCI6IjUxNyIsIlRvcCI6MCwiTGVmdCI6MiwiUmlnaHQiOjIsIkJvdHRvbSI6MH0sIkNvbm5lY3RvclN0eWxlIjp7IiRpZCI6IjUxOCIsIkxpbmVDb2xvciI6eyIkcmVmIjoiNTgifSwiTGluZVdlaWdodCI6MS4wLCJMaW5lVHlwZSI6MCwiUGFyZW50U3R5bGUiOm51bGx9LCJJc0JlbG93VGltZWJhbmQiOmZhbHNlLCJIaWRlRGF0ZSI6ZmFsc2UsIlNoYXBlU2l6ZSI6MCwiU3BhY2luZyI6Mi4wLCJQYWRkaW5nIjp7IiRpZCI6IjUxOSIsIlRvcCI6NywiTGVmdCI6MywiUmlnaHQiOjAsIkJvdHRvbSI6Mn0sIlNoYXBlU3R5bGUiOnsiJGlkIjoiNTIwIiwiTWFyZ2luIjp7IiRpZCI6IjUyMSIsIlRvcCI6MCwiTGVmdCI6MCwiUmlnaHQiOjAsIkJvdHRvbSI6MH0sIlBhZGRpbmciOnsiJGlkIjoiNTIyIiwiVG9wIjowLCJMZWZ0IjowLCJSaWdodCI6MCwiQm90dG9tIjowfSwiQmFja2dyb3VuZCI6eyIkaWQiOiI1MjMiLCJDb2xvciI6eyIkaWQiOiI1MjQiLCJBIjoyNTUsIlIiOjEwMSwiRyI6MTI5LCJCIjoxNTN9fSwiSXNWaXNpYmxlIjp0cnVlLCJXaWR0aCI6MTIuMCwiSGVpZ2h0IjoxNC4wLCJCb3JkZXJTdHlsZSI6eyIkaWQiOiI1MjUiLCJMaW5lQ29sb3IiOnsiJHJlZiI6IjY3In0sIkxpbmVXZWlnaHQiOjAuMCwiTGluZVR5cGUiOjAsIlBhcmVudFN0eWxlIjpudWxsfSwiUGFyZW50U3R5bGUiOm51bGx9LCJUaXRsZVN0eWxlIjp7IiRpZCI6IjUyNiIsIkZvbnRTZXR0aW5ncyI6eyIkaWQiOiI1Mjc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TI4IiwiVG9wIjowLCJMZWZ0IjowLCJSaWdodCI6MCwiQm90dG9tIjowfSwiUGFkZGluZyI6eyIkaWQiOiI1MjkiLCJUb3AiOjAsIkxlZnQiOjAsIlJpZ2h0IjowLCJCb3R0b20iOjB9LCJCYWNrZ3JvdW5kIjp7IiRyZWYiOiI3NSJ9LCJJc1Zpc2libGUiOnRydWUsIldpZHRoIjowLjAsIkhlaWdodCI6MC4wLCJCb3JkZXJTdHlsZSI6eyIkaWQiOiI1MzAiLCJMaW5lQ29sb3IiOm51bGwsIkxpbmVXZWlnaHQiOjAuMCwiTGluZVR5cGUiOjAsIlBhcmVudFN0eWxlIjpudWxsfSwiUGFyZW50U3R5bGUiOm51bGx9LCJEYXRlU3R5bGUiOnsiJGlkIjoiNTMxIiwiRm9udFNldHRpbmdzIjp7IiRpZCI6IjUzM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zMiLCJUb3AiOjAsIkxlZnQiOjAsIlJpZ2h0IjowLCJCb3R0b20iOjB9LCJQYWRkaW5nIjp7IiRpZCI6IjUzNCIsIlRvcCI6MCwiTGVmdCI6MCwiUmlnaHQiOjAsIkJvdHRvbSI6MH0sIkJhY2tncm91bmQiOnsiJHJlZiI6IjgyIn0sIklzVmlzaWJsZSI6dHJ1ZSwiV2lkdGgiOjAuMCwiSGVpZ2h0IjowLjAsIkJvcmRlclN0eWxlIjp7IiRpZCI6IjUzNSIsIkxpbmVDb2xvciI6bnVsbCwiTGluZVdlaWdodCI6MC4wLCJMaW5lVHlwZSI6MCwiUGFyZW50U3R5bGUiOm51bGx9LCJQYXJlbnRTdHlsZSI6bnVsbH0sIkRhdGVGb3JtYXQiOnsiJGlkIjoiNT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ciLCJEYXRlUGFydElzVmlzaWJsZSI6dHJ1ZSwiVGltZVBhcnRJc1Zpc2libGUiOmZhbHNlfX0sIklzVmlzaWJsZSI6dHJ1ZSwiUGFyZW50U3R5bGUiOm51bGx9LCJJbmRleCI6MTgsIlBlcmNlbnRhZ2VDb21wbGV0ZSI6bnVsbCwiUG9zaXRpb24iOnsiUmF0aW8iOjAuMjQ4MTkxMDE0MDQyNjA3MDcsIklzQ3VzdG9tIjpmYWxzZX0sIkRhdGVGb3JtYXQiOnsiJHJlZiI6IjUzNiJ9LCJJZCI6ImE5N2IzY2QyLTY2ZWUtNDExMi1hMjk1LTk4NDgxMmI2MDJkNyIsIkltcG9ydElkIjpudWxsLCJUaXRsZSI6IlN1ZmZlcnMgbWVudGFsIGJyZWFrZHdvbiIsIk5vdGUiOm51bGwsIkh5cGVybGluayI6bnVsbCwiSXNDaGFuZ2VkIjpmYWxzZSwiSXNOZXciOmZhbHNlfSx7IiRpZCI6IjUzOCIsIkRhdGUiOiIxODkwLTEwLTE1VDIzOjU5OjAwWiIsIlN0eWxlIjp7IiRpZCI6IjUzOSIsIlNoYXBlIjowLCJDb25uZWN0b3JNYXJnaW4iOnsiJGlkIjoiNTQwIiwiVG9wIjowLCJMZWZ0IjoyLCJSaWdodCI6MiwiQm90dG9tIjowfSwiQ29ubmVjdG9yU3R5bGUiOnsiJGlkIjoiNTQxIiwiTGluZUNvbG9yIjp7IiRyZWYiOiI1OCJ9LCJMaW5lV2VpZ2h0IjoxLjAsIkxpbmVUeXBlIjowLCJQYXJlbnRTdHlsZSI6bnVsbH0sIklzQmVsb3dUaW1lYmFuZCI6dHJ1ZSwiSGlkZURhdGUiOmZhbHNlLCJTaGFwZVNpemUiOjAsIlNwYWNpbmciOjIuMCwiUGFkZGluZyI6eyIkaWQiOiI1NDIiLCJUb3AiOjcsIkxlZnQiOjMsIlJpZ2h0IjowLCJCb3R0b20iOjJ9LCJTaGFwZVN0eWxlIjp7IiRpZCI6IjU0MyIsIk1hcmdpbiI6eyIkaWQiOiI1NDQiLCJUb3AiOjAsIkxlZnQiOjAsIlJpZ2h0IjowLCJCb3R0b20iOjB9LCJQYWRkaW5nIjp7IiRpZCI6IjU0NSIsIlRvcCI6MCwiTGVmdCI6MCwiUmlnaHQiOjAsIkJvdHRvbSI6MH0sIkJhY2tncm91bmQiOnsiJGlkIjoiNTQ2IiwiQ29sb3IiOnsiJGlkIjoiNTQ3IiwiQSI6MjU1LCJSIjoxMDEsIkciOjEyOSwiQiI6MTUzfX0sIklzVmlzaWJsZSI6dHJ1ZSwiV2lkdGgiOjEyLjAsIkhlaWdodCI6MTQuMCwiQm9yZGVyU3R5bGUiOnsiJGlkIjoiNTQ4IiwiTGluZUNvbG9yIjp7IiRyZWYiOiI2NyJ9LCJMaW5lV2VpZ2h0IjowLjAsIkxpbmVUeXBlIjowLCJQYXJlbnRTdHlsZSI6bnVsbH0sIlBhcmVudFN0eWxlIjpudWxsfSwiVGl0bGVTdHlsZSI6eyIkaWQiOiI1NDkiLCJGb250U2V0dGluZ3MiOnsiJGlkIjoiNTUw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U1MSIsIlRvcCI6MCwiTGVmdCI6MCwiUmlnaHQiOjAsIkJvdHRvbSI6MH0sIlBhZGRpbmciOnsiJGlkIjoiNTUyIiwiVG9wIjowLCJMZWZ0IjowLCJSaWdodCI6MCwiQm90dG9tIjowfSwiQmFja2dyb3VuZCI6eyIkcmVmIjoiNzUifSwiSXNWaXNpYmxlIjp0cnVlLCJXaWR0aCI6MC4wLCJIZWlnaHQiOjAuMCwiQm9yZGVyU3R5bGUiOnsiJGlkIjoiNTUzIiwiTGluZUNvbG9yIjpudWxsLCJMaW5lV2VpZ2h0IjowLjAsIkxpbmVUeXBlIjowLCJQYXJlbnRTdHlsZSI6bnVsbH0sIlBhcmVudFN0eWxlIjpudWxsfSwiRGF0ZVN0eWxlIjp7IiRpZCI6IjU1NCIsIkZvbnRTZXR0aW5ncyI6eyIkaWQiOiI1NTU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U2IiwiVG9wIjowLCJMZWZ0IjowLCJSaWdodCI6MCwiQm90dG9tIjowfSwiUGFkZGluZyI6eyIkaWQiOiI1NTciLCJUb3AiOjAsIkxlZnQiOjAsIlJpZ2h0IjowLCJCb3R0b20iOjB9LCJCYWNrZ3JvdW5kIjp7IiRyZWYiOiI4MiJ9LCJJc1Zpc2libGUiOnRydWUsIldpZHRoIjowLjAsIkhlaWdodCI6MC4wLCJCb3JkZXJTdHlsZSI6eyIkaWQiOiI1NTgiLCJMaW5lQ29sb3IiOm51bGwsIkxpbmVXZWlnaHQiOjAuMCwiTGluZVR5cGUiOjAsIlBhcmVudFN0eWxlIjpudWxsfSwiUGFyZW50U3R5bGUiOm51bGx9LCJEYXRlRm9ybWF0Ijp7IiRpZCI6IjU1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YwIiwiRGF0ZVBhcnRJc1Zpc2libGUiOnRydWUsIlRpbWVQYXJ0SXNWaXNpYmxlIjpmYWxzZX19LCJJc1Zpc2libGUiOnRydWUsIlBhcmVudFN0eWxlIjpudWxsfSwiSW5kZXgiOjE5LCJQZXJjZW50YWdlQ29tcGxldGUiOm51bGwsIlBvc2l0aW9uIjp7IlJhdGlvIjowLjE2NzYyOTA1NDc0MDYyMzIsIklzQ3VzdG9tIjpmYWxzZX0sIkRhdGVGb3JtYXQiOnsiJHJlZiI6IjU1OSJ9LCJJZCI6IjhiMzEwMDJlLWE5NGItNDVjZS04MDcxLWIzNGVlZDEwMmZkMSIsIkltcG9ydElkIjpudWxsLCJUaXRsZSI6IlRha2VuIGludG8gY2FyZSBieSBoaXMgbW90aGVyIiwiTm90ZSI6bnVsbCwiSHlwZXJsaW5rIjpudWxsLCJJc0NoYW5nZWQiOmZhbHNlLCJJc05ldyI6ZmFsc2V9LHsiJGlkIjoiNTYxIiwiRGF0ZSI6IjE4OTgtMTAtMTVUMjM6NTk6MDBaIiwiU3R5bGUiOnsiJGlkIjoiNTYyIiwiU2hhcGUiOjAsIkNvbm5lY3Rvck1hcmdpbiI6eyIkaWQiOiI1NjMiLCJUb3AiOjAsIkxlZnQiOjIsIlJpZ2h0IjoyLCJCb3R0b20iOjB9LCJDb25uZWN0b3JTdHlsZSI6eyIkaWQiOiI1NjQiLCJMaW5lQ29sb3IiOnsiJHJlZiI6IjU4In0sIkxpbmVXZWlnaHQiOjEuMCwiTGluZVR5cGUiOjAsIlBhcmVudFN0eWxlIjpudWxsfSwiSXNCZWxvd1RpbWViYW5kIjpmYWxzZSwiSGlkZURhdGUiOmZhbHNlLCJTaGFwZVNpemUiOjAsIlNwYWNpbmciOjIuMCwiUGFkZGluZyI6eyIkaWQiOiI1NjUiLCJUb3AiOjcsIkxlZnQiOjMsIlJpZ2h0IjowLCJCb3R0b20iOjJ9LCJTaGFwZVN0eWxlIjp7IiRpZCI6IjU2NiIsIk1hcmdpbiI6eyIkaWQiOiI1NjciLCJUb3AiOjAsIkxlZnQiOjAsIlJpZ2h0IjowLCJCb3R0b20iOjB9LCJQYWRkaW5nIjp7IiRpZCI6IjU2OCIsIlRvcCI6MCwiTGVmdCI6MCwiUmlnaHQiOjAsIkJvdHRvbSI6MH0sIkJhY2tncm91bmQiOnsiJGlkIjoiNTY5IiwiQ29sb3IiOnsiJGlkIjoiNTcwIiwiQSI6MjU1LCJSIjoxMDEsIkciOjEyOSwiQiI6MTUzfX0sIklzVmlzaWJsZSI6dHJ1ZSwiV2lkdGgiOjEyLjAsIkhlaWdodCI6MTQuMCwiQm9yZGVyU3R5bGUiOnsiJGlkIjoiNTcxIiwiTGluZUNvbG9yIjp7IiRyZWYiOiI2NyJ9LCJMaW5lV2VpZ2h0IjowLjAsIkxpbmVUeXBlIjowLCJQYXJlbnRTdHlsZSI6bnVsbH0sIlBhcmVudFN0eWxlIjpudWxsfSwiVGl0bGVTdHlsZSI6eyIkaWQiOiI1NzIiLCJGb250U2V0dGluZ3MiOnsiJGlkIjoiNTczIiwiRm9udFNpemUiOjEyLCJGb250TmFtZSI6IkNhbGlicmkiLCJJc0JvbGQiOmZhbHNlLCJJc0l0YWxpYyI6ZmFsc2UsIklzVW5kZXJsaW5lZCI6ZmFsc2UsIlBhcmVudFN0eWxlIjpudWxsfSwiQXV0b1NpemUiOjIsIkZvcmVncm91bmQiOnsiJGlkIjoiNTc0IiwiQ29sb3IiOnsiJGlkIjoiNTc1IiwiQSI6MjU1LCJSIjowLCJHIjowLCJCIjowfX0sIk1heFdpZHRoIjoyMzEuMTgxMDMwMjczNDM3NSwiTWF4SGVpZ2h0IjoiSW5maW5pdHkiLCJTbWFydEZvcmVncm91bmRJc0FjdGl2ZSI6ZmFsc2UsIkhvcml6b250YWxBbGlnbm1lbnQiOjEsIlZlcnRpY2FsQWxpZ25tZW50IjowLCJTbWFydEZvcmVncm91bmQiOm51bGwsIkJhY2tncm91bmRGaWxsVHlwZSI6MCwiTWFyZ2luIjp7IiRpZCI6IjU3NiIsIlRvcCI6MCwiTGVmdCI6MCwiUmlnaHQiOjAsIkJvdHRvbSI6MH0sIlBhZGRpbmciOnsiJGlkIjoiNTc3IiwiVG9wIjowLCJMZWZ0IjowLCJSaWdodCI6MCwiQm90dG9tIjowfSwiQmFja2dyb3VuZCI6eyIkcmVmIjoiNzUifSwiSXNWaXNpYmxlIjp0cnVlLCJXaWR0aCI6MC4wLCJIZWlnaHQiOjAuMCwiQm9yZGVyU3R5bGUiOnsiJGlkIjoiNTc4IiwiTGluZUNvbG9yIjpudWxsLCJMaW5lV2VpZ2h0IjowLjAsIkxpbmVUeXBlIjowLCJQYXJlbnRTdHlsZSI6bnVsbH0sIlBhcmVudFN0eWxlIjpudWxsfSwiRGF0ZVN0eWxlIjp7IiRpZCI6IjU3OSIsIkZvbnRTZXR0aW5ncyI6eyIkaWQiOiI1ODA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gxIiwiVG9wIjowLCJMZWZ0IjowLCJSaWdodCI6MCwiQm90dG9tIjowfSwiUGFkZGluZyI6eyIkaWQiOiI1ODIiLCJUb3AiOjAsIkxlZnQiOjAsIlJpZ2h0IjowLCJCb3R0b20iOjB9LCJCYWNrZ3JvdW5kIjp7IiRyZWYiOiI4MiJ9LCJJc1Zpc2libGUiOnRydWUsIldpZHRoIjowLjAsIkhlaWdodCI6MC4wLCJCb3JkZXJTdHlsZSI6eyIkaWQiOiI1ODMiLCJMaW5lQ29sb3IiOm51bGwsIkxpbmVXZWlnaHQiOjAuMCwiTGluZVR5cGUiOjAsIlBhcmVudFN0eWxlIjpudWxsfSwiUGFyZW50U3R5bGUiOm51bGx9LCJEYXRlRm9ybWF0Ijp7IiRpZCI6IjU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g1IiwiRGF0ZVBhcnRJc1Zpc2libGUiOnRydWUsIlRpbWVQYXJ0SXNWaXNpYmxlIjpmYWxzZX19LCJJc1Zpc2libGUiOnRydWUsIlBhcmVudFN0eWxlIjpudWxsfSwiSW5kZXgiOjIwLCJQZXJjZW50YWdlQ29tcGxldGUiOm51bGwsIlBvc2l0aW9uIjp7IlJhdGlvIjowLjAsIklzQ3VzdG9tIjpmYWxzZX0sIkRhdGVGb3JtYXQiOnsiJHJlZiI6IjU4NCJ9LCJJZCI6ImMzZWY1ZTM0LTg3Y2UtNDAxNy1iMjIwLTA5NTM2MDA4ZmQzMSIsIkltcG9ydElkIjpudWxsLCJUaXRsZSI6IlN1ZmZlcnMgc3Ryb2tlLCBsZWF2aW5nIGhpbSBwYXJ0aWFsbHkgcGFyYWx5emVkIiwiTm90ZSI6bnVsbCwiSHlwZXJsaW5rIjpudWxsLCJJc0NoYW5nZWQiOmZhbHNlLCJJc05ldyI6ZmFsc2V9LHsiJGlkIjoiNTg2IiwiRGF0ZSI6IjE5MDAtMDgtMjVUMjM6NTk6MDBaIiwiU3R5bGUiOnsiJGlkIjoiNTg3IiwiU2hhcGUiOjAsIkNvbm5lY3Rvck1hcmdpbiI6eyIkaWQiOiI1ODgiLCJUb3AiOjAsIkxlZnQiOjIsIlJpZ2h0IjoyLCJCb3R0b20iOjB9LCJDb25uZWN0b3JTdHlsZSI6eyIkaWQiOiI1ODkiLCJMaW5lQ29sb3IiOnsiJHJlZiI6IjU4In0sIkxpbmVXZWlnaHQiOjEuMCwiTGluZVR5cGUiOjAsIlBhcmVudFN0eWxlIjpudWxsfSwiSXNCZWxvd1RpbWViYW5kIjp0cnVlLCJIaWRlRGF0ZSI6ZmFsc2UsIlNoYXBlU2l6ZSI6MCwiU3BhY2luZyI6Mi4wLCJQYWRkaW5nIjp7IiRpZCI6IjU5MCIsIlRvcCI6NywiTGVmdCI6MywiUmlnaHQiOjAsIkJvdHRvbSI6Mn0sIlNoYXBlU3R5bGUiOnsiJGlkIjoiNTkxIiwiTWFyZ2luIjp7IiRpZCI6IjU5MiIsIlRvcCI6MCwiTGVmdCI6MCwiUmlnaHQiOjAsIkJvdHRvbSI6MH0sIlBhZGRpbmciOnsiJGlkIjoiNTkzIiwiVG9wIjowLCJMZWZ0IjowLCJSaWdodCI6MCwiQm90dG9tIjowfSwiQmFja2dyb3VuZCI6eyIkaWQiOiI1OTQiLCJDb2xvciI6eyIkaWQiOiI1OTUiLCJBIjoyNTUsIlIiOjEwMSwiRyI6MTI5LCJCIjoxNTN9fSwiSXNWaXNpYmxlIjp0cnVlLCJXaWR0aCI6MTIuMCwiSGVpZ2h0IjoxNC4wLCJCb3JkZXJTdHlsZSI6eyIkaWQiOiI1OTYiLCJMaW5lQ29sb3IiOnsiJHJlZiI6IjY3In0sIkxpbmVXZWlnaHQiOjAuMCwiTGluZVR5cGUiOjAsIlBhcmVudFN0eWxlIjpudWxsfSwiUGFyZW50U3R5bGUiOm51bGx9LCJUaXRsZVN0eWxlIjp7IiRpZCI6IjU5NyIsIkZvbnRTZXR0aW5ncyI6eyIkaWQiOiI1OTg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Tk5IiwiVG9wIjowLCJMZWZ0IjowLCJSaWdodCI6MCwiQm90dG9tIjowfSwiUGFkZGluZyI6eyIkaWQiOiI2MDAiLCJUb3AiOjAsIkxlZnQiOjAsIlJpZ2h0IjowLCJCb3R0b20iOjB9LCJCYWNrZ3JvdW5kIjp7IiRyZWYiOiI3NSJ9LCJJc1Zpc2libGUiOnRydWUsIldpZHRoIjowLjAsIkhlaWdodCI6MC4wLCJCb3JkZXJTdHlsZSI6eyIkaWQiOiI2MDEiLCJMaW5lQ29sb3IiOm51bGwsIkxpbmVXZWlnaHQiOjAuMCwiTGluZVR5cGUiOjAsIlBhcmVudFN0eWxlIjpudWxsfSwiUGFyZW50U3R5bGUiOm51bGx9LCJEYXRlU3R5bGUiOnsiJGlkIjoiNjAyIiwiRm9udFNldHRpbmdzIjp7IiRpZCI6IjYwM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MDQiLCJUb3AiOjAsIkxlZnQiOjAsIlJpZ2h0IjowLCJCb3R0b20iOjB9LCJQYWRkaW5nIjp7IiRpZCI6IjYwNSIsIlRvcCI6MCwiTGVmdCI6MCwiUmlnaHQiOjAsIkJvdHRvbSI6MH0sIkJhY2tncm91bmQiOnsiJHJlZiI6IjgyIn0sIklzVmlzaWJsZSI6dHJ1ZSwiV2lkdGgiOjAuMCwiSGVpZ2h0IjowLjAsIkJvcmRlclN0eWxlIjp7IiRpZCI6IjYwNiIsIkxpbmVDb2xvciI6bnVsbCwiTGluZVdlaWdodCI6MC4wLCJMaW5lVHlwZSI6MCwiUGFyZW50U3R5bGUiOm51bGx9LCJQYXJlbnRTdHlsZSI6bnVsbH0sIkRhdGVGb3JtYXQiOnsiJGlkIjoiNjA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A4IiwiRGF0ZVBhcnRJc1Zpc2libGUiOnRydWUsIlRpbWVQYXJ0SXNWaXNpYmxlIjpmYWxzZX19LCJJc1Zpc2libGUiOnRydWUsIlBhcmVudFN0eWxlIjpudWxsfSwiSW5kZXgiOjIxLCJQZXJjZW50YWdlQ29tcGxldGUiOm51bGwsIlBvc2l0aW9uIjp7IlJhdGlvIjowLjAsIklzQ3VzdG9tIjpmYWxzZX0sIkRhdGVGb3JtYXQiOnsiJHJlZiI6IjYwNyJ9LCJJZCI6ImYwMzYwODg3LWMwZTgtNDczNC05ZGM1LTViOTAwYTNmMGQzZCIsIkltcG9ydElkIjpudWxsLCJUaXRsZSI6IkRpZXMgYWZ0ZXIgaGF2aW5nIGFub3RoZXIgc3Ryb2tlIiwiTm90ZSI6bnVsbCwiSHlwZXJsaW5rIjpudWxsLCJJc0NoYW5nZWQiOmZhbHNlLCJJc05ldyI6ZmFsc2V9XSwiVGFza3MiOlt7IiRpZCI6IjYwOSIsIkdyb3VwTmFtZSI6bnVsbCwiU3RhcnREYXRlIjoiMjAxOC0xMC0xMVQwMDowMDowMCIsIkVuZERhdGUiOiIyMDE4LTEwLTExVDIzOjU5OjAwIiwiUGVyY2VudGFnZUNvbXBsZXRlIjpudWxsLCJTdHlsZSI6eyIkaWQiOiI2MTAiLCJTaGFwZSI6MiwiU2hhcGVUaGlja25lc3MiOjEsIkR1cmF0aW9uRm9ybWF0IjowLCJJbmNsdWRlTm9uV29ya2luZ0RheXNJbkR1cmF0aW9uIjpmYWxzZSwiUGVyY2VudGFnZUNvbXBsZXRlU3R5bGUiOnsiJGlkIjoiNjExIiwiRm9udFNldHRpbmdzIjp7IiRpZCI6IjYxMiIsIkZvbnRTaXplIjoxMCwiRm9udE5hbWUiOiJDYWxpYnJpIiwiSXNCb2xkIjpmYWxzZSwiSXNJdGFsaWMiOmZhbHNlLCJJc1VuZGVybGluZWQiOmZhbHNlLCJQYXJlbnRTdHlsZSI6bnVsbH0sIkF1dG9TaXplIjowLCJGb3JlZ3JvdW5kIjp7IiRpZCI6IjYxMyIsIkNvbG9yIjp7IiRyZWYiOiI4OSJ9fSwiTWF4V2lkdGgiOjIwMC4wLCJNYXhIZWlnaHQiOiJJbmZpbml0eSIsIlNtYXJ0Rm9yZWdyb3VuZElzQWN0aXZlIjpmYWxzZSwiSG9yaXpvbnRhbEFsaWdubWVudCI6MCwiVmVydGljYWxBbGlnbm1lbnQiOjAsIlNtYXJ0Rm9yZWdyb3VuZCI6bnVsbCwiQmFja2dyb3VuZEZpbGxUeXBlIjowLCJNYXJnaW4iOnsiJGlkIjoiNjE0IiwiVG9wIjowLCJMZWZ0IjowLCJSaWdodCI6MCwiQm90dG9tIjowfSwiUGFkZGluZyI6eyIkaWQiOiI2MTUiLCJUb3AiOjAsIkxlZnQiOjAsIlJpZ2h0IjowLCJCb3R0b20iOjB9LCJCYWNrZ3JvdW5kIjp7IiRyZWYiOiI5MiJ9LCJJc1Zpc2libGUiOnRydWUsIldpZHRoIjowLjAsIkhlaWdodCI6MC4wLCJCb3JkZXJTdHlsZSI6eyIkaWQiOiI2MTYiLCJMaW5lQ29sb3IiOm51bGwsIkxpbmVXZWlnaHQiOjAuMCwiTGluZVR5cGUiOjAsIlBhcmVudFN0eWxlIjpudWxsfSwiUGFyZW50U3R5bGUiOm51bGx9LCJEdXJhdGlvblN0eWxlIjp7IiRpZCI6IjYxNyIsIkZvbnRTZXR0aW5ncyI6eyIkaWQiOiI2MTgiLCJGb250U2l6ZSI6MTAsIkZvbnROYW1lIjoiQ2FsaWJyaSIsIklzQm9sZCI6ZmFsc2UsIklzSXRhbGljIjpmYWxzZSwiSXNVbmRlcmxpbmVkIjpmYWxzZSwiUGFyZW50U3R5bGUiOm51bGx9LCJBdXRvU2l6ZSI6MCwiRm9yZWdyb3VuZCI6eyIkaWQiOiI2MTkiLCJDb2xvciI6eyIkcmVmIjoiOTYifX0sIk1heFdpZHRoIjoyMDAuMCwiTWF4SGVpZ2h0IjoiSW5maW5pdHkiLCJTbWFydEZvcmVncm91bmRJc0FjdGl2ZSI6ZmFsc2UsIkhvcml6b250YWxBbGlnbm1lbnQiOjAsIlZlcnRpY2FsQWxpZ25tZW50IjowLCJTbWFydEZvcmVncm91bmQiOm51bGwsIkJhY2tncm91bmRGaWxsVHlwZSI6MCwiTWFyZ2luIjp7IiRpZCI6IjYyMCIsIlRvcCI6MCwiTGVmdCI6MCwiUmlnaHQiOjAsIkJvdHRvbSI6MH0sIlBhZGRpbmciOnsiJGlkIjoiNjIxIiwiVG9wIjowLCJMZWZ0IjowLCJSaWdodCI6MCwiQm90dG9tIjowfSwiQmFja2dyb3VuZCI6eyIkcmVmIjoiOTkifSwiSXNWaXNpYmxlIjp0cnVlLCJXaWR0aCI6MC4wLCJIZWlnaHQiOjAuMCwiQm9yZGVyU3R5bGUiOnsiJGlkIjoiNjIyIiwiTGluZUNvbG9yIjpudWxsLCJMaW5lV2VpZ2h0IjowLjAsIkxpbmVUeXBlIjowLCJQYXJlbnRTdHlsZSI6bnVsbH0sIlBhcmVudFN0eWxlIjpudWxsfSwiSG9yaXpvbnRhbENvbm5lY3RvclN0eWxlIjp7IiRpZCI6IjYyMyIsIkxpbmVDb2xvciI6eyIkcmVmIjoiMTAxIn0sIkxpbmVXZWlnaHQiOjEuMCwiTGluZVR5cGUiOjAsIlBhcmVudFN0eWxlIjpudWxsfSwiVmVydGljYWxDb25uZWN0b3JTdHlsZSI6eyIkaWQiOiI2MjQiLCJMaW5lQ29sb3IiOnsiJHJlZiI6IjEwNC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jI1IiwiTWFyZ2luIjp7IiRpZCI6IjYyNiIsIlRvcCI6MCwiTGVmdCI6NCwiUmlnaHQiOjQsIkJvdHRvbSI6MH0sIlBhZGRpbmciOnsiJGlkIjoiNjI3IiwiVG9wIjowLCJMZWZ0IjowLCJSaWdodCI6MCwiQm90dG9tIjowfSwiQmFja2dyb3VuZCI6eyIkaWQiOiI2MjgiLCJDb2xvciI6eyIkaWQiOiI2MjkiLCJBIjoyNTUsIlIiOjkxLCJHIjoxNTUsIkIiOjIxM319LCJJc1Zpc2libGUiOnRydWUsIldpZHRoIjowLjAsIkhlaWdodCI6MTYuMCwiQm9yZGVyU3R5bGUiOnsiJGlkIjoiNjMwIiwiTGluZUNvbG9yIjp7IiRyZWYiOiIxMTIifSwiTGluZVdlaWdodCI6MC4wLCJMaW5lVHlwZSI6MCwiUGFyZW50U3R5bGUiOm51bGx9LCJQYXJlbnRTdHlsZSI6bnVsbH0sIlRpdGxlU3R5bGUiOnsiJGlkIjoiNjMxIiwiRm9udFNldHRpbmdzIjp7IiRpZCI6IjYzMiIsIkZvbnRTaXplIjoxMSwiRm9udE5hbWUiOiJDYWxpYnJpIiwiSXNCb2xkIjp0cnVlLCJJc0l0YWxpYyI6ZmFsc2UsIklzVW5kZXJsaW5lZCI6ZmFsc2UsIlBhcmVudFN0eWxlIjpudWxsfSwiQXV0b1NpemUiOjAsIkZvcmVncm91bmQiOnsiJGlkIjoiNjMzIiwiQ29sb3IiOnsiJHJlZiI6IjExNyJ9fSwiTWF4V2lkdGgiOjk2MC4wLCJNYXhIZWlnaHQiOiJJbmZpbml0eSIsIlNtYXJ0Rm9yZWdyb3VuZElzQWN0aXZlIjpmYWxzZSwiSG9yaXpvbnRhbEFsaWdubWVudCI6MSwiVmVydGljYWxBbGlnbm1lbnQiOjAsIlNtYXJ0Rm9yZWdyb3VuZCI6bnVsbCwiQmFja2dyb3VuZEZpbGxUeXBlIjowLCJNYXJnaW4iOnsiJGlkIjoiNjM0IiwiVG9wIjowLCJMZWZ0IjowLCJSaWdodCI6MCwiQm90dG9tIjowfSwiUGFkZGluZyI6eyIkaWQiOiI2MzUiLCJUb3AiOjAsIkxlZnQiOjAsIlJpZ2h0IjowLCJCb3R0b20iOjB9LCJCYWNrZ3JvdW5kIjp7IiRyZWYiOiIxMjAifSwiSXNWaXNpYmxlIjp0cnVlLCJXaWR0aCI6MC4wLCJIZWlnaHQiOjAuMCwiQm9yZGVyU3R5bGUiOnsiJGlkIjoiNjM2IiwiTGluZUNvbG9yIjpudWxsLCJMaW5lV2VpZ2h0IjowLjAsIkxpbmVUeXBlIjowLCJQYXJlbnRTdHlsZSI6bnVsbH0sIlBhcmVudFN0eWxlIjpudWxsfSwiRGF0ZVN0eWxlIjp7IiRpZCI6IjYzNyIsIkZvbnRTZXR0aW5ncyI6eyIkaWQiOiI2MzgiLCJGb250U2l6ZSI6MTAsIkZvbnROYW1lIjoiQ2FsaWJyaSIsIklzQm9sZCI6ZmFsc2UsIklzSXRhbGljIjpmYWxzZSwiSXNVbmRlcmxpbmVkIjpmYWxzZSwiUGFyZW50U3R5bGUiOm51bGx9LCJBdXRvU2l6ZSI6MCwiRm9yZWdyb3VuZCI6eyIkaWQiOiI2MzkiLCJDb2xvciI6eyIkcmVmIjoiMTI0In19LCJNYXhXaWR0aCI6MjAwLjAsIk1heEhlaWdodCI6IkluZmluaXR5IiwiU21hcnRGb3JlZ3JvdW5kSXNBY3RpdmUiOmZhbHNlLCJIb3Jpem9udGFsQWxpZ25tZW50IjowLCJWZXJ0aWNhbEFsaWdubWVudCI6MCwiU21hcnRGb3JlZ3JvdW5kIjpudWxsLCJCYWNrZ3JvdW5kRmlsbFR5cGUiOjAsIk1hcmdpbiI6eyIkaWQiOiI2NDAiLCJUb3AiOjAsIkxlZnQiOjAsIlJpZ2h0IjowLCJCb3R0b20iOjB9LCJQYWRkaW5nIjp7IiRpZCI6IjY0MSIsIlRvcCI6MCwiTGVmdCI6MCwiUmlnaHQiOjAsIkJvdHRvbSI6MH0sIkJhY2tncm91bmQiOnsiJHJlZiI6IjEyNyJ9LCJJc1Zpc2libGUiOnRydWUsIldpZHRoIjowLjAsIkhlaWdodCI6MC4wLCJCb3JkZXJTdHlsZSI6eyIkaWQiOiI2NDIiLCJMaW5lQ29sb3IiOm51bGwsIkxpbmVXZWlnaHQiOjAuMCwiTGluZVR5cGUiOjAsIlBhcmVudFN0eWxlIjpudWxsfSwiUGFyZW50U3R5bGUiOm51bGx9LCJEYXRlRm9ybWF0Ijp7IiRpZCI6IjY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jQzIn0sIklkIjoiMjVhMjIwZmItMjg4ZC00Njc5LTkwZmItNWUzNjBmYTY2M2YzIiwiSW1wb3J0SWQiOm51bGwsIlRpdGxlIjpudWxsLCJOb3RlIjpudWxsLCJIeXBlcmxpbmsiOm51bGwsIklzQ2hhbmdlZCI6ZmFsc2UsIklzTmV3IjpmYWxzZX1dLCJNc1Byb2plY3RJdGVtc1RyZWUiOnsiJGlkIjoiNjQ0IiwiUm9vdCI6eyJJbXBvcnRJZCI6bnVsbCwiSXNJbXBvcnRlZCI6ZmFsc2UsIkNoaWxkcmVuIjpbXX19LCJNZXRhZGF0YSI6eyIkaWQiOiI2NDUiLCJSZWNlbnRDb2xvcnNDb2xsZWN0aW9uIjoiW10ifSwiU2V0dGluZ3MiOnsiJGlkIjoiNjQ2IiwiSW1wYU9wdGlvbnMiOnsiJGlkIjoiNjQ3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2NDg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2018-10-12T09:03:24Z</dcterms:created>
  <dcterms:modified xsi:type="dcterms:W3CDTF">2018-10-12T10:17:53Z</dcterms:modified>
</cp:coreProperties>
</file>