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B7075"/>
    <a:srgbClr val="E4DCD1"/>
    <a:srgbClr val="611A1F"/>
    <a:srgbClr val="4F1519"/>
    <a:srgbClr val="000001"/>
    <a:srgbClr val="664748"/>
    <a:srgbClr val="FFFFFF"/>
    <a:srgbClr val="03ACEF"/>
    <a:srgbClr val="8F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02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44821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97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8356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564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80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800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601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628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5975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4061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658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547AC-9826-4335-B72C-F4A9A508AB04}" type="datetimeFigureOut">
              <a:rPr lang="ro-RO" smtClean="0"/>
              <a:t>21.01.2019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59EA1-D59B-477C-8305-5B2B1CBDBF9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7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image" Target="../media/image3.png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image" Target="../media/image1.jp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43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49" name="OTLSHAPE_M_1d0ed7cfcbe848899876583e2179f51d_Connector1"/>
          <p:cNvCxnSpPr/>
          <p:nvPr>
            <p:custDataLst>
              <p:tags r:id="rId2"/>
            </p:custDataLst>
          </p:nvPr>
        </p:nvCxnSpPr>
        <p:spPr>
          <a:xfrm>
            <a:off x="9588499" y="4178300"/>
            <a:ext cx="0" cy="985754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8" name="OTLSHAPE_M_fd46e653f3d340c4bdf25890ae67090e_Connector2"/>
          <p:cNvCxnSpPr/>
          <p:nvPr>
            <p:custDataLst>
              <p:tags r:id="rId3"/>
            </p:custDataLst>
          </p:nvPr>
        </p:nvCxnSpPr>
        <p:spPr>
          <a:xfrm>
            <a:off x="7832096" y="4675778"/>
            <a:ext cx="0" cy="488277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7" name="OTLSHAPE_M_fd46e653f3d340c4bdf25890ae67090e_Connector1"/>
          <p:cNvCxnSpPr/>
          <p:nvPr>
            <p:custDataLst>
              <p:tags r:id="rId4"/>
            </p:custDataLst>
          </p:nvPr>
        </p:nvCxnSpPr>
        <p:spPr>
          <a:xfrm>
            <a:off x="7832096" y="4178300"/>
            <a:ext cx="0" cy="311423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6" name="OTLSHAPE_M_dbb8e0cdea3044c8b58f361dd8c44fb7_Connector3"/>
          <p:cNvCxnSpPr/>
          <p:nvPr>
            <p:custDataLst>
              <p:tags r:id="rId5"/>
            </p:custDataLst>
          </p:nvPr>
        </p:nvCxnSpPr>
        <p:spPr>
          <a:xfrm>
            <a:off x="7045282" y="5143423"/>
            <a:ext cx="0" cy="241951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5" name="OTLSHAPE_M_dbb8e0cdea3044c8b58f361dd8c44fb7_Connector2"/>
          <p:cNvCxnSpPr/>
          <p:nvPr>
            <p:custDataLst>
              <p:tags r:id="rId6"/>
            </p:custDataLst>
          </p:nvPr>
        </p:nvCxnSpPr>
        <p:spPr>
          <a:xfrm>
            <a:off x="7045282" y="4675778"/>
            <a:ext cx="0" cy="281590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4" name="OTLSHAPE_M_dbb8e0cdea3044c8b58f361dd8c44fb7_Connector1"/>
          <p:cNvCxnSpPr/>
          <p:nvPr>
            <p:custDataLst>
              <p:tags r:id="rId7"/>
            </p:custDataLst>
          </p:nvPr>
        </p:nvCxnSpPr>
        <p:spPr>
          <a:xfrm>
            <a:off x="7045282" y="4178300"/>
            <a:ext cx="0" cy="311423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3" name="OTLSHAPE_M_ebf444b0e47e4d8e97b4d98419a261df_Connector1"/>
          <p:cNvCxnSpPr/>
          <p:nvPr>
            <p:custDataLst>
              <p:tags r:id="rId8"/>
            </p:custDataLst>
          </p:nvPr>
        </p:nvCxnSpPr>
        <p:spPr>
          <a:xfrm>
            <a:off x="6409913" y="4178300"/>
            <a:ext cx="0" cy="310219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2" name="OTLSHAPE_M_1692e5662ae54c1abdf74c0b4784c2bc_Connector1"/>
          <p:cNvCxnSpPr/>
          <p:nvPr>
            <p:custDataLst>
              <p:tags r:id="rId9"/>
            </p:custDataLst>
          </p:nvPr>
        </p:nvCxnSpPr>
        <p:spPr>
          <a:xfrm>
            <a:off x="8528971" y="4178300"/>
            <a:ext cx="0" cy="311423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1" name="OTLSHAPE_M_8796d664f4ac4c209c9eaadd66b7cdf0_Connector1"/>
          <p:cNvCxnSpPr/>
          <p:nvPr>
            <p:custDataLst>
              <p:tags r:id="rId10"/>
            </p:custDataLst>
          </p:nvPr>
        </p:nvCxnSpPr>
        <p:spPr>
          <a:xfrm>
            <a:off x="9164920" y="3229106"/>
            <a:ext cx="0" cy="517394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0" name="OTLSHAPE_M_cc135ccfafb74eedb465f23c25c93207_Connector2"/>
          <p:cNvCxnSpPr/>
          <p:nvPr>
            <p:custDataLst>
              <p:tags r:id="rId11"/>
            </p:custDataLst>
          </p:nvPr>
        </p:nvCxnSpPr>
        <p:spPr>
          <a:xfrm>
            <a:off x="7930737" y="3464910"/>
            <a:ext cx="0" cy="281590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9" name="OTLSHAPE_M_cc135ccfafb74eedb465f23c25c93207_Connector1"/>
          <p:cNvCxnSpPr/>
          <p:nvPr>
            <p:custDataLst>
              <p:tags r:id="rId12"/>
            </p:custDataLst>
          </p:nvPr>
        </p:nvCxnSpPr>
        <p:spPr>
          <a:xfrm>
            <a:off x="7930737" y="2783838"/>
            <a:ext cx="0" cy="495017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8" name="OTLSHAPE_M_09a3a06a04094ac78471be6a8c517a1a_Connector1"/>
          <p:cNvCxnSpPr/>
          <p:nvPr>
            <p:custDataLst>
              <p:tags r:id="rId13"/>
            </p:custDataLst>
          </p:nvPr>
        </p:nvCxnSpPr>
        <p:spPr>
          <a:xfrm>
            <a:off x="7469442" y="2374066"/>
            <a:ext cx="0" cy="1372434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7" name="OTLSHAPE_M_60ea49fab8b34bfabf6a6c7252064c31_Connector2"/>
          <p:cNvCxnSpPr/>
          <p:nvPr>
            <p:custDataLst>
              <p:tags r:id="rId14"/>
            </p:custDataLst>
          </p:nvPr>
        </p:nvCxnSpPr>
        <p:spPr>
          <a:xfrm>
            <a:off x="6727888" y="3007787"/>
            <a:ext cx="0" cy="738713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6" name="OTLSHAPE_M_60ea49fab8b34bfabf6a6c7252064c31_Connector1"/>
          <p:cNvCxnSpPr/>
          <p:nvPr>
            <p:custDataLst>
              <p:tags r:id="rId15"/>
            </p:custDataLst>
          </p:nvPr>
        </p:nvCxnSpPr>
        <p:spPr>
          <a:xfrm>
            <a:off x="6727888" y="2152747"/>
            <a:ext cx="0" cy="668985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5" name="OTLSHAPE_M_e49cdd418dab4a9daa509deb6f60ab5a_Connector1"/>
          <p:cNvCxnSpPr/>
          <p:nvPr>
            <p:custDataLst>
              <p:tags r:id="rId16"/>
            </p:custDataLst>
          </p:nvPr>
        </p:nvCxnSpPr>
        <p:spPr>
          <a:xfrm>
            <a:off x="6197543" y="3229106"/>
            <a:ext cx="0" cy="517394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4" name="OTLSHAPE_M_ad18762fa0764af180a6f81d8b091ca7_Connector1"/>
          <p:cNvCxnSpPr/>
          <p:nvPr>
            <p:custDataLst>
              <p:tags r:id="rId17"/>
            </p:custDataLst>
          </p:nvPr>
        </p:nvCxnSpPr>
        <p:spPr>
          <a:xfrm>
            <a:off x="10012659" y="3007787"/>
            <a:ext cx="0" cy="738713"/>
          </a:xfrm>
          <a:prstGeom prst="line">
            <a:avLst/>
          </a:prstGeom>
          <a:ln w="9525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51" name="Picture 4450"/>
          <p:cNvPicPr>
            <a:picLocks noChangeAspect="1"/>
          </p:cNvPicPr>
          <p:nvPr/>
        </p:nvPicPr>
        <p:blipFill>
          <a:blip r:embed="rId1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116" y="82294"/>
            <a:ext cx="3417167" cy="3165904"/>
          </a:xfrm>
          <a:prstGeom prst="rect">
            <a:avLst/>
          </a:prstGeom>
        </p:spPr>
      </p:pic>
      <p:sp>
        <p:nvSpPr>
          <p:cNvPr id="5505" name="OTLSHAPE_TB_00000000000000000000000000000000_LeftEndCaps"/>
          <p:cNvSpPr txBox="1"/>
          <p:nvPr>
            <p:custDataLst>
              <p:tags r:id="rId18"/>
            </p:custDataLst>
          </p:nvPr>
        </p:nvSpPr>
        <p:spPr>
          <a:xfrm>
            <a:off x="254000" y="38228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FF4D8"/>
                </a:solidFill>
                <a:latin typeface="Calibri" panose="020F0502020204030204" pitchFamily="34" charset="0"/>
              </a:rPr>
              <a:t>1903</a:t>
            </a:r>
            <a:endParaRPr lang="en-US" b="1" spc="-38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sp>
        <p:nvSpPr>
          <p:cNvPr id="5506" name="OTLSHAPE_TB_00000000000000000000000000000000_RightEndCaps"/>
          <p:cNvSpPr txBox="1"/>
          <p:nvPr>
            <p:custDataLst>
              <p:tags r:id="rId19"/>
            </p:custDataLst>
          </p:nvPr>
        </p:nvSpPr>
        <p:spPr>
          <a:xfrm>
            <a:off x="11474534" y="38228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FF4D8"/>
                </a:solidFill>
                <a:latin typeface="Calibri" panose="020F0502020204030204" pitchFamily="34" charset="0"/>
              </a:rPr>
              <a:t>1950</a:t>
            </a:r>
            <a:endParaRPr lang="en-US" b="1" spc="-38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sp>
        <p:nvSpPr>
          <p:cNvPr id="5507" name="OTLSHAPE_TB_00000000000000000000000000000000_ScaleContainer"/>
          <p:cNvSpPr/>
          <p:nvPr>
            <p:custDataLst>
              <p:tags r:id="rId20"/>
            </p:custDataLst>
          </p:nvPr>
        </p:nvSpPr>
        <p:spPr>
          <a:xfrm>
            <a:off x="844465" y="377190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8F3535"/>
              </a:gs>
              <a:gs pos="0">
                <a:srgbClr val="8F3535"/>
              </a:gs>
            </a:gsLst>
            <a:lin ang="5400000" scaled="1"/>
            <a:tileRect/>
          </a:gra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8" name="OTLSHAPE_TB_00000000000000000000000000000000_ElapsedTime" hidden="1"/>
          <p:cNvSpPr/>
          <p:nvPr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9" name="OTLSHAPE_TB_00000000000000000000000000000000_TodayMarkerShape" hidden="1"/>
          <p:cNvSpPr/>
          <p:nvPr>
            <p:custDataLst>
              <p:tags r:id="rId22"/>
            </p:custDataLst>
          </p:nvPr>
        </p:nvSpPr>
        <p:spPr>
          <a:xfrm>
            <a:off x="955137" y="41529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0" name="OTLSHAPE_TB_00000000000000000000000000000000_TodayMarkerText" hidden="1"/>
          <p:cNvSpPr txBox="1"/>
          <p:nvPr>
            <p:custDataLst>
              <p:tags r:id="rId23"/>
            </p:custDataLst>
          </p:nvPr>
        </p:nvSpPr>
        <p:spPr>
          <a:xfrm>
            <a:off x="1009565" y="42799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11" name="OTLSHAPE_TB_00000000000000000000000000000000_TimescaleInterval1"/>
          <p:cNvSpPr txBox="1"/>
          <p:nvPr>
            <p:custDataLst>
              <p:tags r:id="rId24"/>
            </p:custDataLst>
          </p:nvPr>
        </p:nvSpPr>
        <p:spPr>
          <a:xfrm>
            <a:off x="1073065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1903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12" name="OTLSHAPE_TB_00000000000000000000000000000000_Separator1"/>
          <p:cNvCxnSpPr/>
          <p:nvPr>
            <p:custDataLst>
              <p:tags r:id="rId25"/>
            </p:custDataLst>
          </p:nvPr>
        </p:nvCxnSpPr>
        <p:spPr>
          <a:xfrm>
            <a:off x="1857304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3" name="OTLSHAPE_TB_00000000000000000000000000000000_TimescaleInterval2"/>
          <p:cNvSpPr txBox="1"/>
          <p:nvPr>
            <p:custDataLst>
              <p:tags r:id="rId26"/>
            </p:custDataLst>
          </p:nvPr>
        </p:nvSpPr>
        <p:spPr>
          <a:xfrm>
            <a:off x="1920804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1907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14" name="OTLSHAPE_TB_00000000000000000000000000000000_Separator2"/>
          <p:cNvCxnSpPr/>
          <p:nvPr>
            <p:custDataLst>
              <p:tags r:id="rId27"/>
            </p:custDataLst>
          </p:nvPr>
        </p:nvCxnSpPr>
        <p:spPr>
          <a:xfrm>
            <a:off x="2705044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5" name="OTLSHAPE_TB_00000000000000000000000000000000_TimescaleInterval3"/>
          <p:cNvSpPr txBox="1"/>
          <p:nvPr>
            <p:custDataLst>
              <p:tags r:id="rId28"/>
            </p:custDataLst>
          </p:nvPr>
        </p:nvSpPr>
        <p:spPr>
          <a:xfrm>
            <a:off x="2768544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1911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16" name="OTLSHAPE_TB_00000000000000000000000000000000_Separator3"/>
          <p:cNvCxnSpPr/>
          <p:nvPr>
            <p:custDataLst>
              <p:tags r:id="rId29"/>
            </p:custDataLst>
          </p:nvPr>
        </p:nvCxnSpPr>
        <p:spPr>
          <a:xfrm>
            <a:off x="3552783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7" name="OTLSHAPE_TB_00000000000000000000000000000000_TimescaleInterval4"/>
          <p:cNvSpPr txBox="1"/>
          <p:nvPr>
            <p:custDataLst>
              <p:tags r:id="rId30"/>
            </p:custDataLst>
          </p:nvPr>
        </p:nvSpPr>
        <p:spPr>
          <a:xfrm>
            <a:off x="3616283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1915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18" name="OTLSHAPE_TB_00000000000000000000000000000000_Separator4"/>
          <p:cNvCxnSpPr/>
          <p:nvPr>
            <p:custDataLst>
              <p:tags r:id="rId31"/>
            </p:custDataLst>
          </p:nvPr>
        </p:nvCxnSpPr>
        <p:spPr>
          <a:xfrm>
            <a:off x="4400522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9" name="OTLSHAPE_TB_00000000000000000000000000000000_TimescaleInterval5"/>
          <p:cNvSpPr txBox="1"/>
          <p:nvPr>
            <p:custDataLst>
              <p:tags r:id="rId32"/>
            </p:custDataLst>
          </p:nvPr>
        </p:nvSpPr>
        <p:spPr>
          <a:xfrm>
            <a:off x="4464022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1919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20" name="OTLSHAPE_TB_00000000000000000000000000000000_Separator5"/>
          <p:cNvCxnSpPr/>
          <p:nvPr>
            <p:custDataLst>
              <p:tags r:id="rId33"/>
            </p:custDataLst>
          </p:nvPr>
        </p:nvCxnSpPr>
        <p:spPr>
          <a:xfrm>
            <a:off x="5248261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1" name="OTLSHAPE_TB_00000000000000000000000000000000_TimescaleInterval6"/>
          <p:cNvSpPr txBox="1"/>
          <p:nvPr>
            <p:custDataLst>
              <p:tags r:id="rId34"/>
            </p:custDataLst>
          </p:nvPr>
        </p:nvSpPr>
        <p:spPr>
          <a:xfrm>
            <a:off x="5311761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1923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22" name="OTLSHAPE_TB_00000000000000000000000000000000_Separator6"/>
          <p:cNvCxnSpPr/>
          <p:nvPr>
            <p:custDataLst>
              <p:tags r:id="rId35"/>
            </p:custDataLst>
          </p:nvPr>
        </p:nvCxnSpPr>
        <p:spPr>
          <a:xfrm>
            <a:off x="6096000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3" name="OTLSHAPE_TB_00000000000000000000000000000000_TimescaleInterval7"/>
          <p:cNvSpPr txBox="1"/>
          <p:nvPr>
            <p:custDataLst>
              <p:tags r:id="rId36"/>
            </p:custDataLst>
          </p:nvPr>
        </p:nvSpPr>
        <p:spPr>
          <a:xfrm>
            <a:off x="6159500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1927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24" name="OTLSHAPE_TB_00000000000000000000000000000000_Separator7"/>
          <p:cNvCxnSpPr/>
          <p:nvPr>
            <p:custDataLst>
              <p:tags r:id="rId37"/>
            </p:custDataLst>
          </p:nvPr>
        </p:nvCxnSpPr>
        <p:spPr>
          <a:xfrm>
            <a:off x="6943739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5" name="OTLSHAPE_TB_00000000000000000000000000000000_TimescaleInterval8"/>
          <p:cNvSpPr txBox="1"/>
          <p:nvPr>
            <p:custDataLst>
              <p:tags r:id="rId38"/>
            </p:custDataLst>
          </p:nvPr>
        </p:nvSpPr>
        <p:spPr>
          <a:xfrm>
            <a:off x="7007239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1931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26" name="OTLSHAPE_TB_00000000000000000000000000000000_Separator8"/>
          <p:cNvCxnSpPr/>
          <p:nvPr>
            <p:custDataLst>
              <p:tags r:id="rId39"/>
            </p:custDataLst>
          </p:nvPr>
        </p:nvCxnSpPr>
        <p:spPr>
          <a:xfrm>
            <a:off x="7791478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7" name="OTLSHAPE_TB_00000000000000000000000000000000_TimescaleInterval9"/>
          <p:cNvSpPr txBox="1"/>
          <p:nvPr>
            <p:custDataLst>
              <p:tags r:id="rId40"/>
            </p:custDataLst>
          </p:nvPr>
        </p:nvSpPr>
        <p:spPr>
          <a:xfrm>
            <a:off x="7854978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1935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28" name="OTLSHAPE_TB_00000000000000000000000000000000_Separator9"/>
          <p:cNvCxnSpPr/>
          <p:nvPr>
            <p:custDataLst>
              <p:tags r:id="rId41"/>
            </p:custDataLst>
          </p:nvPr>
        </p:nvCxnSpPr>
        <p:spPr>
          <a:xfrm>
            <a:off x="8639218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9" name="OTLSHAPE_TB_00000000000000000000000000000000_TimescaleInterval10"/>
          <p:cNvSpPr txBox="1"/>
          <p:nvPr>
            <p:custDataLst>
              <p:tags r:id="rId42"/>
            </p:custDataLst>
          </p:nvPr>
        </p:nvSpPr>
        <p:spPr>
          <a:xfrm>
            <a:off x="8702718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1939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30" name="OTLSHAPE_TB_00000000000000000000000000000000_Separator10"/>
          <p:cNvCxnSpPr/>
          <p:nvPr>
            <p:custDataLst>
              <p:tags r:id="rId43"/>
            </p:custDataLst>
          </p:nvPr>
        </p:nvCxnSpPr>
        <p:spPr>
          <a:xfrm>
            <a:off x="9486957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1" name="OTLSHAPE_TB_00000000000000000000000000000000_TimescaleInterval11"/>
          <p:cNvSpPr txBox="1"/>
          <p:nvPr>
            <p:custDataLst>
              <p:tags r:id="rId44"/>
            </p:custDataLst>
          </p:nvPr>
        </p:nvSpPr>
        <p:spPr>
          <a:xfrm>
            <a:off x="9550457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1943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cxnSp>
        <p:nvCxnSpPr>
          <p:cNvPr id="5532" name="OTLSHAPE_TB_00000000000000000000000000000000_Separator11"/>
          <p:cNvCxnSpPr/>
          <p:nvPr>
            <p:custDataLst>
              <p:tags r:id="rId45"/>
            </p:custDataLst>
          </p:nvPr>
        </p:nvCxnSpPr>
        <p:spPr>
          <a:xfrm>
            <a:off x="10334696" y="3835400"/>
            <a:ext cx="0" cy="254000"/>
          </a:xfrm>
          <a:prstGeom prst="line">
            <a:avLst/>
          </a:prstGeom>
          <a:ln w="6350" cap="flat" cmpd="sng" algn="ctr">
            <a:solidFill>
              <a:srgbClr val="FFF4D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3" name="OTLSHAPE_TB_00000000000000000000000000000000_TimescaleInterval12"/>
          <p:cNvSpPr txBox="1"/>
          <p:nvPr>
            <p:custDataLst>
              <p:tags r:id="rId46"/>
            </p:custDataLst>
          </p:nvPr>
        </p:nvSpPr>
        <p:spPr>
          <a:xfrm>
            <a:off x="10398196" y="38693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FF4D8"/>
                </a:solidFill>
                <a:latin typeface="Calibri" panose="020F0502020204030204" pitchFamily="34" charset="0"/>
              </a:rPr>
              <a:t>1947</a:t>
            </a:r>
            <a:endParaRPr lang="en-US" sz="1200" spc="-20">
              <a:solidFill>
                <a:srgbClr val="FFF4D8"/>
              </a:solidFill>
              <a:latin typeface="Calibri" panose="020F0502020204030204" pitchFamily="34" charset="0"/>
            </a:endParaRPr>
          </a:p>
        </p:txBody>
      </p:sp>
      <p:sp>
        <p:nvSpPr>
          <p:cNvPr id="5550" name="OTLSHAPE_M_8abdfae2aaec455f9eb4c415894ac10f_Title"/>
          <p:cNvSpPr txBox="1"/>
          <p:nvPr>
            <p:custDataLst>
              <p:tags r:id="rId47"/>
            </p:custDataLst>
          </p:nvPr>
        </p:nvSpPr>
        <p:spPr>
          <a:xfrm>
            <a:off x="172938" y="3250226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Eric A. Blair (G. Orwell) is born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51" name="OTLSHAPE_M_8abdfae2aaec455f9eb4c415894ac10f_Date"/>
          <p:cNvSpPr txBox="1"/>
          <p:nvPr>
            <p:custDataLst>
              <p:tags r:id="rId48"/>
            </p:custDataLst>
          </p:nvPr>
        </p:nvSpPr>
        <p:spPr>
          <a:xfrm>
            <a:off x="744608" y="346168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EEE3C7"/>
                </a:solidFill>
                <a:latin typeface="Calibri" panose="020F0502020204030204" pitchFamily="34" charset="0"/>
              </a:rPr>
              <a:t>Jun 25, 1903</a:t>
            </a:r>
            <a:endParaRPr lang="en-US" sz="1100" b="1" spc="-8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52" name="OTLSHAPE_M_8abdfae2aaec455f9eb4c415894ac10f_Shape"/>
          <p:cNvSpPr/>
          <p:nvPr>
            <p:custDataLst>
              <p:tags r:id="rId49"/>
            </p:custDataLst>
          </p:nvPr>
        </p:nvSpPr>
        <p:spPr>
          <a:xfrm flipV="1">
            <a:off x="1034908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3" name="OTLSHAPE_M_ad18762fa0764af180a6f81d8b091ca7_Title"/>
          <p:cNvSpPr txBox="1"/>
          <p:nvPr>
            <p:custDataLst>
              <p:tags r:id="rId50"/>
            </p:custDataLst>
          </p:nvPr>
        </p:nvSpPr>
        <p:spPr>
          <a:xfrm>
            <a:off x="9615742" y="2374977"/>
            <a:ext cx="78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chemeClr val="dk1"/>
                </a:solidFill>
                <a:latin typeface="Calibri" panose="020F0502020204030204" pitchFamily="34" charset="0"/>
              </a:rPr>
              <a:t>Animal Farm</a:t>
            </a:r>
            <a:endParaRPr lang="en-US" sz="12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54" name="OTLSHAPE_M_ad18762fa0764af180a6f81d8b091ca7_Date"/>
          <p:cNvSpPr txBox="1"/>
          <p:nvPr>
            <p:custDataLst>
              <p:tags r:id="rId51"/>
            </p:custDataLst>
          </p:nvPr>
        </p:nvSpPr>
        <p:spPr>
          <a:xfrm>
            <a:off x="9864661" y="258643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1945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55" name="OTLSHAPE_M_ad18762fa0764af180a6f81d8b091ca7_Shape"/>
          <p:cNvSpPr/>
          <p:nvPr>
            <p:custDataLst>
              <p:tags r:id="rId52"/>
            </p:custDataLst>
          </p:nvPr>
        </p:nvSpPr>
        <p:spPr>
          <a:xfrm>
            <a:off x="9936459" y="36576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6" name="OTLSHAPE_M_36c208cf273e4058a65aa8994ebf51cd_Title"/>
          <p:cNvSpPr txBox="1"/>
          <p:nvPr>
            <p:custDataLst>
              <p:tags r:id="rId53"/>
            </p:custDataLst>
          </p:nvPr>
        </p:nvSpPr>
        <p:spPr>
          <a:xfrm>
            <a:off x="7587799" y="3278855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The Road to Wigan Pier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57" name="OTLSHAPE_M_36c208cf273e4058a65aa8994ebf51cd_Date"/>
          <p:cNvSpPr txBox="1"/>
          <p:nvPr>
            <p:custDataLst>
              <p:tags r:id="rId54"/>
            </p:custDataLst>
          </p:nvPr>
        </p:nvSpPr>
        <p:spPr>
          <a:xfrm>
            <a:off x="8169184" y="349031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1937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58" name="OTLSHAPE_M_36c208cf273e4058a65aa8994ebf51cd_Shape"/>
          <p:cNvSpPr/>
          <p:nvPr>
            <p:custDataLst>
              <p:tags r:id="rId55"/>
            </p:custDataLst>
          </p:nvPr>
        </p:nvSpPr>
        <p:spPr>
          <a:xfrm>
            <a:off x="8240981" y="36576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9" name="OTLSHAPE_M_f2653215ea0e4aafa79c87b6d4ec3120_Title"/>
          <p:cNvSpPr txBox="1"/>
          <p:nvPr>
            <p:custDataLst>
              <p:tags r:id="rId56"/>
            </p:custDataLst>
          </p:nvPr>
        </p:nvSpPr>
        <p:spPr>
          <a:xfrm>
            <a:off x="3904277" y="3279948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Is admitted in the Imperial Police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60" name="OTLSHAPE_M_f2653215ea0e4aafa79c87b6d4ec3120_Date"/>
          <p:cNvSpPr txBox="1"/>
          <p:nvPr>
            <p:custDataLst>
              <p:tags r:id="rId57"/>
            </p:custDataLst>
          </p:nvPr>
        </p:nvSpPr>
        <p:spPr>
          <a:xfrm>
            <a:off x="4778227" y="349140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1921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61" name="OTLSHAPE_M_f2653215ea0e4aafa79c87b6d4ec3120_Shape"/>
          <p:cNvSpPr/>
          <p:nvPr>
            <p:custDataLst>
              <p:tags r:id="rId58"/>
            </p:custDataLst>
          </p:nvPr>
        </p:nvSpPr>
        <p:spPr>
          <a:xfrm flipV="1">
            <a:off x="4850025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2" name="OTLSHAPE_M_e49cdd418dab4a9daa509deb6f60ab5a_Title"/>
          <p:cNvSpPr txBox="1"/>
          <p:nvPr>
            <p:custDataLst>
              <p:tags r:id="rId59"/>
            </p:custDataLst>
          </p:nvPr>
        </p:nvSpPr>
        <p:spPr>
          <a:xfrm>
            <a:off x="5339827" y="2821732"/>
            <a:ext cx="171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Resigns &amp; moves to London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63" name="OTLSHAPE_M_e49cdd418dab4a9daa509deb6f60ab5a_Date"/>
          <p:cNvSpPr txBox="1"/>
          <p:nvPr>
            <p:custDataLst>
              <p:tags r:id="rId60"/>
            </p:custDataLst>
          </p:nvPr>
        </p:nvSpPr>
        <p:spPr>
          <a:xfrm>
            <a:off x="6049546" y="30331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1927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64" name="OTLSHAPE_M_e49cdd418dab4a9daa509deb6f60ab5a_Shape"/>
          <p:cNvSpPr/>
          <p:nvPr>
            <p:custDataLst>
              <p:tags r:id="rId61"/>
            </p:custDataLst>
          </p:nvPr>
        </p:nvSpPr>
        <p:spPr>
          <a:xfrm flipV="1">
            <a:off x="6121343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5" name="OTLSHAPE_M_60ea49fab8b34bfabf6a6c7252064c31_Title"/>
          <p:cNvSpPr txBox="1"/>
          <p:nvPr>
            <p:custDataLst>
              <p:tags r:id="rId62"/>
            </p:custDataLst>
          </p:nvPr>
        </p:nvSpPr>
        <p:spPr>
          <a:xfrm>
            <a:off x="5006657" y="1551420"/>
            <a:ext cx="344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Returns to England &amp; takes work as a private child tutor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66" name="OTLSHAPE_M_60ea49fab8b34bfabf6a6c7252064c31_Date"/>
          <p:cNvSpPr txBox="1"/>
          <p:nvPr>
            <p:custDataLst>
              <p:tags r:id="rId63"/>
            </p:custDataLst>
          </p:nvPr>
        </p:nvSpPr>
        <p:spPr>
          <a:xfrm>
            <a:off x="6579891" y="17628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1929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67" name="OTLSHAPE_M_60ea49fab8b34bfabf6a6c7252064c31_Shape"/>
          <p:cNvSpPr/>
          <p:nvPr>
            <p:custDataLst>
              <p:tags r:id="rId64"/>
            </p:custDataLst>
          </p:nvPr>
        </p:nvSpPr>
        <p:spPr>
          <a:xfrm flipV="1">
            <a:off x="6651688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8" name="OTLSHAPE_M_09a3a06a04094ac78471be6a8c517a1a_Title"/>
          <p:cNvSpPr txBox="1"/>
          <p:nvPr>
            <p:custDataLst>
              <p:tags r:id="rId65"/>
            </p:custDataLst>
          </p:nvPr>
        </p:nvSpPr>
        <p:spPr>
          <a:xfrm>
            <a:off x="5319903" y="1966692"/>
            <a:ext cx="429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Down and Out in Paris and London (under new pen name - G. Orwell)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69" name="OTLSHAPE_M_09a3a06a04094ac78471be6a8c517a1a_Date"/>
          <p:cNvSpPr txBox="1"/>
          <p:nvPr>
            <p:custDataLst>
              <p:tags r:id="rId66"/>
            </p:custDataLst>
          </p:nvPr>
        </p:nvSpPr>
        <p:spPr>
          <a:xfrm>
            <a:off x="7321445" y="21781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1933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70" name="OTLSHAPE_M_09a3a06a04094ac78471be6a8c517a1a_Shape"/>
          <p:cNvSpPr/>
          <p:nvPr>
            <p:custDataLst>
              <p:tags r:id="rId67"/>
            </p:custDataLst>
          </p:nvPr>
        </p:nvSpPr>
        <p:spPr>
          <a:xfrm>
            <a:off x="7393242" y="36576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1" name="OTLSHAPE_M_cc135ccfafb74eedb465f23c25c93207_Title"/>
          <p:cNvSpPr txBox="1"/>
          <p:nvPr>
            <p:custDataLst>
              <p:tags r:id="rId68"/>
            </p:custDataLst>
          </p:nvPr>
        </p:nvSpPr>
        <p:spPr>
          <a:xfrm>
            <a:off x="7487062" y="2376464"/>
            <a:ext cx="87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chemeClr val="dk1"/>
                </a:solidFill>
                <a:latin typeface="Calibri" panose="020F0502020204030204" pitchFamily="34" charset="0"/>
              </a:rPr>
              <a:t>Burmese Days</a:t>
            </a:r>
            <a:endParaRPr lang="en-US" sz="12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72" name="OTLSHAPE_M_cc135ccfafb74eedb465f23c25c93207_Date"/>
          <p:cNvSpPr txBox="1"/>
          <p:nvPr>
            <p:custDataLst>
              <p:tags r:id="rId69"/>
            </p:custDataLst>
          </p:nvPr>
        </p:nvSpPr>
        <p:spPr>
          <a:xfrm>
            <a:off x="7782740" y="258791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1935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73" name="OTLSHAPE_M_cc135ccfafb74eedb465f23c25c93207_Shape"/>
          <p:cNvSpPr/>
          <p:nvPr>
            <p:custDataLst>
              <p:tags r:id="rId70"/>
            </p:custDataLst>
          </p:nvPr>
        </p:nvSpPr>
        <p:spPr>
          <a:xfrm>
            <a:off x="7854537" y="36576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4" name="OTLSHAPE_M_8796d664f4ac4c209c9eaadd66b7cdf0_Title"/>
          <p:cNvSpPr txBox="1"/>
          <p:nvPr>
            <p:custDataLst>
              <p:tags r:id="rId71"/>
            </p:custDataLst>
          </p:nvPr>
        </p:nvSpPr>
        <p:spPr>
          <a:xfrm>
            <a:off x="7989239" y="2821732"/>
            <a:ext cx="234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Takes work with BBC's Eastern Service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75" name="OTLSHAPE_M_8796d664f4ac4c209c9eaadd66b7cdf0_Date"/>
          <p:cNvSpPr txBox="1"/>
          <p:nvPr>
            <p:custDataLst>
              <p:tags r:id="rId72"/>
            </p:custDataLst>
          </p:nvPr>
        </p:nvSpPr>
        <p:spPr>
          <a:xfrm>
            <a:off x="9016922" y="30331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1941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76" name="OTLSHAPE_M_8796d664f4ac4c209c9eaadd66b7cdf0_Shape"/>
          <p:cNvSpPr/>
          <p:nvPr>
            <p:custDataLst>
              <p:tags r:id="rId73"/>
            </p:custDataLst>
          </p:nvPr>
        </p:nvSpPr>
        <p:spPr>
          <a:xfrm flipV="1">
            <a:off x="9088720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7" name="OTLSHAPE_M_ba231a7a83cc49c3b07a87a2f23a64ae_Title"/>
          <p:cNvSpPr txBox="1"/>
          <p:nvPr>
            <p:custDataLst>
              <p:tags r:id="rId74"/>
            </p:custDataLst>
          </p:nvPr>
        </p:nvSpPr>
        <p:spPr>
          <a:xfrm>
            <a:off x="10370004" y="3275740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Dies of tuberculosis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78" name="OTLSHAPE_M_ba231a7a83cc49c3b07a87a2f23a64ae_Date"/>
          <p:cNvSpPr txBox="1"/>
          <p:nvPr>
            <p:custDataLst>
              <p:tags r:id="rId75"/>
            </p:custDataLst>
          </p:nvPr>
        </p:nvSpPr>
        <p:spPr>
          <a:xfrm>
            <a:off x="10618755" y="3487195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EEE3C7"/>
                </a:solidFill>
                <a:latin typeface="Calibri" panose="020F0502020204030204" pitchFamily="34" charset="0"/>
              </a:rPr>
              <a:t>Jan 21, 1950</a:t>
            </a:r>
            <a:endParaRPr lang="en-US" sz="1100" b="1" spc="-6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79" name="OTLSHAPE_M_ba231a7a83cc49c3b07a87a2f23a64ae_Shape"/>
          <p:cNvSpPr/>
          <p:nvPr>
            <p:custDataLst>
              <p:tags r:id="rId76"/>
            </p:custDataLst>
          </p:nvPr>
        </p:nvSpPr>
        <p:spPr>
          <a:xfrm flipV="1">
            <a:off x="10906050" y="36576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0" name="OTLSHAPE_M_0d860c80a8e949f1b00d0bee8253b127_Title"/>
          <p:cNvSpPr txBox="1"/>
          <p:nvPr>
            <p:custDataLst>
              <p:tags r:id="rId77"/>
            </p:custDataLst>
          </p:nvPr>
        </p:nvSpPr>
        <p:spPr>
          <a:xfrm>
            <a:off x="10198093" y="4488519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Nineteen Eighty-Four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81" name="OTLSHAPE_M_0d860c80a8e949f1b00d0bee8253b127_Date"/>
          <p:cNvSpPr txBox="1"/>
          <p:nvPr>
            <p:custDataLst>
              <p:tags r:id="rId78"/>
            </p:custDataLst>
          </p:nvPr>
        </p:nvSpPr>
        <p:spPr>
          <a:xfrm>
            <a:off x="10712401" y="42926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1949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82" name="OTLSHAPE_M_0d860c80a8e949f1b00d0bee8253b127_Shape"/>
          <p:cNvSpPr/>
          <p:nvPr>
            <p:custDataLst>
              <p:tags r:id="rId79"/>
            </p:custDataLst>
          </p:nvPr>
        </p:nvSpPr>
        <p:spPr>
          <a:xfrm>
            <a:off x="10784198" y="40894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3" name="OTLSHAPE_M_1692e5662ae54c1abdf74c0b4784c2bc_Title"/>
          <p:cNvSpPr txBox="1"/>
          <p:nvPr>
            <p:custDataLst>
              <p:tags r:id="rId80"/>
            </p:custDataLst>
          </p:nvPr>
        </p:nvSpPr>
        <p:spPr>
          <a:xfrm>
            <a:off x="7875852" y="4955881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Homage to Catalonia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84" name="OTLSHAPE_M_1692e5662ae54c1abdf74c0b4784c2bc_Date"/>
          <p:cNvSpPr txBox="1"/>
          <p:nvPr>
            <p:custDataLst>
              <p:tags r:id="rId81"/>
            </p:custDataLst>
          </p:nvPr>
        </p:nvSpPr>
        <p:spPr>
          <a:xfrm>
            <a:off x="8380973" y="475996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1938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85" name="OTLSHAPE_M_1692e5662ae54c1abdf74c0b4784c2bc_Shape"/>
          <p:cNvSpPr/>
          <p:nvPr>
            <p:custDataLst>
              <p:tags r:id="rId82"/>
            </p:custDataLst>
          </p:nvPr>
        </p:nvSpPr>
        <p:spPr>
          <a:xfrm>
            <a:off x="8452771" y="4089400"/>
            <a:ext cx="152400" cy="177800"/>
          </a:xfrm>
          <a:prstGeom prst="diamond">
            <a:avLst/>
          </a:prstGeom>
          <a:solidFill>
            <a:srgbClr val="FFF4D8"/>
          </a:solidFill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6" name="OTLSHAPE_M_a569018bfdfe48d789370b658379cb23_Title"/>
          <p:cNvSpPr txBox="1"/>
          <p:nvPr>
            <p:custDataLst>
              <p:tags r:id="rId83"/>
            </p:custDataLst>
          </p:nvPr>
        </p:nvSpPr>
        <p:spPr>
          <a:xfrm>
            <a:off x="403638" y="4488519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Moves with family to England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87" name="OTLSHAPE_M_a569018bfdfe48d789370b658379cb23_Date"/>
          <p:cNvSpPr txBox="1"/>
          <p:nvPr>
            <p:custDataLst>
              <p:tags r:id="rId84"/>
            </p:custDataLst>
          </p:nvPr>
        </p:nvSpPr>
        <p:spPr>
          <a:xfrm>
            <a:off x="1175481" y="42926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1904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88" name="OTLSHAPE_M_a569018bfdfe48d789370b658379cb23_Shape"/>
          <p:cNvSpPr/>
          <p:nvPr>
            <p:custDataLst>
              <p:tags r:id="rId85"/>
            </p:custDataLst>
          </p:nvPr>
        </p:nvSpPr>
        <p:spPr>
          <a:xfrm>
            <a:off x="1247278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9" name="OTLSHAPE_M_db74c787db3b4bf492b76cfc9c00e245_Title"/>
          <p:cNvSpPr txBox="1"/>
          <p:nvPr>
            <p:custDataLst>
              <p:tags r:id="rId86"/>
            </p:custDataLst>
          </p:nvPr>
        </p:nvSpPr>
        <p:spPr>
          <a:xfrm>
            <a:off x="3825110" y="4488519"/>
            <a:ext cx="261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Takes imperial police officer post in Burma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90" name="OTLSHAPE_M_db74c787db3b4bf492b76cfc9c00e245_Date"/>
          <p:cNvSpPr txBox="1"/>
          <p:nvPr>
            <p:custDataLst>
              <p:tags r:id="rId87"/>
            </p:custDataLst>
          </p:nvPr>
        </p:nvSpPr>
        <p:spPr>
          <a:xfrm>
            <a:off x="4990017" y="42926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1922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91" name="OTLSHAPE_M_db74c787db3b4bf492b76cfc9c00e245_Shape"/>
          <p:cNvSpPr/>
          <p:nvPr>
            <p:custDataLst>
              <p:tags r:id="rId88"/>
            </p:custDataLst>
          </p:nvPr>
        </p:nvSpPr>
        <p:spPr>
          <a:xfrm>
            <a:off x="5061814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2" name="OTLSHAPE_M_ebf444b0e47e4d8e97b4d98419a261df_Title"/>
          <p:cNvSpPr txBox="1"/>
          <p:nvPr>
            <p:custDataLst>
              <p:tags r:id="rId89"/>
            </p:custDataLst>
          </p:nvPr>
        </p:nvSpPr>
        <p:spPr>
          <a:xfrm>
            <a:off x="5233576" y="4957368"/>
            <a:ext cx="234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Moves to Paris &amp; works as a journalist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93" name="OTLSHAPE_M_ebf444b0e47e4d8e97b4d98419a261df_Date"/>
          <p:cNvSpPr txBox="1"/>
          <p:nvPr>
            <p:custDataLst>
              <p:tags r:id="rId90"/>
            </p:custDataLst>
          </p:nvPr>
        </p:nvSpPr>
        <p:spPr>
          <a:xfrm>
            <a:off x="6261915" y="476144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1928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94" name="OTLSHAPE_M_ebf444b0e47e4d8e97b4d98419a261df_Shape"/>
          <p:cNvSpPr/>
          <p:nvPr>
            <p:custDataLst>
              <p:tags r:id="rId91"/>
            </p:custDataLst>
          </p:nvPr>
        </p:nvSpPr>
        <p:spPr>
          <a:xfrm>
            <a:off x="6333713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5" name="OTLSHAPE_M_dbb8e0cdea3044c8b58f361dd8c44fb7_Title"/>
          <p:cNvSpPr txBox="1"/>
          <p:nvPr>
            <p:custDataLst>
              <p:tags r:id="rId92"/>
            </p:custDataLst>
          </p:nvPr>
        </p:nvSpPr>
        <p:spPr>
          <a:xfrm>
            <a:off x="5614754" y="5804056"/>
            <a:ext cx="285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Becomes teacher at a school for boys in Hayes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96" name="OTLSHAPE_M_dbb8e0cdea3044c8b58f361dd8c44fb7_Date"/>
          <p:cNvSpPr txBox="1"/>
          <p:nvPr>
            <p:custDataLst>
              <p:tags r:id="rId93"/>
            </p:custDataLst>
          </p:nvPr>
        </p:nvSpPr>
        <p:spPr>
          <a:xfrm>
            <a:off x="6897284" y="560813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1931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597" name="OTLSHAPE_M_dbb8e0cdea3044c8b58f361dd8c44fb7_Shape"/>
          <p:cNvSpPr/>
          <p:nvPr>
            <p:custDataLst>
              <p:tags r:id="rId94"/>
            </p:custDataLst>
          </p:nvPr>
        </p:nvSpPr>
        <p:spPr>
          <a:xfrm>
            <a:off x="6969082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8" name="OTLSHAPE_M_fd46e653f3d340c4bdf25890ae67090e_Title"/>
          <p:cNvSpPr txBox="1"/>
          <p:nvPr>
            <p:custDataLst>
              <p:tags r:id="rId95"/>
            </p:custDataLst>
          </p:nvPr>
        </p:nvSpPr>
        <p:spPr>
          <a:xfrm>
            <a:off x="6897905" y="5385374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Marries Eileen O'Shaughnessy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99" name="OTLSHAPE_M_fd46e653f3d340c4bdf25890ae67090e_Date"/>
          <p:cNvSpPr txBox="1"/>
          <p:nvPr>
            <p:custDataLst>
              <p:tags r:id="rId96"/>
            </p:custDataLst>
          </p:nvPr>
        </p:nvSpPr>
        <p:spPr>
          <a:xfrm>
            <a:off x="7684098" y="518945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1935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600" name="OTLSHAPE_M_fd46e653f3d340c4bdf25890ae67090e_Shape"/>
          <p:cNvSpPr/>
          <p:nvPr>
            <p:custDataLst>
              <p:tags r:id="rId97"/>
            </p:custDataLst>
          </p:nvPr>
        </p:nvSpPr>
        <p:spPr>
          <a:xfrm>
            <a:off x="7755896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1" name="OTLSHAPE_M_85dd180b4da94cf0a8025760d4949b8f_Title"/>
          <p:cNvSpPr txBox="1"/>
          <p:nvPr>
            <p:custDataLst>
              <p:tags r:id="rId98"/>
            </p:custDataLst>
          </p:nvPr>
        </p:nvSpPr>
        <p:spPr>
          <a:xfrm>
            <a:off x="6863196" y="4489723"/>
            <a:ext cx="269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Travels to Spain to take part in the Civil War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602" name="OTLSHAPE_M_85dd180b4da94cf0a8025760d4949b8f_Date"/>
          <p:cNvSpPr txBox="1"/>
          <p:nvPr>
            <p:custDataLst>
              <p:tags r:id="rId99"/>
            </p:custDataLst>
          </p:nvPr>
        </p:nvSpPr>
        <p:spPr>
          <a:xfrm>
            <a:off x="8063579" y="429380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1936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603" name="OTLSHAPE_M_85dd180b4da94cf0a8025760d4949b8f_Shape"/>
          <p:cNvSpPr/>
          <p:nvPr>
            <p:custDataLst>
              <p:tags r:id="rId100"/>
            </p:custDataLst>
          </p:nvPr>
        </p:nvSpPr>
        <p:spPr>
          <a:xfrm>
            <a:off x="8135376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4" name="OTLSHAPE_M_1d0ed7cfcbe848899876583e2179f51d_Title"/>
          <p:cNvSpPr txBox="1"/>
          <p:nvPr>
            <p:custDataLst>
              <p:tags r:id="rId101"/>
            </p:custDataLst>
          </p:nvPr>
        </p:nvSpPr>
        <p:spPr>
          <a:xfrm>
            <a:off x="9198356" y="5385373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Adopts child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605" name="OTLSHAPE_M_1d0ed7cfcbe848899876583e2179f51d_Date"/>
          <p:cNvSpPr txBox="1"/>
          <p:nvPr>
            <p:custDataLst>
              <p:tags r:id="rId102"/>
            </p:custDataLst>
          </p:nvPr>
        </p:nvSpPr>
        <p:spPr>
          <a:xfrm>
            <a:off x="9440502" y="51894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EEE3C7"/>
                </a:solidFill>
                <a:latin typeface="Calibri" panose="020F0502020204030204" pitchFamily="34" charset="0"/>
              </a:rPr>
              <a:t>1943</a:t>
            </a:r>
            <a:endParaRPr lang="en-US" sz="1100" b="1" spc="-14">
              <a:solidFill>
                <a:srgbClr val="EEE3C7"/>
              </a:solidFill>
              <a:latin typeface="Calibri" panose="020F0502020204030204" pitchFamily="34" charset="0"/>
            </a:endParaRPr>
          </a:p>
        </p:txBody>
      </p:sp>
      <p:sp>
        <p:nvSpPr>
          <p:cNvPr id="5606" name="OTLSHAPE_M_1d0ed7cfcbe848899876583e2179f51d_Shape"/>
          <p:cNvSpPr/>
          <p:nvPr>
            <p:custDataLst>
              <p:tags r:id="rId103"/>
            </p:custDataLst>
          </p:nvPr>
        </p:nvSpPr>
        <p:spPr>
          <a:xfrm>
            <a:off x="9512299" y="4089400"/>
            <a:ext cx="152400" cy="177800"/>
          </a:xfrm>
          <a:prstGeom prst="triangle">
            <a:avLst/>
          </a:prstGeom>
          <a:solidFill>
            <a:srgbClr val="8F3535"/>
          </a:solidFill>
          <a:ln w="12700" cap="flat" cmpd="sng" algn="ctr">
            <a:solidFill>
              <a:srgbClr val="611A1F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10139" y="6343048"/>
            <a:ext cx="27624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Life events</a:t>
            </a:r>
          </a:p>
          <a:p>
            <a:r>
              <a:rPr lang="en-US" sz="1100" dirty="0" smtClean="0"/>
              <a:t>Best-known works (publication dates)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347851" y="6343048"/>
            <a:ext cx="171290" cy="1972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347851" y="6540291"/>
            <a:ext cx="180835" cy="2027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27481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NDMsIkciOjUzLCJCIjo1M3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U1LCJHIjoyNDQsIkIiOjIxNn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U1LCJHIjoyNDQsIkIiOjIxNn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AsIlIiOjAsIkciOjAsIkIiOjB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I1NSwiRyI6MjQ0LCJCIjoyMTZ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yZWYiOiIzNiJ9fSwiSXNWaXNpYmxlIjp0cnVlLCJXaWR0aCI6MC4wLCJIZWlnaHQiOjAuMCwiQm9yZGVyU3R5bGUiOm51bGwsIlBhcmVudFN0eWxlIjpudWxsfSwiRWxhcHNlZFRpbWVCYWNrZ3JvdW5kIjp7IiRpZCI6IjQ5IiwiQ29sb3IiOnsiJGlkIjoiNTAiLCJBIjo3NywiUiI6MjU1LCJHIjowLCJCIjowfX0sIkFwcGVuZFllYXJPblllYXJDaGFuZ2UiOnRydWUsIkVsYXBzZWRUaW1lRm9ybWF0IjowLCJUb2RheU1hcmtlclBvc2l0aW9uIjowLCJRdWlja1Bvc2l0aW9uIjozLCJBYnNvbHV0ZVBvc2l0aW9uIjoyOTcuMCwiTWFyZ2luIjp7IiRpZCI6IjUxIiwiVG9wIjowLCJMZWZ0IjoxMCwiUmlnaHQiOjEwLCJCb3R0b20iOjB9LCJQYWRkaW5nIjp7IiRpZCI6IjUyIiwiVG9wIjowLCJMZWZ0IjowLCJSaWdodCI6MCwiQm90dG9tIjowfSwiQmFja2dyb3VuZCI6eyIkaWQiOiI1MyIsIkNvbG9yIjp7IiRpZCI6IjU0IiwiQSI6MjU1LCJSIjoxMTUsIkciOjExNSwiQiI6MTE1fX0sIklzVmlzaWJsZSI6dHJ1ZSwiV2lkdGgiOjAuMCwiSGVpZ2h0IjowLjAsIkJvcmRlclN0eWxlIjpudWxsLCJQYXJlbnRTdHlsZSI6bnVsbH0sIkRlZmF1bHRNaWxlc3RvbmVTdHlsZSI6eyIkaWQiOiI1NSIsIlNoYXBlIjowLCJDb25uZWN0b3JNYXJnaW4iOnsiJGlkIjoiNTYiLCJUb3AiOjAsIkxlZnQiOjIsIlJpZ2h0IjoyLCJCb3R0b20iOjB9LCJDb25uZWN0b3JTdHlsZSI6eyIkaWQiOiI1NyIsIkxpbmVDb2xvciI6eyIkaWQiOiI1OCIsIiR0eXBlIjoiTkxSRS5Db21tb24uRG9tLlNvbGlkQ29sb3JCcnVzaCwgTkxSRS5Db21tb24iLCJDb2xvciI6eyIkaWQiOiI1OSIsIkEiOjI1NSwiUiI6OTcsIkciOjI2LCJCIjozMX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MTQzLCJHIjo1MywiQiI6NTN9fSwiSXNWaXNpYmxlIjp0cnVlLCJXaWR0aCI6MTIuMCwiSGVpZ2h0IjoxNC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EyLCJGb250TmFtZSI6IkNhbGlicmkiLCJJc0JvbGQiOmZhbHNlLCJJc0l0YWxpYyI6ZmFsc2UsIklzVW5kZXJsaW5lZCI6ZmFsc2UsIlBhcmVudFN0eWxlIjpudWxsfSwiQXV0b1NpemUiOjAsIkZvcmVncm91bmQiOnsiJGlkIjoiNzEiLCJDb2xvciI6eyIkaWQiOiI3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yIsIlRvcCI6MCwiTGVmdCI6MCwiUmlnaHQiOjAsIkJvdHRvbSI6MH0sIlBhZGRpbmciOnsiJGlkIjoiNzQiLCJUb3AiOjAsIkxlZnQiOjAsIlJpZ2h0IjowLCJCb3R0b20iOjB9LCJCYWNrZ3JvdW5kIjp7IiRpZCI6Ijc1IiwiQ29sb3IiOnsiJHJlZiI6IjM2In19LCJJc1Zpc2libGUiOnRydWUsIldpZHRoIjowLjAsIkhlaWdodCI6MC4wLCJCb3JkZXJTdHlsZSI6bnVsbCwiUGFyZW50U3R5bGUiOm51bGx9LCJEYXRlU3R5bGUiOnsiJGlkIjoiNzYiLCJGb250U2V0dGluZ3MiOnsiJGlkIjoiNzciLCJGb250U2l6ZSI6MTEsIkZvbnROYW1lIjoiQ2FsaWJyaSIsIklzQm9sZCI6dHJ1ZSwiSXNJdGFsaWMiOmZhbHNlLCJJc1VuZGVybGluZWQiOmZhbHNlLCJQYXJlbnRTdHlsZSI6bnVsbH0sIkF1dG9TaXplIjowLCJGb3JlZ3JvdW5kIjp7IiRpZCI6Ijc4IiwiQ29sb3IiOnsiJGlkIjoiNzkiLCJBIjoyNTUsIlIiOjIzOCwiRyI6MjI3LCJCIjoxOTl9fSwiTWF4V2lkdGgiOjIwMC4wLCJNYXhIZWlnaHQiOiJJbmZpbml0eSIsIlNtYXJ0Rm9yZWdyb3VuZElzQWN0aXZlIjpmYWxzZSwiSG9yaXpvbnRhbEFsaWdubWVudCI6MCwiVmVydGljYWxBbGlnbm1lbnQiOjAsIlNtYXJ0Rm9yZWdyb3VuZCI6bnVsbCwiQmFja2dyb3VuZEZpbGxUeXBlIjowLCJNYXJnaW4iOnsiJGlkIjoiODAiLCJUb3AiOjAsIkxlZnQiOjAsIlJpZ2h0IjowLCJCb3R0b20iOjB9LCJQYWRkaW5nIjp7IiRpZCI6IjgxIiwiVG9wIjowLCJMZWZ0IjowLCJSaWdodCI6MCwiQm90dG9tIjowfSwiQmFja2dyb3VuZCI6eyIkaWQiOiI4MiIsIkNvbG9yIjp7IiRyZWYiOiIzNiJ9fSwiSXNWaXNpYmxlIjp0cnVlLCJXaWR0aCI6MC4wLCJIZWlnaHQiOjAuMCwiQm9yZGVyU3R5bGUiOm51bGwsIlBhcmVudFN0eWxlIjpudWxsfSwiRGF0ZUZvcm1hdCI6eyIkaWQiOi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QiLCJEYXRlUGFydElzVmlzaWJsZSI6dHJ1ZSwiVGltZVBhcnRJc1Zpc2libGUiOmZhbHNlfX0sIklzVmlzaWJsZSI6dHJ1ZSwiUGFyZW50U3R5bGUiOm51bGx9LCJEZWZhdWx0VGFza1N0eWxlIjp7IiRpZCI6Ijg1IiwiU2hhcGUiOjIsIlNoYXBlVGhpY2tuZXNzIjow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MzY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zNi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AsIkciOjExNCwiQiI6MTg4fX0sIklzVmlzaWJsZSI6dHJ1ZSwiV2lkdGgiOjAuMCwiSGVpZ2h0IjoxMC4wLCJCb3JkZXJTdHlsZSI6eyIkaWQiOiIxMTEiLCJMaW5lQ29sb3IiOnsiJGlkIjoiMTEyIiwiJHR5cGUiOiJOTFJFLkNvbW1vbi5Eb20uU29saWRDb2xvckJydXNoLCBOTFJFLkNvbW1vbiIsIkNvbG9yIjp7IiRpZCI6IjExMyIsIkEiOjI1NSwiUiI6MjU1LCJHIjowLCJCIjowfX0sIkxpbmVXZWlnaHQiOjAuMCwiTGluZVR5cGUiOjAsIlBhcmVudFN0eWxlIjpudWxsfSwiUGFyZW50U3R5bGUiOm51bGx9LCJUaXRsZVN0eWxlIjp7IiRpZCI6IjExNCIsIkZvbnRTZXR0aW5ncyI6eyIkaWQiOiIxMTUiLCJGb250U2l6ZSI6MTEsIkZvbnROYW1lIjoiQ2FsaWJyaSIsIklzQm9sZCI6dHJ1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M2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zNi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wIiwiU3RhcnREYXRlIjoiMDAwMS0wMS0wMVQwMDowMDowMCIsIkVuZERhdGUiOiIxOTUwLTAxLTIxVDAwOjAwOjAwIiwiRm9ybWF0IjoiTU1NIiwiVHlwZSI6NCwiQXV0b0RhdGVSYW5nZSI6dHJ1ZSwiV29ya2luZ0RheXMiOjMxLCJUb2RheU1hcmtlclRleHQiOiJUb2RheSIsIkF1dG9TY2FsZVR5cGUiOnRydWV9LCJNaWxlc3RvbmVzIjpbeyIkaWQiOiIxMzEiLCJEYXRlIjoiMTkwMy0wNi0yNVQwMDowMDowMFoiLCJTdHlsZSI6eyIkaWQiOiIxMzIiLCJTaGFwZSI6MCwiQ29ubmVjdG9yTWFyZ2luIjp7IiRpZCI6IjEzMyIsIlRvcCI6MCwiTGVmdCI6MiwiUmlnaHQiOjIsIkJvdHRvbSI6MH0sIkNvbm5lY3RvclN0eWxlIjp7IiRpZCI6IjEzNCIsIkxpbmVDb2xvciI6eyIkcmVmIjoiNTgifSwiTGluZVdlaWdodCI6MS4wLCJMaW5lVHlwZSI6MCwiUGFyZW50U3R5bGUiOm51bGx9LCJJc0JlbG93VGltZWJhbmQiOmZhbHNlLCJIaWRlRGF0ZSI6ZmFsc2UsIlNoYXBlU2l6ZSI6MCwiU3BhY2luZyI6Mi4wLCJQYWRkaW5nIjp7IiRpZCI6IjEzNSIsIlRvcCI6NywiTGVmdCI6MywiUmlnaHQiOjAsIkJvdHRvbSI6Mn0sIlNoYXBlU3R5bGUiOnsiJGlkIjoiMTM2IiwiTWFyZ2luIjp7IiRpZCI6IjEzNyIsIlRvcCI6MCwiTGVmdCI6MCwiUmlnaHQiOjAsIkJvdHRvbSI6MH0sIlBhZGRpbmciOnsiJGlkIjoiMTM4IiwiVG9wIjowLCJMZWZ0IjowLCJSaWdodCI6MCwiQm90dG9tIjowfSwiQmFja2dyb3VuZCI6eyIkaWQiOiIxMzkiLCJDb2xvciI6eyIkaWQiOiIxNDAiLCJBIjoyNTUsIlIiOjE0MywiRyI6NTMsIkIiOjUzfX0sIklzVmlzaWJsZSI6dHJ1ZSwiV2lkdGgiOjEyLjAsIkhlaWdodCI6MTQuMCwiQm9yZGVyU3R5bGUiOnsiJGlkIjoiMTQxIiwiTGluZUNvbG9yIjp7IiRpZCI6IjE0MiIsIiR0eXBlIjoiTkxSRS5Db21tb24uRG9tLlNvbGlkQ29sb3JCcnVzaCwgTkxSRS5Db21tb24iLCJDb2xvciI6eyIkaWQiOiIxNDMiLCJBIjoyNTUsIlIiOjk3LCJHIjoyNiwiQiI6MzF9fSwiTGluZVdlaWdodCI6MS4zMzMzMzMzNywiTGluZVR5cGUiOjAsIlBhcmVudFN0eWxlIjpudWxsfSwiUGFyZW50U3R5bGUiOm51bGx9LCJUaXRsZVN0eWxlIjp7IiRpZCI6IjE0NCIsIkZvbnRTZXR0aW5ncyI6eyIkaWQiOiIxNDUiLCJGb250U2l6ZSI6MTIsIkZvbnROYW1lIjoiQ2FsaWJyaSIsIklzQm9sZCI6ZmFsc2UsIklzSXRhbGljIjpmYWxzZSwiSXNVbmRlcmxpbmVkIjpmYWxzZSwiUGFyZW50U3R5bGUiOm51bGx9LCJBdXRvU2l6ZSI6MiwiRm9yZWdyb3VuZCI6eyIkaWQiOiIxNDYiLCJDb2xvciI6eyIkaWQiOiIxNDciLCJBIjoyNTUsIlIiOjAsIkciOjAsIkIiOjB9fSwiTWF4V2lkdGgiOjI2NS41NzA0NjUwODc4OTA2MywiTWF4SGVpZ2h0IjoiSW5maW5pdHkiLCJTbWFydEZvcmVncm91bmRJc0FjdGl2ZSI6ZmFsc2UsIkhvcml6b250YWxBbGlnbm1lbnQiOjIsIlZlcnRpY2FsQWxpZ25tZW50IjowLCJTbWFydEZvcmVncm91bmQiOm51bGwsIkJhY2tncm91bmRGaWxsVHlwZSI6MCwiTWFyZ2luIjp7IiRpZCI6IjE0OCIsIlRvcCI6MCwiTGVmdCI6MCwiUmlnaHQiOjAsIkJvdHRvbSI6MH0sIlBhZGRpbmciOnsiJGlkIjoiMTQ5IiwiVG9wIjowLCJMZWZ0IjowLCJSaWdodCI6MCwiQm90dG9tIjowfSwiQmFja2dyb3VuZCI6eyIkcmVmIjoiNzUifSwiSXNWaXNpYmxlIjp0cnVlLCJXaWR0aCI6MC4wLCJIZWlnaHQiOjAuMCwiQm9yZGVyU3R5bGUiOnsiJGlkIjoiMTUwIiwiTGluZUNvbG9yIjpudWxsLCJMaW5lV2VpZ2h0IjowLjAsIkxpbmVUeXBlIjowLCJQYXJlbnRTdHlsZSI6bnVsbH0sIlBhcmVudFN0eWxlIjpudWxsfSwiRGF0ZVN0eWxlIjp7IiRpZCI6IjE1MSIsIkZvbnRTZXR0aW5ncyI6eyIkaWQiOiIxNTIiLCJGb250U2l6ZSI6MTEsIkZvbnROYW1lIjoiQ2FsaWJyaSIsIklzQm9sZCI6dHJ1ZSwiSXNJdGFsaWMiOmZhbHNlLCJJc1VuZGVybGluZWQiOmZhbHNlLCJQYXJlbnRTdHlsZSI6bnVsbH0sIkF1dG9TaXplIjowLCJGb3JlZ3JvdW5kIjp7IiRpZCI6IjE1MyIsIkNvbG9yIjp7IiRpZCI6IjE1NCIsIkEiOjI1NSwiUiI6MjM4LCJHIjoyMjcsIkIiOjE5OX19LCJNYXhXaWR0aCI6MjAwLjAsIk1heEhlaWdodCI6IkluZmluaXR5IiwiU21hcnRGb3JlZ3JvdW5kSXNBY3RpdmUiOmZhbHNlLCJIb3Jpem9udGFsQWxpZ25tZW50IjowLCJWZXJ0aWNhbEFsaWdubWVudCI6MCwiU21hcnRGb3JlZ3JvdW5kIjpudWxsLCJCYWNrZ3JvdW5kRmlsbFR5cGUiOjAsIk1hcmdpbiI6eyIkaWQiOiIxNTUiLCJUb3AiOjAsIkxlZnQiOjAsIlJpZ2h0IjowLCJCb3R0b20iOjB9LCJQYWRkaW5nIjp7IiRpZCI6IjE1NiIsIlRvcCI6MCwiTGVmdCI6MCwiUmlnaHQiOjAsIkJvdHRvbSI6MH0sIkJhY2tncm91bmQiOnsiJHJlZiI6IjgyIn0sIklzVmlzaWJsZSI6dHJ1ZSwiV2lkdGgiOjAuMCwiSGVpZ2h0IjowLjAsIkJvcmRlclN0eWxlIjp7IiRpZCI6IjE1NyIsIkxpbmVDb2xvciI6bnVsbCwiTGluZVdlaWdodCI6MC4wLCJMaW5lVHlwZSI6MCwiUGFyZW50U3R5bGUiOm51bGx9LCJQYXJlbnRTdHlsZSI6bnVsbH0sIkRhdGVGb3JtYXQiOnsiJGlkIjoiMTU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5IiwiRGF0ZVBhcnRJc1Zpc2libGUiOnRydWUsIlRpbWVQYXJ0SXNWaXNpYmxlIjpmYWxzZX19LCJJc1Zpc2libGUiOnRydWUsIlBhcmVudFN0eWxlIjpudWxsfSwiSW5kZXgiOjIsIlBlcmNlbnRhZ2VDb21wbGV0ZSI6bnVsbCwiUG9zaXRpb24iOnsiUmF0aW8iOjAuMCwiSXNDdXN0b20iOmZhbHNlfSwiRGF0ZUZvcm1hdCI6eyIkcmVmIjoiMTU4In0sIklkIjoiOGFiZGZhZTItYWFlYy00NTVmLTllYjQtYzQxNTg5NGFjMTBmIiwiSW1wb3J0SWQiOm51bGwsIlRpdGxlIjoiRXJpYyBBLiBCbGFpciAoRy4gT3J3ZWxsKSBpcyBib3JuIiwiTm90ZSI6bnVsbCwiSHlwZXJsaW5rIjpudWxsLCJJc0NoYW5nZWQiOmZhbHNlLCJJc05ldyI6ZmFsc2V9LHsiJGlkIjoiMTYwIiwiRGF0ZSI6IjE5NDUtMDYtMjVUMDA6MDA6MDBaIiwiU3R5bGUiOnsiJGlkIjoiMTYxIiwiU2hhcGUiOjEsIkNvbm5lY3Rvck1hcmdpbiI6eyIkaWQiOiIxNjIiLCJUb3AiOjAsIkxlZnQiOjIsIlJpZ2h0IjoyLCJCb3R0b20iOjB9LCJDb25uZWN0b3JTdHlsZSI6eyIkaWQiOiIxNjMiLCJMaW5lQ29sb3IiOnsiJHJlZiI6IjU4In0sIkxpbmVXZWlnaHQiOjEuMCwiTGluZVR5cGUiOjAsIlBhcmVudFN0eWxlIjpudWxsfSwiSXNCZWxvd1RpbWViYW5kIjpmYWxzZSwiSGlkZURhdGUiOmZhbHNlLCJTaGFwZVNpemUiOjAsIlNwYWNpbmciOjIuMCwiUGFkZGluZyI6eyIkaWQiOiIxNjQiLCJUb3AiOjcsIkxlZnQiOjMsIlJpZ2h0IjowLCJCb3R0b20iOjJ9LCJTaGFwZVN0eWxlIjp7IiRpZCI6IjE2NSIsIk1hcmdpbiI6eyIkaWQiOiIxNjYiLCJUb3AiOjAsIkxlZnQiOjAsIlJpZ2h0IjowLCJCb3R0b20iOjB9LCJQYWRkaW5nIjp7IiRpZCI6IjE2NyIsIlRvcCI6MCwiTGVmdCI6MCwiUmlnaHQiOjAsIkJvdHRvbSI6MH0sIkJhY2tncm91bmQiOnsiJGlkIjoiMTY4IiwiQ29sb3IiOnsiJGlkIjoiMTY5IiwiQSI6MjU1LCJSIjoyNTUsIkciOjI0NCwiQiI6MjE2fX0sIklzVmlzaWJsZSI6dHJ1ZSwiV2lkdGgiOjEyLjAsIkhlaWdodCI6MTQuMCwiQm9yZGVyU3R5bGUiOnsiJGlkIjoiMTcwIiwiTGluZUNvbG9yIjp7IiRpZCI6IjE3MSIsIiR0eXBlIjoiTkxSRS5Db21tb24uRG9tLlNvbGlkQ29sb3JCcnVzaCwgTkxSRS5Db21tb24iLCJDb2xvciI6eyIkaWQiOiIxNzIiLCJBIjoyNTUsIlIiOjAsIkciOjAsIkIiOjB9fSwiTGluZVdlaWdodCI6MS4zMzMzMzMzNywiTGluZVR5cGUiOjAsIlBhcmVudFN0eWxlIjpudWxsfSwiUGFyZW50U3R5bGUiOm51bGx9LCJUaXRsZVN0eWxlIjp7IiRpZCI6IjE3MyIsIkZvbnRTZXR0aW5ncyI6eyIkaWQiOiIxNzQiLCJGb250U2l6ZSI6MTIsIkZvbnROYW1lIjoiQ2FsaWJyaSIsIklzQm9sZCI6ZmFsc2UsIklzSXRhbGljIjpmYWxzZSwiSXNVbmRlcmxpbmVkIjpmYWxzZSwiUGFyZW50U3R5bGUiOm51bGx9LCJBdXRvU2l6ZSI6MCwiRm9yZWdyb3VuZCI6eyIkaWQiOiIxNzUiLCJDb2xvciI6eyIkaWQiOiIxN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3IiwiVG9wIjowLCJMZWZ0IjowLCJSaWdodCI6MCwiQm90dG9tIjowfSwiUGFkZGluZyI6eyIkaWQiOiIxNzgiLCJUb3AiOjAsIkxlZnQiOjAsIlJpZ2h0IjowLCJCb3R0b20iOjB9LCJCYWNrZ3JvdW5kIjp7IiRyZWYiOiI3NSJ9LCJJc1Zpc2libGUiOnRydWUsIldpZHRoIjowLjAsIkhlaWdodCI6MC4wLCJCb3JkZXJTdHlsZSI6eyIkaWQiOiIxNzkiLCJMaW5lQ29sb3IiOm51bGwsIkxpbmVXZWlnaHQiOjAuMCwiTGluZVR5cGUiOjAsIlBhcmVudFN0eWxlIjpudWxsfSwiUGFyZW50U3R5bGUiOm51bGx9LCJEYXRlU3R5bGUiOnsiJGlkIjoiMTgwIiwiRm9udFNldHRpbmdzIjp7IiRpZCI6IjE4M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4MiIsIlRvcCI6MCwiTGVmdCI6MCwiUmlnaHQiOjAsIkJvdHRvbSI6MH0sIlBhZGRpbmciOnsiJGlkIjoiMTgzIiwiVG9wIjowLCJMZWZ0IjowLCJSaWdodCI6MCwiQm90dG9tIjowfSwiQmFja2dyb3VuZCI6eyIkcmVmIjoiODIifSwiSXNWaXNpYmxlIjp0cnVlLCJXaWR0aCI6MC4wLCJIZWlnaHQiOjAuMCwiQm9yZGVyU3R5bGUiOnsiJGlkIjoiMTg0IiwiTGluZUNvbG9yIjpudWxsLCJMaW5lV2VpZ2h0IjowLjAsIkxpbmVUeXBlIjowLCJQYXJlbnRTdHlsZSI6bnVsbH0sIlBhcmVudFN0eWxlIjpudWxsfSwiRGF0ZUZvcm1hdCI6eyIkaWQiOiIx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NiIsIkRhdGVQYXJ0SXNWaXNpYmxlIjp0cnVlLCJUaW1lUGFydElzVmlzaWJsZSI6ZmFsc2V9fSwiSXNWaXNpYmxlIjp0cnVlLCJQYXJlbnRTdHlsZSI6bnVsbH0sIkluZGV4IjozLCJQZXJjZW50YWdlQ29tcGxldGUiOm51bGwsIlBvc2l0aW9uIjp7IlJhdGlvIjowLjIxMjk1MTc0NDkyNzMwMDM1LCJJc0N1c3RvbSI6dHJ1ZX0sIkRhdGVGb3JtYXQiOnsiJHJlZiI6IjE4NSJ9LCJJZCI6ImFkMTg3NjJmLWEwNzYtNGFmMS04MGE2LWY4MWQ4YjA5MWNhNyIsIkltcG9ydElkIjpudWxsLCJUaXRsZSI6IkFuaW1hbCBGYXJtIiwiTm90ZSI6bnVsbCwiSHlwZXJsaW5rIjpudWxsLCJJc0NoYW5nZWQiOmZhbHNlLCJJc05ldyI6ZmFsc2V9LHsiJGlkIjoiMTg3IiwiRGF0ZSI6IjE5NDktMDYtMjVUMDA6MDA6MDBaIiwiU3R5bGUiOnsiJGlkIjoiMTg4IiwiU2hhcGUiOjEsIkNvbm5lY3Rvck1hcmdpbiI6eyIkaWQiOiIxODkiLCJUb3AiOjAsIkxlZnQiOjIsIlJpZ2h0IjoyLCJCb3R0b20iOjB9LCJDb25uZWN0b3JTdHlsZSI6eyIkaWQiOiIxOTAiLCJMaW5lQ29sb3IiOnsiJHJlZiI6IjU4In0sIkxpbmVXZWlnaHQiOjEuMCwiTGluZVR5cGUiOjAsIlBhcmVudFN0eWxlIjpudWxsfSwiSXNCZWxvd1RpbWViYW5kIjp0cnVlLCJIaWRlRGF0ZSI6ZmFsc2UsIlNoYXBlU2l6ZSI6MCwiU3BhY2luZyI6Mi4wLCJQYWRkaW5nIjp7IiRpZCI6IjE5MSIsIlRvcCI6NywiTGVmdCI6MywiUmlnaHQiOjAsIkJvdHRvbSI6Mn0sIlNoYXBlU3R5bGUiOnsiJGlkIjoiMTkyIiwiTWFyZ2luIjp7IiRpZCI6IjE5MyIsIlRvcCI6MCwiTGVmdCI6MCwiUmlnaHQiOjAsIkJvdHRvbSI6MH0sIlBhZGRpbmciOnsiJGlkIjoiMTk0IiwiVG9wIjowLCJMZWZ0IjowLCJSaWdodCI6MCwiQm90dG9tIjowfSwiQmFja2dyb3VuZCI6eyIkaWQiOiIxOTUiLCJDb2xvciI6eyIkaWQiOiIxOTYiLCJBIjoyNTUsIlIiOjI1NSwiRyI6MjQ0LCJCIjoyMTZ9fSwiSXNWaXNpYmxlIjp0cnVlLCJXaWR0aCI6MTIuMCwiSGVpZ2h0IjoxNC4wLCJCb3JkZXJTdHlsZSI6eyIkaWQiOiIxOTciLCJMaW5lQ29sb3IiOnsiJGlkIjoiMTk4IiwiJHR5cGUiOiJOTFJFLkNvbW1vbi5Eb20uU29saWRDb2xvckJydXNoLCBOTFJFLkNvbW1vbiIsIkNvbG9yIjp7IiRpZCI6IjE5OSIsIkEiOjI1NSwiUiI6MCwiRyI6MCwiQiI6MH19LCJMaW5lV2VpZ2h0IjoxLjMzMzMzMzM3LCJMaW5lVHlwZSI6MCwiUGFyZW50U3R5bGUiOm51bGx9LCJQYXJlbnRTdHlsZSI6bnVsbH0sIlRpdGxlU3R5bGUiOnsiJGlkIjoiMjAwIiwiRm9udFNldHRpbmdzIjp7IiRpZCI6IjIwMSIsIkZvbnRTaXplIjoxMiwiRm9udE5hbWUiOiJDYWxpYnJpIiwiSXNCb2xkIjpmYWxzZSwiSXNJdGFsaWMiOmZhbHNlLCJJc1VuZGVybGluZWQiOmZhbHNlLCJQYXJlbnRTdHlsZSI6bnVsbH0sIkF1dG9TaXplIjowLCJGb3JlZ3JvdW5kIjp7IiRpZCI6IjIwMiIsIkNvbG9yIjp7IiRyZWYiOiI3MiJ9fSwiTWF4V2lkdGgiOjIwMC4wLCJNYXhIZWlnaHQiOiJJbmZpbml0eSIsIlNtYXJ0Rm9yZWdyb3VuZElzQWN0aXZlIjpmYWxzZSwiSG9yaXpvbnRhbEFsaWdubWVudCI6MSwiVmVydGljYWxBbGlnbm1lbnQiOjAsIlNtYXJ0Rm9yZWdyb3VuZCI6bnVsbCwiQmFja2dyb3VuZEZpbGxUeXBlIjowLCJNYXJnaW4iOnsiJGlkIjoiMjAzIiwiVG9wIjowLCJMZWZ0IjowLCJSaWdodCI6MCwiQm90dG9tIjowfSwiUGFkZGluZyI6eyIkaWQiOiIyMDQiLCJUb3AiOjAsIkxlZnQiOjAsIlJpZ2h0IjowLCJCb3R0b20iOjB9LCJCYWNrZ3JvdW5kIjp7IiRyZWYiOiI3NSJ9LCJJc1Zpc2libGUiOnRydWUsIldpZHRoIjowLjAsIkhlaWdodCI6MC4wLCJCb3JkZXJTdHlsZSI6eyIkaWQiOiIyMDUiLCJMaW5lQ29sb3IiOm51bGwsIkxpbmVXZWlnaHQiOjAuMCwiTGluZVR5cGUiOjAsIlBhcmVudFN0eWxlIjpudWxsfSwiUGFyZW50U3R5bGUiOm51bGx9LCJEYXRlU3R5bGUiOnsiJGlkIjoiMjA2IiwiRm9udFNldHRpbmdzIjp7IiRpZCI6IjIwN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wOCIsIlRvcCI6MCwiTGVmdCI6MCwiUmlnaHQiOjAsIkJvdHRvbSI6MH0sIlBhZGRpbmciOnsiJGlkIjoiMjA5IiwiVG9wIjowLCJMZWZ0IjowLCJSaWdodCI6MCwiQm90dG9tIjowfSwiQmFja2dyb3VuZCI6eyIkcmVmIjoiODIifSwiSXNWaXNpYmxlIjp0cnVlLCJXaWR0aCI6MC4wLCJIZWlnaHQiOjAuMCwiQm9yZGVyU3R5bGUiOnsiJGlkIjoiMjEwIiwiTGluZUNvbG9yIjpudWxsLCJMaW5lV2VpZ2h0IjowLjAsIkxpbmVUeXBlIjowLCJQYXJlbnRTdHlsZSI6bnVsbH0sIlBhcmVudFN0eWxlIjpudWxsfSwiRGF0ZUZvcm1hdCI6eyIkaWQiOiIy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xMiIsIkRhdGVQYXJ0SXNWaXNpYmxlIjp0cnVlLCJUaW1lUGFydElzVmlzaWJsZSI6ZmFsc2V9fSwiSXNWaXNpYmxlIjp0cnVlLCJQYXJlbnRTdHlsZSI6bnVsbH0sIkluZGV4Ijo0LCJQZXJjZW50YWdlQ29tcGxldGUiOm51bGwsIlBvc2l0aW9uIjp7IlJhdGlvIjowLjAsIklzQ3VzdG9tIjpmYWxzZX0sIkRhdGVGb3JtYXQiOnsiJHJlZiI6IjIxMSJ9LCJJZCI6IjBkODYwYzgwLWE4ZTktNDlmMS1iMDBkLTBiZWU4MjUzYjEyNyIsIkltcG9ydElkIjpudWxsLCJUaXRsZSI6Ik5pbmV0ZWVuIEVpZ2h0eS1Gb3VyIiwiTm90ZSI6bnVsbCwiSHlwZXJsaW5rIjpudWxsLCJJc0NoYW5nZWQiOmZhbHNlLCJJc05ldyI6ZmFsc2V9LHsiJGlkIjoiMjEzIiwiRGF0ZSI6IjE5MzgtMDYtMjVUMDA6MDA6MDBaIiwiU3R5bGUiOnsiJGlkIjoiMjE0IiwiU2hhcGUiOjEsIkNvbm5lY3Rvck1hcmdpbiI6eyIkaWQiOiIyMTUiLCJUb3AiOjAsIkxlZnQiOjIsIlJpZ2h0IjoyLCJCb3R0b20iOjB9LCJDb25uZWN0b3JTdHlsZSI6eyIkaWQiOiIyMTYiLCJMaW5lQ29sb3IiOnsiJHJlZiI6IjU4In0sIkxpbmVXZWlnaHQiOjEuMCwiTGluZVR5cGUiOjAsIlBhcmVudFN0eWxlIjpudWxsfSwiSXNCZWxvd1RpbWViYW5kIjp0cnVlLCJIaWRlRGF0ZSI6ZmFsc2UsIlNoYXBlU2l6ZSI6MCwiU3BhY2luZyI6Mi4wLCJQYWRkaW5nIjp7IiRpZCI6IjIxNyIsIlRvcCI6NywiTGVmdCI6MywiUmlnaHQiOjAsIkJvdHRvbSI6Mn0sIlNoYXBlU3R5bGUiOnsiJGlkIjoiMjE4IiwiTWFyZ2luIjp7IiRpZCI6IjIxOSIsIlRvcCI6MCwiTGVmdCI6MCwiUmlnaHQiOjAsIkJvdHRvbSI6MH0sIlBhZGRpbmciOnsiJGlkIjoiMjIwIiwiVG9wIjowLCJMZWZ0IjowLCJSaWdodCI6MCwiQm90dG9tIjowfSwiQmFja2dyb3VuZCI6eyIkaWQiOiIyMjEiLCJDb2xvciI6eyIkaWQiOiIyMjIiLCJBIjoyNTUsIlIiOjI1NSwiRyI6MjQ0LCJCIjoyMTZ9fSwiSXNWaXNpYmxlIjp0cnVlLCJXaWR0aCI6MTIuMCwiSGVpZ2h0IjoxNC4wLCJCb3JkZXJTdHlsZSI6eyIkaWQiOiIyMjMiLCJMaW5lQ29sb3IiOnsiJGlkIjoiMjI0IiwiJHR5cGUiOiJOTFJFLkNvbW1vbi5Eb20uU29saWRDb2xvckJydXNoLCBOTFJFLkNvbW1vbiIsIkNvbG9yIjp7IiRpZCI6IjIyNSIsIkEiOjI1NSwiUiI6MCwiRyI6MCwiQiI6MH19LCJMaW5lV2VpZ2h0IjoxLjMzMzMzMzM3LCJMaW5lVHlwZSI6MCwiUGFyZW50U3R5bGUiOm51bGx9LCJQYXJlbnRTdHlsZSI6bnVsbH0sIlRpdGxlU3R5bGUiOnsiJGlkIjoiMjI2IiwiRm9udFNldHRpbmdzIjp7IiRpZCI6IjIyNyIsIkZvbnRTaXplIjoxMiwiRm9udE5hbWUiOiJDYWxpYnJpIiwiSXNCb2xkIjpmYWxzZSwiSXNJdGFsaWMiOmZhbHNlLCJJc1VuZGVybGluZWQiOmZhbHNlLCJQYXJlbnRTdHlsZSI6bnVsbH0sIkF1dG9TaXplIjowLCJGb3JlZ3JvdW5kIjp7IiRpZCI6IjIyOCIsIkNvbG9yIjp7IiRpZCI6IjIy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AiLCJUb3AiOjAsIkxlZnQiOjAsIlJpZ2h0IjowLCJCb3R0b20iOjB9LCJQYWRkaW5nIjp7IiRpZCI6IjIzMSIsIlRvcCI6MCwiTGVmdCI6MCwiUmlnaHQiOjAsIkJvdHRvbSI6MH0sIkJhY2tncm91bmQiOnsiJHJlZiI6Ijc1In0sIklzVmlzaWJsZSI6dHJ1ZSwiV2lkdGgiOjAuMCwiSGVpZ2h0IjowLjAsIkJvcmRlclN0eWxlIjp7IiRpZCI6IjIzMiIsIkxpbmVDb2xvciI6bnVsbCwiTGluZVdlaWdodCI6MC4wLCJMaW5lVHlwZSI6MCwiUGFyZW50U3R5bGUiOm51bGx9LCJQYXJlbnRTdHlsZSI6bnVsbH0sIkRhdGVTdHlsZSI6eyIkaWQiOiIyMzMiLCJGb250U2V0dGluZ3MiOnsiJGlkIjoiMjM0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M1IiwiVG9wIjowLCJMZWZ0IjowLCJSaWdodCI6MCwiQm90dG9tIjowfSwiUGFkZGluZyI6eyIkaWQiOiIyMzYiLCJUb3AiOjAsIkxlZnQiOjAsIlJpZ2h0IjowLCJCb3R0b20iOjB9LCJCYWNrZ3JvdW5kIjp7IiRyZWYiOiI4MiJ9LCJJc1Zpc2libGUiOnRydWUsIldpZHRoIjowLjAsIkhlaWdodCI6MC4wLCJCb3JkZXJTdHlsZSI6eyIkaWQiOiIyMzciLCJMaW5lQ29sb3IiOm51bGwsIkxpbmVXZWlnaHQiOjAuMCwiTGluZVR5cGUiOjAsIlBhcmVudFN0eWxlIjpudWxsfSwiUGFyZW50U3R5bGUiOm51bGx9LCJEYXRlRm9ybWF0Ijp7IiRpZCI6IjIz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5IiwiRGF0ZVBhcnRJc1Zpc2libGUiOnRydWUsIlRpbWVQYXJ0SXNWaXNpYmxlIjpmYWxzZX19LCJJc1Zpc2libGUiOnRydWUsIlBhcmVudFN0eWxlIjpudWxsfSwiSW5kZXgiOjUsIlBlcmNlbnRhZ2VDb21wbGV0ZSI6bnVsbCwiUG9zaXRpb24iOnsiUmF0aW8iOjAuMTUzNDc1NjIzNjYwNjE3NCwiSXNDdXN0b20iOnRydWV9LCJEYXRlRm9ybWF0Ijp7IiRyZWYiOiIyMzgifSwiSWQiOiIxNjkyZTU2Ni0yYWU1LTRjMWEtYmRmNy00YzBiNDc4NGMyYmMiLCJJbXBvcnRJZCI6bnVsbCwiVGl0bGUiOiJIb21hZ2UgdG8gQ2F0YWxvbmlhIiwiTm90ZSI6bnVsbCwiSHlwZXJsaW5rIjpudWxsLCJJc0NoYW5nZWQiOmZhbHNlLCJJc05ldyI6ZmFsc2V9LHsiJGlkIjoiMjQwIiwiRGF0ZSI6IjE5MzctMDYtMjVUMDA6MDA6MDBaIiwiU3R5bGUiOnsiJGlkIjoiMjQxIiwiU2hhcGUiOjEsIkNvbm5lY3Rvck1hcmdpbiI6eyIkaWQiOiIyNDIiLCJUb3AiOjAsIkxlZnQiOjIsIlJpZ2h0IjoyLCJCb3R0b20iOjB9LCJDb25uZWN0b3JTdHlsZSI6eyIkaWQiOiIyNDMiLCJMaW5lQ29sb3IiOnsiJHJlZiI6IjU4In0sIkxpbmVXZWlnaHQiOjEuMCwiTGluZVR5cGUiOjAsIlBhcmVudFN0eWxlIjpudWxsfSwiSXNCZWxvd1RpbWViYW5kIjpmYWxzZSwiSGlkZURhdGUiOmZhbHNlLCJTaGFwZVNpemUiOjAsIlNwYWNpbmciOjIuMCwiUGFkZGluZyI6eyIkaWQiOiIyNDQiLCJUb3AiOjcsIkxlZnQiOjMsIlJpZ2h0IjowLCJCb3R0b20iOjJ9LCJTaGFwZVN0eWxlIjp7IiRpZCI6IjI0NSIsIk1hcmdpbiI6eyIkaWQiOiIyNDYiLCJUb3AiOjAsIkxlZnQiOjAsIlJpZ2h0IjowLCJCb3R0b20iOjB9LCJQYWRkaW5nIjp7IiRpZCI6IjI0NyIsIlRvcCI6MCwiTGVmdCI6MCwiUmlnaHQiOjAsIkJvdHRvbSI6MH0sIkJhY2tncm91bmQiOnsiJGlkIjoiMjQ4IiwiQ29sb3IiOnsiJGlkIjoiMjQ5IiwiQSI6MjU1LCJSIjoyNTUsIkciOjI0NCwiQiI6MjE2fX0sIklzVmlzaWJsZSI6dHJ1ZSwiV2lkdGgiOjEyLjAsIkhlaWdodCI6MTQuMCwiQm9yZGVyU3R5bGUiOnsiJGlkIjoiMjUwIiwiTGluZUNvbG9yIjp7IiRpZCI6IjI1MSIsIiR0eXBlIjoiTkxSRS5Db21tb24uRG9tLlNvbGlkQ29sb3JCcnVzaCwgTkxSRS5Db21tb24iLCJDb2xvciI6eyIkaWQiOiIyNTIiLCJBIjoyNTUsIlIiOjAsIkciOjAsIkIiOjB9fSwiTGluZVdlaWdodCI6MS4zMzMzMzMzNywiTGluZVR5cGUiOjAsIlBhcmVudFN0eWxlIjpudWxsfSwiUGFyZW50U3R5bGUiOm51bGx9LCJUaXRsZVN0eWxlIjp7IiRpZCI6IjI1MyIsIkZvbnRTZXR0aW5ncyI6eyIkaWQiOiIyNTQiLCJGb250U2l6ZSI6MTIsIkZvbnROYW1lIjoiQ2FsaWJyaSIsIklzQm9sZCI6ZmFsc2UsIklzSXRhbGljIjpmYWxzZSwiSXNVbmRlcmxpbmVkIjpmYWxzZSwiUGFyZW50U3R5bGUiOm51bGx9LCJBdXRvU2l6ZSI6MCwiRm9yZWdyb3VuZCI6eyIkaWQiOiIyNTUiLCJDb2xvciI6eyIkaWQiOiIyNT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U3IiwiVG9wIjowLCJMZWZ0IjowLCJSaWdodCI6MCwiQm90dG9tIjowfSwiUGFkZGluZyI6eyIkaWQiOiIyNTgiLCJUb3AiOjAsIkxlZnQiOjAsIlJpZ2h0IjowLCJCb3R0b20iOjB9LCJCYWNrZ3JvdW5kIjp7IiRyZWYiOiI3NSJ9LCJJc1Zpc2libGUiOnRydWUsIldpZHRoIjowLjAsIkhlaWdodCI6MC4wLCJCb3JkZXJTdHlsZSI6eyIkaWQiOiIyNTkiLCJMaW5lQ29sb3IiOm51bGwsIkxpbmVXZWlnaHQiOjAuMCwiTGluZVR5cGUiOjAsIlBhcmVudFN0eWxlIjpudWxsfSwiUGFyZW50U3R5bGUiOm51bGx9LCJEYXRlU3R5bGUiOnsiJGlkIjoiMjYwIiwiRm9udFNldHRpbmdzIjp7IiRpZCI6IjI2MSIsIkZvbnRTaXplIjoxMSwiRm9udE5hbWUiOiJDYWxpYnJpIiwiSXNCb2xkIjp0cnVlLCJJc0l0YWxpYyI6ZmFsc2UsIklzVW5kZXJsaW5lZCI6ZmFsc2UsIlBhcmVudFN0eWxlIjpudWxsfSwiQXV0b1NpemUiOjAsIkZvcmVncm91bmQiOnsiJGlkIjoiMjYyIiwiQ29sb3IiOnsiJGlkIjoiMjYzIiwiQSI6MjU1LCJSIjoyMzgsIkciOjIyNywiQiI6MTk5fX0sIk1heFdpZHRoIjoyMDAuMCwiTWF4SGVpZ2h0IjoiSW5maW5pdHkiLCJTbWFydEZvcmVncm91bmRJc0FjdGl2ZSI6ZmFsc2UsIkhvcml6b250YWxBbGlnbm1lbnQiOjAsIlZlcnRpY2FsQWxpZ25tZW50IjowLCJTbWFydEZvcmVncm91bmQiOm51bGwsIkJhY2tncm91bmRGaWxsVHlwZSI6MCwiTWFyZ2luIjp7IiRpZCI6IjI2NCIsIlRvcCI6MCwiTGVmdCI6MCwiUmlnaHQiOjAsIkJvdHRvbSI6MH0sIlBhZGRpbmciOnsiJGlkIjoiMjY1IiwiVG9wIjowLCJMZWZ0IjowLCJSaWdodCI6MCwiQm90dG9tIjowfSwiQmFja2dyb3VuZCI6eyIkcmVmIjoiODIifSwiSXNWaXNpYmxlIjp0cnVlLCJXaWR0aCI6MC4wLCJIZWlnaHQiOjAuMCwiQm9yZGVyU3R5bGUiOnsiJGlkIjoiMjY2IiwiTGluZUNvbG9yIjpudWxsLCJMaW5lV2VpZ2h0IjowLjAsIkxpbmVUeXBlIjowLCJQYXJlbnRTdHlsZSI6bnVsbH0sIlBhcmVudFN0eWxlIjpudWxsfSwiRGF0ZUZvcm1hdCI6eyIkaWQiOiIyN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OCIsIkRhdGVQYXJ0SXNWaXNpYmxlIjp0cnVlLCJUaW1lUGFydElzVmlzaWJsZSI6ZmFsc2V9fSwiSXNWaXNpYmxlIjp0cnVlLCJQYXJlbnRTdHlsZSI6bnVsbH0sIkluZGV4Ijo2LCJQZXJjZW50YWdlQ29tcGxldGUiOm51bGwsIlBvc2l0aW9uIjp7IlJhdGlvIjowLjA4MTE1MjY1NDU3NzE4NDYxLCJJc0N1c3RvbSI6dHJ1ZX0sIkRhdGVGb3JtYXQiOnsiJHJlZiI6IjI2NyJ9LCJJZCI6IjM2YzIwOGNmLTI3M2UtNDA1OC1hNjVhLWE4OTk0ZWJmNTFjZCIsIkltcG9ydElkIjpudWxsLCJUaXRsZSI6IlRoZSBSb2FkIHRvIFdpZ2FuIFBpZXIiLCJOb3RlIjpudWxsLCJIeXBlcmxpbmsiOm51bGwsIklzQ2hhbmdlZCI6ZmFsc2UsIklzTmV3IjpmYWxzZX0seyIkaWQiOiIyNjkiLCJEYXRlIjoiMTkwNC0wNi0yNVQwMDowMDowMFoiLCJTdHlsZSI6eyIkaWQiOiIyNzAiLCJTaGFwZSI6MCwiQ29ubmVjdG9yTWFyZ2luIjp7IiRpZCI6IjI3MSIsIlRvcCI6MCwiTGVmdCI6MiwiUmlnaHQiOjIsIkJvdHRvbSI6MH0sIkNvbm5lY3RvclN0eWxlIjp7IiRpZCI6IjI3MiIsIkxpbmVDb2xvciI6eyIkcmVmIjoiNTgifSwiTGluZVdlaWdodCI6MS4wLCJMaW5lVHlwZSI6MCwiUGFyZW50U3R5bGUiOm51bGx9LCJJc0JlbG93VGltZWJhbmQiOnRydWUsIkhpZGVEYXRlIjpmYWxzZSwiU2hhcGVTaXplIjowLCJTcGFjaW5nIjoyLjAsIlBhZGRpbmciOnsiJGlkIjoiMjczIiwiVG9wIjo3LCJMZWZ0IjozLCJSaWdodCI6MCwiQm90dG9tIjoyfSwiU2hhcGVTdHlsZSI6eyIkaWQiOiIyNzQiLCJNYXJnaW4iOnsiJGlkIjoiMjc1IiwiVG9wIjowLCJMZWZ0IjowLCJSaWdodCI6MCwiQm90dG9tIjowfSwiUGFkZGluZyI6eyIkaWQiOiIyNzYiLCJUb3AiOjAsIkxlZnQiOjAsIlJpZ2h0IjowLCJCb3R0b20iOjB9LCJCYWNrZ3JvdW5kIjp7IiRpZCI6IjI3NyIsIkNvbG9yIjp7IiRpZCI6IjI3OCIsIkEiOjI1NSwiUiI6MTQzLCJHIjo1MywiQiI6NTN9fSwiSXNWaXNpYmxlIjp0cnVlLCJXaWR0aCI6MTIuMCwiSGVpZ2h0IjoxNC4wLCJCb3JkZXJTdHlsZSI6eyIkaWQiOiIyNzkiLCJMaW5lQ29sb3IiOnsiJGlkIjoiMjgwIiwiJHR5cGUiOiJOTFJFLkNvbW1vbi5Eb20uU29saWRDb2xvckJydXNoLCBOTFJFLkNvbW1vbiIsIkNvbG9yIjp7IiRpZCI6IjI4MSIsIkEiOjI1NSwiUiI6OTcsIkciOjI2LCJCIjozMX19LCJMaW5lV2VpZ2h0IjoxLjMzMzMzMzM3LCJMaW5lVHlwZSI6MCwiUGFyZW50U3R5bGUiOm51bGx9LCJQYXJlbnRTdHlsZSI6bnVsbH0sIlRpdGxlU3R5bGUiOnsiJGlkIjoiMjgyIiwiRm9udFNldHRpbmdzIjp7IiRpZCI6IjI4MyIsIkZvbnRTaXplIjoxMiwiRm9udE5hbWUiOiJDYWxpYnJpIiwiSXNCb2xkIjpmYWxzZSwiSXNJdGFsaWMiOmZhbHNlLCJJc1VuZGVybGluZWQiOmZhbHNlLCJQYXJlbnRTdHlsZSI6bnVsbH0sIkF1dG9TaXplIjowLCJGb3JlZ3JvdW5kIjp7IiRpZCI6IjI4NCIsIkNvbG9yIjp7IiRyZWYiOiI3MiJ9fSwiTWF4V2lkdGgiOjIwMC4wLCJNYXhIZWlnaHQiOiJJbmZpbml0eSIsIlNtYXJ0Rm9yZWdyb3VuZElzQWN0aXZlIjpmYWxzZSwiSG9yaXpvbnRhbEFsaWdubWVudCI6MSwiVmVydGljYWxBbGlnbm1lbnQiOjAsIlNtYXJ0Rm9yZWdyb3VuZCI6bnVsbCwiQmFja2dyb3VuZEZpbGxUeXBlIjowLCJNYXJnaW4iOnsiJGlkIjoiMjg1IiwiVG9wIjowLCJMZWZ0IjowLCJSaWdodCI6MCwiQm90dG9tIjowfSwiUGFkZGluZyI6eyIkaWQiOiIyODYiLCJUb3AiOjAsIkxlZnQiOjAsIlJpZ2h0IjowLCJCb3R0b20iOjB9LCJCYWNrZ3JvdW5kIjp7IiRyZWYiOiI3NSJ9LCJJc1Zpc2libGUiOnRydWUsIldpZHRoIjowLjAsIkhlaWdodCI6MC4wLCJCb3JkZXJTdHlsZSI6eyIkaWQiOiIyODciLCJMaW5lQ29sb3IiOm51bGwsIkxpbmVXZWlnaHQiOjAuMCwiTGluZVR5cGUiOjAsIlBhcmVudFN0eWxlIjpudWxsfSwiUGFyZW50U3R5bGUiOm51bGx9LCJEYXRlU3R5bGUiOnsiJGlkIjoiMjg4IiwiRm9udFNldHRpbmdzIjp7IiRpZCI6IjI4O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5MCIsIlRvcCI6MCwiTGVmdCI6MCwiUmlnaHQiOjAsIkJvdHRvbSI6MH0sIlBhZGRpbmciOnsiJGlkIjoiMjkxIiwiVG9wIjowLCJMZWZ0IjowLCJSaWdodCI6MCwiQm90dG9tIjowfSwiQmFja2dyb3VuZCI6eyIkcmVmIjoiODIifSwiSXNWaXNpYmxlIjp0cnVlLCJXaWR0aCI6MC4wLCJIZWlnaHQiOjAuMCwiQm9yZGVyU3R5bGUiOnsiJGlkIjoiMjkyIiwiTGluZUNvbG9yIjpudWxsLCJMaW5lV2VpZ2h0IjowLjAsIkxpbmVUeXBlIjowLCJQYXJlbnRTdHlsZSI6bnVsbH0sIlBhcmVudFN0eWxlIjpudWxsfSwiRGF0ZUZvcm1hdCI6eyIkaWQiOiIyO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5NCIsIkRhdGVQYXJ0SXNWaXNpYmxlIjp0cnVlLCJUaW1lUGFydElzVmlzaWJsZSI6ZmFsc2V9fSwiSXNWaXNpYmxlIjp0cnVlLCJQYXJlbnRTdHlsZSI6bnVsbH0sIkluZGV4Ijo3LCJQZXJjZW50YWdlQ29tcGxldGUiOm51bGwsIlBvc2l0aW9uIjp7IlJhdGlvIjowLjAsIklzQ3VzdG9tIjpmYWxzZX0sIkRhdGVGb3JtYXQiOnsiJHJlZiI6IjI5MyJ9LCJJZCI6ImE1NjkwMThiLWZkZmUtNDhkNy04OTM3LTBiNjU4Mzc5Y2IyMyIsIkltcG9ydElkIjpudWxsLCJUaXRsZSI6Ik1vdmVzIHdpdGggZmFtaWx5IHRvIEVuZ2xhbmQiLCJOb3RlIjpudWxsLCJIeXBlcmxpbmsiOm51bGwsIklzQ2hhbmdlZCI6ZmFsc2UsIklzTmV3IjpmYWxzZX0seyIkaWQiOiIyOTUiLCJEYXRlIjoiMTkyMS0wNi0yNVQwMDowMDowMFoiLCJTdHlsZSI6eyIkaWQiOiIyOTYiLCJTaGFwZSI6MCwiQ29ubmVjdG9yTWFyZ2luIjp7IiRpZCI6IjI5NyIsIlRvcCI6MCwiTGVmdCI6MiwiUmlnaHQiOjIsIkJvdHRvbSI6MH0sIkNvbm5lY3RvclN0eWxlIjp7IiRpZCI6IjI5OCIsIkxpbmVDb2xvciI6eyIkcmVmIjoiNTgifSwiTGluZVdlaWdodCI6MS4wLCJMaW5lVHlwZSI6MCwiUGFyZW50U3R5bGUiOm51bGx9LCJJc0JlbG93VGltZWJhbmQiOmZhbHNlLCJIaWRlRGF0ZSI6ZmFsc2UsIlNoYXBlU2l6ZSI6MCwiU3BhY2luZyI6Mi4wLCJQYWRkaW5nIjp7IiRpZCI6IjI5OSIsIlRvcCI6NywiTGVmdCI6MywiUmlnaHQiOjAsIkJvdHRvbSI6Mn0sIlNoYXBlU3R5bGUiOnsiJGlkIjoiMzAwIiwiTWFyZ2luIjp7IiRpZCI6IjMwMSIsIlRvcCI6MCwiTGVmdCI6MCwiUmlnaHQiOjAsIkJvdHRvbSI6MH0sIlBhZGRpbmciOnsiJGlkIjoiMzAyIiwiVG9wIjowLCJMZWZ0IjowLCJSaWdodCI6MCwiQm90dG9tIjowfSwiQmFja2dyb3VuZCI6eyIkaWQiOiIzMDMiLCJDb2xvciI6eyIkaWQiOiIzMDQiLCJBIjoyNTUsIlIiOjE0MywiRyI6NTMsIkIiOjUzfX0sIklzVmlzaWJsZSI6dHJ1ZSwiV2lkdGgiOjEyLjAsIkhlaWdodCI6MTQuMCwiQm9yZGVyU3R5bGUiOnsiJGlkIjoiMzA1IiwiTGluZUNvbG9yIjp7IiRpZCI6IjMwNiIsIiR0eXBlIjoiTkxSRS5Db21tb24uRG9tLlNvbGlkQ29sb3JCcnVzaCwgTkxSRS5Db21tb24iLCJDb2xvciI6eyIkaWQiOiIzMDciLCJBIjoyNTUsIlIiOjk3LCJHIjoyNiwiQiI6MzF9fSwiTGluZVdlaWdodCI6MS4zMzMzMzMzNywiTGluZVR5cGUiOjAsIlBhcmVudFN0eWxlIjpudWxsfSwiUGFyZW50U3R5bGUiOm51bGx9LCJUaXRsZVN0eWxlIjp7IiRpZCI6IjMwOCIsIkZvbnRTZXR0aW5ncyI6eyIkaWQiOiIzMDkiLCJGb250U2l6ZSI6MTIsIkZvbnROYW1lIjoiQ2FsaWJyaSIsIklzQm9sZCI6ZmFsc2UsIklzSXRhbGljIjpmYWxzZSwiSXNVbmRlcmxpbmVkIjpmYWxzZSwiUGFyZW50U3R5bGUiOm51bGx9LCJBdXRvU2l6ZSI6MCwiRm9yZWdyb3VuZCI6eyIkaWQiOiIzMTAiLCJDb2xvciI6eyIkaWQiOiIzM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yIiwiVG9wIjowLCJMZWZ0IjowLCJSaWdodCI6MCwiQm90dG9tIjowfSwiUGFkZGluZyI6eyIkaWQiOiIzMTMiLCJUb3AiOjAsIkxlZnQiOjAsIlJpZ2h0IjowLCJCb3R0b20iOjB9LCJCYWNrZ3JvdW5kIjp7IiRyZWYiOiI3NSJ9LCJJc1Zpc2libGUiOnRydWUsIldpZHRoIjowLjAsIkhlaWdodCI6MC4wLCJCb3JkZXJTdHlsZSI6eyIkaWQiOiIzMTQiLCJMaW5lQ29sb3IiOm51bGwsIkxpbmVXZWlnaHQiOjAuMCwiTGluZVR5cGUiOjAsIlBhcmVudFN0eWxlIjpudWxsfSwiUGFyZW50U3R5bGUiOm51bGx9LCJEYXRlU3R5bGUiOnsiJGlkIjoiMzE1IiwiRm9udFNldHRpbmdzIjp7IiRpZCI6IjMxNi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xNyIsIlRvcCI6MCwiTGVmdCI6MCwiUmlnaHQiOjAsIkJvdHRvbSI6MH0sIlBhZGRpbmciOnsiJGlkIjoiMzE4IiwiVG9wIjowLCJMZWZ0IjowLCJSaWdodCI6MCwiQm90dG9tIjowfSwiQmFja2dyb3VuZCI6eyIkcmVmIjoiODIifSwiSXNWaXNpYmxlIjp0cnVlLCJXaWR0aCI6MC4wLCJIZWlnaHQiOjAuMCwiQm9yZGVyU3R5bGUiOnsiJGlkIjoiMzE5IiwiTGluZUNvbG9yIjpudWxsLCJMaW5lV2VpZ2h0IjowLjAsIkxpbmVUeXBlIjowLCJQYXJlbnRTdHlsZSI6bnVsbH0sIlBhcmVudFN0eWxlIjpudWxsfSwiRGF0ZUZvcm1hdCI6eyIkaWQiOiIzM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MSIsIkRhdGVQYXJ0SXNWaXNpYmxlIjp0cnVlLCJUaW1lUGFydElzVmlzaWJsZSI6ZmFsc2V9fSwiSXNWaXNpYmxlIjp0cnVlLCJQYXJlbnRTdHlsZSI6bnVsbH0sIkluZGV4Ijo4LCJQZXJjZW50YWdlQ29tcGxldGUiOm51bGwsIlBvc2l0aW9uIjp7IlJhdGlvIjowLjA4MDk5MzI4NTAwMjUzMTgzNCwiSXNDdXN0b20iOnRydWV9LCJEYXRlRm9ybWF0Ijp7IiRyZWYiOiIzMjAifSwiSWQiOiJmMjY1MzIxNS1lYTBlLTRhYWYtYTc5Yy04N2I2ZDRlYzMxMjAiLCJJbXBvcnRJZCI6bnVsbCwiVGl0bGUiOiJJcyBhZG1pdHRlZCBpbiB0aGUgSW1wZXJpYWwgUG9saWNlIiwiTm90ZSI6bnVsbCwiSHlwZXJsaW5rIjpudWxsLCJJc0NoYW5nZWQiOmZhbHNlLCJJc05ldyI6ZmFsc2V9LHsiJGlkIjoiMzIyIiwiRGF0ZSI6IjE5MjItMDYtMjVUMDA6MDA6MDBaIiwiU3R5bGUiOnsiJGlkIjoiMzIzIiwiU2hhcGUiOjAsIkNvbm5lY3Rvck1hcmdpbiI6eyIkaWQiOiIzMjQiLCJUb3AiOjAsIkxlZnQiOjIsIlJpZ2h0IjoyLCJCb3R0b20iOjB9LCJDb25uZWN0b3JTdHlsZSI6eyIkaWQiOiIzMjUiLCJMaW5lQ29sb3IiOnsiJHJlZiI6IjU4In0sIkxpbmVXZWlnaHQiOjEuMCwiTGluZVR5cGUiOjAsIlBhcmVudFN0eWxlIjpudWxsfSwiSXNCZWxvd1RpbWViYW5kIjp0cnVlLCJIaWRlRGF0ZSI6ZmFsc2UsIlNoYXBlU2l6ZSI6MCwiU3BhY2luZyI6Mi4wLCJQYWRkaW5nIjp7IiRpZCI6IjMyNiIsIlRvcCI6NywiTGVmdCI6MywiUmlnaHQiOjAsIkJvdHRvbSI6Mn0sIlNoYXBlU3R5bGUiOnsiJGlkIjoiMzI3IiwiTWFyZ2luIjp7IiRpZCI6IjMyOCIsIlRvcCI6MCwiTGVmdCI6MCwiUmlnaHQiOjAsIkJvdHRvbSI6MH0sIlBhZGRpbmciOnsiJGlkIjoiMzI5IiwiVG9wIjowLCJMZWZ0IjowLCJSaWdodCI6MCwiQm90dG9tIjowfSwiQmFja2dyb3VuZCI6eyIkaWQiOiIzMzAiLCJDb2xvciI6eyIkaWQiOiIzMzEiLCJBIjoyNTUsIlIiOjE0MywiRyI6NTMsIkIiOjUzfX0sIklzVmlzaWJsZSI6dHJ1ZSwiV2lkdGgiOjEyLjAsIkhlaWdodCI6MTQuMCwiQm9yZGVyU3R5bGUiOnsiJGlkIjoiMzMyIiwiTGluZUNvbG9yIjp7IiRpZCI6IjMzMyIsIiR0eXBlIjoiTkxSRS5Db21tb24uRG9tLlNvbGlkQ29sb3JCcnVzaCwgTkxSRS5Db21tb24iLCJDb2xvciI6eyIkaWQiOiIzMzQiLCJBIjoyNTUsIlIiOjk3LCJHIjoyNiwiQiI6MzF9fSwiTGluZVdlaWdodCI6MS4zMzMzMzMzNywiTGluZVR5cGUiOjAsIlBhcmVudFN0eWxlIjpudWxsfSwiUGFyZW50U3R5bGUiOm51bGx9LCJUaXRsZVN0eWxlIjp7IiRpZCI6IjMzNSIsIkZvbnRTZXR0aW5ncyI6eyIkaWQiOiIzMzYiLCJGb250U2l6ZSI6MTIsIkZvbnROYW1lIjoiQ2FsaWJyaSIsIklzQm9sZCI6ZmFsc2UsIklzSXRhbGljIjpmYWxzZSwiSXNVbmRlcmxpbmVkIjpmYWxzZSwiUGFyZW50U3R5bGUiOm51bGx9LCJBdXRvU2l6ZSI6MiwiRm9yZWdyb3VuZCI6eyIkaWQiOiIzMzciLCJDb2xvciI6eyIkaWQiOiIzMzgiLCJBIjoyNTUsIlIiOjAsIkciOjAsIkIiOjB9fSwiTWF4V2lkdGgiOjI1OS42MjY2Nzg0NjY3OTY4NywiTWF4SGVpZ2h0IjoiSW5maW5pdHkiLCJTbWFydEZvcmVncm91bmRJc0FjdGl2ZSI6ZmFsc2UsIkhvcml6b250YWxBbGlnbm1lbnQiOjEsIlZlcnRpY2FsQWxpZ25tZW50IjowLCJTbWFydEZvcmVncm91bmQiOm51bGwsIkJhY2tncm91bmRGaWxsVHlwZSI6MCwiTWFyZ2luIjp7IiRpZCI6IjMzOSIsIlRvcCI6MCwiTGVmdCI6MCwiUmlnaHQiOjAsIkJvdHRvbSI6MH0sIlBhZGRpbmciOnsiJGlkIjoiMzQwIiwiVG9wIjowLCJMZWZ0IjowLCJSaWdodCI6MCwiQm90dG9tIjowfSwiQmFja2dyb3VuZCI6eyIkcmVmIjoiNzUifSwiSXNWaXNpYmxlIjp0cnVlLCJXaWR0aCI6MC4wLCJIZWlnaHQiOjAuMCwiQm9yZGVyU3R5bGUiOnsiJGlkIjoiMzQxIiwiTGluZUNvbG9yIjpudWxsLCJMaW5lV2VpZ2h0IjowLjAsIkxpbmVUeXBlIjowLCJQYXJlbnRTdHlsZSI6bnVsbH0sIlBhcmVudFN0eWxlIjpudWxsfSwiRGF0ZVN0eWxlIjp7IiRpZCI6IjM0MiIsIkZvbnRTZXR0aW5ncyI6eyIkaWQiOiIzND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DQiLCJUb3AiOjAsIkxlZnQiOjAsIlJpZ2h0IjowLCJCb3R0b20iOjB9LCJQYWRkaW5nIjp7IiRpZCI6IjM0NSIsIlRvcCI6MCwiTGVmdCI6MCwiUmlnaHQiOjAsIkJvdHRvbSI6MH0sIkJhY2tncm91bmQiOnsiJHJlZiI6IjgyIn0sIklzVmlzaWJsZSI6dHJ1ZSwiV2lkdGgiOjAuMCwiSGVpZ2h0IjowLjAsIkJvcmRlclN0eWxlIjp7IiRpZCI6IjM0NiIsIkxpbmVDb2xvciI6bnVsbCwiTGluZVdlaWdodCI6MC4wLCJMaW5lVHlwZSI6MCwiUGFyZW50U3R5bGUiOm51bGx9LCJQYXJlbnRTdHlsZSI6bnVsbH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giLCJEYXRlUGFydElzVmlzaWJsZSI6dHJ1ZSwiVGltZVBhcnRJc1Zpc2libGUiOmZhbHNlfX0sIklzVmlzaWJsZSI6dHJ1ZSwiUGFyZW50U3R5bGUiOm51bGx9LCJJbmRleCI6OSwiUGVyY2VudGFnZUNvbXBsZXRlIjpudWxsLCJQb3NpdGlvbiI6eyJSYXRpbyI6MC4wODUzMjcyMjYxNDQyOTYxNSwiSXNDdXN0b20iOnRydWV9LCJEYXRlRm9ybWF0Ijp7IiRyZWYiOiIzNDcifSwiSWQiOiJkYjc0Yzc4Ny1kYjNiLTRiZjQtOTJiNy02Y2ZjOWMwMGUyNDUiLCJJbXBvcnRJZCI6bnVsbCwiVGl0bGUiOiJUYWtlcyBpbXBlcmlhbCBwb2xpY2Ugb2ZmaWNlciBwb3N0IGluIEJ1cm1hIiwiTm90ZSI6bnVsbCwiSHlwZXJsaW5rIjpudWxsLCJJc0NoYW5nZWQiOmZhbHNlLCJJc05ldyI6ZmFsc2V9LHsiJGlkIjoiMzQ5IiwiRGF0ZSI6IjE5MjctMDYtMjVUMDA6MDA6MDBaIiwiU3R5bGUiOnsiJGlkIjoiMzUwIiwiU2hhcGUiOjAsIkNvbm5lY3Rvck1hcmdpbiI6eyIkaWQiOiIzNTEiLCJUb3AiOjAsIkxlZnQiOjIsIlJpZ2h0IjoyLCJCb3R0b20iOjB9LCJDb25uZWN0b3JTdHlsZSI6eyIkaWQiOiIzNTIiLCJMaW5lQ29sb3IiOnsiJHJlZiI6IjU4In0sIkxpbmVXZWlnaHQiOjEuMCwiTGluZVR5cGUiOjAsIlBhcmVudFN0eWxlIjpudWxsfSwiSXNCZWxvd1RpbWViYW5kIjpmYWxzZSwiSGlkZURhdGUiOmZhbHNlLCJTaGFwZVNpemUiOjAsIlNwYWNpbmciOjIuMCwiUGFkZGluZyI6eyIkaWQiOiIzNTMiLCJUb3AiOjcsIkxlZnQiOjMsIlJpZ2h0IjowLCJCb3R0b20iOjJ9LCJTaGFwZVN0eWxlIjp7IiRpZCI6IjM1NCIsIk1hcmdpbiI6eyIkaWQiOiIzNTUiLCJUb3AiOjAsIkxlZnQiOjAsIlJpZ2h0IjowLCJCb3R0b20iOjB9LCJQYWRkaW5nIjp7IiRpZCI6IjM1NiIsIlRvcCI6MCwiTGVmdCI6MCwiUmlnaHQiOjAsIkJvdHRvbSI6MH0sIkJhY2tncm91bmQiOnsiJGlkIjoiMzU3IiwiQ29sb3IiOnsiJGlkIjoiMzU4IiwiQSI6MjU1LCJSIjoxNDMsIkciOjUzLCJCIjo1M319LCJJc1Zpc2libGUiOnRydWUsIldpZHRoIjoxMi4wLCJIZWlnaHQiOjE0LjAsIkJvcmRlclN0eWxlIjp7IiRpZCI6IjM1OSIsIkxpbmVDb2xvciI6eyIkaWQiOiIzNjAiLCIkdHlwZSI6Ik5MUkUuQ29tbW9uLkRvbS5Tb2xpZENvbG9yQnJ1c2gsIE5MUkUuQ29tbW9uIiwiQ29sb3IiOnsiJGlkIjoiMzYxIiwiQSI6MjU1LCJSIjo5NywiRyI6MjYsIkIiOjMxfX0sIkxpbmVXZWlnaHQiOjEuMzMzMzMzMzcsIkxpbmVUeXBlIjowLCJQYXJlbnRTdHlsZSI6bnVsbH0sIlBhcmVudFN0eWxlIjpudWxsfSwiVGl0bGVTdHlsZSI6eyIkaWQiOiIzNjIiLCJGb250U2V0dGluZ3MiOnsiJGlkIjoiMzYzIiwiRm9udFNpemUiOjEyLCJGb250TmFtZSI6IkNhbGlicmkiLCJJc0JvbGQiOmZhbHNlLCJJc0l0YWxpYyI6ZmFsc2UsIklzVW5kZXJsaW5lZCI6ZmFsc2UsIlBhcmVudFN0eWxlIjpudWxsfSwiQXV0b1NpemUiOjAsIkZvcmVncm91bmQiOnsiJGlkIjoiMzY0IiwiQ29sb3IiOnsiJGlkIjoiMzY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iIsIlRvcCI6MCwiTGVmdCI6MCwiUmlnaHQiOjAsIkJvdHRvbSI6MH0sIlBhZGRpbmciOnsiJGlkIjoiMzY3IiwiVG9wIjowLCJMZWZ0IjowLCJSaWdodCI6MCwiQm90dG9tIjowfSwiQmFja2dyb3VuZCI6eyIkcmVmIjoiNzUifSwiSXNWaXNpYmxlIjp0cnVlLCJXaWR0aCI6MC4wLCJIZWlnaHQiOjAuMCwiQm9yZGVyU3R5bGUiOnsiJGlkIjoiMzY4IiwiTGluZUNvbG9yIjpudWxsLCJMaW5lV2VpZ2h0IjowLjAsIkxpbmVUeXBlIjowLCJQYXJlbnRTdHlsZSI6bnVsbH0sIlBhcmVudFN0eWxlIjpudWxsfSwiRGF0ZVN0eWxlIjp7IiRpZCI6IjM2OSIsIkZvbnRTZXR0aW5ncyI6eyIkaWQiOiIzNzA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zEiLCJUb3AiOjAsIkxlZnQiOjAsIlJpZ2h0IjowLCJCb3R0b20iOjB9LCJQYWRkaW5nIjp7IiRpZCI6IjM3MiIsIlRvcCI6MCwiTGVmdCI6MCwiUmlnaHQiOjAsIkJvdHRvbSI6MH0sIkJhY2tncm91bmQiOnsiJHJlZiI6IjgyIn0sIklzVmlzaWJsZSI6dHJ1ZSwiV2lkdGgiOjAuMCwiSGVpZ2h0IjowLjAsIkJvcmRlclN0eWxlIjp7IiRpZCI6IjM3MyIsIkxpbmVDb2xvciI6bnVsbCwiTGluZVdlaWdodCI6MC4wLCJMaW5lVHlwZSI6MCwiUGFyZW50U3R5bGUiOm51bGx9LCJQYXJlbnRTdHlsZSI6bnVsbH0sIkRhdGVGb3JtYXQiOnsiJGlkIjoiMzc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UiLCJEYXRlUGFydElzVmlzaWJsZSI6dHJ1ZSwiVGltZVBhcnRJc1Zpc2libGUiOmZhbHNlfX0sIklzVmlzaWJsZSI6dHJ1ZSwiUGFyZW50U3R5bGUiOm51bGx9LCJJbmRleCI6MTAsIlBlcmNlbnRhZ2VDb21wbGV0ZSI6bnVsbCwiUG9zaXRpb24iOnsiUmF0aW8iOjAuMTQ3ODA4MTAzMjA4MTg4NjYsIklzQ3VzdG9tIjp0cnVlfSwiRGF0ZUZvcm1hdCI6eyIkcmVmIjoiMzc0In0sIklkIjoiZTQ5Y2RkNDEtOGRhYi00YTlkLWFhNTAtOWRlYjZmNjBhYjVhIiwiSW1wb3J0SWQiOm51bGwsIlRpdGxlIjoiUmVzaWducyAmIG1vdmVzIHRvIExvbmRvbiIsIk5vdGUiOm51bGwsIkh5cGVybGluayI6bnVsbCwiSXNDaGFuZ2VkIjpmYWxzZSwiSXNOZXciOmZhbHNlfSx7IiRpZCI6IjM3NiIsIkRhdGUiOiIxOTI4LTA2LTI1VDAwOjAwOjAwWiIsIlN0eWxlIjp7IiRpZCI6IjM3NyIsIlNoYXBlIjowLCJDb25uZWN0b3JNYXJnaW4iOnsiJGlkIjoiMzc4IiwiVG9wIjowLCJMZWZ0IjoyLCJSaWdodCI6MiwiQm90dG9tIjowfSwiQ29ubmVjdG9yU3R5bGUiOnsiJGlkIjoiMzc5IiwiTGluZUNvbG9yIjp7IiRyZWYiOiI1OCJ9LCJMaW5lV2VpZ2h0IjoxLjAsIkxpbmVUeXBlIjowLCJQYXJlbnRTdHlsZSI6bnVsbH0sIklzQmVsb3dUaW1lYmFuZCI6dHJ1ZSwiSGlkZURhdGUiOmZhbHNlLCJTaGFwZVNpemUiOjAsIlNwYWNpbmciOjIuMCwiUGFkZGluZyI6eyIkaWQiOiIzODAiLCJUb3AiOjcsIkxlZnQiOjMsIlJpZ2h0IjowLCJCb3R0b20iOjJ9LCJTaGFwZVN0eWxlIjp7IiRpZCI6IjM4MSIsIk1hcmdpbiI6eyIkaWQiOiIzODIiLCJUb3AiOjAsIkxlZnQiOjAsIlJpZ2h0IjowLCJCb3R0b20iOjB9LCJQYWRkaW5nIjp7IiRpZCI6IjM4MyIsIlRvcCI6MCwiTGVmdCI6MCwiUmlnaHQiOjAsIkJvdHRvbSI6MH0sIkJhY2tncm91bmQiOnsiJGlkIjoiMzg0IiwiQ29sb3IiOnsiJGlkIjoiMzg1IiwiQSI6MjU1LCJSIjoxNDMsIkciOjUzLCJCIjo1M319LCJJc1Zpc2libGUiOnRydWUsIldpZHRoIjoxMi4wLCJIZWlnaHQiOjE0LjAsIkJvcmRlclN0eWxlIjp7IiRpZCI6IjM4NiIsIkxpbmVDb2xvciI6eyIkaWQiOiIzODciLCIkdHlwZSI6Ik5MUkUuQ29tbW9uLkRvbS5Tb2xpZENvbG9yQnJ1c2gsIE5MUkUuQ29tbW9uIiwiQ29sb3IiOnsiJGlkIjoiMzg4IiwiQSI6MjU1LCJSIjo5NywiRyI6MjYsIkIiOjMxfX0sIkxpbmVXZWlnaHQiOjEuMzMzMzMzMzcsIkxpbmVUeXBlIjowLCJQYXJlbnRTdHlsZSI6bnVsbH0sIlBhcmVudFN0eWxlIjpudWxsfSwiVGl0bGVTdHlsZSI6eyIkaWQiOiIzODkiLCJGb250U2V0dGluZ3MiOnsiJGlkIjoiMzkwIiwiRm9udFNpemUiOjEyLCJGb250TmFtZSI6IkNhbGlicmkiLCJJc0JvbGQiOmZhbHNlLCJJc0l0YWxpYyI6ZmFsc2UsIklzVW5kZXJsaW5lZCI6ZmFsc2UsIlBhcmVudFN0eWxlIjpudWxsfSwiQXV0b1NpemUiOjAsIkZvcmVncm91bmQiOnsiJGlkIjoiMzkxIiwiQ29sb3IiOnsiJGlkIjoiMz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5MyIsIlRvcCI6MCwiTGVmdCI6MCwiUmlnaHQiOjAsIkJvdHRvbSI6MH0sIlBhZGRpbmciOnsiJGlkIjoiMzk0IiwiVG9wIjowLCJMZWZ0IjowLCJSaWdodCI6MCwiQm90dG9tIjowfSwiQmFja2dyb3VuZCI6eyIkcmVmIjoiNzUifSwiSXNWaXNpYmxlIjp0cnVlLCJXaWR0aCI6MC4wLCJIZWlnaHQiOjAuMCwiQm9yZGVyU3R5bGUiOnsiJGlkIjoiMzk1IiwiTGluZUNvbG9yIjpudWxsLCJMaW5lV2VpZ2h0IjowLjAsIkxpbmVUeXBlIjowLCJQYXJlbnRTdHlsZSI6bnVsbH0sIlBhcmVudFN0eWxlIjpudWxsfSwiRGF0ZVN0eWxlIjp7IiRpZCI6IjM5NiIsIkZvbnRTZXR0aW5ncyI6eyIkaWQiOiIzOT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OTgiLCJUb3AiOjAsIkxlZnQiOjAsIlJpZ2h0IjowLCJCb3R0b20iOjB9LCJQYWRkaW5nIjp7IiRpZCI6IjM5OSIsIlRvcCI6MCwiTGVmdCI6MCwiUmlnaHQiOjAsIkJvdHRvbSI6MH0sIkJhY2tncm91bmQiOnsiJHJlZiI6IjgyIn0sIklzVmlzaWJsZSI6dHJ1ZSwiV2lkdGgiOjAuMCwiSGVpZ2h0IjowLjAsIkJvcmRlclN0eWxlIjp7IiRpZCI6IjQwMCIsIkxpbmVDb2xvciI6bnVsbCwiTGluZVdlaWdodCI6MC4wLCJMaW5lVHlwZSI6MCwiUGFyZW50U3R5bGUiOm51bGx9LCJQYXJlbnRTdHlsZSI6bnVsbH0sIkRhdGVGb3JtYXQiOnsiJGlkIjoiNDA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IiLCJEYXRlUGFydElzVmlzaWJsZSI6dHJ1ZSwiVGltZVBhcnRJc1Zpc2libGUiOmZhbHNlfX0sIklzVmlzaWJsZSI6dHJ1ZSwiUGFyZW50U3R5bGUiOm51bGx9LCJJbmRleCI6MTEsIlBlcmNlbnRhZ2VDb21wbGV0ZSI6bnVsbCwiUG9zaXRpb24iOnsiUmF0aW8iOjAuMTUzNjkyNDY4MDA3NDA1NiwiSXNDdXN0b20iOnRydWV9LCJEYXRlRm9ybWF0Ijp7IiRyZWYiOiI0MDEifSwiSWQiOiJlYmY0NDRiMC1lNDdlLTRkOGUtOTdiNC1kOTg0MTlhMjYxZGYiLCJJbXBvcnRJZCI6bnVsbCwiVGl0bGUiOiJNb3ZlcyB0byBQYXJpcyAmIHdvcmtzIGFzIGEgam91cm5hbGlzdCIsIk5vdGUiOm51bGwsIkh5cGVybGluayI6bnVsbCwiSXNDaGFuZ2VkIjpmYWxzZSwiSXNOZXciOmZhbHNlfSx7IiRpZCI6IjQwMyIsIkRhdGUiOiIxOTI5LTEyLTI1VDAwOjAwOjAwWiIsIlN0eWxlIjp7IiRpZCI6IjQwNCIsIlNoYXBlIjowLCJDb25uZWN0b3JNYXJnaW4iOnsiJGlkIjoiNDA1IiwiVG9wIjowLCJMZWZ0IjoyLCJSaWdodCI6MiwiQm90dG9tIjowfSwiQ29ubmVjdG9yU3R5bGUiOnsiJGlkIjoiNDA2IiwiTGluZUNvbG9yIjp7IiRyZWYiOiI1OCJ9LCJMaW5lV2VpZ2h0IjoxLjAsIkxpbmVUeXBlIjowLCJQYXJlbnRTdHlsZSI6bnVsbH0sIklzQmVsb3dUaW1lYmFuZCI6ZmFsc2UsIkhpZGVEYXRlIjpmYWxzZSwiU2hhcGVTaXplIjowLCJTcGFjaW5nIjoyLjAsIlBhZGRpbmciOnsiJGlkIjoiNDA3IiwiVG9wIjo3LCJMZWZ0IjozLCJSaWdodCI6MCwiQm90dG9tIjoyfSwiU2hhcGVTdHlsZSI6eyIkaWQiOiI0MDgiLCJNYXJnaW4iOnsiJGlkIjoiNDA5IiwiVG9wIjowLCJMZWZ0IjowLCJSaWdodCI6MCwiQm90dG9tIjowfSwiUGFkZGluZyI6eyIkaWQiOiI0MTAiLCJUb3AiOjAsIkxlZnQiOjAsIlJpZ2h0IjowLCJCb3R0b20iOjB9LCJCYWNrZ3JvdW5kIjp7IiRpZCI6IjQxMSIsIkNvbG9yIjp7IiRpZCI6IjQxMiIsIkEiOjI1NSwiUiI6MTQzLCJHIjo1MywiQiI6NTN9fSwiSXNWaXNpYmxlIjp0cnVlLCJXaWR0aCI6MTIuMCwiSGVpZ2h0IjoxNC4wLCJCb3JkZXJTdHlsZSI6eyIkaWQiOiI0MTMiLCJMaW5lQ29sb3IiOnsiJGlkIjoiNDE0IiwiJHR5cGUiOiJOTFJFLkNvbW1vbi5Eb20uU29saWRDb2xvckJydXNoLCBOTFJFLkNvbW1vbiIsIkNvbG9yIjp7IiRpZCI6IjQxNSIsIkEiOjI1NSwiUiI6OTcsIkciOjI2LCJCIjozMX19LCJMaW5lV2VpZ2h0IjoxLjMzMzMzMzM3LCJMaW5lVHlwZSI6MCwiUGFyZW50U3R5bGUiOm51bGx9LCJQYXJlbnRTdHlsZSI6bnVsbH0sIlRpdGxlU3R5bGUiOnsiJGlkIjoiNDE2IiwiRm9udFNldHRpbmdzIjp7IiRpZCI6IjQxNyIsIkZvbnRTaXplIjoxMiwiRm9udE5hbWUiOiJDYWxpYnJpIiwiSXNCb2xkIjpmYWxzZSwiSXNJdGFsaWMiOmZhbHNlLCJJc1VuZGVybGluZWQiOmZhbHNlLCJQYXJlbnRTdHlsZSI6bnVsbH0sIkF1dG9TaXplIjoyLCJGb3JlZ3JvdW5kIjp7IiRpZCI6IjQxOCIsIkNvbG9yIjp7IiRpZCI6IjQxOSIsIkEiOjI1NSwiUiI6MCwiRyI6MCwiQiI6MH19LCJNYXhXaWR0aCI6Mjc1LjkxOTIxOTk3MDcwMzEyLCJNYXhIZWlnaHQiOiJJbmZpbml0eSIsIlNtYXJ0Rm9yZWdyb3VuZElzQWN0aXZlIjpmYWxzZSwiSG9yaXpvbnRhbEFsaWdubWVudCI6MSwiVmVydGljYWxBbGlnbm1lbnQiOjAsIlNtYXJ0Rm9yZWdyb3VuZCI6bnVsbCwiQmFja2dyb3VuZEZpbGxUeXBlIjowLCJNYXJnaW4iOnsiJGlkIjoiNDIwIiwiVG9wIjowLCJMZWZ0IjowLCJSaWdodCI6MCwiQm90dG9tIjowfSwiUGFkZGluZyI6eyIkaWQiOiI0MjEiLCJUb3AiOjAsIkxlZnQiOjAsIlJpZ2h0IjowLCJCb3R0b20iOjB9LCJCYWNrZ3JvdW5kIjp7IiRyZWYiOiI3NSJ9LCJJc1Zpc2libGUiOnRydWUsIldpZHRoIjowLjAsIkhlaWdodCI6MC4wLCJCb3JkZXJTdHlsZSI6eyIkaWQiOiI0MjIiLCJMaW5lQ29sb3IiOm51bGwsIkxpbmVXZWlnaHQiOjAuMCwiTGluZVR5cGUiOjAsIlBhcmVudFN0eWxlIjpudWxsfSwiUGFyZW50U3R5bGUiOm51bGx9LCJEYXRlU3R5bGUiOnsiJGlkIjoiNDIzIiwiRm9udFNldHRpbmdzIjp7IiRpZCI6IjQyN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yNSIsIlRvcCI6MCwiTGVmdCI6MCwiUmlnaHQiOjAsIkJvdHRvbSI6MH0sIlBhZGRpbmciOnsiJGlkIjoiNDI2IiwiVG9wIjowLCJMZWZ0IjowLCJSaWdodCI6MCwiQm90dG9tIjowfSwiQmFja2dyb3VuZCI6eyIkcmVmIjoiODIifSwiSXNWaXNpYmxlIjp0cnVlLCJXaWR0aCI6MC4wLCJIZWlnaHQiOjAuMCwiQm9yZGVyU3R5bGUiOnsiJGlkIjoiNDI3IiwiTGluZUNvbG9yIjpudWxsLCJMaW5lV2VpZ2h0IjowLjAsIkxpbmVUeXBlIjowLCJQYXJlbnRTdHlsZSI6bnVsbH0sIlBhcmVudFN0eWxlIjpudWxsfSwiRGF0ZUZvcm1hdCI6eyIkaWQiOiI0M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OSIsIkRhdGVQYXJ0SXNWaXNpYmxlIjp0cnVlLCJUaW1lUGFydElzVmlzaWJsZSI6ZmFsc2V9fSwiSXNWaXNpYmxlIjp0cnVlLCJQYXJlbnRTdHlsZSI6bnVsbH0sIkluZGV4IjoxMiwiUGVyY2VudGFnZUNvbXBsZXRlIjpudWxsLCJQb3NpdGlvbiI6eyJSYXRpbyI6MC4zMzMwMzg3ODIxOTAzOTM1MSwiSXNDdXN0b20iOnRydWV9LCJEYXRlRm9ybWF0Ijp7IiRyZWYiOiI0MjgifSwiSWQiOiI2MGVhNDlmYS1iOGIzLTRiZmEtYmY2YS02YzcyNTIwNjRjMzEiLCJJbXBvcnRJZCI6bnVsbCwiVGl0bGUiOiJSZXR1cm5zIHRvIEVuZ2xhbmQgJiB0YWtlcyB3b3JrIGFzIGEgcHJpdmF0ZSBjaGlsZCB0dXRvciIsIk5vdGUiOm51bGwsIkh5cGVybGluayI6bnVsbCwiSXNDaGFuZ2VkIjpmYWxzZSwiSXNOZXciOmZhbHNlfSx7IiRpZCI6IjQzMCIsIkRhdGUiOiIxOTMxLTA2LTI1VDAwOjAwOjAwWiIsIlN0eWxlIjp7IiRpZCI6IjQzMSIsIlNoYXBlIjowLCJDb25uZWN0b3JNYXJnaW4iOnsiJGlkIjoiNDMyIiwiVG9wIjowLCJMZWZ0IjoyLCJSaWdodCI6MiwiQm90dG9tIjowfSwiQ29ubmVjdG9yU3R5bGUiOnsiJGlkIjoiNDMzIiwiTGluZUNvbG9yIjp7IiRyZWYiOiI1OCJ9LCJMaW5lV2VpZ2h0IjoxLjAsIkxpbmVUeXBlIjowLCJQYXJlbnRTdHlsZSI6bnVsbH0sIklzQmVsb3dUaW1lYmFuZCI6dHJ1ZSwiSGlkZURhdGUiOmZhbHNlLCJTaGFwZVNpemUiOjAsIlNwYWNpbmciOjIuMCwiUGFkZGluZyI6eyIkaWQiOiI0MzQiLCJUb3AiOjcsIkxlZnQiOjMsIlJpZ2h0IjowLCJCb3R0b20iOjJ9LCJTaGFwZVN0eWxlIjp7IiRpZCI6IjQzNSIsIk1hcmdpbiI6eyIkaWQiOiI0MzYiLCJUb3AiOjAsIkxlZnQiOjAsIlJpZ2h0IjowLCJCb3R0b20iOjB9LCJQYWRkaW5nIjp7IiRpZCI6IjQzNyIsIlRvcCI6MCwiTGVmdCI6MCwiUmlnaHQiOjAsIkJvdHRvbSI6MH0sIkJhY2tncm91bmQiOnsiJGlkIjoiNDM4IiwiQ29sb3IiOnsiJGlkIjoiNDM5IiwiQSI6MjU1LCJSIjoxNDMsIkciOjUzLCJCIjo1M319LCJJc1Zpc2libGUiOnRydWUsIldpZHRoIjoxMi4wLCJIZWlnaHQiOjE0LjAsIkJvcmRlclN0eWxlIjp7IiRpZCI6IjQ0MCIsIkxpbmVDb2xvciI6eyIkaWQiOiI0NDEiLCIkdHlwZSI6Ik5MUkUuQ29tbW9uLkRvbS5Tb2xpZENvbG9yQnJ1c2gsIE5MUkUuQ29tbW9uIiwiQ29sb3IiOnsiJGlkIjoiNDQyIiwiQSI6MjU1LCJSIjo5NywiRyI6MjYsIkIiOjMxfX0sIkxpbmVXZWlnaHQiOjEuMzMzMzMzMzcsIkxpbmVUeXBlIjowLCJQYXJlbnRTdHlsZSI6bnVsbH0sIlBhcmVudFN0eWxlIjpudWxsfSwiVGl0bGVTdHlsZSI6eyIkaWQiOiI0NDMiLCJGb250U2V0dGluZ3MiOnsiJGlkIjoiNDQ0IiwiRm9udFNpemUiOjEyLCJGb250TmFtZSI6IkNhbGlicmkiLCJJc0JvbGQiOmZhbHNlLCJJc0l0YWxpYyI6ZmFsc2UsIklzVW5kZXJsaW5lZCI6ZmFsc2UsIlBhcmVudFN0eWxlIjpudWxsfSwiQXV0b1NpemUiOjIsIkZvcmVncm91bmQiOnsiJGlkIjoiNDQ1IiwiQ29sb3IiOnsiJGlkIjoiNDQ2IiwiQSI6MjU1LCJSIjowLCJHIjowLCJCIjowfX0sIk1heFdpZHRoIjoyNjMuMTAzMzAyMDAxOTUzMTIsIk1heEhlaWdodCI6IkluZmluaXR5IiwiU21hcnRGb3JlZ3JvdW5kSXNBY3RpdmUiOmZhbHNlLCJIb3Jpem9udGFsQWxpZ25tZW50IjoxLCJWZXJ0aWNhbEFsaWdubWVudCI6MCwiU21hcnRGb3JlZ3JvdW5kIjpudWxsLCJCYWNrZ3JvdW5kRmlsbFR5cGUiOjAsIk1hcmdpbiI6eyIkaWQiOiI0NDciLCJUb3AiOjAsIkxlZnQiOjAsIlJpZ2h0IjowLCJCb3R0b20iOjB9LCJQYWRkaW5nIjp7IiRpZCI6IjQ0OCIsIlRvcCI6MCwiTGVmdCI6MCwiUmlnaHQiOjAsIkJvdHRvbSI6MH0sIkJhY2tncm91bmQiOnsiJHJlZiI6Ijc1In0sIklzVmlzaWJsZSI6dHJ1ZSwiV2lkdGgiOjAuMCwiSGVpZ2h0IjowLjAsIkJvcmRlclN0eWxlIjp7IiRpZCI6IjQ0OSIsIkxpbmVDb2xvciI6bnVsbCwiTGluZVdlaWdodCI6MC4wLCJMaW5lVHlwZSI6MCwiUGFyZW50U3R5bGUiOm51bGx9LCJQYXJlbnRTdHlsZSI6bnVsbH0sIkRhdGVTdHlsZSI6eyIkaWQiOiI0NTAiLCJGb250U2V0dGluZ3MiOnsiJGlkIjoiNDUx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UyIiwiVG9wIjowLCJMZWZ0IjowLCJSaWdodCI6MCwiQm90dG9tIjowfSwiUGFkZGluZyI6eyIkaWQiOiI0NTMiLCJUb3AiOjAsIkxlZnQiOjAsIlJpZ2h0IjowLCJCb3R0b20iOjB9LCJCYWNrZ3JvdW5kIjp7IiRyZWYiOiI4MiJ9LCJJc1Zpc2libGUiOnRydWUsIldpZHRoIjowLjAsIkhlaWdodCI6MC4wLCJCb3JkZXJTdHlsZSI6eyIkaWQiOiI0NTQiLCJMaW5lQ29sb3IiOm51bGwsIkxpbmVXZWlnaHQiOjAuMCwiTGluZVR5cGUiOjAsIlBhcmVudFN0eWxlIjpudWxsfSwiUGFyZW50U3R5bGUiOm51bGx9LCJEYXRlRm9ybWF0Ijp7IiRpZCI6IjQ1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2IiwiRGF0ZVBhcnRJc1Zpc2libGUiOnRydWUsIlRpbWVQYXJ0SXNWaXNpYmxlIjpmYWxzZX19LCJJc1Zpc2libGUiOnRydWUsIlBhcmVudFN0eWxlIjpudWxsfSwiSW5kZXgiOjEzLCJQZXJjZW50YWdlQ29tcGxldGUiOm51bGwsIlBvc2l0aW9uIjp7IlJhdGlvIjowLjI3NzE1MjM4NjQxODA5NTM2LCJJc0N1c3RvbSI6dHJ1ZX0sIkRhdGVGb3JtYXQiOnsiJHJlZiI6IjQ1NSJ9LCJJZCI6ImRiYjhlMGNkLWVhMzAtNDRjOC1iNThmLTM2MWRkOGM0NGZiNyIsIkltcG9ydElkIjpudWxsLCJUaXRsZSI6IkJlY29tZXMgdGVhY2hlciBhdCBhIHNjaG9vbCBmb3IgYm95cyBpbiBIYXllcyIsIk5vdGUiOm51bGwsIkh5cGVybGluayI6bnVsbCwiSXNDaGFuZ2VkIjpmYWxzZSwiSXNOZXciOmZhbHNlfSx7IiRpZCI6IjQ1NyIsIkRhdGUiOiIxOTMzLTA2LTI1VDAwOjAwOjAwWiIsIlN0eWxlIjp7IiRpZCI6IjQ1OCIsIlNoYXBlIjoxLCJDb25uZWN0b3JNYXJnaW4iOnsiJGlkIjoiNDU5IiwiVG9wIjowLCJMZWZ0IjoyLCJSaWdodCI6MiwiQm90dG9tIjowfSwiQ29ubmVjdG9yU3R5bGUiOnsiJGlkIjoiNDYwIiwiTGluZUNvbG9yIjp7IiRyZWYiOiI1OCJ9LCJMaW5lV2VpZ2h0IjoxLjAsIkxpbmVUeXBlIjowLCJQYXJlbnRTdHlsZSI6bnVsbH0sIklzQmVsb3dUaW1lYmFuZCI6ZmFsc2UsIkhpZGVEYXRlIjpmYWxzZSwiU2hhcGVTaXplIjowLCJTcGFjaW5nIjoyLjAsIlBhZGRpbmciOnsiJGlkIjoiNDYxIiwiVG9wIjo3LCJMZWZ0IjozLCJSaWdodCI6MCwiQm90dG9tIjoyfSwiU2hhcGVTdHlsZSI6eyIkaWQiOiI0NjIiLCJNYXJnaW4iOnsiJGlkIjoiNDYzIiwiVG9wIjowLCJMZWZ0IjowLCJSaWdodCI6MCwiQm90dG9tIjowfSwiUGFkZGluZyI6eyIkaWQiOiI0NjQiLCJUb3AiOjAsIkxlZnQiOjAsIlJpZ2h0IjowLCJCb3R0b20iOjB9LCJCYWNrZ3JvdW5kIjp7IiRpZCI6IjQ2NSIsIkNvbG9yIjp7IiRpZCI6IjQ2NiIsIkEiOjI1NSwiUiI6MjU1LCJHIjoyNDQsIkIiOjIxNn19LCJJc1Zpc2libGUiOnRydWUsIldpZHRoIjoxMi4wLCJIZWlnaHQiOjE0LjAsIkJvcmRlclN0eWxlIjp7IiRpZCI6IjQ2NyIsIkxpbmVDb2xvciI6eyIkaWQiOiI0NjgiLCIkdHlwZSI6Ik5MUkUuQ29tbW9uLkRvbS5Tb2xpZENvbG9yQnJ1c2gsIE5MUkUuQ29tbW9uIiwiQ29sb3IiOnsiJGlkIjoiNDY5IiwiQSI6MjU1LCJSIjowLCJHIjowLCJCIjowfX0sIkxpbmVXZWlnaHQiOjEuMzMzMzMzMzcsIkxpbmVUeXBlIjowLCJQYXJlbnRTdHlsZSI6bnVsbH0sIlBhcmVudFN0eWxlIjpudWxsfSwiVGl0bGVTdHlsZSI6eyIkaWQiOiI0NzAiLCJGb250U2V0dGluZ3MiOnsiJGlkIjoiNDcxIiwiRm9udFNpemUiOjEyLCJGb250TmFtZSI6IkNhbGlicmkiLCJJc0JvbGQiOmZhbHNlLCJJc0l0YWxpYyI6ZmFsc2UsIklzVW5kZXJsaW5lZCI6ZmFsc2UsIlBhcmVudFN0eWxlIjpudWxsfSwiQXV0b1NpemUiOjIsIkZvcmVncm91bmQiOnsiJGlkIjoiNDcyIiwiQ29sb3IiOnsiJGlkIjoiNDczIiwiQSI6MjU1LCJSIjowLCJHIjowLCJCIjowfX0sIk1heFdpZHRoIjozODAuMDQ0MDk3OTAwMzkwNjIsIk1heEhlaWdodCI6IkluZmluaXR5IiwiU21hcnRGb3JlZ3JvdW5kSXNBY3RpdmUiOmZhbHNlLCJIb3Jpem9udGFsQWxpZ25tZW50IjoxLCJWZXJ0aWNhbEFsaWdubWVudCI6MCwiU21hcnRGb3JlZ3JvdW5kIjpudWxsLCJCYWNrZ3JvdW5kRmlsbFR5cGUiOjAsIk1hcmdpbiI6eyIkaWQiOiI0NzQiLCJUb3AiOjAsIkxlZnQiOjAsIlJpZ2h0IjowLCJCb3R0b20iOjB9LCJQYWRkaW5nIjp7IiRpZCI6IjQ3NSIsIlRvcCI6MCwiTGVmdCI6MCwiUmlnaHQiOjAsIkJvdHRvbSI6MH0sIkJhY2tncm91bmQiOnsiJHJlZiI6Ijc1In0sIklzVmlzaWJsZSI6dHJ1ZSwiV2lkdGgiOjAuMCwiSGVpZ2h0IjowLjAsIkJvcmRlclN0eWxlIjp7IiRpZCI6IjQ3NiIsIkxpbmVDb2xvciI6bnVsbCwiTGluZVdlaWdodCI6MC4wLCJMaW5lVHlwZSI6MCwiUGFyZW50U3R5bGUiOm51bGx9LCJQYXJlbnRTdHlsZSI6bnVsbH0sIkRhdGVTdHlsZSI6eyIkaWQiOiI0NzciLCJGb250U2V0dGluZ3MiOnsiJGlkIjoiNDc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c5IiwiVG9wIjowLCJMZWZ0IjowLCJSaWdodCI6MCwiQm90dG9tIjowfSwiUGFkZGluZyI6eyIkaWQiOiI0ODAiLCJUb3AiOjAsIkxlZnQiOjAsIlJpZ2h0IjowLCJCb3R0b20iOjB9LCJCYWNrZ3JvdW5kIjp7IiRyZWYiOiI4MiJ9LCJJc1Zpc2libGUiOnRydWUsIldpZHRoIjowLjAsIkhlaWdodCI6MC4wLCJCb3JkZXJTdHlsZSI6eyIkaWQiOiI0ODEiLCJMaW5lQ29sb3IiOm51bGwsIkxpbmVXZWlnaHQiOjAuMCwiTGluZVR5cGUiOjAsIlBhcmVudFN0eWxlIjpudWxsfSwiUGFyZW50U3R5bGUiOm51bGx9LCJEYXRlRm9ybWF0Ijp7IiRpZCI6IjQ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zIiwiRGF0ZVBhcnRJc1Zpc2libGUiOnRydWUsIlRpbWVQYXJ0SXNWaXNpYmxlIjpmYWxzZX19LCJJc1Zpc2libGUiOnRydWUsIlBhcmVudFN0eWxlIjpudWxsfSwiSW5kZXgiOjE0LCJQZXJjZW50YWdlQ29tcGxldGUiOm51bGwsIlBvc2l0aW9uIjp7IlJhdGlvIjowLjI3MjQ4NTg2MDE4ODgwMjExLCJJc0N1c3RvbSI6dHJ1ZX0sIkRhdGVGb3JtYXQiOnsiJHJlZiI6IjQ4MiJ9LCJJZCI6IjA5YTNhMDZhLTA0MDktNGFjNy04NDcxLWJlNmE4YzUxN2ExYSIsIkltcG9ydElkIjpudWxsLCJUaXRsZSI6IkRvd24gYW5kIE91dCBpbiBQYXJpcyBhbmQgTG9uZG9uICh1bmRlciBuZXcgcGVuIG5hbWUgLSBHLiBPcndlbGwpIiwiTm90ZSI6bnVsbCwiSHlwZXJsaW5rIjpudWxsLCJJc0NoYW5nZWQiOmZhbHNlLCJJc05ldyI6ZmFsc2V9LHsiJGlkIjoiNDg0IiwiRGF0ZSI6IjE5MzUtMDgtMjlUMDA6MDA6MDBaIiwiU3R5bGUiOnsiJGlkIjoiNDg1IiwiU2hhcGUiOjEsIkNvbm5lY3Rvck1hcmdpbiI6eyIkaWQiOiI0ODYiLCJUb3AiOjAsIkxlZnQiOjIsIlJpZ2h0IjoyLCJCb3R0b20iOjB9LCJDb25uZWN0b3JTdHlsZSI6eyIkaWQiOiI0ODciLCJMaW5lQ29sb3IiOnsiJHJlZiI6IjU4In0sIkxpbmVXZWlnaHQiOjEuMCwiTGluZVR5cGUiOjAsIlBhcmVudFN0eWxlIjpudWxsfSwiSXNCZWxvd1RpbWViYW5kIjpmYWxzZSwiSGlkZURhdGUiOmZhbHNlLCJTaGFwZVNpemUiOjAsIlNwYWNpbmciOjIuMCwiUGFkZGluZyI6eyIkaWQiOiI0ODgiLCJUb3AiOjcsIkxlZnQiOjMsIlJpZ2h0IjowLCJCb3R0b20iOjJ9LCJTaGFwZVN0eWxlIjp7IiRpZCI6IjQ4OSIsIk1hcmdpbiI6eyIkaWQiOiI0OTAiLCJUb3AiOjAsIkxlZnQiOjAsIlJpZ2h0IjowLCJCb3R0b20iOjB9LCJQYWRkaW5nIjp7IiRpZCI6IjQ5MSIsIlRvcCI6MCwiTGVmdCI6MCwiUmlnaHQiOjAsIkJvdHRvbSI6MH0sIkJhY2tncm91bmQiOnsiJGlkIjoiNDkyIiwiQ29sb3IiOnsiJGlkIjoiNDkzIiwiQSI6MjU1LCJSIjoyNTUsIkciOjI0NCwiQiI6MjE2fX0sIklzVmlzaWJsZSI6dHJ1ZSwiV2lkdGgiOjEyLjAsIkhlaWdodCI6MTQuMCwiQm9yZGVyU3R5bGUiOnsiJGlkIjoiNDk0IiwiTGluZUNvbG9yIjp7IiRpZCI6IjQ5NSIsIiR0eXBlIjoiTkxSRS5Db21tb24uRG9tLlNvbGlkQ29sb3JCcnVzaCwgTkxSRS5Db21tb24iLCJDb2xvciI6eyIkaWQiOiI0OTYiLCJBIjoyNTUsIlIiOjAsIkciOjAsIkIiOjB9fSwiTGluZVdlaWdodCI6MS4zMzMzMzMzNywiTGluZVR5cGUiOjAsIlBhcmVudFN0eWxlIjpudWxsfSwiUGFyZW50U3R5bGUiOm51bGx9LCJUaXRsZVN0eWxlIjp7IiRpZCI6IjQ5NyIsIkZvbnRTZXR0aW5ncyI6eyIkaWQiOiI0OTgiLCJGb250U2l6ZSI6MTIsIkZvbnROYW1lIjoiQ2FsaWJyaSIsIklzQm9sZCI6ZmFsc2UsIklzSXRhbGljIjpmYWxzZSwiSXNVbmRlcmxpbmVkIjpmYWxzZSwiUGFyZW50U3R5bGUiOm51bGx9LCJBdXRvU2l6ZSI6MCwiRm9yZWdyb3VuZCI6eyIkaWQiOiI0OTkiLCJDb2xvciI6eyIkaWQiOiI1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AxIiwiVG9wIjowLCJMZWZ0IjowLCJSaWdodCI6MCwiQm90dG9tIjowfSwiUGFkZGluZyI6eyIkaWQiOiI1MDIiLCJUb3AiOjAsIkxlZnQiOjAsIlJpZ2h0IjowLCJCb3R0b20iOjB9LCJCYWNrZ3JvdW5kIjp7IiRyZWYiOiI3NSJ9LCJJc1Zpc2libGUiOnRydWUsIldpZHRoIjowLjAsIkhlaWdodCI6MC4wLCJCb3JkZXJTdHlsZSI6eyIkaWQiOiI1MDMiLCJMaW5lQ29sb3IiOm51bGwsIkxpbmVXZWlnaHQiOjAuMCwiTGluZVR5cGUiOjAsIlBhcmVudFN0eWxlIjpudWxsfSwiUGFyZW50U3R5bGUiOm51bGx9LCJEYXRlU3R5bGUiOnsiJGlkIjoiNTA0IiwiRm9udFNldHRpbmdzIjp7IiRpZCI6IjUwN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wNiIsIlRvcCI6MCwiTGVmdCI6MCwiUmlnaHQiOjAsIkJvdHRvbSI6MH0sIlBhZGRpbmciOnsiJGlkIjoiNTA3IiwiVG9wIjowLCJMZWZ0IjowLCJSaWdodCI6MCwiQm90dG9tIjowfSwiQmFja2dyb3VuZCI6eyIkcmVmIjoiODIifSwiSXNWaXNpYmxlIjp0cnVlLCJXaWR0aCI6MC4wLCJIZWlnaHQiOjAuMCwiQm9yZGVyU3R5bGUiOnsiJGlkIjoiNTA4IiwiTGluZUNvbG9yIjpudWxsLCJMaW5lV2VpZ2h0IjowLjAsIkxpbmVUeXBlIjowLCJQYXJlbnRTdHlsZSI6bnVsbH0sIlBhcmVudFN0eWxlIjpudWxsfSwiRGF0ZUZvcm1hdCI6eyIkaWQiOiI1M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MCIsIkRhdGVQYXJ0SXNWaXNpYmxlIjp0cnVlLCJUaW1lUGFydElzVmlzaWJsZSI6ZmFsc2V9fSwiSXNWaXNpYmxlIjp0cnVlLCJQYXJlbnRTdHlsZSI6bnVsbH0sIkluZGV4IjoxNSwiUGVyY2VudGFnZUNvbXBsZXRlIjpudWxsLCJQb3NpdGlvbiI6eyJSYXRpbyI6MC4yMTI3MzQ5MDA1ODA1MTIxNCwiSXNDdXN0b20iOnRydWV9LCJEYXRlRm9ybWF0Ijp7IiRyZWYiOiI1MDkifSwiSWQiOiJjYzEzNWNjZi1hZmI3LTRlZWQtYjQ2NS1mMjNjMjVjOTMyMDciLCJJbXBvcnRJZCI6bnVsbCwiVGl0bGUiOiJCdXJtZXNlIERheXMiLCJOb3RlIjpudWxsLCJIeXBlcmxpbmsiOm51bGwsIklzQ2hhbmdlZCI6ZmFsc2UsIklzTmV3IjpmYWxzZX0seyIkaWQiOiI1MTEiLCJEYXRlIjoiMTkzNS0wMy0xMlQwMDowMDowMFoiLCJTdHlsZSI6eyIkaWQiOiI1MTIiLCJTaGFwZSI6MCwiQ29ubmVjdG9yTWFyZ2luIjp7IiRpZCI6IjUxMyIsIlRvcCI6MCwiTGVmdCI6MiwiUmlnaHQiOjIsIkJvdHRvbSI6MH0sIkNvbm5lY3RvclN0eWxlIjp7IiRpZCI6IjUxNCIsIkxpbmVDb2xvciI6eyIkcmVmIjoiNTgifSwiTGluZVdlaWdodCI6MS4wLCJMaW5lVHlwZSI6MCwiUGFyZW50U3R5bGUiOm51bGx9LCJJc0JlbG93VGltZWJhbmQiOnRydWUsIkhpZGVEYXRlIjpmYWxzZSwiU2hhcGVTaXplIjowLCJTcGFjaW5nIjoyLjAsIlBhZGRpbmciOnsiJGlkIjoiNTE1IiwiVG9wIjo3LCJMZWZ0IjozLCJSaWdodCI6MCwiQm90dG9tIjoyfSwiU2hhcGVTdHlsZSI6eyIkaWQiOiI1MTYiLCJNYXJnaW4iOnsiJGlkIjoiNTE3IiwiVG9wIjowLCJMZWZ0IjowLCJSaWdodCI6MCwiQm90dG9tIjowfSwiUGFkZGluZyI6eyIkaWQiOiI1MTgiLCJUb3AiOjAsIkxlZnQiOjAsIlJpZ2h0IjowLCJCb3R0b20iOjB9LCJCYWNrZ3JvdW5kIjp7IiRpZCI6IjUxOSIsIkNvbG9yIjp7IiRpZCI6IjUyMCIsIkEiOjI1NSwiUiI6MTQzLCJHIjo1MywiQiI6NTN9fSwiSXNWaXNpYmxlIjp0cnVlLCJXaWR0aCI6MTIuMCwiSGVpZ2h0IjoxNC4wLCJCb3JkZXJTdHlsZSI6eyIkaWQiOiI1MjEiLCJMaW5lQ29sb3IiOnsiJGlkIjoiNTIyIiwiJHR5cGUiOiJOTFJFLkNvbW1vbi5Eb20uU29saWRDb2xvckJydXNoLCBOTFJFLkNvbW1vbiIsIkNvbG9yIjp7IiRpZCI6IjUyMyIsIkEiOjI1NSwiUiI6OTcsIkciOjI2LCJCIjozMX19LCJMaW5lV2VpZ2h0IjoxLjMzMzMzMzM3LCJMaW5lVHlwZSI6MCwiUGFyZW50U3R5bGUiOm51bGx9LCJQYXJlbnRTdHlsZSI6bnVsbH0sIlRpdGxlU3R5bGUiOnsiJGlkIjoiNTI0IiwiRm9udFNldHRpbmdzIjp7IiRpZCI6IjUyNSIsIkZvbnRTaXplIjoxMiwiRm9udE5hbWUiOiJDYWxpYnJpIiwiSXNCb2xkIjpmYWxzZSwiSXNJdGFsaWMiOmZhbHNlLCJJc1VuZGVybGluZWQiOmZhbHNlLCJQYXJlbnRTdHlsZSI6bnVsbH0sIkF1dG9TaXplIjowLCJGb3JlZ3JvdW5kIjp7IiRpZCI6IjUyNiIsIkNvbG9yIjp7IiRpZCI6IjUy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jgiLCJUb3AiOjAsIkxlZnQiOjAsIlJpZ2h0IjowLCJCb3R0b20iOjB9LCJQYWRkaW5nIjp7IiRpZCI6IjUyOSIsIlRvcCI6MCwiTGVmdCI6MCwiUmlnaHQiOjAsIkJvdHRvbSI6MH0sIkJhY2tncm91bmQiOnsiJHJlZiI6Ijc1In0sIklzVmlzaWJsZSI6dHJ1ZSwiV2lkdGgiOjAuMCwiSGVpZ2h0IjowLjAsIkJvcmRlclN0eWxlIjp7IiRpZCI6IjUzMCIsIkxpbmVDb2xvciI6bnVsbCwiTGluZVdlaWdodCI6MC4wLCJMaW5lVHlwZSI6MCwiUGFyZW50U3R5bGUiOm51bGx9LCJQYXJlbnRTdHlsZSI6bnVsbH0sIkRhdGVTdHlsZSI6eyIkaWQiOiI1MzEiLCJGb250U2V0dGluZ3MiOnsiJGlkIjoiNTMy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MzIiwiVG9wIjowLCJMZWZ0IjowLCJSaWdodCI6MCwiQm90dG9tIjowfSwiUGFkZGluZyI6eyIkaWQiOiI1MzQiLCJUb3AiOjAsIkxlZnQiOjAsIlJpZ2h0IjowLCJCb3R0b20iOjB9LCJCYWNrZ3JvdW5kIjp7IiRyZWYiOiI4MiJ9LCJJc1Zpc2libGUiOnRydWUsIldpZHRoIjowLjAsIkhlaWdodCI6MC4wLCJCb3JkZXJTdHlsZSI6eyIkaWQiOiI1MzUiLCJMaW5lQ29sb3IiOm51bGwsIkxpbmVXZWlnaHQiOjAuMCwiTGluZVR5cGUiOjAsIlBhcmVudFN0eWxlIjpudWxsfSwiUGFyZW50U3R5bGUiOm51bGx9LCJEYXRlRm9ybWF0Ijp7IiRpZCI6IjU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M3IiwiRGF0ZVBhcnRJc1Zpc2libGUiOnRydWUsIlRpbWVQYXJ0SXNWaXNpYmxlIjpmYWxzZX19LCJJc1Zpc2libGUiOnRydWUsIlBhcmVudFN0eWxlIjpudWxsfSwiSW5kZXgiOjE2LCJQZXJjZW50YWdlQ29tcGxldGUiOm51bGwsIlBvc2l0aW9uIjp7IlJhdGlvIjowLjIxNjEwMjE5NzQzNTE2NzA5LCJJc0N1c3RvbSI6dHJ1ZX0sIkRhdGVGb3JtYXQiOnsiJHJlZiI6IjUzNiJ9LCJJZCI6ImZkNDZlNjUzLWYzZDMtNDBjNC1iZGYyLTU4OTBhZTY3MDkwZSIsIkltcG9ydElkIjpudWxsLCJUaXRsZSI6Ik1hcnJpZXMgRWlsZWVuIE8nU2hhdWdobmVzc3kiLCJOb3RlIjpudWxsLCJIeXBlcmxpbmsiOm51bGwsIklzQ2hhbmdlZCI6ZmFsc2UsIklzTmV3IjpmYWxzZX0seyIkaWQiOiI1MzgiLCJEYXRlIjoiMTkzNi0xMi0yNVQwMDowMDowMFoiLCJTdHlsZSI6eyIkaWQiOiI1MzkiLCJTaGFwZSI6MCwiQ29ubmVjdG9yTWFyZ2luIjp7IiRpZCI6IjU0MCIsIlRvcCI6MCwiTGVmdCI6MiwiUmlnaHQiOjIsIkJvdHRvbSI6MH0sIkNvbm5lY3RvclN0eWxlIjp7IiRpZCI6IjU0MSIsIkxpbmVDb2xvciI6eyIkcmVmIjoiNTgifSwiTGluZVdlaWdodCI6MS4wLCJMaW5lVHlwZSI6MCwiUGFyZW50U3R5bGUiOm51bGx9LCJJc0JlbG93VGltZWJhbmQiOnRydWUsIkhpZGVEYXRlIjpmYWxzZSwiU2hhcGVTaXplIjowLCJTcGFjaW5nIjoyLjAsIlBhZGRpbmciOnsiJGlkIjoiNTQyIiwiVG9wIjo3LCJMZWZ0IjozLCJSaWdodCI6MCwiQm90dG9tIjoyfSwiU2hhcGVTdHlsZSI6eyIkaWQiOiI1NDMiLCJNYXJnaW4iOnsiJGlkIjoiNTQ0IiwiVG9wIjowLCJMZWZ0IjowLCJSaWdodCI6MCwiQm90dG9tIjowfSwiUGFkZGluZyI6eyIkaWQiOiI1NDUiLCJUb3AiOjAsIkxlZnQiOjAsIlJpZ2h0IjowLCJCb3R0b20iOjB9LCJCYWNrZ3JvdW5kIjp7IiRpZCI6IjU0NiIsIkNvbG9yIjp7IiRpZCI6IjU0NyIsIkEiOjI1NSwiUiI6MTQzLCJHIjo1MywiQiI6NTN9fSwiSXNWaXNpYmxlIjp0cnVlLCJXaWR0aCI6MTIuMCwiSGVpZ2h0IjoxNC4wLCJCb3JkZXJTdHlsZSI6eyIkaWQiOiI1NDgiLCJMaW5lQ29sb3IiOnsiJGlkIjoiNTQ5IiwiJHR5cGUiOiJOTFJFLkNvbW1vbi5Eb20uU29saWRDb2xvckJydXNoLCBOTFJFLkNvbW1vbiIsIkNvbG9yIjp7IiRpZCI6IjU1MCIsIkEiOjI1NSwiUiI6OTcsIkciOjI2LCJCIjozMX19LCJMaW5lV2VpZ2h0IjoxLjMzMzMzMzM3LCJMaW5lVHlwZSI6MCwiUGFyZW50U3R5bGUiOm51bGx9LCJQYXJlbnRTdHlsZSI6bnVsbH0sIlRpdGxlU3R5bGUiOnsiJGlkIjoiNTUxIiwiRm9udFNldHRpbmdzIjp7IiRpZCI6IjU1MiIsIkZvbnRTaXplIjoxMiwiRm9udE5hbWUiOiJDYWxpYnJpIiwiSXNCb2xkIjpmYWxzZSwiSXNJdGFsaWMiOmZhbHNlLCJJc1VuZGVybGluZWQiOmZhbHNlLCJQYXJlbnRTdHlsZSI6bnVsbH0sIkF1dG9TaXplIjoyLCJGb3JlZ3JvdW5kIjp7IiRpZCI6IjU1MyIsIkNvbG9yIjp7IiRpZCI6IjU1NCIsIkEiOjI1NSwiUiI6MCwiRyI6MCwiQiI6MH19LCJNYXhXaWR0aCI6MjgwLjk0NjI4OTA2MjUsIk1heEhlaWdodCI6IkluZmluaXR5IiwiU21hcnRGb3JlZ3JvdW5kSXNBY3RpdmUiOmZhbHNlLCJIb3Jpem9udGFsQWxpZ25tZW50IjoxLCJWZXJ0aWNhbEFsaWdubWVudCI6MCwiU21hcnRGb3JlZ3JvdW5kIjpudWxsLCJCYWNrZ3JvdW5kRmlsbFR5cGUiOjAsIk1hcmdpbiI6eyIkaWQiOiI1NTUiLCJUb3AiOjAsIkxlZnQiOjAsIlJpZ2h0IjowLCJCb3R0b20iOjB9LCJQYWRkaW5nIjp7IiRpZCI6IjU1NiIsIlRvcCI6MCwiTGVmdCI6MCwiUmlnaHQiOjAsIkJvdHRvbSI6MH0sIkJhY2tncm91bmQiOnsiJHJlZiI6Ijc1In0sIklzVmlzaWJsZSI6dHJ1ZSwiV2lkdGgiOjAuMCwiSGVpZ2h0IjowLjAsIkJvcmRlclN0eWxlIjp7IiRpZCI6IjU1NyIsIkxpbmVDb2xvciI6bnVsbCwiTGluZVdlaWdodCI6MC4wLCJMaW5lVHlwZSI6MCwiUGFyZW50U3R5bGUiOm51bGx9LCJQYXJlbnRTdHlsZSI6bnVsbH0sIkRhdGVTdHlsZSI6eyIkaWQiOiI1NTgiLCJGb250U2V0dGluZ3MiOnsiJGlkIjoiNTU5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YwIiwiVG9wIjowLCJMZWZ0IjowLCJSaWdodCI6MCwiQm90dG9tIjowfSwiUGFkZGluZyI6eyIkaWQiOiI1NjEiLCJUb3AiOjAsIkxlZnQiOjAsIlJpZ2h0IjowLCJCb3R0b20iOjB9LCJCYWNrZ3JvdW5kIjp7IiRyZWYiOiI4MiJ9LCJJc1Zpc2libGUiOnRydWUsIldpZHRoIjowLjAsIkhlaWdodCI6MC4wLCJCb3JkZXJTdHlsZSI6eyIkaWQiOiI1NjIiLCJMaW5lQ29sb3IiOm51bGwsIkxpbmVXZWlnaHQiOjAuMCwiTGluZVR5cGUiOjAsIlBhcmVudFN0eWxlIjpudWxsfSwiUGFyZW50U3R5bGUiOm51bGx9LCJEYXRlRm9ybWF0Ijp7IiRpZCI6IjU2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Y0IiwiRGF0ZVBhcnRJc1Zpc2libGUiOnRydWUsIlRpbWVQYXJ0SXNWaXNpYmxlIjpmYWxzZX19LCJJc1Zpc2libGUiOnRydWUsIlBhcmVudFN0eWxlIjpudWxsfSwiSW5kZXgiOjE3LCJQZXJjZW50YWdlQ29tcGxldGUiOm51bGwsIlBvc2l0aW9uIjp7IlJhdGlvIjowLjA4NTUwMjc0ODEzNjE2NzE3OCwiSXNDdXN0b20iOnRydWV9LCJEYXRlRm9ybWF0Ijp7IiRyZWYiOiI1NjMifSwiSWQiOiI4NWRkMTgwYi00ZGE5LTRjZjAtYTgwMi01NzYwZDQ5NDliOGYiLCJJbXBvcnRJZCI6bnVsbCwiVGl0bGUiOiJUcmF2ZWxzIHRvIFNwYWluIHRvIHRha2UgcGFydCBpbiB0aGUgQ2l2aWwgV2FyIiwiTm90ZSI6bnVsbCwiSHlwZXJsaW5rIjpudWxsLCJJc0NoYW5nZWQiOmZhbHNlLCJJc05ldyI6ZmFsc2V9LHsiJGlkIjoiNTY1IiwiRGF0ZSI6IjE5NDEtMDYtMjVUMDA6MDA6MDBaIiwiU3R5bGUiOnsiJGlkIjoiNTY2IiwiU2hhcGUiOjAsIkNvbm5lY3Rvck1hcmdpbiI6eyIkaWQiOiI1NjciLCJUb3AiOjAsIkxlZnQiOjIsIlJpZ2h0IjoyLCJCb3R0b20iOjB9LCJDb25uZWN0b3JTdHlsZSI6eyIkaWQiOiI1NjgiLCJMaW5lQ29sb3IiOnsiJHJlZiI6IjU4In0sIkxpbmVXZWlnaHQiOjEuMCwiTGluZVR5cGUiOjAsIlBhcmVudFN0eWxlIjpudWxsfSwiSXNCZWxvd1RpbWViYW5kIjpmYWxzZSwiSGlkZURhdGUiOmZhbHNlLCJTaGFwZVNpemUiOjAsIlNwYWNpbmciOjIuMCwiUGFkZGluZyI6eyIkaWQiOiI1NjkiLCJUb3AiOjcsIkxlZnQiOjMsIlJpZ2h0IjowLCJCb3R0b20iOjJ9LCJTaGFwZVN0eWxlIjp7IiRpZCI6IjU3MCIsIk1hcmdpbiI6eyIkaWQiOiI1NzEiLCJUb3AiOjAsIkxlZnQiOjAsIlJpZ2h0IjowLCJCb3R0b20iOjB9LCJQYWRkaW5nIjp7IiRpZCI6IjU3MiIsIlRvcCI6MCwiTGVmdCI6MCwiUmlnaHQiOjAsIkJvdHRvbSI6MH0sIkJhY2tncm91bmQiOnsiJGlkIjoiNTczIiwiQ29sb3IiOnsiJGlkIjoiNTc0IiwiQSI6MjU1LCJSIjoxNDMsIkciOjUzLCJCIjo1M319LCJJc1Zpc2libGUiOnRydWUsIldpZHRoIjoxMi4wLCJIZWlnaHQiOjE0LjAsIkJvcmRlclN0eWxlIjp7IiRpZCI6IjU3NSIsIkxpbmVDb2xvciI6eyIkaWQiOiI1NzYiLCIkdHlwZSI6Ik5MUkUuQ29tbW9uLkRvbS5Tb2xpZENvbG9yQnJ1c2gsIE5MUkUuQ29tbW9uIiwiQ29sb3IiOnsiJGlkIjoiNTc3IiwiQSI6MjU1LCJSIjo5NywiRyI6MjYsIkIiOjMxfX0sIkxpbmVXZWlnaHQiOjEuMzMzMzMzMzcsIkxpbmVUeXBlIjowLCJQYXJlbnRTdHlsZSI6bnVsbH0sIlBhcmVudFN0eWxlIjpudWxsfSwiVGl0bGVTdHlsZSI6eyIkaWQiOiI1NzgiLCJGb250U2V0dGluZ3MiOnsiJGlkIjoiNTc5IiwiRm9udFNpemUiOjEyLCJGb250TmFtZSI6IkNhbGlicmkiLCJJc0JvbGQiOmZhbHNlLCJJc0l0YWxpYyI6ZmFsc2UsIklzVW5kZXJsaW5lZCI6ZmFsc2UsIlBhcmVudFN0eWxlIjpudWxsfSwiQXV0b1NpemUiOjAsIkZvcmVncm91bmQiOnsiJGlkIjoiNTgwIiwiQ29sb3IiOnsiJGlkIjoiNT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4MiIsIlRvcCI6MCwiTGVmdCI6MCwiUmlnaHQiOjAsIkJvdHRvbSI6MH0sIlBhZGRpbmciOnsiJGlkIjoiNTgzIiwiVG9wIjowLCJMZWZ0IjowLCJSaWdodCI6MCwiQm90dG9tIjowfSwiQmFja2dyb3VuZCI6eyIkcmVmIjoiNzUifSwiSXNWaXNpYmxlIjp0cnVlLCJXaWR0aCI6MC4wLCJIZWlnaHQiOjAuMCwiQm9yZGVyU3R5bGUiOnsiJGlkIjoiNTg0IiwiTGluZUNvbG9yIjpudWxsLCJMaW5lV2VpZ2h0IjowLjAsIkxpbmVUeXBlIjowLCJQYXJlbnRTdHlsZSI6bnVsbH0sIlBhcmVudFN0eWxlIjpudWxsfSwiRGF0ZVN0eWxlIjp7IiRpZCI6IjU4NSIsIkZvbnRTZXR0aW5ncyI6eyIkaWQiOiI1ODY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ODciLCJUb3AiOjAsIkxlZnQiOjAsIlJpZ2h0IjowLCJCb3R0b20iOjB9LCJQYWRkaW5nIjp7IiRpZCI6IjU4OCIsIlRvcCI6MCwiTGVmdCI6MCwiUmlnaHQiOjAsIkJvdHRvbSI6MH0sIkJhY2tncm91bmQiOnsiJHJlZiI6IjgyIn0sIklzVmlzaWJsZSI6dHJ1ZSwiV2lkdGgiOjAuMCwiSGVpZ2h0IjowLjAsIkJvcmRlclN0eWxlIjp7IiRpZCI6IjU4OSIsIkxpbmVDb2xvciI6bnVsbCwiTGluZVdlaWdodCI6MC4wLCJMaW5lVHlwZSI6MCwiUGFyZW50U3R5bGUiOm51bGx9LCJQYXJlbnRTdHlsZSI6bnVsbH0sIkRhdGVGb3JtYXQiOnsiJGlkIjoiNTk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TEiLCJEYXRlUGFydElzVmlzaWJsZSI6dHJ1ZSwiVGltZVBhcnRJc1Zpc2libGUiOmZhbHNlfX0sIklzVmlzaWJsZSI6dHJ1ZSwiUGFyZW50U3R5bGUiOm51bGx9LCJJbmRleCI6MTgsIlBlcmNlbnRhZ2VDb21wbGV0ZSI6bnVsbCwiUG9zaXRpb24iOnsiUmF0aW8iOjAuMTQ3ODA4MTAzMjA4MTg4NjYsIklzQ3VzdG9tIjp0cnVlfSwiRGF0ZUZvcm1hdCI6eyIkcmVmIjoiNTkwIn0sIklkIjoiODc5NmQ2NjQtZjRhYy00YzIwLTljOWUtYWFkZDY2YjdjZGYwIiwiSW1wb3J0SWQiOm51bGwsIlRpdGxlIjoiVGFrZXMgd29yayB3aXRoIEJCQydzIEVhc3Rlcm4gU2VydmljZSIsIk5vdGUiOm51bGwsIkh5cGVybGluayI6bnVsbCwiSXNDaGFuZ2VkIjpmYWxzZSwiSXNOZXciOmZhbHNlfSx7IiRpZCI6IjU5MiIsIkRhdGUiOiIxOTQzLTA2LTI1VDAwOjAwOjAwWiIsIlN0eWxlIjp7IiRpZCI6IjU5MyIsIlNoYXBlIjowLCJDb25uZWN0b3JNYXJnaW4iOnsiJGlkIjoiNTk0IiwiVG9wIjowLCJMZWZ0IjoyLCJSaWdodCI6MiwiQm90dG9tIjowfSwiQ29ubmVjdG9yU3R5bGUiOnsiJGlkIjoiNTk1IiwiTGluZUNvbG9yIjp7IiRyZWYiOiI1OCJ9LCJMaW5lV2VpZ2h0IjoxLjAsIkxpbmVUeXBlIjowLCJQYXJlbnRTdHlsZSI6bnVsbH0sIklzQmVsb3dUaW1lYmFuZCI6dHJ1ZSwiSGlkZURhdGUiOmZhbHNlLCJTaGFwZVNpemUiOjAsIlNwYWNpbmciOjIuMCwiUGFkZGluZyI6eyIkaWQiOiI1OTYiLCJUb3AiOjcsIkxlZnQiOjMsIlJpZ2h0IjowLCJCb3R0b20iOjJ9LCJTaGFwZVN0eWxlIjp7IiRpZCI6IjU5NyIsIk1hcmdpbiI6eyIkaWQiOiI1OTgiLCJUb3AiOjAsIkxlZnQiOjAsIlJpZ2h0IjowLCJCb3R0b20iOjB9LCJQYWRkaW5nIjp7IiRpZCI6IjU5OSIsIlRvcCI6MCwiTGVmdCI6MCwiUmlnaHQiOjAsIkJvdHRvbSI6MH0sIkJhY2tncm91bmQiOnsiJGlkIjoiNjAwIiwiQ29sb3IiOnsiJGlkIjoiNjAxIiwiQSI6MjU1LCJSIjoxNDMsIkciOjUzLCJCIjo1M319LCJJc1Zpc2libGUiOnRydWUsIldpZHRoIjoxMi4wLCJIZWlnaHQiOjE0LjAsIkJvcmRlclN0eWxlIjp7IiRpZCI6IjYwMiIsIkxpbmVDb2xvciI6eyIkaWQiOiI2MDMiLCIkdHlwZSI6Ik5MUkUuQ29tbW9uLkRvbS5Tb2xpZENvbG9yQnJ1c2gsIE5MUkUuQ29tbW9uIiwiQ29sb3IiOnsiJGlkIjoiNjA0IiwiQSI6MjU1LCJSIjo5NywiRyI6MjYsIkIiOjMxfX0sIkxpbmVXZWlnaHQiOjEuMzMzMzMzMzcsIkxpbmVUeXBlIjowLCJQYXJlbnRTdHlsZSI6bnVsbH0sIlBhcmVudFN0eWxlIjpudWxsfSwiVGl0bGVTdHlsZSI6eyIkaWQiOiI2MDUiLCJGb250U2V0dGluZ3MiOnsiJGlkIjoiNjA2IiwiRm9udFNpemUiOjEyLCJGb250TmFtZSI6IkNhbGlicmkiLCJJc0JvbGQiOmZhbHNlLCJJc0l0YWxpYyI6ZmFsc2UsIklzVW5kZXJsaW5lZCI6ZmFsc2UsIlBhcmVudFN0eWxlIjpudWxsfSwiQXV0b1NpemUiOjAsIkZvcmVncm91bmQiOnsiJGlkIjoiNjA3IiwiQ29sb3IiOnsiJGlkIjoiNjA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wOSIsIlRvcCI6MCwiTGVmdCI6MCwiUmlnaHQiOjAsIkJvdHRvbSI6MH0sIlBhZGRpbmciOnsiJGlkIjoiNjEwIiwiVG9wIjowLCJMZWZ0IjowLCJSaWdodCI6MCwiQm90dG9tIjowfSwiQmFja2dyb3VuZCI6eyIkcmVmIjoiNzUifSwiSXNWaXNpYmxlIjp0cnVlLCJXaWR0aCI6MC4wLCJIZWlnaHQiOjAuMCwiQm9yZGVyU3R5bGUiOnsiJGlkIjoiNjExIiwiTGluZUNvbG9yIjpudWxsLCJMaW5lV2VpZ2h0IjowLjAsIkxpbmVUeXBlIjowLCJQYXJlbnRTdHlsZSI6bnVsbH0sIlBhcmVudFN0eWxlIjpudWxsfSwiRGF0ZVN0eWxlIjp7IiRpZCI6IjYxMiIsIkZvbnRTZXR0aW5ncyI6eyIkaWQiOiI2MT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TQiLCJUb3AiOjAsIkxlZnQiOjAsIlJpZ2h0IjowLCJCb3R0b20iOjB9LCJQYWRkaW5nIjp7IiRpZCI6IjYxNSIsIlRvcCI6MCwiTGVmdCI6MCwiUmlnaHQiOjAsIkJvdHRvbSI6MH0sIkJhY2tncm91bmQiOnsiJHJlZiI6IjgyIn0sIklzVmlzaWJsZSI6dHJ1ZSwiV2lkdGgiOjAuMCwiSGVpZ2h0IjowLjAsIkJvcmRlclN0eWxlIjp7IiRpZCI6IjYxNiIsIkxpbmVDb2xvciI6bnVsbCwiTGluZVdlaWdodCI6MC4wLCJMaW5lVHlwZSI6MCwiUGFyZW50U3R5bGUiOm51bGx9LCJQYXJlbnRTdHlsZSI6bnVsbH0sIkRhdGVGb3JtYXQiOnsiJGlkIjoiNj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TgiLCJEYXRlUGFydElzVmlzaWJsZSI6dHJ1ZSwiVGltZVBhcnRJc1Zpc2libGUiOmZhbHNlfX0sIklzVmlzaWJsZSI6dHJ1ZSwiUGFyZW50U3R5bGUiOm51bGx9LCJJbmRleCI6MTksIlBlcmNlbnRhZ2VDb21wbGV0ZSI6bnVsbCwiUG9zaXRpb24iOnsiUmF0aW8iOjAuMjE2MTAyMDQ1NTUzNzAxODgsIklzQ3VzdG9tIjp0cnVlfSwiRGF0ZUZvcm1hdCI6eyIkcmVmIjoiNjE3In0sIklkIjoiMWQwZWQ3Y2YtY2JlOC00ODg5LTk4NzYtNTgzZTIxNzlmNTFkIiwiSW1wb3J0SWQiOm51bGwsIlRpdGxlIjoiQWRvcHRzIGNoaWxkIiwiTm90ZSI6bnVsbCwiSHlwZXJsaW5rIjpudWxsLCJJc0NoYW5nZWQiOmZhbHNlLCJJc05ldyI6ZmFsc2V9LHsiJGlkIjoiNjE5IiwiRGF0ZSI6IjE5NTAtMDEtMjFUMDA6MDA6MDBaIiwiU3R5bGUiOnsiJGlkIjoiNjIwIiwiU2hhcGUiOjAsIkNvbm5lY3Rvck1hcmdpbiI6eyIkaWQiOiI2MjEiLCJUb3AiOjAsIkxlZnQiOjIsIlJpZ2h0IjoyLCJCb3R0b20iOjB9LCJDb25uZWN0b3JTdHlsZSI6eyIkaWQiOiI2MjIiLCJMaW5lQ29sb3IiOnsiJHJlZiI6IjU4In0sIkxpbmVXZWlnaHQiOjEuMCwiTGluZVR5cGUiOjAsIlBhcmVudFN0eWxlIjpudWxsfSwiSXNCZWxvd1RpbWViYW5kIjpmYWxzZSwiSGlkZURhdGUiOmZhbHNlLCJTaGFwZVNpemUiOjAsIlNwYWNpbmciOjIuMCwiUGFkZGluZyI6eyIkaWQiOiI2MjMiLCJUb3AiOjcsIkxlZnQiOjMsIlJpZ2h0IjowLCJCb3R0b20iOjJ9LCJTaGFwZVN0eWxlIjp7IiRpZCI6IjYyNCIsIk1hcmdpbiI6eyIkaWQiOiI2MjUiLCJUb3AiOjAsIkxlZnQiOjAsIlJpZ2h0IjowLCJCb3R0b20iOjB9LCJQYWRkaW5nIjp7IiRpZCI6IjYyNiIsIlRvcCI6MCwiTGVmdCI6MCwiUmlnaHQiOjAsIkJvdHRvbSI6MH0sIkJhY2tncm91bmQiOnsiJGlkIjoiNjI3IiwiQ29sb3IiOnsiJGlkIjoiNjI4IiwiQSI6MjU1LCJSIjoxNDMsIkciOjUzLCJCIjo1M319LCJJc1Zpc2libGUiOnRydWUsIldpZHRoIjoxMi4wLCJIZWlnaHQiOjE0LjAsIkJvcmRlclN0eWxlIjp7IiRpZCI6IjYyOSIsIkxpbmVDb2xvciI6eyIkaWQiOiI2MzAiLCIkdHlwZSI6Ik5MUkUuQ29tbW9uLkRvbS5Tb2xpZENvbG9yQnJ1c2gsIE5MUkUuQ29tbW9uIiwiQ29sb3IiOnsiJGlkIjoiNjMxIiwiQSI6MjU1LCJSIjo5NywiRyI6MjYsIkIiOjMxfX0sIkxpbmVXZWlnaHQiOjEuMzMzMzMzMzcsIkxpbmVUeXBlIjowLCJQYXJlbnRTdHlsZSI6bnVsbH0sIlBhcmVudFN0eWxlIjpudWxsfSwiVGl0bGVTdHlsZSI6eyIkaWQiOiI2MzIiLCJGb250U2V0dGluZ3MiOnsiJGlkIjoiNjMzIiwiRm9udFNpemUiOjEyLCJGb250TmFtZSI6IkNhbGlicmkiLCJJc0JvbGQiOmZhbHNlLCJJc0l0YWxpYyI6ZmFsc2UsIklzVW5kZXJsaW5lZCI6ZmFsc2UsIlBhcmVudFN0eWxlIjpudWxsfSwiQXV0b1NpemUiOjAsIkZvcmVncm91bmQiOnsiJGlkIjoiNjM0IiwiQ29sb3IiOnsiJGlkIjoiNjM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zNiIsIlRvcCI6MCwiTGVmdCI6MCwiUmlnaHQiOjAsIkJvdHRvbSI6MH0sIlBhZGRpbmciOnsiJGlkIjoiNjM3IiwiVG9wIjowLCJMZWZ0IjowLCJSaWdodCI6MCwiQm90dG9tIjowfSwiQmFja2dyb3VuZCI6eyIkcmVmIjoiNzUifSwiSXNWaXNpYmxlIjp0cnVlLCJXaWR0aCI6MC4wLCJIZWlnaHQiOjAuMCwiQm9yZGVyU3R5bGUiOnsiJGlkIjoiNjM4IiwiTGluZUNvbG9yIjpudWxsLCJMaW5lV2VpZ2h0IjowLjAsIkxpbmVUeXBlIjowLCJQYXJlbnRTdHlsZSI6bnVsbH0sIlBhcmVudFN0eWxlIjpudWxsfSwiRGF0ZVN0eWxlIjp7IiRpZCI6IjYzOSIsIkZvbnRTZXR0aW5ncyI6eyIkaWQiOiI2NDA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NDEiLCJUb3AiOjAsIkxlZnQiOjAsIlJpZ2h0IjowLCJCb3R0b20iOjB9LCJQYWRkaW5nIjp7IiRpZCI6IjY0MiIsIlRvcCI6MCwiTGVmdCI6MCwiUmlnaHQiOjAsIkJvdHRvbSI6MH0sIkJhY2tncm91bmQiOnsiJHJlZiI6IjgyIn0sIklzVmlzaWJsZSI6dHJ1ZSwiV2lkdGgiOjAuMCwiSGVpZ2h0IjowLjAsIkJvcmRlclN0eWxlIjp7IiRpZCI6IjY0MyIsIkxpbmVDb2xvciI6bnVsbCwiTGluZVdlaWdodCI6MC4wLCJMaW5lVHlwZSI6MCwiUGFyZW50U3R5bGUiOm51bGx9LCJQYXJlbnRTdHlsZSI6bnVsbH0sIkRhdGVGb3JtYXQiOnsiJGlkIjoiNjQ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Q1IiwiRGF0ZVBhcnRJc1Zpc2libGUiOnRydWUsIlRpbWVQYXJ0SXNWaXNpYmxlIjpmYWxzZX19LCJJc1Zpc2libGUiOnRydWUsIlBhcmVudFN0eWxlIjpudWxsfSwiSW5kZXgiOjIwLCJQZXJjZW50YWdlQ29tcGxldGUiOm51bGwsIlBvc2l0aW9uIjp7IlJhdGlvIjowLjA4MTYwNjg4NjEyMTk2MTgsIklzQ3VzdG9tIjp0cnVlfSwiRGF0ZUZvcm1hdCI6eyIkcmVmIjoiNjQ0In0sIklkIjoiYmEyMzFhN2EtODNjYy00OWMzLWIwN2EtODdhMmYyM2E2NGFlIiwiSW1wb3J0SWQiOm51bGwsIlRpdGxlIjoiRGllcyBvZiB0dWJlcmN1bG9zaXMiLCJOb3RlIjpudWxsLCJIeXBlcmxpbmsiOm51bGwsIklzQ2hhbmdlZCI6ZmFsc2UsIklzTmV3IjpmYWxzZX0seyIkaWQiOiI2NDYiLCJEYXRlIjoiMjAxOS0wMS0yMlQwMDowMDowMCIsIlN0eWxlIjp7IiRpZCI6IjY0NyIsIlNoYXBlIjowLCJDb25uZWN0b3JNYXJnaW4iOnsiJHJlZiI6IjU2In0sIkNvbm5lY3RvclN0eWxlIjp7IiRpZCI6IjY0OCIsIkxpbmVDb2xvciI6eyIkcmVmIjoiNTgifSwiTGluZVdlaWdodCI6MS4wLCJMaW5lVHlwZSI6MCwiUGFyZW50U3R5bGUiOm51bGx9LCJJc0JlbG93VGltZWJhbmQiOmZhbHNlLCJIaWRlRGF0ZSI6ZmFsc2UsIlNoYXBlU2l6ZSI6MCwiU3BhY2luZyI6Mi4wLCJQYWRkaW5nIjp7IiRyZWYiOiI2MCJ9LCJTaGFwZVN0eWxlIjp7IiRpZCI6IjY0OSIsIk1hcmdpbiI6eyIkcmVmIjoiNjIifSwiUGFkZGluZyI6eyIkcmVmIjoiNjMifSwiQmFja2dyb3VuZCI6eyIkcmVmIjoiNjQifSwiSXNWaXNpYmxlIjp0cnVlLCJXaWR0aCI6MTIuMCwiSGVpZ2h0IjoxNC4wLCJCb3JkZXJTdHlsZSI6eyIkaWQiOiI2NTAiLCJMaW5lQ29sb3IiOnsiJHJlZiI6IjY3In0sIkxpbmVXZWlnaHQiOjAuMCwiTGluZVR5cGUiOjAsIlBhcmVudFN0eWxlIjpudWxsfSwiUGFyZW50U3R5bGUiOm51bGx9LCJUaXRsZVN0eWxlIjp7IiRpZCI6IjY1MSIsIkZvbnRTZXR0aW5ncyI6eyIkaWQiOiI2NTI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Y1MyIsIkxpbmVDb2xvciI6bnVsbCwiTGluZVdlaWdodCI6MC4wLCJMaW5lVHlwZSI6MCwiUGFyZW50U3R5bGUiOm51bGx9LCJQYXJlbnRTdHlsZSI6bnVsbH0sIkRhdGVTdHlsZSI6eyIkaWQiOiI2NTQiLCJGb250U2V0dGluZ3MiOnsiJGlkIjoiNjU1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Y1NiIsIkxpbmVDb2xvciI6bnVsbCwiTGluZVdlaWdodCI6MC4wLCJMaW5lVHlwZSI6MCwiUGFyZW50U3R5bGUiOm51bGx9LCJQYXJlbnRTdHlsZSI6bnVsbH0sIkRhdGVGb3JtYXQiOnsiJGlkIjoiNjU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giLCJEYXRlUGFydElzVmlzaWJsZSI6dHJ1ZSwiVGltZVBhcnRJc1Zpc2libGUiOmZhbHNlfX0sIklzVmlzaWJsZSI6dHJ1ZSwiUGFyZW50U3R5bGUiOm51bGx9LCJJbmRleCI6MjEsIlBlcmNlbnRhZ2VDb21wbGV0ZSI6bnVsbCwiUG9zaXRpb24iOnsiUmF0aW8iOjAuMCwiSXNDdXN0b20iOmZhbHNlfSwiRGF0ZUZvcm1hdCI6eyIkcmVmIjoiNjU3In0sIklkIjoiMzdkNmJjNWItNjBmMy00YzM0LWI4NmEtOWY2YzNmYzVhNmRjIiwiSW1wb3J0SWQiOm51bGwsIlRpdGxlIjpudWxsLCJOb3RlIjpudWxsLCJIeXBlcmxpbmsiOm51bGwsIklzQ2hhbmdlZCI6ZmFsc2UsIklzTmV3IjpmYWxzZX1dLCJUYXNrcyI6W3siJGlkIjoiNjU5IiwiR3JvdXBOYW1lIjpudWxsLCJTdGFydERhdGUiOiIyMDE5LTAxLTIxVDAwOjAwOjAwIiwiRW5kRGF0ZSI6IjIwMTktMDEtMjFUMjM6NTk6MDAiLCJQZXJjZW50YWdlQ29tcGxldGUiOm51bGwsIlN0eWxlIjp7IiRpZCI6IjY2MCIsIlNoYXBlIjoyLCJTaGFwZVRoaWNrbmVzcyI6MCwiRHVyYXRpb25Gb3JtYXQiOjAsIkluY2x1ZGVOb25Xb3JraW5nRGF5c0luRHVyYXRpb24iOmZhbHNlLCJQZXJjZW50YWdlQ29tcGxldGVTdHlsZSI6eyIkaWQiOiI2NjEiLCJGb250U2V0dGluZ3MiOnsiJGlkIjoiNjYyIiwiRm9udFNpemUiOjEwLCJGb250TmFtZSI6IkNhbGlicmkiLCJJc0JvbGQiOmZhbHNlLCJJc0l0YWxpYyI6ZmFsc2UsIklzVW5kZXJsaW5lZCI6ZmFsc2UsIlBhcmVudFN0eWxlIjpudWxsfSwiQXV0b1NpemUiOjAsIkZvcmVncm91bmQiOnsiJGlkIjoiNjYzIiwiQ29sb3IiOnsiJHJlZiI6Ijg5In19LCJNYXhXaWR0aCI6MjAwLjAsIk1heEhlaWdodCI6IkluZmluaXR5IiwiU21hcnRGb3JlZ3JvdW5kSXNBY3RpdmUiOmZhbHNlLCJIb3Jpem9udGFsQWxpZ25tZW50IjowLCJWZXJ0aWNhbEFsaWdubWVudCI6MCwiU21hcnRGb3JlZ3JvdW5kIjpudWxsLCJCYWNrZ3JvdW5kRmlsbFR5cGUiOjAsIk1hcmdpbiI6eyIkaWQiOiI2NjQiLCJUb3AiOjAsIkxlZnQiOjAsIlJpZ2h0IjowLCJCb3R0b20iOjB9LCJQYWRkaW5nIjp7IiRpZCI6IjY2NSIsIlRvcCI6MCwiTGVmdCI6MCwiUmlnaHQiOjAsIkJvdHRvbSI6MH0sIkJhY2tncm91bmQiOnsiJHJlZiI6IjkyIn0sIklzVmlzaWJsZSI6dHJ1ZSwiV2lkdGgiOjAuMCwiSGVpZ2h0IjowLjAsIkJvcmRlclN0eWxlIjp7IiRpZCI6IjY2NiIsIkxpbmVDb2xvciI6bnVsbCwiTGluZVdlaWdodCI6MC4wLCJMaW5lVHlwZSI6MCwiUGFyZW50U3R5bGUiOm51bGx9LCJQYXJlbnRTdHlsZSI6bnVsbH0sIkR1cmF0aW9uU3R5bGUiOnsiJGlkIjoiNjY3IiwiRm9udFNldHRpbmdzIjp7IiRpZCI6IjY2OCIsIkZvbnRTaXplIjoxMCwiRm9udE5hbWUiOiJDYWxpYnJpIiwiSXNCb2xkIjpmYWxzZSwiSXNJdGFsaWMiOmZhbHNlLCJJc1VuZGVybGluZWQiOmZhbHNlLCJQYXJlbnRTdHlsZSI6bnVsbH0sIkF1dG9TaXplIjowLCJGb3JlZ3JvdW5kIjp7IiRpZCI6IjY2OSIsIkNvbG9yIjp7IiRyZWYiOiI5NiJ9fSwiTWF4V2lkdGgiOjIwMC4wLCJNYXhIZWlnaHQiOiJJbmZpbml0eSIsIlNtYXJ0Rm9yZWdyb3VuZElzQWN0aXZlIjpmYWxzZSwiSG9yaXpvbnRhbEFsaWdubWVudCI6MCwiVmVydGljYWxBbGlnbm1lbnQiOjAsIlNtYXJ0Rm9yZWdyb3VuZCI6bnVsbCwiQmFja2dyb3VuZEZpbGxUeXBlIjowLCJNYXJnaW4iOnsiJGlkIjoiNjcwIiwiVG9wIjowLCJMZWZ0IjowLCJSaWdodCI6MCwiQm90dG9tIjowfSwiUGFkZGluZyI6eyIkaWQiOiI2NzEiLCJUb3AiOjAsIkxlZnQiOjAsIlJpZ2h0IjowLCJCb3R0b20iOjB9LCJCYWNrZ3JvdW5kIjp7IiRyZWYiOiI5OSJ9LCJJc1Zpc2libGUiOnRydWUsIldpZHRoIjowLjAsIkhlaWdodCI6MC4wLCJCb3JkZXJTdHlsZSI6eyIkaWQiOiI2NzIiLCJMaW5lQ29sb3IiOm51bGwsIkxpbmVXZWlnaHQiOjAuMCwiTGluZVR5cGUiOjAsIlBhcmVudFN0eWxlIjpudWxsfSwiUGFyZW50U3R5bGUiOm51bGx9LCJIb3Jpem9udGFsQ29ubmVjdG9yU3R5bGUiOnsiJGlkIjoiNjczIiwiTGluZUNvbG9yIjp7IiRyZWYiOiIxMDEifSwiTGluZVdlaWdodCI6MS4wLCJMaW5lVHlwZSI6MCwiUGFyZW50U3R5bGUiOm51bGx9LCJWZXJ0aWNhbENvbm5lY3RvclN0eWxlIjp7IiRpZCI6IjY3NC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2NzUiLCJNYXJnaW4iOnsiJGlkIjoiNjc2IiwiVG9wIjowLCJMZWZ0Ijo0LCJSaWdodCI6NCwiQm90dG9tIjowfSwiUGFkZGluZyI6eyIkaWQiOiI2NzciLCJUb3AiOjAsIkxlZnQiOjAsIlJpZ2h0IjowLCJCb3R0b20iOjB9LCJCYWNrZ3JvdW5kIjp7IiRpZCI6IjY3OCIsIkNvbG9yIjp7IiRpZCI6IjY3OSIsIkEiOjI1NSwiUiI6OTEsIkciOjE1NSwiQiI6MjEzfX0sIklzVmlzaWJsZSI6dHJ1ZSwiV2lkdGgiOjAuMCwiSGVpZ2h0IjoxMC4wLCJCb3JkZXJTdHlsZSI6eyIkaWQiOiI2ODAiLCJMaW5lQ29sb3IiOnsiJHJlZiI6IjExMiJ9LCJMaW5lV2VpZ2h0IjowLjAsIkxpbmVUeXBlIjowLCJQYXJlbnRTdHlsZSI6bnVsbH0sIlBhcmVudFN0eWxlIjpudWxsfSwiVGl0bGVTdHlsZSI6eyIkaWQiOiI2ODEiLCJGb250U2V0dGluZ3MiOnsiJGlkIjoiNjgyIiwiRm9udFNpemUiOjExLCJGb250TmFtZSI6IkNhbGlicmkiLCJJc0JvbGQiOnRydWUsIklzSXRhbGljIjpmYWxzZSwiSXNVbmRlcmxpbmVkIjpmYWxzZSwiUGFyZW50U3R5bGUiOm51bGx9LCJBdXRvU2l6ZSI6MCwiRm9yZWdyb3VuZCI6eyIkaWQiOiI2ODMiLCJDb2xvciI6eyIkcmVmIjoiMTE3In19LCJNYXhXaWR0aCI6OTYwLjAsIk1heEhlaWdodCI6IkluZmluaXR5IiwiU21hcnRGb3JlZ3JvdW5kSXNBY3RpdmUiOmZhbHNlLCJIb3Jpem9udGFsQWxpZ25tZW50IjoxLCJWZXJ0aWNhbEFsaWdubWVudCI6MCwiU21hcnRGb3JlZ3JvdW5kIjpudWxsLCJCYWNrZ3JvdW5kRmlsbFR5cGUiOjAsIk1hcmdpbiI6eyIkaWQiOiI2ODQiLCJUb3AiOjAsIkxlZnQiOjAsIlJpZ2h0IjowLCJCb3R0b20iOjB9LCJQYWRkaW5nIjp7IiRpZCI6IjY4NSIsIlRvcCI6MCwiTGVmdCI6MCwiUmlnaHQiOjAsIkJvdHRvbSI6MH0sIkJhY2tncm91bmQiOnsiJHJlZiI6IjEyMCJ9LCJJc1Zpc2libGUiOnRydWUsIldpZHRoIjowLjAsIkhlaWdodCI6MC4wLCJCb3JkZXJTdHlsZSI6eyIkaWQiOiI2ODYiLCJMaW5lQ29sb3IiOm51bGwsIkxpbmVXZWlnaHQiOjAuMCwiTGluZVR5cGUiOjAsIlBhcmVudFN0eWxlIjpudWxsfSwiUGFyZW50U3R5bGUiOm51bGx9LCJEYXRlU3R5bGUiOnsiJGlkIjoiNjg3IiwiRm9udFNldHRpbmdzIjp7IiRpZCI6IjY4OCIsIkZvbnRTaXplIjoxMCwiRm9udE5hbWUiOiJDYWxpYnJpIiwiSXNCb2xkIjpmYWxzZSwiSXNJdGFsaWMiOmZhbHNlLCJJc1VuZGVybGluZWQiOmZhbHNlLCJQYXJlbnRTdHlsZSI6bnVsbH0sIkF1dG9TaXplIjowLCJGb3JlZ3JvdW5kIjp7IiRpZCI6IjY4OSIsIkNvbG9yIjp7IiRyZWYiOiIxMjQifX0sIk1heFdpZHRoIjoyMDAuMCwiTWF4SGVpZ2h0IjoiSW5maW5pdHkiLCJTbWFydEZvcmVncm91bmRJc0FjdGl2ZSI6ZmFsc2UsIkhvcml6b250YWxBbGlnbm1lbnQiOjAsIlZlcnRpY2FsQWxpZ25tZW50IjowLCJTbWFydEZvcmVncm91bmQiOm51bGwsIkJhY2tncm91bmRGaWxsVHlwZSI6MCwiTWFyZ2luIjp7IiRpZCI6IjY5MCIsIlRvcCI6MCwiTGVmdCI6MCwiUmlnaHQiOjAsIkJvdHRvbSI6MH0sIlBhZGRpbmciOnsiJGlkIjoiNjkxIiwiVG9wIjowLCJMZWZ0IjowLCJSaWdodCI6MCwiQm90dG9tIjowfSwiQmFja2dyb3VuZCI6eyIkcmVmIjoiMTI3In0sIklzVmlzaWJsZSI6dHJ1ZSwiV2lkdGgiOjAuMCwiSGVpZ2h0IjowLjAsIkJvcmRlclN0eWxlIjp7IiRpZCI6IjY5MiIsIkxpbmVDb2xvciI6bnVsbCwiTGluZVdlaWdodCI6MC4wLCJMaW5lVHlwZSI6MCwiUGFyZW50U3R5bGUiOm51bGx9LCJQYXJlbnRTdHlsZSI6bnVsbH0sIkRhdGVGb3JtYXQiOnsiJGlkIjoiNj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OTMifSwiSWQiOiIxNjhhZmI5ZS1lNDM2LTRlZmEtYjcyMC1kNjBjYjBjYjIwMzQiLCJJbXBvcnRJZCI6bnVsbCwiVGl0bGUiOm51bGwsIk5vdGUiOm51bGwsIkh5cGVybGluayI6bnVsbCwiSXNDaGFuZ2VkIjpmYWxzZSwiSXNOZXciOmZhbHNlfV0sIk1zUHJvamVjdEl0ZW1zVHJlZSI6eyIkaWQiOiI2OTQiLCJSb290Ijp7IkltcG9ydElkIjpudWxsLCJJc0ltcG9ydGVkIjpmYWxzZSwiQ2hpbGRyZW4iOltdfX0sIk1ldGFkYXRhIjp7IiRpZCI6IjY5NSIsIlJlY2VudENvbG9yc0NvbGxlY3Rpb24iOiJbXSJ9LCJTZXR0aW5ncyI6eyIkaWQiOiI2OTYiLCJJbXBhT3B0aW9ucyI6eyIkaWQiOiI2OTc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5OC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2019-01-21T12:33:29Z</dcterms:created>
  <dcterms:modified xsi:type="dcterms:W3CDTF">2019-01-21T14:19:00Z</dcterms:modified>
</cp:coreProperties>
</file>