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D24626"/>
    <a:srgbClr val="FFFFFF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F7C0B5-510A-42D6-8F95-091DD879200D}" v="2505" dt="2019-10-31T11:23:58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8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91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8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7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48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5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4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7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8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0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0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image" Target="../media/image4.png"/><Relationship Id="rId7" Type="http://schemas.openxmlformats.org/officeDocument/2006/relationships/tags" Target="../tags/tag7.xml"/><Relationship Id="rId71" Type="http://schemas.openxmlformats.org/officeDocument/2006/relationships/image" Target="../media/image7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image" Target="../media/image2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image" Target="../media/image1.jpeg"/><Relationship Id="rId73" Type="http://schemas.openxmlformats.org/officeDocument/2006/relationships/image" Target="../media/image9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slideLayout" Target="../slideLayouts/slideLayout6.xml"/><Relationship Id="rId69" Type="http://schemas.openxmlformats.org/officeDocument/2006/relationships/image" Target="../media/image5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image" Target="../media/image8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image" Target="../media/image6.png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38A25F-B998-4069-A5C1-40717C68FF0A}"/>
              </a:ext>
            </a:extLst>
          </p:cNvPr>
          <p:cNvPicPr>
            <a:picLocks noChangeAspect="1"/>
          </p:cNvPicPr>
          <p:nvPr/>
        </p:nvPicPr>
        <p:blipFill rotWithShape="1">
          <a:blip r:embed="rId65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77376" y="309489"/>
            <a:ext cx="3373854" cy="2377627"/>
          </a:xfrm>
          <a:prstGeom prst="rect">
            <a:avLst/>
          </a:prstGeom>
        </p:spPr>
      </p:pic>
      <p:cxnSp>
        <p:nvCxnSpPr>
          <p:cNvPr id="51496" name="OTLSHAPE_M_d86e152a27904588aa6294779e1dfbe9_Connector1"/>
          <p:cNvCxnSpPr/>
          <p:nvPr>
            <p:custDataLst>
              <p:tags r:id="rId2"/>
            </p:custDataLst>
          </p:nvPr>
        </p:nvCxnSpPr>
        <p:spPr>
          <a:xfrm>
            <a:off x="11436930" y="4765040"/>
            <a:ext cx="0" cy="424543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95" name="OTLSHAPE_M_63da6123fb43419aa85eb83df0c979f6_Connector1"/>
          <p:cNvCxnSpPr/>
          <p:nvPr>
            <p:custDataLst>
              <p:tags r:id="rId3"/>
            </p:custDataLst>
          </p:nvPr>
        </p:nvCxnSpPr>
        <p:spPr>
          <a:xfrm>
            <a:off x="7117038" y="4765040"/>
            <a:ext cx="0" cy="54428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93" name="OTLSHAPE_T_d45e8f651eb34241b7613d55f188f72e_RightVerticalConnector1"/>
          <p:cNvCxnSpPr/>
          <p:nvPr>
            <p:custDataLst>
              <p:tags r:id="rId4"/>
            </p:custDataLst>
          </p:nvPr>
        </p:nvCxnSpPr>
        <p:spPr>
          <a:xfrm>
            <a:off x="8177375" y="3581446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92" name="OTLSHAPE_T_d45e8f651eb34241b7613d55f188f72e_LeftVerticalConnector1"/>
          <p:cNvCxnSpPr/>
          <p:nvPr>
            <p:custDataLst>
              <p:tags r:id="rId5"/>
            </p:custDataLst>
          </p:nvPr>
        </p:nvCxnSpPr>
        <p:spPr>
          <a:xfrm>
            <a:off x="6606533" y="3581446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91" name="OTLSHAPE_T_9cde6d5d307b4df7b1464248cab7fef6_RightVerticalConnector2"/>
          <p:cNvCxnSpPr/>
          <p:nvPr>
            <p:custDataLst>
              <p:tags r:id="rId6"/>
            </p:custDataLst>
          </p:nvPr>
        </p:nvCxnSpPr>
        <p:spPr>
          <a:xfrm>
            <a:off x="5703256" y="3352846"/>
            <a:ext cx="0" cy="9676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90" name="OTLSHAPE_T_9cde6d5d307b4df7b1464248cab7fef6_RightVerticalConnector1"/>
          <p:cNvCxnSpPr/>
          <p:nvPr>
            <p:custDataLst>
              <p:tags r:id="rId7"/>
            </p:custDataLst>
          </p:nvPr>
        </p:nvCxnSpPr>
        <p:spPr>
          <a:xfrm>
            <a:off x="5703256" y="3022646"/>
            <a:ext cx="0" cy="1270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9" name="OTLSHAPE_T_9cde6d5d307b4df7b1464248cab7fef6_LeftVerticalConnector3"/>
          <p:cNvCxnSpPr/>
          <p:nvPr>
            <p:custDataLst>
              <p:tags r:id="rId8"/>
            </p:custDataLst>
          </p:nvPr>
        </p:nvCxnSpPr>
        <p:spPr>
          <a:xfrm>
            <a:off x="3857511" y="3988527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8" name="OTLSHAPE_T_9cde6d5d307b4df7b1464248cab7fef6_LeftVerticalConnector2"/>
          <p:cNvCxnSpPr/>
          <p:nvPr>
            <p:custDataLst>
              <p:tags r:id="rId9"/>
            </p:custDataLst>
          </p:nvPr>
        </p:nvCxnSpPr>
        <p:spPr>
          <a:xfrm>
            <a:off x="3857511" y="3321012"/>
            <a:ext cx="0" cy="480657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7" name="OTLSHAPE_T_9cde6d5d307b4df7b1464248cab7fef6_LeftVerticalConnector1"/>
          <p:cNvCxnSpPr/>
          <p:nvPr>
            <p:custDataLst>
              <p:tags r:id="rId10"/>
            </p:custDataLst>
          </p:nvPr>
        </p:nvCxnSpPr>
        <p:spPr>
          <a:xfrm>
            <a:off x="3857511" y="2921046"/>
            <a:ext cx="0" cy="260435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6" name="OTLSHAPE_T_c3d685d5ae854fb185925e527e534f28_RightVerticalConnector3"/>
          <p:cNvCxnSpPr/>
          <p:nvPr>
            <p:custDataLst>
              <p:tags r:id="rId11"/>
            </p:custDataLst>
          </p:nvPr>
        </p:nvCxnSpPr>
        <p:spPr>
          <a:xfrm>
            <a:off x="3425495" y="3988527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5" name="OTLSHAPE_T_c3d685d5ae854fb185925e527e534f28_RightVerticalConnector2"/>
          <p:cNvCxnSpPr/>
          <p:nvPr>
            <p:custDataLst>
              <p:tags r:id="rId12"/>
            </p:custDataLst>
          </p:nvPr>
        </p:nvCxnSpPr>
        <p:spPr>
          <a:xfrm>
            <a:off x="3425495" y="2692446"/>
            <a:ext cx="0" cy="1109222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4" name="OTLSHAPE_T_c3d685d5ae854fb185925e527e534f28_RightVerticalConnector1"/>
          <p:cNvCxnSpPr/>
          <p:nvPr>
            <p:custDataLst>
              <p:tags r:id="rId13"/>
            </p:custDataLst>
          </p:nvPr>
        </p:nvCxnSpPr>
        <p:spPr>
          <a:xfrm>
            <a:off x="3425495" y="2260646"/>
            <a:ext cx="0" cy="2286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3" name="OTLSHAPE_T_c3d685d5ae854fb185925e527e534f28_LeftVerticalConnector1"/>
          <p:cNvCxnSpPr/>
          <p:nvPr>
            <p:custDataLst>
              <p:tags r:id="rId14"/>
            </p:custDataLst>
          </p:nvPr>
        </p:nvCxnSpPr>
        <p:spPr>
          <a:xfrm>
            <a:off x="2051011" y="2260646"/>
            <a:ext cx="0" cy="20598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2" name="OTLSHAPE_M_dbb50f5633bf443f924a9b2a6c194bf9_Connector1"/>
          <p:cNvCxnSpPr/>
          <p:nvPr>
            <p:custDataLst>
              <p:tags r:id="rId15"/>
            </p:custDataLst>
          </p:nvPr>
        </p:nvCxnSpPr>
        <p:spPr>
          <a:xfrm>
            <a:off x="10926397" y="3984206"/>
            <a:ext cx="0" cy="31093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81" name="OTLSHAPE_M_f03de49e98d34b15881cebc29ed3eaf9_Connector1"/>
          <p:cNvCxnSpPr/>
          <p:nvPr>
            <p:custDataLst>
              <p:tags r:id="rId16"/>
            </p:custDataLst>
          </p:nvPr>
        </p:nvCxnSpPr>
        <p:spPr>
          <a:xfrm>
            <a:off x="3700397" y="3988527"/>
            <a:ext cx="0" cy="30661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e1997830e9164f1897ba2794adf520f5_Connector1">
            <a:extLst>
              <a:ext uri="{FF2B5EF4-FFF2-40B4-BE49-F238E27FC236}">
                <a16:creationId xmlns:a16="http://schemas.microsoft.com/office/drawing/2014/main" id="{2AC1641B-3145-4FE1-95AB-E8D27028CEBD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422636" y="4765040"/>
            <a:ext cx="0" cy="53089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67" name="OTLSHAPE_TB_00000000000000000000000000000000_ScaleContainer"/>
          <p:cNvSpPr/>
          <p:nvPr>
            <p:custDataLst>
              <p:tags r:id="rId18"/>
            </p:custDataLst>
          </p:nvPr>
        </p:nvSpPr>
        <p:spPr>
          <a:xfrm>
            <a:off x="715772" y="4320540"/>
            <a:ext cx="10769600" cy="381000"/>
          </a:xfrm>
          <a:prstGeom prst="rect">
            <a:avLst/>
          </a:prstGeom>
          <a:gradFill flip="none" rotWithShape="1">
            <a:gsLst>
              <a:gs pos="0">
                <a:srgbClr val="B2B2B2"/>
              </a:gs>
              <a:gs pos="50000">
                <a:srgbClr val="F2F2F2"/>
              </a:gs>
              <a:gs pos="100000">
                <a:srgbClr val="B2B2B2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469" name="OTLSHAPE_TB_00000000000000000000000000000000_ElapsedTimeExtension"/>
          <p:cNvSpPr/>
          <p:nvPr>
            <p:custDataLst>
              <p:tags r:id="rId19"/>
            </p:custDataLst>
          </p:nvPr>
        </p:nvSpPr>
        <p:spPr>
          <a:xfrm>
            <a:off x="715772" y="2159046"/>
            <a:ext cx="5956300" cy="2161494"/>
          </a:xfrm>
          <a:prstGeom prst="rect">
            <a:avLst/>
          </a:prstGeom>
          <a:gradFill flip="none" rotWithShape="1">
            <a:gsLst>
              <a:gs pos="100000">
                <a:srgbClr val="EEECE1">
                  <a:alpha val="30196"/>
                </a:srgbClr>
              </a:gs>
              <a:gs pos="0">
                <a:srgbClr val="EEECE1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468" name="OTLSHAPE_TB_00000000000000000000000000000000_ElapsedTime"/>
          <p:cNvSpPr/>
          <p:nvPr>
            <p:custDataLst>
              <p:tags r:id="rId20"/>
            </p:custDataLst>
          </p:nvPr>
        </p:nvSpPr>
        <p:spPr>
          <a:xfrm>
            <a:off x="715772" y="4320540"/>
            <a:ext cx="5956300" cy="381000"/>
          </a:xfrm>
          <a:prstGeom prst="rect">
            <a:avLst/>
          </a:prstGeom>
          <a:solidFill>
            <a:srgbClr val="EEECE1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470" name="OTLSHAPE_TB_00000000000000000000000000000000_TodayMarkerShape"/>
          <p:cNvSpPr/>
          <p:nvPr>
            <p:custDataLst>
              <p:tags r:id="rId21"/>
            </p:custDataLst>
          </p:nvPr>
        </p:nvSpPr>
        <p:spPr>
          <a:xfrm>
            <a:off x="6615254" y="4701540"/>
            <a:ext cx="114300" cy="127000"/>
          </a:xfrm>
          <a:prstGeom prst="triangle">
            <a:avLst/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471" name="OTLSHAPE_TB_00000000000000000000000000000000_TodayMarkerText"/>
          <p:cNvSpPr txBox="1"/>
          <p:nvPr>
            <p:custDataLst>
              <p:tags r:id="rId22"/>
            </p:custDataLst>
          </p:nvPr>
        </p:nvSpPr>
        <p:spPr>
          <a:xfrm>
            <a:off x="6536989" y="4828540"/>
            <a:ext cx="267702" cy="1090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700">
                <a:solidFill>
                  <a:schemeClr val="dk1"/>
                </a:solidFill>
                <a:latin typeface="Century Gothic" panose="020B0502020202020204" pitchFamily="34" charset="0"/>
              </a:rPr>
              <a:t>Today</a:t>
            </a:r>
          </a:p>
        </p:txBody>
      </p:sp>
      <p:sp>
        <p:nvSpPr>
          <p:cNvPr id="51472" name="OTLSHAPE_TB_00000000000000000000000000000000_TimescaleInterval1"/>
          <p:cNvSpPr txBox="1"/>
          <p:nvPr>
            <p:custDataLst>
              <p:tags r:id="rId23"/>
            </p:custDataLst>
          </p:nvPr>
        </p:nvSpPr>
        <p:spPr>
          <a:xfrm>
            <a:off x="779272" y="4433189"/>
            <a:ext cx="211148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51473" name="OTLSHAPE_TB_00000000000000000000000000000000_TimescaleInterval2"/>
          <p:cNvSpPr txBox="1"/>
          <p:nvPr>
            <p:custDataLst>
              <p:tags r:id="rId24"/>
            </p:custDataLst>
          </p:nvPr>
        </p:nvSpPr>
        <p:spPr>
          <a:xfrm>
            <a:off x="1957424" y="4433189"/>
            <a:ext cx="159787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Jul</a:t>
            </a:r>
          </a:p>
        </p:txBody>
      </p:sp>
      <p:sp>
        <p:nvSpPr>
          <p:cNvPr id="51474" name="OTLSHAPE_TB_00000000000000000000000000000000_TimescaleInterval3"/>
          <p:cNvSpPr txBox="1"/>
          <p:nvPr>
            <p:custDataLst>
              <p:tags r:id="rId25"/>
            </p:custDataLst>
          </p:nvPr>
        </p:nvSpPr>
        <p:spPr>
          <a:xfrm>
            <a:off x="3174848" y="4433189"/>
            <a:ext cx="259686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0">
                <a:solidFill>
                  <a:schemeClr val="dk1"/>
                </a:solidFill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51475" name="OTLSHAPE_TB_00000000000000000000000000000000_TimescaleInterval4"/>
          <p:cNvSpPr txBox="1"/>
          <p:nvPr>
            <p:custDataLst>
              <p:tags r:id="rId26"/>
            </p:custDataLst>
          </p:nvPr>
        </p:nvSpPr>
        <p:spPr>
          <a:xfrm>
            <a:off x="4392272" y="4433189"/>
            <a:ext cx="235642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Sep</a:t>
            </a:r>
          </a:p>
        </p:txBody>
      </p:sp>
      <p:sp>
        <p:nvSpPr>
          <p:cNvPr id="51476" name="OTLSHAPE_TB_00000000000000000000000000000000_TimescaleInterval5"/>
          <p:cNvSpPr txBox="1"/>
          <p:nvPr>
            <p:custDataLst>
              <p:tags r:id="rId27"/>
            </p:custDataLst>
          </p:nvPr>
        </p:nvSpPr>
        <p:spPr>
          <a:xfrm>
            <a:off x="5570424" y="4433189"/>
            <a:ext cx="238848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51477" name="OTLSHAPE_TB_00000000000000000000000000000000_TimescaleInterval6"/>
          <p:cNvSpPr txBox="1"/>
          <p:nvPr>
            <p:custDataLst>
              <p:tags r:id="rId28"/>
            </p:custDataLst>
          </p:nvPr>
        </p:nvSpPr>
        <p:spPr>
          <a:xfrm>
            <a:off x="6787848" y="4433189"/>
            <a:ext cx="248466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16">
                <a:solidFill>
                  <a:schemeClr val="dk1"/>
                </a:solidFill>
                <a:latin typeface="Century Gothic" panose="020B0502020202020204" pitchFamily="34" charset="0"/>
              </a:rPr>
              <a:t>Nov</a:t>
            </a:r>
          </a:p>
        </p:txBody>
      </p:sp>
      <p:sp>
        <p:nvSpPr>
          <p:cNvPr id="51478" name="OTLSHAPE_TB_00000000000000000000000000000000_TimescaleInterval7"/>
          <p:cNvSpPr txBox="1"/>
          <p:nvPr>
            <p:custDataLst>
              <p:tags r:id="rId29"/>
            </p:custDataLst>
          </p:nvPr>
        </p:nvSpPr>
        <p:spPr>
          <a:xfrm>
            <a:off x="7966001" y="4433189"/>
            <a:ext cx="262892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51479" name="OTLSHAPE_TB_00000000000000000000000000000000_TimescaleInterval8"/>
          <p:cNvSpPr txBox="1"/>
          <p:nvPr>
            <p:custDataLst>
              <p:tags r:id="rId30"/>
            </p:custDataLst>
          </p:nvPr>
        </p:nvSpPr>
        <p:spPr>
          <a:xfrm>
            <a:off x="9183424" y="4433189"/>
            <a:ext cx="282129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12">
                <a:solidFill>
                  <a:schemeClr val="dk1"/>
                </a:solidFill>
                <a:latin typeface="Century Gothic" panose="020B0502020202020204" pitchFamily="34" charset="0"/>
              </a:rPr>
              <a:t>2020</a:t>
            </a:r>
          </a:p>
        </p:txBody>
      </p:sp>
      <p:sp>
        <p:nvSpPr>
          <p:cNvPr id="51480" name="OTLSHAPE_TB_00000000000000000000000000000000_TimescaleInterval9"/>
          <p:cNvSpPr txBox="1"/>
          <p:nvPr>
            <p:custDataLst>
              <p:tags r:id="rId31"/>
            </p:custDataLst>
          </p:nvPr>
        </p:nvSpPr>
        <p:spPr>
          <a:xfrm>
            <a:off x="10400848" y="4433189"/>
            <a:ext cx="234038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51512" name="OTLSHAPE_T_c3d685d5ae854fb185925e527e534f28_Shape"/>
          <p:cNvSpPr/>
          <p:nvPr>
            <p:custDataLst>
              <p:tags r:id="rId32"/>
            </p:custDataLst>
          </p:nvPr>
        </p:nvSpPr>
        <p:spPr>
          <a:xfrm>
            <a:off x="2051011" y="2159046"/>
            <a:ext cx="1384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520" name="OTLSHAPE_T_a521783cf3084313af760cd9c2923e3c_Shape"/>
          <p:cNvSpPr/>
          <p:nvPr>
            <p:custDataLst>
              <p:tags r:id="rId33"/>
            </p:custDataLst>
          </p:nvPr>
        </p:nvSpPr>
        <p:spPr>
          <a:xfrm>
            <a:off x="3032805" y="2489246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528" name="OTLSHAPE_T_9cde6d5d307b4df7b1464248cab7fef6_Shape"/>
          <p:cNvSpPr/>
          <p:nvPr>
            <p:custDataLst>
              <p:tags r:id="rId34"/>
            </p:custDataLst>
          </p:nvPr>
        </p:nvSpPr>
        <p:spPr>
          <a:xfrm>
            <a:off x="3857511" y="2819446"/>
            <a:ext cx="1854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44444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536" name="OTLSHAPE_T_6a6e7149661c4d98ae22b9a84a20c0cd_Shape"/>
          <p:cNvSpPr/>
          <p:nvPr>
            <p:custDataLst>
              <p:tags r:id="rId35"/>
            </p:custDataLst>
          </p:nvPr>
        </p:nvSpPr>
        <p:spPr>
          <a:xfrm>
            <a:off x="4210957" y="3149646"/>
            <a:ext cx="1892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544" name="OTLSHAPE_T_d45e8f651eb34241b7613d55f188f72e_Shape"/>
          <p:cNvSpPr/>
          <p:nvPr>
            <p:custDataLst>
              <p:tags r:id="rId36"/>
            </p:custDataLst>
          </p:nvPr>
        </p:nvSpPr>
        <p:spPr>
          <a:xfrm>
            <a:off x="6606533" y="3479846"/>
            <a:ext cx="15748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517" name="OTLSHAPE_T_c3d685d5ae854fb185925e527e534f28_Duration"/>
          <p:cNvSpPr txBox="1"/>
          <p:nvPr>
            <p:custDataLst>
              <p:tags r:id="rId37"/>
            </p:custDataLst>
          </p:nvPr>
        </p:nvSpPr>
        <p:spPr>
          <a:xfrm>
            <a:off x="1650495" y="21908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51518" name="OTLSHAPE_T_c3d685d5ae854fb185925e527e534f28_JoinedDate"/>
          <p:cNvSpPr txBox="1"/>
          <p:nvPr>
            <p:custDataLst>
              <p:tags r:id="rId38"/>
            </p:custDataLst>
          </p:nvPr>
        </p:nvSpPr>
        <p:spPr>
          <a:xfrm>
            <a:off x="3476295" y="2190585"/>
            <a:ext cx="457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7/5 - 8/8</a:t>
            </a:r>
          </a:p>
        </p:txBody>
      </p:sp>
      <p:sp>
        <p:nvSpPr>
          <p:cNvPr id="51519" name="OTLSHAPE_T_c3d685d5ae854fb185925e527e534f28_Title"/>
          <p:cNvSpPr txBox="1"/>
          <p:nvPr>
            <p:custDataLst>
              <p:tags r:id="rId39"/>
            </p:custDataLst>
          </p:nvPr>
        </p:nvSpPr>
        <p:spPr>
          <a:xfrm>
            <a:off x="2558527" y="2182795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1</a:t>
            </a:r>
          </a:p>
        </p:txBody>
      </p:sp>
      <p:sp>
        <p:nvSpPr>
          <p:cNvPr id="51525" name="OTLSHAPE_T_a521783cf3084313af760cd9c2923e3c_Duration"/>
          <p:cNvSpPr txBox="1"/>
          <p:nvPr>
            <p:custDataLst>
              <p:tags r:id="rId40"/>
            </p:custDataLst>
          </p:nvPr>
        </p:nvSpPr>
        <p:spPr>
          <a:xfrm>
            <a:off x="2632289" y="25210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45 days</a:t>
            </a:r>
          </a:p>
        </p:txBody>
      </p:sp>
      <p:sp>
        <p:nvSpPr>
          <p:cNvPr id="51526" name="OTLSHAPE_T_a521783cf3084313af760cd9c2923e3c_JoinedDate"/>
          <p:cNvSpPr txBox="1"/>
          <p:nvPr>
            <p:custDataLst>
              <p:tags r:id="rId41"/>
            </p:custDataLst>
          </p:nvPr>
        </p:nvSpPr>
        <p:spPr>
          <a:xfrm>
            <a:off x="4850805" y="2520785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7/30 - 9/12</a:t>
            </a:r>
          </a:p>
        </p:txBody>
      </p:sp>
      <p:sp>
        <p:nvSpPr>
          <p:cNvPr id="51527" name="OTLSHAPE_T_a521783cf3084313af760cd9c2923e3c_Title"/>
          <p:cNvSpPr txBox="1"/>
          <p:nvPr>
            <p:custDataLst>
              <p:tags r:id="rId42"/>
            </p:custDataLst>
          </p:nvPr>
        </p:nvSpPr>
        <p:spPr>
          <a:xfrm>
            <a:off x="3736679" y="2512995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2</a:t>
            </a:r>
          </a:p>
        </p:txBody>
      </p:sp>
      <p:sp>
        <p:nvSpPr>
          <p:cNvPr id="51533" name="OTLSHAPE_T_9cde6d5d307b4df7b1464248cab7fef6_Duration"/>
          <p:cNvSpPr txBox="1"/>
          <p:nvPr>
            <p:custDataLst>
              <p:tags r:id="rId43"/>
            </p:custDataLst>
          </p:nvPr>
        </p:nvSpPr>
        <p:spPr>
          <a:xfrm>
            <a:off x="3456996" y="28512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47 days</a:t>
            </a:r>
          </a:p>
        </p:txBody>
      </p:sp>
      <p:sp>
        <p:nvSpPr>
          <p:cNvPr id="51534" name="OTLSHAPE_T_9cde6d5d307b4df7b1464248cab7fef6_JoinedDate"/>
          <p:cNvSpPr txBox="1"/>
          <p:nvPr>
            <p:custDataLst>
              <p:tags r:id="rId44"/>
            </p:custDataLst>
          </p:nvPr>
        </p:nvSpPr>
        <p:spPr>
          <a:xfrm>
            <a:off x="5754056" y="2850985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8/20 - 10/5</a:t>
            </a:r>
          </a:p>
        </p:txBody>
      </p:sp>
      <p:sp>
        <p:nvSpPr>
          <p:cNvPr id="51535" name="OTLSHAPE_T_9cde6d5d307b4df7b1464248cab7fef6_Title"/>
          <p:cNvSpPr txBox="1"/>
          <p:nvPr>
            <p:custDataLst>
              <p:tags r:id="rId45"/>
            </p:custDataLst>
          </p:nvPr>
        </p:nvSpPr>
        <p:spPr>
          <a:xfrm>
            <a:off x="4600657" y="2843195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3</a:t>
            </a:r>
          </a:p>
        </p:txBody>
      </p:sp>
      <p:sp>
        <p:nvSpPr>
          <p:cNvPr id="51541" name="OTLSHAPE_T_6a6e7149661c4d98ae22b9a84a20c0cd_Duration"/>
          <p:cNvSpPr txBox="1"/>
          <p:nvPr>
            <p:custDataLst>
              <p:tags r:id="rId46"/>
            </p:custDataLst>
          </p:nvPr>
        </p:nvSpPr>
        <p:spPr>
          <a:xfrm>
            <a:off x="3810441" y="31814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48 days</a:t>
            </a:r>
          </a:p>
        </p:txBody>
      </p:sp>
      <p:sp>
        <p:nvSpPr>
          <p:cNvPr id="51542" name="OTLSHAPE_T_6a6e7149661c4d98ae22b9a84a20c0cd_JoinedDate"/>
          <p:cNvSpPr txBox="1"/>
          <p:nvPr>
            <p:custDataLst>
              <p:tags r:id="rId47"/>
            </p:custDataLst>
          </p:nvPr>
        </p:nvSpPr>
        <p:spPr>
          <a:xfrm>
            <a:off x="6146773" y="3181185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737373"/>
                </a:solidFill>
                <a:latin typeface="Century Gothic" panose="020B0502020202020204" pitchFamily="34" charset="0"/>
              </a:rPr>
              <a:t>8/29 - 10/15</a:t>
            </a:r>
          </a:p>
        </p:txBody>
      </p:sp>
      <p:sp>
        <p:nvSpPr>
          <p:cNvPr id="51543" name="OTLSHAPE_T_6a6e7149661c4d98ae22b9a84a20c0cd_Title"/>
          <p:cNvSpPr txBox="1"/>
          <p:nvPr>
            <p:custDataLst>
              <p:tags r:id="rId48"/>
            </p:custDataLst>
          </p:nvPr>
        </p:nvSpPr>
        <p:spPr>
          <a:xfrm>
            <a:off x="4973739" y="3173395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4</a:t>
            </a:r>
          </a:p>
        </p:txBody>
      </p:sp>
      <p:sp>
        <p:nvSpPr>
          <p:cNvPr id="51549" name="OTLSHAPE_T_d45e8f651eb34241b7613d55f188f72e_Duration"/>
          <p:cNvSpPr txBox="1"/>
          <p:nvPr>
            <p:custDataLst>
              <p:tags r:id="rId49"/>
            </p:custDataLst>
          </p:nvPr>
        </p:nvSpPr>
        <p:spPr>
          <a:xfrm>
            <a:off x="6206017" y="35116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51550" name="OTLSHAPE_T_d45e8f651eb34241b7613d55f188f72e_JoinedDate"/>
          <p:cNvSpPr txBox="1"/>
          <p:nvPr>
            <p:custDataLst>
              <p:tags r:id="rId50"/>
            </p:custDataLst>
          </p:nvPr>
        </p:nvSpPr>
        <p:spPr>
          <a:xfrm>
            <a:off x="8228175" y="3511385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737373"/>
                </a:solidFill>
                <a:latin typeface="Century Gothic" panose="020B0502020202020204" pitchFamily="34" charset="0"/>
              </a:rPr>
              <a:t>10/29 - 12/7</a:t>
            </a:r>
          </a:p>
        </p:txBody>
      </p:sp>
      <p:sp>
        <p:nvSpPr>
          <p:cNvPr id="51551" name="OTLSHAPE_T_d45e8f651eb34241b7613d55f188f72e_Title"/>
          <p:cNvSpPr txBox="1"/>
          <p:nvPr>
            <p:custDataLst>
              <p:tags r:id="rId51"/>
            </p:custDataLst>
          </p:nvPr>
        </p:nvSpPr>
        <p:spPr>
          <a:xfrm>
            <a:off x="7212228" y="3503595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5</a:t>
            </a:r>
          </a:p>
        </p:txBody>
      </p:sp>
      <p:sp>
        <p:nvSpPr>
          <p:cNvPr id="51511" name="OTLSHAPE_M_d86e152a27904588aa6294779e1dfbe9_Shape"/>
          <p:cNvSpPr/>
          <p:nvPr>
            <p:custDataLst>
              <p:tags r:id="rId52"/>
            </p:custDataLst>
          </p:nvPr>
        </p:nvSpPr>
        <p:spPr>
          <a:xfrm>
            <a:off x="11322630" y="463804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OTLSHAPE_M_63da6123fb43419aa85eb83df0c979f6_Shape">
            <a:extLst>
              <a:ext uri="{FF2B5EF4-FFF2-40B4-BE49-F238E27FC236}">
                <a16:creationId xmlns:a16="http://schemas.microsoft.com/office/drawing/2014/main" id="{B7339A9B-7A78-4BC6-A7F3-9582A416B975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990038" y="4638040"/>
            <a:ext cx="254000" cy="2540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M_dbb50f5633bf443f924a9b2a6c194bf9_Shape">
            <a:extLst>
              <a:ext uri="{FF2B5EF4-FFF2-40B4-BE49-F238E27FC236}">
                <a16:creationId xmlns:a16="http://schemas.microsoft.com/office/drawing/2014/main" id="{F8FB0A29-AE9A-4322-B67A-6205C64F525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837497" y="420624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97" name="OTLSHAPE_M_f03de49e98d34b15881cebc29ed3eaf9_Title"/>
          <p:cNvSpPr txBox="1"/>
          <p:nvPr>
            <p:custDataLst>
              <p:tags r:id="rId55"/>
            </p:custDataLst>
          </p:nvPr>
        </p:nvSpPr>
        <p:spPr>
          <a:xfrm>
            <a:off x="3285699" y="3801668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12" dirty="0">
                <a:solidFill>
                  <a:schemeClr val="dk2"/>
                </a:solidFill>
                <a:latin typeface="Century Gothic" panose="020B0502020202020204" pitchFamily="34" charset="0"/>
              </a:rPr>
              <a:t>Milestone 2</a:t>
            </a:r>
          </a:p>
        </p:txBody>
      </p:sp>
      <p:sp>
        <p:nvSpPr>
          <p:cNvPr id="51500" name="OTLSHAPE_M_dbb50f5633bf443f924a9b2a6c194bf9_Title"/>
          <p:cNvSpPr txBox="1"/>
          <p:nvPr>
            <p:custDataLst>
              <p:tags r:id="rId56"/>
            </p:custDataLst>
          </p:nvPr>
        </p:nvSpPr>
        <p:spPr>
          <a:xfrm>
            <a:off x="10511699" y="3797346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4</a:t>
            </a:r>
          </a:p>
        </p:txBody>
      </p:sp>
      <p:sp>
        <p:nvSpPr>
          <p:cNvPr id="51503" name="OTLSHAPE_M_e1997830e9164f1897ba2794adf520f5_Title"/>
          <p:cNvSpPr txBox="1"/>
          <p:nvPr>
            <p:custDataLst>
              <p:tags r:id="rId57"/>
            </p:custDataLst>
          </p:nvPr>
        </p:nvSpPr>
        <p:spPr>
          <a:xfrm>
            <a:off x="1007939" y="5451639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12" dirty="0">
                <a:solidFill>
                  <a:schemeClr val="dk2"/>
                </a:solidFill>
                <a:latin typeface="Century Gothic" panose="020B0502020202020204" pitchFamily="34" charset="0"/>
              </a:rPr>
              <a:t>Milestone 1</a:t>
            </a:r>
          </a:p>
        </p:txBody>
      </p:sp>
      <p:sp>
        <p:nvSpPr>
          <p:cNvPr id="51504" name="OTLSHAPE_M_e1997830e9164f1897ba2794adf520f5_Date"/>
          <p:cNvSpPr txBox="1"/>
          <p:nvPr>
            <p:custDataLst>
              <p:tags r:id="rId58"/>
            </p:custDataLst>
          </p:nvPr>
        </p:nvSpPr>
        <p:spPr>
          <a:xfrm>
            <a:off x="1226696" y="5295937"/>
            <a:ext cx="393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2">
                <a:solidFill>
                  <a:schemeClr val="accent3"/>
                </a:solidFill>
                <a:latin typeface="Century Gothic" panose="020B0502020202020204" pitchFamily="34" charset="0"/>
              </a:rPr>
              <a:t>Jun 18</a:t>
            </a:r>
          </a:p>
        </p:txBody>
      </p:sp>
      <p:sp>
        <p:nvSpPr>
          <p:cNvPr id="51506" name="OTLSHAPE_M_63da6123fb43419aa85eb83df0c979f6_Title"/>
          <p:cNvSpPr txBox="1"/>
          <p:nvPr>
            <p:custDataLst>
              <p:tags r:id="rId59"/>
            </p:custDataLst>
          </p:nvPr>
        </p:nvSpPr>
        <p:spPr>
          <a:xfrm>
            <a:off x="6702341" y="5309324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3</a:t>
            </a:r>
          </a:p>
        </p:txBody>
      </p:sp>
      <p:sp>
        <p:nvSpPr>
          <p:cNvPr id="51509" name="OTLSHAPE_M_d86e152a27904588aa6294779e1dfbe9_Title"/>
          <p:cNvSpPr txBox="1"/>
          <p:nvPr>
            <p:custDataLst>
              <p:tags r:id="rId60"/>
            </p:custDataLst>
          </p:nvPr>
        </p:nvSpPr>
        <p:spPr>
          <a:xfrm>
            <a:off x="11022232" y="5345285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5</a:t>
            </a:r>
          </a:p>
        </p:txBody>
      </p:sp>
      <p:sp>
        <p:nvSpPr>
          <p:cNvPr id="51510" name="OTLSHAPE_M_d86e152a27904588aa6294779e1dfbe9_Date"/>
          <p:cNvSpPr txBox="1"/>
          <p:nvPr>
            <p:custDataLst>
              <p:tags r:id="rId61"/>
            </p:custDataLst>
          </p:nvPr>
        </p:nvSpPr>
        <p:spPr>
          <a:xfrm>
            <a:off x="11233560" y="5189583"/>
            <a:ext cx="419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2">
                <a:solidFill>
                  <a:schemeClr val="accent3"/>
                </a:solidFill>
                <a:latin typeface="Century Gothic" panose="020B0502020202020204" pitchFamily="34" charset="0"/>
              </a:rPr>
              <a:t>Feb 28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5A1B23-B1DB-47AD-A9FB-4D6EC40650AF}"/>
              </a:ext>
            </a:extLst>
          </p:cNvPr>
          <p:cNvPicPr>
            <a:picLocks noChangeAspect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125" y="4047685"/>
            <a:ext cx="424544" cy="424544"/>
          </a:xfrm>
          <a:prstGeom prst="rect">
            <a:avLst/>
          </a:prstGeom>
        </p:spPr>
      </p:pic>
      <p:sp>
        <p:nvSpPr>
          <p:cNvPr id="24" name="OTLSHAPE_M_e1997830e9164f1897ba2794adf520f5_Shape">
            <a:extLst>
              <a:ext uri="{FF2B5EF4-FFF2-40B4-BE49-F238E27FC236}">
                <a16:creationId xmlns:a16="http://schemas.microsoft.com/office/drawing/2014/main" id="{E7906D30-B815-4ECE-9132-61B1ED000073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295636" y="4638040"/>
            <a:ext cx="254000" cy="2540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A8A2A05-986D-4CBB-9370-38D002A146A0}"/>
              </a:ext>
            </a:extLst>
          </p:cNvPr>
          <p:cNvPicPr>
            <a:picLocks noChangeAspect="1"/>
          </p:cNvPicPr>
          <p:nvPr/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985" y="4511040"/>
            <a:ext cx="425364" cy="42536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ACEBFC1-7A7A-4D6D-801B-46AAB60840BE}"/>
              </a:ext>
            </a:extLst>
          </p:cNvPr>
          <p:cNvPicPr>
            <a:picLocks noChangeAspect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73" y="4275560"/>
            <a:ext cx="607185" cy="607185"/>
          </a:xfrm>
          <a:prstGeom prst="rect">
            <a:avLst/>
          </a:prstGeom>
        </p:spPr>
      </p:pic>
      <p:grpSp>
        <p:nvGrpSpPr>
          <p:cNvPr id="96" name="Group 95">
            <a:extLst>
              <a:ext uri="{FF2B5EF4-FFF2-40B4-BE49-F238E27FC236}">
                <a16:creationId xmlns:a16="http://schemas.microsoft.com/office/drawing/2014/main" id="{F8FAEE24-ABF4-407F-810F-A9CD6D851227}"/>
              </a:ext>
            </a:extLst>
          </p:cNvPr>
          <p:cNvGrpSpPr/>
          <p:nvPr/>
        </p:nvGrpSpPr>
        <p:grpSpPr>
          <a:xfrm>
            <a:off x="3488996" y="4046342"/>
            <a:ext cx="424544" cy="424544"/>
            <a:chOff x="3488996" y="4046342"/>
            <a:chExt cx="424544" cy="424544"/>
          </a:xfrm>
        </p:grpSpPr>
        <p:sp>
          <p:nvSpPr>
            <p:cNvPr id="11" name="OTLSHAPE_M_f03de49e98d34b15881cebc29ed3eaf9_Shape">
              <a:extLst>
                <a:ext uri="{FF2B5EF4-FFF2-40B4-BE49-F238E27FC236}">
                  <a16:creationId xmlns:a16="http://schemas.microsoft.com/office/drawing/2014/main" id="{13FA0D0F-1219-4E67-AA42-894416B666DA}"/>
                </a:ext>
              </a:extLst>
            </p:cNvPr>
            <p:cNvSpPr/>
            <p:nvPr>
              <p:custDataLst>
                <p:tags r:id="rId63"/>
              </p:custDataLst>
            </p:nvPr>
          </p:nvSpPr>
          <p:spPr>
            <a:xfrm>
              <a:off x="3611497" y="4206240"/>
              <a:ext cx="177800" cy="177800"/>
            </a:xfrm>
            <a:prstGeom prst="ellipse">
              <a:avLst/>
            </a:prstGeom>
            <a:solidFill>
              <a:schemeClr val="lt1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9" name="Picture 118">
              <a:extLst>
                <a:ext uri="{FF2B5EF4-FFF2-40B4-BE49-F238E27FC236}">
                  <a16:creationId xmlns:a16="http://schemas.microsoft.com/office/drawing/2014/main" id="{92B76519-A51D-4D66-985C-6612D32F2133}"/>
                </a:ext>
              </a:extLst>
            </p:cNvPr>
            <p:cNvPicPr>
              <a:picLocks noChangeAspect="1"/>
            </p:cNvPicPr>
            <p:nvPr/>
          </p:nvPicPr>
          <p:blipFill>
            <a:blip r:embed="rId6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88996" y="4046342"/>
              <a:ext cx="424544" cy="424544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AA8C329-2AE1-48D9-B228-A89D1E569C50}"/>
              </a:ext>
            </a:extLst>
          </p:cNvPr>
          <p:cNvPicPr>
            <a:picLocks noChangeAspect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619" y="1219252"/>
            <a:ext cx="1210260" cy="12102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1E68C7-FEBD-411B-A179-C482F2A2BB9E}"/>
              </a:ext>
            </a:extLst>
          </p:cNvPr>
          <p:cNvPicPr>
            <a:picLocks noChangeAspect="1"/>
          </p:cNvPicPr>
          <p:nvPr/>
        </p:nvPicPr>
        <p:blipFill>
          <a:blip r:embed="rId70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76834">
            <a:off x="807972" y="2772013"/>
            <a:ext cx="1025579" cy="10255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A148C7-4557-40A1-B4C1-E2118F5EA213}"/>
              </a:ext>
            </a:extLst>
          </p:cNvPr>
          <p:cNvPicPr>
            <a:picLocks noChangeAspect="1"/>
          </p:cNvPicPr>
          <p:nvPr/>
        </p:nvPicPr>
        <p:blipFill>
          <a:blip r:embed="rId71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622" y="470698"/>
            <a:ext cx="1649001" cy="1649001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786694F6-3A51-4EFB-BD88-4B0ED039F7F3}"/>
              </a:ext>
            </a:extLst>
          </p:cNvPr>
          <p:cNvPicPr>
            <a:picLocks noChangeAspect="1"/>
          </p:cNvPicPr>
          <p:nvPr/>
        </p:nvPicPr>
        <p:blipFill>
          <a:blip r:embed="rId70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2670">
            <a:off x="4029607" y="5181622"/>
            <a:ext cx="1025579" cy="1025579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C35E8499-2601-4DDA-AD1E-A2F40ECE557D}"/>
              </a:ext>
            </a:extLst>
          </p:cNvPr>
          <p:cNvPicPr>
            <a:picLocks noChangeAspect="1"/>
          </p:cNvPicPr>
          <p:nvPr/>
        </p:nvPicPr>
        <p:blipFill>
          <a:blip r:embed="rId70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76834">
            <a:off x="8732023" y="5166609"/>
            <a:ext cx="1025579" cy="1025579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C19B523A-4302-4940-92BB-0716FB27B385}"/>
              </a:ext>
            </a:extLst>
          </p:cNvPr>
          <p:cNvPicPr>
            <a:picLocks noChangeAspect="1"/>
          </p:cNvPicPr>
          <p:nvPr/>
        </p:nvPicPr>
        <p:blipFill>
          <a:blip r:embed="rId71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534" y="2537460"/>
            <a:ext cx="941003" cy="94100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C232169-B272-44FA-AE30-8253F4411B54}"/>
              </a:ext>
            </a:extLst>
          </p:cNvPr>
          <p:cNvPicPr>
            <a:picLocks noChangeAspect="1"/>
          </p:cNvPicPr>
          <p:nvPr/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926" y="0"/>
            <a:ext cx="761229" cy="761229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467AAFAD-35CD-446F-A9DC-8E7DF72DE45F}"/>
              </a:ext>
            </a:extLst>
          </p:cNvPr>
          <p:cNvPicPr>
            <a:picLocks noChangeAspect="1"/>
          </p:cNvPicPr>
          <p:nvPr/>
        </p:nvPicPr>
        <p:blipFill>
          <a:blip r:embed="rId70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2670">
            <a:off x="3698436" y="341813"/>
            <a:ext cx="1025579" cy="10255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FC662D-B876-4299-AF2C-52ECC9B30F9A}"/>
              </a:ext>
            </a:extLst>
          </p:cNvPr>
          <p:cNvPicPr>
            <a:picLocks noChangeAspect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718" y="-4592"/>
            <a:ext cx="1326808" cy="13268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56769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QaGFzZXMiLCJWZXJzaW9uIjp7IiRpZCI6IjIiLCJWZXJzaW9uIjoiMy4yLjAiLCJPcmlnaW5hbEFzc2VtYmx5VmVyc2lvbiI6IjEuMDAuMDAuMDAiLCJFZGl0aW9uIjoiUHJvIiwiSXNQbHVzRWRpdGlvbiI6dHJ1ZSwiSXNQcm9FZGl0aW9uIjp0cnVlfSwiRWZmZWN0IjoxLCJTdHlsZSI6eyIkaWQiOiIzIiwiVGltZWJhbmRTdHlsZSI6eyIkaWQiOiI0IiwiU2NhbGVNYXJraW5nIjowLCJTaGFwZSI6MywiU2hhcGVTdHlsZSI6eyIkaWQiOiI1IiwiTWFyZ2luIjp7IiRpZCI6IjYiLCJUb3AiOjAsIkxlZnQiOjEwLCJSaWdodCI6MTAsIkJvdHRvbSI6MH0sIlBhZGRpbmciOnsiJGlkIjoiNyIsIlRvcCI6MywiTGVmdCI6MCwiUmlnaHQiOjAsIkJvdHRvbSI6M30sIkJhY2tncm91bmQiOnsiJGlkIjoiOCIsIkNvbG9yIjp7IiRpZCI6IjkiLCJBIjoyNTUsIlIiOjE3OCwiRyI6MTc4LCJCIjoxNzh9fSwiSXNWaXNpYmxlIjp0cnVlLCJXaWR0aCI6M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zLCJGb250TmFtZSI6IkNhbGlicmkiLCJJc0JvbGQiOnRydWUsIklzSXRhbGljIjpmYWxzZSwiSXNVbmRlcmxpbmVkIjpmYWxzZSwiUGFyZW50U3R5bGUiOm51bGx9LCJBdXRvU2l6ZSI6MCwiRm9yZWdyb3VuZCI6eyIkaWQiOiIxNSIsIkNvbG9yIjp7IiRpZCI6IjE2IiwiQSI6MjU1LCJSIjoyNTUsIkciOjY5LCJCIjow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zLCJGb250TmFtZSI6IkNhbGlicmkiLCJJc0JvbGQiOnRydWUsIklzSXRhbGljIjpmYWxzZSwiSXNVbmRlcmxpbmVkIjpmYWxzZSwiUGFyZW50U3R5bGUiOm51bGx9LCJBdXRvU2l6ZSI6MCwiRm9yZWdyb3VuZCI6eyIkaWQiOiIyMyIsIkNvbG9yIjp7IiRpZCI6IjI0IiwiQSI6MjU1LCJSIjoyNTUsIkciOjY5LCJCIjow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3LCJGb250TmFtZSI6IkNlbnR1cnkgR290aGlj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zMiwiRyI6NzYsIkIiOjM0fX0sIklzVmlzaWJsZSI6dHJ1ZSwiV2lkdGgiOjAuMCwiSGVpZ2h0IjowLjAsIkJvcmRlclN0eWxlIjpudWxsLCJQYXJlbnRTdHlsZSI6bnVsbH0sIlNjYWxlU3R5bGUiOnsiJGlkIjoiNDAiLCJTaG93U2VnbWVudFNlcGFyYXRvcnMiOmZhbHNlLCJTZWdtZW50U2VwYXJhdG9yT3BhY2l0eSI6MzAsIkZvbnRTZXR0aW5ncyI6eyIkaWQiOiI0MSIsIkZvbnRTaXplIjoxMCwiRm9udE5hbWUiOiJDZW50dXJ5IEdvdGhpYyIsIklzQm9sZCI6ZmFsc2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zOCwiRyI6MjM2LCJCIjoyMjV9fSwiQXBwZW5kWWVhck9uWWVhckNoYW5nZSI6dHJ1ZSwiRWxhcHNlZFRpbWVGb3JtYXQiOjEsIlRvZGF5TWFya2VyUG9zaXRpb24iOjMsIlF1aWNrUG9zaXRpb24iOjMsIkFic29sdXRlUG9zaXRpb24iOjM0MC4yLCJNYXJnaW4iOnsiJGlkIjoiNDkiLCJUb3AiOjAsIkxlZnQiOjEwLCJSaWdodCI6MTAsIkJvdHRvbSI6MH0sIlBhZGRpbmciOnsiJGlkIjoiNTAiLCJUb3AiOjAsIkxlZnQiOjAsIlJpZ2h0IjowLCJCb3R0b20iOjB9LCJCYWNrZ3JvdW5kIjp7IiRpZCI6IjUxIiwiQ29sb3IiOnsiJGlkIjoiNTIiLCJBIjoyNTUsIlIiOjgwLCJHIjo4MCwiQiI6NzB9fSwiSXNWaXNpYmxlIjp0cnVlLCJXaWR0aCI6MC4wLCJIZWlnaHQiOjAuMCwiQm9yZGVyU3R5bGUiOm51bGwsIlBhcmVudFN0eWxlIjpudWxsfSwiRGVmYXVsdE1pbGVzdG9uZVN0eWxlIjp7IiRpZCI6IjUzIiwiU2hhcGUiOjc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wLCJHIjowLCJCIjowfX0sIkxpbmVXZWlnaHQiOjEuMCwiTGluZVR5cGUiOjAsIlBhcmVudFN0eWxlIjpudWxsfSwiSXNCZWxvd1RpbWViYW5kIjpmYWxzZSwiUG9zaXRpb25PblRhc2siOjA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lbnR1cnkgR290aGljIiwiSXNCb2xkIjpmYWxz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lbnR1cnkgR290aGljIiwiSXNCb2xkIjpmYWxzZSwiSXNJdGFsaWMiOmZhbHNlLCJJc1VuZGVybGluZWQiOmZhbHNlLCJQYXJlbnRTdHlsZSI6bnVsbH0sIkF1dG9TaXplIjowLCJGb3JlZ3JvdW5kIjp7IiRpZCI6Ijc2IiwiQ29sb3IiOnsiJGlkIjoiNzciLCJBIjoyNTUsIlIiOjExMiwiRyI6MTczLCJCIjo3MX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ZmFsc2UsIlRpbWVQYXJ0SXNWaXNpYmxlIjpmYWxzZX19LCJJc1Zpc2libGUiOnRydWUsIlBhcmVudFN0eWxlIjpudWxsfSwiRGVmYXVsdFRhc2tTdHlsZSI6eyIkaWQiOiI4MyIsIlNoYXBlIjowLCJTaGFwZVRoaWNrbmVzcyI6MiwiRHVyYXRpb25Gb3JtYXQiOjAsIkluY2x1ZGVOb25Xb3JraW5nRGF5c0luRHVyYXRpb24iOnRydW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giLCJUb3AiOjAsIkxlZnQiOjAsIlJpZ2h0IjowLCJCb3R0b20iOjB9LCJQYWRkaW5nIjp7IiRpZCI6Ijg5IiwiVG9wIjowLCJMZWZ0IjowLCJSaWdodCI6MCwiQm90dG9tIjowfSwiQmFja2dyb3VuZCI6eyIkaWQiOiI5MCIsIkNvbG9yIjp7IiRyZWYiOiIyMCJ9fSwiSXNWaXNpYmxlIjp0cnVlLCJXaWR0aCI6MC4wLCJIZWlnaHQiOjAuMCwiQm9yZGVyU3R5bGUiOm51bGwsIlBhcmVudFN0eWxlIjpudWxsfSwiRHVyYXRpb25TdHlsZSI6eyIkaWQiOiI5MSIsIkZvbnRTZXR0aW5ncyI6eyIkaWQiOiI5MiIsIkZvbnRTaXplIjoxMCwiRm9udE5hbWUiOiJDYWxpYnJpIiwiSXNCb2xkIjpmYWxzZSwiSXNJdGFsaWMiOmZhbHNlLCJJc1VuZGVybGluZWQiOmZhbHNlLCJQYXJlbnRTdHlsZSI6bnVsbH0sIkF1dG9TaXplIjowLCJGb3JlZ3JvdW5kIjp7IiRpZCI6IjkzIiwiQ29sb3IiOnsiJGlkIjoiO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xMCwiRyI6MjA2LCJCIjoyMDZ9fSwiTGluZVdlaWdodCI6MS4wLCJMaW5lVHlwZSI6MCwiUGFyZW50U3R5bGUiOm51bGx9LCJWZXJ0aWNhbENvbm5lY3RvclN0eWxlIjp7IiRpZCI6IjEwMSIsIkxpbmVDb2xvciI6eyIkaWQiOiIxMDIiLCIkdHlwZSI6Ik5MUkUuQ29tbW9uLkRvbS5Tb2xpZENvbG9yQnJ1c2gsIE5MUkUuQ29tbW9uIiwiQ29sb3IiOnsiJGlkIjoiMTAzIiwiQSI6MjU1LCJSIjoyMTMsIkciOjIxMiwiQiI6MjEx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U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yMi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AsIkZvbnROYW1lIjoiQ2VudHVyeSBHb3RoaWMiLCJJc0JvbGQiOmZhbHNlLCJJc0l0YWxpYyI6ZmFsc2UsIklzVW5kZXJsaW5lZCI6ZmFsc2UsIlBhcmVudFN0eWxlIjpudWxsfSwiQXV0b1NpemUiOjAsIkZvcmVncm91bmQiOnsiJGlkIjoiMTE0IiwiQ29sb3IiOnsiJGlkIjoiMTE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xNiIsIlRvcCI6MCwiTGVmdCI6MCwiUmlnaHQiOjAsIkJvdHRvbSI6MH0sIlBhZGRpbmciOnsiJGlkIjoiMTE3IiwiVG9wIjowLCJMZWZ0IjowLCJSaWdodCI6MCwiQm90dG9tIjowfSwiQmFja2dyb3VuZCI6eyIkaWQiOiIxMTgiLCJDb2xvciI6eyIkcmVmIjoiMjAifX0sIklzVmlzaWJsZSI6dHJ1ZSwiV2lkdGgiOjAuMCwiSGVpZ2h0IjowLjAsIkJvcmRlclN0eWxlIjpudWxsLCJQYXJlbnRTdHlsZSI6bnVsbH0sIkRhdGVTdHlsZSI6eyIkaWQiOiIxMTkiLCJGb250U2V0dGluZ3MiOnsiJGlkIjoiMTIwIiwiRm9udFNpemUiOjEyLCJGb250TmFtZSI6IkNhbGlicmkiLCJJc0JvbGQiOmZhbHNlLCJJc0l0YWxpYyI6ZmFsc2UsIklzVW5kZXJsaW5lZCI6ZmFsc2UsIlBhcmVudFN0eWxlIjpudWxsfSwiQXV0b1NpemUiOjAsIkZvcmVncm91bmQiOnsiJGlkIjoiMTIxIiwiQ29sb3IiOnsiJGlkIjoiMTIy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HcmlkbGluZVBhbmVsU3R5bGUiOnsiJGlkIjoiMTI4IiwiR3JpZGxpbmVTdHlsZSI6eyIkaWQiOiIxMjkiLCJMaW5lQ29sb3IiOnsiJGlkIjoiMTMwIiwiJHR5cGUiOiJOTFJFLkNvbW1vbi5Eb20uU29saWRDb2xvckJydXNoLCBOTFJFLkNvbW1vbiIsIkNvbG9yIjp7IiRpZCI6IjEzMSIsIkEiOjM4LCJSIjo5MSwiRyI6MTU1LCJCIjoyMTN9fSwiTGluZVdlaWdodCI6MS4wLCJMaW5lVHlwZSI6MCwiUGFyZW50U3R5bGUiOm51bGx9LCJNYXJnaW4iOnsiJGlkIjoiMTMyIiwiVG9wIjowLCJMZWZ0IjowLCJSaWdodCI6MCwiQm90dG9tIjowfSwiUGFkZGluZyI6eyIkaWQiOiIxMzMiLCJUb3AiOjAsIkxlZnQiOjAsIlJpZ2h0IjowLCJCb3R0b20iOjB9LCJCYWNrZ3JvdW5kIjpudWxsLCJJc1Zpc2libGUiOnRydWUsIldpZHRoIjowLjAsIkhlaWdodCI6MC4wLCJCb3JkZXJTdHlsZSI6bnVsbCwiUGFyZW50U3R5bGUiOm51bGx9LCJTaG93RWxhcHNlZFRpbWVHcmFkaWVudFN0eWxlIjp0cnVlLCJEZWZhdWx0U3dpbWxhbmVTdHlsZSI6eyIkaWQiOiIxMzQiLCJIZWFkZXJTdHlsZSI6eyIkaWQiOiIxMzUiLCJUZXh0U3R5bGUiOnsiJGlkIjoiMTM2IiwiRm9udFNldHRpbmdzIjp7IiRpZCI6IjEzNyIsIkZvbnRTaXplIjoxMiwiRm9udE5hbWUiOiJDYWxpYnJpIiwiSXNCb2xkIjpmYWxzZSwiSXNJdGFsaWMiOmZhbHNlLCJJc1VuZGVybGluZWQiOmZhbHNlLCJQYXJlbnRTdHlsZSI6bnVsbH0sIkF1dG9TaXplIjowLCJGb3JlZ3JvdW5kIjp7IiRpZCI6IjEzOCIsIkNvbG9yIjp7IiRpZCI6IjEzO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xNDAiLCJUb3AiOjAsIkxlZnQiOjAsIlJpZ2h0IjowLCJCb3R0b20iOjB9LCJQYWRkaW5nIjp7IiRpZCI6IjE0MSIsIlRvcCI6MCwiTGVmdCI6MCwiUmlnaHQiOjAsIkJvdHRvbSI6MH0sIkJhY2tncm91bmQiOm51bGwsIklzVmlzaWJsZSI6dHJ1ZSwiV2lkdGgiOjAuMCwiSGVpZ2h0IjowLjAsIkJvcmRlclN0eWxlIjpudWxsLCJQYXJlbnRTdHlsZSI6bnVsbH0sIlJlY3RhbmdsZVN0eWxlIjp7IiRpZCI6IjE0MiIsIk1hcmdpbiI6eyIkaWQiOiIxNDMiLCJUb3AiOjAsIkxlZnQiOjAsIlJpZ2h0IjowLCJCb3R0b20iOjB9LCJQYWRkaW5nIjp7IiRpZCI6IjE0NCIsIlRvcCI6MCwiTGVmdCI6MCwiUmlnaHQiOjAsIkJvdHRvbSI6MH0sIkJhY2tncm91bmQiOnsiJGlkIjoiMTQ1IiwiQ29sb3IiOnsiJGlkIjoiMTQ2IiwiQSI6MTI3LCJSIjo5MSwiRyI6MTU1LCJCIjoyMTN9fSwiSXNWaXNpYmxlIjp0cnVlLCJXaWR0aCI6MC4wLCJIZWlnaHQiOjAuMCwiQm9yZGVyU3R5bGUiOnsiJGlkIjoiMTQ3IiwiTGluZUNvbG9yIjp7IiRpZCI6IjE0OCIsIiR0eXBlIjoiTkxSRS5Db21tb24uRG9tLlNvbGlkQ29sb3JCcnVzaCwgTkxSRS5Db21tb24iLCJDb2xvciI6eyIkaWQiOiIxNDkiLCJBIjoyNTUsIlIiOjI1NSwiRyI6MCwiQiI6MH19LCJMaW5lV2VpZ2h0IjowLjAsIkxpbmVUeXBlIjowLCJQYXJlbnRTdHlsZSI6bnVsbH0sIlBhcmVudFN0eWxlIjpudWxsfSwiTWFyZ2luIjp7IiRpZCI6IjE1MCIsIlRvcCI6MCwiTGVmdCI6MCwiUmlnaHQiOjAsIkJvdHRvbSI6MH0sIlBhZGRpbmciOnsiJGlkIjoiMTUxIiwiVG9wIjowLCJMZWZ0IjowLCJSaWdodCI6MCwiQm90dG9tIjowfSwiQmFja2dyb3VuZCI6bnVsbCwiSXNWaXNpYmxlIjp0cnVlLCJXaWR0aCI6MC4wLCJIZWlnaHQiOjAuMCwiQm9yZGVyU3R5bGUiOm51bGwsIlBhcmVudFN0eWxlIjpudWxsfSwiQmFja2dyb3VuZFN0eWxlIjp7IiRpZCI6IjE1MiIsIk1hcmdpbiI6eyIkaWQiOiIxNTMiLCJUb3AiOjAsIkxlZnQiOjAsIlJpZ2h0IjowLCJCb3R0b20iOjB9LCJQYWRkaW5nIjp7IiRpZCI6IjE1NCIsIlRvcCI6MCwiTGVmdCI6MCwiUmlnaHQiOjAsIkJvdHRvbSI6MH0sIkJhY2tncm91bmQiOnsiJGlkIjoiMTU1IiwiQ29sb3IiOnsiJGlkIjoiMTU2IiwiQSI6MzgsIlIiOjkxLCJHIjoxNTUsIkIiOjIxM319LCJJc1Zpc2libGUiOnRydWUsIldpZHRoIjowLjAsIkhlaWdodCI6MC4wLCJCb3JkZXJTdHlsZSI6eyIkaWQiOiIxNTciLCJMaW5lQ29sb3IiOnsiJGlkIjoiMTU4IiwiJHR5cGUiOiJOTFJFLkNvbW1vbi5Eb20uU29saWRDb2xvckJydXNoLCBOTFJFLkNvbW1vbiIsIkNvbG9yIjp7IiRpZCI6IjE1OSIsIkEiOjI1NSwiUiI6MjU1LCJHIjowLCJCIjowfX0sIkxpbmVXZWlnaHQiOjAuMCwiTGluZVR5cGUiOjAsIlBhcmVudFN0eWxlIjpudWxsfSwiUGFyZW50U3R5bGUiOm51bGx9LCJJc0Fib3ZlVGltZWJhbmQiOmZhbHNlLCJNYXJnaW4iOnsiJGlkIjoiMTYwIiwiVG9wIjowLCJMZWZ0IjowLCJSaWdodCI6MCwiQm90dG9tIjowfSwiUGFkZGluZyI6eyIkaWQiOiIxNjEiLCJUb3AiOjAsIkxlZnQiOjAsIlJpZ2h0IjowLCJCb3R0b20iOjB9LCJJc1Zpc2libGUiOnRydWUsIldpZHRoIjowLjAsIkhlaWdodCI6MC4wLCJCb3JkZXJTdHlsZSI6bnVsbCwiUGFyZW50U3R5bGUiOm51bGx9fSwiU2NhbGUiOnsiJGlkIjoiMTYyIiwiU3RhcnREYXRlIjoiMjAxNy0wNi0xOFQyMzo1OTo1OS45OTlaIiwiRW5kRGF0ZSI6IjIwMjAtMDItMjhUMjM6NTk6MDAiLCJGb3JtYXQiOiJNTU0iLCJUeXBlIjoyLCJBdXRvRGF0ZVJhbmdlIjp0cnVlLCJXb3JraW5nRGF5cyI6MTI3LCJUb2RheU1hcmtlclRleHQiOiJUb2RheSIsIkF1dG9TY2FsZVR5cGUiOnRydWV9LCJNaWxlc3RvbmVzIjpbeyIkaWQiOiIxNjMiLCJEYXRlIjoiMjAxOS0wNi0xOFQyMzo1OTowMFoiLCJTdHlsZSI6eyIkaWQiOiIxNjQiLCJTaGFwZSI6MTcsIkNvbm5lY3Rvck1hcmdpbiI6eyIkcmVmIjoiNTQifSwiQ29ubmVjdG9yU3R5bGUiOnsiJGlkIjoiMTY1IiwiTGluZUNvbG9yIjp7IiRyZWYiOiI1NiJ9LCJMaW5lV2VpZ2h0IjoxLjAsIkxpbmVUeXBlIjowLCJQYXJlbnRTdHlsZSI6eyIkcmVmIjoiNTUifX0sIklzQmVsb3dUaW1lYmFuZCI6dHJ1ZSwiUG9zaXRpb25PblRhc2siOjAsIkhpZGVEYXRlIjpmYWxzZSwiU2hhcGVTaXplIjoxLCJTcGFjaW5nIjowLjAsIlBhZGRpbmciOnsiJGlkIjoiMTY2IiwiVG9wIjowLCJMZWZ0IjowLCJSaWdodCI6MCwiQm90dG9tIjowfSwiU2hhcGVTdHlsZSI6eyIkaWQiOiIxNjciLCJNYXJnaW4iOnsiJHJlZiI6IjYwIn0sIlBhZGRpbmciOnsiJHJlZiI6IjYxIn0sIkJhY2tncm91bmQiOnsiJGlkIjoiMTY4IiwiQ29sb3IiOnsiJGlkIjoiMTY5IiwiQSI6MjU1LCJSIjoyNTUsIkciOjI1NSwiQiI6MjU1fX0sIklzVmlzaWJsZSI6dHJ1ZSwiV2lkdGgiOjE4LjAsIkhlaWdodCI6MjAuMCwiQm9yZGVyU3R5bGUiOnsiJGlkIjoiMTcwIiwiTGluZUNvbG9yIjp7IiRyZWYiOiI2NSJ9LCJMaW5lV2VpZ2h0IjowLjAsIkxpbmVUeXBlIjowLCJQYXJlbnRTdHlsZSI6eyIkcmVmIjoiNjQifX0sIlBhcmVudFN0eWxlIjp7IiRyZWYiOiI1OSJ9fSwiVGl0bGVTdHlsZSI6eyIkaWQiOiIxNzEiLCJGb250U2V0dGluZ3MiOnsiJGlkIjoiMTcyIiwiRm9udFNpemUiOjEyLCJGb250TmFtZSI6IkNlbnR1cnkgR290aGljIiwiSXNCb2xkIjpmYWxzZSwiSXNJdGFsaWMiOmZhbHNlLCJJc1VuZGVybGluZWQiOmZhbHNlLCJQYXJlbnRTdHlsZSI6eyIkcmVmIjoiNjgifX0sIkF1dG9TaXplIjoyLCJGb3JlZ3JvdW5kIjp7IiRpZCI6IjE3MyIsIkNvbG9yIjp7IiRpZCI6IjE3NCIsIkEiOjI1NSwiUiI6NjgsIkciOjg0LCJCIjoxMDZ9fSwiTWF4V2lkdGgiOjY1LjMwNjY2NjY2NjY2NjY3M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NzUiLCJMaW5lQ29sb3IiOm51bGwsIkxpbmVXZWlnaHQiOjAuMCwiTGluZVR5cGUiOjAsIlBhcmVudFN0eWxlIjpudWxsfSwiUGFyZW50U3R5bGUiOnsiJHJlZiI6IjY3In19LCJEYXRlU3R5bGUiOnsiJGlkIjoiMTc2IiwiRm9udFNldHRpbmdzIjp7IiRpZCI6IjE3NyIsIkZvbnRTaXplIjoxMCwiRm9udE5hbWUiOiJDZW50dXJ5IEdvdGhpYyIsIklzQm9sZCI6ZmFsc2UsIklzSXRhbGljIjpmYWxzZSwiSXNVbmRlcmxpbmVkIjpmYWxzZSwiUGFyZW50U3R5bGUiOnsiJHJlZiI6Ijc1In19LCJBdXRvU2l6ZSI6MCwiRm9yZWdyb3VuZCI6eyIkaWQiOiIxNzgiLCJDb2xvciI6eyIkaWQiOiIxNzk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E4MCIsIkxpbmVDb2xvciI6bnVsbCwiTGluZVdlaWdodCI6MC4wLCJMaW5lVHlwZSI6MCwiUGFyZW50U3R5bGUiOm51bGx9LCJQYXJlbnRTdHlsZSI6eyIkcmVmIjoiNzQifX0sIkRhdGVGb3JtYXQiOnsiJHJlZiI6IjgxIn0sIklzVmlzaWJsZSI6dHJ1ZSwiUGFyZW50U3R5bGUiOnsiJHJlZiI6IjUzIn19LCJJbmRleCI6MSwiUGVyY2VudGFnZUNvbXBsZXRlIjpudWxsLCJQb3NpdGlvbiI6eyJSYXRpbyI6MC4xNDU4ODE4ODUwOTAyMTg0MSwiSXNDdXN0b20iOnRydWV9LCJEYXRlRm9ybWF0Ijp7IiRyZWYiOiI4MSJ9LCJSZWxhdGVkVGFza0lkIjoiMDAwMDAwMDAtMDAwMC0wMDAwLTAwMDAtMDAwMDAwMDAwMDAwIiwiSWQiOiJlMTk5NzgzMC1lOTE2LTRmMTgtOTdiYS0yNzk0YWRmNTIwZjUiLCJJbXBvcnRJZCI6bnVsbCwiVGl0bGUiOiJNaWxlc3RvbmUgMSIsIk5vdGUiOm51bGwsIkh5cGVybGluayI6eyIkaWQiOiIxODEiLCJBZGRyZXNzIjoiIiwiU3ViQWRkcmVzcyI6IiJ9LCJJc0NoYW5nZWQiOmZhbHNlLCJJc05ldyI6dHJ1ZX0seyIkaWQiOiIxODIiLCJEYXRlIjoiMjAxOS0wOC0xNVQyMzo1OTowMCIsIlN0eWxlIjp7IiRpZCI6IjE4MyIsIlNoYXBlIjoxNywiQ29ubmVjdG9yTWFyZ2luIjp7IiRyZWYiOiI1NCJ9LCJDb25uZWN0b3JTdHlsZSI6eyIkaWQiOiIxODQiLCJMaW5lQ29sb3IiOnsiJHJlZiI6IjU2In0sIkxpbmVXZWlnaHQiOjEuMCwiTGluZVR5cGUiOjAsIlBhcmVudFN0eWxlIjp7IiRyZWYiOiI1NSJ9fSwiSXNCZWxvd1RpbWViYW5kIjpmYWxzZSwiUG9zaXRpb25PblRhc2siOjAsIkhpZGVEYXRlIjpmYWxzZSwiU2hhcGVTaXplIjowLCJTcGFjaW5nIjowLjAsIlBhZGRpbmciOnsiJGlkIjoiMTg1IiwiVG9wIjowLCJMZWZ0IjowLCJSaWdodCI6MCwiQm90dG9tIjowfSwiU2hhcGVTdHlsZSI6eyIkaWQiOiIxODYiLCJNYXJnaW4iOnsiJHJlZiI6IjYwIn0sIlBhZGRpbmciOnsiJHJlZiI6IjYxIn0sIkJhY2tncm91bmQiOnsiJGlkIjoiMTg3IiwiQ29sb3IiOnsiJGlkIjoiMTg4IiwiQSI6MjU1LCJSIjoyNTUsIkciOjI1NSwiQiI6MjU1fX0sIklzVmlzaWJsZSI6dHJ1ZSwiV2lkdGgiOjEyLjAsIkhlaWdodCI6MTQuMCwiQm9yZGVyU3R5bGUiOnsiJGlkIjoiMTg5IiwiTGluZUNvbG9yIjp7IiRyZWYiOiI2NSJ9LCJMaW5lV2VpZ2h0IjowLjAsIkxpbmVUeXBlIjowLCJQYXJlbnRTdHlsZSI6eyIkcmVmIjoiNjQifX0sIlBhcmVudFN0eWxlIjp7IiRyZWYiOiI1OSJ9fSwiVGl0bGVTdHlsZSI6eyIkaWQiOiIxOTAiLCJGb250U2V0dGluZ3MiOnsiJGlkIjoiMTkxIiwiRm9udFNpemUiOjEyLCJGb250TmFtZSI6IkNlbnR1cnkgR290aGljIiwiSXNCb2xkIjpmYWxzZSwiSXNJdGFsaWMiOmZhbHNlLCJJc1VuZGVybGluZWQiOmZhbHNlLCJQYXJlbnRTdHlsZSI6eyIkcmVmIjoiNjgifX0sIkF1dG9TaXplIjoyLCJGb3JlZ3JvdW5kIjp7IiRpZCI6IjE5MiIsIkNvbG9yIjp7IiRpZCI6IjE5MyIsIkEiOjI1NSwiUiI6NjgsIkciOjg0LCJCIjoxMDZ9fSwiTWF4V2lkdGgiOjY1LjMwNjY2NjY2NjY2NjY3M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OTQiLCJMaW5lQ29sb3IiOm51bGwsIkxpbmVXZWlnaHQiOjAuMCwiTGluZVR5cGUiOjAsIlBhcmVudFN0eWxlIjpudWxsfSwiUGFyZW50U3R5bGUiOnsiJHJlZiI6IjY3In19LCJEYXRlU3R5bGUiOnsiJGlkIjoiMTk1IiwiRm9udFNldHRpbmdzIjp7IiRpZCI6IjE5NiIsIkZvbnRTaXplIjo5LCJGb250TmFtZSI6IkNlbnR1cnkgR290aGljIiwiSXNCb2xkIjpmYWxzZSwiSXNJdGFsaWMiOmZhbHNlLCJJc1VuZGVybGluZWQiOmZhbHNlLCJQYXJlbnRTdHlsZSI6eyIkcmVmIjoiNzUifX0sIkF1dG9TaXplIjowLCJGb3JlZ3JvdW5kIjp7IiRpZCI6IjE5NyIsIkNvbG9yIjp7IiRpZCI6IjE5OCIsIkEiOjI1NSwiUiI6MTc4LCJHIjozOCwiQiI6M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mYWxzZSwiV2lkdGgiOjAuMCwiSGVpZ2h0IjowLjAsIkJvcmRlclN0eWxlIjp7IiRpZCI6IjE5OSIsIkxpbmVDb2xvciI6bnVsbCwiTGluZVdlaWdodCI6MC4wLCJMaW5lVHlwZSI6MCwiUGFyZW50U3R5bGUiOm51bGx9LCJQYXJlbnRTdHlsZSI6eyIkcmVmIjoiNzQifX0sIkRhdGVGb3JtYXQiOnsiJHJlZiI6IjgxIn0sIklzVmlzaWJsZSI6dHJ1ZSwiUGFyZW50U3R5bGUiOnsiJHJlZiI6IjUzIn19LCJJbmRleCI6MiwiUGVyY2VudGFnZUNvbXBsZXRlIjpudWxsLCJQb3NpdGlvbiI6eyJSYXRpbyI6MC4wODQ5MTg2MzY3NDU4NzY3NDEsIklzQ3VzdG9tIjp0cnVlfSwiRGF0ZUZvcm1hdCI6eyIkcmVmIjoiODEifSwiUmVsYXRlZFRhc2tJZCI6IjAwMDAwMDAwLTAwMDAtMDAwMC0wMDAwLTAwMDAwMDAwMDAwMCIsIklkIjoiZjAzZGU0OWUtOThkMy00YjE1LTg4MWMtZWJjMjllZDNlYWY5IiwiSW1wb3J0SWQiOm51bGwsIlRpdGxlIjoiTWlsZXN0b25lIDIiLCJOb3RlIjpudWxsLCJIeXBlcmxpbmsiOnsiJGlkIjoiMjAwIiwiQWRkcmVzcyI6IiIsIlN1YkFkZHJlc3MiOiIifSwiSXNDaGFuZ2VkIjpmYWxzZSwiSXNOZXciOnRydWV9LHsiJGlkIjoiMjAxIiwiRGF0ZSI6IjIwMTktMTEtMTBUMjM6NTk6MDAiLCJTdHlsZSI6eyIkaWQiOiIyMDIiLCJTaGFwZSI6MTcsIkNvbm5lY3Rvck1hcmdpbiI6eyIkcmVmIjoiNTQifSwiQ29ubmVjdG9yU3R5bGUiOnsiJGlkIjoiMjAzIiwiTGluZUNvbG9yIjp7IiRyZWYiOiI1NiJ9LCJMaW5lV2VpZ2h0IjoxLjAsIkxpbmVUeXBlIjowLCJQYXJlbnRTdHlsZSI6eyIkcmVmIjoiNTUifX0sIklzQmVsb3dUaW1lYmFuZCI6dHJ1ZSwiUG9zaXRpb25PblRhc2siOjAsIkhpZGVEYXRlIjpmYWxzZSwiU2hhcGVTaXplIjoxLCJTcGFjaW5nIjowLjAsIlBhZGRpbmciOnsiJGlkIjoiMjA0IiwiVG9wIjowLCJMZWZ0IjowLCJSaWdodCI6MCwiQm90dG9tIjowfSwiU2hhcGVTdHlsZSI6eyIkaWQiOiIyMDUiLCJNYXJnaW4iOnsiJHJlZiI6IjYwIn0sIlBhZGRpbmciOnsiJHJlZiI6IjYxIn0sIkJhY2tncm91bmQiOnsiJGlkIjoiMjA2IiwiQ29sb3IiOnsiJGlkIjoiMjA3IiwiQSI6MjU1LCJSIjoyNTUsIkciOjI1NSwiQiI6MjU1fX0sIklzVmlzaWJsZSI6dHJ1ZSwiV2lkdGgiOjE4LjAsIkhlaWdodCI6MjAuMCwiQm9yZGVyU3R5bGUiOnsiJGlkIjoiMjA4IiwiTGluZUNvbG9yIjp7IiRyZWYiOiI2NSJ9LCJMaW5lV2VpZ2h0IjowLjAsIkxpbmVUeXBlIjowLCJQYXJlbnRTdHlsZSI6eyIkcmVmIjoiNjQifX0sIlBhcmVudFN0eWxlIjp7IiRyZWYiOiI1OSJ9fSwiVGl0bGVTdHlsZSI6eyIkaWQiOiIyMDkiLCJGb250U2V0dGluZ3MiOnsiJGlkIjoiMjEwIiwiRm9udFNpemUiOjEyLCJGb250TmFtZSI6IkNlbnR1cnkgR290aGljIiwiSXNCb2xkIjpmYWxzZSwiSXNJdGFsaWMiOmZhbHNlLCJJc1VuZGVybGluZWQiOmZhbHNlLCJQYXJlbnRTdHlsZSI6eyIkcmVmIjoiNjgifX0sIkF1dG9TaXplIjoyLCJGb3JlZ3JvdW5kIjp7IiRpZCI6IjIxMSIsIkNvbG9yIjp7IiRpZCI6IjIxMiIsIkEiOjI1NSwiUiI6NjgsIkciOjg0LCJCIjoxMDZ9fSwiTWF4V2lkdGgiOjY1LjMwNjY2NjY2NjY2NjY3M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MTMiLCJMaW5lQ29sb3IiOm51bGwsIkxpbmVXZWlnaHQiOjAuMCwiTGluZVR5cGUiOjAsIlBhcmVudFN0eWxlIjpudWxsfSwiUGFyZW50U3R5bGUiOnsiJHJlZiI6IjY3In19LCJEYXRlU3R5bGUiOnsiJGlkIjoiMjE0IiwiRm9udFNldHRpbmdzIjp7IiRpZCI6IjIxNSIsIkZvbnRTaXplIjo5LCJGb250TmFtZSI6IkNlbnR1cnkgR290aGljIiwiSXNCb2xkIjpmYWxzZSwiSXNJdGFsaWMiOmZhbHNlLCJJc1VuZGVybGluZWQiOmZhbHNlLCJQYXJlbnRTdHlsZSI6eyIkcmVmIjoiNzUifX0sIkF1dG9TaXplIjowLCJGb3JlZ3JvdW5kIjp7IiRpZCI6IjIxNiIsIkNvbG9yIjp7IiRpZCI6IjIxNyIsIkEiOjI1NSwiUiI6MTc4LCJHIjozOCwiQiI6M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mYWxzZSwiV2lkdGgiOjAuMCwiSGVpZ2h0IjowLjAsIkJvcmRlclN0eWxlIjp7IiRpZCI6IjIxOCIsIkxpbmVDb2xvciI6bnVsbCwiTGluZVdlaWdodCI6MC4wLCJMaW5lVHlwZSI6MCwiUGFyZW50U3R5bGUiOm51bGx9LCJQYXJlbnRTdHlsZSI6eyIkcmVmIjoiNzQifX0sIkRhdGVGb3JtYXQiOnsiJHJlZiI6IjgxIn0sIklzVmlzaWJsZSI6dHJ1ZSwiUGFyZW50U3R5bGUiOnsiJHJlZiI6IjUzIn19LCJJbmRleCI6MywiUGVyY2VudGFnZUNvbXBsZXRlIjpudWxsLCJQb3NpdGlvbiI6eyJSYXRpbyI6MC4xMjUxMzAyNDU0MjA2Njc3NSwiSXNDdXN0b20iOnRydWV9LCJEYXRlRm9ybWF0Ijp7IiRyZWYiOiI4MSJ9LCJSZWxhdGVkVGFza0lkIjoiMDAwMDAwMDAtMDAwMC0wMDAwLTAwMDAtMDAwMDAwMDAwMDAwIiwiSWQiOiI2M2RhNjEyMy1mYjQzLTQxOWEtYTg1ZS1iODNkZjBjOTc5ZjYiLCJJbXBvcnRJZCI6bnVsbCwiVGl0bGUiOiJNaWxlc3RvbmUgMyIsIk5vdGUiOm51bGwsIkh5cGVybGluayI6eyIkaWQiOiIyMTkiLCJBZGRyZXNzIjoiIiwiU3ViQWRkcmVzcyI6IiJ9LCJJc0NoYW5nZWQiOmZhbHNlLCJJc05ldyI6dHJ1ZX0seyIkaWQiOiIyMjAiLCJEYXRlIjoiMjAyMC0wMi0xNVQyMzo1OTowMCIsIlN0eWxlIjp7IiRpZCI6IjIyMSIsIlNoYXBlIjoxNywiQ29ubmVjdG9yTWFyZ2luIjp7IiRyZWYiOiI1NCJ9LCJDb25uZWN0b3JTdHlsZSI6eyIkaWQiOiIyMjIiLCJMaW5lQ29sb3IiOnsiJHJlZiI6IjU2In0sIkxpbmVXZWlnaHQiOjEuMCwiTGluZVR5cGUiOjAsIlBhcmVudFN0eWxlIjp7IiRyZWYiOiI1NSJ9fSwiSXNCZWxvd1RpbWViYW5kIjpmYWxzZSwiUG9zaXRpb25PblRhc2siOjAsIkhpZGVEYXRlIjpmYWxzZSwiU2hhcGVTaXplIjowLCJTcGFjaW5nIjowLjAsIlBhZGRpbmciOnsiJGlkIjoiMjIzIiwiVG9wIjowLCJMZWZ0IjowLCJSaWdodCI6MCwiQm90dG9tIjowfSwiU2hhcGVTdHlsZSI6eyIkaWQiOiIyMjQiLCJNYXJnaW4iOnsiJHJlZiI6IjYwIn0sIlBhZGRpbmciOnsiJHJlZiI6IjYxIn0sIkJhY2tncm91bmQiOnsiJGlkIjoiMjI1IiwiQ29sb3IiOnsiJGlkIjoiMjI2IiwiQSI6MjU1LCJSIjoyMzEsIkciOjIzMCwiQiI6MjMwfX0sIklzVmlzaWJsZSI6dHJ1ZSwiV2lkdGgiOjEyLjAsIkhlaWdodCI6MTQuMCwiQm9yZGVyU3R5bGUiOnsiJGlkIjoiMjI3IiwiTGluZUNvbG9yIjp7IiRyZWYiOiI2NSJ9LCJMaW5lV2VpZ2h0IjowLjAsIkxpbmVUeXBlIjowLCJQYXJlbnRTdHlsZSI6eyIkcmVmIjoiNjQifX0sIlBhcmVudFN0eWxlIjp7IiRyZWYiOiI1OSJ9fSwiVGl0bGVTdHlsZSI6eyIkaWQiOiIyMjgiLCJGb250U2V0dGluZ3MiOnsiJGlkIjoiMjI5IiwiRm9udFNpemUiOjEyLCJGb250TmFtZSI6IkNlbnR1cnkgR290aGljIiwiSXNCb2xkIjpmYWxzZSwiSXNJdGFsaWMiOmZhbHNlLCJJc1VuZGVybGluZWQiOmZhbHNlLCJQYXJlbnRTdHlsZSI6eyIkcmVmIjoiNjgifX0sIkF1dG9TaXplIjoyLCJGb3JlZ3JvdW5kIjp7IiRpZCI6IjIzMCIsIkNvbG9yIjp7IiRpZCI6IjIzMSIsIkEiOjI1NSwiUiI6NjgsIkciOjg0LCJCIjoxMDZ9fSwiTWF4V2lkdGgiOjY1LjMwNjY2NjY2NjY2NjY3M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MzIiLCJMaW5lQ29sb3IiOm51bGwsIkxpbmVXZWlnaHQiOjAuMCwiTGluZVR5cGUiOjAsIlBhcmVudFN0eWxlIjpudWxsfSwiUGFyZW50U3R5bGUiOnsiJHJlZiI6IjY3In19LCJEYXRlU3R5bGUiOnsiJGlkIjoiMjMzIiwiRm9udFNldHRpbmdzIjp7IiRpZCI6IjIzNCIsIkZvbnRTaXplIjo5LCJGb250TmFtZSI6IkNlbnR1cnkgR290aGljIiwiSXNCb2xkIjp0cnVlLCJJc0l0YWxpYyI6ZmFsc2UsIklzVW5kZXJsaW5lZCI6ZmFsc2UsIlBhcmVudFN0eWxlIjp7IiRyZWYiOiI3NSJ9fSwiQXV0b1NpemUiOjAsIkZvcmVncm91bmQiOnsiJGlkIjoiMjM1IiwiQ29sb3IiOnsiJGlkIjoiMjM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yZWYiOiI4MCJ9LCJJc1Zpc2libGUiOmZhbHNlLCJXaWR0aCI6MC4wLCJIZWlnaHQiOjAuMCwiQm9yZGVyU3R5bGUiOnsiJGlkIjoiMjM3IiwiTGluZUNvbG9yIjpudWxsLCJMaW5lV2VpZ2h0IjowLjAsIkxpbmVUeXBlIjowLCJQYXJlbnRTdHlsZSI6bnVsbH0sIlBhcmVudFN0eWxlIjp7IiRyZWYiOiI3NCJ9fSwiRGF0ZUZvcm1hdCI6eyIkcmVmIjoiODEifSwiSXNWaXNpYmxlIjp0cnVlLCJQYXJlbnRTdHlsZSI6eyIkcmVmIjoiNTMifX0sIkluZGV4Ijo0LCJQZXJjZW50YWdlQ29tcGxldGUiOm51bGwsIlBvc2l0aW9uIjp7IlJhdGlvIjowLjA4NTU0ODg1Mjk5MTE3NDc2MiwiSXNDdXN0b20iOnRydWV9LCJEYXRlRm9ybWF0Ijp7IiRyZWYiOiI4MSJ9LCJSZWxhdGVkVGFza0lkIjoiMDAwMDAwMDAtMDAwMC0wMDAwLTAwMDAtMDAwMDAwMDAwMDAwIiwiSWQiOiJkYmI1MGY1Ni0zM2JmLTQ0M2YtOTI0YS05YjJhNmMxOTRiZjkiLCJJbXBvcnRJZCI6bnVsbCwiVGl0bGUiOiJNaWxlc3RvbmUgNCIsIk5vdGUiOm51bGwsIkh5cGVybGluayI6eyIkaWQiOiIyMzgiLCJBZGRyZXNzIjoiIiwiU3ViQWRkcmVzcyI6IiJ9LCJJc0NoYW5nZWQiOmZhbHNlLCJJc05ldyI6dHJ1ZX0seyIkaWQiOiIyMzkiLCJEYXRlIjoiMjAyMC0wMi0yOFQyMzo1OTowMFoiLCJTdHlsZSI6eyIkaWQiOiIyNDAiLCJTaGFwZSI6NywiQ29ubmVjdG9yTWFyZ2luIjp7IiRyZWYiOiI1NCJ9LCJDb25uZWN0b3JTdHlsZSI6eyIkaWQiOiIyNDEiLCJMaW5lQ29sb3IiOnsiJGlkIjoiMjQyIiwiJHR5cGUiOiJOTFJFLkNvbW1vbi5Eb20uU29saWRDb2xvckJydXNoLCBOTFJFLkNvbW1vbiIsIkNvbG9yIjp7IiRpZCI6IjI0MyIsIkEiOjI1NSwiUiI6MjMxLCJHIjoyMzAsIkIiOjIzMH19LCJMaW5lV2VpZ2h0IjoxLjAsIkxpbmVUeXBlIjowLCJQYXJlbnRTdHlsZSI6eyIkcmVmIjoiNTUifX0sIklzQmVsb3dUaW1lYmFuZCI6dHJ1ZSwiUG9zaXRpb25PblRhc2siOjAsIkhpZGVEYXRlIjpmYWxzZSwiU2hhcGVTaXplIjoxLCJTcGFjaW5nIjowLjAsIlBhZGRpbmciOnsiJGlkIjoiMjQ0IiwiVG9wIjowLCJMZWZ0IjowLCJSaWdodCI6MCwiQm90dG9tIjowfSwiU2hhcGVTdHlsZSI6eyIkaWQiOiIyNDUiLCJNYXJnaW4iOnsiJHJlZiI6IjYwIn0sIlBhZGRpbmciOnsiJHJlZiI6IjYxIn0sIkJhY2tncm91bmQiOnsiJGlkIjoiMjQ2IiwiQ29sb3IiOnsiJGlkIjoiMjQ3IiwiQSI6MjU1LCJSIjoyMzEsIkciOjIzMCwiQiI6MjMwfX0sIklzVmlzaWJsZSI6dHJ1ZSwiV2lkdGgiOjE4LjAsIkhlaWdodCI6MjAuMCwiQm9yZGVyU3R5bGUiOnsiJGlkIjoiMjQ4IiwiTGluZUNvbG9yIjp7IiRyZWYiOiI2NSJ9LCJMaW5lV2VpZ2h0IjowLjAsIkxpbmVUeXBlIjowLCJQYXJlbnRTdHlsZSI6eyIkcmVmIjoiNjQifX0sIlBhcmVudFN0eWxlIjp7IiRyZWYiOiI1OSJ9fSwiVGl0bGVTdHlsZSI6eyIkaWQiOiIyNDkiLCJGb250U2V0dGluZ3MiOnsiJGlkIjoiMjUwIiwiRm9udFNpemUiOjEyLCJGb250TmFtZSI6IkNlbnR1cnkgR290aGljIiwiSXNCb2xkIjpmYWxzZSwiSXNJdGFsaWMiOmZhbHNlLCJJc1VuZGVybGluZWQiOmZhbHNlLCJQYXJlbnRTdHlsZSI6eyIkcmVmIjoiNjgifX0sIkF1dG9TaXplIjoyLCJGb3JlZ3JvdW5kIjp7IiRpZCI6IjI1MSIsIkNvbG9yIjp7IiRpZCI6IjI1MiIsIkEiOjI1NSwiUiI6NjgsIkciOjg0LCJCIjoxMDZ9fSwiTWF4V2lkdGgiOjY1LjMwNjY2NjY2NjY2NjY3M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NTMiLCJMaW5lQ29sb3IiOm51bGwsIkxpbmVXZWlnaHQiOjAuMCwiTGluZVR5cGUiOjAsIlBhcmVudFN0eWxlIjpudWxsfSwiUGFyZW50U3R5bGUiOnsiJHJlZiI6IjY3In19LCJEYXRlU3R5bGUiOnsiJGlkIjoiMjU0IiwiRm9udFNldHRpbmdzIjp7IiRpZCI6IjI1NSIsIkZvbnRTaXplIjoxMCwiRm9udE5hbWUiOiJDZW50dXJ5IEdvdGhpYyIsIklzQm9sZCI6ZmFsc2UsIklzSXRhbGljIjpmYWxzZSwiSXNVbmRlcmxpbmVkIjpmYWxzZSwiUGFyZW50U3R5bGUiOnsiJHJlZiI6Ijc1In19LCJBdXRvU2l6ZSI6MCwiRm9yZWdyb3VuZCI6eyIkaWQiOiIyNTYiLCJDb2xvciI6eyIkaWQiOiIyNTc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I1OCIsIkxpbmVDb2xvciI6bnVsbCwiTGluZVdlaWdodCI6MC4wLCJMaW5lVHlwZSI6MCwiUGFyZW50U3R5bGUiOm51bGx9LCJQYXJlbnRTdHlsZSI6eyIkcmVmIjoiNzQifX0sIkRhdGVGb3JtYXQiOnsiJHJlZiI6IjgxIn0sIklzVmlzaWJsZSI6dHJ1ZSwiUGFyZW50U3R5bGUiOnsiJHJlZiI6IjUzIn19LCJJbmRleCI6NSwiUGVyY2VudGFnZUNvbXBsZXRlIjpudWxsLCJQb3NpdGlvbiI6eyJSYXRpbyI6MC4xMzAzNzM5MDAwMjQ5NzkwOSwiSXNDdXN0b20iOnRydWV9LCJEYXRlRm9ybWF0Ijp7IiRyZWYiOiI4MSJ9LCJSZWxhdGVkVGFza0lkIjoiMDAwMDAwMDAtMDAwMC0wMDAwLTAwMDAtMDAwMDAwMDAwMDAwIiwiSWQiOiJkODZlMTUyYS0yNzkwLTQ1ODgtYWE2Mi05NDc3OWUxZGZiZTkiLCJJbXBvcnRJZCI6bnVsbCwiVGl0bGUiOiJNaWxlc3RvbmUgNSIsIk5vdGUiOm51bGwsIkh5cGVybGluayI6eyIkaWQiOiIyNTkiLCJBZGRyZXNzIjoiIiwiU3ViQWRkcmVzcyI6IiJ9LCJJc0NoYW5nZWQiOmZhbHNlLCJJc05ldyI6dHJ1ZX1dLCJUYXNrcyI6W3siJGlkIjoiMjYwIiwiR3JvdXBOYW1lIjpudWxsLCJTdGFydERhdGUiOiIyMDE5LTA3LTA1VDAwOjAwOjAwWiIsIkVuZERhdGUiOiIyMDE5LTA4LTA4VDIzOjU5OjAwWiIsIlBlcmNlbnRhZ2VDb21wbGV0ZSI6bnVsbCwiU3R5bGUiOnsiJGlkIjoiMjYxIiwiU2hhcGUiOjcsIlNoYXBlVGhpY2tuZXNzIjoxLCJEdXJhdGlvbkZvcm1hdCI6MCwiSW5jbHVkZU5vbldvcmtpbmdEYXlzSW5EdXJhdGlvbiI6dHJ1ZSwiUGVyY2VudGFnZUNvbXBsZXRlU3R5bGUiOnsiJGlkIjoiMjYyIiwiRm9udFNldHRpbmdzIjp7IiRpZCI6IjI2MyIsIkZvbnRTaXplIjoxMCwiRm9udE5hbWUiOiJDYWxpYnJpIiwiSXNCb2xkIjpmYWxzZSwiSXNJdGFsaWMiOmZhbHNlLCJJc1VuZGVybGluZWQiOmZhbHNlLCJQYXJlbnRTdHlsZSI6eyIkcmVmIjoiODUifX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Y0IiwiTGluZUNvbG9yIjpudWxsLCJMaW5lV2VpZ2h0IjowLjAsIkxpbmVUeXBlIjowLCJQYXJlbnRTdHlsZSI6bnVsbH0sIlBhcmVudFN0eWxlIjp7IiRyZWYiOiI4NCJ9fSwiRHVyYXRpb25TdHlsZSI6eyIkaWQiOiIyNjUiLCJGb250U2V0dGluZ3MiOnsiJGlkIjoiMjY2IiwiRm9udFNpemUiOjksIkZvbnROYW1lIjoiQ2FsaWJyaSIsIklzQm9sZCI6ZmFsc2UsIklzSXRhbGljIjpmYWxzZSwiSXNVbmRlcmxpbmVkIjpmYWxzZSwiUGFyZW50U3R5bGUiOnsiJHJlZiI6IjkyIn19LCJBdXRvU2l6ZSI6MCwiRm9yZWdyb3VuZCI6eyIkaWQiOiIyNjciLCJDb2xvciI6eyIkaWQiOiIyNj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k1In0sIlBhZGRpbmciOnsiJHJlZiI6Ijk2In0sIkJhY2tncm91bmQiOnsiJHJlZiI6Ijk3In0sIklzVmlzaWJsZSI6dHJ1ZSwiV2lkdGgiOjAuMCwiSGVpZ2h0IjowLjAsIkJvcmRlclN0eWxlIjp7IiRpZCI6IjI2OSIsIkxpbmVDb2xvciI6bnVsbCwiTGluZVdlaWdodCI6MC4wLCJMaW5lVHlwZSI6MCwiUGFyZW50U3R5bGUiOm51bGx9LCJQYXJlbnRTdHlsZSI6eyIkcmVmIjoiOTEifX0sIkhvcml6b250YWxDb25uZWN0b3JTdHlsZSI6eyIkaWQiOiIyNzAiLCJMaW5lQ29sb3IiOnsiJHJlZiI6Ijk5In0sIkxpbmVXZWlnaHQiOjEuMCwiTGluZVR5cGUiOjAsIlBhcmVudFN0eWxlIjp7IiRyZWYiOiI5OCJ9fSwiVmVydGljYWxDb25uZWN0b3JTdHlsZSI6eyIkaWQiOiIyNzEiLCJMaW5lQ29sb3IiOnsiJHJlZiI6IjEwMiJ9LCJMaW5lV2VpZ2h0IjoxLjAsIkxpbmVUeXBlIjowLCJQYXJlbnRTdHlsZSI6eyIkcmVmIjoiMTAxIn19LCJNYXJnaW4iOm51bGwsIlN0YXJ0RGF0ZVBvc2l0aW9uIjo0LCJFbmREYXRlUG9zaXRpb24iOjQsIkRhdGVJc1Zpc2libGUiOnRydWUsIlRpdGxlUG9zaXRpb24iOjIsIkR1cmF0aW9uUG9zaXRpb24iOjMsIlBlcmNlbnRhZ2VDb21wbGV0ZWRQb3NpdGlvbiI6NiwiU3BhY2luZyI6MTAsIklzQmVsb3dUaW1lYmFuZCI6ZmFsc2UsIlBlcmNlbnRhZ2VDb21wbGV0ZVNoYXBlT3BhY2l0eSI6MzUsIlNoYXBlU3R5bGUiOnsiJGlkIjoiMjcyIiwiTWFyZ2luIjp7IiRyZWYiOiIxMDUifSwiUGFkZGluZyI6eyIkaWQiOiIyNzMiLCJUb3AiOjAsIkxlZnQiOjEsIlJpZ2h0IjowLCJCb3R0b20iOjF9LCJCYWNrZ3JvdW5kIjp7IiRpZCI6IjI3NCIsIkNvbG9yIjp7IiRpZCI6IjI3NSIsIkEiOjI1NSwiUiI6MTc4LCJHIjoxNCwiQiI6MTh9fSwiSXNWaXNpYmxlIjp0cnVlLCJXaWR0aCI6MC4wLCJIZWlnaHQiOjE2LjAsIkJvcmRlclN0eWxlIjp7IiRpZCI6IjI3NiIsIkxpbmVDb2xvciI6eyIkaWQiOiIyNzciLCIkdHlwZSI6Ik5MUkUuQ29tbW9uLkRvbS5Tb2xpZENvbG9yQnJ1c2gsIE5MUkUuQ29tbW9uIiwiQ29sb3IiOnsiJGlkIjoiMjc4IiwiQSI6MjU1LCJSIjoyNTUsIkciOjAsIkIiOjB9fSwiTGluZVdlaWdodCI6MC4wLCJMaW5lVHlwZSI6MCwiUGFyZW50U3R5bGUiOm51bGx9LCJQYXJlbnRTdHlsZSI6eyIkcmVmIjoiMTA0In19LCJUaXRsZVN0eWxlIjp7IiRpZCI6IjI3OSIsIkZvbnRTZXR0aW5ncyI6eyIkaWQiOiIyODAiLCJGb250U2l6ZSI6MTAsIkZvbnROYW1lIjoiQ2VudHVyeSBHb3RoaWMiLCJJc0JvbGQiOmZhbHNlLCJJc0l0YWxpYyI6ZmFsc2UsIklzVW5kZXJsaW5lZCI6ZmFsc2UsIlBhcmVudFN0eWxlIjp7IiRyZWYiOiIxMTMifX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4MSIsIkxpbmVDb2xvciI6bnVsbCwiTGluZVdlaWdodCI6MC4wLCJMaW5lVHlwZSI6MCwiUGFyZW50U3R5bGUiOm51bGx9LCJQYXJlbnRTdHlsZSI6eyIkcmVmIjoiMTEyIn19LCJEYXRlU3R5bGUiOnsiJGlkIjoiMjgyIiwiRm9udFNldHRpbmdzIjp7IiRpZCI6IjI4MyIsIkZvbnRTaXplIjo5LCJGb250TmFtZSI6IkNlbnR1cnkgR290aGljIiwiSXNCb2xkIjpmYWxzZSwiSXNJdGFsaWMiOmZhbHNlLCJJc1VuZGVybGluZWQiOmZhbHNlLCJQYXJlbnRTdHlsZSI6eyIkcmVmIjoiMTIwIn19LCJBdXRvU2l6ZSI6MCwiRm9yZWdyb3VuZCI6eyIkaWQiOiIyODQiLCJDb2xvciI6eyIkaWQiOiIyOD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I4NiIsIkxpbmVDb2xvciI6bnVsbCwiTGluZVdlaWdodCI6MC4wLCJMaW5lVHlwZSI6MCwiUGFyZW50U3R5bGUiOm51bGx9LCJQYXJlbnRTdHlsZSI6eyIkcmVmIjoiMTE5In19LCJEYXRlRm9ybWF0Ijp7IiRpZCI6IjI4NyIsIkZvcm1hdFN0cmluZyI6Ik0vZCIsIlNlcGFyYXRvciI6Ii8iLCJVc2VJbnRlcm5hdGlvbmFsRGF0ZUZvcm1hdCI6ZmFsc2UsIkRhdGVJc1Zpc2libGUiOnRydWUsIlRpbWVJc1Zpc2libGUiOmZhbHNlLCJIb3VyRGlnaXRzIjoxLCJBbVBtRGVzaWduYXRvciI6MiwiVHJpbTAwTWludXRlcyI6ZmFsc2UsIkxhc3RLbm93blZpc2liaWxpdHlTdGF0ZSI6eyIkaWQiOiIyODgiLCJEYXRlUGFydElzVmlzaWJsZSI6ZmFsc2UsIlRpbWVQYXJ0SXNWaXNpYmxlIjpmYWxzZX19LCJJc1Zpc2libGUiOnRydWUsIlBhcmVudFN0eWxlIjp7IiRyZWYiOiI4MyJ9fSwiSW5kZXgiOjYsIlNtYXJ0RHVyYXRpb25BY3RpdmF0ZWQiOmZhbHNlLCJEYXRlRm9ybWF0Ijp7IiRyZWYiOiIyODcifSwiSWQiOiJjM2Q2ODVkNS1hZTg1LTRmYjEtODU5Mi01ZTUyN2U1MzRmMjgiLCJJbXBvcnRJZCI6bnVsbCwiVGl0bGUiOiJUYXNrIDEiLCJOb3RlIjpudWxsLCJIeXBlcmxpbmsiOnsiJGlkIjoiMjg5IiwiQWRkcmVzcyI6IiIsIlN1YkFkZHJlc3MiOiIifSwiSXNDaGFuZ2VkIjpmYWxzZSwiSXNOZXciOnRydWV9LHsiJGlkIjoiMjkwIiwiR3JvdXBOYW1lIjpudWxsLCJTdGFydERhdGUiOiIyMDE5LTA3LTMwVDAwOjAwOjAwWiIsIkVuZERhdGUiOiIyMDE5LTA5LTEyVDIzOjU5OjAwWiIsIlBlcmNlbnRhZ2VDb21wbGV0ZSI6bnVsbCwiU3R5bGUiOnsiJGlkIjoiMjkxIiwiU2hhcGUiOjgsIlNoYXBlVGhpY2tuZXNzIjoxLCJEdXJhdGlvbkZvcm1hdCI6MCwiSW5jbHVkZU5vbldvcmtpbmdEYXlzSW5EdXJhdGlvbiI6dHJ1ZSwiUGVyY2VudGFnZUNvbXBsZXRlU3R5bGUiOnsiJGlkIjoiMjkyIiwiRm9udFNldHRpbmdzIjp7IiRpZCI6IjI5MyIsIkZvbnRTaXplIjoxMCwiRm9udE5hbWUiOiJDYWxpYnJpIiwiSXNCb2xkIjpmYWxzZSwiSXNJdGFsaWMiOmZhbHNlLCJJc1VuZGVybGluZWQiOmZhbHNlLCJQYXJlbnRTdHlsZSI6eyIkcmVmIjoiODUifX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k0IiwiTGluZUNvbG9yIjpudWxsLCJMaW5lV2VpZ2h0IjowLjAsIkxpbmVUeXBlIjowLCJQYXJlbnRTdHlsZSI6bnVsbH0sIlBhcmVudFN0eWxlIjp7IiRyZWYiOiI4NCJ9fSwiRHVyYXRpb25TdHlsZSI6eyIkaWQiOiIyOTUiLCJGb250U2V0dGluZ3MiOnsiJGlkIjoiMjk2IiwiRm9udFNpemUiOjksIkZvbnROYW1lIjoiQ2FsaWJyaSIsIklzQm9sZCI6ZmFsc2UsIklzSXRhbGljIjpmYWxzZSwiSXNVbmRlcmxpbmVkIjpmYWxzZSwiUGFyZW50U3R5bGUiOnsiJHJlZiI6IjkyIn19LCJBdXRvU2l6ZSI6MCwiRm9yZWdyb3VuZCI6eyIkaWQiOiIyOTciLCJDb2xvciI6eyIkaWQiOiIyOT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k1In0sIlBhZGRpbmciOnsiJHJlZiI6Ijk2In0sIkJhY2tncm91bmQiOnsiJHJlZiI6Ijk3In0sIklzVmlzaWJsZSI6dHJ1ZSwiV2lkdGgiOjAuMCwiSGVpZ2h0IjowLjAsIkJvcmRlclN0eWxlIjp7IiRpZCI6IjI5OSIsIkxpbmVDb2xvciI6bnVsbCwiTGluZVdlaWdodCI6MC4wLCJMaW5lVHlwZSI6MCwiUGFyZW50U3R5bGUiOm51bGx9LCJQYXJlbnRTdHlsZSI6eyIkcmVmIjoiOTEifX0sIkhvcml6b250YWxDb25uZWN0b3JTdHlsZSI6eyIkaWQiOiIzMDAiLCJMaW5lQ29sb3IiOnsiJHJlZiI6Ijk5In0sIkxpbmVXZWlnaHQiOjEuMCwiTGluZVR5cGUiOjAsIlBhcmVudFN0eWxlIjp7IiRyZWYiOiI5OCJ9fSwiVmVydGljYWxDb25uZWN0b3JTdHlsZSI6eyIkaWQiOiIzMDEiLCJMaW5lQ29sb3IiOnsiJHJlZiI6IjEwMiJ9LCJMaW5lV2VpZ2h0IjowLjAsIkxpbmVUeXBlIjowLCJQYXJlbnRTdHlsZSI6eyIkcmVmIjoiMTAxIn19LCJNYXJnaW4iOm51bGwsIlN0YXJ0RGF0ZVBvc2l0aW9uIjo0LCJFbmREYXRlUG9zaXRpb24iOjQsIkRhdGVJc1Zpc2libGUiOnRydWUsIlRpdGxlUG9zaXRpb24iOjIsIkR1cmF0aW9uUG9zaXRpb24iOjMsIlBlcmNlbnRhZ2VDb21wbGV0ZWRQb3NpdGlvbiI6NiwiU3BhY2luZyI6MTAsIklzQmVsb3dUaW1lYmFuZCI6ZmFsc2UsIlBlcmNlbnRhZ2VDb21wbGV0ZVNoYXBlT3BhY2l0eSI6MzUsIlNoYXBlU3R5bGUiOnsiJGlkIjoiMzAyIiwiTWFyZ2luIjp7IiRyZWYiOiIxMDUifSwiUGFkZGluZyI6eyIkaWQiOiIzMDMiLCJUb3AiOjAsIkxlZnQiOjEsIlJpZ2h0IjowLCJCb3R0b20iOjF9LCJCYWNrZ3JvdW5kIjp7IiRpZCI6IjMwNCIsIkNvbG9yIjp7IiRpZCI6IjMwNSIsIkEiOjI1NSwiUiI6MTc4LCJHIjoxNCwiQiI6MTh9fSwiSXNWaXNpYmxlIjp0cnVlLCJXaWR0aCI6MC4wLCJIZWlnaHQiOjE2LjAsIkJvcmRlclN0eWxlIjp7IiRpZCI6IjMwNiIsIkxpbmVDb2xvciI6eyIkaWQiOiIzMDciLCIkdHlwZSI6Ik5MUkUuQ29tbW9uLkRvbS5Tb2xpZENvbG9yQnJ1c2gsIE5MUkUuQ29tbW9uIiwiQ29sb3IiOnsiJGlkIjoiMzA4IiwiQSI6MjU1LCJSIjoyNTUsIkciOjAsIkIiOjB9fSwiTGluZVdlaWdodCI6MC4wLCJMaW5lVHlwZSI6MCwiUGFyZW50U3R5bGUiOm51bGx9LCJQYXJlbnRTdHlsZSI6eyIkcmVmIjoiMTA0In19LCJUaXRsZVN0eWxlIjp7IiRpZCI6IjMwOSIsIkZvbnRTZXR0aW5ncyI6eyIkaWQiOiIzMTAiLCJGb250U2l6ZSI6MTAsIkZvbnROYW1lIjoiQ2VudHVyeSBHb3RoaWMiLCJJc0JvbGQiOmZhbHNlLCJJc0l0YWxpYyI6ZmFsc2UsIklzVW5kZXJsaW5lZCI6ZmFsc2UsIlBhcmVudFN0eWxlIjp7IiRyZWYiOiIxMTMifX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xMSIsIkxpbmVDb2xvciI6bnVsbCwiTGluZVdlaWdodCI6MC4wLCJMaW5lVHlwZSI6MCwiUGFyZW50U3R5bGUiOm51bGx9LCJQYXJlbnRTdHlsZSI6eyIkcmVmIjoiMTEyIn19LCJEYXRlU3R5bGUiOnsiJGlkIjoiMzEyIiwiRm9udFNldHRpbmdzIjp7IiRpZCI6IjMxMyIsIkZvbnRTaXplIjo5LCJGb250TmFtZSI6IkNlbnR1cnkgR290aGljIiwiSXNCb2xkIjpmYWxzZSwiSXNJdGFsaWMiOmZhbHNlLCJJc1VuZGVybGluZWQiOmZhbHNlLCJQYXJlbnRTdHlsZSI6eyIkcmVmIjoiMTIwIn19LCJBdXRvU2l6ZSI6MCwiRm9yZWdyb3VuZCI6eyIkaWQiOiIzMTQiLCJDb2xvciI6eyIkaWQiOiIzMT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xNiIsIkxpbmVDb2xvciI6bnVsbCwiTGluZVdlaWdodCI6MC4wLCJMaW5lVHlwZSI6MCwiUGFyZW50U3R5bGUiOm51bGx9LCJQYXJlbnRTdHlsZSI6eyIkcmVmIjoiMTE5In19LCJEYXRlRm9ybWF0Ijp7IiRpZCI6IjMxNyIsIkZvcm1hdFN0cmluZyI6Ik0vZCIsIlNlcGFyYXRvciI6Ii8iLCJVc2VJbnRlcm5hdGlvbmFsRGF0ZUZvcm1hdCI6ZmFsc2UsIkRhdGVJc1Zpc2libGUiOnRydWUsIlRpbWVJc1Zpc2libGUiOmZhbHNlLCJIb3VyRGlnaXRzIjoxLCJBbVBtRGVzaWduYXRvciI6MiwiVHJpbTAwTWludXRlcyI6ZmFsc2UsIkxhc3RLbm93blZpc2liaWxpdHlTdGF0ZSI6eyIkaWQiOiIzMTgiLCJEYXRlUGFydElzVmlzaWJsZSI6ZmFsc2UsIlRpbWVQYXJ0SXNWaXNpYmxlIjpmYWxzZX19LCJJc1Zpc2libGUiOnRydWUsIlBhcmVudFN0eWxlIjp7IiRyZWYiOiI4MyJ9fSwiSW5kZXgiOjcsIlNtYXJ0RHVyYXRpb25BY3RpdmF0ZWQiOmZhbHNlLCJEYXRlRm9ybWF0Ijp7IiRyZWYiOiIzMTcifSwiSWQiOiJhNTIxNzgzYy1mMzA4LTQzMTMtYWY3Ni0wY2Q5YzI5MjNlM2MiLCJJbXBvcnRJZCI6bnVsbCwiVGl0bGUiOiJUYXNrIDIiLCJOb3RlIjpudWxsLCJIeXBlcmxpbmsiOnsiJGlkIjoiMzE5IiwiQWRkcmVzcyI6IiIsIlN1YkFkZHJlc3MiOiIifSwiSXNDaGFuZ2VkIjpmYWxzZSwiSXNOZXciOnRydWV9LHsiJGlkIjoiMzIwIiwiR3JvdXBOYW1lIjpudWxsLCJTdGFydERhdGUiOiIyMDE5LTA4LTIwVDAwOjAwOjAwWiIsIkVuZERhdGUiOiIyMDE5LTEwLTA1VDIzOjU5OjAwWiIsIlBlcmNlbnRhZ2VDb21wbGV0ZSI6bnVsbCwiU3R5bGUiOnsiJGlkIjoiMzIxIiwiU2hhcGUiOjgsIlNoYXBlVGhpY2tuZXNzIjoxLCJEdXJhdGlvbkZvcm1hdCI6MCwiSW5jbHVkZU5vbldvcmtpbmdEYXlzSW5EdXJhdGlvbiI6dHJ1ZSwiUGVyY2VudGFnZUNvbXBsZXRlU3R5bGUiOnsiJGlkIjoiMzIyIiwiRm9udFNldHRpbmdzIjp7IiRpZCI6IjMyMyIsIkZvbnRTaXplIjoxMCwiRm9udE5hbWUiOiJDYWxpYnJpIiwiSXNCb2xkIjpmYWxzZSwiSXNJdGFsaWMiOmZhbHNlLCJJc1VuZGVybGluZWQiOmZhbHNlLCJQYXJlbnRTdHlsZSI6eyIkcmVmIjoiODUifX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zI0IiwiTGluZUNvbG9yIjpudWxsLCJMaW5lV2VpZ2h0IjowLjAsIkxpbmVUeXBlIjowLCJQYXJlbnRTdHlsZSI6bnVsbH0sIlBhcmVudFN0eWxlIjp7IiRyZWYiOiI4NCJ9fSwiRHVyYXRpb25TdHlsZSI6eyIkaWQiOiIzMjUiLCJGb250U2V0dGluZ3MiOnsiJGlkIjoiMzI2IiwiRm9udFNpemUiOjksIkZvbnROYW1lIjoiQ2FsaWJyaSIsIklzQm9sZCI6ZmFsc2UsIklzSXRhbGljIjpmYWxzZSwiSXNVbmRlcmxpbmVkIjpmYWxzZSwiUGFyZW50U3R5bGUiOnsiJHJlZiI6IjkyIn19LCJBdXRvU2l6ZSI6MCwiRm9yZWdyb3VuZCI6eyIkaWQiOiIzMjciLCJDb2xvciI6eyIkaWQiOiIzMj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k1In0sIlBhZGRpbmciOnsiJHJlZiI6Ijk2In0sIkJhY2tncm91bmQiOnsiJHJlZiI6Ijk3In0sIklzVmlzaWJsZSI6dHJ1ZSwiV2lkdGgiOjAuMCwiSGVpZ2h0IjowLjAsIkJvcmRlclN0eWxlIjp7IiRpZCI6IjMyOSIsIkxpbmVDb2xvciI6bnVsbCwiTGluZVdlaWdodCI6MC4wLCJMaW5lVHlwZSI6MCwiUGFyZW50U3R5bGUiOm51bGx9LCJQYXJlbnRTdHlsZSI6eyIkcmVmIjoiOTEifX0sIkhvcml6b250YWxDb25uZWN0b3JTdHlsZSI6eyIkaWQiOiIzMzAiLCJMaW5lQ29sb3IiOnsiJHJlZiI6Ijk5In0sIkxpbmVXZWlnaHQiOjEuMCwiTGluZVR5cGUiOjAsIlBhcmVudFN0eWxlIjp7IiRyZWYiOiI5OCJ9fSwiVmVydGljYWxDb25uZWN0b3JTdHlsZSI6eyIkaWQiOiIzMzEiLCJMaW5lQ29sb3IiOnsiJHJlZiI6IjEwMiJ9LCJMaW5lV2VpZ2h0IjoxLjAsIkxpbmVUeXBlIjowLCJQYXJlbnRTdHlsZSI6eyIkcmVmIjoiMTAxIn19LCJNYXJnaW4iOm51bGwsIlN0YXJ0RGF0ZVBvc2l0aW9uIjo0LCJFbmREYXRlUG9zaXRpb24iOjQsIkRhdGVJc1Zpc2libGUiOnRydWUsIlRpdGxlUG9zaXRpb24iOjIsIkR1cmF0aW9uUG9zaXRpb24iOjMsIlBlcmNlbnRhZ2VDb21wbGV0ZWRQb3NpdGlvbiI6NiwiU3BhY2luZyI6MTAsIklzQmVsb3dUaW1lYmFuZCI6ZmFsc2UsIlBlcmNlbnRhZ2VDb21wbGV0ZVNoYXBlT3BhY2l0eSI6MzUsIlNoYXBlU3R5bGUiOnsiJGlkIjoiMzMyIiwiTWFyZ2luIjp7IiRyZWYiOiIxMDUifSwiUGFkZGluZyI6eyIkaWQiOiIzMzMiLCJUb3AiOjAsIkxlZnQiOjEsIlJpZ2h0IjowLCJCb3R0b20iOjF9LCJCYWNrZ3JvdW5kIjp7IiRpZCI6IjMzNCIsIkNvbG9yIjp7IiRpZCI6IjMzNSIsIkEiOjI1NSwiUiI6NjgsIkciOjY4LCJCIjo2OH19LCJJc1Zpc2libGUiOnRydWUsIldpZHRoIjowLjAsIkhlaWdodCI6MTYuMCwiQm9yZGVyU3R5bGUiOnsiJGlkIjoiMzM2IiwiTGluZUNvbG9yIjp7IiRpZCI6IjMzNyIsIiR0eXBlIjoiTkxSRS5Db21tb24uRG9tLlNvbGlkQ29sb3JCcnVzaCwgTkxSRS5Db21tb24iLCJDb2xvciI6eyIkaWQiOiIzMzgiLCJBIjoyNTUsIlIiOjI1NSwiRyI6MCwiQiI6MH19LCJMaW5lV2VpZ2h0IjowLjAsIkxpbmVUeXBlIjowLCJQYXJlbnRTdHlsZSI6bnVsbH0sIlBhcmVudFN0eWxlIjp7IiRyZWYiOiIxMDQifX0sIlRpdGxlU3R5bGUiOnsiJGlkIjoiMzM5IiwiRm9udFNldHRpbmdzIjp7IiRpZCI6IjM0MCIsIkZvbnRTaXplIjoxMCwiRm9udE5hbWUiOiJDZW50dXJ5IEdvdGhpYyIsIklzQm9sZCI6ZmFsc2UsIklzSXRhbGljIjpmYWxzZSwiSXNVbmRlcmxpbmVkIjpmYWxzZSwiUGFyZW50U3R5bGUiOnsiJHJlZiI6IjExMyJ9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QxIiwiTGluZUNvbG9yIjpudWxsLCJMaW5lV2VpZ2h0IjowLjAsIkxpbmVUeXBlIjowLCJQYXJlbnRTdHlsZSI6bnVsbH0sIlBhcmVudFN0eWxlIjp7IiRyZWYiOiIxMTIifX0sIkRhdGVTdHlsZSI6eyIkaWQiOiIzNDIiLCJGb250U2V0dGluZ3MiOnsiJGlkIjoiMzQzIiwiRm9udFNpemUiOjksIkZvbnROYW1lIjoiQ2VudHVyeSBHb3RoaWMiLCJJc0JvbGQiOmZhbHNlLCJJc0l0YWxpYyI6ZmFsc2UsIklzVW5kZXJsaW5lZCI6ZmFsc2UsIlBhcmVudFN0eWxlIjp7IiRyZWYiOiIxMjAifX0sIkF1dG9TaXplIjowLCJGb3JlZ3JvdW5kIjp7IiRpZCI6IjM0NCIsIkNvbG9yIjp7IiRpZCI6IjM0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Q2IiwiTGluZUNvbG9yIjpudWxsLCJMaW5lV2VpZ2h0IjowLjAsIkxpbmVUeXBlIjowLCJQYXJlbnRTdHlsZSI6bnVsbH0sIlBhcmVudFN0eWxlIjp7IiRyZWYiOiIxMTkifX0sIkRhdGVGb3JtYXQiOnsiJGlkIjoiMzQ3IiwiRm9ybWF0U3RyaW5nIjoiTS9kIiwiU2VwYXJhdG9yIjoiLyIsIlVzZUludGVybmF0aW9uYWxEYXRlRm9ybWF0IjpmYWxzZSwiRGF0ZUlzVmlzaWJsZSI6dHJ1ZSwiVGltZUlzVmlzaWJsZSI6ZmFsc2UsIkhvdXJEaWdpdHMiOjEsIkFtUG1EZXNpZ25hdG9yIjoyLCJUcmltMDBNaW51dGVzIjpmYWxzZSwiTGFzdEtub3duVmlzaWJpbGl0eVN0YXRlIjp7IiRpZCI6IjM0OCIsIkRhdGVQYXJ0SXNWaXNpYmxlIjpmYWxzZSwiVGltZVBhcnRJc1Zpc2libGUiOmZhbHNlfX0sIklzVmlzaWJsZSI6dHJ1ZSwiUGFyZW50U3R5bGUiOnsiJHJlZiI6IjgzIn19LCJJbmRleCI6OCwiU21hcnREdXJhdGlvbkFjdGl2YXRlZCI6ZmFsc2UsIkRhdGVGb3JtYXQiOnsiJHJlZiI6IjM0NyJ9LCJJZCI6IjljZGU2ZDVkLTMwN2ItNGRmNy1iMTQ2LTQyNDhjYWI3ZmVmNiIsIkltcG9ydElkIjpudWxsLCJUaXRsZSI6IlRhc2sgMyIsIk5vdGUiOm51bGwsIkh5cGVybGluayI6eyIkaWQiOiIzNDkiLCJBZGRyZXNzIjoiIiwiU3ViQWRkcmVzcyI6IiJ9LCJJc0NoYW5nZWQiOmZhbHNlLCJJc05ldyI6dHJ1ZX0seyIkaWQiOiIzNTAiLCJHcm91cE5hbWUiOm51bGwsIlN0YXJ0RGF0ZSI6IjIwMTktMDgtMjlUMDA6MDA6MDBaIiwiRW5kRGF0ZSI6IjIwMTktMTAtMTVUMjM6NTk6MDBaIiwiUGVyY2VudGFnZUNvbXBsZXRlIjpudWxsLCJTdHlsZSI6eyIkaWQiOiIzNTEiLCJTaGFwZSI6OCwiU2hhcGVUaGlja25lc3MiOjEsIkR1cmF0aW9uRm9ybWF0IjowLCJJbmNsdWRlTm9uV29ya2luZ0RheXNJbkR1cmF0aW9uIjp0cnVlLCJQZXJjZW50YWdlQ29tcGxldGVTdHlsZSI6eyIkaWQiOiIzNTIiLCJGb250U2V0dGluZ3MiOnsiJGlkIjoiMzUzIiwiRm9udFNpemUiOjEwLCJGb250TmFtZSI6IkNhbGlicmkiLCJJc0JvbGQiOmZhbHNlLCJJc0l0YWxpYyI6ZmFsc2UsIklzVW5kZXJsaW5lZCI6ZmFsc2UsIlBhcmVudFN0eWxlIjp7IiRyZWYiOiI4NSJ9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NTQiLCJMaW5lQ29sb3IiOm51bGwsIkxpbmVXZWlnaHQiOjAuMCwiTGluZVR5cGUiOjAsIlBhcmVudFN0eWxlIjpudWxsfSwiUGFyZW50U3R5bGUiOnsiJHJlZiI6Ijg0In19LCJEdXJhdGlvblN0eWxlIjp7IiRpZCI6IjM1NSIsIkZvbnRTZXR0aW5ncyI6eyIkaWQiOiIzNTYiLCJGb250U2l6ZSI6OSwiRm9udE5hbWUiOiJDYWxpYnJpIiwiSXNCb2xkIjpmYWxzZSwiSXNJdGFsaWMiOmZhbHNlLCJJc1VuZGVybGluZWQiOmZhbHNlLCJQYXJlbnRTdHlsZSI6eyIkcmVmIjoiOTIifX0sIkF1dG9TaXplIjowLCJGb3JlZ3JvdW5kIjp7IiRpZCI6IjM1NyIsIkNvbG9yIjp7IiRpZCI6IjM1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OTUifSwiUGFkZGluZyI6eyIkcmVmIjoiOTYifSwiQmFja2dyb3VuZCI6eyIkcmVmIjoiOTcifSwiSXNWaXNpYmxlIjp0cnVlLCJXaWR0aCI6MC4wLCJIZWlnaHQiOjAuMCwiQm9yZGVyU3R5bGUiOnsiJGlkIjoiMzU5IiwiTGluZUNvbG9yIjpudWxsLCJMaW5lV2VpZ2h0IjowLjAsIkxpbmVUeXBlIjowLCJQYXJlbnRTdHlsZSI6bnVsbH0sIlBhcmVudFN0eWxlIjp7IiRyZWYiOiI5MSJ9fSwiSG9yaXpvbnRhbENvbm5lY3RvclN0eWxlIjp7IiRpZCI6IjM2MCIsIkxpbmVDb2xvciI6eyIkcmVmIjoiOTkifSwiTGluZVdlaWdodCI6MS4wLCJMaW5lVHlwZSI6MCwiUGFyZW50U3R5bGUiOnsiJHJlZiI6Ijk4In19LCJWZXJ0aWNhbENvbm5lY3RvclN0eWxlIjp7IiRpZCI6IjM2MSIsIkxpbmVDb2xvciI6eyIkcmVmIjoiMTAyIn0sIkxpbmVXZWlnaHQiOjAuMCwiTGluZVR5cGUiOjAsIlBhcmVudFN0eWxlIjp7IiRyZWYiOiIxMDEifX0sIk1hcmdpbiI6bnVsbCwiU3RhcnREYXRlUG9zaXRpb24iOjQsIkVuZERhdGVQb3NpdGlvbiI6NCwiRGF0ZUlzVmlzaWJsZSI6dHJ1ZSwiVGl0bGVQb3NpdGlvbiI6MiwiRHVyYXRpb25Qb3NpdGlvbiI6MywiUGVyY2VudGFnZUNvbXBsZXRlZFBvc2l0aW9uIjo2LCJTcGFjaW5nIjoxMCwiSXNCZWxvd1RpbWViYW5kIjpmYWxzZSwiUGVyY2VudGFnZUNvbXBsZXRlU2hhcGVPcGFjaXR5IjozNSwiU2hhcGVTdHlsZSI6eyIkaWQiOiIzNjIiLCJNYXJnaW4iOnsiJHJlZiI6IjEwNSJ9LCJQYWRkaW5nIjp7IiRpZCI6IjM2MyIsIlRvcCI6MCwiTGVmdCI6MSwiUmlnaHQiOjAsIkJvdHRvbSI6MX0sIkJhY2tncm91bmQiOnsiJGlkIjoiMzY0IiwiQ29sb3IiOnsiJGlkIjoiMzY1IiwiQSI6MjU1LCJSIjoxNzgsIkciOjE0LCJCIjoxOH19LCJJc1Zpc2libGUiOnRydWUsIldpZHRoIjowLjAsIkhlaWdodCI6MTYuMCwiQm9yZGVyU3R5bGUiOnsiJGlkIjoiMzY2IiwiTGluZUNvbG9yIjp7IiRpZCI6IjM2NyIsIiR0eXBlIjoiTkxSRS5Db21tb24uRG9tLlNvbGlkQ29sb3JCcnVzaCwgTkxSRS5Db21tb24iLCJDb2xvciI6eyIkaWQiOiIzNjgiLCJBIjoyNTUsIlIiOjI1NSwiRyI6MCwiQiI6MH19LCJMaW5lV2VpZ2h0IjowLjAsIkxpbmVUeXBlIjowLCJQYXJlbnRTdHlsZSI6bnVsbH0sIlBhcmVudFN0eWxlIjp7IiRyZWYiOiIxMDQifX0sIlRpdGxlU3R5bGUiOnsiJGlkIjoiMzY5IiwiRm9udFNldHRpbmdzIjp7IiRpZCI6IjM3MCIsIkZvbnRTaXplIjoxMCwiRm9udE5hbWUiOiJDZW50dXJ5IEdvdGhpYyIsIklzQm9sZCI6ZmFsc2UsIklzSXRhbGljIjpmYWxzZSwiSXNVbmRlcmxpbmVkIjpmYWxzZSwiUGFyZW50U3R5bGUiOnsiJHJlZiI6IjExMyJ9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cxIiwiTGluZUNvbG9yIjpudWxsLCJMaW5lV2VpZ2h0IjowLjAsIkxpbmVUeXBlIjowLCJQYXJlbnRTdHlsZSI6bnVsbH0sIlBhcmVudFN0eWxlIjp7IiRyZWYiOiIxMTIifX0sIkRhdGVTdHlsZSI6eyIkaWQiOiIzNzIiLCJGb250U2V0dGluZ3MiOnsiJGlkIjoiMzczIiwiRm9udFNpemUiOjksIkZvbnROYW1lIjoiQ2VudHVyeSBHb3RoaWMiLCJJc0JvbGQiOmZhbHNlLCJJc0l0YWxpYyI6ZmFsc2UsIklzVW5kZXJsaW5lZCI6ZmFsc2UsIlBhcmVudFN0eWxlIjp7IiRyZWYiOiIxMjAifX0sIkF1dG9TaXplIjowLCJGb3JlZ3JvdW5kIjp7IiRpZCI6IjM3NCIsIkNvbG9yIjp7IiRpZCI6IjM3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c2IiwiTGluZUNvbG9yIjpudWxsLCJMaW5lV2VpZ2h0IjowLjAsIkxpbmVUeXBlIjowLCJQYXJlbnRTdHlsZSI6bnVsbH0sIlBhcmVudFN0eWxlIjp7IiRyZWYiOiIxMTkifX0sIkRhdGVGb3JtYXQiOnsiJGlkIjoiMzc3IiwiRm9ybWF0U3RyaW5nIjoiTS9kIiwiU2VwYXJhdG9yIjoiLyIsIlVzZUludGVybmF0aW9uYWxEYXRlRm9ybWF0IjpmYWxzZSwiRGF0ZUlzVmlzaWJsZSI6dHJ1ZSwiVGltZUlzVmlzaWJsZSI6ZmFsc2UsIkhvdXJEaWdpdHMiOjEsIkFtUG1EZXNpZ25hdG9yIjoyLCJUcmltMDBNaW51dGVzIjpmYWxzZSwiTGFzdEtub3duVmlzaWJpbGl0eVN0YXRlIjp7IiRpZCI6IjM3OCIsIkRhdGVQYXJ0SXNWaXNpYmxlIjpmYWxzZSwiVGltZVBhcnRJc1Zpc2libGUiOmZhbHNlfX0sIklzVmlzaWJsZSI6dHJ1ZSwiUGFyZW50U3R5bGUiOnsiJHJlZiI6IjgzIn19LCJJbmRleCI6OSwiU21hcnREdXJhdGlvbkFjdGl2YXRlZCI6ZmFsc2UsIkRhdGVGb3JtYXQiOnsiJHJlZiI6IjM3NyJ9LCJJZCI6IjZhNmU3MTQ5LTY2MWMtNGQ5OC1hZTIyLWI5YTg0YTIwYzBjZCIsIkltcG9ydElkIjpudWxsLCJUaXRsZSI6IlRhc2sgNCIsIk5vdGUiOm51bGwsIkh5cGVybGluayI6eyIkaWQiOiIzNzkiLCJBZGRyZXNzIjoiIiwiU3ViQWRkcmVzcyI6IiJ9LCJJc0NoYW5nZWQiOmZhbHNlLCJJc05ldyI6dHJ1ZX0seyIkaWQiOiIzODAiLCJHcm91cE5hbWUiOm51bGwsIlN0YXJ0RGF0ZSI6IjIwMTktMTAtMjlUMDA6MDA6MDBaIiwiRW5kRGF0ZSI6IjIwMTktMTItMDdUMjM6NTk6MDBaIiwiUGVyY2VudGFnZUNvbXBsZXRlIjpudWxsLCJTdHlsZSI6eyIkaWQiOiIzODEiLCJTaGFwZSI6NywiU2hhcGVUaGlja25lc3MiOjEsIkR1cmF0aW9uRm9ybWF0IjowLCJJbmNsdWRlTm9uV29ya2luZ0RheXNJbkR1cmF0aW9uIjp0cnVlLCJQZXJjZW50YWdlQ29tcGxldGVTdHlsZSI6eyIkaWQiOiIzODIiLCJGb250U2V0dGluZ3MiOnsiJGlkIjoiMzgzIiwiRm9udFNpemUiOjEwLCJGb250TmFtZSI6IkNhbGlicmkiLCJJc0JvbGQiOmZhbHNlLCJJc0l0YWxpYyI6ZmFsc2UsIklzVW5kZXJsaW5lZCI6ZmFsc2UsIlBhcmVudFN0eWxlIjp7IiRyZWYiOiI4NSJ9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ODQiLCJMaW5lQ29sb3IiOm51bGwsIkxpbmVXZWlnaHQiOjAuMCwiTGluZVR5cGUiOjAsIlBhcmVudFN0eWxlIjpudWxsfSwiUGFyZW50U3R5bGUiOnsiJHJlZiI6Ijg0In19LCJEdXJhdGlvblN0eWxlIjp7IiRpZCI6IjM4NSIsIkZvbnRTZXR0aW5ncyI6eyIkaWQiOiIzODYiLCJGb250U2l6ZSI6OSwiRm9udE5hbWUiOiJDYWxpYnJpIiwiSXNCb2xkIjpmYWxzZSwiSXNJdGFsaWMiOmZhbHNlLCJJc1VuZGVybGluZWQiOmZhbHNlLCJQYXJlbnRTdHlsZSI6eyIkcmVmIjoiOTIifX0sIkF1dG9TaXplIjowLCJGb3JlZ3JvdW5kIjp7IiRpZCI6IjM4NyIsIkNvbG9yIjp7IiRpZCI6IjM4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OTUifSwiUGFkZGluZyI6eyIkcmVmIjoiOTYifSwiQmFja2dyb3VuZCI6eyIkcmVmIjoiOTcifSwiSXNWaXNpYmxlIjp0cnVlLCJXaWR0aCI6MC4wLCJIZWlnaHQiOjAuMCwiQm9yZGVyU3R5bGUiOnsiJGlkIjoiMzg5IiwiTGluZUNvbG9yIjpudWxsLCJMaW5lV2VpZ2h0IjowLjAsIkxpbmVUeXBlIjowLCJQYXJlbnRTdHlsZSI6bnVsbH0sIlBhcmVudFN0eWxlIjp7IiRyZWYiOiI5MSJ9fSwiSG9yaXpvbnRhbENvbm5lY3RvclN0eWxlIjp7IiRpZCI6IjM5MCIsIkxpbmVDb2xvciI6eyIkcmVmIjoiOTkifSwiTGluZVdlaWdodCI6MS4wLCJMaW5lVHlwZSI6MCwiUGFyZW50U3R5bGUiOnsiJHJlZiI6Ijk4In19LCJWZXJ0aWNhbENvbm5lY3RvclN0eWxlIjp7IiRpZCI6IjM5MSIsIkxpbmVDb2xvciI6eyIkcmVmIjoiMTAyIn0sIkxpbmVXZWlnaHQiOjEuMCwiTGluZVR5cGUiOjAsIlBhcmVudFN0eWxlIjp7IiRyZWYiOiIxMDEifX0sIk1hcmdpbiI6bnVsbCwiU3RhcnREYXRlUG9zaXRpb24iOjQsIkVuZERhdGVQb3NpdGlvbiI6NCwiRGF0ZUlzVmlzaWJsZSI6dHJ1ZSwiVGl0bGVQb3NpdGlvbiI6MiwiRHVyYXRpb25Qb3NpdGlvbiI6MywiUGVyY2VudGFnZUNvbXBsZXRlZFBvc2l0aW9uIjo2LCJTcGFjaW5nIjoxMCwiSXNCZWxvd1RpbWViYW5kIjpmYWxzZSwiUGVyY2VudGFnZUNvbXBsZXRlU2hhcGVPcGFjaXR5IjozNSwiU2hhcGVTdHlsZSI6eyIkaWQiOiIzOTIiLCJNYXJnaW4iOnsiJHJlZiI6IjEwNSJ9LCJQYWRkaW5nIjp7IiRpZCI6IjM5MyIsIlRvcCI6MCwiTGVmdCI6MSwiUmlnaHQiOjAsIkJvdHRvbSI6MX0sIkJhY2tncm91bmQiOnsiJGlkIjoiMzk0IiwiQ29sb3IiOnsiJGlkIjoiMzk1IiwiQSI6MjU1LCJSIjoxNzgsIkciOjE0LCJCIjoxOH19LCJJc1Zpc2libGUiOnRydWUsIldpZHRoIjowLjAsIkhlaWdodCI6MTYuMCwiQm9yZGVyU3R5bGUiOnsiJGlkIjoiMzk2IiwiTGluZUNvbG9yIjp7IiRpZCI6IjM5NyIsIiR0eXBlIjoiTkxSRS5Db21tb24uRG9tLlNvbGlkQ29sb3JCcnVzaCwgTkxSRS5Db21tb24iLCJDb2xvciI6eyIkaWQiOiIzOTgiLCJBIjoyNTUsIlIiOjI1NSwiRyI6MCwiQiI6MH19LCJMaW5lV2VpZ2h0IjowLjAsIkxpbmVUeXBlIjowLCJQYXJlbnRTdHlsZSI6bnVsbH0sIlBhcmVudFN0eWxlIjp7IiRyZWYiOiIxMDQifX0sIlRpdGxlU3R5bGUiOnsiJGlkIjoiMzk5IiwiRm9udFNldHRpbmdzIjp7IiRpZCI6IjQwMCIsIkZvbnRTaXplIjoxMCwiRm9udE5hbWUiOiJDZW50dXJ5IEdvdGhpYyIsIklzQm9sZCI6ZmFsc2UsIklzSXRhbGljIjpmYWxzZSwiSXNVbmRlcmxpbmVkIjpmYWxzZSwiUGFyZW50U3R5bGUiOnsiJHJlZiI6IjExMyJ9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AxIiwiTGluZUNvbG9yIjpudWxsLCJMaW5lV2VpZ2h0IjowLjAsIkxpbmVUeXBlIjowLCJQYXJlbnRTdHlsZSI6bnVsbH0sIlBhcmVudFN0eWxlIjp7IiRyZWYiOiIxMTIifX0sIkRhdGVTdHlsZSI6eyIkaWQiOiI0MDIiLCJGb250U2V0dGluZ3MiOnsiJGlkIjoiNDAzIiwiRm9udFNpemUiOjksIkZvbnROYW1lIjoiQ2VudHVyeSBHb3RoaWMiLCJJc0JvbGQiOmZhbHNlLCJJc0l0YWxpYyI6ZmFsc2UsIklzVW5kZXJsaW5lZCI6ZmFsc2UsIlBhcmVudFN0eWxlIjp7IiRyZWYiOiIxMjAifX0sIkF1dG9TaXplIjowLCJGb3JlZ3JvdW5kIjp7IiRpZCI6IjQwNCIsIkNvbG9yIjp7IiRpZCI6IjQw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DA2IiwiTGluZUNvbG9yIjpudWxsLCJMaW5lV2VpZ2h0IjowLjAsIkxpbmVUeXBlIjowLCJQYXJlbnRTdHlsZSI6bnVsbH0sIlBhcmVudFN0eWxlIjp7IiRyZWYiOiIxMTkifX0sIkRhdGVGb3JtYXQiOnsiJGlkIjoiNDA3IiwiRm9ybWF0U3RyaW5nIjoiTS9kIiwiU2VwYXJhdG9yIjoiLyIsIlVzZUludGVybmF0aW9uYWxEYXRlRm9ybWF0IjpmYWxzZSwiRGF0ZUlzVmlzaWJsZSI6dHJ1ZSwiVGltZUlzVmlzaWJsZSI6ZmFsc2UsIkhvdXJEaWdpdHMiOjEsIkFtUG1EZXNpZ25hdG9yIjoyLCJUcmltMDBNaW51dGVzIjpmYWxzZSwiTGFzdEtub3duVmlzaWJpbGl0eVN0YXRlIjp7IiRpZCI6IjQwOCIsIkRhdGVQYXJ0SXNWaXNpYmxlIjpmYWxzZSwiVGltZVBhcnRJc1Zpc2libGUiOmZhbHNlfX0sIklzVmlzaWJsZSI6dHJ1ZSwiUGFyZW50U3R5bGUiOnsiJHJlZiI6IjgzIn19LCJJbmRleCI6MTAsIlNtYXJ0RHVyYXRpb25BY3RpdmF0ZWQiOmZhbHNlLCJEYXRlRm9ybWF0Ijp7IiRyZWYiOiI0MDcifSwiSWQiOiJkNDVlOGY2NS0xZWIzLTQyNDEtYjc2MS0zZDU1ZjE4OGY3MmUiLCJJbXBvcnRJZCI6bnVsbCwiVGl0bGUiOiJUYXNrIDUiLCJOb3RlIjpudWxsLCJIeXBlcmxpbmsiOnsiJGlkIjoiNDA5IiwiQWRkcmVzcyI6IiIsIlN1YkFkZHJlc3MiOiIifSwiSXNDaGFuZ2VkIjpmYWxzZSwiSXNOZXciOnRydWV9XSwiU3dpbWxhbmVzIjpbXSwiTXNQcm9qZWN0SXRlbXNUcmVlIjp7IiRpZCI6IjQxMCIsIlJvb3QiOnsiSW1wb3J0SWQiOm51bGwsIklzSW1wb3J0ZWQiOmZhbHNlLCJDaGlsZHJlbiI6W119fSwiTWV0YWRhdGEiOnsiJGlkIjoiNDExIiwiUmVjZW50Q29sb3JzQ29sbGVjdGlvbiI6IltdIn0sIlNldHRpbmdzIjp7IiRpZCI6IjQxMi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mZhbHNlLCJJbXBvcnRUeXBlIjowLCJGaWxlUGF0aCI6bnVsbCwiVGltZUNvbmZpZ3VyYXRpb24iOnsiJGlkIjoiNDEzIiwiVXNlVGltZSI6ZmFsc2UsIldvcmtEYXlTdGFydCI6IjAwOjAwOjAwIiwiV29ya0RheUVuZCI6IjIzOjU5OjAwIn0sIkxhc3RVc2VkVGVtcGxhdGVJZCI6Ijk1ZmJmMGY3LWNhNmMtNGJiOS1hZTc4LTFhYWYyY2E5NjBlYi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Custom 4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2014-05-08T21:40:55Z</dcterms:created>
  <dcterms:modified xsi:type="dcterms:W3CDTF">2019-10-31T11:24:06Z</dcterms:modified>
</cp:coreProperties>
</file>