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2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A4629-1E02-75AC-26A1-D7FB28D9A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FA9E9E-CB41-773C-ACA5-A3BAC32FA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0F5CE-EA49-59DD-41F3-9E0B1562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19455-1A93-E99E-E673-549F506ED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6F0A7-6523-4A5B-1B82-77F9AA7BE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14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47F6A-8EC7-A2BB-4C23-E0B9A9B2E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BFC29D-86FD-7C0C-BB80-DF3D0675E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33BEC-DDDB-491C-5D15-1D6AABCE9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A77F8-DC2B-C023-10BB-08849E11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45043-9E2F-5C5E-4835-57FA74B2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5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33A87-DF66-EE71-2C97-069CE958E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274706-2097-4340-E4F0-8EF05251D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4B3AA-F4F8-FD38-BF10-CDF0EF7CA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F2D45-ADC8-33B3-F912-94EACE7F1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8553E-388A-1639-19CF-E46F3FBD9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7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05283-2C9E-951F-8D5F-5D970AC26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A592B-5CD0-DC83-C319-A6E11009C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56FB8-ECA9-40BF-D683-C2FC8EE67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2029A-E5EE-C8BD-D16F-678583D4B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FA6AE-25E5-ABC1-E134-9298EF28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7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6591A-AC14-2970-164D-B77A9822F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8D695-B0A3-24B9-1634-EE4493B59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3BC20-9126-C045-5DD6-4D2D10296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98617-D5DA-8CE8-AEAD-A5C8A595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1364-CBCB-FBAC-0CDE-F95E02CA3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3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722DC-109F-8856-4582-BFF6E6E78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218C3-DF04-AB64-7678-8336D8F21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9E133-CE92-5B75-6E10-7623D396B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87EC0-3F9E-5AEE-3C68-51919C6E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C67E0-81FE-D558-A084-1AFFA5D98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97F0D3-110F-6845-32E9-2E3E4EAAC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0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D301B-E176-F1DE-666F-7EB4E8A5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1B2C1-9CE0-B998-6FC0-9BCC5FA2A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3EE96-5A65-6FC5-31E7-115D60767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DB030F-6E92-B26D-6D55-96F12B3349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F1415-59A6-FB07-D553-2B7C29AC51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4A1C43-30B4-760F-F711-6744EDD4F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CB69BF-8ECD-FE96-8470-E0F145A6B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0F1429-9DCA-C9C7-9411-021EBC36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2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AE1D3-0B9A-EA3E-0A40-B046F8153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59C100-18A6-DA74-2F69-7E93D715E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8B1AE-0219-E461-3443-708CCFA9B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6A88B-DB7B-E85F-6E06-ECC435A71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7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A7B7C0-2909-C3CE-3F34-75D3978A5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D84344-9A57-AB5B-4E33-0A1AEF3C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5028B9-8995-E23D-A394-D11A645D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8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6157-9AFE-4850-26FC-6ED346A47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9CEC4-B281-496D-1058-C983219A6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EE133A-609E-A6D1-806E-575EDBDC8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3EEE0-C2D6-D869-A82F-4749AEF3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E3FDA-F39F-A9B4-0816-1921F0B7E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86026-35FE-169B-D70B-327A55B92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6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7C6AE-498A-15DF-835F-6DC66E9DF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AB8D80-86A8-17E1-87D1-502E369BD8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0E3DF3-C5C3-0CF6-0396-EF4D91A61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CC459-701B-CAA0-889D-519E583E6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0E103-E752-11E6-E909-36973919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E8BF7-81F1-3B99-2229-ED3B47385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1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15C369-DA23-0010-1932-B943B35FB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3CFFD-F5D2-EC16-A36E-98B124D1D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27566-B865-34C1-DB3F-22431DB209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AE6A-93B1-47AD-B3F4-088402E9C74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9D991-5F73-A417-0B52-096B620F62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DFA51-3D13-2D2F-C413-AD56150B0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32501-5FB7-41E4-9CD9-A2629502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9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image" Target="../media/image3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OTLSHAPE_M_ba8758eb35e149be8dc3da6ea7e9ea02_Connector1">
            <a:extLst>
              <a:ext uri="{FF2B5EF4-FFF2-40B4-BE49-F238E27FC236}">
                <a16:creationId xmlns:a16="http://schemas.microsoft.com/office/drawing/2014/main" id="{AEE1FF25-6306-E019-BBD4-07BCDE3EF139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5563882" y="3034326"/>
            <a:ext cx="0" cy="340699"/>
          </a:xfrm>
          <a:prstGeom prst="line">
            <a:avLst/>
          </a:prstGeom>
          <a:ln w="7620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ba8758eb35e149be8dc3da6ea7e9ea02_Connector2">
            <a:extLst>
              <a:ext uri="{FF2B5EF4-FFF2-40B4-BE49-F238E27FC236}">
                <a16:creationId xmlns:a16="http://schemas.microsoft.com/office/drawing/2014/main" id="{CE5F49B1-9275-2A2F-2C83-0AA6B399D664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5563882" y="3769360"/>
            <a:ext cx="0" cy="281940"/>
          </a:xfrm>
          <a:prstGeom prst="line">
            <a:avLst/>
          </a:prstGeom>
          <a:ln w="7620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1F002F2D-F500-761B-3EE9-2C68CF5F2C2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17600" y="4114800"/>
            <a:ext cx="10299700" cy="381000"/>
          </a:xfrm>
          <a:prstGeom prst="rect">
            <a:avLst/>
          </a:prstGeom>
          <a:solidFill>
            <a:srgbClr val="2A3B4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9D2B7A2-0D11-B1D5-C095-99203DFC49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181100" y="4246880"/>
            <a:ext cx="230832" cy="11684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spc="-1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1986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D6AA0E8E-BD94-486A-3F6A-BC73DF8A0C2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651651" y="4246880"/>
            <a:ext cx="230832" cy="11684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spc="-1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03475F09-FAA9-D8F5-E845-FF932CAEC58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122202" y="4246880"/>
            <a:ext cx="230832" cy="11684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spc="-1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1996</a:t>
            </a:r>
            <a:endParaRPr lang="en-US" sz="800" spc="-10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1245309B-3F39-D41F-D9BA-DDF6FF8ADB5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593558" y="4246880"/>
            <a:ext cx="230832" cy="11684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spc="-1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2001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6AC5E7F6-3504-8B57-E25C-C40966F250F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7064109" y="4246880"/>
            <a:ext cx="230832" cy="11684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spc="-1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2006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5FA79EAF-82FF-7B6A-CDD1-4A856858080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534660" y="4246880"/>
            <a:ext cx="221599" cy="11684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spc="-22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</a:t>
            </a:r>
          </a:p>
        </p:txBody>
      </p:sp>
      <p:sp>
        <p:nvSpPr>
          <p:cNvPr id="133" name="OTLSHAPE_TB_00000000000000000000000000000000_TimescaleInterval7">
            <a:extLst>
              <a:ext uri="{FF2B5EF4-FFF2-40B4-BE49-F238E27FC236}">
                <a16:creationId xmlns:a16="http://schemas.microsoft.com/office/drawing/2014/main" id="{4FEA72A3-78AD-DD10-E810-120F6FCBD18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0005210" y="4246880"/>
            <a:ext cx="230832" cy="11684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spc="-1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E7BD4084-AD4E-A5A5-B441-F8F3F34CEB1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588151" y="4178300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43660A2A-D6C5-FC35-D0B5-AF145D2B3550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058702" y="4178300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8BEFBC1B-C4AA-9A1C-71FF-BF70C70F5AA0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530058" y="4178300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3073E3AA-BA06-2709-5CBA-F7A9F352643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000609" y="4178300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BF752F59-E59E-EBC1-650B-5EA433FD0CD0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471160" y="4178300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TB_00000000000000000000000000000000_Separator6">
            <a:extLst>
              <a:ext uri="{FF2B5EF4-FFF2-40B4-BE49-F238E27FC236}">
                <a16:creationId xmlns:a16="http://schemas.microsoft.com/office/drawing/2014/main" id="{4DB05DFD-E9F8-5275-9E11-0064E48A8528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9941710" y="4178300"/>
            <a:ext cx="0" cy="2540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OTLSHAPE_M_ba8758eb35e149be8dc3da6ea7e9ea02_Shape">
            <a:extLst>
              <a:ext uri="{FF2B5EF4-FFF2-40B4-BE49-F238E27FC236}">
                <a16:creationId xmlns:a16="http://schemas.microsoft.com/office/drawing/2014/main" id="{C47D91CF-5EC8-394A-9879-0535F2619D0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449582" y="39243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OTLSHAPE_M_7b77d3039fb24fb6b6364ad8b5e3ecfc_Shape">
            <a:extLst>
              <a:ext uri="{FF2B5EF4-FFF2-40B4-BE49-F238E27FC236}">
                <a16:creationId xmlns:a16="http://schemas.microsoft.com/office/drawing/2014/main" id="{818752F8-21F3-5F36-BCC2-C531CDE120C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063359" y="443230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OTLSHAPE_M_a1d5f86a7f6f49d590143f35e4f9ac39_Shape">
            <a:extLst>
              <a:ext uri="{FF2B5EF4-FFF2-40B4-BE49-F238E27FC236}">
                <a16:creationId xmlns:a16="http://schemas.microsoft.com/office/drawing/2014/main" id="{7F7A109D-C2CB-8735-F111-91E7FDCBDD1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710512" y="392430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OTLSHAPE_M_88101de0d0a447319763898f54d551e3_Shape">
            <a:extLst>
              <a:ext uri="{FF2B5EF4-FFF2-40B4-BE49-F238E27FC236}">
                <a16:creationId xmlns:a16="http://schemas.microsoft.com/office/drawing/2014/main" id="{3964BCB3-689F-7DD8-CE6F-1A0097BC2DF6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769766" y="443230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OTLSHAPE_M_3c35b389e6c34ca697bc2b5bc3d576cf_Shape">
            <a:extLst>
              <a:ext uri="{FF2B5EF4-FFF2-40B4-BE49-F238E27FC236}">
                <a16:creationId xmlns:a16="http://schemas.microsoft.com/office/drawing/2014/main" id="{64A3F1AE-5C28-E088-B0DD-B85619E0AF7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882390" y="392430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OTLSHAPE_M_8234d3ebe22d47d7be8079e221a43b6b_Shape">
            <a:extLst>
              <a:ext uri="{FF2B5EF4-FFF2-40B4-BE49-F238E27FC236}">
                <a16:creationId xmlns:a16="http://schemas.microsoft.com/office/drawing/2014/main" id="{3E700EAA-DFF7-E017-6D0F-8A2305B274D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643669" y="443230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OTLSHAPE_M_43d14803a29c492ba1442524dfae95c3_Shape">
            <a:extLst>
              <a:ext uri="{FF2B5EF4-FFF2-40B4-BE49-F238E27FC236}">
                <a16:creationId xmlns:a16="http://schemas.microsoft.com/office/drawing/2014/main" id="{7317DD74-551F-23AA-5FD2-0246F2DF3A3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887114" y="392430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OTLSHAPE_M_36ac00df89994122848ad16167a19bf9_Shape">
            <a:extLst>
              <a:ext uri="{FF2B5EF4-FFF2-40B4-BE49-F238E27FC236}">
                <a16:creationId xmlns:a16="http://schemas.microsoft.com/office/drawing/2014/main" id="{251428B0-BA4F-999D-0A27-54A76E4F4B8D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 flipV="1">
            <a:off x="9130234" y="4000500"/>
            <a:ext cx="152400" cy="177800"/>
          </a:xfrm>
          <a:prstGeom prst="triangle">
            <a:avLst/>
          </a:prstGeom>
          <a:solidFill>
            <a:srgbClr val="B366E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M_07d7cf9e2ee8458c8eb4876414933eb4_Shape">
            <a:extLst>
              <a:ext uri="{FF2B5EF4-FFF2-40B4-BE49-F238E27FC236}">
                <a16:creationId xmlns:a16="http://schemas.microsoft.com/office/drawing/2014/main" id="{703EDE4D-21D5-69F2-3794-A248C6F1DEFD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 flipV="1">
            <a:off x="10405893" y="4000500"/>
            <a:ext cx="152400" cy="177800"/>
          </a:xfrm>
          <a:prstGeom prst="triangle">
            <a:avLst/>
          </a:prstGeom>
          <a:solidFill>
            <a:srgbClr val="B366E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M_503e7b83c2e242d2a83a767013d13c01_Shape">
            <a:extLst>
              <a:ext uri="{FF2B5EF4-FFF2-40B4-BE49-F238E27FC236}">
                <a16:creationId xmlns:a16="http://schemas.microsoft.com/office/drawing/2014/main" id="{D02B979E-73FA-1079-B1EF-CE59B00F0E1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541531" y="4432300"/>
            <a:ext cx="152400" cy="177800"/>
          </a:xfrm>
          <a:prstGeom prst="triangle">
            <a:avLst/>
          </a:prstGeom>
          <a:solidFill>
            <a:srgbClr val="B366E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M_d424452bbe7a4bfa8c4ee8c3732f66bf_Shape">
            <a:extLst>
              <a:ext uri="{FF2B5EF4-FFF2-40B4-BE49-F238E27FC236}">
                <a16:creationId xmlns:a16="http://schemas.microsoft.com/office/drawing/2014/main" id="{EBD7D88A-CA56-605B-6A88-F004CC5BD9A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0012887" y="4432300"/>
            <a:ext cx="152400" cy="177800"/>
          </a:xfrm>
          <a:prstGeom prst="triangle">
            <a:avLst/>
          </a:prstGeom>
          <a:solidFill>
            <a:srgbClr val="B366E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M_9119584bf92f4097a2e737d507bc4952_Shape">
            <a:extLst>
              <a:ext uri="{FF2B5EF4-FFF2-40B4-BE49-F238E27FC236}">
                <a16:creationId xmlns:a16="http://schemas.microsoft.com/office/drawing/2014/main" id="{A9833EFD-77F7-32B1-B21C-22D841FAD5B6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088681" y="3924300"/>
            <a:ext cx="228600" cy="254000"/>
          </a:xfrm>
          <a:prstGeom prst="star8">
            <a:avLst/>
          </a:prstGeom>
          <a:solidFill>
            <a:srgbClr val="B366E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M_5268d3bc6daa44a49347b6bcea941f79_Shape">
            <a:extLst>
              <a:ext uri="{FF2B5EF4-FFF2-40B4-BE49-F238E27FC236}">
                <a16:creationId xmlns:a16="http://schemas.microsoft.com/office/drawing/2014/main" id="{5130FE1E-F181-0169-0347-B6830F3E946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15379" y="3924300"/>
            <a:ext cx="228600" cy="254000"/>
          </a:xfrm>
          <a:prstGeom prst="star8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M_1b679d4b013247ca80615b2ba7aabb87_Shape">
            <a:extLst>
              <a:ext uri="{FF2B5EF4-FFF2-40B4-BE49-F238E27FC236}">
                <a16:creationId xmlns:a16="http://schemas.microsoft.com/office/drawing/2014/main" id="{32C9A6C4-6EDA-B0CD-E34F-96928AB1997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1263580" y="4432300"/>
            <a:ext cx="152400" cy="177800"/>
          </a:xfrm>
          <a:prstGeom prst="triangle">
            <a:avLst/>
          </a:prstGeom>
          <a:solidFill>
            <a:srgbClr val="B366E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M_5268d3bc6daa44a49347b6bcea941f79_Title">
            <a:extLst>
              <a:ext uri="{FF2B5EF4-FFF2-40B4-BE49-F238E27FC236}">
                <a16:creationId xmlns:a16="http://schemas.microsoft.com/office/drawing/2014/main" id="{1F0B726F-7152-9F8B-331F-75E718573F52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475312" y="3451225"/>
            <a:ext cx="1310622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“Scrum” term appears in</a:t>
            </a:r>
          </a:p>
          <a:p>
            <a:pPr algn="ctr"/>
            <a:r>
              <a:rPr lang="en-US" sz="900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Harvard Business Review</a:t>
            </a:r>
          </a:p>
        </p:txBody>
      </p:sp>
      <p:sp>
        <p:nvSpPr>
          <p:cNvPr id="26" name="OTLSHAPE_M_5268d3bc6daa44a49347b6bcea941f79_Date">
            <a:extLst>
              <a:ext uri="{FF2B5EF4-FFF2-40B4-BE49-F238E27FC236}">
                <a16:creationId xmlns:a16="http://schemas.microsoft.com/office/drawing/2014/main" id="{AE2085E4-07D4-D922-B34E-F5534B96F706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1016650" y="3726815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 dirty="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1986</a:t>
            </a:r>
          </a:p>
        </p:txBody>
      </p:sp>
      <p:sp>
        <p:nvSpPr>
          <p:cNvPr id="136" name="OTLSHAPE_M_7b77d3039fb24fb6b6364ad8b5e3ecfc_Title">
            <a:extLst>
              <a:ext uri="{FF2B5EF4-FFF2-40B4-BE49-F238E27FC236}">
                <a16:creationId xmlns:a16="http://schemas.microsoft.com/office/drawing/2014/main" id="{C186F9CB-7CD4-06BC-1D3A-067E90E4953E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2378173" y="4841240"/>
            <a:ext cx="1622799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 Sutherland uses Scrum for software development for the first time at Easel Corporation</a:t>
            </a:r>
          </a:p>
        </p:txBody>
      </p:sp>
      <p:sp>
        <p:nvSpPr>
          <p:cNvPr id="137" name="OTLSHAPE_M_7b77d3039fb24fb6b6364ad8b5e3ecfc_Date">
            <a:extLst>
              <a:ext uri="{FF2B5EF4-FFF2-40B4-BE49-F238E27FC236}">
                <a16:creationId xmlns:a16="http://schemas.microsoft.com/office/drawing/2014/main" id="{482C67F6-257F-3DEB-ED63-1B2AABB588C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3064629" y="4711700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 dirty="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1993</a:t>
            </a:r>
          </a:p>
        </p:txBody>
      </p:sp>
      <p:sp>
        <p:nvSpPr>
          <p:cNvPr id="144" name="OTLSHAPE_M_3c35b389e6c34ca697bc2b5bc3d576cf_Title">
            <a:extLst>
              <a:ext uri="{FF2B5EF4-FFF2-40B4-BE49-F238E27FC236}">
                <a16:creationId xmlns:a16="http://schemas.microsoft.com/office/drawing/2014/main" id="{D1DF371F-7D4B-01F4-04BB-F3CDA6F3B326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3213347" y="3243580"/>
            <a:ext cx="1566685" cy="5257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OOPSLA 95 conference:</a:t>
            </a:r>
          </a:p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 Sutherland and Ken Schwaber formalize the Scrum Development Framework</a:t>
            </a:r>
          </a:p>
        </p:txBody>
      </p:sp>
      <p:sp>
        <p:nvSpPr>
          <p:cNvPr id="145" name="OTLSHAPE_M_3c35b389e6c34ca697bc2b5bc3d576cf_Date">
            <a:extLst>
              <a:ext uri="{FF2B5EF4-FFF2-40B4-BE49-F238E27FC236}">
                <a16:creationId xmlns:a16="http://schemas.microsoft.com/office/drawing/2014/main" id="{27649B4E-6EC7-244D-D35B-D051A5D0692D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883660" y="3782060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1995</a:t>
            </a:r>
          </a:p>
        </p:txBody>
      </p:sp>
      <p:sp>
        <p:nvSpPr>
          <p:cNvPr id="162" name="OTLSHAPE_M_8234d3ebe22d47d7be8079e221a43b6b_Title">
            <a:extLst>
              <a:ext uri="{FF2B5EF4-FFF2-40B4-BE49-F238E27FC236}">
                <a16:creationId xmlns:a16="http://schemas.microsoft.com/office/drawing/2014/main" id="{BD93B684-CC44-8901-F5CC-8845FFE65931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722389" y="4841240"/>
            <a:ext cx="20828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Scrum book:</a:t>
            </a:r>
          </a:p>
          <a:p>
            <a:pPr algn="ctr"/>
            <a:r>
              <a:rPr lang="en-US" sz="900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Agile Software Development with Scrum </a:t>
            </a:r>
            <a:br>
              <a:rPr lang="en-US" sz="900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(Ken Schwaber, Mike Beedle)</a:t>
            </a:r>
          </a:p>
        </p:txBody>
      </p:sp>
      <p:sp>
        <p:nvSpPr>
          <p:cNvPr id="163" name="OTLSHAPE_M_8234d3ebe22d47d7be8079e221a43b6b_Date">
            <a:extLst>
              <a:ext uri="{FF2B5EF4-FFF2-40B4-BE49-F238E27FC236}">
                <a16:creationId xmlns:a16="http://schemas.microsoft.com/office/drawing/2014/main" id="{9B5BB57E-F796-9A31-CC86-F770FD1853C0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644938" y="4711700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2001</a:t>
            </a:r>
          </a:p>
        </p:txBody>
      </p:sp>
      <p:sp>
        <p:nvSpPr>
          <p:cNvPr id="170" name="OTLSHAPE_M_a1d5f86a7f6f49d590143f35e4f9ac39_Title">
            <a:extLst>
              <a:ext uri="{FF2B5EF4-FFF2-40B4-BE49-F238E27FC236}">
                <a16:creationId xmlns:a16="http://schemas.microsoft.com/office/drawing/2014/main" id="{8B4520B1-8E6E-684B-91C3-7B0A89548369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5297423" y="3375025"/>
            <a:ext cx="10668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 Schwaber and Mike Cohn co-found the Scrum Alliance</a:t>
            </a:r>
          </a:p>
        </p:txBody>
      </p:sp>
      <p:sp>
        <p:nvSpPr>
          <p:cNvPr id="171" name="OTLSHAPE_M_a1d5f86a7f6f49d590143f35e4f9ac39_Date">
            <a:extLst>
              <a:ext uri="{FF2B5EF4-FFF2-40B4-BE49-F238E27FC236}">
                <a16:creationId xmlns:a16="http://schemas.microsoft.com/office/drawing/2014/main" id="{439BAA21-1BFA-46BC-C2E7-BD9A39F957BD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5711782" y="3782060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2002</a:t>
            </a:r>
          </a:p>
        </p:txBody>
      </p:sp>
      <p:sp>
        <p:nvSpPr>
          <p:cNvPr id="175" name="OTLSHAPE_M_43d14803a29c492ba1442524dfae95c3_Title">
            <a:extLst>
              <a:ext uri="{FF2B5EF4-FFF2-40B4-BE49-F238E27FC236}">
                <a16:creationId xmlns:a16="http://schemas.microsoft.com/office/drawing/2014/main" id="{DCB8475F-7403-9841-BF96-CEB16CA36281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487910" y="3375025"/>
            <a:ext cx="1049507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 Sutherland creates his own company, Scrum.inc</a:t>
            </a:r>
          </a:p>
        </p:txBody>
      </p:sp>
      <p:sp>
        <p:nvSpPr>
          <p:cNvPr id="176" name="OTLSHAPE_M_43d14803a29c492ba1442524dfae95c3_Date">
            <a:extLst>
              <a:ext uri="{FF2B5EF4-FFF2-40B4-BE49-F238E27FC236}">
                <a16:creationId xmlns:a16="http://schemas.microsoft.com/office/drawing/2014/main" id="{97E62DF9-AD1C-1B21-C03D-C0C359E45E3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888383" y="3782060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2006</a:t>
            </a:r>
          </a:p>
        </p:txBody>
      </p:sp>
      <p:sp>
        <p:nvSpPr>
          <p:cNvPr id="190" name="OTLSHAPE_M_88101de0d0a447319763898f54d551e3_Title">
            <a:extLst>
              <a:ext uri="{FF2B5EF4-FFF2-40B4-BE49-F238E27FC236}">
                <a16:creationId xmlns:a16="http://schemas.microsoft.com/office/drawing/2014/main" id="{D7A3C9F6-9242-8E69-B694-D61D6AC10CD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7496441" y="4889973"/>
            <a:ext cx="783815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 Schwaber founds Scrum.org</a:t>
            </a:r>
          </a:p>
        </p:txBody>
      </p:sp>
      <p:sp>
        <p:nvSpPr>
          <p:cNvPr id="191" name="OTLSHAPE_M_88101de0d0a447319763898f54d551e3_Date">
            <a:extLst>
              <a:ext uri="{FF2B5EF4-FFF2-40B4-BE49-F238E27FC236}">
                <a16:creationId xmlns:a16="http://schemas.microsoft.com/office/drawing/2014/main" id="{6DAC8361-23DB-FB21-C026-E4FB76BF4744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771037" y="4760433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 dirty="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</p:txBody>
      </p:sp>
      <p:sp>
        <p:nvSpPr>
          <p:cNvPr id="197" name="OTLSHAPE_M_9119584bf92f4097a2e737d507bc4952_Title">
            <a:extLst>
              <a:ext uri="{FF2B5EF4-FFF2-40B4-BE49-F238E27FC236}">
                <a16:creationId xmlns:a16="http://schemas.microsoft.com/office/drawing/2014/main" id="{AF207E33-69FD-C1FF-EEDE-C1C96D915D3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7869458" y="3375025"/>
            <a:ext cx="6731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first Scrum Guide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published</a:t>
            </a:r>
          </a:p>
        </p:txBody>
      </p:sp>
      <p:sp>
        <p:nvSpPr>
          <p:cNvPr id="198" name="OTLSHAPE_M_9119584bf92f4097a2e737d507bc4952_Date">
            <a:extLst>
              <a:ext uri="{FF2B5EF4-FFF2-40B4-BE49-F238E27FC236}">
                <a16:creationId xmlns:a16="http://schemas.microsoft.com/office/drawing/2014/main" id="{D7FAF6CA-2F34-A371-527D-783965F7F226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089951" y="3782060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 dirty="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</a:p>
        </p:txBody>
      </p:sp>
      <p:sp>
        <p:nvSpPr>
          <p:cNvPr id="200" name="OTLSHAPE_M_1b679d4b013247ca80615b2ba7aabb87_Title">
            <a:extLst>
              <a:ext uri="{FF2B5EF4-FFF2-40B4-BE49-F238E27FC236}">
                <a16:creationId xmlns:a16="http://schemas.microsoft.com/office/drawing/2014/main" id="{566B5E92-F9A6-4627-A447-7725A6F97E30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1028545" y="4765040"/>
            <a:ext cx="6350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Scrum Guide Version 7</a:t>
            </a:r>
          </a:p>
        </p:txBody>
      </p:sp>
      <p:sp>
        <p:nvSpPr>
          <p:cNvPr id="201" name="OTLSHAPE_M_1b679d4b013247ca80615b2ba7aabb87_Date">
            <a:extLst>
              <a:ext uri="{FF2B5EF4-FFF2-40B4-BE49-F238E27FC236}">
                <a16:creationId xmlns:a16="http://schemas.microsoft.com/office/drawing/2014/main" id="{7F72656C-FF53-54DF-0B84-579CBCD6CE93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1226750" y="4635500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41" name="OTLSHAPE_M_ba8758eb35e149be8dc3da6ea7e9ea02_Title">
            <a:extLst>
              <a:ext uri="{FF2B5EF4-FFF2-40B4-BE49-F238E27FC236}">
                <a16:creationId xmlns:a16="http://schemas.microsoft.com/office/drawing/2014/main" id="{C07C56F9-6387-B38F-86E1-2D1D5EF94BB2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4126623" y="2587286"/>
            <a:ext cx="2882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Agile Alliance is established</a:t>
            </a:r>
          </a:p>
          <a:p>
            <a:pPr algn="ctr"/>
            <a:r>
              <a:rPr lang="en-GB" sz="1000" b="1" spc="-2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Agile Manifesto and Principles </a:t>
            </a:r>
            <a:r>
              <a:rPr lang="en-GB" sz="1000" b="1" spc="-2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released</a:t>
            </a:r>
            <a:endParaRPr lang="en-US" sz="1000" b="1" spc="-2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TLSHAPE_M_ba8758eb35e149be8dc3da6ea7e9ea02_Date">
            <a:extLst>
              <a:ext uri="{FF2B5EF4-FFF2-40B4-BE49-F238E27FC236}">
                <a16:creationId xmlns:a16="http://schemas.microsoft.com/office/drawing/2014/main" id="{D9A417E2-B0F7-2492-02B7-7F56882E339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450852" y="2892086"/>
            <a:ext cx="241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2001</a:t>
            </a:r>
          </a:p>
        </p:txBody>
      </p:sp>
      <p:sp>
        <p:nvSpPr>
          <p:cNvPr id="227" name="OTLSHAPE_M_36ac00df89994122848ad16167a19bf9_Title">
            <a:extLst>
              <a:ext uri="{FF2B5EF4-FFF2-40B4-BE49-F238E27FC236}">
                <a16:creationId xmlns:a16="http://schemas.microsoft.com/office/drawing/2014/main" id="{D7D74DC1-6F63-180C-E852-7D4E548949CB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8911075" y="3451225"/>
            <a:ext cx="616527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Scrum Guide </a:t>
            </a:r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</a:rPr>
              <a:t>Version 4</a:t>
            </a:r>
          </a:p>
        </p:txBody>
      </p:sp>
      <p:sp>
        <p:nvSpPr>
          <p:cNvPr id="228" name="OTLSHAPE_M_36ac00df89994122848ad16167a19bf9_Date">
            <a:extLst>
              <a:ext uri="{FF2B5EF4-FFF2-40B4-BE49-F238E27FC236}">
                <a16:creationId xmlns:a16="http://schemas.microsoft.com/office/drawing/2014/main" id="{805785BD-DEB8-51F9-9DED-246B5B6C348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9093405" y="3858260"/>
            <a:ext cx="228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 dirty="0">
                <a:solidFill>
                  <a:srgbClr val="B20E12"/>
                </a:solidFill>
                <a:latin typeface="Arial" panose="020B0604020202020204" pitchFamily="34" charset="0"/>
              </a:rPr>
              <a:t>2013</a:t>
            </a:r>
          </a:p>
        </p:txBody>
      </p:sp>
      <p:sp>
        <p:nvSpPr>
          <p:cNvPr id="230" name="OTLSHAPE_M_07d7cf9e2ee8458c8eb4876414933eb4_Title">
            <a:extLst>
              <a:ext uri="{FF2B5EF4-FFF2-40B4-BE49-F238E27FC236}">
                <a16:creationId xmlns:a16="http://schemas.microsoft.com/office/drawing/2014/main" id="{FEBD7DE5-96B4-5610-B5C8-E1FEEA7777C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0186733" y="3451225"/>
            <a:ext cx="5969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Scrum Guide </a:t>
            </a:r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</a:rPr>
              <a:t>Version 6</a:t>
            </a:r>
          </a:p>
        </p:txBody>
      </p:sp>
      <p:sp>
        <p:nvSpPr>
          <p:cNvPr id="243" name="OTLSHAPE_M_07d7cf9e2ee8458c8eb4876414933eb4_Date">
            <a:extLst>
              <a:ext uri="{FF2B5EF4-FFF2-40B4-BE49-F238E27FC236}">
                <a16:creationId xmlns:a16="http://schemas.microsoft.com/office/drawing/2014/main" id="{083EE0CB-ED65-FDCF-6FCC-731747CB6B7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0369063" y="3858260"/>
            <a:ext cx="228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</a:rPr>
              <a:t>2017</a:t>
            </a:r>
          </a:p>
        </p:txBody>
      </p:sp>
      <p:sp>
        <p:nvSpPr>
          <p:cNvPr id="245" name="OTLSHAPE_M_503e7b83c2e242d2a83a767013d13c01_Title">
            <a:extLst>
              <a:ext uri="{FF2B5EF4-FFF2-40B4-BE49-F238E27FC236}">
                <a16:creationId xmlns:a16="http://schemas.microsoft.com/office/drawing/2014/main" id="{2A9817FE-F3BA-60D2-303D-661D30CB792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8287298" y="4790414"/>
            <a:ext cx="6731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Scrum Guide </a:t>
            </a:r>
            <a:r>
              <a:rPr lang="en-US" sz="900" spc="-8" dirty="0">
                <a:solidFill>
                  <a:schemeClr val="dk1"/>
                </a:solidFill>
                <a:latin typeface="Arial" panose="020B0604020202020204" pitchFamily="34" charset="0"/>
              </a:rPr>
              <a:t>Versions 2, 3</a:t>
            </a:r>
          </a:p>
        </p:txBody>
      </p:sp>
      <p:sp>
        <p:nvSpPr>
          <p:cNvPr id="246" name="OTLSHAPE_M_503e7b83c2e242d2a83a767013d13c01_Date">
            <a:extLst>
              <a:ext uri="{FF2B5EF4-FFF2-40B4-BE49-F238E27FC236}">
                <a16:creationId xmlns:a16="http://schemas.microsoft.com/office/drawing/2014/main" id="{20FE2FEF-A6CB-4039-9251-603D4D5C6B7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508468" y="4660874"/>
            <a:ext cx="228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22" dirty="0">
                <a:solidFill>
                  <a:srgbClr val="B20E12"/>
                </a:solidFill>
                <a:latin typeface="Arial" panose="020B0604020202020204" pitchFamily="34" charset="0"/>
              </a:rPr>
              <a:t>2011</a:t>
            </a:r>
          </a:p>
        </p:txBody>
      </p:sp>
      <p:sp>
        <p:nvSpPr>
          <p:cNvPr id="248" name="OTLSHAPE_M_d424452bbe7a4bfa8c4ee8c3732f66bf_Title">
            <a:extLst>
              <a:ext uri="{FF2B5EF4-FFF2-40B4-BE49-F238E27FC236}">
                <a16:creationId xmlns:a16="http://schemas.microsoft.com/office/drawing/2014/main" id="{137EFE5D-0F47-0B77-71CA-801974F3E96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793728" y="4765040"/>
            <a:ext cx="5969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Scrum Guide</a:t>
            </a:r>
          </a:p>
          <a:p>
            <a:pPr algn="ctr"/>
            <a:r>
              <a:rPr lang="en-US" sz="900" dirty="0">
                <a:solidFill>
                  <a:schemeClr val="dk1"/>
                </a:solidFill>
                <a:latin typeface="Arial" panose="020B0604020202020204" pitchFamily="34" charset="0"/>
              </a:rPr>
              <a:t>Version 5</a:t>
            </a:r>
          </a:p>
        </p:txBody>
      </p:sp>
      <p:sp>
        <p:nvSpPr>
          <p:cNvPr id="249" name="OTLSHAPE_M_d424452bbe7a4bfa8c4ee8c3732f66bf_Date">
            <a:extLst>
              <a:ext uri="{FF2B5EF4-FFF2-40B4-BE49-F238E27FC236}">
                <a16:creationId xmlns:a16="http://schemas.microsoft.com/office/drawing/2014/main" id="{AF1C118B-DCCE-DDB8-8D6C-CD3C6CB263D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9976057" y="4635500"/>
            <a:ext cx="228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0">
                <a:solidFill>
                  <a:srgbClr val="B20E12"/>
                </a:solidFill>
                <a:latin typeface="Arial" panose="020B0604020202020204" pitchFamily="34" charset="0"/>
              </a:rPr>
              <a:t>2016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D0AC7435-6238-16C1-C2EA-8D5437872EBA}"/>
              </a:ext>
            </a:extLst>
          </p:cNvPr>
          <p:cNvSpPr txBox="1"/>
          <p:nvPr/>
        </p:nvSpPr>
        <p:spPr>
          <a:xfrm>
            <a:off x="2100547" y="645132"/>
            <a:ext cx="79909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of Scrum timeline</a:t>
            </a:r>
          </a:p>
        </p:txBody>
      </p:sp>
      <p:pic>
        <p:nvPicPr>
          <p:cNvPr id="224" name="Picture 223" descr="A black background with a black screen&#10;&#10;Description automatically generated">
            <a:extLst>
              <a:ext uri="{FF2B5EF4-FFF2-40B4-BE49-F238E27FC236}">
                <a16:creationId xmlns:a16="http://schemas.microsoft.com/office/drawing/2014/main" id="{4F96384C-53AF-B9AE-AF7C-F3020E118715}"/>
              </a:ext>
            </a:extLst>
          </p:cNvPr>
          <p:cNvPicPr>
            <a:picLocks noChangeAspect="1"/>
          </p:cNvPicPr>
          <p:nvPr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409" y="1575658"/>
            <a:ext cx="1991183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55183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oiNy4wMC4wM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yNywiTGluZVN0eWxlIjp7IiRpZCI6IjEyIiwiTGluZUNvbG9yIjp7IiRpZCI6IjEzIiwiJHR5cGUiOiJOTFJFLkNvbW1vbi5Eb20uU29saWRDb2xvckJydXNoLCBOTFJFLkNvbW1vbiIsIkNvbG9yIjp7IiRpZCI6IjE0IiwiQSI6MjU1LCJSIjoyNTUsIkciOjc0LCJCIjo3NH19LCJMaW5lV2VpZ2h0IjoxLjAsIkxpbmVUeXBlIjowLCJQYXJlbnRTdHlsZSI6bnVsbH0sIlRpdGxlRm9yZWdyb3VuZCI6eyIkaWQiOiIxNSIsIkNvbG9yIjp7IiRpZCI6IjE2IiwiQSI6MjU1LCJSIjoyNTUsIkciOjc0LCJCIjo3NH19LCJTaGFwZXNCYWNrZ3JvdW5kIjp7IiRpZCI6IjE3IiwiQ29sb3IiOnsiJGlkIjoiMTgiLCJBIjoyNTUsIlIiOjI1NSwiRyI6MTk1LCJCIjoxOTV9fSwiU2hhcGVzQm9yZGVyU3R5bGUiOnsiJGlkIjoiMTkiLCJMaW5lQ29sb3IiOnsiJGlkIjoiMjAiLCIkdHlwZSI6Ik5MUkUuQ29tbW9uLkRvbS5Tb2xpZENvbG9yQnJ1c2gsIE5MUkUuQ29tbW9uIiwiQ29sb3IiOnsiJGlkIjoiMjEiLCJBIjoyNTUsIlIiOjI1NSwiRyI6NzQsIkIiOjc0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wLCJTaGFwZVN0eWxlIjp7IiRpZCI6IjI2IiwiTWFyZ2luIjp7IiRpZCI6IjI3IiwiVG9wIjowLjAsIkxlZnQiOjEyLjAsIlJpZ2h0IjoxMi4wLCJCb3R0b20iOjAuMH0sIlBhZGRpbmciOnsiJGlkIjoiMjgiLCJUb3AiOjUuMCwiTGVmdCI6MC4wLCJSaWdodCI6MC4wLCJCb3R0b20iOjUuMH0sIkJhY2tncm91bmQiOnsiJGlkIjoiMjkiLCJDb2xvciI6eyIkaWQiOiIzMCIsIkEiOjI1NSwiUiI6NDIsIkciOjU5LCJCIjo3Nn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aWQiOiIzNSIsIlRvcCI6MC4wLCJMZWZ0IjoxMi4wLCJSaWdodCI6MTIuMCwiQm90dG9tIjowLjB9LCJQYWRkaW5nIjp7IiRpZCI6IjM2IiwiVG9wIjo1LjAsIkxlZnQiOjAuMCwiUmlnaHQiOjAuMCwiQm90dG9tIjo1LjB9LCJCYWNrZ3JvdW5kIjp7IiRpZCI6IjM3IiwiQ29sb3IiOnsiJGlkIjoiMzgiLCJBIjoyNTUsIlIiOjIyMCwiRyI6NzEsIkIiOjM4fX0sIklzVmlzaWJsZSI6dHJ1ZSwiV2lkdGgiOjg1OC4wLCJIZWlnaHQiOjMwLjAsIkJvcmRlclN0eWxlIjp7IiRpZCI6IjM5IiwiTGluZUNvbG9yIjp7IiRpZCI6IjQwIiwiJHR5cGUiOiJOTFJFLkNvbW1vbi5Eb20uU29saWRDb2xvckJydXNoLCBOTFJFLkNvbW1vbiIsIkNvbG9yIjp7IiRpZCI6IjQxIiwiQSI6MjU1LCJSIjoyNTUsIkciOjAsIkIiOjB9fSwiTGluZVdlaWdodCI6MC4wLCJMaW5lVHlwZSI6MCwiUGFyZW50U3R5bGUiOm51bGx9LCJQYXJlbnRTdHlsZSI6bnVsbH0sIkJvdHRvbVRpZXJTaGFwZVN0eWxlIjp7IiRpZCI6IjQyIiwiTWFyZ2luIjp7IiRpZCI6IjQzIiwiVG9wIjowLjAsIkxlZnQiOjEyLjAsIlJpZ2h0IjoxMi4wLCJCb3R0b20iOjAuMH0sIlBhZGRpbmciOnsiJGlkIjoiNDQiLCJUb3AiOjUuMCwiTGVmdCI6MC4wLCJSaWdodCI6MC4wLCJCb3R0b20iOjUuMH0sIkJhY2tncm91bmQiOnsiJGlkIjoiNDUiLCJDb2xvciI6eyIkaWQiOiI0NiIsIkEiOjI1NSwiUiI6MjIwLCJHIjo3MSwiQiI6Mzh9fSwiSXNWaXNpYmxlIjp0cnVlLCJXaWR0aCI6ODU4LjAsIkhlaWdodCI6MzAuMC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IsIkZvbnROYW1lIjoiQ2FsaWJyaSIsIklzQm9sZCI6dHJ1ZSwiSXNJdGFsaWMiOmZhbHNlLCJJc1VuZGVybGluZWQiOmZhbHNlLCJQYXJlbnRTdHlsZSI6bnVsbH0sIkF1dG9TaXplIjowLCJGb3JlZ3JvdW5kIjp7IiRpZCI6IjUyIiwiQ29sb3IiOnsiJGlkIjoiNT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0IiwiVG9wIjowLjAsIkxlZnQiOjAuMCwiUmlnaHQiOjI1LjAsIkJvdHRvbSI6MC4wfSwiUGFkZGluZyI6eyIkaWQiOiI1NSIsIlRvcCI6MC4wLCJMZWZ0IjowLjAsIlJpZ2h0IjowLjAsIkJvdHRvbSI6MC4wfSwiQmFja2dyb3VuZCI6eyIkaWQiOiI1NiIsIkNvbG9yIjp7IiRpZCI6IjU3IiwiQSI6ODksIlIiOjAsIkciOjAsIkIiOjB9fSwiSXNWaXNpYmxlIjpmYWxzZSwiV2lkdGgiOjAuMCwiSGVpZ2h0IjowLjAsIkJvcmRlclN0eWxlIjpudWxsLCJQYXJlbnRTdHlsZSI6bnVsbH0sIkxlZnRFbmRDYXBzU3R5bGUiOnsiJGlkIjoiNTgiLCJGb250U2V0dGluZ3MiOnsiJGlkIjoiNTkiLCJGb250U2l6ZSI6MTIsIkZvbnROYW1lIjoiQ2FsaWJyaSIsIklzQm9sZCI6dHJ1ZSwiSXNJdGFsaWMiOmZhbHNlLCJJc1VuZGVybGluZWQiOmZhbHNlLCJQYXJlbnRTdHlsZSI6bnVsbH0sIkF1dG9TaXplIjowLCJGb3JlZ3JvdW5kIjp7IiRpZCI6IjYwIiwiQ29sb3IiOnsiJGlkIjoiNj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yIiwiVG9wIjowLjAsIkxlZnQiOjUxLjY2NjY2NjY2NjY2NjY2NCwiUmlnaHQiOjAuMCwiQm90dG9tIjowLjB9LCJQYWRkaW5nIjp7IiRpZCI6IjYzIiwiVG9wIjowLjAsIkxlZnQiOjAuMCwiUmlnaHQiOjAuMCwiQm90dG9tIjowLjB9LCJCYWNrZ3JvdW5kIjp7IiRpZCI6IjY0IiwiQ29sb3IiOnsiJGlkIjoiNjUiLCJBIjo4OSwiUiI6MCwiRyI6MCwiQiI6MH19LCJJc1Zpc2libGUiOmZhbHNlLCJXaWR0aCI6MC4wLCJIZWlnaHQiOjAuMCwiQm9yZGVyU3R5bGUiOm51bGwsIlBhcmVudFN0eWxlIjpudWxsfSwiVG9kYXlUZXh0U3R5bGUiOnsiJGlkIjoiNjYiLCJGb250U2V0dGluZ3MiOnsiJGlkIjoiNjciLCJGb250U2l6ZSI6MTIsIkZvbnROYW1lIjoiQ2FsaWJyaSIsIklzQm9sZCI6ZmFsc2UsIklzSXRhbGljIjpmYWxzZSwiSXNVbmRlcmxpbmVkIjpmYWxzZSwiUGFyZW50U3R5bGUiOm51bGx9LCJBdXRvU2l6ZSI6MCwiRm9yZWdyb3VuZCI6eyIkaWQiOiI2OCIsIkNvbG9yIjp7IiRpZCI6IjY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wIiwiVG9wIjowLjAsIkxlZnQiOjAuMCwiUmlnaHQiOjAuMCwiQm90dG9tIjowLjB9LCJQYWRkaW5nIjp7IiRpZCI6IjcxIiwiVG9wIjowLjAsIkxlZnQiOjAuMCwiUmlnaHQiOjAuMCwiQm90dG9tIjowLjB9LCJCYWNrZ3JvdW5kIjp7IiRpZCI6IjcyIiwiQ29sb3IiOnsiJGlkIjoiNzMiLCJBIjo4OSwiUiI6MCwiRyI6MCwiQiI6MH19LCJJc1Zpc2libGUiOmZhbHNlLCJXaWR0aCI6MC4wLCJIZWlnaHQiOjAuMCwiQm9yZGVyU3R5bGUiOm51bGwsIlBhcmVudFN0eWxlIjpudWxsfSwiVG9kYXlNYXJrZXJTdHlsZSI6eyIkaWQiOiI3NCIsIk1hcmdpbiI6eyIkaWQiOiI3NSIsIlRvcCI6MC4wLCJMZWZ0IjowLjAsIlJpZ2h0IjowLjAsIkJvdHRvbSI6MC4wfSwiUGFkZGluZyI6eyIkaWQiOiI3NiIsIlRvcCI6MC4wLCJMZWZ0IjowLjAsIlJpZ2h0IjowLjAsIkJvdHRvbSI6MC4wfSwiQmFja2dyb3VuZCI6eyIkaWQiOiI3NyIsIkNvbG9yIjp7IiRpZCI6Ijc4IiwiQSI6MjU1LCJSIjoyNTUsIkciOjAsIkIiOjB9fSwiSXNWaXNpYmxlIjp0cnVlLCJXaWR0aCI6MC4wLCJIZWlnaHQiOjAuMCwiQm9yZGVyU3R5bGUiOm51bGwsIlBhcmVudFN0eWxlIjpudWxsfSwiU2NhbGVTdHlsZSI6eyIkaWQiOiI3OSIsIlNoYXBlIjowLCJTaG93U2VnbWVudFNlcGFyYXRvcnMiOnRydWUsIlNlZ21lbnRTZXBhcmF0b3JPcGFjaXR5IjozMCwiSGFzQmVlblZpc2libGVCZWZvcmUiOnRydWUsIkZvbnRTZXR0aW5ncyI6eyIkaWQiOiI4MCIsIkZvbnRTaXplIjo4LCJGb250TmFtZSI6IkFyaWFsIiwiSXNCb2xkIjpmYWxzZSwiSXNJdGFsaWMiOmZhbHNlLCJJc1VuZGVybGluZWQiOmZhbHNlLCJQYXJlbnRTdHlsZSI6bnVsbH0sIkF1dG9TaXplIjowLCJGb3JlZ3JvdW5kIjp7IiRpZCI6IjgxIiwiQ29sb3IiOnsiJGlkIjoiOD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MiLCJUb3AiOjAuMCwiTGVmdCI6NS4wLCJSaWdodCI6MC4wLCJCb3R0b20iOjAuMH0sIlBhZGRpbmciOnsiJGlkIjoiODQiLCJUb3AiOjAuMCwiTGVmdCI6MC4wLCJSaWdodCI6MC4wLCJCb3R0b20iOjAuMH0sIkJhY2tncm91bmQiOnsiJGlkIjoiODUiLCJDb2xvciI6eyIkaWQiOiI4NiIsIkEiOjg5LCJSIjowLCJHIjowLCJCIjowfX0sIklzVmlzaWJsZSI6dHJ1ZSwiV2lkdGgiOjAuMCwiSGVpZ2h0IjowLjAsIkJvcmRlclN0eWxlIjpudWxsLCJQYXJlbnRTdHlsZSI6bnVsbH0sIlNpbmdsZVNjYWxlU2hhcGVTdHlsZSI6eyIkaWQiOiI4NyIsIlNoYXBlIjowLCJIZWlnaHQiOjAuMH0sIk1pZGRsZVRpZXJTY2FsZVN0eWxlIjp7IiRpZCI6Ijg4IiwiU2hhcGUiOjAsIlNob3dTZWdtZW50U2VwYXJhdG9ycyI6dHJ1ZSwiU2VnbWVudFNlcGFyYXRvck9wYWNpdHkiOjMwLCJIYXNCZWVuVmlzaWJsZUJlZm9yZSI6ZmFsc2UsIkZvbnRTZXR0aW5ncyI6eyIkaWQiOiI4OSIsIkZvbnRTaXplIjo5LCJGb250TmFtZSI6IkNhbGlicmkiLCJJc0JvbGQiOmZhbHNlLCJJc0l0YWxpYyI6ZmFsc2UsIklzVW5kZXJsaW5lZCI6ZmFsc2UsIlBhcmVudFN0eWxlIjpudWxsfSwiQXV0b1NpemUiOjAsIkZvcmVncm91bmQiOnsiJGlkIjoiOTAiLCJDb2xvciI6eyIkaWQiOiI5M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MiIsIlRvcCI6MC4wLCJMZWZ0Ijo1LjAsIlJpZ2h0IjowLjAsIkJvdHRvbSI6MC4wfSwiUGFkZGluZyI6eyIkaWQiOiI5MyIsIlRvcCI6MC4wLCJMZWZ0IjowLjAsIlJpZ2h0IjowLjAsIkJvdHRvbSI6MC4wfSwiQmFja2dyb3VuZCI6eyIkaWQiOiI5NCIsIkNvbG9yIjp7IiRpZCI6Ijk1IiwiQSI6ODksIlIiOjAsIkciOjAsIkIiOjB9fSwiSXNWaXNpYmxlIjpmYWxzZSwiV2lkdGgiOjAuMCwiSGVpZ2h0IjowLjAsIkJvcmRlclN0eWxlIjpudWxsLCJQYXJlbnRTdHlsZSI6bnVsbH0sIkJvdHRvbVRpZXJTY2FsZVN0eWxlIjp7IiRpZCI6Ijk2IiwiU2hhcGUiOjAsIlNob3dTZWdtZW50U2VwYXJhdG9ycyI6dHJ1ZSwiU2VnbWVudFNlcGFyYXRvck9wYWNpdHkiOjMwLCJIYXNCZWVuVmlzaWJsZUJlZm9yZSI6ZmFsc2UsIkZvbnRTZXR0aW5ncyI6eyIkaWQiOiI5NyIsIkZvbnRTaXplIjo5LCJGb250TmFtZSI6IkNhbGlicmkiLCJJc0JvbGQiOmZhbHNlLCJJc0l0YWxpYyI6ZmFsc2UsIklzVW5kZXJsaW5lZCI6ZmFsc2UsIlBhcmVudFN0eWxlIjpudWxsfSwiQXV0b1NpemUiOjAsIkZvcmVncm91bmQiOnsiJGlkIjoiOTgiLCJDb2xvciI6eyIkaWQiOiI5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DAiLCJUb3AiOjAuMCwiTGVmdCI6NS4wLCJSaWdodCI6MC4wLCJCb3R0b20iOjAuMH0sIlBhZGRpbmciOnsiJGlkIjoiMTAxIiwiVG9wIjowLjAsIkxlZnQiOjAuMCwiUmlnaHQiOjAuMCwiQm90dG9tIjowLjB9LCJCYWNrZ3JvdW5kIjp7IiRpZCI6IjEwMiIsIkNvbG9yIjp7IiRpZCI6IjEwMyIsIkEiOjg5LCJSIjowLCJHIjowLCJCIjowfX0sIklzVmlzaWJsZSI6ZmFsc2UsIldpZHRoIjowLjAsIkhlaWdodCI6MC4wLCJCb3JkZXJTdHlsZSI6bnVsbCwiUGFyZW50U3R5bGUiOm51bGx9LCJFbGFwc2VkVGltZUJhY2tncm91bmQiOnsiJGlkIjoiMTA0IiwiQ29sb3IiOnsiJGlkIjoiMTA1IiwiQSI6MTkxLCJSIjoyNTUsIkciOjAsIkIiOjB9fSwiQXBwZW5kWWVhck9uWWVhckNoYW5nZSI6dHJ1ZSwiRWxhcHNlZFRpbWVGb3JtYXQiOjAsIlRvZGF5TWFya2VyUG9zaXRpb24iOjAsIlF1aWNrUG9zaXRpb24iOjMsIkFic29sdXRlUG9zaXRpb24iOjMyNC4wLCJNYXJnaW4iOnsiJGlkIjoiMTA2IiwiVG9wIjowLjAsIkxlZnQiOjEwLjAsIlJpZ2h0IjoxMC4wLCJCb3R0b20iOjAuMH0sIlBhZGRpbmciOnsiJGlkIjoiMTA3IiwiVG9wIjowLjAsIkxlZnQiOjAuMCwiUmlnaHQiOjAuMCwiQm90dG9tIjowLjB9LCJCYWNrZ3JvdW5kIjp7IiRpZCI6IjEwOCIsIkNvbG9yIjp7IiRpZCI6IjEwOSIsIkEiOjI1NSwiUiI6MzEsIkciOjczLCJCIjoxMjV9fSwiSXNWaXNpYmxlIjp0cnVlLCJXaWR0aCI6MC4wLCJIZWlnaHQiOjAuMCwiQm9yZGVyU3R5bGUiOm51bGwsIlBhcmVudFN0eWxlIjpudWxsfSwiRGVmYXVsdE1pbGVzdG9uZVN0eWxlIjp7IiRpZCI6IjExMCIsIlNoYXBlIjowLCJDb25uZWN0b3JNYXJnaW4iOnsiJGlkIjoiMTExIiwiVG9wIjowLjAsIkxlZnQiOjIuMCwiUmlnaHQiOjIuMCwiQm90dG9tIjowLjB9LCJDb25uZWN0b3JTdHlsZSI6eyIkaWQiOiIxMTIiLCJMaW5lQ29sb3IiOnsiJGlkIjoiMTEzIiwiJHR5cGUiOiJOTFJFLkNvbW1vbi5Eb20uU29saWRDb2xvckJydXNoLCBOTFJFLkNvbW1vbiIsIkNvbG9yIjp7IiRpZCI6IjExNCIsIkEiOjEyNywiUiI6NjgsIkciOjExNCwiQiI6MTk2fX0sIkxpbmVXZWlnaHQiOjEuMCwiTGluZVR5cGUiOjAsIlBhcmVudFN0eWxlIjpudWxsfSwiSXNCZWxvd1RpbWViYW5kIjpmYWxzZSwiUG9zaXRpb25PblRhc2siOjMsIkhpZGVEYXRlIjpmYWxzZSwiU2hhcGVTaXplIjoxLCJTcGFjaW5nIjoxLjAsIlBhZGRpbmciOnsiJGlkIjoiMTE1IiwiVG9wIjo3LjAsIkxlZnQiOjMuMCwiUmlnaHQiOjAuMCwiQm90dG9tIjoyLjB9LCJTaGFwZVN0eWxlIjp7IiRpZCI6IjExNiIsIk1hcmdpbiI6eyIkaWQiOiIxMTciLCJUb3AiOjAuMCwiTGVmdCI6MC4wLCJSaWdodCI6MC4wLCJCb3R0b20iOjAuMH0sIlBhZGRpbmciOnsiJGlkIjoiMTE4IiwiVG9wIjowLjAsIkxlZnQiOjAuMCwiUmlnaHQiOjAuMCwiQm90dG9tIjowLjB9LCJCYWNrZ3JvdW5kIjp7IiRpZCI6IjExOSIsIkNvbG9yIjp7IiRpZCI6IjEyMCIsIkEiOjI1NSwiUiI6MiwiRyI6MTc4LCJCIjoyMzh9fSwiSXNWaXNpYmxlIjp0cnVlLCJXaWR0aCI6MTguMCwiSGVpZ2h0IjoyMC4wLCJCb3JkZXJTdHlsZSI6eyIkaWQiOiIxMjEiLCJMaW5lQ29sb3IiOnsiJGlkIjoiMTIyIiwiJHR5cGUiOiJOTFJFLkNvbW1vbi5Eb20uU29saWRDb2xvckJydXNoLCBOTFJFLkNvbW1vbiIsIkNvbG9yIjp7IiRpZCI6IjEyMyIsIkEiOjI1NSwiUiI6MjU1LCJHIjowLCJCIjowfX0sIkxpbmVXZWlnaHQiOjAuMCwiTGluZVR5cGUiOjAsIlBhcmVudFN0eWxlIjpudWxsfSwiUGFyZW50U3R5bGUiOm51bGx9LCJUaXRsZVN0eWxlIjp7IiRpZCI6IjEyNCIsIkZvbnRTZXR0aW5ncyI6eyIkaWQiOiIxMjUiLCJGb250U2l6ZSI6MTAsIkZvbnROYW1lIjoiQ2FsaWJyaSBMaWdodCIsIklzQm9sZCI6ZmFsc2UsIklzSXRhbGljIjpmYWxzZSwiSXNVbmRlcmxpbmVkIjpmYWxzZSwiUGFyZW50U3R5bGUiOm51bGx9LCJBdXRvU2l6ZSI6MCwiRm9yZWdyb3VuZCI6eyIkaWQiOiIxMjYiLCJDb2xvciI6eyIkaWQiOiIxMj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4OSwiUiI6MCwiRyI6MCwiQiI6MH19LCJJc1Zpc2libGUiOnRydWUsIldpZHRoIjowLjAsIkhlaWdodCI6MC4wLCJCb3JkZXJTdHlsZSI6bnVsbCwiUGFyZW50U3R5bGUiOm51bGx9LCJEYXRlU3R5bGUiOnsiJGlkIjoiMTMyIiwiRm9udFNldHRpbmdzIjp7IiRpZCI6IjEzMyIsIkZvbnRTaXplIjo5LCJGb250TmFtZSI6IkNhbGlicmkiLCJJc0JvbGQiOmZhbHNlLCJJc0l0YWxpYyI6ZmFsc2UsIklzVW5kZXJsaW5lZCI6ZmFsc2UsIlBhcmVudFN0eWxlIjpudWxsfSwiQXV0b1NpemUiOjAsIkZvcmVncm91bmQiOnsiJGlkIjoiMTM0IiwiQ29sb3IiOnsiJGlkIjoiMTM1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zYiLCJUb3AiOjAuMCwiTGVmdCI6MC4wLCJSaWdodCI6MC4wLCJCb3R0b20iOjAuMH0sIlBhZGRpbmciOnsiJGlkIjoiMTM3IiwiVG9wIjowLjAsIkxlZnQiOjAuMCwiUmlnaHQiOjAuMCwiQm90dG9tIjowLjB9LCJCYWNrZ3JvdW5kIjp7IiRpZCI6IjEzOCIsIkNvbG9yIjp7IiRpZCI6IjEzOSIsIkEiOjg5LCJSIjowLCJHIjowLCJCIjowfX0sIklzVmlzaWJsZSI6dHJ1ZSwiV2lkdGgiOjAuMCwiSGVpZ2h0IjowLjAsIkJvcmRlclN0eWxlIjpudWxsLCJQYXJlbnRTdHlsZSI6bnVsbH0sIkRhdGVGb3JtYXQiOnsiJGlkIjoiMTQ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xIiwiRm9ybWF0IjowLCJJc1Zpc2libGUiOmZhbHNlLCJMYXN0S25vd25WaXNpYmlsaXR5U3RhdGUiOmZhbHNlfSwiSXNWaXNpYmxlIjp0cnVlLCJQYXJlbnRTdHlsZSI6bnVsbH0sIkRlZmF1bHRUYXNrU3R5bGUiOnsiJGlkIjoiMTQyIiwiU2hhcGUiOjAsIlNoYXBlVGhpY2tuZXNzIjowLCJEdXJhdGlvbkZvcm1hdCI6NCwiSW5jbHVkZU5vbldvcmtpbmdEYXlzSW5EdXJhdGlvbiI6ZmFsc2UsIlBlcmNlbnRhZ2VDb21wbGV0ZVN0eWxlIjp7IiRpZCI6IjE0MyIsIkZvbnRTZXR0aW5ncyI6eyIkaWQiOiIxNDQiLCJGb250U2l6ZSI6MTAsIkZvbnROYW1lIjoiQ2FsaWJyaSIsIklzQm9sZCI6ZmFsc2UsIklzSXRhbGljIjpmYWxzZSwiSXNVbmRlcmxpbmVkIjpmYWxzZSwiUGFyZW50U3R5bGUiOm51bGx9LCJBdXRvU2l6ZSI6MCwiRm9yZWdyb3VuZCI6eyIkaWQiOiIxNDUiLCJDb2xvciI6eyIkaWQiOiIxND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0NyIsIlRvcCI6MC4wLCJMZWZ0IjowLjAsIlJpZ2h0IjowLjAsIkJvdHRvbSI6MC4wfSwiUGFkZGluZyI6eyIkaWQiOiIxNDgiLCJUb3AiOjAuMCwiTGVmdCI6MC4wLCJSaWdodCI6MC4wLCJCb3R0b20iOjAuMH0sIkJhY2tncm91bmQiOnsiJGlkIjoiMTQ5IiwiQ29sb3IiOnsiJGlkIjoiMTUwIiwiQSI6ODksIlIiOjAsIkciOjAsIkIiOjB9fSwiSXNWaXNpYmxlIjp0cnVlLCJXaWR0aCI6MC4wLCJIZWlnaHQiOjAuMCwiQm9yZGVyU3R5bGUiOm51bGwsIlBhcmVudFN0eWxlIjpudWxsfSwiRHVyYXRpb25TdHlsZSI6eyIkaWQiOiIxNTEiLCJGb250U2V0dGluZ3MiOnsiJGlkIjoiMTUyIiwiRm9udFNpemUiOjEwLCJGb250TmFtZSI6IkNhbGlicmkiLCJJc0JvbGQiOmZhbHNlLCJJc0l0YWxpYyI6ZmFsc2UsIklzVW5kZXJsaW5lZCI6ZmFsc2UsIlBhcmVudFN0eWxlIjpudWxsfSwiQXV0b1NpemUiOjAsIkZvcmVncm91bmQiOnsiJGlkIjoiMTUzIiwiQ29sb3IiOnsiJGlkIjoiMT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1IiwiVG9wIjowLjAsIkxlZnQiOjAuMCwiUmlnaHQiOjAuMCwiQm90dG9tIjowLjB9LCJQYWRkaW5nIjp7IiRpZCI6IjE1NiIsIlRvcCI6MC4wLCJMZWZ0IjowLjAsIlJpZ2h0IjowLjAsIkJvdHRvbSI6MC4wfSwiQmFja2dyb3VuZCI6eyIkaWQiOiIxNTciLCJDb2xvciI6eyIkaWQiOiIxNTgiLCJBIjo4OSwiUiI6MCwiRyI6MCwiQiI6MH19LCJJc1Zpc2libGUiOnRydWUsIldpZHRoIjowLjAsIkhlaWdodCI6MC4wLCJCb3JkZXJTdHlsZSI6bnVsbCwiUGFyZW50U3R5bGUiOm51bGx9LCJIb3Jpem9udGFsQ29ubmVjdG9yU3R5bGUiOnsiJGlkIjoiMTU5IiwiTGluZUNvbG9yIjp7IiRpZCI6IjE2MCIsIiR0eXBlIjoiTkxSRS5Db21tb24uRG9tLlNvbGlkQ29sb3JCcnVzaCwgTkxSRS5Db21tb24iLCJDb2xvciI6eyIkaWQiOiIxNjEiLCJBIjoyNTUsIlIiOjIwNCwiRyI6MjA0LCJCIjoyMDR9fSwiTGluZVdlaWdodCI6MS4wLCJMaW5lVHlwZSI6MCwiUGFyZW50U3R5bGUiOm51bGx9LCJWZXJ0aWNhbENvbm5lY3RvclN0eWxlIjp7IiRpZCI6IjE2MiIsIkxpbmVDb2xvciI6eyIkaWQiOiIxNjMiLCIkdHlwZSI6Ik5MUkUuQ29tbW9uLkRvbS5Tb2xpZENvbG9yQnJ1c2gsIE5MUkUuQ29tbW9uIiwiQ29sb3IiOnsiJGlkIjoiMTY0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dHJ1ZSwiUGVyY2VudGFnZUNvbXBsZXRlU2hhcGVPcGFjaXR5IjozNSwiU2hhcGVTdHlsZSI6eyIkaWQiOiIxNjUiLCJNYXJnaW4iOnsiJGlkIjoiMTY2IiwiVG9wIjowLjAsIkxlZnQiOjQuMCwiUmlnaHQiOjQuMCwiQm90dG9tIjowLjB9LCJQYWRkaW5nIjp7IiRpZCI6IjE2NyIsIlRvcCI6MC4wLCJMZWZ0IjowLjAsIlJpZ2h0IjowLjAsIkJvdHRvbSI6MC4wfSwiQmFja2dyb3VuZCI6eyIkaWQiOiIxNjgiLCJDb2xvciI6eyIkaWQiOiIxNjkiLCJBIjoyNTUsIlIiOjExMiwiRyI6MTczLCJCIjo3MX19LCJJc1Zpc2libGUiOnRydWUsIldpZHRoIjowLjAsIkhlaWdodCI6MTAuMCwiQm9yZGVyU3R5bGUiOnsiJGlkIjoiMTcwIiwiTGluZUNvbG9yIjp7IiRpZCI6IjE3MSIsIiR0eXBlIjoiTkxSRS5Db21tb24uRG9tLlNvbGlkQ29sb3JCcnVzaCwgTkxSRS5Db21tb24iLCJDb2xvciI6eyIkaWQiOiIxNzIiLCJBIjoyNTUsIlIiOjI1NSwiRyI6MCwiQiI6MH19LCJMaW5lV2VpZ2h0IjowLjAsIkxpbmVUeXBlIjowLCJQYXJlbnRTdHlsZSI6bnVsbH0sIlBhcmVudFN0eWxlIjpudWxsfSwiVGl0bGVTdHlsZSI6eyIkaWQiOiIxNzMiLCJGb250U2V0dGluZ3MiOnsiJGlkIjoiMTc0IiwiRm9udFNpemUiOjksIkZvbnROYW1lIjoiQ2FsaWJyaSIsIklzQm9sZCI6dHJ1ZSwiSXNJdGFsaWMiOmZhbHNlLCJJc1VuZGVybGluZWQiOmZhbHNlLCJQYXJlbnRTdHlsZSI6bnVsbH0sIkF1dG9TaXplIjowLCJGb3JlZ3JvdW5kIjp7IiRpZCI6IjE3NSIsIkNvbG9yIjp7IiRpZCI6IjE3Ni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NzciLCJUb3AiOjAuMCwiTGVmdCI6MC4wLCJSaWdodCI6MC4wLCJCb3R0b20iOjAuMH0sIlBhZGRpbmciOnsiJGlkIjoiMTc4IiwiVG9wIjowLjAsIkxlZnQiOjAuMCwiUmlnaHQiOjAuMCwiQm90dG9tIjowLjB9LCJCYWNrZ3JvdW5kIjp7IiRpZCI6IjE3OSIsIkNvbG9yIjp7IiRpZCI6IjE4MCIsIkEiOjg5LCJSIjowLCJHIjowLCJCIjowfX0sIklzVmlzaWJsZSI6dHJ1ZSwiV2lkdGgiOjAuMCwiSGVpZ2h0IjowLjAsIkJvcmRlclN0eWxlIjpudWxsLCJQYXJlbnRTdHlsZSI6bnVsbH0sIkRhdGVTdHlsZSI6eyIkaWQiOiIxODEiLCJGb250U2V0dGluZ3MiOnsiJGlkIjoiMTgyIiwiRm9udFNpemUiOjksIkZvbnROYW1lIjoiQ2FsaWJyaSIsIklzQm9sZCI6ZmFsc2UsIklzSXRhbGljIjpmYWxzZSwiSXNVbmRlcmxpbmVkIjpmYWxzZSwiUGFyZW50U3R5bGUiOm51bGx9LCJBdXRvU2l6ZSI6MCwiRm9yZWdyb3VuZCI6eyIkaWQiOiIxODMiLCJDb2xvciI6eyIkaWQiOiIxODQiLCJBIjoyNTUsIlIiOjc4LCJHIjoxMDMsIkIiOjIwMH19LCJNYXhXaWR0aCI6MjAwLjAsIk1heEhlaWdodCI6IkluZmluaXR5IiwiU21hcnRGb3JlZ3JvdW5kSXNBY3RpdmUiOmZhbHNlLCJIb3Jpem9udGFsQWxpZ25tZW50IjowLCJWZXJ0aWNhbEFsaWdubWVudCI6MCwiU21hcnRGb3JlZ3JvdW5kIjpudWxsLCJCYWNrZ3JvdW5kRmlsbFR5cGUiOjAsIk1hcmdpbiI6eyIkaWQiOiIxODUiLCJUb3AiOjAuMCwiTGVmdCI6MC4wLCJSaWdodCI6MC4wLCJCb3R0b20iOjAuMH0sIlBhZGRpbmciOnsiJGlkIjoiMTg2IiwiVG9wIjowLjAsIkxlZnQiOjAuMCwiUmlnaHQiOjAuMCwiQm90dG9tIjowLjB9LCJCYWNrZ3JvdW5kIjp7IiRpZCI6IjE4NyIsIkNvbG9yIjp7IiRpZCI6IjE4OCIsIkEiOjg5LCJSIjowLCJHIjowLCJCIjowfX0sIklzVmlzaWJsZSI6dHJ1ZSwiV2lkdGgiOjAuMCwiSGVpZ2h0IjowLjAsIkJvcmRlclN0eWxlIjpudWxsLCJQYXJlbnRTdHlsZSI6bnVsbH0sIkRhdGVGb3JtYXQiOnsiJGlkIjoiMTg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wIiwiRm9ybWF0IjowLCJJc1Zpc2libGUiOmZhbHNlLCJMYXN0S25vd25WaXNpYmlsaXR5U3RhdGUiOmZhbHNlfSwiSXNWaXNpYmxlIjp0cnVlLCJQYXJlbnRTdHlsZSI6bnVsbCwiX2V4cGxpY2l0bHlTZXQiOnsiJGlkIjoiMTk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5MiIsIlRpdGxlUG9zaXRpb24iOiJSaWdodCIsIkRhdGVQb3NpdGlvbiI6IkxlZnQiLCJTaGFwZVR5cGUiOjAsIlNoYXBlU2l6ZSI6MSwiU3BhY2luZyI6NSwiU2hhcGVTdHlsZSI6eyIkaWQiOiIxOTMiLCJNYXJnaW4iOnsiJGlkIjoiMTk0IiwiVG9wIjowLjAsIkxlZnQiOjAuMCwiUmlnaHQiOjAuMCwiQm90dG9tIjowLjB9LCJQYWRkaW5nIjp7IiRpZCI6IjE5NSIsIlRvcCI6MC4wLCJMZWZ0IjowLjAsIlJpZ2h0IjowLjAsIkJvdHRvbSI6MC4wfSwiQmFja2dyb3VuZCI6eyIkaWQiOiIxOTYiLCJDb2xvciI6eyIkaWQiOiIxOTciLCJBIjoyNTUsIlIiOjIsIkciOjE3OCwiQiI6MjM4fX0sIklzVmlzaWJsZSI6dHJ1ZSwiV2lkdGgiOjE4LjAsIkhlaWdodCI6MjAuMCwiQm9yZGVyU3R5bGUiOnsiJGlkIjoiMTk4IiwiTGluZUNvbG9yIjp7IiRpZCI6IjE5OSIsIiR0eXBlIjoiTkxSRS5Db21tb24uRG9tLlNvbGlkQ29sb3JCcnVzaCwgTkxSRS5Db21tb24iLCJDb2xvciI6eyIkaWQiOiIyMDAiLCJBIjoyNTUsIlIiOjI1NSwiRyI6MCwiQiI6MH19LCJMaW5lV2VpZ2h0IjowLjAsIkxpbmVUeXBlIjowLCJQYXJlbnRTdHlsZSI6bnVsbH0sIlBhcmVudFN0eWxlIjpudWxsfSwiVGl0bGVTdHlsZSI6eyIkaWQiOiIyMDEiLCJGb250U2V0dGluZ3MiOnsiJGlkIjoiMjAyIiwiRm9udFNpemUiOjEwLCJGb250TmFtZSI6IkNhbGlicmkgTGlnaHQiLCJJc0JvbGQiOmZhbHNlLCJJc0l0YWxpYyI6ZmFsc2UsIklzVW5kZXJsaW5lZCI6ZmFsc2UsIlBhcmVudFN0eWxlIjpudWxsfSwiQXV0b1NpemUiOjAsIkZvcmVncm91bmQiOnsiJGlkIjoiMjAzIiwiQ29sb3IiOnsiJGlkIjoiMjA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NSIsIlRvcCI6MC4wLCJMZWZ0IjowLjAsIlJpZ2h0IjowLjAsIkJvdHRvbSI6MC4wfSwiUGFkZGluZyI6eyIkaWQiOiIyMDYiLCJUb3AiOjAuMCwiTGVmdCI6MC4wLCJSaWdodCI6MC4wLCJCb3R0b20iOjAuMH0sIkJhY2tncm91bmQiOnsiJGlkIjoiMjA3IiwiQ29sb3IiOnsiJGlkIjoiMjA4IiwiQSI6ODksIlIiOjAsIkciOjAsIkIiOjB9fSwiSXNWaXNpYmxlIjp0cnVlLCJXaWR0aCI6MC4wLCJIZWlnaHQiOjAuMCwiQm9yZGVyU3R5bGUiOm51bGwsIlBhcmVudFN0eWxlIjpudWxsfSwiRGF0ZVN0eWxlIjp7IiRpZCI6IjIwOSIsIkZvbnRTZXR0aW5ncyI6eyIkaWQiOiIyMTAiLCJGb250U2l6ZSI6OSwiRm9udE5hbWUiOiJDYWxpYnJpIiwiSXNCb2xkIjpmYWxzZSwiSXNJdGFsaWMiOmZhbHNlLCJJc1VuZGVybGluZWQiOmZhbHNlLCJQYXJlbnRTdHlsZSI6bnVsbH0sIkF1dG9TaXplIjowLCJGb3JlZ3JvdW5kIjp7IiRpZCI6IjIxMSIsIkNvbG9yIjp7IiRpZCI6IjIxMi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jEzIiwiVG9wIjowLjAsIkxlZnQiOjAuMCwiUmlnaHQiOjAuMCwiQm90dG9tIjowLjB9LCJQYWRkaW5nIjp7IiRpZCI6IjIxNCIsIlRvcCI6MC4wLCJMZWZ0IjowLjAsIlJpZ2h0IjowLjAsIkJvdHRvbSI6MC4wfSwiQmFja2dyb3VuZCI6eyIkaWQiOiIyMTUiLCJDb2xvciI6eyIkaWQiOiIyMTYiLCJBIjo4OSwiUiI6MCwiRyI6MCwiQiI6MH19LCJJc1Zpc2libGUiOnRydWUsIldpZHRoIjowLjAsIkhlaWdodCI6MC4wLCJCb3JkZXJTdHlsZSI6bnVsbCwiUGFyZW50U3R5bGUiOm51bGx9LCJEYXRlRm9ybWF0Ijp7IiRpZCI6IjIxN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OCIsIkZvcm1hdCI6MCwiSXNWaXNpYmxlIjpmYWxzZSwiTGFzdEtub3duVmlzaWJpbGl0eVN0YXRlIjpmYWxzZX0sIklzVmlzaWJsZSI6dHJ1ZSwiUGFyZW50U3R5bGUiOm51bGx9LCJHcmlkbGluZVBhbmVsU3R5bGUiOnsiJGlkIjoiMjE5IiwiR3JpZGxpbmVTdHlsZSI6eyIkaWQiOiIyMjAiLCJMaW5lQ29sb3IiOnsiJGlkIjoiMjIxIiwiJHR5cGUiOiJOTFJFLkNvbW1vbi5Eb20uU29saWRDb2xvckJydXNoLCBOTFJFLkNvbW1vbiIsIkNvbG9yIjp7IiRpZCI6IjIyMiIsIkEiOjM4LCJSIjo5MSwiRyI6MTU1LCJCIjoyMTN9fSwiTGluZVdlaWdodCI6MS4wLCJMaW5lVHlwZSI6MCwiUGFyZW50U3R5bGUiOm51bGx9LCJNYXJnaW4iOnsiJGlkIjoiMjIzIiwiVG9wIjowLjAsIkxlZnQiOjAuMCwiUmlnaHQiOjAuMCwiQm90dG9tIjowLjB9LCJQYWRkaW5nIjp7IiRpZCI6IjIyNCIsIlRvcCI6MC4wLCJMZWZ0IjowLjAsIlJpZ2h0IjowLjAsIkJvdHRvbSI6MC4wfSwiQmFja2dyb3VuZCI6bnVsbCwiSXNWaXNpYmxlIjpmYWxzZSwiV2lkdGgiOjAuMCwiSGVpZ2h0IjowLjAsIkJvcmRlclN0eWxlIjp7IiRpZCI6IjIyNSIsIkxpbmVDb2xvciI6bnVsbCwiTGluZVdlaWdodCI6MC4wLCJMaW5lVHlwZSI6MCwiUGFyZW50U3R5bGUiOm51bGx9LCJQYXJlbnRTdHlsZSI6bnVsbH0sIkFjdGl2aXR5TGluZVBhbmVsU3R5bGUiOnsiJGlkIjoiMjI2IiwiQWN0aXZpdHlMaW5lU3R5bGUiOnsiJGlkIjoiMjI3IiwiTGluZUNvbG9yIjp7IiRpZCI6IjIyOCIsIiR0eXBlIjoiTkxSRS5Db21tb24uRG9tLlNvbGlkQ29sb3JCcnVzaCwgTkxSRS5Db21tb24iLCJDb2xvciI6eyIkaWQiOiIyMjkiLCJBIjozOCwiUiI6NjgsIkciOjExNCwiQiI6MTk2fX0sIkxpbmVXZWlnaHQiOjEuMCwiTGluZVR5cGUiOjAsIlBhcmVudFN0eWxlIjpudWxsfSwiTWFyZ2luIjp7IiRpZCI6IjIzMCIsIlRvcCI6MC4wLCJMZWZ0IjowLjAsIlJpZ2h0IjowLjAsIkJvdHRvbSI6MC4wfSwiUGFkZGluZyI6eyIkaWQiOiIyMzEiLCJUb3AiOjAuMCwiTGVmdCI6MC4wLCJSaWdodCI6MC4wLCJCb3R0b20iOjAuMH0sIkJhY2tncm91bmQiOm51bGwsIklzVmlzaWJsZSI6ZmFsc2UsIldpZHRoIjowLjAsIkhlaWdodCI6MC4wLCJCb3JkZXJTdHlsZSI6eyIkaWQiOiIyMzIiLCJMaW5lQ29sb3IiOm51bGwsIkxpbmVXZWlnaHQiOjAuMCwiTGluZVR5cGUiOjAsIlBhcmVudFN0eWxlIjpudWxsfSwiUGFyZW50U3R5bGUiOm51bGx9LCJTaG93RWxhcHNlZFRpbWVHcmFkaWVudFN0eWxlIjpmYWxzZSwiVGltZWJhbmRSZXNlcnZlZExlZnRBcmVhU3R5bGUiOnsiJGlkIjoiMjMzIiwiQWN0aXZpdHlIZWFkZXJXaWR0aCI6MC4wLCJJc1NldCI6ZmFsc2V9LCJEZWZhdWx0U3dpbWxhbmVTdHlsZSI6bnVsbCwiRGVmYXVsdFN3aW1sYW5lVjJTdHlsZSI6eyIkaWQiOiIyMzQiLCJIZWFkZXJTdHlsZSI6eyIkaWQiOiIyMzUiLCJUZXh0SXNWZXJ0aWNhbCI6ZmFsc2UsIlRleHRTdHlsZSI6eyIkaWQiOiIyMzYiLCJGb250U2V0dGluZ3MiOnsiJGlkIjoiMjM3IiwiRm9udFNpemUiOjEyLCJGb250TmFtZSI6IkNhbGlicmkiLCJJc0JvbGQiOmZhbHNlLCJJc0l0YWxpYyI6ZmFsc2UsIklzVW5kZXJsaW5lZCI6ZmFsc2UsIlBhcmVudFN0eWxlIjpudWxsfSwiQXV0b1NpemUiOjIsIkZvcmVncm91bmQiOnsiJGlkIjoiMjM4IiwiQ29sb3IiOnsiJGlkIjoiMjM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QwIiwiVG9wIjowLjAsIkxlZnQiOjAuMCwiUmlnaHQiOjAuMCwiQm90dG9tIjowLjB9LCJQYWRkaW5nIjp7IiRpZCI6IjI0MSIsIlRvcCI6MC4wLCJMZWZ0IjowLjAsIlJpZ2h0IjowLjAsIkJvdHRvbSI6MC4wfSwiQmFja2dyb3VuZCI6bnVsbCwiSXNWaXNpYmxlIjp0cnVlLCJXaWR0aCI6MC4wLCJIZWlnaHQiOjAuMCwiQm9yZGVyU3R5bGUiOm51bGwsIlBhcmVudFN0eWxlIjpudWxsfSwiUmVjdGFuZ2xlU3R5bGUiOnsiJGlkIjoiMjQyIiwiTWFyZ2luIjp7IiRpZCI6IjI0MyIsIlRvcCI6MC4wLCJMZWZ0IjowLjAsIlJpZ2h0IjowLjAsIkJvdHRvbSI6MC4wfSwiUGFkZGluZyI6eyIkaWQiOiIyNDQiLCJUb3AiOjAuMCwiTGVmdCI6MC4wLCJSaWdodCI6MC4wLCJCb3R0b20iOjAuMH0sIkJhY2tncm91bmQiOnsiJGlkIjoiMjQ1IiwiQ29sb3IiOnsiJGlkIjoiMjQ2IiwiQSI6MjU1LCJSIjo3OSwiRyI6MTI5LCJCIjoxODl9fSwiSXNWaXNpYmxlIjp0cnVlLCJXaWR0aCI6MC4wLCJIZWlnaHQiOjAuMCwiQm9yZGVyU3R5bGUiOnsiJGlkIjoiMjQ3IiwiTGluZUNvbG9yIjp7IiRpZCI6IjI0OCIsIiR0eXBlIjoiTkxSRS5Db21tb24uRG9tLlNvbGlkQ29sb3JCcnVzaCwgTkxSRS5Db21tb24iLCJDb2xvciI6eyIkaWQiOiIyNDkiLCJBIjoyNTUsIlIiOjI1NSwiRyI6MCwiQiI6MH19LCJMaW5lV2VpZ2h0IjowLjAsIkxpbmVUeXBlIjowLCJQYXJlbnRTdHlsZSI6bnVsbH0sIlBhcmVudFN0eWxlIjpudWxsfSwiTWFyZ2luIjp7IiRpZCI6IjI1MCIsIlRvcCI6MC4wLCJMZWZ0IjowLjAsIlJpZ2h0IjowLjAsIkJvdHRvbSI6MC4wfSwiUGFkZGluZyI6eyIkaWQiOiIyNTEiLCJUb3AiOjAuMCwiTGVmdCI6MC4wLCJSaWdodCI6MC4wLCJCb3R0b20iOjAuMH0sIkJhY2tncm91bmQiOm51bGwsIklzVmlzaWJsZSI6dHJ1ZSwiV2lkdGgiOjAuMCwiSGVpZ2h0IjowLjAsIkJvcmRlclN0eWxlIjpudWxsLCJQYXJlbnRTdHlsZSI6bnVsbH0sIkJhY2tncm91bmRTdHlsZSI6eyIkaWQiOiIyNTIiLCJNYXJnaW4iOnsiJGlkIjoiMjUzIiwiVG9wIjowLjAsIkxlZnQiOjAuMCwiUmlnaHQiOjAuMCwiQm90dG9tIjowLjB9LCJQYWRkaW5nIjp7IiRpZCI6IjI1NCIsIlRvcCI6MC4wLCJMZWZ0IjowLjAsIlJpZ2h0IjowLjAsIkJvdHRvbSI6MC4wfSwiQmFja2dyb3VuZCI6eyIkaWQiOiIyNTUiLCJDb2xvciI6eyIkaWQiOiIyNTYiLCJBIjo1MSwiUiI6MTU1LCJHIjoxODcsIkIiOjg5fX0sIklzVmlzaWJsZSI6dHJ1ZSwiV2lkdGgiOjAuMCwiSGVpZ2h0IjowLjAsIkJvcmRlclN0eWxlIjp7IiRpZCI6IjI1NyIsIkxpbmVDb2xvciI6eyIkaWQiOiIyNTgiLCIkdHlwZSI6Ik5MUkUuQ29tbW9uLkRvbS5Tb2xpZENvbG9yQnJ1c2gsIE5MUkUuQ29tbW9uIiwiQ29sb3IiOnsiJGlkIjoiMjU5IiwiQSI6MjU1LCJSIjoyNTUsIkciOjAsIkIiOjB9fSwiTGluZVdlaWdodCI6MC4wLCJMaW5lVHlwZSI6MCwiUGFyZW50U3R5bGUiOm51bGx9LCJQYXJlbnRTdHlsZSI6bnVsbH0sIklzQWJvdmVUaW1lYmFuZCI6ZmFsc2UsIlNwYWNpbmciOjUsIk1hcmdpbiI6eyIkaWQiOiIyNjAiLCJUb3AiOjAuMCwiTGVmdCI6MC4wLCJSaWdodCI6MC4wLCJCb3R0b20iOjAuMH0sIlBhZGRpbmciOnsiJGlkIjoiMjYxIiwiVG9wIjowLjAsIkxlZnQiOjAuMCwiUmlnaHQiOjAuMCwiQm90dG9tIjowLjB9LCJJc1Zpc2libGUiOnRydWUsIldpZHRoIjowLjAsIkhlaWdodCI6MC4wLCJCb3JkZXJTdHlsZSI6eyIkaWQiOiIyNjIiLCJMaW5lQ29sb3IiOm51bGwsIkxpbmVXZWlnaHQiOjAuMCwiTGluZVR5cGUiOjAsIlBhcmVudFN0eWxlIjpudWxsfSwiUGFyZW50U3R5bGUiOm51bGx9fSwiU2NhbGUiOm51bGwsIlNjYWxlVjIiOnsiJGlkIjoiMjYzIiwiU3RhcnREYXRlIjoiMTYyMC0wOS0yNVQyMzo1OTowMFoiLCJFbmREYXRlIjoiMjAyMC0xMS0wMVQyMzo1OTowMCIsIkF1dG9EYXRlUmFuZ2UiOnRydWUsIldvcmtpbmdEYXlzIjoxMjcsIkZpc2NhbFllYXIiOnsiJGlkIjoiMjY0IiwiU3RhcnRNb250aCI6MSwiVXNlU3RhcnRpbmdZZWFyRm9yTnVtYmVyaW5nIjp0cnVlLCJTaG93RmlzY2FsWWVhckxhYmVsIjp0cnVlfSwiVG9kYXlNYXJrZXJUZXh0IjoiVG9kYXkiLCJBdXRvU2NhbGVUeXBlIjp0cnVlLCJUaW1lYmFuZFNjYWxlcyI6eyIkaWQiOiIyNjUiLCJUb3BTY2FsZUxheWVyIjp7IiRpZCI6IjI2NiIsIkZvcm1hdCI6Ik1NTSIsIlR5cGUiOjR9LCJNaWRkbGVTY2FsZUxheWVyIjp7IiRpZCI6IjI2NyIsIkZvcm1hdCI6bnVsbCwiVHlwZSI6MH0sIkJvdHRvbVNjYWxlTGF5ZXIiOnsiJGlkIjoiMjY4IiwiRm9ybWF0IjpudWxsLCJUeXBlIjowfX19LCJNaWxlc3RvbmVzIjpbeyIkaWQiOiIyNjkiLCJEYXRlIjoiMTk4Ni0wMS0xNVQyMzo1OTowMCIsIlN0eWxlIjp7IiRpZCI6IjI3MCIsIlNoYXBlIjoxNCwiQ29ubmVjdG9yTWFyZ2luIjp7IiRpZCI6IjI3MSIsIlRvcCI6MC4wLCJMZWZ0IjoyLjAsIlJpZ2h0IjoyLjAsIkJvdHRvbSI6MC4wfSwiQ29ubmVjdG9yU3R5bGUiOnsiJGlkIjoiMjcyIiwiTGluZUNvbG9yIjp7IiRpZCI6IjI3MyIsIiR0eXBlIjoiTkxSRS5Db21tb24uRG9tLlNvbGlkQ29sb3JCcnVzaCwgTkxSRS5Db21tb24iLCJDb2xvciI6eyIkaWQiOiIyNzQiLCJBIjoxMjcsIlIiOjQyLCJHIjo1OSwiQiI6NzZ9fSwiTGluZVdlaWdodCI6MS4wLCJMaW5lVHlwZSI6MCwiUGFyZW50U3R5bGUiOm51bGx9LCJJc0JlbG93VGltZWJhbmQiOmZhbHNlLCJQb3NpdGlvbk9uVGFzayI6MCwiSGlkZURhdGUiOmZhbHNlLCJTaGFwZVNpemUiOjEsIlNwYWNpbmciOjEuMCwiUGFkZGluZyI6eyIkaWQiOiIyNzUiLCJUb3AiOjcuMCwiTGVmdCI6My4wLCJSaWdodCI6MC4wLCJCb3R0b20iOjIuMH0sIlNoYXBlU3R5bGUiOnsiJGlkIjoiMjc2IiwiTWFyZ2luIjp7IiRpZCI6IjI3NyIsIlRvcCI6MC4wLCJMZWZ0IjowLjAsIlJpZ2h0IjowLjAsIkJvdHRvbSI6MC4wfSwiUGFkZGluZyI6eyIkaWQiOiIyNzgiLCJUb3AiOjAuMCwiTGVmdCI6MC4wLCJSaWdodCI6MC4wLCJCb3R0b20iOjAuMH0sIkJhY2tncm91bmQiOnsiJGlkIjoiMjc5IiwiQ29sb3IiOnsiJGlkIjoiMjgwIiwiQSI6MjU1LCJSIjowLCJHIjoxNzYsIkIiOjgwfX0sIklzVmlzaWJsZSI6dHJ1ZSwiV2lkdGgiOjE4LjAsIkhlaWdodCI6MjAuMCwiQm9yZGVyU3R5bGUiOnsiJGlkIjoiMjgxIiwiTGluZUNvbG9yIjp7IiRpZCI6IjI4MiIsIiR0eXBlIjoiTkxSRS5Db21tb24uRG9tLlNvbGlkQ29sb3JCcnVzaCwgTkxSRS5Db21tb24iLCJDb2xvciI6eyIkaWQiOiIyODMiLCJBIjoyNTUsIlIiOjI1NSwiRyI6MCwiQiI6MH19LCJMaW5lV2VpZ2h0IjowLjAsIkxpbmVUeXBlIjowLCJQYXJlbnRTdHlsZSI6bnVsbH0sIlBhcmVudFN0eWxlIjpudWxsfSwiVGl0bGVTdHlsZSI6eyIkaWQiOiIyODQiLCJGb250U2V0dGluZ3MiOnsiJGlkIjoiMjg1IiwiRm9udFNpemUiOjksIkZvbnROYW1lIjoiQXJpYWwiLCJJc0JvbGQiOmZhbHNlLCJJc0l0YWxpYyI6ZmFsc2UsIklzVW5kZXJsaW5lZCI6ZmFsc2UsIlBhcmVudFN0eWxlIjpudWxsfSwiQXV0b1NpemUiOjIsIkZvcmVncm91bmQiOnsiJGlkIjoiMjg2IiwiQ29sb3IiOnsiJGlkIjoiMjg3IiwiQSI6MjU1LCJSIjowLCJHIjowLCJCIjowfX0sIk1heFdpZHRoIjoxMDMuMTk4NTg1NTEwMjUzOTEsIk1heEhlaWdodCI6IkluZmluaXR5IiwiU21hcnRGb3JlZ3JvdW5kSXNBY3RpdmUiOmZhbHNlLCJIb3Jpem9udGFsQWxpZ25tZW50IjoxLCJWZXJ0aWNhbEFsaWdubWVudCI6MCwiU21hcnRGb3JlZ3JvdW5kIjpudWxsLCJCYWNrZ3JvdW5kRmlsbFR5cGUiOjAsIk1hcmdpbiI6eyIkaWQiOiIyODgiLCJUb3AiOjAuMCwiTGVmdCI6MC4wLCJSaWdodCI6MC4wLCJCb3R0b20iOjAuMH0sIlBhZGRpbmciOnsiJGlkIjoiMjg5IiwiVG9wIjowLjAsIkxlZnQiOjAuMCwiUmlnaHQiOjAuMCwiQm90dG9tIjowLjB9LCJCYWNrZ3JvdW5kIjp7IiRpZCI6IjI5MCIsIkNvbG9yIjp7IiRpZCI6IjI5MSIsIkEiOjAsIlIiOjI1NSwiRyI6MjU1LCJCIjoyNTV9fSwiSXNWaXNpYmxlIjp0cnVlLCJXaWR0aCI6MC4wLCJIZWlnaHQiOjAuMCwiQm9yZGVyU3R5bGUiOnsiJGlkIjoiMjkyIiwiTGluZUNvbG9yIjpudWxsLCJMaW5lV2VpZ2h0IjowLjAsIkxpbmVUeXBlIjowLCJQYXJlbnRTdHlsZSI6bnVsbH0sIlBhcmVudFN0eWxlIjpudWxsfSwiRGF0ZVN0eWxlIjp7IiRpZCI6IjI5MyIsIkZvbnRTZXR0aW5ncyI6eyIkaWQiOiIyOTQiLCJGb250U2l6ZSI6OCwiRm9udE5hbWUiOiJBcmlhbCIsIklzQm9sZCI6ZmFsc2UsIklzSXRhbGljIjpmYWxzZSwiSXNVbmRlcmxpbmVkIjpmYWxzZSwiUGFyZW50U3R5bGUiOm51bGx9LCJBdXRvU2l6ZSI6MCwiRm9yZWdyb3VuZCI6eyIkaWQiOiIyOTUiLCJDb2xvciI6eyIkaWQiOiIyOTY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pZCI6IjI5NyIsIlRvcCI6MC4wLCJMZWZ0IjowLjAsIlJpZ2h0IjowLjAsIkJvdHRvbSI6MC4wfSwiUGFkZGluZyI6eyIkaWQiOiIyOTgiLCJUb3AiOjAuMCwiTGVmdCI6MC4wLCJSaWdodCI6MC4wLCJCb3R0b20iOjAuMH0sIkJhY2tncm91bmQiOnsiJGlkIjoiMjk5IiwiQ29sb3IiOnsiJGlkIjoiMzAwIiwiQSI6MCwiUiI6MjU1LCJHIjoyNTUsIkIiOjI1NX19LCJJc1Zpc2libGUiOnRydWUsIldpZHRoIjowLjAsIkhlaWdodCI6MC4wLCJCb3JkZXJTdHlsZSI6eyIkaWQiOiIzMDEiLCJMaW5lQ29sb3IiOm51bGwsIkxpbmVXZWlnaHQiOjAuMCwiTGluZVR5cGUiOjAsIlBhcmVudFN0eWxlIjpudWxsfSwiUGFyZW50U3R5bGUiOm51bGx9LCJEYXRlRm9ybWF0Ijp7IiRpZCI6IjMwM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yIsIkZvcm1hdCI6MCwiSXNWaXNpYmxlIjpmYWxzZSwiTGFzdEtub3duVmlzaWJpbGl0eVN0YXRlIjpmYWxzZX0sIklzVmlzaWJsZSI6dHJ1ZSwiUGFyZW50U3R5bGUiOm51bGx9LCJJbmRleCI6MCwiUGVyY2VudGFnZUNvbXBsZXRlIjpudWxsLCJQb3NpdGlvbiI6eyJSYXRpbyI6MC4xMDYwMTg1MTg1MTg1MTg1MSwiSXNDdXN0b20iOnRydWV9LCJEYXRlRm9ybWF0Ijp7IiRyZWYiOiIzMDIifSwiV2Vla051bWJlcmluZyI6eyIkaWQiOiIzMDQiLCJGb3JtYXQiOjAsIklzVmlzaWJsZSI6ZmFsc2UsIkxhc3RLbm93blZpc2liaWxpdHlTdGF0ZSI6ZmFsc2V9LCJSZWxhdGVkVGFza0lkIjoiMDAwMDAwMDAtMDAwMC0wMDAwLTAwMDAtMDAwMDAwMDAwMDAwIiwiSWQiOiI1MjY4ZDNiYy02ZGFhLTQ0YTQtOTM0Ny1iNmJjZWE5NDFmNzkiLCJJbXBvcnRJZCI6bnVsbCwiVGl0bGUiOiLigJxTY3J1beKAnSB0ZXJtIGFwcGVhcnMgaW5cckhhcnZhcmQgQnVzaW5lc3MgUmV2aWV3IiwiTm90ZSI6bnVsbCwiSHlwZXJsaW5rIjp7IiRpZCI6IjMwNSIsIkFkZHJlc3MiOm51bGwsIlN1YkFkZHJlc3MiOm51bGx9LCJJc0NoYW5nZWQiOmZhbHNlLCJJc05ldyI6ZmFsc2V9LHsiJGlkIjoiMzA2IiwiRGF0ZSI6IjE5OTMtMDEtMDFUMjM6NTk6MDAiLCJTdHlsZSI6eyIkaWQiOiIzMDciLCJTaGFwZSI6MSwiQ29ubmVjdG9yTWFyZ2luIjp7IiRyZWYiOiIxMTEifSwiQ29ubmVjdG9yU3R5bGUiOnsiJGlkIjoiMzA4IiwiTGluZUNvbG9yIjp7IiRyZWYiOiIxMTMifSwiTGluZVdlaWdodCI6MS4wLCJMaW5lVHlwZSI6MCwiUGFyZW50U3R5bGUiOm51bGx9LCJJc0JlbG93VGltZWJhbmQiOnRydWUsIlBvc2l0aW9uT25UYXNrIjowLCJIaWRlRGF0ZSI6ZmFsc2UsIlNoYXBlU2l6ZSI6MSwiU3BhY2luZyI6MS4wLCJQYWRkaW5nIjp7IiRyZWYiOiIxMTUifSwiU2hhcGVTdHlsZSI6eyIkaWQiOiIzMDkiLCJNYXJnaW4iOnsiJHJlZiI6IjExNyJ9LCJQYWRkaW5nIjp7IiRyZWYiOiIxMTgifSwiQmFja2dyb3VuZCI6eyIkaWQiOiIzMTAiLCJDb2xvciI6eyIkaWQiOiIzMTEiLCJBIjoyNTUsIlIiOjkxLCJHIjoxNTUsIkIiOjIxM319LCJJc1Zpc2libGUiOnRydWUsIldpZHRoIjoxOC4wLCJIZWlnaHQiOjIwLjAsIkJvcmRlclN0eWxlIjp7IiRpZCI6IjMxMiIsIkxpbmVDb2xvciI6eyIkcmVmIjoiMjgyIn0sIkxpbmVXZWlnaHQiOjAuMCwiTGluZVR5cGUiOjAsIlBhcmVudFN0eWxlIjpudWxsfSwiUGFyZW50U3R5bGUiOm51bGx9LCJUaXRsZVN0eWxlIjp7IiRpZCI6IjMxMyIsIkZvbnRTZXR0aW5ncyI6eyIkaWQiOiIzMTQiLCJGb250U2l6ZSI6OSwiRm9udE5hbWUiOiJBcmlhbCIsIklzQm9sZCI6ZmFsc2UsIklzSXRhbGljIjpmYWxzZSwiSXNVbmRlcmxpbmVkIjpmYWxzZSwiUGFyZW50U3R5bGUiOm51bGx9LCJBdXRvU2l6ZSI6MiwiRm9yZWdyb3VuZCI6eyIkaWQiOiIzMTUiLCJDb2xvciI6eyIkaWQiOiIzMTYiLCJBIjoyNTUsIlIiOjAsIkciOjAsIkIiOjB9fSwiTWF4V2lkdGgiOjEyNy43Nzk0NDk0NjI4OTA2MywiTWF4SGVpZ2h0IjoiSW5maW5pdHkiLCJTbWFydEZvcmVncm91bmRJc0FjdGl2ZSI6ZmFsc2UsIkhvcml6b250YWxBbGlnbm1lbnQiOjEsIlZlcnRpY2FsQWxpZ25tZW50IjowLCJTbWFydEZvcmVncm91bmQiOm51bGwsIkJhY2tncm91bmRGaWxsVHlwZSI6MCwiTWFyZ2luIjp7IiRyZWYiOiIxMjgifSwiUGFkZGluZyI6eyIkcmVmIjoiMTI5In0sIkJhY2tncm91bmQiOnsiJGlkIjoiMzE3IiwiQ29sb3IiOnsiJGlkIjoiMzE4IiwiQSI6MCwiUiI6MjU1LCJHIjoyNTUsIkIiOjI1NX19LCJJc1Zpc2libGUiOnRydWUsIldpZHRoIjowLjAsIkhlaWdodCI6MC4wLCJCb3JkZXJTdHlsZSI6eyIkaWQiOiIzMTkiLCJMaW5lQ29sb3IiOm51bGwsIkxpbmVXZWlnaHQiOjAuMCwiTGluZVR5cGUiOjAsIlBhcmVudFN0eWxlIjpudWxsfSwiUGFyZW50U3R5bGUiOm51bGx9LCJEYXRlU3R5bGUiOnsiJGlkIjoiMzIwIiwiRm9udFNldHRpbmdzIjp7IiRpZCI6IjMyMSIsIkZvbnRTaXplIjo4LCJGb250TmFtZSI6IkFyaWFsIiwiSXNCb2xkIjpmYWxzZSwiSXNJdGFsaWMiOmZhbHNlLCJJc1VuZGVybGluZWQiOmZhbHNlLCJQYXJlbnRTdHlsZSI6bnVsbH0sIkF1dG9TaXplIjowLCJGb3JlZ3JvdW5kIjp7IiRpZCI6IjMyMiIsIkNvbG9yIjp7IiRpZCI6IjMyMyIsIkEiOjI1NSwiUiI6MTc4LCJHIjoxNCwiQiI6MTh9fSwiTWF4V2lkdGgiOjIwMC4wLCJNYXhIZWlnaHQiOiJJbmZpbml0eSIsIlNtYXJ0Rm9yZWdyb3VuZElzQWN0aXZlIjpmYWxzZSwiSG9yaXpvbnRhbEFsaWdubWVudCI6MSwiVmVydGljYWxBbGlnbm1lbnQiOjAsIlNtYXJ0Rm9yZWdyb3VuZCI6bnVsbCwiQmFja2dyb3VuZEZpbGxUeXBlIjowLCJNYXJnaW4iOnsiJHJlZiI6IjEzNiJ9LCJQYWRkaW5nIjp7IiRyZWYiOiIxMzcifSwiQmFja2dyb3VuZCI6eyIkaWQiOiIzMjQiLCJDb2xvciI6eyIkaWQiOiIzMjUiLCJBIjowLCJSIjoyNTUsIkciOjI1NSwiQiI6MjU1fX0sIklzVmlzaWJsZSI6dHJ1ZSwiV2lkdGgiOjAuMCwiSGVpZ2h0IjowLjAsIkJvcmRlclN0eWxlIjp7IiRpZCI6IjMyNiIsIkxpbmVDb2xvciI6bnVsbCwiTGluZVdlaWdodCI6MC4wLCJMaW5lVHlwZSI6MCwiUGFyZW50U3R5bGUiOm51bGx9LCJQYXJlbnRTdHlsZSI6bnVsbH0sIkRhdGVGb3JtYXQiOnsiJGlkIjoiMzI3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4IiwiRm9ybWF0IjowLCJJc1Zpc2libGUiOmZhbHNlLCJMYXN0S25vd25WaXNpYmlsaXR5U3RhdGUiOmZhbHNlfSwiSXNWaXNpYmxlIjp0cnVlLCJQYXJlbnRTdHlsZSI6bnVsbH0sIkluZGV4IjoxLCJQZXJjZW50YWdlQ29tcGxldGUiOm51bGwsIlBvc2l0aW9uIjp7IlJhdGlvIjowLjEyMTE3ODg4MTMyNzMxMTE5LCJJc0N1c3RvbSI6ZmFsc2V9LCJEYXRlRm9ybWF0Ijp7IiRyZWYiOiIzMjcifSwiV2Vla051bWJlcmluZyI6eyIkaWQiOiIzMjkiLCJGb3JtYXQiOjAsIklzVmlzaWJsZSI6ZmFsc2UsIkxhc3RLbm93blZpc2liaWxpdHlTdGF0ZSI6ZmFsc2V9LCJSZWxhdGVkVGFza0lkIjoiMDAwMDAwMDAtMDAwMC0wMDAwLTAwMDAtMDAwMDAwMDAwMDAwIiwiSWQiOiI3Yjc3ZDMwMy05ZmIyLTRmYjYtYjYzNi00YWQ4YjVlM2VjZmMiLCJJbXBvcnRJZCI6bnVsbCwiVGl0bGUiOiJKZWZmIFN1dGhlcmxhbmQgdXNlcyBTY3J1bSBmb3Igc29mdHdhcmUgZGV2ZWxvcG1lbnQgZm9yIHRoZSBmaXJzdCB0aW1lIGF0IEVhc2VsIENvcnBvcmF0aW9uIiwiTm90ZSI6bnVsbCwiSHlwZXJsaW5rIjp7IiRpZCI6IjMzMCIsIkFkZHJlc3MiOm51bGwsIlN1YkFkZHJlc3MiOm51bGx9LCJJc0NoYW5nZWQiOmZhbHNlLCJJc05ldyI6ZmFsc2V9LHsiJGlkIjoiMzMxIiwiRGF0ZSI6IjE5OTUtMTAtMTVUMjM6NTk6MDAiLCJTdHlsZSI6eyIkaWQiOiIzMzIiLCJTaGFwZSI6MSwiQ29ubmVjdG9yTWFyZ2luIjp7IiRyZWYiOiIxMTEifSwiQ29ubmVjdG9yU3R5bGUiOnsiJGlkIjoiMzMzIiwiTGluZUNvbG9yIjp7IiRyZWYiOiIxMTMifSwiTGluZVdlaWdodCI6MS4wLCJMaW5lVHlwZSI6MCwiUGFyZW50U3R5bGUiOm51bGx9LCJJc0JlbG93VGltZWJhbmQiOmZhbHNlLCJQb3NpdGlvbk9uVGFzayI6MCwiSGlkZURhdGUiOmZhbHNlLCJTaGFwZVNpemUiOjEsIlNwYWNpbmciOjEuMCwiUGFkZGluZyI6eyIkcmVmIjoiMTE1In0sIlNoYXBlU3R5bGUiOnsiJGlkIjoiMzM0IiwiTWFyZ2luIjp7IiRyZWYiOiIxMTcifSwiUGFkZGluZyI6eyIkcmVmIjoiMTE4In0sIkJhY2tncm91bmQiOnsiJGlkIjoiMzM1IiwiQ29sb3IiOnsiJGlkIjoiMzM2IiwiQSI6MjU1LCJSIjo5MSwiRyI6MTU1LCJCIjoyMTN9fSwiSXNWaXNpYmxlIjp0cnVlLCJXaWR0aCI6MTguMCwiSGVpZ2h0IjoyMC4wLCJCb3JkZXJTdHlsZSI6eyIkaWQiOiIzMzciLCJMaW5lQ29sb3IiOnsiJHJlZiI6IjI4MiJ9LCJMaW5lV2VpZ2h0IjowLjAsIkxpbmVUeXBlIjowLCJQYXJlbnRTdHlsZSI6bnVsbH0sIlBhcmVudFN0eWxlIjpudWxsfSwiVGl0bGVTdHlsZSI6eyIkaWQiOiIzMzgiLCJGb250U2V0dGluZ3MiOnsiJGlkIjoiMzM5IiwiRm9udFNpemUiOjksIkZvbnROYW1lIjoiQXJpYWwiLCJJc0JvbGQiOmZhbHNlLCJJc0l0YWxpYyI6ZmFsc2UsIklzVW5kZXJsaW5lZCI6ZmFsc2UsIlBhcmVudFN0eWxlIjpudWxsfSwiQXV0b1NpemUiOjIsIkZvcmVncm91bmQiOnsiJGlkIjoiMzQwIiwiQ29sb3IiOnsiJGlkIjoiMzQxIiwiQSI6MjU1LCJSIjowLCJHIjowLCJCIjowfX0sIk1heFdpZHRoIjoxMjMuMzYxMDIyOTQ5MjE4NzUsIk1heEhlaWdodCI6IkluZmluaXR5IiwiU21hcnRGb3JlZ3JvdW5kSXNBY3RpdmUiOmZhbHNlLCJIb3Jpem9udGFsQWxpZ25tZW50IjoxLCJWZXJ0aWNhbEFsaWdubWVudCI6MCwiU21hcnRGb3JlZ3JvdW5kIjpudWxsLCJCYWNrZ3JvdW5kRmlsbFR5cGUiOjAsIk1hcmdpbiI6eyIkcmVmIjoiMTI4In0sIlBhZGRpbmciOnsiJHJlZiI6IjEyOSJ9LCJCYWNrZ3JvdW5kIjp7IiRpZCI6IjM0MiIsIkNvbG9yIjp7IiRpZCI6IjM0MyIsIkEiOjAsIlIiOjI1NSwiRyI6MjU1LCJCIjoyNTV9fSwiSXNWaXNpYmxlIjp0cnVlLCJXaWR0aCI6MC4wLCJIZWlnaHQiOjAuMCwiQm9yZGVyU3R5bGUiOnsiJGlkIjoiMzQ0IiwiTGluZUNvbG9yIjpudWxsLCJMaW5lV2VpZ2h0IjowLjAsIkxpbmVUeXBlIjowLCJQYXJlbnRTdHlsZSI6bnVsbH0sIlBhcmVudFN0eWxlIjpudWxsfSwiRGF0ZVN0eWxlIjp7IiRpZCI6IjM0NSIsIkZvbnRTZXR0aW5ncyI6eyIkaWQiOiIzNDYiLCJGb250U2l6ZSI6OCwiRm9udE5hbWUiOiJBcmlhbCIsIklzQm9sZCI6ZmFsc2UsIklzSXRhbGljIjpmYWxzZSwiSXNVbmRlcmxpbmVkIjpmYWxzZSwiUGFyZW50U3R5bGUiOm51bGx9LCJBdXRvU2l6ZSI6MCwiRm9yZWdyb3VuZCI6eyIkaWQiOiIzNDciLCJDb2xvciI6eyIkaWQiOiIzNDg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xMzYifSwiUGFkZGluZyI6eyIkcmVmIjoiMTM3In0sIkJhY2tncm91bmQiOnsiJGlkIjoiMzQ5IiwiQ29sb3IiOnsiJGlkIjoiMzUwIiwiQSI6MCwiUiI6MjU1LCJHIjoyNTUsIkIiOjI1NX19LCJJc1Zpc2libGUiOnRydWUsIldpZHRoIjowLjAsIkhlaWdodCI6MC4wLCJCb3JkZXJTdHlsZSI6eyIkaWQiOiIzNTEiLCJMaW5lQ29sb3IiOm51bGwsIkxpbmVXZWlnaHQiOjAuMCwiTGluZVR5cGUiOjAsIlBhcmVudFN0eWxlIjpudWxsfSwiUGFyZW50U3R5bGUiOm51bGx9LCJEYXRlRm9ybWF0Ijp7IiRyZWYiOiIzMjcifSwiV2Vla051bWJlcmluZyI6eyIkaWQiOiIzNTIiLCJGb3JtYXQiOjAsIklzVmlzaWJsZSI6ZmFsc2UsIkxhc3RLbm93blZpc2liaWxpdHlTdGF0ZSI6ZmFsc2V9LCJJc1Zpc2libGUiOnRydWUsIlBhcmVudFN0eWxlIjpudWxsfSwiSW5kZXgiOjIsIlBlcmNlbnRhZ2VDb21wbGV0ZSI6bnVsbCwiUG9zaXRpb24iOnsiUmF0aW8iOjAuMTU1MDE4MDc4ODM5MzM3MzgsIklzQ3VzdG9tIjpmYWxzZX0sIkRhdGVGb3JtYXQiOnsiJHJlZiI6IjMyNyJ9LCJXZWVrTnVtYmVyaW5nIjp7IiRpZCI6IjM1MyIsIkZvcm1hdCI6MCwiSXNWaXNpYmxlIjpmYWxzZSwiTGFzdEtub3duVmlzaWJpbGl0eVN0YXRlIjpmYWxzZX0sIlJlbGF0ZWRUYXNrSWQiOiIwMDAwMDAwMC0wMDAwLTAwMDAtMDAwMC0wMDAwMDAwMDAwMDAiLCJJZCI6IjNjMzViMzg5LWU2YzMtNGNhNi05N2JjLTJiNWJjM2Q1NzZjZiIsIkltcG9ydElkIjpudWxsLCJUaXRsZSI6Ik9PUFNMQSA5NSBjb25mZXJlbmNlOlxySmVmZiBTdXRoZXJsYW5kIGFuZCBLZW4gU2Nod2FiZXIgZm9ybWFsaXplIHRoZSBTY3J1bSBEZXZlbG9wbWVudCBGcmFtZXdvcmsiLCJOb3RlIjpudWxsLCJIeXBlcmxpbmsiOnsiJGlkIjoiMzU0IiwiQWRkcmVzcyI6bnVsbCwiU3ViQWRkcmVzcyI6bnVsbH0sIklzQ2hhbmdlZCI6ZmFsc2UsIklzTmV3IjpmYWxzZX0seyIkaWQiOiIzNTUiLCJEYXRlIjoiMjAwMS0wMi0xMVQyMzo1OTowMCIsIlN0eWxlIjp7IiRpZCI6IjM1NiIsIlNoYXBlIjoxMywiQ29ubmVjdG9yTWFyZ2luIjp7IiRyZWYiOiIxMTEifSwiQ29ubmVjdG9yU3R5bGUiOnsiJGlkIjoiMzU3IiwiTGluZUNvbG9yIjp7IiRpZCI6IjM1OCIsIiR0eXBlIjoiTkxSRS5Db21tb24uRG9tLlNvbGlkQ29sb3JCcnVzaCwgTkxSRS5Db21tb24iLCJDb2xvciI6eyIkaWQiOiIzNTkiLCJBIjoxMjcsIlIiOjIzNywiRyI6MTI1LCJCIjo0OX19LCJMaW5lV2VpZ2h0IjoxLjAsIkxpbmVUeXBlIjowLCJQYXJlbnRTdHlsZSI6bnVsbH0sIklzQmVsb3dUaW1lYmFuZCI6ZmFsc2UsIlBvc2l0aW9uT25UYXNrIjowLCJIaWRlRGF0ZSI6ZmFsc2UsIlNoYXBlU2l6ZSI6MSwiU3BhY2luZyI6MS4wLCJQYWRkaW5nIjp7IiRyZWYiOiIxMTUifSwiU2hhcGVTdHlsZSI6eyIkaWQiOiIzNjAiLCJNYXJnaW4iOnsiJHJlZiI6IjExNyJ9LCJQYWRkaW5nIjp7IiRyZWYiOiIxMTgifSwiQmFja2dyb3VuZCI6eyIkaWQiOiIzNjEiLCJDb2xvciI6eyIkaWQiOiIzNjIiLCJBIjoyNTUsIlIiOjIzNywiRyI6MTI1LCJCIjo0OX19LCJJc1Zpc2libGUiOnRydWUsIldpZHRoIjoxOC4wLCJIZWlnaHQiOjIwLjAsIkJvcmRlclN0eWxlIjp7IiRpZCI6IjM2MyIsIkxpbmVDb2xvciI6eyIkcmVmIjoiMjgyIn0sIkxpbmVXZWlnaHQiOjAuMCwiTGluZVR5cGUiOjAsIlBhcmVudFN0eWxlIjpudWxsfSwiUGFyZW50U3R5bGUiOm51bGx9LCJUaXRsZVN0eWxlIjp7IiRpZCI6IjM2NCIsIkZvbnRTZXR0aW5ncyI6eyIkaWQiOiIzNjUiLCJGb250U2l6ZSI6MTAsIkZvbnROYW1lIjoiQXJpYWwiLCJJc0JvbGQiOnRydWUsIklzSXRhbGljIjpmYWxzZSwiSXNVbmRlcmxpbmVkIjpmYWxzZSwiUGFyZW50U3R5bGUiOm51bGx9LCJBdXRvU2l6ZSI6MiwiRm9yZWdyb3VuZCI6eyIkaWQiOiIzNjYiLCJDb2xvciI6eyIkaWQiOiIzNjciLCJBIjoyNTUsIlIiOjAsIkciOjAsIkIiOjB9fSwiTWF4V2lkdGgiOjIzMi4zNDgxMTQwMTM2NzE4OCwiTWF4SGVpZ2h0IjoiSW5maW5pdHkiLCJTbWFydEZvcmVncm91bmRJc0FjdGl2ZSI6ZmFsc2UsIkhvcml6b250YWxBbGlnbm1lbnQiOjEsIlZlcnRpY2FsQWxpZ25tZW50IjowLCJTbWFydEZvcmVncm91bmQiOm51bGwsIkJhY2tncm91bmRGaWxsVHlwZSI6MCwiTWFyZ2luIjp7IiRyZWYiOiIxMjgifSwiUGFkZGluZyI6eyIkcmVmIjoiMTI5In0sIkJhY2tncm91bmQiOnsiJGlkIjoiMzY4IiwiQ29sb3IiOnsiJGlkIjoiMzY5IiwiQSI6MCwiUiI6MjU1LCJHIjoyNTUsIkIiOjI1NX19LCJJc1Zpc2libGUiOnRydWUsIldpZHRoIjowLjAsIkhlaWdodCI6MC4wLCJCb3JkZXJTdHlsZSI6eyIkaWQiOiIzNzAiLCJMaW5lQ29sb3IiOm51bGwsIkxpbmVXZWlnaHQiOjAuMCwiTGluZVR5cGUiOjAsIlBhcmVudFN0eWxlIjpudWxsfSwiUGFyZW50U3R5bGUiOm51bGx9LCJEYXRlU3R5bGUiOnsiJGlkIjoiMzcxIiwiRm9udFNldHRpbmdzIjp7IiRpZCI6IjM3MiIsIkZvbnRTaXplIjo4LCJGb250TmFtZSI6IkFyaWFsIiwiSXNCb2xkIjpmYWxzZSwiSXNJdGFsaWMiOmZhbHNlLCJJc1VuZGVybGluZWQiOmZhbHNlLCJQYXJlbnRTdHlsZSI6bnVsbH0sIkF1dG9TaXplIjowLCJGb3JlZ3JvdW5kIjp7IiRpZCI6IjM3MyIsIkNvbG9yIjp7IiRpZCI6IjM3NCIsIkEiOjI1NSwiUiI6MTc4LCJHIjoxNCwiQiI6MTh9fSwiTWF4V2lkdGgiOjIwMC4wLCJNYXhIZWlnaHQiOiJJbmZpbml0eSIsIlNtYXJ0Rm9yZWdyb3VuZElzQWN0aXZlIjpmYWxzZSwiSG9yaXpvbnRhbEFsaWdubWVudCI6MSwiVmVydGljYWxBbGlnbm1lbnQiOjAsIlNtYXJ0Rm9yZWdyb3VuZCI6bnVsbCwiQmFja2dyb3VuZEZpbGxUeXBlIjowLCJNYXJnaW4iOnsiJHJlZiI6IjEzNiJ9LCJQYWRkaW5nIjp7IiRyZWYiOiIxMzcifSwiQmFja2dyb3VuZCI6eyIkaWQiOiIzNzUiLCJDb2xvciI6eyIkaWQiOiIzNzYiLCJBIjowLCJSIjoyNTUsIkciOjI1NSwiQiI6MjU1fX0sIklzVmlzaWJsZSI6dHJ1ZSwiV2lkdGgiOjAuMCwiSGVpZ2h0IjowLjAsIkJvcmRlclN0eWxlIjp7IiRpZCI6IjM3NyIsIkxpbmVDb2xvciI6bnVsbCwiTGluZVdlaWdodCI6MC4wLCJMaW5lVHlwZSI6MCwiUGFyZW50U3R5bGUiOm51bGx9LCJQYXJlbnRTdHlsZSI6bnVsbH0sIkRhdGVGb3JtYXQiOnsiJGlkIjoiMzc4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5IiwiRm9ybWF0IjowLCJJc1Zpc2libGUiOmZhbHNlLCJMYXN0S25vd25WaXNpYmlsaXR5U3RhdGUiOmZhbHNlfSwiSXNWaXNpYmxlIjp0cnVlLCJQYXJlbnRTdHlsZSI6bnVsbH0sIkluZGV4IjozLCJQZXJjZW50YWdlQ29tcGxldGUiOm51bGwsIlBvc2l0aW9uIjp7IlJhdGlvIjowLjIzMTk5Mzg5NDIyMzgxMzY3LCJJc0N1c3RvbSI6dHJ1ZX0sIkRhdGVGb3JtYXQiOnsiJHJlZiI6IjM3OCJ9LCJXZWVrTnVtYmVyaW5nIjp7IiRpZCI6IjM4MCIsIkZvcm1hdCI6MCwiSXNWaXNpYmxlIjpmYWxzZSwiTGFzdEtub3duVmlzaWJpbGl0eVN0YXRlIjpmYWxzZX0sIlJlbGF0ZWRUYXNrSWQiOiIwMDAwMDAwMC0wMDAwLTAwMDAtMDAwMC0wMDAwMDAwMDAwMDAiLCJJZCI6ImJhODc1OGViLTM1ZTEtNDliZS04ZGMzLWRhNmVhN2U5ZWEwMiIsIkltcG9ydElkIjpudWxsLCJUaXRsZSI6IlRoZSBBZ2lsZSBBbGxpYW5jZSBpcyBlc3RhYmxpc2hlZFxyVGhlIEFnaWxlIE1hbmlmZXN0byBhbmQgUHJpbmNpcGxlcyBhcmUgcmVsZWFzZWQiLCJOb3RlIjpudWxsLCJIeXBlcmxpbmsiOnsiJGlkIjoiMzgxIiwiQWRkcmVzcyI6bnVsbCwiU3ViQWRkcmVzcyI6bnVsbH0sIklzQ2hhbmdlZCI6ZmFsc2UsIklzTmV3IjpmYWxzZX0seyIkaWQiOiIzODIiLCJEYXRlIjoiMjAwMS0xMC0xMFQyMzo1OTowMCIsIlN0eWxlIjp7IiRpZCI6IjM4MyIsIlNoYXBlIjoxLCJDb25uZWN0b3JNYXJnaW4iOnsiJHJlZiI6IjExMSJ9LCJDb25uZWN0b3JTdHlsZSI6eyIkaWQiOiIzODQiLCJMaW5lQ29sb3IiOnsiJGlkIjoiMzg1IiwiJHR5cGUiOiJOTFJFLkNvbW1vbi5Eb20uU29saWRDb2xvckJydXNoLCBOTFJFLkNvbW1vbiIsIkNvbG9yIjp7IiRpZCI6IjM4NiIsIkEiOjEyNywiUiI6OTEsIkciOjE1NSwiQiI6MjEzfX0sIkxpbmVXZWlnaHQiOjEuMCwiTGluZVR5cGUiOjAsIlBhcmVudFN0eWxlIjpudWxsfSwiSXNCZWxvd1RpbWViYW5kIjp0cnVlLCJQb3NpdGlvbk9uVGFzayI6MCwiSGlkZURhdGUiOmZhbHNlLCJTaGFwZVNpemUiOjEsIlNwYWNpbmciOjEuMCwiUGFkZGluZyI6eyIkcmVmIjoiMTE1In0sIlNoYXBlU3R5bGUiOnsiJGlkIjoiMzg3IiwiTWFyZ2luIjp7IiRyZWYiOiIxMTcifSwiUGFkZGluZyI6eyIkcmVmIjoiMTE4In0sIkJhY2tncm91bmQiOnsiJGlkIjoiMzg4IiwiQ29sb3IiOnsiJGlkIjoiMzg5IiwiQSI6MjU1LCJSIjo5MSwiRyI6MTU1LCJCIjoyMTN9fSwiSXNWaXNpYmxlIjp0cnVlLCJXaWR0aCI6MTguMCwiSGVpZ2h0IjoyMC4wLCJCb3JkZXJTdHlsZSI6eyIkaWQiOiIzOTAiLCJMaW5lQ29sb3IiOnsiJHJlZiI6IjI4MiJ9LCJMaW5lV2VpZ2h0IjowLjAsIkxpbmVUeXBlIjowLCJQYXJlbnRTdHlsZSI6bnVsbH0sIlBhcmVudFN0eWxlIjpudWxsfSwiVGl0bGVTdHlsZSI6eyIkaWQiOiIzOTEiLCJGb250U2V0dGluZ3MiOnsiJGlkIjoiMzkyIiwiRm9udFNpemUiOjksIkZvbnROYW1lIjoiQXJpYWwiLCJJc0JvbGQiOmZhbHNlLCJJc0l0YWxpYyI6ZmFsc2UsIklzVW5kZXJsaW5lZCI6ZmFsc2UsIlBhcmVudFN0eWxlIjpudWxsfSwiQXV0b1NpemUiOjIsIkZvcmVncm91bmQiOnsiJGlkIjoiMzkzIiwiQ29sb3IiOnsiJGlkIjoiMzk0IiwiQSI6MjU1LCJSIjowLCJHIjowLCJCIjowfX0sIk1heFdpZHRoIjoxNzAuMzM4MTA0MjQ4MDQ2ODgsIk1heEhlaWdodCI6IkluZmluaXR5IiwiU21hcnRGb3JlZ3JvdW5kSXNBY3RpdmUiOmZhbHNlLCJIb3Jpem9udGFsQWxpZ25tZW50IjoxLCJWZXJ0aWNhbEFsaWdubWVudCI6MCwiU21hcnRGb3JlZ3JvdW5kIjpudWxsLCJCYWNrZ3JvdW5kRmlsbFR5cGUiOjAsIk1hcmdpbiI6eyIkcmVmIjoiMTI4In0sIlBhZGRpbmciOnsiJHJlZiI6IjEyOSJ9LCJCYWNrZ3JvdW5kIjp7IiRpZCI6IjM5NSIsIkNvbG9yIjp7IiRpZCI6IjM5NiIsIkEiOjAsIlIiOjI1NSwiRyI6MjU1LCJCIjoyNTV9fSwiSXNWaXNpYmxlIjp0cnVlLCJXaWR0aCI6MC4wLCJIZWlnaHQiOjAuMCwiQm9yZGVyU3R5bGUiOnsiJGlkIjoiMzk3IiwiTGluZUNvbG9yIjpudWxsLCJMaW5lV2VpZ2h0IjowLjAsIkxpbmVUeXBlIjowLCJQYXJlbnRTdHlsZSI6bnVsbH0sIlBhcmVudFN0eWxlIjpudWxsfSwiRGF0ZVN0eWxlIjp7IiRpZCI6IjM5OCIsIkZvbnRTZXR0aW5ncyI6eyIkaWQiOiIzOTkiLCJGb250U2l6ZSI6OCwiRm9udE5hbWUiOiJBcmlhbCIsIklzQm9sZCI6ZmFsc2UsIklzSXRhbGljIjpmYWxzZSwiSXNVbmRlcmxpbmVkIjpmYWxzZSwiUGFyZW50U3R5bGUiOm51bGx9LCJBdXRvU2l6ZSI6MCwiRm9yZWdyb3VuZCI6eyIkaWQiOiI0MDAiLCJDb2xvciI6eyIkaWQiOiI0MDE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xMzYifSwiUGFkZGluZyI6eyIkcmVmIjoiMTM3In0sIkJhY2tncm91bmQiOnsiJGlkIjoiNDAyIiwiQ29sb3IiOnsiJGlkIjoiNDAzIiwiQSI6MCwiUiI6MjU1LCJHIjoyNTUsIkIiOjI1NX19LCJJc1Zpc2libGUiOnRydWUsIldpZHRoIjowLjAsIkhlaWdodCI6MC4wLCJCb3JkZXJTdHlsZSI6eyIkaWQiOiI0MDQiLCJMaW5lQ29sb3IiOm51bGwsIkxpbmVXZWlnaHQiOjAuMCwiTGluZVR5cGUiOjAsIlBhcmVudFN0eWxlIjpudWxsfSwiUGFyZW50U3R5bGUiOm51bGx9LCJEYXRlRm9ybWF0Ijp7IiRyZWYiOiIzMjcifSwiV2Vla051bWJlcmluZyI6eyIkaWQiOiI0MDUiLCJGb3JtYXQiOjAsIklzVmlzaWJsZSI6ZmFsc2UsIkxhc3RLbm93blZpc2liaWxpdHlTdGF0ZSI6ZmFsc2V9LCJJc1Zpc2libGUiOnRydWUsIlBhcmVudFN0eWxlIjpudWxsfSwiSW5kZXgiOjQsIlBlcmNlbnRhZ2VDb21wbGV0ZSI6bnVsbCwiUG9zaXRpb24iOnsiUmF0aW8iOjAuMTMwNzUzMTM1NjgxMTUyMzUsIklzQ3VzdG9tIjpmYWxzZX0sIkRhdGVGb3JtYXQiOnsiJHJlZiI6IjMyNyJ9LCJXZWVrTnVtYmVyaW5nIjp7IiRpZCI6IjQwNiIsIkZvcm1hdCI6MCwiSXNWaXNpYmxlIjpmYWxzZSwiTGFzdEtub3duVmlzaWJpbGl0eVN0YXRlIjpmYWxzZX0sIlJlbGF0ZWRUYXNrSWQiOiIwMDAwMDAwMC0wMDAwLTAwMDAtMDAwMC0wMDAwMDAwMDAwMDAiLCJJZCI6IjgyMzRkM2ViLWUyMmQtNDdkNy1iZTgwLTc5ZTIyMWE0M2I2YiIsIkltcG9ydElkIjpudWxsLCJUaXRsZSI6IkZpcnN0IFNjcnVtIGJvb2s6XHJBZ2lsZSBTb2Z0d2FyZSBEZXZlbG9wbWVudCB3aXRoIFNjcnVtIFx1MDAwYihLZW4gU2Nod2FiZXIsIE1pa2UgQmVlZGxlKSIsIk5vdGUiOm51bGwsIkh5cGVybGluayI6eyIkaWQiOiI0MDciLCJBZGRyZXNzIjpudWxsLCJTdWJBZGRyZXNzIjpudWxsfSwiSXNDaGFuZ2VkIjpmYWxzZSwiSXNOZXciOmZhbHNlfSx7IiRpZCI6IjQwOCIsIkRhdGUiOiIyMDAyLTAxLTAxVDIzOjU5OjAwIiwiU3R5bGUiOnsiJGlkIjoiNDA5IiwiU2hhcGUiOjEsIkNvbm5lY3Rvck1hcmdpbiI6eyIkcmVmIjoiMTExIn0sIkNvbm5lY3RvclN0eWxlIjp7IiRpZCI6IjQxMCIsIkxpbmVDb2xvciI6eyIkcmVmIjoiMTEzIn0sIkxpbmVXZWlnaHQiOjEuMCwiTGluZVR5cGUiOjAsIlBhcmVudFN0eWxlIjpudWxsfSwiSXNCZWxvd1RpbWViYW5kIjpmYWxzZSwiUG9zaXRpb25PblRhc2siOjAsIkhpZGVEYXRlIjpmYWxzZSwiU2hhcGVTaXplIjoxLCJTcGFjaW5nIjoxLjAsIlBhZGRpbmciOnsiJHJlZiI6IjExNSJ9LCJTaGFwZVN0eWxlIjp7IiRpZCI6IjQxMSIsIk1hcmdpbiI6eyIkcmVmIjoiMTE3In0sIlBhZGRpbmciOnsiJHJlZiI6IjExOCJ9LCJCYWNrZ3JvdW5kIjp7IiRpZCI6IjQxMiIsIkNvbG9yIjp7IiRpZCI6IjQxMyIsIkEiOjI1NSwiUiI6OTEsIkciOjE1NSwiQiI6MjEzfX0sIklzVmlzaWJsZSI6dHJ1ZSwiV2lkdGgiOjE4LjAsIkhlaWdodCI6MjAuMCwiQm9yZGVyU3R5bGUiOnsiJGlkIjoiNDE0IiwiTGluZUNvbG9yIjp7IiRyZWYiOiIyODIifSwiTGluZVdlaWdodCI6MC4wLCJMaW5lVHlwZSI6MCwiUGFyZW50U3R5bGUiOm51bGx9LCJQYXJlbnRTdHlsZSI6bnVsbH0sIlRpdGxlU3R5bGUiOnsiJGlkIjoiNDE1IiwiRm9udFNldHRpbmdzIjp7IiRpZCI6IjQxNiIsIkZvbnRTaXplIjo5LCJGb250TmFtZSI6IkFyaWFsIiwiSXNCb2xkIjpmYWxzZSwiSXNJdGFsaWMiOmZhbHNlLCJJc1VuZGVybGluZWQiOmZhbHNlLCJQYXJlbnRTdHlsZSI6bnVsbH0sIkF1dG9TaXplIjoyLCJGb3JlZ3JvdW5kIjp7IiRpZCI6IjQxNyIsIkNvbG9yIjp7IiRpZCI6IjQxOCIsIkEiOjI1NSwiUiI6MCwiRyI6MCwiQiI6MH19LCJNYXhXaWR0aCI6OTMuOTc1MTk2ODM4Mzc4OSwiTWF4SGVpZ2h0IjoiSW5maW5pdHkiLCJTbWFydEZvcmVncm91bmRJc0FjdGl2ZSI6ZmFsc2UsIkhvcml6b250YWxBbGlnbm1lbnQiOjEsIlZlcnRpY2FsQWxpZ25tZW50IjowLCJTbWFydEZvcmVncm91bmQiOm51bGwsIkJhY2tncm91bmRGaWxsVHlwZSI6MCwiTWFyZ2luIjp7IiRyZWYiOiIxMjgifSwiUGFkZGluZyI6eyIkcmVmIjoiMTI5In0sIkJhY2tncm91bmQiOnsiJGlkIjoiNDE5IiwiQ29sb3IiOnsiJGlkIjoiNDIwIiwiQSI6MCwiUiI6MjU1LCJHIjoyNTUsIkIiOjI1NX19LCJJc1Zpc2libGUiOnRydWUsIldpZHRoIjowLjAsIkhlaWdodCI6MC4wLCJCb3JkZXJTdHlsZSI6eyIkaWQiOiI0MjEiLCJMaW5lQ29sb3IiOm51bGwsIkxpbmVXZWlnaHQiOjAuMCwiTGluZVR5cGUiOjAsIlBhcmVudFN0eWxlIjpudWxsfSwiUGFyZW50U3R5bGUiOm51bGx9LCJEYXRlU3R5bGUiOnsiJGlkIjoiNDIyIiwiRm9udFNldHRpbmdzIjp7IiRpZCI6IjQyMyIsIkZvbnRTaXplIjo4LCJGb250TmFtZSI6IkFyaWFsIiwiSXNCb2xkIjpmYWxzZSwiSXNJdGFsaWMiOmZhbHNlLCJJc1VuZGVybGluZWQiOmZhbHNlLCJQYXJlbnRTdHlsZSI6bnVsbH0sIkF1dG9TaXplIjowLCJGb3JlZ3JvdW5kIjp7IiRpZCI6IjQyNCIsIkNvbG9yIjp7IiRpZCI6IjQyNSIsIkEiOjI1NSwiUiI6MTc4LCJHIjoxNCwiQiI6MTh9fSwiTWF4V2lkdGgiOjIwMC4wLCJNYXhIZWlnaHQiOiJJbmZpbml0eSIsIlNtYXJ0Rm9yZWdyb3VuZElzQWN0aXZlIjpmYWxzZSwiSG9yaXpvbnRhbEFsaWdubWVudCI6MSwiVmVydGljYWxBbGlnbm1lbnQiOjAsIlNtYXJ0Rm9yZWdyb3VuZCI6bnVsbCwiQmFja2dyb3VuZEZpbGxUeXBlIjowLCJNYXJnaW4iOnsiJHJlZiI6IjEzNiJ9LCJQYWRkaW5nIjp7IiRyZWYiOiIxMzcifSwiQmFja2dyb3VuZCI6eyIkaWQiOiI0MjYiLCJDb2xvciI6eyIkaWQiOiI0MjciLCJBIjowLCJSIjoyNTUsIkciOjI1NSwiQiI6MjU1fX0sIklzVmlzaWJsZSI6dHJ1ZSwiV2lkdGgiOjAuMCwiSGVpZ2h0IjowLjAsIkJvcmRlclN0eWxlIjp7IiRpZCI6IjQyOCIsIkxpbmVDb2xvciI6bnVsbCwiTGluZVdlaWdodCI6MC4wLCJMaW5lVHlwZSI6MCwiUGFyZW50U3R5bGUiOm51bGx9LCJQYXJlbnRTdHlsZSI6bnVsbH0sIkRhdGVGb3JtYXQiOnsiJGlkIjoiNDI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wIiwiRm9ybWF0IjowLCJJc1Zpc2libGUiOmZhbHNlLCJMYXN0S25vd25WaXNpYmlsaXR5U3RhdGUiOmZhbHNlfSwiSXNWaXNpYmxlIjp0cnVlLCJQYXJlbnRTdHlsZSI6bnVsbH0sIkluZGV4Ijo1LCJQZXJjZW50YWdlQ29tcGxldGUiOm51bGwsIlBvc2l0aW9uIjp7IlJhdGlvIjowLjE0MTE4NDc3MTUwMjQ1OTQ4LCJJc0N1c3RvbSI6ZmFsc2V9LCJEYXRlRm9ybWF0Ijp7IiRyZWYiOiI0MjkifSwiV2Vla051bWJlcmluZyI6eyIkaWQiOiI0MzEiLCJGb3JtYXQiOjAsIklzVmlzaWJsZSI6ZmFsc2UsIkxhc3RLbm93blZpc2liaWxpdHlTdGF0ZSI6ZmFsc2V9LCJSZWxhdGVkVGFza0lkIjoiMDAwMDAwMDAtMDAwMC0wMDAwLTAwMDAtMDAwMDAwMDAwMDAwIiwiSWQiOiJhMWQ1Zjg2YS03ZjZmLTQ5ZDUtOTAxNC0zZjM1ZTRmOWFjMzkiLCJJbXBvcnRJZCI6bnVsbCwiVGl0bGUiOiJLZW4gU2Nod2FiZXIgYW5kIE1pa2UgQ29obiBjby1mb3VuZCB0aGUgU2NydW0gQWxsaWFuY2UiLCJOb3RlIjpudWxsLCJIeXBlcmxpbmsiOnsiJGlkIjoiNDMyIiwiQWRkcmVzcyI6bnVsbCwiU3ViQWRkcmVzcyI6bnVsbH0sIklzQ2hhbmdlZCI6ZmFsc2UsIklzTmV3IjpmYWxzZX0seyIkaWQiOiI0MzMiLCJEYXRlIjoiMjAwNi0wMS0wMVQyMzo1OTowMCIsIlN0eWxlIjp7IiRpZCI6IjQzNCIsIlNoYXBlIjoxLCJDb25uZWN0b3JNYXJnaW4iOnsiJHJlZiI6IjExMSJ9LCJDb25uZWN0b3JTdHlsZSI6eyIkaWQiOiI0MzUiLCJMaW5lQ29sb3IiOnsiJHJlZiI6IjExMyJ9LCJMaW5lV2VpZ2h0IjoxLjAsIkxpbmVUeXBlIjowLCJQYXJlbnRTdHlsZSI6bnVsbH0sIklzQmVsb3dUaW1lYmFuZCI6ZmFsc2UsIlBvc2l0aW9uT25UYXNrIjowLCJIaWRlRGF0ZSI6ZmFsc2UsIlNoYXBlU2l6ZSI6MSwiU3BhY2luZyI6MS4wLCJQYWRkaW5nIjp7IiRyZWYiOiIxMTUifSwiU2hhcGVTdHlsZSI6eyIkaWQiOiI0MzYiLCJNYXJnaW4iOnsiJHJlZiI6IjExNyJ9LCJQYWRkaW5nIjp7IiRyZWYiOiIxMTgifSwiQmFja2dyb3VuZCI6eyIkaWQiOiI0MzciLCJDb2xvciI6eyIkaWQiOiI0MzgiLCJBIjoyNTUsIlIiOjkxLCJHIjoxNTUsIkIiOjIxM319LCJJc1Zpc2libGUiOnRydWUsIldpZHRoIjoxOC4wLCJIZWlnaHQiOjIwLjAsIkJvcmRlclN0eWxlIjp7IiRpZCI6IjQzOSIsIkxpbmVDb2xvciI6eyIkcmVmIjoiMjgyIn0sIkxpbmVXZWlnaHQiOjAuMCwiTGluZVR5cGUiOjAsIlBhcmVudFN0eWxlIjpudWxsfSwiUGFyZW50U3R5bGUiOm51bGx9LCJUaXRsZVN0eWxlIjp7IiRpZCI6IjQ0MCIsIkZvbnRTZXR0aW5ncyI6eyIkaWQiOiI0NDEiLCJGb250U2l6ZSI6OSwiRm9udE5hbWUiOiJBcmlhbCIsIklzQm9sZCI6ZmFsc2UsIklzSXRhbGljIjpmYWxzZSwiSXNVbmRlcmxpbmVkIjpmYWxzZSwiUGFyZW50U3R5bGUiOm51bGx9LCJBdXRvU2l6ZSI6MiwiRm9yZWdyb3VuZCI6eyIkaWQiOiI0NDIiLCJDb2xvciI6eyIkaWQiOiI0NDMiLCJBIjoyNTUsIlIiOjAsIkciOjAsIkIiOjB9fSwiTWF4V2lkdGgiOjgyLjYzODM0MzgxMTAzNTE1NiwiTWF4SGVpZ2h0IjoiSW5maW5pdHkiLCJTbWFydEZvcmVncm91bmRJc0FjdGl2ZSI6ZmFsc2UsIkhvcml6b250YWxBbGlnbm1lbnQiOjEsIlZlcnRpY2FsQWxpZ25tZW50IjowLCJTbWFydEZvcmVncm91bmQiOm51bGwsIkJhY2tncm91bmRGaWxsVHlwZSI6MCwiTWFyZ2luIjp7IiRyZWYiOiIxMjgifSwiUGFkZGluZyI6eyIkcmVmIjoiMTI5In0sIkJhY2tncm91bmQiOnsiJGlkIjoiNDQ0IiwiQ29sb3IiOnsiJGlkIjoiNDQ1IiwiQSI6MCwiUiI6MjU1LCJHIjoyNTUsIkIiOjI1NX19LCJJc1Zpc2libGUiOnRydWUsIldpZHRoIjowLjAsIkhlaWdodCI6MC4wLCJCb3JkZXJTdHlsZSI6eyIkaWQiOiI0NDYiLCJMaW5lQ29sb3IiOm51bGwsIkxpbmVXZWlnaHQiOjAuMCwiTGluZVR5cGUiOjAsIlBhcmVudFN0eWxlIjpudWxsfSwiUGFyZW50U3R5bGUiOm51bGx9LCJEYXRlU3R5bGUiOnsiJGlkIjoiNDQ3IiwiRm9udFNldHRpbmdzIjp7IiRpZCI6IjQ0OCIsIkZvbnRTaXplIjo4LCJGb250TmFtZSI6IkFyaWFsIiwiSXNCb2xkIjpmYWxzZSwiSXNJdGFsaWMiOmZhbHNlLCJJc1VuZGVybGluZWQiOmZhbHNlLCJQYXJlbnRTdHlsZSI6bnVsbH0sIkF1dG9TaXplIjowLCJGb3JlZ3JvdW5kIjp7IiRpZCI6IjQ0OSIsIkNvbG9yIjp7IiRpZCI6IjQ1MCIsIkEiOjI1NSwiUiI6MTc4LCJHIjoxNCwiQiI6MTh9fSwiTWF4V2lkdGgiOjIwMC4wLCJNYXhIZWlnaHQiOiJJbmZpbml0eSIsIlNtYXJ0Rm9yZWdyb3VuZElzQWN0aXZlIjpmYWxzZSwiSG9yaXpvbnRhbEFsaWdubWVudCI6MSwiVmVydGljYWxBbGlnbm1lbnQiOjAsIlNtYXJ0Rm9yZWdyb3VuZCI6bnVsbCwiQmFja2dyb3VuZEZpbGxUeXBlIjowLCJNYXJnaW4iOnsiJHJlZiI6IjEzNiJ9LCJQYWRkaW5nIjp7IiRyZWYiOiIxMzcifSwiQmFja2dyb3VuZCI6eyIkaWQiOiI0NTEiLCJDb2xvciI6eyIkaWQiOiI0NTIiLCJBIjowLCJSIjoyNTUsIkciOjI1NSwiQiI6MjU1fX0sIklzVmlzaWJsZSI6dHJ1ZSwiV2lkdGgiOjAuMCwiSGVpZ2h0IjowLjAsIkJvcmRlclN0eWxlIjp7IiRpZCI6IjQ1MyIsIkxpbmVDb2xvciI6bnVsbCwiTGluZVdlaWdodCI6MC4wLCJMaW5lVHlwZSI6MCwiUGFyZW50U3R5bGUiOm51bGx9LCJQYXJlbnRTdHlsZSI6bnVsbH0sIkRhdGVGb3JtYXQiOnsiJHJlZiI6IjQyOSJ9LCJXZWVrTnVtYmVyaW5nIjp7IiRpZCI6IjQ1NCIsIkZvcm1hdCI6MCwiSXNWaXNpYmxlIjpmYWxzZSwiTGFzdEtub3duVmlzaWJpbGl0eVN0YXRlIjpmYWxzZX0sIklzVmlzaWJsZSI6dHJ1ZSwiUGFyZW50U3R5bGUiOm51bGx9LCJJbmRleCI6NiwiUGVyY2VudGFnZUNvbXBsZXRlIjpudWxsLCJQb3NpdGlvbiI6eyJSYXRpbyI6MC4yNDc0NjEzNDcyMjY3NDMzNCwiSXNDdXN0b20iOmZhbHNlfSwiRGF0ZUZvcm1hdCI6eyIkcmVmIjoiNDI5In0sIldlZWtOdW1iZXJpbmciOnsiJGlkIjoiNDU1IiwiRm9ybWF0IjowLCJJc1Zpc2libGUiOmZhbHNlLCJMYXN0S25vd25WaXNpYmlsaXR5U3RhdGUiOmZhbHNlfSwiUmVsYXRlZFRhc2tJZCI6IjAwMDAwMDAwLTAwMDAtMDAwMC0wMDAwLTAwMDAwMDAwMDAwMCIsIklkIjoiNDNkMTQ4MDMtYTI5Yy00OTJiLWExNDQtMjUyNGRmYWU5NWMzIiwiSW1wb3J0SWQiOm51bGwsIlRpdGxlIjoiSmVmZiBTdXRoZXJsYW5kIGNyZWF0ZXMgaGlzIG93biBjb21wYW55LCBTY3J1bS5pbmMiLCJOb3RlIjpudWxsLCJIeXBlcmxpbmsiOnsiJGlkIjoiNDU2IiwiQWRkcmVzcyI6bnVsbCwiU3ViQWRkcmVzcyI6bnVsbH0sIklzQ2hhbmdlZCI6ZmFsc2UsIklzTmV3IjpmYWxzZX0seyIkaWQiOiI0NTciLCJEYXRlIjoiMjAwOS0wMS0wMVQyMzo1OTowMCIsIlN0eWxlIjp7IiRpZCI6IjQ1OCIsIlNoYXBlIjoxLCJDb25uZWN0b3JNYXJnaW4iOnsiJHJlZiI6IjExMSJ9LCJDb25uZWN0b3JTdHlsZSI6eyIkaWQiOiI0NTkiLCJMaW5lQ29sb3IiOnsiJGlkIjoiNDYwIiwiJHR5cGUiOiJOTFJFLkNvbW1vbi5Eb20uU29saWRDb2xvckJydXNoLCBOTFJFLkNvbW1vbiIsIkNvbG9yIjp7IiRpZCI6IjQ2MSIsIkEiOjEyNywiUiI6NjgsIkciOjExNCwiQiI6MTk2fX0sIkxpbmVXZWlnaHQiOjEuMCwiTGluZVR5cGUiOjAsIlBhcmVudFN0eWxlIjpudWxsfSwiSXNCZWxvd1RpbWViYW5kIjp0cnVlLCJQb3NpdGlvbk9uVGFzayI6MCwiSGlkZURhdGUiOmZhbHNlLCJTaGFwZVNpemUiOjEsIlNwYWNpbmciOjEuMCwiUGFkZGluZyI6eyIkcmVmIjoiMTE1In0sIlNoYXBlU3R5bGUiOnsiJGlkIjoiNDYyIiwiTWFyZ2luIjp7IiRyZWYiOiIxMTcifSwiUGFkZGluZyI6eyIkcmVmIjoiMTE4In0sIkJhY2tncm91bmQiOnsiJGlkIjoiNDYzIiwiQ29sb3IiOnsiJGlkIjoiNDY0IiwiQSI6MjU1LCJSIjo5MSwiRyI6MTU1LCJCIjoyMTN9fSwiSXNWaXNpYmxlIjp0cnVlLCJXaWR0aCI6MTguMCwiSGVpZ2h0IjoyMC4wLCJCb3JkZXJTdHlsZSI6eyIkaWQiOiI0NjUiLCJMaW5lQ29sb3IiOnsiJHJlZiI6IjI4MiJ9LCJMaW5lV2VpZ2h0IjowLjAsIkxpbmVUeXBlIjowLCJQYXJlbnRTdHlsZSI6bnVsbH0sIlBhcmVudFN0eWxlIjpudWxsfSwiVGl0bGVTdHlsZSI6eyIkaWQiOiI0NjYiLCJGb250U2V0dGluZ3MiOnsiJGlkIjoiNDY3IiwiRm9udFNpemUiOjksIkZvbnROYW1lIjoiQXJpYWwiLCJJc0JvbGQiOmZhbHNlLCJJc0l0YWxpYyI6ZmFsc2UsIklzVW5kZXJsaW5lZCI6ZmFsc2UsIlBhcmVudFN0eWxlIjpudWxsfSwiQXV0b1NpemUiOjIsIkZvcmVncm91bmQiOnsiJGlkIjoiNDY4IiwiQ29sb3IiOnsiJGlkIjoiNDY5IiwiQSI6MjU1LCJSIjowLCJHIjowLCJCIjowfX0sIk1heFdpZHRoIjo2MS43MTc3MTYyMTcwNDEwMTYsIk1heEhlaWdodCI6IkluZmluaXR5IiwiU21hcnRGb3JlZ3JvdW5kSXNBY3RpdmUiOmZhbHNlLCJIb3Jpem9udGFsQWxpZ25tZW50IjoxLCJWZXJ0aWNhbEFsaWdubWVudCI6MCwiU21hcnRGb3JlZ3JvdW5kIjpudWxsLCJCYWNrZ3JvdW5kRmlsbFR5cGUiOjAsIk1hcmdpbiI6eyIkcmVmIjoiMTI4In0sIlBhZGRpbmciOnsiJHJlZiI6IjEyOSJ9LCJCYWNrZ3JvdW5kIjp7IiRpZCI6IjQ3MCIsIkNvbG9yIjp7IiRpZCI6IjQ3MSIsIkEiOjAsIlIiOjI1NSwiRyI6MjU1LCJCIjoyNTV9fSwiSXNWaXNpYmxlIjp0cnVlLCJXaWR0aCI6MC4wLCJIZWlnaHQiOjAuMCwiQm9yZGVyU3R5bGUiOnsiJGlkIjoiNDcyIiwiTGluZUNvbG9yIjpudWxsLCJMaW5lV2VpZ2h0IjowLjAsIkxpbmVUeXBlIjowLCJQYXJlbnRTdHlsZSI6bnVsbH0sIlBhcmVudFN0eWxlIjpudWxsfSwiRGF0ZVN0eWxlIjp7IiRpZCI6IjQ3MyIsIkZvbnRTZXR0aW5ncyI6eyIkaWQiOiI0NzQiLCJGb250U2l6ZSI6OCwiRm9udE5hbWUiOiJBcmlhbCIsIklzQm9sZCI6ZmFsc2UsIklzSXRhbGljIjpmYWxzZSwiSXNVbmRlcmxpbmVkIjpmYWxzZSwiUGFyZW50U3R5bGUiOm51bGx9LCJBdXRvU2l6ZSI6MCwiRm9yZWdyb3VuZCI6eyIkaWQiOiI0NzUiLCJDb2xvciI6eyIkaWQiOiI0NzY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xMzYifSwiUGFkZGluZyI6eyIkcmVmIjoiMTM3In0sIkJhY2tncm91bmQiOnsiJGlkIjoiNDc3IiwiQ29sb3IiOnsiJGlkIjoiNDc4IiwiQSI6MCwiUiI6MjU1LCJHIjoyNTUsIkIiOjI1NX19LCJJc1Zpc2libGUiOnRydWUsIldpZHRoIjowLjAsIkhlaWdodCI6MC4wLCJCb3JkZXJTdHlsZSI6eyIkaWQiOiI0NzkiLCJMaW5lQ29sb3IiOm51bGwsIkxpbmVXZWlnaHQiOjAuMCwiTGluZVR5cGUiOjAsIlBhcmVudFN0eWxlIjpudWxsfSwiUGFyZW50U3R5bGUiOm51bGx9LCJEYXRlRm9ybWF0Ijp7IiRyZWYiOiI0MjkifSwiV2Vla051bWJlcmluZyI6eyIkaWQiOiI0ODAiLCJGb3JtYXQiOjAsIklzVmlzaWJsZSI6ZmFsc2UsIkxhc3RLbm93blZpc2liaWxpdHlTdGF0ZSI6ZmFsc2V9LCJJc1Zpc2libGUiOnRydWUsIlBhcmVudFN0eWxlIjpudWxsfSwiSW5kZXgiOjcsIlBlcmNlbnRhZ2VDb21wbGV0ZSI6bnVsbCwiUG9zaXRpb24iOnsiUmF0aW8iOjAuMTI0MjM1NjEyMzc0NzY0OSwiSXNDdXN0b20iOnRydWV9LCJEYXRlRm9ybWF0Ijp7IiRyZWYiOiI0MjkifSwiV2Vla051bWJlcmluZyI6eyIkaWQiOiI0ODEiLCJGb3JtYXQiOjAsIklzVmlzaWJsZSI6ZmFsc2UsIkxhc3RLbm93blZpc2liaWxpdHlTdGF0ZSI6ZmFsc2V9LCJSZWxhdGVkVGFza0lkIjoiMDAwMDAwMDAtMDAwMC0wMDAwLTAwMDAtMDAwMDAwMDAwMDAwIiwiSWQiOiI4ODEwMWRlMC1kMGE0LTQ3MzEtOTc2My04OThmNTRkNTUxZTMiLCJJbXBvcnRJZCI6bnVsbCwiVGl0bGUiOiJLZW4gU2Nod2FiZXIgZm91bmRzIFNjcnVtLm9yZyIsIk5vdGUiOm51bGwsIkh5cGVybGluayI6eyIkaWQiOiI0ODIiLCJBZGRyZXNzIjpudWxsLCJTdWJBZGRyZXNzIjpudWxsfSwiSXNDaGFuZ2VkIjpmYWxzZSwiSXNOZXciOmZhbHNlfSx7IiRpZCI6IjQ4MyIsIkRhdGUiOiIyMDEwLTAyLTAxVDIzOjU5OjAwIiwiU3R5bGUiOnsiJGlkIjoiNDg0IiwiU2hhcGUiOjE0LCJDb25uZWN0b3JNYXJnaW4iOnsiJHJlZiI6IjExMSJ9LCJDb25uZWN0b3JTdHlsZSI6eyIkaWQiOiI0ODUiLCJMaW5lQ29sb3IiOnsiJHJlZiI6IjExMyJ9LCJMaW5lV2VpZ2h0IjoxLjAsIkxpbmVUeXBlIjowLCJQYXJlbnRTdHlsZSI6bnVsbH0sIklzQmVsb3dUaW1lYmFuZCI6ZmFsc2UsIlBvc2l0aW9uT25UYXNrIjowLCJIaWRlRGF0ZSI6ZmFsc2UsIlNoYXBlU2l6ZSI6MSwiU3BhY2luZyI6MS4wLCJQYWRkaW5nIjp7IiRyZWYiOiIxMTUifSwiU2hhcGVTdHlsZSI6eyIkaWQiOiI0ODYiLCJNYXJnaW4iOnsiJHJlZiI6IjExNyJ9LCJQYWRkaW5nIjp7IiRyZWYiOiIxMTgifSwiQmFja2dyb3VuZCI6eyIkaWQiOiI0ODciLCJDb2xvciI6eyIkaWQiOiI0ODgiLCJBIjoyNTUsIlIiOjE3OSwiRyI6MTAyLCJCIjoyMzF9fSwiSXNWaXNpYmxlIjp0cnVlLCJXaWR0aCI6MTguMCwiSGVpZ2h0IjoyMC4wLCJCb3JkZXJTdHlsZSI6eyIkaWQiOiI0ODkiLCJMaW5lQ29sb3IiOnsiJHJlZiI6IjI4MiJ9LCJMaW5lV2VpZ2h0IjowLjAsIkxpbmVUeXBlIjowLCJQYXJlbnRTdHlsZSI6bnVsbH0sIlBhcmVudFN0eWxlIjpudWxsfSwiVGl0bGVTdHlsZSI6eyIkaWQiOiI0OTAiLCJGb250U2V0dGluZ3MiOnsiJGlkIjoiNDkxIiwiRm9udFNpemUiOjksIkZvbnROYW1lIjoiQXJpYWwiLCJJc0JvbGQiOmZhbHNlLCJJc0l0YWxpYyI6ZmFsc2UsIklzVW5kZXJsaW5lZCI6ZmFsc2UsIlBhcmVudFN0eWxlIjpudWxsfSwiQXV0b1NpemUiOjIsIkZvcmVncm91bmQiOnsiJGlkIjoiNDkyIiwiQ29sb3IiOnsiJGlkIjoiNDkzIiwiQSI6MjU1LCJSIjowLCJHIjowLCJCIjowfX0sIk1heFdpZHRoIjo1NS44MDkxMzU0MzcwMTE3MTksIk1heEhlaWdodCI6IkluZmluaXR5IiwiU21hcnRGb3JlZ3JvdW5kSXNBY3RpdmUiOmZhbHNlLCJIb3Jpem9udGFsQWxpZ25tZW50IjoxLCJWZXJ0aWNhbEFsaWdubWVudCI6MCwiU21hcnRGb3JlZ3JvdW5kIjpudWxsLCJCYWNrZ3JvdW5kRmlsbFR5cGUiOjAsIk1hcmdpbiI6eyIkcmVmIjoiMTI4In0sIlBhZGRpbmciOnsiJHJlZiI6IjEyOSJ9LCJCYWNrZ3JvdW5kIjp7IiRpZCI6IjQ5NCIsIkNvbG9yIjp7IiRpZCI6IjQ5NSIsIkEiOjAsIlIiOjI1NSwiRyI6MjU1LCJCIjoyNTV9fSwiSXNWaXNpYmxlIjp0cnVlLCJXaWR0aCI6MC4wLCJIZWlnaHQiOjAuMCwiQm9yZGVyU3R5bGUiOnsiJGlkIjoiNDk2IiwiTGluZUNvbG9yIjpudWxsLCJMaW5lV2VpZ2h0IjowLjAsIkxpbmVUeXBlIjowLCJQYXJlbnRTdHlsZSI6bnVsbH0sIlBhcmVudFN0eWxlIjpudWxsfSwiRGF0ZVN0eWxlIjp7IiRpZCI6IjQ5NyIsIkZvbnRTZXR0aW5ncyI6eyIkaWQiOiI0OTgiLCJGb250U2l6ZSI6OCwiRm9udE5hbWUiOiJBcmlhbCIsIklzQm9sZCI6ZmFsc2UsIklzSXRhbGljIjpmYWxzZSwiSXNVbmRlcmxpbmVkIjpmYWxzZSwiUGFyZW50U3R5bGUiOm51bGx9LCJBdXRvU2l6ZSI6MCwiRm9yZWdyb3VuZCI6eyIkaWQiOiI0OTkiLCJDb2xvciI6eyIkaWQiOiI1MDA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xMzYifSwiUGFkZGluZyI6eyIkcmVmIjoiMTM3In0sIkJhY2tncm91bmQiOnsiJGlkIjoiNTAxIiwiQ29sb3IiOnsiJGlkIjoiNTAyIiwiQSI6MCwiUiI6MjU1LCJHIjoyNTUsIkIiOjI1NX19LCJJc1Zpc2libGUiOnRydWUsIldpZHRoIjowLjAsIkhlaWdodCI6MC4wLCJCb3JkZXJTdHlsZSI6eyIkaWQiOiI1MDMiLCJMaW5lQ29sb3IiOm51bGwsIkxpbmVXZWlnaHQiOjAuMCwiTGluZVR5cGUiOjAsIlBhcmVudFN0eWxlIjpudWxsfSwiUGFyZW50U3R5bGUiOm51bGx9LCJEYXRlRm9ybWF0Ijp7IiRyZWYiOiI0MjkifSwiV2Vla051bWJlcmluZyI6eyIkaWQiOiI1MDQiLCJGb3JtYXQiOjAsIklzVmlzaWJsZSI6ZmFsc2UsIkxhc3RLbm93blZpc2liaWxpdHlTdGF0ZSI6ZmFsc2V9LCJJc1Zpc2libGUiOnRydWUsIlBhcmVudFN0eWxlIjpudWxsfSwiSW5kZXgiOjgsIlBlcmNlbnRhZ2VDb21wbGV0ZSI6bnVsbCwiUG9zaXRpb24iOnsiUmF0aW8iOjAuMTYzMzg3Mjg0NDU1NDc1OTgsIklzQ3VzdG9tIjpmYWxzZX0sIkRhdGVGb3JtYXQiOnsiJHJlZiI6IjQyOSJ9LCJXZWVrTnVtYmVyaW5nIjp7IiRpZCI6IjUwNSIsIkZvcm1hdCI6MCwiSXNWaXNpYmxlIjpmYWxzZSwiTGFzdEtub3duVmlzaWJpbGl0eVN0YXRlIjpmYWxzZX0sIlJlbGF0ZWRUYXNrSWQiOiIwMDAwMDAwMC0wMDAwLTAwMDAtMDAwMC0wMDAwMDAwMDAwMDAiLCJJZCI6IjkxMTk1ODRiLWY5MmYtNDA5Ny1hMmU3LTM3ZDUwN2JjNDk1MiIsIkltcG9ydElkIjpudWxsLCJUaXRsZSI6IlRoZSBmaXJzdCBTY3J1bSBHdWlkZVxyaXMgcHVibGlzaGVkIiwiTm90ZSI6bnVsbCwiSHlwZXJsaW5rIjp7IiRpZCI6IjUwNiIsIkFkZHJlc3MiOm51bGwsIlN1YkFkZHJlc3MiOm51bGx9LCJJc0NoYW5nZWQiOmZhbHNlLCJJc05ldyI6ZmFsc2V9LHsiJGlkIjoiNTA3IiwiRGF0ZSI6IjIwMTAtMDItMDFUMjM6NTk6MDBaIiwiU3R5bGUiOnsiJGlkIjoiNTA4IiwiU2hhcGUiOjAsIkNvbm5lY3Rvck1hcmdpbiI6eyIkcmVmIjoiMTExIn0sIkNvbm5lY3RvclN0eWxlIjp7IiRpZCI6IjUwOSIsIkxpbmVDb2xvciI6eyIkaWQiOiI1MTAiLCIkdHlwZSI6Ik5MUkUuQ29tbW9uLkRvbS5Tb2xpZENvbG9yQnJ1c2gsIE5MUkUuQ29tbW9uIiwiQ29sb3IiOnsiJGlkIjoiNTExIiwiQSI6MTI3LCJSIjoxMTEsIkciOjQ5LCJCIjoxNTJ9fSwiTGluZVdlaWdodCI6MS4wLCJMaW5lVHlwZSI6MCwiUGFyZW50U3R5bGUiOm51bGx9LCJJc0JlbG93VGltZWJhbmQiOmZhbHNlLCJQb3NpdGlvbk9uVGFzayI6MCwiSGlkZURhdGUiOmZhbHNlLCJTaGFwZVNpemUiOjAsIlNwYWNpbmciOjEuMCwiUGFkZGluZyI6eyIkcmVmIjoiMTE1In0sIlNoYXBlU3R5bGUiOnsiJGlkIjoiNTEyIiwiTWFyZ2luIjp7IiRyZWYiOiIxMTcifSwiUGFkZGluZyI6eyIkcmVmIjoiMTE4In0sIkJhY2tncm91bmQiOnsiJGlkIjoiNTEzIiwiQ29sb3IiOnsiJGlkIjoiNTE0IiwiQSI6MjU1LCJSIjoxMTEsIkciOjQ5LCJCIjoxNTJ9fSwiSXNWaXNpYmxlIjp0cnVlLCJXaWR0aCI6MTIuMCwiSGVpZ2h0IjoxNC4wLCJCb3JkZXJTdHlsZSI6eyIkaWQiOiI1MTUiLCJMaW5lQ29sb3IiOnsiJGlkIjoiNTE2IiwiJHR5cGUiOiJOTFJFLkNvbW1vbi5Eb20uU29saWRDb2xvckJydXNoLCBOTFJFLkNvbW1vbiIsIkNvbG9yIjp7IiRpZCI6IjUxNyIsIkEiOjI1NSwiUiI6MjU1LCJHIjoyNTUsIkIiOjI1NX19LCJMaW5lV2VpZ2h0IjowLjAsIkxpbmVUeXBlIjowLCJQYXJlbnRTdHlsZSI6bnVsbH0sIlBhcmVudFN0eWxlIjpudWxsfSwiVGl0bGVTdHlsZSI6eyIkaWQiOiI1MTgiLCJGb250U2V0dGluZ3MiOnsiJGlkIjoiNTE5IiwiRm9udFNpemUiOjksIkZvbnROYW1lIjoiQXJpYWwiLCJJc0JvbGQiOmZhbHNlLCJJc0l0YWxpYyI6ZmFsc2UsIklzVW5kZXJsaW5lZCI6ZmFsc2UsIlBhcmVudFN0eWxlIjpudWxsfSwiQXV0b1NpemUiOjIsIkZvcmVncm91bmQiOnsiJGlkIjoiNTIwIiwiQ29sb3IiOnsiJGlkIjoiNTIxIiwiQSI6MjU1LCJSIjowLCJHIjowLCJCIjowfX0sIk1heFdpZHRoIjo1My44OTM5MzYxNTcyMjY1NjIsIk1heEhlaWdodCI6IkluZmluaXR5IiwiU21hcnRGb3JlZ3JvdW5kSXNBY3RpdmUiOmZhbHNlLCJIb3Jpem9udGFsQWxpZ25tZW50IjoxLCJWZXJ0aWNhbEFsaWdubWVudCI6MCwiU21hcnRGb3JlZ3JvdW5kIjpudWxsLCJCYWNrZ3JvdW5kRmlsbFR5cGUiOjAsIk1hcmdpbiI6eyIkcmVmIjoiMTI4In0sIlBhZGRpbmciOnsiJHJlZiI6IjEyOSJ9LCJCYWNrZ3JvdW5kIjp7IiRpZCI6IjUyMiIsIkNvbG9yIjp7IiRpZCI6IjUyMyIsIkEiOjAsIlIiOjI1NSwiRyI6MjU1LCJCIjoyNTV9fSwiSXNWaXNpYmxlIjp0cnVlLCJXaWR0aCI6MC4wLCJIZWlnaHQiOjAuMCwiQm9yZGVyU3R5bGUiOnsiJGlkIjoiNTI0IiwiTGluZUNvbG9yIjpudWxsLCJMaW5lV2VpZ2h0IjowLjAsIkxpbmVUeXBlIjowLCJQYXJlbnRTdHlsZSI6bnVsbH0sIlBhcmVudFN0eWxlIjpudWxsfSwiRGF0ZVN0eWxlIjp7IiRpZCI6IjUyNSIsIkZvbnRTZXR0aW5ncyI6eyIkaWQiOiI1MjYiLCJGb250U2l6ZSI6OCwiRm9udE5hbWUiOiJBcmlhbCIsIklzQm9sZCI6ZmFsc2UsIklzSXRhbGljIjpmYWxzZSwiSXNVbmRlcmxpbmVkIjpmYWxzZSwiUGFyZW50U3R5bGUiOm51bGx9LCJBdXRvU2l6ZSI6MCwiRm9yZWdyb3VuZCI6eyIkaWQiOiI1MjciLCJDb2xvciI6eyIkaWQiOiI1Mjg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xMzYifSwiUGFkZGluZyI6eyIkcmVmIjoiMTM3In0sIkJhY2tncm91bmQiOnsiJGlkIjoiNTI5IiwiQ29sb3IiOnsiJGlkIjoiNTMwIiwiQSI6MCwiUiI6MjU1LCJHIjoyNTUsIkIiOjI1NX19LCJJc1Zpc2libGUiOnRydWUsIldpZHRoIjowLjAsIkhlaWdodCI6MC4wLCJCb3JkZXJTdHlsZSI6eyIkaWQiOiI1MzEiLCJMaW5lQ29sb3IiOm51bGwsIkxpbmVXZWlnaHQiOjAuMCwiTGluZVR5cGUiOjAsIlBhcmVudFN0eWxlIjpudWxsfSwiUGFyZW50U3R5bGUiOm51bGx9LCJEYXRlRm9ybWF0Ijp7IiRpZCI6IjUzM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MyIsIkZvcm1hdCI6MCwiSXNWaXNpYmxlIjpmYWxzZSwiTGFzdEtub3duVmlzaWJpbGl0eVN0YXRlIjpmYWxzZX0sIklzVmlzaWJsZSI6ZmFsc2UsIlBhcmVudFN0eWxlIjpudWxsfSwiSW5kZXgiOjksIlBlcmNlbnRhZ2VDb21wbGV0ZSI6bnVsbCwiUG9zaXRpb24iOnsiUmF0aW8iOjAuMDY3Njg1MTg1MTg1MTg1MSwiSXNDdXN0b20iOnRydWV9LCJEYXRlRm9ybWF0Ijp7IiRyZWYiOiI1MzIifSwiV2Vla051bWJlcmluZyI6eyIkaWQiOiI1MzQiLCJGb3JtYXQiOjAsIklzVmlzaWJsZSI6ZmFsc2UsIkxhc3RLbm93blZpc2liaWxpdHlTdGF0ZSI6ZmFsc2V9LCJSZWxhdGVkVGFza0lkIjoiMDAwMDAwMDAtMDAwMC0wMDAwLTAwMDAtMDAwMDAwMDAwMDAwIiwiSWQiOiJkNGFhNDUxYS0zOTY1LTRlYjEtOWJiMi01M2U1M2EyMTFmN2QiLCJJbXBvcnRJZCI6bnVsbCwiVGl0bGUiOiJWZXJzaW9uIDEiLCJOb3RlIjpudWxsLCJIeXBlcmxpbmsiOnsiJGlkIjoiNTM1IiwiQWRkcmVzcyI6IiIsIlN1YkFkZHJlc3MiOiIifSwiSXNDaGFuZ2VkIjpmYWxzZSwiSXNOZXciOmZhbHNlfSx7IiRpZCI6IjUzNiIsIkRhdGUiOiIyMDExLTA3LTAxVDIzOjU5OjAwIiwiU3R5bGUiOnsiJGlkIjoiNTM3IiwiU2hhcGUiOjAsIkNvbm5lY3Rvck1hcmdpbiI6eyIkcmVmIjoiMTExIn0sIkNvbm5lY3RvclN0eWxlIjp7IiRpZCI6IjUzOCIsIkxpbmVDb2xvciI6eyIkaWQiOiI1MzkiLCIkdHlwZSI6Ik5MUkUuQ29tbW9uLkRvbS5Tb2xpZENvbG9yQnJ1c2gsIE5MUkUuQ29tbW9uIiwiQ29sb3IiOnsiJGlkIjoiNTQwIiwiQSI6MTI3LCJSIjoxNzksIkciOjEwMiwiQiI6MjMxfX0sIkxpbmVXZWlnaHQiOjEuMCwiTGluZVR5cGUiOjAsIlBhcmVudFN0eWxlIjpudWxsfSwiSXNCZWxvd1RpbWViYW5kIjp0cnVlLCJQb3NpdGlvbk9uVGFzayI6MCwiSGlkZURhdGUiOmZhbHNlLCJTaGFwZVNpemUiOjAsIlNwYWNpbmciOjEuMCwiUGFkZGluZyI6eyIkcmVmIjoiMTE1In0sIlNoYXBlU3R5bGUiOnsiJGlkIjoiNTQxIiwiTWFyZ2luIjp7IiRyZWYiOiIxMTcifSwiUGFkZGluZyI6eyIkcmVmIjoiMTE4In0sIkJhY2tncm91bmQiOnsiJGlkIjoiNTQyIiwiQ29sb3IiOnsiJGlkIjoiNTQzIiwiQSI6MjU1LCJSIjoxNzksIkciOjEwMiwiQiI6MjMxfX0sIklzVmlzaWJsZSI6dHJ1ZSwiV2lkdGgiOjEyLjAsIkhlaWdodCI6MTQuMCwiQm9yZGVyU3R5bGUiOnsiJGlkIjoiNTQ0IiwiTGluZUNvbG9yIjp7IiRpZCI6IjU0NSIsIiR0eXBlIjoiTkxSRS5Db21tb24uRG9tLlNvbGlkQ29sb3JCcnVzaCwgTkxSRS5Db21tb24iLCJDb2xvciI6eyIkaWQiOiI1NDYiLCJBIjoyNTUsIlIiOjI1NSwiRyI6MjU1LCJCIjoyNTV9fSwiTGluZVdlaWdodCI6MC4wLCJMaW5lVHlwZSI6MCwiUGFyZW50U3R5bGUiOm51bGx9LCJQYXJlbnRTdHlsZSI6bnVsbH0sIlRpdGxlU3R5bGUiOnsiJGlkIjoiNTQ3IiwiRm9udFNldHRpbmdzIjp7IiRpZCI6IjU0OCIsIkZvbnRTaXplIjo5LCJGb250TmFtZSI6IkFyaWFsIiwiSXNCb2xkIjpmYWxzZSwiSXNJdGFsaWMiOmZhbHNlLCJJc1VuZGVybGluZWQiOmZhbHNlLCJQYXJlbnRTdHlsZSI6bnVsbH0sIkF1dG9TaXplIjoyLCJGb3JlZ3JvdW5kIjp7IiRpZCI6IjU0OSIsIkNvbG9yIjp7IiRpZCI6IjU1MCIsIkEiOjI1NSwiUiI6MCwiRyI6MCwiQiI6MH19LCJNYXhXaWR0aCI6NTkuNjE0NjQ2OTExNjIxMDk0LCJNYXhIZWlnaHQiOiJJbmZpbml0eSIsIlNtYXJ0Rm9yZWdyb3VuZElzQWN0aXZlIjpmYWxzZSwiSG9yaXpvbnRhbEFsaWdubWVudCI6MSwiVmVydGljYWxBbGlnbm1lbnQiOjAsIlNtYXJ0Rm9yZWdyb3VuZCI6bnVsbCwiQmFja2dyb3VuZEZpbGxUeXBlIjowLCJNYXJnaW4iOnsiJHJlZiI6IjEyOCJ9LCJQYWRkaW5nIjp7IiRyZWYiOiIxMjkifSwiQmFja2dyb3VuZCI6eyIkaWQiOiI1NTEiLCJDb2xvciI6eyIkaWQiOiI1NTIiLCJBIjowLCJSIjoyNTUsIkciOjI1NSwiQiI6MjU1fX0sIklzVmlzaWJsZSI6dHJ1ZSwiV2lkdGgiOjAuMCwiSGVpZ2h0IjowLjAsIkJvcmRlclN0eWxlIjp7IiRpZCI6IjU1MyIsIkxpbmVDb2xvciI6bnVsbCwiTGluZVdlaWdodCI6MC4wLCJMaW5lVHlwZSI6MCwiUGFyZW50U3R5bGUiOm51bGx9LCJQYXJlbnRTdHlsZSI6bnVsbH0sIkRhdGVTdHlsZSI6eyIkaWQiOiI1NTQiLCJGb250U2V0dGluZ3MiOnsiJGlkIjoiNTU1IiwiRm9udFNpemUiOjgsIkZvbnROYW1lIjoiQXJpYWwiLCJJc0JvbGQiOmZhbHNlLCJJc0l0YWxpYyI6ZmFsc2UsIklzVW5kZXJsaW5lZCI6ZmFsc2UsIlBhcmVudFN0eWxlIjpudWxsfSwiQXV0b1NpemUiOjAsIkZvcmVncm91bmQiOnsiJGlkIjoiNTU2IiwiQ29sb3IiOnsiJGlkIjoiNTU3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cmVmIjoiMTM2In0sIlBhZGRpbmciOnsiJHJlZiI6IjEzNyJ9LCJCYWNrZ3JvdW5kIjp7IiRpZCI6IjU1OCIsIkNvbG9yIjp7IiRpZCI6IjU1OSIsIkEiOjAsIlIiOjI1NSwiRyI6MjU1LCJCIjoyNTV9fSwiSXNWaXNpYmxlIjp0cnVlLCJXaWR0aCI6MC4wLCJIZWlnaHQiOjAuMCwiQm9yZGVyU3R5bGUiOnsiJGlkIjoiNTYwIiwiTGluZUNvbG9yIjpudWxsLCJMaW5lV2VpZ2h0IjowLjAsIkxpbmVUeXBlIjowLCJQYXJlbnRTdHlsZSI6bnVsbH0sIlBhcmVudFN0eWxlIjpudWxsfSwiRGF0ZUZvcm1hdCI6eyIkaWQiOiI1Nj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IiLCJGb3JtYXQiOjAsIklzVmlzaWJsZSI6ZmFsc2UsIkxhc3RLbm93blZpc2liaWxpdHlTdGF0ZSI6ZmFsc2V9LCJJc1Zpc2libGUiOnRydWUsIlBhcmVudFN0eWxlIjpudWxsfSwiSW5kZXgiOjEwLCJQZXJjZW50YWdlQ29tcGxldGUiOm51bGwsIlBvc2l0aW9uIjp7IlJhdGlvIjowLjEwOTcxODQyNTE4NTU5MjA5LCJJc0N1c3RvbSI6dHJ1ZX0sIkRhdGVGb3JtYXQiOnsiJHJlZiI6IjU2MSJ9LCJXZWVrTnVtYmVyaW5nIjp7IiRpZCI6IjU2MyIsIkZvcm1hdCI6MCwiSXNWaXNpYmxlIjpmYWxzZSwiTGFzdEtub3duVmlzaWJpbGl0eVN0YXRlIjpmYWxzZX0sIlJlbGF0ZWRUYXNrSWQiOiIwMDAwMDAwMC0wMDAwLTAwMDAtMDAwMC0wMDAwMDAwMDAwMDAiLCJJZCI6IjUwM2U3YjgzLWMyZTItNDJkMi1hODNhLTc2NzAxM2QxM2MwMSIsIkltcG9ydElkIjpudWxsLCJUaXRsZSI6IlRoZSBTY3J1bSBHdWlkZSBWZXJzaW9ucyAyLCAzIiwiTm90ZSI6bnVsbCwiSHlwZXJsaW5rIjp7IiRpZCI6IjU2NCIsIkFkZHJlc3MiOm51bGwsIlN1YkFkZHJlc3MiOm51bGx9LCJJc0NoYW5nZWQiOmZhbHNlLCJJc05ldyI6ZmFsc2V9LHsiJGlkIjoiNTY1IiwiRGF0ZSI6IjIwMTMtMDctMDFUMjM6NTk6MDAiLCJTdHlsZSI6eyIkaWQiOiI1NjYiLCJTaGFwZSI6MCwiQ29ubmVjdG9yTWFyZ2luIjp7IiRyZWYiOiIxMTEifSwiQ29ubmVjdG9yU3R5bGUiOnsiJGlkIjoiNTY3IiwiTGluZUNvbG9yIjp7IiRpZCI6IjU2OCIsIiR0eXBlIjoiTkxSRS5Db21tb24uRG9tLlNvbGlkQ29sb3JCcnVzaCwgTkxSRS5Db21tb24iLCJDb2xvciI6eyIkaWQiOiI1NjkiLCJBIjoxMjcsIlIiOjE3OSwiRyI6MTAyLCJCIjoyMzF9fSwiTGluZVdlaWdodCI6MS4wLCJMaW5lVHlwZSI6MCwiUGFyZW50U3R5bGUiOm51bGx9LCJJc0JlbG93VGltZWJhbmQiOmZhbHNlLCJQb3NpdGlvbk9uVGFzayI6MCwiSGlkZURhdGUiOmZhbHNlLCJTaGFwZVNpemUiOjAsIlNwYWNpbmciOjEuMCwiUGFkZGluZyI6eyIkcmVmIjoiMTE1In0sIlNoYXBlU3R5bGUiOnsiJGlkIjoiNTcwIiwiTWFyZ2luIjp7IiRyZWYiOiIxMTcifSwiUGFkZGluZyI6eyIkcmVmIjoiMTE4In0sIkJhY2tncm91bmQiOnsiJGlkIjoiNTcxIiwiQ29sb3IiOnsiJGlkIjoiNTcyIiwiQSI6MjU1LCJSIjoxNzksIkciOjEwMiwiQiI6MjMxfX0sIklzVmlzaWJsZSI6dHJ1ZSwiV2lkdGgiOjEyLjAsIkhlaWdodCI6MTQuMCwiQm9yZGVyU3R5bGUiOnsiJGlkIjoiNTczIiwiTGluZUNvbG9yIjp7IiRpZCI6IjU3NCIsIiR0eXBlIjoiTkxSRS5Db21tb24uRG9tLlNvbGlkQ29sb3JCcnVzaCwgTkxSRS5Db21tb24iLCJDb2xvciI6eyIkaWQiOiI1NzUiLCJBIjoyNTUsIlIiOjI1NSwiRyI6MjU1LCJCIjoyNTV9fSwiTGluZVdlaWdodCI6MC4wLCJMaW5lVHlwZSI6MCwiUGFyZW50U3R5bGUiOm51bGx9LCJQYXJlbnRTdHlsZSI6bnVsbH0sIlRpdGxlU3R5bGUiOnsiJGlkIjoiNTc2IiwiRm9udFNldHRpbmdzIjp7IiRpZCI6IjU3NyIsIkZvbnRTaXplIjo5LCJGb250TmFtZSI6IkFyaWFsIiwiSXNCb2xkIjpmYWxzZSwiSXNJdGFsaWMiOmZhbHNlLCJJc1VuZGVybGluZWQiOmZhbHNlLCJQYXJlbnRTdHlsZSI6bnVsbH0sIkF1dG9TaXplIjoyLCJGb3JlZ3JvdW5kIjp7IiRpZCI6IjU3OCIsIkNvbG9yIjp7IiRpZCI6IjU3OSIsIkEiOjI1NSwiUiI6MCwiRyI6MCwiQiI6MH19LCJNYXhXaWR0aCI6NDguNTQ1NDMzMDQ0NDMzNTk0LCJNYXhIZWlnaHQiOiJJbmZpbml0eSIsIlNtYXJ0Rm9yZWdyb3VuZElzQWN0aXZlIjpmYWxzZSwiSG9yaXpvbnRhbEFsaWdubWVudCI6MSwiVmVydGljYWxBbGlnbm1lbnQiOjAsIlNtYXJ0Rm9yZWdyb3VuZCI6bnVsbCwiQmFja2dyb3VuZEZpbGxUeXBlIjowLCJNYXJnaW4iOnsiJHJlZiI6IjEyOCJ9LCJQYWRkaW5nIjp7IiRyZWYiOiIxMjkifSwiQmFja2dyb3VuZCI6eyIkaWQiOiI1ODAiLCJDb2xvciI6eyIkaWQiOiI1ODEiLCJBIjowLCJSIjoyNTUsIkciOjI1NSwiQiI6MjU1fX0sIklzVmlzaWJsZSI6dHJ1ZSwiV2lkdGgiOjAuMCwiSGVpZ2h0IjowLjAsIkJvcmRlclN0eWxlIjp7IiRpZCI6IjU4MiIsIkxpbmVDb2xvciI6bnVsbCwiTGluZVdlaWdodCI6MC4wLCJMaW5lVHlwZSI6MCwiUGFyZW50U3R5bGUiOm51bGx9LCJQYXJlbnRTdHlsZSI6bnVsbH0sIkRhdGVTdHlsZSI6eyIkaWQiOiI1ODMiLCJGb250U2V0dGluZ3MiOnsiJGlkIjoiNTg0IiwiRm9udFNpemUiOjgsIkZvbnROYW1lIjoiQXJpYWwiLCJJc0JvbGQiOmZhbHNlLCJJc0l0YWxpYyI6ZmFsc2UsIklzVW5kZXJsaW5lZCI6ZmFsc2UsIlBhcmVudFN0eWxlIjpudWxsfSwiQXV0b1NpemUiOjAsIkZvcmVncm91bmQiOnsiJGlkIjoiNTg1IiwiQ29sb3IiOnsiJGlkIjoiNTg2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cmVmIjoiMTM2In0sIlBhZGRpbmciOnsiJHJlZiI6IjEzNyJ9LCJCYWNrZ3JvdW5kIjp7IiRpZCI6IjU4NyIsIkNvbG9yIjp7IiRpZCI6IjU4OCIsIkEiOjAsIlIiOjI1NSwiRyI6MjU1LCJCIjoyNTV9fSwiSXNWaXNpYmxlIjp0cnVlLCJXaWR0aCI6MC4wLCJIZWlnaHQiOjAuMCwiQm9yZGVyU3R5bGUiOnsiJGlkIjoiNTg5IiwiTGluZUNvbG9yIjpudWxsLCJMaW5lV2VpZ2h0IjowLjAsIkxpbmVUeXBlIjowLCJQYXJlbnRTdHlsZSI6bnVsbH0sIlBhcmVudFN0eWxlIjpudWxsfSwiRGF0ZUZvcm1hdCI6eyIkaWQiOiI1OTA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EiLCJGb3JtYXQiOjAsIklzVmlzaWJsZSI6ZmFsc2UsIkxhc3RLbm93blZpc2liaWxpdHlTdGF0ZSI6ZmFsc2V9LCJJc1Zpc2libGUiOnRydWUsIlBhcmVudFN0eWxlIjpudWxsfSwiSW5kZXgiOjExLCJQZXJjZW50YWdlQ29tcGxldGUiOm51bGwsIlBvc2l0aW9uIjp7IlJhdGlvIjowLjA2Nzg3MTk5MTY2NTk5Mzc4MSwiSXNDdXN0b20iOmZhbHNlfSwiRGF0ZUZvcm1hdCI6eyIkcmVmIjoiNTkwIn0sIldlZWtOdW1iZXJpbmciOnsiJGlkIjoiNTkyIiwiRm9ybWF0IjowLCJJc1Zpc2libGUiOmZhbHNlLCJMYXN0S25vd25WaXNpYmlsaXR5U3RhdGUiOmZhbHNlfSwiUmVsYXRlZFRhc2tJZCI6IjAwMDAwMDAwLTAwMDAtMDAwMC0wMDAwLTAwMDAwMDAwMDAwMCIsIklkIjoiMzZhYzAwZGYtODk5OS00MTIyLTg0OGEtZDE2MTY3YTE5YmY5IiwiSW1wb3J0SWQiOm51bGwsIlRpdGxlIjoiVGhlIFNjcnVtIEd1aWRlIFZlcnNpb24gNCIsIk5vdGUiOm51bGwsIkh5cGVybGluayI6eyIkaWQiOiI1OTMiLCJBZGRyZXNzIjpudWxsLCJTdWJBZGRyZXNzIjpudWxsfSwiSXNDaGFuZ2VkIjpmYWxzZSwiSXNOZXciOmZhbHNlfSx7IiRpZCI6IjU5NCIsIkRhdGUiOiIyMDE2LTA3LTAxVDIzOjU5OjAwIiwiU3R5bGUiOnsiJGlkIjoiNTk1IiwiU2hhcGUiOjAsIkNvbm5lY3Rvck1hcmdpbiI6eyIkcmVmIjoiMTExIn0sIkNvbm5lY3RvclN0eWxlIjp7IiRpZCI6IjU5NiIsIkxpbmVDb2xvciI6eyIkcmVmIjoiMTEzIn0sIkxpbmVXZWlnaHQiOjEuMCwiTGluZVR5cGUiOjAsIlBhcmVudFN0eWxlIjpudWxsfSwiSXNCZWxvd1RpbWViYW5kIjp0cnVlLCJQb3NpdGlvbk9uVGFzayI6MCwiSGlkZURhdGUiOmZhbHNlLCJTaGFwZVNpemUiOjAsIlNwYWNpbmciOjEuMCwiUGFkZGluZyI6eyIkcmVmIjoiMTE1In0sIlNoYXBlU3R5bGUiOnsiJGlkIjoiNTk3IiwiTWFyZ2luIjp7IiRyZWYiOiIxMTcifSwiUGFkZGluZyI6eyIkcmVmIjoiMTE4In0sIkJhY2tncm91bmQiOnsiJGlkIjoiNTk4IiwiQ29sb3IiOnsiJGlkIjoiNTk5IiwiQSI6MjU1LCJSIjoxNzksIkciOjEwMiwiQiI6MjMxfX0sIklzVmlzaWJsZSI6dHJ1ZSwiV2lkdGgiOjEyLjAsIkhlaWdodCI6MTQuMCwiQm9yZGVyU3R5bGUiOnsiJGlkIjoiNjAwIiwiTGluZUNvbG9yIjp7IiRpZCI6IjYwMSIsIiR0eXBlIjoiTkxSRS5Db21tb24uRG9tLlNvbGlkQ29sb3JCcnVzaCwgTkxSRS5Db21tb24iLCJDb2xvciI6eyIkaWQiOiI2MDIiLCJBIjoyNTUsIlIiOjI1NSwiRyI6MjU1LCJCIjoyNTV9fSwiTGluZVdlaWdodCI6MC4wLCJMaW5lVHlwZSI6MCwiUGFyZW50U3R5bGUiOm51bGx9LCJQYXJlbnRTdHlsZSI6bnVsbH0sIlRpdGxlU3R5bGUiOnsiJGlkIjoiNjAzIiwiRm9udFNldHRpbmdzIjp7IiRpZCI6IjYwNCIsIkZvbnRTaXplIjo5LCJGb250TmFtZSI6IkFyaWFsIiwiSXNCb2xkIjpmYWxzZSwiSXNJdGFsaWMiOmZhbHNlLCJJc1VuZGVybGluZWQiOmZhbHNlLCJQYXJlbnRTdHlsZSI6bnVsbH0sIkF1dG9TaXplIjoyLCJGb3JlZ3JvdW5kIjp7IiRpZCI6IjYwNSIsIkNvbG9yIjp7IiRpZCI6IjYwNiIsIkEiOjI1NSwiUiI6MCwiRyI6MCwiQiI6MH19LCJNYXhXaWR0aCI6NjYuMDE2ODUzMzMyNTE5NTMxLCJNYXhIZWlnaHQiOiJJbmZpbml0eSIsIlNtYXJ0Rm9yZWdyb3VuZElzQWN0aXZlIjpmYWxzZSwiSG9yaXpvbnRhbEFsaWdubWVudCI6MSwiVmVydGljYWxBbGlnbm1lbnQiOjAsIlNtYXJ0Rm9yZWdyb3VuZCI6bnVsbCwiQmFja2dyb3VuZEZpbGxUeXBlIjowLCJNYXJnaW4iOnsiJHJlZiI6IjEyOCJ9LCJQYWRkaW5nIjp7IiRyZWYiOiIxMjkifSwiQmFja2dyb3VuZCI6eyIkaWQiOiI2MDciLCJDb2xvciI6eyIkaWQiOiI2MDgiLCJBIjowLCJSIjoyNTUsIkciOjI1NSwiQiI6MjU1fX0sIklzVmlzaWJsZSI6dHJ1ZSwiV2lkdGgiOjAuMCwiSGVpZ2h0IjowLjAsIkJvcmRlclN0eWxlIjp7IiRpZCI6IjYwOSIsIkxpbmVDb2xvciI6bnVsbCwiTGluZVdlaWdodCI6MC4wLCJMaW5lVHlwZSI6MCwiUGFyZW50U3R5bGUiOm51bGx9LCJQYXJlbnRTdHlsZSI6bnVsbH0sIkRhdGVTdHlsZSI6eyIkaWQiOiI2MTAiLCJGb250U2V0dGluZ3MiOnsiJGlkIjoiNjExIiwiRm9udFNpemUiOjgsIkZvbnROYW1lIjoiQXJpYWwiLCJJc0JvbGQiOmZhbHNlLCJJc0l0YWxpYyI6ZmFsc2UsIklzVW5kZXJsaW5lZCI6ZmFsc2UsIlBhcmVudFN0eWxlIjpudWxsfSwiQXV0b1NpemUiOjAsIkZvcmVncm91bmQiOnsiJGlkIjoiNjEyIiwiQ29sb3IiOnsiJGlkIjoiNjEz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cmVmIjoiMTM2In0sIlBhZGRpbmciOnsiJHJlZiI6IjEzNyJ9LCJCYWNrZ3JvdW5kIjp7IiRpZCI6IjYxNCIsIkNvbG9yIjp7IiRpZCI6IjYxNSIsIkEiOjAsIlIiOjI1NSwiRyI6MjU1LCJCIjoyNTV9fSwiSXNWaXNpYmxlIjp0cnVlLCJXaWR0aCI6MC4wLCJIZWlnaHQiOjAuMCwiQm9yZGVyU3R5bGUiOnsiJGlkIjoiNjE2IiwiTGluZUNvbG9yIjpudWxsLCJMaW5lV2VpZ2h0IjowLjAsIkxpbmVUeXBlIjowLCJQYXJlbnRTdHlsZSI6bnVsbH0sIlBhcmVudFN0eWxlIjpudWxsfSwiRGF0ZUZvcm1hdCI6eyIkcmVmIjoiNTkwIn0sIldlZWtOdW1iZXJpbmciOnsiJGlkIjoiNjE3IiwiRm9ybWF0IjowLCJJc1Zpc2libGUiOmZhbHNlLCJMYXN0S25vd25WaXNpYmlsaXR5U3RhdGUiOmZhbHNlfSwiSXNWaXNpYmxlIjp0cnVlLCJQYXJlbnRTdHlsZSI6bnVsbH0sIkluZGV4IjoxMiwiUGVyY2VudGFnZUNvbXBsZXRlIjpudWxsLCJQb3NpdGlvbiI6eyJSYXRpbyI6MC4wLCJJc0N1c3RvbSI6ZmFsc2V9LCJEYXRlRm9ybWF0Ijp7IiRyZWYiOiI1OTAifSwiV2Vla051bWJlcmluZyI6eyIkaWQiOiI2MTgiLCJGb3JtYXQiOjAsIklzVmlzaWJsZSI6ZmFsc2UsIkxhc3RLbm93blZpc2liaWxpdHlTdGF0ZSI6ZmFsc2V9LCJSZWxhdGVkVGFza0lkIjoiMDAwMDAwMDAtMDAwMC0wMDAwLTAwMDAtMDAwMDAwMDAwMDAwIiwiSWQiOiJkNDI0NDUyYi1iZTdhLTRiZmEtOGM0ZS1lOGMzNzMyZjY2YmYiLCJJbXBvcnRJZCI6bnVsbCwiVGl0bGUiOiJUaGUgU2NydW0gR3VpZGVcclZlcnNpb24gNSIsIk5vdGUiOm51bGwsIkh5cGVybGluayI6eyIkaWQiOiI2MTkiLCJBZGRyZXNzIjpudWxsLCJTdWJBZGRyZXNzIjpudWxsfSwiSXNDaGFuZ2VkIjpmYWxzZSwiSXNOZXciOmZhbHNlfSx7IiRpZCI6IjYyMCIsIkRhdGUiOiIyMDE3LTExLTAxVDIzOjU5OjAwIiwiU3R5bGUiOnsiJGlkIjoiNjIxIiwiU2hhcGUiOjAsIkNvbm5lY3Rvck1hcmdpbiI6eyIkcmVmIjoiMTExIn0sIkNvbm5lY3RvclN0eWxlIjp7IiRpZCI6IjYyMiIsIkxpbmVDb2xvciI6eyIkcmVmIjoiMTEzIn0sIkxpbmVXZWlnaHQiOjEuMCwiTGluZVR5cGUiOjAsIlBhcmVudFN0eWxlIjpudWxsfSwiSXNCZWxvd1RpbWViYW5kIjpmYWxzZSwiUG9zaXRpb25PblRhc2siOjAsIkhpZGVEYXRlIjpmYWxzZSwiU2hhcGVTaXplIjowLCJTcGFjaW5nIjoxLjAsIlBhZGRpbmciOnsiJHJlZiI6IjExNSJ9LCJTaGFwZVN0eWxlIjp7IiRpZCI6IjYyMyIsIk1hcmdpbiI6eyIkcmVmIjoiMTE3In0sIlBhZGRpbmciOnsiJHJlZiI6IjExOCJ9LCJCYWNrZ3JvdW5kIjp7IiRpZCI6IjYyNCIsIkNvbG9yIjp7IiRpZCI6IjYyNSIsIkEiOjI1NSwiUiI6MTc5LCJHIjoxMDIsIkIiOjIzMX19LCJJc1Zpc2libGUiOnRydWUsIldpZHRoIjoxMi4wLCJIZWlnaHQiOjE0LjAsIkJvcmRlclN0eWxlIjp7IiRpZCI6IjYyNiIsIkxpbmVDb2xvciI6eyIkaWQiOiI2MjciLCIkdHlwZSI6Ik5MUkUuQ29tbW9uLkRvbS5Tb2xpZENvbG9yQnJ1c2gsIE5MUkUuQ29tbW9uIiwiQ29sb3IiOnsiJGlkIjoiNjI4IiwiQSI6MjU1LCJSIjoyNTUsIkciOjI1NSwiQiI6MjU1fX0sIkxpbmVXZWlnaHQiOjAuMCwiTGluZVR5cGUiOjAsIlBhcmVudFN0eWxlIjpudWxsfSwiUGFyZW50U3R5bGUiOm51bGx9LCJUaXRsZVN0eWxlIjp7IiRpZCI6IjYyOSIsIkZvbnRTZXR0aW5ncyI6eyIkaWQiOiI2MzAiLCJGb250U2l6ZSI6OSwiRm9udE5hbWUiOiJBcmlhbCIsIklzQm9sZCI6ZmFsc2UsIklzSXRhbGljIjpmYWxzZSwiSXNVbmRlcmxpbmVkIjpmYWxzZSwiUGFyZW50U3R5bGUiOm51bGx9LCJBdXRvU2l6ZSI6MiwiRm9yZWdyb3VuZCI6eyIkaWQiOiI2MzEiLCJDb2xvciI6eyIkaWQiOiI2MzIiLCJBIjoyNTUsIlIiOjAsIkciOjAsIkIiOjB9fSwiTWF4V2lkdGgiOjUwLjQ3MzYyMTM2ODQwODIsIk1heEhlaWdodCI6IkluZmluaXR5IiwiU21hcnRGb3JlZ3JvdW5kSXNBY3RpdmUiOmZhbHNlLCJIb3Jpem9udGFsQWxpZ25tZW50IjoxLCJWZXJ0aWNhbEFsaWdubWVudCI6MCwiU21hcnRGb3JlZ3JvdW5kIjpudWxsLCJCYWNrZ3JvdW5kRmlsbFR5cGUiOjAsIk1hcmdpbiI6eyIkcmVmIjoiMTI4In0sIlBhZGRpbmciOnsiJHJlZiI6IjEyOSJ9LCJCYWNrZ3JvdW5kIjp7IiRpZCI6IjYzMyIsIkNvbG9yIjp7IiRpZCI6IjYzNCIsIkEiOjAsIlIiOjI1NSwiRyI6MjU1LCJCIjoyNTV9fSwiSXNWaXNpYmxlIjp0cnVlLCJXaWR0aCI6MC4wLCJIZWlnaHQiOjAuMCwiQm9yZGVyU3R5bGUiOnsiJGlkIjoiNjM1IiwiTGluZUNvbG9yIjpudWxsLCJMaW5lV2VpZ2h0IjowLjAsIkxpbmVUeXBlIjowLCJQYXJlbnRTdHlsZSI6bnVsbH0sIlBhcmVudFN0eWxlIjpudWxsfSwiRGF0ZVN0eWxlIjp7IiRpZCI6IjYzNiIsIkZvbnRTZXR0aW5ncyI6eyIkaWQiOiI2MzciLCJGb250U2l6ZSI6OCwiRm9udE5hbWUiOiJBcmlhbCIsIklzQm9sZCI6ZmFsc2UsIklzSXRhbGljIjpmYWxzZSwiSXNVbmRlcmxpbmVkIjpmYWxzZSwiUGFyZW50U3R5bGUiOm51bGx9LCJBdXRvU2l6ZSI6MCwiRm9yZWdyb3VuZCI6eyIkaWQiOiI2MzgiLCJDb2xvciI6eyIkaWQiOiI2Mzk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xMzYifSwiUGFkZGluZyI6eyIkcmVmIjoiMTM3In0sIkJhY2tncm91bmQiOnsiJGlkIjoiNjQwIiwiQ29sb3IiOnsiJGlkIjoiNjQxIiwiQSI6MCwiUiI6MjU1LCJHIjoyNTUsIkIiOjI1NX19LCJJc1Zpc2libGUiOnRydWUsIldpZHRoIjowLjAsIkhlaWdodCI6MC4wLCJCb3JkZXJTdHlsZSI6eyIkaWQiOiI2NDIiLCJMaW5lQ29sb3IiOm51bGwsIkxpbmVXZWlnaHQiOjAuMCwiTGluZVR5cGUiOjAsIlBhcmVudFN0eWxlIjpudWxsfSwiUGFyZW50U3R5bGUiOm51bGx9LCJEYXRlRm9ybWF0Ijp7IiRyZWYiOiI1OTAifSwiV2Vla051bWJlcmluZyI6eyIkaWQiOiI2NDMiLCJGb3JtYXQiOjAsIklzVmlzaWJsZSI6ZmFsc2UsIkxhc3RLbm93blZpc2liaWxpdHlTdGF0ZSI6ZmFsc2V9LCJJc1Zpc2libGUiOnRydWUsIlBhcmVudFN0eWxlIjpudWxsfSwiSW5kZXgiOjEzLCJQZXJjZW50YWdlQ29tcGxldGUiOm51bGwsIlBvc2l0aW9uIjp7IlJhdGlvIjowLjA2NzY4NTE4NTE4NTE4NTEsIklzQ3VzdG9tIjpmYWxzZX0sIkRhdGVGb3JtYXQiOnsiJHJlZiI6IjU5MCJ9LCJXZWVrTnVtYmVyaW5nIjp7IiRpZCI6IjY0NCIsIkZvcm1hdCI6MCwiSXNWaXNpYmxlIjpmYWxzZSwiTGFzdEtub3duVmlzaWJpbGl0eVN0YXRlIjpmYWxzZX0sIlJlbGF0ZWRUYXNrSWQiOiIwMDAwMDAwMC0wMDAwLTAwMDAtMDAwMC0wMDAwMDAwMDAwMDAiLCJJZCI6IjA3ZDdjZjllLTJlZTgtNDU4Yy04ZWI0LTg3NjQxNDkzM2ViNCIsIkltcG9ydElkIjpudWxsLCJUaXRsZSI6IlRoZSBTY3J1bSBHdWlkZSBWZXJzaW9uIDYiLCJOb3RlIjpudWxsLCJIeXBlcmxpbmsiOnsiJGlkIjoiNjQ1IiwiQWRkcmVzcyI6bnVsbCwiU3ViQWRkcmVzcyI6bnVsbH0sIklzQ2hhbmdlZCI6ZmFsc2UsIklzTmV3IjpmYWxzZX0seyIkaWQiOiI2NDYiLCJEYXRlIjoiMjAyMC0xMC0wMVQyMzo1OTowMCIsIlN0eWxlIjp7IiRpZCI6IjY0NyIsIlNoYXBlIjowLCJDb25uZWN0b3JNYXJnaW4iOnsiJHJlZiI6IjExMSJ9LCJDb25uZWN0b3JTdHlsZSI6eyIkaWQiOiI2NDgiLCJMaW5lQ29sb3IiOnsiJHJlZiI6IjExMyJ9LCJMaW5lV2VpZ2h0IjoxLjAsIkxpbmVUeXBlIjowLCJQYXJlbnRTdHlsZSI6bnVsbH0sIklzQmVsb3dUaW1lYmFuZCI6dHJ1ZSwiUG9zaXRpb25PblRhc2siOjAsIkhpZGVEYXRlIjpmYWxzZSwiU2hhcGVTaXplIjowLCJTcGFjaW5nIjoxLjAsIlBhZGRpbmciOnsiJHJlZiI6IjExNSJ9LCJTaGFwZVN0eWxlIjp7IiRpZCI6IjY0OSIsIk1hcmdpbiI6eyIkcmVmIjoiMTE3In0sIlBhZGRpbmciOnsiJHJlZiI6IjExOCJ9LCJCYWNrZ3JvdW5kIjp7IiRpZCI6IjY1MCIsIkNvbG9yIjp7IiRpZCI6IjY1MSIsIkEiOjI1NSwiUiI6MTc5LCJHIjoxMDIsIkIiOjIzMX19LCJJc1Zpc2libGUiOnRydWUsIldpZHRoIjoxMi4wLCJIZWlnaHQiOjE0LjAsIkJvcmRlclN0eWxlIjp7IiRpZCI6IjY1MiIsIkxpbmVDb2xvciI6eyIkcmVmIjoiMjgyIn0sIkxpbmVXZWlnaHQiOjAuMCwiTGluZVR5cGUiOjAsIlBhcmVudFN0eWxlIjpudWxsfSwiUGFyZW50U3R5bGUiOm51bGx9LCJUaXRsZVN0eWxlIjp7IiRpZCI6IjY1MyIsIkZvbnRTZXR0aW5ncyI6eyIkaWQiOiI2NTQiLCJGb250U2l6ZSI6OSwiRm9udE5hbWUiOiJBcmlhbCIsIklzQm9sZCI6dHJ1ZSwiSXNJdGFsaWMiOmZhbHNlLCJJc1VuZGVybGluZWQiOmZhbHNlLCJQYXJlbnRTdHlsZSI6bnVsbH0sIkF1dG9TaXplIjoyLCJGb3JlZ3JvdW5kIjp7IiRpZCI6IjY1NSIsIkNvbG9yIjp7IiRpZCI6IjY1NiIsIkEiOjI1NSwiUiI6MCwiRyI6MCwiQiI6MH19LCJNYXhXaWR0aCI6NTQuNDE4OTc1ODMwMDc4MTI1LCJNYXhIZWlnaHQiOiJJbmZpbml0eSIsIlNtYXJ0Rm9yZWdyb3VuZElzQWN0aXZlIjpmYWxzZSwiSG9yaXpvbnRhbEFsaWdubWVudCI6MSwiVmVydGljYWxBbGlnbm1lbnQiOjAsIlNtYXJ0Rm9yZWdyb3VuZCI6bnVsbCwiQmFja2dyb3VuZEZpbGxUeXBlIjowLCJNYXJnaW4iOnsiJHJlZiI6IjEyOCJ9LCJQYWRkaW5nIjp7IiRyZWYiOiIxMjkifSwiQmFja2dyb3VuZCI6eyIkaWQiOiI2NTciLCJDb2xvciI6eyIkaWQiOiI2NTgiLCJBIjowLCJSIjoyNTUsIkciOjI1NSwiQiI6MjU1fX0sIklzVmlzaWJsZSI6dHJ1ZSwiV2lkdGgiOjAuMCwiSGVpZ2h0IjowLjAsIkJvcmRlclN0eWxlIjp7IiRpZCI6IjY1OSIsIkxpbmVDb2xvciI6bnVsbCwiTGluZVdlaWdodCI6MC4wLCJMaW5lVHlwZSI6MCwiUGFyZW50U3R5bGUiOm51bGx9LCJQYXJlbnRTdHlsZSI6bnVsbH0sIkRhdGVTdHlsZSI6eyIkaWQiOiI2NjAiLCJGb250U2V0dGluZ3MiOnsiJGlkIjoiNjYxIiwiRm9udFNpemUiOjgsIkZvbnROYW1lIjoiQXJpYWwiLCJJc0JvbGQiOmZhbHNlLCJJc0l0YWxpYyI6ZmFsc2UsIklzVW5kZXJsaW5lZCI6ZmFsc2UsIlBhcmVudFN0eWxlIjpudWxsfSwiQXV0b1NpemUiOjAsIkZvcmVncm91bmQiOnsiJGlkIjoiNjYyIiwiQ29sb3IiOnsiJGlkIjoiNjYz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cmVmIjoiMTM2In0sIlBhZGRpbmciOnsiJHJlZiI6IjEzNyJ9LCJCYWNrZ3JvdW5kIjp7IiRpZCI6IjY2NCIsIkNvbG9yIjp7IiRpZCI6IjY2NSIsIkEiOjAsIlIiOjI1NSwiRyI6MjU1LCJCIjoyNTV9fSwiSXNWaXNpYmxlIjp0cnVlLCJXaWR0aCI6MC4wLCJIZWlnaHQiOjAuMCwiQm9yZGVyU3R5bGUiOnsiJGlkIjoiNjY2IiwiTGluZUNvbG9yIjpudWxsLCJMaW5lV2VpZ2h0IjowLjAsIkxpbmVUeXBlIjowLCJQYXJlbnRTdHlsZSI6bnVsbH0sIlBhcmVudFN0eWxlIjpudWxsfSwiRGF0ZUZvcm1hdCI6eyIkcmVmIjoiNDI5In0sIldlZWtOdW1iZXJpbmciOnsiJGlkIjoiNjY3IiwiRm9ybWF0IjowLCJJc1Zpc2libGUiOmZhbHNlLCJMYXN0S25vd25WaXNpYmlsaXR5U3RhdGUiOmZhbHNlfSwiSXNWaXNpYmxlIjp0cnVlLCJQYXJlbnRTdHlsZSI6bnVsbH0sIkluZGV4IjoxNCwiUGVyY2VudGFnZUNvbXBsZXRlIjpudWxsLCJQb3NpdGlvbiI6eyJSYXRpbyI6MC4xMzA4MTk1MDQzNDkzMjAwMiwiSXNDdXN0b20iOmZhbHNlfSwiRGF0ZUZvcm1hdCI6eyIkcmVmIjoiNDI5In0sIldlZWtOdW1iZXJpbmciOnsiJGlkIjoiNjY4IiwiRm9ybWF0IjowLCJJc1Zpc2libGUiOmZhbHNlLCJMYXN0S25vd25WaXNpYmlsaXR5U3RhdGUiOmZhbHNlfSwiUmVsYXRlZFRhc2tJZCI6IjAwMDAwMDAwLTAwMDAtMDAwMC0wMDAwLTAwMDAwMDAwMDAwMCIsIklkIjoiMWI2NzlkNGItMDEzMi00N2NhLTgwNjEtNWIyYmE3YWFiYjg3IiwiSW1wb3J0SWQiOm51bGwsIlRpdGxlIjoiVGhlIFNjcnVtIEd1aWRlIFZlcnNpb24gNyIsIk5vdGUiOm51bGwsIkh5cGVybGluayI6eyIkaWQiOiI2NjkiLCJBZGRyZXNzIjpudWxsLCJTdWJBZGRyZXNzIjpudWxsfSwiSXNDaGFuZ2VkIjpmYWxzZSwiSXNOZXciOmZhbHNlfSx7IiRpZCI6IjY3MCIsIkRhdGUiOiIyMDIwLTEwLTAxVDIzOjU5OjAwIiwiU3R5bGUiOnsiJGlkIjoiNjcxIiwiU2hhcGUiOjAsIkNvbm5lY3Rvck1hcmdpbiI6eyIkcmVmIjoiMTExIn0sIkNvbm5lY3RvclN0eWxlIjp7IiRpZCI6IjY3MiIsIkxpbmVDb2xvciI6eyIkaWQiOiI2NzMiLCIkdHlwZSI6Ik5MUkUuQ29tbW9uLkRvbS5Tb2xpZENvbG9yQnJ1c2gsIE5MUkUuQ29tbW9uIiwiQ29sb3IiOnsiJGlkIjoiNjc0IiwiQSI6MTI3LCJSIjoxMTEsIkciOjQ5LCJCIjoxNTJ9fSwiTGluZVdlaWdodCI6MS4wLCJMaW5lVHlwZSI6MCwiUGFyZW50U3R5bGUiOm51bGx9LCJJc0JlbG93VGltZWJhbmQiOnRydWUsIlBvc2l0aW9uT25UYXNrIjowLCJIaWRlRGF0ZSI6ZmFsc2UsIlNoYXBlU2l6ZSI6MCwiU3BhY2luZyI6MS4wLCJQYWRkaW5nIjp7IiRyZWYiOiIxMTUifSwiU2hhcGVTdHlsZSI6eyIkaWQiOiI2NzUiLCJNYXJnaW4iOnsiJHJlZiI6IjExNyJ9LCJQYWRkaW5nIjp7IiRyZWYiOiIxMTgifSwiQmFja2dyb3VuZCI6eyIkaWQiOiI2NzYiLCJDb2xvciI6eyIkaWQiOiI2NzciLCJBIjoyNTUsIlIiOjExMSwiRyI6NDksIkIiOjE1Mn19LCJJc1Zpc2libGUiOnRydWUsIldpZHRoIjoxMi4wLCJIZWlnaHQiOjE0LjAsIkJvcmRlclN0eWxlIjp7IiRpZCI6IjY3OCIsIkxpbmVDb2xvciI6eyIkaWQiOiI2NzkiLCIkdHlwZSI6Ik5MUkUuQ29tbW9uLkRvbS5Tb2xpZENvbG9yQnJ1c2gsIE5MUkUuQ29tbW9uIiwiQ29sb3IiOnsiJGlkIjoiNjgwIiwiQSI6MjU1LCJSIjoyNTUsIkciOjI1NSwiQiI6MjU1fX0sIkxpbmVXZWlnaHQiOjAuMCwiTGluZVR5cGUiOjAsIlBhcmVudFN0eWxlIjpudWxsfSwiUGFyZW50U3R5bGUiOm51bGx9LCJUaXRsZVN0eWxlIjp7IiRpZCI6IjY4MSIsIkZvbnRTZXR0aW5ncyI6eyIkaWQiOiI2ODIiLCJGb250U2l6ZSI6OSwiRm9udE5hbWUiOiJBcmlhbCIsIklzQm9sZCI6ZmFsc2UsIklzSXRhbGljIjpmYWxzZSwiSXNVbmRlcmxpbmVkIjpmYWxzZSwiUGFyZW50U3R5bGUiOm51bGx9LCJBdXRvU2l6ZSI6MiwiRm9yZWdyb3VuZCI6eyIkaWQiOiI2ODMiLCJDb2xvciI6eyIkaWQiOiI2ODQiLCJBIjoyNTUsIlIiOjAsIkciOjAsIkIiOjB9fSwiTWF4V2lkdGgiOjg5LjgxMDA4MTQ4MTkzMzYsIk1heEhlaWdodCI6IkluZmluaXR5IiwiU21hcnRGb3JlZ3JvdW5kSXNBY3RpdmUiOmZhbHNlLCJIb3Jpem9udGFsQWxpZ25tZW50IjoxLCJWZXJ0aWNhbEFsaWdubWVudCI6MCwiU21hcnRGb3JlZ3JvdW5kIjpudWxsLCJCYWNrZ3JvdW5kRmlsbFR5cGUiOjAsIk1hcmdpbiI6eyIkcmVmIjoiMTI4In0sIlBhZGRpbmciOnsiJHJlZiI6IjEyOSJ9LCJCYWNrZ3JvdW5kIjp7IiRpZCI6IjY4NSIsIkNvbG9yIjp7IiRpZCI6IjY4NiIsIkEiOjAsIlIiOjI1NSwiRyI6MjU1LCJCIjoyNTV9fSwiSXNWaXNpYmxlIjp0cnVlLCJXaWR0aCI6MC4wLCJIZWlnaHQiOjAuMCwiQm9yZGVyU3R5bGUiOnsiJGlkIjoiNjg3IiwiTGluZUNvbG9yIjpudWxsLCJMaW5lV2VpZ2h0IjowLjAsIkxpbmVUeXBlIjowLCJQYXJlbnRTdHlsZSI6bnVsbH0sIlBhcmVudFN0eWxlIjpudWxsfSwiRGF0ZVN0eWxlIjp7IiRpZCI6IjY4OCIsIkZvbnRTZXR0aW5ncyI6eyIkaWQiOiI2ODkiLCJGb250U2l6ZSI6OCwiRm9udE5hbWUiOiJBcmlhbCIsIklzQm9sZCI6ZmFsc2UsIklzSXRhbGljIjpmYWxzZSwiSXNVbmRlcmxpbmVkIjpmYWxzZSwiUGFyZW50U3R5bGUiOm51bGx9LCJBdXRvU2l6ZSI6MCwiRm9yZWdyb3VuZCI6eyIkaWQiOiI2OTAiLCJDb2xvciI6eyIkaWQiOiI2OTE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xMzYifSwiUGFkZGluZyI6eyIkcmVmIjoiMTM3In0sIkJhY2tncm91bmQiOnsiJGlkIjoiNjkyIiwiQ29sb3IiOnsiJGlkIjoiNjkzIiwiQSI6MCwiUiI6MjU1LCJHIjoyNTUsIkIiOjI1NX19LCJJc1Zpc2libGUiOnRydWUsIldpZHRoIjowLjAsIkhlaWdodCI6MC4wLCJCb3JkZXJTdHlsZSI6eyIkaWQiOiI2OTQiLCJMaW5lQ29sb3IiOm51bGwsIkxpbmVXZWlnaHQiOjAuMCwiTGluZVR5cGUiOjAsIlBhcmVudFN0eWxlIjpudWxsfSwiUGFyZW50U3R5bGUiOm51bGx9LCJEYXRlRm9ybWF0Ijp7IiRpZCI6IjY5N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NiIsIkZvcm1hdCI6MCwiSXNWaXNpYmxlIjpmYWxzZSwiTGFzdEtub3duVmlzaWJpbGl0eVN0YXRlIjpmYWxzZX0sIklzVmlzaWJsZSI6ZmFsc2UsIlBhcmVudFN0eWxlIjpudWxsfSwiSW5kZXgiOjE1LCJQZXJjZW50YWdlQ29tcGxldGUiOm51bGwsIlBvc2l0aW9uIjp7IlJhdGlvIjowLjAsIklzQ3VzdG9tIjpmYWxzZX0sIkRhdGVGb3JtYXQiOnsiJHJlZiI6IjY5NSJ9LCJXZWVrTnVtYmVyaW5nIjp7IiRpZCI6IjY5NyIsIkZvcm1hdCI6MCwiSXNWaXNpYmxlIjpmYWxzZSwiTGFzdEtub3duVmlzaWJpbGl0eVN0YXRlIjpmYWxzZX0sIlJlbGF0ZWRUYXNrSWQiOiIwMDAwMDAwMC0wMDAwLTAwMDAtMDAwMC0wMDAwMDAwMDAwMDAiLCJJZCI6ImVlNWM1NWMxLTJhYTEtNDJmNC1iNDI0LWVlZWUzYjVjZDcyYSIsIkltcG9ydElkIjpudWxsLCJUaXRsZSI6IkN1cnJlbnQgXHUwMDBiVmVyc2lvbiA3IiwiTm90ZSI6bnVsbCwiSHlwZXJsaW5rIjp7IiRpZCI6IjY5OCIsIkFkZHJlc3MiOiIiLCJTdWJBZGRyZXNzIjoiIn0sIklzQ2hhbmdlZCI6ZmFsc2UsIklzTmV3IjpmYWxzZX1dLCJUYXNrcyI6W10sIlN3aW1sYW5lcyI6W10sIk1zUHJvamVjdEl0ZW1zVHJlZSI6eyIkaWQiOiI2OTkiLCJSb290Ijp7IkltcG9ydElkIjpudWxsLCJJc0ltcG9ydGVkIjpmYWxzZSwiQ2hpbGRyZW4iOltdfX0sIk1ldGFkYXRhIjp7IiRpZCI6IjcwMCIsIlNvdXJjZVRlbXBsYXRlIjoie1wiJGlkXCI6XCIxXCIsXCJJZFwiOlwiZWNiYzZhMmMtNGJhNy00OWJlLTg5YTMtNTU3ODMxY2I1ZTIwXCIsXCJDdWx0dXJlSW5mb05hbWVcIjpcImVuLVVTXCIsXCJWZXJzaW9uXCI6e1wiJGlkXCI6XCIyXCIsXCJUZW1wbGF0ZURvbVZlcnNpb25cIjpcIjEuMy4wXCJ9LFwiRWZmZWN0XCI6MSxcIlN0eWxlXCI6e1wiJGlkXCI6XCIzXCIsXCJUaW1lYmFuZFN0eWxlXCI6e1wiJGlkXCI6XCI0XCIsXCJTY2FsZU1hcmtpbmdcIjowLFwiU2hhcGVcIjowLFwiU2hhcGVTdHlsZVwiOntcIiRpZFwiOlwiNVwiLFwiTWFyZ2luXCI6e1wiJGlkXCI6XCI2XCIsXCJUb3BcIjowLjAsXCJMZWZ0XCI6MTIuMCxcIlJpZ2h0XCI6MTIuMCxcIkJvdHRvbVwiOjAuMH0sXCJQYWRkaW5nXCI6e1wiJGlkXCI6XCI3XCIsXCJUb3BcIjo1LjAsXCJMZWZ0XCI6MC4wLFwiUmlnaHRcIjowLjAsXCJCb3R0b21cIjo1LjB9LFwiQmFja2dyb3VuZFwiOntcIiRpZFwiOlwiOFwiLFwiQ29sb3JcIjp7XCIkaWRcIjpcIjlcIixcIkFcIjoyNTUsXCJSXCI6MjIwLFwiR1wiOjcxLFwiQlwiOjM4fX0sXCJJc1Zpc2libGVcIjp0cnVlLFwiV2lkdGhcIjo4NTguMCxcIkhlaWdodFwiOjM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yLjAsXCJSaWdodFwiOjEyLjAsXCJCb3R0b21cIjowLjB9LFwiUGFkZGluZ1wiOntcIiRpZFwiOlwiMTVcIixcIlRvcFwiOjUuMCxcIkxlZnRcIjowLjAsXCJSaWdodFwiOjAuMCxcIkJvdHRvbVwiOjUuMH0sXCJCYWNrZ3JvdW5kXCI6e1wiJGlkXCI6XCIxNlwiLFwiQ29sb3JcIjp7XCIkaWRcIjpcIjE3XCIsXCJBXCI6MjU1LFwiUlwiOjIyMCxcIkdcIjo3MSxcIkJcIjozOH19LFwiSXNWaXNpYmxlXCI6dHJ1ZSxcIldpZHRoXCI6ODU4LjAsXCJIZWlnaHRcIjoz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i4wLFwiUmlnaHRcIjoxMi4wLFwiQm90dG9tXCI6MC4wfSxcIlBhZGRpbmdcIjp7XCIkaWRcIjpcIjIzXCIsXCJUb3BcIjo1LjAsXCJMZWZ0XCI6MC4wLFwiUmlnaHRcIjowLjAsXCJCb3R0b21cIjo1LjB9LFwiQmFja2dyb3VuZFwiOntcIiRpZFwiOlwiMjRcIixcIkNvbG9yXCI6e1wiJGlkXCI6XCIyNVwiLFwiQVwiOjI1NSxcIlJcIjoyMjAsXCJHXCI6NzEsXCJCXCI6Mzh9fSxcIklzVmlzaWJsZVwiOnRydWUsXCJXaWR0aFwiOjg1OC4wLFwiSGVpZ2h0XCI6Mz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y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UuMCxcIkJvdHRvbVwiOjAuMH0sXCJQYWRkaW5nXCI6e1wiJGlkXCI6XCIzNFwiLFwiVG9wXCI6MC4wLFwiTGVmdFwiOjAuMCxcIlJpZ2h0XCI6MC4wLFwiQm90dG9tXCI6MC4wfSxcIkJhY2tncm91bmRcIjp7XCIkaWRcIjpcIjM1XCIsXCJDb2xvclwiOntcIiRpZFwiOlwiMzZcIixcIkFcIjo4OSxcIlJcIjowLFwiR1wiOjAsXCJCXCI6MH19LFwiSXNWaXNpYmxlXCI6ZmFsc2UsXCJXaWR0aFwiOjAuMCxcIkhlaWdodFwiOjAuMCxcIkJvcmRlclN0eWxlXCI6bnVsbH0sXCJMZWZ0RW5kQ2Fwc1N0eWxlXCI6e1wiJGlkXCI6XCIzN1wiLFwiRm9udFNldHRpbmdzXCI6e1wiJGlkXCI6XCIzOFwiLFwiRm9udFNpemVcIjoxMi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NS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CxcIkhhc0JlZW5WaXNpYmxlQmVmb3JlXCI6dHJ1ZSxcIkZvbnRTZXR0aW5nc1wiOntcIiRpZFwiOlwiNTdcIixcIkZvbnRTaXplXCI6OS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CxcIkhhc0JlZW5WaXNpYmxlQmVmb3JlXCI6ZmFsc2UsXCJGb250U2V0dGluZ3NcIjp7XCIkaWRcIjpcIjY0XCIsXCJGb250U2l6ZVwiOjk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AsXCJIYXNCZWVuVmlzaWJsZUJlZm9yZVwiOmZhbHNlLFwiRm9udFNldHRpbmdzXCI6e1wiJGlkXCI6XCI3MlwiLFwiRm9udFNpemVcIjo5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0cnVlLFwiRWxhcHNlZFRpbWVGb3JtYXRcIjoyLFwiVG9kYXlNYXJrZXJQb3NpdGlvblwiOjMsXCJRdWlja1Bvc2l0aW9uXCI6MyxcIkFic29sdXRlUG9zaXRpb25cIjoyMTY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zMSxcIkdcIjo3MyxcIkJcIjoxMjV9fSxcIklzVmlzaWJsZVwiOnRydWUsXCJXaWR0aFwiOjAuMCxcIkhlaWdodFwiOjAuMCxcIkJvcmRlclN0eWxlXCI6bnVsbH0sXCJEZWZhdWx0TWlsZXN0b25lU3R5bGVcIjp7XCIkaWRcIjpcIjg1XCIsXCJTaGFwZVwiOjA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2OCxcIkdcIjoxMTQsXCJCXCI6MTk2fX0sXCJMaW5lV2VpZ2h0XCI6MS4wLFwiTGluZVR5cGVcIjowfSxcIklzQmVsb3dUaW1lYmFuZFwiOmZhbHNlLFwiSGlkZURhdGVcIjpmYWxzZSxcIlNoYXBlU2l6ZVwiOjEsXCJTcGFjaW5nXCI6MS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O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5LFwiRm9udE5hbWVcIjpcIkNhbGlicmlcIixcIklzQm9sZFwiOmZhbHNlLFwiSXNJdGFsaWNcIjpmYWxzZSxcIklzVW5kZXJsaW5lZFwiOmZhbHNlfSxcIkF1dG9TaXplXCI6MCxcIkZvcmVncm91bmRcIjp7XCIkaWRcIjpcIjEwOFwiLFwiQ29sb3JcIjp7XCIkaWRcIjpcIjEwOVwiLFwiQVwiOjI1NSxcIlJcIjo0NyxcIkdcIjo1NCxcIkJcIjoxNTN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CxcIlNoYXBlVGhpY2tuZXNzXCI6MCxcIkR1cmF0aW9uRm9ybWF0XCI6N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O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5LFwiRm9udE5hbWVcIjpcIkNhbGlicmlcIixcIklzQm9sZFwiOmZhbHNlLFwiSXNJdGFsaWNcIjpmYWxzZSxcIklzVW5kZXJsaW5lZFwiOmZhbHNlfSxcIkF1dG9TaXplXCI6MCxcIkZvcmVncm91bmRcIjp7XCIkaWRcIjpcIjE1MlwiLFwiQ29sb3JcIjp7XCIkaWRcIjpcIjE1M1wiLFwiQVwiOjI1NSxcIlJcIjo3OCxcIkdcIjoxMDMsXCJCXCI6MjAwfX0sXCJCYWNrZ3JvdW5kRmlsbFR5cGVcIjowLFwiTWF4V2lkdGhcIjoyMDAuMCxcIk1heEhlaWdodFwiOlwiSW5maW5pdHlcIixcIlNtYXJ0Rm9yZWdyb3VuZElzQWN0aXZlXCI6ZmFsc2UsXCJIb3Jpem9udGFsQWxpZ25tZW50XCI6MC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n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3tcIiRpZFwiOlwiMTgyXCIsXCJTaGFwZVwiOjAsXCJDb25uZWN0b3JNYXJnaW5cIjp7XCIkaWRcIjpcIjE4M1wiLFwiVG9wXCI6MC4wLFwiTGVmdFwiOjIuMCxcIlJpZ2h0XCI6Mi4wLFwiQm90dG9tXCI6MC4wfSxcIkNvbm5lY3RvclN0eWxlXCI6e1wiJGlkXCI6XCIxODRcIixcIkxpbmVDb2xvclwiOntcIiRpZFwiOlwiMTg1XCIsXCIkdHlwZVwiOlwiTkxSRS5Db21tb24uRG9tLlNvbGlkQ29sb3JCcnVzaCwgTkxSRS5Db21tb25cIixcIkNvbG9yXCI6e1wiJGlkXCI6XCIxODZcIixcIkFcIjoyNTUsXCJSXCI6NjgsXCJHXCI6MTE0LFwiQlwiOjE5Nn19LFwiTGluZVdlaWdodFwiOjEuMCxcIkxpbmVUeXBlXCI6MH0sXCJJc0JlbG93VGltZWJhbmRcIjpmYWxzZSxcIkhpZGVEYXRlXCI6ZmFsc2UsXCJTaGFwZVNpemVcIjowLFwiU3BhY2luZ1wiOjEuMCxcIlBhZGRpbmdcIjp7XCIkaWRcIjpcIjE4N1wiLFwiVG9wXCI6Ny4wLFwiTGVmdFwiOjMuMCxcIlJpZ2h0XCI6MC4wLFwiQm90dG9tXCI6Mi4wfSxcIlBvc2l0aW9uXCI6e1wiJGlkXCI6XCIxODhcIixcIlJhdGlvXCI6MC4wLFwiSXNDdXN0b21cIjpmYWxzZX0sXCJQb3NpdGlvbk9uVGFza1wiOjAsXCJTaGFwZVN0eWxlXCI6e1wiJGlkXCI6XCIxODlcIixcIk1hcmdpblwiOntcIiRpZFwiOlwiMTkwXCIsXCJUb3BcIjowLjAsXCJMZWZ0XCI6MC4wLFwiUmlnaHRcIjowLjAsXCJCb3R0b21cIjowLjB9LFwiUGFkZGluZ1wiOntcIiRpZFwiOlwiMTkxXCIsXCJUb3BcIjowLjAsXCJMZWZ0XCI6MC4wLFwiUmlnaHRcIjowLjAsXCJCb3R0b21cIjowLjB9LFwiQmFja2dyb3VuZFwiOntcIiRpZFwiOlwiMTkyXCIsXCJDb2xvclwiOntcIiRpZFwiOlwiMTkzXCIsXCJBXCI6MjU1LFwiUlwiOjY4LFwiR1wiOjExNCxcIkJcIjoxOTZ9fSxcIklzVmlzaWJsZVwiOnRydWUsXCJXaWR0aFwiOjEyLjAsXCJIZWlnaHRcIjoxNC4wLFwiQm9yZGVyU3R5bGVcIjp7XCIkaWRcIjpcIjE5NFwiLFwiTGluZUNvbG9yXCI6e1wiJHJlZlwiOlwiOTdcIn0sXCJMaW5lV2VpZ2h0XCI6MC4wLFwiTGluZVR5cGVcIjowfX0sXCJUaXRsZVN0eWxlXCI6e1wiJGlkXCI6XCIxOTVcIixcIkZvbnRTZXR0aW5nc1wiOntcIiRpZFwiOlwiMTk2XCIsXCJGb250U2l6ZVwiOjksXCJGb250TmFtZVwiOlwiQ2FsaWJyaVwiLFwiSXNCb2xkXCI6dHJ1ZSxcIklzSXRhbGljXCI6ZmFsc2UsXCJJc1VuZGVybGluZWRcIjpmYWxzZX0sXCJBdXRvU2l6ZVwiOjIsXCJGb3JlZ3JvdW5kXCI6e1wiJGlkXCI6XCIxOTdcIixcIkNvbG9yXCI6e1wiJGlkXCI6XCIxOThcIixcIkFcIjoyNTUsXCJSXCI6MCxcIkdcIjowLFwiQlwiOjB9fSxcIkJhY2tncm91bmRGaWxsVHlwZVwiOjAsXCJNYXhXaWR0aFwiOjc1LjkxMzg1NjUwNjM0NzY1NixcIk1heEhlaWdodFwiOlwiSW5maW5pdHlcIixcIlNtYXJ0Rm9yZWdyb3VuZElzQWN0aXZlXCI6ZmFsc2UsXCJIb3Jpem9udGFsQWxpZ25tZW50XCI6MSxcIlZlcnRpY2FsQWxpZ25tZW50XCI6MCxcIlNtYXJ0Rm9yZWdyb3VuZFwiOm51bGwsXCJNYXJnaW5cIjp7XCIkaWRcIjpcIjE5OVwiLFwiVG9wXCI6MC4wLFwiTGVmdFwiOjAuMCxcIlJpZ2h0XCI6MC4wLFwiQm90dG9tXCI6MC4wfSxcIlBhZGRpbmdcIjp7XCIkaWRcIjpcIjIwMFwiLFwiVG9wXCI6MC4wLFwiTGVmdFwiOjAuMCxcIlJpZ2h0XCI6MC4wLFwiQm90dG9tXCI6MC4wfSxcIkJhY2tncm91bmRcIjp7XCIkcmVmXCI6XCIxMDVcIn0sXCJJc1Zpc2libGVcIjp0cnVlLFwiV2lkdGhcIjowLjAsXCJIZWlnaHRcIjowLjAsXCJCb3JkZXJTdHlsZVwiOntcIiRpZFwiOlwiMjAxXCIsXCJMaW5lQ29sb3JcIjpudWxsLFwiTGluZVdlaWdodFwiOjAuMCxcIkxpbmVUeXBlXCI6MH19LFwiRGF0ZVN0eWxlXCI6e1wiJGlkXCI6XCIyMDJcIixcIkZvbnRTZXR0aW5nc1wiOntcIiRpZFwiOlwiMjAzXCIsXCJGb250U2l6ZVwiOjksXCJGb250TmFtZVwiOlwiQ2FsaWJyaVwiLFwiSXNCb2xkXCI6ZmFsc2UsXCJJc0l0YWxpY1wiOmZhbHNlLFwiSXNVbmRlcmxpbmVkXCI6ZmFsc2V9LFwiQXV0b1NpemVcIjowLFwiRm9yZWdyb3VuZFwiOntcIiRpZFwiOlwiMjA0XCIsXCJDb2xvclwiOntcIiRpZFwiOlwiMjA1XCIsXCJBXCI6MjU1LFwiUlwiOjQ3LFwiR1wiOjU0LFwiQlwiOjE1M319LFwiQmFja2dyb3VuZEZpbGxUeXBlXCI6MCxcIk1heFdpZHRoXCI6MjAwLjAsXCJNYXhIZWlnaHRcIjpcIkluZmluaXR5XCIsXCJTbWFydEZvcmVncm91bmRJc0FjdGl2ZVwiOmZhbHNlLFwiSG9yaXpvbnRhbEFsaWdubWVudFwiOjEsXCJWZXJ0aWNhbEFsaWdubWVudFwiOjAsXCJTbWFydEZvcmVncm91bmRcIjpudWxsLFwiTWFyZ2luXCI6e1wiJGlkXCI6XCIyMDZcIixcIlRvcFwiOjAuMCxcIkxlZnRcIjowLjAsXCJSaWdodFwiOjAuMCxcIkJvdHRvbVwiOjAuMH0sXCJQYWRkaW5nXCI6e1wiJGlkXCI6XCIyMDdcIixcIlRvcFwiOjAuMCxcIkxlZnRcIjowLjAsXCJSaWdodFwiOjAuMCxcIkJvdHRvbVwiOjAuMH0sXCJCYWNrZ3JvdW5kXCI6e1wiJHJlZlwiOlwiMTEyXCJ9LFwiSXNWaXNpYmxlXCI6dHJ1ZSxcIldpZHRoXCI6MC4wLFwiSGVpZ2h0XCI6MC4wLFwiQm9yZGVyU3R5bGVcIjp7XCIkaWRcIjpcIjIwOFwiLFwiTGluZUNvbG9yXCI6bnVsbCxcIkxpbmVXZWlnaHRcIjowLjAsXCJMaW5lVHlwZVwiOjB9fSxcIkRhdGVGb3JtYXRcIjp7XCIkaWRcIjpcIjIwOVwiLFwiRm9ybWF0U3RyaW5nXCI6XCJ5eXl5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xMFwiLFwiU2hhcGVcIjowLFwiQ29ubmVjdG9yTWFyZ2luXCI6e1wiJGlkXCI6XCIyMTFcIixcIlRvcFwiOjAuMCxcIkxlZnRcIjoyLjAsXCJSaWdodFwiOjIuMCxcIkJvdHRvbVwiOjAuMH0sXCJDb25uZWN0b3JTdHlsZVwiOntcIiRpZFwiOlwiMjEyXCIsXCJMaW5lQ29sb3JcIjp7XCIkaWRcIjpcIjIxM1wiLFwiJHR5cGVcIjpcIk5MUkUuQ29tbW9uLkRvbS5Tb2xpZENvbG9yQnJ1c2gsIE5MUkUuQ29tbW9uXCIsXCJDb2xvclwiOntcIiRpZFwiOlwiMjE0XCIsXCJBXCI6MTI3LFwiUlwiOjY4LFwiR1wiOjExNCxcIkJcIjoxOTZ9fSxcIkxpbmVXZWlnaHRcIjoxLjAsXCJMaW5lVHlwZVwiOjB9LFwiSXNCZWxvd1RpbWViYW5kXCI6ZmFsc2UsXCJIaWRlRGF0ZVwiOmZhbHNlLFwiU2hhcGVTaXplXCI6MCxcIlNwYWNpbmdcIjoxLjAsXCJQYWRkaW5nXCI6e1wiJGlkXCI6XCIyMTVcIixcIlRvcFwiOjcuMCxcIkxlZnRcIjozLjAsXCJSaWdodFwiOjAuMCxcIkJvdHRvbVwiOjIuMH0sXCJQb3NpdGlvblwiOntcIiRpZFwiOlwiMjE2XCIsXCJSYXRpb1wiOjAuMCxcIklzQ3VzdG9tXCI6ZmFsc2V9LFwiUG9zaXRpb25PblRhc2tcIjowLFwiU2hhcGVTdHlsZVwiOntcIiRpZFwiOlwiMjE3XCIsXCJNYXJnaW5cIjp7XCIkaWRcIjpcIjIxOFwiLFwiVG9wXCI6MC4wLFwiTGVmdFwiOjAuMCxcIlJpZ2h0XCI6MC4wLFwiQm90dG9tXCI6MC4wfSxcIlBhZGRpbmdcIjp7XCIkaWRcIjpcIjIxOVwiLFwiVG9wXCI6MC4wLFwiTGVmdFwiOjAuMCxcIlJpZ2h0XCI6MC4wLFwiQm90dG9tXCI6MC4wfSxcIkJhY2tncm91bmRcIjp7XCIkaWRcIjpcIjIyMFwiLFwiQ29sb3JcIjp7XCIkaWRcIjpcIjIyMVwiLFwiQVwiOjI1NSxcIlJcIjo2OCxcIkdcIjoxMTQsXCJCXCI6MTk2fX0sXCJJc1Zpc2libGVcIjp0cnVlLFwiV2lkdGhcIjoxMi4wLFwiSGVpZ2h0XCI6MTQuMCxcIkJvcmRlclN0eWxlXCI6e1wiJGlkXCI6XCIyMjJcIixcIkxpbmVDb2xvclwiOntcIiRyZWZcIjpcIjk3XCJ9LFwiTGluZVdlaWdodFwiOjAuMCxcIkxpbmVUeXBlXCI6MH19LFwiVGl0bGVTdHlsZVwiOntcIiRpZFwiOlwiMjIzXCIsXCJGb250U2V0dGluZ3NcIjp7XCIkaWRcIjpcIjIyNFwiLFwiRm9udFNpemVcIjo5LFwiRm9udE5hbWVcIjpcIkNhbGlicmlcIixcIklzQm9sZFwiOnRydWUsXCJJc0l0YWxpY1wiOmZhbHNlLFwiSXNVbmRlcmxpbmVkXCI6ZmFsc2V9LFwiQXV0b1NpemVcIjoyLFwiRm9yZWdyb3VuZFwiOntcIiRpZFwiOlwiMjI1XCIsXCJDb2xvclwiOntcIiRpZFwiOlwiMjI2XCIsXCJBXCI6MjU1LFwiUlwiOjAsXCJHXCI6MCxcIkJcIjowfX0sXCJCYWNrZ3JvdW5kRmlsbFR5cGVcIjowLFwiTWF4V2lkdGhcIjo5OS43ODE5NjcxNjMwODU5MzgsXCJNYXhIZWlnaHRcIjpcIkluZmluaXR5XCIsXCJTbWFydEZvcmVncm91bmRJc0FjdGl2ZVwiOmZhbHNlLFwiSG9yaXpvbnRhbEFsaWdubWVudFwiOjEsXCJWZXJ0aWNhbEFsaWdubWVudFwiOjAsXCJTbWFydEZvcmVncm91bmRcIjpudWxsLFwiTWFyZ2luXCI6e1wiJGlkXCI6XCIyMjdcIixcIlRvcFwiOjAuMCxcIkxlZnRcIjowLjAsXCJSaWdodFwiOjAuMCxcIkJvdHRvbVwiOjAuMH0sXCJQYWRkaW5nXCI6e1wiJGlkXCI6XCIyMjhcIixcIlRvcFwiOjAuMCxcIkxlZnRcIjowLjAsXCJSaWdodFwiOjAuMCxcIkJvdHRvbVwiOjAuMH0sXCJCYWNrZ3JvdW5kXCI6e1wiJHJlZlwiOlwiMTA1XCJ9LFwiSXNWaXNpYmxlXCI6dHJ1ZSxcIldpZHRoXCI6MC4wLFwiSGVpZ2h0XCI6MC4wLFwiQm9yZGVyU3R5bGVcIjp7XCIkaWRcIjpcIjIyOVwiLFwiTGluZUNvbG9yXCI6bnVsbCxcIkxpbmVXZWlnaHRcIjowLjAsXCJMaW5lVHlwZVwiOjB9fSxcIkRhdGVTdHlsZVwiOntcIiRpZFwiOlwiMjMwXCIsXCJGb250U2V0dGluZ3NcIjp7XCIkaWRcIjpcIjIzMVwiLFwiRm9udFNpemVcIjo5LFwiRm9udE5hbWVcIjpcIkNhbGlicmlcIixcIklzQm9sZFwiOmZhbHNlLFwiSXNJdGFsaWNcIjpmYWxzZSxcIklzVW5kZXJsaW5lZFwiOmZhbHNlfSxcIkF1dG9TaXplXCI6MCxcIkZvcmVncm91bmRcIjp7XCIkaWRcIjpcIjIzMlwiLFwiQ29sb3JcIjp7XCIkaWRcIjpcIjIzM1wiLFwiQVwiOjI1NSxcIlJcIjo0NyxcIkdcIjo1NCxcIkJcIjoxNTN9fSxcIkJhY2tncm91bmRGaWxsVHlwZVwiOjAsXCJNYXhXaWR0aFwiOjIwMC4wLFwiTWF4SGVpZ2h0XCI6XCJJbmZpbml0eVwiLFwiU21hcnRGb3JlZ3JvdW5kSXNBY3RpdmVcIjpmYWxzZSxcIkhvcml6b250YWxBbGlnbm1lbnRcIjoxLFwiVmVydGljYWxBbGlnbm1lbnRcIjowLFwiU21hcnRGb3JlZ3JvdW5kXCI6bnVsbCxcIk1hcmdpblwiOntcIiRpZFwiOlwiMjM0XCIsXCJUb3BcIjowLjAsXCJMZWZ0XCI6MC4wLFwiUmlnaHRcIjowLjAsXCJCb3R0b21cIjowLjB9LFwiUGFkZGluZ1wiOntcIiRpZFwiOlwiMjM1XCIsXCJUb3BcIjowLjAsXCJMZWZ0XCI6MC4wLFwiUmlnaHRcIjowLjAsXCJCb3R0b21cIjowLjB9LFwiQmFja2dyb3VuZFwiOntcIiRyZWZcIjpcIjExMlwifSxcIklzVmlzaWJsZVwiOnRydWUsXCJXaWR0aFwiOjAuMCxcIkhlaWdodFwiOjAuMCxcIkJvcmRlclN0eWxlXCI6e1wiJGlkXCI6XCIyMzZcIixcIkxpbmVDb2xvclwiOm51bGwsXCJMaW5lV2VpZ2h0XCI6MC4wLFwiTGluZVR5cGVcIjowfX0sXCJEYXRlRm9ybWF0XCI6e1wiJGlkXCI6XCIyMzdcIixcIkZvcm1hdFN0cmluZ1wiOlwi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MzhcIixcIlNoYXBlXCI6MCxcIkNvbm5lY3Rvck1hcmdpblwiOntcIiRpZFwiOlwiMjM5XCIsXCJUb3BcIjowLjAsXCJMZWZ0XCI6Mi4wLFwiUmlnaHRcIjoyLjAsXCJCb3R0b21cIjowLjB9LFwiQ29ubmVjdG9yU3R5bGVcIjp7XCIkaWRcIjpcIjI0MFwiLFwiTGluZUNvbG9yXCI6e1wiJGlkXCI6XCIyNDFcIixcIiR0eXBlXCI6XCJOTFJFLkNvbW1vbi5Eb20uU29saWRDb2xvckJydXNoLCBOTFJFLkNvbW1vblwiLFwiQ29sb3JcIjp7XCIkaWRcIjpcIjI0MlwiLFwiQVwiOjEyNyxcIlJcIjo2OCxcIkdcIjoxMTQsXCJCXCI6MTk2fX0sXCJMaW5lV2VpZ2h0XCI6MS4wLFwiTGluZVR5cGVcIjowfSxcIklzQmVsb3dUaW1lYmFuZFwiOmZhbHNlLFwiSGlkZURhdGVcIjpmYWxzZSxcIlNoYXBlU2l6ZVwiOjAsXCJTcGFjaW5nXCI6MS4wLFwiUGFkZGluZ1wiOntcIiRpZFwiOlwiMjQzXCIsXCJUb3BcIjo3LjAsXCJMZWZ0XCI6My4wLFwiUmlnaHRcIjowLjAsXCJCb3R0b21cIjoyLjB9LFwiUG9zaXRpb25cIjp7XCIkaWRcIjpcIjI0NFwiLFwiUmF0aW9cIjowLjAsXCJJc0N1c3RvbVwiOmZhbHNlfSxcIlBvc2l0aW9uT25UYXNrXCI6MCxcIlNoYXBlU3R5bGVcIjp7XCIkaWRcIjpcIjI0NVwiLFwiTWFyZ2luXCI6e1wiJGlkXCI6XCIyNDZcIixcIlRvcFwiOjAuMCxcIkxlZnRcIjowLjAsXCJSaWdodFwiOjAuMCxcIkJvdHRvbVwiOjAuMH0sXCJQYWRkaW5nXCI6e1wiJGlkXCI6XCIyNDdcIixcIlRvcFwiOjAuMCxcIkxlZnRcIjowLjAsXCJSaWdodFwiOjAuMCxcIkJvdHRvbVwiOjAuMH0sXCJCYWNrZ3JvdW5kXCI6e1wiJGlkXCI6XCIyNDhcIixcIkNvbG9yXCI6e1wiJGlkXCI6XCIyNDlcIixcIkFcIjoyNTUsXCJSXCI6NjgsXCJHXCI6MTE0LFwiQlwiOjE5Nn19LFwiSXNWaXNpYmxlXCI6dHJ1ZSxcIldpZHRoXCI6MTIuMCxcIkhlaWdodFwiOjE0LjAsXCJCb3JkZXJTdHlsZVwiOntcIiRpZFwiOlwiMjUwXCIsXCJMaW5lQ29sb3JcIjp7XCIkcmVmXCI6XCI5N1wifSxcIkxpbmVXZWlnaHRcIjowLjAsXCJMaW5lVHlwZVwiOjB9fSxcIlRpdGxlU3R5bGVcIjp7XCIkaWRcIjpcIjI1MVwiLFwiRm9udFNldHRpbmdzXCI6e1wiJGlkXCI6XCIyNTJcIixcIkZvbnRTaXplXCI6OSxcIkZvbnROYW1lXCI6XCJDYWxpYnJpXCIsXCJJc0JvbGRcIjp0cnVlLFwiSXNJdGFsaWNcIjpmYWxzZSxcIklzVW5kZXJsaW5lZFwiOmZhbHNlfSxcIkF1dG9TaXplXCI6MixcIkZvcmVncm91bmRcIjp7XCIkaWRcIjpcIjI1M1wiLFwiQ29sb3JcIjp7XCIkaWRcIjpcIjI1NFwiLFwiQVwiOjI1NSxcIlJcIjowLFwiR1wiOjAsXCJCXCI6MH19LFwiQmFja2dyb3VuZEZpbGxUeXBlXCI6MCxcIk1heFdpZHRoXCI6NTcuOTI1NTkwNTE1MTM2NzE5LFwiTWF4SGVpZ2h0XCI6XCJJbmZpbml0eVwiLFwiU21hcnRGb3JlZ3JvdW5kSXNBY3RpdmVcIjpmYWxzZSxcIkhvcml6b250YWxBbGlnbm1lbnRcIjoxLFwiVmVydGljYWxBbGlnbm1lbnRcIjowLFwiU21hcnRGb3JlZ3JvdW5kXCI6bnVsbCxcIk1hcmdpblwiOntcIiRpZFwiOlwiMjU1XCIsXCJUb3BcIjowLjAsXCJMZWZ0XCI6MC4wLFwiUmlnaHRcIjowLjAsXCJCb3R0b21cIjowLjB9LFwiUGFkZGluZ1wiOntcIiRpZFwiOlwiMjU2XCIsXCJUb3BcIjowLjAsXCJMZWZ0XCI6MC4wLFwiUmlnaHRcIjowLjAsXCJCb3R0b21cIjowLjB9LFwiQmFja2dyb3VuZFwiOntcIiRyZWZcIjpcIjEwNVwifSxcIklzVmlzaWJsZVwiOnRydWUsXCJXaWR0aFwiOjAuMCxcIkhlaWdodFwiOjAuMCxcIkJvcmRlclN0eWxlXCI6e1wiJGlkXCI6XCIyNTdcIixcIkxpbmVDb2xvclwiOm51bGwsXCJMaW5lV2VpZ2h0XCI6MC4wLFwiTGluZVR5cGVcIjowfX0sXCJEYXRlU3R5bGVcIjp7XCIkaWRcIjpcIjI1OFwiLFwiRm9udFNldHRpbmdzXCI6e1wiJGlkXCI6XCIyNTlcIixcIkZvbnRTaXplXCI6OSxcIkZvbnROYW1lXCI6XCJDYWxpYnJpXCIsXCJJc0JvbGRcIjpmYWxzZSxcIklzSXRhbGljXCI6ZmFsc2UsXCJJc1VuZGVybGluZWRcIjpmYWxzZX0sXCJBdXRvU2l6ZVwiOjAsXCJGb3JlZ3JvdW5kXCI6e1wiJGlkXCI6XCIyNjBcIixcIkNvbG9yXCI6e1wiJGlkXCI6XCIyNjFcIixcIkFcIjoyNTUsXCJSXCI6NDcsXCJHXCI6NTQsXCJCXCI6MTUzfX0sXCJCYWNrZ3JvdW5kRmlsbFR5cGVcIjowLFwiTWF4V2lkdGhcIjoyMDAuMCxcIk1heEhlaWdodFwiOlwiSW5maW5pdHlcIixcIlNtYXJ0Rm9yZWdyb3VuZElzQWN0aXZlXCI6ZmFsc2UsXCJIb3Jpem9udGFsQWxpZ25tZW50XCI6MSxcIlZlcnRpY2FsQWxpZ25tZW50XCI6MCxcIlNtYXJ0Rm9yZWdyb3VuZFwiOm51bGwsXCJNYXJnaW5cIjp7XCIkaWRcIjpcIjI2MlwiLFwiVG9wXCI6MC4wLFwiTGVmdFwiOjAuMCxcIlJpZ2h0XCI6MC4wLFwiQm90dG9tXCI6MC4wfSxcIlBhZGRpbmdcIjp7XCIkaWRcIjpcIjI2M1wiLFwiVG9wXCI6MC4wLFwiTGVmdFwiOjAuMCxcIlJpZ2h0XCI6MC4wLFwiQm90dG9tXCI6MC4wfSxcIkJhY2tncm91bmRcIjp7XCIkcmVmXCI6XCIxMTJcIn0sXCJJc1Zpc2libGVcIjp0cnVlLFwiV2lkdGhcIjowLjAsXCJIZWlnaHRcIjowLjAsXCJCb3JkZXJTdHlsZVwiOntcIiRpZFwiOlwiMjY0XCIsXCJMaW5lQ29sb3JcIjpudWxsLFwiTGluZVdlaWdodFwiOjAuMCxcIkxpbmVUeXBlXCI6MH19LFwiRGF0ZUZvcm1hdFwiOntcIiRpZFwiOlwiMjY1XCIsXCJGb3JtYXRTdHJpbmdcIjpcIn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Y2XCIsXCJTaGFwZVwiOjAsXCJDb25uZWN0b3JNYXJnaW5cIjp7XCIkaWRcIjpcIjI2N1wiLFwiVG9wXCI6MC4wLFwiTGVmdFwiOjIuMCxcIlJpZ2h0XCI6Mi4wLFwiQm90dG9tXCI6MC4wfSxcIkNvbm5lY3RvclN0eWxlXCI6e1wiJGlkXCI6XCIyNjhcIixcIkxpbmVDb2xvclwiOntcIiRpZFwiOlwiMjY5XCIsXCIkdHlwZVwiOlwiTkxSRS5Db21tb24uRG9tLlNvbGlkQ29sb3JCcnVzaCwgTkxSRS5Db21tb25cIixcIkNvbG9yXCI6e1wiJGlkXCI6XCIyNzBcIixcIkFcIjoxMjcsXCJSXCI6NjgsXCJHXCI6MTE0LFwiQlwiOjE5Nn19LFwiTGluZVdlaWdodFwiOjEuMCxcIkxpbmVUeXBlXCI6MH0sXCJJc0JlbG93VGltZWJhbmRcIjpmYWxzZSxcIkhpZGVEYXRlXCI6ZmFsc2UsXCJTaGFwZVNpemVcIjowLFwiU3BhY2luZ1wiOjEuMCxcIlBhZGRpbmdcIjp7XCIkaWRcIjpcIjI3MVwiLFwiVG9wXCI6Ny4wLFwiTGVmdFwiOjMuMCxcIlJpZ2h0XCI6MC4wLFwiQm90dG9tXCI6Mi4wfSxcIlBvc2l0aW9uXCI6e1wiJGlkXCI6XCIyNzJcIixcIlJhdGlvXCI6MC4wLFwiSXNDdXN0b21cIjpmYWxzZX0sXCJQb3NpdGlvbk9uVGFza1wiOjA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Y4LFwiR1wiOjExNCxcIkJcIjoxOTZ9fSxcIklzVmlzaWJsZVwiOnRydWUsXCJXaWR0aFwiOjEyLjAsXCJIZWlnaHRcIjoxNC4wLFwiQm9yZGVyU3R5bGVcIjp7XCIkaWRcIjpcIjI3OFwiLFwiTGluZUNvbG9yXCI6e1wiJHJlZlwiOlwiOTdcIn0sXCJMaW5lV2VpZ2h0XCI6MC4wLFwiTGluZVR5cGVcIjowfX0sXCJUaXRsZVN0eWxlXCI6e1wiJGlkXCI6XCIyNzlcIixcIkZvbnRTZXR0aW5nc1wiOntcIiRpZFwiOlwiMjgwXCIsXCJGb250U2l6ZVwiOjksXCJGb250TmFtZVwiOlwiQ2FsaWJyaVwiLFwiSXNCb2xkXCI6dHJ1ZSxcIklzSXRhbGljXCI6ZmFsc2UsXCJJc1VuZGVybGluZWRcIjpmYWxzZX0sXCJBdXRvU2l6ZVwiOjIsXCJGb3JlZ3JvdW5kXCI6e1wiJGlkXCI6XCIyODFcIixcIkNvbG9yXCI6e1wiJGlkXCI6XCIyODJcIixcIkFcIjoyNTUsXCJSXCI6MCxcIkdcIjowLFwiQlwiOjB9fSxcIkJhY2tncm91bmRGaWxsVHlwZVwiOjAsXCJNYXhXaWR0aFwiOjgzLjY3Nzg3MTcwNDEwMTU2MixcIk1heEhlaWdodFwiOlwiSW5maW5pdHlcIixcIlNtYXJ0Rm9yZWdyb3VuZElzQWN0aXZlXCI6ZmFsc2UsXCJIb3Jpem9udGFsQWxpZ25tZW50XCI6MSxcIlZlcnRpY2FsQWxpZ25tZW50XCI6MCxcIlNtYXJ0Rm9yZWdyb3VuZFwiOm51bGwsXCJNYXJnaW5cIjp7XCIkaWRcIjpcIjI4M1wiLFwiVG9wXCI6MC4wLFwiTGVmdFwiOjAuMCxcIlJpZ2h0XCI6MC4wLFwiQm90dG9tXCI6MC4wfSxcIlBhZGRpbmdcIjp7XCIkaWRcIjpcIjI4NFwiLFwiVG9wXCI6MC4wLFwiTGVmdFwiOjAuMCxcIlJpZ2h0XCI6MC4wLFwiQm90dG9tXCI6MC4wfSxcIkJhY2tncm91bmRcIjp7XCIkcmVmXCI6XCIxMDVcIn0sXCJJc1Zpc2libGVcIjp0cnVlLFwiV2lkdGhcIjowLjAsXCJIZWlnaHRcIjowLjAsXCJCb3JkZXJTdHlsZVwiOntcIiRpZFwiOlwiMjg1XCIsXCJMaW5lQ29sb3JcIjpudWxsLFwiTGluZVdlaWdodFwiOjAuMCxcIkxpbmVUeXBlXCI6MH19LFwiRGF0ZVN0eWxlXCI6e1wiJGlkXCI6XCIyODZcIixcIkZvbnRTZXR0aW5nc1wiOntcIiRpZFwiOlwiMjg3XCIsXCJGb250U2l6ZVwiOjksXCJGb250TmFtZVwiOlwiQ2FsaWJyaVwiLFwiSXNCb2xkXCI6ZmFsc2UsXCJJc0l0YWxpY1wiOmZhbHNlLFwiSXNVbmRlcmxpbmVkXCI6ZmFsc2V9LFwiQXV0b1NpemVcIjowLFwiRm9yZWdyb3VuZFwiOntcIiRpZFwiOlwiMjg4XCIsXCJDb2xvclwiOntcIiRpZFwiOlwiMjg5XCIsXCJBXCI6MjU1LFwiUlwiOjQ3LFwiR1wiOjU0LFwiQlwiOjE1M319LFwiQmFja2dyb3VuZEZpbGxUeXBlXCI6MCxcIk1heFdpZHRoXCI6MjAwLjAsXCJNYXhIZWlnaHRcIjpcIkluZmluaXR5XCIsXCJTbWFydEZvcmVncm91bmRJc0FjdGl2ZVwiOmZhbHNlLFwiSG9yaXpvbnRhbEFsaWdubWVudFwiOjEsXCJWZXJ0aWNhbEFsaWdubWVudFwiOjAsXCJTbWFydEZvcmVncm91bmRcIjpudWxsLFwiTWFyZ2luXCI6e1wiJGlkXCI6XCIyOTBcIixcIlRvcFwiOjAuMCxcIkxlZnRcIjowLjAsXCJSaWdodFwiOjAuMCxcIkJvdHRvbVwiOjAuMH0sXCJQYWRkaW5nXCI6e1wiJGlkXCI6XCIyOTFcIixcIlRvcFwiOjAuMCxcIkxlZnRcIjowLjAsXCJSaWdodFwiOjAuMCxcIkJvdHRvbVwiOjAuMH0sXCJCYWNrZ3JvdW5kXCI6e1wiJHJlZlwiOlwiMTEyXCJ9LFwiSXNWaXNpYmxlXCI6dHJ1ZSxcIldpZHRoXCI6MC4wLFwiSGVpZ2h0XCI6MC4wLFwiQm9yZGVyU3R5bGVcIjp7XCIkaWRcIjpcIjI5MlwiLFwiTGluZUNvbG9yXCI6bnVsbCxcIkxpbmVXZWlnaHRcIjowLjAsXCJMaW5lVHlwZVwiOjB9fSxcIkRhdGVGb3JtYXRcIjp7XCIkaWRcIjpcIjI5M1wiLFwiRm9ybWF0U3RyaW5nXCI6XCJ5eXl5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5NFwiLFwiU2hhcGVcIjowLFwiQ29ubmVjdG9yTWFyZ2luXCI6e1wiJGlkXCI6XCIyOTVcIixcIlRvcFwiOjAuMCxcIkxlZnRcIjoyLjAsXCJSaWdodFwiOjIuMCxcIkJvdHRvbVwiOjAuMH0sXCJDb25uZWN0b3JTdHlsZVwiOntcIiRpZFwiOlwiMjk2XCIsXCJMaW5lQ29sb3JcIjp7XCIkaWRcIjpcIjI5N1wiLFwiJHR5cGVcIjpcIk5MUkUuQ29tbW9uLkRvbS5Tb2xpZENvbG9yQnJ1c2gsIE5MUkUuQ29tbW9uXCIsXCJDb2xvclwiOntcIiRpZFwiOlwiMjk4XCIsXCJBXCI6MjU1LFwiUlwiOjY4LFwiR1wiOjExNCxcIkJcIjoxOTZ9fSxcIkxpbmVXZWlnaHRcIjoxLjAsXCJMaW5lVHlwZVwiOjB9LFwiSXNCZWxvd1RpbWViYW5kXCI6ZmFsc2UsXCJIaWRlRGF0ZVwiOmZhbHNlLFwiU2hhcGVTaXplXCI6MCxcIlNwYWNpbmdcIjoxLjAsXCJQYWRkaW5nXCI6e1wiJGlkXCI6XCIyOTlcIixcIlRvcFwiOjcuMCxcIkxlZnRcIjozLjAsXCJSaWdodFwiOjAuMCxcIkJvdHRvbVwiOjIuMH0sXCJQb3NpdGlvblwiOntcIiRpZFwiOlwiMzAwXCIsXCJSYXRpb1wiOjAuMCxcIklzQ3VzdG9tXCI6ZmFsc2V9LFwiUG9zaXRpb25PblRhc2tcIjowLFwiU2hhcGVTdHlsZVwiOntcIiRpZFwiOlwiMzAxXCIsXCJNYXJnaW5cIjp7XCIkaWRcIjpcIjMwMlwiLFwiVG9wXCI6MC4wLFwiTGVmdFwiOjAuMCxcIlJpZ2h0XCI6MC4wLFwiQm90dG9tXCI6MC4wfSxcIlBhZGRpbmdcIjp7XCIkaWRcIjpcIjMwM1wiLFwiVG9wXCI6MC4wLFwiTGVmdFwiOjAuMCxcIlJpZ2h0XCI6MC4wLFwiQm90dG9tXCI6MC4wfSxcIkJhY2tncm91bmRcIjp7XCIkaWRcIjpcIjMwNFwiLFwiQ29sb3JcIjp7XCIkaWRcIjpcIjMwNVwiLFwiQVwiOjI1NSxcIlJcIjo2OCxcIkdcIjoxMTQsXCJCXCI6MTk2fX0sXCJJc1Zpc2libGVcIjp0cnVlLFwiV2lkdGhcIjoxMi4wLFwiSGVpZ2h0XCI6MTQuMCxcIkJvcmRlclN0eWxlXCI6e1wiJGlkXCI6XCIzMDZcIixcIkxpbmVDb2xvclwiOntcIiRyZWZcIjpcIjk3XCJ9LFwiTGluZVdlaWdodFwiOjAuMCxcIkxpbmVUeXBlXCI6MH19LFwiVGl0bGVTdHlsZVwiOntcIiRpZFwiOlwiMzA3XCIsXCJGb250U2V0dGluZ3NcIjp7XCIkaWRcIjpcIjMwOFwiLFwiRm9udFNpemVcIjo5LFwiRm9udE5hbWVcIjpcIkNhbGlicmlcIixcIklzQm9sZFwiOnRydWUsXCJJc0l0YWxpY1wiOmZhbHNlLFwiSXNVbmRlcmxpbmVkXCI6ZmFsc2V9LFwiQXV0b1NpemVcIjoyLFwiRm9yZWdyb3VuZFwiOntcIiRpZFwiOlwiMzA5XCIsXCJDb2xvclwiOntcIiRpZFwiOlwiMzEwXCIsXCJBXCI6MjU1LFwiUlwiOjAsXCJHXCI6MCxcIkJcIjowfX0sXCJCYWNrZ3JvdW5kRmlsbFR5cGVcIjowLFwiTWF4V2lkdGhcIjoxMTIuNTM0NDg0ODYzMjgxMjUsXCJNYXhIZWlnaHRcIjpcIkluZmluaXR5XCIsXCJTbWFydEZvcmVncm91bmRJc0FjdGl2ZVwiOmZhbHNlLFwiSG9yaXpvbnRhbEFsaWdubWVudFwiOjEsXCJWZXJ0aWNhbEFsaWdubWVudFwiOjAsXCJTbWFydEZvcmVncm91bmRcIjpudWxsLFwiTWFyZ2luXCI6e1wiJGlkXCI6XCIzMTFcIixcIlRvcFwiOjAuMCxcIkxlZnRcIjowLjAsXCJSaWdodFwiOjAuMCxcIkJvdHRvbVwiOjAuMH0sXCJQYWRkaW5nXCI6e1wiJGlkXCI6XCIzMTJcIixcIlRvcFwiOjAuMCxcIkxlZnRcIjowLjAsXCJSaWdodFwiOjAuMCxcIkJvdHRvbVwiOjAuMH0sXCJCYWNrZ3JvdW5kXCI6e1wiJHJlZlwiOlwiMTA1XCJ9LFwiSXNWaXNpYmxlXCI6dHJ1ZSxcIldpZHRoXCI6MC4wLFwiSGVpZ2h0XCI6MC4wLFwiQm9yZGVyU3R5bGVcIjp7XCIkaWRcIjpcIjMxM1wiLFwiTGluZUNvbG9yXCI6bnVsbCxcIkxpbmVXZWlnaHRcIjowLjAsXCJMaW5lVHlwZVwiOjB9fSxcIkRhdGVTdHlsZVwiOntcIiRpZFwiOlwiMzE0XCIsXCJGb250U2V0dGluZ3NcIjp7XCIkaWRcIjpcIjMxNVwiLFwiRm9udFNpemVcIjo5LFwiRm9udE5hbWVcIjpcIkNhbGlicmlcIixcIklzQm9sZFwiOmZhbHNlLFwiSXNJdGFsaWNcIjpmYWxzZSxcIklzVW5kZXJsaW5lZFwiOmZhbHNlfSxcIkF1dG9TaXplXCI6MCxcIkZvcmVncm91bmRcIjp7XCIkaWRcIjpcIjMxNlwiLFwiQ29sb3JcIjp7XCIkaWRcIjpcIjMxN1wiLFwiQVwiOjI1NSxcIlJcIjo0NyxcIkdcIjo1NCxcIkJcIjoxNTN9fSxcIkJhY2tncm91bmRGaWxsVHlwZVwiOjAsXCJNYXhXaWR0aFwiOjIwMC4wLFwiTWF4SGVpZ2h0XCI6XCJJbmZpbml0eVwiLFwiU21hcnRGb3JlZ3JvdW5kSXNBY3RpdmVcIjpmYWxzZSxcIkhvcml6b250YWxBbGlnbm1lbnRcIjoxLFwiVmVydGljYWxBbGlnbm1lbnRcIjowLFwiU21hcnRGb3JlZ3JvdW5kXCI6bnVsbCxcIk1hcmdpblwiOntcIiRpZFwiOlwiMzE4XCIsXCJUb3BcIjowLjAsXCJMZWZ0XCI6MC4wLFwiUmlnaHRcIjowLjAsXCJCb3R0b21cIjowLjB9LFwiUGFkZGluZ1wiOntcIiRpZFwiOlwiMzE5XCIsXCJUb3BcIjowLjAsXCJMZWZ0XCI6MC4wLFwiUmlnaHRcIjowLjAsXCJCb3R0b21cIjowLjB9LFwiQmFja2dyb3VuZFwiOntcIiRyZWZcIjpcIjExMlwifSxcIklzVmlzaWJsZVwiOnRydWUsXCJXaWR0aFwiOjAuMCxcIkhlaWdodFwiOjAuMCxcIkJvcmRlclN0eWxlXCI6e1wiJGlkXCI6XCIzMjBcIixcIkxpbmVDb2xvclwiOm51bGwsXCJMaW5lV2VpZ2h0XCI6MC4wLFwiTGluZVR5cGVcIjowfX0sXCJEYXRlRm9ybWF0XCI6e1wiJGlkXCI6XCIzMjFcIixcIkZvcm1hdFN0cmluZ1wiOlwi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MjJcIixcIlNoYXBlXCI6MCxcIkNvbm5lY3Rvck1hcmdpblwiOntcIiRpZFwiOlwiMzIzXCIsXCJUb3BcIjowLjAsXCJMZWZ0XCI6Mi4wLFwiUmlnaHRcIjoyLjAsXCJCb3R0b21cIjowLjB9LFwiQ29ubmVjdG9yU3R5bGVcIjp7XCIkaWRcIjpcIjMyNFwiLFwiTGluZUNvbG9yXCI6e1wiJGlkXCI6XCIzMjVcIixcIiR0eXBlXCI6XCJOTFJFLkNvbW1vbi5Eb20uU29saWRDb2xvckJydXNoLCBOTFJFLkNvbW1vblwiLFwiQ29sb3JcIjp7XCIkaWRcIjpcIjMyNlwiLFwiQVwiOjEyNyxcIlJcIjo2OCxcIkdcIjoxMTQsXCJCXCI6MTk2fX0sXCJMaW5lV2VpZ2h0XCI6MS4wLFwiTGluZVR5cGVcIjowfSxcIklzQmVsb3dUaW1lYmFuZFwiOmZhbHNlLFwiSGlkZURhdGVcIjpmYWxzZSxcIlNoYXBlU2l6ZVwiOjAsXCJTcGFjaW5nXCI6MS4wLFwiUGFkZGluZ1wiOntcIiRpZFwiOlwiMzI3XCIsXCJUb3BcIjo3LjAsXCJMZWZ0XCI6My4wLFwiUmlnaHRcIjowLjAsXCJCb3R0b21cIjoyLjB9LFwiUG9zaXRpb25cIjp7XCIkaWRcIjpcIjMyOFwiLFwiUmF0aW9cIjowLjAsXCJJc0N1c3RvbVwiOmZhbHNlfSxcIlBvc2l0aW9uT25UYXNrXCI6MCxcIlNoYXBlU3R5bGVcIjp7XCIkaWRcIjpcIjMyOVwiLFwiTWFyZ2luXCI6e1wiJGlkXCI6XCIzMzBcIixcIlRvcFwiOjAuMCxcIkxlZnRcIjowLjAsXCJSaWdodFwiOjAuMCxcIkJvdHRvbVwiOjAuMH0sXCJQYWRkaW5nXCI6e1wiJGlkXCI6XCIzMzFcIixcIlRvcFwiOjAuMCxcIkxlZnRcIjowLjAsXCJSaWdodFwiOjAuMCxcIkJvdHRvbVwiOjAuMH0sXCJCYWNrZ3JvdW5kXCI6e1wiJGlkXCI6XCIzMzJcIixcIkNvbG9yXCI6e1wiJGlkXCI6XCIzMzNcIixcIkFcIjoyNTUsXCJSXCI6NjgsXCJHXCI6MTE0LFwiQlwiOjE5Nn19LFwiSXNWaXNpYmxlXCI6dHJ1ZSxcIldpZHRoXCI6MTIuMCxcIkhlaWdodFwiOjE0LjAsXCJCb3JkZXJTdHlsZVwiOntcIiRpZFwiOlwiMzM0XCIsXCJMaW5lQ29sb3JcIjp7XCIkcmVmXCI6XCI5N1wifSxcIkxpbmVXZWlnaHRcIjowLjAsXCJMaW5lVHlwZVwiOjB9fSxcIlRpdGxlU3R5bGVcIjp7XCIkaWRcIjpcIjMzNVwiLFwiRm9udFNldHRpbmdzXCI6e1wiJGlkXCI6XCIzMzZcIixcIkZvbnRTaXplXCI6OSxcIkZvbnROYW1lXCI6XCJDYWxpYnJpXCIsXCJJc0JvbGRcIjp0cnVlLFwiSXNJdGFsaWNcIjpmYWxzZSxcIklzVW5kZXJsaW5lZFwiOmZhbHNlfSxcIkF1dG9TaXplXCI6MixcIkZvcmVncm91bmRcIjp7XCIkaWRcIjpcIjMzN1wiLFwiQ29sb3JcIjp7XCIkaWRcIjpcIjMzOFwiLFwiQVwiOjI1NSxcIlJcIjowLFwiR1wiOjAsXCJCXCI6MH19LFwiQmFja2dyb3VuZEZpbGxUeXBlXCI6MCxcIk1heFdpZHRoXCI6NTMuODgzMzg0NzA0NTg5ODQ0LFwiTWF4SGVpZ2h0XCI6XCJJbmZpbml0eVwiLFwiU21hcnRGb3JlZ3JvdW5kSXNBY3RpdmVcIjpmYWxzZSxcIkhvcml6b250YWxBbGlnbm1lbnRcIjoxLFwiVmVydGljYWxBbGlnbm1lbnRcIjowLFwiU21hcnRGb3JlZ3JvdW5kXCI6bnVsbCxcIk1hcmdpblwiOntcIiRpZFwiOlwiMzM5XCIsXCJUb3BcIjowLjAsXCJMZWZ0XCI6MC4wLFwiUmlnaHRcIjowLjAsXCJCb3R0b21cIjowLjB9LFwiUGFkZGluZ1wiOntcIiRpZFwiOlwiMzQwXCIsXCJUb3BcIjowLjAsXCJMZWZ0XCI6MC4wLFwiUmlnaHRcIjowLjAsXCJCb3R0b21cIjowLjB9LFwiQmFja2dyb3VuZFwiOntcIiRyZWZcIjpcIjEwNVwifSxcIklzVmlzaWJsZVwiOnRydWUsXCJXaWR0aFwiOjAuMCxcIkhlaWdodFwiOjAuMCxcIkJvcmRlclN0eWxlXCI6e1wiJGlkXCI6XCIzNDFcIixcIkxpbmVDb2xvclwiOm51bGwsXCJMaW5lV2VpZ2h0XCI6MC4wLFwiTGluZVR5cGVcIjowfX0sXCJEYXRlU3R5bGVcIjp7XCIkaWRcIjpcIjM0MlwiLFwiRm9udFNldHRpbmdzXCI6e1wiJGlkXCI6XCIzNDNcIixcIkZvbnRTaXplXCI6OSxcIkZvbnROYW1lXCI6XCJDYWxpYnJpXCIsXCJJc0JvbGRcIjpmYWxzZSxcIklzSXRhbGljXCI6ZmFsc2UsXCJJc1VuZGVybGluZWRcIjpmYWxzZX0sXCJBdXRvU2l6ZVwiOjAsXCJGb3JlZ3JvdW5kXCI6e1wiJGlkXCI6XCIzNDRcIixcIkNvbG9yXCI6e1wiJGlkXCI6XCIzNDVcIixcIkFcIjoyNTUsXCJSXCI6NDcsXCJHXCI6NTQsXCJCXCI6MTUzfX0sXCJCYWNrZ3JvdW5kRmlsbFR5cGVcIjowLFwiTWF4V2lkdGhcIjoyMDAuMCxcIk1heEhlaWdodFwiOlwiSW5maW5pdHlcIixcIlNtYXJ0Rm9yZWdyb3VuZElzQWN0aXZlXCI6ZmFsc2UsXCJIb3Jpem9udGFsQWxpZ25tZW50XCI6MSxcIlZlcnRpY2FsQWxpZ25tZW50XCI6MCxcIlNtYXJ0Rm9yZWdyb3VuZFwiOm51bGwsXCJNYXJnaW5cIjp7XCIkaWRcIjpcIjM0NlwiLFwiVG9wXCI6MC4wLFwiTGVmdFwiOjAuMCxcIlJpZ2h0XCI6MC4wLFwiQm90dG9tXCI6MC4wfSxcIlBhZGRpbmdcIjp7XCIkaWRcIjpcIjM0N1wiLFwiVG9wXCI6MC4wLFwiTGVmdFwiOjAuMCxcIlJpZ2h0XCI6MC4wLFwiQm90dG9tXCI6MC4wfSxcIkJhY2tncm91bmRcIjp7XCIkcmVmXCI6XCIxMTJcIn0sXCJJc1Zpc2libGVcIjp0cnVlLFwiV2lkdGhcIjowLjAsXCJIZWlnaHRcIjowLjAsXCJCb3JkZXJTdHlsZVwiOntcIiRpZFwiOlwiMzQ4XCIsXCJMaW5lQ29sb3JcIjpudWxsLFwiTGluZVdlaWdodFwiOjAuMCxcIkxpbmVUeXBlXCI6MH19LFwiRGF0ZUZvcm1hdFwiOntcIiRpZFwiOlwiMzQ5XCIsXCJGb3JtYXRTdHJpbmdcIjpcIn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UwXCIsXCJTaGFwZVwiOjAsXCJDb25uZWN0b3JNYXJnaW5cIjp7XCIkaWRcIjpcIjM1MVwiLFwiVG9wXCI6MC4wLFwiTGVmdFwiOjIuMCxcIlJpZ2h0XCI6Mi4wLFwiQm90dG9tXCI6MC4wfSxcIkNvbm5lY3RvclN0eWxlXCI6e1wiJGlkXCI6XCIzNTJcIixcIkxpbmVDb2xvclwiOntcIiRpZFwiOlwiMzUzXCIsXCIkdHlwZVwiOlwiTkxSRS5Db21tb24uRG9tLlNvbGlkQ29sb3JCcnVzaCwgTkxSRS5Db21tb25cIixcIkNvbG9yXCI6e1wiJGlkXCI6XCIzNTRcIixcIkFcIjoxMjcsXCJSXCI6NjgsXCJHXCI6MTE0LFwiQlwiOjE5Nn19LFwiTGluZVdlaWdodFwiOjEuMCxcIkxpbmVUeXBlXCI6MH0sXCJJc0JlbG93VGltZWJhbmRcIjpmYWxzZSxcIkhpZGVEYXRlXCI6ZmFsc2UsXCJTaGFwZVNpemVcIjowLFwiU3BhY2luZ1wiOjEuMCxcIlBhZGRpbmdcIjp7XCIkaWRcIjpcIjM1NVwiLFwiVG9wXCI6Ny4wLFwiTGVmdFwiOjMuMCxcIlJpZ2h0XCI6MC4wLFwiQm90dG9tXCI6Mi4wfSxcIlBvc2l0aW9uXCI6e1wiJGlkXCI6XCIzNTZcIixcIlJhdGlvXCI6MC4wLFwiSXNDdXN0b21cIjpmYWxzZX0sXCJQb3NpdGlvbk9uVGFza1wiOjAsXCJTaGFwZVN0eWxlXCI6e1wiJGlkXCI6XCIzNTdcIixcIk1hcmdpblwiOntcIiRpZFwiOlwiMzU4XCIsXCJUb3BcIjowLjAsXCJMZWZ0XCI6MC4wLFwiUmlnaHRcIjowLjAsXCJCb3R0b21cIjowLjB9LFwiUGFkZGluZ1wiOntcIiRpZFwiOlwiMzU5XCIsXCJUb3BcIjowLjAsXCJMZWZ0XCI6MC4wLFwiUmlnaHRcIjowLjAsXCJCb3R0b21cIjowLjB9LFwiQmFja2dyb3VuZFwiOntcIiRpZFwiOlwiMzYwXCIsXCJDb2xvclwiOntcIiRpZFwiOlwiMzYxXCIsXCJBXCI6MjU1LFwiUlwiOjY4LFwiR1wiOjExNCxcIkJcIjoxOTZ9fSxcIklzVmlzaWJsZVwiOnRydWUsXCJXaWR0aFwiOjEyLjAsXCJIZWlnaHRcIjoxNC4wLFwiQm9yZGVyU3R5bGVcIjp7XCIkaWRcIjpcIjM2MlwiLFwiTGluZUNvbG9yXCI6e1wiJHJlZlwiOlwiOTdcIn0sXCJMaW5lV2VpZ2h0XCI6MC4wLFwiTGluZVR5cGVcIjowfX0sXCJUaXRsZVN0eWxlXCI6e1wiJGlkXCI6XCIzNjNcIixcIkZvbnRTZXR0aW5nc1wiOntcIiRpZFwiOlwiMzY0XCIsXCJGb250U2l6ZVwiOjksXCJGb250TmFtZVwiOlwiQ2FsaWJyaVwiLFwiSXNCb2xkXCI6dHJ1ZSxcIklzSXRhbGljXCI6ZmFsc2UsXCJJc1VuZGVybGluZWRcIjpmYWxzZX0sXCJBdXRvU2l6ZVwiOjIsXCJGb3JlZ3JvdW5kXCI6e1wiJGlkXCI6XCIzNjVcIixcIkNvbG9yXCI6e1wiJGlkXCI6XCIzNjZcIixcIkFcIjoyNTUsXCJSXCI6MCxcIkdcIjowLFwiQlwiOjB9fSxcIkJhY2tncm91bmRGaWxsVHlwZVwiOjAsXCJNYXhXaWR0aFwiOjQ1Ljc0NzAwOTI3NzM0Mzc1LFwiTWF4SGVpZ2h0XCI6XCJJbmZpbml0eVwiLFwiU21hcnRGb3JlZ3JvdW5kSXNBY3RpdmVcIjpmYWxzZSxcIkhvcml6b250YWxBbGlnbm1lbnRcIjoxLFwiVmVydGljYWxBbGlnbm1lbnRcIjowLFwiU21hcnRGb3JlZ3JvdW5kXCI6bnVsbCxcIk1hcmdpblwiOntcIiRpZFwiOlwiMzY3XCIsXCJUb3BcIjowLjAsXCJMZWZ0XCI6MC4wLFwiUmlnaHRcIjowLjAsXCJCb3R0b21cIjowLjB9LFwiUGFkZGluZ1wiOntcIiRpZFwiOlwiMzY4XCIsXCJUb3BcIjowLjAsXCJMZWZ0XCI6MC4wLFwiUmlnaHRcIjowLjAsXCJCb3R0b21cIjowLjB9LFwiQmFja2dyb3VuZFwiOntcIiRyZWZcIjpcIjEwNVwifSxcIklzVmlzaWJsZVwiOnRydWUsXCJXaWR0aFwiOjAuMCxcIkhlaWdodFwiOjAuMCxcIkJvcmRlclN0eWxlXCI6e1wiJGlkXCI6XCIzNjlcIixcIkxpbmVDb2xvclwiOm51bGwsXCJMaW5lV2VpZ2h0XCI6MC4wLFwiTGluZVR5cGVcIjowfX0sXCJEYXRlU3R5bGVcIjp7XCIkaWRcIjpcIjM3MFwiLFwiRm9udFNldHRpbmdzXCI6e1wiJGlkXCI6XCIzNzFcIixcIkZvbnRTaXplXCI6OSxcIkZvbnROYW1lXCI6XCJDYWxpYnJpXCIsXCJJc0JvbGRcIjpmYWxzZSxcIklzSXRhbGljXCI6ZmFsc2UsXCJJc1VuZGVybGluZWRcIjpmYWxzZX0sXCJBdXRvU2l6ZVwiOjAsXCJGb3JlZ3JvdW5kXCI6e1wiJGlkXCI6XCIzNzJcIixcIkNvbG9yXCI6e1wiJGlkXCI6XCIzNzNcIixcIkFcIjoyNTUsXCJSXCI6NDcsXCJHXCI6NTQsXCJCXCI6MTUzfX0sXCJCYWNrZ3JvdW5kRmlsbFR5cGVcIjowLFwiTWF4V2lkdGhcIjoyMDAuMCxcIk1heEhlaWdodFwiOlwiSW5maW5pdHlcIixcIlNtYXJ0Rm9yZWdyb3VuZElzQWN0aXZlXCI6ZmFsc2UsXCJIb3Jpem9udGFsQWxpZ25tZW50XCI6MSxcIlZlcnRpY2FsQWxpZ25tZW50XCI6MCxcIlNtYXJ0Rm9yZWdyb3VuZFwiOm51bGwsXCJNYXJnaW5cIjp7XCIkaWRcIjpcIjM3NFwiLFwiVG9wXCI6MC4wLFwiTGVmdFwiOjAuMCxcIlJpZ2h0XCI6MC4wLFwiQm90dG9tXCI6MC4wfSxcIlBhZGRpbmdcIjp7XCIkaWRcIjpcIjM3NVwiLFwiVG9wXCI6MC4wLFwiTGVmdFwiOjAuMCxcIlJpZ2h0XCI6MC4wLFwiQm90dG9tXCI6MC4wfSxcIkJhY2tncm91bmRcIjp7XCIkcmVmXCI6XCIxMTJcIn0sXCJJc1Zpc2libGVcIjp0cnVlLFwiV2lkdGhcIjowLjAsXCJIZWlnaHRcIjowLjAsXCJCb3JkZXJTdHlsZVwiOntcIiRpZFwiOlwiMzc2XCIsXCJMaW5lQ29sb3JcIjpudWxsLFwiTGluZVdlaWdodFwiOjAuMCxcIkxpbmVUeXBlXCI6MH19LFwiRGF0ZUZvcm1hdFwiOntcIiRpZFwiOlwiMzc3XCIsXCJGb3JtYXRTdHJpbmdcIjpcIn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c4XCIsXCJTaGFwZVwiOjAsXCJDb25uZWN0b3JNYXJnaW5cIjp7XCIkaWRcIjpcIjM3OVwiLFwiVG9wXCI6MC4wLFwiTGVmdFwiOjIuMCxcIlJpZ2h0XCI6Mi4wLFwiQm90dG9tXCI6MC4wfSxcIkNvbm5lY3RvclN0eWxlXCI6e1wiJGlkXCI6XCIzODBcIixcIkxpbmVDb2xvclwiOntcIiRpZFwiOlwiMzgxXCIsXCIkdHlwZVwiOlwiTkxSRS5Db21tb24uRG9tLlNvbGlkQ29sb3JCcnVzaCwgTkxSRS5Db21tb25cIixcIkNvbG9yXCI6e1wiJGlkXCI6XCIzODJcIixcIkFcIjoxMjcsXCJSXCI6NjgsXCJHXCI6MTE0LFwiQlwiOjE5Nn19LFwiTGluZVdlaWdodFwiOjEuMCxcIkxpbmVUeXBlXCI6MH0sXCJJc0JlbG93VGltZWJhbmRcIjpmYWxzZSxcIkhpZGVEYXRlXCI6ZmFsc2UsXCJTaGFwZVNpemVcIjowLFwiU3BhY2luZ1wiOjEuMCxcIlBhZGRpbmdcIjp7XCIkaWRcIjpcIjM4M1wiLFwiVG9wXCI6Ny4wLFwiTGVmdFwiOjMuMCxcIlJpZ2h0XCI6MC4wLFwiQm90dG9tXCI6Mi4wfSxcIlBvc2l0aW9uXCI6e1wiJGlkXCI6XCIzODRcIixcIlJhdGlvXCI6MC4wLFwiSXNDdXN0b21cIjpmYWxzZX0sXCJQb3NpdGlvbk9uVGFza1wiOjAsXCJTaGFwZVN0eWxlXCI6e1wiJGlkXCI6XCIzODVcIixcIk1hcmdpblwiOntcIiRpZFwiOlwiMzg2XCIsXCJUb3BcIjowLjAsXCJMZWZ0XCI6MC4wLFwiUmlnaHRcIjowLjAsXCJCb3R0b21cIjowLjB9LFwiUGFkZGluZ1wiOntcIiRpZFwiOlwiMzg3XCIsXCJUb3BcIjowLjAsXCJMZWZ0XCI6MC4wLFwiUmlnaHRcIjowLjAsXCJCb3R0b21cIjowLjB9LFwiQmFja2dyb3VuZFwiOntcIiRpZFwiOlwiMzg4XCIsXCJDb2xvclwiOntcIiRpZFwiOlwiMzg5XCIsXCJBXCI6MjU1LFwiUlwiOjY4LFwiR1wiOjExNCxcIkJcIjoxOTZ9fSxcIklzVmlzaWJsZVwiOnRydWUsXCJXaWR0aFwiOjEyLjAsXCJIZWlnaHRcIjoxNC4wLFwiQm9yZGVyU3R5bGVcIjp7XCIkaWRcIjpcIjM5MFwiLFwiTGluZUNvbG9yXCI6e1wiJHJlZlwiOlwiOTdcIn0sXCJMaW5lV2VpZ2h0XCI6MC4wLFwiTGluZVR5cGVcIjowfX0sXCJUaXRsZVN0eWxlXCI6e1wiJGlkXCI6XCIzOTFcIixcIkZvbnRTZXR0aW5nc1wiOntcIiRpZFwiOlwiMzkyXCIsXCJGb250U2l6ZVwiOjksXCJGb250TmFtZVwiOlwiQ2FsaWJyaVwiLFwiSXNCb2xkXCI6dHJ1ZSxcIklzSXRhbGljXCI6ZmFsc2UsXCJJc1VuZGVybGluZWRcIjpmYWxzZX0sXCJBdXRvU2l6ZVwiOjIsXCJGb3JlZ3JvdW5kXCI6e1wiJGlkXCI6XCIzOTNcIixcIkNvbG9yXCI6e1wiJGlkXCI6XCIzOTRcIixcIkFcIjoyNTUsXCJSXCI6MCxcIkdcIjowLFwiQlwiOjB9fSxcIkJhY2tncm91bmRGaWxsVHlwZVwiOjAsXCJNYXhXaWR0aFwiOjgxLjI5NDk2MDAyMTk3MjY1NixcIk1heEhlaWdodFwiOlwiSW5maW5pdHlcIixcIlNtYXJ0Rm9yZWdyb3VuZElzQWN0aXZlXCI6ZmFsc2UsXCJIb3Jpem9udGFsQWxpZ25tZW50XCI6MSxcIlZlcnRpY2FsQWxpZ25tZW50XCI6MCxcIlNtYXJ0Rm9yZWdyb3VuZFwiOm51bGwsXCJNYXJnaW5cIjp7XCIkaWRcIjpcIjM5NVwiLFwiVG9wXCI6MC4wLFwiTGVmdFwiOjAuMCxcIlJpZ2h0XCI6MC4wLFwiQm90dG9tXCI6MC4wfSxcIlBhZGRpbmdcIjp7XCIkaWRcIjpcIjM5NlwiLFwiVG9wXCI6MC4wLFwiTGVmdFwiOjAuMCxcIlJpZ2h0XCI6MC4wLFwiQm90dG9tXCI6MC4wfSxcIkJhY2tncm91bmRcIjp7XCIkcmVmXCI6XCIxMDVcIn0sXCJJc1Zpc2libGVcIjp0cnVlLFwiV2lkdGhcIjowLjAsXCJIZWlnaHRcIjowLjAsXCJCb3JkZXJTdHlsZVwiOntcIiRpZFwiOlwiMzk3XCIsXCJMaW5lQ29sb3JcIjpudWxsLFwiTGluZVdlaWdodFwiOjAuMCxcIkxpbmVUeXBlXCI6MH19LFwiRGF0ZVN0eWxlXCI6e1wiJGlkXCI6XCIzOThcIixcIkZvbnRTZXR0aW5nc1wiOntcIiRpZFwiOlwiMzk5XCIsXCJGb250U2l6ZVwiOjksXCJGb250TmFtZVwiOlwiQ2FsaWJyaVwiLFwiSXNCb2xkXCI6ZmFsc2UsXCJJc0l0YWxpY1wiOmZhbHNlLFwiSXNVbmRlcmxpbmVkXCI6ZmFsc2V9LFwiQXV0b1NpemVcIjowLFwiRm9yZWdyb3VuZFwiOntcIiRpZFwiOlwiNDAwXCIsXCJDb2xvclwiOntcIiRpZFwiOlwiNDAxXCIsXCJBXCI6MjU1LFwiUlwiOjQ3LFwiR1wiOjU0LFwiQlwiOjE1M319LFwiQmFja2dyb3VuZEZpbGxUeXBlXCI6MCxcIk1heFdpZHRoXCI6MjAwLjAsXCJNYXhIZWlnaHRcIjpcIkluZmluaXR5XCIsXCJTbWFydEZvcmVncm91bmRJc0FjdGl2ZVwiOmZhbHNlLFwiSG9yaXpvbnRhbEFsaWdubWVudFwiOjEsXCJWZXJ0aWNhbEFsaWdubWVudFwiOjAsXCJTbWFydEZvcmVncm91bmRcIjpudWxsLFwiTWFyZ2luXCI6e1wiJGlkXCI6XCI0MDJcIixcIlRvcFwiOjAuMCxcIkxlZnRcIjowLjAsXCJSaWdodFwiOjAuMCxcIkJvdHRvbVwiOjAuMH0sXCJQYWRkaW5nXCI6e1wiJGlkXCI6XCI0MDNcIixcIlRvcFwiOjAuMCxcIkxlZnRcIjowLjAsXCJSaWdodFwiOjAuMCxcIkJvdHRvbVwiOjAuMH0sXCJCYWNrZ3JvdW5kXCI6e1wiJHJlZlwiOlwiMTEyXCJ9LFwiSXNWaXNpYmxlXCI6dHJ1ZSxcIldpZHRoXCI6MC4wLFwiSGVpZ2h0XCI6MC4wLFwiQm9yZGVyU3R5bGVcIjp7XCIkaWRcIjpcIjQwNFwiLFwiTGluZUNvbG9yXCI6bnVsbCxcIkxpbmVXZWlnaHRcIjowLjAsXCJMaW5lVHlwZVwiOjB9fSxcIkRhdGVGb3JtYXRcIjp7XCIkaWRcIjpcIjQwNVwiLFwiRm9ybWF0U3RyaW5nXCI6XCJ5eXl5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wNlwiLFwiU2hhcGVcIjowLFwiQ29ubmVjdG9yTWFyZ2luXCI6e1wiJGlkXCI6XCI0MDdcIixcIlRvcFwiOjAuMCxcIkxlZnRcIjoyLjAsXCJSaWdodFwiOjIuMCxcIkJvdHRvbVwiOjAuMH0sXCJDb25uZWN0b3JTdHlsZVwiOntcIiRpZFwiOlwiNDA4XCIsXCJMaW5lQ29sb3JcIjp7XCIkaWRcIjpcIjQwOVwiLFwiJHR5cGVcIjpcIk5MUkUuQ29tbW9uLkRvbS5Tb2xpZENvbG9yQnJ1c2gsIE5MUkUuQ29tbW9uXCIsXCJDb2xvclwiOntcIiRpZFwiOlwiNDEwXCIsXCJBXCI6MTI3LFwiUlwiOjY4LFwiR1wiOjExNCxcIkJcIjoxOTZ9fSxcIkxpbmVXZWlnaHRcIjoxLjAsXCJMaW5lVHlwZVwiOjB9LFwiSXNCZWxvd1RpbWViYW5kXCI6ZmFsc2UsXCJIaWRlRGF0ZVwiOmZhbHNlLFwiU2hhcGVTaXplXCI6MCxcIlNwYWNpbmdcIjoxLjAsXCJQYWRkaW5nXCI6e1wiJGlkXCI6XCI0MTFcIixcIlRvcFwiOjcuMCxcIkxlZnRcIjozLjAsXCJSaWdodFwiOjAuMCxcIkJvdHRvbVwiOjIuMH0sXCJQb3NpdGlvblwiOntcIiRpZFwiOlwiNDEyXCIsXCJSYXRpb1wiOjAuMCxcIklzQ3VzdG9tXCI6ZmFsc2V9LFwiUG9zaXRpb25PblRhc2tcIjowLFwiU2hhcGVTdHlsZVwiOntcIiRpZFwiOlwiNDEzXCIsXCJNYXJnaW5cIjp7XCIkaWRcIjpcIjQxNFwiLFwiVG9wXCI6MC4wLFwiTGVmdFwiOjAuMCxcIlJpZ2h0XCI6MC4wLFwiQm90dG9tXCI6MC4wfSxcIlBhZGRpbmdcIjp7XCIkaWRcIjpcIjQxNVwiLFwiVG9wXCI6MC4wLFwiTGVmdFwiOjAuMCxcIlJpZ2h0XCI6MC4wLFwiQm90dG9tXCI6MC4wfSxcIkJhY2tncm91bmRcIjp7XCIkaWRcIjpcIjQxNlwiLFwiQ29sb3JcIjp7XCIkaWRcIjpcIjQxN1wiLFwiQVwiOjI1NSxcIlJcIjo2OCxcIkdcIjoxMTQsXCJCXCI6MTk2fX0sXCJJc1Zpc2libGVcIjp0cnVlLFwiV2lkdGhcIjoxMi4wLFwiSGVpZ2h0XCI6MTQuMCxcIkJvcmRlclN0eWxlXCI6e1wiJGlkXCI6XCI0MThcIixcIkxpbmVDb2xvclwiOntcIiRyZWZcIjpcIjk3XCJ9LFwiTGluZVdlaWdodFwiOjAuMCxcIkxpbmVUeXBlXCI6MH19LFwiVGl0bGVTdHlsZVwiOntcIiRpZFwiOlwiNDE5XCIsXCJGb250U2V0dGluZ3NcIjp7XCIkaWRcIjpcIjQyMFwiLFwiRm9udFNpemVcIjo5LFwiRm9udE5hbWVcIjpcIkNhbGlicmlcIixcIklzQm9sZFwiOnRydWUsXCJJc0l0YWxpY1wiOmZhbHNlLFwiSXNVbmRlcmxpbmVkXCI6ZmFsc2V9LFwiQXV0b1NpemVcIjoyLFwiRm9yZWdyb3VuZFwiOntcIiRpZFwiOlwiNDIxXCIsXCJDb2xvclwiOntcIiRpZFwiOlwiNDIyXCIsXCJBXCI6MjU1LFwiUlwiOjAsXCJHXCI6MCxcIkJcIjowfX0sXCJCYWNrZ3JvdW5kRmlsbFR5cGVcIjowLFwiTWF4V2lkdGhcIjo2NS40MzQwOTcyOTAwMzkwNjIsXCJNYXhIZWlnaHRcIjpcIkluZmluaXR5XCIsXCJTbWFydEZvcmVncm91bmRJc0FjdGl2ZVwiOmZhbHNlLFwiSG9yaXpvbnRhbEFsaWdubWVudFwiOjEsXCJWZXJ0aWNhbEFsaWdubWVudFwiOjAsXCJTbWFydEZvcmVncm91bmRcIjpudWxsLFwiTWFyZ2luXCI6e1wiJGlkXCI6XCI0MjNcIixcIlRvcFwiOjAuMCxcIkxlZnRcIjowLjAsXCJSaWdodFwiOjAuMCxcIkJvdHRvbVwiOjAuMH0sXCJQYWRkaW5nXCI6e1wiJGlkXCI6XCI0MjRcIixcIlRvcFwiOjAuMCxcIkxlZnRcIjowLjAsXCJSaWdodFwiOjAuMCxcIkJvdHRvbVwiOjAuMH0sXCJCYWNrZ3JvdW5kXCI6e1wiJHJlZlwiOlwiMTA1XCJ9LFwiSXNWaXNpYmxlXCI6dHJ1ZSxcIldpZHRoXCI6MC4wLFwiSGVpZ2h0XCI6MC4wLFwiQm9yZGVyU3R5bGVcIjp7XCIkaWRcIjpcIjQyNVwiLFwiTGluZUNvbG9yXCI6bnVsbCxcIkxpbmVXZWlnaHRcIjowLjAsXCJMaW5lVHlwZVwiOjB9fSxcIkRhdGVTdHlsZVwiOntcIiRpZFwiOlwiNDI2XCIsXCJGb250U2V0dGluZ3NcIjp7XCIkaWRcIjpcIjQyN1wiLFwiRm9udFNpemVcIjo5LFwiRm9udE5hbWVcIjpcIkNhbGlicmlcIixcIklzQm9sZFwiOmZhbHNlLFwiSXNJdGFsaWNcIjpmYWxzZSxcIklzVW5kZXJsaW5lZFwiOmZhbHNlfSxcIkF1dG9TaXplXCI6MCxcIkZvcmVncm91bmRcIjp7XCIkaWRcIjpcIjQyOFwiLFwiQ29sb3JcIjp7XCIkaWRcIjpcIjQyOVwiLFwiQVwiOjI1NSxcIlJcIjo0NyxcIkdcIjo1NCxcIkJcIjoxNTN9fSxcIkJhY2tncm91bmRGaWxsVHlwZVwiOjAsXCJNYXhXaWR0aFwiOjIwMC4wLFwiTWF4SGVpZ2h0XCI6XCJJbmZpbml0eVwiLFwiU21hcnRGb3JlZ3JvdW5kSXNBY3RpdmVcIjpmYWxzZSxcIkhvcml6b250YWxBbGlnbm1lbnRcIjoxLFwiVmVydGljYWxBbGlnbm1lbnRcIjowLFwiU21hcnRGb3JlZ3JvdW5kXCI6bnVsbCxcIk1hcmdpblwiOntcIiRpZFwiOlwiNDMwXCIsXCJUb3BcIjowLjAsXCJMZWZ0XCI6MC4wLFwiUmlnaHRcIjowLjAsXCJCb3R0b21cIjowLjB9LFwiUGFkZGluZ1wiOntcIiRpZFwiOlwiNDMxXCIsXCJUb3BcIjowLjAsXCJMZWZ0XCI6MC4wLFwiUmlnaHRcIjowLjAsXCJCb3R0b21cIjowLjB9LFwiQmFja2dyb3VuZFwiOntcIiRyZWZcIjpcIjExMlwifSxcIklzVmlzaWJsZVwiOnRydWUsXCJXaWR0aFwiOjAuMCxcIkhlaWdodFwiOjAuMCxcIkJvcmRlclN0eWxlXCI6e1wiJGlkXCI6XCI0MzJcIixcIkxpbmVDb2xvclwiOm51bGwsXCJMaW5lV2VpZ2h0XCI6MC4wLFwiTGluZVR5cGVcIjowfX0sXCJEYXRlRm9ybWF0XCI6e1wiJGlkXCI6XCI0MzNcIixcIkZvcm1hdFN0cmluZ1wiOlwi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LFwiQ3VzdG9tVGFza1N0eWxlTGlzdFwiOlt7XCIkaWRcIjpcIjQzNFwiLFwiU2hhcGVcIjo0LFwiU2hhcGVUaGlja25lc3NcIjowLFwiRHVyYXRpb25Gb3JtYXRcIjo0LFwiUGVyY2VudGFnZUNvbXBsZXRlU3R5bGVcIjp7XCIkaWRcIjpcIjQzNVwiLFwiRm9udFNldHRpbmdzXCI6e1wiJGlkXCI6XCI0MzZcIixcIkZvbnRTaXplXCI6MTAsXCJGb250TmFtZVwiOlwiQ2FsaWJyaVwiLFwiSXNCb2xkXCI6ZmFsc2UsXCJJc0l0YWxpY1wiOmZhbHNlLFwiSXNVbmRlcmxpbmVkXCI6ZmFsc2V9LFwiQXV0b1NpemVcIjowLFwiRm9yZWdyb3VuZFwiOntcIiRpZFwiOlwiNDM3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QzOFwiLFwiVG9wXCI6MC4wLFwiTGVmdFwiOjAuMCxcIlJpZ2h0XCI6MC4wLFwiQm90dG9tXCI6MC4wfSxcIlBhZGRpbmdcIjp7XCIkaWRcIjpcIjQzOVwiLFwiVG9wXCI6MC4wLFwiTGVmdFwiOjAuMCxcIlJpZ2h0XCI6MC4wLFwiQm90dG9tXCI6MC4wfSxcIkJhY2tncm91bmRcIjp7XCIkcmVmXCI6XCIxMjFcIn0sXCJJc1Zpc2libGVcIjp0cnVlLFwiV2lkdGhcIjowLjAsXCJIZWlnaHRcIjowLjAsXCJCb3JkZXJTdHlsZVwiOntcIiRpZFwiOlwiNDQwXCIsXCJMaW5lQ29sb3JcIjpudWxsLFwiTGluZVdlaWdodFwiOjAuMCxcIkxpbmVUeXBlXCI6MH19LFwiRHVyYXRpb25TdHlsZVwiOntcIiRpZFwiOlwiNDQxXCIsXCJGb250U2V0dGluZ3NcIjp7XCIkaWRcIjpcIjQ0MlwiLFwiRm9udFNpemVcIjoxMCxcIkZvbnROYW1lXCI6XCJDYWxpYnJpXCIsXCJJc0JvbGRcIjpmYWxzZSxcIklzSXRhbGljXCI6ZmFsc2UsXCJJc1VuZGVybGluZWRcIjpmYWxzZX0sXCJBdXRvU2l6ZVwiOjAsXCJGb3JlZ3JvdW5kXCI6e1wiJGlkXCI6XCI0NDN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DQ0XCIsXCJUb3BcIjowLjAsXCJMZWZ0XCI6MC4wLFwiUmlnaHRcIjowLjAsXCJCb3R0b21cIjowLjB9LFwiUGFkZGluZ1wiOntcIiRpZFwiOlwiNDQ1XCIsXCJUb3BcIjowLjAsXCJMZWZ0XCI6MC4wLFwiUmlnaHRcIjowLjAsXCJCb3R0b21cIjowLjB9LFwiQmFja2dyb3VuZFwiOntcIiRyZWZcIjpcIjEyOFwifSxcIklzVmlzaWJsZVwiOnRydWUsXCJXaWR0aFwiOjAuMCxcIkhlaWdodFwiOjAuMCxcIkJvcmRlclN0eWxlXCI6e1wiJGlkXCI6XCI0NDZcIixcIkxpbmVDb2xvclwiOm51bGwsXCJMaW5lV2VpZ2h0XCI6MC4wLFwiTGluZVR5cGVcIjowfX0sXCJIb3Jpem9udGFsQ29ubmVjdG9yU3R5bGVcIjp7XCIkaWRcIjpcIjQ0N1wiLFwiTGluZUNvbG9yXCI6e1wiJHJlZlwiOlwiMTMwXCJ9LFwiTGluZVdlaWdodFwiOjEuMCxcIkxpbmVUeXBlXCI6MH0sXCJWZXJ0aWNhbENvbm5lY3RvclN0eWxlXCI6e1wiJGlkXCI6XCI0NDhcIixcIkxpbmVDb2xvclwiOntcIiRyZWZcIjpcIjEzM1wifSxcIkxpbmVXZWlnaHRcIjowLjAsXCJMaW5lVHlwZVwiOjB9LFwiTWFyZ2luXCI6bnVsbCxcIlN0YXJ0RGF0ZVBvc2l0aW9uXCI6NCxcIkVuZERhdGVQb3NpdGlvblwiOjQsXCJUaXRsZVBvc2l0aW9uXCI6MyxcIkR1cmF0aW9uUG9zaXRpb25cIjo2LFwiUGVyY2VudGFnZUNvbXBsZXRlZFBvc2l0aW9uXCI6NixcIlNwYWNpbmdcIjo1LFwiSXNCZWxvd1RpbWViYW5kXCI6dHJ1ZSxcIlBlcmNlbnRhZ2VDb21wbGV0ZVNoYXBlT3BhY2l0eVwiOjM1LFwiR3JvdXBOYW1lXCI6bnVsbCxcIkF0dGFjaGVkTWlsZXN0b25lc1N0eWxlc1wiOltd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yMzcsXCJHXCI6MTI1LFwiQlwiOjQ5fX0sXCJJc1Zpc2libGVcIjp0cnVlLFwiV2lkdGhcIjowLjAsXCJIZWlnaHRcIjoxMC4wLFwiQm9yZGVyU3R5bGVcIjp7XCIkaWRcIjpcIjQ1NFwiLFwiTGluZUNvbG9yXCI6e1wiJHJlZlwiOlwiMTQxXCJ9LFwiTGluZVdlaWdodFwiOjAuMCxcIkxpbmVUeXBlXCI6MH19LFwiVGl0bGVTdHlsZVwiOntcIiRpZFwiOlwiNDU1XCIsXCJGb250U2V0dGluZ3NcIjp7XCIkaWRcIjpcIjQ1NlwiLFwiRm9udFNpemVcIjo5LFwiRm9udE5hbWVcIjpcIkNhbGlicmlcIixcIklzQm9sZFwiOnRydWUsXCJJc0l0YWxpY1wiOmZhbHNlLFwiSXNVbmRlcmxpbmVkXCI6ZmFsc2V9LFwiQXV0b1NpemVcIjowLFwiRm9yZWdyb3VuZFwiOntcIiRpZFwiOlwiNDU3XCIsXCJDb2xvclwiOntcIiRpZFwiOlwiNDU4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Q1OVwiLFwiVG9wXCI6MC4wLFwiTGVmdFwiOjAuMCxcIlJpZ2h0XCI6MC4wLFwiQm90dG9tXCI6MC4wfSxcIlBhZGRpbmdcIjp7XCIkaWRcIjpcIjQ2MFwiLFwiVG9wXCI6MC4wLFwiTGVmdFwiOjAuMCxcIlJpZ2h0XCI6MC4wLFwiQm90dG9tXCI6MC4wfSxcIkJhY2tncm91bmRcIjp7XCIkcmVmXCI6XCIxNDlcIn0sXCJJc1Zpc2libGVcIjp0cnVlLFwiV2lkdGhcIjowLjAsXCJIZWlnaHRcIjowLjAsXCJCb3JkZXJTdHlsZVwiOntcIiRpZFwiOlwiNDYxXCIsXCJMaW5lQ29sb3JcIjpudWxsLFwiTGluZVdlaWdodFwiOjAuMCxcIkxpbmVUeXBlXCI6MH19LFwiRGF0ZVN0eWxlXCI6e1wiJGlkXCI6XCI0NjJcIixcIkZvbnRTZXR0aW5nc1wiOntcIiRpZFwiOlwiNDYzXCIsXCJGb250U2l6ZVwiOjksXCJGb250TmFtZVwiOlwiQ2FsaWJyaVwiLFwiSXNCb2xkXCI6ZmFsc2UsXCJJc0l0YWxpY1wiOmZhbHNlLFwiSXNVbmRlcmxpbmVkXCI6ZmFsc2V9LFwiQXV0b1NpemVcIjowLFwiRm9yZWdyb3VuZFwiOntcIiRpZFwiOlwiNDY0XCIsXCJDb2xvclwiOntcIiRpZFwiOlwiNDY1XCIsXCJBXCI6MjU1LFwiUlwiOjc4LFwiR1wiOjEwMyxcIkJcIjoyMDB9fSxcIkJhY2tncm91bmRGaWxsVHlwZVwiOjAsXCJNYXhXaWR0aFwiOjIwMC4wLFwiTWF4SGVpZ2h0XCI6XCJJbmZpbml0eVwiLFwiU21hcnRGb3JlZ3JvdW5kSXNBY3RpdmVcIjpmYWxzZSxcIkhvcml6b250YWxBbGlnbm1lbnRcIjowLFwiVmVydGljYWxBbGlnbm1lbnRcIjowLFwiU21hcnRGb3JlZ3JvdW5kXCI6bnVsbCxcIk1hcmdpblwiOntcIiRpZFwiOlwiNDY2XCIsXCJUb3BcIjowLjAsXCJMZWZ0XCI6MC4wLFwiUmlnaHRcIjowLjAsXCJCb3R0b21cIjowLjB9LFwiUGFkZGluZ1wiOntcIiRpZFwiOlwiNDY3XCIsXCJUb3BcIjowLjAsXCJMZWZ0XCI6MC4wLFwiUmlnaHRcIjowLjAsXCJCb3R0b21cIjowLjB9LFwiQmFja2dyb3VuZFwiOntcIiRyZWZcIjpcIjE1NlwifSxcIklzVmlzaWJsZVwiOnRydWUsXCJXaWR0aFwiOjAuMCxcIkhlaWdodFwiOjAuMCxcIkJvcmRlclN0eWxlXCI6e1wiJGlkXCI6XCI0NjhcIixcIkxpbmVDb2xvclwiOm51bGwsXCJMaW5lV2VpZ2h0XCI6MC4wLFwiTGluZVR5cGVcIjowfX0sXCJEYXRlRm9ybWF0XCI6e1wiJGlkXCI6XCI0NjlcIixcIkZvcm1hdFN0cmluZ1wiOlwi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NzBcIixcIlNoYXBlXCI6NCxcIlNoYXBlVGhpY2tuZXNzXCI6MCxcIkR1cmF0aW9uRm9ybWF0XCI6NCxcIlBlcmNlbnRhZ2VDb21wbGV0ZVN0eWxlXCI6e1wiJGlkXCI6XCI0NzFcIixcIkZvbnRTZXR0aW5nc1wiOntcIiRpZFwiOlwiNDcyXCIsXCJGb250U2l6ZVwiOjEwLFwiRm9udE5hbWVcIjpcIkNhbGlicmlcIixcIklzQm9sZFwiOmZhbHNlLFwiSXNJdGFsaWNcIjpmYWxzZSxcIklzVW5kZXJsaW5lZFwiOmZhbHNlfSxcIkF1dG9TaXplXCI6MCxcIkZvcmVncm91bmRcIjp7XCIkaWRcIjpcIjQ3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NzRcIixcIlRvcFwiOjAuMCxcIkxlZnRcIjowLjAsXCJSaWdodFwiOjAuMCxcIkJvdHRvbVwiOjAuMH0sXCJQYWRkaW5nXCI6e1wiJGlkXCI6XCI0NzVcIixcIlRvcFwiOjAuMCxcIkxlZnRcIjowLjAsXCJSaWdodFwiOjAuMCxcIkJvdHRvbVwiOjAuMH0sXCJCYWNrZ3JvdW5kXCI6e1wiJHJlZlwiOlwiMTIxXCJ9LFwiSXNWaXNpYmxlXCI6dHJ1ZSxcIldpZHRoXCI6MC4wLFwiSGVpZ2h0XCI6MC4wLFwiQm9yZGVyU3R5bGVcIjp7XCIkaWRcIjpcIjQ3NlwiLFwiTGluZUNvbG9yXCI6bnVsbCxcIkxpbmVXZWlnaHRcIjowLjAsXCJMaW5lVHlwZVwiOjB9fSxcIkR1cmF0aW9uU3R5bGVcIjp7XCIkaWRcIjpcIjQ3N1wiLFwiRm9udFNldHRpbmdzXCI6e1wiJGlkXCI6XCI0NzhcIixcIkZvbnRTaXplXCI6MTAsXCJGb250TmFtZVwiOlwiQ2FsaWJyaVwiLFwiSXNCb2xkXCI6ZmFsc2UsXCJJc0l0YWxpY1wiOmZhbHNlLFwiSXNVbmRlcmxpbmVkXCI6ZmFsc2V9LFwiQXV0b1NpemVcIjowLFwiRm9yZWdyb3VuZFwiOntcIiRpZFwiOlwiNDc5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Q4MFwiLFwiVG9wXCI6MC4wLFwiTGVmdFwiOjAuMCxcIlJpZ2h0XCI6MC4wLFwiQm90dG9tXCI6MC4wfSxcIlBhZGRpbmdcIjp7XCIkaWRcIjpcIjQ4MVwiLFwiVG9wXCI6MC4wLFwiTGVmdFwiOjAuMCxcIlJpZ2h0XCI6MC4wLFwiQm90dG9tXCI6MC4wfSxcIkJhY2tncm91bmRcIjp7XCIkcmVmXCI6XCIxMjhcIn0sXCJJc1Zpc2libGVcIjp0cnVlLFwiV2lkdGhcIjowLjAsXCJIZWlnaHRcIjowLjAsXCJCb3JkZXJTdHlsZVwiOntcIiRpZFwiOlwiNDgyXCIsXCJMaW5lQ29sb3JcIjpudWxsLFwiTGluZVdlaWdodFwiOjAuMCxcIkxpbmVUeXBlXCI6MH19LFwiSG9yaXpvbnRhbENvbm5lY3RvclN0eWxlXCI6e1wiJGlkXCI6XCI0ODNcIixcIkxpbmVDb2xvclwiOntcIiRyZWZcIjpcIjEzMFwifSxcIkxpbmVXZWlnaHRcIjoxLjAsXCJMaW5lVHlwZVwiOjB9LFwiVmVydGljYWxDb25uZWN0b3JTdHlsZVwiOntcIiRpZFwiOlwiNDg0XCIsXCJMaW5lQ29sb3JcIjp7XCIkcmVmXCI6XCIxMzNcIn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bXSxcIlNoYXBlU3R5bGVcIjp7XCIkaWRcIjpcIjQ4NVwiLFwiTWFyZ2luXCI6e1wiJGlkXCI6XCI0ODZcIixcIlRvcFwiOjAuMCxcIkxlZnRcIjo0LjAsXCJSaWdodFwiOjQuMCxcIkJvdHRvbVwiOjAuMH0sXCJQYWRkaW5nXCI6e1wiJGlkXCI6XCI0ODdcIixcIlRvcFwiOjAuMCxcIkxlZnRcIjowLjAsXCJSaWdodFwiOjAuMCxcIkJvdHRvbVwiOjAuMH0sXCJCYWNrZ3JvdW5kXCI6e1wiJGlkXCI6XCI0ODhcIixcIkNvbG9yXCI6e1wiJGlkXCI6XCI0ODlcIixcIkFcIjoyNTUsXCJSXCI6MjM3LFwiR1wiOjEyNSxcIkJcIjo0OX19LFwiSXNWaXNpYmxlXCI6dHJ1ZSxcIldpZHRoXCI6MC4wLFwiSGVpZ2h0XCI6MTAuMCxcIkJvcmRlclN0eWxlXCI6e1wiJGlkXCI6XCI0OTBcIixcIkxpbmVDb2xvclwiOntcIiRyZWZcIjpcIjE0MVwifSxcIkxpbmVXZWlnaHRcIjowLjAsXCJMaW5lVHlwZVwiOjB9fSxcIlRpdGxlU3R5bGVcIjp7XCIkaWRcIjpcIjQ5MVwiLFwiRm9udFNldHRpbmdzXCI6e1wiJGlkXCI6XCI0OTJcIixcIkZvbnRTaXplXCI6OSxcIkZvbnROYW1lXCI6XCJDYWxpYnJpXCIsXCJJc0JvbGRcIjp0cnVlLFwiSXNJdGFsaWNcIjpmYWxzZSxcIklzVW5kZXJsaW5lZFwiOmZhbHNlfSxcIkF1dG9TaXplXCI6MCxcIkZvcmVncm91bmRcIjp7XCIkaWRcIjpcIjQ5M1wiLFwiQ29sb3JcIjp7XCIkaWRcIjpcIjQ5NF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0OTVcIixcIlRvcFwiOjAuMCxcIkxlZnRcIjowLjAsXCJSaWdodFwiOjAuMCxcIkJvdHRvbVwiOjAuMH0sXCJQYWRkaW5nXCI6e1wiJGlkXCI6XCI0OTZcIixcIlRvcFwiOjAuMCxcIkxlZnRcIjowLjAsXCJSaWdodFwiOjAuMCxcIkJvdHRvbVwiOjAuMH0sXCJCYWNrZ3JvdW5kXCI6e1wiJHJlZlwiOlwiMTQ5XCJ9LFwiSXNWaXNpYmxlXCI6dHJ1ZSxcIldpZHRoXCI6MC4wLFwiSGVpZ2h0XCI6MC4wLFwiQm9yZGVyU3R5bGVcIjp7XCIkaWRcIjpcIjQ5N1wiLFwiTGluZUNvbG9yXCI6bnVsbCxcIkxpbmVXZWlnaHRcIjowLjAsXCJMaW5lVHlwZVwiOjB9fSxcIkRhdGVTdHlsZVwiOntcIiRpZFwiOlwiNDk4XCIsXCJGb250U2V0dGluZ3NcIjp7XCIkaWRcIjpcIjQ5OVwiLFwiRm9udFNpemVcIjo5LFwiRm9udE5hbWVcIjpcIkNhbGlicmlcIixcIklzQm9sZFwiOmZhbHNlLFwiSXNJdGFsaWNcIjpmYWxzZSxcIklzVW5kZXJsaW5lZFwiOmZhbHNlfSxcIkF1dG9TaXplXCI6MCxcIkZvcmVncm91bmRcIjp7XCIkaWRcIjpcIjUwMFwiLFwiQ29sb3JcIjp7XCIkaWRcIjpcIjUwMVwiLFwiQVwiOjI1NSxcIlJcIjo3OCxcIkdcIjoxMDMsXCJCXCI6MjAwfX0sXCJCYWNrZ3JvdW5kRmlsbFR5cGVcIjowLFwiTWF4V2lkdGhcIjoyMDAuMCxcIk1heEhlaWdodFwiOlwiSW5maW5pdHlcIixcIlNtYXJ0Rm9yZWdyb3VuZElzQWN0aXZlXCI6ZmFsc2UsXCJIb3Jpem9udGFsQWxpZ25tZW50XCI6MCxcIlZlcnRpY2FsQWxpZ25tZW50XCI6MCxcIlNtYXJ0Rm9yZWdyb3VuZFwiOm51bGwsXCJNYXJnaW5cIjp7XCIkaWRcIjpcIjUwMlwiLFwiVG9wXCI6MC4wLFwiTGVmdFwiOjAuMCxcIlJpZ2h0XCI6MC4wLFwiQm90dG9tXCI6MC4wfSxcIlBhZGRpbmdcIjp7XCIkaWRcIjpcIjUwM1wiLFwiVG9wXCI6MC4wLFwiTGVmdFwiOjAuMCxcIlJpZ2h0XCI6MC4wLFwiQm90dG9tXCI6MC4wfSxcIkJhY2tncm91bmRcIjp7XCIkcmVmXCI6XCIxNTZcIn0sXCJJc1Zpc2libGVcIjp0cnVlLFwiV2lkdGhcIjowLjAsXCJIZWlnaHRcIjowLjAsXCJCb3JkZXJTdHlsZVwiOntcIiRpZFwiOlwiNTA0XCIsXCJMaW5lQ29sb3JcIjpudWxsLFwiTGluZVdlaWdodFwiOjAuMCxcIkxpbmVUeXBlXCI6MH19LFwiRGF0ZUZvcm1hdFwiOntcIiRpZFwiOlwiNTA1XCIsXCJGb3JtYXRTdHJpbmdcIjpcIn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A2XCIsXCJTaGFwZVwiOjQsXCJTaGFwZVRoaWNrbmVzc1wiOjAsXCJEdXJhdGlvbkZvcm1hdFwiOjQsXCJQZXJjZW50YWdlQ29tcGxldGVTdHlsZVwiOntcIiRpZFwiOlwiNTA3XCIsXCJGb250U2V0dGluZ3NcIjp7XCIkaWRcIjpcIjUwOFwiLFwiRm9udFNpemVcIjoxMCxcIkZvbnROYW1lXCI6XCJDYWxpYnJpXCIsXCJJc0JvbGRcIjpmYWxzZSxcIklzSXRhbGljXCI6ZmFsc2UsXCJJc1VuZGVybGluZWRcIjpmYWxzZX0sXCJBdXRvU2l6ZVwiOjAsXCJGb3JlZ3JvdW5kXCI6e1wiJGlkXCI6XCI1MD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EwXCIsXCJUb3BcIjowLjAsXCJMZWZ0XCI6MC4wLFwiUmlnaHRcIjowLjAsXCJCb3R0b21cIjowLjB9LFwiUGFkZGluZ1wiOntcIiRpZFwiOlwiNTExXCIsXCJUb3BcIjowLjAsXCJMZWZ0XCI6MC4wLFwiUmlnaHRcIjowLjAsXCJCb3R0b21cIjowLjB9LFwiQmFja2dyb3VuZFwiOntcIiRyZWZcIjpcIjEyMVwifSxcIklzVmlzaWJsZVwiOnRydWUsXCJXaWR0aFwiOjAuMCxcIkhlaWdodFwiOjAuMCxcIkJvcmRlclN0eWxlXCI6e1wiJGlkXCI6XCI1MTJcIixcIkxpbmVDb2xvclwiOm51bGwsXCJMaW5lV2VpZ2h0XCI6MC4wLFwiTGluZVR5cGVcIjowfX0sXCJEdXJhdGlvblN0eWxlXCI6e1wiJGlkXCI6XCI1MTNcIixcIkZvbnRTZXR0aW5nc1wiOntcIiRpZFwiOlwiNTE0XCIsXCJGb250U2l6ZVwiOjEwLFwiRm9udE5hbWVcIjpcIkNhbGlicmlcIixcIklzQm9sZFwiOmZhbHNlLFwiSXNJdGFsaWNcIjpmYWxzZSxcIklzVW5kZXJsaW5lZFwiOmZhbHNlfSxcIkF1dG9TaXplXCI6MCxcIkZvcmVncm91bmRcIjp7XCIkaWRcIjpcIjUxN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1MTZcIixcIlRvcFwiOjAuMCxcIkxlZnRcIjowLjAsXCJSaWdodFwiOjAuMCxcIkJvdHRvbVwiOjAuMH0sXCJQYWRkaW5nXCI6e1wiJGlkXCI6XCI1MTdcIixcIlRvcFwiOjAuMCxcIkxlZnRcIjowLjAsXCJSaWdodFwiOjAuMCxcIkJvdHRvbVwiOjAuMH0sXCJCYWNrZ3JvdW5kXCI6e1wiJHJlZlwiOlwiMTI4XCJ9LFwiSXNWaXNpYmxlXCI6dHJ1ZSxcIldpZHRoXCI6MC4wLFwiSGVpZ2h0XCI6MC4wLFwiQm9yZGVyU3R5bGVcIjp7XCIkaWRcIjpcIjUxOFwiLFwiTGluZUNvbG9yXCI6bnVsbCxcIkxpbmVXZWlnaHRcIjowLjAsXCJMaW5lVHlwZVwiOjB9fSxcIkhvcml6b250YWxDb25uZWN0b3JTdHlsZVwiOntcIiRpZFwiOlwiNTE5XCIsXCJMaW5lQ29sb3JcIjp7XCIkcmVmXCI6XCIxMzBcIn0sXCJMaW5lV2VpZ2h0XCI6MS4wLFwiTGluZVR5cGVcIjowfSxcIlZlcnRpY2FsQ29ubmVjdG9yU3R5bGVcIjp7XCIkaWRcIjpcIjUyMFwiLFwiTGluZUNvbG9yXCI6e1wiJHJlZlwiOlwiMTMzXCJ9LFwiTGluZVdlaWdodFwiOjAuMCxcIkxpbmVUeXBlXCI6MH0sXCJNYXJnaW5cIjpudWxsLFwiU3RhcnREYXRlUG9zaXRpb25cIjo0LFwiRW5kRGF0ZVBvc2l0aW9uXCI6NCxcIlRpdGxlUG9zaXRpb25cIjozLFwiRHVyYXRpb25Qb3NpdGlvblwiOjYsXCJQZXJjZW50YWdlQ29tcGxldGVkUG9zaXRpb25cIjo2LFwiU3BhY2luZ1wiOjUsXCJJc0JlbG93VGltZWJhbmRcIjp0cnVlLFwiUGVyY2VudGFnZUNvbXBsZXRlU2hhcGVPcGFjaXR5XCI6MzUsXCJHcm91cE5hbWVcIjpudWxsLFwiQXR0YWNoZWRNaWxlc3RvbmVzU3R5bGVzXCI6W10sXCJTaGFwZVN0eWxlXCI6e1wiJGlkXCI6XCI1MjFcIixcIk1hcmdpblwiOntcIiRpZFwiOlwiNTIyXCIsXCJUb3BcIjowLjAsXCJMZWZ0XCI6NC4wLFwiUmlnaHRcIjo0LjAsXCJCb3R0b21cIjowLjB9LFwiUGFkZGluZ1wiOntcIiRpZFwiOlwiNTIzXCIsXCJUb3BcIjowLjAsXCJMZWZ0XCI6MC4wLFwiUmlnaHRcIjowLjAsXCJCb3R0b21cIjowLjB9LFwiQmFja2dyb3VuZFwiOntcIiRpZFwiOlwiNTI0XCIsXCJDb2xvclwiOntcIiRpZFwiOlwiNTI1XCIsXCJBXCI6MjU1LFwiUlwiOjIzNyxcIkdcIjoxMjUsXCJCXCI6NDl9fSxcIklzVmlzaWJsZVwiOnRydWUsXCJXaWR0aFwiOjAuMCxcIkhlaWdodFwiOjEwLjAsXCJCb3JkZXJTdHlsZVwiOntcIiRpZFwiOlwiNTI2XCIsXCJMaW5lQ29sb3JcIjp7XCIkcmVmXCI6XCIxNDFcIn0sXCJMaW5lV2VpZ2h0XCI6MC4wLFwiTGluZVR5cGVcIjowfX0sXCJUaXRsZVN0eWxlXCI6e1wiJGlkXCI6XCI1MjdcIixcIkZvbnRTZXR0aW5nc1wiOntcIiRpZFwiOlwiNTI4XCIsXCJGb250U2l6ZVwiOjksXCJGb250TmFtZVwiOlwiQ2FsaWJyaVwiLFwiSXNCb2xkXCI6dHJ1ZSxcIklzSXRhbGljXCI6ZmFsc2UsXCJJc1VuZGVybGluZWRcIjpmYWxzZX0sXCJBdXRvU2l6ZVwiOjAsXCJGb3JlZ3JvdW5kXCI6e1wiJGlkXCI6XCI1MjlcIixcIkNvbG9yXCI6e1wiJGlkXCI6XCI1MzB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TMxXCIsXCJUb3BcIjowLjAsXCJMZWZ0XCI6MC4wLFwiUmlnaHRcIjowLjAsXCJCb3R0b21cIjowLjB9LFwiUGFkZGluZ1wiOntcIiRpZFwiOlwiNTMyXCIsXCJUb3BcIjowLjAsXCJMZWZ0XCI6MC4wLFwiUmlnaHRcIjowLjAsXCJCb3R0b21cIjowLjB9LFwiQmFja2dyb3VuZFwiOntcIiRyZWZcIjpcIjE0OVwifSxcIklzVmlzaWJsZVwiOnRydWUsXCJXaWR0aFwiOjAuMCxcIkhlaWdodFwiOjAuMCxcIkJvcmRlclN0eWxlXCI6e1wiJGlkXCI6XCI1MzNcIixcIkxpbmVDb2xvclwiOm51bGwsXCJMaW5lV2VpZ2h0XCI6MC4wLFwiTGluZVR5cGVcIjowfX0sXCJEYXRlU3R5bGVcIjp7XCIkaWRcIjpcIjUzNFwiLFwiRm9udFNldHRpbmdzXCI6e1wiJGlkXCI6XCI1MzVcIixcIkZvbnRTaXplXCI6OSxcIkZvbnROYW1lXCI6XCJDYWxpYnJpXCIsXCJJc0JvbGRcIjpmYWxzZSxcIklzSXRhbGljXCI6ZmFsc2UsXCJJc1VuZGVybGluZWRcIjpmYWxzZX0sXCJBdXRvU2l6ZVwiOjAsXCJGb3JlZ3JvdW5kXCI6e1wiJGlkXCI6XCI1MzZcIixcIkNvbG9yXCI6e1wiJGlkXCI6XCI1MzdcIixcIkFcIjoyNTUsXCJSXCI6NzgsXCJHXCI6MTAzLFwiQlwiOjIwMH19LFwiQmFja2dyb3VuZEZpbGxUeXBlXCI6MCxcIk1heFdpZHRoXCI6MjAwLjAsXCJNYXhIZWlnaHRcIjpcIkluZmluaXR5XCIsXCJTbWFydEZvcmVncm91bmRJc0FjdGl2ZVwiOmZhbHNlLFwiSG9yaXpvbnRhbEFsaWdubWVudFwiOjAsXCJWZXJ0aWNhbEFsaWdubWVudFwiOjAsXCJTbWFydEZvcmVncm91bmRcIjpudWxsLFwiTWFyZ2luXCI6e1wiJGlkXCI6XCI1MzhcIixcIlRvcFwiOjAuMCxcIkxlZnRcIjowLjAsXCJSaWdodFwiOjAuMCxcIkJvdHRvbVwiOjAuMH0sXCJQYWRkaW5nXCI6e1wiJGlkXCI6XCI1MzlcIixcIlRvcFwiOjAuMCxcIkxlZnRcIjowLjAsXCJSaWdodFwiOjAuMCxcIkJvdHRvbVwiOjAuMH0sXCJCYWNrZ3JvdW5kXCI6e1wiJHJlZlwiOlwiMTU2XCJ9LFwiSXNWaXNpYmxlXCI6dHJ1ZSxcIldpZHRoXCI6MC4wLFwiSGVpZ2h0XCI6MC4wLFwiQm9yZGVyU3R5bGVcIjp7XCIkaWRcIjpcIjU0MFwiLFwiTGluZUNvbG9yXCI6bnVsbCxcIkxpbmVXZWlnaHRcIjowLjAsXCJMaW5lVHlwZVwiOjB9fSxcIkRhdGVGb3JtYXRcIjp7XCIkaWRcIjpcIjU0MVwiLFwiRm9ybWF0U3RyaW5nXCI6XCJ5eXl5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0MlwiLFwiU2hhcGVcIjo0LFwiU2hhcGVUaGlja25lc3NcIjowLFwiRHVyYXRpb25Gb3JtYXRcIjo0LFwiUGVyY2VudGFnZUNvbXBsZXRlU3R5bGVcIjp7XCIkaWRcIjpcIjU0M1wiLFwiRm9udFNldHRpbmdzXCI6e1wiJGlkXCI6XCI1NDRcIixcIkZvbnRTaXplXCI6MTAsXCJGb250TmFtZVwiOlwiQ2FsaWJyaVwiLFwiSXNCb2xkXCI6ZmFsc2UsXCJJc0l0YWxpY1wiOmZhbHNlLFwiSXNVbmRlcmxpbmVkXCI6ZmFsc2V9LFwiQXV0b1NpemVcIjowLFwiRm9yZWdyb3VuZFwiOntcIiRpZFwiOlwiNTQ1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U0NlwiLFwiVG9wXCI6MC4wLFwiTGVmdFwiOjAuMCxcIlJpZ2h0XCI6MC4wLFwiQm90dG9tXCI6MC4wfSxcIlBhZGRpbmdcIjp7XCIkaWRcIjpcIjU0N1wiLFwiVG9wXCI6MC4wLFwiTGVmdFwiOjAuMCxcIlJpZ2h0XCI6MC4wLFwiQm90dG9tXCI6MC4wfSxcIkJhY2tncm91bmRcIjp7XCIkcmVmXCI6XCIxMjFcIn0sXCJJc1Zpc2libGVcIjp0cnVlLFwiV2lkdGhcIjowLjAsXCJIZWlnaHRcIjowLjAsXCJCb3JkZXJTdHlsZVwiOntcIiRpZFwiOlwiNTQ4XCIsXCJMaW5lQ29sb3JcIjpudWxsLFwiTGluZVdlaWdodFwiOjAuMCxcIkxpbmVUeXBlXCI6MH19LFwiRHVyYXRpb25TdHlsZVwiOntcIiRpZFwiOlwiNTQ5XCIsXCJGb250U2V0dGluZ3NcIjp7XCIkaWRcIjpcIjU1MFwiLFwiRm9udFNpemVcIjoxMCxcIkZvbnROYW1lXCI6XCJDYWxpYnJpXCIsXCJJc0JvbGRcIjpmYWxzZSxcIklzSXRhbGljXCI6ZmFsc2UsXCJJc1VuZGVybGluZWRcIjpmYWxzZX0sXCJBdXRvU2l6ZVwiOjAsXCJGb3JlZ3JvdW5kXCI6e1wiJGlkXCI6XCI1NTF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TUyXCIsXCJUb3BcIjowLjAsXCJMZWZ0XCI6MC4wLFwiUmlnaHRcIjowLjAsXCJCb3R0b21cIjowLjB9LFwiUGFkZGluZ1wiOntcIiRpZFwiOlwiNTUzXCIsXCJUb3BcIjowLjAsXCJMZWZ0XCI6MC4wLFwiUmlnaHRcIjowLjAsXCJCb3R0b21cIjowLjB9LFwiQmFja2dyb3VuZFwiOntcIiRyZWZcIjpcIjEyOFwifSxcIklzVmlzaWJsZVwiOnRydWUsXCJXaWR0aFwiOjAuMCxcIkhlaWdodFwiOjAuMCxcIkJvcmRlclN0eWxlXCI6e1wiJGlkXCI6XCI1NTRcIixcIkxpbmVDb2xvclwiOm51bGwsXCJMaW5lV2VpZ2h0XCI6MC4wLFwiTGluZVR5cGVcIjowfX0sXCJIb3Jpem9udGFsQ29ubmVjdG9yU3R5bGVcIjp7XCIkaWRcIjpcIjU1NVwiLFwiTGluZUNvbG9yXCI6e1wiJHJlZlwiOlwiMTMwXCJ9LFwiTGluZVdlaWdodFwiOjEuMCxcIkxpbmVUeXBlXCI6MH0sXCJWZXJ0aWNhbENvbm5lY3RvclN0eWxlXCI6e1wiJGlkXCI6XCI1NTZcIixcIkxpbmVDb2xvclwiOntcIiRyZWZcIjpcIjEzM1wifSxcIkxpbmVXZWlnaHRcIjowLjAsXCJMaW5lVHlwZVwiOjB9LFwiTWFyZ2luXCI6bnVsbCxcIlN0YXJ0RGF0ZVBvc2l0aW9uXCI6NCxcIkVuZERhdGVQb3NpdGlvblwiOjQsXCJUaXRsZVBvc2l0aW9uXCI6MyxcIkR1cmF0aW9uUG9zaXRpb25cIjo2LFwiUGVyY2VudGFnZUNvbXBsZXRlZFBvc2l0aW9uXCI6NixcIlNwYWNpbmdcIjo1LFwiSXNCZWxvd1RpbWViYW5kXCI6dHJ1ZSxcIlBlcmNlbnRhZ2VDb21wbGV0ZVNoYXBlT3BhY2l0eVwiOjM1LFwiR3JvdXBOYW1lXCI6bnVsbCxcIkF0dGFjaGVkTWlsZXN0b25lc1N0eWxlc1wiOltdLFwiU2hhcGVTdHlsZVwiOntcIiRpZFwiOlwiNTU3XCIsXCJNYXJnaW5cIjp7XCIkaWRcIjpcIjU1OFwiLFwiVG9wXCI6MC4wLFwiTGVmdFwiOjQuMCxcIlJpZ2h0XCI6NC4wLFwiQm90dG9tXCI6MC4wfSxcIlBhZGRpbmdcIjp7XCIkaWRcIjpcIjU1OVwiLFwiVG9wXCI6MC4wLFwiTGVmdFwiOjAuMCxcIlJpZ2h0XCI6MC4wLFwiQm90dG9tXCI6MC4wfSxcIkJhY2tncm91bmRcIjp7XCIkaWRcIjpcIjU2MFwiLFwiQ29sb3JcIjp7XCIkaWRcIjpcIjU2MVwiLFwiQVwiOjI1NSxcIlJcIjoyMzcsXCJHXCI6MTI1LFwiQlwiOjQ5fX0sXCJJc1Zpc2libGVcIjp0cnVlLFwiV2lkdGhcIjowLjAsXCJIZWlnaHRcIjoxMC4wLFwiQm9yZGVyU3R5bGVcIjp7XCIkaWRcIjpcIjU2MlwiLFwiTGluZUNvbG9yXCI6e1wiJHJlZlwiOlwiMTQxXCJ9LFwiTGluZVdlaWdodFwiOjAuMCxcIkxpbmVUeXBlXCI6MH19LFwiVGl0bGVTdHlsZVwiOntcIiRpZFwiOlwiNTYzXCIsXCJGb250U2V0dGluZ3NcIjp7XCIkaWRcIjpcIjU2NFwiLFwiRm9udFNpemVcIjo5LFwiRm9udE5hbWVcIjpcIkNhbGlicmlcIixcIklzQm9sZFwiOnRydWUsXCJJc0l0YWxpY1wiOmZhbHNlLFwiSXNVbmRlcmxpbmVkXCI6ZmFsc2V9LFwiQXV0b1NpemVcIjowLFwiRm9yZWdyb3VuZFwiOntcIiRpZFwiOlwiNTY1XCIsXCJDb2xvclwiOntcIiRpZFwiOlwiNTY2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U2N1wiLFwiVG9wXCI6MC4wLFwiTGVmdFwiOjAuMCxcIlJpZ2h0XCI6MC4wLFwiQm90dG9tXCI6MC4wfSxcIlBhZGRpbmdcIjp7XCIkaWRcIjpcIjU2OFwiLFwiVG9wXCI6MC4wLFwiTGVmdFwiOjAuMCxcIlJpZ2h0XCI6MC4wLFwiQm90dG9tXCI6MC4wfSxcIkJhY2tncm91bmRcIjp7XCIkcmVmXCI6XCIxNDlcIn0sXCJJc1Zpc2libGVcIjp0cnVlLFwiV2lkdGhcIjowLjAsXCJIZWlnaHRcIjowLjAsXCJCb3JkZXJTdHlsZVwiOntcIiRpZFwiOlwiNTY5XCIsXCJMaW5lQ29sb3JcIjpudWxsLFwiTGluZVdlaWdodFwiOjAuMCxcIkxpbmVUeXBlXCI6MH19LFwiRGF0ZVN0eWxlXCI6e1wiJGlkXCI6XCI1NzBcIixcIkZvbnRTZXR0aW5nc1wiOntcIiRpZFwiOlwiNTcxXCIsXCJGb250U2l6ZVwiOjksXCJGb250TmFtZVwiOlwiQ2FsaWJyaVwiLFwiSXNCb2xkXCI6ZmFsc2UsXCJJc0l0YWxpY1wiOmZhbHNlLFwiSXNVbmRlcmxpbmVkXCI6ZmFsc2V9LFwiQXV0b1NpemVcIjowLFwiRm9yZWdyb3VuZFwiOntcIiRpZFwiOlwiNTcyXCIsXCJDb2xvclwiOntcIiRpZFwiOlwiNTczXCIsXCJBXCI6MjU1LFwiUlwiOjc4LFwiR1wiOjEwMyxcIkJcIjoyMDB9fSxcIkJhY2tncm91bmRGaWxsVHlwZVwiOjAsXCJNYXhXaWR0aFwiOjIwMC4wLFwiTWF4SGVpZ2h0XCI6XCJJbmZpbml0eVwiLFwiU21hcnRGb3JlZ3JvdW5kSXNBY3RpdmVcIjpmYWxzZSxcIkhvcml6b250YWxBbGlnbm1lbnRcIjowLFwiVmVydGljYWxBbGlnbm1lbnRcIjowLFwiU21hcnRGb3JlZ3JvdW5kXCI6bnVsbCxcIk1hcmdpblwiOntcIiRpZFwiOlwiNTc0XCIsXCJUb3BcIjowLjAsXCJMZWZ0XCI6MC4wLFwiUmlnaHRcIjowLjAsXCJCb3R0b21cIjowLjB9LFwiUGFkZGluZ1wiOntcIiRpZFwiOlwiNTc1XCIsXCJUb3BcIjowLjAsXCJMZWZ0XCI6MC4wLFwiUmlnaHRcIjowLjAsXCJCb3R0b21cIjowLjB9LFwiQmFja2dyb3VuZFwiOntcIiRyZWZcIjpcIjE1NlwifSxcIklzVmlzaWJsZVwiOnRydWUsXCJXaWR0aFwiOjAuMCxcIkhlaWdodFwiOjAuMCxcIkJvcmRlclN0eWxlXCI6e1wiJGlkXCI6XCI1NzZcIixcIkxpbmVDb2xvclwiOm51bGwsXCJMaW5lV2VpZ2h0XCI6MC4wLFwiTGluZVR5cGVcIjowfX0sXCJEYXRlRm9ybWF0XCI6e1wiJGlkXCI6XCI1NzdcIixcIkZvcm1hdFN0cmluZ1wiOlwi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NzhcIixcIlNoYXBlXCI6NCxcIlNoYXBlVGhpY2tuZXNzXCI6MCxcIkR1cmF0aW9uRm9ybWF0XCI6NCxcIlBlcmNlbnRhZ2VDb21wbGV0ZVN0eWxlXCI6e1wiJGlkXCI6XCI1NzlcIixcIkZvbnRTZXR0aW5nc1wiOntcIiRpZFwiOlwiNTgwXCIsXCJGb250U2l6ZVwiOjEwLFwiRm9udE5hbWVcIjpcIkNhbGlicmlcIixcIklzQm9sZFwiOmZhbHNlLFwiSXNJdGFsaWNcIjpmYWxzZSxcIklzVW5kZXJsaW5lZFwiOmZhbHNlfSxcIkF1dG9TaXplXCI6MCxcIkZvcmVncm91bmRcIjp7XCIkaWRcIjpcIjU4MV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ODJcIixcIlRvcFwiOjAuMCxcIkxlZnRcIjowLjAsXCJSaWdodFwiOjAuMCxcIkJvdHRvbVwiOjAuMH0sXCJQYWRkaW5nXCI6e1wiJGlkXCI6XCI1ODNcIixcIlRvcFwiOjAuMCxcIkxlZnRcIjowLjAsXCJSaWdodFwiOjAuMCxcIkJvdHRvbVwiOjAuMH0sXCJCYWNrZ3JvdW5kXCI6e1wiJHJlZlwiOlwiMTIxXCJ9LFwiSXNWaXNpYmxlXCI6dHJ1ZSxcIldpZHRoXCI6MC4wLFwiSGVpZ2h0XCI6MC4wLFwiQm9yZGVyU3R5bGVcIjp7XCIkaWRcIjpcIjU4NFwiLFwiTGluZUNvbG9yXCI6bnVsbCxcIkxpbmVXZWlnaHRcIjowLjAsXCJMaW5lVHlwZVwiOjB9fSxcIkR1cmF0aW9uU3R5bGVcIjp7XCIkaWRcIjpcIjU4NVwiLFwiRm9udFNldHRpbmdzXCI6e1wiJGlkXCI6XCI1ODZcIixcIkZvbnRTaXplXCI6MTAsXCJGb250TmFtZVwiOlwiQ2FsaWJyaVwiLFwiSXNCb2xkXCI6ZmFsc2UsXCJJc0l0YWxpY1wiOmZhbHNlLFwiSXNVbmRlcmxpbmVkXCI6ZmFsc2V9LFwiQXV0b1NpemVcIjowLFwiRm9yZWdyb3VuZFwiOntcIiRpZFwiOlwiNTg3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U4OFwiLFwiVG9wXCI6MC4wLFwiTGVmdFwiOjAuMCxcIlJpZ2h0XCI6MC4wLFwiQm90dG9tXCI6MC4wfSxcIlBhZGRpbmdcIjp7XCIkaWRcIjpcIjU4OVwiLFwiVG9wXCI6MC4wLFwiTGVmdFwiOjAuMCxcIlJpZ2h0XCI6MC4wLFwiQm90dG9tXCI6MC4wfSxcIkJhY2tncm91bmRcIjp7XCIkcmVmXCI6XCIxMjhcIn0sXCJJc1Zpc2libGVcIjp0cnVlLFwiV2lkdGhcIjowLjAsXCJIZWlnaHRcIjowLjAsXCJCb3JkZXJTdHlsZVwiOntcIiRpZFwiOlwiNTkwXCIsXCJMaW5lQ29sb3JcIjpudWxsLFwiTGluZVdlaWdodFwiOjAuMCxcIkxpbmVUeXBlXCI6MH19LFwiSG9yaXpvbnRhbENvbm5lY3RvclN0eWxlXCI6e1wiJGlkXCI6XCI1OTFcIixcIkxpbmVDb2xvclwiOntcIiRyZWZcIjpcIjEzMFwifSxcIkxpbmVXZWlnaHRcIjoxLjAsXCJMaW5lVHlwZVwiOjB9LFwiVmVydGljYWxDb25uZWN0b3JTdHlsZVwiOntcIiRpZFwiOlwiNTkyXCIsXCJMaW5lQ29sb3JcIjp7XCIkcmVmXCI6XCIxMzNcIn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bXSxcIlNoYXBlU3R5bGVcIjp7XCIkaWRcIjpcIjU5M1wiLFwiTWFyZ2luXCI6e1wiJGlkXCI6XCI1OTRcIixcIlRvcFwiOjAuMCxcIkxlZnRcIjo0LjAsXCJSaWdodFwiOjQuMCxcIkJvdHRvbVwiOjAuMH0sXCJQYWRkaW5nXCI6e1wiJGlkXCI6XCI1OTVcIixcIlRvcFwiOjAuMCxcIkxlZnRcIjowLjAsXCJSaWdodFwiOjAuMCxcIkJvdHRvbVwiOjAuMH0sXCJCYWNrZ3JvdW5kXCI6e1wiJGlkXCI6XCI1OTZcIixcIkNvbG9yXCI6e1wiJGlkXCI6XCI1OTdcIixcIkFcIjoyNTUsXCJSXCI6MjM3LFwiR1wiOjEyNSxcIkJcIjo0OX19LFwiSXNWaXNpYmxlXCI6dHJ1ZSxcIldpZHRoXCI6MC4wLFwiSGVpZ2h0XCI6MTAuMCxcIkJvcmRlclN0eWxlXCI6e1wiJGlkXCI6XCI1OThcIixcIkxpbmVDb2xvclwiOntcIiRyZWZcIjpcIjE0MVwifSxcIkxpbmVXZWlnaHRcIjowLjAsXCJMaW5lVHlwZVwiOjB9fSxcIlRpdGxlU3R5bGVcIjp7XCIkaWRcIjpcIjU5OVwiLFwiRm9udFNldHRpbmdzXCI6e1wiJGlkXCI6XCI2MDBcIixcIkZvbnRTaXplXCI6OSxcIkZvbnROYW1lXCI6XCJDYWxpYnJpXCIsXCJJc0JvbGRcIjp0cnVlLFwiSXNJdGFsaWNcIjpmYWxzZSxcIklzVW5kZXJsaW5lZFwiOmZhbHNlfSxcIkF1dG9TaXplXCI6MCxcIkZvcmVncm91bmRcIjp7XCIkaWRcIjpcIjYwMVwiLFwiQ29sb3JcIjp7XCIkaWRcIjpcIjYwMl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2MDNcIixcIlRvcFwiOjAuMCxcIkxlZnRcIjowLjAsXCJSaWdodFwiOjAuMCxcIkJvdHRvbVwiOjAuMH0sXCJQYWRkaW5nXCI6e1wiJGlkXCI6XCI2MDRcIixcIlRvcFwiOjAuMCxcIkxlZnRcIjowLjAsXCJSaWdodFwiOjAuMCxcIkJvdHRvbVwiOjAuMH0sXCJCYWNrZ3JvdW5kXCI6e1wiJHJlZlwiOlwiMTQ5XCJ9LFwiSXNWaXNpYmxlXCI6dHJ1ZSxcIldpZHRoXCI6MC4wLFwiSGVpZ2h0XCI6MC4wLFwiQm9yZGVyU3R5bGVcIjp7XCIkaWRcIjpcIjYwNVwiLFwiTGluZUNvbG9yXCI6bnVsbCxcIkxpbmVXZWlnaHRcIjowLjAsXCJMaW5lVHlwZVwiOjB9fSxcIkRhdGVTdHlsZVwiOntcIiRpZFwiOlwiNjA2XCIsXCJGb250U2V0dGluZ3NcIjp7XCIkaWRcIjpcIjYwN1wiLFwiRm9udFNpemVcIjo5LFwiRm9udE5hbWVcIjpcIkNhbGlicmlcIixcIklzQm9sZFwiOmZhbHNlLFwiSXNJdGFsaWNcIjpmYWxzZSxcIklzVW5kZXJsaW5lZFwiOmZhbHNlfSxcIkF1dG9TaXplXCI6MCxcIkZvcmVncm91bmRcIjp7XCIkaWRcIjpcIjYwOFwiLFwiQ29sb3JcIjp7XCIkaWRcIjpcIjYwOVwiLFwiQVwiOjI1NSxcIlJcIjo3OCxcIkdcIjoxMDMsXCJCXCI6MjAwfX0sXCJCYWNrZ3JvdW5kRmlsbFR5cGVcIjowLFwiTWF4V2lkdGhcIjoyMDAuMCxcIk1heEhlaWdodFwiOlwiSW5maW5pdHlcIixcIlNtYXJ0Rm9yZWdyb3VuZElzQWN0aXZlXCI6ZmFsc2UsXCJIb3Jpem9udGFsQWxpZ25tZW50XCI6MCxcIlZlcnRpY2FsQWxpZ25tZW50XCI6MCxcIlNtYXJ0Rm9yZWdyb3VuZFwiOm51bGwsXCJNYXJnaW5cIjp7XCIkaWRcIjpcIjYxMFwiLFwiVG9wXCI6MC4wLFwiTGVmdFwiOjAuMCxcIlJpZ2h0XCI6MC4wLFwiQm90dG9tXCI6MC4wfSxcIlBhZGRpbmdcIjp7XCIkaWRcIjpcIjYxMVwiLFwiVG9wXCI6MC4wLFwiTGVmdFwiOjAuMCxcIlJpZ2h0XCI6MC4wLFwiQm90dG9tXCI6MC4wfSxcIkJhY2tncm91bmRcIjp7XCIkcmVmXCI6XCIxNTZcIn0sXCJJc1Zpc2libGVcIjp0cnVlLFwiV2lkdGhcIjowLjAsXCJIZWlnaHRcIjowLjAsXCJCb3JkZXJTdHlsZVwiOntcIiRpZFwiOlwiNjEyXCIsXCJMaW5lQ29sb3JcIjpudWxsLFwiTGluZVdlaWdodFwiOjAuMCxcIkxpbmVUeXBlXCI6MH19LFwiRGF0ZUZvcm1hdFwiOntcIiRpZFwiOlwiNjEzXCIsXCJGb3JtYXRTdHJpbmdcIjpcIn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jE0XCIsXCJTaGFwZVwiOjQsXCJTaGFwZVRoaWNrbmVzc1wiOjAsXCJEdXJhdGlvbkZvcm1hdFwiOjQsXCJQZXJjZW50YWdlQ29tcGxldGVTdHlsZVwiOntcIiRpZFwiOlwiNjE1XCIsXCJGb250U2V0dGluZ3NcIjp7XCIkaWRcIjpcIjYxNlwiLFwiRm9udFNpemVcIjoxMCxcIkZvbnROYW1lXCI6XCJDYWxpYnJpXCIsXCJJc0JvbGRcIjpmYWxzZSxcIklzSXRhbGljXCI6ZmFsc2UsXCJJc1VuZGVybGluZWRcIjpmYWxzZX0sXCJBdXRvU2l6ZVwiOjAsXCJGb3JlZ3JvdW5kXCI6e1wiJGlkXCI6XCI2MTd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jE4XCIsXCJUb3BcIjowLjAsXCJMZWZ0XCI6MC4wLFwiUmlnaHRcIjowLjAsXCJCb3R0b21cIjowLjB9LFwiUGFkZGluZ1wiOntcIiRpZFwiOlwiNjE5XCIsXCJUb3BcIjowLjAsXCJMZWZ0XCI6MC4wLFwiUmlnaHRcIjowLjAsXCJCb3R0b21cIjowLjB9LFwiQmFja2dyb3VuZFwiOntcIiRyZWZcIjpcIjEyMVwifSxcIklzVmlzaWJsZVwiOnRydWUsXCJXaWR0aFwiOjAuMCxcIkhlaWdodFwiOjAuMCxcIkJvcmRlclN0eWxlXCI6e1wiJGlkXCI6XCI2MjBcIixcIkxpbmVDb2xvclwiOm51bGwsXCJMaW5lV2VpZ2h0XCI6MC4wLFwiTGluZVR5cGVcIjowfX0sXCJEdXJhdGlvblN0eWxlXCI6e1wiJGlkXCI6XCI2MjFcIixcIkZvbnRTZXR0aW5nc1wiOntcIiRpZFwiOlwiNjIyXCIsXCJGb250U2l6ZVwiOjEwLFwiRm9udE5hbWVcIjpcIkNhbGlicmlcIixcIklzQm9sZFwiOmZhbHNlLFwiSXNJdGFsaWNcIjpmYWxzZSxcIklzVW5kZXJsaW5lZFwiOmZhbHNlfSxcIkF1dG9TaXplXCI6MCxcIkZvcmVncm91bmRcIjp7XCIkaWRcIjpcIjYyM1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2MjRcIixcIlRvcFwiOjAuMCxcIkxlZnRcIjowLjAsXCJSaWdodFwiOjAuMCxcIkJvdHRvbVwiOjAuMH0sXCJQYWRkaW5nXCI6e1wiJGlkXCI6XCI2MjVcIixcIlRvcFwiOjAuMCxcIkxlZnRcIjowLjAsXCJSaWdodFwiOjAuMCxcIkJvdHRvbVwiOjAuMH0sXCJCYWNrZ3JvdW5kXCI6e1wiJHJlZlwiOlwiMTI4XCJ9LFwiSXNWaXNpYmxlXCI6dHJ1ZSxcIldpZHRoXCI6MC4wLFwiSGVpZ2h0XCI6MC4wLFwiQm9yZGVyU3R5bGVcIjp7XCIkaWRcIjpcIjYyNlwiLFwiTGluZUNvbG9yXCI6bnVsbCxcIkxpbmVXZWlnaHRcIjowLjAsXCJMaW5lVHlwZVwiOjB9fSxcIkhvcml6b250YWxDb25uZWN0b3JTdHlsZVwiOntcIiRpZFwiOlwiNjI3XCIsXCJMaW5lQ29sb3JcIjp7XCIkcmVmXCI6XCIxMzBcIn0sXCJMaW5lV2VpZ2h0XCI6MS4wLFwiTGluZVR5cGVcIjowfSxcIlZlcnRpY2FsQ29ubmVjdG9yU3R5bGVcIjp7XCIkaWRcIjpcIjYyOFwiLFwiTGluZUNvbG9yXCI6e1wiJHJlZlwiOlwiMTMzXCJ9LFwiTGluZVdlaWdodFwiOjAuMCxcIkxpbmVUeXBlXCI6MH0sXCJNYXJnaW5cIjpudWxsLFwiU3RhcnREYXRlUG9zaXRpb25cIjo0LFwiRW5kRGF0ZVBvc2l0aW9uXCI6NCxcIlRpdGxlUG9zaXRpb25cIjozLFwiRHVyYXRpb25Qb3NpdGlvblwiOjYsXCJQZXJjZW50YWdlQ29tcGxldGVkUG9zaXRpb25cIjo2LFwiU3BhY2luZ1wiOjUsXCJJc0JlbG93VGltZWJhbmRcIjp0cnVlLFwiUGVyY2VudGFnZUNvbXBsZXRlU2hhcGVPcGFjaXR5XCI6MzUsXCJHcm91cE5hbWVcIjpudWxsLFwiQXR0YWNoZWRNaWxlc3RvbmVzU3R5bGVzXCI6W10sXCJTaGFwZVN0eWxlXCI6e1wiJGlkXCI6XCI2MjlcIixcIk1hcmdpblwiOntcIiRpZFwiOlwiNjMwXCIsXCJUb3BcIjowLjAsXCJMZWZ0XCI6NC4wLFwiUmlnaHRcIjo0LjAsXCJCb3R0b21cIjowLjB9LFwiUGFkZGluZ1wiOntcIiRpZFwiOlwiNjMxXCIsXCJUb3BcIjowLjAsXCJMZWZ0XCI6MC4wLFwiUmlnaHRcIjowLjAsXCJCb3R0b21cIjowLjB9LFwiQmFja2dyb3VuZFwiOntcIiRpZFwiOlwiNjMyXCIsXCJDb2xvclwiOntcIiRpZFwiOlwiNjMzXCIsXCJBXCI6MjU1LFwiUlwiOjIzNyxcIkdcIjoxMjUsXCJCXCI6NDl9fSxcIklzVmlzaWJsZVwiOnRydWUsXCJXaWR0aFwiOjAuMCxcIkhlaWdodFwiOjEwLjAsXCJCb3JkZXJTdHlsZVwiOntcIiRpZFwiOlwiNjM0XCIsXCJMaW5lQ29sb3JcIjp7XCIkcmVmXCI6XCIxNDFcIn0sXCJMaW5lV2VpZ2h0XCI6MC4wLFwiTGluZVR5cGVcIjowfX0sXCJUaXRsZVN0eWxlXCI6e1wiJGlkXCI6XCI2MzVcIixcIkZvbnRTZXR0aW5nc1wiOntcIiRpZFwiOlwiNjM2XCIsXCJGb250U2l6ZVwiOjksXCJGb250TmFtZVwiOlwiQ2FsaWJyaVwiLFwiSXNCb2xkXCI6dHJ1ZSxcIklzSXRhbGljXCI6ZmFsc2UsXCJJc1VuZGVybGluZWRcIjpmYWxzZX0sXCJBdXRvU2l6ZVwiOjAsXCJGb3JlZ3JvdW5kXCI6e1wiJGlkXCI6XCI2MzdcIixcIkNvbG9yXCI6e1wiJGlkXCI6XCI2Mzh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jM5XCIsXCJUb3BcIjowLjAsXCJMZWZ0XCI6MC4wLFwiUmlnaHRcIjowLjAsXCJCb3R0b21cIjowLjB9LFwiUGFkZGluZ1wiOntcIiRpZFwiOlwiNjQwXCIsXCJUb3BcIjowLjAsXCJMZWZ0XCI6MC4wLFwiUmlnaHRcIjowLjAsXCJCb3R0b21cIjowLjB9LFwiQmFja2dyb3VuZFwiOntcIiRyZWZcIjpcIjE0OVwifSxcIklzVmlzaWJsZVwiOnRydWUsXCJXaWR0aFwiOjAuMCxcIkhlaWdodFwiOjAuMCxcIkJvcmRlclN0eWxlXCI6e1wiJGlkXCI6XCI2NDFcIixcIkxpbmVDb2xvclwiOm51bGwsXCJMaW5lV2VpZ2h0XCI6MC4wLFwiTGluZVR5cGVcIjowfX0sXCJEYXRlU3R5bGVcIjp7XCIkaWRcIjpcIjY0MlwiLFwiRm9udFNldHRpbmdzXCI6e1wiJGlkXCI6XCI2NDNcIixcIkZvbnRTaXplXCI6OSxcIkZvbnROYW1lXCI6XCJDYWxpYnJpXCIsXCJJc0JvbGRcIjpmYWxzZSxcIklzSXRhbGljXCI6ZmFsc2UsXCJJc1VuZGVybGluZWRcIjpmYWxzZX0sXCJBdXRvU2l6ZVwiOjAsXCJGb3JlZ3JvdW5kXCI6e1wiJGlkXCI6XCI2NDRcIixcIkNvbG9yXCI6e1wiJGlkXCI6XCI2NDVcIixcIkFcIjoyNTUsXCJSXCI6NzgsXCJHXCI6MTAzLFwiQlwiOjIwMH19LFwiQmFja2dyb3VuZEZpbGxUeXBlXCI6MCxcIk1heFdpZHRoXCI6MjAwLjAsXCJNYXhIZWlnaHRcIjpcIkluZmluaXR5XCIsXCJTbWFydEZvcmVncm91bmRJc0FjdGl2ZVwiOmZhbHNlLFwiSG9yaXpvbnRhbEFsaWdubWVudFwiOjAsXCJWZXJ0aWNhbEFsaWdubWVudFwiOjAsXCJTbWFydEZvcmVncm91bmRcIjpudWxsLFwiTWFyZ2luXCI6e1wiJGlkXCI6XCI2NDZcIixcIlRvcFwiOjAuMCxcIkxlZnRcIjowLjAsXCJSaWdodFwiOjAuMCxcIkJvdHRvbVwiOjAuMH0sXCJQYWRkaW5nXCI6e1wiJGlkXCI6XCI2NDdcIixcIlRvcFwiOjAuMCxcIkxlZnRcIjowLjAsXCJSaWdodFwiOjAuMCxcIkJvdHRvbVwiOjAuMH0sXCJCYWNrZ3JvdW5kXCI6e1wiJHJlZlwiOlwiMTU2XCJ9LFwiSXNWaXNpYmxlXCI6dHJ1ZSxcIldpZHRoXCI6MC4wLFwiSGVpZ2h0XCI6MC4wLFwiQm9yZGVyU3R5bGVcIjp7XCIkaWRcIjpcIjY0OFwiLFwiTGluZUNvbG9yXCI6bnVsbCxcIkxpbmVXZWlnaHRcIjowLjAsXCJMaW5lVHlwZVwiOjB9fSxcIkRhdGVGb3JtYXRcIjp7XCIkaWRcIjpcIjY0OVwiLFwiRm9ybWF0U3RyaW5nXCI6XCJ5eXl5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Y1MFwiLFwiU2hhcGVcIjo0LFwiU2hhcGVUaGlja25lc3NcIjowLFwiRHVyYXRpb25Gb3JtYXRcIjo0LFwiUGVyY2VudGFnZUNvbXBsZXRlU3R5bGVcIjp7XCIkaWRcIjpcIjY1MVwiLFwiRm9udFNldHRpbmdzXCI6e1wiJGlkXCI6XCI2NTJcIixcIkZvbnRTaXplXCI6MTAsXCJGb250TmFtZVwiOlwiQ2FsaWJyaVwiLFwiSXNCb2xkXCI6ZmFsc2UsXCJJc0l0YWxpY1wiOmZhbHNlLFwiSXNVbmRlcmxpbmVkXCI6ZmFsc2V9LFwiQXV0b1NpemVcIjowLFwiRm9yZWdyb3VuZFwiOntcIiRpZFwiOlwiNjUz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Y1NFwiLFwiVG9wXCI6MC4wLFwiTGVmdFwiOjAuMCxcIlJpZ2h0XCI6MC4wLFwiQm90dG9tXCI6MC4wfSxcIlBhZGRpbmdcIjp7XCIkaWRcIjpcIjY1NVwiLFwiVG9wXCI6MC4wLFwiTGVmdFwiOjAuMCxcIlJpZ2h0XCI6MC4wLFwiQm90dG9tXCI6MC4wfSxcIkJhY2tncm91bmRcIjp7XCIkcmVmXCI6XCIxMjFcIn0sXCJJc1Zpc2libGVcIjp0cnVlLFwiV2lkdGhcIjowLjAsXCJIZWlnaHRcIjowLjAsXCJCb3JkZXJTdHlsZVwiOntcIiRpZFwiOlwiNjU2XCIsXCJMaW5lQ29sb3JcIjpudWxsLFwiTGluZVdlaWdodFwiOjAuMCxcIkxpbmVUeXBlXCI6MH19LFwiRHVyYXRpb25TdHlsZVwiOntcIiRpZFwiOlwiNjU3XCIsXCJGb250U2V0dGluZ3NcIjp7XCIkaWRcIjpcIjY1OFwiLFwiRm9udFNpemVcIjoxMCxcIkZvbnROYW1lXCI6XCJDYWxpYnJpXCIsXCJJc0JvbGRcIjpmYWxzZSxcIklzSXRhbGljXCI6ZmFsc2UsXCJJc1VuZGVybGluZWRcIjpmYWxzZX0sXCJBdXRvU2l6ZVwiOjAsXCJGb3JlZ3JvdW5kXCI6e1wiJGlkXCI6XCI2NTl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jYwXCIsXCJUb3BcIjowLjAsXCJMZWZ0XCI6MC4wLFwiUmlnaHRcIjowLjAsXCJCb3R0b21cIjowLjB9LFwiUGFkZGluZ1wiOntcIiRpZFwiOlwiNjYxXCIsXCJUb3BcIjowLjAsXCJMZWZ0XCI6MC4wLFwiUmlnaHRcIjowLjAsXCJCb3R0b21cIjowLjB9LFwiQmFja2dyb3VuZFwiOntcIiRyZWZcIjpcIjEyOFwifSxcIklzVmlzaWJsZVwiOnRydWUsXCJXaWR0aFwiOjAuMCxcIkhlaWdodFwiOjAuMCxcIkJvcmRlclN0eWxlXCI6e1wiJGlkXCI6XCI2NjJcIixcIkxpbmVDb2xvclwiOm51bGwsXCJMaW5lV2VpZ2h0XCI6MC4wLFwiTGluZVR5cGVcIjowfX0sXCJIb3Jpem9udGFsQ29ubmVjdG9yU3R5bGVcIjp7XCIkaWRcIjpcIjY2M1wiLFwiTGluZUNvbG9yXCI6e1wiJHJlZlwiOlwiMTMwXCJ9LFwiTGluZVdlaWdodFwiOjEuMCxcIkxpbmVUeXBlXCI6MH0sXCJWZXJ0aWNhbENvbm5lY3RvclN0eWxlXCI6e1wiJGlkXCI6XCI2NjRcIixcIkxpbmVDb2xvclwiOntcIiRyZWZcIjpcIjEzM1wifSxcIkxpbmVXZWlnaHRcIjowLjAsXCJMaW5lVHlwZVwiOjB9LFwiTWFyZ2luXCI6bnVsbCxcIlN0YXJ0RGF0ZVBvc2l0aW9uXCI6NCxcIkVuZERhdGVQb3NpdGlvblwiOjQsXCJUaXRsZVBvc2l0aW9uXCI6MyxcIkR1cmF0aW9uUG9zaXRpb25cIjo2LFwiUGVyY2VudGFnZUNvbXBsZXRlZFBvc2l0aW9uXCI6NixcIlNwYWNpbmdcIjo1LFwiSXNCZWxvd1RpbWViYW5kXCI6dHJ1ZSxcIlBlcmNlbnRhZ2VDb21wbGV0ZVNoYXBlT3BhY2l0eVwiOjM1LFwiR3JvdXBOYW1lXCI6bnVsbCxcIkF0dGFjaGVkTWlsZXN0b25lc1N0eWxlc1wiOltdLFwiU2hhcGVTdHlsZVwiOntcIiRpZFwiOlwiNjY1XCIsXCJNYXJnaW5cIjp7XCIkaWRcIjpcIjY2NlwiLFwiVG9wXCI6MC4wLFwiTGVmdFwiOjQuMCxcIlJpZ2h0XCI6NC4wLFwiQm90dG9tXCI6MC4wfSxcIlBhZGRpbmdcIjp7XCIkaWRcIjpcIjY2N1wiLFwiVG9wXCI6MC4wLFwiTGVmdFwiOjAuMCxcIlJpZ2h0XCI6MC4wLFwiQm90dG9tXCI6MC4wfSxcIkJhY2tncm91bmRcIjp7XCIkaWRcIjpcIjY2OFwiLFwiQ29sb3JcIjp7XCIkaWRcIjpcIjY2OVwiLFwiQVwiOjI1NSxcIlJcIjoyMzcsXCJHXCI6MTI1LFwiQlwiOjQ5fX0sXCJJc1Zpc2libGVcIjp0cnVlLFwiV2lkdGhcIjowLjAsXCJIZWlnaHRcIjoxMC4wLFwiQm9yZGVyU3R5bGVcIjp7XCIkaWRcIjpcIjY3MFwiLFwiTGluZUNvbG9yXCI6e1wiJHJlZlwiOlwiMTQxXCJ9LFwiTGluZVdlaWdodFwiOjAuMCxcIkxpbmVUeXBlXCI6MH19LFwiVGl0bGVTdHlsZVwiOntcIiRpZFwiOlwiNjcxXCIsXCJGb250U2V0dGluZ3NcIjp7XCIkaWRcIjpcIjY3MlwiLFwiRm9udFNpemVcIjo5LFwiRm9udE5hbWVcIjpcIkNhbGlicmlcIixcIklzQm9sZFwiOnRydWUsXCJJc0l0YWxpY1wiOmZhbHNlLFwiSXNVbmRlcmxpbmVkXCI6ZmFsc2V9LFwiQXV0b1NpemVcIjowLFwiRm9yZWdyb3VuZFwiOntcIiRpZFwiOlwiNjczXCIsXCJDb2xvclwiOntcIiRpZFwiOlwiNjc0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Y3NVwiLFwiVG9wXCI6MC4wLFwiTGVmdFwiOjAuMCxcIlJpZ2h0XCI6MC4wLFwiQm90dG9tXCI6MC4wfSxcIlBhZGRpbmdcIjp7XCIkaWRcIjpcIjY3NlwiLFwiVG9wXCI6MC4wLFwiTGVmdFwiOjAuMCxcIlJpZ2h0XCI6MC4wLFwiQm90dG9tXCI6MC4wfSxcIkJhY2tncm91bmRcIjp7XCIkcmVmXCI6XCIxNDlcIn0sXCJJc1Zpc2libGVcIjp0cnVlLFwiV2lkdGhcIjowLjAsXCJIZWlnaHRcIjowLjAsXCJCb3JkZXJTdHlsZVwiOntcIiRpZFwiOlwiNjc3XCIsXCJMaW5lQ29sb3JcIjpudWxsLFwiTGluZVdlaWdodFwiOjAuMCxcIkxpbmVUeXBlXCI6MH19LFwiRGF0ZVN0eWxlXCI6e1wiJGlkXCI6XCI2NzhcIixcIkZvbnRTZXR0aW5nc1wiOntcIiRpZFwiOlwiNjc5XCIsXCJGb250U2l6ZVwiOjksXCJGb250TmFtZVwiOlwiQ2FsaWJyaVwiLFwiSXNCb2xkXCI6ZmFsc2UsXCJJc0l0YWxpY1wiOmZhbHNlLFwiSXNVbmRlcmxpbmVkXCI6ZmFsc2V9LFwiQXV0b1NpemVcIjowLFwiRm9yZWdyb3VuZFwiOntcIiRpZFwiOlwiNjgwXCIsXCJDb2xvclwiOntcIiRpZFwiOlwiNjgxXCIsXCJBXCI6MjU1LFwiUlwiOjc4LFwiR1wiOjEwMyxcIkJcIjoyMDB9fSxcIkJhY2tncm91bmRGaWxsVHlwZVwiOjAsXCJNYXhXaWR0aFwiOjIwMC4wLFwiTWF4SGVpZ2h0XCI6XCJJbmZpbml0eVwiLFwiU21hcnRGb3JlZ3JvdW5kSXNBY3RpdmVcIjpmYWxzZSxcIkhvcml6b250YWxBbGlnbm1lbnRcIjowLFwiVmVydGljYWxBbGlnbm1lbnRcIjowLFwiU21hcnRGb3JlZ3JvdW5kXCI6bnVsbCxcIk1hcmdpblwiOntcIiRpZFwiOlwiNjgyXCIsXCJUb3BcIjowLjAsXCJMZWZ0XCI6MC4wLFwiUmlnaHRcIjowLjAsXCJCb3R0b21cIjowLjB9LFwiUGFkZGluZ1wiOntcIiRpZFwiOlwiNjgzXCIsXCJUb3BcIjowLjAsXCJMZWZ0XCI6MC4wLFwiUmlnaHRcIjowLjAsXCJCb3R0b21cIjowLjB9LFwiQmFja2dyb3VuZFwiOntcIiRyZWZcIjpcIjE1NlwifSxcIklzVmlzaWJsZVwiOnRydWUsXCJXaWR0aFwiOjAuMCxcIkhlaWdodFwiOjAuMCxcIkJvcmRlclN0eWxlXCI6e1wiJGlkXCI6XCI2ODRcIixcIkxpbmVDb2xvclwiOm51bGwsXCJMaW5lV2VpZ2h0XCI6MC4wLFwiTGluZVR5cGVcIjowfX0sXCJEYXRlRm9ybWF0XCI6e1wiJGlkXCI6XCI2ODVcIixcIkZvcm1hdFN0cmluZ1wiOlwieXl5eV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2ODZcIixcIlNoYXBlXCI6NCxcIlNoYXBlVGhpY2tuZXNzXCI6MCxcIkR1cmF0aW9uRm9ybWF0XCI6NCxcIlBlcmNlbnRhZ2VDb21wbGV0ZVN0eWxlXCI6e1wiJGlkXCI6XCI2ODdcIixcIkZvbnRTZXR0aW5nc1wiOntcIiRpZFwiOlwiNjg4XCIsXCJGb250U2l6ZVwiOjEwLFwiRm9udE5hbWVcIjpcIkNhbGlicmlcIixcIklzQm9sZFwiOmZhbHNlLFwiSXNJdGFsaWNcIjpmYWxzZSxcIklzVW5kZXJsaW5lZFwiOmZhbHNlfSxcIkF1dG9TaXplXCI6MCxcIkZvcmVncm91bmRcIjp7XCIkaWRcIjpcIjY4OV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2OTBcIixcIlRvcFwiOjAuMCxcIkxlZnRcIjowLjAsXCJSaWdodFwiOjAuMCxcIkJvdHRvbVwiOjAuMH0sXCJQYWRkaW5nXCI6e1wiJGlkXCI6XCI2OTFcIixcIlRvcFwiOjAuMCxcIkxlZnRcIjowLjAsXCJSaWdodFwiOjAuMCxcIkJvdHRvbVwiOjAuMH0sXCJCYWNrZ3JvdW5kXCI6e1wiJHJlZlwiOlwiMTIxXCJ9LFwiSXNWaXNpYmxlXCI6dHJ1ZSxcIldpZHRoXCI6MC4wLFwiSGVpZ2h0XCI6MC4wLFwiQm9yZGVyU3R5bGVcIjp7XCIkaWRcIjpcIjY5MlwiLFwiTGluZUNvbG9yXCI6bnVsbCxcIkxpbmVXZWlnaHRcIjowLjAsXCJMaW5lVHlwZVwiOjB9fSxcIkR1cmF0aW9uU3R5bGVcIjp7XCIkaWRcIjpcIjY5M1wiLFwiRm9udFNldHRpbmdzXCI6e1wiJGlkXCI6XCI2OTRcIixcIkZvbnRTaXplXCI6MTAsXCJGb250TmFtZVwiOlwiQ2FsaWJyaVwiLFwiSXNCb2xkXCI6ZmFsc2UsXCJJc0l0YWxpY1wiOmZhbHNlLFwiSXNVbmRlcmxpbmVkXCI6ZmFsc2V9LFwiQXV0b1NpemVcIjowLFwiRm9yZWdyb3VuZFwiOntcIiRpZFwiOlwiNjk1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Y5NlwiLFwiVG9wXCI6MC4wLFwiTGVmdFwiOjAuMCxcIlJpZ2h0XCI6MC4wLFwiQm90dG9tXCI6MC4wfSxcIlBhZGRpbmdcIjp7XCIkaWRcIjpcIjY5N1wiLFwiVG9wXCI6MC4wLFwiTGVmdFwiOjAuMCxcIlJpZ2h0XCI6MC4wLFwiQm90dG9tXCI6MC4wfSxcIkJhY2tncm91bmRcIjp7XCIkcmVmXCI6XCIxMjhcIn0sXCJJc1Zpc2libGVcIjp0cnVlLFwiV2lkdGhcIjowLjAsXCJIZWlnaHRcIjowLjAsXCJCb3JkZXJTdHlsZVwiOntcIiRpZFwiOlwiNjk4XCIsXCJMaW5lQ29sb3JcIjpudWxsLFwiTGluZVdlaWdodFwiOjAuMCxcIkxpbmVUeXBlXCI6MH19LFwiSG9yaXpvbnRhbENvbm5lY3RvclN0eWxlXCI6e1wiJGlkXCI6XCI2OTlcIixcIkxpbmVDb2xvclwiOntcIiRyZWZcIjpcIjEzMFwifSxcIkxpbmVXZWlnaHRcIjoxLjAsXCJMaW5lVHlwZVwiOjB9LFwiVmVydGljYWxDb25uZWN0b3JTdHlsZVwiOntcIiRpZFwiOlwiNzAwXCIsXCJMaW5lQ29sb3JcIjp7XCIkcmVmXCI6XCIxMzNcIn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bXSxcIlNoYXBlU3R5bGVcIjp7XCIkaWRcIjpcIjcwMVwiLFwiTWFyZ2luXCI6e1wiJGlkXCI6XCI3MDJcIixcIlRvcFwiOjAuMCxcIkxlZnRcIjo0LjAsXCJSaWdodFwiOjQuMCxcIkJvdHRvbVwiOjAuMH0sXCJQYWRkaW5nXCI6e1wiJGlkXCI6XCI3MDNcIixcIlRvcFwiOjAuMCxcIkxlZnRcIjowLjAsXCJSaWdodFwiOjAuMCxcIkJvdHRvbVwiOjAuMH0sXCJCYWNrZ3JvdW5kXCI6e1wiJGlkXCI6XCI3MDRcIixcIkNvbG9yXCI6e1wiJGlkXCI6XCI3MDVcIixcIkFcIjoyNTUsXCJSXCI6MjM3LFwiR1wiOjEyNSxcIkJcIjo0OX19LFwiSXNWaXNpYmxlXCI6dHJ1ZSxcIldpZHRoXCI6MC4wLFwiSGVpZ2h0XCI6MTAuMCxcIkJvcmRlclN0eWxlXCI6e1wiJGlkXCI6XCI3MDZcIixcIkxpbmVDb2xvclwiOntcIiRyZWZcIjpcIjE0MVwifSxcIkxpbmVXZWlnaHRcIjowLjAsXCJMaW5lVHlwZVwiOjB9fSxcIlRpdGxlU3R5bGVcIjp7XCIkaWRcIjpcIjcwN1wiLFwiRm9udFNldHRpbmdzXCI6e1wiJGlkXCI6XCI3MDhcIixcIkZvbnRTaXplXCI6OSxcIkZvbnROYW1lXCI6XCJDYWxpYnJpXCIsXCJJc0JvbGRcIjp0cnVlLFwiSXNJdGFsaWNcIjpmYWxzZSxcIklzVW5kZXJsaW5lZFwiOmZhbHNlfSxcIkF1dG9TaXplXCI6MCxcIkZvcmVncm91bmRcIjp7XCIkaWRcIjpcIjcwOVwiLFwiQ29sb3JcIjp7XCIkaWRcIjpcIjcxMF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3MTFcIixcIlRvcFwiOjAuMCxcIkxlZnRcIjowLjAsXCJSaWdodFwiOjAuMCxcIkJvdHRvbVwiOjAuMH0sXCJQYWRkaW5nXCI6e1wiJGlkXCI6XCI3MTJcIixcIlRvcFwiOjAuMCxcIkxlZnRcIjowLjAsXCJSaWdodFwiOjAuMCxcIkJvdHRvbVwiOjAuMH0sXCJCYWNrZ3JvdW5kXCI6e1wiJHJlZlwiOlwiMTQ5XCJ9LFwiSXNWaXNpYmxlXCI6dHJ1ZSxcIldpZHRoXCI6MC4wLFwiSGVpZ2h0XCI6MC4wLFwiQm9yZGVyU3R5bGVcIjp7XCIkaWRcIjpcIjcxM1wiLFwiTGluZUNvbG9yXCI6bnVsbCxcIkxpbmVXZWlnaHRcIjowLjAsXCJMaW5lVHlwZVwiOjB9fSxcIkRhdGVTdHlsZVwiOntcIiRpZFwiOlwiNzE0XCIsXCJGb250U2V0dGluZ3NcIjp7XCIkaWRcIjpcIjcxNVwiLFwiRm9udFNpemVcIjo5LFwiRm9udE5hbWVcIjpcIkNhbGlicmlcIixcIklzQm9sZFwiOmZhbHNlLFwiSXNJdGFsaWNcIjpmYWxzZSxcIklzVW5kZXJsaW5lZFwiOmZhbHNlfSxcIkF1dG9TaXplXCI6MCxcIkZvcmVncm91bmRcIjp7XCIkaWRcIjpcIjcxNlwiLFwiQ29sb3JcIjp7XCIkaWRcIjpcIjcxN1wiLFwiQVwiOjI1NSxcIlJcIjo3OCxcIkdcIjoxMDMsXCJCXCI6MjAwfX0sXCJCYWNrZ3JvdW5kRmlsbFR5cGVcIjowLFwiTWF4V2lkdGhcIjoyMDAuMCxcIk1heEhlaWdodFwiOlwiSW5maW5pdHlcIixcIlNtYXJ0Rm9yZWdyb3VuZElzQWN0aXZlXCI6ZmFsc2UsXCJIb3Jpem9udGFsQWxpZ25tZW50XCI6MCxcIlZlcnRpY2FsQWxpZ25tZW50XCI6MCxcIlNtYXJ0Rm9yZWdyb3VuZFwiOm51bGwsXCJNYXJnaW5cIjp7XCIkaWRcIjpcIjcxOFwiLFwiVG9wXCI6MC4wLFwiTGVmdFwiOjAuMCxcIlJpZ2h0XCI6MC4wLFwiQm90dG9tXCI6MC4wfSxcIlBhZGRpbmdcIjp7XCIkaWRcIjpcIjcxOVwiLFwiVG9wXCI6MC4wLFwiTGVmdFwiOjAuMCxcIlJpZ2h0XCI6MC4wLFwiQm90dG9tXCI6MC4wfSxcIkJhY2tncm91bmRcIjp7XCIkcmVmXCI6XCIxNTZcIn0sXCJJc1Zpc2libGVcIjp0cnVlLFwiV2lkdGhcIjowLjAsXCJIZWlnaHRcIjowLjAsXCJCb3JkZXJTdHlsZVwiOntcIiRpZFwiOlwiNzIwXCIsXCJMaW5lQ29sb3JcIjpudWxsLFwiTGluZVdlaWdodFwiOjAuMCxcIkxpbmVUeXBlXCI6MH19LFwiRGF0ZUZvcm1hdFwiOntcIiRpZFwiOlwiNzIxXCIsXCJGb3JtYXRTdHJpbmdcIjpcIn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zIyXCIsXCJTaGFwZVwiOjQsXCJTaGFwZVRoaWNrbmVzc1wiOjAsXCJEdXJhdGlvbkZvcm1hdFwiOjQsXCJQZXJjZW50YWdlQ29tcGxldGVTdHlsZVwiOntcIiRpZFwiOlwiNzIzXCIsXCJGb250U2V0dGluZ3NcIjp7XCIkaWRcIjpcIjcyNFwiLFwiRm9udFNpemVcIjoxMCxcIkZvbnROYW1lXCI6XCJDYWxpYnJpXCIsXCJJc0JvbGRcIjpmYWxzZSxcIklzSXRhbGljXCI6ZmFsc2UsXCJJc1VuZGVybGluZWRcIjpmYWxzZX0sXCJBdXRvU2l6ZVwiOjAsXCJGb3JlZ3JvdW5kXCI6e1wiJGlkXCI6XCI3MjV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zI2XCIsXCJUb3BcIjowLjAsXCJMZWZ0XCI6MC4wLFwiUmlnaHRcIjowLjAsXCJCb3R0b21cIjowLjB9LFwiUGFkZGluZ1wiOntcIiRpZFwiOlwiNzI3XCIsXCJUb3BcIjowLjAsXCJMZWZ0XCI6MC4wLFwiUmlnaHRcIjowLjAsXCJCb3R0b21cIjowLjB9LFwiQmFja2dyb3VuZFwiOntcIiRyZWZcIjpcIjEyMVwifSxcIklzVmlzaWJsZVwiOnRydWUsXCJXaWR0aFwiOjAuMCxcIkhlaWdodFwiOjAuMCxcIkJvcmRlclN0eWxlXCI6e1wiJGlkXCI6XCI3MjhcIixcIkxpbmVDb2xvclwiOm51bGwsXCJMaW5lV2VpZ2h0XCI6MC4wLFwiTGluZVR5cGVcIjowfX0sXCJEdXJhdGlvblN0eWxlXCI6e1wiJGlkXCI6XCI3MjlcIixcIkZvbnRTZXR0aW5nc1wiOntcIiRpZFwiOlwiNzMwXCIsXCJGb250U2l6ZVwiOjEwLFwiRm9udE5hbWVcIjpcIkNhbGlicmlcIixcIklzQm9sZFwiOmZhbHNlLFwiSXNJdGFsaWNcIjpmYWxzZSxcIklzVW5kZXJsaW5lZFwiOmZhbHNlfSxcIkF1dG9TaXplXCI6MCxcIkZvcmVncm91bmRcIjp7XCIkaWRcIjpcIjczM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3MzJcIixcIlRvcFwiOjAuMCxcIkxlZnRcIjowLjAsXCJSaWdodFwiOjAuMCxcIkJvdHRvbVwiOjAuMH0sXCJQYWRkaW5nXCI6e1wiJGlkXCI6XCI3MzNcIixcIlRvcFwiOjAuMCxcIkxlZnRcIjowLjAsXCJSaWdodFwiOjAuMCxcIkJvdHRvbVwiOjAuMH0sXCJCYWNrZ3JvdW5kXCI6e1wiJHJlZlwiOlwiMTI4XCJ9LFwiSXNWaXNpYmxlXCI6dHJ1ZSxcIldpZHRoXCI6MC4wLFwiSGVpZ2h0XCI6MC4wLFwiQm9yZGVyU3R5bGVcIjp7XCIkaWRcIjpcIjczNFwiLFwiTGluZUNvbG9yXCI6bnVsbCxcIkxpbmVXZWlnaHRcIjowLjAsXCJMaW5lVHlwZVwiOjB9fSxcIkhvcml6b250YWxDb25uZWN0b3JTdHlsZVwiOntcIiRpZFwiOlwiNzM1XCIsXCJMaW5lQ29sb3JcIjp7XCIkcmVmXCI6XCIxMzBcIn0sXCJMaW5lV2VpZ2h0XCI6MS4wLFwiTGluZVR5cGVcIjowfSxcIlZlcnRpY2FsQ29ubmVjdG9yU3R5bGVcIjp7XCIkaWRcIjpcIjczNlwiLFwiTGluZUNvbG9yXCI6e1wiJHJlZlwiOlwiMTMzXCJ9LFwiTGluZVdlaWdodFwiOjAuMCxcIkxpbmVUeXBlXCI6MH0sXCJNYXJnaW5cIjpudWxsLFwiU3RhcnREYXRlUG9zaXRpb25cIjo0LFwiRW5kRGF0ZVBvc2l0aW9uXCI6NCxcIlRpdGxlUG9zaXRpb25cIjozLFwiRHVyYXRpb25Qb3NpdGlvblwiOjYsXCJQZXJjZW50YWdlQ29tcGxldGVkUG9zaXRpb25cIjo2LFwiU3BhY2luZ1wiOjUsXCJJc0JlbG93VGltZWJhbmRcIjp0cnVlLFwiUGVyY2VudGFnZUNvbXBsZXRlU2hhcGVPcGFjaXR5XCI6MzUsXCJHcm91cE5hbWVcIjpudWxsLFwiQXR0YWNoZWRNaWxlc3RvbmVzU3R5bGVzXCI6W10sXCJTaGFwZVN0eWxlXCI6e1wiJGlkXCI6XCI3MzdcIixcIk1hcmdpblwiOntcIiRpZFwiOlwiNzM4XCIsXCJUb3BcIjowLjAsXCJMZWZ0XCI6NC4wLFwiUmlnaHRcIjo0LjAsXCJCb3R0b21cIjowLjB9LFwiUGFkZGluZ1wiOntcIiRpZFwiOlwiNzM5XCIsXCJUb3BcIjowLjAsXCJMZWZ0XCI6MC4wLFwiUmlnaHRcIjowLjAsXCJCb3R0b21cIjowLjB9LFwiQmFja2dyb3VuZFwiOntcIiRpZFwiOlwiNzQwXCIsXCJDb2xvclwiOntcIiRpZFwiOlwiNzQxXCIsXCJBXCI6MjU1LFwiUlwiOjIzNyxcIkdcIjoxMjUsXCJCXCI6NDl9fSxcIklzVmlzaWJsZVwiOnRydWUsXCJXaWR0aFwiOjAuMCxcIkhlaWdodFwiOjEwLjAsXCJCb3JkZXJTdHlsZVwiOntcIiRpZFwiOlwiNzQyXCIsXCJMaW5lQ29sb3JcIjp7XCIkcmVmXCI6XCIxNDFcIn0sXCJMaW5lV2VpZ2h0XCI6MC4wLFwiTGluZVR5cGVcIjowfX0sXCJUaXRsZVN0eWxlXCI6e1wiJGlkXCI6XCI3NDNcIixcIkZvbnRTZXR0aW5nc1wiOntcIiRpZFwiOlwiNzQ0XCIsXCJGb250U2l6ZVwiOjksXCJGb250TmFtZVwiOlwiQ2FsaWJyaVwiLFwiSXNCb2xkXCI6dHJ1ZSxcIklzSXRhbGljXCI6ZmFsc2UsXCJJc1VuZGVybGluZWRcIjpmYWxzZX0sXCJBdXRvU2l6ZVwiOjAsXCJGb3JlZ3JvdW5kXCI6e1wiJGlkXCI6XCI3NDVcIixcIkNvbG9yXCI6e1wiJGlkXCI6XCI3NDZ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zQ3XCIsXCJUb3BcIjowLjAsXCJMZWZ0XCI6MC4wLFwiUmlnaHRcIjowLjAsXCJCb3R0b21cIjowLjB9LFwiUGFkZGluZ1wiOntcIiRpZFwiOlwiNzQ4XCIsXCJUb3BcIjowLjAsXCJMZWZ0XCI6MC4wLFwiUmlnaHRcIjowLjAsXCJCb3R0b21cIjowLjB9LFwiQmFja2dyb3VuZFwiOntcIiRyZWZcIjpcIjE0OVwifSxcIklzVmlzaWJsZVwiOnRydWUsXCJXaWR0aFwiOjAuMCxcIkhlaWdodFwiOjAuMCxcIkJvcmRlclN0eWxlXCI6e1wiJGlkXCI6XCI3NDlcIixcIkxpbmVDb2xvclwiOm51bGwsXCJMaW5lV2VpZ2h0XCI6MC4wLFwiTGluZVR5cGVcIjowfX0sXCJEYXRlU3R5bGVcIjp7XCIkaWRcIjpcIjc1MFwiLFwiRm9udFNldHRpbmdzXCI6e1wiJGlkXCI6XCI3NTFcIixcIkZvbnRTaXplXCI6OSxcIkZvbnROYW1lXCI6XCJDYWxpYnJpXCIsXCJJc0JvbGRcIjpmYWxzZSxcIklzSXRhbGljXCI6ZmFsc2UsXCJJc1VuZGVybGluZWRcIjpmYWxzZX0sXCJBdXRvU2l6ZVwiOjAsXCJGb3JlZ3JvdW5kXCI6e1wiJGlkXCI6XCI3NTJcIixcIkNvbG9yXCI6e1wiJGlkXCI6XCI3NTNcIixcIkFcIjoyNTUsXCJSXCI6NzgsXCJHXCI6MTAzLFwiQlwiOjIwMH19LFwiQmFja2dyb3VuZEZpbGxUeXBlXCI6MCxcIk1heFdpZHRoXCI6MjAwLjAsXCJNYXhIZWlnaHRcIjpcIkluZmluaXR5XCIsXCJTbWFydEZvcmVncm91bmRJc0FjdGl2ZVwiOmZhbHNlLFwiSG9yaXpvbnRhbEFsaWdubWVudFwiOjAsXCJWZXJ0aWNhbEFsaWdubWVudFwiOjAsXCJTbWFydEZvcmVncm91bmRcIjpudWxsLFwiTWFyZ2luXCI6e1wiJGlkXCI6XCI3NTRcIixcIlRvcFwiOjAuMCxcIkxlZnRcIjowLjAsXCJSaWdodFwiOjAuMCxcIkJvdHRvbVwiOjAuMH0sXCJQYWRkaW5nXCI6e1wiJGlkXCI6XCI3NTVcIixcIlRvcFwiOjAuMCxcIkxlZnRcIjowLjAsXCJSaWdodFwiOjAuMCxcIkJvdHRvbVwiOjAuMH0sXCJCYWNrZ3JvdW5kXCI6e1wiJHJlZlwiOlwiMTU2XCJ9LFwiSXNWaXNpYmxlXCI6dHJ1ZSxcIldpZHRoXCI6MC4wLFwiSGVpZ2h0XCI6MC4wLFwiQm9yZGVyU3R5bGVcIjp7XCIkaWRcIjpcIjc1NlwiLFwiTGluZUNvbG9yXCI6bnVsbCxcIkxpbmVXZWlnaHRcIjowLjAsXCJMaW5lVHlwZVwiOjB9fSxcIkRhdGVGb3JtYXRcIjp7XCIkaWRcIjpcIjc1N1wiLFwiRm9ybWF0U3RyaW5nXCI6XCJ5eXl5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Td2ltbGFuZURlZmluaXRpb25TdHlsZUxpc3RcIjpbXSxcIkN1c3RvbVN3aW1sYW5lVjJTdHlsZUxpc3RcIjpbXSxcIkdyaWRsaW5lUGFuZWxTdHlsZVwiOntcIiRpZFwiOlwiNzU4XCIsXCJHcmlkbGluZVN0eWxlXCI6e1wiJGlkXCI6XCI3NTlcIixcIkxpbmVDb2xvclwiOntcIiRpZFwiOlwiNzYwXCIsXCIkdHlwZVwiOlwiTkxSRS5Db21tb24uRG9tLlNvbGlkQ29sb3JCcnVzaCwgTkxSRS5Db21tb25cIixcIkNvbG9yXCI6e1wiJGlkXCI6XCI3NjFcIixcIkFcIjozOCxcIlJcIjo5MSxcIkdcIjoxNTUsXCJCXCI6MjEzfX0sXCJMaW5lV2VpZ2h0XCI6MS4wLFwiTGluZVR5cGVcIjowfSxcIklzVmlzaWJsZVwiOnRydWV9LFwiQWN0aXZpdHlMaW5lUGFuZWxTdHlsZVwiOntcIiRpZFwiOlwiNzYyXCIsXCJBY3Rpdml0eUxpbmVTdHlsZVwiOntcIiRpZFwiOlwiNzYzXCIsXCJMaW5lQ29sb3JcIjp7XCIkaWRcIjpcIjc2NFwiLFwiJHR5cGVcIjpcIk5MUkUuQ29tbW9uLkRvbS5Tb2xpZENvbG9yQnJ1c2gsIE5MUkUuQ29tbW9uXCIsXCJDb2xvclwiOntcIiRpZFwiOlwiNzY1XCIsXCJBXCI6MzgsXCJSXCI6NjgsXCJHXCI6MTE0LFwiQlwiOjE5Nn19LFwiTGluZVdlaWdodFwiOjEuMCxcIkxpbmVUeXBlXCI6MH0sXCJJc1Zpc2libGVcIjp0cnVlfSxcIkRlZmF1bHREZXBlbmRlbmN5U3R5bGVcIjp7XCIkaWRcIjpcIjc2NlwiLFwiTGluZVN0eWxlXCI6e1wiJGlkXCI6XCI3NjdcIixcIkxpbmVDb2xvclwiOntcIiRpZFwiOlwiNzY4XCIsXCIkdHlwZVwiOlwiTkxSRS5Db21tb24uRG9tLlNvbGlkQ29sb3JCcnVzaCwgTkxSRS5Db21tb25cIixcIkNvbG9yXCI6e1wiJGlkXCI6XCI3NjlcIixcIkFcIjoyNTUsXCJSXCI6MCxcIkdcIjowLFwiQlwiOjB9fSxcIkxpbmVXZWlnaHRcIjoxLjAsXCJMaW5lVHlwZVwiOjB9LFwiRW5kQXJyb3doZWFkTGluZVN0eWxlXCI6e1wiJGlkXCI6XCI3NzBcIixcIktpbmRcIjoxLFwiV2lkdGhcIjoxLFwiTGVuZ3RoXCI6MCxcIlBhcmVudFN0eWxlXCI6bnVsbH0sXCJCcmluZ1RvRnJvbnRcIjp0cnVlLFwiSXNWaXNpYmxlXCI6dHJ1ZX0sXCJDcml0aWNhbFBhdGhTdHlsZVwiOntcIiRpZFwiOlwiNzcxXCIsXCJDcml0aWNhbFBhdGhTdHlsZU9wdGlvbnNcIjoyNyxcIkxpbmVTdHlsZVwiOntcIiRpZFwiOlwiNzcyXCIsXCJMaW5lQ29sb3JcIjp7XCIkaWRcIjpcIjc3M1wiLFwiJHR5cGVcIjpcIk5MUkUuQ29tbW9uLkRvbS5Tb2xpZENvbG9yQnJ1c2gsIE5MUkUuQ29tbW9uXCIsXCJDb2xvclwiOntcIiRpZFwiOlwiNzc0XCIsXCJBXCI6MjU1LFwiUlwiOjI1NSxcIkdcIjo3NCxcIkJcIjo3NH19LFwiTGluZVdlaWdodFwiOjEuMCxcIkxpbmVUeXBlXCI6MH0sXCJUaXRsZUZvcmVncm91bmRcIjp7XCIkaWRcIjpcIjc3NVwiLFwiQ29sb3JcIjp7XCIkaWRcIjpcIjc3NlwiLFwiQVwiOjI1NSxcIlJcIjoyNTUsXCJHXCI6NzQsXCJCXCI6NzR9fSxcIlNoYXBlc0JhY2tncm91bmRcIjp7XCIkaWRcIjpcIjc3N1wiLFwiQ29sb3JcIjp7XCIkaWRcIjpcIjc3OFwiLFwiQVwiOjI1NSxcIlJcIjoyNTUsXCJHXCI6MTk1LFwiQlwiOjE5NX19LFwiU2hhcGVzQm9yZGVyU3R5bGVcIjp7XCIkaWRcIjpcIjc3OVwiLFwiTGluZUNvbG9yXCI6e1wiJGlkXCI6XCI3ODBcIixcIiR0eXBlXCI6XCJOTFJFLkNvbW1vbi5Eb20uU29saWRDb2xvckJydXNoLCBOTFJFLkNvbW1vblwiLFwiQ29sb3JcIjp7XCIkaWRcIjpcIjc4MVwiLFwiQVwiOjI1NSxcIlJcIjoyNTUsXCJHXCI6NzQsXCJCXCI6NzR9fSxcIkxpbmVXZWlnaHRcIjoxLjUsXCJMaW5lVHlwZVwiOjB9LFwiSXNWaXNpYmxlXCI6ZmFsc2V9fSxcIlNjYWxlXCI6e1wiJGlkXCI6XCI3ODJcIixcIlN0YXJ0RGF0ZVwiOlwiMTYyMC0wOS0yNVQyMzo1OTowMFpcIixcIkVuZERhdGVcIjpcIjE5NDUtMDYtMDZUMjM6NTk6NTkuOTk5WlwiLFwiRm9ybWF0XCI6XCJNTVwiLFwiVHlwZVwiOjQsXCJBdXRvRGF0ZVJhbmdlXCI6dHJ1ZSxcIldvcmtpbmdEYXlzXCI6MzEsXCJUb2RheU1hcmtlclRleHRcIjpcIlRvZGF5XCIsXCJBdXRvU2NhbGVUeXBlXCI6dHJ1ZX0sXCJTY2FsZVYyXCI6e1wiJGlkXCI6XCI3ODNcIixcIlN0YXJ0RGF0ZVwiOlwiMTYyMC0wOS0yNVQyMzo1OTowMFpcIixcIkVuZERhdGVcIjpcIjE5NDUtMDYtMDZUMjM6NTk6NTkuOTk5WlwiLFwiQXV0b0RhdGVSYW5nZVwiOnRydWUsXCJXb3JraW5nRGF5c1wiOjMxLFwiVG9kYXlNYXJrZXJUZXh0XCI6XCJUb2RheVwiLFwiQXV0b1NjYWxlVHlwZVwiOnRydWUsXCJUaW1lYmFuZFNjYWxlc1wiOntcIiRpZFwiOlwiNzg0XCIsXCJUb3BTY2FsZUxheWVyXCI6e1wiJGlkXCI6XCI3ODVcIixcIkZvcm1hdFwiOlwiTU1cIixcIlR5cGVcIjo0fSxcIk1pZGRsZVNjYWxlTGF5ZXJcIjp7XCIkaWRcIjpcIjc4NlwiLFwiRm9ybWF0XCI6bnVsbCxcIlR5cGVcIjowfSxcIkJvdHRvbVNjYWxlTGF5ZXJcIjp7XCIkaWRcIjpcIjc4N1wiLFwiRm9ybWF0XCI6bnVsbCxcIlR5cGVcIjowfX19LFwiTWlsZXN0b25lc1wiOltdLFwiVGFza3NcIjpbXSxcIlN3aW1sYW5lc1wiOltdLFwiU3dpbWxhbmVzVjJcIjpbXSxcIkRlcGVuZGVuY2llc1wiOltdLFwiRGVwZW5kZW5jeVNldHRpbmdzXCI6e1wiJGlkXCI6XCI3ODhcIixcIkRlcGVuZGVuY3lNb2R1bGVFbmFibGVkXCI6ZmFsc2V9LFwiU2V0dGluZ3NcIjp7XCIkaWRcIjpcIjc4OVwiLFwiSW1wYU9wdGlvbnNcIjp7XCIkaWRcIjpcIjc5MFwiLFwiTGVmdFRvUmlnaHRcIjpmYWxzZSxcIlBheWxvYWRPcHRpb25zXCI6Mn19LFwiVGltZUNvbmZpZ3VyYXRpb25cIjp7XCIkaWRcIjpcIjc5MVwiLFwiVXNlVGltZVwiOmZhbHNlLFwiV29ya0RheVN0YXJ0XCI6XCIwMDowMDowMFwiLFwiV29ya0RheUVuZFwiOlwiMjM6NTk6MDBcIn19IiwiUmVjZW50Q29sb3JzQ29sbGVjdGlvbiI6IltcIiNGRjJGMzY5OVwiLFwiI0ZGNDQ3MkM0XCIsXCIjRkZFRDdEMzFcIl0ifSwiU2V0dGluZ3MiOnsiJGlkIjoiNzAxIiwiSW1wYU9wdGlvbnMiOnsiJGlkIjoiNzAy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zAzIiwiVXNlVGltZSI6ZmFsc2UsIldvcmtEYXlTdGFydCI6IjAwOjAwOjAwIiwiV29ya0RheUVuZCI6IjIzOjU5OjAwIn0sIkxhc3RVc2VkVGVtcGxhdGVJZCI6ImVjYmM2YTJjLTRiYTctNDliZS04OWEzLTU1NzgzMWNiNWUyMCIsIkZpcnN0V2Vla09mWWVhciI6MCwiUGxhY2VNaWxlc3RvbmVBdFRoZUJlZ2lubmluZ09mVGhlRGF5IjpmYWxzZSwiRGVwZW5kZW5jeVNjaGVkdWxpbmdTZXR0aW5ncyI6eyIkaWQiOiI3MDQ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1-02-11T23:59:00.0000000"/>
  <p:tag name="OTLPOSITIONONTASK" val="None"/>
  <p:tag name="OTLRELATEDTASKID" val="00000000-0000-0000-0000-000000000000"/>
  <p:tag name="OTLMTITLE" val="The Agile Alliance is established&#10;The Agile Manifesto and Principles are released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3-01-01T23:59:00.0000000"/>
  <p:tag name="OTLPOSITIONONTASK" val="None"/>
  <p:tag name="OTLRELATEDTASKID" val="00000000-0000-0000-0000-000000000000"/>
  <p:tag name="OTLMTITLE" val="Jeff Sutherland uses Scrum for software development for the first time at Easel Corpora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en Schwaber and Mike Cohn co-found the Scrum Alliance"/>
  <p:tag name="OTLDATE" val="2002-01-01T23:59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9-01-01T23:59:00.0000000"/>
  <p:tag name="OTLPOSITIONONTASK" val="None"/>
  <p:tag name="OTLRELATEDTASKID" val="00000000-0000-0000-0000-000000000000"/>
  <p:tag name="OTLMTITLE" val="Ken Schwaber founds Scrum.or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5-10-15T23:59:00.0000000"/>
  <p:tag name="OTLPOSITIONONTASK" val="None"/>
  <p:tag name="OTLRELATEDTASKID" val="00000000-0000-0000-0000-000000000000"/>
  <p:tag name="OTLMTITLE" val="OOPSLA 95 conference:&#10;Jeff Sutherland and Ken Schwaber formalize the Scrum Development Framewor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1-10-10T23:59:00.0000000"/>
  <p:tag name="OTLPOSITIONONTASK" val="None"/>
  <p:tag name="OTLRELATEDTASKID" val="00000000-0000-0000-0000-000000000000"/>
  <p:tag name="OTLMTITLE" val="First Scrum book:&#10;Agile Software Development with Scrum (Ken Schwaber, Mike Beedle)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6-01-01T23:59:00.0000000"/>
  <p:tag name="OTLPOSITIONONTASK" val="None"/>
  <p:tag name="OTLRELATEDTASKID" val="00000000-0000-0000-0000-000000000000"/>
  <p:tag name="OTLMTITLE" val="Jeff Sutherland creates his own company, Scrum.inc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3-07-01T23:59:00.0000000"/>
  <p:tag name="OTLPOSITIONONTASK" val="None"/>
  <p:tag name="OTLRELATEDTASKID" val="00000000-0000-0000-0000-000000000000"/>
  <p:tag name="OTLMTITLE" val="The Scrum Guide Version 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11-01T23:59:00.0000000"/>
  <p:tag name="OTLPOSITIONONTASK" val="None"/>
  <p:tag name="OTLRELATEDTASKID" val="00000000-0000-0000-0000-000000000000"/>
  <p:tag name="OTLMTITLE" val="The Scrum Guide Version 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1-07-01T23:59:00.0000000"/>
  <p:tag name="OTLPOSITIONONTASK" val="None"/>
  <p:tag name="OTLRELATEDTASKID" val="00000000-0000-0000-0000-000000000000"/>
  <p:tag name="OTLMTITLE" val="The Scrum Guide Versions 2, 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6-07-01T23:59:00.0000000"/>
  <p:tag name="OTLPOSITIONONTASK" val="None"/>
  <p:tag name="OTLRELATEDTASKID" val="00000000-0000-0000-0000-000000000000"/>
  <p:tag name="OTLMTITLE" val="The Scrum Guide&#10;Version 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0-02-01T23:59:00.0000000"/>
  <p:tag name="OTLPOSITIONONTASK" val="None"/>
  <p:tag name="OTLRELATEDTASKID" val="00000000-0000-0000-0000-000000000000"/>
  <p:tag name="OTLMTITLE" val="The first Scrum Guide&#10;is publishe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86-01-15T23:59:00.0000000"/>
  <p:tag name="OTLPOSITIONONTASK" val="None"/>
  <p:tag name="OTLRELATEDTASKID" val="00000000-0000-0000-0000-000000000000"/>
  <p:tag name="OTLMTITLE" val="“Scrum” term appears in&#10;Harvard Business Revie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Scrum Guide Version 7"/>
  <p:tag name="OTLDATE" val="2020-10-01T23:59:00.0000000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AUTODATERANGE" val="True"/>
  <p:tag name="OTLTIMEBANDSTARTDATE" val="1620-09-25T23:59:00.0000000Z"/>
  <p:tag name="OTLTIMEBANDWORKINGDAYS" val="All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51.66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30"/>
  <p:tag name="OTLTIMEBANDSHAPEPADDINGLEFT" val="0"/>
  <p:tag name="OTLTIMEBANDENDDATE" val="2020-11-01T23:59:00.0000000"/>
  <p:tag name="OTLTIMEBANDTHREEDEFFECTS" val="Non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2023-07-11T08:21:40Z</dcterms:created>
  <dcterms:modified xsi:type="dcterms:W3CDTF">2023-08-01T13:36:18Z</dcterms:modified>
</cp:coreProperties>
</file>