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260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B9C5"/>
    <a:srgbClr val="448690"/>
    <a:srgbClr val="4B545B"/>
    <a:srgbClr val="56ADCB"/>
    <a:srgbClr val="D3D8DC"/>
    <a:srgbClr val="C3E7F8"/>
    <a:srgbClr val="BEE4F4"/>
    <a:srgbClr val="BEE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8200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287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65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0115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319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26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221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434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1433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8196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965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4345F-C482-40E4-B539-84892A3F26A2}" type="datetimeFigureOut">
              <a:rPr lang="ro-RO" smtClean="0"/>
              <a:t>04.01.2021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07D88-CA31-41B1-8286-E44A8A825BE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0839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microsoft.com/office/2007/relationships/hdphoto" Target="../media/hdphoto1.wdp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B9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LSHAPE_SL_cb96d78807254b1f883c1b35df8d70f4_BackgroundRectangle"/>
          <p:cNvSpPr/>
          <p:nvPr>
            <p:custDataLst>
              <p:tags r:id="rId2"/>
            </p:custDataLst>
          </p:nvPr>
        </p:nvSpPr>
        <p:spPr>
          <a:xfrm>
            <a:off x="63500" y="2542963"/>
            <a:ext cx="11417300" cy="1474258"/>
          </a:xfrm>
          <a:prstGeom prst="rect">
            <a:avLst/>
          </a:prstGeom>
          <a:solidFill>
            <a:srgbClr val="3CB9C5"/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5" name="OTLSHAPE_SL_561b7ca06369473c8ca45474648ff753_BackgroundRectangle"/>
          <p:cNvSpPr/>
          <p:nvPr>
            <p:custDataLst>
              <p:tags r:id="rId3"/>
            </p:custDataLst>
          </p:nvPr>
        </p:nvSpPr>
        <p:spPr>
          <a:xfrm>
            <a:off x="63500" y="4080722"/>
            <a:ext cx="11417300" cy="1948349"/>
          </a:xfrm>
          <a:prstGeom prst="rect">
            <a:avLst/>
          </a:prstGeom>
          <a:solidFill>
            <a:srgbClr val="3CB9C5"/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18" name="OTLSHAPE_SL_fe1ad7966ece403089318286799cf9db_BackgroundRectangle">
            <a:extLst>
              <a:ext uri="{FF2B5EF4-FFF2-40B4-BE49-F238E27FC236}">
                <a16:creationId xmlns:a16="http://schemas.microsoft.com/office/drawing/2014/main" id="{571E968B-2447-4199-B746-DEA1DECBD62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1866900"/>
            <a:ext cx="11417300" cy="612563"/>
          </a:xfrm>
          <a:prstGeom prst="rect">
            <a:avLst/>
          </a:prstGeom>
          <a:solidFill>
            <a:srgbClr val="3CB9C5"/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7869BCFD-A1F6-4D83-A057-E7FCDD50F04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95300" y="1443270"/>
            <a:ext cx="342900" cy="1868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b="1" spc="-26">
                <a:solidFill>
                  <a:schemeClr val="lt1"/>
                </a:solidFill>
                <a:latin typeface="Century Gothic" panose="020B0502020202020204" pitchFamily="34" charset="0"/>
              </a:rPr>
              <a:t>1790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67816FA9-F4AC-4E8F-91C0-84ED4A575B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1596624" y="1443270"/>
            <a:ext cx="342900" cy="18685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b="1" spc="-26" dirty="0">
                <a:solidFill>
                  <a:schemeClr val="lt1"/>
                </a:solidFill>
                <a:latin typeface="Century Gothic" panose="020B0502020202020204" pitchFamily="34" charset="0"/>
              </a:rPr>
              <a:t>2021</a:t>
            </a: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7"/>
            </p:custDataLst>
          </p:nvPr>
        </p:nvSpPr>
        <p:spPr>
          <a:xfrm>
            <a:off x="963676" y="1409700"/>
            <a:ext cx="10515600" cy="254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3" name="OTLSHAPE_SL_cb96d78807254b1f883c1b35df8d70f4_HeaderRectangle"/>
          <p:cNvSpPr/>
          <p:nvPr>
            <p:custDataLst>
              <p:tags r:id="rId8"/>
            </p:custDataLst>
          </p:nvPr>
        </p:nvSpPr>
        <p:spPr>
          <a:xfrm>
            <a:off x="69850" y="2549313"/>
            <a:ext cx="774700" cy="1461558"/>
          </a:xfrm>
          <a:prstGeom prst="rect">
            <a:avLst/>
          </a:prstGeom>
          <a:solidFill>
            <a:srgbClr val="448690">
              <a:alpha val="5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dirty="0"/>
          </a:p>
        </p:txBody>
      </p:sp>
      <p:sp>
        <p:nvSpPr>
          <p:cNvPr id="26" name="OTLSHAPE_SL_561b7ca06369473c8ca45474648ff753_HeaderRectangle"/>
          <p:cNvSpPr/>
          <p:nvPr>
            <p:custDataLst>
              <p:tags r:id="rId9"/>
            </p:custDataLst>
          </p:nvPr>
        </p:nvSpPr>
        <p:spPr>
          <a:xfrm>
            <a:off x="69850" y="4087072"/>
            <a:ext cx="774700" cy="1935649"/>
          </a:xfrm>
          <a:prstGeom prst="rect">
            <a:avLst/>
          </a:prstGeom>
          <a:solidFill>
            <a:srgbClr val="448690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9" name="OTLSHAPE_SL_fe1ad7966ece403089318286799cf9db_HeaderRectangle">
            <a:extLst>
              <a:ext uri="{FF2B5EF4-FFF2-40B4-BE49-F238E27FC236}">
                <a16:creationId xmlns:a16="http://schemas.microsoft.com/office/drawing/2014/main" id="{AF1FD6EB-1000-4023-B639-D6C3305E447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9850" y="1873250"/>
            <a:ext cx="774700" cy="599863"/>
          </a:xfrm>
          <a:prstGeom prst="rect">
            <a:avLst/>
          </a:prstGeom>
          <a:solidFill>
            <a:srgbClr val="448690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OTLSHAPE_G_00000000000000000000000000000000_ShapeBelow0"/>
          <p:cNvCxnSpPr/>
          <p:nvPr>
            <p:custDataLst>
              <p:tags r:id="rId11"/>
            </p:custDataLst>
          </p:nvPr>
        </p:nvCxnSpPr>
        <p:spPr>
          <a:xfrm>
            <a:off x="2276796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1"/>
          <p:cNvCxnSpPr/>
          <p:nvPr>
            <p:custDataLst>
              <p:tags r:id="rId12"/>
            </p:custDataLst>
          </p:nvPr>
        </p:nvCxnSpPr>
        <p:spPr>
          <a:xfrm>
            <a:off x="3590039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2"/>
          <p:cNvCxnSpPr/>
          <p:nvPr>
            <p:custDataLst>
              <p:tags r:id="rId13"/>
            </p:custDataLst>
          </p:nvPr>
        </p:nvCxnSpPr>
        <p:spPr>
          <a:xfrm>
            <a:off x="4903407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3"/>
          <p:cNvCxnSpPr/>
          <p:nvPr>
            <p:custDataLst>
              <p:tags r:id="rId14"/>
            </p:custDataLst>
          </p:nvPr>
        </p:nvCxnSpPr>
        <p:spPr>
          <a:xfrm>
            <a:off x="6216526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4"/>
          <p:cNvCxnSpPr/>
          <p:nvPr>
            <p:custDataLst>
              <p:tags r:id="rId15"/>
            </p:custDataLst>
          </p:nvPr>
        </p:nvCxnSpPr>
        <p:spPr>
          <a:xfrm>
            <a:off x="7529770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5"/>
          <p:cNvCxnSpPr/>
          <p:nvPr>
            <p:custDataLst>
              <p:tags r:id="rId16"/>
            </p:custDataLst>
          </p:nvPr>
        </p:nvCxnSpPr>
        <p:spPr>
          <a:xfrm>
            <a:off x="8843013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6">
            <a:extLst>
              <a:ext uri="{FF2B5EF4-FFF2-40B4-BE49-F238E27FC236}">
                <a16:creationId xmlns:a16="http://schemas.microsoft.com/office/drawing/2014/main" id="{8B709802-28AE-4012-9ECB-52F26DB9F3C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156381" y="1663700"/>
            <a:ext cx="0" cy="4365371"/>
          </a:xfrm>
          <a:prstGeom prst="line">
            <a:avLst/>
          </a:prstGeom>
          <a:ln w="9525" cap="flat" cmpd="sng" algn="ctr">
            <a:solidFill>
              <a:schemeClr val="lt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TLSHAPE_SLT_fa93c2ca88fb4bc68d92306e0abaa3c1_Shape">
            <a:extLst>
              <a:ext uri="{FF2B5EF4-FFF2-40B4-BE49-F238E27FC236}">
                <a16:creationId xmlns:a16="http://schemas.microsoft.com/office/drawing/2014/main" id="{C2215941-4EE6-4C21-A2F0-20DCDA25FC0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821440" y="3178492"/>
            <a:ext cx="317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T_ad2fe6b0682644168e27fd371e0b4941_Shape">
            <a:extLst>
              <a:ext uri="{FF2B5EF4-FFF2-40B4-BE49-F238E27FC236}">
                <a16:creationId xmlns:a16="http://schemas.microsoft.com/office/drawing/2014/main" id="{485EE581-DC94-495F-8E69-591B7508AB1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320106" y="3465724"/>
            <a:ext cx="190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T_d608abaf22fe449eb8df924356176215_Shape">
            <a:extLst>
              <a:ext uri="{FF2B5EF4-FFF2-40B4-BE49-F238E27FC236}">
                <a16:creationId xmlns:a16="http://schemas.microsoft.com/office/drawing/2014/main" id="{A1D668A9-03C9-4F0E-88B6-665BEAA8BA60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091041" y="3752956"/>
            <a:ext cx="317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SLT_3bcdafb3ad954b8c99ede99376711a50_Shape">
            <a:extLst>
              <a:ext uri="{FF2B5EF4-FFF2-40B4-BE49-F238E27FC236}">
                <a16:creationId xmlns:a16="http://schemas.microsoft.com/office/drawing/2014/main" id="{76F179DC-21EA-4813-93A0-A4346BF6D5B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917782" y="2604029"/>
            <a:ext cx="228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T_c30ab0956c934b43abf7983e0275965f_Shape">
            <a:extLst>
              <a:ext uri="{FF2B5EF4-FFF2-40B4-BE49-F238E27FC236}">
                <a16:creationId xmlns:a16="http://schemas.microsoft.com/office/drawing/2014/main" id="{0AC74F4A-6FE4-4FF1-BBED-C7AC40EE565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7416448" y="2891261"/>
            <a:ext cx="228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T_1ec270efafc545a9a6da08323f4d3831_Shape">
            <a:extLst>
              <a:ext uri="{FF2B5EF4-FFF2-40B4-BE49-F238E27FC236}">
                <a16:creationId xmlns:a16="http://schemas.microsoft.com/office/drawing/2014/main" id="{95FDB375-BD63-4E2F-837B-4F739F6B7F1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494688" y="2215198"/>
            <a:ext cx="3175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T_4a03d7ca738644058f8cab582ba28b66_Shape">
            <a:extLst>
              <a:ext uri="{FF2B5EF4-FFF2-40B4-BE49-F238E27FC236}">
                <a16:creationId xmlns:a16="http://schemas.microsoft.com/office/drawing/2014/main" id="{FB2B8CF9-1287-4DFA-AB34-A2A7458CD54F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220311" y="1927966"/>
            <a:ext cx="101600" cy="2032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M_a19da60099e349cba197e87a269fc9f3_Shape">
            <a:extLst>
              <a:ext uri="{FF2B5EF4-FFF2-40B4-BE49-F238E27FC236}">
                <a16:creationId xmlns:a16="http://schemas.microsoft.com/office/drawing/2014/main" id="{CCEA49B1-D19D-444B-9DD5-45C5CB330FD4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0928693" y="468594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M_bc4eb7b59bdb4e2ca8095c8786b8ea34_Shape">
            <a:extLst>
              <a:ext uri="{FF2B5EF4-FFF2-40B4-BE49-F238E27FC236}">
                <a16:creationId xmlns:a16="http://schemas.microsoft.com/office/drawing/2014/main" id="{5363B99A-0C10-4B7C-9CDA-6BBF75F20A7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1064580" y="5169853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M_0ae904c3194745e4abeca3a3701ab26d_Shape">
            <a:extLst>
              <a:ext uri="{FF2B5EF4-FFF2-40B4-BE49-F238E27FC236}">
                <a16:creationId xmlns:a16="http://schemas.microsoft.com/office/drawing/2014/main" id="{6287A56C-441A-47F3-B2B9-980ABFEC99AE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1246093" y="5653765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M_0ae6c8b110af41c0b2dbbd761f2c43cb_Shape">
            <a:extLst>
              <a:ext uri="{FF2B5EF4-FFF2-40B4-BE49-F238E27FC236}">
                <a16:creationId xmlns:a16="http://schemas.microsoft.com/office/drawing/2014/main" id="{EE47C92D-95EF-495F-8EE9-2928036A154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0656547" y="4202028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cb96d78807254b1f883c1b35df8d70f4_Header"/>
          <p:cNvSpPr txBox="1"/>
          <p:nvPr>
            <p:custDataLst>
              <p:tags r:id="rId29"/>
            </p:custDataLst>
          </p:nvPr>
        </p:nvSpPr>
        <p:spPr>
          <a:xfrm>
            <a:off x="63500" y="3093233"/>
            <a:ext cx="774700" cy="3737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20th Century</a:t>
            </a:r>
          </a:p>
        </p:txBody>
      </p:sp>
      <p:sp>
        <p:nvSpPr>
          <p:cNvPr id="27" name="OTLSHAPE_SL_561b7ca06369473c8ca45474648ff753_Header"/>
          <p:cNvSpPr txBox="1"/>
          <p:nvPr>
            <p:custDataLst>
              <p:tags r:id="rId30"/>
            </p:custDataLst>
          </p:nvPr>
        </p:nvSpPr>
        <p:spPr>
          <a:xfrm>
            <a:off x="63500" y="4868037"/>
            <a:ext cx="774700" cy="3737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21st Century</a:t>
            </a:r>
          </a:p>
        </p:txBody>
      </p:sp>
      <p:sp>
        <p:nvSpPr>
          <p:cNvPr id="20" name="OTLSHAPE_SL_fe1ad7966ece403089318286799cf9db_Header">
            <a:extLst>
              <a:ext uri="{FF2B5EF4-FFF2-40B4-BE49-F238E27FC236}">
                <a16:creationId xmlns:a16="http://schemas.microsoft.com/office/drawing/2014/main" id="{8713B266-5F3B-4D1A-BCC4-319012BE16D3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1986322"/>
            <a:ext cx="774700" cy="3737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entury Gothic" panose="020B0502020202020204" pitchFamily="34" charset="0"/>
              </a:rPr>
              <a:t>19th Century</a:t>
            </a: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32"/>
            </p:custDataLst>
          </p:nvPr>
        </p:nvSpPr>
        <p:spPr>
          <a:xfrm>
            <a:off x="1027176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1790</a:t>
            </a:r>
            <a:endParaRPr lang="ro-RO" sz="1200" spc="-26" dirty="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33"/>
            </p:custDataLst>
          </p:nvPr>
        </p:nvSpPr>
        <p:spPr>
          <a:xfrm>
            <a:off x="2340296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 dirty="0">
                <a:solidFill>
                  <a:srgbClr val="737373"/>
                </a:solidFill>
                <a:latin typeface="Century Gothic" panose="020B0502020202020204" pitchFamily="34" charset="0"/>
              </a:rPr>
              <a:t>1819</a:t>
            </a: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34"/>
            </p:custDataLst>
          </p:nvPr>
        </p:nvSpPr>
        <p:spPr>
          <a:xfrm>
            <a:off x="3653539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1848</a:t>
            </a:r>
            <a:endParaRPr lang="ro-RO" sz="1200" spc="-26" dirty="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35"/>
            </p:custDataLst>
          </p:nvPr>
        </p:nvSpPr>
        <p:spPr>
          <a:xfrm>
            <a:off x="4966907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1877</a:t>
            </a: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36"/>
            </p:custDataLst>
          </p:nvPr>
        </p:nvSpPr>
        <p:spPr>
          <a:xfrm>
            <a:off x="6280026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1906</a:t>
            </a:r>
            <a:endParaRPr lang="ro-RO" sz="1200" spc="-26" dirty="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37"/>
            </p:custDataLst>
          </p:nvPr>
        </p:nvSpPr>
        <p:spPr>
          <a:xfrm>
            <a:off x="7593270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1935</a:t>
            </a: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38"/>
            </p:custDataLst>
          </p:nvPr>
        </p:nvSpPr>
        <p:spPr>
          <a:xfrm>
            <a:off x="8906513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1964</a:t>
            </a:r>
          </a:p>
        </p:txBody>
      </p:sp>
      <p:sp>
        <p:nvSpPr>
          <p:cNvPr id="126" name="OTLSHAPE_SLM_a19da60099e349cba197e87a269fc9f3_Title"/>
          <p:cNvSpPr txBox="1"/>
          <p:nvPr>
            <p:custDataLst>
              <p:tags r:id="rId39"/>
            </p:custDataLst>
          </p:nvPr>
        </p:nvSpPr>
        <p:spPr>
          <a:xfrm>
            <a:off x="9886362" y="4602734"/>
            <a:ext cx="10033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600" b="1" spc="-24" dirty="0">
                <a:solidFill>
                  <a:schemeClr val="lt1"/>
                </a:solidFill>
                <a:latin typeface="Century Gothic" panose="020B0502020202020204" pitchFamily="34" charset="0"/>
              </a:rPr>
              <a:t>hepatitis E</a:t>
            </a:r>
            <a:endParaRPr lang="ro-RO" sz="1600" b="1" spc="-24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7" name="OTLSHAPE_SLM_a19da60099e349cba197e87a269fc9f3_Date"/>
          <p:cNvSpPr txBox="1"/>
          <p:nvPr>
            <p:custDataLst>
              <p:tags r:id="rId40"/>
            </p:custDataLst>
          </p:nvPr>
        </p:nvSpPr>
        <p:spPr>
          <a:xfrm>
            <a:off x="10564965" y="4851865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b="1" spc="-20" dirty="0">
                <a:solidFill>
                  <a:schemeClr val="lt2"/>
                </a:solidFill>
                <a:latin typeface="Century Gothic" panose="020B0502020202020204" pitchFamily="34" charset="0"/>
              </a:rPr>
              <a:t>2012</a:t>
            </a:r>
          </a:p>
        </p:txBody>
      </p:sp>
      <p:sp>
        <p:nvSpPr>
          <p:cNvPr id="129" name="OTLSHAPE_SLM_bc4eb7b59bdb4e2ca8095c8786b8ea34_Title"/>
          <p:cNvSpPr txBox="1"/>
          <p:nvPr>
            <p:custDataLst>
              <p:tags r:id="rId41"/>
            </p:custDataLst>
          </p:nvPr>
        </p:nvSpPr>
        <p:spPr>
          <a:xfrm>
            <a:off x="8819178" y="5086646"/>
            <a:ext cx="21971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600" b="1" spc="-14">
                <a:solidFill>
                  <a:schemeClr val="lt1"/>
                </a:solidFill>
                <a:latin typeface="Century Gothic" panose="020B0502020202020204" pitchFamily="34" charset="0"/>
              </a:rPr>
              <a:t>malaria, dengue fever</a:t>
            </a:r>
            <a:endParaRPr lang="ro-RO" sz="1600" b="1" spc="-14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0" name="OTLSHAPE_SLM_bc4eb7b59bdb4e2ca8095c8786b8ea34_Date"/>
          <p:cNvSpPr txBox="1"/>
          <p:nvPr>
            <p:custDataLst>
              <p:tags r:id="rId42"/>
            </p:custDataLst>
          </p:nvPr>
        </p:nvSpPr>
        <p:spPr>
          <a:xfrm>
            <a:off x="10700852" y="5335778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b="1" spc="-20">
                <a:solidFill>
                  <a:schemeClr val="lt2"/>
                </a:solidFill>
                <a:latin typeface="Century Gothic" panose="020B0502020202020204" pitchFamily="34" charset="0"/>
              </a:rPr>
              <a:t>2015</a:t>
            </a:r>
          </a:p>
        </p:txBody>
      </p:sp>
      <p:sp>
        <p:nvSpPr>
          <p:cNvPr id="132" name="OTLSHAPE_SLM_0ae904c3194745e4abeca3a3701ab26d_Title"/>
          <p:cNvSpPr txBox="1"/>
          <p:nvPr>
            <p:custDataLst>
              <p:tags r:id="rId43"/>
            </p:custDataLst>
          </p:nvPr>
        </p:nvSpPr>
        <p:spPr>
          <a:xfrm>
            <a:off x="10642505" y="5570559"/>
            <a:ext cx="5715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600" b="1" spc="-34" dirty="0">
                <a:solidFill>
                  <a:schemeClr val="lt1"/>
                </a:solidFill>
                <a:latin typeface="Century Gothic" panose="020B0502020202020204" pitchFamily="34" charset="0"/>
              </a:rPr>
              <a:t>Ebola</a:t>
            </a:r>
            <a:endParaRPr lang="ro-RO" sz="1600" b="1" spc="-34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3" name="OTLSHAPE_SLM_0ae904c3194745e4abeca3a3701ab26d_Date"/>
          <p:cNvSpPr txBox="1"/>
          <p:nvPr>
            <p:custDataLst>
              <p:tags r:id="rId44"/>
            </p:custDataLst>
          </p:nvPr>
        </p:nvSpPr>
        <p:spPr>
          <a:xfrm>
            <a:off x="10882366" y="5819691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ro-RO" sz="1100" b="1" spc="-20" dirty="0">
                <a:solidFill>
                  <a:schemeClr val="lt2"/>
                </a:solidFill>
                <a:latin typeface="Century Gothic" panose="020B0502020202020204" pitchFamily="34" charset="0"/>
              </a:rPr>
              <a:t>2019</a:t>
            </a:r>
          </a:p>
        </p:txBody>
      </p:sp>
      <p:sp>
        <p:nvSpPr>
          <p:cNvPr id="249" name="OTLSHAPE_SLT_fa93c2ca88fb4bc68d92306e0abaa3c1_Title"/>
          <p:cNvSpPr txBox="1"/>
          <p:nvPr>
            <p:custDataLst>
              <p:tags r:id="rId45"/>
            </p:custDataLst>
          </p:nvPr>
        </p:nvSpPr>
        <p:spPr>
          <a:xfrm>
            <a:off x="6320090" y="3155527"/>
            <a:ext cx="24511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600" b="1" spc="-12" dirty="0">
                <a:solidFill>
                  <a:schemeClr val="lt1"/>
                </a:solidFill>
                <a:latin typeface="Century Gothic" panose="020B0502020202020204" pitchFamily="34" charset="0"/>
              </a:rPr>
              <a:t>measles, mumps, rubella</a:t>
            </a:r>
            <a:endParaRPr lang="ro-RO" sz="1600" b="1" spc="-12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57" name="OTLSHAPE_SLT_ad2fe6b0682644168e27fd371e0b4941_Title"/>
          <p:cNvSpPr txBox="1"/>
          <p:nvPr>
            <p:custDataLst>
              <p:tags r:id="rId46"/>
            </p:custDataLst>
          </p:nvPr>
        </p:nvSpPr>
        <p:spPr>
          <a:xfrm>
            <a:off x="5676729" y="3442758"/>
            <a:ext cx="35941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600" b="1" spc="-10" dirty="0">
                <a:solidFill>
                  <a:schemeClr val="lt1"/>
                </a:solidFill>
                <a:latin typeface="Century Gothic" panose="020B0502020202020204" pitchFamily="34" charset="0"/>
              </a:rPr>
              <a:t>chicken pox, pneumonia, meningitis</a:t>
            </a:r>
            <a:endParaRPr lang="ro-RO" sz="1600" b="1" spc="-10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5" name="OTLSHAPE_SLT_d608abaf22fe449eb8df924356176215_Title"/>
          <p:cNvSpPr txBox="1"/>
          <p:nvPr>
            <p:custDataLst>
              <p:tags r:id="rId47"/>
            </p:custDataLst>
          </p:nvPr>
        </p:nvSpPr>
        <p:spPr>
          <a:xfrm>
            <a:off x="6606415" y="3729990"/>
            <a:ext cx="34417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600" b="1" spc="-8" dirty="0">
                <a:solidFill>
                  <a:schemeClr val="lt1"/>
                </a:solidFill>
                <a:latin typeface="Century Gothic" panose="020B0502020202020204" pitchFamily="34" charset="0"/>
              </a:rPr>
              <a:t>hepatitis A, Lyme disease, rotavirus</a:t>
            </a:r>
            <a:endParaRPr lang="ro-RO" sz="1600" b="1" spc="-8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73" name="OTLSHAPE_SLT_3bcdafb3ad954b8c99ede99376711a50_Title"/>
          <p:cNvSpPr txBox="1"/>
          <p:nvPr>
            <p:custDataLst>
              <p:tags r:id="rId48"/>
            </p:custDataLst>
          </p:nvPr>
        </p:nvSpPr>
        <p:spPr>
          <a:xfrm>
            <a:off x="2315641" y="2581063"/>
            <a:ext cx="45593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pt-BR" sz="1600" b="1" spc="-8" dirty="0">
                <a:solidFill>
                  <a:schemeClr val="lt1"/>
                </a:solidFill>
                <a:latin typeface="Century Gothic" panose="020B0502020202020204" pitchFamily="34" charset="0"/>
              </a:rPr>
              <a:t>tuberculosis, diphtheria, scarlet fever, pertussis</a:t>
            </a:r>
            <a:endParaRPr lang="ro-RO" sz="1600" b="1" spc="-8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1" name="OTLSHAPE_SLT_c30ab0956c934b43abf7983e0275965f_Title"/>
          <p:cNvSpPr txBox="1"/>
          <p:nvPr>
            <p:custDataLst>
              <p:tags r:id="rId49"/>
            </p:custDataLst>
          </p:nvPr>
        </p:nvSpPr>
        <p:spPr>
          <a:xfrm>
            <a:off x="4423608" y="2868295"/>
            <a:ext cx="29464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600" b="1" spc="-10" dirty="0">
                <a:solidFill>
                  <a:schemeClr val="lt1"/>
                </a:solidFill>
                <a:latin typeface="Century Gothic" panose="020B0502020202020204" pitchFamily="34" charset="0"/>
              </a:rPr>
              <a:t>yellow fever, typhus, influenza</a:t>
            </a:r>
            <a:endParaRPr lang="ro-RO" sz="1600" b="1" spc="-10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OTLSHAPE_SLT_1ec270efafc545a9a6da08323f4d3831_Title">
            <a:extLst>
              <a:ext uri="{FF2B5EF4-FFF2-40B4-BE49-F238E27FC236}">
                <a16:creationId xmlns:a16="http://schemas.microsoft.com/office/drawing/2014/main" id="{C9CF0B00-EA21-4DD7-AC7A-F4DF9B17DCD3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615558" y="2192232"/>
            <a:ext cx="38354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600" b="1" spc="-10" dirty="0">
                <a:solidFill>
                  <a:schemeClr val="lt1"/>
                </a:solidFill>
                <a:latin typeface="Century Gothic" panose="020B0502020202020204" pitchFamily="34" charset="0"/>
              </a:rPr>
              <a:t>tetanus, typhoid fever, bubonic plague</a:t>
            </a:r>
          </a:p>
        </p:txBody>
      </p:sp>
      <p:sp>
        <p:nvSpPr>
          <p:cNvPr id="44" name="OTLSHAPE_SLT_4a03d7ca738644058f8cab582ba28b66_Title">
            <a:extLst>
              <a:ext uri="{FF2B5EF4-FFF2-40B4-BE49-F238E27FC236}">
                <a16:creationId xmlns:a16="http://schemas.microsoft.com/office/drawing/2014/main" id="{E5E3F3E9-A016-471E-BC12-5D25CE9F4E9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637383" y="1905000"/>
            <a:ext cx="15367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600" b="1" spc="-18" dirty="0">
                <a:solidFill>
                  <a:schemeClr val="lt1"/>
                </a:solidFill>
                <a:latin typeface="Century Gothic" panose="020B0502020202020204" pitchFamily="34" charset="0"/>
              </a:rPr>
              <a:t>cholera, rabies </a:t>
            </a:r>
          </a:p>
        </p:txBody>
      </p:sp>
      <p:sp>
        <p:nvSpPr>
          <p:cNvPr id="229" name="OTLSHAPE_SLT_1ec270efafc545a9a6da08323f4d3831_JoinedDate">
            <a:extLst>
              <a:ext uri="{FF2B5EF4-FFF2-40B4-BE49-F238E27FC236}">
                <a16:creationId xmlns:a16="http://schemas.microsoft.com/office/drawing/2014/main" id="{B253642D-31E6-454F-B851-4AEDBEB2BDF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862641" y="2231157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2"/>
                </a:solidFill>
                <a:latin typeface="Century Gothic" panose="020B0502020202020204" pitchFamily="34" charset="0"/>
              </a:rPr>
              <a:t>1890 - 1897</a:t>
            </a:r>
          </a:p>
        </p:txBody>
      </p:sp>
      <p:sp>
        <p:nvSpPr>
          <p:cNvPr id="233" name="OTLSHAPE_SLT_4a03d7ca738644058f8cab582ba28b66_JoinedDate">
            <a:extLst>
              <a:ext uri="{FF2B5EF4-FFF2-40B4-BE49-F238E27FC236}">
                <a16:creationId xmlns:a16="http://schemas.microsoft.com/office/drawing/2014/main" id="{256A06A2-D693-4C3D-A3B5-430BDA8D06E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361743" y="1943926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lt2"/>
                </a:solidFill>
                <a:latin typeface="Century Gothic" panose="020B0502020202020204" pitchFamily="34" charset="0"/>
              </a:rPr>
              <a:t>1884 - 1885</a:t>
            </a:r>
          </a:p>
        </p:txBody>
      </p:sp>
      <p:sp>
        <p:nvSpPr>
          <p:cNvPr id="239" name="OTLSHAPE_SLT_3bcdafb3ad954b8c99ede99376711a50_JoinedDate">
            <a:extLst>
              <a:ext uri="{FF2B5EF4-FFF2-40B4-BE49-F238E27FC236}">
                <a16:creationId xmlns:a16="http://schemas.microsoft.com/office/drawing/2014/main" id="{F6A1514C-453A-4183-BA62-E326983EF71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195102" y="2619989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lt2"/>
                </a:solidFill>
                <a:latin typeface="Century Gothic" panose="020B0502020202020204" pitchFamily="34" charset="0"/>
              </a:rPr>
              <a:t>1921 - 1926</a:t>
            </a:r>
          </a:p>
        </p:txBody>
      </p:sp>
      <p:sp>
        <p:nvSpPr>
          <p:cNvPr id="245" name="OTLSHAPE_SLT_d608abaf22fe449eb8df924356176215_JoinedDate">
            <a:extLst>
              <a:ext uri="{FF2B5EF4-FFF2-40B4-BE49-F238E27FC236}">
                <a16:creationId xmlns:a16="http://schemas.microsoft.com/office/drawing/2014/main" id="{8E9FC60E-268B-4B4A-8854-D9435C32806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458993" y="3768916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2"/>
                </a:solidFill>
                <a:latin typeface="Century Gothic" panose="020B0502020202020204" pitchFamily="34" charset="0"/>
              </a:rPr>
              <a:t>1991 - 1998</a:t>
            </a:r>
          </a:p>
        </p:txBody>
      </p:sp>
      <p:sp>
        <p:nvSpPr>
          <p:cNvPr id="252" name="OTLSHAPE_SLT_c30ab0956c934b43abf7983e0275965f_JoinedDate">
            <a:extLst>
              <a:ext uri="{FF2B5EF4-FFF2-40B4-BE49-F238E27FC236}">
                <a16:creationId xmlns:a16="http://schemas.microsoft.com/office/drawing/2014/main" id="{91D708C8-6DEA-4ACD-931F-7E5D40960F4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693768" y="2907220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lt2"/>
                </a:solidFill>
                <a:latin typeface="Century Gothic" panose="020B0502020202020204" pitchFamily="34" charset="0"/>
              </a:rPr>
              <a:t>1932 - 1937</a:t>
            </a:r>
          </a:p>
        </p:txBody>
      </p:sp>
      <p:sp>
        <p:nvSpPr>
          <p:cNvPr id="38" name="OTLSHAPE_SLT_ad2fe6b0682644168e27fd371e0b4941_JoinedDate">
            <a:extLst>
              <a:ext uri="{FF2B5EF4-FFF2-40B4-BE49-F238E27FC236}">
                <a16:creationId xmlns:a16="http://schemas.microsoft.com/office/drawing/2014/main" id="{C0AD94D8-9DB2-4474-83F2-7EA9CA27581F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9552170" y="3481684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2"/>
                </a:solidFill>
                <a:latin typeface="Century Gothic" panose="020B0502020202020204" pitchFamily="34" charset="0"/>
              </a:rPr>
              <a:t>1974 - 1978</a:t>
            </a:r>
          </a:p>
        </p:txBody>
      </p:sp>
      <p:sp>
        <p:nvSpPr>
          <p:cNvPr id="46" name="OTLSHAPE_SLT_fa93c2ca88fb4bc68d92306e0abaa3c1_JoinedDate">
            <a:extLst>
              <a:ext uri="{FF2B5EF4-FFF2-40B4-BE49-F238E27FC236}">
                <a16:creationId xmlns:a16="http://schemas.microsoft.com/office/drawing/2014/main" id="{A9EF54DD-2CAF-4DDB-9E70-868936D2FD9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189392" y="3194452"/>
            <a:ext cx="7747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 dirty="0">
                <a:solidFill>
                  <a:schemeClr val="lt2"/>
                </a:solidFill>
                <a:latin typeface="Century Gothic" panose="020B0502020202020204" pitchFamily="34" charset="0"/>
              </a:rPr>
              <a:t>1963 - 1970</a:t>
            </a:r>
          </a:p>
        </p:txBody>
      </p:sp>
      <p:sp>
        <p:nvSpPr>
          <p:cNvPr id="277" name="OTLSHAPE_SLM_0ae6c8b110af41c0b2dbbd761f2c43cb_Title">
            <a:extLst>
              <a:ext uri="{FF2B5EF4-FFF2-40B4-BE49-F238E27FC236}">
                <a16:creationId xmlns:a16="http://schemas.microsoft.com/office/drawing/2014/main" id="{C35A7D4D-FFA0-406F-B2D9-2A7E7FBCCCB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211455" y="4118822"/>
            <a:ext cx="4064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600" b="1" spc="-34">
                <a:solidFill>
                  <a:schemeClr val="lt1"/>
                </a:solidFill>
                <a:latin typeface="Century Gothic" panose="020B0502020202020204" pitchFamily="34" charset="0"/>
              </a:rPr>
              <a:t>HPV</a:t>
            </a:r>
          </a:p>
        </p:txBody>
      </p:sp>
      <p:sp>
        <p:nvSpPr>
          <p:cNvPr id="278" name="OTLSHAPE_SLM_0ae6c8b110af41c0b2dbbd761f2c43cb_Date">
            <a:extLst>
              <a:ext uri="{FF2B5EF4-FFF2-40B4-BE49-F238E27FC236}">
                <a16:creationId xmlns:a16="http://schemas.microsoft.com/office/drawing/2014/main" id="{D0101712-E06B-45FD-AADE-9C8850CFC8A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292820" y="4367953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0" dirty="0">
                <a:solidFill>
                  <a:schemeClr val="lt2"/>
                </a:solidFill>
                <a:latin typeface="Century Gothic" panose="020B0502020202020204" pitchFamily="34" charset="0"/>
              </a:rPr>
              <a:t>2006</a:t>
            </a:r>
          </a:p>
        </p:txBody>
      </p:sp>
      <p:sp>
        <p:nvSpPr>
          <p:cNvPr id="284" name="OTLSHAPE_TB_00000000000000000000000000000000_TimescaleInterval8">
            <a:extLst>
              <a:ext uri="{FF2B5EF4-FFF2-40B4-BE49-F238E27FC236}">
                <a16:creationId xmlns:a16="http://schemas.microsoft.com/office/drawing/2014/main" id="{D4CFDC2B-039D-43E2-89C7-C1E98153969A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219881" y="1447800"/>
            <a:ext cx="326500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rgbClr val="737373"/>
                </a:solidFill>
                <a:latin typeface="Century Gothic" panose="020B0502020202020204" pitchFamily="34" charset="0"/>
              </a:rPr>
              <a:t>1993</a:t>
            </a:r>
            <a:endParaRPr lang="en-US" sz="1200" spc="-26" dirty="0">
              <a:solidFill>
                <a:srgbClr val="737373"/>
              </a:solidFill>
              <a:latin typeface="Century Gothic" panose="020B0502020202020204" pitchFamily="34" charset="0"/>
            </a:endParaRPr>
          </a:p>
        </p:txBody>
      </p:sp>
      <p:sp>
        <p:nvSpPr>
          <p:cNvPr id="279" name="OTLSHAPE_M_f35f3dde54004d3097b3d801e764a5bb_Shape">
            <a:extLst>
              <a:ext uri="{FF2B5EF4-FFF2-40B4-BE49-F238E27FC236}">
                <a16:creationId xmlns:a16="http://schemas.microsoft.com/office/drawing/2014/main" id="{59909A5E-C38D-4AE8-9ED7-B9EF6C743C17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1307466" y="12192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M_906751958b064e91a863602d25bbed6f_Shape">
            <a:extLst>
              <a:ext uri="{FF2B5EF4-FFF2-40B4-BE49-F238E27FC236}">
                <a16:creationId xmlns:a16="http://schemas.microsoft.com/office/drawing/2014/main" id="{E5CD062E-B5FF-490C-89DC-41241C3230D7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9523330" y="12192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M_e8b003c9b85a44b2a7e1a9eed50c35e3_Shape">
            <a:extLst>
              <a:ext uri="{FF2B5EF4-FFF2-40B4-BE49-F238E27FC236}">
                <a16:creationId xmlns:a16="http://schemas.microsoft.com/office/drawing/2014/main" id="{C51704E7-5EBC-486E-92F7-8AB71BDFB10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8208598" y="12192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M_0e16511e1b1b4785bc9d03936690cc0b_Shape">
            <a:extLst>
              <a:ext uri="{FF2B5EF4-FFF2-40B4-BE49-F238E27FC236}">
                <a16:creationId xmlns:a16="http://schemas.microsoft.com/office/drawing/2014/main" id="{F520EAFF-C863-4063-A3E7-AF058F42D445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142103" y="1219200"/>
            <a:ext cx="228600" cy="254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M_0e16511e1b1b4785bc9d03936690cc0b_Title"/>
          <p:cNvSpPr txBox="1"/>
          <p:nvPr>
            <p:custDataLst>
              <p:tags r:id="rId66"/>
            </p:custDataLst>
          </p:nvPr>
        </p:nvSpPr>
        <p:spPr>
          <a:xfrm>
            <a:off x="805024" y="747988"/>
            <a:ext cx="9017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600" b="1" spc="-30">
                <a:solidFill>
                  <a:schemeClr val="lt1"/>
                </a:solidFill>
                <a:latin typeface="Century Gothic" panose="020B0502020202020204" pitchFamily="34" charset="0"/>
              </a:rPr>
              <a:t>smallpox</a:t>
            </a:r>
            <a:endParaRPr lang="ro-RO" sz="1600" b="1" spc="-30" dirty="0">
              <a:solidFill>
                <a:schemeClr val="l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OTLSHAPE_M_0e16511e1b1b4785bc9d03936690cc0b_Date"/>
          <p:cNvSpPr txBox="1"/>
          <p:nvPr>
            <p:custDataLst>
              <p:tags r:id="rId67"/>
            </p:custDataLst>
          </p:nvPr>
        </p:nvSpPr>
        <p:spPr>
          <a:xfrm>
            <a:off x="1093589" y="1022519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20" dirty="0">
                <a:solidFill>
                  <a:schemeClr val="lt2"/>
                </a:solidFill>
                <a:latin typeface="Century Gothic" panose="020B0502020202020204" pitchFamily="34" charset="0"/>
              </a:rPr>
              <a:t>1796</a:t>
            </a:r>
          </a:p>
        </p:txBody>
      </p:sp>
      <p:sp>
        <p:nvSpPr>
          <p:cNvPr id="260" name="OTLSHAPE_M_e8b003c9b85a44b2a7e1a9eed50c35e3_Title">
            <a:extLst>
              <a:ext uri="{FF2B5EF4-FFF2-40B4-BE49-F238E27FC236}">
                <a16:creationId xmlns:a16="http://schemas.microsoft.com/office/drawing/2014/main" id="{6C569D85-13EC-4276-8490-C5BFCE1FE76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8070655" y="747988"/>
            <a:ext cx="4953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34">
                <a:solidFill>
                  <a:schemeClr val="lt1"/>
                </a:solidFill>
                <a:latin typeface="Century Gothic" panose="020B0502020202020204" pitchFamily="34" charset="0"/>
              </a:rPr>
              <a:t>polio</a:t>
            </a:r>
          </a:p>
        </p:txBody>
      </p:sp>
      <p:sp>
        <p:nvSpPr>
          <p:cNvPr id="261" name="OTLSHAPE_M_e8b003c9b85a44b2a7e1a9eed50c35e3_Date">
            <a:extLst>
              <a:ext uri="{FF2B5EF4-FFF2-40B4-BE49-F238E27FC236}">
                <a16:creationId xmlns:a16="http://schemas.microsoft.com/office/drawing/2014/main" id="{2AFA6A1E-192B-41ED-8283-82F9C5634C5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160084" y="1022519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2"/>
                </a:solidFill>
                <a:latin typeface="Century Gothic" panose="020B0502020202020204" pitchFamily="34" charset="0"/>
              </a:rPr>
              <a:t>1952</a:t>
            </a:r>
          </a:p>
        </p:txBody>
      </p:sp>
      <p:sp>
        <p:nvSpPr>
          <p:cNvPr id="263" name="OTLSHAPE_M_906751958b064e91a863602d25bbed6f_Title">
            <a:extLst>
              <a:ext uri="{FF2B5EF4-FFF2-40B4-BE49-F238E27FC236}">
                <a16:creationId xmlns:a16="http://schemas.microsoft.com/office/drawing/2014/main" id="{04FB5BBA-04C9-4C9D-9EA2-1DECBB32019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129418" y="747988"/>
            <a:ext cx="1016000" cy="2491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600" b="1" spc="-22" dirty="0">
                <a:solidFill>
                  <a:schemeClr val="lt1"/>
                </a:solidFill>
                <a:latin typeface="Century Gothic" panose="020B0502020202020204" pitchFamily="34" charset="0"/>
              </a:rPr>
              <a:t>hepatitis B</a:t>
            </a:r>
          </a:p>
        </p:txBody>
      </p:sp>
      <p:sp>
        <p:nvSpPr>
          <p:cNvPr id="266" name="OTLSHAPE_M_906751958b064e91a863602d25bbed6f_Date">
            <a:extLst>
              <a:ext uri="{FF2B5EF4-FFF2-40B4-BE49-F238E27FC236}">
                <a16:creationId xmlns:a16="http://schemas.microsoft.com/office/drawing/2014/main" id="{946FE71E-39A1-4E07-B10F-E529AFE5B7E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474815" y="1022519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2"/>
                </a:solidFill>
                <a:latin typeface="Century Gothic" panose="020B0502020202020204" pitchFamily="34" charset="0"/>
              </a:rPr>
              <a:t>1981</a:t>
            </a:r>
          </a:p>
        </p:txBody>
      </p:sp>
      <p:sp>
        <p:nvSpPr>
          <p:cNvPr id="225" name="OTLSHAPE_M_f35f3dde54004d3097b3d801e764a5bb_Title">
            <a:extLst>
              <a:ext uri="{FF2B5EF4-FFF2-40B4-BE49-F238E27FC236}">
                <a16:creationId xmlns:a16="http://schemas.microsoft.com/office/drawing/2014/main" id="{B4221F29-1620-4D41-8B76-004CF4090BAB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800757" y="685715"/>
            <a:ext cx="1231900" cy="31140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2000" b="1" spc="-42" dirty="0">
                <a:solidFill>
                  <a:schemeClr val="lt1"/>
                </a:solidFill>
                <a:latin typeface="Century Gothic" panose="020B0502020202020204" pitchFamily="34" charset="0"/>
              </a:rPr>
              <a:t>COVID-19</a:t>
            </a:r>
          </a:p>
        </p:txBody>
      </p:sp>
      <p:sp>
        <p:nvSpPr>
          <p:cNvPr id="226" name="OTLSHAPE_M_f35f3dde54004d3097b3d801e764a5bb_Date">
            <a:extLst>
              <a:ext uri="{FF2B5EF4-FFF2-40B4-BE49-F238E27FC236}">
                <a16:creationId xmlns:a16="http://schemas.microsoft.com/office/drawing/2014/main" id="{96965D78-74A6-4259-8337-66665F753A2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1258952" y="1022519"/>
            <a:ext cx="317500" cy="17128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0">
                <a:solidFill>
                  <a:schemeClr val="lt2"/>
                </a:solidFill>
                <a:latin typeface="Century Gothic" panose="020B0502020202020204" pitchFamily="34" charset="0"/>
              </a:rPr>
              <a:t>2020</a:t>
            </a:r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77A13578-B8AF-424D-82A1-318B441844A3}"/>
              </a:ext>
            </a:extLst>
          </p:cNvPr>
          <p:cNvPicPr>
            <a:picLocks noChangeAspect="1"/>
          </p:cNvPicPr>
          <p:nvPr/>
        </p:nvPicPr>
        <p:blipFill rotWithShape="1">
          <a:blip r:embed="rId75" cstate="print">
            <a:extLst>
              <a:ext uri="{BEBA8EAE-BF5A-486C-A8C5-ECC9F3942E4B}">
                <a14:imgProps xmlns:a14="http://schemas.microsoft.com/office/drawing/2010/main">
                  <a14:imgLayer r:embed="rId76">
                    <a14:imgEffect>
                      <a14:backgroundRemoval t="8934" b="91066" l="9751" r="89796">
                        <a14:foregroundMark x1="46032" y1="8934" x2="46032" y2="8934"/>
                        <a14:foregroundMark x1="47846" y1="91066" x2="47846" y2="91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-585"/>
          <a:stretch/>
        </p:blipFill>
        <p:spPr>
          <a:xfrm>
            <a:off x="823566" y="3429000"/>
            <a:ext cx="4179621" cy="3303398"/>
          </a:xfrm>
          <a:prstGeom prst="rect">
            <a:avLst/>
          </a:prstGeom>
        </p:spPr>
      </p:pic>
      <p:pic>
        <p:nvPicPr>
          <p:cNvPr id="228" name="Picture 227" descr="Made with Office Timeline Pro">
            <a:extLst>
              <a:ext uri="{FF2B5EF4-FFF2-40B4-BE49-F238E27FC236}">
                <a16:creationId xmlns:a16="http://schemas.microsoft.com/office/drawing/2014/main" id="{C05D8EC5-A827-489F-B1AC-B80F55440573}"/>
              </a:ext>
            </a:extLst>
          </p:cNvPr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680" y="6071877"/>
            <a:ext cx="3789017" cy="6720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40097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MuMiIsIk9yaWdpbmFsQXNzZW1ibHlWZXJzaW9uIjoiNC4wNC4wMC4wMCIsIkVkaXRpb24iOiJQcm8iLCJJc1BsdXNFZGl0aW9uIjp0cnVlLCJJc1Byb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xNSwiRyI6MTE1LCJCIjoxMTV9fSwiSXNWaXNpYmxlIjp0cnVlLCJXaWR0aCI6ODU4LjAsIkhlaWdodCI6Mj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IsIkZvbnROYW1lIjoiQ2VudHVyeSBHb3RoaWMiLCJJc0JvbGQiOnRydWUsIklzSXRhbGljIjpmYWxzZSwiSXNVbmRlcmxpbmVkIjpmYWxzZSwiUGFyZW50U3R5bGUiOm51bGx9LCJBdXRvU2l6ZSI6MCwiRm9yZWdyb3VuZCI6eyIkaWQiOiIxNSIsIkNvbG9yIjp7IiRpZCI6IjE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IsIkZvbnROYW1lIjoiQ2VudHVyeSBHb3RoaWMiLCJJc0JvbGQiOnRydWUsIklzSXRhbGljIjpmYWxzZSwiSXNVbmRlcmxpbmVkIjpmYWxzZSwiUGFyZW50U3R5bGUiOm51bGx9LCJBdXRvU2l6ZSI6MCwiRm9yZWdyb3VuZCI6eyIkaWQiOiIyMyIsIkNvbG9yIjp7IiRpZCI6IjI0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UiLCJUb3AiOjAsIkxlZnQiOjM5LCJSaWdodCI6MCwiQm90dG9tIjowfSwiUGFkZGluZyI6eyIkaWQiOiIyNiIsIlRvcCI6MCwiTGVmdCI6MCwiUmlnaHQiOjAsIkJvdHRvbSI6MH0sIkJhY2tncm91bmQiOnsiJGlkIjoiMjciLCJDb2xvciI6eyIkcmVmIjoiMjAifX0sIklzVmlzaWJsZSI6dHJ1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mZhbHNlLCJTZWdtZW50U2VwYXJhdG9yT3BhY2l0eSI6MzAsIkZvbnRTZXR0aW5ncyI6eyIkaWQiOiI0MSIsIkZvbnRTaXplIjoxMiwiRm9udE5hbWUiOiJDZW50dXJ5IEdvdGhpYyIsIklzQm9sZCI6ZmFsc2UsIklzSXRhbGljIjpmYWxzZSwiSXNVbmRlcmxpbmVkIjpmYWxzZSwiUGFyZW50U3R5bGUiOm51bGx9LCJBdXRvU2l6ZSI6MCwiRm9yZWdyb3VuZCI6eyIkaWQiOiI0MiIsIkNvbG9yIjp7IiRpZCI6IjQzIiwiQSI6MjU1LCJSIjoxMTUsIkciOjExNSwiQiI6MTE1fX0sIk1heFdpZHRoIjoyMDAuMCwiTWF4SGVpZ2h0IjoiSW5maW5pdHkiLCJTbWFydEZvcmVncm91bmRJc0FjdGl2ZSI6ZmFsc2UsIkhvcml6b250YWxBbGlnbm1lbnQiOjAsIlZlcnRpY2FsQWxpZ25tZW50IjoxLCJTbWFydEZvcmVncm91bmQiOm51bGwsIkJhY2tncm91bmRGaWxsVHlwZSI6M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MTkxLCJSIjoyNTUsIkciOjAsIkIiOjB9fSwiQXBwZW5kWWVhck9uWWVhckNoYW5nZSI6ZmFsc2UsIkVsYXBzZWRUaW1lRm9ybWF0IjowLCJUb2RheU1hcmtlclBvc2l0aW9uIjowLCJRdWlja1Bvc2l0aW9uIjozLCJBYnNvbHV0ZVBvc2l0aW9uIjoxMTEuMC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SwiQ29ubmVjdG9yTWFyZ2luIjp7IiRpZCI6IjU0IiwiVG9wIjowLCJMZWZ0IjoyLCJSaWdodCI6MiwiQm90dG9tIjowfSwiQ29ubmVjdG9yU3R5bGUiOnsiJGlkIjoiNTUiLCJMaW5lQ29sb3IiOnsiJGlkIjoiNTYiLCIkdHlwZSI6Ik5MUkUuQ29tbW9uLkRvbS5Tb2xpZENvbG9yQnJ1c2gsIE5MUkUuQ29tbW9uIiwiQ29sb3IiOnsiJGlkIjoiNTciLCJBIjoxMjcsIlIiOjc5LCJHIjoxMjksIkIiOjE4OX19LCJMaW5lV2VpZ2h0IjoxLjAsIkxpbmVUeXBlIjowLCJQYXJlbnRTdHlsZSI6bnVsbH0sIklzQmVsb3dUaW1lYmFuZCI6ZmFsc2UsIlBvc2l0aW9uT25UYXNrIjowLCJIaWRlRGF0ZSI6ZmFsc2UsIlNoYXBlU2l6ZSI6MS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Y4LCJHIjo4NCwiQiI6MTA2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NiwiRm9udE5hbWUiOiJDZW50dXJ5IEdvdGhpYyIsIklzQm9sZCI6dHJ1ZSwiSXNJdGFsaWMiOmZhbHNlLCJJc1VuZGVybGluZWQiOmZhbHNlLCJQYXJlbnRTdHlsZSI6bnVsbH0sIkF1dG9TaXplIjowLCJGb3JlZ3JvdW5kIjp7IiRpZCI6IjY5IiwiQ29sb3IiOnsiJGlkIjoiNzA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xLCJGb250TmFtZSI6IkNlbnR1cnkgR290aGljIiwiSXNCb2xkIjp0cnVlLCJJc0l0YWxpYyI6ZmFsc2UsIklzVW5kZXJsaW5lZCI6ZmFsc2UsIlBhcmVudFN0eWxlIjpudWxsfSwiQXV0b1NpemUiOjAsIkZvcmVncm91bmQiOnsiJGlkIjoiNzYiLCJDb2xvciI6eyIkaWQiOiI3Ny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mZhbHNlLCJXaWR0aCI6MC4wLCJIZWlnaHQiOjAuMCwiQm9yZGVyU3R5bGUiOm51bGwsIlBhcmVudFN0eWxlIjpudWxsfSwiRGF0ZUZvcm1hdCI6eyIkaWQiOiI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IiLCJEYXRlUGFydElzVmlzaWJsZSI6dHJ1ZSwiVGltZVBhcnRJc1Zpc2libGUiOmZhbHNlfX0sIldlZWtOdW1iZXJpbmciOnsiJGlkIjoiODMiLCJGb3JtYXQiOjAsIklzVmlzaWJsZSI6ZmFsc2UsIkxhc3RLbm93blZpc2liaWxpdHlTdGF0ZSI6ZmFsc2V9LCJJc1Zpc2libGUiOnRydWUsIlBhcmVudFN0eWxlIjpudWxsfSwiRGVmYXVsdFRhc2tTdHlsZSI6eyIkaWQiOiI4NCIsIlNoYXBlIjo4LCJTaGFwZVRoaWNrbmVzcyI6MSwiRHVyYXRpb25Gb3JtYXQiOjAsIkluY2x1ZGVOb25Xb3JraW5nRGF5c0luRHVyYXRpb24iOmZhbHNlLCJQZXJjZW50YWdlQ29tcGxldGVTdHlsZSI6eyIkaWQiOiI4NSIsIkZvbnRTZXR0aW5ncyI6eyIkaWQiOiI4NiIsIkZvbnRTaXplIjoxMCwiRm9udE5hbWUiOiJDYWxpYnJpIiwiSXNCb2xkIjpmYWxzZSwiSXNJdGFsaWMiOmZhbHNlLCJJc1VuZGVybGluZWQiOmZhbHNlLCJQYXJlbnRTdHlsZSI6bnVsbH0sIkF1dG9TaXplIjowLCJGb3JlZ3JvdW5kIjp7IiRpZCI6Ijg3IiwiQ29sb3IiOnsiJGlkIjoiO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SIsIlRvcCI6MCwiTGVmdCI6MCwiUmlnaHQiOjAsIkJvdHRvbSI6MH0sIlBhZGRpbmciOnsiJGlkIjoiOTAiLCJUb3AiOjAsIkxlZnQiOjAsIlJpZ2h0IjowLCJCb3R0b20iOjB9LCJCYWNrZ3JvdW5kIjp7IiRpZCI6IjkxIiwiQ29sb3IiOnsiJHJlZiI6IjIwIn19LCJJc1Zpc2libGUiOnRydWUsIldpZHRoIjowLjAsIkhlaWdodCI6MC4wLCJCb3JkZXJTdHlsZSI6bnVsbCwiUGFyZW50U3R5bGUiOm51bGx9LCJEdXJhdGlvblN0eWxlIjp7IiRpZCI6IjkyIiwiRm9udFNldHRpbmdzIjp7IiRpZCI6IjkzIiwiRm9udFNpemUiOjEwLCJGb250TmFtZSI6IkNhbGlicmkiLCJJc0JvbGQiOmZhbHNlLCJJc0l0YWxpYyI6ZmFsc2UsIklzVW5kZXJsaW5lZCI6ZmFsc2UsIlBhcmVudFN0eWxlIjpudWxsfSwiQXV0b1NpemUiOjAsIkZvcmVncm91bmQiOnsiJGlkIjoiOTQiLCJDb2xvciI6eyIkaWQiOiI5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2IiwiVG9wIjowLCJMZWZ0IjowLCJSaWdodCI6MCwiQm90dG9tIjowfSwiUGFkZGluZyI6eyIkaWQiOiI5NyIsIlRvcCI6MCwiTGVmdCI6MCwiUmlnaHQiOjAsIkJvdHRvbSI6MH0sIkJhY2tncm91bmQiOnsiJGlkIjoiOTgiLCJDb2xvciI6eyIkcmVmIjoiMjAifX0sIklzVmlzaWJsZSI6dHJ1ZSwiV2lkdGgiOjAuMCwiSGVpZ2h0IjowLjAsIkJvcmRlclN0eWxlIjpudWxsLCJQYXJlbnRTdHlsZSI6bnVsbH0sIkhvcml6b250YWxDb25uZWN0b3JTdHlsZSI6eyIkaWQiOiI5OSIsIkxpbmVDb2xvciI6eyIkaWQiOiIxMDAiLCIkdHlwZSI6Ik5MUkUuQ29tbW9uLkRvbS5Tb2xpZENvbG9yQnJ1c2gsIE5MUkUuQ29tbW9uIiwiQ29sb3IiOnsiJGlkIjoiMTAxIiwiQSI6MjU1LCJSIjoyMDQsIkciOjIwNCwiQiI6MjA0fX0sIkxpbmVXZWlnaHQiOjEuMCwiTGluZVR5cGUiOjAsIlBhcmVudFN0eWxlIjpudWxsfSwiVmVydGljYWxDb25uZWN0b3JTdHlsZSI6eyIkaWQiOiIxMDIiLCJMaW5lQ29sb3IiOnsiJGlkIjoiMTAzIiwiJHR5cGUiOiJOTFJFLkNvbW1vbi5Eb20uU29saWRDb2xvckJydXNoLCBOTFJFLkNvbW1vbiIsIkNvbG9yIjp7IiRpZCI6IjEwNC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yNTUsIkciOjI1NSwiQiI6MjU1fX0sIklzVmlzaWJsZSI6dHJ1ZSwiV2lkdGgiOjAuMCwiSGVpZ2h0IjoxNi4wLCJCb3JkZXJTdHlsZSI6eyIkaWQiOiIxMTAiLCJMaW5lQ29sb3IiOnsiJGlkIjoiMTExIiwiJHR5cGUiOiJOTFJFLkNvbW1vbi5Eb20uU29saWRDb2xvckJydXNoLCBOTFJFLkNvbW1vbiIsIkNvbG9yIjp7IiRpZCI6IjExMiIsIkEiOjI1NSwiUiI6MjU1LCJHIjowLCJCIjowfX0sIkxpbmVXZWlnaHQiOjAuMCwiTGluZVR5cGUiOjAsIlBhcmVudFN0eWxlIjpudWxsfSwiUGFyZW50U3R5bGUiOm51bGx9LCJUaXRsZVN0eWxlIjp7IiRpZCI6IjExMyIsIkZvbnRTZXR0aW5ncyI6eyIkaWQiOiIxMTQiLCJGb250U2l6ZSI6MTYsIkZvbnROYW1lIjoiQ2VudHVyeSBHb3RoaWMiLCJJc0JvbGQiOnRydWUsIklzSXRhbGljIjpmYWxzZSwiSXNVbmRlcmxpbmVkIjpmYWxzZSwiUGFyZW50U3R5bGUiOm51bGx9LCJBdXRvU2l6ZSI6MCwiRm9yZWdyb3VuZCI6eyIkaWQiOiIxMTUiLCJDb2xvciI6eyIkaWQiOiIxMT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E3IiwiVG9wIjowLCJMZWZ0IjowLCJSaWdodCI6MCwiQm90dG9tIjowfSwiUGFkZGluZyI6eyIkaWQiOiIxMTgiLCJUb3AiOjAsIkxlZnQiOjAsIlJpZ2h0IjowLCJCb3R0b20iOjB9LCJCYWNrZ3JvdW5kIjp7IiRpZCI6IjExOSIsIkNvbG9yIjp7IiRyZWYiOiIyMCJ9fSwiSXNWaXNpYmxlIjp0cnVlLCJXaWR0aCI6MC4wLCJIZWlnaHQiOjAuMCwiQm9yZGVyU3R5bGUiOm51bGwsIlBhcmVudFN0eWxlIjpudWxsfSwiRGF0ZVN0eWxlIjp7IiRpZCI6IjEyMCIsIkZvbnRTZXR0aW5ncyI6eyIkaWQiOiIxMjEiLCJGb250U2l6ZSI6MTEsIkZvbnROYW1lIjoiQ2VudHVyeSBHb3RoaWMiLCJJc0JvbGQiOnRydWUsIklzSXRhbGljIjpmYWxzZSwiSXNVbmRlcmxpbmVkIjpmYWxzZSwiUGFyZW50U3R5bGUiOm51bGx9LCJBdXRvU2l6ZSI6MCwiRm9yZWdyb3VuZCI6eyIkaWQiOiIxMjIiLCJDb2xvciI6eyIkaWQiOiIxMjM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GlkIjoiMTI0IiwiVG9wIjowLCJMZWZ0IjowLCJSaWdodCI6MCwiQm90dG9tIjowfSwiUGFkZGluZyI6eyIkaWQiOiIxMjUiLCJUb3AiOjAsIkxlZnQiOjAsIlJpZ2h0IjowLCJCb3R0b20iOjB9LCJCYWNrZ3JvdW5kIjp7IiRpZCI6IjEyNiIsIkNvbG9yIjp7IiRyZWYiOiIyMCJ9fSwiSXNWaXNpYmxlIjp0cnVlLCJXaWR0aCI6MC4wLCJIZWlnaHQiOjAuMCwiQm9yZGVyU3R5bGUiOm51bGwsIlBhcmVudFN0eWxlIjpudWxsfSwiRGF0ZUZvcm1hdCI6eyIkaWQiOiIxMjc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iLCJGb3JtYXQiOjAsIklzVmlzaWJsZSI6ZmFsc2UsIkxhc3RLbm93blZpc2liaWxpdHlTdGF0ZSI6ZmFsc2V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SwiV2Vla051bWJlcmluZyI6ZmFsc2V9fSwiR3JpZGxpbmVQYW5lbFN0eWxlIjp7IiRpZCI6IjEzMCIsIkdyaWRsaW5lU3R5bGUiOnsiJGlkIjoiMTMxIiwiTGluZUNvbG9yIjp7IiRpZCI6IjEzMiIsIiR0eXBlIjoiTkxSRS5Db21tb24uRG9tLlNvbGlkQ29sb3JCcnVzaCwgTkxSRS5Db21tb24iLCJDb2xvciI6eyIkaWQiOiIxMzMiLCJBIjozOCwiUiI6MjMxLCJHIjoyMzAsIkIiOjIzMH19LCJMaW5lV2VpZ2h0IjoxLjAsIkxpbmVUeXBlIjowLCJQYXJlbnRTdHlsZSI6bnVsbH0sIk1hcmdpbiI6eyIkaWQiOiIxMzQiLCJUb3AiOjAsIkxlZnQiOjAsIlJpZ2h0IjowLCJCb3R0b20iOjB9LCJQYWRkaW5nIjp7IiRpZCI6IjEzNSIsIlRvcCI6MCwiTGVmdCI6MCwiUmlnaHQiOjAsIkJvdHRvbSI6MH0sIkJhY2tncm91bmQiOm51bGwsIklzVmlzaWJsZSI6dHJ1ZSwiV2lkdGgiOjAuMCwiSGVpZ2h0IjowLjAsIkJvcmRlclN0eWxlIjp7IiRpZCI6IjEzNiIsIkxpbmVDb2xvciI6bnVsbCwiTGluZVdlaWdodCI6MC4wLCJMaW5lVHlwZSI6MCwiUGFyZW50U3R5bGUiOm51bGx9LCJQYXJlbnRTdHlsZSI6bnVsbH0sIlNob3dFbGFwc2VkVGltZUdyYWRpZW50U3R5bGUiOmZhbHNlLCJEZWZhdWx0U3dpbWxhbmVTdHlsZSI6eyIkaWQiOiIxMzciLCJIZWFkZXJTdHlsZSI6eyIkaWQiOiIxMzgiLCJUZXh0U3R5bGUiOnsiJGlkIjoiMTM5IiwiRm9udFNldHRpbmdzIjp7IiRpZCI6IjE0MCIsIkZvbnRTaXplIjoxMiwiRm9udE5hbWUiOiJDYWxpYnJpIiwiSXNCb2xkIjpmYWxzZSwiSXNJdGFsaWMiOmZhbHNlLCJJc1VuZGVybGluZWQiOmZhbHNlLCJQYXJlbnRTdHlsZSI6bnVsbH0sIkF1dG9TaXplIjowLCJGb3JlZ3JvdW5kIjp7IiRpZCI6IjE0MSIsIkNvbG9yIjp7IiRpZCI6IjE0MiIsIkEiOjI1NSwiUiI6MzIsIkciOjU2LCJCIjoxMDB9fSwiTWF4V2lkdGgiOjAuMCwiTWF4SGVpZ2h0IjowLjAsIlNtYXJ0Rm9yZWdyb3VuZElzQWN0aXZlIjpmYWxzZSwiSG9yaXpvbnRhbEFsaWdubWVudCI6MCwiVmVydGljYWxBbGlnbm1lbnQiOjAsIlNtYXJ0Rm9yZWdyb3VuZCI6bnVsbCwiQmFja2dyb3VuZEZpbGxUeXBlIjowLCJNYXJnaW4iOnsiJGlkIjoiMTQzIiwiVG9wIjowLCJMZWZ0IjowLCJSaWdodCI6MCwiQm90dG9tIjowfSwiUGFkZGluZyI6eyIkaWQiOiIxNDQiLCJUb3AiOjAsIkxlZnQiOjAsIlJpZ2h0IjowLCJCb3R0b20iOjB9LCJCYWNrZ3JvdW5kIjpudWxsLCJJc1Zpc2libGUiOmZhbHNlLCJXaWR0aCI6MC4wLCJIZWlnaHQiOjAuMCwiQm9yZGVyU3R5bGUiOm51bGwsIlBhcmVudFN0eWxlIjpudWxsfSwiUmVjdGFuZ2xlU3R5bGUiOnsiJGlkIjoiMTQ1IiwiTWFyZ2luIjp7IiRpZCI6IjE0NiIsIlRvcCI6MCwiTGVmdCI6MCwiUmlnaHQiOjAsIkJvdHRvbSI6MH0sIlBhZGRpbmciOnsiJGlkIjoiMTQ3IiwiVG9wIjowLCJMZWZ0IjowLCJSaWdodCI6MCwiQm90dG9tIjowfSwiQmFja2dyb3VuZCI6eyIkaWQiOiIxNDgiLCJDb2xvciI6eyIkaWQiOiIxNDkiLCJBIjoxMjcsIlIiOjkxLCJHIjoxNTUsIkIiOjIxM319LCJJc1Zpc2libGUiOmZhbHNlLCJXaWR0aCI6MC4wLCJIZWlnaHQiOjAuMCwiQm9yZGVyU3R5bGUiOnsiJGlkIjoiMTUwIiwiTGluZUNvbG9yIjp7IiRpZCI6IjE1MSIsIiR0eXBlIjoiTkxSRS5Db21tb24uRG9tLlNvbGlkQ29sb3JCcnVzaCwgTkxSRS5Db21tb24iLCJDb2xvciI6eyIkaWQiOiIxNTIiLCJBIjoyNTUsIlIiOjI1NSwiRyI6MCwiQiI6MH19LCJMaW5lV2VpZ2h0IjowLjAsIkxpbmVUeXBlIjowLCJQYXJlbnRTdHlsZSI6bnVsbH0sIlBhcmVudFN0eWxlIjpudWxsfSwiTWFyZ2luIjp7IiRpZCI6IjE1MyIsIlRvcCI6MCwiTGVmdCI6MCwiUmlnaHQiOjAsIkJvdHRvbSI6MH0sIlBhZGRpbmciOnsiJGlkIjoiMTU0IiwiVG9wIjowLCJMZWZ0IjowLCJSaWdodCI6MCwiQm90dG9tIjowfSwiQmFja2dyb3VuZCI6bnVsbCwiSXNWaXNpYmxlIjp0cnVlLCJXaWR0aCI6MC4wLCJIZWlnaHQiOjAuMCwiQm9yZGVyU3R5bGUiOm51bGwsIlBhcmVudFN0eWxlIjpudWxsfSwiQmFja2dyb3VuZFN0eWxlIjp7IiRpZCI6IjE1NSIsIk1hcmdpbiI6eyIkaWQiOiIxNTYiLCJUb3AiOjAsIkxlZnQiOjAsIlJpZ2h0IjowLCJCb3R0b20iOjB9LCJQYWRkaW5nIjp7IiRpZCI6IjE1NyIsIlRvcCI6MCwiTGVmdCI6MCwiUmlnaHQiOjAsIkJvdHRvbSI6MH0sIkJhY2tncm91bmQiOnsiJGlkIjoiMTU4IiwiQ29sb3IiOnsiJGlkIjoiMTU5IiwiQSI6MzgsIlIiOjkxLCJHIjoxNTUsIkIiOjIxM319LCJJc1Zpc2libGUiOnRydWUsIldpZHRoIjowLjAsIkhlaWdodCI6MC4wLCJCb3JkZXJTdHlsZSI6eyIkaWQiOiIxNjAiLCJMaW5lQ29sb3IiOnsiJGlkIjoiMTYxIiwiJHR5cGUiOiJOTFJFLkNvbW1vbi5Eb20uU29saWRDb2xvckJydXNoLCBOTFJFLkNvbW1vbiIsIkNvbG9yIjp7IiRpZCI6IjE2MiIsIkEiOjI1NSwiUiI6MjU1LCJHIjowLCJCIjowfX0sIkxpbmVXZWlnaHQiOjAuMCwiTGluZVR5cGUiOjAsIlBhcmVudFN0eWxlIjpudWxsfSwiUGFyZW50U3R5bGUiOm51bGx9LCJJc0Fib3ZlVGltZWJhbmQiOmZhbHNlLCJNYXJnaW4iOnsiJGlkIjoiMTYzIiwiVG9wIjowLCJMZWZ0IjowLCJSaWdodCI6MCwiQm90dG9tIjowfSwiUGFkZGluZyI6eyIkaWQiOiIxNjQiLCJUb3AiOjAsIkxlZnQiOjAsIlJpZ2h0IjowLCJCb3R0b20iOjB9LCJJc1Zpc2libGUiOnRydWUsIldpZHRoIjowLjAsIkhlaWdodCI6MC4wLCJCb3JkZXJTdHlsZSI6bnVsbCwiUGFyZW50U3R5bGUiOm51bGx9fSwiU2NhbGUiOnsiJGlkIjoiMTY1IiwiU3RhcnREYXRlIjoiMTc5MC0wMS0wMVQwMDowMDowMCIsIkVuZERhdGUiOiIyMDIxLTAxLTMxVDAwOjAwOjAwIiwiRm9ybWF0IjoiTU1NIiwiVHlwZSI6NCwiQXV0b0RhdGVSYW5nZSI6ZmFsc2UsIldvcmtpbmdEYXlzIjozMSwiRmlzY2FsWWVhciI6eyIkaWQiOiIxNjYiLCJTdGFydE1vbnRoIjoxLCJVc2VTdGFydGluZ1llYXJGb3JOdW1iZXJpbmciOnRydWUsIlNob3dGaXNjYWxZZWFyTGFiZWwiOnRydWV9LCJUb2RheU1hcmtlclRleHQiOiJUb2RheSIsIkF1dG9TY2FsZVR5cGUiOmZhbHNlfSwiTWlsZXN0b25lcyI6W3siJGlkIjoiMTY3IiwiRGF0ZSI6IjE3OTYtMDYtMTlUMDA6MDA6MDAiLCJTdHlsZSI6eyIkaWQiOiIxNjgiLCJTaGFwZSI6OSwiQ29ubmVjdG9yTWFyZ2luIjp7IiRpZCI6IjE2OSIsIlRvcCI6MCwiTGVmdCI6MiwiUmlnaHQiOjIsIkJvdHRvbSI6MH0sIkNvbm5lY3RvclN0eWxlIjp7IiRpZCI6IjE3MCIsIkxpbmVDb2xvciI6eyIkaWQiOiIxNzEiLCIkdHlwZSI6Ik5MUkUuQ29tbW9uLkRvbS5Tb2xpZENvbG9yQnJ1c2gsIE5MUkUuQ29tbW9uIiwiQ29sb3IiOnsiJGlkIjoiMTcyIiwiQSI6MTI3LCJSIjoxLCJHIjoxMywiQiI6Mjh9fSwiTGluZVdlaWdodCI6MS4wLCJMaW5lVHlwZSI6MCwiUGFyZW50U3R5bGUiOm51bGx9LCJJc0JlbG93VGltZWJhbmQiOmZhbHNlLCJQb3NpdGlvbk9uVGFzayI6MCwiSGlkZURhdGUiOmZhbHNlLCJTaGFwZVNpemUiOjEsIlNwYWNpbmciOjIuMCwiUGFkZGluZyI6eyIkaWQiOiIxNzMiLCJUb3AiOjcsIkxlZnQiOjMsIlJpZ2h0IjowLCJCb3R0b20iOjJ9LCJTaGFwZVN0eWxlIjp7IiRpZCI6IjE3NCIsIk1hcmdpbiI6eyIkaWQiOiIxNzUiLCJUb3AiOjAsIkxlZnQiOjAsIlJpZ2h0IjowLCJCb3R0b20iOjB9LCJQYWRkaW5nIjp7IiRpZCI6IjE3NiIsIlRvcCI6MCwiTGVmdCI6MCwiUmlnaHQiOjAsIkJvdHRvbSI6MH0sIkJhY2tncm91bmQiOnsiJGlkIjoiMTc3IiwiQ29sb3IiOnsiJGlkIjoiMTc4IiwiQSI6MjU1LCJSIjo2OCwiRyI6ODQsIkIiOjEwNn19LCJJc1Zpc2libGUiOnRydWUsIldpZHRoIjoxOC4wLCJIZWlnaHQiOjIwLjAsIkJvcmRlclN0eWxlIjp7IiRpZCI6IjE3OSIsIkxpbmVDb2xvciI6eyIkaWQiOiIxODAiLCIkdHlwZSI6Ik5MUkUuQ29tbW9uLkRvbS5Tb2xpZENvbG9yQnJ1c2gsIE5MUkUuQ29tbW9uIiwiQ29sb3IiOnsiJGlkIjoiMTgxIiwiQSI6MjU1LCJSIjoyNTUsIkciOjAsIkIiOjB9fSwiTGluZVdlaWdodCI6MC4wLCJMaW5lVHlwZSI6MCwiUGFyZW50U3R5bGUiOm51bGx9LCJQYXJlbnRTdHlsZSI6bnVsbH0sIlRpdGxlU3R5bGUiOnsiJGlkIjoiMTgyIiwiRm9udFNldHRpbmdzIjp7IiRpZCI6IjE4MyIsIkZvbnRTaXplIjoxNiwiRm9udE5hbWUiOiJDZW50dXJ5IEdvdGhpYyIsIklzQm9sZCI6dHJ1ZSwiSXNJdGFsaWMiOmZhbHNlLCJJc1VuZGVybGluZWQiOmZhbHNlLCJQYXJlbnRTdHlsZSI6bnVsbH0sIkF1dG9TaXplIjowLCJGb3JlZ3JvdW5kIjp7IiRpZCI6IjE4NCIsIkNvbG9yIjp7IiRpZCI6IjE4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YiLCJUb3AiOjAsIkxlZnQiOjAsIlJpZ2h0IjowLCJCb3R0b20iOjB9LCJQYWRkaW5nIjp7IiRpZCI6IjE4NyIsIlRvcCI6MCwiTGVmdCI6MCwiUmlnaHQiOjAsIkJvdHRvbSI6MH0sIkJhY2tncm91bmQiOnsiJGlkIjoiMTg4IiwiQ29sb3IiOnsiJGlkIjoiMTg5IiwiQSI6MCwiUiI6MjU1LCJHIjoyNTUsIkIiOjI1NX19LCJJc1Zpc2libGUiOnRydWUsIldpZHRoIjowLjAsIkhlaWdodCI6MC4wLCJCb3JkZXJTdHlsZSI6eyIkaWQiOiIxOTAiLCJMaW5lQ29sb3IiOm51bGwsIkxpbmVXZWlnaHQiOjAuMCwiTGluZVR5cGUiOjAsIlBhcmVudFN0eWxlIjpudWxsfSwiUGFyZW50U3R5bGUiOm51bGx9LCJEYXRlU3R5bGUiOnsiJGlkIjoiMTkxIiwiRm9udFNldHRpbmdzIjp7IiRpZCI6IjE5MiIsIkZvbnRTaXplIjoxMSwiRm9udE5hbWUiOiJDZW50dXJ5IEdvdGhpYyIsIklzQm9sZCI6dHJ1ZSwiSXNJdGFsaWMiOmZhbHNlLCJJc1VuZGVybGluZWQiOmZhbHNlLCJQYXJlbnRTdHlsZSI6bnVsbH0sIkF1dG9TaXplIjowLCJGb3JlZ3JvdW5kIjp7IiRpZCI6IjE5MyIsIkNvbG9yIjp7IiRpZCI6IjE5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OTUiLCJUb3AiOjAsIkxlZnQiOjAsIlJpZ2h0IjowLCJCb3R0b20iOjB9LCJQYWRkaW5nIjp7IiRpZCI6IjE5NiIsIlRvcCI6MCwiTGVmdCI6MCwiUmlnaHQiOjAsIkJvdHRvbSI6MH0sIkJhY2tncm91bmQiOnsiJGlkIjoiMTk3IiwiQ29sb3IiOnsiJGlkIjoiMTk4IiwiQSI6MCwiUiI6MjU1LCJHIjoyNTUsIkIiOjI1NX19LCJJc1Zpc2libGUiOnRydWUsIldpZHRoIjowLjAsIkhlaWdodCI6MC4wLCJCb3JkZXJTdHlsZSI6eyIkaWQiOiIxOTkiLCJMaW5lQ29sb3IiOm51bGwsIkxpbmVXZWlnaHQiOjAuMCwiTGluZVR5cGUiOjAsIlBhcmVudFN0eWxlIjpudWxsfSwiUGFyZW50U3R5bGUiOm51bGx9LCJEYXRlRm9ybWF0Ijp7IiRpZCI6IjI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xIiwiRGF0ZVBhcnRJc1Zpc2libGUiOnRydWUsIlRpbWVQYXJ0SXNWaXNpYmxlIjpmYWxzZX19LCJXZWVrTnVtYmVyaW5nIjp7IiRpZCI6IjIwMiIsIkZvcm1hdCI6MCwiSXNWaXNpYmxlIjpmYWxzZSwiTGFzdEtub3duVmlzaWJpbGl0eVN0YXRlIjpmYWxzZX0sIklzVmlzaWJsZSI6dHJ1ZSwiUGFyZW50U3R5bGUiOm51bGx9LCJJbmRleCI6MCwiUGVyY2VudGFnZUNvbXBsZXRlIjpudWxsLCJQb3NpdGlvbiI6eyJSYXRpbyI6MC4xMDQ0Mzc0NDY1OTQyMzgyOSwiSXNDdXN0b20iOmZhbHNlfSwiRGF0ZUZvcm1hdCI6eyIkcmVmIjoiMjAwIn0sIldlZWtOdW1iZXJpbmciOnsiJGlkIjoiMjAzIiwiRm9ybWF0IjowLCJJc1Zpc2libGUiOmZhbHNlLCJMYXN0S25vd25WaXNpYmlsaXR5U3RhdGUiOmZhbHNlfSwiUmVsYXRlZFRhc2tJZCI6IjAwMDAwMDAwLTAwMDAtMDAwMC0wMDAwLTAwMDAwMDAwMDAwMCIsIklkIjoiMGUxNjUxMWUtMWIxYi00Nzg1LWJjOWQtMDM5MzY2OTBjYzBiIiwiSW1wb3J0SWQiOm51bGwsIlRpdGxlIjoic21hbGxwb3giLCJOb3RlIjpudWxsLCJIeXBlcmxpbmsiOnsiJGlkIjoiMjA0IiwiQWRkcmVzcyI6IiIsIlN1YkFkZHJlc3MiOiIifSwiSXNDaGFuZ2VkIjpmYWxzZSwiSXNOZXciOmZhbHNlfSx7IiRpZCI6IjIwNSIsIkRhdGUiOiIxOTUyLTA3LTA3VDAwOjAwOjAwIiwiU3R5bGUiOnsiJGlkIjoiMjA2IiwiU2hhcGUiOjksIkNvbm5lY3Rvck1hcmdpbiI6eyIkaWQiOiIyMDciLCJUb3AiOjAsIkxlZnQiOjIsIlJpZ2h0IjoyLCJCb3R0b20iOjB9LCJDb25uZWN0b3JTdHlsZSI6eyIkaWQiOiIyMDgiLCJMaW5lQ29sb3IiOnsiJGlkIjoiMjA5IiwiJHR5cGUiOiJOTFJFLkNvbW1vbi5Eb20uU29saWRDb2xvckJydXNoLCBOTFJFLkNvbW1vbiIsIkNvbG9yIjp7IiRpZCI6IjIxMCIsIkEiOjEyNywiUiI6NjgsIkciOjg0LCJCIjoxMDZ9fSwiTGluZVdlaWdodCI6MS4wLCJMaW5lVHlwZSI6MCwiUGFyZW50U3R5bGUiOm51bGx9LCJJc0JlbG93VGltZWJhbmQiOmZhbHNlLCJQb3NpdGlvbk9uVGFzayI6MCwiSGlkZURhdGUiOmZhbHNlLCJTaGFwZVNpemUiOjEsIlNwYWNpbmciOjIuMCwiUGFkZGluZyI6eyIkaWQiOiIyMTEiLCJUb3AiOjcsIkxlZnQiOjMsIlJpZ2h0IjowLCJCb3R0b20iOjJ9LCJTaGFwZVN0eWxlIjp7IiRpZCI6IjIxMiIsIk1hcmdpbiI6eyIkcmVmIjoiNjAifSwiUGFkZGluZyI6eyIkcmVmIjoiNjEifSwiQmFja2dyb3VuZCI6eyIkaWQiOiIyMTMiLCJDb2xvciI6eyIkaWQiOiIyMTQiLCJBIjoyNTUsIlIiOjY4LCJHIjo4NCwiQiI6MTA2fX0sIklzVmlzaWJsZSI6dHJ1ZSwiV2lkdGgiOjE4LjAsIkhlaWdodCI6MjAuMCwiQm9yZGVyU3R5bGUiOnsiJGlkIjoiMjE1IiwiTGluZUNvbG9yIjp7IiRpZCI6IjIxNiIsIiR0eXBlIjoiTkxSRS5Db21tb24uRG9tLlNvbGlkQ29sb3JCcnVzaCwgTkxSRS5Db21tb24iLCJDb2xvciI6eyIkaWQiOiIyMTciLCJBIjoyNTUsIlIiOjI1NSwiRyI6MCwiQiI6MH19LCJMaW5lV2VpZ2h0IjowLjAsIkxpbmVUeXBlIjowLCJQYXJlbnRTdHlsZSI6bnVsbH0sIlBhcmVudFN0eWxlIjpudWxsfSwiVGl0bGVTdHlsZSI6eyIkaWQiOiIyMTgiLCJGb250U2V0dGluZ3MiOnsiJGlkIjoiMjE5IiwiRm9udFNpemUiOjE2LCJGb250TmFtZSI6IkNlbnR1cnkgR290aGljIiwiSXNCb2xkIjp0cnVlLCJJc0l0YWxpYyI6ZmFsc2UsIklzVW5kZXJsaW5lZCI6ZmFsc2UsIlBhcmVudFN0eWxlIjpudWxsfSwiQXV0b1NpemUiOjAsIkZvcmVncm91bmQiOnsiJGlkIjoiMjIwIiwiQ29sb3IiOnsiJGlkIjoiMjI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pZCI6IjIyMiIsIkNvbG9yIjp7IiRpZCI6IjIyMyIsIkEiOjAsIlIiOjI1NSwiRyI6MjU1LCJCIjoyNTV9fSwiSXNWaXNpYmxlIjp0cnVlLCJXaWR0aCI6MC4wLCJIZWlnaHQiOjAuMCwiQm9yZGVyU3R5bGUiOnsiJGlkIjoiMjI0IiwiTGluZUNvbG9yIjpudWxsLCJMaW5lV2VpZ2h0IjowLjAsIkxpbmVUeXBlIjowLCJQYXJlbnRTdHlsZSI6bnVsbH0sIlBhcmVudFN0eWxlIjpudWxsfSwiRGF0ZVN0eWxlIjp7IiRpZCI6IjIyNSIsIkZvbnRTZXR0aW5ncyI6eyIkaWQiOiIyMjYiLCJGb250U2l6ZSI6MTEsIkZvbnROYW1lIjoiQ2VudHVyeSBHb3RoaWMiLCJJc0JvbGQiOnRydWUsIklzSXRhbGljIjpmYWxzZSwiSXNVbmRlcmxpbmVkIjpmYWxzZSwiUGFyZW50U3R5bGUiOm51bGx9LCJBdXRvU2l6ZSI6MCwiRm9yZWdyb3VuZCI6eyIkaWQiOiIyMjciLCJDb2xvciI6eyIkaWQiOiIyMjg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MjI5IiwiQ29sb3IiOnsiJGlkIjoiMjMwIiwiQSI6MCwiUiI6MjU1LCJHIjoyNTUsIkIiOjI1NX19LCJJc1Zpc2libGUiOnRydWUsIldpZHRoIjowLjAsIkhlaWdodCI6MC4wLCJCb3JkZXJTdHlsZSI6eyIkaWQiOiIyMzEiLCJMaW5lQ29sb3IiOm51bGwsIkxpbmVXZWlnaHQiOjAuMCwiTGluZVR5cGUiOjAsIlBhcmVudFN0eWxlIjpudWxsfSwiUGFyZW50U3R5bGUiOm51bGx9LCJEYXRlRm9ybWF0Ijp7IiRpZCI6IjIz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MzIiwiRGF0ZVBhcnRJc1Zpc2libGUiOnRydWUsIlRpbWVQYXJ0SXNWaXNpYmxlIjpmYWxzZX19LCJXZWVrTnVtYmVyaW5nIjp7IiRpZCI6IjIzNCIsIkZvcm1hdCI6MCwiSXNWaXNpYmxlIjpmYWxzZSwiTGFzdEtub3duVmlzaWJpbGl0eVN0YXRlIjpmYWxzZX0sIklzVmlzaWJsZSI6dHJ1ZSwiUGFyZW50U3R5bGUiOm51bGx9LCJJbmRleCI6MSwiUGVyY2VudGFnZUNvbXBsZXRlIjpudWxsLCJQb3NpdGlvbiI6eyJSYXRpbyI6MC4wLCJJc0N1c3RvbSI6ZmFsc2V9LCJEYXRlRm9ybWF0Ijp7IiRyZWYiOiIyMzIifSwiV2Vla051bWJlcmluZyI6eyIkaWQiOiIyMzUiLCJGb3JtYXQiOjAsIklzVmlzaWJsZSI6ZmFsc2UsIkxhc3RLbm93blZpc2liaWxpdHlTdGF0ZSI6ZmFsc2V9LCJSZWxhdGVkVGFza0lkIjoiMDAwMDAwMDAtMDAwMC0wMDAwLTAwMDAtMDAwMDAwMDAwMDAwIiwiSWQiOiJlOGIwMDNjOS1iODVhLTQ0YjItYTdlMS1hOWVlZDUwYzM1ZTMiLCJJbXBvcnRJZCI6IiIsIlRpdGxlIjoicG9saW8iLCJOb3RlIjpudWxsLCJIeXBlcmxpbmsiOnsiJGlkIjoiMjM2IiwiQWRkcmVzcyI6IiIsIlN1YkFkZHJlc3MiOiIifSwiSXNDaGFuZ2VkIjpmYWxzZSwiSXNOZXciOmZhbHNlfSx7IiRpZCI6IjIzNyIsIkRhdGUiOiIxOTgxLTA3LTE5VDAwOjAwOjAwIiwiU3R5bGUiOnsiJGlkIjoiMjM4IiwiU2hhcGUiOjksIkNvbm5lY3Rvck1hcmdpbiI6eyIkaWQiOiIyMzkiLCJUb3AiOjAsIkxlZnQiOjIsIlJpZ2h0IjoyLCJCb3R0b20iOjB9LCJDb25uZWN0b3JTdHlsZSI6eyIkaWQiOiIyNDAiLCJMaW5lQ29sb3IiOnsiJGlkIjoiMjQxIiwiJHR5cGUiOiJOTFJFLkNvbW1vbi5Eb20uU29saWRDb2xvckJydXNoLCBOTFJFLkNvbW1vbiIsIkNvbG9yIjp7IiRpZCI6IjI0MiIsIkEiOjEyNywiUiI6NjgsIkciOjg0LCJCIjoxMDZ9fSwiTGluZVdlaWdodCI6MS4wLCJMaW5lVHlwZSI6MCwiUGFyZW50U3R5bGUiOm51bGx9LCJJc0JlbG93VGltZWJhbmQiOmZhbHNlLCJQb3NpdGlvbk9uVGFzayI6MCwiSGlkZURhdGUiOmZhbHNlLCJTaGFwZVNpemUiOjEsIlNwYWNpbmciOjIuMCwiUGFkZGluZyI6eyIkcmVmIjoiMjExIn0sIlNoYXBlU3R5bGUiOnsiJGlkIjoiMjQzIiwiTWFyZ2luIjp7IiRyZWYiOiI2MCJ9LCJQYWRkaW5nIjp7IiRyZWYiOiI2MSJ9LCJCYWNrZ3JvdW5kIjp7IiRpZCI6IjI0NCIsIkNvbG9yIjp7IiRpZCI6IjI0NSIsIkEiOjI1NSwiUiI6NjgsIkciOjg0LCJCIjoxMDZ9fSwiSXNWaXNpYmxlIjp0cnVlLCJXaWR0aCI6MTguMCwiSGVpZ2h0IjoyMC4wLCJCb3JkZXJTdHlsZSI6eyIkaWQiOiIyNDYiLCJMaW5lQ29sb3IiOnsiJGlkIjoiMjQ3IiwiJHR5cGUiOiJOTFJFLkNvbW1vbi5Eb20uU29saWRDb2xvckJydXNoLCBOTFJFLkNvbW1vbiIsIkNvbG9yIjp7IiRpZCI6IjI0OCIsIkEiOjI1NSwiUiI6MjU1LCJHIjowLCJCIjowfX0sIkxpbmVXZWlnaHQiOjAuMCwiTGluZVR5cGUiOjAsIlBhcmVudFN0eWxlIjpudWxsfSwiUGFyZW50U3R5bGUiOm51bGx9LCJUaXRsZVN0eWxlIjp7IiRpZCI6IjI0OSIsIkZvbnRTZXR0aW5ncyI6eyIkaWQiOiIyNTAiLCJGb250U2l6ZSI6MTYsIkZvbnROYW1lIjoiQ2VudHVyeSBHb3RoaWMiLCJJc0JvbGQiOnRydWUsIklzSXRhbGljIjpmYWxzZSwiSXNVbmRlcmxpbmVkIjpmYWxzZSwiUGFyZW50U3R5bGUiOm51bGx9LCJBdXRvU2l6ZSI6MCwiRm9yZWdyb3VuZCI6eyIkaWQiOiIyNTEiLCJDb2xvciI6eyIkaWQiOiIyNT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jUzIiwiQ29sb3IiOnsiJGlkIjoiMjU0IiwiQSI6MCwiUiI6MjU1LCJHIjoyNTUsIkIiOjI1NX19LCJJc1Zpc2libGUiOnRydWUsIldpZHRoIjowLjAsIkhlaWdodCI6MC4wLCJCb3JkZXJTdHlsZSI6eyIkaWQiOiIyNTUiLCJMaW5lQ29sb3IiOm51bGwsIkxpbmVXZWlnaHQiOjAuMCwiTGluZVR5cGUiOjAsIlBhcmVudFN0eWxlIjpudWxsfSwiUGFyZW50U3R5bGUiOm51bGx9LCJEYXRlU3R5bGUiOnsiJGlkIjoiMjU2IiwiRm9udFNldHRpbmdzIjp7IiRpZCI6IjI1NyIsIkZvbnRTaXplIjoxMSwiRm9udE5hbWUiOiJDZW50dXJ5IEdvdGhpYyIsIklzQm9sZCI6dHJ1ZSwiSXNJdGFsaWMiOmZhbHNlLCJJc1VuZGVybGluZWQiOmZhbHNlLCJQYXJlbnRTdHlsZSI6bnVsbH0sIkF1dG9TaXplIjowLCJGb3JlZ3JvdW5kIjp7IiRpZCI6IjI1OCIsIkNvbG9yIjp7IiRpZCI6IjI1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NjAiLCJDb2xvciI6eyIkaWQiOiIyNjEiLCJBIjowLCJSIjoyNTUsIkciOjI1NSwiQiI6MjU1fX0sIklzVmlzaWJsZSI6dHJ1ZSwiV2lkdGgiOjAuMCwiSGVpZ2h0IjowLjAsIkJvcmRlclN0eWxlIjp7IiRpZCI6IjI2MiIsIkxpbmVDb2xvciI6bnVsbCwiTGluZVdlaWdodCI6MC4wLCJMaW5lVHlwZSI6MCwiUGFyZW50U3R5bGUiOm51bGx9LCJQYXJlbnRTdHlsZSI6bnVsbH0sIkRhdGVGb3JtYXQiOnsiJGlkIjoiMj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QiLCJEYXRlUGFydElzVmlzaWJsZSI6dHJ1ZSwiVGltZVBhcnRJc1Zpc2libGUiOmZhbHNlfX0sIldlZWtOdW1iZXJpbmciOnsiJGlkIjoiMjY1IiwiRm9ybWF0IjowLCJJc1Zpc2libGUiOmZhbHNlLCJMYXN0S25vd25WaXNpYmlsaXR5U3RhdGUiOmZhbHNlfSwiSXNWaXNpYmxlIjp0cnVlLCJQYXJlbnRTdHlsZSI6bnVsbH0sIkluZGV4IjoyLCJQZXJjZW50YWdlQ29tcGxldGUiOm51bGwsIlBvc2l0aW9uIjp7IlJhdGlvIjowLjAsIklzQ3VzdG9tIjpmYWxzZX0sIkRhdGVGb3JtYXQiOnsiJHJlZiI6IjI2MyJ9LCJXZWVrTnVtYmVyaW5nIjp7IiRpZCI6IjI2NiIsIkZvcm1hdCI6MCwiSXNWaXNpYmxlIjpmYWxzZSwiTGFzdEtub3duVmlzaWJpbGl0eVN0YXRlIjpmYWxzZX0sIlJlbGF0ZWRUYXNrSWQiOiIwMDAwMDAwMC0wMDAwLTAwMDAtMDAwMC0wMDAwMDAwMDAwMDAiLCJJZCI6IjkwNjc1MTk1LThiMDYtNGU5MS1hODYzLTYwMmQyNWJiZWQ2ZiIsIkltcG9ydElkIjoiIiwiVGl0bGUiOiJoZXBhdGl0aXMgQiIsIk5vdGUiOm51bGwsIkh5cGVybGluayI6eyIkaWQiOiIyNjciLCJBZGRyZXNzIjoiIiwiU3ViQWRkcmVzcyI6IiJ9LCJJc0NoYW5nZWQiOmZhbHNlLCJJc05ldyI6ZmFsc2V9LHsiJGlkIjoiMjY4IiwiRGF0ZSI6IjIwMjAtMTItMTFUMDA6MDA6MDAiLCJTdHlsZSI6eyIkaWQiOiIyNjkiLCJTaGFwZSI6OSwiQ29ubmVjdG9yTWFyZ2luIjp7IiRyZWYiOiI1NCJ9LCJDb25uZWN0b3JTdHlsZSI6eyIkaWQiOiIyNzAiLCJMaW5lQ29sb3IiOnsiJHJlZiI6IjU2In0sIkxpbmVXZWlnaHQiOjEuMCwiTGluZVR5cGUiOjAsIlBhcmVudFN0eWxlIjpudWxsfSwiSXNCZWxvd1RpbWViYW5kIjpmYWxzZSwiUG9zaXRpb25PblRhc2siOjAsIkhpZGVEYXRlIjpmYWxzZSwiU2hhcGVTaXplIjoxLCJTcGFjaW5nIjoyLjAsIlBhZGRpbmciOnsiJHJlZiI6IjU4In0sIlNoYXBlU3R5bGUiOnsiJGlkIjoiMjcxIiwiTWFyZ2luIjp7IiRyZWYiOiI2MCJ9LCJQYWRkaW5nIjp7IiRyZWYiOiI2MSJ9LCJCYWNrZ3JvdW5kIjp7IiRpZCI6IjI3MiIsIkNvbG9yIjp7IiRpZCI6IjI3MyIsIkEiOjI1NSwiUiI6MTc4LCJHIjoxNCwiQiI6MTh9fSwiSXNWaXNpYmxlIjp0cnVlLCJXaWR0aCI6MTguMCwiSGVpZ2h0IjoyMC4wLCJCb3JkZXJTdHlsZSI6eyIkaWQiOiIyNzQiLCJMaW5lQ29sb3IiOnsiJHJlZiI6IjY1In0sIkxpbmVXZWlnaHQiOjAuMCwiTGluZVR5cGUiOjAsIlBhcmVudFN0eWxlIjpudWxsfSwiUGFyZW50U3R5bGUiOm51bGx9LCJUaXRsZVN0eWxlIjp7IiRpZCI6IjI3NSIsIkZvbnRTZXR0aW5ncyI6eyIkaWQiOiIyNzYiLCJGb250U2l6ZSI6MjAsIkZvbnROYW1lIjoiQ2VudHVyeSBHb3RoaWMiLCJJc0JvbGQiOnRydWUsIklzSXRhbGljIjpmYWxzZSwiSXNVbmRlcmxpbmVkIjpmYWxzZSwiUGFyZW50U3R5bGUiOm51bGx9LCJBdXRvU2l6ZSI6MCwiRm9yZWdyb3VuZCI6eyIkaWQiOiIyNzciLCJDb2xvciI6eyIkaWQiOiIyN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jc5IiwiQ29sb3IiOnsiJGlkIjoiMjgwIiwiQSI6MCwiUiI6MjU1LCJHIjoyNTUsIkIiOjI1NX19LCJJc1Zpc2libGUiOnRydWUsIldpZHRoIjowLjAsIkhlaWdodCI6MC4wLCJCb3JkZXJTdHlsZSI6eyIkaWQiOiIyODEiLCJMaW5lQ29sb3IiOm51bGwsIkxpbmVXZWlnaHQiOjAuMCwiTGluZVR5cGUiOjAsIlBhcmVudFN0eWxlIjpudWxsfSwiUGFyZW50U3R5bGUiOm51bGx9LCJEYXRlU3R5bGUiOnsiJGlkIjoiMjgyIiwiRm9udFNldHRpbmdzIjp7IiRpZCI6IjI4MyIsIkZvbnRTaXplIjoxMSwiRm9udE5hbWUiOiJDZW50dXJ5IEdvdGhpYyIsIklzQm9sZCI6dHJ1ZSwiSXNJdGFsaWMiOmZhbHNlLCJJc1VuZGVybGluZWQiOmZhbHNlLCJQYXJlbnRTdHlsZSI6bnVsbH0sIkF1dG9TaXplIjowLCJGb3JlZ3JvdW5kIjp7IiRpZCI6IjI4NCIsIkNvbG9yIjp7IiRpZCI6IjI4N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ODYiLCJDb2xvciI6eyIkaWQiOiIyODciLCJBIjowLCJSIjoyNTUsIkciOjI1NSwiQiI6MjU1fX0sIklzVmlzaWJsZSI6dHJ1ZSwiV2lkdGgiOjAuMCwiSGVpZ2h0IjowLjAsIkJvcmRlclN0eWxlIjp7IiRpZCI6IjI4OCIsIkxpbmVDb2xvciI6bnVsbCwiTGluZVdlaWdodCI6MC4wLCJMaW5lVHlwZSI6MCwiUGFyZW50U3R5bGUiOm51bGx9LCJQYXJlbnRTdHlsZSI6bnVsbH0sIkRhdGVGb3JtYXQiOnsiJGlkIjoiMj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AiLCJEYXRlUGFydElzVmlzaWJsZSI6dHJ1ZSwiVGltZVBhcnRJc1Zpc2libGUiOmZhbHNlfX0sIldlZWtOdW1iZXJpbmciOnsiJGlkIjoiMjkxIiwiRm9ybWF0IjowLCJJc1Zpc2libGUiOmZhbHNlLCJMYXN0S25vd25WaXNpYmlsaXR5U3RhdGUiOmZhbHNlfSwiSXNWaXNpYmxlIjp0cnVlLCJQYXJlbnRTdHlsZSI6bnVsbH0sIkluZGV4IjozLCJQZXJjZW50YWdlQ29tcGxldGUiOm51bGwsIlBvc2l0aW9uIjp7IlJhdGlvIjowLjAsIklzQ3VzdG9tIjpmYWxzZX0sIkRhdGVGb3JtYXQiOnsiJHJlZiI6IjI4OSJ9LCJXZWVrTnVtYmVyaW5nIjp7IiRpZCI6IjI5MiIsIkZvcm1hdCI6MCwiSXNWaXNpYmxlIjpmYWxzZSwiTGFzdEtub3duVmlzaWJpbGl0eVN0YXRlIjpmYWxzZX0sIlJlbGF0ZWRUYXNrSWQiOiIwMDAwMDAwMC0wMDAwLTAwMDAtMDAwMC0wMDAwMDAwMDAwMDAiLCJJZCI6ImYzNWYzZGRlLTU0MDAtNGQzMC05N2IzLWQ4MDFlNzY0YTViYiIsIkltcG9ydElkIjpudWxsLCJUaXRsZSI6IkNPVklELTE5IiwiTm90ZSI6bnVsbCwiSHlwZXJsaW5rIjp7IiRpZCI6IjI5MyIsIkFkZHJlc3MiOiIiLCJTdWJBZGRyZXNzIjoiIn0sIklzQ2hhbmdlZCI6ZmFsc2UsIklzTmV3IjpmYWxzZX1dLCJUYXNrcyI6W10sIlN3aW1sYW5lcyI6W3siJGlkIjoiMjk0IiwiSWQiOiJmZTFhZDc5Ni02ZWNlLTQwMzAtODkzMS04Mjg2Nzk5Y2Y5ZGIiLCJJbmRleCI6MCwiSGVhZGVyVGV4dCI6IjE5dGggQ2VudHVyeSIsIlN0eWxlIjp7IiRpZCI6IjI5NSIsIkhlYWRlclN0eWxlIjp7IiRpZCI6IjI5NiIsIlRleHRTdHlsZSI6eyIkaWQiOiIyOTciLCJGb250U2V0dGluZ3MiOnsiJGlkIjoiMjk4IiwiRm9udFNpemUiOjEyLCJGb250TmFtZSI6IkNlbnR1cnkgR290aGljIiwiSXNCb2xkIjp0cnVlLCJJc0l0YWxpYyI6ZmFsc2UsIklzVW5kZXJsaW5lZCI6ZmFsc2UsIlBhcmVudFN0eWxlIjpudWxsfSwiQXV0b1NpemUiOjAsIkZvcmVncm91bmQiOnsiJGlkIjoiMjk5IiwiQ29sb3IiOnsiJGlkIjoiMzAwIiwiQSI6MjU1LCJSIjoyNTUsIkciOjI1NSwiQiI6MjU1fX0sIk1heFdpZHRoIjowLjAsIk1heEhlaWdodCI6MC4wLCJTbWFydEZvcmVncm91bmRJc0FjdGl2ZSI6ZmFsc2UsIkhvcml6b250YWxBbGlnbm1lbnQiOjAsIlZlcnRpY2FsQWxpZ25tZW50IjowLCJTbWFydEZvcmVncm91bmQiOm51bGwsIkJhY2tncm91bmRGaWxsVHlwZSI6MCwiTWFyZ2luIjp7IiRyZWYiOiIxNDMifSwiUGFkZGluZyI6eyIkcmVmIjoiMTQ0In0sIkJhY2tncm91bmQiOm51bGwsIklzVmlzaWJsZSI6ZmFsc2UsIldpZHRoIjowLjAsIkhlaWdodCI6MC4wLCJCb3JkZXJTdHlsZSI6bnVsbCwiUGFyZW50U3R5bGUiOm51bGx9LCJSZWN0YW5nbGVTdHlsZSI6eyIkaWQiOiIzMDEiLCJNYXJnaW4iOnsiJHJlZiI6IjE0NiJ9LCJQYWRkaW5nIjp7IiRyZWYiOiIxNDcifSwiQmFja2dyb3VuZCI6eyIkaWQiOiIzMDIiLCJDb2xvciI6eyIkaWQiOiIzMDMiLCJBIjoxMjcsIlIiOjY4LCJHIjoxMzQsIkIiOjE0NH19LCJJc1Zpc2libGUiOmZhbHNlLCJXaWR0aCI6MC4wLCJIZWlnaHQiOjAuMCwiQm9yZGVyU3R5bGUiOnsiJGlkIjoiMzA0IiwiTGluZUNvbG9yIjp7IiRpZCI6IjMwNSIsIiR0eXBlIjoiTkxSRS5Db21tb24uRG9tLlNvbGlkQ29sb3JCcnVzaCwgTkxSRS5Db21tb24iLCJDb2xvciI6eyIkaWQiOiIzMDYiLCJBIjoyNTUsIlIiOjIyLCJHIjoyOCwiQiI6MzV9fSwiTGluZVdlaWdodCI6MC4wLCJMaW5lVHlwZSI6MCwiUGFyZW50U3R5bGUiOm51bGx9LCJQYXJlbnRTdHlsZSI6bnVsbH0sIk1hcmdpbiI6eyIkcmVmIjoiMTUzIn0sIlBhZGRpbmciOnsiJHJlZiI6IjE1NCJ9LCJCYWNrZ3JvdW5kIjpudWxsLCJJc1Zpc2libGUiOnRydWUsIldpZHRoIjowLjAsIkhlaWdodCI6MC4wLCJCb3JkZXJTdHlsZSI6bnVsbCwiUGFyZW50U3R5bGUiOm51bGx9LCJCYWNrZ3JvdW5kU3R5bGUiOnsiJGlkIjoiMzA3IiwiTWFyZ2luIjp7IiRyZWYiOiIxNTYifSwiUGFkZGluZyI6eyIkcmVmIjoiMTU3In0sIkJhY2tncm91bmQiOnsiJGlkIjoiMzA4IiwiQ29sb3IiOnsiJGlkIjoiMzA5IiwiQSI6MjU1LCJSIjo2MCwiRyI6MTg1LCJCIjoxOTd9fSwiSXNWaXNpYmxlIjp0cnVlLCJXaWR0aCI6MC4wLCJIZWlnaHQiOjAuMCwiQm9yZGVyU3R5bGUiOnsiJGlkIjoiMzEwIiwiTGluZUNvbG9yIjp7IiRpZCI6IjMxMSIsIiR0eXBlIjoiTkxSRS5Db21tb24uRG9tLlNvbGlkQ29sb3JCcnVzaCwgTkxSRS5Db21tb24iLCJDb2xvciI6eyIkaWQiOiIzMTIiLCJBIjoyNTUsIlIiOjIzMSwiRyI6MjMwLCJCIjoyMzB9fSwiTGluZVdlaWdodCI6Mi4wLCJMaW5lVHlwZSI6MCwiUGFyZW50U3R5bGUiOm51bGx9LCJQYXJlbnRTdHlsZSI6bnVsbH0sIklzQWJvdmVUaW1lYmFuZCI6ZmFsc2UsIk1hcmdpbiI6eyIkcmVmIjoiMTYzIn0sIlBhZGRpbmciOnsiJHJlZiI6IjE2NCJ9LCJJc1Zpc2libGUiOnRydWUsIldpZHRoIjowLjAsIkhlaWdodCI6MC4wLCJCb3JkZXJTdHlsZSI6bnVsbCwiUGFyZW50U3R5bGUiOm51bGx9LCJUYXNrcyI6W3siJGlkIjoiMzEzIiwiX2F0dGFjaGVkTWlsZXN0b25lcyI6W10sIlRhc2tEZWZpbml0aW9uIjp7IiRpZCI6IjMxNCIsIkdyb3VwTmFtZSI6bnVsbCwiU3RhcnREYXRlIjoiMTg4NC0wMS0wMVQwMDowMDowMFoiLCJFbmREYXRlIjoiMTg4NS0xMi0zMVQyMzo1OTowMFoiLCJQZXJjZW50YWdlQ29tcGxldGUiOm51bGwsIlN0eWxlIjp7IiRpZCI6IjMxNSIsIlNoYXBlIjo4LCJTaGFwZVRoaWNrbmVzcyI6MSwiRHVyYXRpb25Gb3JtYXQiOjAsIkluY2x1ZGVOb25Xb3JraW5nRGF5c0luRHVyYXRpb24iOmZhbHNlLCJQZXJjZW50YWdlQ29tcGxldGVTdHlsZSI6eyIkaWQiOiIzMTYiLCJGb250U2V0dGluZ3MiOnsiJGlkIjoiMzE3IiwiRm9udFNpemUiOjEwLCJGb250TmFtZSI6IkNhbGlicmkiLCJJc0JvbGQiOmZhbHNlLCJJc0l0YWxpYyI6ZmFsc2UsIklzVW5kZXJsaW5lZCI6ZmFsc2UsIlBhcmVudFN0eWxlIjpudWxs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4OSJ9LCJQYWRkaW5nIjp7IiRyZWYiOiI5MCJ9LCJCYWNrZ3JvdW5kIjp7IiRyZWYiOiI5MSJ9LCJJc1Zpc2libGUiOnRydWUsIldpZHRoIjowLjAsIkhlaWdodCI6MC4wLCJCb3JkZXJTdHlsZSI6eyIkaWQiOiIzMTgiLCJMaW5lQ29sb3IiOm51bGwsIkxpbmVXZWlnaHQiOjAuMCwiTGluZVR5cGUiOjAsIlBhcmVudFN0eWxlIjpudWxsfSwiUGFyZW50U3R5bGUiOm51bGx9LCJEdXJhdGlvblN0eWxlIjp7IiRpZCI6IjMxOSIsIkZvbnRTZXR0aW5ncyI6eyIkaWQiOiIzMjAiLCJGb250U2l6ZSI6MTAsIkZvbnROYW1lIjoiQ2FsaWJyaSIsIklzQm9sZCI6ZmFsc2UsIklzSXRhbGljIjpmYWxzZSwiSXNVbmRlcmxpbmVkIjpmYWxzZSwiUGFyZW50U3R5bGUiOm51bGx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HJlZiI6Ijk2In0sIlBhZGRpbmciOnsiJHJlZiI6Ijk3In0sIkJhY2tncm91bmQiOnsiJHJlZiI6Ijk4In0sIklzVmlzaWJsZSI6dHJ1ZSwiV2lkdGgiOjAuMCwiSGVpZ2h0IjowLjAsIkJvcmRlclN0eWxlIjp7IiRpZCI6IjMyMSIsIkxpbmVDb2xvciI6bnVsbCwiTGluZVdlaWdodCI6MC4wLCJMaW5lVHlwZSI6MCwiUGFyZW50U3R5bGUiOm51bGx9LCJQYXJlbnRTdHlsZSI6bnVsbH0sIkhvcml6b250YWxDb25uZWN0b3JTdHlsZSI6eyIkaWQiOiIzMjIiLCJMaW5lQ29sb3IiOnsiJHJlZiI6IjEwMCJ9LCJMaW5lV2VpZ2h0IjoxLjAsIkxpbmVUeXBlIjowLCJQYXJlbnRTdHlsZSI6bnVsbH0sIlZlcnRpY2FsQ29ubmVjdG9yU3R5bGUiOnsiJGlkIjoiMzIzIiwiTGluZUNvbG9yIjp7IiRyZWYiOiIxMDM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MyNCIsIk1hcmdpbiI6eyIkcmVmIjoiMTA2In0sIlBhZGRpbmciOnsiJHJlZiI6IjEwNyJ9LCJCYWNrZ3JvdW5kIjp7IiRpZCI6IjMyNSIsIkNvbG9yIjp7IiRpZCI6IjMyNiIsIkEiOjI1NSwiUiI6NjgsIkciOjg0LCJCIjoxMDZ9fSwiSXNWaXNpYmxlIjp0cnVlLCJXaWR0aCI6MC4wLCJIZWlnaHQiOjE2LjAsIkJvcmRlclN0eWxlIjp7IiRpZCI6IjMyNyIsIkxpbmVDb2xvciI6eyIkaWQiOiIzMjgiLCIkdHlwZSI6Ik5MUkUuQ29tbW9uLkRvbS5Tb2xpZENvbG9yQnJ1c2gsIE5MUkUuQ29tbW9uIiwiQ29sb3IiOnsiJGlkIjoiMzI5IiwiQSI6MjU1LCJSIjoyNTUsIkciOjAsIkIiOjB9fSwiTGluZVdlaWdodCI6MC4wLCJMaW5lVHlwZSI6MCwiUGFyZW50U3R5bGUiOm51bGx9LCJQYXJlbnRTdHlsZSI6bnVsbH0sIlRpdGxlU3R5bGUiOnsiJGlkIjoiMzMwIiwiRm9udFNldHRpbmdzIjp7IiRpZCI6IjMzMSIsIkZvbnRTaXplIjoxNiwiRm9udE5hbWUiOiJDZW50dXJ5IEdvdGhpYyIsIklzQm9sZCI6dHJ1ZSwiSXNJdGFsaWMiOmZhbHNlLCJJc1VuZGVybGluZWQiOmZhbHNlLCJQYXJlbnRTdHlsZSI6bnVsbH0sIkF1dG9TaXplIjowLCJGb3JlZ3JvdW5kIjp7IiRpZCI6IjMzMiIsIkNvbG9yIjp7IiRpZCI6IjMzMyIsIkEiOjI1NSwiUiI6MjU1LCJHIjoyNTUsIkIiOjI1NX19LCJNYXhXaWR0aCI6NzIwLjAsIk1heEhlaWdodCI6IkluZmluaXR5IiwiU21hcnRGb3JlZ3JvdW5kSXNBY3RpdmUiOmZhbHNlLCJIb3Jpem9udGFsQWxpZ25tZW50IjoyLCJWZXJ0aWNhbEFsaWdubWVudCI6MCwiU21hcnRGb3JlZ3JvdW5kIjpudWxsLCJCYWNrZ3JvdW5kRmlsbFR5cGUiOjAsIk1hcmdpbiI6eyIkcmVmIjoiMTE3In0sIlBhZGRpbmciOnsiJHJlZiI6IjExOCJ9LCJCYWNrZ3JvdW5kIjp7IiRpZCI6IjMzNCIsIkNvbG9yIjp7IiRpZCI6IjMzNSIsIkEiOjAsIlIiOjI1NSwiRyI6MjU1LCJCIjoyNTV9fSwiSXNWaXNpYmxlIjp0cnVlLCJXaWR0aCI6MC4wLCJIZWlnaHQiOjAuMCwiQm9yZGVyU3R5bGUiOnsiJGlkIjoiMzM2IiwiTGluZUNvbG9yIjpudWxsLCJMaW5lV2VpZ2h0IjowLjAsIkxpbmVUeXBlIjowLCJQYXJlbnRTdHlsZSI6bnVsbH0sIlBhcmVudFN0eWxlIjpudWxsfSwiRGF0ZVN0eWxlIjp7IiRpZCI6IjMzNyIsIkZvbnRTZXR0aW5ncyI6eyIkaWQiOiIzMzgiLCJGb250U2l6ZSI6MTEsIkZvbnROYW1lIjoiQ2VudHVyeSBHb3RoaWMiLCJJc0JvbGQiOnRydWUsIklzSXRhbGljIjpmYWxzZSwiSXNVbmRlcmxpbmVkIjpmYWxzZSwiUGFyZW50U3R5bGUiOm51bGx9LCJBdXRvU2l6ZSI6MiwiRm9yZWdyb3VuZCI6eyIkaWQiOiIzMzkiLCJDb2xvciI6eyIkaWQiOiIzNDAiLCJBIjoyNTUsIlIiOjIzMSwiRyI6MjMwLCJCIjoyMzB9fSwiTWF4V2lkdGgiOjg4LjQ2NjIxNzA0MTAxNTYyNS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GlkIjoiMzQxIiwiQ29sb3IiOnsiJGlkIjoiMzQyIiwiQSI6MCwiUiI6MjU1LCJHIjoyNTUsIkIiOjI1NX19LCJJc1Zpc2libGUiOnRydWUsIldpZHRoIjowLjAsIkhlaWdodCI6MC4wLCJCb3JkZXJTdHlsZSI6eyIkaWQiOiIzNDMiLCJMaW5lQ29sb3IiOm51bGwsIkxpbmVXZWlnaHQiOjAuMCwiTGluZVR5cGUiOjAsIlBhcmVudFN0eWxlIjpudWxsfSwiUGFyZW50U3R5bGUiOm51bGx9LCJEYXRlRm9ybWF0Ijp7IiRpZCI6IjM0NC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NSIsIkZvcm1hdCI6MCwiSXNWaXNpYmxlIjpmYWxzZSwiTGFzdEtub3duVmlzaWJpbGl0eVN0YXRlIjpmYWxzZX0sIklzVmlzaWJsZSI6dHJ1ZSwiUGFyZW50U3R5bGUiOm51bGx9LCJJbmRleCI6NCwiU21hcnREdXJhdGlvbkFjdGl2YXRlZCI6ZmFsc2UsIkRhdGVGb3JtYXQiOnsiJHJlZiI6IjM0NCJ9LCJXZWVrTnVtYmVyaW5nIjp7IiRpZCI6IjM0NiIsIkZvcm1hdCI6MCwiSXNWaXNpYmxlIjpmYWxzZSwiTGFzdEtub3duVmlzaWJpbGl0eVN0YXRlIjpmYWxzZX0sIklkIjoiNGEwM2Q3Y2EtNzM4Ni00NDA1LThmOGMtYWI1ODJiYTI4YjY2IiwiSW1wb3J0SWQiOm51bGwsIlRpdGxlIjoiY2hvbGVyYSwgcmFiaWVzICIsIk5vdGUiOm51bGwsIkh5cGVybGluayI6eyIkaWQiOiIzNDciLCJBZGRyZXNzIjoiIiwiU3ViQWRkcmVzcyI6IiJ9LCJJc0NoYW5nZWQiOmZhbHNlLCJJc05ldyI6ZmFsc2V9fSx7IiRpZCI6IjM0OCIsIl9hdHRhY2hlZE1pbGVzdG9uZXMiOltdLCJUYXNrRGVmaW5pdGlvbiI6eyIkaWQiOiIzNDkiLCJHcm91cE5hbWUiOm51bGwsIlN0YXJ0RGF0ZSI6IjE4OTAtMDEtMjJUMDA6MDA6MDBaIiwiRW5kRGF0ZSI6IjE4OTctMDEtMjJUMjM6NTk6MDBaIiwiUGVyY2VudGFnZUNvbXBsZXRlIjpudWxsLCJTdHlsZSI6eyIkaWQiOiIzNTAiLCJTaGFwZSI6OCwiU2hhcGVUaGlja25lc3MiOjEsIkR1cmF0aW9uRm9ybWF0IjowLCJJbmNsdWRlTm9uV29ya2luZ0RheXNJbkR1cmF0aW9uIjpmYWxzZSwiUGVyY2VudGFnZUNvbXBsZXRlU3R5bGUiOnsiJGlkIjoiMzUxIiwiRm9udFNldHRpbmdzIjp7IiRpZCI6IjM1MiIsIkZvbnRTaXplIjoxMCwiRm9udE5hbWUiOiJDYWxpYnJpIiwiSXNCb2xkIjpmYWxzZSwiSXNJdGFsaWMiOmZhbHNlLCJJc1VuZGVybGluZWQiOmZhbHNlLCJQYXJlbnRTdHlsZSI6bnVsbH0sIkF1dG9TaXplIjowLCJGb3JlZ3JvdW5kIjp7IiRyZWYiOiI4NyJ9LCJNYXhXaWR0aCI6MjAwLjAsIk1heEhlaWdodCI6IkluZmluaXR5IiwiU21hcnRGb3JlZ3JvdW5kSXNBY3RpdmUiOmZhbHNlLCJIb3Jpem9udGFsQWxpZ25tZW50IjowLCJWZXJ0aWNhbEFsaWdubWVudCI6MCwiU21hcnRGb3JlZ3JvdW5kIjpudWxsLCJCYWNrZ3JvdW5kRmlsbFR5cGUiOjAsIk1hcmdpbiI6eyIkcmVmIjoiODkifSwiUGFkZGluZyI6eyIkcmVmIjoiOTAifSwiQmFja2dyb3VuZCI6eyIkcmVmIjoiOTEifSwiSXNWaXNpYmxlIjp0cnVlLCJXaWR0aCI6MC4wLCJIZWlnaHQiOjAuMCwiQm9yZGVyU3R5bGUiOnsiJGlkIjoiMzUzIiwiTGluZUNvbG9yIjpudWxsLCJMaW5lV2VpZ2h0IjowLjAsIkxpbmVUeXBlIjowLCJQYXJlbnRTdHlsZSI6bnVsbH0sIlBhcmVudFN0eWxlIjpudWxsfSwiRHVyYXRpb25TdHlsZSI6eyIkaWQiOiIzNTQiLCJGb250U2V0dGluZ3MiOnsiJGlkIjoiMzU1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zNTYiLCJMaW5lQ29sb3IiOm51bGwsIkxpbmVXZWlnaHQiOjAuMCwiTGluZVR5cGUiOjAsIlBhcmVudFN0eWxlIjpudWxsfSwiUGFyZW50U3R5bGUiOm51bGx9LCJIb3Jpem9udGFsQ29ubmVjdG9yU3R5bGUiOnsiJGlkIjoiMzU3IiwiTGluZUNvbG9yIjp7IiRyZWYiOiIxMDAifSwiTGluZVdlaWdodCI6MS4wLCJMaW5lVHlwZSI6MCwiUGFyZW50U3R5bGUiOm51bGx9LCJWZXJ0aWNhbENvbm5lY3RvclN0eWxlIjp7IiRpZCI6IjM1OCIsIkxpbmVDb2xvciI6eyIkcmVmIjoiMTAz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zNTkiLCJNYXJnaW4iOnsiJHJlZiI6IjEwNiJ9LCJQYWRkaW5nIjp7IiRyZWYiOiIxMDcifSwiQmFja2dyb3VuZCI6eyIkaWQiOiIzNjAiLCJDb2xvciI6eyIkaWQiOiIzNjEiLCJBIjoyNTUsIlIiOjY4LCJHIjo4NCwiQiI6MTA2fX0sIklzVmlzaWJsZSI6dHJ1ZSwiV2lkdGgiOjAuMCwiSGVpZ2h0IjoxNi4wLCJCb3JkZXJTdHlsZSI6eyIkaWQiOiIzNjIiLCJMaW5lQ29sb3IiOnsiJGlkIjoiMzYzIiwiJHR5cGUiOiJOTFJFLkNvbW1vbi5Eb20uU29saWRDb2xvckJydXNoLCBOTFJFLkNvbW1vbiIsIkNvbG9yIjp7IiRpZCI6IjM2NCIsIkEiOjI1NSwiUiI6MjU1LCJHIjoyNTUsIkIiOjI1NX19LCJMaW5lV2VpZ2h0IjowLjAsIkxpbmVUeXBlIjowLCJQYXJlbnRTdHlsZSI6bnVsbH0sIlBhcmVudFN0eWxlIjpudWxsfSwiVGl0bGVTdHlsZSI6eyIkaWQiOiIzNjUiLCJGb250U2V0dGluZ3MiOnsiJGlkIjoiMzY2IiwiRm9udFNpemUiOjE2LCJGb250TmFtZSI6IkNlbnR1cnkgR290aGljIiwiSXNCb2xkIjp0cnVlLCJJc0l0YWxpYyI6ZmFsc2UsIklzVW5kZXJsaW5lZCI6ZmFsc2UsIlBhcmVudFN0eWxlIjpudWxsfSwiQXV0b1NpemUiOjAsIkZvcmVncm91bmQiOnsiJGlkIjoiMzY3IiwiQ29sb3IiOnsiJGlkIjoiMzY4IiwiQSI6MjU1LCJSIjoyNTUsIkciOjI1NSwiQiI6MjU1fX0sIk1heFdpZHRoIjo3MjAuMCwiTWF4SGVpZ2h0IjoiSW5maW5pdHkiLCJTbWFydEZvcmVncm91bmRJc0FjdGl2ZSI6ZmFsc2UsIkhvcml6b250YWxBbGlnbm1lbnQiOjIsIlZlcnRpY2FsQWxpZ25tZW50IjowLCJTbWFydEZvcmVncm91bmQiOm51bGwsIkJhY2tncm91bmRGaWxsVHlwZSI6MCwiTWFyZ2luIjp7IiRyZWYiOiIxMTcifSwiUGFkZGluZyI6eyIkcmVmIjoiMTE4In0sIkJhY2tncm91bmQiOnsiJGlkIjoiMzY5IiwiQ29sb3IiOnsiJGlkIjoiMzcwIiwiQSI6MCwiUiI6MjU1LCJHIjoyNTUsIkIiOjI1NX19LCJJc1Zpc2libGUiOnRydWUsIldpZHRoIjowLjAsIkhlaWdodCI6MC4wLCJCb3JkZXJTdHlsZSI6eyIkaWQiOiIzNzEiLCJMaW5lQ29sb3IiOm51bGwsIkxpbmVXZWlnaHQiOjAuMCwiTGluZVR5cGUiOjAsIlBhcmVudFN0eWxlIjpudWxsfSwiUGFyZW50U3R5bGUiOm51bGx9LCJEYXRlU3R5bGUiOnsiJGlkIjoiMzcyIiwiRm9udFNldHRpbmdzIjp7IiRpZCI6IjM3MyIsIkZvbnRTaXplIjoxMSwiRm9udE5hbWUiOiJDZW50dXJ5IEdvdGhpYyIsIklzQm9sZCI6dHJ1ZSwiSXNJdGFsaWMiOmZhbHNlLCJJc1VuZGVybGluZWQiOmZhbHNlLCJQYXJlbnRTdHlsZSI6bnVsbH0sIkF1dG9TaXplIjowLCJGb3JlZ3JvdW5kIjp7IiRpZCI6IjM3NCIsIkNvbG9yIjp7IiRpZCI6IjM3N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M3NiIsIkNvbG9yIjp7IiRpZCI6IjM3NyIsIkEiOjAsIlIiOjI1NSwiRyI6MjU1LCJCIjoyNTV9fSwiSXNWaXNpYmxlIjp0cnVlLCJXaWR0aCI6MC4wLCJIZWlnaHQiOjAuMCwiQm9yZGVyU3R5bGUiOnsiJGlkIjoiMzc4IiwiTGluZUNvbG9yIjpudWxsLCJMaW5lV2VpZ2h0IjowLjAsIkxpbmVUeXBlIjowLCJQYXJlbnRTdHlsZSI6bnVsbH0sIlBhcmVudFN0eWxlIjpudWxsfSwiRGF0ZUZvcm1hdCI6eyIkaWQiOiIzNzk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AiLCJGb3JtYXQiOjAsIklzVmlzaWJsZSI6ZmFsc2UsIkxhc3RLbm93blZpc2liaWxpdHlTdGF0ZSI6ZmFsc2V9LCJJc1Zpc2libGUiOnRydWUsIlBhcmVudFN0eWxlIjpudWxsfSwiSW5kZXgiOjUsIlNtYXJ0RHVyYXRpb25BY3RpdmF0ZWQiOmZhbHNlLCJEYXRlRm9ybWF0Ijp7IiRyZWYiOiIzNzkifSwiV2Vla051bWJlcmluZyI6eyIkaWQiOiIzODEiLCJGb3JtYXQiOjAsIklzVmlzaWJsZSI6ZmFsc2UsIkxhc3RLbm93blZpc2liaWxpdHlTdGF0ZSI6ZmFsc2V9LCJJZCI6IjFlYzI3MGVmLWFmYzUtNDVhOS1hNmRhLTA4MzIzZjRkMzgzMSIsIkltcG9ydElkIjpudWxsLCJUaXRsZSI6InRldGFudXMsIHR5cGhvaWQgZmV2ZXIsIGJ1Ym9uaWMgcGxhZ3VlIiwiTm90ZSI6bnVsbCwiSHlwZXJsaW5rIjp7IiRpZCI6IjM4MiIsIkFkZHJlc3MiOiIiLCJTdWJBZGRyZXNzIjoiIn0sIklzQ2hhbmdlZCI6ZmFsc2UsIklzTmV3IjpmYWxzZX19XSwiTWlsZXN0b25lcyI6W119LHsiJGlkIjoiMzgzIiwiSWQiOiJjYjk2ZDc4OC0wNzI1LTRiMWYtODgzYy0xYjM1ZGY4ZDcwZjQiLCJJbmRleCI6MSwiSGVhZGVyVGV4dCI6IjIwdGggQ2VudHVyeSIsIlN0eWxlIjp7IiRpZCI6IjM4NCIsIkhlYWRlclN0eWxlIjp7IiRpZCI6IjM4NSIsIlRleHRTdHlsZSI6eyIkaWQiOiIzODYiLCJGb250U2V0dGluZ3MiOnsiJGlkIjoiMzg3IiwiRm9udFNpemUiOjEyLCJGb250TmFtZSI6IkNlbnR1cnkgR290aGljIiwiSXNCb2xkIjp0cnVlLCJJc0l0YWxpYyI6ZmFsc2UsIklzVW5kZXJsaW5lZCI6ZmFsc2UsIlBhcmVudFN0eWxlIjpudWxsfSwiQXV0b1NpemUiOjAsIkZvcmVncm91bmQiOnsiJGlkIjoiMzg4IiwiQ29sb3IiOnsiJGlkIjoiMzg5IiwiQSI6MjU1LCJSIjoyNTUsIkciOjI1NSwiQiI6MjU1fX0sIk1heFdpZHRoIjowLjAsIk1heEhlaWdodCI6MC4wLCJTbWFydEZvcmVncm91bmRJc0FjdGl2ZSI6ZmFsc2UsIkhvcml6b250YWxBbGlnbm1lbnQiOjAsIlZlcnRpY2FsQWxpZ25tZW50IjowLCJTbWFydEZvcmVncm91bmQiOm51bGwsIkJhY2tncm91bmRGaWxsVHlwZSI6MCwiTWFyZ2luIjp7IiRyZWYiOiIxNDMifSwiUGFkZGluZyI6eyIkcmVmIjoiMTQ0In0sIkJhY2tncm91bmQiOm51bGwsIklzVmlzaWJsZSI6ZmFsc2UsIldpZHRoIjowLjAsIkhlaWdodCI6MC4wLCJCb3JkZXJTdHlsZSI6bnVsbCwiUGFyZW50U3R5bGUiOm51bGx9LCJSZWN0YW5nbGVTdHlsZSI6eyIkaWQiOiIzOTAiLCJNYXJnaW4iOnsiJHJlZiI6IjE0NiJ9LCJQYWRkaW5nIjp7IiRyZWYiOiIxNDcifSwiQmFja2dyb3VuZCI6eyIkaWQiOiIzOTEiLCJDb2xvciI6eyIkaWQiOiIzOTIiLCJBIjoxMjcsIlIiOjY4LCJHIjoxMzQsIkIiOjE0NH19LCJJc1Zpc2libGUiOmZhbHNlLCJXaWR0aCI6MC4wLCJIZWlnaHQiOjAuMCwiQm9yZGVyU3R5bGUiOnsiJGlkIjoiMzkzIiwiTGluZUNvbG9yIjp7IiRpZCI6IjM5NCIsIiR0eXBlIjoiTkxSRS5Db21tb24uRG9tLlNvbGlkQ29sb3JCcnVzaCwgTkxSRS5Db21tb24iLCJDb2xvciI6eyIkaWQiOiIzOTUiLCJBIjoyNTUsIlIiOjIxLCJHIjo1MiwiQiI6ODF9fSwiTGluZVdlaWdodCI6MC4wLCJMaW5lVHlwZSI6MCwiUGFyZW50U3R5bGUiOm51bGx9LCJQYXJlbnRTdHlsZSI6bnVsbH0sIk1hcmdpbiI6eyIkcmVmIjoiMTUzIn0sIlBhZGRpbmciOnsiJHJlZiI6IjE1NCJ9LCJCYWNrZ3JvdW5kIjpudWxsLCJJc1Zpc2libGUiOnRydWUsIldpZHRoIjowLjAsIkhlaWdodCI6MC4wLCJCb3JkZXJTdHlsZSI6bnVsbCwiUGFyZW50U3R5bGUiOm51bGx9LCJCYWNrZ3JvdW5kU3R5bGUiOnsiJGlkIjoiMzk2IiwiTWFyZ2luIjp7IiRyZWYiOiIxNTYifSwiUGFkZGluZyI6eyIkcmVmIjoiMTU3In0sIkJhY2tncm91bmQiOnsiJGlkIjoiMzk3IiwiQ29sb3IiOnsiJGlkIjoiMzk4IiwiQSI6MjU1LCJSIjo2MCwiRyI6MTg1LCJCIjoxOTd9fSwiSXNWaXNpYmxlIjp0cnVlLCJXaWR0aCI6MC4wLCJIZWlnaHQiOjAuMCwiQm9yZGVyU3R5bGUiOnsiJGlkIjoiMzk5IiwiTGluZUNvbG9yIjp7IiRpZCI6IjQwMCIsIiR0eXBlIjoiTkxSRS5Db21tb24uRG9tLlNvbGlkQ29sb3JCcnVzaCwgTkxSRS5Db21tb24iLCJDb2xvciI6eyIkaWQiOiI0MDEiLCJBIjoyNTUsIlIiOjIzMSwiRyI6MjMwLCJCIjoyMzB9fSwiTGluZVdlaWdodCI6Mi4wLCJMaW5lVHlwZSI6MCwiUGFyZW50U3R5bGUiOm51bGx9LCJQYXJlbnRTdHlsZSI6bnVsbH0sIklzQWJvdmVUaW1lYmFuZCI6ZmFsc2UsIk1hcmdpbiI6eyIkcmVmIjoiMTYzIn0sIlBhZGRpbmciOnsiJHJlZiI6IjE2NCJ9LCJJc1Zpc2libGUiOnRydWUsIldpZHRoIjowLjAsIkhlaWdodCI6MC4wLCJCb3JkZXJTdHlsZSI6bnVsbCwiUGFyZW50U3R5bGUiOm51bGx9LCJUYXNrcyI6W3siJGlkIjoiNDAyIiwiX2F0dGFjaGVkTWlsZXN0b25lcyI6W10sIlRhc2tEZWZpbml0aW9uIjp7IiRpZCI6IjQwMyIsIkdyb3VwTmFtZSI6bnVsbCwiU3RhcnREYXRlIjoiMTkyMS0wNi0yN1QwMDowMDowMFoiLCJFbmREYXRlIjoiMTkyNi0wNi0yN1QyMzo1OTowMFoiLCJQZXJjZW50YWdlQ29tcGxldGUiOm51bGwsIlN0eWxlIjp7IiRpZCI6IjQwNCIsIlNoYXBlIjo4LCJTaGFwZVRoaWNrbmVzcyI6MSwiRHVyYXRpb25Gb3JtYXQiOjAsIkluY2x1ZGVOb25Xb3JraW5nRGF5c0luRHVyYXRpb24iOmZhbHNlLCJQZXJjZW50YWdlQ29tcGxldGVTdHlsZSI6eyIkaWQiOiI0MDUiLCJGb250U2V0dGluZ3MiOnsiJGlkIjoiNDA2IiwiRm9udFNpemUiOjEwLCJGb250TmFtZSI6IkNhbGlicmkiLCJJc0JvbGQiOmZhbHNlLCJJc0l0YWxpYyI6ZmFsc2UsIklzVW5kZXJsaW5lZCI6ZmFsc2UsIlBhcmVudFN0eWxlIjpudWxsfSwiQXV0b1NpemUiOjAsIkZvcmVncm91bmQiOnsiJGlkIjoiNDA3IiwiQ29sb3IiOnsiJGlkIjoiNDA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ODkifSwiUGFkZGluZyI6eyIkcmVmIjoiOTAifSwiQmFja2dyb3VuZCI6eyIkcmVmIjoiOTEifSwiSXNWaXNpYmxlIjp0cnVlLCJXaWR0aCI6MC4wLCJIZWlnaHQiOjAuMCwiQm9yZGVyU3R5bGUiOnsiJGlkIjoiNDA5IiwiTGluZUNvbG9yIjpudWxsLCJMaW5lV2VpZ2h0IjowLjAsIkxpbmVUeXBlIjowLCJQYXJlbnRTdHlsZSI6bnVsbH0sIlBhcmVudFN0eWxlIjpudWxsfSwiRHVyYXRpb25TdHlsZSI6eyIkaWQiOiI0MTAiLCJGb250U2V0dGluZ3MiOnsiJGlkIjoiNDEx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0MTIiLCJMaW5lQ29sb3IiOm51bGwsIkxpbmVXZWlnaHQiOjAuMCwiTGluZVR5cGUiOjAsIlBhcmVudFN0eWxlIjpudWxsfSwiUGFyZW50U3R5bGUiOm51bGx9LCJIb3Jpem9udGFsQ29ubmVjdG9yU3R5bGUiOnsiJGlkIjoiNDEzIiwiTGluZUNvbG9yIjp7IiRyZWYiOiIxMDAifSwiTGluZVdlaWdodCI6MS4wLCJMaW5lVHlwZSI6MCwiUGFyZW50U3R5bGUiOm51bGx9LCJWZXJ0aWNhbENvbm5lY3RvclN0eWxlIjp7IiRpZCI6IjQxNCIsIkxpbmVDb2xvciI6eyIkcmVmIjoiMTAz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0MTUiLCJNYXJnaW4iOnsiJHJlZiI6IjEwNiJ9LCJQYWRkaW5nIjp7IiRyZWYiOiIxMDcifSwiQmFja2dyb3VuZCI6eyIkaWQiOiI0MTYiLCJDb2xvciI6eyIkaWQiOiI0MTciLCJBIjoyNTUsIlIiOjY4LCJHIjo4NCwiQiI6MTA2fX0sIklzVmlzaWJsZSI6dHJ1ZSwiV2lkdGgiOjAuMCwiSGVpZ2h0IjoxNi4wLCJCb3JkZXJTdHlsZSI6eyIkaWQiOiI0MTgiLCJMaW5lQ29sb3IiOnsiJGlkIjoiNDE5IiwiJHR5cGUiOiJOTFJFLkNvbW1vbi5Eb20uU29saWRDb2xvckJydXNoLCBOTFJFLkNvbW1vbiIsIkNvbG9yIjp7IiRpZCI6IjQyMCIsIkEiOjI1NSwiUiI6MjU1LCJHIjoyNTUsIkIiOjI1NX19LCJMaW5lV2VpZ2h0IjowLjAsIkxpbmVUeXBlIjowLCJQYXJlbnRTdHlsZSI6bnVsbH0sIlBhcmVudFN0eWxlIjpudWxsfSwiVGl0bGVTdHlsZSI6eyIkaWQiOiI0MjEiLCJGb250U2V0dGluZ3MiOnsiJGlkIjoiNDIyIiwiRm9udFNpemUiOjE2LCJGb250TmFtZSI6IkNlbnR1cnkgR290aGljIiwiSXNCb2xkIjp0cnVlLCJJc0l0YWxpYyI6ZmFsc2UsIklzVW5kZXJsaW5lZCI6ZmFsc2UsIlBhcmVudFN0eWxlIjpudWxsfSwiQXV0b1NpemUiOjAsIkZvcmVncm91bmQiOnsiJGlkIjoiNDIzIiwiQ29sb3IiOnsiJGlkIjoiNDI0IiwiQSI6MjU1LCJSIjoyNTUsIkciOjI1NSwiQiI6MjU1fX0sIk1heFdpZHRoIjo3MjAuMCwiTWF4SGVpZ2h0IjoiSW5maW5pdHkiLCJTbWFydEZvcmVncm91bmRJc0FjdGl2ZSI6ZmFsc2UsIkhvcml6b250YWxBbGlnbm1lbnQiOjIsIlZlcnRpY2FsQWxpZ25tZW50IjowLCJTbWFydEZvcmVncm91bmQiOm51bGwsIkJhY2tncm91bmRGaWxsVHlwZSI6MCwiTWFyZ2luIjp7IiRyZWYiOiIxMTcifSwiUGFkZGluZyI6eyIkcmVmIjoiMTE4In0sIkJhY2tncm91bmQiOnsiJGlkIjoiNDI1IiwiQ29sb3IiOnsiJGlkIjoiNDI2IiwiQSI6MCwiUiI6MjU1LCJHIjoyNTUsIkIiOjI1NX19LCJJc1Zpc2libGUiOnRydWUsIldpZHRoIjowLjAsIkhlaWdodCI6MC4wLCJCb3JkZXJTdHlsZSI6eyIkaWQiOiI0MjciLCJMaW5lQ29sb3IiOm51bGwsIkxpbmVXZWlnaHQiOjAuMCwiTGluZVR5cGUiOjAsIlBhcmVudFN0eWxlIjpudWxsfSwiUGFyZW50U3R5bGUiOm51bGx9LCJEYXRlU3R5bGUiOnsiJGlkIjoiNDI4IiwiRm9udFNldHRpbmdzIjp7IiRpZCI6IjQyOSIsIkZvbnRTaXplIjoxMSwiRm9udE5hbWUiOiJDZW50dXJ5IEdvdGhpYyIsIklzQm9sZCI6dHJ1ZSwiSXNJdGFsaWMiOmZhbHNlLCJJc1VuZGVybGluZWQiOmZhbHNlLCJQYXJlbnRTdHlsZSI6bnVsbH0sIkF1dG9TaXplIjoyLCJGb3JlZ3JvdW5kIjp7IiRpZCI6IjQzMCIsIkNvbG9yIjp7IiRpZCI6IjQzMSIsIkEiOjI1NSwiUiI6MjMxLCJHIjoyMzAsIkIiOjIzMH19LCJNYXhXaWR0aCI6MTA0LjI3MDk0MjY4Nzk4ODI4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aWQiOiI0MzIiLCJDb2xvciI6eyIkaWQiOiI0MzMiLCJBIjowLCJSIjoyNTUsIkciOjI1NSwiQiI6MjU1fX0sIklzVmlzaWJsZSI6dHJ1ZSwiV2lkdGgiOjAuMCwiSGVpZ2h0IjowLjAsIkJvcmRlclN0eWxlIjp7IiRpZCI6IjQzNCIsIkxpbmVDb2xvciI6bnVsbCwiTGluZVdlaWdodCI6MC4wLCJMaW5lVHlwZSI6MCwiUGFyZW50U3R5bGUiOm51bGx9LCJQYXJlbnRTdHlsZSI6bnVsbH0sIkRhdGVGb3JtYXQiOnsiJGlkIjoiNDM1IiwiRm9ybWF0U3RyaW5nIjoi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2IiwiRm9ybWF0IjowLCJJc1Zpc2libGUiOmZhbHNlLCJMYXN0S25vd25WaXNpYmlsaXR5U3RhdGUiOmZhbHNlfSwiSXNWaXNpYmxlIjp0cnVlLCJQYXJlbnRTdHlsZSI6bnVsbH0sIkluZGV4Ijo2LCJTbWFydER1cmF0aW9uQWN0aXZhdGVkIjpmYWxzZSwiRGF0ZUZvcm1hdCI6eyIkcmVmIjoiNDM1In0sIldlZWtOdW1iZXJpbmciOnsiJGlkIjoiNDM3IiwiRm9ybWF0IjowLCJJc1Zpc2libGUiOmZhbHNlLCJMYXN0S25vd25WaXNpYmlsaXR5U3RhdGUiOmZhbHNlfSwiSWQiOiIzYmNkYWZiMy1hZDk1LTRiOGMtOTllZC1lOTkzNzY3MTFhNTAiLCJJbXBvcnRJZCI6bnVsbCwiVGl0bGUiOiJ0dWJlcmN1bG9zaXMsIGRpcGh0aGVyaWEsIHNjYXJsZXQgZmV2ZXIsIHBlcnR1c3NpcyIsIk5vdGUiOm51bGwsIkh5cGVybGluayI6eyIkaWQiOiI0MzgiLCJBZGRyZXNzIjoiIiwiU3ViQWRkcmVzcyI6IiJ9LCJJc0NoYW5nZWQiOmZhbHNlLCJJc05ldyI6ZmFsc2V9fSx7IiRpZCI6IjQzOSIsIl9hdHRhY2hlZE1pbGVzdG9uZXMiOltdLCJUYXNrRGVmaW5pdGlvbiI6eyIkaWQiOiI0NDAiLCJHcm91cE5hbWUiOm51bGwsIlN0YXJ0RGF0ZSI6IjE5MzItMDctMDFUMDA6MDA6MDBaIiwiRW5kRGF0ZSI6IjE5MzctMDctMDFUMjM6NTk6MDBaIiwiUGVyY2VudGFnZUNvbXBsZXRlIjpudWxsLCJTdHlsZSI6eyIkaWQiOiI0NDEiLCJTaGFwZSI6OCwiU2hhcGVUaGlja25lc3MiOjEsIkR1cmF0aW9uRm9ybWF0IjowLCJJbmNsdWRlTm9uV29ya2luZ0RheXNJbkR1cmF0aW9uIjpmYWxzZSwiUGVyY2VudGFnZUNvbXBsZXRlU3R5bGUiOnsiJGlkIjoiNDQyIiwiRm9udFNldHRpbmdzIjp7IiRpZCI6IjQ0MyIsIkZvbnRTaXplIjoxMCwiRm9udE5hbWUiOiJDYWxpYnJpIiwiSXNCb2xkIjpmYWxzZSwiSXNJdGFsaWMiOmZhbHNlLCJJc1VuZGVybGluZWQiOmZhbHNlLCJQYXJlbnRTdHlsZSI6bnVsbH0sIkF1dG9TaXplIjowLCJGb3JlZ3JvdW5kIjp7IiRyZWYiOiI4NyJ9LCJNYXhXaWR0aCI6MjAwLjAsIk1heEhlaWdodCI6IkluZmluaXR5IiwiU21hcnRGb3JlZ3JvdW5kSXNBY3RpdmUiOmZhbHNlLCJIb3Jpem9udGFsQWxpZ25tZW50IjowLCJWZXJ0aWNhbEFsaWdubWVudCI6MCwiU21hcnRGb3JlZ3JvdW5kIjpudWxsLCJCYWNrZ3JvdW5kRmlsbFR5cGUiOjAsIk1hcmdpbiI6eyIkcmVmIjoiODkifSwiUGFkZGluZyI6eyIkcmVmIjoiOTAifSwiQmFja2dyb3VuZCI6eyIkcmVmIjoiOTEifSwiSXNWaXNpYmxlIjp0cnVlLCJXaWR0aCI6MC4wLCJIZWlnaHQiOjAuMCwiQm9yZGVyU3R5bGUiOnsiJGlkIjoiNDQ0IiwiTGluZUNvbG9yIjpudWxsLCJMaW5lV2VpZ2h0IjowLjAsIkxpbmVUeXBlIjowLCJQYXJlbnRTdHlsZSI6bnVsbH0sIlBhcmVudFN0eWxlIjpudWxsfSwiRHVyYXRpb25TdHlsZSI6eyIkaWQiOiI0NDUiLCJGb250U2V0dGluZ3MiOnsiJGlkIjoiNDQ2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0NDciLCJMaW5lQ29sb3IiOm51bGwsIkxpbmVXZWlnaHQiOjAuMCwiTGluZVR5cGUiOjAsIlBhcmVudFN0eWxlIjpudWxsfSwiUGFyZW50U3R5bGUiOm51bGx9LCJIb3Jpem9udGFsQ29ubmVjdG9yU3R5bGUiOnsiJGlkIjoiNDQ4IiwiTGluZUNvbG9yIjp7IiRyZWYiOiIxMDAifSwiTGluZVdlaWdodCI6MS4wLCJMaW5lVHlwZSI6MCwiUGFyZW50U3R5bGUiOm51bGx9LCJWZXJ0aWNhbENvbm5lY3RvclN0eWxlIjp7IiRpZCI6IjQ0OSIsIkxpbmVDb2xvciI6eyIkcmVmIjoiMTAz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0NTAiLCJNYXJnaW4iOnsiJHJlZiI6IjEwNiJ9LCJQYWRkaW5nIjp7IiRyZWYiOiIxMDcifSwiQmFja2dyb3VuZCI6eyIkaWQiOiI0NTEiLCJDb2xvciI6eyIkaWQiOiI0NTIiLCJBIjoyNTUsIlIiOjY4LCJHIjo4NCwiQiI6MTA2fX0sIklzVmlzaWJsZSI6dHJ1ZSwiV2lkdGgiOjAuMCwiSGVpZ2h0IjoxNi4wLCJCb3JkZXJTdHlsZSI6eyIkaWQiOiI0NTMiLCJMaW5lQ29sb3IiOnsiJGlkIjoiNDU0IiwiJHR5cGUiOiJOTFJFLkNvbW1vbi5Eb20uU29saWRDb2xvckJydXNoLCBOTFJFLkNvbW1vbiIsIkNvbG9yIjp7IiRpZCI6IjQ1NSIsIkEiOjI1NSwiUiI6MjU1LCJHIjowLCJCIjowfX0sIkxpbmVXZWlnaHQiOjAuMCwiTGluZVR5cGUiOjAsIlBhcmVudFN0eWxlIjpudWxsfSwiUGFyZW50U3R5bGUiOm51bGx9LCJUaXRsZVN0eWxlIjp7IiRpZCI6IjQ1NiIsIkZvbnRTZXR0aW5ncyI6eyIkaWQiOiI0NTciLCJGb250U2l6ZSI6MTYsIkZvbnROYW1lIjoiQ2VudHVyeSBHb3RoaWMiLCJJc0JvbGQiOnRydWUsIklzSXRhbGljIjpmYWxzZSwiSXNVbmRlcmxpbmVkIjpmYWxzZSwiUGFyZW50U3R5bGUiOm51bGx9LCJBdXRvU2l6ZSI6MCwiRm9yZWdyb3VuZCI6eyIkaWQiOiI0NTgiLCJDb2xvciI6eyIkaWQiOiI0NTkiLCJBIjoyNTUsIlIiOjI1NSwiRyI6MjU1LCJCIjoyNTV9fSwiTWF4V2lkdGgiOjcyMC4wLCJNYXhIZWlnaHQiOiJJbmZpbml0eSIsIlNtYXJ0Rm9yZWdyb3VuZElzQWN0aXZlIjpmYWxzZSwiSG9yaXpvbnRhbEFsaWdubWVudCI6MiwiVmVydGljYWxBbGlnbm1lbnQiOjAsIlNtYXJ0Rm9yZWdyb3VuZCI6bnVsbCwiQmFja2dyb3VuZEZpbGxUeXBlIjowLCJNYXJnaW4iOnsiJHJlZiI6IjExNyJ9LCJQYWRkaW5nIjp7IiRyZWYiOiIxMTgifSwiQmFja2dyb3VuZCI6eyIkaWQiOiI0NjAiLCJDb2xvciI6eyIkaWQiOiI0NjEiLCJBIjowLCJSIjoyNTUsIkciOjI1NSwiQiI6MjU1fX0sIklzVmlzaWJsZSI6dHJ1ZSwiV2lkdGgiOjAuMCwiSGVpZ2h0IjowLjAsIkJvcmRlclN0eWxlIjp7IiRpZCI6IjQ2MiIsIkxpbmVDb2xvciI6bnVsbCwiTGluZVdlaWdodCI6MC4wLCJMaW5lVHlwZSI6MCwiUGFyZW50U3R5bGUiOm51bGx9LCJQYXJlbnRTdHlsZSI6bnVsbH0sIkRhdGVTdHlsZSI6eyIkaWQiOiI0NjMiLCJGb250U2V0dGluZ3MiOnsiJGlkIjoiNDY0IiwiRm9udFNpemUiOjExLCJGb250TmFtZSI6IkNlbnR1cnkgR290aGljIiwiSXNCb2xkIjp0cnVlLCJJc0l0YWxpYyI6ZmFsc2UsIklzVW5kZXJsaW5lZCI6ZmFsc2UsIlBhcmVudFN0eWxlIjpudWxsfSwiQXV0b1NpemUiOjIsIkZvcmVncm91bmQiOnsiJGlkIjoiNDY1IiwiQ29sb3IiOnsiJGlkIjoiNDY2IiwiQSI6MjU1LCJSIjoyMzEsIkciOjIzMCwiQiI6MjMwfX0sIk1heFdpZHRoIjo4NS43OTY2MTU2MDA1ODU5Mzg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Q2NyIsIkNvbG9yIjp7IiRpZCI6IjQ2OCIsIkEiOjAsIlIiOjI1NSwiRyI6MjU1LCJCIjoyNTV9fSwiSXNWaXNpYmxlIjp0cnVlLCJXaWR0aCI6MC4wLCJIZWlnaHQiOjAuMCwiQm9yZGVyU3R5bGUiOnsiJGlkIjoiNDY5IiwiTGluZUNvbG9yIjpudWxsLCJMaW5lV2VpZ2h0IjowLjAsIkxpbmVUeXBlIjowLCJQYXJlbnRTdHlsZSI6bnVsbH0sIlBhcmVudFN0eWxlIjpudWxsfSwiRGF0ZUZvcm1hdCI6eyIkaWQiOiI0NzA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EiLCJGb3JtYXQiOjAsIklzVmlzaWJsZSI6ZmFsc2UsIkxhc3RLbm93blZpc2liaWxpdHlTdGF0ZSI6ZmFsc2V9LCJJc1Zpc2libGUiOnRydWUsIlBhcmVudFN0eWxlIjpudWxsfSwiSW5kZXgiOjcsIlNtYXJ0RHVyYXRpb25BY3RpdmF0ZWQiOmZhbHNlLCJEYXRlRm9ybWF0Ijp7IiRyZWYiOiI0NzAifSwiV2Vla051bWJlcmluZyI6eyIkaWQiOiI0NzIiLCJGb3JtYXQiOjAsIklzVmlzaWJsZSI6ZmFsc2UsIkxhc3RLbm93blZpc2liaWxpdHlTdGF0ZSI6ZmFsc2V9LCJJZCI6ImMzMGFiMDk1LTZjOTMtNGI0My1hYmY3LTk4M2UwMjc1OTY1ZiIsIkltcG9ydElkIjpudWxsLCJUaXRsZSI6InllbGxvdyBmZXZlciwgdHlwaHVzLCBpbmZsdWVuemEiLCJOb3RlIjpudWxsLCJIeXBlcmxpbmsiOnsiJGlkIjoiNDczIiwiQWRkcmVzcyI6IiIsIlN1YkFkZHJlc3MiOiIifSwiSXNDaGFuZ2VkIjpmYWxzZSwiSXNOZXciOmZhbHNlfX0seyIkaWQiOiI0NzQiLCJfYXR0YWNoZWRNaWxlc3RvbmVzIjpbXSwiVGFza0RlZmluaXRpb24iOnsiJGlkIjoiNDc1IiwiR3JvdXBOYW1lIjpudWxsLCJTdGFydERhdGUiOiIxOTYzLTA3LTExVDAwOjAwOjAwWiIsIkVuZERhdGUiOiIxOTcwLTA3LTExVDIzOjU5OjAwWiIsIlBlcmNlbnRhZ2VDb21wbGV0ZSI6bnVsbCwiU3R5bGUiOnsiJGlkIjoiNDc2IiwiU2hhcGUiOjgsIlNoYXBlVGhpY2tuZXNzIjoxLCJEdXJhdGlvbkZvcm1hdCI6MCwiSW5jbHVkZU5vbldvcmtpbmdEYXlzSW5EdXJhdGlvbiI6ZmFsc2UsIlBlcmNlbnRhZ2VDb21wbGV0ZVN0eWxlIjp7IiRpZCI6IjQ3NyIsIkZvbnRTZXR0aW5ncyI6eyIkaWQiOiI0NzgiLCJGb250U2l6ZSI6MTAsIkZvbnROYW1lIjoiQ2FsaWJyaSIsIklzQm9sZCI6ZmFsc2UsIklzSXRhbGljIjpmYWxzZSwiSXNVbmRlcmxpbmVkIjpmYWxzZSwiUGFyZW50U3R5bGUiOm51bGx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g5In0sIlBhZGRpbmciOnsiJHJlZiI6IjkwIn0sIkJhY2tncm91bmQiOnsiJHJlZiI6IjkxIn0sIklzVmlzaWJsZSI6dHJ1ZSwiV2lkdGgiOjAuMCwiSGVpZ2h0IjowLjAsIkJvcmRlclN0eWxlIjp7IiRpZCI6IjQ3OSIsIkxpbmVDb2xvciI6bnVsbCwiTGluZVdlaWdodCI6MC4wLCJMaW5lVHlwZSI6MCwiUGFyZW50U3R5bGUiOm51bGx9LCJQYXJlbnRTdHlsZSI6bnVsbH0sIkR1cmF0aW9uU3R5bGUiOnsiJGlkIjoiNDgwIiwiRm9udFNldHRpbmdzIjp7IiRpZCI6IjQ4MSIsIkZvbnRTaXplIjoxMCwiRm9udE5hbWUiOiJDYWxpYnJpIiwiSXNCb2xkIjpmYWxzZSwiSXNJdGFsaWMiOmZhbHNlLCJJc1VuZGVybGluZWQiOmZhbHNlLCJQYXJlbnRTdHlsZSI6bnVsbH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OTYifSwiUGFkZGluZyI6eyIkcmVmIjoiOTcifSwiQmFja2dyb3VuZCI6eyIkcmVmIjoiOTgifSwiSXNWaXNpYmxlIjp0cnVlLCJXaWR0aCI6MC4wLCJIZWlnaHQiOjAuMCwiQm9yZGVyU3R5bGUiOnsiJGlkIjoiNDgyIiwiTGluZUNvbG9yIjpudWxsLCJMaW5lV2VpZ2h0IjowLjAsIkxpbmVUeXBlIjowLCJQYXJlbnRTdHlsZSI6bnVsbH0sIlBhcmVudFN0eWxlIjpudWxsfSwiSG9yaXpvbnRhbENvbm5lY3RvclN0eWxlIjp7IiRpZCI6IjQ4MyIsIkxpbmVDb2xvciI6eyIkcmVmIjoiMTAwIn0sIkxpbmVXZWlnaHQiOjEuMCwiTGluZVR5cGUiOjAsIlBhcmVudFN0eWxlIjpudWxsfSwiVmVydGljYWxDb25uZWN0b3JTdHlsZSI6eyIkaWQiOiI0ODQiLCJMaW5lQ29sb3IiOnsiJHJlZiI6IjEwMyJ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NDg1IiwiTWFyZ2luIjp7IiRyZWYiOiIxMDYifSwiUGFkZGluZyI6eyIkcmVmIjoiMTA3In0sIkJhY2tncm91bmQiOnsiJGlkIjoiNDg2IiwiQ29sb3IiOnsiJGlkIjoiNDg3IiwiQSI6MjU1LCJSIjo2OCwiRyI6ODQsIkIiOjEwNn19LCJJc1Zpc2libGUiOnRydWUsIldpZHRoIjowLjAsIkhlaWdodCI6MTYuMCwiQm9yZGVyU3R5bGUiOnsiJGlkIjoiNDg4IiwiTGluZUNvbG9yIjp7IiRyZWYiOiI0NTQifSwiTGluZVdlaWdodCI6MC4wLCJMaW5lVHlwZSI6MCwiUGFyZW50U3R5bGUiOm51bGx9LCJQYXJlbnRTdHlsZSI6bnVsbH0sIlRpdGxlU3R5bGUiOnsiJGlkIjoiNDg5IiwiRm9udFNldHRpbmdzIjp7IiRpZCI6IjQ5MCIsIkZvbnRTaXplIjoxNiwiRm9udE5hbWUiOiJDZW50dXJ5IEdvdGhpYyIsIklzQm9sZCI6dHJ1ZSwiSXNJdGFsaWMiOmZhbHNlLCJJc1VuZGVybGluZWQiOmZhbHNlLCJQYXJlbnRTdHlsZSI6bnVsbH0sIkF1dG9TaXplIjowLCJGb3JlZ3JvdW5kIjp7IiRpZCI6IjQ5MSIsIkNvbG9yIjp7IiRpZCI6IjQ5MiIsIkEiOjI1NSwiUiI6MjU1LCJHIjoyNTUsIkIiOjI1NX19LCJNYXhXaWR0aCI6OTYwLjAsIk1heEhlaWdodCI6IkluZmluaXR5IiwiU21hcnRGb3JlZ3JvdW5kSXNBY3RpdmUiOmZhbHNlLCJIb3Jpem9udGFsQWxpZ25tZW50IjoyLCJWZXJ0aWNhbEFsaWdubWVudCI6MCwiU21hcnRGb3JlZ3JvdW5kIjpudWxsLCJCYWNrZ3JvdW5kRmlsbFR5cGUiOjAsIk1hcmdpbiI6eyIkcmVmIjoiMTE3In0sIlBhZGRpbmciOnsiJHJlZiI6IjExOCJ9LCJCYWNrZ3JvdW5kIjp7IiRpZCI6IjQ5MyIsIkNvbG9yIjp7IiRpZCI6IjQ5NCIsIkEiOjAsIlIiOjI1NSwiRyI6MjU1LCJCIjoyNTV9fSwiSXNWaXNpYmxlIjp0cnVlLCJXaWR0aCI6MC4wLCJIZWlnaHQiOjAuMCwiQm9yZGVyU3R5bGUiOnsiJGlkIjoiNDk1IiwiTGluZUNvbG9yIjpudWxsLCJMaW5lV2VpZ2h0IjowLjAsIkxpbmVUeXBlIjowLCJQYXJlbnRTdHlsZSI6bnVsbH0sIlBhcmVudFN0eWxlIjpudWxsfSwiRGF0ZVN0eWxlIjp7IiRpZCI6IjQ5NiIsIkZvbnRTZXR0aW5ncyI6eyIkaWQiOiI0OTciLCJGb250U2l6ZSI6MTEsIkZvbnROYW1lIjoiQ2VudHVyeSBHb3RoaWMiLCJJc0JvbGQiOnRydWUsIklzSXRhbGljIjpmYWxzZSwiSXNVbmRlcmxpbmVkIjpmYWxzZSwiUGFyZW50U3R5bGUiOm51bGx9LCJBdXRvU2l6ZSI6MiwiRm9yZWdyb3VuZCI6eyIkaWQiOiI0OTgiLCJDb2xvciI6eyIkaWQiOiI0OTkiLCJBIjoyNTUsIlIiOjIzMSwiRyI6MjMwLCJCIjoyMzB9fSwiTWF4V2lkdGgiOjkzLjQ0OTY4NDE0MzA2NjQ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UwMCIsIkNvbG9yIjp7IiRpZCI6IjUwMSIsIkEiOjAsIlIiOjI1NSwiRyI6MjU1LCJCIjoyNTV9fSwiSXNWaXNpYmxlIjp0cnVlLCJXaWR0aCI6MC4wLCJIZWlnaHQiOjAuMCwiQm9yZGVyU3R5bGUiOnsiJGlkIjoiNTAyIiwiTGluZUNvbG9yIjpudWxsLCJMaW5lV2VpZ2h0IjowLjAsIkxpbmVUeXBlIjowLCJQYXJlbnRTdHlsZSI6bnVsbH0sIlBhcmVudFN0eWxlIjpudWxsfSwiRGF0ZUZvcm1hdCI6eyIkaWQiOiI1MDM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QiLCJGb3JtYXQiOjAsIklzVmlzaWJsZSI6ZmFsc2UsIkxhc3RLbm93blZpc2liaWxpdHlTdGF0ZSI6ZmFsc2V9LCJJc1Zpc2libGUiOnRydWUsIlBhcmVudFN0eWxlIjpudWxsfSwiSW5kZXgiOjgsIlNtYXJ0RHVyYXRpb25BY3RpdmF0ZWQiOmZhbHNlLCJEYXRlRm9ybWF0Ijp7IiRyZWYiOiI1MDMifSwiV2Vla051bWJlcmluZyI6eyIkaWQiOiI1MDUiLCJGb3JtYXQiOjAsIklzVmlzaWJsZSI6ZmFsc2UsIkxhc3RLbm93blZpc2liaWxpdHlTdGF0ZSI6ZmFsc2V9LCJJZCI6ImZhOTNjMmNhLTg4ZmItNGJjNi04ZDkyLTMwNmUwYWJhYTNjMSIsIkltcG9ydElkIjpudWxsLCJUaXRsZSI6Im1lYXNsZXMsIG11bXBzLCBydWJlbGxhIiwiTm90ZSI6bnVsbCwiSHlwZXJsaW5rIjp7IiRpZCI6IjUwNiIsIkFkZHJlc3MiOiIiLCJTdWJBZGRyZXNzIjoiIn0sIklzQ2hhbmdlZCI6ZmFsc2UsIklzTmV3IjpmYWxzZX19LHsiJGlkIjoiNTA3IiwiX2F0dGFjaGVkTWlsZXN0b25lcyI6W10sIlRhc2tEZWZpbml0aW9uIjp7IiRpZCI6IjUwOCIsIkdyb3VwTmFtZSI6bnVsbCwiU3RhcnREYXRlIjoiMTk3NC0wNy0xNVQwMDowMDowMFoiLCJFbmREYXRlIjoiMTk3OC0wNy0xNVQyMzo1OTowMFoiLCJQZXJjZW50YWdlQ29tcGxldGUiOm51bGwsIlN0eWxlIjp7IiRpZCI6IjUwOSIsIlNoYXBlIjo4LCJTaGFwZVRoaWNrbmVzcyI6MSwiRHVyYXRpb25Gb3JtYXQiOjAsIkluY2x1ZGVOb25Xb3JraW5nRGF5c0luRHVyYXRpb24iOmZhbHNlLCJQZXJjZW50YWdlQ29tcGxldGVTdHlsZSI6eyIkaWQiOiI1MTAiLCJGb250U2V0dGluZ3MiOnsiJGlkIjoiNTExIiwiRm9udFNpemUiOjEwLCJGb250TmFtZSI6IkNhbGlicmkiLCJJc0JvbGQiOmZhbHNlLCJJc0l0YWxpYyI6ZmFsc2UsIklzVW5kZXJsaW5lZCI6ZmFsc2UsIlBhcmVudFN0eWxlIjpudWxs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4OSJ9LCJQYWRkaW5nIjp7IiRyZWYiOiI5MCJ9LCJCYWNrZ3JvdW5kIjp7IiRyZWYiOiI5MSJ9LCJJc1Zpc2libGUiOnRydWUsIldpZHRoIjowLjAsIkhlaWdodCI6MC4wLCJCb3JkZXJTdHlsZSI6eyIkaWQiOiI1MTIiLCJMaW5lQ29sb3IiOm51bGwsIkxpbmVXZWlnaHQiOjAuMCwiTGluZVR5cGUiOjAsIlBhcmVudFN0eWxlIjpudWxsfSwiUGFyZW50U3R5bGUiOm51bGx9LCJEdXJhdGlvblN0eWxlIjp7IiRpZCI6IjUxMyIsIkZvbnRTZXR0aW5ncyI6eyIkaWQiOiI1MTQiLCJGb250U2l6ZSI6MTAsIkZvbnROYW1lIjoiQ2FsaWJyaSIsIklzQm9sZCI6ZmFsc2UsIklzSXRhbGljIjpmYWxzZSwiSXNVbmRlcmxpbmVkIjpmYWxzZSwiUGFyZW50U3R5bGUiOm51bGx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HJlZiI6Ijk2In0sIlBhZGRpbmciOnsiJHJlZiI6Ijk3In0sIkJhY2tncm91bmQiOnsiJHJlZiI6Ijk4In0sIklzVmlzaWJsZSI6dHJ1ZSwiV2lkdGgiOjAuMCwiSGVpZ2h0IjowLjAsIkJvcmRlclN0eWxlIjp7IiRpZCI6IjUxNSIsIkxpbmVDb2xvciI6bnVsbCwiTGluZVdlaWdodCI6MC4wLCJMaW5lVHlwZSI6MCwiUGFyZW50U3R5bGUiOm51bGx9LCJQYXJlbnRTdHlsZSI6bnVsbH0sIkhvcml6b250YWxDb25uZWN0b3JTdHlsZSI6eyIkaWQiOiI1MTYiLCJMaW5lQ29sb3IiOnsiJHJlZiI6IjEwMCJ9LCJMaW5lV2VpZ2h0IjoxLjAsIkxpbmVUeXBlIjowLCJQYXJlbnRTdHlsZSI6bnVsbH0sIlZlcnRpY2FsQ29ubmVjdG9yU3R5bGUiOnsiJGlkIjoiNTE3IiwiTGluZUNvbG9yIjp7IiRyZWYiOiIxMDMi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UxOCIsIk1hcmdpbiI6eyIkcmVmIjoiMTA2In0sIlBhZGRpbmciOnsiJHJlZiI6IjEwNyJ9LCJCYWNrZ3JvdW5kIjp7IiRpZCI6IjUxOSIsIkNvbG9yIjp7IiRpZCI6IjUyMCIsIkEiOjI1NSwiUiI6NjgsIkciOjg0LCJCIjoxMDZ9fSwiSXNWaXNpYmxlIjp0cnVlLCJXaWR0aCI6MC4wLCJIZWlnaHQiOjE2LjAsIkJvcmRlclN0eWxlIjp7IiRpZCI6IjUyMSIsIkxpbmVDb2xvciI6eyIkcmVmIjoiNDU0In0sIkxpbmVXZWlnaHQiOjAuMCwiTGluZVR5cGUiOjAsIlBhcmVudFN0eWxlIjpudWxsfSwiUGFyZW50U3R5bGUiOm51bGx9LCJUaXRsZVN0eWxlIjp7IiRpZCI6IjUyMiIsIkZvbnRTZXR0aW5ncyI6eyIkaWQiOiI1MjMiLCJGb250U2l6ZSI6MTYsIkZvbnROYW1lIjoiQ2VudHVyeSBHb3RoaWMiLCJJc0JvbGQiOnRydWUsIklzSXRhbGljIjpmYWxzZSwiSXNVbmRlcmxpbmVkIjpmYWxzZSwiUGFyZW50U3R5bGUiOm51bGx9LCJBdXRvU2l6ZSI6MCwiRm9yZWdyb3VuZCI6eyIkaWQiOiI1MjQiLCJDb2xvciI6eyIkaWQiOiI1MjUiLCJBIjoyNTUsIlIiOjI1NSwiRyI6MjU1LCJCIjoyNTV9fSwiTWF4V2lkdGgiOjk2MC4wLCJNYXhIZWlnaHQiOiJJbmZpbml0eSIsIlNtYXJ0Rm9yZWdyb3VuZElzQWN0aXZlIjpmYWxzZSwiSG9yaXpvbnRhbEFsaWdubWVudCI6MiwiVmVydGljYWxBbGlnbm1lbnQiOjAsIlNtYXJ0Rm9yZWdyb3VuZCI6bnVsbCwiQmFja2dyb3VuZEZpbGxUeXBlIjowLCJNYXJnaW4iOnsiJHJlZiI6IjExNyJ9LCJQYWRkaW5nIjp7IiRyZWYiOiIxMTgifSwiQmFja2dyb3VuZCI6eyIkaWQiOiI1MjYiLCJDb2xvciI6eyIkaWQiOiI1MjciLCJBIjowLCJSIjoyNTUsIkciOjI1NSwiQiI6MjU1fX0sIklzVmlzaWJsZSI6dHJ1ZSwiV2lkdGgiOjAuMCwiSGVpZ2h0IjowLjAsIkJvcmRlclN0eWxlIjp7IiRpZCI6IjUyOCIsIkxpbmVDb2xvciI6bnVsbCwiTGluZVdlaWdodCI6MC4wLCJMaW5lVHlwZSI6MCwiUGFyZW50U3R5bGUiOm51bGx9LCJQYXJlbnRTdHlsZSI6bnVsbH0sIkRhdGVTdHlsZSI6eyIkaWQiOiI1MjkiLCJGb250U2V0dGluZ3MiOnsiJGlkIjoiNTMwIiwiRm9udFNpemUiOjExLCJGb250TmFtZSI6IkNlbnR1cnkgR290aGljIiwiSXNCb2xkIjp0cnVlLCJJc0l0YWxpYyI6ZmFsc2UsIklzVW5kZXJsaW5lZCI6ZmFsc2UsIlBhcmVudFN0eWxlIjpudWxsfSwiQXV0b1NpemUiOjAsIkZvcmVncm91bmQiOnsiJGlkIjoiNTMxIiwiQ29sb3IiOnsiJGlkIjoiNTMy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GlkIjoiNTMzIiwiQ29sb3IiOnsiJGlkIjoiNTM0IiwiQSI6MCwiUiI6MjU1LCJHIjoyNTUsIkIiOjI1NX19LCJJc1Zpc2libGUiOnRydWUsIldpZHRoIjowLjAsIkhlaWdodCI6MC4wLCJCb3JkZXJTdHlsZSI6eyIkaWQiOiI1MzUiLCJMaW5lQ29sb3IiOm51bGwsIkxpbmVXZWlnaHQiOjAuMCwiTGluZVR5cGUiOjAsIlBhcmVudFN0eWxlIjpudWxsfSwiUGFyZW50U3R5bGUiOm51bGx9LCJEYXRlRm9ybWF0Ijp7IiRpZCI6IjUzNi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zNyIsIkZvcm1hdCI6MCwiSXNWaXNpYmxlIjpmYWxzZSwiTGFzdEtub3duVmlzaWJpbGl0eVN0YXRlIjpmYWxzZX0sIklzVmlzaWJsZSI6dHJ1ZSwiUGFyZW50U3R5bGUiOm51bGx9LCJJbmRleCI6OSwiU21hcnREdXJhdGlvbkFjdGl2YXRlZCI6ZmFsc2UsIkRhdGVGb3JtYXQiOnsiJHJlZiI6IjUzNiJ9LCJXZWVrTnVtYmVyaW5nIjp7IiRpZCI6IjUzOCIsIkZvcm1hdCI6MCwiSXNWaXNpYmxlIjpmYWxzZSwiTGFzdEtub3duVmlzaWJpbGl0eVN0YXRlIjpmYWxzZX0sIklkIjoiYWQyZmU2YjAtNjgyNi00NDE2LThlMjctZmQzNzFlMGI0OTQxIiwiSW1wb3J0SWQiOm51bGwsIlRpdGxlIjoiY2hpY2tlbiBwb3gsIHBuZXVtb25pYSwgbWVuaW5naXRpcyIsIk5vdGUiOm51bGwsIkh5cGVybGluayI6eyIkaWQiOiI1MzkiLCJBZGRyZXNzIjoiIiwiU3ViQWRkcmVzcyI6IiJ9LCJJc0NoYW5nZWQiOmZhbHNlLCJJc05ldyI6ZmFsc2V9fSx7IiRpZCI6IjU0MCIsIl9hdHRhY2hlZE1pbGVzdG9uZXMiOltdLCJUYXNrRGVmaW5pdGlvbiI6eyIkaWQiOiI1NDEiLCJHcm91cE5hbWUiOm51bGwsIlN0YXJ0RGF0ZSI6IjE5OTEtMDctMjRUMDA6MDA6MDBaIiwiRW5kRGF0ZSI6IjE5OTgtMDctMjRUMjM6NTk6MDBaIiwiUGVyY2VudGFnZUNvbXBsZXRlIjpudWxsLCJTdHlsZSI6eyIkaWQiOiI1NDIiLCJTaGFwZSI6OCwiU2hhcGVUaGlja25lc3MiOjEsIkR1cmF0aW9uRm9ybWF0IjowLCJJbmNsdWRlTm9uV29ya2luZ0RheXNJbkR1cmF0aW9uIjpmYWxzZSwiUGVyY2VudGFnZUNvbXBsZXRlU3R5bGUiOnsiJGlkIjoiNTQzIiwiRm9udFNldHRpbmdzIjp7IiRpZCI6IjU0NCIsIkZvbnRTaXplIjoxMCwiRm9udE5hbWUiOiJDYWxpYnJpIiwiSXNCb2xkIjpmYWxzZSwiSXNJdGFsaWMiOmZhbHNlLCJJc1VuZGVybGluZWQiOmZhbHNlLCJQYXJlbnRTdHlsZSI6bnVsbH0sIkF1dG9TaXplIjowLCJGb3JlZ3JvdW5kIjp7IiRyZWYiOiI4NyJ9LCJNYXhXaWR0aCI6MjAwLjAsIk1heEhlaWdodCI6IkluZmluaXR5IiwiU21hcnRGb3JlZ3JvdW5kSXNBY3RpdmUiOmZhbHNlLCJIb3Jpem9udGFsQWxpZ25tZW50IjowLCJWZXJ0aWNhbEFsaWdubWVudCI6MCwiU21hcnRGb3JlZ3JvdW5kIjpudWxsLCJCYWNrZ3JvdW5kRmlsbFR5cGUiOjAsIk1hcmdpbiI6eyIkcmVmIjoiODkifSwiUGFkZGluZyI6eyIkcmVmIjoiOTAifSwiQmFja2dyb3VuZCI6eyIkcmVmIjoiOTEifSwiSXNWaXNpYmxlIjp0cnVlLCJXaWR0aCI6MC4wLCJIZWlnaHQiOjAuMCwiQm9yZGVyU3R5bGUiOnsiJGlkIjoiNTQ1IiwiTGluZUNvbG9yIjpudWxsLCJMaW5lV2VpZ2h0IjowLjAsIkxpbmVUeXBlIjowLCJQYXJlbnRTdHlsZSI6bnVsbH0sIlBhcmVudFN0eWxlIjpudWxsfSwiRHVyYXRpb25TdHlsZSI6eyIkaWQiOiI1NDYiLCJGb250U2V0dGluZ3MiOnsiJGlkIjoiNTQ3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5NiJ9LCJQYWRkaW5nIjp7IiRyZWYiOiI5NyJ9LCJCYWNrZ3JvdW5kIjp7IiRyZWYiOiI5OCJ9LCJJc1Zpc2libGUiOnRydWUsIldpZHRoIjowLjAsIkhlaWdodCI6MC4wLCJCb3JkZXJTdHlsZSI6eyIkaWQiOiI1NDgiLCJMaW5lQ29sb3IiOm51bGwsIkxpbmVXZWlnaHQiOjAuMCwiTGluZVR5cGUiOjAsIlBhcmVudFN0eWxlIjpudWxsfSwiUGFyZW50U3R5bGUiOm51bGx9LCJIb3Jpem9udGFsQ29ubmVjdG9yU3R5bGUiOnsiJGlkIjoiNTQ5IiwiTGluZUNvbG9yIjp7IiRyZWYiOiIxMDAifSwiTGluZVdlaWdodCI6MS4wLCJMaW5lVHlwZSI6MCwiUGFyZW50U3R5bGUiOm51bGx9LCJWZXJ0aWNhbENvbm5lY3RvclN0eWxlIjp7IiRpZCI6IjU1MCIsIkxpbmVDb2xvciI6eyIkcmVmIjoiMTAzIn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1NTEiLCJNYXJnaW4iOnsiJHJlZiI6IjEwNiJ9LCJQYWRkaW5nIjp7IiRyZWYiOiIxMDcifSwiQmFja2dyb3VuZCI6eyIkaWQiOiI1NTIiLCJDb2xvciI6eyIkaWQiOiI1NTMiLCJBIjoyNTUsIlIiOjY4LCJHIjo4NCwiQiI6MTA2fX0sIklzVmlzaWJsZSI6dHJ1ZSwiV2lkdGgiOjAuMCwiSGVpZ2h0IjoxNi4wLCJCb3JkZXJTdHlsZSI6eyIkaWQiOiI1NTQiLCJMaW5lQ29sb3IiOnsiJGlkIjoiNTU1IiwiJHR5cGUiOiJOTFJFLkNvbW1vbi5Eb20uU29saWRDb2xvckJydXNoLCBOTFJFLkNvbW1vbiIsIkNvbG9yIjp7IiRpZCI6IjU1NiIsIkEiOjI1NSwiUiI6MjU1LCJHIjoyNTUsIkIiOjI1NX19LCJMaW5lV2VpZ2h0IjowLjAsIkxpbmVUeXBlIjowLCJQYXJlbnRTdHlsZSI6bnVsbH0sIlBhcmVudFN0eWxlIjpudWxsfSwiVGl0bGVTdHlsZSI6eyIkaWQiOiI1NTciLCJGb250U2V0dGluZ3MiOnsiJGlkIjoiNTU4IiwiRm9udFNpemUiOjE2LCJGb250TmFtZSI6IkNlbnR1cnkgR290aGljIiwiSXNCb2xkIjp0cnVlLCJJc0l0YWxpYyI6ZmFsc2UsIklzVW5kZXJsaW5lZCI6ZmFsc2UsIlBhcmVudFN0eWxlIjpudWxsfSwiQXV0b1NpemUiOjAsIkZvcmVncm91bmQiOnsiJGlkIjoiNTU5IiwiQ29sb3IiOnsiJGlkIjoiNTYwIiwiQSI6MjU1LCJSIjoyNTUsIkciOjI1NSwiQiI6MjU1fX0sIk1heFdpZHRoIjo5NjAuMCwiTWF4SGVpZ2h0IjoiSW5maW5pdHkiLCJTbWFydEZvcmVncm91bmRJc0FjdGl2ZSI6ZmFsc2UsIkhvcml6b250YWxBbGlnbm1lbnQiOjIsIlZlcnRpY2FsQWxpZ25tZW50IjowLCJTbWFydEZvcmVncm91bmQiOm51bGwsIkJhY2tncm91bmRGaWxsVHlwZSI6MCwiTWFyZ2luIjp7IiRyZWYiOiIxMTcifSwiUGFkZGluZyI6eyIkcmVmIjoiMTE4In0sIkJhY2tncm91bmQiOnsiJGlkIjoiNTYxIiwiQ29sb3IiOnsiJGlkIjoiNTYyIiwiQSI6MCwiUiI6MjU1LCJHIjoyNTUsIkIiOjI1NX19LCJJc1Zpc2libGUiOnRydWUsIldpZHRoIjowLjAsIkhlaWdodCI6MC4wLCJCb3JkZXJTdHlsZSI6eyIkaWQiOiI1NjMiLCJMaW5lQ29sb3IiOm51bGwsIkxpbmVXZWlnaHQiOjAuMCwiTGluZVR5cGUiOjAsIlBhcmVudFN0eWxlIjpudWxsfSwiUGFyZW50U3R5bGUiOm51bGx9LCJEYXRlU3R5bGUiOnsiJGlkIjoiNTY0IiwiRm9udFNldHRpbmdzIjp7IiRpZCI6IjU2NSIsIkZvbnRTaXplIjoxMSwiRm9udE5hbWUiOiJDZW50dXJ5IEdvdGhpYyIsIklzQm9sZCI6dHJ1ZSwiSXNJdGFsaWMiOmZhbHNlLCJJc1VuZGVybGluZWQiOmZhbHNlLCJQYXJlbnRTdHlsZSI6bnVsbH0sIkF1dG9TaXplIjowLCJGb3JlZ3JvdW5kIjp7IiRpZCI6IjU2NiIsIkNvbG9yIjp7IiRpZCI6IjU2Ny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cmVmIjoiMTI0In0sIlBhZGRpbmciOnsiJHJlZiI6IjEyNSJ9LCJCYWNrZ3JvdW5kIjp7IiRpZCI6IjU2OCIsIkNvbG9yIjp7IiRpZCI6IjU2OSIsIkEiOjAsIlIiOjI1NSwiRyI6MjU1LCJCIjoyNTV9fSwiSXNWaXNpYmxlIjp0cnVlLCJXaWR0aCI6MC4wLCJIZWlnaHQiOjAuMCwiQm9yZGVyU3R5bGUiOnsiJGlkIjoiNTcwIiwiTGluZUNvbG9yIjpudWxsLCJMaW5lV2VpZ2h0IjowLjAsIkxpbmVUeXBlIjowLCJQYXJlbnRTdHlsZSI6bnVsbH0sIlBhcmVudFN0eWxlIjpudWxsfSwiRGF0ZUZvcm1hdCI6eyIkaWQiOiI1NzEiLCJGb3JtYXRTdHJpbmciOiJ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IiLCJGb3JtYXQiOjAsIklzVmlzaWJsZSI6ZmFsc2UsIkxhc3RLbm93blZpc2liaWxpdHlTdGF0ZSI6ZmFsc2V9LCJJc1Zpc2libGUiOnRydWUsIlBhcmVudFN0eWxlIjpudWxsfSwiSW5kZXgiOjEwLCJTbWFydER1cmF0aW9uQWN0aXZhdGVkIjpmYWxzZSwiRGF0ZUZvcm1hdCI6eyIkcmVmIjoiNTcxIn0sIldlZWtOdW1iZXJpbmciOnsiJGlkIjoiNTczIiwiRm9ybWF0IjowLCJJc1Zpc2libGUiOmZhbHNlLCJMYXN0S25vd25WaXNpYmlsaXR5U3RhdGUiOmZhbHNlfSwiSWQiOiJkNjA4YWJhZi0yMmZlLTQ0OWUtYjhkZi05MjQzNTYxNzYyMTUiLCJJbXBvcnRJZCI6bnVsbCwiVGl0bGUiOiJoZXBhdGl0aXMgQSwgTHltZSBkaXNlYXNlLCByb3RhdmlydXMiLCJOb3RlIjpudWxsLCJIeXBlcmxpbmsiOnsiJGlkIjoiNTc0IiwiQWRkcmVzcyI6IiIsIlN1YkFkZHJlc3MiOiIifSwiSXNDaGFuZ2VkIjpmYWxzZSwiSXNOZXciOmZhbHNlfX1dLCJNaWxlc3RvbmVzIjpbXX0seyIkaWQiOiI1NzUiLCJJZCI6IjU2MWI3Y2EwLTYzNjktNDczYy04Y2E0LTU0NzQ2NDhmZjc1MyIsIkluZGV4IjoyLCJIZWFkZXJUZXh0IjoiMjFzdCBDZW50dXJ5IiwiU3R5bGUiOnsiJGlkIjoiNTc2IiwiSGVhZGVyU3R5bGUiOnsiJGlkIjoiNTc3IiwiVGV4dFN0eWxlIjp7IiRpZCI6IjU3OCIsIkZvbnRTZXR0aW5ncyI6eyIkaWQiOiI1NzkiLCJGb250U2l6ZSI6MTIsIkZvbnROYW1lIjoiQ2VudHVyeSBHb3RoaWMiLCJJc0JvbGQiOnRydWUsIklzSXRhbGljIjpmYWxzZSwiSXNVbmRlcmxpbmVkIjpmYWxzZSwiUGFyZW50U3R5bGUiOm51bGx9LCJBdXRvU2l6ZSI6MCwiRm9yZWdyb3VuZCI6eyIkaWQiOiI1ODAiLCJDb2xvciI6eyIkaWQiOiI1ODEiLCJBIjoyNTUsIlIiOjI1NSwiRyI6MjU1LCJCIjoyNTV9fSwiTWF4V2lkdGgiOjAuMCwiTWF4SGVpZ2h0IjowLjAsIlNtYXJ0Rm9yZWdyb3VuZElzQWN0aXZlIjpmYWxzZSwiSG9yaXpvbnRhbEFsaWdubWVudCI6MCwiVmVydGljYWxBbGlnbm1lbnQiOjAsIlNtYXJ0Rm9yZWdyb3VuZCI6bnVsbCwiQmFja2dyb3VuZEZpbGxUeXBlIjowLCJNYXJnaW4iOnsiJHJlZiI6IjE0MyJ9LCJQYWRkaW5nIjp7IiRyZWYiOiIxNDQifSwiQmFja2dyb3VuZCI6bnVsbCwiSXNWaXNpYmxlIjpmYWxzZSwiV2lkdGgiOjAuMCwiSGVpZ2h0IjowLjAsIkJvcmRlclN0eWxlIjpudWxsLCJQYXJlbnRTdHlsZSI6bnVsbH0sIlJlY3RhbmdsZVN0eWxlIjp7IiRpZCI6IjU4MiIsIk1hcmdpbiI6eyIkcmVmIjoiMTQ2In0sIlBhZGRpbmciOnsiJHJlZiI6IjE0NyJ9LCJCYWNrZ3JvdW5kIjp7IiRpZCI6IjU4MyIsIkNvbG9yIjp7IiRpZCI6IjU4NCIsIkEiOjEyNywiUiI6NjgsIkciOjEzNCwiQiI6MTQ0fX0sIklzVmlzaWJsZSI6ZmFsc2UsIldpZHRoIjowLjAsIkhlaWdodCI6MC4wLCJCb3JkZXJTdHlsZSI6eyIkaWQiOiI1ODUiLCJMaW5lQ29sb3IiOnsiJGlkIjoiNTg2IiwiJHR5cGUiOiJOTFJFLkNvbW1vbi5Eb20uU29saWRDb2xvckJydXNoLCBOTFJFLkNvbW1vbiIsIkNvbG9yIjp7IiRpZCI6IjU4NyIsIkEiOjI1NSwiUiI6ODgsIkciOjM5LCJCIjo3fX0sIkxpbmVXZWlnaHQiOjAuMCwiTGluZVR5cGUiOjAsIlBhcmVudFN0eWxlIjpudWxsfSwiUGFyZW50U3R5bGUiOm51bGx9LCJNYXJnaW4iOnsiJHJlZiI6IjE1MyJ9LCJQYWRkaW5nIjp7IiRyZWYiOiIxNTQifSwiQmFja2dyb3VuZCI6bnVsbCwiSXNWaXNpYmxlIjp0cnVlLCJXaWR0aCI6MC4wLCJIZWlnaHQiOjAuMCwiQm9yZGVyU3R5bGUiOm51bGwsIlBhcmVudFN0eWxlIjpudWxsfSwiQmFja2dyb3VuZFN0eWxlIjp7IiRpZCI6IjU4OCIsIk1hcmdpbiI6eyIkcmVmIjoiMTU2In0sIlBhZGRpbmciOnsiJHJlZiI6IjE1NyJ9LCJCYWNrZ3JvdW5kIjp7IiRpZCI6IjU4OSIsIkNvbG9yIjp7IiRpZCI6IjU5MCIsIkEiOjI1NSwiUiI6NjAsIkciOjE4NSwiQiI6MTk3fX0sIklzVmlzaWJsZSI6dHJ1ZSwiV2lkdGgiOjAuMCwiSGVpZ2h0IjowLjAsIkJvcmRlclN0eWxlIjp7IiRpZCI6IjU5MSIsIkxpbmVDb2xvciI6eyIkaWQiOiI1OTIiLCIkdHlwZSI6Ik5MUkUuQ29tbW9uLkRvbS5Tb2xpZENvbG9yQnJ1c2gsIE5MUkUuQ29tbW9uIiwiQ29sb3IiOnsiJGlkIjoiNTkzIiwiQSI6MjU1LCJSIjoyMzEsIkciOjIzMCwiQiI6MjMwfX0sIkxpbmVXZWlnaHQiOjIuMCwiTGluZVR5cGUiOjAsIlBhcmVudFN0eWxlIjpudWxsfSwiUGFyZW50U3R5bGUiOm51bGx9LCJJc0Fib3ZlVGltZWJhbmQiOmZhbHNlLCJNYXJnaW4iOnsiJHJlZiI6IjE2MyJ9LCJQYWRkaW5nIjp7IiRyZWYiOiIxNjQifSwiSXNWaXNpYmxlIjp0cnVlLCJXaWR0aCI6MC4wLCJIZWlnaHQiOjAuMCwiQm9yZGVyU3R5bGUiOm51bGwsIlBhcmVudFN0eWxlIjpudWxsfSwiVGFza3MiOltdLCJNaWxlc3RvbmVzIjpbeyIkaWQiOiI1OTQiLCJJZCI6IjBhZTZjOGIxLTEwYWYtNDFjMC1iMmRiLWJkNzYxZjJjNDNjYiIsIkluZGV4IjoxMSwiR3JvdXBJZCI6bnVsbCwiVGl0bGUiOiJIUFYiLCJEYXRlVGltZSI6IjIwMDYtMDctMjhUMDA6MDA6MDAiLCJQZXJjZW50YWdlQ29tcGxldGUiOm51bGwsIk5vdGUiOm51bGwsIlN0eWxlIjp7IiRpZCI6IjU5NSIsIlRpdGxlUG9zaXRpb24iOiJMZWZ0IiwiRGF0ZVBvc2l0aW9uIjoiTGVmdCIsIlNoYXBlVHlwZSI6OSwiU2hhcGVTaXplIjoxLCJTaGFwZVN0eWxlIjp7IiRpZCI6IjU5NiIsIk1hcmdpbiI6eyIkcmVmIjoiNjAifSwiUGFkZGluZyI6eyIkcmVmIjoiNjEifSwiQmFja2dyb3VuZCI6eyIkaWQiOiI1OTciLCJDb2xvciI6eyIkaWQiOiI1OTgiLCJBIjoyNTUsIlIiOjY4LCJHIjo4NCwiQiI6MTA2fX0sIklzVmlzaWJsZSI6dHJ1ZSwiV2lkdGgiOjE4LjAsIkhlaWdodCI6MjAuMCwiQm9yZGVyU3R5bGUiOnsiJGlkIjoiNTk5IiwiTGluZUNvbG9yIjp7IiRpZCI6IjYwMCIsIiR0eXBlIjoiTkxSRS5Db21tb24uRG9tLlNvbGlkQ29sb3JCcnVzaCwgTkxSRS5Db21tb24iLCJDb2xvciI6eyIkaWQiOiI2MDEiLCJBIjoyNTUsIlIiOjI1NSwiRyI6MCwiQiI6MH19LCJMaW5lV2VpZ2h0IjowLjAsIkxpbmVUeXBlIjowLCJQYXJlbnRTdHlsZSI6bnVsbH0sIlBhcmVudFN0eWxlIjpudWxsfSwiVGl0bGVTdHlsZSI6eyIkaWQiOiI2MDIiLCJGb250U2V0dGluZ3MiOnsiJGlkIjoiNjAzIiwiRm9udFNpemUiOjE2LCJGb250TmFtZSI6IkNlbnR1cnkgR290aGljIiwiSXNCb2xkIjp0cnVlLCJJc0l0YWxpYyI6ZmFsc2UsIklzVW5kZXJsaW5lZCI6ZmFsc2UsIlBhcmVudFN0eWxlIjpudWxsfSwiQXV0b1NpemUiOjAsIkZvcmVncm91bmQiOnsiJGlkIjoiNjA0IiwiQ29sb3IiOnsiJGlkIjoiNjA1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3MSJ9LCJQYWRkaW5nIjp7IiRyZWYiOiI3MiJ9LCJCYWNrZ3JvdW5kIjp7IiRpZCI6IjYwNiIsIkNvbG9yIjp7IiRpZCI6IjYwNyIsIkEiOjAsIlIiOjI1NSwiRyI6MjU1LCJCIjoyNTV9fSwiSXNWaXNpYmxlIjp0cnVlLCJXaWR0aCI6MC4wLCJIZWlnaHQiOjAuMCwiQm9yZGVyU3R5bGUiOm51bGwsIlBhcmVudFN0eWxlIjpudWxsfSwiRGF0ZVN0eWxlIjp7IiRpZCI6IjYwOCIsIkZvbnRTZXR0aW5ncyI6eyIkaWQiOiI2MDkiLCJGb250U2l6ZSI6MTEsIkZvbnROYW1lIjoiQ2VudHVyeSBHb3RoaWMiLCJJc0JvbGQiOnRydWUsIklzSXRhbGljIjpmYWxzZSwiSXNVbmRlcmxpbmVkIjpmYWxzZSwiUGFyZW50U3R5bGUiOm51bGx9LCJBdXRvU2l6ZSI6MCwiRm9yZWdyb3VuZCI6eyIkaWQiOiI2MTAiLCJDb2xvciI6eyIkaWQiOiI2MTE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NjEyIiwiQ29sb3IiOnsiJGlkIjoiNjEzIiwiQSI6MCwiUiI6MjU1LCJHIjoyNTUsIkIiOjI1NX19LCJJc1Zpc2libGUiOnRydWUsIldpZHRoIjowLjAsIkhlaWdodCI6MC4wLCJCb3JkZXJTdHlsZSI6bnVsbCwiUGFyZW50U3R5bGUiOm51bGx9LCJEYXRlRm9ybWF0Ijp7IiRpZCI6IjY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E1IiwiRGF0ZVBhcnRJc1Zpc2libGUiOnRydWUsIlRpbWVQYXJ0SXNWaXNpYmxlIjpmYWxzZX19LCJXZWVrTnVtYmVyaW5nIjp7IiRpZCI6IjYxNiIsIkZvcm1hdCI6MCwiSXNWaXNpYmxlIjpmYWxzZSwiTGFzdEtub3duVmlzaWJpbGl0eVN0YXRlIjpmYWxzZX0sIklzVmlzaWJsZSI6dHJ1ZSwiUGFyZW50U3R5bGUiOm51bGx9LCJIeXBlcmxpbmsiOm51bGwsIkltcG9ydElkIjoiIn0seyIkaWQiOiI2MTciLCJJZCI6ImExOWRhNjAwLTk5ZTMtNDljYi1hMTk3LWU4N2EyNjlmYzlmMyIsIkluZGV4IjoxMiwiR3JvdXBJZCI6bnVsbCwiVGl0bGUiOiJoZXBhdGl0aXMgRSIsIkRhdGVUaW1lIjoiMjAxMi0wNy0zMVQwMDowMDowMCIsIlBlcmNlbnRhZ2VDb21wbGV0ZSI6bnVsbCwiTm90ZSI6bnVsbCwiU3R5bGUiOnsiJGlkIjoiNjE4IiwiVGl0bGVQb3NpdGlvbiI6IkxlZnQiLCJEYXRlUG9zaXRpb24iOiJMZWZ0IiwiU2hhcGVUeXBlIjo5LCJTaGFwZVNpemUiOjEsIlNoYXBlU3R5bGUiOnsiJGlkIjoiNjE5IiwiTWFyZ2luIjp7IiRyZWYiOiI2MCJ9LCJQYWRkaW5nIjp7IiRyZWYiOiI2MSJ9LCJCYWNrZ3JvdW5kIjp7IiRpZCI6IjYyMCIsIkNvbG9yIjp7IiRpZCI6IjYyMSIsIkEiOjI1NSwiUiI6NjgsIkciOjg0LCJCIjoxMDZ9fSwiSXNWaXNpYmxlIjp0cnVlLCJXaWR0aCI6MTguMCwiSGVpZ2h0IjoyMC4wLCJCb3JkZXJTdHlsZSI6eyIkaWQiOiI2MjIiLCJMaW5lQ29sb3IiOnsiJGlkIjoiNjIzIiwiJHR5cGUiOiJOTFJFLkNvbW1vbi5Eb20uU29saWRDb2xvckJydXNoLCBOTFJFLkNvbW1vbiIsIkNvbG9yIjp7IiRpZCI6IjYyNCIsIkEiOjI1NSwiUiI6MjU1LCJHIjowLCJCIjowfX0sIkxpbmVXZWlnaHQiOjAuMCwiTGluZVR5cGUiOjAsIlBhcmVudFN0eWxlIjpudWxsfSwiUGFyZW50U3R5bGUiOm51bGx9LCJUaXRsZVN0eWxlIjp7IiRpZCI6IjYyNSIsIkZvbnRTZXR0aW5ncyI6eyIkaWQiOiI2MjYiLCJGb250U2l6ZSI6MTYsIkZvbnROYW1lIjoiQ2VudHVyeSBHb3RoaWMiLCJJc0JvbGQiOnRydWUsIklzSXRhbGljIjpmYWxzZSwiSXNVbmRlcmxpbmVkIjpmYWxzZSwiUGFyZW50U3R5bGUiOm51bGx9LCJBdXRvU2l6ZSI6MiwiRm9yZWdyb3VuZCI6eyIkaWQiOiI2MjciLCJDb2xvciI6eyIkaWQiOiI2MjgiLCJBIjoyNTUsIlIiOjI1NSwiRyI6MjU1LCJCIjoyNTV9fSwiTWF4V2lkdGgiOjkyLjc3NTk4NTcxNzc3MzQzOCwiTWF4SGVpZ2h0IjoiSW5maW5pdHkiLCJTbWFydEZvcmVncm91bmRJc0FjdGl2ZSI6ZmFsc2UsIkhvcml6b250YWxBbGlnbm1lbnQiOjIsIlZlcnRpY2FsQWxpZ25tZW50IjowLCJTbWFydEZvcmVncm91bmQiOm51bGwsIkJhY2tncm91bmRGaWxsVHlwZSI6MCwiTWFyZ2luIjp7IiRyZWYiOiI3MSJ9LCJQYWRkaW5nIjp7IiRyZWYiOiI3MiJ9LCJCYWNrZ3JvdW5kIjp7IiRpZCI6IjYyOSIsIkNvbG9yIjp7IiRpZCI6IjYzMCIsIkEiOjAsIlIiOjI1NSwiRyI6MjU1LCJCIjoyNTV9fSwiSXNWaXNpYmxlIjp0cnVlLCJXaWR0aCI6MC4wLCJIZWlnaHQiOjAuMCwiQm9yZGVyU3R5bGUiOm51bGwsIlBhcmVudFN0eWxlIjpudWxsfSwiRGF0ZVN0eWxlIjp7IiRpZCI6IjYzMSIsIkZvbnRTZXR0aW5ncyI6eyIkaWQiOiI2MzIiLCJGb250U2l6ZSI6MTEsIkZvbnROYW1lIjoiQ2VudHVyeSBHb3RoaWMiLCJJc0JvbGQiOnRydWUsIklzSXRhbGljIjpmYWxzZSwiSXNVbmRlcmxpbmVkIjpmYWxzZSwiUGFyZW50U3R5bGUiOm51bGx9LCJBdXRvU2l6ZSI6MCwiRm9yZWdyb3VuZCI6eyIkaWQiOiI2MzMiLCJDb2xvciI6eyIkaWQiOiI2MzQ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NjM1IiwiQ29sb3IiOnsiJGlkIjoiNjM2IiwiQSI6MCwiUiI6MjU1LCJHIjoyNTUsIkIiOjI1NX19LCJJc1Zpc2libGUiOnRydWUsIldpZHRoIjowLjAsIkhlaWdodCI6MC4wLCJCb3JkZXJTdHlsZSI6bnVsbCwiUGFyZW50U3R5bGUiOm51bGx9LCJEYXRlRm9ybWF0Ijp7IiRpZCI6IjYz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M4IiwiRGF0ZVBhcnRJc1Zpc2libGUiOnRydWUsIlRpbWVQYXJ0SXNWaXNpYmxlIjpmYWxzZX19LCJXZWVrTnVtYmVyaW5nIjp7IiRpZCI6IjYzOSIsIkZvcm1hdCI6MCwiSXNWaXNpYmxlIjpmYWxzZSwiTGFzdEtub3duVmlzaWJpbGl0eVN0YXRlIjpmYWxzZX0sIklzVmlzaWJsZSI6dHJ1ZSwiUGFyZW50U3R5bGUiOm51bGx9LCJIeXBlcmxpbmsiOm51bGwsIkltcG9ydElkIjoiIn0seyIkaWQiOiI2NDAiLCJJZCI6ImJjNGViN2I1LTliZGItNGUyYy1hODA5LTVjODc4NmI4ZWEzNCIsIkluZGV4IjoxMywiR3JvdXBJZCI6bnVsbCwiVGl0bGUiOiJtYWxhcmlhLCBkZW5ndWUgZmV2ZXIiLCJEYXRlVGltZSI6IjIwMTUtMDgtMDFUMDA6MDA6MDAiLCJQZXJjZW50YWdlQ29tcGxldGUiOm51bGwsIk5vdGUiOm51bGwsIlN0eWxlIjp7IiRpZCI6IjY0MSIsIlRpdGxlUG9zaXRpb24iOiJMZWZ0IiwiRGF0ZVBvc2l0aW9uIjoiTGVmdCIsIlNoYXBlVHlwZSI6OSwiU2hhcGVTaXplIjoxLCJTaGFwZVN0eWxlIjp7IiRpZCI6IjY0MiIsIk1hcmdpbiI6eyIkcmVmIjoiNjAifSwiUGFkZGluZyI6eyIkcmVmIjoiNjEifSwiQmFja2dyb3VuZCI6eyIkaWQiOiI2NDMiLCJDb2xvciI6eyIkaWQiOiI2NDQiLCJBIjoyNTUsIlIiOjY4LCJHIjo4NCwiQiI6MTA2fX0sIklzVmlzaWJsZSI6dHJ1ZSwiV2lkdGgiOjE4LjAsIkhlaWdodCI6MjAuMCwiQm9yZGVyU3R5bGUiOnsiJGlkIjoiNjQ1IiwiTGluZUNvbG9yIjp7IiRpZCI6IjY0NiIsIiR0eXBlIjoiTkxSRS5Db21tb24uRG9tLlNvbGlkQ29sb3JCcnVzaCwgTkxSRS5Db21tb24iLCJDb2xvciI6eyIkaWQiOiI2NDciLCJBIjoyNTUsIlIiOjI1NSwiRyI6MCwiQiI6MH19LCJMaW5lV2VpZ2h0IjowLjAsIkxpbmVUeXBlIjowLCJQYXJlbnRTdHlsZSI6bnVsbH0sIlBhcmVudFN0eWxlIjpudWxsfSwiVGl0bGVTdHlsZSI6eyIkaWQiOiI2NDgiLCJGb250U2V0dGluZ3MiOnsiJGlkIjoiNjQ5IiwiRm9udFNpemUiOjE2LCJGb250TmFtZSI6IkNlbnR1cnkgR290aGljIiwiSXNCb2xkIjp0cnVlLCJJc0l0YWxpYyI6ZmFsc2UsIklzVW5kZXJsaW5lZCI6ZmFsc2UsIlBhcmVudFN0eWxlIjpudWxsfSwiQXV0b1NpemUiOjAsIkZvcmVncm91bmQiOnsiJGlkIjoiNjUwIiwiQ29sb3IiOnsiJGlkIjoiNjU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3MSJ9LCJQYWRkaW5nIjp7IiRyZWYiOiI3MiJ9LCJCYWNrZ3JvdW5kIjp7IiRpZCI6IjY1MiIsIkNvbG9yIjp7IiRpZCI6IjY1MyIsIkEiOjAsIlIiOjI1NSwiRyI6MjU1LCJCIjoyNTV9fSwiSXNWaXNpYmxlIjp0cnVlLCJXaWR0aCI6MC4wLCJIZWlnaHQiOjAuMCwiQm9yZGVyU3R5bGUiOm51bGwsIlBhcmVudFN0eWxlIjpudWxsfSwiRGF0ZVN0eWxlIjp7IiRpZCI6IjY1NCIsIkZvbnRTZXR0aW5ncyI6eyIkaWQiOiI2NTUiLCJGb250U2l6ZSI6MTEsIkZvbnROYW1lIjoiQ2VudHVyeSBHb3RoaWMiLCJJc0JvbGQiOnRydWUsIklzSXRhbGljIjpmYWxzZSwiSXNVbmRlcmxpbmVkIjpmYWxzZSwiUGFyZW50U3R5bGUiOm51bGx9LCJBdXRvU2l6ZSI6MCwiRm9yZWdyb3VuZCI6eyIkaWQiOiI2NTYiLCJDb2xvciI6eyIkaWQiOiI2NTciLCJBIjoyNTUsIlIiOjIzMSwiRyI6MjMwLCJCIjoyMzB9fSwiTWF4V2lkdGgiOjIwMC4wLCJNYXhIZWlnaHQiOiJJbmZpbml0eSIsIlNtYXJ0Rm9yZWdyb3VuZElzQWN0aXZlIjpmYWxzZSwiSG9yaXpvbnRhbEFsaWdubWVudCI6MiwiVmVydGljYWxBbGlnbm1lbnQiOjAsIlNtYXJ0Rm9yZWdyb3VuZCI6bnVsbCwiQmFja2dyb3VuZEZpbGxUeXBlIjowLCJNYXJnaW4iOnsiJHJlZiI6Ijc4In0sIlBhZGRpbmciOnsiJHJlZiI6Ijc5In0sIkJhY2tncm91bmQiOnsiJGlkIjoiNjU4IiwiQ29sb3IiOnsiJGlkIjoiNjU5IiwiQSI6MCwiUiI6MjU1LCJHIjoyNTUsIkIiOjI1NX19LCJJc1Zpc2libGUiOnRydWUsIldpZHRoIjowLjAsIkhlaWdodCI6MC4wLCJCb3JkZXJTdHlsZSI6bnVsbCwiUGFyZW50U3R5bGUiOm51bGx9LCJEYXRlRm9ybWF0Ijp7IiRpZCI6IjY2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YxIiwiRGF0ZVBhcnRJc1Zpc2libGUiOnRydWUsIlRpbWVQYXJ0SXNWaXNpYmxlIjpmYWxzZX19LCJXZWVrTnVtYmVyaW5nIjp7IiRpZCI6IjY2MiIsIkZvcm1hdCI6MCwiSXNWaXNpYmxlIjpmYWxzZSwiTGFzdEtub3duVmlzaWJpbGl0eVN0YXRlIjpmYWxzZX0sIklzVmlzaWJsZSI6dHJ1ZSwiUGFyZW50U3R5bGUiOm51bGx9LCJIeXBlcmxpbmsiOm51bGwsIkltcG9ydElkIjoiIn0seyIkaWQiOiI2NjMiLCJJZCI6IjBhZTkwNGMzLTE5NDctNDVlNC1hYmVjLWEzYTM3MDFhYjI2ZCIsIkluZGV4IjoxNCwiR3JvdXBJZCI6bnVsbCwiVGl0bGUiOiJFYm9sYSIsIkRhdGVUaW1lIjoiMjAxOS0wOC0wNFQwMDowMDowMCIsIlBlcmNlbnRhZ2VDb21wbGV0ZSI6bnVsbCwiTm90ZSI6bnVsbCwiU3R5bGUiOnsiJGlkIjoiNjY0IiwiVGl0bGVQb3NpdGlvbiI6IkxlZnQiLCJEYXRlUG9zaXRpb24iOiJMZWZ0IiwiU2hhcGVUeXBlIjo5LCJTaGFwZVNpemUiOjEsIlNoYXBlU3R5bGUiOnsiJGlkIjoiNjY1IiwiTWFyZ2luIjp7IiRyZWYiOiI2MCJ9LCJQYWRkaW5nIjp7IiRyZWYiOiI2MSJ9LCJCYWNrZ3JvdW5kIjp7IiRpZCI6IjY2NiIsIkNvbG9yIjp7IiRpZCI6IjY2NyIsIkEiOjI1NSwiUiI6NjgsIkciOjg0LCJCIjoxMDZ9fSwiSXNWaXNpYmxlIjp0cnVlLCJXaWR0aCI6MTguMCwiSGVpZ2h0IjoyMC4wLCJCb3JkZXJTdHlsZSI6eyIkaWQiOiI2NjgiLCJMaW5lQ29sb3IiOnsiJGlkIjoiNjY5IiwiJHR5cGUiOiJOTFJFLkNvbW1vbi5Eb20uU29saWRDb2xvckJydXNoLCBOTFJFLkNvbW1vbiIsIkNvbG9yIjp7IiRpZCI6IjY3MCIsIkEiOjI1NSwiUiI6MjU1LCJHIjowLCJCIjowfX0sIkxpbmVXZWlnaHQiOjAuMCwiTGluZVR5cGUiOjAsIlBhcmVudFN0eWxlIjpudWxsfSwiUGFyZW50U3R5bGUiOm51bGx9LCJUaXRsZVN0eWxlIjp7IiRpZCI6IjY3MSIsIkZvbnRTZXR0aW5ncyI6eyIkaWQiOiI2NzIiLCJGb250U2l6ZSI6MTYsIkZvbnROYW1lIjoiQ2VudHVyeSBHb3RoaWMiLCJJc0JvbGQiOnRydWUsIklzSXRhbGljIjpmYWxzZSwiSXNVbmRlcmxpbmVkIjpmYWxzZSwiUGFyZW50U3R5bGUiOm51bGx9LCJBdXRvU2l6ZSI6MCwiRm9yZWdyb3VuZCI6eyIkaWQiOiI2NzMiLCJDb2xvciI6eyIkaWQiOiI2Nz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cxIn0sIlBhZGRpbmciOnsiJHJlZiI6IjcyIn0sIkJhY2tncm91bmQiOnsiJGlkIjoiNjc1IiwiQ29sb3IiOnsiJGlkIjoiNjc2IiwiQSI6MCwiUiI6MjU1LCJHIjoyNTUsIkIiOjI1NX19LCJJc1Zpc2libGUiOnRydWUsIldpZHRoIjowLjAsIkhlaWdodCI6MC4wLCJCb3JkZXJTdHlsZSI6bnVsbCwiUGFyZW50U3R5bGUiOm51bGx9LCJEYXRlU3R5bGUiOnsiJGlkIjoiNjc3IiwiRm9udFNldHRpbmdzIjp7IiRpZCI6IjY3OCIsIkZvbnRTaXplIjoxMSwiRm9udE5hbWUiOiJDZW50dXJ5IEdvdGhpYyIsIklzQm9sZCI6dHJ1ZSwiSXNJdGFsaWMiOmZhbHNlLCJJc1VuZGVybGluZWQiOmZhbHNlLCJQYXJlbnRTdHlsZSI6bnVsbH0sIkF1dG9TaXplIjowLCJGb3JlZ3JvdW5kIjp7IiRpZCI6IjY3OSIsIkNvbG9yIjp7IiRpZCI6IjY4MCIsIkEiOjI1NSwiUiI6MjMxLCJHIjoyMzAsIkIiOjIzMH19LCJNYXhXaWR0aCI6MjAwLjAsIk1heEhlaWdodCI6IkluZmluaXR5IiwiU21hcnRGb3JlZ3JvdW5kSXNBY3RpdmUiOmZhbHNlLCJIb3Jpem9udGFsQWxpZ25tZW50IjoyLCJWZXJ0aWNhbEFsaWdubWVudCI6MCwiU21hcnRGb3JlZ3JvdW5kIjpudWxsLCJCYWNrZ3JvdW5kRmlsbFR5cGUiOjAsIk1hcmdpbiI6eyIkcmVmIjoiNzgifSwiUGFkZGluZyI6eyIkcmVmIjoiNzkifSwiQmFja2dyb3VuZCI6eyIkaWQiOiI2ODEiLCJDb2xvciI6eyIkaWQiOiI2ODIiLCJBIjowLCJSIjoyNTUsIkciOjI1NSwiQiI6MjU1fX0sIklzVmlzaWJsZSI6dHJ1ZSwiV2lkdGgiOjAuMCwiSGVpZ2h0IjowLjAsIkJvcmRlclN0eWxlIjpudWxsLCJQYXJlbnRTdHlsZSI6bnVsbH0sIkRhdGVGb3JtYXQiOnsiJGlkIjoiN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ODQiLCJEYXRlUGFydElzVmlzaWJsZSI6dHJ1ZSwiVGltZVBhcnRJc1Zpc2libGUiOmZhbHNlfX0sIldlZWtOdW1iZXJpbmciOnsiJGlkIjoiNjg1IiwiRm9ybWF0IjowLCJJc1Zpc2libGUiOmZhbHNlLCJMYXN0S25vd25WaXNpYmlsaXR5U3RhdGUiOmZhbHNlfSwiSXNWaXNpYmxlIjp0cnVlLCJQYXJlbnRTdHlsZSI6bnVsbH0sIkh5cGVybGluayI6bnVsbCwiSW1wb3J0SWQiOiIifV19XSwiTXNQcm9qZWN0SXRlbXNUcmVlIjpudWxsLCJNZXRhZGF0YSI6eyIkaWQiOiI2ODY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Njg3IiwiSW1wYU9wdGlvbnMiOnsiJGlkIjoiNjg4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jg5IiwiVXNlVGltZSI6ZmFsc2UsIldvcmtEYXlTdGFydCI6IjAwOjAwOjAwIiwiV29ya0RheUVuZCI6IjIzOjU5OjAwIn0sIkxhc3RVc2VkVGVtcGxhdGVJZCI6ImNjMjZmODYzLTI3Y2UtNDgwZS1hNTg5LWIzZjEyZjJkNmViMC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963-07-11T00:00:00.0000000Z"/>
  <p:tag name="OTLENDDATE" val="1970-07-11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974-07-15T00:00:00.0000000Z"/>
  <p:tag name="OTLENDDATE" val="1978-07-15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991-07-24T00:00:00.0000000Z"/>
  <p:tag name="OTLENDDATE" val="1998-07-24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921-06-27T00:00:00.0000000Z"/>
  <p:tag name="OTLENDDATE" val="1926-06-27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932-07-01T00:00:00.0000000Z"/>
  <p:tag name="OTLENDDATE" val="1937-07-01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890-01-22T00:00:00.0000000Z"/>
  <p:tag name="OTLENDDATE" val="1897-01-22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1884-01-01T00:00:00.0000000Z"/>
  <p:tag name="OTLENDDATE" val="1885-12-31T23:59:00.0000000Z"/>
  <p:tag name="OTLDURATIONFORMAT" val="day"/>
  <p:tag name="OTLSPACING" val="3"/>
  <p:tag name="OTLSHAPETHICKNESSTYPE" val="Regular"/>
  <p:tag name="OTLWEEKNUMBERINGFORMAT" val="WNFormat1"/>
  <p:tag name="OTLWEEKNUMBERINGISVISIBLE" val="Fals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hepatitis E"/>
  <p:tag name="OTLDATE" val="2012-07-31T00:00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laria, dengue fever"/>
  <p:tag name="OTLDATE" val="2015-08-01T00:00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bola"/>
  <p:tag name="OTLDATE" val="2019-08-04T00:00:00.0000000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PV"/>
  <p:tag name="OTLDATE" val="2006-07-28T00:00:00.0000000"/>
  <p:tag name="OTLPOSITIONONTASK" val="None"/>
  <p:tag name="OTLRELATEDTASKID" val="00000000-0000-0000-0000-00000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VID-19"/>
  <p:tag name="OTLDATE" val="2020-12-11T00:00:00.0000000"/>
  <p:tag name="OTLPOSITIONONTASK" val="None"/>
  <p:tag name="OTLRELATEDTASKID" val="00000000-0000-0000-0000-000000000000"/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epatitis B"/>
  <p:tag name="OTLDATE" val="1981-07-19T00:00:00.0000000"/>
  <p:tag name="OTLPOSITIONONTASK" val="None"/>
  <p:tag name="OTLRELATEDTASKID" val="00000000-0000-0000-0000-000000000000"/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olio"/>
  <p:tag name="OTLDATE" val="1952-07-07T00:00:00.0000000"/>
  <p:tag name="OTLPOSITIONONTASK" val="None"/>
  <p:tag name="OTLRELATEDTASKID" val="00000000-0000-0000-0000-000000000000"/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mallpox"/>
  <p:tag name="OTLDATE" val="1796-06-19T00:00:00.0000000"/>
  <p:tag name="OTLPOSITIONONTASK" val="None"/>
  <p:tag name="OTLRELATEDTASKID" val="00000000-0000-0000-0000-000000000000"/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MMM"/>
  <p:tag name="OTLTIMEBANDQUICKPOSITION" val="Custom"/>
  <p:tag name="OTLTIMEBANDSHAPETYPE" val="RoundedCornerRectangleTimeband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SHAPEPADDINGTOP" val="3"/>
  <p:tag name="OTLTIMEBANDFYSTARTMONTH" val="January"/>
  <p:tag name="OTLTIMEBANDSHOWFYLABEL" val="True"/>
  <p:tag name="OTLTIMEBANDUSESTARTINGOFTHEYEARFORFYNUMBERING" val="True"/>
  <p:tag name="OTLTIMEBANDAUTODATERANGE" val="False"/>
  <p:tag name="OTLTIMEBANDENDDATE" val="2021-01-31T00:00:00.0000000"/>
  <p:tag name="OTLTIMEBANDSTARTDATE" val="1790-01-01T00:00:00.0000000"/>
  <p:tag name="OTLTIMEBANDSCALETYPE" val="Years"/>
  <p:tag name="OTLMARKERSHAPE" val="OTL"/>
  <p:tag name="OTLLEFTENDCAPSMARGINLEFT" val="39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Segoe UI 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2020-06-19T10:36:34Z</dcterms:created>
  <dcterms:modified xsi:type="dcterms:W3CDTF">2021-01-04T13:49:56Z</dcterms:modified>
</cp:coreProperties>
</file>