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B2F"/>
    <a:srgbClr val="76B531"/>
    <a:srgbClr val="80C535"/>
    <a:srgbClr val="ABDB77"/>
    <a:srgbClr val="015295"/>
    <a:srgbClr val="015CA7"/>
    <a:srgbClr val="0162B3"/>
    <a:srgbClr val="016BC3"/>
    <a:srgbClr val="0179DD"/>
    <a:srgbClr val="0A9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804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448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8664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288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35681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0993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3299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99809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8473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8758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3169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F9D0A-B217-410C-88F1-D496889FBA98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83497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F9D0A-B217-410C-88F1-D496889FBA98}" type="datetimeFigureOut">
              <a:rPr lang="ro-RO" smtClean="0"/>
              <a:t>16.03.2017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34185-563C-40DA-BD75-546A3B8128E2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5113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110" Type="http://schemas.openxmlformats.org/officeDocument/2006/relationships/tags" Target="../tags/tag110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840" name="OTLSHAPE_M_63b5115c4d1b4d2a83d378ca51a0f83a_Connector1"/>
          <p:cNvCxnSpPr/>
          <p:nvPr>
            <p:custDataLst>
              <p:tags r:id="rId2"/>
            </p:custDataLst>
          </p:nvPr>
        </p:nvCxnSpPr>
        <p:spPr>
          <a:xfrm>
            <a:off x="7299238" y="3756025"/>
            <a:ext cx="0" cy="702887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39" name="OTLSHAPE_M_c9182cf6fc864a66a47d219dd677ec72_Connector1"/>
          <p:cNvCxnSpPr/>
          <p:nvPr>
            <p:custDataLst>
              <p:tags r:id="rId3"/>
            </p:custDataLst>
          </p:nvPr>
        </p:nvCxnSpPr>
        <p:spPr>
          <a:xfrm>
            <a:off x="4717404" y="3756025"/>
            <a:ext cx="0" cy="555879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38" name="OTLSHAPE_M_153ece4a622543d4a3e652f2c4b46162_Connector1"/>
          <p:cNvCxnSpPr/>
          <p:nvPr>
            <p:custDataLst>
              <p:tags r:id="rId4"/>
            </p:custDataLst>
          </p:nvPr>
        </p:nvCxnSpPr>
        <p:spPr>
          <a:xfrm>
            <a:off x="7806385" y="2537748"/>
            <a:ext cx="0" cy="742027"/>
          </a:xfrm>
          <a:prstGeom prst="line">
            <a:avLst/>
          </a:prstGeom>
          <a:ln w="9525" cap="flat" cmpd="sng" algn="ctr">
            <a:solidFill>
              <a:schemeClr val="accent6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37" name="OTLSHAPE_M_8223ecfc21be46419d0a9510ccee56e6_Connector1"/>
          <p:cNvCxnSpPr/>
          <p:nvPr>
            <p:custDataLst>
              <p:tags r:id="rId5"/>
            </p:custDataLst>
          </p:nvPr>
        </p:nvCxnSpPr>
        <p:spPr>
          <a:xfrm>
            <a:off x="5362863" y="2755646"/>
            <a:ext cx="0" cy="555879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36" name="OTLSHAPE_M_0e138361386942438dd1bb4e0049110f_Connector1"/>
          <p:cNvCxnSpPr/>
          <p:nvPr>
            <p:custDataLst>
              <p:tags r:id="rId6"/>
            </p:custDataLst>
          </p:nvPr>
        </p:nvCxnSpPr>
        <p:spPr>
          <a:xfrm>
            <a:off x="1328747" y="3016018"/>
            <a:ext cx="0" cy="295507"/>
          </a:xfrm>
          <a:prstGeom prst="line">
            <a:avLst/>
          </a:prstGeom>
          <a:ln w="9525" cap="flat" cmpd="sng" algn="ctr">
            <a:solidFill>
              <a:schemeClr val="dk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20" name="OTLSHAPE_TB_00000000000000000000000000000000_LeftEndCaps" hidden="1"/>
          <p:cNvSpPr txBox="1"/>
          <p:nvPr>
            <p:custDataLst>
              <p:tags r:id="rId7"/>
            </p:custDataLst>
          </p:nvPr>
        </p:nvSpPr>
        <p:spPr>
          <a:xfrm>
            <a:off x="254000" y="3394244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/>
              </a:rPr>
              <a:t>2007</a:t>
            </a:r>
            <a:endParaRPr lang="en-US" b="1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9921" name="OTLSHAPE_TB_00000000000000000000000000000000_RightEndCaps" hidden="1"/>
          <p:cNvSpPr txBox="1"/>
          <p:nvPr>
            <p:custDataLst>
              <p:tags r:id="rId8"/>
            </p:custDataLst>
          </p:nvPr>
        </p:nvSpPr>
        <p:spPr>
          <a:xfrm>
            <a:off x="8426534" y="3394244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/>
              </a:rPr>
              <a:t>2017</a:t>
            </a:r>
            <a:endParaRPr lang="en-US" b="1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9922" name="OTLSHAPE_TB_00000000000000000000000000000000_ScaleContainer"/>
          <p:cNvSpPr/>
          <p:nvPr>
            <p:custDataLst>
              <p:tags r:id="rId9"/>
            </p:custDataLst>
          </p:nvPr>
        </p:nvSpPr>
        <p:spPr>
          <a:xfrm>
            <a:off x="844465" y="3343275"/>
            <a:ext cx="7467600" cy="381000"/>
          </a:xfrm>
          <a:prstGeom prst="roundRect">
            <a:avLst>
              <a:gd name="adj" fmla="val 100000"/>
            </a:avLst>
          </a:prstGeom>
          <a:solidFill>
            <a:schemeClr val="dk1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23" name="OTLSHAPE_TB_00000000000000000000000000000000_ElapsedTime" hidden="1"/>
          <p:cNvSpPr/>
          <p:nvPr>
            <p:custDataLst>
              <p:tags r:id="rId10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24" name="OTLSHAPE_TB_00000000000000000000000000000000_TodayMarkerShape" hidden="1"/>
          <p:cNvSpPr/>
          <p:nvPr>
            <p:custDataLst>
              <p:tags r:id="rId11"/>
            </p:custDataLst>
          </p:nvPr>
        </p:nvSpPr>
        <p:spPr>
          <a:xfrm>
            <a:off x="7564979" y="3724275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25" name="OTLSHAPE_TB_00000000000000000000000000000000_TodayMarkerText" hidden="1"/>
          <p:cNvSpPr txBox="1"/>
          <p:nvPr>
            <p:custDataLst>
              <p:tags r:id="rId12"/>
            </p:custDataLst>
          </p:nvPr>
        </p:nvSpPr>
        <p:spPr>
          <a:xfrm>
            <a:off x="7619409" y="3851275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/>
              </a:rPr>
              <a:t>Today</a:t>
            </a:r>
            <a:endParaRPr lang="en-US" sz="120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926" name="OTLSHAPE_TB_00000000000000000000000000000000_TimescaleInterval1"/>
          <p:cNvSpPr txBox="1"/>
          <p:nvPr>
            <p:custDataLst>
              <p:tags r:id="rId13"/>
            </p:custDataLst>
          </p:nvPr>
        </p:nvSpPr>
        <p:spPr>
          <a:xfrm>
            <a:off x="1073065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smtClean="0">
                <a:solidFill>
                  <a:schemeClr val="lt1"/>
                </a:solidFill>
                <a:latin typeface="Segoe UI"/>
              </a:rPr>
              <a:t>2007</a:t>
            </a:r>
            <a:endParaRPr lang="en-US" sz="1000" spc="-14">
              <a:solidFill>
                <a:schemeClr val="lt1"/>
              </a:solidFill>
              <a:latin typeface="Segoe UI"/>
            </a:endParaRPr>
          </a:p>
        </p:txBody>
      </p:sp>
      <p:cxnSp>
        <p:nvCxnSpPr>
          <p:cNvPr id="9927" name="OTLSHAPE_TB_00000000000000000000000000000000_Separator1"/>
          <p:cNvCxnSpPr/>
          <p:nvPr>
            <p:custDataLst>
              <p:tags r:id="rId14"/>
            </p:custDataLst>
          </p:nvPr>
        </p:nvCxnSpPr>
        <p:spPr>
          <a:xfrm>
            <a:off x="1656797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28" name="OTLSHAPE_TB_00000000000000000000000000000000_TimescaleInterval2"/>
          <p:cNvSpPr txBox="1"/>
          <p:nvPr>
            <p:custDataLst>
              <p:tags r:id="rId15"/>
            </p:custDataLst>
          </p:nvPr>
        </p:nvSpPr>
        <p:spPr>
          <a:xfrm>
            <a:off x="1720297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smtClean="0">
                <a:solidFill>
                  <a:schemeClr val="lt1"/>
                </a:solidFill>
                <a:latin typeface="Segoe UI"/>
              </a:rPr>
              <a:t>2008</a:t>
            </a:r>
            <a:endParaRPr lang="en-US" sz="1000" spc="-14">
              <a:solidFill>
                <a:schemeClr val="lt1"/>
              </a:solidFill>
              <a:latin typeface="Segoe UI"/>
            </a:endParaRPr>
          </a:p>
        </p:txBody>
      </p:sp>
      <p:cxnSp>
        <p:nvCxnSpPr>
          <p:cNvPr id="9929" name="OTLSHAPE_TB_00000000000000000000000000000000_Separator2"/>
          <p:cNvCxnSpPr/>
          <p:nvPr>
            <p:custDataLst>
              <p:tags r:id="rId16"/>
            </p:custDataLst>
          </p:nvPr>
        </p:nvCxnSpPr>
        <p:spPr>
          <a:xfrm>
            <a:off x="2305802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30" name="OTLSHAPE_TB_00000000000000000000000000000000_TimescaleInterval3"/>
          <p:cNvSpPr txBox="1"/>
          <p:nvPr>
            <p:custDataLst>
              <p:tags r:id="rId17"/>
            </p:custDataLst>
          </p:nvPr>
        </p:nvSpPr>
        <p:spPr>
          <a:xfrm>
            <a:off x="2369302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smtClean="0">
                <a:solidFill>
                  <a:schemeClr val="lt1"/>
                </a:solidFill>
                <a:latin typeface="Segoe UI"/>
              </a:rPr>
              <a:t>2009</a:t>
            </a:r>
            <a:endParaRPr lang="en-US" sz="1000" spc="-14">
              <a:solidFill>
                <a:schemeClr val="lt1"/>
              </a:solidFill>
              <a:latin typeface="Segoe UI"/>
            </a:endParaRPr>
          </a:p>
        </p:txBody>
      </p:sp>
      <p:cxnSp>
        <p:nvCxnSpPr>
          <p:cNvPr id="9931" name="OTLSHAPE_TB_00000000000000000000000000000000_Separator3"/>
          <p:cNvCxnSpPr/>
          <p:nvPr>
            <p:custDataLst>
              <p:tags r:id="rId18"/>
            </p:custDataLst>
          </p:nvPr>
        </p:nvCxnSpPr>
        <p:spPr>
          <a:xfrm>
            <a:off x="2953034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32" name="OTLSHAPE_TB_00000000000000000000000000000000_TimescaleInterval4"/>
          <p:cNvSpPr txBox="1"/>
          <p:nvPr>
            <p:custDataLst>
              <p:tags r:id="rId19"/>
            </p:custDataLst>
          </p:nvPr>
        </p:nvSpPr>
        <p:spPr>
          <a:xfrm>
            <a:off x="3016534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smtClean="0">
                <a:solidFill>
                  <a:schemeClr val="lt1"/>
                </a:solidFill>
                <a:latin typeface="Segoe UI"/>
              </a:rPr>
              <a:t>2010</a:t>
            </a:r>
            <a:endParaRPr lang="en-US" sz="1000" spc="-14">
              <a:solidFill>
                <a:schemeClr val="lt1"/>
              </a:solidFill>
              <a:latin typeface="Segoe UI"/>
            </a:endParaRPr>
          </a:p>
        </p:txBody>
      </p:sp>
      <p:cxnSp>
        <p:nvCxnSpPr>
          <p:cNvPr id="9933" name="OTLSHAPE_TB_00000000000000000000000000000000_Separator4"/>
          <p:cNvCxnSpPr/>
          <p:nvPr>
            <p:custDataLst>
              <p:tags r:id="rId20"/>
            </p:custDataLst>
          </p:nvPr>
        </p:nvCxnSpPr>
        <p:spPr>
          <a:xfrm>
            <a:off x="3600266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34" name="OTLSHAPE_TB_00000000000000000000000000000000_TimescaleInterval5"/>
          <p:cNvSpPr txBox="1"/>
          <p:nvPr>
            <p:custDataLst>
              <p:tags r:id="rId21"/>
            </p:custDataLst>
          </p:nvPr>
        </p:nvSpPr>
        <p:spPr>
          <a:xfrm>
            <a:off x="3663766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smtClean="0">
                <a:solidFill>
                  <a:schemeClr val="lt1"/>
                </a:solidFill>
                <a:latin typeface="Segoe UI"/>
              </a:rPr>
              <a:t>2011</a:t>
            </a:r>
            <a:endParaRPr lang="en-US" sz="1000" spc="-14">
              <a:solidFill>
                <a:schemeClr val="lt1"/>
              </a:solidFill>
              <a:latin typeface="Segoe UI"/>
            </a:endParaRPr>
          </a:p>
        </p:txBody>
      </p:sp>
      <p:cxnSp>
        <p:nvCxnSpPr>
          <p:cNvPr id="9935" name="OTLSHAPE_TB_00000000000000000000000000000000_Separator5"/>
          <p:cNvCxnSpPr/>
          <p:nvPr>
            <p:custDataLst>
              <p:tags r:id="rId22"/>
            </p:custDataLst>
          </p:nvPr>
        </p:nvCxnSpPr>
        <p:spPr>
          <a:xfrm>
            <a:off x="4247497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36" name="OTLSHAPE_TB_00000000000000000000000000000000_TimescaleInterval6"/>
          <p:cNvSpPr txBox="1"/>
          <p:nvPr>
            <p:custDataLst>
              <p:tags r:id="rId23"/>
            </p:custDataLst>
          </p:nvPr>
        </p:nvSpPr>
        <p:spPr>
          <a:xfrm>
            <a:off x="4310997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smtClean="0">
                <a:solidFill>
                  <a:schemeClr val="lt1"/>
                </a:solidFill>
                <a:latin typeface="Segoe UI"/>
              </a:rPr>
              <a:t>2012</a:t>
            </a:r>
            <a:endParaRPr lang="en-US" sz="1000" spc="-14">
              <a:solidFill>
                <a:schemeClr val="lt1"/>
              </a:solidFill>
              <a:latin typeface="Segoe UI"/>
            </a:endParaRPr>
          </a:p>
        </p:txBody>
      </p:sp>
      <p:cxnSp>
        <p:nvCxnSpPr>
          <p:cNvPr id="9937" name="OTLSHAPE_TB_00000000000000000000000000000000_Separator6"/>
          <p:cNvCxnSpPr/>
          <p:nvPr>
            <p:custDataLst>
              <p:tags r:id="rId24"/>
            </p:custDataLst>
          </p:nvPr>
        </p:nvCxnSpPr>
        <p:spPr>
          <a:xfrm>
            <a:off x="4896503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38" name="OTLSHAPE_TB_00000000000000000000000000000000_TimescaleInterval7"/>
          <p:cNvSpPr txBox="1"/>
          <p:nvPr>
            <p:custDataLst>
              <p:tags r:id="rId25"/>
            </p:custDataLst>
          </p:nvPr>
        </p:nvSpPr>
        <p:spPr>
          <a:xfrm>
            <a:off x="4960003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smtClean="0">
                <a:solidFill>
                  <a:schemeClr val="lt1"/>
                </a:solidFill>
                <a:latin typeface="Segoe UI"/>
              </a:rPr>
              <a:t>2013</a:t>
            </a:r>
            <a:endParaRPr lang="en-US" sz="1000" spc="-14">
              <a:solidFill>
                <a:schemeClr val="lt1"/>
              </a:solidFill>
              <a:latin typeface="Segoe UI"/>
            </a:endParaRPr>
          </a:p>
        </p:txBody>
      </p:sp>
      <p:cxnSp>
        <p:nvCxnSpPr>
          <p:cNvPr id="9939" name="OTLSHAPE_TB_00000000000000000000000000000000_Separator7"/>
          <p:cNvCxnSpPr/>
          <p:nvPr>
            <p:custDataLst>
              <p:tags r:id="rId26"/>
            </p:custDataLst>
          </p:nvPr>
        </p:nvCxnSpPr>
        <p:spPr>
          <a:xfrm>
            <a:off x="5543734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29" name="OTLSHAPE_TB_00000000000000000000000000000000_TimescaleInterval8"/>
          <p:cNvSpPr txBox="1"/>
          <p:nvPr>
            <p:custDataLst>
              <p:tags r:id="rId27"/>
            </p:custDataLst>
          </p:nvPr>
        </p:nvSpPr>
        <p:spPr>
          <a:xfrm>
            <a:off x="5607234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smtClean="0">
                <a:solidFill>
                  <a:schemeClr val="lt1"/>
                </a:solidFill>
                <a:latin typeface="Segoe UI"/>
              </a:rPr>
              <a:t>2014</a:t>
            </a:r>
            <a:endParaRPr lang="en-US" sz="1000" spc="-14">
              <a:solidFill>
                <a:schemeClr val="lt1"/>
              </a:solidFill>
              <a:latin typeface="Segoe UI"/>
            </a:endParaRPr>
          </a:p>
        </p:txBody>
      </p:sp>
      <p:cxnSp>
        <p:nvCxnSpPr>
          <p:cNvPr id="9830" name="OTLSHAPE_TB_00000000000000000000000000000000_Separator8"/>
          <p:cNvCxnSpPr/>
          <p:nvPr>
            <p:custDataLst>
              <p:tags r:id="rId28"/>
            </p:custDataLst>
          </p:nvPr>
        </p:nvCxnSpPr>
        <p:spPr>
          <a:xfrm>
            <a:off x="6190966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31" name="OTLSHAPE_TB_00000000000000000000000000000000_TimescaleInterval9"/>
          <p:cNvSpPr txBox="1"/>
          <p:nvPr>
            <p:custDataLst>
              <p:tags r:id="rId29"/>
            </p:custDataLst>
          </p:nvPr>
        </p:nvSpPr>
        <p:spPr>
          <a:xfrm>
            <a:off x="6254466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smtClean="0">
                <a:solidFill>
                  <a:schemeClr val="lt1"/>
                </a:solidFill>
                <a:latin typeface="Segoe UI"/>
              </a:rPr>
              <a:t>2015</a:t>
            </a:r>
            <a:endParaRPr lang="en-US" sz="1000" spc="-14">
              <a:solidFill>
                <a:schemeClr val="lt1"/>
              </a:solidFill>
              <a:latin typeface="Segoe UI"/>
            </a:endParaRPr>
          </a:p>
        </p:txBody>
      </p:sp>
      <p:cxnSp>
        <p:nvCxnSpPr>
          <p:cNvPr id="9832" name="OTLSHAPE_TB_00000000000000000000000000000000_Separator9"/>
          <p:cNvCxnSpPr/>
          <p:nvPr>
            <p:custDataLst>
              <p:tags r:id="rId30"/>
            </p:custDataLst>
          </p:nvPr>
        </p:nvCxnSpPr>
        <p:spPr>
          <a:xfrm>
            <a:off x="6838198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33" name="OTLSHAPE_TB_00000000000000000000000000000000_TimescaleInterval10"/>
          <p:cNvSpPr txBox="1"/>
          <p:nvPr>
            <p:custDataLst>
              <p:tags r:id="rId31"/>
            </p:custDataLst>
          </p:nvPr>
        </p:nvSpPr>
        <p:spPr>
          <a:xfrm>
            <a:off x="6901698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smtClean="0">
                <a:solidFill>
                  <a:schemeClr val="lt1"/>
                </a:solidFill>
                <a:latin typeface="Segoe UI"/>
              </a:rPr>
              <a:t>2016</a:t>
            </a:r>
            <a:endParaRPr lang="en-US" sz="1000" spc="-14">
              <a:solidFill>
                <a:schemeClr val="lt1"/>
              </a:solidFill>
              <a:latin typeface="Segoe UI"/>
            </a:endParaRPr>
          </a:p>
        </p:txBody>
      </p:sp>
      <p:cxnSp>
        <p:nvCxnSpPr>
          <p:cNvPr id="9834" name="OTLSHAPE_TB_00000000000000000000000000000000_Separator10"/>
          <p:cNvCxnSpPr/>
          <p:nvPr>
            <p:custDataLst>
              <p:tags r:id="rId32"/>
            </p:custDataLst>
          </p:nvPr>
        </p:nvCxnSpPr>
        <p:spPr>
          <a:xfrm>
            <a:off x="7487203" y="3381375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35" name="OTLSHAPE_TB_00000000000000000000000000000000_TimescaleInterval11"/>
          <p:cNvSpPr txBox="1"/>
          <p:nvPr>
            <p:custDataLst>
              <p:tags r:id="rId33"/>
            </p:custDataLst>
          </p:nvPr>
        </p:nvSpPr>
        <p:spPr>
          <a:xfrm>
            <a:off x="7550703" y="3449320"/>
            <a:ext cx="275717" cy="16891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smtClean="0">
                <a:solidFill>
                  <a:schemeClr val="lt1"/>
                </a:solidFill>
                <a:latin typeface="Segoe UI"/>
              </a:rPr>
              <a:t>2017</a:t>
            </a:r>
            <a:endParaRPr lang="en-US" sz="1000" spc="-14">
              <a:solidFill>
                <a:schemeClr val="lt1"/>
              </a:solidFill>
              <a:latin typeface="Segoe UI"/>
            </a:endParaRPr>
          </a:p>
        </p:txBody>
      </p:sp>
      <p:sp>
        <p:nvSpPr>
          <p:cNvPr id="9841" name="OTLSHAPE_M_0e138361386942438dd1bb4e0049110f_Title"/>
          <p:cNvSpPr txBox="1"/>
          <p:nvPr>
            <p:custDataLst>
              <p:tags r:id="rId34"/>
            </p:custDataLst>
          </p:nvPr>
        </p:nvSpPr>
        <p:spPr>
          <a:xfrm>
            <a:off x="612721" y="2644289"/>
            <a:ext cx="1422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Segoe UI"/>
              </a:rPr>
              <a:t>iPhone (1st Generation)</a:t>
            </a:r>
            <a:endParaRPr lang="en-US" sz="1000" b="1" spc="-4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9842" name="OTLSHAPE_M_0e138361386942438dd1bb4e0049110f_Date"/>
          <p:cNvSpPr txBox="1"/>
          <p:nvPr>
            <p:custDataLst>
              <p:tags r:id="rId35"/>
            </p:custDataLst>
          </p:nvPr>
        </p:nvSpPr>
        <p:spPr>
          <a:xfrm>
            <a:off x="978925" y="2838599"/>
            <a:ext cx="698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8" smtClean="0">
                <a:solidFill>
                  <a:srgbClr val="737373"/>
                </a:solidFill>
                <a:latin typeface="Segoe UI"/>
              </a:rPr>
              <a:t>June 29, 2007</a:t>
            </a:r>
            <a:endParaRPr lang="en-US" sz="900" spc="-8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9843" name="OTLSHAPE_M_0e138361386942438dd1bb4e0049110f_Shape"/>
          <p:cNvSpPr/>
          <p:nvPr>
            <p:custDataLst>
              <p:tags r:id="rId36"/>
            </p:custDataLst>
          </p:nvPr>
        </p:nvSpPr>
        <p:spPr>
          <a:xfrm>
            <a:off x="1265247" y="3216275"/>
            <a:ext cx="127000" cy="190500"/>
          </a:xfrm>
          <a:prstGeom prst="roundRect">
            <a:avLst/>
          </a:prstGeom>
          <a:solidFill>
            <a:srgbClr val="90CCFE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44" name="OTLSHAPE_M_25b2298a97514ee8a9ba9510a82fd60a_Title"/>
          <p:cNvSpPr txBox="1"/>
          <p:nvPr>
            <p:custDataLst>
              <p:tags r:id="rId37"/>
            </p:custDataLst>
          </p:nvPr>
        </p:nvSpPr>
        <p:spPr>
          <a:xfrm>
            <a:off x="2259208" y="2844546"/>
            <a:ext cx="685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smtClean="0">
                <a:solidFill>
                  <a:schemeClr val="dk1"/>
                </a:solidFill>
                <a:latin typeface="Segoe UI"/>
              </a:rPr>
              <a:t>iPhone 3GS</a:t>
            </a:r>
            <a:endParaRPr lang="en-US" sz="1000" b="1" spc="-8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9845" name="OTLSHAPE_M_25b2298a97514ee8a9ba9510a82fd60a_Date"/>
          <p:cNvSpPr txBox="1"/>
          <p:nvPr>
            <p:custDataLst>
              <p:tags r:id="rId38"/>
            </p:custDataLst>
          </p:nvPr>
        </p:nvSpPr>
        <p:spPr>
          <a:xfrm>
            <a:off x="2257430" y="3038856"/>
            <a:ext cx="698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8" smtClean="0">
                <a:solidFill>
                  <a:srgbClr val="737373"/>
                </a:solidFill>
                <a:latin typeface="Segoe UI"/>
              </a:rPr>
              <a:t>June 19, 2009</a:t>
            </a:r>
            <a:endParaRPr lang="en-US" sz="900" spc="-8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9846" name="OTLSHAPE_M_25b2298a97514ee8a9ba9510a82fd60a_Shape"/>
          <p:cNvSpPr/>
          <p:nvPr>
            <p:custDataLst>
              <p:tags r:id="rId39"/>
            </p:custDataLst>
          </p:nvPr>
        </p:nvSpPr>
        <p:spPr>
          <a:xfrm>
            <a:off x="2543751" y="3216275"/>
            <a:ext cx="127000" cy="190500"/>
          </a:xfrm>
          <a:prstGeom prst="roundRect">
            <a:avLst/>
          </a:prstGeom>
          <a:solidFill>
            <a:srgbClr val="54B1FE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47" name="OTLSHAPE_M_1c3894e847274fd0b9928ee97708aa35_Title"/>
          <p:cNvSpPr txBox="1"/>
          <p:nvPr>
            <p:custDataLst>
              <p:tags r:id="rId40"/>
            </p:custDataLst>
          </p:nvPr>
        </p:nvSpPr>
        <p:spPr>
          <a:xfrm>
            <a:off x="3813951" y="2844546"/>
            <a:ext cx="584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smtClean="0">
                <a:solidFill>
                  <a:schemeClr val="dk1"/>
                </a:solidFill>
                <a:latin typeface="Segoe UI"/>
              </a:rPr>
              <a:t>iPhone 4s</a:t>
            </a:r>
            <a:endParaRPr lang="en-US" sz="1000" b="1" spc="-8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9848" name="OTLSHAPE_M_1c3894e847274fd0b9928ee97708aa35_Date"/>
          <p:cNvSpPr txBox="1"/>
          <p:nvPr>
            <p:custDataLst>
              <p:tags r:id="rId41"/>
            </p:custDataLst>
          </p:nvPr>
        </p:nvSpPr>
        <p:spPr>
          <a:xfrm>
            <a:off x="3668642" y="3038856"/>
            <a:ext cx="876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smtClean="0">
                <a:solidFill>
                  <a:srgbClr val="737373"/>
                </a:solidFill>
                <a:latin typeface="Segoe UI"/>
              </a:rPr>
              <a:t>October 14, 2011</a:t>
            </a:r>
            <a:endParaRPr lang="en-US" sz="900" spc="-4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9849" name="OTLSHAPE_M_1c3894e847274fd0b9928ee97708aa35_Shape"/>
          <p:cNvSpPr/>
          <p:nvPr>
            <p:custDataLst>
              <p:tags r:id="rId42"/>
            </p:custDataLst>
          </p:nvPr>
        </p:nvSpPr>
        <p:spPr>
          <a:xfrm>
            <a:off x="4045684" y="3216275"/>
            <a:ext cx="127000" cy="190500"/>
          </a:xfrm>
          <a:prstGeom prst="roundRect">
            <a:avLst/>
          </a:prstGeom>
          <a:solidFill>
            <a:srgbClr val="229AFE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50" name="OTLSHAPE_M_8223ecfc21be46419d0a9510ccee56e6_Title"/>
          <p:cNvSpPr txBox="1"/>
          <p:nvPr>
            <p:custDataLst>
              <p:tags r:id="rId43"/>
            </p:custDataLst>
          </p:nvPr>
        </p:nvSpPr>
        <p:spPr>
          <a:xfrm>
            <a:off x="5067630" y="2383917"/>
            <a:ext cx="584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smtClean="0">
                <a:solidFill>
                  <a:schemeClr val="dk1"/>
                </a:solidFill>
                <a:latin typeface="Segoe UI"/>
              </a:rPr>
              <a:t>iPhone 5s</a:t>
            </a:r>
            <a:endParaRPr lang="en-US" sz="1000" b="1" spc="-8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9851" name="OTLSHAPE_M_8223ecfc21be46419d0a9510ccee56e6_Date"/>
          <p:cNvSpPr txBox="1"/>
          <p:nvPr>
            <p:custDataLst>
              <p:tags r:id="rId44"/>
            </p:custDataLst>
          </p:nvPr>
        </p:nvSpPr>
        <p:spPr>
          <a:xfrm>
            <a:off x="4852344" y="2578227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smtClean="0">
                <a:solidFill>
                  <a:srgbClr val="737373"/>
                </a:solidFill>
                <a:latin typeface="Segoe UI"/>
              </a:rPr>
              <a:t>September 20, 2013</a:t>
            </a:r>
            <a:endParaRPr lang="en-US" sz="900" spc="-4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9852" name="OTLSHAPE_M_8223ecfc21be46419d0a9510ccee56e6_Shape"/>
          <p:cNvSpPr/>
          <p:nvPr>
            <p:custDataLst>
              <p:tags r:id="rId45"/>
            </p:custDataLst>
          </p:nvPr>
        </p:nvSpPr>
        <p:spPr>
          <a:xfrm>
            <a:off x="5299363" y="3216275"/>
            <a:ext cx="127000" cy="190500"/>
          </a:xfrm>
          <a:prstGeom prst="roundRect">
            <a:avLst/>
          </a:prstGeom>
          <a:solidFill>
            <a:srgbClr val="0179DD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53" name="OTLSHAPE_M_1019f0b81fe340179c501c11ff70c639_Title"/>
          <p:cNvSpPr txBox="1"/>
          <p:nvPr>
            <p:custDataLst>
              <p:tags r:id="rId46"/>
            </p:custDataLst>
          </p:nvPr>
        </p:nvSpPr>
        <p:spPr>
          <a:xfrm>
            <a:off x="5500343" y="2844546"/>
            <a:ext cx="1003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Segoe UI"/>
              </a:rPr>
              <a:t>iPhone 6 / 6 Plus</a:t>
            </a:r>
            <a:endParaRPr lang="en-US" sz="1000" b="1" spc="-4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9854" name="OTLSHAPE_M_1019f0b81fe340179c501c11ff70c639_Date"/>
          <p:cNvSpPr txBox="1"/>
          <p:nvPr>
            <p:custDataLst>
              <p:tags r:id="rId47"/>
            </p:custDataLst>
          </p:nvPr>
        </p:nvSpPr>
        <p:spPr>
          <a:xfrm>
            <a:off x="5497802" y="3038856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smtClean="0">
                <a:solidFill>
                  <a:srgbClr val="737373"/>
                </a:solidFill>
                <a:latin typeface="Segoe UI"/>
              </a:rPr>
              <a:t>September 19, 2014</a:t>
            </a:r>
            <a:endParaRPr lang="en-US" sz="900" spc="-4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9855" name="OTLSHAPE_M_1019f0b81fe340179c501c11ff70c639_Shape"/>
          <p:cNvSpPr/>
          <p:nvPr>
            <p:custDataLst>
              <p:tags r:id="rId48"/>
            </p:custDataLst>
          </p:nvPr>
        </p:nvSpPr>
        <p:spPr>
          <a:xfrm>
            <a:off x="5944821" y="3216275"/>
            <a:ext cx="127000" cy="190500"/>
          </a:xfrm>
          <a:prstGeom prst="roundRect">
            <a:avLst/>
          </a:prstGeom>
          <a:solidFill>
            <a:srgbClr val="016BC3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16" name="OTLSHAPE_M_309da6279c374c1ca2a4170604064aa1_Title"/>
          <p:cNvSpPr txBox="1"/>
          <p:nvPr>
            <p:custDataLst>
              <p:tags r:id="rId49"/>
            </p:custDataLst>
          </p:nvPr>
        </p:nvSpPr>
        <p:spPr>
          <a:xfrm>
            <a:off x="6699397" y="2844546"/>
            <a:ext cx="5969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smtClean="0">
                <a:solidFill>
                  <a:schemeClr val="dk1"/>
                </a:solidFill>
                <a:latin typeface="Segoe UI"/>
              </a:rPr>
              <a:t>iPhone SE</a:t>
            </a:r>
            <a:endParaRPr lang="en-US" sz="1000" b="1" spc="-8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17" name="OTLSHAPE_M_309da6279c374c1ca2a4170604064aa1_Date"/>
          <p:cNvSpPr txBox="1"/>
          <p:nvPr>
            <p:custDataLst>
              <p:tags r:id="rId50"/>
            </p:custDataLst>
          </p:nvPr>
        </p:nvSpPr>
        <p:spPr>
          <a:xfrm>
            <a:off x="6605713" y="3038856"/>
            <a:ext cx="7874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6" smtClean="0">
                <a:solidFill>
                  <a:srgbClr val="737373"/>
                </a:solidFill>
                <a:latin typeface="Segoe UI"/>
              </a:rPr>
              <a:t>March 31, 2016</a:t>
            </a:r>
            <a:endParaRPr lang="en-US" sz="900" spc="-6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10018" name="OTLSHAPE_M_309da6279c374c1ca2a4170604064aa1_Shape"/>
          <p:cNvSpPr/>
          <p:nvPr>
            <p:custDataLst>
              <p:tags r:id="rId51"/>
            </p:custDataLst>
          </p:nvPr>
        </p:nvSpPr>
        <p:spPr>
          <a:xfrm>
            <a:off x="6936061" y="3216275"/>
            <a:ext cx="127000" cy="190500"/>
          </a:xfrm>
          <a:prstGeom prst="roundRect">
            <a:avLst/>
          </a:prstGeom>
          <a:solidFill>
            <a:srgbClr val="015CA7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19" name="OTLSHAPE_M_153ece4a622543d4a3e652f2c4b46162_Title"/>
          <p:cNvSpPr txBox="1"/>
          <p:nvPr>
            <p:custDataLst>
              <p:tags r:id="rId52"/>
            </p:custDataLst>
          </p:nvPr>
        </p:nvSpPr>
        <p:spPr>
          <a:xfrm>
            <a:off x="7211178" y="2166019"/>
            <a:ext cx="1181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Segoe UI"/>
              </a:rPr>
              <a:t>10-year anniversary</a:t>
            </a:r>
            <a:endParaRPr lang="en-US" sz="1000" b="1" spc="-4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20" name="OTLSHAPE_M_153ece4a622543d4a3e652f2c4b46162_Date"/>
          <p:cNvSpPr txBox="1"/>
          <p:nvPr>
            <p:custDataLst>
              <p:tags r:id="rId53"/>
            </p:custDataLst>
          </p:nvPr>
        </p:nvSpPr>
        <p:spPr>
          <a:xfrm>
            <a:off x="7456563" y="2360329"/>
            <a:ext cx="698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8" smtClean="0">
                <a:solidFill>
                  <a:srgbClr val="737373"/>
                </a:solidFill>
                <a:latin typeface="Segoe UI"/>
              </a:rPr>
              <a:t>June 29, 2017</a:t>
            </a:r>
            <a:endParaRPr lang="en-US" sz="900" spc="-8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10021" name="OTLSHAPE_M_153ece4a622543d4a3e652f2c4b46162_Shape"/>
          <p:cNvSpPr/>
          <p:nvPr>
            <p:custDataLst>
              <p:tags r:id="rId54"/>
            </p:custDataLst>
          </p:nvPr>
        </p:nvSpPr>
        <p:spPr>
          <a:xfrm>
            <a:off x="7692085" y="3152775"/>
            <a:ext cx="228600" cy="254000"/>
          </a:xfrm>
          <a:prstGeom prst="teardrop">
            <a:avLst/>
          </a:prstGeom>
          <a:solidFill>
            <a:schemeClr val="accent6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22" name="OTLSHAPE_M_02c61c41b7024f22b5158f7b3347b536_Title"/>
          <p:cNvSpPr txBox="1"/>
          <p:nvPr>
            <p:custDataLst>
              <p:tags r:id="rId55"/>
            </p:custDataLst>
          </p:nvPr>
        </p:nvSpPr>
        <p:spPr>
          <a:xfrm>
            <a:off x="1686590" y="4054094"/>
            <a:ext cx="622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smtClean="0">
                <a:solidFill>
                  <a:schemeClr val="dk1"/>
                </a:solidFill>
                <a:latin typeface="Segoe UI"/>
              </a:rPr>
              <a:t>iPhone 3G</a:t>
            </a:r>
            <a:endParaRPr lang="en-US" sz="1000" b="1" spc="-8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23" name="OTLSHAPE_M_02c61c41b7024f22b5158f7b3347b536_Date"/>
          <p:cNvSpPr txBox="1"/>
          <p:nvPr>
            <p:custDataLst>
              <p:tags r:id="rId56"/>
            </p:custDataLst>
          </p:nvPr>
        </p:nvSpPr>
        <p:spPr>
          <a:xfrm>
            <a:off x="1669953" y="3876675"/>
            <a:ext cx="6477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6" smtClean="0">
                <a:solidFill>
                  <a:srgbClr val="737373"/>
                </a:solidFill>
                <a:latin typeface="Segoe UI"/>
              </a:rPr>
              <a:t>July 11, 2008</a:t>
            </a:r>
            <a:endParaRPr lang="en-US" sz="900" spc="-6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10024" name="OTLSHAPE_M_02c61c41b7024f22b5158f7b3347b536_Shape"/>
          <p:cNvSpPr/>
          <p:nvPr>
            <p:custDataLst>
              <p:tags r:id="rId57"/>
            </p:custDataLst>
          </p:nvPr>
        </p:nvSpPr>
        <p:spPr>
          <a:xfrm>
            <a:off x="1935531" y="3660775"/>
            <a:ext cx="127000" cy="190500"/>
          </a:xfrm>
          <a:prstGeom prst="roundRect">
            <a:avLst/>
          </a:prstGeom>
          <a:solidFill>
            <a:srgbClr val="65BAFE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25" name="OTLSHAPE_M_ce9da14e1f9c4f9db3e825f06a6290e8_Title"/>
          <p:cNvSpPr txBox="1"/>
          <p:nvPr>
            <p:custDataLst>
              <p:tags r:id="rId58"/>
            </p:custDataLst>
          </p:nvPr>
        </p:nvSpPr>
        <p:spPr>
          <a:xfrm>
            <a:off x="2996057" y="4054094"/>
            <a:ext cx="533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smtClean="0">
                <a:solidFill>
                  <a:schemeClr val="dk1"/>
                </a:solidFill>
                <a:latin typeface="Segoe UI"/>
              </a:rPr>
              <a:t>iPhone 4</a:t>
            </a:r>
            <a:endParaRPr lang="en-US" sz="1000" b="1" spc="-8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26" name="OTLSHAPE_M_ce9da14e1f9c4f9db3e825f06a6290e8_Date"/>
          <p:cNvSpPr txBox="1"/>
          <p:nvPr>
            <p:custDataLst>
              <p:tags r:id="rId59"/>
            </p:custDataLst>
          </p:nvPr>
        </p:nvSpPr>
        <p:spPr>
          <a:xfrm>
            <a:off x="2913528" y="3876675"/>
            <a:ext cx="698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8" smtClean="0">
                <a:solidFill>
                  <a:srgbClr val="737373"/>
                </a:solidFill>
                <a:latin typeface="Segoe UI"/>
              </a:rPr>
              <a:t>June 24, 2010</a:t>
            </a:r>
            <a:endParaRPr lang="en-US" sz="900" spc="-8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10027" name="OTLSHAPE_M_ce9da14e1f9c4f9db3e825f06a6290e8_Shape"/>
          <p:cNvSpPr/>
          <p:nvPr>
            <p:custDataLst>
              <p:tags r:id="rId60"/>
            </p:custDataLst>
          </p:nvPr>
        </p:nvSpPr>
        <p:spPr>
          <a:xfrm>
            <a:off x="3199849" y="3660775"/>
            <a:ext cx="127000" cy="190500"/>
          </a:xfrm>
          <a:prstGeom prst="roundRect">
            <a:avLst/>
          </a:prstGeom>
          <a:solidFill>
            <a:srgbClr val="40A8FE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28" name="OTLSHAPE_M_c9182cf6fc864a66a47d219dd677ec72_Title"/>
          <p:cNvSpPr txBox="1"/>
          <p:nvPr>
            <p:custDataLst>
              <p:tags r:id="rId61"/>
            </p:custDataLst>
          </p:nvPr>
        </p:nvSpPr>
        <p:spPr>
          <a:xfrm>
            <a:off x="4450112" y="4514723"/>
            <a:ext cx="533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smtClean="0">
                <a:solidFill>
                  <a:schemeClr val="dk1"/>
                </a:solidFill>
                <a:latin typeface="Segoe UI"/>
              </a:rPr>
              <a:t>iPhone 5</a:t>
            </a:r>
            <a:endParaRPr lang="en-US" sz="1000" b="1" spc="-8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29" name="OTLSHAPE_M_c9182cf6fc864a66a47d219dd677ec72_Date"/>
          <p:cNvSpPr txBox="1"/>
          <p:nvPr>
            <p:custDataLst>
              <p:tags r:id="rId62"/>
            </p:custDataLst>
          </p:nvPr>
        </p:nvSpPr>
        <p:spPr>
          <a:xfrm>
            <a:off x="4206885" y="4337304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smtClean="0">
                <a:solidFill>
                  <a:srgbClr val="737373"/>
                </a:solidFill>
                <a:latin typeface="Segoe UI"/>
              </a:rPr>
              <a:t>September 21, 2012</a:t>
            </a:r>
            <a:endParaRPr lang="en-US" sz="900" spc="-4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10030" name="OTLSHAPE_M_c9182cf6fc864a66a47d219dd677ec72_Shape"/>
          <p:cNvSpPr/>
          <p:nvPr>
            <p:custDataLst>
              <p:tags r:id="rId63"/>
            </p:custDataLst>
          </p:nvPr>
        </p:nvSpPr>
        <p:spPr>
          <a:xfrm>
            <a:off x="4653904" y="3660775"/>
            <a:ext cx="127000" cy="190500"/>
          </a:xfrm>
          <a:prstGeom prst="roundRect">
            <a:avLst/>
          </a:prstGeom>
          <a:solidFill>
            <a:srgbClr val="0A90FE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31" name="OTLSHAPE_M_4fc8e2755558477ab4d2d236b8f06a2e_Title"/>
          <p:cNvSpPr txBox="1"/>
          <p:nvPr>
            <p:custDataLst>
              <p:tags r:id="rId64"/>
            </p:custDataLst>
          </p:nvPr>
        </p:nvSpPr>
        <p:spPr>
          <a:xfrm>
            <a:off x="5065090" y="4054094"/>
            <a:ext cx="584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smtClean="0">
                <a:solidFill>
                  <a:schemeClr val="dk1"/>
                </a:solidFill>
                <a:latin typeface="Segoe UI"/>
              </a:rPr>
              <a:t>iPhone 5c</a:t>
            </a:r>
            <a:endParaRPr lang="en-US" sz="1000" b="1" spc="-8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32" name="OTLSHAPE_M_4fc8e2755558477ab4d2d236b8f06a2e_Date"/>
          <p:cNvSpPr txBox="1"/>
          <p:nvPr>
            <p:custDataLst>
              <p:tags r:id="rId65"/>
            </p:custDataLst>
          </p:nvPr>
        </p:nvSpPr>
        <p:spPr>
          <a:xfrm>
            <a:off x="4852344" y="3876675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smtClean="0">
                <a:solidFill>
                  <a:srgbClr val="737373"/>
                </a:solidFill>
                <a:latin typeface="Segoe UI"/>
              </a:rPr>
              <a:t>September 20, 2013</a:t>
            </a:r>
            <a:endParaRPr lang="en-US" sz="900" spc="-4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10033" name="OTLSHAPE_M_4fc8e2755558477ab4d2d236b8f06a2e_Shape"/>
          <p:cNvSpPr/>
          <p:nvPr>
            <p:custDataLst>
              <p:tags r:id="rId66"/>
            </p:custDataLst>
          </p:nvPr>
        </p:nvSpPr>
        <p:spPr>
          <a:xfrm>
            <a:off x="5299363" y="3660775"/>
            <a:ext cx="127000" cy="190500"/>
          </a:xfrm>
          <a:prstGeom prst="roundRect">
            <a:avLst/>
          </a:prstGeom>
          <a:solidFill>
            <a:srgbClr val="0179DD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34" name="OTLSHAPE_M_95636d07ee1b4ce194552871b92e27ad_Title"/>
          <p:cNvSpPr txBox="1"/>
          <p:nvPr>
            <p:custDataLst>
              <p:tags r:id="rId67"/>
            </p:custDataLst>
          </p:nvPr>
        </p:nvSpPr>
        <p:spPr>
          <a:xfrm>
            <a:off x="6102334" y="4054094"/>
            <a:ext cx="11176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Segoe UI"/>
              </a:rPr>
              <a:t>iPhone 6s / 6s Plus</a:t>
            </a:r>
            <a:endParaRPr lang="en-US" sz="1000" b="1" spc="-4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35" name="OTLSHAPE_M_95636d07ee1b4ce194552871b92e27ad_Date"/>
          <p:cNvSpPr txBox="1"/>
          <p:nvPr>
            <p:custDataLst>
              <p:tags r:id="rId68"/>
            </p:custDataLst>
          </p:nvPr>
        </p:nvSpPr>
        <p:spPr>
          <a:xfrm>
            <a:off x="6155674" y="3876675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smtClean="0">
                <a:solidFill>
                  <a:srgbClr val="737373"/>
                </a:solidFill>
                <a:latin typeface="Segoe UI"/>
              </a:rPr>
              <a:t>September 25, 2015</a:t>
            </a:r>
            <a:endParaRPr lang="en-US" sz="900" spc="-4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10036" name="OTLSHAPE_M_95636d07ee1b4ce194552871b92e27ad_Shape"/>
          <p:cNvSpPr/>
          <p:nvPr>
            <p:custDataLst>
              <p:tags r:id="rId69"/>
            </p:custDataLst>
          </p:nvPr>
        </p:nvSpPr>
        <p:spPr>
          <a:xfrm>
            <a:off x="6602692" y="3660775"/>
            <a:ext cx="127000" cy="190500"/>
          </a:xfrm>
          <a:prstGeom prst="roundRect">
            <a:avLst/>
          </a:prstGeom>
          <a:solidFill>
            <a:srgbClr val="0162B3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37" name="OTLSHAPE_M_63b5115c4d1b4d2a83d378ca51a0f83a_Title"/>
          <p:cNvSpPr txBox="1"/>
          <p:nvPr>
            <p:custDataLst>
              <p:tags r:id="rId70"/>
            </p:custDataLst>
          </p:nvPr>
        </p:nvSpPr>
        <p:spPr>
          <a:xfrm>
            <a:off x="6791260" y="4661731"/>
            <a:ext cx="10033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Segoe UI"/>
              </a:rPr>
              <a:t>iPhone 7 / 7 Plus</a:t>
            </a:r>
            <a:endParaRPr lang="en-US" sz="1000" b="1" spc="-4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38" name="OTLSHAPE_M_63b5115c4d1b4d2a83d378ca51a0f83a_Date"/>
          <p:cNvSpPr txBox="1"/>
          <p:nvPr>
            <p:custDataLst>
              <p:tags r:id="rId71"/>
            </p:custDataLst>
          </p:nvPr>
        </p:nvSpPr>
        <p:spPr>
          <a:xfrm>
            <a:off x="6788720" y="4484312"/>
            <a:ext cx="10160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900" spc="-4" smtClean="0">
                <a:solidFill>
                  <a:srgbClr val="737373"/>
                </a:solidFill>
                <a:latin typeface="Segoe UI"/>
              </a:rPr>
              <a:t>September 16, 2016</a:t>
            </a:r>
            <a:endParaRPr lang="en-US" sz="900" spc="-4">
              <a:solidFill>
                <a:srgbClr val="737373"/>
              </a:solidFill>
              <a:latin typeface="Segoe UI"/>
            </a:endParaRPr>
          </a:p>
        </p:txBody>
      </p:sp>
      <p:sp>
        <p:nvSpPr>
          <p:cNvPr id="10039" name="OTLSHAPE_M_63b5115c4d1b4d2a83d378ca51a0f83a_Shape"/>
          <p:cNvSpPr/>
          <p:nvPr>
            <p:custDataLst>
              <p:tags r:id="rId72"/>
            </p:custDataLst>
          </p:nvPr>
        </p:nvSpPr>
        <p:spPr>
          <a:xfrm>
            <a:off x="7235738" y="3660775"/>
            <a:ext cx="127000" cy="190500"/>
          </a:xfrm>
          <a:prstGeom prst="roundRect">
            <a:avLst/>
          </a:prstGeom>
          <a:solidFill>
            <a:srgbClr val="015295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40" name="OTLSHAPE_T_708f37a1ac6c4812b1928b03a5807201_Shape"/>
          <p:cNvSpPr/>
          <p:nvPr>
            <p:custDataLst>
              <p:tags r:id="rId73"/>
            </p:custDataLst>
          </p:nvPr>
        </p:nvSpPr>
        <p:spPr>
          <a:xfrm>
            <a:off x="1009565" y="438819"/>
            <a:ext cx="7137400" cy="203200"/>
          </a:xfrm>
          <a:prstGeom prst="homePlate">
            <a:avLst/>
          </a:prstGeom>
          <a:solidFill>
            <a:srgbClr val="70AB2F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41" name="OTLSHAPE_T_708f37a1ac6c4812b1928b03a5807201_ShapePercentage" hidden="1"/>
          <p:cNvSpPr/>
          <p:nvPr>
            <p:custDataLst>
              <p:tags r:id="rId74"/>
            </p:custDataLst>
          </p:nvPr>
        </p:nvSpPr>
        <p:spPr>
          <a:xfrm>
            <a:off x="1009565" y="438819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42" name="OTLSHAPE_T_708f37a1ac6c4812b1928b03a5807201_Duration" hidden="1"/>
          <p:cNvSpPr txBox="1"/>
          <p:nvPr>
            <p:custDataLst>
              <p:tags r:id="rId75"/>
            </p:custDataLst>
          </p:nvPr>
        </p:nvSpPr>
        <p:spPr>
          <a:xfrm>
            <a:off x="0" y="438819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chemeClr val="accent2"/>
                </a:solidFill>
                <a:latin typeface="Calibri"/>
              </a:rPr>
              <a:t>2870 days</a:t>
            </a:r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0043" name="OTLSHAPE_T_708f37a1ac6c4812b1928b03a5807201_TextPercentage" hidden="1"/>
          <p:cNvSpPr txBox="1"/>
          <p:nvPr>
            <p:custDataLst>
              <p:tags r:id="rId76"/>
            </p:custDataLst>
          </p:nvPr>
        </p:nvSpPr>
        <p:spPr>
          <a:xfrm>
            <a:off x="0" y="593844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0044" name="OTLSHAPE_T_708f37a1ac6c4812b1928b03a5807201_JoinedDate" hidden="1"/>
          <p:cNvSpPr txBox="1"/>
          <p:nvPr>
            <p:custDataLst>
              <p:tags r:id="rId77"/>
            </p:custDataLst>
          </p:nvPr>
        </p:nvSpPr>
        <p:spPr>
          <a:xfrm>
            <a:off x="0" y="5938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45" name="OTLSHAPE_T_708f37a1ac6c4812b1928b03a5807201_StartDate" hidden="1"/>
          <p:cNvSpPr txBox="1"/>
          <p:nvPr>
            <p:custDataLst>
              <p:tags r:id="rId78"/>
            </p:custDataLst>
          </p:nvPr>
        </p:nvSpPr>
        <p:spPr>
          <a:xfrm>
            <a:off x="0" y="5938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46" name="OTLSHAPE_T_708f37a1ac6c4812b1928b03a5807201_EndDate" hidden="1"/>
          <p:cNvSpPr txBox="1"/>
          <p:nvPr>
            <p:custDataLst>
              <p:tags r:id="rId79"/>
            </p:custDataLst>
          </p:nvPr>
        </p:nvSpPr>
        <p:spPr>
          <a:xfrm>
            <a:off x="0" y="5938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47" name="OTLSHAPE_T_708f37a1ac6c4812b1928b03a5807201_Title"/>
          <p:cNvSpPr txBox="1"/>
          <p:nvPr>
            <p:custDataLst>
              <p:tags r:id="rId80"/>
            </p:custDataLst>
          </p:nvPr>
        </p:nvSpPr>
        <p:spPr>
          <a:xfrm>
            <a:off x="3443287" y="455964"/>
            <a:ext cx="22606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smtClean="0">
                <a:solidFill>
                  <a:schemeClr val="dk1"/>
                </a:solidFill>
                <a:latin typeface="Segoe UI"/>
              </a:rPr>
              <a:t>iPhone 6s / 6s Plus: ~13 mil units sold</a:t>
            </a:r>
            <a:endParaRPr lang="en-US" sz="1000" b="1" spc="-2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48" name="OTLSHAPE_T_b77fc89afbaf413383fc07b69ff2b810_Shape"/>
          <p:cNvSpPr/>
          <p:nvPr>
            <p:custDataLst>
              <p:tags r:id="rId81"/>
            </p:custDataLst>
          </p:nvPr>
        </p:nvSpPr>
        <p:spPr>
          <a:xfrm>
            <a:off x="1009565" y="769019"/>
            <a:ext cx="5435600" cy="203200"/>
          </a:xfrm>
          <a:prstGeom prst="homePlate">
            <a:avLst/>
          </a:prstGeom>
          <a:solidFill>
            <a:srgbClr val="76B531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49" name="OTLSHAPE_T_b77fc89afbaf413383fc07b69ff2b810_ShapePercentage" hidden="1"/>
          <p:cNvSpPr/>
          <p:nvPr>
            <p:custDataLst>
              <p:tags r:id="rId82"/>
            </p:custDataLst>
          </p:nvPr>
        </p:nvSpPr>
        <p:spPr>
          <a:xfrm>
            <a:off x="1009565" y="769019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50" name="OTLSHAPE_T_b77fc89afbaf413383fc07b69ff2b810_Duration" hidden="1"/>
          <p:cNvSpPr txBox="1"/>
          <p:nvPr>
            <p:custDataLst>
              <p:tags r:id="rId83"/>
            </p:custDataLst>
          </p:nvPr>
        </p:nvSpPr>
        <p:spPr>
          <a:xfrm>
            <a:off x="0" y="769019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chemeClr val="accent2"/>
                </a:solidFill>
                <a:latin typeface="Calibri"/>
              </a:rPr>
              <a:t>2190 days</a:t>
            </a:r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0051" name="OTLSHAPE_T_b77fc89afbaf413383fc07b69ff2b810_TextPercentage" hidden="1"/>
          <p:cNvSpPr txBox="1"/>
          <p:nvPr>
            <p:custDataLst>
              <p:tags r:id="rId84"/>
            </p:custDataLst>
          </p:nvPr>
        </p:nvSpPr>
        <p:spPr>
          <a:xfrm>
            <a:off x="0" y="924044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0052" name="OTLSHAPE_T_b77fc89afbaf413383fc07b69ff2b810_JoinedDate" hidden="1"/>
          <p:cNvSpPr txBox="1"/>
          <p:nvPr>
            <p:custDataLst>
              <p:tags r:id="rId85"/>
            </p:custDataLst>
          </p:nvPr>
        </p:nvSpPr>
        <p:spPr>
          <a:xfrm>
            <a:off x="0" y="9240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53" name="OTLSHAPE_T_b77fc89afbaf413383fc07b69ff2b810_StartDate" hidden="1"/>
          <p:cNvSpPr txBox="1"/>
          <p:nvPr>
            <p:custDataLst>
              <p:tags r:id="rId86"/>
            </p:custDataLst>
          </p:nvPr>
        </p:nvSpPr>
        <p:spPr>
          <a:xfrm>
            <a:off x="0" y="9240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54" name="OTLSHAPE_T_b77fc89afbaf413383fc07b69ff2b810_EndDate" hidden="1"/>
          <p:cNvSpPr txBox="1"/>
          <p:nvPr>
            <p:custDataLst>
              <p:tags r:id="rId87"/>
            </p:custDataLst>
          </p:nvPr>
        </p:nvSpPr>
        <p:spPr>
          <a:xfrm>
            <a:off x="0" y="9240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55" name="OTLSHAPE_T_b77fc89afbaf413383fc07b69ff2b810_Title"/>
          <p:cNvSpPr txBox="1"/>
          <p:nvPr>
            <p:custDataLst>
              <p:tags r:id="rId88"/>
            </p:custDataLst>
          </p:nvPr>
        </p:nvSpPr>
        <p:spPr>
          <a:xfrm>
            <a:off x="2653332" y="786164"/>
            <a:ext cx="2146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smtClean="0">
                <a:solidFill>
                  <a:schemeClr val="dk1"/>
                </a:solidFill>
                <a:latin typeface="Segoe UI"/>
              </a:rPr>
              <a:t>iPhone 6 / 6 Plus: ~10 mil units sold</a:t>
            </a:r>
            <a:endParaRPr lang="en-US" sz="1000" b="1" spc="-2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56" name="OTLSHAPE_T_3cf8949993fb4f09b6b60cf2b37ca330_Shape"/>
          <p:cNvSpPr/>
          <p:nvPr>
            <p:custDataLst>
              <p:tags r:id="rId89"/>
            </p:custDataLst>
          </p:nvPr>
        </p:nvSpPr>
        <p:spPr>
          <a:xfrm>
            <a:off x="1009565" y="1099219"/>
            <a:ext cx="3810000" cy="203200"/>
          </a:xfrm>
          <a:prstGeom prst="homePlate">
            <a:avLst/>
          </a:prstGeom>
          <a:solidFill>
            <a:srgbClr val="80C535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57" name="OTLSHAPE_T_3cf8949993fb4f09b6b60cf2b37ca330_ShapePercentage" hidden="1"/>
          <p:cNvSpPr/>
          <p:nvPr>
            <p:custDataLst>
              <p:tags r:id="rId90"/>
            </p:custDataLst>
          </p:nvPr>
        </p:nvSpPr>
        <p:spPr>
          <a:xfrm>
            <a:off x="1009565" y="1099219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58" name="OTLSHAPE_T_3cf8949993fb4f09b6b60cf2b37ca330_Duration" hidden="1"/>
          <p:cNvSpPr txBox="1"/>
          <p:nvPr>
            <p:custDataLst>
              <p:tags r:id="rId91"/>
            </p:custDataLst>
          </p:nvPr>
        </p:nvSpPr>
        <p:spPr>
          <a:xfrm>
            <a:off x="0" y="1099219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chemeClr val="accent2"/>
                </a:solidFill>
                <a:latin typeface="Calibri"/>
              </a:rPr>
              <a:t>1534 days</a:t>
            </a:r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0059" name="OTLSHAPE_T_3cf8949993fb4f09b6b60cf2b37ca330_TextPercentage" hidden="1"/>
          <p:cNvSpPr txBox="1"/>
          <p:nvPr>
            <p:custDataLst>
              <p:tags r:id="rId92"/>
            </p:custDataLst>
          </p:nvPr>
        </p:nvSpPr>
        <p:spPr>
          <a:xfrm>
            <a:off x="0" y="1254244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0060" name="OTLSHAPE_T_3cf8949993fb4f09b6b60cf2b37ca330_JoinedDate" hidden="1"/>
          <p:cNvSpPr txBox="1"/>
          <p:nvPr>
            <p:custDataLst>
              <p:tags r:id="rId93"/>
            </p:custDataLst>
          </p:nvPr>
        </p:nvSpPr>
        <p:spPr>
          <a:xfrm>
            <a:off x="0" y="12542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61" name="OTLSHAPE_T_3cf8949993fb4f09b6b60cf2b37ca330_StartDate" hidden="1"/>
          <p:cNvSpPr txBox="1"/>
          <p:nvPr>
            <p:custDataLst>
              <p:tags r:id="rId94"/>
            </p:custDataLst>
          </p:nvPr>
        </p:nvSpPr>
        <p:spPr>
          <a:xfrm>
            <a:off x="0" y="12542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62" name="OTLSHAPE_T_3cf8949993fb4f09b6b60cf2b37ca330_EndDate" hidden="1"/>
          <p:cNvSpPr txBox="1"/>
          <p:nvPr>
            <p:custDataLst>
              <p:tags r:id="rId95"/>
            </p:custDataLst>
          </p:nvPr>
        </p:nvSpPr>
        <p:spPr>
          <a:xfrm>
            <a:off x="0" y="12542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63" name="OTLSHAPE_T_3cf8949993fb4f09b6b60cf2b37ca330_Title"/>
          <p:cNvSpPr txBox="1"/>
          <p:nvPr>
            <p:custDataLst>
              <p:tags r:id="rId96"/>
            </p:custDataLst>
          </p:nvPr>
        </p:nvSpPr>
        <p:spPr>
          <a:xfrm>
            <a:off x="2088696" y="1116364"/>
            <a:ext cx="1651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Segoe UI"/>
              </a:rPr>
              <a:t>iPhone 5s: ~7 mil units sold</a:t>
            </a:r>
            <a:endParaRPr lang="en-US" sz="1000" b="1" spc="-4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64" name="OTLSHAPE_T_75af90870ab8409cbab46b94de0eb28b_Shape"/>
          <p:cNvSpPr/>
          <p:nvPr>
            <p:custDataLst>
              <p:tags r:id="rId97"/>
            </p:custDataLst>
          </p:nvPr>
        </p:nvSpPr>
        <p:spPr>
          <a:xfrm>
            <a:off x="1009565" y="1429419"/>
            <a:ext cx="2717800" cy="203200"/>
          </a:xfrm>
          <a:prstGeom prst="homePlate">
            <a:avLst/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65" name="OTLSHAPE_T_75af90870ab8409cbab46b94de0eb28b_ShapePercentage" hidden="1"/>
          <p:cNvSpPr/>
          <p:nvPr>
            <p:custDataLst>
              <p:tags r:id="rId98"/>
            </p:custDataLst>
          </p:nvPr>
        </p:nvSpPr>
        <p:spPr>
          <a:xfrm>
            <a:off x="1009565" y="1429419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66" name="OTLSHAPE_T_75af90870ab8409cbab46b94de0eb28b_Duration" hidden="1"/>
          <p:cNvSpPr txBox="1"/>
          <p:nvPr>
            <p:custDataLst>
              <p:tags r:id="rId99"/>
            </p:custDataLst>
          </p:nvPr>
        </p:nvSpPr>
        <p:spPr>
          <a:xfrm>
            <a:off x="0" y="1429419"/>
            <a:ext cx="520700" cy="3077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chemeClr val="accent2"/>
                </a:solidFill>
                <a:latin typeface="Calibri"/>
              </a:rPr>
              <a:t>1092 days</a:t>
            </a:r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0067" name="OTLSHAPE_T_75af90870ab8409cbab46b94de0eb28b_TextPercentage" hidden="1"/>
          <p:cNvSpPr txBox="1"/>
          <p:nvPr>
            <p:custDataLst>
              <p:tags r:id="rId100"/>
            </p:custDataLst>
          </p:nvPr>
        </p:nvSpPr>
        <p:spPr>
          <a:xfrm>
            <a:off x="0" y="1584444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0068" name="OTLSHAPE_T_75af90870ab8409cbab46b94de0eb28b_JoinedDate" hidden="1"/>
          <p:cNvSpPr txBox="1"/>
          <p:nvPr>
            <p:custDataLst>
              <p:tags r:id="rId101"/>
            </p:custDataLst>
          </p:nvPr>
        </p:nvSpPr>
        <p:spPr>
          <a:xfrm>
            <a:off x="0" y="15844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69" name="OTLSHAPE_T_75af90870ab8409cbab46b94de0eb28b_StartDate" hidden="1"/>
          <p:cNvSpPr txBox="1"/>
          <p:nvPr>
            <p:custDataLst>
              <p:tags r:id="rId102"/>
            </p:custDataLst>
          </p:nvPr>
        </p:nvSpPr>
        <p:spPr>
          <a:xfrm>
            <a:off x="0" y="15844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70" name="OTLSHAPE_T_75af90870ab8409cbab46b94de0eb28b_EndDate" hidden="1"/>
          <p:cNvSpPr txBox="1"/>
          <p:nvPr>
            <p:custDataLst>
              <p:tags r:id="rId103"/>
            </p:custDataLst>
          </p:nvPr>
        </p:nvSpPr>
        <p:spPr>
          <a:xfrm>
            <a:off x="0" y="15844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71" name="OTLSHAPE_T_75af90870ab8409cbab46b94de0eb28b_Title"/>
          <p:cNvSpPr txBox="1"/>
          <p:nvPr>
            <p:custDataLst>
              <p:tags r:id="rId104"/>
            </p:custDataLst>
          </p:nvPr>
        </p:nvSpPr>
        <p:spPr>
          <a:xfrm>
            <a:off x="1568706" y="1446564"/>
            <a:ext cx="16002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smtClean="0">
                <a:solidFill>
                  <a:schemeClr val="dk1"/>
                </a:solidFill>
                <a:latin typeface="Segoe UI"/>
              </a:rPr>
              <a:t>iPhone 5: ~5 mil units sold</a:t>
            </a:r>
            <a:endParaRPr lang="en-US" sz="1000" b="1" spc="-4">
              <a:solidFill>
                <a:schemeClr val="dk1"/>
              </a:solidFill>
              <a:latin typeface="Segoe UI"/>
            </a:endParaRPr>
          </a:p>
        </p:txBody>
      </p:sp>
      <p:sp>
        <p:nvSpPr>
          <p:cNvPr id="10072" name="OTLSHAPE_T_e6d5e1ef8b124d2398daeaf1d5988893_Shape"/>
          <p:cNvSpPr/>
          <p:nvPr>
            <p:custDataLst>
              <p:tags r:id="rId105"/>
            </p:custDataLst>
          </p:nvPr>
        </p:nvSpPr>
        <p:spPr>
          <a:xfrm>
            <a:off x="1009565" y="1759619"/>
            <a:ext cx="2184400" cy="203200"/>
          </a:xfrm>
          <a:prstGeom prst="homePlate">
            <a:avLst/>
          </a:prstGeom>
          <a:solidFill>
            <a:srgbClr val="ABDB77"/>
          </a:solidFill>
          <a:ln w="25400" cap="flat" cmpd="sng" algn="ctr">
            <a:noFill/>
            <a:prstDash val="solid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73" name="OTLSHAPE_T_e6d5e1ef8b124d2398daeaf1d5988893_ShapePercentage" hidden="1"/>
          <p:cNvSpPr/>
          <p:nvPr>
            <p:custDataLst>
              <p:tags r:id="rId106"/>
            </p:custDataLst>
          </p:nvPr>
        </p:nvSpPr>
        <p:spPr>
          <a:xfrm>
            <a:off x="1009565" y="1759619"/>
            <a:ext cx="0" cy="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74" name="OTLSHAPE_T_e6d5e1ef8b124d2398daeaf1d5988893_Duration" hidden="1"/>
          <p:cNvSpPr txBox="1"/>
          <p:nvPr>
            <p:custDataLst>
              <p:tags r:id="rId107"/>
            </p:custDataLst>
          </p:nvPr>
        </p:nvSpPr>
        <p:spPr>
          <a:xfrm>
            <a:off x="0" y="1759619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mtClean="0">
                <a:solidFill>
                  <a:schemeClr val="accent2"/>
                </a:solidFill>
                <a:latin typeface="Calibri"/>
              </a:rPr>
              <a:t>878 days</a:t>
            </a:r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0075" name="OTLSHAPE_T_e6d5e1ef8b124d2398daeaf1d5988893_TextPercentage" hidden="1"/>
          <p:cNvSpPr txBox="1"/>
          <p:nvPr>
            <p:custDataLst>
              <p:tags r:id="rId108"/>
            </p:custDataLst>
          </p:nvPr>
        </p:nvSpPr>
        <p:spPr>
          <a:xfrm>
            <a:off x="0" y="1914644"/>
            <a:ext cx="1588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0076" name="OTLSHAPE_T_e6d5e1ef8b124d2398daeaf1d5988893_JoinedDate" hidden="1"/>
          <p:cNvSpPr txBox="1"/>
          <p:nvPr>
            <p:custDataLst>
              <p:tags r:id="rId109"/>
            </p:custDataLst>
          </p:nvPr>
        </p:nvSpPr>
        <p:spPr>
          <a:xfrm>
            <a:off x="0" y="19146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77" name="OTLSHAPE_T_e6d5e1ef8b124d2398daeaf1d5988893_StartDate" hidden="1"/>
          <p:cNvSpPr txBox="1"/>
          <p:nvPr>
            <p:custDataLst>
              <p:tags r:id="rId110"/>
            </p:custDataLst>
          </p:nvPr>
        </p:nvSpPr>
        <p:spPr>
          <a:xfrm>
            <a:off x="0" y="19146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78" name="OTLSHAPE_T_e6d5e1ef8b124d2398daeaf1d5988893_EndDate" hidden="1"/>
          <p:cNvSpPr txBox="1"/>
          <p:nvPr>
            <p:custDataLst>
              <p:tags r:id="rId111"/>
            </p:custDataLst>
          </p:nvPr>
        </p:nvSpPr>
        <p:spPr>
          <a:xfrm>
            <a:off x="0" y="1914644"/>
            <a:ext cx="1588" cy="1384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900">
              <a:solidFill>
                <a:srgbClr val="1F497E"/>
              </a:solidFill>
              <a:latin typeface="Segoe UI"/>
            </a:endParaRPr>
          </a:p>
        </p:txBody>
      </p:sp>
      <p:sp>
        <p:nvSpPr>
          <p:cNvPr id="10079" name="OTLSHAPE_T_e6d5e1ef8b124d2398daeaf1d5988893_Title"/>
          <p:cNvSpPr txBox="1"/>
          <p:nvPr>
            <p:custDataLst>
              <p:tags r:id="rId112"/>
            </p:custDataLst>
          </p:nvPr>
        </p:nvSpPr>
        <p:spPr>
          <a:xfrm>
            <a:off x="1274780" y="1776764"/>
            <a:ext cx="1651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 smtClean="0">
                <a:solidFill>
                  <a:schemeClr val="dk1"/>
                </a:solidFill>
                <a:latin typeface="Segoe UI"/>
              </a:rPr>
              <a:t>iPhone 4s: ~4 mil units sold</a:t>
            </a:r>
            <a:endParaRPr lang="en-US" sz="1000" b="1" spc="-4">
              <a:solidFill>
                <a:schemeClr val="dk1"/>
              </a:solidFill>
              <a:latin typeface="Segoe U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03915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Sb2FkbWFwIiwiSXNUZW1wbGF0ZSI6ZmFsc2UsIlZlcnNpb24iOnsiJGlkIjoiMiIsIlZlcnNpb24iOiIzLjEuMCIsIk9yaWdpbmFsQXNzZW1ibHlWZXJzaW9uIjoiMy4wOS4wOC4wMCIsIkVkaXRpb24iOiJQbHVzIiwiSXNQbHVzRWRpdGlvbiI6dHJ1ZX0sIkVmZmVjdCI6MCwiU3R5bGUiOnsiJGlkIjoiMyIsIlRpbWViYW5kU3R5bGUiOnsiJGlkIjoiNCIsIlNjYWxlTWFya2luZyI6MCwiU2hhcGUiOjEzLCJTaGFwZVN0eWxlIjp7IiRpZCI6IjUiLCJNYXJnaW4iOnsiJGlkIjoiNiIsIlRvcCI6MCwiTGVmdCI6MTAsIlJpZ2h0IjoxMCwiQm90dG9tIjowfSwiUGFkZGluZyI6eyIkaWQiOiI3IiwiVG9wIjozLCJMZWZ0IjoxMywiUmlnaHQiOjEzLCJCb3R0b20iOjN9LCJCYWNrZ3JvdW5kIjp7IiRpZCI6IjgiLCJDb2xvciI6eyIkaWQiOiI5IiwiQSI6MjU1LCJSIjowLCJHIjowLCJCIjow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xOTIsIkciOjgwLCJCIjo3N3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ODksIlIiOjAsIkciOjAsIkIiOjB9fSwiSXNWaXNpYmxlIjpmYWxz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E5MiwiRyI6ODAsIkIiOjc3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mZhbHNlLCJXaWR0aCI6MC4wLCJIZWlnaHQiOjAuMCwiQm9yZGVyU3R5bGUiOm51bGwsIlBhcmVudFN0eWxlIjpudWxsfSwiVG9kYXlUZXh0U3R5bGUiOnsiJGlkIjoiMjgiLCJGb250U2V0dGluZ3MiOnsiJGlkIjoiMjkiLCJGb250U2l6ZSI6MTIsIkZvbnROYW1lIjoiQ2FsaWJyaSIsIklzQm9sZCI6ZmFsc2UsIklzSXRhbGljIjpmYWxzZSwiSXNVbmRlcmxpbmVkIjpmYWxzZSwiUGFyZW50U3R5bGUiOm51bGx9LCJBdXRvU2l6ZSI6MCwiRm9yZWdyb3VuZCI6eyIkaWQiOiIzMCIsIkNvbG9yIjp7IiRpZCI6IjMxIiwiQSI6MjU1LCJSIjowLCJHIjowLCJCIjowfX0sIk1heFdpZHRoIjoyMDAuMCwiTWF4SGVpZ2h0IjoiSW5maW5pdHkiLCJTbWFydEZvcmVncm91bmRJc0FjdGl2ZSI6ZmFsc2UsIkhvcml6b250YWxBbGlnbm1lbnQiOjAsIlZlcnRpY2FsQWxpZ25tZW50IjowLCJTbWFydEZvcmVncm91bmQiOm51bGw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nRydWUsIlNlZ21lbnRTZXBhcmF0b3JPcGFjaXR5IjozMCwiRm9udFNldHRpbmdzIjp7IiRpZCI6IjQxIiwiRm9udFNpemUiOjEwLCJGb250TmFtZSI6IlNlZ29lIFVJIiwiSXNCb2xkIjpmYWxzZSwiSXNJdGFsaWMiOmZhbHNlLCJJc1VuZGVybGluZWQiOmZhbHNlLCJQYXJlbnRTdHlsZSI6bnVsbH0sIkF1dG9TaXplIjowLCJGb3JlZ3JvdW5kIjp7IiRpZCI6IjQyIiwiQ29sb3IiOnsiJGlkIjoiNDMiLCJBIjoyNTUsIlIiOjI1NSwiRyI6MjU1LCJCIjoyNTV9fSwiTWF4V2lkdGgiOjIwMC4wLCJNYXhIZWlnaHQiOiJJbmZpbml0eSIsIlNtYXJ0Rm9yZWdyb3VuZElzQWN0aXZlIjpmYWxzZSwiSG9yaXpvbnRhbEFsaWdubWVudCI6MCwiVmVydGljYWxBbGlnbm1lbnQiOjEsIlNtYXJ0Rm9yZWdyb3VuZCI6bnVsbCwiTWFyZ2luIjp7IiRpZCI6IjQ0IiwiVG9wIjowLCJMZWZ0Ijo1LCJSaWdodCI6MCwiQm90dG9tIjowfSwiUGFkZGluZyI6eyIkaWQiOiI0NSIsIlRvcCI6MCwiTGVmdCI6MCwiUmlnaHQiOjAsIkJvdHRvbSI6MH0sIkJhY2tncm91bmQiOnsiJGlkIjoiNDYiLCJDb2xvciI6eyIkcmVmIjoiMjAifX0sIklzVmlzaWJsZSI6dHJ1ZSwiV2lkdGgiOjAuMCwiSGVpZ2h0IjowLjAsIkJvcmRlclN0eWxlIjpudWxsLCJQYXJlbnRTdHlsZSI6bnVsbH0sIkVsYXBzZWRUaW1lQmFja2dyb3VuZCI6eyIkaWQiOiI0NyIsIkNvbG9yIjp7IiRpZCI6IjQ4IiwiQSI6NzYsIlIiOjI1NSwiRyI6MCwiQiI6MH19LCJBcHBlbmRZZWFyT25ZZWFyQ2hhbmdlIjp0cnVlLCJFbGFwc2VkVGltZUZvcm1hdCI6MCwiVG9kYXlNYXJrZXJQb3NpdGlvbiI6MCwiUXVpY2tQb3NpdGlvbiI6MywiQWJzb2x1dGVQb3NpdGlvbiI6MjYzLjI1LCJNYXJnaW4iOnsiJGlkIjoiNDkiLCJUb3AiOjAsIkxlZnQiOjEwLCJSaWdodCI6MTAsIkJvdHRvbSI6MH0sIlBhZGRpbmciOnsiJGlkIjoiNTAiLCJUb3AiOjAsIkxlZnQiOjAsIlJpZ2h0IjowLCJCb3R0b20iOjB9LCJCYWNrZ3JvdW5kIjp7IiRpZCI6IjUxIiwiQ29sb3IiOnsiJGlkIjoiNTIiLCJBIjoyNTUsIlIiOjExNSwiRyI6MTE1LCJCIjoxMTV9fSwiSXNWaXNpYmxlIjp0cnVlLCJXaWR0aCI6MC4wLCJIZWlnaHQiOjAuMCwiQm9yZGVyU3R5bGUiOm51bGwsIlBhcmVudFN0eWxlIjpudWxsfSwiRGVmYXVsdE1pbGVzdG9uZVN0eWxlIjp7IiRpZCI6IjUzIiwiU2hhcGUiOjIsIkNvbm5lY3Rvck1hcmdpbiI6eyIkaWQiOiI1NCIsIlRvcCI6MCwiTGVmdCI6MiwiUmlnaHQiOjIsIkJvdHRvbSI6MH0sIkNvbm5lY3RvclN0eWxlIjp7IiRpZCI6IjU1IiwiTGluZUNvbG9yIjp7IiRpZCI6IjU2IiwiJHR5cGUiOiJOTFJFLkNvbW1vbi5Eb20uU29saWRDb2xvckJydXNoLCBOTFJFLkNvbW1vbiIsIkNvbG9yIjp7IiRpZCI6IjU3IiwiQSI6MjU1LCJSIjozMSwiRyI6NzMsIkIiOjEyNn19LCJMaW5lV2VpZ2h0IjoxLjAsIkxpbmVUeXBlIjowLCJQYXJlbnRTdHlsZSI6bnVsbH0sIklzQmVsb3dUaW1lYmFuZCI6ZmFsc2UsIkhpZGVEYXRlIjpmYWxzZSwiU2hhcGVTaXplIjox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m51bGwsIklzVmlzaWJsZSI6dHJ1ZSwiV2lkdGgiOjE4LjAsIkhlaWdodCI6MjAuMCwiQm9yZGVyU3R5bGUiOnsiJGlkIjoiNjIiLCJMaW5lQ29sb3IiOnsiJGlkIjoiNjMiLCIkdHlwZSI6Ik5MUkUuQ29tbW9uLkRvbS5Tb2xpZENvbG9yQnJ1c2gsIE5MUkUuQ29tbW9uIiwiQ29sb3IiOnsiJGlkIjoiNjQiLCJBIjoyNTUsIlIiOjI1NSwiRyI6MCwiQiI6MH19LCJMaW5lV2VpZ2h0IjowLjAsIkxpbmVUeXBlIjowLCJQYXJlbnRTdHlsZSI6bnVsbH0sIlBhcmVudFN0eWxlIjpudWxsfSwiVGl0bGVTdHlsZSI6eyIkaWQiOiI2NSIsIkZvbnRTZXR0aW5ncyI6eyIkaWQiOiI2NiIsIkZvbnRTaXplIjoxMCwiRm9udE5hbWUiOiJTZWdvZSBVSSIsIklzQm9sZCI6dHJ1ZSwiSXNJdGFsaWMiOmZhbHNlLCJJc1VuZGVybGluZWQiOmZhbHNlLCJQYXJlbnRTdHlsZSI6bnVsbH0sIkF1dG9TaXplIjowLCJGb3JlZ3JvdW5kIjp7IiRpZCI6IjY3IiwiQ29sb3IiOnsiJGlkIjoiNjgiLCJBIjoyNTUsIlIiOjAsIkciOjAsIkIiOjB9fSwiTWF4V2lkdGgiOjIwMC4wLCJNYXhIZWlnaHQiOiJJbmZpbml0eSIsIlNtYXJ0Rm9yZWdyb3VuZElzQWN0aXZlIjpmYWxzZSwiSG9yaXpvbnRhbEFsaWdubWVudCI6MCwiVmVydGljYWxBbGlnbm1lbnQiOjAsIlNtYXJ0Rm9yZWdyb3VuZCI6bnVsbCwiTWFyZ2luIjp7IiRpZCI6IjY5IiwiVG9wIjowLCJMZWZ0IjowLCJSaWdodCI6MCwiQm90dG9tIjowfSwiUGFkZGluZyI6eyIkaWQiOiI3MCIsIlRvcCI6MCwiTGVmdCI6MCwiUmlnaHQiOjAsIkJvdHRvbSI6MH0sIkJhY2tncm91bmQiOnsiJGlkIjoiNzEiLCJDb2xvciI6eyIkcmVmIjoiMjAifX0sIklzVmlzaWJsZSI6dHJ1ZSwiV2lkdGgiOjAuMCwiSGVpZ2h0IjowLjAsIkJvcmRlclN0eWxlIjpudWxsLCJQYXJlbnRTdHlsZSI6bnVsbH0sIkRhdGVTdHlsZSI6eyIkaWQiOiI3MiIsIkZvbnRTZXR0aW5ncyI6eyIkaWQiOiI3MyIsIkZvbnRTaXplIjo5LCJGb250TmFtZSI6IlNlZ29lIFVJIiwiSXNCb2xkIjpmYWxzZSwiSXNJdGFsaWMiOmZhbHNlLCJJc1VuZGVybGluZWQiOmZhbHNlLCJQYXJlbnRTdHlsZSI6bnVsbH0sIkF1dG9TaXplIjowLCJGb3JlZ3JvdW5kIjp7IiRpZCI6Ijc0IiwiQ29sb3IiOnsiJGlkIjoiNzUiLCJBIjoyNTUsIlIiOjExNSwiRyI6MTE1LCJCIjoxMTV9fSwiTWF4V2lkdGgiOjIwMC4wLCJNYXhIZWlnaHQiOiJJbmZpbml0eSIsIlNtYXJ0Rm9yZWdyb3VuZElzQWN0aXZlIjpmYWxzZSwiSG9yaXpvbnRhbEFsaWdubWVudCI6MCwiVmVydGljYWxBbGlnbm1lbnQiOjAsIlNtYXJ0Rm9yZWdyb3VuZCI6bnVsbCwiTWFyZ2luIjp7IiRpZCI6Ijc2IiwiVG9wIjowLCJMZWZ0IjowLCJSaWdodCI6MCwiQm90dG9tIjowfSwiUGFkZGluZyI6eyIkaWQiOiI3NyIsIlRvcCI6MCwiTGVmdCI6MCwiUmlnaHQiOjAsIkJvdHRvbSI6MH0sIkJhY2tncm91bmQiOnsiJGlkIjoiNzgiLCJDb2xvciI6eyIkcmVmIjoiMjAifX0sIklzVmlzaWJsZSI6dHJ1ZSwiV2lkdGgiOjAuMCwiSGVpZ2h0IjowLjAsIkJvcmRlclN0eWxlIjpudWxsLCJQYXJlbnRTdHlsZSI6bnVsbH0sIkRhdGVGb3JtYXQiOnsiJGlkIjoiNzkiLCJGb3JtYXRTdHJpbmciOiJN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RGVmYXVsdFRhc2tTdHlsZSI6eyIkaWQiOiI4MCIsIlNoYXBlIjoyLCJTaGFwZVRoaWNrbmVzcyI6MSwiRHVyYXRpb25Gb3JtYXQiOjAsIkluY2x1ZGVOb25Xb3JraW5nRGF5c0luRHVyYXRpb24iOmZhbHNlLCJQZXJjZW50YWdlQ29tcGxldGVTdHlsZSI6eyIkaWQiOiI4MSIsIkZvbnRTZXR0aW5ncyI6eyIkaWQiOiI4MiIsIkZvbnRTaXplIjoxMCwiRm9udE5hbWUiOiJDYWxpYnJpIiwiSXNCb2xkIjpmYWxzZSwiSXNJdGFsaWMiOmZhbHNlLCJJc1VuZGVybGluZWQiOmZhbHNlLCJQYXJlbnRTdHlsZSI6bnVsbH0sIkF1dG9TaXplIjowLCJGb3JlZ3JvdW5kIjp7IiRpZCI6IjgzIiwiQ29sb3IiOnsiJGlkIjoiODQiLCJBIjoyNTUsIlIiOjE5MiwiRyI6ODAsIkIiOjc3fX0sIk1heFdpZHRoIjoyMDAuMCwiTWF4SGVpZ2h0IjoiSW5maW5pdHkiLCJTbWFydEZvcmVncm91bmRJc0FjdGl2ZSI6ZmFsc2UsIkhvcml6b250YWxBbGlnbm1lbnQiOjAsIlZlcnRpY2FsQWxpZ25tZW50IjowLCJTbWFydEZvcmVncm91bmQiOm51bGwsIk1hcmdpbiI6eyIkaWQiOiI4NSIsIlRvcCI6MCwiTGVmdCI6MCwiUmlnaHQiOjAsIkJvdHRvbSI6MH0sIlBhZGRpbmciOnsiJGlkIjoiODYiLCJUb3AiOjAsIkxlZnQiOjAsIlJpZ2h0IjowLCJCb3R0b20iOjB9LCJCYWNrZ3JvdW5kIjp7IiRpZCI6Ijg3IiwiQ29sb3IiOnsiJHJlZiI6IjIwIn19LCJJc1Zpc2libGUiOnRydWUsIldpZHRoIjowLjAsIkhlaWdodCI6MC4wLCJCb3JkZXJTdHlsZSI6bnVsbCwiUGFyZW50U3R5bGUiOm51bGx9LCJEdXJhdGlvblN0eWxlIjp7IiRpZCI6Ijg4IiwiRm9udFNldHRpbmdzIjp7IiRpZCI6Ijg5IiwiRm9udFNpemUiOjEwLCJGb250TmFtZSI6IkNhbGlicmkiLCJJc0JvbGQiOmZhbHNlLCJJc0l0YWxpYyI6ZmFsc2UsIklzVW5kZXJsaW5lZCI6ZmFsc2UsIlBhcmVudFN0eWxlIjpudWxsfSwiQXV0b1NpemUiOjAsIkZvcmVncm91bmQiOnsiJGlkIjoiOTAiLCJDb2xvciI6eyIkaWQiOiI5MSIsIkEiOjI1NSwiUiI6MTkyLCJHIjo4MCwiQiI6Nzd9fSwiTWF4V2lkdGgiOjIwMC4wLCJNYXhIZWlnaHQiOiJJbmZpbml0eSIsIlNtYXJ0Rm9yZWdyb3VuZElzQWN0aXZlIjpmYWxzZSwiSG9yaXpvbnRhbEFsaWdubWVudCI6MCwiVmVydGljYWxBbGlnbm1lbnQiOjAsIlNtYXJ0Rm9yZWdyb3VuZCI6bnVsbCwiTWFyZ2luIjp7IiRpZCI6IjkyIiwiVG9wIjowLCJMZWZ0IjowLCJSaWdodCI6MCwiQm90dG9tIjowfSwiUGFkZGluZyI6eyIkaWQiOiI5MyIsIlRvcCI6MCwiTGVmdCI6MCwiUmlnaHQiOjAsIkJvdHRvbSI6MH0sIkJhY2tncm91bmQiOnsiJGlkIjoiOTQiLCJDb2xvciI6eyIkcmVmIjoiMjAifX0sIklzVmlzaWJsZSI6dHJ1ZSwiV2lkdGgiOjAuMCwiSGVpZ2h0IjowLjAsIkJvcmRlclN0eWxlIjpudWxsLCJQYXJlbnRTdHlsZSI6bnVsbH0sIkhvcml6b250YWxDb25uZWN0b3JTdHlsZSI6eyIkaWQiOiI5NSIsIkxpbmVDb2xvciI6eyIkaWQiOiI5NiIsIiR0eXBlIjoiTkxSRS5Db21tb24uRG9tLlNvbGlkQ29sb3JCcnVzaCwgTkxSRS5Db21tb24iLCJDb2xvciI6eyIkaWQiOiI5NyIsIkEiOjI1NSwiUiI6MjA0LCJHIjoyMDQsIkIiOjIwNH19LCJMaW5lV2VpZ2h0IjoxLjAsIkxpbmVUeXBlIjowLCJQYXJlbnRTdHlsZSI6bnVsbH0sIlZlcnRpY2FsQ29ubmVjdG9yU3R5bGUiOnsiJGlkIjoiOTgiLCJMaW5lQ29sb3IiOnsiJGlkIjoiOTkiLCIkdHlwZSI6Ik5MUkUuQ29tbW9uLkRvbS5Tb2xpZENvbG9yQnJ1c2gsIE5MUkUuQ29tbW9uIiwiQ29sb3IiOnsiJGlkIjoiMTA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xMCwiSXNCZWxvd1RpbWViYW5kIjpmYWxzZSwiUGVyY2VudGFnZUNvbXBsZXRlU2hhcGVPcGFjaXR5IjozNSwiU2hhcGVTdHlsZSI6eyIkaWQiOiIxMDEiLCJNYXJnaW4iOnsiJGlkIjoiMTAyIiwiVG9wIjowLCJMZWZ0Ijo0LCJSaWdodCI6NCwiQm90dG9tIjowfSwiUGFkZGluZyI6eyIkaWQiOiIxMDMiLCJUb3AiOjAsIkxlZnQiOjAsIlJpZ2h0IjowLCJCb3R0b20iOjB9LCJCYWNrZ3JvdW5kIjpudWxsLCJJc1Zpc2libGUiOnRydWUsIldpZHRoIjowLjAsIkhlaWdodCI6MTY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wLCJGb250TmFtZSI6IlNlZ29lIFVJIiwiSXNCb2xkIjp0cnVlLCJJc0l0YWxpYyI6ZmFsc2UsIklzVW5kZXJsaW5lZCI6ZmFsc2UsIlBhcmVudFN0eWxlIjpudWxsfSwiQXV0b1NpemUiOjAsIkZvcmVncm91bmQiOnsiJGlkIjoiMTA5IiwiQ29sb3IiOnsiJGlkIjoiMTEwIiwiQSI6MjU1LCJSIjowLCJHIjowLCJCIjowfX0sIk1heFdpZHRoIjo3MjAuMCwiTWF4SGVpZ2h0IjoiSW5maW5pdHkiLCJTbWFydEZvcmVncm91bmRJc0FjdGl2ZSI6ZmFsc2UsIkhvcml6b250YWxBbGlnbm1lbnQiOjE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5LCJGb250TmFtZSI6IlNlZ29lIFVJIiwiSXNCb2xkIjpmYWxzZSwiSXNJdGFsaWMiOmZhbHNlLCJJc1VuZGVybGluZWQiOmZhbHNlLCJQYXJlbnRTdHlsZSI6bnVsbH0sIkF1dG9TaXplIjowLCJGb3JlZ3JvdW5kIjp7IiRpZCI6IjExNiIsIkNvbG9yIjp7IiRpZCI6IjExNyIsIkEiOjI1NSwiUiI6MzEsIkciOjczLCJCIjoxMj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S9kL3l5eXkiLCJTZXBhcmF0b3IiOiIvIiwiVXNlSW50ZXJuYXRpb25hbERhdGVGb3JtYXQiOmZhbHNlLCJEYXRlSXNWaXNpYmxlIjpmYWxzZSwiVGltZUlzVmlzaWJsZSI6ZmFsc2UsIkhvdXJEaWdpdHMiOjEsIkFtUG1EZXNpZ25hdG9yIjoyLCJUcmltMDBNaW51dGVzIjpmYWxzZSwiTGFzdEtub3duVmlzaWJpbGl0eVN0YXRlIjp7IiRpZCI6IjEyMiIsIkRhdGVQYXJ0SXNWaXNpYmxlIjp0cnVlLCJUaW1lUGFydElzVmlzaWJsZSI6ZmFsc2V9fSwiSXNWaXNpYmxlIjp0cnVlLCJQYXJlbnRTdHlsZSI6bnVsbH0sIlNob3dFbGFwc2VkVGltZUdyYWRpZW50U3R5bGUiOmZhbHNlfSwiU2NhbGUiOnsiJGlkIjoiMTIzIiwiU3RhcnREYXRlIjoiMjAwNy0wMS0wMVQwMDowMDowMCIsIkVuZERhdGUiOiIyMDE3LTEyLTMxVDIzOjU5OjAwIiwiRm9ybWF0IjoiTU1NIiwiVHlwZSI6NCwiQXV0b0RhdGVSYW5nZSI6dHJ1ZSwiV29ya2luZ0RheXMiOjMxLCJUb2RheU1hcmtlclRleHQiOiJUb2RheSIsIkF1dG9TY2FsZVR5cGUiOnRydWV9LCJNaWxlc3RvbmVzIjpbeyIkaWQiOiIxMjQiLCJEYXRlIjoiMjAwNy0wNi0yOVQyMzo1OTowMFoiLCJTdHlsZSI6eyIkaWQiOiIxMjUiLCJTaGFwZSI6NCwiQ29ubmVjdG9yTWFyZ2luIjp7IiRyZWYiOiI1NCJ9LCJDb25uZWN0b3JTdHlsZSI6eyIkaWQiOiIxMjYiLCJMaW5lQ29sb3IiOnsiJGlkIjoiMTI3IiwiJHR5cGUiOiJOTFJFLkNvbW1vbi5Eb20uU29saWRDb2xvckJydXNoLCBOTFJFLkNvbW1vbiIsIkNvbG9yIjp7IiRpZCI6IjEyOCIsIkEiOjEyNywiUiI6MzEsIkciOjczLCJCIjoxMjV9fSwiTGluZVdlaWdodCI6MS4wLCJMaW5lVHlwZSI6MCwiUGFyZW50U3R5bGUiOnsiJHJlZiI6IjU1In19LCJJc0JlbG93VGltZWJhbmQiOmZhbHNlLCJIaWRlRGF0ZSI6ZmFsc2UsIlNoYXBlU2l6ZSI6MywiU3BhY2luZyI6Mi4wLCJQYWRkaW5nIjp7IiRyZWYiOiI1OCJ9LCJTaGFwZVN0eWxlIjp7IiRpZCI6IjEyOSIsIk1hcmdpbiI6eyIkcmVmIjoiNjAifSwiUGFkZGluZyI6eyIkcmVmIjoiNjEifSwiQmFja2dyb3VuZCI6eyIkaWQiOiIxMzAiLCJDb2xvciI6eyIkaWQiOiIxMzEiLCJBIjoyNTUsIlIiOjE0NCwiRyI6MjA0LCJCIjoyNTR9fSwiSXNWaXNpYmxlIjp0cnVlLCJXaWR0aCI6MTAuMCwiSGVpZ2h0IjoxNS4wLCJCb3JkZXJTdHlsZSI6eyIkaWQiOiIxMzIiLCJMaW5lQ29sb3IiOnsiJHJlZiI6IjYzIn0sIkxpbmVXZWlnaHQiOjAuMCwiTGluZVR5cGUiOjAsIlBhcmVudFN0eWxlIjp7IiRyZWYiOiI2MiJ9fSwiUGFyZW50U3R5bGUiOnsiJHJlZiI6IjU5In19LCJUaXRsZVN0eWxlIjp7IiRpZCI6IjEzMyIsIkZvbnRTZXR0aW5ncyI6eyIkaWQiOiIxMzQiLCJGb250U2l6ZSI6MTAsIkZvbnROYW1lIjoiU2Vnb2UgVU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MzUiLCJMaW5lQ29sb3IiOm51bGwsIkxpbmVXZWlnaHQiOjAuMCwiTGluZVR5cGUiOjAsIlBhcmVudFN0eWxlIjpudWxsfSwiUGFyZW50U3R5bGUiOnsiJHJlZiI6IjY1In19LCJEYXRlU3R5bGUiOnsiJGlkIjoiMTM2IiwiRm9udFNldHRpbmdzIjp7IiRpZCI6IjEzNyIsIkZvbnRTaXplIjo5LCJGb250TmFtZSI6IlNlZ29lIFVJIiwiSXNCb2xkIjpmYWxzZSwiSXNJdGFsaWMiOmZhbHNlLCJJc1VuZGVybGluZWQiOmZhbHNlLCJQYXJlbnRTdHlsZSI6eyIkcmVmIjoiNzMifX0sIkF1dG9TaXplIjoyLCJGb3JlZ3JvdW5kIjp7IiRyZWYiOiI3NCJ9LCJNYXhXaWR0aCI6ODUuMTc2NDYwMjY2MTEzMjgx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MzgiLCJMaW5lQ29sb3IiOm51bGwsIkxpbmVXZWlnaHQiOjAuMCwiTGluZVR5cGUiOjAsIlBhcmVudFN0eWxlIjpudWxsfSwiUGFyZW50U3R5bGUiOnsiJHJlZiI6IjcyIn19LCJEYXRlRm9ybWF0Ijp7IiRyZWYiOiI3OSJ9LCJJc1Zpc2libGUiOnRydWUsIlBhcmVudFN0eWxlIjp7IiRyZWYiOiI1MyJ9fSwiUG9zaXRpb24iOnsiUmF0aW8iOjAuMTQ4MjQyNjM5NjEyMjY4NTIsIklzQ3VzdG9tIjp0cnVlfSwiRGF0ZUZvcm1hdCI6eyIkcmVmIjoiNzkifSwiVGltZUlzVmlzaWJsZSI6ZmFsc2UsIkRhdGVJc1Zpc2libGUiOnRydWUsIklkIjoiMGUxMzgzNjEtMzg2OS00MjQzLThkZDEtYmI0ZTAwNDkxMTBmIiwiSW1wb3J0SWQiOm51bGwsIlRpdGxlIjoiaVBob25lICgxc3QgR2VuZXJhdGlvbikiLCJOb3RlIjpudWxsLCJIeXBlcmxpbmsiOm51bGwsIklzQ2hhbmdlZCI6ZmFsc2UsIklzTmV3IjpmYWxzZX0seyIkaWQiOiIxMzkiLCJEYXRlIjoiMjAwOC0wNy0xMVQyMzo1OTowMFoiLCJTdHlsZSI6eyIkaWQiOiIxNDAiLCJTaGFwZSI6NCwiQ29ubmVjdG9yTWFyZ2luIjp7IiRyZWYiOiI1NCJ9LCJDb25uZWN0b3JTdHlsZSI6eyIkaWQiOiIxNDEiLCJMaW5lQ29sb3IiOnsiJGlkIjoiMTQyIiwiJHR5cGUiOiJOTFJFLkNvbW1vbi5Eb20uU29saWRDb2xvckJydXNoLCBOTFJFLkNvbW1vbiIsIkNvbG9yIjp7IiRpZCI6IjE0MyIsIkEiOjEyNywiUiI6MzEsIkciOjczLCJCIjoxMjV9fSwiTGluZVdlaWdodCI6MS4wLCJMaW5lVHlwZSI6MCwiUGFyZW50U3R5bGUiOnsiJHJlZiI6IjU1In19LCJJc0JlbG93VGltZWJhbmQiOnRydWUsIkhpZGVEYXRlIjpmYWxzZSwiU2hhcGVTaXplIjozLCJTcGFjaW5nIjoyLjAsIlBhZGRpbmciOnsiJHJlZiI6IjU4In0sIlNoYXBlU3R5bGUiOnsiJGlkIjoiMTQ0IiwiTWFyZ2luIjp7IiRyZWYiOiI2MCJ9LCJQYWRkaW5nIjp7IiRyZWYiOiI2MSJ9LCJCYWNrZ3JvdW5kIjp7IiRpZCI6IjE0NSIsIkNvbG9yIjp7IiRpZCI6IjE0NiIsIkEiOjI1NSwiUiI6MTAxLCJHIjoxODYsIkIiOjI1NH19LCJJc1Zpc2libGUiOnRydWUsIldpZHRoIjoxMC4wLCJIZWlnaHQiOjE1LjAsIkJvcmRlclN0eWxlIjp7IiRpZCI6IjE0NyIsIkxpbmVDb2xvciI6eyIkcmVmIjoiNjMifSwiTGluZVdlaWdodCI6MC4wLCJMaW5lVHlwZSI6MCwiUGFyZW50U3R5bGUiOnsiJHJlZiI6IjYyIn19LCJQYXJlbnRTdHlsZSI6eyIkcmVmIjoiNTkifX0sIlRpdGxlU3R5bGUiOnsiJGlkIjoiMTQ4IiwiRm9udFNldHRpbmdzIjp7IiRpZCI6IjE0OSIsIkZvbnRTaXplIjoxMCwiRm9udE5hbWUiOiJTZWdvZSBVS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1MCIsIkxpbmVDb2xvciI6bnVsbCwiTGluZVdlaWdodCI6MC4wLCJMaW5lVHlwZSI6MCwiUGFyZW50U3R5bGUiOm51bGx9LCJQYXJlbnRTdHlsZSI6eyIkcmVmIjoiNjUifX0sIkRhdGVTdHlsZSI6eyIkaWQiOiIxNTEiLCJGb250U2V0dGluZ3MiOnsiJGlkIjoiMTUyIiwiRm9udFNpemUiOjksIkZvbnROYW1lIjoiU2Vnb2UgVUkiLCJJc0JvbGQiOmZhbHNlLCJJc0l0YWxpYyI6ZmFsc2UsIklzVW5kZXJsaW5lZCI6ZmFsc2UsIlBhcmVudFN0eWxlIjp7IiRyZWYiOiI3MyJ9fSwiQXV0b1NpemUiOjIsIkZvcmVncm91bmQiOnsiJHJlZiI6Ijc0In0sIk1heFdpZHRoIjo3OS4yMzM5NDAxMjQ1MTE3MTk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1MyIsIkxpbmVDb2xvciI6bnVsbCwiTGluZVdlaWdodCI6MC4wLCJMaW5lVHlwZSI6MCwiUGFyZW50U3R5bGUiOm51bGx9LCJQYXJlbnRTdHlsZSI6eyIkcmVmIjoiNzIifX0sIkRhdGVGb3JtYXQiOnsiJHJlZiI6Ijc5In0sIklzVmlzaWJsZSI6dHJ1ZSwiUGFyZW50U3R5bGUiOnsiJHJlZiI6IjUzIn19LCJQb3NpdGlvbiI6eyJSYXRpbyI6MC40MDIwOTg4MjAwNjIzMzEyMiwiSXNDdXN0b20iOmZhbHNlfSwiRGF0ZUZvcm1hdCI6eyIkcmVmIjoiNzkifSwiVGltZUlzVmlzaWJsZSI6ZmFsc2UsIkRhdGVJc1Zpc2libGUiOnRydWUsIklkIjoiMDJjNjFjNDEtYjcwMi00ZjIyLWI1MTUtOGY3YjMzNDdiNTM2IiwiSW1wb3J0SWQiOm51bGwsIlRpdGxlIjoiaVBob25lIDNHIiwiTm90ZSI6bnVsbCwiSHlwZXJsaW5rIjpudWxsLCJJc0NoYW5nZWQiOmZhbHNlLCJJc05ldyI6ZmFsc2V9LHsiJGlkIjoiMTU0IiwiRGF0ZSI6IjIwMDktMDYtMTlUMjM6NTk6MDBaIiwiU3R5bGUiOnsiJGlkIjoiMTU1IiwiU2hhcGUiOjQsIkNvbm5lY3Rvck1hcmdpbiI6eyIkcmVmIjoiNTQifSwiQ29ubmVjdG9yU3R5bGUiOnsiJGlkIjoiMTU2IiwiTGluZUNvbG9yIjp7IiRpZCI6IjE1NyIsIiR0eXBlIjoiTkxSRS5Db21tb24uRG9tLlNvbGlkQ29sb3JCcnVzaCwgTkxSRS5Db21tb24iLCJDb2xvciI6eyIkaWQiOiIxNTgiLCJBIjoxMjcsIlIiOjMxLCJHIjo3MywiQiI6MTI1fX0sIkxpbmVXZWlnaHQiOjEuMCwiTGluZVR5cGUiOjAsIlBhcmVudFN0eWxlIjp7IiRyZWYiOiI1NSJ9fSwiSXNCZWxvd1RpbWViYW5kIjpmYWxzZSwiSGlkZURhdGUiOmZhbHNlLCJTaGFwZVNpemUiOjMsIlNwYWNpbmciOjIuMCwiUGFkZGluZyI6eyIkcmVmIjoiNTgifSwiU2hhcGVTdHlsZSI6eyIkaWQiOiIxNTkiLCJNYXJnaW4iOnsiJHJlZiI6IjYwIn0sIlBhZGRpbmciOnsiJHJlZiI6IjYxIn0sIkJhY2tncm91bmQiOnsiJGlkIjoiMTYwIiwiQ29sb3IiOnsiJGlkIjoiMTYxIiwiQSI6MjU1LCJSIjo4NCwiRyI6MTc3LCJCIjoyNTR9fSwiSXNWaXNpYmxlIjp0cnVlLCJXaWR0aCI6MTAuMCwiSGVpZ2h0IjoxNS4wLCJCb3JkZXJTdHlsZSI6eyIkaWQiOiIxNjIiLCJMaW5lQ29sb3IiOnsiJHJlZiI6IjYzIn0sIkxpbmVXZWlnaHQiOjAuMCwiTGluZVR5cGUiOjAsIlBhcmVudFN0eWxlIjp7IiRyZWYiOiI2MiJ9fSwiUGFyZW50U3R5bGUiOnsiJHJlZiI6IjU5In19LCJUaXRsZVN0eWxlIjp7IiRpZCI6IjE2MyIsIkZvbnRTZXR0aW5ncyI6eyIkaWQiOiIxNjQiLCJGb250U2l6ZSI6MTAsIkZvbnROYW1lIjoiU2Vnb2UgVU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NjUiLCJMaW5lQ29sb3IiOm51bGwsIkxpbmVXZWlnaHQiOjAuMCwiTGluZVR5cGUiOjAsIlBhcmVudFN0eWxlIjpudWxsfSwiUGFyZW50U3R5bGUiOnsiJHJlZiI6IjY1In19LCJEYXRlU3R5bGUiOnsiJGlkIjoiMTY2IiwiRm9udFNldHRpbmdzIjp7IiRpZCI6IjE2NyIsIkZvbnRTaXplIjo5LCJGb250TmFtZSI6IlNlZ29lIFVJIiwiSXNCb2xkIjpmYWxzZSwiSXNJdGFsaWMiOmZhbHNlLCJJc1VuZGVybGluZWQiOmZhbHNlLCJQYXJlbnRTdHlsZSI6eyIkcmVmIjoiNzMifX0sIkF1dG9TaXplIjoyLCJGb3JlZ3JvdW5kIjp7IiRyZWYiOiI3NCJ9LCJNYXhXaWR0aCI6ODUuMTc2NDYwMjY2MTEzMjgx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jgiLCJMaW5lQ29sb3IiOm51bGwsIkxpbmVXZWlnaHQiOjAuMCwiTGluZVR5cGUiOjAsIlBhcmVudFN0eWxlIjpudWxsfSwiUGFyZW50U3R5bGUiOnsiJHJlZiI6IjcyIn19LCJEYXRlRm9ybWF0Ijp7IiRyZWYiOiI3OSJ9LCJJc1Zpc2libGUiOnRydWUsIlBhcmVudFN0eWxlIjp7IiRyZWYiOiI1MyJ9fSwiUG9zaXRpb24iOnsiUmF0aW8iOjAuMTEwOTM2MjU5MjAyOTk2MzksIklzQ3VzdG9tIjpmYWxzZX0sIkRhdGVGb3JtYXQiOnsiJHJlZiI6Ijc5In0sIlRpbWVJc1Zpc2libGUiOmZhbHNlLCJEYXRlSXNWaXNpYmxlIjp0cnVlLCJJZCI6IjI1YjIyOThhLTk3NTEtNGVlOC1hOWJhLTk1MTBhODJmZDYwYSIsIkltcG9ydElkIjpudWxsLCJUaXRsZSI6ImlQaG9uZSAzR1MiLCJOb3RlIjpudWxsLCJIeXBlcmxpbmsiOm51bGwsIklzQ2hhbmdlZCI6ZmFsc2UsIklzTmV3IjpmYWxzZX0seyIkaWQiOiIxNjkiLCJEYXRlIjoiMjAxMC0wNi0yNFQyMzo1OTowMFoiLCJTdHlsZSI6eyIkaWQiOiIxNzAiLCJTaGFwZSI6NCwiQ29ubmVjdG9yTWFyZ2luIjp7IiRyZWYiOiI1NCJ9LCJDb25uZWN0b3JTdHlsZSI6eyIkaWQiOiIxNzEiLCJMaW5lQ29sb3IiOnsiJGlkIjoiMTcyIiwiJHR5cGUiOiJOTFJFLkNvbW1vbi5Eb20uU29saWRDb2xvckJydXNoLCBOTFJFLkNvbW1vbiIsIkNvbG9yIjp7IiRpZCI6IjE3MyIsIkEiOjEyNywiUiI6MzEsIkciOjczLCJCIjoxMjV9fSwiTGluZVdlaWdodCI6MS4wLCJMaW5lVHlwZSI6MCwiUGFyZW50U3R5bGUiOnsiJHJlZiI6IjU1In19LCJJc0JlbG93VGltZWJhbmQiOnRydWUsIkhpZGVEYXRlIjpmYWxzZSwiU2hhcGVTaXplIjozLCJTcGFjaW5nIjoyLjAsIlBhZGRpbmciOnsiJHJlZiI6IjU4In0sIlNoYXBlU3R5bGUiOnsiJGlkIjoiMTc0IiwiTWFyZ2luIjp7IiRyZWYiOiI2MCJ9LCJQYWRkaW5nIjp7IiRyZWYiOiI2MSJ9LCJCYWNrZ3JvdW5kIjp7IiRpZCI6IjE3NSIsIkNvbG9yIjp7IiRpZCI6IjE3NiIsIkEiOjI1NSwiUiI6NjQsIkciOjE2OCwiQiI6MjU0fX0sIklzVmlzaWJsZSI6dHJ1ZSwiV2lkdGgiOjEwLjAsIkhlaWdodCI6MTUuMCwiQm9yZGVyU3R5bGUiOnsiJGlkIjoiMTc3IiwiTGluZUNvbG9yIjp7IiRyZWYiOiI2MyJ9LCJMaW5lV2VpZ2h0IjowLjAsIkxpbmVUeXBlIjowLCJQYXJlbnRTdHlsZSI6eyIkcmVmIjoiNjIifX0sIlBhcmVudFN0eWxlIjp7IiRyZWYiOiI1OSJ9fSwiVGl0bGVTdHlsZSI6eyIkaWQiOiIxNzgiLCJGb250U2V0dGluZ3MiOnsiJGlkIjoiMTc5IiwiRm9udFNpemUiOjEwLCJGb250TmFtZSI6IlNlZ29lIFVJ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gwIiwiTGluZUNvbG9yIjpudWxsLCJMaW5lV2VpZ2h0IjowLjAsIkxpbmVUeXBlIjowLCJQYXJlbnRTdHlsZSI6bnVsbH0sIlBhcmVudFN0eWxlIjp7IiRyZWYiOiI2NSJ9fSwiRGF0ZVN0eWxlIjp7IiRpZCI6IjE4MSIsIkZvbnRTZXR0aW5ncyI6eyIkaWQiOiIxODIiLCJGb250U2l6ZSI6OSwiRm9udE5hbWUiOiJTZWdvZSBVSSIsIklzQm9sZCI6ZmFsc2UsIklzSXRhbGljIjpmYWxzZSwiSXNVbmRlcmxpbmVkIjpmYWxzZSwiUGFyZW50U3R5bGUiOnsiJHJlZiI6IjczIn19LCJBdXRvU2l6ZSI6MiwiRm9yZWdyb3VuZCI6eyIkcmVmIjoiNzQifSwiTWF4V2lkdGgiOjg1LjE3NjQ2MDI2NjExMzI4MS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gzIiwiTGluZUNvbG9yIjpudWxsLCJMaW5lV2VpZ2h0IjowLjAsIkxpbmVUeXBlIjowLCJQYXJlbnRTdHlsZSI6bnVsbH0sIlBhcmVudFN0eWxlIjp7IiRyZWYiOiI3MiJ9fSwiRGF0ZUZvcm1hdCI6eyIkcmVmIjoiNzkifSwiSXNWaXNpYmxlIjp0cnVlLCJQYXJlbnRTdHlsZSI6eyIkcmVmIjoiNTMifX0sIlBvc2l0aW9uIjp7IlJhdGlvIjowLjQwMjA5ODgyMDA2MjMzMTIyLCJJc0N1c3RvbSI6ZmFsc2V9LCJEYXRlRm9ybWF0Ijp7IiRyZWYiOiI3OSJ9LCJUaW1lSXNWaXNpYmxlIjpmYWxzZSwiRGF0ZUlzVmlzaWJsZSI6dHJ1ZSwiSWQiOiJjZTlkYTE0ZS0xZjljLTRmOWQtYjNlOC0yNWYwNmE2MjkwZTgiLCJJbXBvcnRJZCI6bnVsbCwiVGl0bGUiOiJpUGhvbmUgNCIsIk5vdGUiOm51bGwsIkh5cGVybGluayI6bnVsbCwiSXNDaGFuZ2VkIjpmYWxzZSwiSXNOZXciOmZhbHNlfSx7IiRpZCI6IjE4NCIsIkRhdGUiOiIyMDExLTEwLTE0VDIzOjU5OjAwWiIsIlN0eWxlIjp7IiRpZCI6IjE4NSIsIlNoYXBlIjo0LCJDb25uZWN0b3JNYXJnaW4iOnsiJHJlZiI6IjU0In0sIkNvbm5lY3RvclN0eWxlIjp7IiRpZCI6IjE4NiIsIkxpbmVDb2xvciI6eyIkaWQiOiIxODciLCIkdHlwZSI6Ik5MUkUuQ29tbW9uLkRvbS5Tb2xpZENvbG9yQnJ1c2gsIE5MUkUuQ29tbW9uIiwiQ29sb3IiOnsiJGlkIjoiMTg4IiwiQSI6MTI3LCJSIjozMSwiRyI6NzMsIkIiOjEyNX19LCJMaW5lV2VpZ2h0IjoxLjAsIkxpbmVUeXBlIjowLCJQYXJlbnRTdHlsZSI6eyIkcmVmIjoiNTUifX0sIklzQmVsb3dUaW1lYmFuZCI6ZmFsc2UsIkhpZGVEYXRlIjpmYWxzZSwiU2hhcGVTaXplIjozLCJTcGFjaW5nIjoyLjAsIlBhZGRpbmciOnsiJHJlZiI6IjU4In0sIlNoYXBlU3R5bGUiOnsiJGlkIjoiMTg5IiwiTWFyZ2luIjp7IiRyZWYiOiI2MCJ9LCJQYWRkaW5nIjp7IiRyZWYiOiI2MSJ9LCJCYWNrZ3JvdW5kIjp7IiRpZCI6IjE5MCIsIkNvbG9yIjp7IiRpZCI6IjE5MSIsIkEiOjI1NSwiUiI6MzQsIkciOjE1NCwiQiI6MjU0fX0sIklzVmlzaWJsZSI6dHJ1ZSwiV2lkdGgiOjEwLjAsIkhlaWdodCI6MTUuMCwiQm9yZGVyU3R5bGUiOnsiJGlkIjoiMTkyIiwiTGluZUNvbG9yIjp7IiRyZWYiOiI2MyJ9LCJMaW5lV2VpZ2h0IjowLjAsIkxpbmVUeXBlIjowLCJQYXJlbnRTdHlsZSI6eyIkcmVmIjoiNjIifX0sIlBhcmVudFN0eWxlIjp7IiRyZWYiOiI1OSJ9fSwiVGl0bGVTdHlsZSI6eyIkaWQiOiIxOTMiLCJGb250U2V0dGluZ3MiOnsiJGlkIjoiMTk0IiwiRm9udFNpemUiOjEwLCJGb250TmFtZSI6IlNlZ29lIFVJ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Tk1IiwiTGluZUNvbG9yIjpudWxsLCJMaW5lV2VpZ2h0IjowLjAsIkxpbmVUeXBlIjowLCJQYXJlbnRTdHlsZSI6bnVsbH0sIlBhcmVudFN0eWxlIjp7IiRyZWYiOiI2NSJ9fSwiRGF0ZVN0eWxlIjp7IiRpZCI6IjE5NiIsIkZvbnRTZXR0aW5ncyI6eyIkaWQiOiIxOTciLCJGb250U2l6ZSI6OSwiRm9udE5hbWUiOiJTZWdvZSBVSSIsIklzQm9sZCI6ZmFsc2UsIklzSXRhbGljIjpmYWxzZSwiSXNVbmRlcmxpbmVkIjpmYWxzZSwiUGFyZW50U3R5bGUiOnsiJHJlZiI6IjczIn19LCJBdXRvU2l6ZSI6MiwiRm9yZWdyb3VuZCI6eyIkcmVmIjoiNzQifSwiTWF4V2lkdGgiOjEwNi45NjU4Mjc5NDE4OTQ1My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k4IiwiTGluZUNvbG9yIjpudWxsLCJMaW5lV2VpZ2h0IjowLjAsIkxpbmVUeXBlIjowLCJQYXJlbnRTdHlsZSI6bnVsbH0sIlBhcmVudFN0eWxlIjp7IiRyZWYiOiI3MiJ9fSwiRGF0ZUZvcm1hdCI6eyIkcmVmIjoiNzkifSwiSXNWaXNpYmxlIjp0cnVlLCJQYXJlbnRTdHlsZSI6eyIkcmVmIjoiNTMifX0sIlBvc2l0aW9uIjp7IlJhdGlvIjowLjExMDkzNjI1OTIwMjk5NjM5LCJJc0N1c3RvbSI6ZmFsc2V9LCJEYXRlRm9ybWF0Ijp7IiRyZWYiOiI3OSJ9LCJUaW1lSXNWaXNpYmxlIjpmYWxzZSwiRGF0ZUlzVmlzaWJsZSI6dHJ1ZSwiSWQiOiIxYzM4OTRlOC00NzI3LTRmZDAtYjk5Mi04ZWU5NzcwOGFhMzUiLCJJbXBvcnRJZCI6bnVsbCwiVGl0bGUiOiJpUGhvbmUgNHMiLCJOb3RlIjpudWxsLCJIeXBlcmxpbmsiOm51bGwsIklzQ2hhbmdlZCI6ZmFsc2UsIklzTmV3IjpmYWxzZX0seyIkaWQiOiIxOTkiLCJEYXRlIjoiMjAxMi0wOS0yMVQyMzo1OTowMFoiLCJTdHlsZSI6eyIkaWQiOiIyMDAiLCJTaGFwZSI6NCwiQ29ubmVjdG9yTWFyZ2luIjp7IiRyZWYiOiI1NCJ9LCJDb25uZWN0b3JTdHlsZSI6eyIkaWQiOiIyMDEiLCJMaW5lQ29sb3IiOnsiJGlkIjoiMjAyIiwiJHR5cGUiOiJOTFJFLkNvbW1vbi5Eb20uU29saWRDb2xvckJydXNoLCBOTFJFLkNvbW1vbiIsIkNvbG9yIjp7IiRpZCI6IjIwMyIsIkEiOjEyNywiUiI6MzEsIkciOjczLCJCIjoxMjV9fSwiTGluZVdlaWdodCI6MS4wLCJMaW5lVHlwZSI6MCwiUGFyZW50U3R5bGUiOnsiJHJlZiI6IjU1In19LCJJc0JlbG93VGltZWJhbmQiOnRydWUsIkhpZGVEYXRlIjpmYWxzZSwiU2hhcGVTaXplIjozLCJTcGFjaW5nIjoyLjAsIlBhZGRpbmciOnsiJHJlZiI6IjU4In0sIlNoYXBlU3R5bGUiOnsiJGlkIjoiMjA0IiwiTWFyZ2luIjp7IiRyZWYiOiI2MCJ9LCJQYWRkaW5nIjp7IiRyZWYiOiI2MSJ9LCJCYWNrZ3JvdW5kIjp7IiRpZCI6IjIwNSIsIkNvbG9yIjp7IiRpZCI6IjIwNiIsIkEiOjI1NSwiUiI6MTAsIkciOjE0NCwiQiI6MjU0fX0sIklzVmlzaWJsZSI6dHJ1ZSwiV2lkdGgiOjEwLjAsIkhlaWdodCI6MTUuMCwiQm9yZGVyU3R5bGUiOnsiJGlkIjoiMjA3IiwiTGluZUNvbG9yIjp7IiRyZWYiOiI2MyJ9LCJMaW5lV2VpZ2h0IjowLjAsIkxpbmVUeXBlIjowLCJQYXJlbnRTdHlsZSI6eyIkcmVmIjoiNjIifX0sIlBhcmVudFN0eWxlIjp7IiRyZWYiOiI1OSJ9fSwiVGl0bGVTdHlsZSI6eyIkaWQiOiIyMDgiLCJGb250U2V0dGluZ3MiOnsiJGlkIjoiMjA5IiwiRm9udFNpemUiOjEwLCJGb250TmFtZSI6IlNlZ29lIFVJ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EwIiwiTGluZUNvbG9yIjpudWxsLCJMaW5lV2VpZ2h0IjowLjAsIkxpbmVUeXBlIjowLCJQYXJlbnRTdHlsZSI6bnVsbH0sIlBhcmVudFN0eWxlIjp7IiRyZWYiOiI2NSJ9fSwiRGF0ZVN0eWxlIjp7IiRpZCI6IjIxMSIsIkZvbnRTZXR0aW5ncyI6eyIkaWQiOiIyMTIiLCJGb250U2l6ZSI6OSwiRm9udE5hbWUiOiJTZWdvZSBVSSIsIklzQm9sZCI6ZmFsc2UsIklzSXRhbGljIjpmYWxzZSwiSXNVbmRlcmxpbmVkIjpmYWxzZSwiUGFyZW50U3R5bGUiOnsiJHJlZiI6IjczIn19LCJBdXRvU2l6ZSI6MiwiRm9yZWdyb3VuZCI6eyIkcmVmIjoiNzQifSwiTWF4V2lkdGgiOjEyMi44MTI1OTkxODIxMjg5MS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EzIiwiTGluZUNvbG9yIjpudWxsLCJMaW5lV2VpZ2h0IjowLjAsIkxpbmVUeXBlIjowLCJQYXJlbnRTdHlsZSI6bnVsbH0sIlBhcmVudFN0eWxlIjp7IiRyZWYiOiI3MiJ9fSwiRGF0ZUZvcm1hdCI6eyIkcmVmIjoiNzkifSwiSXNWaXNpYmxlIjp0cnVlLCJQYXJlbnRTdHlsZSI6eyIkcmVmIjoiNTMifX0sIlBvc2l0aW9uIjp7IlJhdGlvIjowLjE2MDI1NzE0ODg5OTY1OTIsIklzQ3VzdG9tIjpmYWxzZX0sIkRhdGVGb3JtYXQiOnsiJHJlZiI6Ijc5In0sIlRpbWVJc1Zpc2libGUiOmZhbHNlLCJEYXRlSXNWaXNpYmxlIjp0cnVlLCJJZCI6ImM5MTgyY2Y2LWZjODYtNGE2Ni1hNDdkLTIxOWRkNjc3ZWM3MiIsIkltcG9ydElkIjpudWxsLCJUaXRsZSI6ImlQaG9uZSA1IiwiTm90ZSI6bnVsbCwiSHlwZXJsaW5rIjpudWxsLCJJc0NoYW5nZWQiOmZhbHNlLCJJc05ldyI6ZmFsc2V9LHsiJGlkIjoiMjE0IiwiRGF0ZSI6IjIwMTMtMDktMjBUMjM6NTk6MDBaIiwiU3R5bGUiOnsiJGlkIjoiMjE1IiwiU2hhcGUiOjQsIkNvbm5lY3Rvck1hcmdpbiI6eyIkcmVmIjoiNTQifSwiQ29ubmVjdG9yU3R5bGUiOnsiJGlkIjoiMjE2IiwiTGluZUNvbG9yIjp7IiRpZCI6IjIxNyIsIiR0eXBlIjoiTkxSRS5Db21tb24uRG9tLlNvbGlkQ29sb3JCcnVzaCwgTkxSRS5Db21tb24iLCJDb2xvciI6eyIkaWQiOiIyMTgiLCJBIjoxMjcsIlIiOjMxLCJHIjo3MywiQiI6MTI1fX0sIkxpbmVXZWlnaHQiOjEuMCwiTGluZVR5cGUiOjAsIlBhcmVudFN0eWxlIjp7IiRyZWYiOiI1NSJ9fSwiSXNCZWxvd1RpbWViYW5kIjpmYWxzZSwiSGlkZURhdGUiOmZhbHNlLCJTaGFwZVNpemUiOjMsIlNwYWNpbmciOjIuMCwiUGFkZGluZyI6eyIkcmVmIjoiNTgifSwiU2hhcGVTdHlsZSI6eyIkaWQiOiIyMTkiLCJNYXJnaW4iOnsiJHJlZiI6IjYwIn0sIlBhZGRpbmciOnsiJHJlZiI6IjYxIn0sIkJhY2tncm91bmQiOnsiJGlkIjoiMjIwIiwiQ29sb3IiOnsiJGlkIjoiMjIxIiwiQSI6MjU1LCJSIjoxLCJHIjoxMjEsIkIiOjIyMX19LCJJc1Zpc2libGUiOnRydWUsIldpZHRoIjoxMC4wLCJIZWlnaHQiOjE1LjAsIkJvcmRlclN0eWxlIjp7IiRpZCI6IjIyMiIsIkxpbmVDb2xvciI6eyIkcmVmIjoiNjMifSwiTGluZVdlaWdodCI6MC4wLCJMaW5lVHlwZSI6MCwiUGFyZW50U3R5bGUiOnsiJHJlZiI6IjYyIn19LCJQYXJlbnRTdHlsZSI6eyIkcmVmIjoiNTkifX0sIlRpdGxlU3R5bGUiOnsiJGlkIjoiMjIzIiwiRm9udFNldHRpbmdzIjp7IiRpZCI6IjIyNCIsIkZvbnRTaXplIjoxMCwiRm9udE5hbWUiOiJTZWdvZSBVS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yNSIsIkxpbmVDb2xvciI6bnVsbCwiTGluZVdlaWdodCI6MC4wLCJMaW5lVHlwZSI6MCwiUGFyZW50U3R5bGUiOm51bGx9LCJQYXJlbnRTdHlsZSI6eyIkcmVmIjoiNjUifX0sIkRhdGVTdHlsZSI6eyIkaWQiOiIyMjYiLCJGb250U2V0dGluZ3MiOnsiJGlkIjoiMjI3IiwiRm9udFNpemUiOjksIkZvbnROYW1lIjoiU2Vnb2UgVUkiLCJJc0JvbGQiOmZhbHNlLCJJc0l0YWxpYyI6ZmFsc2UsIklzVW5kZXJsaW5lZCI6ZmFsc2UsIlBhcmVudFN0eWxlIjp7IiRyZWYiOiI3MyJ9fSwiQXV0b1NpemUiOjIsIkZvcmVncm91bmQiOnsiJHJlZiI6Ijc0In0sIk1heFdpZHRoIjoxMjIuODEyNTk5MTgyMTI4OTE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yOCIsIkxpbmVDb2xvciI6bnVsbCwiTGluZVdlaWdodCI6MC4wLCJMaW5lVHlwZSI6MCwiUGFyZW50U3R5bGUiOm51bGx9LCJQYXJlbnRTdHlsZSI6eyIkcmVmIjoiNzIifX0sIkRhdGVGb3JtYXQiOnsiJHJlZiI6Ijc5In0sIklzVmlzaWJsZSI6dHJ1ZSwiUGFyZW50U3R5bGUiOnsiJHJlZiI6IjUzIn19LCJQb3NpdGlvbiI6eyJSYXRpbyI6MC4xMTA5MzYyNTkyMDI5OTYzOSwiSXNDdXN0b20iOmZhbHNlfSwiRGF0ZUZvcm1hdCI6eyIkcmVmIjoiNzkifSwiVGltZUlzVmlzaWJsZSI6ZmFsc2UsIkRhdGVJc1Zpc2libGUiOnRydWUsIklkIjoiODIyM2VjZmMtMjFiZS00NjQxLTlkMGEtOTUxMGNjZWU1NmU2IiwiSW1wb3J0SWQiOm51bGwsIlRpdGxlIjoiaVBob25lIDVzIiwiTm90ZSI6bnVsbCwiSHlwZXJsaW5rIjpudWxsLCJJc0NoYW5nZWQiOmZhbHNlLCJJc05ldyI6ZmFsc2V9LHsiJGlkIjoiMjI5IiwiRGF0ZSI6IjIwMTMtMDktMjBUMjM6NTk6MDBaIiwiU3R5bGUiOnsiJGlkIjoiMjMwIiwiU2hhcGUiOjQsIkNvbm5lY3Rvck1hcmdpbiI6eyIkcmVmIjoiNTQifSwiQ29ubmVjdG9yU3R5bGUiOnsiJGlkIjoiMjMxIiwiTGluZUNvbG9yIjp7IiRpZCI6IjIzMiIsIiR0eXBlIjoiTkxSRS5Db21tb24uRG9tLlNvbGlkQ29sb3JCcnVzaCwgTkxSRS5Db21tb24iLCJDb2xvciI6eyIkaWQiOiIyMzMiLCJBIjoxMjcsIlIiOjMxLCJHIjo3MywiQiI6MTI1fX0sIkxpbmVXZWlnaHQiOjEuMCwiTGluZVR5cGUiOjAsIlBhcmVudFN0eWxlIjp7IiRyZWYiOiI1NSJ9fSwiSXNCZWxvd1RpbWViYW5kIjp0cnVlLCJIaWRlRGF0ZSI6ZmFsc2UsIlNoYXBlU2l6ZSI6MywiU3BhY2luZyI6Mi4wLCJQYWRkaW5nIjp7IiRyZWYiOiI1OCJ9LCJTaGFwZVN0eWxlIjp7IiRpZCI6IjIzNCIsIk1hcmdpbiI6eyIkcmVmIjoiNjAifSwiUGFkZGluZyI6eyIkcmVmIjoiNjEifSwiQmFja2dyb3VuZCI6eyIkaWQiOiIyMzUiLCJDb2xvciI6eyIkaWQiOiIyMzYiLCJBIjoyNTUsIlIiOjEsIkciOjEyMSwiQiI6MjIxfX0sIklzVmlzaWJsZSI6dHJ1ZSwiV2lkdGgiOjEwLjAsIkhlaWdodCI6MTUuMCwiQm9yZGVyU3R5bGUiOnsiJGlkIjoiMjM3IiwiTGluZUNvbG9yIjp7IiRyZWYiOiI2MyJ9LCJMaW5lV2VpZ2h0IjowLjAsIkxpbmVUeXBlIjowLCJQYXJlbnRTdHlsZSI6eyIkcmVmIjoiNjIifX0sIlBhcmVudFN0eWxlIjp7IiRyZWYiOiI1OSJ9fSwiVGl0bGVTdHlsZSI6eyIkaWQiOiIyMzgiLCJGb250U2V0dGluZ3MiOnsiJGlkIjoiMjM5IiwiRm9udFNpemUiOjEwLCJGb250TmFtZSI6IlNlZ29lIFVJ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QwIiwiTGluZUNvbG9yIjpudWxsLCJMaW5lV2VpZ2h0IjowLjAsIkxpbmVUeXBlIjowLCJQYXJlbnRTdHlsZSI6bnVsbH0sIlBhcmVudFN0eWxlIjp7IiRyZWYiOiI2NSJ9fSwiRGF0ZVN0eWxlIjp7IiRpZCI6IjI0MSIsIkZvbnRTZXR0aW5ncyI6eyIkaWQiOiIyNDIiLCJGb250U2l6ZSI6OSwiRm9udE5hbWUiOiJTZWdvZSBVSSIsIklzQm9sZCI6ZmFsc2UsIklzSXRhbGljIjpmYWxzZSwiSXNVbmRlcmxpbmVkIjpmYWxzZSwiUGFyZW50U3R5bGUiOnsiJHJlZiI6IjczIn19LCJBdXRvU2l6ZSI6MiwiRm9yZWdyb3VuZCI6eyIkcmVmIjoiNzQifSwiTWF4V2lkdGgiOjEyMi44MTI1OTkxODIxMjg5MS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QzIiwiTGluZUNvbG9yIjpudWxsLCJMaW5lV2VpZ2h0IjowLjAsIkxpbmVUeXBlIjowLCJQYXJlbnRTdHlsZSI6bnVsbH0sIlBhcmVudFN0eWxlIjp7IiRyZWYiOiI3MiJ9fSwiRGF0ZUZvcm1hdCI6eyIkcmVmIjoiNzkifSwiSXNWaXNpYmxlIjp0cnVlLCJQYXJlbnRTdHlsZSI6eyIkcmVmIjoiNTMifX0sIlBvc2l0aW9uIjp7IlJhdGlvIjowLjQ2OTkzODI2NTk1MzUzNDg4LCJJc0N1c3RvbSI6ZmFsc2V9LCJEYXRlRm9ybWF0Ijp7IiRyZWYiOiI3OSJ9LCJUaW1lSXNWaXNpYmxlIjpmYWxzZSwiRGF0ZUlzVmlzaWJsZSI6dHJ1ZSwiSWQiOiI0ZmM4ZTI3NS01NTU4LTQ3N2EtYjRkMi1kMjM2YjhmMDZhMmUiLCJJbXBvcnRJZCI6bnVsbCwiVGl0bGUiOiJpUGhvbmUgNWMiLCJOb3RlIjpudWxsLCJIeXBlcmxpbmsiOm51bGwsIklzQ2hhbmdlZCI6ZmFsc2UsIklzTmV3IjpmYWxzZX0seyIkaWQiOiIyNDQiLCJEYXRlIjoiMjAxNC0wOS0xOVQyMzo1OTowMFoiLCJTdHlsZSI6eyIkaWQiOiIyNDUiLCJTaGFwZSI6NCwiQ29ubmVjdG9yTWFyZ2luIjp7IiRyZWYiOiI1NCJ9LCJDb25uZWN0b3JTdHlsZSI6eyIkaWQiOiIyNDYiLCJMaW5lQ29sb3IiOnsiJGlkIjoiMjQ3IiwiJHR5cGUiOiJOTFJFLkNvbW1vbi5Eb20uU29saWRDb2xvckJydXNoLCBOTFJFLkNvbW1vbiIsIkNvbG9yIjp7IiRpZCI6IjI0OCIsIkEiOjEyNywiUiI6MzEsIkciOjczLCJCIjoxMjV9fSwiTGluZVdlaWdodCI6MS4wLCJMaW5lVHlwZSI6MCwiUGFyZW50U3R5bGUiOnsiJHJlZiI6IjU1In19LCJJc0JlbG93VGltZWJhbmQiOmZhbHNlLCJIaWRlRGF0ZSI6ZmFsc2UsIlNoYXBlU2l6ZSI6MywiU3BhY2luZyI6Mi4wLCJQYWRkaW5nIjp7IiRyZWYiOiI1OCJ9LCJTaGFwZVN0eWxlIjp7IiRpZCI6IjI0OSIsIk1hcmdpbiI6eyIkcmVmIjoiNjAifSwiUGFkZGluZyI6eyIkcmVmIjoiNjEifSwiQmFja2dyb3VuZCI6eyIkaWQiOiIyNTAiLCJDb2xvciI6eyIkaWQiOiIyNTEiLCJBIjoyNTUsIlIiOjEsIkciOjEwNywiQiI6MTk1fX0sIklzVmlzaWJsZSI6dHJ1ZSwiV2lkdGgiOjEwLjAsIkhlaWdodCI6MTUuMCwiQm9yZGVyU3R5bGUiOnsiJGlkIjoiMjUyIiwiTGluZUNvbG9yIjp7IiRyZWYiOiI2MyJ9LCJMaW5lV2VpZ2h0IjowLjAsIkxpbmVUeXBlIjowLCJQYXJlbnRTdHlsZSI6eyIkcmVmIjoiNjIifX0sIlBhcmVudFN0eWxlIjp7IiRyZWYiOiI1OSJ9fSwiVGl0bGVTdHlsZSI6eyIkaWQiOiIyNTMiLCJGb250U2V0dGluZ3MiOnsiJGlkIjoiMjU0IiwiRm9udFNpemUiOjEwLCJGb250TmFtZSI6IlNlZ29lIFVJ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U1IiwiTGluZUNvbG9yIjpudWxsLCJMaW5lV2VpZ2h0IjowLjAsIkxpbmVUeXBlIjowLCJQYXJlbnRTdHlsZSI6bnVsbH0sIlBhcmVudFN0eWxlIjp7IiRyZWYiOiI2NSJ9fSwiRGF0ZVN0eWxlIjp7IiRpZCI6IjI1NiIsIkZvbnRTZXR0aW5ncyI6eyIkaWQiOiIyNTciLCJGb250U2l6ZSI6OSwiRm9udE5hbWUiOiJTZWdvZSBVSSIsIklzQm9sZCI6ZmFsc2UsIklzSXRhbGljIjpmYWxzZSwiSXNVbmRlcmxpbmVkIjpmYWxzZSwiUGFyZW50U3R5bGUiOnsiJHJlZiI6IjczIn19LCJBdXRvU2l6ZSI6MiwiRm9yZWdyb3VuZCI6eyIkcmVmIjoiNzQifSwiTWF4V2lkdGgiOjEyMi44MTI1OTkxODIxMjg5MS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U4IiwiTGluZUNvbG9yIjpudWxsLCJMaW5lV2VpZ2h0IjowLjAsIkxpbmVUeXBlIjowLCJQYXJlbnRTdHlsZSI6bnVsbH0sIlBhcmVudFN0eWxlIjp7IiRyZWYiOiI3MiJ9fSwiRGF0ZUZvcm1hdCI6eyIkcmVmIjoiNzkifSwiSXNWaXNpYmxlIjp0cnVlLCJQYXJlbnRTdHlsZSI6eyIkcmVmIjoiNTMifX0sIlBvc2l0aW9uIjp7IlJhdGlvIjowLjI0NTc1MDg4MTg3MDA5NzA4LCJJc0N1c3RvbSI6ZmFsc2V9LCJEYXRlRm9ybWF0Ijp7IiRyZWYiOiI3OSJ9LCJUaW1lSXNWaXNpYmxlIjpmYWxzZSwiRGF0ZUlzVmlzaWJsZSI6dHJ1ZSwiSWQiOiIxMDE5ZjBiOC0xZmUzLTQwMTctOWM1MC0xYzExZmY3MGM2MzkiLCJJbXBvcnRJZCI6bnVsbCwiVGl0bGUiOiJpUGhvbmUgNiAvIDYgUGx1cyIsIk5vdGUiOm51bGwsIkh5cGVybGluayI6bnVsbCwiSXNDaGFuZ2VkIjpmYWxzZSwiSXNOZXciOmZhbHNlfSx7IiRpZCI6IjI1OSIsIkRhdGUiOiIyMDE1LTA5LTI1VDIzOjU5OjAwWiIsIlN0eWxlIjp7IiRpZCI6IjI2MCIsIlNoYXBlIjo0LCJDb25uZWN0b3JNYXJnaW4iOnsiJHJlZiI6IjU0In0sIkNvbm5lY3RvclN0eWxlIjp7IiRpZCI6IjI2MSIsIkxpbmVDb2xvciI6eyIkaWQiOiIyNjIiLCIkdHlwZSI6Ik5MUkUuQ29tbW9uLkRvbS5Tb2xpZENvbG9yQnJ1c2gsIE5MUkUuQ29tbW9uIiwiQ29sb3IiOnsiJGlkIjoiMjYzIiwiQSI6MTI3LCJSIjozMSwiRyI6NzMsIkIiOjEyNX19LCJMaW5lV2VpZ2h0IjoxLjAsIkxpbmVUeXBlIjowLCJQYXJlbnRTdHlsZSI6eyIkcmVmIjoiNTUifX0sIklzQmVsb3dUaW1lYmFuZCI6dHJ1ZSwiSGlkZURhdGUiOmZhbHNlLCJTaGFwZVNpemUiOjMsIlNwYWNpbmciOjIuMCwiUGFkZGluZyI6eyIkcmVmIjoiNTgifSwiU2hhcGVTdHlsZSI6eyIkaWQiOiIyNjQiLCJNYXJnaW4iOnsiJHJlZiI6IjYwIn0sIlBhZGRpbmciOnsiJHJlZiI6IjYxIn0sIkJhY2tncm91bmQiOnsiJGlkIjoiMjY1IiwiQ29sb3IiOnsiJGlkIjoiMjY2IiwiQSI6MjU1LCJSIjoxLCJHIjo5OCwiQiI6MTc5fX0sIklzVmlzaWJsZSI6dHJ1ZSwiV2lkdGgiOjEwLjAsIkhlaWdodCI6MTUuMCwiQm9yZGVyU3R5bGUiOnsiJGlkIjoiMjY3IiwiTGluZUNvbG9yIjp7IiRyZWYiOiI2MyJ9LCJMaW5lV2VpZ2h0IjowLjAsIkxpbmVUeXBlIjowLCJQYXJlbnRTdHlsZSI6eyIkcmVmIjoiNjIifX0sIlBhcmVudFN0eWxlIjp7IiRyZWYiOiI1OSJ9fSwiVGl0bGVTdHlsZSI6eyIkaWQiOiIyNjgiLCJGb250U2V0dGluZ3MiOnsiJGlkIjoiMjY5IiwiRm9udFNpemUiOjEwLCJGb250TmFtZSI6IlNlZ29lIFVJ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cwIiwiTGluZUNvbG9yIjpudWxsLCJMaW5lV2VpZ2h0IjowLjAsIkxpbmVUeXBlIjowLCJQYXJlbnRTdHlsZSI6bnVsbH0sIlBhcmVudFN0eWxlIjp7IiRyZWYiOiI2NSJ9fSwiRGF0ZVN0eWxlIjp7IiRpZCI6IjI3MSIsIkZvbnRTZXR0aW5ncyI6eyIkaWQiOiIyNzIiLCJGb250U2l6ZSI6OSwiRm9udE5hbWUiOiJTZWdvZSBVSSIsIklzQm9sZCI6ZmFsc2UsIklzSXRhbGljIjpmYWxzZSwiSXNVbmRlcmxpbmVkIjpmYWxzZSwiUGFyZW50U3R5bGUiOnsiJHJlZiI6IjczIn19LCJBdXRvU2l6ZSI6MiwiRm9yZWdyb3VuZCI6eyIkcmVmIjoiNzQifSwiTWF4V2lkdGgiOjEyMi44MTI1OTkxODIxMjg5MS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czIiwiTGluZUNvbG9yIjpudWxsLCJMaW5lV2VpZ2h0IjowLjAsIkxpbmVUeXBlIjowLCJQYXJlbnRTdHlsZSI6bnVsbH0sIlBhcmVudFN0eWxlIjp7IiRyZWYiOiI3MiJ9fSwiRGF0ZUZvcm1hdCI6eyIkcmVmIjoiNzkifSwiSXNWaXNpYmxlIjp0cnVlLCJQYXJlbnRTdHlsZSI6eyIkcmVmIjoiNTMifX0sIlBvc2l0aW9uIjp7IlJhdGlvIjowLjE3MjM4ODI5ODEyODg1ODAzLCJJc0N1c3RvbSI6ZmFsc2V9LCJEYXRlRm9ybWF0Ijp7IiRyZWYiOiI3OSJ9LCJUaW1lSXNWaXNpYmxlIjpmYWxzZSwiRGF0ZUlzVmlzaWJsZSI6dHJ1ZSwiSWQiOiI5NTYzNmQwNy1lZTFiLTRjZTEtOTQ1NS0yODcxYjkyZTI3YWQiLCJJbXBvcnRJZCI6bnVsbCwiVGl0bGUiOiJpUGhvbmUgNnMgLyA2cyBQbHVzIiwiTm90ZSI6bnVsbCwiSHlwZXJsaW5rIjpudWxsLCJJc0NoYW5nZWQiOmZhbHNlLCJJc05ldyI6ZmFsc2V9LHsiJGlkIjoiMjc0IiwiRGF0ZSI6IjIwMTYtMDMtMzFUMjM6NTk6MDBaIiwiU3R5bGUiOnsiJGlkIjoiMjc1IiwiU2hhcGUiOjQsIkNvbm5lY3Rvck1hcmdpbiI6eyIkcmVmIjoiNTQifSwiQ29ubmVjdG9yU3R5bGUiOnsiJGlkIjoiMjc2IiwiTGluZUNvbG9yIjp7IiRpZCI6IjI3NyIsIiR0eXBlIjoiTkxSRS5Db21tb24uRG9tLlNvbGlkQ29sb3JCcnVzaCwgTkxSRS5Db21tb24iLCJDb2xvciI6eyIkaWQiOiIyNzgiLCJBIjoxMjcsIlIiOjMxLCJHIjo3MywiQiI6MTI1fX0sIkxpbmVXZWlnaHQiOjEuMCwiTGluZVR5cGUiOjAsIlBhcmVudFN0eWxlIjp7IiRyZWYiOiI1NSJ9fSwiSXNCZWxvd1RpbWViYW5kIjpmYWxzZSwiSGlkZURhdGUiOmZhbHNlLCJTaGFwZVNpemUiOjMsIlNwYWNpbmciOjIuMCwiUGFkZGluZyI6eyIkcmVmIjoiNTgifSwiU2hhcGVTdHlsZSI6eyIkaWQiOiIyNzkiLCJNYXJnaW4iOnsiJHJlZiI6IjYwIn0sIlBhZGRpbmciOnsiJHJlZiI6IjYxIn0sIkJhY2tncm91bmQiOnsiJGlkIjoiMjgwIiwiQ29sb3IiOnsiJGlkIjoiMjgxIiwiQSI6MjU1LCJSIjoxLCJHIjo5MiwiQiI6MTY3fX0sIklzVmlzaWJsZSI6dHJ1ZSwiV2lkdGgiOjEwLjAsIkhlaWdodCI6MTUuMCwiQm9yZGVyU3R5bGUiOnsiJGlkIjoiMjgyIiwiTGluZUNvbG9yIjp7IiRyZWYiOiI2MyJ9LCJMaW5lV2VpZ2h0IjowLjAsIkxpbmVUeXBlIjowLCJQYXJlbnRTdHlsZSI6eyIkcmVmIjoiNjIifX0sIlBhcmVudFN0eWxlIjp7IiRyZWYiOiI1OSJ9fSwiVGl0bGVTdHlsZSI6eyIkaWQiOiIyODMiLCJGb250U2V0dGluZ3MiOnsiJGlkIjoiMjg0IiwiRm9udFNpemUiOjEwLCJGb250TmFtZSI6IlNlZ29lIFVJ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g1IiwiTGluZUNvbG9yIjpudWxsLCJMaW5lV2VpZ2h0IjowLjAsIkxpbmVUeXBlIjowLCJQYXJlbnRTdHlsZSI6bnVsbH0sIlBhcmVudFN0eWxlIjp7IiRyZWYiOiI2NSJ9fSwiRGF0ZVN0eWxlIjp7IiRpZCI6IjI4NiIsIkZvbnRTZXR0aW5ncyI6eyIkaWQiOiIyODciLCJGb250U2l6ZSI6OSwiRm9udE5hbWUiOiJTZWdvZSBVSSIsIklzQm9sZCI6ZmFsc2UsIklzSXRhbGljIjpmYWxzZSwiSXNVbmRlcmxpbmVkIjpmYWxzZSwiUGFyZW50U3R5bGUiOnsiJHJlZiI6IjczIn19LCJBdXRvU2l6ZSI6MiwiRm9yZWdyb3VuZCI6eyIkcmVmIjoiNzQifSwiTWF4V2lkdGgiOjk1LjA4MDcxMTM2NDc0NjE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4OCIsIkxpbmVDb2xvciI6bnVsbCwiTGluZVdlaWdodCI6MC4wLCJMaW5lVHlwZSI6MCwiUGFyZW50U3R5bGUiOm51bGx9LCJQYXJlbnRTdHlsZSI6eyIkcmVmIjoiNzIifX0sIkRhdGVGb3JtYXQiOnsiJHJlZiI6Ijc5In0sIklzVmlzaWJsZSI6dHJ1ZSwiUGFyZW50U3R5bGUiOnsiJHJlZiI6IjUzIn19LCJQb3NpdGlvbiI6eyJSYXRpbyI6MC4xOTE1OTk2MjQ2OTY1ODI0MywiSXNDdXN0b20iOmZhbHNlfSwiRGF0ZUZvcm1hdCI6eyIkcmVmIjoiNzkifSwiVGltZUlzVmlzaWJsZSI6ZmFsc2UsIkRhdGVJc1Zpc2libGUiOnRydWUsIklkIjoiMzA5ZGE2MjctOWMzNy00YzFjLWEyYTQtMTcwNjA0MDY0YWExIiwiSW1wb3J0SWQiOm51bGwsIlRpdGxlIjoiaVBob25lIFNFIiwiTm90ZSI6bnVsbCwiSHlwZXJsaW5rIjpudWxsLCJJc0NoYW5nZWQiOmZhbHNlLCJJc05ldyI6ZmFsc2V9LHsiJGlkIjoiMjg5IiwiRGF0ZSI6IjIwMTYtMDktMTZUMjM6NTk6MDBaIiwiU3R5bGUiOnsiJGlkIjoiMjkwIiwiU2hhcGUiOjQsIkNvbm5lY3Rvck1hcmdpbiI6eyIkcmVmIjoiNTQifSwiQ29ubmVjdG9yU3R5bGUiOnsiJGlkIjoiMjkxIiwiTGluZUNvbG9yIjp7IiRpZCI6IjI5MiIsIiR0eXBlIjoiTkxSRS5Db21tb24uRG9tLlNvbGlkQ29sb3JCcnVzaCwgTkxSRS5Db21tb24iLCJDb2xvciI6eyIkaWQiOiIyOTMiLCJBIjoxMjcsIlIiOjMxLCJHIjo3MywiQiI6MTI1fX0sIkxpbmVXZWlnaHQiOjEuMCwiTGluZVR5cGUiOjAsIlBhcmVudFN0eWxlIjp7IiRyZWYiOiI1NSJ9fSwiSXNCZWxvd1RpbWViYW5kIjp0cnVlLCJIaWRlRGF0ZSI6ZmFsc2UsIlNoYXBlU2l6ZSI6MywiU3BhY2luZyI6Mi4wLCJQYWRkaW5nIjp7IiRyZWYiOiI1OCJ9LCJTaGFwZVN0eWxlIjp7IiRpZCI6IjI5NCIsIk1hcmdpbiI6eyIkcmVmIjoiNjAifSwiUGFkZGluZyI6eyIkcmVmIjoiNjEifSwiQmFja2dyb3VuZCI6eyIkaWQiOiIyOTUiLCJDb2xvciI6eyIkaWQiOiIyOTYiLCJBIjoyNTUsIlIiOjEsIkciOjgyLCJCIjoxNDl9fSwiSXNWaXNpYmxlIjp0cnVlLCJXaWR0aCI6MTAuMCwiSGVpZ2h0IjoxNS4wLCJCb3JkZXJTdHlsZSI6eyIkaWQiOiIyOTciLCJMaW5lQ29sb3IiOnsiJHJlZiI6IjYzIn0sIkxpbmVXZWlnaHQiOjAuMCwiTGluZVR5cGUiOjAsIlBhcmVudFN0eWxlIjp7IiRyZWYiOiI2MiJ9fSwiUGFyZW50U3R5bGUiOnsiJHJlZiI6IjU5In19LCJUaXRsZVN0eWxlIjp7IiRpZCI6IjI5OCIsIkZvbnRTZXR0aW5ncyI6eyIkaWQiOiIyOTkiLCJGb250U2l6ZSI6MTAsIkZvbnROYW1lIjoiU2Vnb2UgVUkiLCJJc0JvbGQiOnRydWUsIklzSXRhbGljIjpmYWxzZSwiSXNVbmRlcmxpbmVkIjpmYWxzZSwiUGFyZW50U3R5bGUiOnsiJHJlZiI6IjY2In19LCJBdXRvU2l6ZSI6MiwiRm9yZWdyb3VuZCI6eyIkcmVmIjoiNjcifSwiTWF4V2lkdGgiOjgyLjAyMzA3MTI4OTA2MjU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wMCIsIkxpbmVDb2xvciI6bnVsbCwiTGluZVdlaWdodCI6MC4wLCJMaW5lVHlwZSI6MCwiUGFyZW50U3R5bGUiOm51bGx9LCJQYXJlbnRTdHlsZSI6eyIkcmVmIjoiNjUifX0sIkRhdGVTdHlsZSI6eyIkaWQiOiIzMDEiLCJGb250U2V0dGluZ3MiOnsiJGlkIjoiMzAyIiwiRm9udFNpemUiOjksIkZvbnROYW1lIjoiU2Vnb2UgVUkiLCJJc0JvbGQiOmZhbHNlLCJJc0l0YWxpYyI6ZmFsc2UsIklzVW5kZXJsaW5lZCI6ZmFsc2UsIlBhcmVudFN0eWxlIjp7IiRyZWYiOiI3MyJ9fSwiQXV0b1NpemUiOjIsIkZvcmVncm91bmQiOnsiJHJlZiI6Ijc0In0sIk1heFdpZHRoIjoxMjIuODEyNTk5MTgyMTI4OTE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wMyIsIkxpbmVDb2xvciI6bnVsbCwiTGluZVdlaWdodCI6MC4wLCJMaW5lVHlwZSI6MCwiUGFyZW50U3R5bGUiOm51bGx9LCJQYXJlbnRTdHlsZSI6eyIkcmVmIjoiNzIifX0sIkRhdGVGb3JtYXQiOnsiJHJlZiI6Ijc5In0sIklzVmlzaWJsZSI6dHJ1ZSwiUGFyZW50U3R5bGUiOnsiJHJlZiI6IjUzIn19LCJQb3NpdGlvbiI6eyJSYXRpbyI6MC4yMjc0NDU1NDgyNTc3MTAwMiwiSXNDdXN0b20iOnRydWV9LCJEYXRlRm9ybWF0Ijp7IiRyZWYiOiI3OSJ9LCJUaW1lSXNWaXNpYmxlIjpmYWxzZSwiRGF0ZUlzVmlzaWJsZSI6dHJ1ZSwiSWQiOiI2M2I1MTE1Yy00ZDFiLTRkMmEtODNkMy03OGNhNTFhMGY4M2EiLCJJbXBvcnRJZCI6bnVsbCwiVGl0bGUiOiJpUGhvbmUgNyAvIDcgUGx1cyIsIk5vdGUiOm51bGwsIkh5cGVybGluayI6bnVsbCwiSXNDaGFuZ2VkIjpmYWxzZSwiSXNOZXciOmZhbHNlfSx7IiRpZCI6IjMwNCIsIkRhdGUiOiIyMDE3LTA2LTI5VDIzOjU5OjAwWiIsIlN0eWxlIjp7IiRpZCI6IjMwNSIsIlNoYXBlIjo4LCJDb25uZWN0b3JNYXJnaW4iOnsiJHJlZiI6IjU0In0sIkNvbm5lY3RvclN0eWxlIjp7IiRpZCI6IjMwNiIsIkxpbmVDb2xvciI6eyIkaWQiOiIzMDciLCIkdHlwZSI6Ik5MUkUuQ29tbW9uLkRvbS5Tb2xpZENvbG9yQnJ1c2gsIE5MUkUuQ29tbW9uIiwiQ29sb3IiOnsiJGlkIjoiMzA4IiwiQSI6MTI3LCJSIjoyNDcsIkciOjE1MCwiQiI6NzB9fSwiTGluZVdlaWdodCI6MS4wLCJMaW5lVHlwZSI6MCwiUGFyZW50U3R5bGUiOnsiJHJlZiI6IjU1In19LCJJc0JlbG93VGltZWJhbmQiOmZhbHNlLCJIaWRlRGF0ZSI6ZmFsc2UsIlNoYXBlU2l6ZSI6MSwiU3BhY2luZyI6Mi4wLCJQYWRkaW5nIjp7IiRyZWYiOiI1OCJ9LCJTaGFwZVN0eWxlIjp7IiRpZCI6IjMwOSIsIk1hcmdpbiI6eyIkcmVmIjoiNjAifSwiUGFkZGluZyI6eyIkcmVmIjoiNjEifSwiQmFja2dyb3VuZCI6eyIkaWQiOiIzMTAiLCJDb2xvciI6eyIkaWQiOiIzMTEiLCJBIjoyNTUsIlIiOjI0NywiRyI6MTUwLCJCIjo3MH19LCJJc1Zpc2libGUiOnRydWUsIldpZHRoIjoxOC4wLCJIZWlnaHQiOjIwLjAsIkJvcmRlclN0eWxlIjp7IiRpZCI6IjMxMiIsIkxpbmVDb2xvciI6eyIkcmVmIjoiNjMifSwiTGluZVdlaWdodCI6MC4wLCJMaW5lVHlwZSI6MCwiUGFyZW50U3R5bGUiOnsiJHJlZiI6IjYyIn19LCJQYXJlbnRTdHlsZSI6eyIkcmVmIjoiNTkifX0sIlRpdGxlU3R5bGUiOnsiJGlkIjoiMzEzIiwiRm9udFNldHRpbmdzIjp7IiRpZCI6IjMxNCIsIkZvbnRTaXplIjoxMCwiRm9udE5hbWUiOiJTZWdvZSBVSSIsIklzQm9sZCI6dHJ1ZSwiSXNJdGFsaWMiOmZhbHNlLCJJc1VuZGVybGluZWQiOmZhbHNlLCJQYXJlbnRTdHlsZSI6eyIkcmVmIjoiNjYifX0sIkF1dG9TaXplIjoyLCJGb3JlZ3JvdW5kIjp7IiRyZWYiOiI2NyJ9LCJNYXhXaWR0aCI6OTYuNjgyNTE4MDA1MzcxMS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E1IiwiTGluZUNvbG9yIjpudWxsLCJMaW5lV2VpZ2h0IjowLjAsIkxpbmVUeXBlIjowLCJQYXJlbnRTdHlsZSI6bnVsbH0sIlBhcmVudFN0eWxlIjp7IiRyZWYiOiI2NSJ9fSwiRGF0ZVN0eWxlIjp7IiRpZCI6IjMxNiIsIkZvbnRTZXR0aW5ncyI6eyIkaWQiOiIzMTciLCJGb250U2l6ZSI6OSwiRm9udE5hbWUiOiJTZWdvZSBVSSIsIklzQm9sZCI6ZmFsc2UsIklzSXRhbGljIjpmYWxzZSwiSXNVbmRlcmxpbmVkIjpmYWxzZSwiUGFyZW50U3R5bGUiOnsiJHJlZiI6IjczIn19LCJBdXRvU2l6ZSI6MiwiRm9yZWdyb3VuZCI6eyIkcmVmIjoiNzQifSwiTWF4V2lkdGgiOjg1LjE3NjQ2MDI2NjExMzI4MS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E4IiwiTGluZUNvbG9yIjpudWxsLCJMaW5lV2VpZ2h0IjowLjAsIkxpbmVUeXBlIjowLCJQYXJlbnRTdHlsZSI6bnVsbH0sIlBhcmVudFN0eWxlIjp7IiRyZWYiOiI3MiJ9fSwiRGF0ZUZvcm1hdCI6eyIkcmVmIjoiNzkifSwiSXNWaXNpYmxlIjp0cnVlLCJQYXJlbnRTdHlsZSI6eyIkcmVmIjoiNTMifX0sIlBvc2l0aW9uIjp7IlJhdGlvIjowLjI0MTIyNzk2NzA2MjExNDE5LCJJc0N1c3RvbSI6dHJ1ZX0sIkRhdGVGb3JtYXQiOnsiJHJlZiI6Ijc5In0sIlRpbWVJc1Zpc2libGUiOmZhbHNlLCJEYXRlSXNWaXNpYmxlIjp0cnVlLCJJZCI6IjE1M2VjZTRhLTYyMjUtNDNkNC1hM2U2LTUyZjJjNGI0NjE2MiIsIkltcG9ydElkIjpudWxsLCJUaXRsZSI6IjEwLXllYXIgYW5uaXZlcnNhcnkiLCJOb3RlIjpudWxsLCJIeXBlcmxpbmsiOm51bGwsIklzQ2hhbmdlZCI6ZmFsc2UsIklzTmV3IjpmYWxzZX1dLCJUYXNrcyI6W3siJGlkIjoiMzE5IiwiR3JvdXBOYW1lIjpudWxsLCJTdGFydERhdGUiOiIyMDA3LTAxLTAxVDAwOjAwOjAwWiIsIkVuZERhdGUiOiIyMDE3LTEyLTMxVDIzOjU5OjAwWiIsIlBlcmNlbnRhZ2VDb21wbGV0ZSI6bnVsbCwiU3R5bGUiOnsiJGlkIjoiMzIwIiwiU2hhcGUiOjMsIlNoYXBlVGhpY2tuZXNzIjoxLCJEdXJhdGlvbkZvcm1hdCI6MCwiSW5jbHVkZU5vbldvcmtpbmdEYXlzSW5EdXJhdGlvbiI6ZmFsc2UsIlBlcmNlbnRhZ2VDb21wbGV0ZVN0eWxlIjp7IiRpZCI6IjMyMSIsIkZvbnRTZXR0aW5ncyI6eyIkaWQiOiIzMjI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MjMiLCJMaW5lQ29sb3IiOm51bGwsIkxpbmVXZWlnaHQiOjAuMCwiTGluZVR5cGUiOjAsIlBhcmVudFN0eWxlIjpudWxsfSwiUGFyZW50U3R5bGUiOnsiJHJlZiI6IjgxIn19LCJEdXJhdGlvblN0eWxlIjp7IiRpZCI6IjMyNCIsIkZvbnRTZXR0aW5ncyI6eyIkaWQiOiIzMjU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MjYiLCJMaW5lQ29sb3IiOm51bGwsIkxpbmVXZWlnaHQiOjAuMCwiTGluZVR5cGUiOjAsIlBhcmVudFN0eWxlIjpudWxsfSwiUGFyZW50U3R5bGUiOnsiJHJlZiI6Ijg4In19LCJIb3Jpem9udGFsQ29ubmVjdG9yU3R5bGUiOnsiJGlkIjoiMzI3IiwiTGluZUNvbG9yIjp7IiRyZWYiOiI5NiJ9LCJMaW5lV2VpZ2h0IjoxLjAsIkxpbmVUeXBlIjowLCJQYXJlbnRTdHlsZSI6eyIkcmVmIjoiOTUifX0sIlZlcnRpY2FsQ29ubmVjdG9yU3R5bGUiOnsiJGlkIjoiMzI4IiwiTGluZUNvbG9yIjp7IiRyZWYiOiI5OSJ9LCJMaW5lV2VpZ2h0IjowLjAsIkxpbmVUeXBlIjowLCJQYXJlbnRTdHlsZSI6eyIkcmVmIjoiOTgifX0sIk1hcmdpbiI6bnVsbCwiU3RhcnREYXRlUG9zaXRpb24iOjYsIkVuZERhdGVQb3NpdGlvbiI6NiwiRGF0ZUlzVmlzaWJsZSI6ZmFsc2UsIlRpdGxlUG9zaXRpb24iOjIsIkR1cmF0aW9uUG9zaXRpb24iOjYsIlBlcmNlbnRhZ2VDb21wbGV0ZWRQb3NpdGlvbiI6NiwiU3BhY2luZyI6MTAsIklzQmVsb3dUaW1lYmFuZCI6ZmFsc2UsIlBlcmNlbnRhZ2VDb21wbGV0ZVNoYXBlT3BhY2l0eSI6MzUsIlNoYXBlU3R5bGUiOnsiJGlkIjoiMzI5IiwiTWFyZ2luIjp7IiRyZWYiOiIxMDIifSwiUGFkZGluZyI6eyIkcmVmIjoiMTAzIn0sIkJhY2tncm91bmQiOnsiJGlkIjoiMzMwIiwiQ29sb3IiOnsiJGlkIjoiMzMxIiwiQSI6MjU1LCJSIjoxMTIsIkciOjE3MSwiQiI6NDd9fSwiSXNWaXNpYmxlIjp0cnVlLCJXaWR0aCI6MC4wLCJIZWlnaHQiOjE2LjAsIkJvcmRlclN0eWxlIjp7IiRpZCI6IjMzMiIsIkxpbmVDb2xvciI6eyIkcmVmIjoiMTA1In0sIkxpbmVXZWlnaHQiOjAuMCwiTGluZVR5cGUiOjAsIlBhcmVudFN0eWxlIjp7IiRyZWYiOiIxMDQifX0sIlBhcmVudFN0eWxlIjp7IiRyZWYiOiIxMDEifX0sIlRpdGxlU3R5bGUiOnsiJGlkIjoiMzMzIiwiRm9udFNldHRpbmdzIjp7IiRpZCI6IjMzNCIsIkZvbnRTaXplIjoxMCwiRm9udE5hbWUiOiJTZWdvZSBVS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EsIlZlcnRpY2FsQWxpZ25tZW50IjowLCJTbWFydEZvcmVncm91bmQiOm51bGwsIk1hcmdpbiI6eyIkcmVmIjoiMTExIn0sIlBhZGRpbmciOnsiJHJlZiI6IjExMiJ9LCJCYWNrZ3JvdW5kIjp7IiRyZWYiOiIxMTMifSwiSXNWaXNpYmxlIjp0cnVlLCJXaWR0aCI6MC4wLCJIZWlnaHQiOjAuMCwiQm9yZGVyU3R5bGUiOnsiJGlkIjoiMzM1IiwiTGluZUNvbG9yIjpudWxsLCJMaW5lV2VpZ2h0IjowLjAsIkxpbmVUeXBlIjowLCJQYXJlbnRTdHlsZSI6bnVsbH0sIlBhcmVudFN0eWxlIjp7IiRyZWYiOiIxMDcifX0sIkRhdGVTdHlsZSI6eyIkaWQiOiIzMzYiLCJGb250U2V0dGluZ3MiOnsiJGlkIjoiMzM3IiwiRm9udFNpemUiOjksIkZvbnROYW1lIjoiU2Vnb2UgVU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iwiVmVydGljYWxBbGlnbm1lbnQiOjAsIlNtYXJ0Rm9yZWdyb3VuZCI6bnVsbCwiTWFyZ2luIjp7IiRyZWYiOiIxMTgifSwiUGFkZGluZyI6eyIkcmVmIjoiMTE5In0sIkJhY2tncm91bmQiOnsiJHJlZiI6IjEyMCJ9LCJJc1Zpc2libGUiOnRydWUsIldpZHRoIjowLjAsIkhlaWdodCI6MC4wLCJCb3JkZXJTdHlsZSI6eyIkaWQiOiIzMzgiLCJMaW5lQ29sb3IiOm51bGwsIkxpbmVXZWlnaHQiOjAuMCwiTGluZVR5cGUiOjAsIlBhcmVudFN0eWxlIjpudWxsfSwiUGFyZW50U3R5bGUiOnsiJHJlZiI6IjExNCJ9fSwiRGF0ZUZvcm1hdCI6eyIkcmVmIjoiMTIxIn0sIklzVmlzaWJsZSI6dHJ1ZSwiUGFyZW50U3R5bGUiOnsiJHJlZiI6IjgwIn19LCJJbmRleCI6MSwiU21hcnREdXJhdGlvbkFjdGl2YXRlZCI6ZmFsc2UsIkRhdGVGb3JtYXQiOnsiJHJlZiI6IjEyMSJ9LCJUaW1lSXNWaXNpYmxlIjpmYWxzZSwiRGF0ZUlzVmlzaWJsZSI6ZmFsc2UsIklkIjoiNzA4ZjM3YTEtYWM2Yy00ODEyLWIxOTItOGIwM2E1ODA3MjAxIiwiSW1wb3J0SWQiOm51bGwsIlRpdGxlIjoiaVBob25lIDZzIC8gNnMgUGx1czogfjEzIG1pbCB1bml0cyBzb2xkIiwiTm90ZSI6bnVsbCwiSHlwZXJsaW5rIjpudWxsLCJJc0NoYW5nZWQiOmZhbHNlLCJJc05ldyI6ZmFsc2V9LHsiJGlkIjoiMzM5IiwiR3JvdXBOYW1lIjpudWxsLCJTdGFydERhdGUiOiIyMDA3LTAxLTAxVDAwOjAwOjAwWiIsIkVuZERhdGUiOiIyMDE1LTA1LTIyVDIzOjU5OjAwWiIsIlBlcmNlbnRhZ2VDb21wbGV0ZSI6bnVsbCwiU3R5bGUiOnsiJGlkIjoiMzQwIiwiU2hhcGUiOjMsIlNoYXBlVGhpY2tuZXNzIjoxLCJEdXJhdGlvbkZvcm1hdCI6MCwiSW5jbHVkZU5vbldvcmtpbmdEYXlzSW5EdXJhdGlvbiI6ZmFsc2UsIlBlcmNlbnRhZ2VDb21wbGV0ZVN0eWxlIjp7IiRpZCI6IjM0MSIsIkZvbnRTZXR0aW5ncyI6eyIkaWQiOiIzNDI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NDMiLCJMaW5lQ29sb3IiOm51bGwsIkxpbmVXZWlnaHQiOjAuMCwiTGluZVR5cGUiOjAsIlBhcmVudFN0eWxlIjpudWxsfSwiUGFyZW50U3R5bGUiOnsiJHJlZiI6IjgxIn19LCJEdXJhdGlvblN0eWxlIjp7IiRpZCI6IjM0NCIsIkZvbnRTZXR0aW5ncyI6eyIkaWQiOiIzNDU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NDYiLCJMaW5lQ29sb3IiOm51bGwsIkxpbmVXZWlnaHQiOjAuMCwiTGluZVR5cGUiOjAsIlBhcmVudFN0eWxlIjpudWxsfSwiUGFyZW50U3R5bGUiOnsiJHJlZiI6Ijg4In19LCJIb3Jpem9udGFsQ29ubmVjdG9yU3R5bGUiOnsiJGlkIjoiMzQ3IiwiTGluZUNvbG9yIjp7IiRyZWYiOiI5NiJ9LCJMaW5lV2VpZ2h0IjoxLjAsIkxpbmVUeXBlIjowLCJQYXJlbnRTdHlsZSI6eyIkcmVmIjoiOTUifX0sIlZlcnRpY2FsQ29ubmVjdG9yU3R5bGUiOnsiJGlkIjoiMzQ4IiwiTGluZUNvbG9yIjp7IiRyZWYiOiI5OSJ9LCJMaW5lV2VpZ2h0IjowLjAsIkxpbmVUeXBlIjowLCJQYXJlbnRTdHlsZSI6eyIkcmVmIjoiOTgifX0sIk1hcmdpbiI6bnVsbCwiU3RhcnREYXRlUG9zaXRpb24iOjYsIkVuZERhdGVQb3NpdGlvbiI6NiwiRGF0ZUlzVmlzaWJsZSI6ZmFsc2UsIlRpdGxlUG9zaXRpb24iOjIsIkR1cmF0aW9uUG9zaXRpb24iOjYsIlBlcmNlbnRhZ2VDb21wbGV0ZWRQb3NpdGlvbiI6NiwiU3BhY2luZyI6MTAsIklzQmVsb3dUaW1lYmFuZCI6ZmFsc2UsIlBlcmNlbnRhZ2VDb21wbGV0ZVNoYXBlT3BhY2l0eSI6MzUsIlNoYXBlU3R5bGUiOnsiJGlkIjoiMzQ5IiwiTWFyZ2luIjp7IiRyZWYiOiIxMDIifSwiUGFkZGluZyI6eyIkcmVmIjoiMTAzIn0sIkJhY2tncm91bmQiOnsiJGlkIjoiMzUwIiwiQ29sb3IiOnsiJGlkIjoiMzUxIiwiQSI6MjU1LCJSIjoxMTgsIkciOjE4MSwiQiI6NDl9fSwiSXNWaXNpYmxlIjp0cnVlLCJXaWR0aCI6MC4wLCJIZWlnaHQiOjE2LjAsIkJvcmRlclN0eWxlIjp7IiRpZCI6IjM1MiIsIkxpbmVDb2xvciI6eyIkcmVmIjoiMTA1In0sIkxpbmVXZWlnaHQiOjAuMCwiTGluZVR5cGUiOjAsIlBhcmVudFN0eWxlIjp7IiRyZWYiOiIxMDQifX0sIlBhcmVudFN0eWxlIjp7IiRyZWYiOiIxMDEifX0sIlRpdGxlU3R5bGUiOnsiJGlkIjoiMzUzIiwiRm9udFNldHRpbmdzIjp7IiRpZCI6IjM1NCIsIkZvbnRTaXplIjoxMCwiRm9udE5hbWUiOiJTZWdvZSBVS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EsIlZlcnRpY2FsQWxpZ25tZW50IjowLCJTbWFydEZvcmVncm91bmQiOm51bGwsIk1hcmdpbiI6eyIkcmVmIjoiMTExIn0sIlBhZGRpbmciOnsiJHJlZiI6IjExMiJ9LCJCYWNrZ3JvdW5kIjp7IiRyZWYiOiIxMTMifSwiSXNWaXNpYmxlIjp0cnVlLCJXaWR0aCI6MC4wLCJIZWlnaHQiOjAuMCwiQm9yZGVyU3R5bGUiOnsiJGlkIjoiMzU1IiwiTGluZUNvbG9yIjpudWxsLCJMaW5lV2VpZ2h0IjowLjAsIkxpbmVUeXBlIjowLCJQYXJlbnRTdHlsZSI6bnVsbH0sIlBhcmVudFN0eWxlIjp7IiRyZWYiOiIxMDcifX0sIkRhdGVTdHlsZSI6eyIkaWQiOiIzNTYiLCJGb250U2V0dGluZ3MiOnsiJGlkIjoiMzU3IiwiRm9udFNpemUiOjksIkZvbnROYW1lIjoiU2Vnb2UgVU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iwiVmVydGljYWxBbGlnbm1lbnQiOjAsIlNtYXJ0Rm9yZWdyb3VuZCI6bnVsbCwiTWFyZ2luIjp7IiRyZWYiOiIxMTgifSwiUGFkZGluZyI6eyIkcmVmIjoiMTE5In0sIkJhY2tncm91bmQiOnsiJHJlZiI6IjEyMCJ9LCJJc1Zpc2libGUiOnRydWUsIldpZHRoIjowLjAsIkhlaWdodCI6MC4wLCJCb3JkZXJTdHlsZSI6eyIkaWQiOiIzNTgiLCJMaW5lQ29sb3IiOm51bGwsIkxpbmVXZWlnaHQiOjAuMCwiTGluZVR5cGUiOjAsIlBhcmVudFN0eWxlIjpudWxsfSwiUGFyZW50U3R5bGUiOnsiJHJlZiI6IjExNCJ9fSwiRGF0ZUZvcm1hdCI6eyIkcmVmIjoiMTIxIn0sIklzVmlzaWJsZSI6dHJ1ZSwiUGFyZW50U3R5bGUiOnsiJHJlZiI6IjgwIn19LCJJbmRleCI6MiwiU21hcnREdXJhdGlvbkFjdGl2YXRlZCI6ZmFsc2UsIkRhdGVGb3JtYXQiOnsiJHJlZiI6IjEyMSJ9LCJUaW1lSXNWaXNpYmxlIjpmYWxzZSwiRGF0ZUlzVmlzaWJsZSI6ZmFsc2UsIklkIjoiYjc3ZmM4OWEtZmJhZi00MTMzLTgzZmMtMDdiNjlmZjJiODEwIiwiSW1wb3J0SWQiOm51bGwsIlRpdGxlIjoiaVBob25lIDYgLyA2IFBsdXM6IH4xMCBtaWwgdW5pdHMgc29sZCIsIk5vdGUiOm51bGwsIkh5cGVybGluayI6bnVsbCwiSXNDaGFuZ2VkIjpmYWxzZSwiSXNOZXciOmZhbHNlfSx7IiRpZCI6IjM1OSIsIkdyb3VwTmFtZSI6bnVsbCwiU3RhcnREYXRlIjoiMjAwNy0wMS0wMVQwMDowMDowMFoiLCJFbmREYXRlIjoiMjAxMi0xMS0xNVQyMzo1OTowMFoiLCJQZXJjZW50YWdlQ29tcGxldGUiOm51bGwsIlN0eWxlIjp7IiRpZCI6IjM2MCIsIlNoYXBlIjozLCJTaGFwZVRoaWNrbmVzcyI6MSwiRHVyYXRpb25Gb3JtYXQiOjAsIkluY2x1ZGVOb25Xb3JraW5nRGF5c0luRHVyYXRpb24iOmZhbHNlLCJQZXJjZW50YWdlQ29tcGxldGVTdHlsZSI6eyIkaWQiOiIzNjEiLCJGb250U2V0dGluZ3MiOnsiJGlkIjoiMzYy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zYzIiwiTGluZUNvbG9yIjpudWxsLCJMaW5lV2VpZ2h0IjowLjAsIkxpbmVUeXBlIjowLCJQYXJlbnRTdHlsZSI6bnVsbH0sIlBhcmVudFN0eWxlIjp7IiRyZWYiOiI4MSJ9fSwiRHVyYXRpb25TdHlsZSI6eyIkaWQiOiIzNjQiLCJGb250U2V0dGluZ3MiOnsiJGlkIjoiMzY1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zY2IiwiTGluZUNvbG9yIjpudWxsLCJMaW5lV2VpZ2h0IjowLjAsIkxpbmVUeXBlIjowLCJQYXJlbnRTdHlsZSI6bnVsbH0sIlBhcmVudFN0eWxlIjp7IiRyZWYiOiI4OCJ9fSwiSG9yaXpvbnRhbENvbm5lY3RvclN0eWxlIjp7IiRpZCI6IjM2NyIsIkxpbmVDb2xvciI6eyIkcmVmIjoiOTYifSwiTGluZVdlaWdodCI6MS4wLCJMaW5lVHlwZSI6MCwiUGFyZW50U3R5bGUiOnsiJHJlZiI6Ijk1In19LCJWZXJ0aWNhbENvbm5lY3RvclN0eWxlIjp7IiRpZCI6IjM2OCIsIkxpbmVDb2xvciI6eyIkcmVmIjoiOTkifSwiTGluZVdlaWdodCI6MC4wLCJMaW5lVHlwZSI6MCwiUGFyZW50U3R5bGUiOnsiJHJlZiI6Ijk4In19LCJNYXJnaW4iOm51bGwsIlN0YXJ0RGF0ZVBvc2l0aW9uIjo2LCJFbmREYXRlUG9zaXRpb24iOjYsIkRhdGVJc1Zpc2libGUiOmZhbHNlLCJUaXRsZVBvc2l0aW9uIjoyLCJEdXJhdGlvblBvc2l0aW9uIjo2LCJQZXJjZW50YWdlQ29tcGxldGVkUG9zaXRpb24iOjYsIlNwYWNpbmciOjEwLCJJc0JlbG93VGltZWJhbmQiOmZhbHNlLCJQZXJjZW50YWdlQ29tcGxldGVTaGFwZU9wYWNpdHkiOjM1LCJTaGFwZVN0eWxlIjp7IiRpZCI6IjM2OSIsIk1hcmdpbiI6eyIkcmVmIjoiMTAyIn0sIlBhZGRpbmciOnsiJHJlZiI6IjEwMyJ9LCJCYWNrZ3JvdW5kIjp7IiRpZCI6IjM3MCIsIkNvbG9yIjp7IiRpZCI6IjM3MSIsIkEiOjI1NSwiUiI6MTI4LCJHIjoxOTcsIkIiOjUzfX0sIklzVmlzaWJsZSI6dHJ1ZSwiV2lkdGgiOjAuMCwiSGVpZ2h0IjoxNi4wLCJCb3JkZXJTdHlsZSI6eyIkaWQiOiIzNzIiLCJMaW5lQ29sb3IiOnsiJHJlZiI6IjEwNSJ9LCJMaW5lV2VpZ2h0IjowLjAsIkxpbmVUeXBlIjowLCJQYXJlbnRTdHlsZSI6eyIkcmVmIjoiMTA0In19LCJQYXJlbnRTdHlsZSI6eyIkcmVmIjoiMTAxIn19LCJUaXRsZVN0eWxlIjp7IiRpZCI6IjM3MyIsIkZvbnRTZXR0aW5ncyI6eyIkaWQiOiIzNzQiLCJGb250U2l6ZSI6MTAsIkZvbnROYW1lIjoiU2Vnb2UgVU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xLCJWZXJ0aWNhbEFsaWdubWVudCI6MCwiU21hcnRGb3JlZ3JvdW5kIjpudWxsLCJNYXJnaW4iOnsiJHJlZiI6IjExMSJ9LCJQYWRkaW5nIjp7IiRyZWYiOiIxMTIifSwiQmFja2dyb3VuZCI6eyIkcmVmIjoiMTEzIn0sIklzVmlzaWJsZSI6dHJ1ZSwiV2lkdGgiOjAuMCwiSGVpZ2h0IjowLjAsIkJvcmRlclN0eWxlIjp7IiRpZCI6IjM3NSIsIkxpbmVDb2xvciI6bnVsbCwiTGluZVdlaWdodCI6MC4wLCJMaW5lVHlwZSI6MCwiUGFyZW50U3R5bGUiOm51bGx9LCJQYXJlbnRTdHlsZSI6eyIkcmVmIjoiMTA3In19LCJEYXRlU3R5bGUiOnsiJGlkIjoiMzc2IiwiRm9udFNldHRpbmdzIjp7IiRpZCI6IjM3NyIsIkZvbnRTaXplIjo5LCJGb250TmFtZSI6IlNlZ29lIFVJ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IsIlZlcnRpY2FsQWxpZ25tZW50IjowLCJTbWFydEZvcmVncm91bmQiOm51bGwsIk1hcmdpbiI6eyIkcmVmIjoiMTE4In0sIlBhZGRpbmciOnsiJHJlZiI6IjExOSJ9LCJCYWNrZ3JvdW5kIjp7IiRyZWYiOiIxMjAifSwiSXNWaXNpYmxlIjp0cnVlLCJXaWR0aCI6MC4wLCJIZWlnaHQiOjAuMCwiQm9yZGVyU3R5bGUiOnsiJGlkIjoiMzc4IiwiTGluZUNvbG9yIjpudWxsLCJMaW5lV2VpZ2h0IjowLjAsIkxpbmVUeXBlIjowLCJQYXJlbnRTdHlsZSI6bnVsbH0sIlBhcmVudFN0eWxlIjp7IiRyZWYiOiIxMTQifX0sIkRhdGVGb3JtYXQiOnsiJHJlZiI6IjEyMSJ9LCJJc1Zpc2libGUiOnRydWUsIlBhcmVudFN0eWxlIjp7IiRyZWYiOiI4MCJ9fSwiSW5kZXgiOjMsIlNtYXJ0RHVyYXRpb25BY3RpdmF0ZWQiOmZhbHNlLCJEYXRlRm9ybWF0Ijp7IiRyZWYiOiIxMjEifSwiVGltZUlzVmlzaWJsZSI6ZmFsc2UsIkRhdGVJc1Zpc2libGUiOmZhbHNlLCJJZCI6IjNjZjg5NDk5LTkzZmItNGYwOS1iNmI2LTBjZjJiMzdjYTMzMCIsIkltcG9ydElkIjpudWxsLCJUaXRsZSI6ImlQaG9uZSA1czogfjcgbWlsIHVuaXRzIHNvbGQiLCJOb3RlIjpudWxsLCJIeXBlcmxpbmsiOm51bGwsIklzQ2hhbmdlZCI6ZmFsc2UsIklzTmV3IjpmYWxzZX0seyIkaWQiOiIzNzkiLCJHcm91cE5hbWUiOm51bGwsIlN0YXJ0RGF0ZSI6IjIwMDctMDEtMDFUMDA6MDA6MDBaIiwiRW5kRGF0ZSI6IjIwMTEtMDMtMDhUMjM6NTk6MDBaIiwiUGVyY2VudGFnZUNvbXBsZXRlIjpudWxsLCJTdHlsZSI6eyIkaWQiOiIzODAiLCJTaGFwZSI6MywiU2hhcGVUaGlja25lc3MiOjEsIkR1cmF0aW9uRm9ybWF0IjowLCJJbmNsdWRlTm9uV29ya2luZ0RheXNJbkR1cmF0aW9uIjpmYWxzZSwiUGVyY2VudGFnZUNvbXBsZXRlU3R5bGUiOnsiJGlkIjoiMzgxIiwiRm9udFNldHRpbmdzIjp7IiRpZCI6IjM4Mi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M4MyIsIkxpbmVDb2xvciI6bnVsbCwiTGluZVdlaWdodCI6MC4wLCJMaW5lVHlwZSI6MCwiUGFyZW50U3R5bGUiOm51bGx9LCJQYXJlbnRTdHlsZSI6eyIkcmVmIjoiODEifX0sIkR1cmF0aW9uU3R5bGUiOnsiJGlkIjoiMzg0IiwiRm9udFNldHRpbmdzIjp7IiRpZCI6IjM4NS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M4NiIsIkxpbmVDb2xvciI6bnVsbCwiTGluZVdlaWdodCI6MC4wLCJMaW5lVHlwZSI6MCwiUGFyZW50U3R5bGUiOm51bGx9LCJQYXJlbnRTdHlsZSI6eyIkcmVmIjoiODgifX0sIkhvcml6b250YWxDb25uZWN0b3JTdHlsZSI6eyIkaWQiOiIzODciLCJMaW5lQ29sb3IiOnsiJHJlZiI6Ijk2In0sIkxpbmVXZWlnaHQiOjEuMCwiTGluZVR5cGUiOjAsIlBhcmVudFN0eWxlIjp7IiRyZWYiOiI5NSJ9fSwiVmVydGljYWxDb25uZWN0b3JTdHlsZSI6eyIkaWQiOiIzODgiLCJMaW5lQ29sb3IiOnsiJHJlZiI6Ijk5In0sIkxpbmVXZWlnaHQiOjAuMCwiTGluZVR5cGUiOjAsIlBhcmVudFN0eWxlIjp7IiRyZWYiOiI5OCJ9fSwiTWFyZ2luIjpudWxsLCJTdGFydERhdGVQb3NpdGlvbiI6NiwiRW5kRGF0ZVBvc2l0aW9uIjo2LCJEYXRlSXNWaXNpYmxlIjpmYWxzZSwiVGl0bGVQb3NpdGlvbiI6MiwiRHVyYXRpb25Qb3NpdGlvbiI6NiwiUGVyY2VudGFnZUNvbXBsZXRlZFBvc2l0aW9uIjo2LCJTcGFjaW5nIjoxMCwiSXNCZWxvd1RpbWViYW5kIjpmYWxzZSwiUGVyY2VudGFnZUNvbXBsZXRlU2hhcGVPcGFjaXR5IjozNSwiU2hhcGVTdHlsZSI6eyIkaWQiOiIzODkiLCJNYXJnaW4iOnsiJHJlZiI6IjEwMiJ9LCJQYWRkaW5nIjp7IiRyZWYiOiIxMDMifSwiQmFja2dyb3VuZCI6eyIkaWQiOiIzOTAiLCJDb2xvciI6eyIkaWQiOiIzOTEiLCJBIjoyNTUsIlIiOjE0NiwiRyI6MjA4LCJCIjo4MH19LCJJc1Zpc2libGUiOnRydWUsIldpZHRoIjowLjAsIkhlaWdodCI6MTYuMCwiQm9yZGVyU3R5bGUiOnsiJGlkIjoiMzkyIiwiTGluZUNvbG9yIjp7IiRyZWYiOiIxMDUifSwiTGluZVdlaWdodCI6MC4wLCJMaW5lVHlwZSI6MCwiUGFyZW50U3R5bGUiOnsiJHJlZiI6IjEwNCJ9fSwiUGFyZW50U3R5bGUiOnsiJHJlZiI6IjEwMSJ9fSwiVGl0bGVTdHlsZSI6eyIkaWQiOiIzOTMiLCJGb250U2V0dGluZ3MiOnsiJGlkIjoiMzk0IiwiRm9udFNpemUiOjEwLCJGb250TmFtZSI6IlNlZ29lIFVJ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SwiVmVydGljYWxBbGlnbm1lbnQiOjAsIlNtYXJ0Rm9yZWdyb3VuZCI6bnVsbCwiTWFyZ2luIjp7IiRyZWYiOiIxMTEifSwiUGFkZGluZyI6eyIkcmVmIjoiMTEyIn0sIkJhY2tncm91bmQiOnsiJHJlZiI6IjExMyJ9LCJJc1Zpc2libGUiOnRydWUsIldpZHRoIjowLjAsIkhlaWdodCI6MC4wLCJCb3JkZXJTdHlsZSI6eyIkaWQiOiIzOTUiLCJMaW5lQ29sb3IiOm51bGwsIkxpbmVXZWlnaHQiOjAuMCwiTGluZVR5cGUiOjAsIlBhcmVudFN0eWxlIjpudWxsfSwiUGFyZW50U3R5bGUiOnsiJHJlZiI6IjEwNyJ9fSwiRGF0ZVN0eWxlIjp7IiRpZCI6IjM5NiIsIkZvbnRTZXR0aW5ncyI6eyIkaWQiOiIzOTciLCJGb250U2l6ZSI6OSwiRm9udE5hbWUiOiJTZWdvZSBVS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5OCIsIkxpbmVDb2xvciI6bnVsbCwiTGluZVdlaWdodCI6MC4wLCJMaW5lVHlwZSI6MCwiUGFyZW50U3R5bGUiOm51bGx9LCJQYXJlbnRTdHlsZSI6eyIkcmVmIjoiMTE0In19LCJEYXRlRm9ybWF0Ijp7IiRyZWYiOiIxMjEifSwiSXNWaXNpYmxlIjp0cnVlLCJQYXJlbnRTdHlsZSI6eyIkcmVmIjoiODAifX0sIkluZGV4Ijo0LCJTbWFydER1cmF0aW9uQWN0aXZhdGVkIjpmYWxzZSwiRGF0ZUZvcm1hdCI6eyIkcmVmIjoiMTIxIn0sIlRpbWVJc1Zpc2libGUiOmZhbHNlLCJEYXRlSXNWaXNpYmxlIjpmYWxzZSwiSWQiOiI3NWFmOTA4Ny0wYWI4LTQwOWMtYmFiNC02Yjk0ZGUwZWIyOGIiLCJJbXBvcnRJZCI6bnVsbCwiVGl0bGUiOiJpUGhvbmUgNTogfjUgbWlsIHVuaXRzIHNvbGQiLCJOb3RlIjpudWxsLCJIeXBlcmxpbmsiOm51bGwsIklzQ2hhbmdlZCI6ZmFsc2UsIklzTmV3IjpmYWxzZX0seyIkaWQiOiIzOTkiLCJHcm91cE5hbWUiOm51bGwsIlN0YXJ0RGF0ZSI6IjIwMDctMDEtMDFUMDA6MDA6MDBaIiwiRW5kRGF0ZSI6IjIwMTAtMDUtMTJUMjM6NTk6MDBaIiwiUGVyY2VudGFnZUNvbXBsZXRlIjpudWxsLCJTdHlsZSI6eyIkaWQiOiI0MDAiLCJTaGFwZSI6MywiU2hhcGVUaGlja25lc3MiOjEsIkR1cmF0aW9uRm9ybWF0IjowLCJJbmNsdWRlTm9uV29ya2luZ0RheXNJbkR1cmF0aW9uIjpmYWxzZSwiUGVyY2VudGFnZUNvbXBsZXRlU3R5bGUiOnsiJGlkIjoiNDAxIiwiRm9udFNldHRpbmdzIjp7IiRpZCI6IjQwMi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QwMyIsIkxpbmVDb2xvciI6bnVsbCwiTGluZVdlaWdodCI6MC4wLCJMaW5lVHlwZSI6MCwiUGFyZW50U3R5bGUiOm51bGx9LCJQYXJlbnRTdHlsZSI6eyIkcmVmIjoiODEifX0sIkR1cmF0aW9uU3R5bGUiOnsiJGlkIjoiNDA0IiwiRm9udFNldHRpbmdzIjp7IiRpZCI6IjQwNS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QwNiIsIkxpbmVDb2xvciI6bnVsbCwiTGluZVdlaWdodCI6MC4wLCJMaW5lVHlwZSI6MCwiUGFyZW50U3R5bGUiOm51bGx9LCJQYXJlbnRTdHlsZSI6eyIkcmVmIjoiODgifX0sIkhvcml6b250YWxDb25uZWN0b3JTdHlsZSI6eyIkaWQiOiI0MDciLCJMaW5lQ29sb3IiOnsiJHJlZiI6Ijk2In0sIkxpbmVXZWlnaHQiOjEuMCwiTGluZVR5cGUiOjAsIlBhcmVudFN0eWxlIjp7IiRyZWYiOiI5NSJ9fSwiVmVydGljYWxDb25uZWN0b3JTdHlsZSI6eyIkaWQiOiI0MDgiLCJMaW5lQ29sb3IiOnsiJHJlZiI6Ijk5In0sIkxpbmVXZWlnaHQiOjAuMCwiTGluZVR5cGUiOjAsIlBhcmVudFN0eWxlIjp7IiRyZWYiOiI5OCJ9fSwiTWFyZ2luIjpudWxsLCJTdGFydERhdGVQb3NpdGlvbiI6NiwiRW5kRGF0ZVBvc2l0aW9uIjo2LCJEYXRlSXNWaXNpYmxlIjpmYWxzZSwiVGl0bGVQb3NpdGlvbiI6MiwiRHVyYXRpb25Qb3NpdGlvbiI6NiwiUGVyY2VudGFnZUNvbXBsZXRlZFBvc2l0aW9uIjo2LCJTcGFjaW5nIjoxMCwiSXNCZWxvd1RpbWViYW5kIjpmYWxzZSwiUGVyY2VudGFnZUNvbXBsZXRlU2hhcGVPcGFjaXR5IjozNSwiU2hhcGVTdHlsZSI6eyIkaWQiOiI0MDkiLCJNYXJnaW4iOnsiJHJlZiI6IjEwMiJ9LCJQYWRkaW5nIjp7IiRyZWYiOiIxMDMifSwiQmFja2dyb3VuZCI6eyIkaWQiOiI0MTAiLCJDb2xvciI6eyIkaWQiOiI0MTEiLCJBIjoyNTUsIlIiOjE3MSwiRyI6MjE5LCJCIjoxMTl9fSwiSXNWaXNpYmxlIjp0cnVlLCJXaWR0aCI6MC4wLCJIZWlnaHQiOjE2LjAsIkJvcmRlclN0eWxlIjp7IiRpZCI6IjQxMiIsIkxpbmVDb2xvciI6eyIkcmVmIjoiMTA1In0sIkxpbmVXZWlnaHQiOjAuMCwiTGluZVR5cGUiOjAsIlBhcmVudFN0eWxlIjp7IiRyZWYiOiIxMDQifX0sIlBhcmVudFN0eWxlIjp7IiRyZWYiOiIxMDEifX0sIlRpdGxlU3R5bGUiOnsiJGlkIjoiNDEzIiwiRm9udFNldHRpbmdzIjp7IiRpZCI6IjQxNCIsIkZvbnRTaXplIjoxMCwiRm9udE5hbWUiOiJTZWdvZSBVS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IsIlZlcnRpY2FsQWxpZ25tZW50IjowLCJTbWFydEZvcmVncm91bmQiOm51bGwsIk1hcmdpbiI6eyIkcmVmIjoiMTExIn0sIlBhZGRpbmciOnsiJHJlZiI6IjExMiJ9LCJCYWNrZ3JvdW5kIjp7IiRyZWYiOiIxMTMifSwiSXNWaXNpYmxlIjp0cnVlLCJXaWR0aCI6MC4wLCJIZWlnaHQiOjAuMCwiQm9yZGVyU3R5bGUiOnsiJGlkIjoiNDE1IiwiTGluZUNvbG9yIjpudWxsLCJMaW5lV2VpZ2h0IjowLjAsIkxpbmVUeXBlIjowLCJQYXJlbnRTdHlsZSI6bnVsbH0sIlBhcmVudFN0eWxlIjp7IiRyZWYiOiIxMDcifX0sIkRhdGVTdHlsZSI6eyIkaWQiOiI0MTYiLCJGb250U2V0dGluZ3MiOnsiJGlkIjoiNDE3IiwiRm9udFNpemUiOjksIkZvbnROYW1lIjoiU2Vnb2UgVU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0MTgiLCJMaW5lQ29sb3IiOm51bGwsIkxpbmVXZWlnaHQiOjAuMCwiTGluZVR5cGUiOjAsIlBhcmVudFN0eWxlIjpudWxsfSwiUGFyZW50U3R5bGUiOnsiJHJlZiI6IjExNCJ9fSwiRGF0ZUZvcm1hdCI6eyIkcmVmIjoiMTIxIn0sIklzVmlzaWJsZSI6dHJ1ZSwiUGFyZW50U3R5bGUiOnsiJHJlZiI6IjgwIn19LCJJbmRleCI6NSwiU21hcnREdXJhdGlvbkFjdGl2YXRlZCI6ZmFsc2UsIkRhdGVGb3JtYXQiOnsiJHJlZiI6IjEyMSJ9LCJUaW1lSXNWaXNpYmxlIjpmYWxzZSwiRGF0ZUlzVmlzaWJsZSI6ZmFsc2UsIklkIjoiZTZkNWUxZWYtOGIxMi00ZDIzLTk4ZGEtZWFmMWQ1OTg4ODkzIiwiSW1wb3J0SWQiOm51bGwsIlRpdGxlIjoiaVBob25lIDRzOiB+NCBtaWwgdW5pdHMgc29sZCIsIk5vdGUiOm51bGwsIkh5cGVybGluayI6bnVsbCwiSXNDaGFuZ2VkIjpmYWxzZSwiSXNOZXciOmZhbHNlfV0sIk1zUHJvamVjdEl0ZW1zVHJlZSI6eyIkaWQiOiI0MTkiLCJSb290Ijp7IkltcG9ydElkIjpudWxsLCJJc0ltcG9ydGVkIjpmYWxzZSwiQ2hpbGRyZW4iOltdfX0sIk1ldGFkYXRhIjp7IiRpZCI6IjQyMCJ9LCJTZXR0aW5ncyI6eyIkaWQiOiI0MjEiLCJJbXBhT3B0aW9ucyI6eyIkaWQiOiI0MjI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nRydWUsIkltcG9ydFR5cGUiOjAsIkZpbGVQYXRoIjpudWxsLCJUaW1lQ29uZmlndXJhdGlvbiI6eyIkaWQiOiI0MjMiLCJVc2VUaW1lIjpmYWxzZSwiV29ya0RheVN0YXJ0IjoiMDA6MDA6MDAiLCJXb3JrRGF5RW5kIjoiMjM6NTk6MDAi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160</Words>
  <Application>Microsoft Office PowerPoint</Application>
  <PresentationFormat>On-screen Show (16:9)</PresentationFormat>
  <Paragraphs>50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Andreea</dc:creator>
  <cp:lastModifiedBy>Andreea</cp:lastModifiedBy>
  <cp:revision>37</cp:revision>
  <dcterms:created xsi:type="dcterms:W3CDTF">2017-01-26T14:52:08Z</dcterms:created>
  <dcterms:modified xsi:type="dcterms:W3CDTF">2017-03-16T11:20:42Z</dcterms:modified>
</cp:coreProperties>
</file>