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1"/>
    <p:sldMasterId id="2147483672" r:id="rId2"/>
  </p:sldMasterIdLst>
  <p:sldIdLst>
    <p:sldId id="268" r:id="rId3"/>
    <p:sldId id="284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31921"/>
    <a:srgbClr val="C60808"/>
    <a:srgbClr val="FF9B00"/>
    <a:srgbClr val="FEBD69"/>
    <a:srgbClr val="232F3E"/>
    <a:srgbClr val="F8981D"/>
    <a:srgbClr val="313D4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452" autoAdjust="0"/>
    <p:restoredTop sz="94660"/>
  </p:normalViewPr>
  <p:slideViewPr>
    <p:cSldViewPr snapToGrid="0">
      <p:cViewPr varScale="1">
        <p:scale>
          <a:sx n="121" d="100"/>
          <a:sy n="121" d="100"/>
        </p:scale>
        <p:origin x="108" y="1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ro-RO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ro-R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63E5BD-0C8E-4D96-A8E0-C30D84526D0C}" type="datetimeFigureOut">
              <a:rPr lang="ro-RO" smtClean="0"/>
              <a:t>26.07.2022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5FF93C-EC2D-4A30-A824-E05EF3D60BD5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219782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o-RO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o-R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63E5BD-0C8E-4D96-A8E0-C30D84526D0C}" type="datetimeFigureOut">
              <a:rPr lang="ro-RO" smtClean="0"/>
              <a:t>26.07.2022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5FF93C-EC2D-4A30-A824-E05EF3D60BD5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14438274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ro-RO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o-R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63E5BD-0C8E-4D96-A8E0-C30D84526D0C}" type="datetimeFigureOut">
              <a:rPr lang="ro-RO" smtClean="0"/>
              <a:t>26.07.2022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5FF93C-EC2D-4A30-A824-E05EF3D60BD5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259062208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C660AB-928F-4602-A8B6-F39C5185499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07E1725-7BDA-4156-91C1-7E2A937DC1D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2CD0983-C74F-49B1-A4A1-6606BF9ED9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993DF4-FC65-4116-9ED1-787E8E235FEF}" type="datetimeFigureOut">
              <a:rPr lang="en-GB" smtClean="0"/>
              <a:t>26/07/2022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AD65838-7C15-47B9-A98E-5353FC175B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BD42C29-65B0-4A4A-8107-9F87C9E4A3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EBFBAA-A1D6-43A0-98D4-E04177DDCF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1665906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82101E-C58D-4558-8F44-8C8649DC55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4F7577-2433-49F9-9D51-64292CAE0B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50CC11E-255C-4136-9D8E-1CA7C433D6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993DF4-FC65-4116-9ED1-787E8E235FEF}" type="datetimeFigureOut">
              <a:rPr lang="en-GB" smtClean="0"/>
              <a:t>26/07/2022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AF8D570-DF9B-4022-BA14-531B41EB27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4CCE251-5071-47D6-A1AC-C3AAA1A01F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EBFBAA-A1D6-43A0-98D4-E04177DDCF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0007139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62D1EE-C505-45C8-924F-B9461F2E66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8E02E57-0051-4B40-8D0F-B1931A3AEC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317D12D-F230-4DA9-9252-D07CD76706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993DF4-FC65-4116-9ED1-787E8E235FEF}" type="datetimeFigureOut">
              <a:rPr lang="en-GB" smtClean="0"/>
              <a:t>26/07/2022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5B2C963-7700-46AF-8430-B3336820E6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97691B-A20A-4B2D-8FD5-FA37BA44DF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EBFBAA-A1D6-43A0-98D4-E04177DDCF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5872353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E91888-DB25-4C13-9ABA-056C2D3DDD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E89383-84B1-4538-9084-FBB46B58875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104FFDE-0D44-413A-BC7D-07AEC4DD214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DCBDC7D-1F57-46BC-A11C-698CA0134E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993DF4-FC65-4116-9ED1-787E8E235FEF}" type="datetimeFigureOut">
              <a:rPr lang="en-GB" smtClean="0"/>
              <a:t>26/07/2022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7D6D15F-CC93-4BDF-ABDE-30F0425EE0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CA20205-4297-4858-ACB2-71C66F924B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EBFBAA-A1D6-43A0-98D4-E04177DDCF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3203096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6262CD-4062-4985-ADE0-83A352B2A1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F71438C-AFA9-48B6-BB52-351959689F9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AA9D6D2-45F5-44B2-9DA7-6C6CB41F1BB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90E26EF-13AA-4D53-B4D3-F38FAF886A1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951DC7D-1517-4B8C-8FC0-DD8FFA18CEB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3AD5184-4914-4BF2-A070-1DE5018DE0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993DF4-FC65-4116-9ED1-787E8E235FEF}" type="datetimeFigureOut">
              <a:rPr lang="en-GB" smtClean="0"/>
              <a:t>26/07/2022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1AE1F58-55F5-44C3-B3AA-918DD51F40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06BEF75-49B3-4C01-BEBE-AC7B0E15FD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EBFBAA-A1D6-43A0-98D4-E04177DDCF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5479960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4F3675-39EA-4609-8C75-B6FD3AB1C0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BFE5DD0-7586-4C18-BD47-8025BDA02A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993DF4-FC65-4116-9ED1-787E8E235FEF}" type="datetimeFigureOut">
              <a:rPr lang="en-GB" smtClean="0"/>
              <a:t>26/07/2022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6F19C84-6ABA-4C55-9380-CFDFA9EA6D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640E79E-9B43-4480-AEEF-17262E562C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EBFBAA-A1D6-43A0-98D4-E04177DDCF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683115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9556164-7609-4880-BB63-DB589FBD31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993DF4-FC65-4116-9ED1-787E8E235FEF}" type="datetimeFigureOut">
              <a:rPr lang="en-GB" smtClean="0"/>
              <a:t>26/07/2022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C4100E4-A139-4972-A479-ED466871FE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64B0A16-CB2A-4EA8-99CF-D14860E307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EBFBAA-A1D6-43A0-98D4-E04177DDCF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5263101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6CFE36-5BD5-4C4E-AFE1-3AC4BCD0EF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3335F5-33EF-4B50-AFBB-8BD2DC44B0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BB05270-AAE4-436E-8889-07A99859090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0350AEE-D3E4-408F-9338-FEB35F0988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993DF4-FC65-4116-9ED1-787E8E235FEF}" type="datetimeFigureOut">
              <a:rPr lang="en-GB" smtClean="0"/>
              <a:t>26/07/2022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C36221F-D902-49D3-A886-8A844F56E1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0E8F62B-ED02-4A66-94DE-AD585C41B1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EBFBAA-A1D6-43A0-98D4-E04177DDCF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666553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o-R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o-R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63E5BD-0C8E-4D96-A8E0-C30D84526D0C}" type="datetimeFigureOut">
              <a:rPr lang="ro-RO" smtClean="0"/>
              <a:t>26.07.2022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5FF93C-EC2D-4A30-A824-E05EF3D60BD5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322443209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CA9607-10B1-4F26-8E92-625E18AB14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E445722-B13F-49A2-9480-E10A83DB42D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FE1AA31-63C6-46B6-9FA1-282243BA19D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AF9DC22-F071-420A-96B9-9852C86F02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993DF4-FC65-4116-9ED1-787E8E235FEF}" type="datetimeFigureOut">
              <a:rPr lang="en-GB" smtClean="0"/>
              <a:t>26/07/2022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6E6D6D1-34F5-435F-964F-E0BDF300BE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24C4A86-1141-4995-930D-E35ACEDA0B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EBFBAA-A1D6-43A0-98D4-E04177DDCF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6752658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3B8A77-A07C-4D93-BB08-3817B2D016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950B044-E5EC-4CA2-869E-590C1F3FFFC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F5FCEED-7E21-4350-BE10-64697EF7C3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993DF4-FC65-4116-9ED1-787E8E235FEF}" type="datetimeFigureOut">
              <a:rPr lang="en-GB" smtClean="0"/>
              <a:t>26/07/2022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FB4EE8-F2FD-40C5-90D5-71A0D4473F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8DBAB3-2848-4D1A-BACA-3436C7ADB6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EBFBAA-A1D6-43A0-98D4-E04177DDCF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5060530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4E10359-A85E-4911-9C9E-8B6FC62C3B7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B8E1672-AE98-4227-9D4E-2400FAC7462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1441899-DD4A-408D-A37D-4EDB9F11A0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993DF4-FC65-4116-9ED1-787E8E235FEF}" type="datetimeFigureOut">
              <a:rPr lang="en-GB" smtClean="0"/>
              <a:t>26/07/2022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FE9ABA-B811-4F24-BAC8-1DDC4FD6E7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56EEBBC-7D32-4EC2-814B-9188510ABE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EBFBAA-A1D6-43A0-98D4-E04177DDCF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478405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ro-R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63E5BD-0C8E-4D96-A8E0-C30D84526D0C}" type="datetimeFigureOut">
              <a:rPr lang="ro-RO" smtClean="0"/>
              <a:t>26.07.2022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5FF93C-EC2D-4A30-A824-E05EF3D60BD5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39077668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o-RO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o-RO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o-RO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63E5BD-0C8E-4D96-A8E0-C30D84526D0C}" type="datetimeFigureOut">
              <a:rPr lang="ro-RO" smtClean="0"/>
              <a:t>26.07.2022</a:t>
            </a:fld>
            <a:endParaRPr lang="ro-R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5FF93C-EC2D-4A30-A824-E05EF3D60BD5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42591630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ro-R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o-RO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o-RO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63E5BD-0C8E-4D96-A8E0-C30D84526D0C}" type="datetimeFigureOut">
              <a:rPr lang="ro-RO" smtClean="0"/>
              <a:t>26.07.2022</a:t>
            </a:fld>
            <a:endParaRPr lang="ro-R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5FF93C-EC2D-4A30-A824-E05EF3D60BD5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4739375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o-RO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63E5BD-0C8E-4D96-A8E0-C30D84526D0C}" type="datetimeFigureOut">
              <a:rPr lang="ro-RO" smtClean="0"/>
              <a:t>26.07.2022</a:t>
            </a:fld>
            <a:endParaRPr lang="ro-R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5FF93C-EC2D-4A30-A824-E05EF3D60BD5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40535764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63E5BD-0C8E-4D96-A8E0-C30D84526D0C}" type="datetimeFigureOut">
              <a:rPr lang="ro-RO" smtClean="0"/>
              <a:t>26.07.2022</a:t>
            </a:fld>
            <a:endParaRPr lang="ro-R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5FF93C-EC2D-4A30-A824-E05EF3D60BD5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27739211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ro-R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o-RO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63E5BD-0C8E-4D96-A8E0-C30D84526D0C}" type="datetimeFigureOut">
              <a:rPr lang="ro-RO" smtClean="0"/>
              <a:t>26.07.2022</a:t>
            </a:fld>
            <a:endParaRPr lang="ro-R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5FF93C-EC2D-4A30-A824-E05EF3D60BD5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27814371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ro-RO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o-RO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63E5BD-0C8E-4D96-A8E0-C30D84526D0C}" type="datetimeFigureOut">
              <a:rPr lang="ro-RO" smtClean="0"/>
              <a:t>26.07.2022</a:t>
            </a:fld>
            <a:endParaRPr lang="ro-R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5FF93C-EC2D-4A30-A824-E05EF3D60BD5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12733022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ro-R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o-R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63E5BD-0C8E-4D96-A8E0-C30D84526D0C}" type="datetimeFigureOut">
              <a:rPr lang="ro-RO" smtClean="0"/>
              <a:t>26.07.2022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5FF93C-EC2D-4A30-A824-E05EF3D60BD5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322479856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o-R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B1E77DB-5579-4496-A8AE-E9063CBCDE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CC7E26E-A5CE-4151-8983-319865F3129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C8589CF-186A-4B47-8686-AEC085D8CD1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993DF4-FC65-4116-9ED1-787E8E235FEF}" type="datetimeFigureOut">
              <a:rPr lang="en-GB" smtClean="0"/>
              <a:t>26/07/2022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B38CE9B-14CC-4AE9-AA89-4A21C816171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A75C41-E182-4B26-B601-B8A05AD5912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EBFBAA-A1D6-43A0-98D4-E04177DDCF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506203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8.xml"/><Relationship Id="rId4" Type="http://schemas.openxmlformats.org/officeDocument/2006/relationships/hyperlink" Target="https://www.officetimeline.com/office-timeline/14-days-trial" TargetMode="External"/></Relationships>
</file>

<file path=ppt/slides/_rels/slide2.xml.rels><?xml version="1.0" encoding="UTF-8" standalone="yes"?>
<Relationships xmlns="http://schemas.openxmlformats.org/package/2006/relationships"><Relationship Id="rId26" Type="http://schemas.openxmlformats.org/officeDocument/2006/relationships/tags" Target="../tags/tag26.xml"/><Relationship Id="rId117" Type="http://schemas.openxmlformats.org/officeDocument/2006/relationships/tags" Target="../tags/tag117.xml"/><Relationship Id="rId21" Type="http://schemas.openxmlformats.org/officeDocument/2006/relationships/tags" Target="../tags/tag21.xml"/><Relationship Id="rId42" Type="http://schemas.openxmlformats.org/officeDocument/2006/relationships/tags" Target="../tags/tag42.xml"/><Relationship Id="rId47" Type="http://schemas.openxmlformats.org/officeDocument/2006/relationships/tags" Target="../tags/tag47.xml"/><Relationship Id="rId63" Type="http://schemas.openxmlformats.org/officeDocument/2006/relationships/tags" Target="../tags/tag63.xml"/><Relationship Id="rId68" Type="http://schemas.openxmlformats.org/officeDocument/2006/relationships/tags" Target="../tags/tag68.xml"/><Relationship Id="rId84" Type="http://schemas.openxmlformats.org/officeDocument/2006/relationships/tags" Target="../tags/tag84.xml"/><Relationship Id="rId89" Type="http://schemas.openxmlformats.org/officeDocument/2006/relationships/tags" Target="../tags/tag89.xml"/><Relationship Id="rId112" Type="http://schemas.openxmlformats.org/officeDocument/2006/relationships/tags" Target="../tags/tag112.xml"/><Relationship Id="rId16" Type="http://schemas.openxmlformats.org/officeDocument/2006/relationships/tags" Target="../tags/tag16.xml"/><Relationship Id="rId107" Type="http://schemas.openxmlformats.org/officeDocument/2006/relationships/tags" Target="../tags/tag107.xml"/><Relationship Id="rId11" Type="http://schemas.openxmlformats.org/officeDocument/2006/relationships/tags" Target="../tags/tag11.xml"/><Relationship Id="rId32" Type="http://schemas.openxmlformats.org/officeDocument/2006/relationships/tags" Target="../tags/tag32.xml"/><Relationship Id="rId37" Type="http://schemas.openxmlformats.org/officeDocument/2006/relationships/tags" Target="../tags/tag37.xml"/><Relationship Id="rId53" Type="http://schemas.openxmlformats.org/officeDocument/2006/relationships/tags" Target="../tags/tag53.xml"/><Relationship Id="rId58" Type="http://schemas.openxmlformats.org/officeDocument/2006/relationships/tags" Target="../tags/tag58.xml"/><Relationship Id="rId74" Type="http://schemas.openxmlformats.org/officeDocument/2006/relationships/tags" Target="../tags/tag74.xml"/><Relationship Id="rId79" Type="http://schemas.openxmlformats.org/officeDocument/2006/relationships/tags" Target="../tags/tag79.xml"/><Relationship Id="rId102" Type="http://schemas.openxmlformats.org/officeDocument/2006/relationships/tags" Target="../tags/tag102.xml"/><Relationship Id="rId123" Type="http://schemas.openxmlformats.org/officeDocument/2006/relationships/tags" Target="../tags/tag123.xml"/><Relationship Id="rId128" Type="http://schemas.openxmlformats.org/officeDocument/2006/relationships/tags" Target="../tags/tag128.xml"/><Relationship Id="rId5" Type="http://schemas.openxmlformats.org/officeDocument/2006/relationships/tags" Target="../tags/tag5.xml"/><Relationship Id="rId90" Type="http://schemas.openxmlformats.org/officeDocument/2006/relationships/tags" Target="../tags/tag90.xml"/><Relationship Id="rId95" Type="http://schemas.openxmlformats.org/officeDocument/2006/relationships/tags" Target="../tags/tag95.xml"/><Relationship Id="rId19" Type="http://schemas.openxmlformats.org/officeDocument/2006/relationships/tags" Target="../tags/tag19.xml"/><Relationship Id="rId14" Type="http://schemas.openxmlformats.org/officeDocument/2006/relationships/tags" Target="../tags/tag14.xml"/><Relationship Id="rId22" Type="http://schemas.openxmlformats.org/officeDocument/2006/relationships/tags" Target="../tags/tag22.xml"/><Relationship Id="rId27" Type="http://schemas.openxmlformats.org/officeDocument/2006/relationships/tags" Target="../tags/tag27.xml"/><Relationship Id="rId30" Type="http://schemas.openxmlformats.org/officeDocument/2006/relationships/tags" Target="../tags/tag30.xml"/><Relationship Id="rId35" Type="http://schemas.openxmlformats.org/officeDocument/2006/relationships/tags" Target="../tags/tag35.xml"/><Relationship Id="rId43" Type="http://schemas.openxmlformats.org/officeDocument/2006/relationships/tags" Target="../tags/tag43.xml"/><Relationship Id="rId48" Type="http://schemas.openxmlformats.org/officeDocument/2006/relationships/tags" Target="../tags/tag48.xml"/><Relationship Id="rId56" Type="http://schemas.openxmlformats.org/officeDocument/2006/relationships/tags" Target="../tags/tag56.xml"/><Relationship Id="rId64" Type="http://schemas.openxmlformats.org/officeDocument/2006/relationships/tags" Target="../tags/tag64.xml"/><Relationship Id="rId69" Type="http://schemas.openxmlformats.org/officeDocument/2006/relationships/tags" Target="../tags/tag69.xml"/><Relationship Id="rId77" Type="http://schemas.openxmlformats.org/officeDocument/2006/relationships/tags" Target="../tags/tag77.xml"/><Relationship Id="rId100" Type="http://schemas.openxmlformats.org/officeDocument/2006/relationships/tags" Target="../tags/tag100.xml"/><Relationship Id="rId105" Type="http://schemas.openxmlformats.org/officeDocument/2006/relationships/tags" Target="../tags/tag105.xml"/><Relationship Id="rId113" Type="http://schemas.openxmlformats.org/officeDocument/2006/relationships/tags" Target="../tags/tag113.xml"/><Relationship Id="rId118" Type="http://schemas.openxmlformats.org/officeDocument/2006/relationships/tags" Target="../tags/tag118.xml"/><Relationship Id="rId126" Type="http://schemas.openxmlformats.org/officeDocument/2006/relationships/tags" Target="../tags/tag126.xml"/><Relationship Id="rId8" Type="http://schemas.openxmlformats.org/officeDocument/2006/relationships/tags" Target="../tags/tag8.xml"/><Relationship Id="rId51" Type="http://schemas.openxmlformats.org/officeDocument/2006/relationships/tags" Target="../tags/tag51.xml"/><Relationship Id="rId72" Type="http://schemas.openxmlformats.org/officeDocument/2006/relationships/tags" Target="../tags/tag72.xml"/><Relationship Id="rId80" Type="http://schemas.openxmlformats.org/officeDocument/2006/relationships/tags" Target="../tags/tag80.xml"/><Relationship Id="rId85" Type="http://schemas.openxmlformats.org/officeDocument/2006/relationships/tags" Target="../tags/tag85.xml"/><Relationship Id="rId93" Type="http://schemas.openxmlformats.org/officeDocument/2006/relationships/tags" Target="../tags/tag93.xml"/><Relationship Id="rId98" Type="http://schemas.openxmlformats.org/officeDocument/2006/relationships/tags" Target="../tags/tag98.xml"/><Relationship Id="rId121" Type="http://schemas.openxmlformats.org/officeDocument/2006/relationships/tags" Target="../tags/tag121.xml"/><Relationship Id="rId3" Type="http://schemas.openxmlformats.org/officeDocument/2006/relationships/tags" Target="../tags/tag3.xml"/><Relationship Id="rId12" Type="http://schemas.openxmlformats.org/officeDocument/2006/relationships/tags" Target="../tags/tag12.xml"/><Relationship Id="rId17" Type="http://schemas.openxmlformats.org/officeDocument/2006/relationships/tags" Target="../tags/tag17.xml"/><Relationship Id="rId25" Type="http://schemas.openxmlformats.org/officeDocument/2006/relationships/tags" Target="../tags/tag25.xml"/><Relationship Id="rId33" Type="http://schemas.openxmlformats.org/officeDocument/2006/relationships/tags" Target="../tags/tag33.xml"/><Relationship Id="rId38" Type="http://schemas.openxmlformats.org/officeDocument/2006/relationships/tags" Target="../tags/tag38.xml"/><Relationship Id="rId46" Type="http://schemas.openxmlformats.org/officeDocument/2006/relationships/tags" Target="../tags/tag46.xml"/><Relationship Id="rId59" Type="http://schemas.openxmlformats.org/officeDocument/2006/relationships/tags" Target="../tags/tag59.xml"/><Relationship Id="rId67" Type="http://schemas.openxmlformats.org/officeDocument/2006/relationships/tags" Target="../tags/tag67.xml"/><Relationship Id="rId103" Type="http://schemas.openxmlformats.org/officeDocument/2006/relationships/tags" Target="../tags/tag103.xml"/><Relationship Id="rId108" Type="http://schemas.openxmlformats.org/officeDocument/2006/relationships/tags" Target="../tags/tag108.xml"/><Relationship Id="rId116" Type="http://schemas.openxmlformats.org/officeDocument/2006/relationships/tags" Target="../tags/tag116.xml"/><Relationship Id="rId124" Type="http://schemas.openxmlformats.org/officeDocument/2006/relationships/tags" Target="../tags/tag124.xml"/><Relationship Id="rId129" Type="http://schemas.openxmlformats.org/officeDocument/2006/relationships/slideLayout" Target="../slideLayouts/slideLayout7.xml"/><Relationship Id="rId20" Type="http://schemas.openxmlformats.org/officeDocument/2006/relationships/tags" Target="../tags/tag20.xml"/><Relationship Id="rId41" Type="http://schemas.openxmlformats.org/officeDocument/2006/relationships/tags" Target="../tags/tag41.xml"/><Relationship Id="rId54" Type="http://schemas.openxmlformats.org/officeDocument/2006/relationships/tags" Target="../tags/tag54.xml"/><Relationship Id="rId62" Type="http://schemas.openxmlformats.org/officeDocument/2006/relationships/tags" Target="../tags/tag62.xml"/><Relationship Id="rId70" Type="http://schemas.openxmlformats.org/officeDocument/2006/relationships/tags" Target="../tags/tag70.xml"/><Relationship Id="rId75" Type="http://schemas.openxmlformats.org/officeDocument/2006/relationships/tags" Target="../tags/tag75.xml"/><Relationship Id="rId83" Type="http://schemas.openxmlformats.org/officeDocument/2006/relationships/tags" Target="../tags/tag83.xml"/><Relationship Id="rId88" Type="http://schemas.openxmlformats.org/officeDocument/2006/relationships/tags" Target="../tags/tag88.xml"/><Relationship Id="rId91" Type="http://schemas.openxmlformats.org/officeDocument/2006/relationships/tags" Target="../tags/tag91.xml"/><Relationship Id="rId96" Type="http://schemas.openxmlformats.org/officeDocument/2006/relationships/tags" Target="../tags/tag96.xml"/><Relationship Id="rId111" Type="http://schemas.openxmlformats.org/officeDocument/2006/relationships/tags" Target="../tags/tag111.xml"/><Relationship Id="rId1" Type="http://schemas.openxmlformats.org/officeDocument/2006/relationships/tags" Target="../tags/tag1.xml"/><Relationship Id="rId6" Type="http://schemas.openxmlformats.org/officeDocument/2006/relationships/tags" Target="../tags/tag6.xml"/><Relationship Id="rId15" Type="http://schemas.openxmlformats.org/officeDocument/2006/relationships/tags" Target="../tags/tag15.xml"/><Relationship Id="rId23" Type="http://schemas.openxmlformats.org/officeDocument/2006/relationships/tags" Target="../tags/tag23.xml"/><Relationship Id="rId28" Type="http://schemas.openxmlformats.org/officeDocument/2006/relationships/tags" Target="../tags/tag28.xml"/><Relationship Id="rId36" Type="http://schemas.openxmlformats.org/officeDocument/2006/relationships/tags" Target="../tags/tag36.xml"/><Relationship Id="rId49" Type="http://schemas.openxmlformats.org/officeDocument/2006/relationships/tags" Target="../tags/tag49.xml"/><Relationship Id="rId57" Type="http://schemas.openxmlformats.org/officeDocument/2006/relationships/tags" Target="../tags/tag57.xml"/><Relationship Id="rId106" Type="http://schemas.openxmlformats.org/officeDocument/2006/relationships/tags" Target="../tags/tag106.xml"/><Relationship Id="rId114" Type="http://schemas.openxmlformats.org/officeDocument/2006/relationships/tags" Target="../tags/tag114.xml"/><Relationship Id="rId119" Type="http://schemas.openxmlformats.org/officeDocument/2006/relationships/tags" Target="../tags/tag119.xml"/><Relationship Id="rId127" Type="http://schemas.openxmlformats.org/officeDocument/2006/relationships/tags" Target="../tags/tag127.xml"/><Relationship Id="rId10" Type="http://schemas.openxmlformats.org/officeDocument/2006/relationships/tags" Target="../tags/tag10.xml"/><Relationship Id="rId31" Type="http://schemas.openxmlformats.org/officeDocument/2006/relationships/tags" Target="../tags/tag31.xml"/><Relationship Id="rId44" Type="http://schemas.openxmlformats.org/officeDocument/2006/relationships/tags" Target="../tags/tag44.xml"/><Relationship Id="rId52" Type="http://schemas.openxmlformats.org/officeDocument/2006/relationships/tags" Target="../tags/tag52.xml"/><Relationship Id="rId60" Type="http://schemas.openxmlformats.org/officeDocument/2006/relationships/tags" Target="../tags/tag60.xml"/><Relationship Id="rId65" Type="http://schemas.openxmlformats.org/officeDocument/2006/relationships/tags" Target="../tags/tag65.xml"/><Relationship Id="rId73" Type="http://schemas.openxmlformats.org/officeDocument/2006/relationships/tags" Target="../tags/tag73.xml"/><Relationship Id="rId78" Type="http://schemas.openxmlformats.org/officeDocument/2006/relationships/tags" Target="../tags/tag78.xml"/><Relationship Id="rId81" Type="http://schemas.openxmlformats.org/officeDocument/2006/relationships/tags" Target="../tags/tag81.xml"/><Relationship Id="rId86" Type="http://schemas.openxmlformats.org/officeDocument/2006/relationships/tags" Target="../tags/tag86.xml"/><Relationship Id="rId94" Type="http://schemas.openxmlformats.org/officeDocument/2006/relationships/tags" Target="../tags/tag94.xml"/><Relationship Id="rId99" Type="http://schemas.openxmlformats.org/officeDocument/2006/relationships/tags" Target="../tags/tag99.xml"/><Relationship Id="rId101" Type="http://schemas.openxmlformats.org/officeDocument/2006/relationships/tags" Target="../tags/tag101.xml"/><Relationship Id="rId122" Type="http://schemas.openxmlformats.org/officeDocument/2006/relationships/tags" Target="../tags/tag122.xml"/><Relationship Id="rId130" Type="http://schemas.openxmlformats.org/officeDocument/2006/relationships/image" Target="../media/image3.png"/><Relationship Id="rId4" Type="http://schemas.openxmlformats.org/officeDocument/2006/relationships/tags" Target="../tags/tag4.xml"/><Relationship Id="rId9" Type="http://schemas.openxmlformats.org/officeDocument/2006/relationships/tags" Target="../tags/tag9.xml"/><Relationship Id="rId13" Type="http://schemas.openxmlformats.org/officeDocument/2006/relationships/tags" Target="../tags/tag13.xml"/><Relationship Id="rId18" Type="http://schemas.openxmlformats.org/officeDocument/2006/relationships/tags" Target="../tags/tag18.xml"/><Relationship Id="rId39" Type="http://schemas.openxmlformats.org/officeDocument/2006/relationships/tags" Target="../tags/tag39.xml"/><Relationship Id="rId109" Type="http://schemas.openxmlformats.org/officeDocument/2006/relationships/tags" Target="../tags/tag109.xml"/><Relationship Id="rId34" Type="http://schemas.openxmlformats.org/officeDocument/2006/relationships/tags" Target="../tags/tag34.xml"/><Relationship Id="rId50" Type="http://schemas.openxmlformats.org/officeDocument/2006/relationships/tags" Target="../tags/tag50.xml"/><Relationship Id="rId55" Type="http://schemas.openxmlformats.org/officeDocument/2006/relationships/tags" Target="../tags/tag55.xml"/><Relationship Id="rId76" Type="http://schemas.openxmlformats.org/officeDocument/2006/relationships/tags" Target="../tags/tag76.xml"/><Relationship Id="rId97" Type="http://schemas.openxmlformats.org/officeDocument/2006/relationships/tags" Target="../tags/tag97.xml"/><Relationship Id="rId104" Type="http://schemas.openxmlformats.org/officeDocument/2006/relationships/tags" Target="../tags/tag104.xml"/><Relationship Id="rId120" Type="http://schemas.openxmlformats.org/officeDocument/2006/relationships/tags" Target="../tags/tag120.xml"/><Relationship Id="rId125" Type="http://schemas.openxmlformats.org/officeDocument/2006/relationships/tags" Target="../tags/tag125.xml"/><Relationship Id="rId7" Type="http://schemas.openxmlformats.org/officeDocument/2006/relationships/tags" Target="../tags/tag7.xml"/><Relationship Id="rId71" Type="http://schemas.openxmlformats.org/officeDocument/2006/relationships/tags" Target="../tags/tag71.xml"/><Relationship Id="rId92" Type="http://schemas.openxmlformats.org/officeDocument/2006/relationships/tags" Target="../tags/tag92.xml"/><Relationship Id="rId2" Type="http://schemas.openxmlformats.org/officeDocument/2006/relationships/tags" Target="../tags/tag2.xml"/><Relationship Id="rId29" Type="http://schemas.openxmlformats.org/officeDocument/2006/relationships/tags" Target="../tags/tag29.xml"/><Relationship Id="rId24" Type="http://schemas.openxmlformats.org/officeDocument/2006/relationships/tags" Target="../tags/tag24.xml"/><Relationship Id="rId40" Type="http://schemas.openxmlformats.org/officeDocument/2006/relationships/tags" Target="../tags/tag40.xml"/><Relationship Id="rId45" Type="http://schemas.openxmlformats.org/officeDocument/2006/relationships/tags" Target="../tags/tag45.xml"/><Relationship Id="rId66" Type="http://schemas.openxmlformats.org/officeDocument/2006/relationships/tags" Target="../tags/tag66.xml"/><Relationship Id="rId87" Type="http://schemas.openxmlformats.org/officeDocument/2006/relationships/tags" Target="../tags/tag87.xml"/><Relationship Id="rId110" Type="http://schemas.openxmlformats.org/officeDocument/2006/relationships/tags" Target="../tags/tag110.xml"/><Relationship Id="rId115" Type="http://schemas.openxmlformats.org/officeDocument/2006/relationships/tags" Target="../tags/tag115.xml"/><Relationship Id="rId131" Type="http://schemas.openxmlformats.org/officeDocument/2006/relationships/image" Target="../media/image4.png"/><Relationship Id="rId61" Type="http://schemas.openxmlformats.org/officeDocument/2006/relationships/tags" Target="../tags/tag61.xml"/><Relationship Id="rId82" Type="http://schemas.openxmlformats.org/officeDocument/2006/relationships/tags" Target="../tags/tag8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Picture 23" descr="Graphical user interface, application&#10;&#10;Description automatically generated">
            <a:extLst>
              <a:ext uri="{FF2B5EF4-FFF2-40B4-BE49-F238E27FC236}">
                <a16:creationId xmlns:a16="http://schemas.microsoft.com/office/drawing/2014/main" id="{E37F2D38-0611-4881-8FC3-28B9DE5353D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72950" cy="6858000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054BBF45-E112-42E9-855C-40B1C6D7E10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69297" y="6131659"/>
            <a:ext cx="1692915" cy="247685"/>
          </a:xfrm>
          <a:prstGeom prst="rect">
            <a:avLst/>
          </a:prstGeom>
        </p:spPr>
      </p:pic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A23493B1-CA18-492C-8FC1-4DF5F29E67C9}"/>
              </a:ext>
            </a:extLst>
          </p:cNvPr>
          <p:cNvCxnSpPr>
            <a:cxnSpLocks/>
          </p:cNvCxnSpPr>
          <p:nvPr/>
        </p:nvCxnSpPr>
        <p:spPr>
          <a:xfrm>
            <a:off x="605990" y="1127812"/>
            <a:ext cx="10983132" cy="0"/>
          </a:xfrm>
          <a:prstGeom prst="line">
            <a:avLst/>
          </a:prstGeom>
          <a:ln w="25400">
            <a:solidFill>
              <a:srgbClr val="73737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Content Placeholder 17">
            <a:extLst>
              <a:ext uri="{FF2B5EF4-FFF2-40B4-BE49-F238E27FC236}">
                <a16:creationId xmlns:a16="http://schemas.microsoft.com/office/drawing/2014/main" id="{9C7893D4-B1C5-4FEA-997D-E84689AF11F4}"/>
              </a:ext>
            </a:extLst>
          </p:cNvPr>
          <p:cNvSpPr txBox="1">
            <a:spLocks/>
          </p:cNvSpPr>
          <p:nvPr/>
        </p:nvSpPr>
        <p:spPr>
          <a:xfrm>
            <a:off x="541608" y="1296100"/>
            <a:ext cx="4689552" cy="123647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14000"/>
              </a:lnSpc>
              <a:spcBef>
                <a:spcPts val="60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  <a:t>The Office Timeline add-in for PowerPoint will help you edit it with just a few clicks.</a:t>
            </a:r>
          </a:p>
          <a:p>
            <a:pPr marL="0" marR="0" lvl="0" indent="0" algn="l" defTabSz="914400" rtl="0" eaLnBrk="1" fontAlgn="auto" latinLnBrk="0" hangingPunct="1">
              <a:lnSpc>
                <a:spcPct val="114000"/>
              </a:lnSpc>
              <a:spcBef>
                <a:spcPts val="60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  <a:t>Get your </a:t>
            </a:r>
            <a:r>
              <a:rPr kumimoji="0" lang="en-US" sz="1200" b="0" i="1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  <a:t>free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  <a:t> 14-day trial of Office Timeline here: </a:t>
            </a:r>
            <a:b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</a:br>
            <a:r>
              <a:rPr kumimoji="0" lang="en-US" sz="1200" b="0" i="0" u="sng" strike="noStrike" kern="1200" cap="none" spc="0" normalizeH="0" baseline="0" noProof="0" dirty="0">
                <a:ln>
                  <a:noFill/>
                </a:ln>
                <a:solidFill>
                  <a:srgbClr val="C43E1C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Segoe UI" panose="020B0502040204020203" pitchFamily="34" charset="0"/>
                <a:hlinkClick r:id="rId4"/>
              </a:rPr>
              <a:t>https://www.officetimeline.com/office-timeline/14-days-trial</a:t>
            </a:r>
            <a:b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</a:br>
            <a:b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</a:b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  <a:t>Re-open this template, and create your impressive </a:t>
            </a:r>
            <a:b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</a:b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  <a:t>PowerPoint visual in 3 easy steps: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C1CA27E-B9E5-4D53-8E6C-E5ED5C19F38D}"/>
              </a:ext>
            </a:extLst>
          </p:cNvPr>
          <p:cNvSpPr/>
          <p:nvPr/>
        </p:nvSpPr>
        <p:spPr>
          <a:xfrm>
            <a:off x="541608" y="444366"/>
            <a:ext cx="1098313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 Light" panose="020B0502040204020203" pitchFamily="34" charset="0"/>
                <a:ea typeface="+mn-ea"/>
                <a:cs typeface="Segoe UI Light" panose="020B0502040204020203" pitchFamily="34" charset="0"/>
              </a:rPr>
              <a:t>How to update this template in seconds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B5CB4A45-0BF5-4F47-B60E-7F1A59D500B1}"/>
              </a:ext>
            </a:extLst>
          </p:cNvPr>
          <p:cNvGrpSpPr/>
          <p:nvPr/>
        </p:nvGrpSpPr>
        <p:grpSpPr>
          <a:xfrm>
            <a:off x="637515" y="3267834"/>
            <a:ext cx="4593644" cy="1831216"/>
            <a:chOff x="637515" y="3267834"/>
            <a:chExt cx="4593644" cy="1831216"/>
          </a:xfrm>
        </p:grpSpPr>
        <p:grpSp>
          <p:nvGrpSpPr>
            <p:cNvPr id="8" name="Group 7" descr="Small circle with number 1 inside  indicating step 1">
              <a:extLst>
                <a:ext uri="{FF2B5EF4-FFF2-40B4-BE49-F238E27FC236}">
                  <a16:creationId xmlns:a16="http://schemas.microsoft.com/office/drawing/2014/main" id="{0666101F-A056-496B-8241-B717914ECD59}"/>
                </a:ext>
              </a:extLst>
            </p:cNvPr>
            <p:cNvGrpSpPr/>
            <p:nvPr/>
          </p:nvGrpSpPr>
          <p:grpSpPr bwMode="blackWhite">
            <a:xfrm>
              <a:off x="637515" y="3269909"/>
              <a:ext cx="366361" cy="320323"/>
              <a:chOff x="7059389" y="785291"/>
              <a:chExt cx="366361" cy="320323"/>
            </a:xfrm>
          </p:grpSpPr>
          <p:sp>
            <p:nvSpPr>
              <p:cNvPr id="18" name="Oval 17" descr="Small circle">
                <a:extLst>
                  <a:ext uri="{FF2B5EF4-FFF2-40B4-BE49-F238E27FC236}">
                    <a16:creationId xmlns:a16="http://schemas.microsoft.com/office/drawing/2014/main" id="{8FFEEBAA-8770-4C93-82E6-59DDB2A95A7C}"/>
                  </a:ext>
                </a:extLst>
              </p:cNvPr>
              <p:cNvSpPr/>
              <p:nvPr/>
            </p:nvSpPr>
            <p:spPr bwMode="blackWhite">
              <a:xfrm>
                <a:off x="7082408" y="785291"/>
                <a:ext cx="320323" cy="320323"/>
              </a:xfrm>
              <a:prstGeom prst="ellipse">
                <a:avLst/>
              </a:prstGeom>
              <a:solidFill>
                <a:srgbClr val="7373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9" name="TextBox 18" descr="Number 1">
                <a:extLst>
                  <a:ext uri="{FF2B5EF4-FFF2-40B4-BE49-F238E27FC236}">
                    <a16:creationId xmlns:a16="http://schemas.microsoft.com/office/drawing/2014/main" id="{3EBCBE3A-6580-40EB-AA2F-0E279DAA4B35}"/>
                  </a:ext>
                </a:extLst>
              </p:cNvPr>
              <p:cNvSpPr txBox="1">
                <a:spLocks noChangeAspect="1"/>
              </p:cNvSpPr>
              <p:nvPr/>
            </p:nvSpPr>
            <p:spPr bwMode="blackWhite">
              <a:xfrm>
                <a:off x="7059389" y="806953"/>
                <a:ext cx="366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2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Segoe UI Semibold" panose="020B0702040204020203" pitchFamily="34" charset="0"/>
                    <a:ea typeface="+mn-ea"/>
                    <a:cs typeface="Segoe UI Semibold" panose="020B0702040204020203" pitchFamily="34" charset="0"/>
                  </a:rPr>
                  <a:t>1</a:t>
                </a:r>
              </a:p>
            </p:txBody>
          </p:sp>
        </p:grpSp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FC5B9326-A6F6-4A79-8936-27DBE7C60358}"/>
                </a:ext>
              </a:extLst>
            </p:cNvPr>
            <p:cNvGrpSpPr/>
            <p:nvPr userDrawn="1"/>
          </p:nvGrpSpPr>
          <p:grpSpPr>
            <a:xfrm>
              <a:off x="637515" y="3962297"/>
              <a:ext cx="366361" cy="320323"/>
              <a:chOff x="637515" y="3893421"/>
              <a:chExt cx="366361" cy="320323"/>
            </a:xfrm>
          </p:grpSpPr>
          <p:sp>
            <p:nvSpPr>
              <p:cNvPr id="16" name="Oval 15" descr="Small circle">
                <a:extLst>
                  <a:ext uri="{FF2B5EF4-FFF2-40B4-BE49-F238E27FC236}">
                    <a16:creationId xmlns:a16="http://schemas.microsoft.com/office/drawing/2014/main" id="{614155FF-509D-464B-8377-D251AF5D735E}"/>
                  </a:ext>
                </a:extLst>
              </p:cNvPr>
              <p:cNvSpPr/>
              <p:nvPr userDrawn="1"/>
            </p:nvSpPr>
            <p:spPr bwMode="blackWhite">
              <a:xfrm>
                <a:off x="660534" y="3893421"/>
                <a:ext cx="320323" cy="320323"/>
              </a:xfrm>
              <a:prstGeom prst="ellipse">
                <a:avLst/>
              </a:prstGeom>
              <a:solidFill>
                <a:srgbClr val="7373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7" name="TextBox 16" descr="Number 1">
                <a:extLst>
                  <a:ext uri="{FF2B5EF4-FFF2-40B4-BE49-F238E27FC236}">
                    <a16:creationId xmlns:a16="http://schemas.microsoft.com/office/drawing/2014/main" id="{EF8A35E1-B17C-4E6A-85FD-82FB92AB5F48}"/>
                  </a:ext>
                </a:extLst>
              </p:cNvPr>
              <p:cNvSpPr txBox="1">
                <a:spLocks noChangeAspect="1"/>
              </p:cNvSpPr>
              <p:nvPr userDrawn="1"/>
            </p:nvSpPr>
            <p:spPr bwMode="blackWhite">
              <a:xfrm>
                <a:off x="637515" y="3915083"/>
                <a:ext cx="366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2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Segoe UI Semibold" panose="020B0702040204020203" pitchFamily="34" charset="0"/>
                    <a:ea typeface="+mn-ea"/>
                    <a:cs typeface="Segoe UI Semibold" panose="020B0702040204020203" pitchFamily="34" charset="0"/>
                  </a:rPr>
                  <a:t>2</a:t>
                </a:r>
              </a:p>
            </p:txBody>
          </p:sp>
        </p:grpSp>
        <p:grpSp>
          <p:nvGrpSpPr>
            <p:cNvPr id="10" name="Group 9">
              <a:extLst>
                <a:ext uri="{FF2B5EF4-FFF2-40B4-BE49-F238E27FC236}">
                  <a16:creationId xmlns:a16="http://schemas.microsoft.com/office/drawing/2014/main" id="{80BB5F54-2190-45B8-84C0-741045814981}"/>
                </a:ext>
              </a:extLst>
            </p:cNvPr>
            <p:cNvGrpSpPr/>
            <p:nvPr userDrawn="1"/>
          </p:nvGrpSpPr>
          <p:grpSpPr>
            <a:xfrm>
              <a:off x="637515" y="4654685"/>
              <a:ext cx="366361" cy="320323"/>
              <a:chOff x="637515" y="4654685"/>
              <a:chExt cx="366361" cy="320323"/>
            </a:xfrm>
          </p:grpSpPr>
          <p:sp>
            <p:nvSpPr>
              <p:cNvPr id="14" name="Oval 13" descr="Small circle">
                <a:extLst>
                  <a:ext uri="{FF2B5EF4-FFF2-40B4-BE49-F238E27FC236}">
                    <a16:creationId xmlns:a16="http://schemas.microsoft.com/office/drawing/2014/main" id="{6C665178-1B9B-4CB6-B521-137B8F1280CD}"/>
                  </a:ext>
                </a:extLst>
              </p:cNvPr>
              <p:cNvSpPr/>
              <p:nvPr userDrawn="1"/>
            </p:nvSpPr>
            <p:spPr bwMode="blackWhite">
              <a:xfrm>
                <a:off x="660534" y="4654685"/>
                <a:ext cx="320323" cy="320323"/>
              </a:xfrm>
              <a:prstGeom prst="ellipse">
                <a:avLst/>
              </a:prstGeom>
              <a:solidFill>
                <a:srgbClr val="7373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5" name="TextBox 14" descr="Number 1">
                <a:extLst>
                  <a:ext uri="{FF2B5EF4-FFF2-40B4-BE49-F238E27FC236}">
                    <a16:creationId xmlns:a16="http://schemas.microsoft.com/office/drawing/2014/main" id="{5698F8D9-22D4-400F-A12F-22B4FF4F992A}"/>
                  </a:ext>
                </a:extLst>
              </p:cNvPr>
              <p:cNvSpPr txBox="1">
                <a:spLocks noChangeAspect="1"/>
              </p:cNvSpPr>
              <p:nvPr userDrawn="1"/>
            </p:nvSpPr>
            <p:spPr bwMode="blackWhite">
              <a:xfrm>
                <a:off x="637515" y="4676347"/>
                <a:ext cx="366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2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Segoe UI Semibold" panose="020B0702040204020203" pitchFamily="34" charset="0"/>
                    <a:ea typeface="+mn-ea"/>
                    <a:cs typeface="Segoe UI Semibold" panose="020B0702040204020203" pitchFamily="34" charset="0"/>
                  </a:rPr>
                  <a:t>3</a:t>
                </a:r>
              </a:p>
            </p:txBody>
          </p:sp>
        </p:grpSp>
        <p:sp>
          <p:nvSpPr>
            <p:cNvPr id="11" name="Content Placeholder 17">
              <a:extLst>
                <a:ext uri="{FF2B5EF4-FFF2-40B4-BE49-F238E27FC236}">
                  <a16:creationId xmlns:a16="http://schemas.microsoft.com/office/drawing/2014/main" id="{F8E300B2-EF53-4BAA-A47F-6D4F2E01A711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056513" y="3267834"/>
              <a:ext cx="4069351" cy="355653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600"/>
                </a:spcAft>
                <a:buClrTx/>
                <a:buSzTx/>
                <a:buFont typeface="Arial" panose="020B0604020202020204" pitchFamily="34" charset="0"/>
                <a:buNone/>
                <a:tabLst/>
                <a:defRPr/>
              </a:pPr>
              <a:r>
                <a:rPr kumimoji="0" 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>
                      <a:lumMod val="75000"/>
                      <a:lumOff val="25000"/>
                    </a:prstClr>
                  </a:solidFill>
                  <a:effectLst/>
                  <a:uLnTx/>
                  <a:uFillTx/>
                  <a:latin typeface="Segoe UI" panose="020B0502040204020203" pitchFamily="34" charset="0"/>
                  <a:ea typeface="+mn-ea"/>
                  <a:cs typeface="Segoe UI" panose="020B0502040204020203" pitchFamily="34" charset="0"/>
                </a:rPr>
                <a:t>Click the Edit Data button on the Office Timeline tab.</a:t>
              </a:r>
            </a:p>
          </p:txBody>
        </p:sp>
        <p:sp>
          <p:nvSpPr>
            <p:cNvPr id="12" name="Content Placeholder 17">
              <a:extLst>
                <a:ext uri="{FF2B5EF4-FFF2-40B4-BE49-F238E27FC236}">
                  <a16:creationId xmlns:a16="http://schemas.microsoft.com/office/drawing/2014/main" id="{CDA20BD9-86E6-4922-B46C-BFBE6A9F5EC8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055299" y="3890130"/>
              <a:ext cx="3972687" cy="501378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2286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2000"/>
                </a:spcAft>
                <a:buClrTx/>
                <a:buSzTx/>
                <a:buFont typeface="Arial" panose="020B0604020202020204" pitchFamily="34" charset="0"/>
                <a:buNone/>
                <a:tabLst/>
                <a:defRPr/>
              </a:pPr>
              <a:r>
                <a:rPr kumimoji="0" 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>
                      <a:lumMod val="75000"/>
                      <a:lumOff val="25000"/>
                    </a:prstClr>
                  </a:solidFill>
                  <a:effectLst/>
                  <a:uLnTx/>
                  <a:uFillTx/>
                  <a:latin typeface="Segoe UI" panose="020B0502040204020203" pitchFamily="34" charset="0"/>
                  <a:ea typeface="+mn-ea"/>
                  <a:cs typeface="Segoe UI" panose="020B0502040204020203" pitchFamily="34" charset="0"/>
                </a:rPr>
                <a:t>Use the Data and Timeline views to edit swimlanes, milestones and tasks.</a:t>
              </a:r>
            </a:p>
          </p:txBody>
        </p:sp>
        <p:sp>
          <p:nvSpPr>
            <p:cNvPr id="13" name="Content Placeholder 17">
              <a:extLst>
                <a:ext uri="{FF2B5EF4-FFF2-40B4-BE49-F238E27FC236}">
                  <a16:creationId xmlns:a16="http://schemas.microsoft.com/office/drawing/2014/main" id="{92FFF896-9BAA-450D-B7DF-A699981489B9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056513" y="4659365"/>
              <a:ext cx="4174646" cy="439685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2286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600"/>
                </a:spcAft>
                <a:buClrTx/>
                <a:buSzTx/>
                <a:buFont typeface="Arial" panose="020B0604020202020204" pitchFamily="34" charset="0"/>
                <a:buNone/>
                <a:tabLst/>
                <a:defRPr/>
              </a:pPr>
              <a:r>
                <a:rPr kumimoji="0" 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>
                      <a:lumMod val="75000"/>
                      <a:lumOff val="25000"/>
                    </a:prstClr>
                  </a:solidFill>
                  <a:effectLst/>
                  <a:uLnTx/>
                  <a:uFillTx/>
                  <a:latin typeface="Segoe UI" panose="020B0502040204020203" pitchFamily="34" charset="0"/>
                  <a:ea typeface="+mn-ea"/>
                  <a:cs typeface="Segoe UI" panose="020B0502040204020203" pitchFamily="34" charset="0"/>
                </a:rPr>
                <a:t>Click Save to instantly update the template.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5461692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32F3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TLSHAPE_SL_0d79abd205bd4135b44f6cdde4489e44_BackgroundRectangle">
            <a:extLst>
              <a:ext uri="{FF2B5EF4-FFF2-40B4-BE49-F238E27FC236}">
                <a16:creationId xmlns:a16="http://schemas.microsoft.com/office/drawing/2014/main" id="{6EC9EA49-F8C7-47EC-A1E0-2DC4F78483D5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63500" y="1445260"/>
            <a:ext cx="11201400" cy="1166749"/>
          </a:xfrm>
          <a:prstGeom prst="rect">
            <a:avLst/>
          </a:prstGeom>
          <a:solidFill>
            <a:srgbClr val="FF9B00">
              <a:alpha val="14902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OTLSHAPE_SL_89730f7f39ba45f78547ff3cf954da1d_BackgroundRectangle">
            <a:extLst>
              <a:ext uri="{FF2B5EF4-FFF2-40B4-BE49-F238E27FC236}">
                <a16:creationId xmlns:a16="http://schemas.microsoft.com/office/drawing/2014/main" id="{CE012DA9-DBDF-413E-BEB9-85F3383DF083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63500" y="2675509"/>
            <a:ext cx="11201400" cy="827363"/>
          </a:xfrm>
          <a:prstGeom prst="rect">
            <a:avLst/>
          </a:prstGeom>
          <a:solidFill>
            <a:srgbClr val="FF9B00">
              <a:alpha val="14902"/>
            </a:srgbClr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rgbClr val="153451"/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OTLSHAPE_SL_82a4d17ec1e84afbb1f0d2fbf451b437_BackgroundRectangle">
            <a:extLst>
              <a:ext uri="{FF2B5EF4-FFF2-40B4-BE49-F238E27FC236}">
                <a16:creationId xmlns:a16="http://schemas.microsoft.com/office/drawing/2014/main" id="{C473A345-AB28-4012-BAA5-C5B6A41921AE}"/>
              </a:ext>
            </a:extLst>
          </p:cNvPr>
          <p:cNvSpPr/>
          <p:nvPr>
            <p:custDataLst>
              <p:tags r:id="rId4"/>
            </p:custDataLst>
          </p:nvPr>
        </p:nvSpPr>
        <p:spPr>
          <a:xfrm>
            <a:off x="63500" y="3566371"/>
            <a:ext cx="11201400" cy="1642025"/>
          </a:xfrm>
          <a:prstGeom prst="rect">
            <a:avLst/>
          </a:prstGeom>
          <a:solidFill>
            <a:srgbClr val="FF9B00">
              <a:alpha val="14902"/>
            </a:srgb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OTLSHAPE_SL_8d7024ab0d994f1492ff0a766814e012_BackgroundRectangle">
            <a:extLst>
              <a:ext uri="{FF2B5EF4-FFF2-40B4-BE49-F238E27FC236}">
                <a16:creationId xmlns:a16="http://schemas.microsoft.com/office/drawing/2014/main" id="{D6DAFA16-88CC-4F2E-986A-EB8611708DFD}"/>
              </a:ext>
            </a:extLst>
          </p:cNvPr>
          <p:cNvSpPr/>
          <p:nvPr>
            <p:custDataLst>
              <p:tags r:id="rId5"/>
            </p:custDataLst>
          </p:nvPr>
        </p:nvSpPr>
        <p:spPr>
          <a:xfrm>
            <a:off x="63500" y="5271897"/>
            <a:ext cx="11201400" cy="1362329"/>
          </a:xfrm>
          <a:prstGeom prst="rect">
            <a:avLst/>
          </a:prstGeom>
          <a:solidFill>
            <a:srgbClr val="FF9B00">
              <a:alpha val="14902"/>
            </a:srgb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984" name="OTLSHAPE_TB_00000000000000000000000000000000_ScaleContainer"/>
          <p:cNvSpPr/>
          <p:nvPr>
            <p:custDataLst>
              <p:tags r:id="rId6"/>
            </p:custDataLst>
          </p:nvPr>
        </p:nvSpPr>
        <p:spPr>
          <a:xfrm>
            <a:off x="1746165" y="861060"/>
            <a:ext cx="9525000" cy="381000"/>
          </a:xfrm>
          <a:prstGeom prst="rect">
            <a:avLst/>
          </a:prstGeom>
          <a:solidFill>
            <a:srgbClr val="FEBD69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o-RO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OTLSHAPE_SL_0d79abd205bd4135b44f6cdde4489e44_HeaderRectangle">
            <a:extLst>
              <a:ext uri="{FF2B5EF4-FFF2-40B4-BE49-F238E27FC236}">
                <a16:creationId xmlns:a16="http://schemas.microsoft.com/office/drawing/2014/main" id="{E7810C17-D0E3-46E5-8E03-2E88C5E839E2}"/>
              </a:ext>
            </a:extLst>
          </p:cNvPr>
          <p:cNvSpPr/>
          <p:nvPr>
            <p:custDataLst>
              <p:tags r:id="rId7"/>
            </p:custDataLst>
          </p:nvPr>
        </p:nvSpPr>
        <p:spPr>
          <a:xfrm>
            <a:off x="63500" y="1445260"/>
            <a:ext cx="1562100" cy="1166749"/>
          </a:xfrm>
          <a:prstGeom prst="rect">
            <a:avLst/>
          </a:prstGeom>
          <a:solidFill>
            <a:srgbClr val="FF9B00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OTLSHAPE_SL_89730f7f39ba45f78547ff3cf954da1d_HeaderRectangle">
            <a:extLst>
              <a:ext uri="{FF2B5EF4-FFF2-40B4-BE49-F238E27FC236}">
                <a16:creationId xmlns:a16="http://schemas.microsoft.com/office/drawing/2014/main" id="{CE8A71AB-F0A2-4DDB-8F6F-B8FAA4DE2C6F}"/>
              </a:ext>
            </a:extLst>
          </p:cNvPr>
          <p:cNvSpPr/>
          <p:nvPr>
            <p:custDataLst>
              <p:tags r:id="rId8"/>
            </p:custDataLst>
          </p:nvPr>
        </p:nvSpPr>
        <p:spPr>
          <a:xfrm>
            <a:off x="63500" y="2675509"/>
            <a:ext cx="1562100" cy="827363"/>
          </a:xfrm>
          <a:prstGeom prst="rect">
            <a:avLst/>
          </a:prstGeom>
          <a:solidFill>
            <a:srgbClr val="FEBD69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OTLSHAPE_SL_82a4d17ec1e84afbb1f0d2fbf451b437_HeaderRectangle">
            <a:extLst>
              <a:ext uri="{FF2B5EF4-FFF2-40B4-BE49-F238E27FC236}">
                <a16:creationId xmlns:a16="http://schemas.microsoft.com/office/drawing/2014/main" id="{99218936-9FC6-4C78-BC07-C6FB8501CDFF}"/>
              </a:ext>
            </a:extLst>
          </p:cNvPr>
          <p:cNvSpPr/>
          <p:nvPr>
            <p:custDataLst>
              <p:tags r:id="rId9"/>
            </p:custDataLst>
          </p:nvPr>
        </p:nvSpPr>
        <p:spPr>
          <a:xfrm>
            <a:off x="63500" y="3566371"/>
            <a:ext cx="1562100" cy="1642025"/>
          </a:xfrm>
          <a:prstGeom prst="rect">
            <a:avLst/>
          </a:prstGeom>
          <a:solidFill>
            <a:srgbClr val="FF9B00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OTLSHAPE_SL_8d7024ab0d994f1492ff0a766814e012_HeaderRectangle">
            <a:extLst>
              <a:ext uri="{FF2B5EF4-FFF2-40B4-BE49-F238E27FC236}">
                <a16:creationId xmlns:a16="http://schemas.microsoft.com/office/drawing/2014/main" id="{26239205-AE99-4651-BD55-12873468FC29}"/>
              </a:ext>
            </a:extLst>
          </p:cNvPr>
          <p:cNvSpPr/>
          <p:nvPr>
            <p:custDataLst>
              <p:tags r:id="rId10"/>
            </p:custDataLst>
          </p:nvPr>
        </p:nvSpPr>
        <p:spPr>
          <a:xfrm>
            <a:off x="63500" y="5271897"/>
            <a:ext cx="1562100" cy="1362329"/>
          </a:xfrm>
          <a:prstGeom prst="rect">
            <a:avLst/>
          </a:prstGeom>
          <a:solidFill>
            <a:srgbClr val="FEBD69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055" name="OTLSHAPE_SLM_6c6b095a686c491190e0c4de5f26901c_Shape">
            <a:extLst>
              <a:ext uri="{FF2B5EF4-FFF2-40B4-BE49-F238E27FC236}">
                <a16:creationId xmlns:a16="http://schemas.microsoft.com/office/drawing/2014/main" id="{F50AECD8-DD53-4AF8-95BC-5E15A289C984}"/>
              </a:ext>
            </a:extLst>
          </p:cNvPr>
          <p:cNvSpPr/>
          <p:nvPr>
            <p:custDataLst>
              <p:tags r:id="rId11"/>
            </p:custDataLst>
          </p:nvPr>
        </p:nvSpPr>
        <p:spPr>
          <a:xfrm rot="16200000">
            <a:off x="5991913" y="1655741"/>
            <a:ext cx="165100" cy="165100"/>
          </a:xfrm>
          <a:prstGeom prst="flowChartMerge">
            <a:avLst/>
          </a:prstGeom>
          <a:solidFill>
            <a:srgbClr val="FF9B00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036" name="OTLSHAPE_SLM_79af8ac6c9474c3187f246703d5789d9_Shape">
            <a:extLst>
              <a:ext uri="{FF2B5EF4-FFF2-40B4-BE49-F238E27FC236}">
                <a16:creationId xmlns:a16="http://schemas.microsoft.com/office/drawing/2014/main" id="{824615A6-9F56-4ACF-86BC-9CD835406B70}"/>
              </a:ext>
            </a:extLst>
          </p:cNvPr>
          <p:cNvSpPr/>
          <p:nvPr>
            <p:custDataLst>
              <p:tags r:id="rId12"/>
            </p:custDataLst>
          </p:nvPr>
        </p:nvSpPr>
        <p:spPr>
          <a:xfrm>
            <a:off x="4989287" y="2879640"/>
            <a:ext cx="152400" cy="177800"/>
          </a:xfrm>
          <a:prstGeom prst="chevron">
            <a:avLst>
              <a:gd name="adj" fmla="val 30000"/>
            </a:avLst>
          </a:prstGeom>
          <a:solidFill>
            <a:srgbClr val="DDBA9D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4037" name="OTLSHAPE_SLM_41339b17e57e42c2853212570879e5d6_Shape">
            <a:extLst>
              <a:ext uri="{FF2B5EF4-FFF2-40B4-BE49-F238E27FC236}">
                <a16:creationId xmlns:a16="http://schemas.microsoft.com/office/drawing/2014/main" id="{A1E3D484-3BDC-4877-A152-4B199430F9A4}"/>
              </a:ext>
            </a:extLst>
          </p:cNvPr>
          <p:cNvSpPr/>
          <p:nvPr>
            <p:custDataLst>
              <p:tags r:id="rId13"/>
            </p:custDataLst>
          </p:nvPr>
        </p:nvSpPr>
        <p:spPr>
          <a:xfrm>
            <a:off x="4412786" y="3286971"/>
            <a:ext cx="152400" cy="177800"/>
          </a:xfrm>
          <a:prstGeom prst="chevron">
            <a:avLst>
              <a:gd name="adj" fmla="val 30000"/>
            </a:avLst>
          </a:prstGeom>
          <a:solidFill>
            <a:srgbClr val="DDBA9D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4035" name="OTLSHAPE_SLM_627dd14d5955498ea99c7766a79d5777_Shape">
            <a:extLst>
              <a:ext uri="{FF2B5EF4-FFF2-40B4-BE49-F238E27FC236}">
                <a16:creationId xmlns:a16="http://schemas.microsoft.com/office/drawing/2014/main" id="{3E837B73-D6AB-4EA5-A337-364427B226C3}"/>
              </a:ext>
            </a:extLst>
          </p:cNvPr>
          <p:cNvSpPr/>
          <p:nvPr>
            <p:custDataLst>
              <p:tags r:id="rId14"/>
            </p:custDataLst>
          </p:nvPr>
        </p:nvSpPr>
        <p:spPr>
          <a:xfrm>
            <a:off x="3836284" y="2879640"/>
            <a:ext cx="152400" cy="177800"/>
          </a:xfrm>
          <a:prstGeom prst="chevron">
            <a:avLst>
              <a:gd name="adj" fmla="val 30000"/>
            </a:avLst>
          </a:prstGeom>
          <a:solidFill>
            <a:srgbClr val="DDBA9D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4034" name="OTLSHAPE_SLM_1cbcd6d64b32418abeba475dfbc735ff_Shape">
            <a:extLst>
              <a:ext uri="{FF2B5EF4-FFF2-40B4-BE49-F238E27FC236}">
                <a16:creationId xmlns:a16="http://schemas.microsoft.com/office/drawing/2014/main" id="{B2969C93-A925-4CD7-AFDA-B311FC739FDF}"/>
              </a:ext>
            </a:extLst>
          </p:cNvPr>
          <p:cNvSpPr/>
          <p:nvPr>
            <p:custDataLst>
              <p:tags r:id="rId15"/>
            </p:custDataLst>
          </p:nvPr>
        </p:nvSpPr>
        <p:spPr>
          <a:xfrm>
            <a:off x="8159847" y="2879640"/>
            <a:ext cx="152400" cy="177800"/>
          </a:xfrm>
          <a:prstGeom prst="chevron">
            <a:avLst>
              <a:gd name="adj" fmla="val 30000"/>
            </a:avLst>
          </a:prstGeom>
          <a:solidFill>
            <a:srgbClr val="DDBA9D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4040" name="OTLSHAPE_SLM_42e9c46fda734a40850f814cc68e04d0_Shape">
            <a:extLst>
              <a:ext uri="{FF2B5EF4-FFF2-40B4-BE49-F238E27FC236}">
                <a16:creationId xmlns:a16="http://schemas.microsoft.com/office/drawing/2014/main" id="{ED4F09AD-42E1-4AB5-94CF-2968F35C42C4}"/>
              </a:ext>
            </a:extLst>
          </p:cNvPr>
          <p:cNvSpPr/>
          <p:nvPr>
            <p:custDataLst>
              <p:tags r:id="rId16"/>
            </p:custDataLst>
          </p:nvPr>
        </p:nvSpPr>
        <p:spPr>
          <a:xfrm flipV="1">
            <a:off x="6214501" y="3727958"/>
            <a:ext cx="152400" cy="177800"/>
          </a:xfrm>
          <a:prstGeom prst="triangle">
            <a:avLst/>
          </a:prstGeom>
          <a:solidFill>
            <a:srgbClr val="FF9B00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038" name="OTLSHAPE_SLM_8d3a5b2e890544579ee7df0573826d2b_Shape">
            <a:extLst>
              <a:ext uri="{FF2B5EF4-FFF2-40B4-BE49-F238E27FC236}">
                <a16:creationId xmlns:a16="http://schemas.microsoft.com/office/drawing/2014/main" id="{D9B09644-3F81-45F2-9798-783712DD8E34}"/>
              </a:ext>
            </a:extLst>
          </p:cNvPr>
          <p:cNvSpPr/>
          <p:nvPr>
            <p:custDataLst>
              <p:tags r:id="rId17"/>
            </p:custDataLst>
          </p:nvPr>
        </p:nvSpPr>
        <p:spPr>
          <a:xfrm flipV="1">
            <a:off x="5277341" y="4135289"/>
            <a:ext cx="152400" cy="177800"/>
          </a:xfrm>
          <a:prstGeom prst="triangle">
            <a:avLst/>
          </a:prstGeom>
          <a:solidFill>
            <a:srgbClr val="FF9B00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041" name="OTLSHAPE_SLM_610c06375c164e8c9d57359713e9d06a_Shape">
            <a:extLst>
              <a:ext uri="{FF2B5EF4-FFF2-40B4-BE49-F238E27FC236}">
                <a16:creationId xmlns:a16="http://schemas.microsoft.com/office/drawing/2014/main" id="{D016D6DB-DAFD-4858-8080-33E81617263E}"/>
              </a:ext>
            </a:extLst>
          </p:cNvPr>
          <p:cNvSpPr/>
          <p:nvPr>
            <p:custDataLst>
              <p:tags r:id="rId18"/>
            </p:custDataLst>
          </p:nvPr>
        </p:nvSpPr>
        <p:spPr>
          <a:xfrm flipV="1">
            <a:off x="8880770" y="3727958"/>
            <a:ext cx="152400" cy="177800"/>
          </a:xfrm>
          <a:prstGeom prst="triangle">
            <a:avLst/>
          </a:prstGeom>
          <a:solidFill>
            <a:srgbClr val="FF9B00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039" name="OTLSHAPE_SLM_2644f6b3ddea4ac1ad594968681a1838_Shape">
            <a:extLst>
              <a:ext uri="{FF2B5EF4-FFF2-40B4-BE49-F238E27FC236}">
                <a16:creationId xmlns:a16="http://schemas.microsoft.com/office/drawing/2014/main" id="{7ECFAFEC-4A85-4F31-BB37-56D1942053ED}"/>
              </a:ext>
            </a:extLst>
          </p:cNvPr>
          <p:cNvSpPr/>
          <p:nvPr>
            <p:custDataLst>
              <p:tags r:id="rId19"/>
            </p:custDataLst>
          </p:nvPr>
        </p:nvSpPr>
        <p:spPr>
          <a:xfrm flipV="1">
            <a:off x="7006844" y="3727958"/>
            <a:ext cx="152400" cy="177800"/>
          </a:xfrm>
          <a:prstGeom prst="triangle">
            <a:avLst/>
          </a:prstGeom>
          <a:solidFill>
            <a:srgbClr val="FF9B00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042" name="OTLSHAPE_SLM_15bc96ebda78484f9c37f3826174da4b_Shape">
            <a:extLst>
              <a:ext uri="{FF2B5EF4-FFF2-40B4-BE49-F238E27FC236}">
                <a16:creationId xmlns:a16="http://schemas.microsoft.com/office/drawing/2014/main" id="{DE699253-F6A5-480B-A643-EA05C6CAD4CE}"/>
              </a:ext>
            </a:extLst>
          </p:cNvPr>
          <p:cNvSpPr/>
          <p:nvPr>
            <p:custDataLst>
              <p:tags r:id="rId20"/>
            </p:custDataLst>
          </p:nvPr>
        </p:nvSpPr>
        <p:spPr>
          <a:xfrm flipV="1">
            <a:off x="9534612" y="4135289"/>
            <a:ext cx="152400" cy="177800"/>
          </a:xfrm>
          <a:prstGeom prst="triangle">
            <a:avLst/>
          </a:prstGeom>
          <a:solidFill>
            <a:srgbClr val="FF9B00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043" name="OTLSHAPE_SLM_d5db097ac2ba4319ae894be41a24788d_Shape">
            <a:extLst>
              <a:ext uri="{FF2B5EF4-FFF2-40B4-BE49-F238E27FC236}">
                <a16:creationId xmlns:a16="http://schemas.microsoft.com/office/drawing/2014/main" id="{057998E4-70B1-425D-8224-1835E191A02B}"/>
              </a:ext>
            </a:extLst>
          </p:cNvPr>
          <p:cNvSpPr/>
          <p:nvPr>
            <p:custDataLst>
              <p:tags r:id="rId21"/>
            </p:custDataLst>
          </p:nvPr>
        </p:nvSpPr>
        <p:spPr>
          <a:xfrm flipV="1">
            <a:off x="6574765" y="4135289"/>
            <a:ext cx="152400" cy="177800"/>
          </a:xfrm>
          <a:prstGeom prst="triangle">
            <a:avLst/>
          </a:prstGeom>
          <a:solidFill>
            <a:srgbClr val="FF9B00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046" name="OTLSHAPE_SLM_b3c1c87bf1be4ce08fc2f404bd0fa129_Shape">
            <a:extLst>
              <a:ext uri="{FF2B5EF4-FFF2-40B4-BE49-F238E27FC236}">
                <a16:creationId xmlns:a16="http://schemas.microsoft.com/office/drawing/2014/main" id="{6DA7CD43-B3B9-4089-AB5A-149454C351EA}"/>
              </a:ext>
            </a:extLst>
          </p:cNvPr>
          <p:cNvSpPr/>
          <p:nvPr>
            <p:custDataLst>
              <p:tags r:id="rId22"/>
            </p:custDataLst>
          </p:nvPr>
        </p:nvSpPr>
        <p:spPr>
          <a:xfrm flipV="1">
            <a:off x="6718791" y="4585165"/>
            <a:ext cx="152400" cy="177800"/>
          </a:xfrm>
          <a:prstGeom prst="triangle">
            <a:avLst/>
          </a:prstGeom>
          <a:solidFill>
            <a:srgbClr val="FF9B00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69" name="OTLSHAPE_SLM_916ce539e9284b0488049ab6c13a4f83_Shape">
            <a:extLst>
              <a:ext uri="{FF2B5EF4-FFF2-40B4-BE49-F238E27FC236}">
                <a16:creationId xmlns:a16="http://schemas.microsoft.com/office/drawing/2014/main" id="{5E7E51F5-A421-4A50-878D-20158EDD6B06}"/>
              </a:ext>
            </a:extLst>
          </p:cNvPr>
          <p:cNvSpPr/>
          <p:nvPr>
            <p:custDataLst>
              <p:tags r:id="rId23"/>
            </p:custDataLst>
          </p:nvPr>
        </p:nvSpPr>
        <p:spPr>
          <a:xfrm rot="16200000">
            <a:off x="6856468" y="2408809"/>
            <a:ext cx="165100" cy="165100"/>
          </a:xfrm>
          <a:prstGeom prst="flowChartMerge">
            <a:avLst/>
          </a:prstGeom>
          <a:solidFill>
            <a:srgbClr val="FF9B00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31F19639-BCED-4A60-ADC4-E9642A236FB7}">
              <a14:hiddenScene3d xmlns:a14="http://schemas.microsoft.com/office/drawing/2010/main">
                <a:camera prst="orthographicFront"/>
                <a:lightRig rig="threePt" dir="t"/>
              </a14:hiddenScene3d>
            </a:ext>
            <a:ext uri="{E45631CC-5BF2-4C18-A39C-3461C7D3F71A}">
              <a14:hiddenSp3d xmlns:a14="http://schemas.microsoft.com/office/drawing/2010/main">
                <a:bevelT h="12700"/>
              </a14:hiddenSp3d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044" name="OTLSHAPE_SLM_6a4dfc9b1e004d9f894c7e2309043d13_Shape">
            <a:extLst>
              <a:ext uri="{FF2B5EF4-FFF2-40B4-BE49-F238E27FC236}">
                <a16:creationId xmlns:a16="http://schemas.microsoft.com/office/drawing/2014/main" id="{81C6F0DD-D15B-42AA-8CF5-5E28EA8D9138}"/>
              </a:ext>
            </a:extLst>
          </p:cNvPr>
          <p:cNvSpPr/>
          <p:nvPr>
            <p:custDataLst>
              <p:tags r:id="rId24"/>
            </p:custDataLst>
          </p:nvPr>
        </p:nvSpPr>
        <p:spPr>
          <a:xfrm flipV="1">
            <a:off x="8880770" y="4585165"/>
            <a:ext cx="152400" cy="177800"/>
          </a:xfrm>
          <a:prstGeom prst="triangle">
            <a:avLst/>
          </a:prstGeom>
          <a:solidFill>
            <a:srgbClr val="FF9B00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123" name="OTLSHAPE_SLM_7bccf882f12941c2817a10184164e27b_Shape">
            <a:extLst>
              <a:ext uri="{FF2B5EF4-FFF2-40B4-BE49-F238E27FC236}">
                <a16:creationId xmlns:a16="http://schemas.microsoft.com/office/drawing/2014/main" id="{D27B5CA0-4902-4D18-BA45-D8CC6D557D28}"/>
              </a:ext>
            </a:extLst>
          </p:cNvPr>
          <p:cNvSpPr/>
          <p:nvPr>
            <p:custDataLst>
              <p:tags r:id="rId25"/>
            </p:custDataLst>
          </p:nvPr>
        </p:nvSpPr>
        <p:spPr>
          <a:xfrm rot="16200000">
            <a:off x="6224329" y="2056723"/>
            <a:ext cx="165100" cy="165100"/>
          </a:xfrm>
          <a:prstGeom prst="flowChartMerge">
            <a:avLst/>
          </a:prstGeom>
          <a:solidFill>
            <a:srgbClr val="FF9B00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31F19639-BCED-4A60-ADC4-E9642A236FB7}">
              <a14:hiddenScene3d xmlns:a14="http://schemas.microsoft.com/office/drawing/2010/main">
                <a:camera prst="orthographicFront"/>
                <a:lightRig rig="threePt" dir="t"/>
              </a14:hiddenScene3d>
            </a:ext>
            <a:ext uri="{E45631CC-5BF2-4C18-A39C-3461C7D3F71A}">
              <a14:hiddenSp3d xmlns:a14="http://schemas.microsoft.com/office/drawing/2010/main">
                <a:bevelT h="12700"/>
              </a14:hiddenSp3d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122" name="OTLSHAPE_SLM_77ab58fe64e34e36a6e1102d9b00642f_Shape">
            <a:extLst>
              <a:ext uri="{FF2B5EF4-FFF2-40B4-BE49-F238E27FC236}">
                <a16:creationId xmlns:a16="http://schemas.microsoft.com/office/drawing/2014/main" id="{5EBB52EF-3F94-4FFB-BE9F-4A4FA80D1F0B}"/>
              </a:ext>
            </a:extLst>
          </p:cNvPr>
          <p:cNvSpPr/>
          <p:nvPr>
            <p:custDataLst>
              <p:tags r:id="rId26"/>
            </p:custDataLst>
          </p:nvPr>
        </p:nvSpPr>
        <p:spPr>
          <a:xfrm rot="16200000">
            <a:off x="7454671" y="1655741"/>
            <a:ext cx="165100" cy="165100"/>
          </a:xfrm>
          <a:prstGeom prst="flowChartMerge">
            <a:avLst/>
          </a:prstGeom>
          <a:solidFill>
            <a:srgbClr val="FF9B00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31F19639-BCED-4A60-ADC4-E9642A236FB7}">
              <a14:hiddenScene3d xmlns:a14="http://schemas.microsoft.com/office/drawing/2010/main">
                <a:camera prst="orthographicFront"/>
                <a:lightRig rig="threePt" dir="t"/>
              </a14:hiddenScene3d>
            </a:ext>
            <a:ext uri="{E45631CC-5BF2-4C18-A39C-3461C7D3F71A}">
              <a14:hiddenSp3d xmlns:a14="http://schemas.microsoft.com/office/drawing/2010/main">
                <a:bevelT h="12700"/>
              </a14:hiddenSp3d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124" name="OTLSHAPE_SLM_f26e7b29a33c42dc9e320cd393e5a0ae_Shape">
            <a:extLst>
              <a:ext uri="{FF2B5EF4-FFF2-40B4-BE49-F238E27FC236}">
                <a16:creationId xmlns:a16="http://schemas.microsoft.com/office/drawing/2014/main" id="{37C694F9-FB1E-4B07-9D3F-226B862CB8E4}"/>
              </a:ext>
            </a:extLst>
          </p:cNvPr>
          <p:cNvSpPr/>
          <p:nvPr>
            <p:custDataLst>
              <p:tags r:id="rId27"/>
            </p:custDataLst>
          </p:nvPr>
        </p:nvSpPr>
        <p:spPr>
          <a:xfrm rot="16200000">
            <a:off x="9382261" y="2056723"/>
            <a:ext cx="165100" cy="165100"/>
          </a:xfrm>
          <a:prstGeom prst="flowChartMerge">
            <a:avLst/>
          </a:prstGeom>
          <a:solidFill>
            <a:srgbClr val="FF9B00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31F19639-BCED-4A60-ADC4-E9642A236FB7}">
              <a14:hiddenScene3d xmlns:a14="http://schemas.microsoft.com/office/drawing/2010/main">
                <a:camera prst="orthographicFront"/>
                <a:lightRig rig="threePt" dir="t"/>
              </a14:hiddenScene3d>
            </a:ext>
            <a:ext uri="{E45631CC-5BF2-4C18-A39C-3461C7D3F71A}">
              <a14:hiddenSp3d xmlns:a14="http://schemas.microsoft.com/office/drawing/2010/main">
                <a:bevelT h="12700"/>
              </a14:hiddenSp3d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056" name="OTLSHAPE_SLM_58dad2093d044c578b04aaa3eaded399_Shape">
            <a:extLst>
              <a:ext uri="{FF2B5EF4-FFF2-40B4-BE49-F238E27FC236}">
                <a16:creationId xmlns:a16="http://schemas.microsoft.com/office/drawing/2014/main" id="{97162CBE-AC34-42C2-BB4C-126F83C08106}"/>
              </a:ext>
            </a:extLst>
          </p:cNvPr>
          <p:cNvSpPr/>
          <p:nvPr>
            <p:custDataLst>
              <p:tags r:id="rId28"/>
            </p:custDataLst>
          </p:nvPr>
        </p:nvSpPr>
        <p:spPr>
          <a:xfrm rot="16200000">
            <a:off x="9771725" y="2056723"/>
            <a:ext cx="165100" cy="165100"/>
          </a:xfrm>
          <a:prstGeom prst="flowChartMerge">
            <a:avLst/>
          </a:prstGeom>
          <a:solidFill>
            <a:srgbClr val="FF9B00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121" name="OTLSHAPE_SLM_167e2f5fc03c46f6a61e9e49a272d0b3_Shape">
            <a:extLst>
              <a:ext uri="{FF2B5EF4-FFF2-40B4-BE49-F238E27FC236}">
                <a16:creationId xmlns:a16="http://schemas.microsoft.com/office/drawing/2014/main" id="{75D456F3-2A2E-4274-9D61-2FA82B1F73DD}"/>
              </a:ext>
            </a:extLst>
          </p:cNvPr>
          <p:cNvSpPr/>
          <p:nvPr>
            <p:custDataLst>
              <p:tags r:id="rId29"/>
            </p:custDataLst>
          </p:nvPr>
        </p:nvSpPr>
        <p:spPr>
          <a:xfrm rot="16200000">
            <a:off x="9770147" y="1655741"/>
            <a:ext cx="165100" cy="165100"/>
          </a:xfrm>
          <a:prstGeom prst="flowChartMerge">
            <a:avLst/>
          </a:prstGeom>
          <a:solidFill>
            <a:srgbClr val="FF9B00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31F19639-BCED-4A60-ADC4-E9642A236FB7}">
              <a14:hiddenScene3d xmlns:a14="http://schemas.microsoft.com/office/drawing/2010/main">
                <a:camera prst="orthographicFront"/>
                <a:lightRig rig="threePt" dir="t"/>
              </a14:hiddenScene3d>
            </a:ext>
            <a:ext uri="{E45631CC-5BF2-4C18-A39C-3461C7D3F71A}">
              <a14:hiddenSp3d xmlns:a14="http://schemas.microsoft.com/office/drawing/2010/main">
                <a:bevelT h="12700"/>
              </a14:hiddenSp3d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049" name="OTLSHAPE_SLM_931b77490a854480ba9afe6cd8f9ba8a_Shape">
            <a:extLst>
              <a:ext uri="{FF2B5EF4-FFF2-40B4-BE49-F238E27FC236}">
                <a16:creationId xmlns:a16="http://schemas.microsoft.com/office/drawing/2014/main" id="{1C1273A5-31BF-48B6-8CF8-6BD083DE75DF}"/>
              </a:ext>
            </a:extLst>
          </p:cNvPr>
          <p:cNvSpPr/>
          <p:nvPr>
            <p:custDataLst>
              <p:tags r:id="rId30"/>
            </p:custDataLst>
          </p:nvPr>
        </p:nvSpPr>
        <p:spPr>
          <a:xfrm>
            <a:off x="8876823" y="5476028"/>
            <a:ext cx="152400" cy="177800"/>
          </a:xfrm>
          <a:prstGeom prst="plus">
            <a:avLst/>
          </a:prstGeom>
          <a:solidFill>
            <a:srgbClr val="DDBA9D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051" name="OTLSHAPE_SLM_7957f1dc9824497bb0fedb139ff2707f_Shape">
            <a:extLst>
              <a:ext uri="{FF2B5EF4-FFF2-40B4-BE49-F238E27FC236}">
                <a16:creationId xmlns:a16="http://schemas.microsoft.com/office/drawing/2014/main" id="{D490AB61-DF02-451A-A274-4D77AF6C8114}"/>
              </a:ext>
            </a:extLst>
          </p:cNvPr>
          <p:cNvSpPr/>
          <p:nvPr>
            <p:custDataLst>
              <p:tags r:id="rId31"/>
            </p:custDataLst>
          </p:nvPr>
        </p:nvSpPr>
        <p:spPr>
          <a:xfrm>
            <a:off x="9521589" y="5925905"/>
            <a:ext cx="152400" cy="177800"/>
          </a:xfrm>
          <a:prstGeom prst="plus">
            <a:avLst/>
          </a:prstGeom>
          <a:solidFill>
            <a:srgbClr val="DDBA9D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050" name="OTLSHAPE_SLM_f362515aa2a6484692614906fa44215f_Shape">
            <a:extLst>
              <a:ext uri="{FF2B5EF4-FFF2-40B4-BE49-F238E27FC236}">
                <a16:creationId xmlns:a16="http://schemas.microsoft.com/office/drawing/2014/main" id="{5608A3C3-DDA8-4978-B691-EE64EB315C73}"/>
              </a:ext>
            </a:extLst>
          </p:cNvPr>
          <p:cNvSpPr/>
          <p:nvPr>
            <p:custDataLst>
              <p:tags r:id="rId32"/>
            </p:custDataLst>
          </p:nvPr>
        </p:nvSpPr>
        <p:spPr>
          <a:xfrm>
            <a:off x="9705076" y="5476028"/>
            <a:ext cx="152400" cy="177800"/>
          </a:xfrm>
          <a:prstGeom prst="plus">
            <a:avLst/>
          </a:prstGeom>
          <a:solidFill>
            <a:srgbClr val="DDBA9D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053" name="OTLSHAPE_SLM_218267206c774e66a15e269cc521172a_Shape">
            <a:extLst>
              <a:ext uri="{FF2B5EF4-FFF2-40B4-BE49-F238E27FC236}">
                <a16:creationId xmlns:a16="http://schemas.microsoft.com/office/drawing/2014/main" id="{3F60BE6C-9B32-42C6-AE3F-C5AA42157F71}"/>
              </a:ext>
            </a:extLst>
          </p:cNvPr>
          <p:cNvSpPr/>
          <p:nvPr>
            <p:custDataLst>
              <p:tags r:id="rId33"/>
            </p:custDataLst>
          </p:nvPr>
        </p:nvSpPr>
        <p:spPr>
          <a:xfrm>
            <a:off x="9601692" y="6375781"/>
            <a:ext cx="152400" cy="177800"/>
          </a:xfrm>
          <a:prstGeom prst="plus">
            <a:avLst/>
          </a:prstGeom>
          <a:solidFill>
            <a:srgbClr val="DDBA9D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052" name="OTLSHAPE_SLM_f9b2556f0b10415d9dba199203b10564_Shape">
            <a:extLst>
              <a:ext uri="{FF2B5EF4-FFF2-40B4-BE49-F238E27FC236}">
                <a16:creationId xmlns:a16="http://schemas.microsoft.com/office/drawing/2014/main" id="{122BBB04-F17E-4E7A-94C1-3CFF3CF61094}"/>
              </a:ext>
            </a:extLst>
          </p:cNvPr>
          <p:cNvSpPr/>
          <p:nvPr>
            <p:custDataLst>
              <p:tags r:id="rId34"/>
            </p:custDataLst>
          </p:nvPr>
        </p:nvSpPr>
        <p:spPr>
          <a:xfrm>
            <a:off x="9903951" y="5925905"/>
            <a:ext cx="152400" cy="177800"/>
          </a:xfrm>
          <a:prstGeom prst="plus">
            <a:avLst/>
          </a:prstGeom>
          <a:solidFill>
            <a:srgbClr val="DDBA9D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057" name="OTLSHAPE_SLM_0482a45758ee4b53bbc81bc556d0e35a_Shape">
            <a:extLst>
              <a:ext uri="{FF2B5EF4-FFF2-40B4-BE49-F238E27FC236}">
                <a16:creationId xmlns:a16="http://schemas.microsoft.com/office/drawing/2014/main" id="{43CC6DA4-7D5A-4C36-9718-8B9358D28BB1}"/>
              </a:ext>
            </a:extLst>
          </p:cNvPr>
          <p:cNvSpPr/>
          <p:nvPr>
            <p:custDataLst>
              <p:tags r:id="rId35"/>
            </p:custDataLst>
          </p:nvPr>
        </p:nvSpPr>
        <p:spPr>
          <a:xfrm rot="16200000">
            <a:off x="9811579" y="2408809"/>
            <a:ext cx="165100" cy="165100"/>
          </a:xfrm>
          <a:prstGeom prst="flowChartMerge">
            <a:avLst/>
          </a:prstGeom>
          <a:solidFill>
            <a:srgbClr val="FF9B00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054" name="OTLSHAPE_SLM_b5adde3d8a2a44ee86fe7b8a1d2fb54a_Shape">
            <a:extLst>
              <a:ext uri="{FF2B5EF4-FFF2-40B4-BE49-F238E27FC236}">
                <a16:creationId xmlns:a16="http://schemas.microsoft.com/office/drawing/2014/main" id="{0260B374-D0F2-4AFA-9C4E-26138D5FD86B}"/>
              </a:ext>
            </a:extLst>
          </p:cNvPr>
          <p:cNvSpPr/>
          <p:nvPr>
            <p:custDataLst>
              <p:tags r:id="rId36"/>
            </p:custDataLst>
          </p:nvPr>
        </p:nvSpPr>
        <p:spPr>
          <a:xfrm>
            <a:off x="10158069" y="6375781"/>
            <a:ext cx="152400" cy="177800"/>
          </a:xfrm>
          <a:prstGeom prst="plus">
            <a:avLst/>
          </a:prstGeom>
          <a:solidFill>
            <a:srgbClr val="DDBA9D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047" name="OTLSHAPE_SLM_9d24c14e21a9414cb0743556423d7622_Shape">
            <a:extLst>
              <a:ext uri="{FF2B5EF4-FFF2-40B4-BE49-F238E27FC236}">
                <a16:creationId xmlns:a16="http://schemas.microsoft.com/office/drawing/2014/main" id="{020642E4-32E8-4293-B0E8-9930D2124557}"/>
              </a:ext>
            </a:extLst>
          </p:cNvPr>
          <p:cNvSpPr/>
          <p:nvPr>
            <p:custDataLst>
              <p:tags r:id="rId37"/>
            </p:custDataLst>
          </p:nvPr>
        </p:nvSpPr>
        <p:spPr>
          <a:xfrm flipV="1">
            <a:off x="10125318" y="4992497"/>
            <a:ext cx="152400" cy="177800"/>
          </a:xfrm>
          <a:prstGeom prst="triangle">
            <a:avLst/>
          </a:prstGeom>
          <a:solidFill>
            <a:srgbClr val="FF9B00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045" name="OTLSHAPE_SLM_6dee0f2e2e6a4987b7874cf105fe86a0_Shape">
            <a:extLst>
              <a:ext uri="{FF2B5EF4-FFF2-40B4-BE49-F238E27FC236}">
                <a16:creationId xmlns:a16="http://schemas.microsoft.com/office/drawing/2014/main" id="{29A256CC-3589-47C4-A890-B314951000A4}"/>
              </a:ext>
            </a:extLst>
          </p:cNvPr>
          <p:cNvSpPr/>
          <p:nvPr>
            <p:custDataLst>
              <p:tags r:id="rId38"/>
            </p:custDataLst>
          </p:nvPr>
        </p:nvSpPr>
        <p:spPr>
          <a:xfrm flipV="1">
            <a:off x="10102432" y="4585165"/>
            <a:ext cx="152400" cy="177800"/>
          </a:xfrm>
          <a:prstGeom prst="triangle">
            <a:avLst/>
          </a:prstGeom>
          <a:solidFill>
            <a:srgbClr val="FF9B00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OTLSHAPE_SL_0d79abd205bd4135b44f6cdde4489e44_Header">
            <a:extLst>
              <a:ext uri="{FF2B5EF4-FFF2-40B4-BE49-F238E27FC236}">
                <a16:creationId xmlns:a16="http://schemas.microsoft.com/office/drawing/2014/main" id="{62A09CE2-2885-4B6C-90DD-6E93377D8105}"/>
              </a:ext>
            </a:extLst>
          </p:cNvPr>
          <p:cNvSpPr txBox="1"/>
          <p:nvPr>
            <p:custDataLst>
              <p:tags r:id="rId39"/>
            </p:custDataLst>
          </p:nvPr>
        </p:nvSpPr>
        <p:spPr>
          <a:xfrm>
            <a:off x="63500" y="1926399"/>
            <a:ext cx="1562100" cy="20447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normalizeH="0" baseline="0" noProof="0" dirty="0">
                <a:ln>
                  <a:noFill/>
                </a:ln>
                <a:solidFill>
                  <a:srgbClr val="13192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Personal life</a:t>
            </a:r>
          </a:p>
        </p:txBody>
      </p:sp>
      <p:sp>
        <p:nvSpPr>
          <p:cNvPr id="9" name="OTLSHAPE_SL_89730f7f39ba45f78547ff3cf954da1d_Header">
            <a:extLst>
              <a:ext uri="{FF2B5EF4-FFF2-40B4-BE49-F238E27FC236}">
                <a16:creationId xmlns:a16="http://schemas.microsoft.com/office/drawing/2014/main" id="{504B4009-71C8-4B77-B562-C2E7F6AA619A}"/>
              </a:ext>
            </a:extLst>
          </p:cNvPr>
          <p:cNvSpPr txBox="1"/>
          <p:nvPr>
            <p:custDataLst>
              <p:tags r:id="rId40"/>
            </p:custDataLst>
          </p:nvPr>
        </p:nvSpPr>
        <p:spPr>
          <a:xfrm>
            <a:off x="63500" y="2986955"/>
            <a:ext cx="1562100" cy="20447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normalizeH="0" baseline="0" noProof="0" dirty="0">
                <a:ln>
                  <a:noFill/>
                </a:ln>
                <a:solidFill>
                  <a:srgbClr val="13192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Education</a:t>
            </a:r>
          </a:p>
        </p:txBody>
      </p:sp>
      <p:sp>
        <p:nvSpPr>
          <p:cNvPr id="12" name="OTLSHAPE_SL_82a4d17ec1e84afbb1f0d2fbf451b437_Header">
            <a:extLst>
              <a:ext uri="{FF2B5EF4-FFF2-40B4-BE49-F238E27FC236}">
                <a16:creationId xmlns:a16="http://schemas.microsoft.com/office/drawing/2014/main" id="{1B1B40C9-7955-4DFE-89E8-6D67B748089B}"/>
              </a:ext>
            </a:extLst>
          </p:cNvPr>
          <p:cNvSpPr txBox="1"/>
          <p:nvPr>
            <p:custDataLst>
              <p:tags r:id="rId41"/>
            </p:custDataLst>
          </p:nvPr>
        </p:nvSpPr>
        <p:spPr>
          <a:xfrm>
            <a:off x="63500" y="4182914"/>
            <a:ext cx="1562100" cy="40894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normalizeH="0" baseline="0" noProof="0">
                <a:ln>
                  <a:noFill/>
                </a:ln>
                <a:solidFill>
                  <a:srgbClr val="13192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Career and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normalizeH="0" baseline="0" noProof="0">
                <a:ln>
                  <a:noFill/>
                </a:ln>
                <a:solidFill>
                  <a:srgbClr val="13192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Wealth</a:t>
            </a:r>
            <a:endParaRPr kumimoji="0" lang="en-US" sz="1400" b="1" i="0" u="none" strike="noStrike" kern="1200" cap="none" normalizeH="0" baseline="0" noProof="0" dirty="0">
              <a:ln>
                <a:noFill/>
              </a:ln>
              <a:solidFill>
                <a:srgbClr val="13192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5" name="OTLSHAPE_SL_8d7024ab0d994f1492ff0a766814e012_Header">
            <a:extLst>
              <a:ext uri="{FF2B5EF4-FFF2-40B4-BE49-F238E27FC236}">
                <a16:creationId xmlns:a16="http://schemas.microsoft.com/office/drawing/2014/main" id="{BA1942CF-876A-444E-AF5A-59D8CA4F1493}"/>
              </a:ext>
            </a:extLst>
          </p:cNvPr>
          <p:cNvSpPr txBox="1"/>
          <p:nvPr>
            <p:custDataLst>
              <p:tags r:id="rId42"/>
            </p:custDataLst>
          </p:nvPr>
        </p:nvSpPr>
        <p:spPr>
          <a:xfrm>
            <a:off x="63500" y="5850827"/>
            <a:ext cx="1562100" cy="20447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normalizeH="0" baseline="0" noProof="0" dirty="0">
                <a:ln>
                  <a:noFill/>
                </a:ln>
                <a:solidFill>
                  <a:srgbClr val="13192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Charity</a:t>
            </a:r>
          </a:p>
        </p:txBody>
      </p:sp>
      <p:sp>
        <p:nvSpPr>
          <p:cNvPr id="3988" name="OTLSHAPE_TB_00000000000000000000000000000000_TimescaleInterval1"/>
          <p:cNvSpPr txBox="1"/>
          <p:nvPr>
            <p:custDataLst>
              <p:tags r:id="rId43"/>
            </p:custDataLst>
          </p:nvPr>
        </p:nvSpPr>
        <p:spPr>
          <a:xfrm>
            <a:off x="1809665" y="934720"/>
            <a:ext cx="436786" cy="23368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o-RO" sz="1600" b="1" i="0" u="none" strike="noStrike" kern="1200" cap="none" spc="-48" normalizeH="0" baseline="0" noProof="0" dirty="0">
                <a:ln>
                  <a:noFill/>
                </a:ln>
                <a:solidFill>
                  <a:srgbClr val="13192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1963</a:t>
            </a:r>
          </a:p>
        </p:txBody>
      </p:sp>
      <p:sp>
        <p:nvSpPr>
          <p:cNvPr id="3990" name="OTLSHAPE_TB_00000000000000000000000000000000_TimescaleInterval2"/>
          <p:cNvSpPr txBox="1"/>
          <p:nvPr>
            <p:custDataLst>
              <p:tags r:id="rId44"/>
            </p:custDataLst>
          </p:nvPr>
        </p:nvSpPr>
        <p:spPr>
          <a:xfrm>
            <a:off x="2674615" y="934720"/>
            <a:ext cx="436786" cy="23368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o-RO" sz="1600" b="1" i="0" u="none" strike="noStrike" kern="1200" cap="none" spc="-48" normalizeH="0" baseline="0" noProof="0" dirty="0">
                <a:ln>
                  <a:noFill/>
                </a:ln>
                <a:solidFill>
                  <a:srgbClr val="13192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1969</a:t>
            </a:r>
          </a:p>
        </p:txBody>
      </p:sp>
      <p:sp>
        <p:nvSpPr>
          <p:cNvPr id="3992" name="OTLSHAPE_TB_00000000000000000000000000000000_TimescaleInterval3"/>
          <p:cNvSpPr txBox="1"/>
          <p:nvPr>
            <p:custDataLst>
              <p:tags r:id="rId45"/>
            </p:custDataLst>
          </p:nvPr>
        </p:nvSpPr>
        <p:spPr>
          <a:xfrm>
            <a:off x="3539169" y="934720"/>
            <a:ext cx="436786" cy="23368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o-RO" sz="1600" b="1" i="0" u="none" strike="noStrike" kern="1200" cap="none" spc="-48" normalizeH="0" baseline="0" noProof="0">
                <a:ln>
                  <a:noFill/>
                </a:ln>
                <a:solidFill>
                  <a:srgbClr val="13192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1975</a:t>
            </a:r>
          </a:p>
        </p:txBody>
      </p:sp>
      <p:sp>
        <p:nvSpPr>
          <p:cNvPr id="3994" name="OTLSHAPE_TB_00000000000000000000000000000000_TimescaleInterval4"/>
          <p:cNvSpPr txBox="1"/>
          <p:nvPr>
            <p:custDataLst>
              <p:tags r:id="rId46"/>
            </p:custDataLst>
          </p:nvPr>
        </p:nvSpPr>
        <p:spPr>
          <a:xfrm>
            <a:off x="4404119" y="934720"/>
            <a:ext cx="436786" cy="23368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o-RO" sz="1600" b="1" i="0" u="none" strike="noStrike" kern="1200" cap="none" spc="-48" normalizeH="0" baseline="0" noProof="0" dirty="0">
                <a:ln>
                  <a:noFill/>
                </a:ln>
                <a:solidFill>
                  <a:srgbClr val="13192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1981</a:t>
            </a:r>
          </a:p>
        </p:txBody>
      </p:sp>
      <p:sp>
        <p:nvSpPr>
          <p:cNvPr id="3996" name="OTLSHAPE_TB_00000000000000000000000000000000_TimescaleInterval5"/>
          <p:cNvSpPr txBox="1"/>
          <p:nvPr>
            <p:custDataLst>
              <p:tags r:id="rId47"/>
            </p:custDataLst>
          </p:nvPr>
        </p:nvSpPr>
        <p:spPr>
          <a:xfrm>
            <a:off x="5268673" y="934720"/>
            <a:ext cx="436786" cy="23368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o-RO" sz="1600" b="1" i="0" u="none" strike="noStrike" kern="1200" cap="none" spc="-48" normalizeH="0" baseline="0" noProof="0" dirty="0">
                <a:ln>
                  <a:noFill/>
                </a:ln>
                <a:solidFill>
                  <a:srgbClr val="13192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1987</a:t>
            </a:r>
          </a:p>
        </p:txBody>
      </p:sp>
      <p:sp>
        <p:nvSpPr>
          <p:cNvPr id="3998" name="OTLSHAPE_TB_00000000000000000000000000000000_TimescaleInterval6"/>
          <p:cNvSpPr txBox="1"/>
          <p:nvPr>
            <p:custDataLst>
              <p:tags r:id="rId48"/>
            </p:custDataLst>
          </p:nvPr>
        </p:nvSpPr>
        <p:spPr>
          <a:xfrm>
            <a:off x="6133623" y="934720"/>
            <a:ext cx="436786" cy="23368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o-RO" sz="1600" b="1" i="0" u="none" strike="noStrike" kern="1200" cap="none" spc="-48" normalizeH="0" baseline="0" noProof="0">
                <a:ln>
                  <a:noFill/>
                </a:ln>
                <a:solidFill>
                  <a:srgbClr val="13192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1993</a:t>
            </a:r>
          </a:p>
        </p:txBody>
      </p:sp>
      <p:sp>
        <p:nvSpPr>
          <p:cNvPr id="4000" name="OTLSHAPE_TB_00000000000000000000000000000000_TimescaleInterval7"/>
          <p:cNvSpPr txBox="1"/>
          <p:nvPr>
            <p:custDataLst>
              <p:tags r:id="rId49"/>
            </p:custDataLst>
          </p:nvPr>
        </p:nvSpPr>
        <p:spPr>
          <a:xfrm>
            <a:off x="6998177" y="934720"/>
            <a:ext cx="436786" cy="23368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o-RO" sz="1600" b="1" i="0" u="none" strike="noStrike" kern="1200" cap="none" spc="-48" normalizeH="0" baseline="0" noProof="0">
                <a:ln>
                  <a:noFill/>
                </a:ln>
                <a:solidFill>
                  <a:srgbClr val="13192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1999</a:t>
            </a:r>
          </a:p>
        </p:txBody>
      </p:sp>
      <p:sp>
        <p:nvSpPr>
          <p:cNvPr id="4002" name="OTLSHAPE_TB_00000000000000000000000000000000_TimescaleInterval8"/>
          <p:cNvSpPr txBox="1"/>
          <p:nvPr>
            <p:custDataLst>
              <p:tags r:id="rId50"/>
            </p:custDataLst>
          </p:nvPr>
        </p:nvSpPr>
        <p:spPr>
          <a:xfrm>
            <a:off x="7863127" y="934720"/>
            <a:ext cx="436786" cy="23368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o-RO" sz="1600" b="1" i="0" u="none" strike="noStrike" kern="1200" cap="none" spc="-48" normalizeH="0" baseline="0" noProof="0" dirty="0">
                <a:ln>
                  <a:noFill/>
                </a:ln>
                <a:solidFill>
                  <a:srgbClr val="13192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2005</a:t>
            </a:r>
          </a:p>
        </p:txBody>
      </p:sp>
      <p:sp>
        <p:nvSpPr>
          <p:cNvPr id="24" name="OTLSHAPE_SLM_6c6b095a686c491190e0c4de5f26901c_Title">
            <a:extLst>
              <a:ext uri="{FF2B5EF4-FFF2-40B4-BE49-F238E27FC236}">
                <a16:creationId xmlns:a16="http://schemas.microsoft.com/office/drawing/2014/main" id="{20C94E54-D72B-4C6F-B1EA-2CC55C86B3C3}"/>
              </a:ext>
            </a:extLst>
          </p:cNvPr>
          <p:cNvSpPr txBox="1"/>
          <p:nvPr>
            <p:custDataLst>
              <p:tags r:id="rId51"/>
            </p:custDataLst>
          </p:nvPr>
        </p:nvSpPr>
        <p:spPr>
          <a:xfrm>
            <a:off x="4232159" y="1672569"/>
            <a:ext cx="1714500" cy="13144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-4" normalizeH="0" baseline="0" noProof="0" dirty="0">
                <a:ln>
                  <a:noFill/>
                </a:ln>
                <a:solidFill>
                  <a:schemeClr val="lt2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Marries novelist MacKenzie Tuttle</a:t>
            </a:r>
          </a:p>
        </p:txBody>
      </p:sp>
      <p:sp>
        <p:nvSpPr>
          <p:cNvPr id="25" name="OTLSHAPE_SLM_6c6b095a686c491190e0c4de5f26901c_Date">
            <a:extLst>
              <a:ext uri="{FF2B5EF4-FFF2-40B4-BE49-F238E27FC236}">
                <a16:creationId xmlns:a16="http://schemas.microsoft.com/office/drawing/2014/main" id="{000A1518-9F47-4D45-94B4-6AC1713F7FA0}"/>
              </a:ext>
            </a:extLst>
          </p:cNvPr>
          <p:cNvSpPr txBox="1"/>
          <p:nvPr>
            <p:custDataLst>
              <p:tags r:id="rId52"/>
            </p:custDataLst>
          </p:nvPr>
        </p:nvSpPr>
        <p:spPr>
          <a:xfrm>
            <a:off x="5930022" y="1532255"/>
            <a:ext cx="292100" cy="123486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1200" cap="none" spc="-22" normalizeH="0" baseline="0" noProof="0" dirty="0">
                <a:ln>
                  <a:noFill/>
                </a:ln>
                <a:solidFill>
                  <a:srgbClr val="FEBD69"/>
                </a:solidFill>
                <a:effectLst/>
                <a:uLnTx/>
                <a:uFillTx/>
                <a:latin typeface="Verdana" panose="020B0604030504040204" pitchFamily="34" charset="0"/>
                <a:ea typeface="+mn-ea"/>
                <a:cs typeface="+mn-cs"/>
              </a:rPr>
              <a:t>1993</a:t>
            </a:r>
          </a:p>
        </p:txBody>
      </p:sp>
      <p:sp>
        <p:nvSpPr>
          <p:cNvPr id="30" name="OTLSHAPE_SLM_79af8ac6c9474c3187f246703d5789d9_Title">
            <a:extLst>
              <a:ext uri="{FF2B5EF4-FFF2-40B4-BE49-F238E27FC236}">
                <a16:creationId xmlns:a16="http://schemas.microsoft.com/office/drawing/2014/main" id="{4328882B-1928-4897-AE51-6E184FA6B075}"/>
              </a:ext>
            </a:extLst>
          </p:cNvPr>
          <p:cNvSpPr txBox="1"/>
          <p:nvPr>
            <p:custDataLst>
              <p:tags r:id="rId53"/>
            </p:custDataLst>
          </p:nvPr>
        </p:nvSpPr>
        <p:spPr>
          <a:xfrm>
            <a:off x="5192487" y="2837095"/>
            <a:ext cx="2324100" cy="26289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-2" normalizeH="0" baseline="0" noProof="0" dirty="0">
                <a:ln>
                  <a:noFill/>
                </a:ln>
                <a:solidFill>
                  <a:schemeClr val="lt2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Electrical engineering &amp; computer science degrees from Princeton (Summa Cum Laude)</a:t>
            </a:r>
          </a:p>
        </p:txBody>
      </p:sp>
      <p:sp>
        <p:nvSpPr>
          <p:cNvPr id="31" name="OTLSHAPE_SLM_79af8ac6c9474c3187f246703d5789d9_Date">
            <a:extLst>
              <a:ext uri="{FF2B5EF4-FFF2-40B4-BE49-F238E27FC236}">
                <a16:creationId xmlns:a16="http://schemas.microsoft.com/office/drawing/2014/main" id="{7AD85316-D6F1-4071-9AC8-527C84B1509D}"/>
              </a:ext>
            </a:extLst>
          </p:cNvPr>
          <p:cNvSpPr txBox="1"/>
          <p:nvPr>
            <p:custDataLst>
              <p:tags r:id="rId54"/>
            </p:custDataLst>
          </p:nvPr>
        </p:nvSpPr>
        <p:spPr>
          <a:xfrm>
            <a:off x="4921046" y="2713609"/>
            <a:ext cx="292100" cy="123486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1200" cap="none" spc="-22" normalizeH="0" baseline="0" noProof="0">
                <a:ln>
                  <a:noFill/>
                </a:ln>
                <a:solidFill>
                  <a:srgbClr val="FEBD69"/>
                </a:solidFill>
                <a:effectLst/>
                <a:uLnTx/>
                <a:uFillTx/>
                <a:latin typeface="Verdana" panose="020B0604030504040204" pitchFamily="34" charset="0"/>
                <a:ea typeface="+mn-ea"/>
                <a:cs typeface="+mn-cs"/>
              </a:rPr>
              <a:t>1986</a:t>
            </a:r>
          </a:p>
        </p:txBody>
      </p:sp>
      <p:sp>
        <p:nvSpPr>
          <p:cNvPr id="4086" name="OTLSHAPE_SLM_41339b17e57e42c2853212570879e5d6_Title">
            <a:extLst>
              <a:ext uri="{FF2B5EF4-FFF2-40B4-BE49-F238E27FC236}">
                <a16:creationId xmlns:a16="http://schemas.microsoft.com/office/drawing/2014/main" id="{B75E6045-DBC4-4F01-91B7-3A49F1BA57D3}"/>
              </a:ext>
            </a:extLst>
          </p:cNvPr>
          <p:cNvSpPr txBox="1"/>
          <p:nvPr>
            <p:custDataLst>
              <p:tags r:id="rId55"/>
            </p:custDataLst>
          </p:nvPr>
        </p:nvSpPr>
        <p:spPr>
          <a:xfrm>
            <a:off x="2131696" y="3310149"/>
            <a:ext cx="2235200" cy="13144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-2" normalizeH="0" baseline="0" noProof="0" dirty="0">
                <a:ln>
                  <a:noFill/>
                </a:ln>
                <a:solidFill>
                  <a:schemeClr val="lt2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Graduates from high school as valedictorian</a:t>
            </a:r>
          </a:p>
        </p:txBody>
      </p:sp>
      <p:sp>
        <p:nvSpPr>
          <p:cNvPr id="4087" name="OTLSHAPE_SLM_41339b17e57e42c2853212570879e5d6_Date">
            <a:extLst>
              <a:ext uri="{FF2B5EF4-FFF2-40B4-BE49-F238E27FC236}">
                <a16:creationId xmlns:a16="http://schemas.microsoft.com/office/drawing/2014/main" id="{77B829C1-C363-4839-8618-D669BE405CA9}"/>
              </a:ext>
            </a:extLst>
          </p:cNvPr>
          <p:cNvSpPr txBox="1"/>
          <p:nvPr>
            <p:custDataLst>
              <p:tags r:id="rId56"/>
            </p:custDataLst>
          </p:nvPr>
        </p:nvSpPr>
        <p:spPr>
          <a:xfrm>
            <a:off x="4344545" y="3163485"/>
            <a:ext cx="292100" cy="123486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1200" cap="none" spc="-22" normalizeH="0" baseline="0" noProof="0">
                <a:ln>
                  <a:noFill/>
                </a:ln>
                <a:solidFill>
                  <a:srgbClr val="FEBD69"/>
                </a:solidFill>
                <a:effectLst/>
                <a:uLnTx/>
                <a:uFillTx/>
                <a:latin typeface="Verdana" panose="020B0604030504040204" pitchFamily="34" charset="0"/>
                <a:ea typeface="+mn-ea"/>
                <a:cs typeface="+mn-cs"/>
              </a:rPr>
              <a:t>1982</a:t>
            </a:r>
          </a:p>
        </p:txBody>
      </p:sp>
      <p:sp>
        <p:nvSpPr>
          <p:cNvPr id="4089" name="OTLSHAPE_SLM_627dd14d5955498ea99c7766a79d5777_Title">
            <a:extLst>
              <a:ext uri="{FF2B5EF4-FFF2-40B4-BE49-F238E27FC236}">
                <a16:creationId xmlns:a16="http://schemas.microsoft.com/office/drawing/2014/main" id="{AD6048DB-6F79-4B13-BAD9-E46C7E44ABE0}"/>
              </a:ext>
            </a:extLst>
          </p:cNvPr>
          <p:cNvSpPr txBox="1"/>
          <p:nvPr>
            <p:custDataLst>
              <p:tags r:id="rId57"/>
            </p:custDataLst>
          </p:nvPr>
        </p:nvSpPr>
        <p:spPr>
          <a:xfrm>
            <a:off x="1841411" y="2902818"/>
            <a:ext cx="1955800" cy="13144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-2" normalizeH="0" baseline="0" noProof="0" dirty="0">
                <a:ln>
                  <a:noFill/>
                </a:ln>
                <a:solidFill>
                  <a:schemeClr val="lt2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Enrolls at Miami Palmetto High School</a:t>
            </a:r>
          </a:p>
        </p:txBody>
      </p:sp>
      <p:sp>
        <p:nvSpPr>
          <p:cNvPr id="4090" name="OTLSHAPE_SLM_627dd14d5955498ea99c7766a79d5777_Date">
            <a:extLst>
              <a:ext uri="{FF2B5EF4-FFF2-40B4-BE49-F238E27FC236}">
                <a16:creationId xmlns:a16="http://schemas.microsoft.com/office/drawing/2014/main" id="{539BC5D8-BE90-4F15-B6EF-F2F8986D5198}"/>
              </a:ext>
            </a:extLst>
          </p:cNvPr>
          <p:cNvSpPr txBox="1"/>
          <p:nvPr>
            <p:custDataLst>
              <p:tags r:id="rId58"/>
            </p:custDataLst>
          </p:nvPr>
        </p:nvSpPr>
        <p:spPr>
          <a:xfrm>
            <a:off x="3768043" y="2756154"/>
            <a:ext cx="292100" cy="123486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1200" cap="none" spc="-22" normalizeH="0" baseline="0" noProof="0" dirty="0">
                <a:ln>
                  <a:noFill/>
                </a:ln>
                <a:solidFill>
                  <a:srgbClr val="FEBD69"/>
                </a:solidFill>
                <a:effectLst/>
                <a:uLnTx/>
                <a:uFillTx/>
                <a:latin typeface="Verdana" panose="020B0604030504040204" pitchFamily="34" charset="0"/>
                <a:ea typeface="+mn-ea"/>
                <a:cs typeface="+mn-cs"/>
              </a:rPr>
              <a:t>1978</a:t>
            </a:r>
          </a:p>
        </p:txBody>
      </p:sp>
      <p:sp>
        <p:nvSpPr>
          <p:cNvPr id="4092" name="OTLSHAPE_SLM_1cbcd6d64b32418abeba475dfbc735ff_Title">
            <a:extLst>
              <a:ext uri="{FF2B5EF4-FFF2-40B4-BE49-F238E27FC236}">
                <a16:creationId xmlns:a16="http://schemas.microsoft.com/office/drawing/2014/main" id="{C569FFEE-6EF7-46A1-9280-EFBEDDC3C5B5}"/>
              </a:ext>
            </a:extLst>
          </p:cNvPr>
          <p:cNvSpPr txBox="1"/>
          <p:nvPr>
            <p:custDataLst>
              <p:tags r:id="rId59"/>
            </p:custDataLst>
          </p:nvPr>
        </p:nvSpPr>
        <p:spPr>
          <a:xfrm>
            <a:off x="8363047" y="2902818"/>
            <a:ext cx="2387600" cy="13144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-4" normalizeH="0" baseline="0" noProof="0" dirty="0">
                <a:ln>
                  <a:noFill/>
                </a:ln>
                <a:solidFill>
                  <a:schemeClr val="lt2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Honorary doctorate from Carnegie Mellon Univ.</a:t>
            </a:r>
          </a:p>
        </p:txBody>
      </p:sp>
      <p:sp>
        <p:nvSpPr>
          <p:cNvPr id="4093" name="OTLSHAPE_SLM_1cbcd6d64b32418abeba475dfbc735ff_Date">
            <a:extLst>
              <a:ext uri="{FF2B5EF4-FFF2-40B4-BE49-F238E27FC236}">
                <a16:creationId xmlns:a16="http://schemas.microsoft.com/office/drawing/2014/main" id="{9C77C406-0EC8-4F41-95A4-F9926AB84BEE}"/>
              </a:ext>
            </a:extLst>
          </p:cNvPr>
          <p:cNvSpPr txBox="1"/>
          <p:nvPr>
            <p:custDataLst>
              <p:tags r:id="rId60"/>
            </p:custDataLst>
          </p:nvPr>
        </p:nvSpPr>
        <p:spPr>
          <a:xfrm>
            <a:off x="8091606" y="2756154"/>
            <a:ext cx="292100" cy="123486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1200" cap="none" spc="-22" normalizeH="0" baseline="0" noProof="0" dirty="0">
                <a:ln>
                  <a:noFill/>
                </a:ln>
                <a:solidFill>
                  <a:srgbClr val="FEBD69"/>
                </a:solidFill>
                <a:effectLst/>
                <a:uLnTx/>
                <a:uFillTx/>
                <a:latin typeface="Verdana" panose="020B0604030504040204" pitchFamily="34" charset="0"/>
                <a:ea typeface="+mn-ea"/>
                <a:cs typeface="+mn-cs"/>
              </a:rPr>
              <a:t>2008</a:t>
            </a:r>
          </a:p>
        </p:txBody>
      </p:sp>
      <p:sp>
        <p:nvSpPr>
          <p:cNvPr id="4095" name="OTLSHAPE_SLM_42e9c46fda734a40850f814cc68e04d0_Title">
            <a:extLst>
              <a:ext uri="{FF2B5EF4-FFF2-40B4-BE49-F238E27FC236}">
                <a16:creationId xmlns:a16="http://schemas.microsoft.com/office/drawing/2014/main" id="{CA9580D5-F6A4-4648-B1B8-2FFB5F204D67}"/>
              </a:ext>
            </a:extLst>
          </p:cNvPr>
          <p:cNvSpPr txBox="1"/>
          <p:nvPr>
            <p:custDataLst>
              <p:tags r:id="rId61"/>
            </p:custDataLst>
          </p:nvPr>
        </p:nvSpPr>
        <p:spPr>
          <a:xfrm>
            <a:off x="4155534" y="3751135"/>
            <a:ext cx="2019300" cy="13144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-4" normalizeH="0" baseline="0" noProof="0" dirty="0">
                <a:ln>
                  <a:noFill/>
                </a:ln>
                <a:solidFill>
                  <a:schemeClr val="lt2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Founds Amazon as an online bookstore</a:t>
            </a:r>
          </a:p>
        </p:txBody>
      </p:sp>
      <p:sp>
        <p:nvSpPr>
          <p:cNvPr id="96" name="OTLSHAPE_SLM_42e9c46fda734a40850f814cc68e04d0_Date">
            <a:extLst>
              <a:ext uri="{FF2B5EF4-FFF2-40B4-BE49-F238E27FC236}">
                <a16:creationId xmlns:a16="http://schemas.microsoft.com/office/drawing/2014/main" id="{5E14F1F9-3EA1-4374-B595-BCCF8A69A706}"/>
              </a:ext>
            </a:extLst>
          </p:cNvPr>
          <p:cNvSpPr txBox="1"/>
          <p:nvPr>
            <p:custDataLst>
              <p:tags r:id="rId62"/>
            </p:custDataLst>
          </p:nvPr>
        </p:nvSpPr>
        <p:spPr>
          <a:xfrm>
            <a:off x="6146259" y="3604471"/>
            <a:ext cx="292100" cy="123486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1200" cap="none" spc="-22" normalizeH="0" baseline="0" noProof="0">
                <a:ln>
                  <a:noFill/>
                </a:ln>
                <a:solidFill>
                  <a:srgbClr val="FEBD69"/>
                </a:solidFill>
                <a:effectLst/>
                <a:uLnTx/>
                <a:uFillTx/>
                <a:latin typeface="Verdana" panose="020B0604030504040204" pitchFamily="34" charset="0"/>
                <a:ea typeface="+mn-ea"/>
                <a:cs typeface="+mn-cs"/>
              </a:rPr>
              <a:t>1994</a:t>
            </a:r>
          </a:p>
        </p:txBody>
      </p:sp>
      <p:sp>
        <p:nvSpPr>
          <p:cNvPr id="98" name="OTLSHAPE_SLM_8d3a5b2e890544579ee7df0573826d2b_Title">
            <a:extLst>
              <a:ext uri="{FF2B5EF4-FFF2-40B4-BE49-F238E27FC236}">
                <a16:creationId xmlns:a16="http://schemas.microsoft.com/office/drawing/2014/main" id="{5572B023-B6F6-47E7-A9E1-C6B4ED16677F}"/>
              </a:ext>
            </a:extLst>
          </p:cNvPr>
          <p:cNvSpPr txBox="1"/>
          <p:nvPr>
            <p:custDataLst>
              <p:tags r:id="rId63"/>
            </p:custDataLst>
          </p:nvPr>
        </p:nvSpPr>
        <p:spPr>
          <a:xfrm>
            <a:off x="3040913" y="4158467"/>
            <a:ext cx="2197100" cy="13144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-4" normalizeH="0" baseline="0" noProof="0" dirty="0">
                <a:ln>
                  <a:noFill/>
                </a:ln>
                <a:solidFill>
                  <a:schemeClr val="lt2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Hired as product manager at Bankers Trust</a:t>
            </a:r>
          </a:p>
        </p:txBody>
      </p:sp>
      <p:sp>
        <p:nvSpPr>
          <p:cNvPr id="99" name="OTLSHAPE_SLM_8d3a5b2e890544579ee7df0573826d2b_Date">
            <a:extLst>
              <a:ext uri="{FF2B5EF4-FFF2-40B4-BE49-F238E27FC236}">
                <a16:creationId xmlns:a16="http://schemas.microsoft.com/office/drawing/2014/main" id="{303133B5-270B-4302-AD38-5A2C0ABA6BF4}"/>
              </a:ext>
            </a:extLst>
          </p:cNvPr>
          <p:cNvSpPr txBox="1"/>
          <p:nvPr>
            <p:custDataLst>
              <p:tags r:id="rId64"/>
            </p:custDataLst>
          </p:nvPr>
        </p:nvSpPr>
        <p:spPr>
          <a:xfrm>
            <a:off x="5209099" y="4011803"/>
            <a:ext cx="292100" cy="123486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1200" cap="none" spc="-22" normalizeH="0" baseline="0" noProof="0">
                <a:ln>
                  <a:noFill/>
                </a:ln>
                <a:solidFill>
                  <a:srgbClr val="FEBD69"/>
                </a:solidFill>
                <a:effectLst/>
                <a:uLnTx/>
                <a:uFillTx/>
                <a:latin typeface="Verdana" panose="020B0604030504040204" pitchFamily="34" charset="0"/>
                <a:ea typeface="+mn-ea"/>
                <a:cs typeface="+mn-cs"/>
              </a:rPr>
              <a:t>1988</a:t>
            </a:r>
            <a:endParaRPr kumimoji="0" lang="en-US" sz="800" b="1" i="0" u="none" strike="noStrike" kern="1200" cap="none" spc="-22" normalizeH="0" baseline="0" noProof="0" dirty="0">
              <a:ln>
                <a:noFill/>
              </a:ln>
              <a:solidFill>
                <a:srgbClr val="FEBD69"/>
              </a:solidFill>
              <a:effectLst/>
              <a:uLnTx/>
              <a:uFillTx/>
              <a:latin typeface="Verdana" panose="020B0604030504040204" pitchFamily="34" charset="0"/>
              <a:ea typeface="+mn-ea"/>
              <a:cs typeface="+mn-cs"/>
            </a:endParaRPr>
          </a:p>
        </p:txBody>
      </p:sp>
      <p:sp>
        <p:nvSpPr>
          <p:cNvPr id="101" name="OTLSHAPE_SLM_610c06375c164e8c9d57359713e9d06a_Title">
            <a:extLst>
              <a:ext uri="{FF2B5EF4-FFF2-40B4-BE49-F238E27FC236}">
                <a16:creationId xmlns:a16="http://schemas.microsoft.com/office/drawing/2014/main" id="{77FF7851-11D9-48BF-9101-54996D079AAA}"/>
              </a:ext>
            </a:extLst>
          </p:cNvPr>
          <p:cNvSpPr txBox="1"/>
          <p:nvPr>
            <p:custDataLst>
              <p:tags r:id="rId65"/>
            </p:custDataLst>
          </p:nvPr>
        </p:nvSpPr>
        <p:spPr>
          <a:xfrm>
            <a:off x="9083970" y="3751135"/>
            <a:ext cx="1663700" cy="13144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-4" normalizeH="0" baseline="0" noProof="0" dirty="0">
                <a:ln>
                  <a:noFill/>
                </a:ln>
                <a:solidFill>
                  <a:schemeClr val="lt2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Purchases The Washington Post</a:t>
            </a:r>
          </a:p>
        </p:txBody>
      </p:sp>
      <p:sp>
        <p:nvSpPr>
          <p:cNvPr id="102" name="OTLSHAPE_SLM_610c06375c164e8c9d57359713e9d06a_Date">
            <a:extLst>
              <a:ext uri="{FF2B5EF4-FFF2-40B4-BE49-F238E27FC236}">
                <a16:creationId xmlns:a16="http://schemas.microsoft.com/office/drawing/2014/main" id="{D079E73D-EFB5-4852-8956-C0B86064BB8C}"/>
              </a:ext>
            </a:extLst>
          </p:cNvPr>
          <p:cNvSpPr txBox="1"/>
          <p:nvPr>
            <p:custDataLst>
              <p:tags r:id="rId66"/>
            </p:custDataLst>
          </p:nvPr>
        </p:nvSpPr>
        <p:spPr>
          <a:xfrm>
            <a:off x="8812529" y="3604471"/>
            <a:ext cx="292100" cy="123486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1200" cap="none" spc="-22" normalizeH="0" baseline="0" noProof="0" dirty="0">
                <a:ln>
                  <a:noFill/>
                </a:ln>
                <a:solidFill>
                  <a:srgbClr val="FEBD69"/>
                </a:solidFill>
                <a:effectLst/>
                <a:uLnTx/>
                <a:uFillTx/>
                <a:latin typeface="Verdana" panose="020B0604030504040204" pitchFamily="34" charset="0"/>
                <a:ea typeface="+mn-ea"/>
                <a:cs typeface="+mn-cs"/>
              </a:rPr>
              <a:t>2013</a:t>
            </a:r>
          </a:p>
        </p:txBody>
      </p:sp>
      <p:sp>
        <p:nvSpPr>
          <p:cNvPr id="104" name="OTLSHAPE_SLM_2644f6b3ddea4ac1ad594968681a1838_Title">
            <a:extLst>
              <a:ext uri="{FF2B5EF4-FFF2-40B4-BE49-F238E27FC236}">
                <a16:creationId xmlns:a16="http://schemas.microsoft.com/office/drawing/2014/main" id="{42041DA3-D8D2-4551-8835-789FC8A9E522}"/>
              </a:ext>
            </a:extLst>
          </p:cNvPr>
          <p:cNvSpPr txBox="1"/>
          <p:nvPr>
            <p:custDataLst>
              <p:tags r:id="rId67"/>
            </p:custDataLst>
          </p:nvPr>
        </p:nvSpPr>
        <p:spPr>
          <a:xfrm>
            <a:off x="7210044" y="3751135"/>
            <a:ext cx="977900" cy="13144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-4" normalizeH="0" baseline="0" noProof="0">
                <a:ln>
                  <a:noFill/>
                </a:ln>
                <a:solidFill>
                  <a:schemeClr val="lt2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Founds Blue Origin</a:t>
            </a:r>
            <a:endParaRPr kumimoji="0" lang="en-US" sz="900" b="0" i="0" u="none" strike="noStrike" kern="1200" cap="none" spc="-4" normalizeH="0" baseline="0" noProof="0" dirty="0">
              <a:ln>
                <a:noFill/>
              </a:ln>
              <a:solidFill>
                <a:schemeClr val="lt2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05" name="OTLSHAPE_SLM_2644f6b3ddea4ac1ad594968681a1838_Date">
            <a:extLst>
              <a:ext uri="{FF2B5EF4-FFF2-40B4-BE49-F238E27FC236}">
                <a16:creationId xmlns:a16="http://schemas.microsoft.com/office/drawing/2014/main" id="{896DB0AC-CD5F-4195-B11D-5622D887D970}"/>
              </a:ext>
            </a:extLst>
          </p:cNvPr>
          <p:cNvSpPr txBox="1"/>
          <p:nvPr>
            <p:custDataLst>
              <p:tags r:id="rId68"/>
            </p:custDataLst>
          </p:nvPr>
        </p:nvSpPr>
        <p:spPr>
          <a:xfrm>
            <a:off x="6938604" y="3604471"/>
            <a:ext cx="292100" cy="123486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1200" cap="none" spc="-22" normalizeH="0" baseline="0" noProof="0" dirty="0">
                <a:ln>
                  <a:noFill/>
                </a:ln>
                <a:solidFill>
                  <a:srgbClr val="FEBD69"/>
                </a:solidFill>
                <a:effectLst/>
                <a:uLnTx/>
                <a:uFillTx/>
                <a:latin typeface="Verdana" panose="020B0604030504040204" pitchFamily="34" charset="0"/>
                <a:ea typeface="+mn-ea"/>
                <a:cs typeface="+mn-cs"/>
              </a:rPr>
              <a:t>2000</a:t>
            </a:r>
          </a:p>
        </p:txBody>
      </p:sp>
      <p:sp>
        <p:nvSpPr>
          <p:cNvPr id="109" name="OTLSHAPE_SLM_15bc96ebda78484f9c37f3826174da4b_Title">
            <a:extLst>
              <a:ext uri="{FF2B5EF4-FFF2-40B4-BE49-F238E27FC236}">
                <a16:creationId xmlns:a16="http://schemas.microsoft.com/office/drawing/2014/main" id="{F0003AE1-B27C-42F7-9ABA-1C1E44507C63}"/>
              </a:ext>
            </a:extLst>
          </p:cNvPr>
          <p:cNvSpPr txBox="1"/>
          <p:nvPr>
            <p:custDataLst>
              <p:tags r:id="rId69"/>
            </p:custDataLst>
          </p:nvPr>
        </p:nvSpPr>
        <p:spPr>
          <a:xfrm>
            <a:off x="9737812" y="4092744"/>
            <a:ext cx="901700" cy="26289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-2" normalizeH="0" baseline="0" noProof="0" dirty="0">
                <a:ln>
                  <a:noFill/>
                </a:ln>
                <a:solidFill>
                  <a:schemeClr val="lt2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Becomes world's wealthiest person</a:t>
            </a:r>
          </a:p>
        </p:txBody>
      </p:sp>
      <p:sp>
        <p:nvSpPr>
          <p:cNvPr id="110" name="OTLSHAPE_SLM_15bc96ebda78484f9c37f3826174da4b_Date">
            <a:extLst>
              <a:ext uri="{FF2B5EF4-FFF2-40B4-BE49-F238E27FC236}">
                <a16:creationId xmlns:a16="http://schemas.microsoft.com/office/drawing/2014/main" id="{105C525B-5425-4615-B608-83B0E81504BD}"/>
              </a:ext>
            </a:extLst>
          </p:cNvPr>
          <p:cNvSpPr txBox="1"/>
          <p:nvPr>
            <p:custDataLst>
              <p:tags r:id="rId70"/>
            </p:custDataLst>
          </p:nvPr>
        </p:nvSpPr>
        <p:spPr>
          <a:xfrm>
            <a:off x="9466370" y="3969258"/>
            <a:ext cx="292100" cy="123486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1200" cap="none" spc="-22" normalizeH="0" baseline="0" noProof="0">
                <a:ln>
                  <a:noFill/>
                </a:ln>
                <a:solidFill>
                  <a:srgbClr val="FEBD69"/>
                </a:solidFill>
                <a:effectLst/>
                <a:uLnTx/>
                <a:uFillTx/>
                <a:latin typeface="Verdana" panose="020B0604030504040204" pitchFamily="34" charset="0"/>
                <a:ea typeface="+mn-ea"/>
                <a:cs typeface="+mn-cs"/>
              </a:rPr>
              <a:t>2017</a:t>
            </a:r>
          </a:p>
        </p:txBody>
      </p:sp>
      <p:sp>
        <p:nvSpPr>
          <p:cNvPr id="112" name="OTLSHAPE_SLM_d5db097ac2ba4319ae894be41a24788d_Title">
            <a:extLst>
              <a:ext uri="{FF2B5EF4-FFF2-40B4-BE49-F238E27FC236}">
                <a16:creationId xmlns:a16="http://schemas.microsoft.com/office/drawing/2014/main" id="{B29D5E05-87A8-46D9-A39D-B0FCA88A9582}"/>
              </a:ext>
            </a:extLst>
          </p:cNvPr>
          <p:cNvSpPr txBox="1"/>
          <p:nvPr>
            <p:custDataLst>
              <p:tags r:id="rId71"/>
            </p:custDataLst>
          </p:nvPr>
        </p:nvSpPr>
        <p:spPr>
          <a:xfrm>
            <a:off x="6777965" y="4158467"/>
            <a:ext cx="1079500" cy="13144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-10" normalizeH="0" baseline="0" noProof="0" dirty="0">
                <a:ln>
                  <a:noFill/>
                </a:ln>
                <a:solidFill>
                  <a:schemeClr val="lt2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Takes Amazon public</a:t>
            </a:r>
          </a:p>
        </p:txBody>
      </p:sp>
      <p:sp>
        <p:nvSpPr>
          <p:cNvPr id="113" name="OTLSHAPE_SLM_d5db097ac2ba4319ae894be41a24788d_Date">
            <a:extLst>
              <a:ext uri="{FF2B5EF4-FFF2-40B4-BE49-F238E27FC236}">
                <a16:creationId xmlns:a16="http://schemas.microsoft.com/office/drawing/2014/main" id="{9B817764-AA6D-494E-AB1C-D26E8A325869}"/>
              </a:ext>
            </a:extLst>
          </p:cNvPr>
          <p:cNvSpPr txBox="1"/>
          <p:nvPr>
            <p:custDataLst>
              <p:tags r:id="rId72"/>
            </p:custDataLst>
          </p:nvPr>
        </p:nvSpPr>
        <p:spPr>
          <a:xfrm>
            <a:off x="6506523" y="4011803"/>
            <a:ext cx="292100" cy="123486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1200" cap="none" spc="-22" normalizeH="0" baseline="0" noProof="0" dirty="0">
                <a:ln>
                  <a:noFill/>
                </a:ln>
                <a:solidFill>
                  <a:srgbClr val="FEBD69"/>
                </a:solidFill>
                <a:effectLst/>
                <a:uLnTx/>
                <a:uFillTx/>
                <a:latin typeface="Verdana" panose="020B0604030504040204" pitchFamily="34" charset="0"/>
                <a:ea typeface="+mn-ea"/>
                <a:cs typeface="+mn-cs"/>
              </a:rPr>
              <a:t>1997</a:t>
            </a:r>
          </a:p>
        </p:txBody>
      </p:sp>
      <p:sp>
        <p:nvSpPr>
          <p:cNvPr id="115" name="OTLSHAPE_SLM_b3c1c87bf1be4ce08fc2f404bd0fa129_Title">
            <a:extLst>
              <a:ext uri="{FF2B5EF4-FFF2-40B4-BE49-F238E27FC236}">
                <a16:creationId xmlns:a16="http://schemas.microsoft.com/office/drawing/2014/main" id="{E5AA7256-4405-4060-A27D-103C7FC6299C}"/>
              </a:ext>
            </a:extLst>
          </p:cNvPr>
          <p:cNvSpPr txBox="1"/>
          <p:nvPr>
            <p:custDataLst>
              <p:tags r:id="rId73"/>
            </p:custDataLst>
          </p:nvPr>
        </p:nvSpPr>
        <p:spPr>
          <a:xfrm>
            <a:off x="4879873" y="4608343"/>
            <a:ext cx="1790700" cy="13144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-4" normalizeH="0" baseline="0" noProof="0" dirty="0">
                <a:ln>
                  <a:noFill/>
                </a:ln>
                <a:solidFill>
                  <a:schemeClr val="lt2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Diversifies Amazon's product range</a:t>
            </a:r>
          </a:p>
        </p:txBody>
      </p:sp>
      <p:sp>
        <p:nvSpPr>
          <p:cNvPr id="116" name="OTLSHAPE_SLM_b3c1c87bf1be4ce08fc2f404bd0fa129_Date">
            <a:extLst>
              <a:ext uri="{FF2B5EF4-FFF2-40B4-BE49-F238E27FC236}">
                <a16:creationId xmlns:a16="http://schemas.microsoft.com/office/drawing/2014/main" id="{C2E92558-4C24-460D-B00C-BDE5486BEB7A}"/>
              </a:ext>
            </a:extLst>
          </p:cNvPr>
          <p:cNvSpPr txBox="1"/>
          <p:nvPr>
            <p:custDataLst>
              <p:tags r:id="rId74"/>
            </p:custDataLst>
          </p:nvPr>
        </p:nvSpPr>
        <p:spPr>
          <a:xfrm>
            <a:off x="6650550" y="4461679"/>
            <a:ext cx="292100" cy="123486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1200" cap="none" spc="-22" normalizeH="0" baseline="0" noProof="0">
                <a:ln>
                  <a:noFill/>
                </a:ln>
                <a:solidFill>
                  <a:srgbClr val="FEBD69"/>
                </a:solidFill>
                <a:effectLst/>
                <a:uLnTx/>
                <a:uFillTx/>
                <a:latin typeface="Verdana" panose="020B0604030504040204" pitchFamily="34" charset="0"/>
                <a:ea typeface="+mn-ea"/>
                <a:cs typeface="+mn-cs"/>
              </a:rPr>
              <a:t>1998</a:t>
            </a:r>
            <a:endParaRPr kumimoji="0" lang="en-US" sz="800" b="1" i="0" u="none" strike="noStrike" kern="1200" cap="none" spc="-22" normalizeH="0" baseline="0" noProof="0" dirty="0">
              <a:ln>
                <a:noFill/>
              </a:ln>
              <a:solidFill>
                <a:srgbClr val="FEBD69"/>
              </a:solidFill>
              <a:effectLst/>
              <a:uLnTx/>
              <a:uFillTx/>
              <a:latin typeface="Verdana" panose="020B0604030504040204" pitchFamily="34" charset="0"/>
              <a:ea typeface="+mn-ea"/>
              <a:cs typeface="+mn-cs"/>
            </a:endParaRPr>
          </a:p>
        </p:txBody>
      </p:sp>
      <p:sp>
        <p:nvSpPr>
          <p:cNvPr id="118" name="OTLSHAPE_SLM_916ce539e9284b0488049ab6c13a4f83_Title">
            <a:extLst>
              <a:ext uri="{FF2B5EF4-FFF2-40B4-BE49-F238E27FC236}">
                <a16:creationId xmlns:a16="http://schemas.microsoft.com/office/drawing/2014/main" id="{5DE05496-1DB8-460D-9E5F-83E8B39700D5}"/>
              </a:ext>
            </a:extLst>
          </p:cNvPr>
          <p:cNvSpPr txBox="1"/>
          <p:nvPr>
            <p:custDataLst>
              <p:tags r:id="rId75"/>
            </p:custDataLst>
          </p:nvPr>
        </p:nvSpPr>
        <p:spPr>
          <a:xfrm>
            <a:off x="5551797" y="2425636"/>
            <a:ext cx="1257300" cy="13144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-8" normalizeH="0" baseline="0" noProof="0" dirty="0">
                <a:ln>
                  <a:noFill/>
                </a:ln>
                <a:solidFill>
                  <a:schemeClr val="lt2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Time Person of the Year </a:t>
            </a:r>
          </a:p>
        </p:txBody>
      </p:sp>
      <p:sp>
        <p:nvSpPr>
          <p:cNvPr id="119" name="OTLSHAPE_SLM_916ce539e9284b0488049ab6c13a4f83_Date">
            <a:extLst>
              <a:ext uri="{FF2B5EF4-FFF2-40B4-BE49-F238E27FC236}">
                <a16:creationId xmlns:a16="http://schemas.microsoft.com/office/drawing/2014/main" id="{20E02940-F9C8-4F8C-A6AF-E7C16B0E0120}"/>
              </a:ext>
            </a:extLst>
          </p:cNvPr>
          <p:cNvSpPr txBox="1"/>
          <p:nvPr>
            <p:custDataLst>
              <p:tags r:id="rId76"/>
            </p:custDataLst>
          </p:nvPr>
        </p:nvSpPr>
        <p:spPr>
          <a:xfrm>
            <a:off x="6794577" y="2285323"/>
            <a:ext cx="292100" cy="123486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1200" cap="none" spc="-22" normalizeH="0" baseline="0" noProof="0">
                <a:ln>
                  <a:noFill/>
                </a:ln>
                <a:solidFill>
                  <a:srgbClr val="FEBD69"/>
                </a:solidFill>
                <a:effectLst/>
                <a:uLnTx/>
                <a:uFillTx/>
                <a:latin typeface="Verdana" panose="020B0604030504040204" pitchFamily="34" charset="0"/>
                <a:ea typeface="+mn-ea"/>
                <a:cs typeface="+mn-cs"/>
              </a:rPr>
              <a:t>1999</a:t>
            </a:r>
            <a:endParaRPr kumimoji="0" lang="en-US" sz="800" b="1" i="0" u="none" strike="noStrike" kern="1200" cap="none" spc="-22" normalizeH="0" baseline="0" noProof="0" dirty="0">
              <a:ln>
                <a:noFill/>
              </a:ln>
              <a:solidFill>
                <a:srgbClr val="FEBD69"/>
              </a:solidFill>
              <a:effectLst/>
              <a:uLnTx/>
              <a:uFillTx/>
              <a:latin typeface="Verdana" panose="020B0604030504040204" pitchFamily="34" charset="0"/>
              <a:ea typeface="+mn-ea"/>
              <a:cs typeface="+mn-cs"/>
            </a:endParaRPr>
          </a:p>
        </p:txBody>
      </p:sp>
      <p:sp>
        <p:nvSpPr>
          <p:cNvPr id="124" name="OTLSHAPE_SLM_6a4dfc9b1e004d9f894c7e2309043d13_Title">
            <a:extLst>
              <a:ext uri="{FF2B5EF4-FFF2-40B4-BE49-F238E27FC236}">
                <a16:creationId xmlns:a16="http://schemas.microsoft.com/office/drawing/2014/main" id="{8D44B0E0-BF8F-4148-891B-D32CDE73CEFC}"/>
              </a:ext>
            </a:extLst>
          </p:cNvPr>
          <p:cNvSpPr txBox="1"/>
          <p:nvPr>
            <p:custDataLst>
              <p:tags r:id="rId77"/>
            </p:custDataLst>
          </p:nvPr>
        </p:nvSpPr>
        <p:spPr>
          <a:xfrm>
            <a:off x="7514927" y="4608343"/>
            <a:ext cx="1320800" cy="13144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-2" normalizeH="0" baseline="0" noProof="0" dirty="0">
                <a:ln>
                  <a:noFill/>
                </a:ln>
                <a:solidFill>
                  <a:schemeClr val="lt2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Secures contract with CIA</a:t>
            </a:r>
          </a:p>
        </p:txBody>
      </p:sp>
      <p:sp>
        <p:nvSpPr>
          <p:cNvPr id="125" name="OTLSHAPE_SLM_6a4dfc9b1e004d9f894c7e2309043d13_Date">
            <a:extLst>
              <a:ext uri="{FF2B5EF4-FFF2-40B4-BE49-F238E27FC236}">
                <a16:creationId xmlns:a16="http://schemas.microsoft.com/office/drawing/2014/main" id="{C81B1469-29AD-4F1E-BB04-E7480C217C9F}"/>
              </a:ext>
            </a:extLst>
          </p:cNvPr>
          <p:cNvSpPr txBox="1"/>
          <p:nvPr>
            <p:custDataLst>
              <p:tags r:id="rId78"/>
            </p:custDataLst>
          </p:nvPr>
        </p:nvSpPr>
        <p:spPr>
          <a:xfrm>
            <a:off x="8812529" y="4461679"/>
            <a:ext cx="292100" cy="123486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1200" cap="none" spc="-22" normalizeH="0" baseline="0" noProof="0">
                <a:ln>
                  <a:noFill/>
                </a:ln>
                <a:solidFill>
                  <a:srgbClr val="FEBD69"/>
                </a:solidFill>
                <a:effectLst/>
                <a:uLnTx/>
                <a:uFillTx/>
                <a:latin typeface="Verdana" panose="020B0604030504040204" pitchFamily="34" charset="0"/>
                <a:ea typeface="+mn-ea"/>
                <a:cs typeface="+mn-cs"/>
              </a:rPr>
              <a:t>2013</a:t>
            </a:r>
          </a:p>
        </p:txBody>
      </p:sp>
      <p:sp>
        <p:nvSpPr>
          <p:cNvPr id="23" name="OTLSHAPE_SLM_7bccf882f12941c2817a10184164e27b_Title">
            <a:extLst>
              <a:ext uri="{FF2B5EF4-FFF2-40B4-BE49-F238E27FC236}">
                <a16:creationId xmlns:a16="http://schemas.microsoft.com/office/drawing/2014/main" id="{494D7A4A-49B2-4BFB-9353-A23FA9CD5EF0}"/>
              </a:ext>
            </a:extLst>
          </p:cNvPr>
          <p:cNvSpPr txBox="1"/>
          <p:nvPr>
            <p:custDataLst>
              <p:tags r:id="rId79"/>
            </p:custDataLst>
          </p:nvPr>
        </p:nvSpPr>
        <p:spPr>
          <a:xfrm>
            <a:off x="5322120" y="2073550"/>
            <a:ext cx="863600" cy="13144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-4" normalizeH="0" baseline="0" noProof="0" dirty="0">
                <a:ln>
                  <a:noFill/>
                </a:ln>
                <a:solidFill>
                  <a:schemeClr val="lt2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Moves to Seattle</a:t>
            </a:r>
          </a:p>
        </p:txBody>
      </p:sp>
      <p:sp>
        <p:nvSpPr>
          <p:cNvPr id="26" name="OTLSHAPE_SLM_7bccf882f12941c2817a10184164e27b_Date">
            <a:extLst>
              <a:ext uri="{FF2B5EF4-FFF2-40B4-BE49-F238E27FC236}">
                <a16:creationId xmlns:a16="http://schemas.microsoft.com/office/drawing/2014/main" id="{9B10E3FE-A84D-4AEA-8FB4-214751298CB9}"/>
              </a:ext>
            </a:extLst>
          </p:cNvPr>
          <p:cNvSpPr txBox="1"/>
          <p:nvPr>
            <p:custDataLst>
              <p:tags r:id="rId80"/>
            </p:custDataLst>
          </p:nvPr>
        </p:nvSpPr>
        <p:spPr>
          <a:xfrm>
            <a:off x="6162437" y="1933236"/>
            <a:ext cx="292100" cy="123486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1200" cap="none" spc="-22" normalizeH="0" baseline="0" noProof="0">
                <a:ln>
                  <a:noFill/>
                </a:ln>
                <a:solidFill>
                  <a:srgbClr val="FEBD69"/>
                </a:solidFill>
                <a:effectLst/>
                <a:uLnTx/>
                <a:uFillTx/>
                <a:latin typeface="Verdana" panose="020B0604030504040204" pitchFamily="34" charset="0"/>
                <a:ea typeface="+mn-ea"/>
                <a:cs typeface="+mn-cs"/>
              </a:rPr>
              <a:t>1994</a:t>
            </a:r>
          </a:p>
        </p:txBody>
      </p:sp>
      <p:sp>
        <p:nvSpPr>
          <p:cNvPr id="28" name="OTLSHAPE_SLM_77ab58fe64e34e36a6e1102d9b00642f_Title">
            <a:extLst>
              <a:ext uri="{FF2B5EF4-FFF2-40B4-BE49-F238E27FC236}">
                <a16:creationId xmlns:a16="http://schemas.microsoft.com/office/drawing/2014/main" id="{7D8A43B6-1B34-4FFF-A24A-F7A4C87F8D75}"/>
              </a:ext>
            </a:extLst>
          </p:cNvPr>
          <p:cNvSpPr txBox="1"/>
          <p:nvPr>
            <p:custDataLst>
              <p:tags r:id="rId81"/>
            </p:custDataLst>
          </p:nvPr>
        </p:nvSpPr>
        <p:spPr>
          <a:xfrm>
            <a:off x="7670571" y="1672569"/>
            <a:ext cx="1663700" cy="13144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-6" normalizeH="0" baseline="0" noProof="0" dirty="0">
                <a:ln>
                  <a:noFill/>
                </a:ln>
                <a:solidFill>
                  <a:schemeClr val="lt2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  Helicopter crash in West Texas</a:t>
            </a:r>
          </a:p>
        </p:txBody>
      </p:sp>
      <p:sp>
        <p:nvSpPr>
          <p:cNvPr id="29" name="OTLSHAPE_SLM_77ab58fe64e34e36a6e1102d9b00642f_Date">
            <a:extLst>
              <a:ext uri="{FF2B5EF4-FFF2-40B4-BE49-F238E27FC236}">
                <a16:creationId xmlns:a16="http://schemas.microsoft.com/office/drawing/2014/main" id="{4BD88CA0-49A8-4FE4-BFA2-0BF4B8377EC5}"/>
              </a:ext>
            </a:extLst>
          </p:cNvPr>
          <p:cNvSpPr txBox="1"/>
          <p:nvPr>
            <p:custDataLst>
              <p:tags r:id="rId82"/>
            </p:custDataLst>
          </p:nvPr>
        </p:nvSpPr>
        <p:spPr>
          <a:xfrm>
            <a:off x="7392781" y="1532255"/>
            <a:ext cx="292100" cy="123486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1200" cap="none" spc="-22" normalizeH="0" baseline="0" noProof="0" dirty="0">
                <a:ln>
                  <a:noFill/>
                </a:ln>
                <a:solidFill>
                  <a:srgbClr val="FEBD69"/>
                </a:solidFill>
                <a:effectLst/>
                <a:uLnTx/>
                <a:uFillTx/>
                <a:latin typeface="Verdana" panose="020B0604030504040204" pitchFamily="34" charset="0"/>
                <a:ea typeface="+mn-ea"/>
                <a:cs typeface="+mn-cs"/>
              </a:rPr>
              <a:t>2003</a:t>
            </a:r>
          </a:p>
        </p:txBody>
      </p:sp>
      <p:sp>
        <p:nvSpPr>
          <p:cNvPr id="4085" name="OTLSHAPE_SLM_f26e7b29a33c42dc9e320cd393e5a0ae_Title">
            <a:extLst>
              <a:ext uri="{FF2B5EF4-FFF2-40B4-BE49-F238E27FC236}">
                <a16:creationId xmlns:a16="http://schemas.microsoft.com/office/drawing/2014/main" id="{5FFB9552-F94E-4C10-9F61-AD3FC8185378}"/>
              </a:ext>
            </a:extLst>
          </p:cNvPr>
          <p:cNvSpPr txBox="1"/>
          <p:nvPr>
            <p:custDataLst>
              <p:tags r:id="rId83"/>
            </p:custDataLst>
          </p:nvPr>
        </p:nvSpPr>
        <p:spPr>
          <a:xfrm>
            <a:off x="7584534" y="2073550"/>
            <a:ext cx="1752600" cy="13144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-4" normalizeH="0" baseline="0" noProof="0" dirty="0">
                <a:ln>
                  <a:noFill/>
                </a:ln>
                <a:solidFill>
                  <a:schemeClr val="lt2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Stars in Star Trek Beyond              </a:t>
            </a:r>
          </a:p>
        </p:txBody>
      </p:sp>
      <p:sp>
        <p:nvSpPr>
          <p:cNvPr id="4088" name="OTLSHAPE_SLM_f26e7b29a33c42dc9e320cd393e5a0ae_Date">
            <a:extLst>
              <a:ext uri="{FF2B5EF4-FFF2-40B4-BE49-F238E27FC236}">
                <a16:creationId xmlns:a16="http://schemas.microsoft.com/office/drawing/2014/main" id="{ADD50B4D-379F-4C09-8EC7-3302DCDFBCCD}"/>
              </a:ext>
            </a:extLst>
          </p:cNvPr>
          <p:cNvSpPr txBox="1"/>
          <p:nvPr>
            <p:custDataLst>
              <p:tags r:id="rId84"/>
            </p:custDataLst>
          </p:nvPr>
        </p:nvSpPr>
        <p:spPr>
          <a:xfrm>
            <a:off x="9320371" y="1933236"/>
            <a:ext cx="292100" cy="123486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1200" cap="none" spc="-22" normalizeH="0" baseline="0" noProof="0" dirty="0">
                <a:ln>
                  <a:noFill/>
                </a:ln>
                <a:solidFill>
                  <a:srgbClr val="FEBD69"/>
                </a:solidFill>
                <a:effectLst/>
                <a:uLnTx/>
                <a:uFillTx/>
                <a:latin typeface="Verdana" panose="020B0604030504040204" pitchFamily="34" charset="0"/>
                <a:ea typeface="+mn-ea"/>
                <a:cs typeface="+mn-cs"/>
              </a:rPr>
              <a:t>2016</a:t>
            </a:r>
          </a:p>
        </p:txBody>
      </p:sp>
      <p:sp>
        <p:nvSpPr>
          <p:cNvPr id="4094" name="OTLSHAPE_SLM_58dad2093d044c578b04aaa3eaded399_Title">
            <a:extLst>
              <a:ext uri="{FF2B5EF4-FFF2-40B4-BE49-F238E27FC236}">
                <a16:creationId xmlns:a16="http://schemas.microsoft.com/office/drawing/2014/main" id="{248D78F0-B2BB-4FB0-A47A-08E81F0F4E2A}"/>
              </a:ext>
            </a:extLst>
          </p:cNvPr>
          <p:cNvSpPr txBox="1"/>
          <p:nvPr>
            <p:custDataLst>
              <p:tags r:id="rId85"/>
            </p:custDataLst>
          </p:nvPr>
        </p:nvSpPr>
        <p:spPr>
          <a:xfrm>
            <a:off x="9987625" y="2073550"/>
            <a:ext cx="1117600" cy="13144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-4" normalizeH="0" baseline="0" noProof="0" dirty="0">
                <a:ln>
                  <a:noFill/>
                </a:ln>
                <a:solidFill>
                  <a:schemeClr val="lt2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 Divorces MacKenzie</a:t>
            </a:r>
          </a:p>
        </p:txBody>
      </p:sp>
      <p:sp>
        <p:nvSpPr>
          <p:cNvPr id="97" name="OTLSHAPE_SLM_58dad2093d044c578b04aaa3eaded399_Date">
            <a:extLst>
              <a:ext uri="{FF2B5EF4-FFF2-40B4-BE49-F238E27FC236}">
                <a16:creationId xmlns:a16="http://schemas.microsoft.com/office/drawing/2014/main" id="{4D3A58F7-F294-42A1-9EB4-C02438E6C937}"/>
              </a:ext>
            </a:extLst>
          </p:cNvPr>
          <p:cNvSpPr txBox="1"/>
          <p:nvPr>
            <p:custDataLst>
              <p:tags r:id="rId86"/>
            </p:custDataLst>
          </p:nvPr>
        </p:nvSpPr>
        <p:spPr>
          <a:xfrm>
            <a:off x="9709834" y="1933236"/>
            <a:ext cx="292100" cy="123486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1200" cap="none" spc="-22" normalizeH="0" baseline="0" noProof="0">
                <a:ln>
                  <a:noFill/>
                </a:ln>
                <a:solidFill>
                  <a:srgbClr val="FEBD69"/>
                </a:solidFill>
                <a:effectLst/>
                <a:uLnTx/>
                <a:uFillTx/>
                <a:latin typeface="Verdana" panose="020B0604030504040204" pitchFamily="34" charset="0"/>
                <a:ea typeface="+mn-ea"/>
                <a:cs typeface="+mn-cs"/>
              </a:rPr>
              <a:t>2019</a:t>
            </a:r>
          </a:p>
        </p:txBody>
      </p:sp>
      <p:sp>
        <p:nvSpPr>
          <p:cNvPr id="103" name="OTLSHAPE_SLM_167e2f5fc03c46f6a61e9e49a272d0b3_Title">
            <a:extLst>
              <a:ext uri="{FF2B5EF4-FFF2-40B4-BE49-F238E27FC236}">
                <a16:creationId xmlns:a16="http://schemas.microsoft.com/office/drawing/2014/main" id="{942F439A-96D1-487B-A9A4-8DF0A32643BD}"/>
              </a:ext>
            </a:extLst>
          </p:cNvPr>
          <p:cNvSpPr txBox="1"/>
          <p:nvPr>
            <p:custDataLst>
              <p:tags r:id="rId87"/>
            </p:custDataLst>
          </p:nvPr>
        </p:nvSpPr>
        <p:spPr>
          <a:xfrm>
            <a:off x="9986047" y="1606846"/>
            <a:ext cx="762000" cy="26289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normalizeH="0" baseline="0" noProof="0" dirty="0">
                <a:ln>
                  <a:noFill/>
                </a:ln>
                <a:solidFill>
                  <a:schemeClr val="lt2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Saudi hacking accusation</a:t>
            </a:r>
          </a:p>
        </p:txBody>
      </p:sp>
      <p:sp>
        <p:nvSpPr>
          <p:cNvPr id="106" name="OTLSHAPE_SLM_167e2f5fc03c46f6a61e9e49a272d0b3_Date">
            <a:extLst>
              <a:ext uri="{FF2B5EF4-FFF2-40B4-BE49-F238E27FC236}">
                <a16:creationId xmlns:a16="http://schemas.microsoft.com/office/drawing/2014/main" id="{C24C593F-8E55-474C-932F-E54E9AF0533D}"/>
              </a:ext>
            </a:extLst>
          </p:cNvPr>
          <p:cNvSpPr txBox="1"/>
          <p:nvPr>
            <p:custDataLst>
              <p:tags r:id="rId88"/>
            </p:custDataLst>
          </p:nvPr>
        </p:nvSpPr>
        <p:spPr>
          <a:xfrm>
            <a:off x="9708255" y="1483360"/>
            <a:ext cx="292100" cy="123486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1200" cap="none" spc="-22" normalizeH="0" baseline="0" noProof="0" dirty="0">
                <a:ln>
                  <a:noFill/>
                </a:ln>
                <a:solidFill>
                  <a:srgbClr val="FEBD69"/>
                </a:solidFill>
                <a:effectLst/>
                <a:uLnTx/>
                <a:uFillTx/>
                <a:latin typeface="Verdana" panose="020B0604030504040204" pitchFamily="34" charset="0"/>
                <a:ea typeface="+mn-ea"/>
                <a:cs typeface="+mn-cs"/>
              </a:rPr>
              <a:t>2019</a:t>
            </a:r>
          </a:p>
        </p:txBody>
      </p:sp>
      <p:sp>
        <p:nvSpPr>
          <p:cNvPr id="114" name="OTLSHAPE_SLM_931b77490a854480ba9afe6cd8f9ba8a_Title">
            <a:extLst>
              <a:ext uri="{FF2B5EF4-FFF2-40B4-BE49-F238E27FC236}">
                <a16:creationId xmlns:a16="http://schemas.microsoft.com/office/drawing/2014/main" id="{B0749AC1-898A-483E-A8CE-8D20841096BD}"/>
              </a:ext>
            </a:extLst>
          </p:cNvPr>
          <p:cNvSpPr txBox="1"/>
          <p:nvPr>
            <p:custDataLst>
              <p:tags r:id="rId89"/>
            </p:custDataLst>
          </p:nvPr>
        </p:nvSpPr>
        <p:spPr>
          <a:xfrm>
            <a:off x="7690517" y="5499206"/>
            <a:ext cx="1143000" cy="13144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-4" normalizeH="0" baseline="0" noProof="0" dirty="0">
                <a:ln>
                  <a:noFill/>
                </a:ln>
                <a:solidFill>
                  <a:schemeClr val="lt2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$500,000 Worldreader</a:t>
            </a:r>
          </a:p>
        </p:txBody>
      </p:sp>
      <p:sp>
        <p:nvSpPr>
          <p:cNvPr id="117" name="OTLSHAPE_SLM_931b77490a854480ba9afe6cd8f9ba8a_Date">
            <a:extLst>
              <a:ext uri="{FF2B5EF4-FFF2-40B4-BE49-F238E27FC236}">
                <a16:creationId xmlns:a16="http://schemas.microsoft.com/office/drawing/2014/main" id="{5D18BF03-3D7A-4438-82B6-F4B823770D4F}"/>
              </a:ext>
            </a:extLst>
          </p:cNvPr>
          <p:cNvSpPr txBox="1"/>
          <p:nvPr>
            <p:custDataLst>
              <p:tags r:id="rId90"/>
            </p:custDataLst>
          </p:nvPr>
        </p:nvSpPr>
        <p:spPr>
          <a:xfrm>
            <a:off x="8808582" y="5352542"/>
            <a:ext cx="292100" cy="123486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1200" cap="none" spc="-22" normalizeH="0" baseline="0" noProof="0" dirty="0">
                <a:ln>
                  <a:noFill/>
                </a:ln>
                <a:solidFill>
                  <a:srgbClr val="FEBD69"/>
                </a:solidFill>
                <a:effectLst/>
                <a:uLnTx/>
                <a:uFillTx/>
                <a:latin typeface="Verdana" panose="020B0604030504040204" pitchFamily="34" charset="0"/>
                <a:ea typeface="+mn-ea"/>
                <a:cs typeface="+mn-cs"/>
              </a:rPr>
              <a:t>2013</a:t>
            </a:r>
          </a:p>
        </p:txBody>
      </p:sp>
      <p:sp>
        <p:nvSpPr>
          <p:cNvPr id="123" name="OTLSHAPE_SLM_7957f1dc9824497bb0fedb139ff2707f_Title">
            <a:extLst>
              <a:ext uri="{FF2B5EF4-FFF2-40B4-BE49-F238E27FC236}">
                <a16:creationId xmlns:a16="http://schemas.microsoft.com/office/drawing/2014/main" id="{2EB601DE-0008-4994-B17F-B0E1003CCD3C}"/>
              </a:ext>
            </a:extLst>
          </p:cNvPr>
          <p:cNvSpPr txBox="1"/>
          <p:nvPr>
            <p:custDataLst>
              <p:tags r:id="rId91"/>
            </p:custDataLst>
          </p:nvPr>
        </p:nvSpPr>
        <p:spPr>
          <a:xfrm>
            <a:off x="6834397" y="5949082"/>
            <a:ext cx="2641600" cy="13144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-2" normalizeH="0" baseline="0" noProof="0" dirty="0">
                <a:ln>
                  <a:noFill/>
                </a:ln>
                <a:solidFill>
                  <a:schemeClr val="lt2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$1m Reporters Committee for Freedom of the Press</a:t>
            </a:r>
          </a:p>
        </p:txBody>
      </p:sp>
      <p:sp>
        <p:nvSpPr>
          <p:cNvPr id="3968" name="OTLSHAPE_SLM_7957f1dc9824497bb0fedb139ff2707f_Date">
            <a:extLst>
              <a:ext uri="{FF2B5EF4-FFF2-40B4-BE49-F238E27FC236}">
                <a16:creationId xmlns:a16="http://schemas.microsoft.com/office/drawing/2014/main" id="{9B8E16A0-8F57-4D25-A504-938EAD3A2E59}"/>
              </a:ext>
            </a:extLst>
          </p:cNvPr>
          <p:cNvSpPr txBox="1"/>
          <p:nvPr>
            <p:custDataLst>
              <p:tags r:id="rId92"/>
            </p:custDataLst>
          </p:nvPr>
        </p:nvSpPr>
        <p:spPr>
          <a:xfrm>
            <a:off x="9453349" y="5802418"/>
            <a:ext cx="292100" cy="123486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1200" cap="none" spc="-22" normalizeH="0" baseline="0" noProof="0">
                <a:ln>
                  <a:noFill/>
                </a:ln>
                <a:solidFill>
                  <a:srgbClr val="FEBD69"/>
                </a:solidFill>
                <a:effectLst/>
                <a:uLnTx/>
                <a:uFillTx/>
                <a:latin typeface="Verdana" panose="020B0604030504040204" pitchFamily="34" charset="0"/>
                <a:ea typeface="+mn-ea"/>
                <a:cs typeface="+mn-cs"/>
              </a:rPr>
              <a:t>2017</a:t>
            </a:r>
          </a:p>
        </p:txBody>
      </p:sp>
      <p:sp>
        <p:nvSpPr>
          <p:cNvPr id="3970" name="OTLSHAPE_SLM_f362515aa2a6484692614906fa44215f_Title">
            <a:extLst>
              <a:ext uri="{FF2B5EF4-FFF2-40B4-BE49-F238E27FC236}">
                <a16:creationId xmlns:a16="http://schemas.microsoft.com/office/drawing/2014/main" id="{FB212016-D2DB-4CAB-9FE6-03BB41360029}"/>
              </a:ext>
            </a:extLst>
          </p:cNvPr>
          <p:cNvSpPr txBox="1"/>
          <p:nvPr>
            <p:custDataLst>
              <p:tags r:id="rId93"/>
            </p:custDataLst>
          </p:nvPr>
        </p:nvSpPr>
        <p:spPr>
          <a:xfrm>
            <a:off x="9908276" y="5433483"/>
            <a:ext cx="1193800" cy="26289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normalizeH="0" baseline="0" noProof="0" dirty="0">
                <a:ln>
                  <a:noFill/>
                </a:ln>
                <a:solidFill>
                  <a:schemeClr val="lt2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$2bn Day 1 Families &amp; Day 1 Academies</a:t>
            </a:r>
          </a:p>
        </p:txBody>
      </p:sp>
      <p:sp>
        <p:nvSpPr>
          <p:cNvPr id="3971" name="OTLSHAPE_SLM_f362515aa2a6484692614906fa44215f_Date">
            <a:extLst>
              <a:ext uri="{FF2B5EF4-FFF2-40B4-BE49-F238E27FC236}">
                <a16:creationId xmlns:a16="http://schemas.microsoft.com/office/drawing/2014/main" id="{BB88D18B-C814-4B73-91AE-4C0F8D51E80A}"/>
              </a:ext>
            </a:extLst>
          </p:cNvPr>
          <p:cNvSpPr txBox="1"/>
          <p:nvPr>
            <p:custDataLst>
              <p:tags r:id="rId94"/>
            </p:custDataLst>
          </p:nvPr>
        </p:nvSpPr>
        <p:spPr>
          <a:xfrm>
            <a:off x="9636834" y="5309997"/>
            <a:ext cx="292100" cy="123486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1200" cap="none" spc="-22" normalizeH="0" baseline="0" noProof="0">
                <a:ln>
                  <a:noFill/>
                </a:ln>
                <a:solidFill>
                  <a:srgbClr val="FEBD69"/>
                </a:solidFill>
                <a:effectLst/>
                <a:uLnTx/>
                <a:uFillTx/>
                <a:latin typeface="Verdana" panose="020B0604030504040204" pitchFamily="34" charset="0"/>
                <a:ea typeface="+mn-ea"/>
                <a:cs typeface="+mn-cs"/>
              </a:rPr>
              <a:t>2018</a:t>
            </a:r>
          </a:p>
        </p:txBody>
      </p:sp>
      <p:sp>
        <p:nvSpPr>
          <p:cNvPr id="3973" name="OTLSHAPE_SLM_218267206c774e66a15e269cc521172a_Title">
            <a:extLst>
              <a:ext uri="{FF2B5EF4-FFF2-40B4-BE49-F238E27FC236}">
                <a16:creationId xmlns:a16="http://schemas.microsoft.com/office/drawing/2014/main" id="{0E67C256-B4FE-4D81-A05A-6A24032FF6DA}"/>
              </a:ext>
            </a:extLst>
          </p:cNvPr>
          <p:cNvSpPr txBox="1"/>
          <p:nvPr>
            <p:custDataLst>
              <p:tags r:id="rId95"/>
            </p:custDataLst>
          </p:nvPr>
        </p:nvSpPr>
        <p:spPr>
          <a:xfrm>
            <a:off x="8314251" y="6398958"/>
            <a:ext cx="1244600" cy="13144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-4" normalizeH="0" baseline="0" noProof="0" dirty="0">
                <a:ln>
                  <a:noFill/>
                </a:ln>
                <a:solidFill>
                  <a:schemeClr val="lt2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$33 m TheDream.US     </a:t>
            </a:r>
          </a:p>
        </p:txBody>
      </p:sp>
      <p:sp>
        <p:nvSpPr>
          <p:cNvPr id="3974" name="OTLSHAPE_SLM_218267206c774e66a15e269cc521172a_Date">
            <a:extLst>
              <a:ext uri="{FF2B5EF4-FFF2-40B4-BE49-F238E27FC236}">
                <a16:creationId xmlns:a16="http://schemas.microsoft.com/office/drawing/2014/main" id="{A500A75F-4B59-4F7B-BE12-1A1DCB34C36E}"/>
              </a:ext>
            </a:extLst>
          </p:cNvPr>
          <p:cNvSpPr txBox="1"/>
          <p:nvPr>
            <p:custDataLst>
              <p:tags r:id="rId96"/>
            </p:custDataLst>
          </p:nvPr>
        </p:nvSpPr>
        <p:spPr>
          <a:xfrm>
            <a:off x="9533451" y="6252295"/>
            <a:ext cx="292100" cy="123486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1200" cap="none" spc="-22" normalizeH="0" baseline="0" noProof="0" dirty="0">
                <a:ln>
                  <a:noFill/>
                </a:ln>
                <a:solidFill>
                  <a:srgbClr val="FEBD69"/>
                </a:solidFill>
                <a:effectLst/>
                <a:uLnTx/>
                <a:uFillTx/>
                <a:latin typeface="Verdana" panose="020B0604030504040204" pitchFamily="34" charset="0"/>
                <a:ea typeface="+mn-ea"/>
                <a:cs typeface="+mn-cs"/>
              </a:rPr>
              <a:t>2018</a:t>
            </a:r>
          </a:p>
        </p:txBody>
      </p:sp>
      <p:sp>
        <p:nvSpPr>
          <p:cNvPr id="3976" name="OTLSHAPE_SLM_f9b2556f0b10415d9dba199203b10564_Title">
            <a:extLst>
              <a:ext uri="{FF2B5EF4-FFF2-40B4-BE49-F238E27FC236}">
                <a16:creationId xmlns:a16="http://schemas.microsoft.com/office/drawing/2014/main" id="{90A0942A-6BC7-4F9A-B243-4F8B6BE3E46D}"/>
              </a:ext>
            </a:extLst>
          </p:cNvPr>
          <p:cNvSpPr txBox="1"/>
          <p:nvPr>
            <p:custDataLst>
              <p:tags r:id="rId97"/>
            </p:custDataLst>
          </p:nvPr>
        </p:nvSpPr>
        <p:spPr>
          <a:xfrm>
            <a:off x="10107151" y="5883359"/>
            <a:ext cx="711200" cy="26289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-4" normalizeH="0" baseline="0" noProof="0" dirty="0">
                <a:ln>
                  <a:noFill/>
                </a:ln>
                <a:solidFill>
                  <a:schemeClr val="lt2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$10bn Bezos </a:t>
            </a:r>
            <a:br>
              <a:rPr kumimoji="0" lang="en-US" sz="900" b="0" i="0" u="none" strike="noStrike" kern="1200" cap="none" spc="-4" normalizeH="0" baseline="0" noProof="0" dirty="0">
                <a:ln>
                  <a:noFill/>
                </a:ln>
                <a:solidFill>
                  <a:schemeClr val="lt2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br>
            <a:r>
              <a:rPr kumimoji="0" lang="en-US" sz="900" b="0" i="0" u="none" strike="noStrike" kern="1200" cap="none" spc="-4" normalizeH="0" baseline="0" noProof="0" dirty="0">
                <a:ln>
                  <a:noFill/>
                </a:ln>
                <a:solidFill>
                  <a:schemeClr val="lt2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Earth Fund</a:t>
            </a:r>
          </a:p>
        </p:txBody>
      </p:sp>
      <p:sp>
        <p:nvSpPr>
          <p:cNvPr id="3977" name="OTLSHAPE_SLM_f9b2556f0b10415d9dba199203b10564_Date">
            <a:extLst>
              <a:ext uri="{FF2B5EF4-FFF2-40B4-BE49-F238E27FC236}">
                <a16:creationId xmlns:a16="http://schemas.microsoft.com/office/drawing/2014/main" id="{4377AB1A-B49E-4739-B9D0-5256C84A518B}"/>
              </a:ext>
            </a:extLst>
          </p:cNvPr>
          <p:cNvSpPr txBox="1"/>
          <p:nvPr>
            <p:custDataLst>
              <p:tags r:id="rId98"/>
            </p:custDataLst>
          </p:nvPr>
        </p:nvSpPr>
        <p:spPr>
          <a:xfrm>
            <a:off x="9835710" y="5759873"/>
            <a:ext cx="292100" cy="123486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1200" cap="none" spc="-22" normalizeH="0" baseline="0" noProof="0" dirty="0">
                <a:ln>
                  <a:noFill/>
                </a:ln>
                <a:solidFill>
                  <a:srgbClr val="FEBD69"/>
                </a:solidFill>
                <a:effectLst/>
                <a:uLnTx/>
                <a:uFillTx/>
                <a:latin typeface="Verdana" panose="020B0604030504040204" pitchFamily="34" charset="0"/>
                <a:ea typeface="+mn-ea"/>
                <a:cs typeface="+mn-cs"/>
              </a:rPr>
              <a:t>2020</a:t>
            </a:r>
          </a:p>
        </p:txBody>
      </p:sp>
      <p:sp>
        <p:nvSpPr>
          <p:cNvPr id="27" name="OTLSHAPE_SLM_0482a45758ee4b53bbc81bc556d0e35a_Title">
            <a:extLst>
              <a:ext uri="{FF2B5EF4-FFF2-40B4-BE49-F238E27FC236}">
                <a16:creationId xmlns:a16="http://schemas.microsoft.com/office/drawing/2014/main" id="{837B1CE2-2013-45AF-A447-5C93BE03A36E}"/>
              </a:ext>
            </a:extLst>
          </p:cNvPr>
          <p:cNvSpPr txBox="1"/>
          <p:nvPr>
            <p:custDataLst>
              <p:tags r:id="rId99"/>
            </p:custDataLst>
          </p:nvPr>
        </p:nvSpPr>
        <p:spPr>
          <a:xfrm>
            <a:off x="7542809" y="2425636"/>
            <a:ext cx="2222500" cy="13144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-2" normalizeH="0" baseline="0" noProof="0" dirty="0">
                <a:ln>
                  <a:noFill/>
                </a:ln>
                <a:solidFill>
                  <a:schemeClr val="lt2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1st public appearance with Lauren Sanchez</a:t>
            </a:r>
          </a:p>
        </p:txBody>
      </p:sp>
      <p:sp>
        <p:nvSpPr>
          <p:cNvPr id="4066" name="OTLSHAPE_SLM_0482a45758ee4b53bbc81bc556d0e35a_Date">
            <a:extLst>
              <a:ext uri="{FF2B5EF4-FFF2-40B4-BE49-F238E27FC236}">
                <a16:creationId xmlns:a16="http://schemas.microsoft.com/office/drawing/2014/main" id="{DA161207-252D-4E13-A240-24F3F9DF1F83}"/>
              </a:ext>
            </a:extLst>
          </p:cNvPr>
          <p:cNvSpPr txBox="1"/>
          <p:nvPr>
            <p:custDataLst>
              <p:tags r:id="rId100"/>
            </p:custDataLst>
          </p:nvPr>
        </p:nvSpPr>
        <p:spPr>
          <a:xfrm>
            <a:off x="9749688" y="2285323"/>
            <a:ext cx="292100" cy="123486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1200" cap="none" spc="-22" normalizeH="0" baseline="0" noProof="0" dirty="0">
                <a:ln>
                  <a:noFill/>
                </a:ln>
                <a:solidFill>
                  <a:srgbClr val="FEBD69"/>
                </a:solidFill>
                <a:effectLst/>
                <a:uLnTx/>
                <a:uFillTx/>
                <a:latin typeface="Verdana" panose="020B0604030504040204" pitchFamily="34" charset="0"/>
                <a:ea typeface="+mn-ea"/>
                <a:cs typeface="+mn-cs"/>
              </a:rPr>
              <a:t>2019</a:t>
            </a:r>
          </a:p>
        </p:txBody>
      </p:sp>
      <p:sp>
        <p:nvSpPr>
          <p:cNvPr id="4071" name="OTLSHAPE_TB_00000000000000000000000000000000_TimescaleInterval9">
            <a:extLst>
              <a:ext uri="{FF2B5EF4-FFF2-40B4-BE49-F238E27FC236}">
                <a16:creationId xmlns:a16="http://schemas.microsoft.com/office/drawing/2014/main" id="{DBDE6219-E546-478F-B499-E0CD2C4EB7EE}"/>
              </a:ext>
            </a:extLst>
          </p:cNvPr>
          <p:cNvSpPr txBox="1"/>
          <p:nvPr>
            <p:custDataLst>
              <p:tags r:id="rId101"/>
            </p:custDataLst>
          </p:nvPr>
        </p:nvSpPr>
        <p:spPr>
          <a:xfrm>
            <a:off x="8727681" y="934720"/>
            <a:ext cx="426463" cy="23368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-48" normalizeH="0" baseline="0" noProof="0">
                <a:ln>
                  <a:noFill/>
                </a:ln>
                <a:solidFill>
                  <a:srgbClr val="13192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2011</a:t>
            </a:r>
          </a:p>
        </p:txBody>
      </p:sp>
      <p:sp>
        <p:nvSpPr>
          <p:cNvPr id="4073" name="OTLSHAPE_TB_00000000000000000000000000000000_TimescaleInterval10">
            <a:extLst>
              <a:ext uri="{FF2B5EF4-FFF2-40B4-BE49-F238E27FC236}">
                <a16:creationId xmlns:a16="http://schemas.microsoft.com/office/drawing/2014/main" id="{0411BEA4-BBE8-4882-8C23-539150E40F42}"/>
              </a:ext>
            </a:extLst>
          </p:cNvPr>
          <p:cNvSpPr txBox="1"/>
          <p:nvPr>
            <p:custDataLst>
              <p:tags r:id="rId102"/>
            </p:custDataLst>
          </p:nvPr>
        </p:nvSpPr>
        <p:spPr>
          <a:xfrm>
            <a:off x="9592631" y="934720"/>
            <a:ext cx="436786" cy="23368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-48" normalizeH="0" baseline="0" noProof="0">
                <a:ln>
                  <a:noFill/>
                </a:ln>
                <a:solidFill>
                  <a:srgbClr val="13192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2017</a:t>
            </a:r>
          </a:p>
        </p:txBody>
      </p:sp>
      <p:sp>
        <p:nvSpPr>
          <p:cNvPr id="4075" name="OTLSHAPE_TB_00000000000000000000000000000000_TimescaleInterval11">
            <a:extLst>
              <a:ext uri="{FF2B5EF4-FFF2-40B4-BE49-F238E27FC236}">
                <a16:creationId xmlns:a16="http://schemas.microsoft.com/office/drawing/2014/main" id="{F08C9AB8-6CFD-4415-919C-D9F020B9A8C4}"/>
              </a:ext>
            </a:extLst>
          </p:cNvPr>
          <p:cNvSpPr txBox="1"/>
          <p:nvPr>
            <p:custDataLst>
              <p:tags r:id="rId103"/>
            </p:custDataLst>
          </p:nvPr>
        </p:nvSpPr>
        <p:spPr>
          <a:xfrm>
            <a:off x="10457186" y="934720"/>
            <a:ext cx="436786" cy="23368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-48" normalizeH="0" baseline="0" noProof="0" dirty="0">
                <a:ln>
                  <a:noFill/>
                </a:ln>
                <a:solidFill>
                  <a:srgbClr val="13192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2023</a:t>
            </a:r>
          </a:p>
        </p:txBody>
      </p:sp>
      <p:sp>
        <p:nvSpPr>
          <p:cNvPr id="50" name="OTLSHAPE_SLM_b5adde3d8a2a44ee86fe7b8a1d2fb54a_Title">
            <a:extLst>
              <a:ext uri="{FF2B5EF4-FFF2-40B4-BE49-F238E27FC236}">
                <a16:creationId xmlns:a16="http://schemas.microsoft.com/office/drawing/2014/main" id="{7340449A-0457-4A04-ACD8-D79197FFFE12}"/>
              </a:ext>
            </a:extLst>
          </p:cNvPr>
          <p:cNvSpPr txBox="1"/>
          <p:nvPr>
            <p:custDataLst>
              <p:tags r:id="rId104"/>
            </p:custDataLst>
          </p:nvPr>
        </p:nvSpPr>
        <p:spPr>
          <a:xfrm>
            <a:off x="10361269" y="6333236"/>
            <a:ext cx="800100" cy="26289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GB" sz="900" dirty="0">
                <a:solidFill>
                  <a:schemeClr val="lt2"/>
                </a:solidFill>
                <a:latin typeface="Arial" panose="020B0604020202020204" pitchFamily="34" charset="0"/>
              </a:rPr>
              <a:t>$100m Obama Foundation</a:t>
            </a:r>
          </a:p>
        </p:txBody>
      </p:sp>
      <p:sp>
        <p:nvSpPr>
          <p:cNvPr id="51" name="OTLSHAPE_SLM_b5adde3d8a2a44ee86fe7b8a1d2fb54a_Date">
            <a:extLst>
              <a:ext uri="{FF2B5EF4-FFF2-40B4-BE49-F238E27FC236}">
                <a16:creationId xmlns:a16="http://schemas.microsoft.com/office/drawing/2014/main" id="{2FA268E6-E399-4439-96FF-4B88D38EBC49}"/>
              </a:ext>
            </a:extLst>
          </p:cNvPr>
          <p:cNvSpPr txBox="1"/>
          <p:nvPr>
            <p:custDataLst>
              <p:tags r:id="rId105"/>
            </p:custDataLst>
          </p:nvPr>
        </p:nvSpPr>
        <p:spPr>
          <a:xfrm>
            <a:off x="10089828" y="6209750"/>
            <a:ext cx="292100" cy="123486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GB" sz="800" b="1" spc="-22">
                <a:solidFill>
                  <a:srgbClr val="FEBD69"/>
                </a:solidFill>
                <a:latin typeface="Verdana" panose="020B0604030504040204" pitchFamily="34" charset="0"/>
              </a:rPr>
              <a:t>2021</a:t>
            </a:r>
          </a:p>
        </p:txBody>
      </p:sp>
      <p:sp>
        <p:nvSpPr>
          <p:cNvPr id="56" name="OTLSHAPE_SLM_9d24c14e21a9414cb0743556423d7622_Title">
            <a:extLst>
              <a:ext uri="{FF2B5EF4-FFF2-40B4-BE49-F238E27FC236}">
                <a16:creationId xmlns:a16="http://schemas.microsoft.com/office/drawing/2014/main" id="{FC67378D-C571-4DA8-B573-9BEF9F1718FE}"/>
              </a:ext>
            </a:extLst>
          </p:cNvPr>
          <p:cNvSpPr txBox="1"/>
          <p:nvPr>
            <p:custDataLst>
              <p:tags r:id="rId106"/>
            </p:custDataLst>
          </p:nvPr>
        </p:nvSpPr>
        <p:spPr>
          <a:xfrm>
            <a:off x="7818872" y="5015674"/>
            <a:ext cx="2260600" cy="13144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GB" sz="900" spc="-2">
                <a:solidFill>
                  <a:schemeClr val="lt2"/>
                </a:solidFill>
                <a:latin typeface="Arial" panose="020B0604020202020204" pitchFamily="34" charset="0"/>
              </a:rPr>
              <a:t>Loses title of wealthiest person to Elon Musk</a:t>
            </a:r>
            <a:endParaRPr lang="en-GB" sz="900" spc="-2" dirty="0">
              <a:solidFill>
                <a:schemeClr val="lt2"/>
              </a:solidFill>
              <a:latin typeface="Arial" panose="020B0604020202020204" pitchFamily="34" charset="0"/>
            </a:endParaRPr>
          </a:p>
        </p:txBody>
      </p:sp>
      <p:sp>
        <p:nvSpPr>
          <p:cNvPr id="57" name="OTLSHAPE_SLM_9d24c14e21a9414cb0743556423d7622_Date">
            <a:extLst>
              <a:ext uri="{FF2B5EF4-FFF2-40B4-BE49-F238E27FC236}">
                <a16:creationId xmlns:a16="http://schemas.microsoft.com/office/drawing/2014/main" id="{225A555F-F85B-4553-8879-EC9409BD1FDF}"/>
              </a:ext>
            </a:extLst>
          </p:cNvPr>
          <p:cNvSpPr txBox="1"/>
          <p:nvPr>
            <p:custDataLst>
              <p:tags r:id="rId107"/>
            </p:custDataLst>
          </p:nvPr>
        </p:nvSpPr>
        <p:spPr>
          <a:xfrm>
            <a:off x="10057077" y="4869011"/>
            <a:ext cx="292100" cy="123486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GB" sz="800" b="1" spc="-22">
                <a:solidFill>
                  <a:srgbClr val="FEBD69"/>
                </a:solidFill>
                <a:latin typeface="Verdana" panose="020B0604030504040204" pitchFamily="34" charset="0"/>
              </a:rPr>
              <a:t>2021</a:t>
            </a:r>
            <a:endParaRPr lang="en-GB" sz="800" b="1" spc="-22" dirty="0">
              <a:solidFill>
                <a:srgbClr val="FEBD69"/>
              </a:solidFill>
              <a:latin typeface="Verdana" panose="020B0604030504040204" pitchFamily="34" charset="0"/>
            </a:endParaRPr>
          </a:p>
        </p:txBody>
      </p:sp>
      <p:sp>
        <p:nvSpPr>
          <p:cNvPr id="59" name="OTLSHAPE_SLM_6dee0f2e2e6a4987b7874cf105fe86a0_Title">
            <a:extLst>
              <a:ext uri="{FF2B5EF4-FFF2-40B4-BE49-F238E27FC236}">
                <a16:creationId xmlns:a16="http://schemas.microsoft.com/office/drawing/2014/main" id="{BCD3DA38-6013-4562-9275-9DF29AAB9AF2}"/>
              </a:ext>
            </a:extLst>
          </p:cNvPr>
          <p:cNvSpPr txBox="1"/>
          <p:nvPr>
            <p:custDataLst>
              <p:tags r:id="rId108"/>
            </p:custDataLst>
          </p:nvPr>
        </p:nvSpPr>
        <p:spPr>
          <a:xfrm>
            <a:off x="10305632" y="4542621"/>
            <a:ext cx="787400" cy="26289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GB" sz="900" dirty="0">
                <a:solidFill>
                  <a:schemeClr val="lt2"/>
                </a:solidFill>
                <a:latin typeface="Arial" panose="020B0604020202020204" pitchFamily="34" charset="0"/>
              </a:rPr>
              <a:t>Steps down as Amazon CEO</a:t>
            </a:r>
          </a:p>
        </p:txBody>
      </p:sp>
      <p:sp>
        <p:nvSpPr>
          <p:cNvPr id="60" name="OTLSHAPE_SLM_6dee0f2e2e6a4987b7874cf105fe86a0_Date">
            <a:extLst>
              <a:ext uri="{FF2B5EF4-FFF2-40B4-BE49-F238E27FC236}">
                <a16:creationId xmlns:a16="http://schemas.microsoft.com/office/drawing/2014/main" id="{AA32C83D-703D-47FC-9544-B6DE07844C8F}"/>
              </a:ext>
            </a:extLst>
          </p:cNvPr>
          <p:cNvSpPr txBox="1"/>
          <p:nvPr>
            <p:custDataLst>
              <p:tags r:id="rId109"/>
            </p:custDataLst>
          </p:nvPr>
        </p:nvSpPr>
        <p:spPr>
          <a:xfrm>
            <a:off x="10034191" y="4419134"/>
            <a:ext cx="292100" cy="123486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GB" sz="800" b="1" spc="-22" dirty="0">
                <a:solidFill>
                  <a:srgbClr val="FEBD69"/>
                </a:solidFill>
                <a:latin typeface="Verdana" panose="020B0604030504040204" pitchFamily="34" charset="0"/>
              </a:rPr>
              <a:t>2021</a:t>
            </a:r>
          </a:p>
        </p:txBody>
      </p:sp>
      <p:cxnSp>
        <p:nvCxnSpPr>
          <p:cNvPr id="3989" name="OTLSHAPE_TB_00000000000000000000000000000000_Separator1"/>
          <p:cNvCxnSpPr/>
          <p:nvPr>
            <p:custDataLst>
              <p:tags r:id="rId110"/>
            </p:custDataLst>
          </p:nvPr>
        </p:nvCxnSpPr>
        <p:spPr>
          <a:xfrm>
            <a:off x="2611115" y="949960"/>
            <a:ext cx="0" cy="203200"/>
          </a:xfrm>
          <a:prstGeom prst="line">
            <a:avLst/>
          </a:prstGeom>
          <a:ln w="9525" cap="flat" cmpd="sng" algn="ctr">
            <a:solidFill>
              <a:srgbClr val="131921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91" name="OTLSHAPE_TB_00000000000000000000000000000000_Separator2"/>
          <p:cNvCxnSpPr/>
          <p:nvPr>
            <p:custDataLst>
              <p:tags r:id="rId111"/>
            </p:custDataLst>
          </p:nvPr>
        </p:nvCxnSpPr>
        <p:spPr>
          <a:xfrm>
            <a:off x="3475669" y="949960"/>
            <a:ext cx="0" cy="203200"/>
          </a:xfrm>
          <a:prstGeom prst="line">
            <a:avLst/>
          </a:prstGeom>
          <a:ln w="9525" cap="flat" cmpd="sng" algn="ctr">
            <a:solidFill>
              <a:srgbClr val="131921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93" name="OTLSHAPE_TB_00000000000000000000000000000000_Separator3"/>
          <p:cNvCxnSpPr/>
          <p:nvPr>
            <p:custDataLst>
              <p:tags r:id="rId112"/>
            </p:custDataLst>
          </p:nvPr>
        </p:nvCxnSpPr>
        <p:spPr>
          <a:xfrm>
            <a:off x="4340619" y="949960"/>
            <a:ext cx="0" cy="203200"/>
          </a:xfrm>
          <a:prstGeom prst="line">
            <a:avLst/>
          </a:prstGeom>
          <a:ln w="9525" cap="flat" cmpd="sng" algn="ctr">
            <a:solidFill>
              <a:srgbClr val="131921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95" name="OTLSHAPE_TB_00000000000000000000000000000000_Separator4"/>
          <p:cNvCxnSpPr/>
          <p:nvPr>
            <p:custDataLst>
              <p:tags r:id="rId113"/>
            </p:custDataLst>
          </p:nvPr>
        </p:nvCxnSpPr>
        <p:spPr>
          <a:xfrm>
            <a:off x="5205173" y="949960"/>
            <a:ext cx="0" cy="203200"/>
          </a:xfrm>
          <a:prstGeom prst="line">
            <a:avLst/>
          </a:prstGeom>
          <a:ln w="9525" cap="flat" cmpd="sng" algn="ctr">
            <a:solidFill>
              <a:srgbClr val="131921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97" name="OTLSHAPE_TB_00000000000000000000000000000000_Separator5"/>
          <p:cNvCxnSpPr/>
          <p:nvPr>
            <p:custDataLst>
              <p:tags r:id="rId114"/>
            </p:custDataLst>
          </p:nvPr>
        </p:nvCxnSpPr>
        <p:spPr>
          <a:xfrm>
            <a:off x="6070123" y="949960"/>
            <a:ext cx="0" cy="203200"/>
          </a:xfrm>
          <a:prstGeom prst="line">
            <a:avLst/>
          </a:prstGeom>
          <a:ln w="9525" cap="flat" cmpd="sng" algn="ctr">
            <a:solidFill>
              <a:srgbClr val="131921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99" name="OTLSHAPE_TB_00000000000000000000000000000000_Separator6"/>
          <p:cNvCxnSpPr/>
          <p:nvPr>
            <p:custDataLst>
              <p:tags r:id="rId115"/>
            </p:custDataLst>
          </p:nvPr>
        </p:nvCxnSpPr>
        <p:spPr>
          <a:xfrm>
            <a:off x="6934677" y="949960"/>
            <a:ext cx="0" cy="203200"/>
          </a:xfrm>
          <a:prstGeom prst="line">
            <a:avLst/>
          </a:prstGeom>
          <a:ln w="9525" cap="flat" cmpd="sng" algn="ctr">
            <a:solidFill>
              <a:srgbClr val="131921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01" name="OTLSHAPE_TB_00000000000000000000000000000000_Separator7"/>
          <p:cNvCxnSpPr/>
          <p:nvPr>
            <p:custDataLst>
              <p:tags r:id="rId116"/>
            </p:custDataLst>
          </p:nvPr>
        </p:nvCxnSpPr>
        <p:spPr>
          <a:xfrm>
            <a:off x="7799627" y="949960"/>
            <a:ext cx="0" cy="203200"/>
          </a:xfrm>
          <a:prstGeom prst="line">
            <a:avLst/>
          </a:prstGeom>
          <a:ln w="9525" cap="flat" cmpd="sng" algn="ctr">
            <a:solidFill>
              <a:srgbClr val="131921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70" name="OTLSHAPE_TB_00000000000000000000000000000000_Separator8">
            <a:extLst>
              <a:ext uri="{FF2B5EF4-FFF2-40B4-BE49-F238E27FC236}">
                <a16:creationId xmlns:a16="http://schemas.microsoft.com/office/drawing/2014/main" id="{5EA4E572-FF16-4C01-A020-BAC6CFDCA320}"/>
              </a:ext>
            </a:extLst>
          </p:cNvPr>
          <p:cNvCxnSpPr/>
          <p:nvPr>
            <p:custDataLst>
              <p:tags r:id="rId117"/>
            </p:custDataLst>
          </p:nvPr>
        </p:nvCxnSpPr>
        <p:spPr>
          <a:xfrm>
            <a:off x="8664181" y="949960"/>
            <a:ext cx="0" cy="203200"/>
          </a:xfrm>
          <a:prstGeom prst="line">
            <a:avLst/>
          </a:prstGeom>
          <a:ln w="9525" cap="flat" cmpd="sng" algn="ctr">
            <a:solidFill>
              <a:srgbClr val="131921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72" name="OTLSHAPE_TB_00000000000000000000000000000000_Separator9">
            <a:extLst>
              <a:ext uri="{FF2B5EF4-FFF2-40B4-BE49-F238E27FC236}">
                <a16:creationId xmlns:a16="http://schemas.microsoft.com/office/drawing/2014/main" id="{FB8FDAF3-E434-45E8-897C-1F9EB1E30499}"/>
              </a:ext>
            </a:extLst>
          </p:cNvPr>
          <p:cNvCxnSpPr/>
          <p:nvPr>
            <p:custDataLst>
              <p:tags r:id="rId118"/>
            </p:custDataLst>
          </p:nvPr>
        </p:nvCxnSpPr>
        <p:spPr>
          <a:xfrm>
            <a:off x="9529131" y="949960"/>
            <a:ext cx="0" cy="203200"/>
          </a:xfrm>
          <a:prstGeom prst="line">
            <a:avLst/>
          </a:prstGeom>
          <a:ln w="9525" cap="flat" cmpd="sng" algn="ctr">
            <a:solidFill>
              <a:srgbClr val="131921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74" name="OTLSHAPE_TB_00000000000000000000000000000000_Separator10">
            <a:extLst>
              <a:ext uri="{FF2B5EF4-FFF2-40B4-BE49-F238E27FC236}">
                <a16:creationId xmlns:a16="http://schemas.microsoft.com/office/drawing/2014/main" id="{83DE23C1-D029-48D3-8C29-997E2AFA713A}"/>
              </a:ext>
            </a:extLst>
          </p:cNvPr>
          <p:cNvCxnSpPr/>
          <p:nvPr>
            <p:custDataLst>
              <p:tags r:id="rId119"/>
            </p:custDataLst>
          </p:nvPr>
        </p:nvCxnSpPr>
        <p:spPr>
          <a:xfrm>
            <a:off x="10393686" y="949960"/>
            <a:ext cx="0" cy="203200"/>
          </a:xfrm>
          <a:prstGeom prst="line">
            <a:avLst/>
          </a:prstGeom>
          <a:ln w="9525" cap="flat" cmpd="sng" algn="ctr">
            <a:solidFill>
              <a:srgbClr val="131921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OTLSHAPE_M_8985b6ae27254a20bd5ab7ea1a975949_Shape">
            <a:extLst>
              <a:ext uri="{FF2B5EF4-FFF2-40B4-BE49-F238E27FC236}">
                <a16:creationId xmlns:a16="http://schemas.microsoft.com/office/drawing/2014/main" id="{72674B4A-6EFC-4454-9188-67B5A51E7219}"/>
              </a:ext>
            </a:extLst>
          </p:cNvPr>
          <p:cNvSpPr/>
          <p:nvPr>
            <p:custDataLst>
              <p:tags r:id="rId120"/>
            </p:custDataLst>
          </p:nvPr>
        </p:nvSpPr>
        <p:spPr>
          <a:xfrm>
            <a:off x="1742133" y="594360"/>
            <a:ext cx="304800" cy="330200"/>
          </a:xfrm>
          <a:prstGeom prst="diamond">
            <a:avLst/>
          </a:prstGeom>
          <a:solidFill>
            <a:srgbClr val="C60808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9" name="OTLSHAPE_M_6707c99a571a45fda041b48d30fe72e1_Shape">
            <a:extLst>
              <a:ext uri="{FF2B5EF4-FFF2-40B4-BE49-F238E27FC236}">
                <a16:creationId xmlns:a16="http://schemas.microsoft.com/office/drawing/2014/main" id="{63810756-6B22-4B37-9C17-9EC3E670A144}"/>
              </a:ext>
            </a:extLst>
          </p:cNvPr>
          <p:cNvSpPr/>
          <p:nvPr>
            <p:custDataLst>
              <p:tags r:id="rId121"/>
            </p:custDataLst>
          </p:nvPr>
        </p:nvSpPr>
        <p:spPr>
          <a:xfrm>
            <a:off x="6138301" y="594360"/>
            <a:ext cx="304800" cy="330200"/>
          </a:xfrm>
          <a:prstGeom prst="diamond">
            <a:avLst/>
          </a:prstGeom>
          <a:solidFill>
            <a:srgbClr val="C60808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2" name="OTLSHAPE_M_f14437adaab14b55919b355a0488a040_Shape">
            <a:extLst>
              <a:ext uri="{FF2B5EF4-FFF2-40B4-BE49-F238E27FC236}">
                <a16:creationId xmlns:a16="http://schemas.microsoft.com/office/drawing/2014/main" id="{19F81DAF-351A-4401-AF02-FF507D6AA403}"/>
              </a:ext>
            </a:extLst>
          </p:cNvPr>
          <p:cNvSpPr/>
          <p:nvPr>
            <p:custDataLst>
              <p:tags r:id="rId122"/>
            </p:custDataLst>
          </p:nvPr>
        </p:nvSpPr>
        <p:spPr>
          <a:xfrm>
            <a:off x="10674155" y="594360"/>
            <a:ext cx="304800" cy="330200"/>
          </a:xfrm>
          <a:prstGeom prst="diamond">
            <a:avLst/>
          </a:prstGeom>
          <a:solidFill>
            <a:srgbClr val="C60808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028" name="OTLSHAPE_M_8985b6ae27254a20bd5ab7ea1a975949_Title"/>
          <p:cNvSpPr txBox="1"/>
          <p:nvPr>
            <p:custDataLst>
              <p:tags r:id="rId123"/>
            </p:custDataLst>
          </p:nvPr>
        </p:nvSpPr>
        <p:spPr>
          <a:xfrm>
            <a:off x="1149043" y="301329"/>
            <a:ext cx="1498600" cy="13144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900" b="0" i="0" u="none" strike="noStrike" kern="1200" cap="none" spc="-4" normalizeH="0" baseline="0" noProof="0" dirty="0">
                <a:ln>
                  <a:noFill/>
                </a:ln>
                <a:solidFill>
                  <a:schemeClr val="lt2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Jeffrey Preston Bezos is born</a:t>
            </a:r>
            <a:endParaRPr kumimoji="0" lang="ro-RO" sz="900" b="0" i="0" u="none" strike="noStrike" kern="1200" cap="none" spc="-4" normalizeH="0" baseline="0" noProof="0" dirty="0">
              <a:ln>
                <a:noFill/>
              </a:ln>
              <a:solidFill>
                <a:schemeClr val="lt2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029" name="OTLSHAPE_M_8985b6ae27254a20bd5ab7ea1a975949_Date"/>
          <p:cNvSpPr txBox="1"/>
          <p:nvPr>
            <p:custDataLst>
              <p:tags r:id="rId124"/>
            </p:custDataLst>
          </p:nvPr>
        </p:nvSpPr>
        <p:spPr>
          <a:xfrm>
            <a:off x="1398047" y="445474"/>
            <a:ext cx="1003300" cy="123486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o-RO" sz="800" b="1" i="0" u="none" strike="noStrike" kern="1200" cap="none" spc="-10" normalizeH="0" baseline="0" noProof="0" dirty="0">
                <a:ln>
                  <a:noFill/>
                </a:ln>
                <a:solidFill>
                  <a:srgbClr val="FEBD69"/>
                </a:solidFill>
                <a:effectLst/>
                <a:uLnTx/>
                <a:uFillTx/>
                <a:latin typeface="Verdana" panose="020B0604030504040204" pitchFamily="34" charset="0"/>
                <a:ea typeface="+mn-ea"/>
                <a:cs typeface="+mn-cs"/>
              </a:rPr>
              <a:t>January 12, 1964</a:t>
            </a:r>
          </a:p>
        </p:txBody>
      </p:sp>
      <p:sp>
        <p:nvSpPr>
          <p:cNvPr id="111" name="OTLSHAPE_M_f14437adaab14b55919b355a0488a040_Title">
            <a:extLst>
              <a:ext uri="{FF2B5EF4-FFF2-40B4-BE49-F238E27FC236}">
                <a16:creationId xmlns:a16="http://schemas.microsoft.com/office/drawing/2014/main" id="{F9082533-9B6B-46E4-BBF2-EF21334A3E0E}"/>
              </a:ext>
            </a:extLst>
          </p:cNvPr>
          <p:cNvSpPr txBox="1"/>
          <p:nvPr>
            <p:custDataLst>
              <p:tags r:id="rId125"/>
            </p:custDataLst>
          </p:nvPr>
        </p:nvSpPr>
        <p:spPr>
          <a:xfrm>
            <a:off x="9985793" y="301329"/>
            <a:ext cx="1689100" cy="13144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-6" normalizeH="0" baseline="0" noProof="0" dirty="0">
                <a:ln>
                  <a:noFill/>
                </a:ln>
                <a:solidFill>
                  <a:schemeClr val="lt2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To become world’s 1st trillionaire </a:t>
            </a:r>
          </a:p>
        </p:txBody>
      </p:sp>
      <p:sp>
        <p:nvSpPr>
          <p:cNvPr id="120" name="OTLSHAPE_M_f14437adaab14b55919b355a0488a040_Date">
            <a:extLst>
              <a:ext uri="{FF2B5EF4-FFF2-40B4-BE49-F238E27FC236}">
                <a16:creationId xmlns:a16="http://schemas.microsoft.com/office/drawing/2014/main" id="{37012B40-A82B-49F1-BC1D-A4C488CF374F}"/>
              </a:ext>
            </a:extLst>
          </p:cNvPr>
          <p:cNvSpPr txBox="1"/>
          <p:nvPr>
            <p:custDataLst>
              <p:tags r:id="rId126"/>
            </p:custDataLst>
          </p:nvPr>
        </p:nvSpPr>
        <p:spPr>
          <a:xfrm>
            <a:off x="10682113" y="445474"/>
            <a:ext cx="292100" cy="123486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1200" cap="none" spc="-22" normalizeH="0" baseline="0" noProof="0" dirty="0">
                <a:ln>
                  <a:noFill/>
                </a:ln>
                <a:solidFill>
                  <a:srgbClr val="FEBD69"/>
                </a:solidFill>
                <a:effectLst/>
                <a:uLnTx/>
                <a:uFillTx/>
                <a:latin typeface="Verdana" panose="020B0604030504040204" pitchFamily="34" charset="0"/>
                <a:ea typeface="+mn-ea"/>
                <a:cs typeface="+mn-cs"/>
              </a:rPr>
              <a:t>2026</a:t>
            </a:r>
          </a:p>
        </p:txBody>
      </p:sp>
      <p:sp>
        <p:nvSpPr>
          <p:cNvPr id="4" name="OTLSHAPE_M_6707c99a571a45fda041b48d30fe72e1_Title">
            <a:extLst>
              <a:ext uri="{FF2B5EF4-FFF2-40B4-BE49-F238E27FC236}">
                <a16:creationId xmlns:a16="http://schemas.microsoft.com/office/drawing/2014/main" id="{750A1C9D-D813-4D14-B60A-E9816E772A1E}"/>
              </a:ext>
            </a:extLst>
          </p:cNvPr>
          <p:cNvSpPr txBox="1"/>
          <p:nvPr>
            <p:custDataLst>
              <p:tags r:id="rId127"/>
            </p:custDataLst>
          </p:nvPr>
        </p:nvSpPr>
        <p:spPr>
          <a:xfrm>
            <a:off x="5286617" y="301329"/>
            <a:ext cx="2019300" cy="13144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GB" sz="900" spc="-4" dirty="0">
                <a:solidFill>
                  <a:schemeClr val="lt2"/>
                </a:solidFill>
                <a:latin typeface="Arial" panose="020B0604020202020204" pitchFamily="34" charset="0"/>
              </a:rPr>
              <a:t>Founds Amazon as an online bookstore</a:t>
            </a:r>
            <a:endParaRPr lang="en-US" sz="900" spc="-4" dirty="0">
              <a:solidFill>
                <a:schemeClr val="lt2"/>
              </a:solidFill>
              <a:latin typeface="Arial" panose="020B0604020202020204" pitchFamily="34" charset="0"/>
            </a:endParaRPr>
          </a:p>
        </p:txBody>
      </p:sp>
      <p:sp>
        <p:nvSpPr>
          <p:cNvPr id="108" name="OTLSHAPE_M_6707c99a571a45fda041b48d30fe72e1_Date">
            <a:extLst>
              <a:ext uri="{FF2B5EF4-FFF2-40B4-BE49-F238E27FC236}">
                <a16:creationId xmlns:a16="http://schemas.microsoft.com/office/drawing/2014/main" id="{A9DF35F6-7B59-43E4-8F24-3CBEE8753D9B}"/>
              </a:ext>
            </a:extLst>
          </p:cNvPr>
          <p:cNvSpPr txBox="1"/>
          <p:nvPr>
            <p:custDataLst>
              <p:tags r:id="rId128"/>
            </p:custDataLst>
          </p:nvPr>
        </p:nvSpPr>
        <p:spPr>
          <a:xfrm>
            <a:off x="6146259" y="445474"/>
            <a:ext cx="292100" cy="123486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800" b="1" spc="-22" dirty="0">
                <a:solidFill>
                  <a:srgbClr val="FEBD69"/>
                </a:solidFill>
                <a:latin typeface="Verdana" panose="020B0604030504040204" pitchFamily="34" charset="0"/>
              </a:rPr>
              <a:t>1994</a:t>
            </a:r>
          </a:p>
        </p:txBody>
      </p:sp>
      <p:pic>
        <p:nvPicPr>
          <p:cNvPr id="278" name="Picture 277">
            <a:extLst>
              <a:ext uri="{FF2B5EF4-FFF2-40B4-BE49-F238E27FC236}">
                <a16:creationId xmlns:a16="http://schemas.microsoft.com/office/drawing/2014/main" id="{8BE2255C-B766-4203-B699-0663C3196460}"/>
              </a:ext>
            </a:extLst>
          </p:cNvPr>
          <p:cNvPicPr>
            <a:picLocks noChangeAspect="1"/>
          </p:cNvPicPr>
          <p:nvPr/>
        </p:nvPicPr>
        <p:blipFill>
          <a:blip r:embed="rId13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4357" y="4040372"/>
            <a:ext cx="3593912" cy="2817628"/>
          </a:xfrm>
          <a:prstGeom prst="rect">
            <a:avLst/>
          </a:prstGeom>
        </p:spPr>
      </p:pic>
      <p:pic>
        <p:nvPicPr>
          <p:cNvPr id="4033" name="Picture 4032">
            <a:extLst>
              <a:ext uri="{FF2B5EF4-FFF2-40B4-BE49-F238E27FC236}">
                <a16:creationId xmlns:a16="http://schemas.microsoft.com/office/drawing/2014/main" id="{952F93E5-9CBD-7E9A-CCB3-AFA6D0F0EF5F}"/>
              </a:ext>
            </a:extLst>
          </p:cNvPr>
          <p:cNvPicPr>
            <a:picLocks noChangeAspect="1"/>
          </p:cNvPicPr>
          <p:nvPr/>
        </p:nvPicPr>
        <p:blipFill>
          <a:blip r:embed="rId13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10286771" y="5227767"/>
            <a:ext cx="2418806" cy="274320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959866912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ART_0" val="eyIkaWQiOiIxIiwiX3N3aW1sYW5lc1YyIjpbeyIkaWQiOiIyIiwiX2FjdGl2aXRpZXMiOlt7IiRpZCI6IjMiLCJfcm93cyI6W3siJGlkIjoiNCIsIl90YXNrcyI6W10sIl9taWxlc3RvbmVzIjpbeyIkaWQiOiI1IiwiSWQiOiIxNjdlMmY1Zi1jMDNjLTQ2ZjYtYTYxZS05ZTQ5YTI3MmQwYjMiLCJJbmRleCI6NywiR3JvdXBJZCI6ImZmYmY1YjMwLTcwMDQtNDFlZS1hZjg2LWUwMWJjNDAzMWI4ZSIsIlRpdGxlIjoiU2F1ZGkgaGFja2luZyBhY2N1c2F0aW9uIiwiRGF0ZVRpbWUiOiIyMDE5LTAzLTMxVDIzOjU5OjAwIiwiUGVyY2VudGFnZUNvbXBsZXRlIjpudWxsLCJOb3RlIjpudWxsLCJTdHlsZSI6eyIkaWQiOiI2IiwiVGl0bGVQb3NpdGlvbiI6IlJpZ2h0IiwiRGF0ZVBvc2l0aW9uIjoiQWJvdmUiLCJTaGFwZVR5cGUiOjIsIlNoYXBlU2l6ZSI6MSwiU2hhcGVTdHlsZSI6eyIkaWQiOiI3IiwiTWFyZ2luIjp7IiRpZCI6IjgiLCJUb3AiOjAuMCwiTGVmdCI6MC4wLCJSaWdodCI6MC4wLCJCb3R0b20iOjAuMH0sIlBhZGRpbmciOnsiJGlkIjoiOSIsIlRvcCI6MC4wLCJMZWZ0IjowLjAsIlJpZ2h0IjowLjAsIkJvdHRvbSI6MC4wfSwiQmFja2dyb3VuZCI6eyIkaWQiOiIxMCIsIkNvbG9yIjp7IiRpZCI6IjExIiwiQSI6MjU1LCJSIjoyNTUsIkciOjE1NSwiQiI6MH19LCJJc1Zpc2libGUiOnRydWUsIldpZHRoIjoxMy4wLCJIZWlnaHQiOjEzLjAsIkJvcmRlclN0eWxlIjp7IiRpZCI6IjEyIiwiTGluZUNvbG9yIjpudWxsLCJMaW5lV2VpZ2h0IjowLjAsIkxpbmVUeXBlIjowLCJQYXJlbnRTdHlsZSI6bnVsbH0sIlBhcmVudFN0eWxlIjpudWxsfSwiVGl0bGVTdHlsZSI6eyIkaWQiOiIxMyIsIkZvbnRTZXR0aW5ncyI6eyIkaWQiOiIxNCIsIkZvbnRTaXplIjo5LCJGb250TmFtZSI6IkFyaWFsIiwiSXNCb2xkIjpmYWxzZSwiSXNJdGFsaWMiOmZhbHNlLCJJc1VuZGVybGluZWQiOmZhbHNlLCJQYXJlbnRTdHlsZSI6bnVsbH0sIkF1dG9TaXplIjoyLCJGb3JlZ3JvdW5kIjp7IiRpZCI6IjE1IiwiQ29sb3IiOnsiJGlkIjoiMTYiLCJBIjoyNTUsIlIiOjIzOCwiRyI6MjM2LCJCIjoyMjV9fSwiTWF4V2lkdGgiOjEwMS4wLCJNYXhIZWlnaHQiOiJJbmZpbml0eSIsIlNtYXJ0Rm9yZWdyb3VuZElzQWN0aXZlIjpmYWxzZSwiSG9yaXpvbnRhbEFsaWdubWVudCI6MCwiVmVydGljYWxBbGlnbm1lbnQiOjAsIlNtYXJ0Rm9yZWdyb3VuZCI6bnVsbCwiQmFja2dyb3VuZEZpbGxUeXBlIjowLCJNYXJnaW4iOnsiJGlkIjoiMTciLCJUb3AiOjAuMCwiTGVmdCI6MC4wLCJSaWdodCI6MC4wLCJCb3R0b20iOjAuMH0sIlBhZGRpbmciOnsiJGlkIjoiMTgiLCJUb3AiOjAuMCwiTGVmdCI6MC4wLCJSaWdodCI6MC4wLCJCb3R0b20iOjAuMH0sIkJhY2tncm91bmQiOnsiJGlkIjoiMTkiLCJDb2xvciI6eyIkaWQiOiIyMCIsIkEiOjAsIlIiOjI1NSwiRyI6MjU1LCJCIjoyNTV9fSwiSXNWaXNpYmxlIjp0cnVlLCJXaWR0aCI6MC4wLCJIZWlnaHQiOjAuMCwiQm9yZGVyU3R5bGUiOm51bGwsIlBhcmVudFN0eWxlIjpudWxsfSwiRGF0ZVN0eWxlIjp7IiRpZCI6IjIxIiwiRm9udFNldHRpbmdzIjp7IiRpZCI6IjIyIiwiRm9udFNpemUiOjgsIkZvbnROYW1lIjoiVmVyZGFuYSIsIklzQm9sZCI6dHJ1ZSwiSXNJdGFsaWMiOmZhbHNlLCJJc1VuZGVybGluZWQiOmZhbHNlLCJQYXJlbnRTdHlsZSI6bnVsbH0sIkF1dG9TaXplIjoyLCJGb3JlZ3JvdW5kIjp7IiRpZCI6IjIzIiwiQ29sb3IiOnsiJGlkIjoiMjQiLCJBIjoyNTUsIlIiOjI1NCwiRyI6MTg5LCJCIjoxMDV9fSwiTWF4V2lkdGgiOjM4LjEyODMzMjM2NTI0MTUxOSwiTWF4SGVpZ2h0IjoiSW5maW5pdHkiLCJTbWFydEZvcmVncm91bmRJc0FjdGl2ZSI6ZmFsc2UsIkhvcml6b250YWxBbGlnbm1lbnQiOjEsIlZlcnRpY2FsQWxpZ25tZW50IjowLCJTbWFydEZvcmVncm91bmQiOm51bGwsIkJhY2tncm91bmRGaWxsVHlwZSI6MCwiTWFyZ2luIjp7IiRpZCI6IjI1IiwiVG9wIjowLjAsIkxlZnQiOjAuMCwiUmlnaHQiOjAuMCwiQm90dG9tIjowLjB9LCJQYWRkaW5nIjp7IiRpZCI6IjI2IiwiVG9wIjowLjAsIkxlZnQiOjAuMCwiUmlnaHQiOjAuMCwiQm90dG9tIjowLjB9LCJCYWNrZ3JvdW5kIjp7IiRpZCI6IjI3IiwiQ29sb3IiOnsiJGlkIjoiMjgiLCJBIjowLCJSIjoyNTUsIkciOjI1NSwiQiI6MjU1fX0sIklzVmlzaWJsZSI6dHJ1ZSwiV2lkdGgiOjAuMCwiSGVpZ2h0IjowLjAsIkJvcmRlclN0eWxlIjpudWxsLCJQYXJlbnRTdHlsZSI6bnVsbH0sIkRhdGVGb3JtYXQiOnsiJGlkIjoiMjkiLCJGb3JtYXRTdHJpbmciOiJ5eXl5IiwiU2VwYXJhdG9yIjoiLyIsIlVzZUludGVybmF0aW9uYWxEYXRlRm9ybWF0IjpmYWxzZSwiRGF0ZUlzVmlzaWJsZSI6dHJ1ZSwiVGltZUlzVmlzaWJsZSI6ZmFsc2UsIkhvdXJEaWdpdHMiOjEsIkFtUG1EZXNpZ25hdG9yIjoyLCJUcmltMDBNaW51dGVzIjpmYWxzZSwiTGFzdEtub3duVmlzaWJpbGl0eVN0YXRlIjp7IiRpZCI6IjMwIiwiRGF0ZVBhcnRJc1Zpc2libGUiOnRydWUsIlRpbWVQYXJ0SXNWaXNpYmxlIjpmYWxzZX19LCJXZWVrTnVtYmVyaW5nIjp7IiRpZCI6IjMxIiwiRm9ybWF0IjowLCJJc1Zpc2libGUiOmZhbHNlLCJMYXN0S25vd25WaXNpYmlsaXR5U3RhdGUiOmZhbHNlfSwiSXNWaXNpYmxlIjp0cnVlLCJQYXJlbnRTdHlsZSI6bnVsbH0sIkh5cGVybGluayI6bnVsbCwiSW1wb3J0SWQiOiIifSx7IiRpZCI6IjMyIiwiSWQiOiI2YzZiMDk1YS02ODZjLTQ5MTEtOTBlMC1jNGRlNWYyNjkwMWMiLCJJbmRleCI6NSwiR3JvdXBJZCI6ImZmYmY1YjMwLTcwMDQtNDFlZS1hZjg2LWUwMWJjNDAzMWI4ZSIsIlRpdGxlIjoiTWFycmllcyBub3ZlbGlzdCBNYWNLZW56aWUgVHV0dGxlIiwiRGF0ZVRpbWUiOiIxOTkzLTAxLTEyVDAwOjAwOjAwIiwiUGVyY2VudGFnZUNvbXBsZXRlIjpudWxsLCJOb3RlIjpudWxsLCJTdHlsZSI6eyIkaWQiOiIzMyIsIlRpdGxlUG9zaXRpb24iOiJMZWZ0IiwiRGF0ZVBvc2l0aW9uIjoiQWJvdmUiLCJTaGFwZVR5cGUiOjIsIlNoYXBlU2l6ZSI6MSwiU2hhcGVTdHlsZSI6eyIkaWQiOiIzNCIsIk1hcmdpbiI6eyIkaWQiOiIzNSIsIlRvcCI6MC4wLCJMZWZ0IjowLjAsIlJpZ2h0IjowLjAsIkJvdHRvbSI6MC4wfSwiUGFkZGluZyI6eyIkaWQiOiIzNiIsIlRvcCI6MC4wLCJMZWZ0IjowLjAsIlJpZ2h0IjowLjAsIkJvdHRvbSI6MC4wfSwiQmFja2dyb3VuZCI6eyIkaWQiOiIzNyIsIkNvbG9yIjp7IiRpZCI6IjM4IiwiQSI6MjU1LCJSIjoyNTUsIkciOjE1NSwiQiI6MH19LCJJc1Zpc2libGUiOnRydWUsIldpZHRoIjoxMy4wLCJIZWlnaHQiOjEzLjAsIkJvcmRlclN0eWxlIjp7IiRpZCI6IjM5IiwiTGluZUNvbG9yIjpudWxsLCJMaW5lV2VpZ2h0IjowLjAsIkxpbmVUeXBlIjowLCJQYXJlbnRTdHlsZSI6bnVsbH0sIlBhcmVudFN0eWxlIjpudWxsfSwiVGl0bGVTdHlsZSI6eyIkaWQiOiI0MCIsIkZvbnRTZXR0aW5ncyI6eyIkaWQiOiI0MSIsIkZvbnRTaXplIjo5LCJGb250TmFtZSI6IkFyaWFsIiwiSXNCb2xkIjpmYWxzZSwiSXNJdGFsaWMiOmZhbHNlLCJJc1VuZGVybGluZWQiOmZhbHNlLCJQYXJlbnRTdHlsZSI6bnVsbH0sIkF1dG9TaXplIjoyLCJGb3JlZ3JvdW5kIjp7IiRpZCI6IjQyIiwiQ29sb3IiOnsiJGlkIjoiNDMiLCJBIjoyNTUsIlIiOjIzOCwiRyI6MjM2LCJCIjoyMjV9fSwiTWF4V2lkdGgiOjEzNy4wLCJNYXhIZWlnaHQiOiJJbmZpbml0eSIsIlNtYXJ0Rm9yZWdyb3VuZElzQWN0aXZlIjpmYWxzZSwiSG9yaXpvbnRhbEFsaWdubWVudCI6MiwiVmVydGljYWxBbGlnbm1lbnQiOjAsIlNtYXJ0Rm9yZWdyb3VuZCI6bnVsbCwiQmFja2dyb3VuZEZpbGxUeXBlIjowLCJNYXJnaW4iOnsiJGlkIjoiNDQiLCJUb3AiOjAuMCwiTGVmdCI6MC4wLCJSaWdodCI6MC4wLCJCb3R0b20iOjAuMH0sIlBhZGRpbmciOnsiJGlkIjoiNDUiLCJUb3AiOjAuMCwiTGVmdCI6MC4wLCJSaWdodCI6MC4wLCJCb3R0b20iOjAuMH0sIkJhY2tncm91bmQiOnsiJGlkIjoiNDYiLCJDb2xvciI6eyIkaWQiOiI0NyIsIkEiOjAsIlIiOjI1NSwiRyI6MjU1LCJCIjoyNTV9fSwiSXNWaXNpYmxlIjp0cnVlLCJXaWR0aCI6MC4wLCJIZWlnaHQiOjAuMCwiQm9yZGVyU3R5bGUiOm51bGwsIlBhcmVudFN0eWxlIjpudWxsfSwiRGF0ZVN0eWxlIjp7IiRpZCI6IjQ4IiwiRm9udFNldHRpbmdzIjp7IiRpZCI6IjQ5IiwiRm9udFNpemUiOjgsIkZvbnROYW1lIjoiVmVyZGFuYSIsIklzQm9sZCI6dHJ1ZSwiSXNJdGFsaWMiOmZhbHNlLCJJc1VuZGVybGluZWQiOmZhbHNlLCJQYXJlbnRTdHlsZSI6bnVsbH0sIkF1dG9TaXplIjoyLCJGb3JlZ3JvdW5kIjp7IiRpZCI6IjUwIiwiQ29sb3IiOnsiJGlkIjoiNTEiLCJBIjoyNTUsIlIiOjI1NCwiRyI6MTg5LCJCIjoxMDV9fSwiTWF4V2lkdGgiOjMwLjExMjA3Mjc4MTEzMzY4LCJNYXhIZWlnaHQiOiJJbmZpbml0eSIsIlNtYXJ0Rm9yZWdyb3VuZElzQWN0aXZlIjpmYWxzZSwiSG9yaXpvbnRhbEFsaWdubWVudCI6MSwiVmVydGljYWxBbGlnbm1lbnQiOjAsIlNtYXJ0Rm9yZWdyb3VuZCI6bnVsbCwiQmFja2dyb3VuZEZpbGxUeXBlIjowLCJNYXJnaW4iOnsiJGlkIjoiNTIiLCJUb3AiOjAuMCwiTGVmdCI6MC4wLCJSaWdodCI6MC4wLCJCb3R0b20iOjAuMH0sIlBhZGRpbmciOnsiJGlkIjoiNTMiLCJUb3AiOjAuMCwiTGVmdCI6MC4wLCJSaWdodCI6MC4wLCJCb3R0b20iOjAuMH0sIkJhY2tncm91bmQiOnsiJGlkIjoiNTQiLCJDb2xvciI6eyIkaWQiOiI1NSIsIkEiOjAsIlIiOjI1NSwiRyI6MjU1LCJCIjoyNTV9fSwiSXNWaXNpYmxlIjp0cnVlLCJXaWR0aCI6MC4wLCJIZWlnaHQiOjAuMCwiQm9yZGVyU3R5bGUiOm51bGwsIlBhcmVudFN0eWxlIjpudWxsfSwiRGF0ZUZvcm1hdCI6eyIkaWQiOiI1NiIsIkZvcm1hdFN0cmluZyI6Inl5eXkiLCJTZXBhcmF0b3IiOiIvIiwiVXNlSW50ZXJuYXRpb25hbERhdGVGb3JtYXQiOmZhbHNlLCJEYXRlSXNWaXNpYmxlIjp0cnVlLCJUaW1lSXNWaXNpYmxlIjpmYWxzZSwiSG91ckRpZ2l0cyI6MSwiQW1QbURlc2lnbmF0b3IiOjIsIlRyaW0wME1pbnV0ZXMiOmZhbHNlLCJMYXN0S25vd25WaXNpYmlsaXR5U3RhdGUiOnsiJGlkIjoiNTciLCJEYXRlUGFydElzVmlzaWJsZSI6dHJ1ZSwiVGltZVBhcnRJc1Zpc2libGUiOmZhbHNlfX0sIldlZWtOdW1iZXJpbmciOnsiJGlkIjoiNTgiLCJGb3JtYXQiOjAsIklzVmlzaWJsZSI6ZmFsc2UsIkxhc3RLbm93blZpc2liaWxpdHlTdGF0ZSI6ZmFsc2V9LCJJc1Zpc2libGUiOnRydWUsIlBhcmVudFN0eWxlIjpudWxsfSwiSHlwZXJsaW5rIjpudWxsLCJJbXBvcnRJZCI6bnVsbH0seyIkaWQiOiI1OSIsIklkIjoiNzdhYjU4ZmUtNjRlMy00ZTM2LWE2ZTEtMTAyZDliMDA2NDJmIiwiSW5kZXgiOjYsIkdyb3VwSWQiOiJmZmJmNWIzMC03MDA0LTQxZWUtYWY4Ni1lMDFiYzQwMzFiOGUiLCJUaXRsZSI6IiAgIEhlbGljb3B0ZXIgY3Jhc2ggaW4gV2VzdCBUZXhhcyIsIkRhdGVUaW1lIjoiMjAwMy0wMy0wN1QyMzo1OTowMCIsIlBlcmNlbnRhZ2VDb21wbGV0ZSI6bnVsbCwiTm90ZSI6bnVsbCwiU3R5bGUiOnsiJGlkIjoiNjAiLCJUaXRsZVBvc2l0aW9uIjoiUmlnaHQiLCJEYXRlUG9zaXRpb24iOiJBYm92ZSIsIlNoYXBlVHlwZSI6MiwiU2hhcGVTaXplIjoxLCJTaGFwZVN0eWxlIjp7IiRpZCI6IjYxIiwiTWFyZ2luIjp7IiRyZWYiOiI4In0sIlBhZGRpbmciOnsiJHJlZiI6IjkifSwiQmFja2dyb3VuZCI6eyIkaWQiOiI2MiIsIkNvbG9yIjp7IiRpZCI6IjYzIiwiQSI6MjU1LCJSIjoyNTUsIkciOjE1NSwiQiI6MH19LCJJc1Zpc2libGUiOnRydWUsIldpZHRoIjoxMy4wLCJIZWlnaHQiOjEzLjAsIkJvcmRlclN0eWxlIjp7IiRpZCI6IjY0IiwiTGluZUNvbG9yIjpudWxsLCJMaW5lV2VpZ2h0IjowLjAsIkxpbmVUeXBlIjowLCJQYXJlbnRTdHlsZSI6bnVsbH0sIlBhcmVudFN0eWxlIjpudWxsfSwiVGl0bGVTdHlsZSI6eyIkaWQiOiI2NSIsIkZvbnRTZXR0aW5ncyI6eyIkaWQiOiI2NiIsIkZvbnRTaXplIjo5LCJGb250TmFtZSI6IkFyaWFsIiwiSXNCb2xkIjpmYWxzZSwiSXNJdGFsaWMiOmZhbHNlLCJJc1VuZGVybGluZWQiOmZhbHNlLCJQYXJlbnRTdHlsZSI6bnVsbH0sIkF1dG9TaXplIjoyLCJGb3JlZ3JvdW5kIjp7IiRpZCI6IjY3IiwiQ29sb3IiOnsiJGlkIjoiNjgiLCJBIjoyNTUsIlIiOjIzOCwiRyI6MjM2LCJCIjoyMjV9fSwiTWF4V2lkdGgiOjEzMy4wLCJNYXhIZWlnaHQiOiJJbmZpbml0eSIsIlNtYXJ0Rm9yZWdyb3VuZElzQWN0aXZlIjpmYWxzZSwiSG9yaXpvbnRhbEFsaWdubWVudCI6MCwiVmVydGljYWxBbGlnbm1lbnQiOjAsIlNtYXJ0Rm9yZWdyb3VuZCI6bnVsbCwiQmFja2dyb3VuZEZpbGxUeXBlIjowLCJNYXJnaW4iOnsiJHJlZiI6IjE3In0sIlBhZGRpbmciOnsiJHJlZiI6IjE4In0sIkJhY2tncm91bmQiOnsiJGlkIjoiNjkiLCJDb2xvciI6eyIkaWQiOiI3MCIsIkEiOjAsIlIiOjI1NSwiRyI6MjU1LCJCIjoyNTV9fSwiSXNWaXNpYmxlIjp0cnVlLCJXaWR0aCI6MC4wLCJIZWlnaHQiOjAuMCwiQm9yZGVyU3R5bGUiOm51bGwsIlBhcmVudFN0eWxlIjpudWxsfSwiRGF0ZVN0eWxlIjp7IiRpZCI6IjcxIiwiRm9udFNldHRpbmdzIjp7IiRpZCI6IjcyIiwiRm9udFNpemUiOjgsIkZvbnROYW1lIjoiVmVyZGFuYSIsIklzQm9sZCI6dHJ1ZSwiSXNJdGFsaWMiOmZhbHNlLCJJc1VuZGVybGluZWQiOmZhbHNlLCJQYXJlbnRTdHlsZSI6bnVsbH0sIkF1dG9TaXplIjoyLCJGb3JlZ3JvdW5kIjp7IiRpZCI6IjczIiwiQ29sb3IiOnsiJGlkIjoiNzQiLCJBIjoyNTUsIlIiOjI1NCwiRyI6MTg5LCJCIjoxMDV9fSwiTWF4V2lkdGgiOjMxLjQ5MjQ0MTE3NzM2ODE2NCwiTWF4SGVpZ2h0IjoiSW5maW5pdHkiLCJTbWFydEZvcmVncm91bmRJc0FjdGl2ZSI6ZmFsc2UsIkhvcml6b250YWxBbGlnbm1lbnQiOjEsIlZlcnRpY2FsQWxpZ25tZW50IjowLCJTbWFydEZvcmVncm91bmQiOm51bGwsIkJhY2tncm91bmRGaWxsVHlwZSI6MCwiTWFyZ2luIjp7IiRyZWYiOiIyNSJ9LCJQYWRkaW5nIjp7IiRyZWYiOiIyNiJ9LCJCYWNrZ3JvdW5kIjp7IiRpZCI6Ijc1IiwiQ29sb3IiOnsiJGlkIjoiNzYiLCJBIjowLCJSIjoyNTUsIkciOjI1NSwiQiI6MjU1fX0sIklzVmlzaWJsZSI6dHJ1ZSwiV2lkdGgiOjAuMCwiSGVpZ2h0IjowLjAsIkJvcmRlclN0eWxlIjpudWxsLCJQYXJlbnRTdHlsZSI6bnVsbH0sIkRhdGVGb3JtYXQiOnsiJHJlZiI6IjI5In0sIldlZWtOdW1iZXJpbmciOnsiJGlkIjoiNzciLCJGb3JtYXQiOjAsIklzVmlzaWJsZSI6ZmFsc2UsIkxhc3RLbm93blZpc2liaWxpdHlTdGF0ZSI6ZmFsc2V9LCJJc1Zpc2libGUiOnRydWUsIlBhcmVudFN0eWxlIjpudWxsfSwiSHlwZXJsaW5rIjpudWxsLCJJbXBvcnRJZCI6IiJ9XSwiSWQiOiJmNWNiNjA3Ny1hYzcxLTQxYzQtYWQ4Yi1jYzBhNmVjOTJhMjgiLCJJc1NpbmdsZUl0ZW1Sb3ciOmZhbHNlfSx7IiRpZCI6Ijc4IiwiX3Rhc2tzIjpbXSwiX21pbGVzdG9uZXMiOlt7IiRpZCI6Ijc5IiwiSWQiOiI1OGRhZDIwOS0zZDA0LTRjNTctOGIwNC1hYWEzZWFkZWQzOTkiLCJJbmRleCI6MTAsIkdyb3VwSWQiOiJlOTdmMzY1NC0wNzc3LTQ4NmEtYjNkMy0wNGY3Y2Y0ODJhY2EiLCJUaXRsZSI6IiAgRGl2b3JjZXMgTWFjS2VuemllIiwiRGF0ZVRpbWUiOiIyMDE5LTA0LTA0VDIzOjU5OjAwIiwiUGVyY2VudGFnZUNvbXBsZXRlIjpudWxsLCJOb3RlIjpudWxsLCJTdHlsZSI6eyIkaWQiOiI4MCIsIlRpdGxlUG9zaXRpb24iOiJSaWdodCIsIkRhdGVQb3NpdGlvbiI6IkFib3ZlIiwiU2hhcGVUeXBlIjoyLCJTaGFwZVNpemUiOjEsIlNoYXBlU3R5bGUiOnsiJGlkIjoiODEiLCJNYXJnaW4iOnsiJHJlZiI6IjgifSwiUGFkZGluZyI6eyIkcmVmIjoiOSJ9LCJCYWNrZ3JvdW5kIjp7IiRpZCI6IjgyIiwiQ29sb3IiOnsiJGlkIjoiODMiLCJBIjoyNTUsIlIiOjI1NSwiRyI6MTU1LCJCIjowfX0sIklzVmlzaWJsZSI6dHJ1ZSwiV2lkdGgiOjEzLjAsIkhlaWdodCI6MTMuMCwiQm9yZGVyU3R5bGUiOnsiJGlkIjoiODQiLCJMaW5lQ29sb3IiOm51bGwsIkxpbmVXZWlnaHQiOjAuMCwiTGluZVR5cGUiOjAsIlBhcmVudFN0eWxlIjpudWxsfSwiUGFyZW50U3R5bGUiOm51bGx9LCJUaXRsZVN0eWxlIjp7IiRpZCI6Ijg1IiwiRm9udFNldHRpbmdzIjp7IiRpZCI6Ijg2IiwiRm9udFNpemUiOjksIkZvbnROYW1lIjoiQXJpYWwiLCJJc0JvbGQiOmZhbHNlLCJJc0l0YWxpYyI6ZmFsc2UsIklzVW5kZXJsaW5lZCI6ZmFsc2UsIlBhcmVudFN0eWxlIjpudWxsfSwiQXV0b1NpemUiOjIsIkZvcmVncm91bmQiOnsiJGlkIjoiODciLCJDb2xvciI6eyIkaWQiOiI4OCIsIkEiOjI1NSwiUiI6MjM4LCJHIjoyMzYsIkIiOjIyNX19LCJNYXhXaWR0aCI6OTcuMDcyODM3ODI5NTg5ODQ0LCJNYXhIZWlnaHQiOiJJbmZpbml0eSIsIlNtYXJ0Rm9yZWdyb3VuZElzQWN0aXZlIjpmYWxzZSwiSG9yaXpvbnRhbEFsaWdubWVudCI6MCwiVmVydGljYWxBbGlnbm1lbnQiOjAsIlNtYXJ0Rm9yZWdyb3VuZCI6bnVsbCwiQmFja2dyb3VuZEZpbGxUeXBlIjowLCJNYXJnaW4iOnsiJHJlZiI6IjE3In0sIlBhZGRpbmciOnsiJHJlZiI6IjE4In0sIkJhY2tncm91bmQiOnsiJGlkIjoiODkiLCJDb2xvciI6eyIkaWQiOiI5MCIsIkEiOjAsIlIiOjI1NSwiRyI6MjU1LCJCIjoyNTV9fSwiSXNWaXNpYmxlIjp0cnVlLCJXaWR0aCI6MC4wLCJIZWlnaHQiOjAuMCwiQm9yZGVyU3R5bGUiOm51bGwsIlBhcmVudFN0eWxlIjpudWxsfSwiRGF0ZVN0eWxlIjp7IiRpZCI6IjkxIiwiRm9udFNldHRpbmdzIjp7IiRpZCI6IjkyIiwiRm9udFNpemUiOjgsIkZvbnROYW1lIjoiVmVyZGFuYSIsIklzQm9sZCI6dHJ1ZSwiSXNJdGFsaWMiOmZhbHNlLCJJc1VuZGVybGluZWQiOmZhbHNlLCJQYXJlbnRTdHlsZSI6bnVsbH0sIkF1dG9TaXplIjoyLCJGb3JlZ3JvdW5kIjp7IiRpZCI6IjkzIiwiQ29sb3IiOnsiJGlkIjoiOTQiLCJBIjoyNTUsIlIiOjI1NCwiRyI6MTg5LCJCIjoxMDV9fSwiTWF4V2lkdGgiOjM5Ljc4OTAyODE2OTA0Nzk2NywiTWF4SGVpZ2h0IjoiSW5maW5pdHkiLCJTbWFydEZvcmVncm91bmRJc0FjdGl2ZSI6ZmFsc2UsIkhvcml6b250YWxBbGlnbm1lbnQiOjEsIlZlcnRpY2FsQWxpZ25tZW50IjowLCJTbWFydEZvcmVncm91bmQiOm51bGwsIkJhY2tncm91bmRGaWxsVHlwZSI6MCwiTWFyZ2luIjp7IiRyZWYiOiIyNSJ9LCJQYWRkaW5nIjp7IiRyZWYiOiIyNiJ9LCJCYWNrZ3JvdW5kIjp7IiRpZCI6Ijk1IiwiQ29sb3IiOnsiJGlkIjoiOTYiLCJBIjowLCJSIjoyNTUsIkciOjI1NSwiQiI6MjU1fX0sIklzVmlzaWJsZSI6dHJ1ZSwiV2lkdGgiOjAuMCwiSGVpZ2h0IjowLjAsIkJvcmRlclN0eWxlIjpudWxsLCJQYXJlbnRTdHlsZSI6bnVsbH0sIkRhdGVGb3JtYXQiOnsiJHJlZiI6IjI5In0sIldlZWtOdW1iZXJpbmciOnsiJGlkIjoiOTciLCJGb3JtYXQiOjAsIklzVmlzaWJsZSI6ZmFsc2UsIkxhc3RLbm93blZpc2liaWxpdHlTdGF0ZSI6ZmFsc2V9LCJJc1Zpc2libGUiOnRydWUsIlBhcmVudFN0eWxlIjpudWxsfSwiSHlwZXJsaW5rIjpudWxsLCJJbXBvcnRJZCI6IiJ9LHsiJGlkIjoiOTgiLCJJZCI6IjdiY2NmODgyLWYxMjktNDFjMi04MTdhLTEwMTg0MTY0ZTI3YiIsIkluZGV4Ijo4LCJHcm91cElkIjoiZTk3ZjM2NTQtMDc3Ny00ODZhLWIzZDMtMDRmN2NmNDgyYWNhIiwiVGl0bGUiOiJNb3ZlcyB0byBTZWF0dGxlIiwiRGF0ZVRpbWUiOiIxOTk0LTA4LTIzVDIzOjU5OjAwIiwiUGVyY2VudGFnZUNvbXBsZXRlIjpudWxsLCJOb3RlIjpudWxsLCJTdHlsZSI6eyIkaWQiOiI5OSIsIlRpdGxlUG9zaXRpb24iOiJMZWZ0IiwiRGF0ZVBvc2l0aW9uIjoiQWJvdmUiLCJTaGFwZVR5cGUiOjIsIlNoYXBlU2l6ZSI6MSwiU2hhcGVTdHlsZSI6eyIkaWQiOiIxMDAiLCJNYXJnaW4iOnsiJHJlZiI6IjgifSwiUGFkZGluZyI6eyIkcmVmIjoiOSJ9LCJCYWNrZ3JvdW5kIjp7IiRpZCI6IjEwMSIsIkNvbG9yIjp7IiRpZCI6IjEwMiIsIkEiOjI1NSwiUiI6MjU1LCJHIjoxNTUsIkIiOjB9fSwiSXNWaXNpYmxlIjp0cnVlLCJXaWR0aCI6MTMuMCwiSGVpZ2h0IjoxMy4wLCJCb3JkZXJTdHlsZSI6eyIkaWQiOiIxMDMiLCJMaW5lQ29sb3IiOm51bGwsIkxpbmVXZWlnaHQiOjAuMCwiTGluZVR5cGUiOjAsIlBhcmVudFN0eWxlIjpudWxsfSwiUGFyZW50U3R5bGUiOm51bGx9LCJUaXRsZVN0eWxlIjp7IiRpZCI6IjEwNCIsIkZvbnRTZXR0aW5ncyI6eyIkaWQiOiIxMDUiLCJGb250U2l6ZSI6OSwiRm9udE5hbWUiOiJBcmlhbCIsIklzQm9sZCI6ZmFsc2UsIklzSXRhbGljIjpmYWxzZSwiSXNVbmRlcmxpbmVkIjpmYWxzZSwiUGFyZW50U3R5bGUiOm51bGx9LCJBdXRvU2l6ZSI6MiwiRm9yZWdyb3VuZCI6eyIkaWQiOiIxMDYiLCJDb2xvciI6eyIkaWQiOiIxMDciLCJBIjoyNTUsIlIiOjIzOCwiRyI6MjM2LCJCIjoyMjV9fSwiTWF4V2lkdGgiOjgxLjEzNzc5NDQ5NDYyODksIk1heEhlaWdodCI6IkluZmluaXR5IiwiU21hcnRGb3JlZ3JvdW5kSXNBY3RpdmUiOmZhbHNlLCJIb3Jpem9udGFsQWxpZ25tZW50IjoyLCJWZXJ0aWNhbEFsaWdubWVudCI6MCwiU21hcnRGb3JlZ3JvdW5kIjpudWxsLCJCYWNrZ3JvdW5kRmlsbFR5cGUiOjAsIk1hcmdpbiI6eyIkcmVmIjoiMTcifSwiUGFkZGluZyI6eyIkcmVmIjoiMTgifSwiQmFja2dyb3VuZCI6eyIkaWQiOiIxMDgiLCJDb2xvciI6eyIkaWQiOiIxMDkiLCJBIjowLCJSIjoyNTUsIkciOjI1NSwiQiI6MjU1fX0sIklzVmlzaWJsZSI6dHJ1ZSwiV2lkdGgiOjAuMCwiSGVpZ2h0IjowLjAsIkJvcmRlclN0eWxlIjpudWxsLCJQYXJlbnRTdHlsZSI6bnVsbH0sIkRhdGVTdHlsZSI6eyIkaWQiOiIxMTAiLCJGb250U2V0dGluZ3MiOnsiJGlkIjoiMTExIiwiRm9udFNpemUiOjgsIkZvbnROYW1lIjoiVmVyZGFuYSIsIklzQm9sZCI6dHJ1ZSwiSXNJdGFsaWMiOmZhbHNlLCJJc1VuZGVybGluZWQiOmZhbHNlLCJQYXJlbnRTdHlsZSI6bnVsbH0sIkF1dG9TaXplIjoyLCJGb3JlZ3JvdW5kIjp7IiRpZCI6IjExMiIsIkNvbG9yIjp7IiRpZCI6IjExMyIsIkEiOjI1NSwiUiI6MjU0LCJHIjoxODksIkIiOjEwNX19LCJNYXhXaWR0aCI6MjcuMDU3NjkwNzE0MDY0NDM5LCJNYXhIZWlnaHQiOiJJbmZpbml0eSIsIlNtYXJ0Rm9yZWdyb3VuZElzQWN0aXZlIjpmYWxzZSwiSG9yaXpvbnRhbEFsaWdubWVudCI6MSwiVmVydGljYWxBbGlnbm1lbnQiOjAsIlNtYXJ0Rm9yZWdyb3VuZCI6bnVsbCwiQmFja2dyb3VuZEZpbGxUeXBlIjowLCJNYXJnaW4iOnsiJHJlZiI6IjI1In0sIlBhZGRpbmciOnsiJHJlZiI6IjI2In0sIkJhY2tncm91bmQiOnsiJGlkIjoiMTE0IiwiQ29sb3IiOnsiJGlkIjoiMTE1IiwiQSI6MCwiUiI6MjU1LCJHIjoyNTUsIkIiOjI1NX19LCJJc1Zpc2libGUiOnRydWUsIldpZHRoIjowLjAsIkhlaWdodCI6MC4wLCJCb3JkZXJTdHlsZSI6bnVsbCwiUGFyZW50U3R5bGUiOm51bGx9LCJEYXRlRm9ybWF0Ijp7IiRyZWYiOiIyOSJ9LCJXZWVrTnVtYmVyaW5nIjp7IiRpZCI6IjExNiIsIkZvcm1hdCI6MCwiSXNWaXNpYmxlIjpmYWxzZSwiTGFzdEtub3duVmlzaWJpbGl0eVN0YXRlIjpmYWxzZX0sIklzVmlzaWJsZSI6dHJ1ZSwiUGFyZW50U3R5bGUiOm51bGx9LCJIeXBlcmxpbmsiOm51bGwsIkltcG9ydElkIjoiIn0seyIkaWQiOiIxMTciLCJJZCI6ImYyNmU3YjI5LWEzM2MtNDJkYy05ZTMyLTBjZDM5M2U1YTBhZSIsIkluZGV4Ijo5LCJHcm91cElkIjoiZTk3ZjM2NTQtMDc3Ny00ODZhLWIzZDMtMDRmN2NmNDgyYWNhIiwiVGl0bGUiOiJTdGFycyBpbiBTdGFyIFRyZWsgQmV5b25kICAgICAgICAgICAgICAiLCJEYXRlVGltZSI6IjIwMTYtMDctMjFUMjM6NTk6MDAiLCJQZXJjZW50YWdlQ29tcGxldGUiOm51bGwsIk5vdGUiOm51bGwsIlN0eWxlIjp7IiRpZCI6IjExOCIsIlRpdGxlUG9zaXRpb24iOiJMZWZ0IiwiRGF0ZVBvc2l0aW9uIjoiQWJvdmUiLCJTaGFwZVR5cGUiOjIsIlNoYXBlU2l6ZSI6MSwiU2hhcGVTdHlsZSI6eyIkaWQiOiIxMTkiLCJNYXJnaW4iOnsiJHJlZiI6IjgifSwiUGFkZGluZyI6eyIkcmVmIjoiOSJ9LCJCYWNrZ3JvdW5kIjp7IiRpZCI6IjEyMCIsIkNvbG9yIjp7IiRpZCI6IjEyMSIsIkEiOjI1NSwiUiI6MjU1LCJHIjoxNTUsIkIiOjB9fSwiSXNWaXNpYmxlIjp0cnVlLCJXaWR0aCI6MTMuMCwiSGVpZ2h0IjoxMy4wLCJCb3JkZXJTdHlsZSI6eyIkaWQiOiIxMjIiLCJMaW5lQ29sb3IiOm51bGwsIkxpbmVXZWlnaHQiOjAuMCwiTGluZVR5cGUiOjAsIlBhcmVudFN0eWxlIjpudWxsfSwiUGFyZW50U3R5bGUiOm51bGx9LCJUaXRsZVN0eWxlIjp7IiRpZCI6IjEyMyIsIkZvbnRTZXR0aW5ncyI6eyIkaWQiOiIxMjQiLCJGb250U2l6ZSI6OSwiRm9udE5hbWUiOiJBcmlhbCIsIklzQm9sZCI6ZmFsc2UsIklzSXRhbGljIjpmYWxzZSwiSXNVbmRlcmxpbmVkIjpmYWxzZSwiUGFyZW50U3R5bGUiOm51bGx9LCJBdXRvU2l6ZSI6MiwiRm9yZWdyb3VuZCI6eyIkaWQiOiIxMjUiLCJDb2xvciI6eyIkaWQiOiIxMjYiLCJBIjoyNTUsIlIiOjIzOCwiRyI6MjM2LCJCIjoyMjV9fSwiTWF4V2lkdGgiOjE1My4wLCJNYXhIZWlnaHQiOiJJbmZpbml0eSIsIlNtYXJ0Rm9yZWdyb3VuZElzQWN0aXZlIjpmYWxzZSwiSG9yaXpvbnRhbEFsaWdubWVudCI6MiwiVmVydGljYWxBbGlnbm1lbnQiOjAsIlNtYXJ0Rm9yZWdyb3VuZCI6bnVsbCwiQmFja2dyb3VuZEZpbGxUeXBlIjowLCJNYXJnaW4iOnsiJHJlZiI6IjE3In0sIlBhZGRpbmciOnsiJHJlZiI6IjE4In0sIkJhY2tncm91bmQiOnsiJGlkIjoiMTI3IiwiQ29sb3IiOnsiJGlkIjoiMTI4IiwiQSI6MCwiUiI6MjU1LCJHIjoyNTUsIkIiOjI1NX19LCJJc1Zpc2libGUiOnRydWUsIldpZHRoIjowLjAsIkhlaWdodCI6MC4wLCJCb3JkZXJTdHlsZSI6bnVsbCwiUGFyZW50U3R5bGUiOm51bGx9LCJEYXRlU3R5bGUiOnsiJGlkIjoiMTI5IiwiRm9udFNldHRpbmdzIjp7IiRpZCI6IjEzMCIsIkZvbnRTaXplIjo4LCJGb250TmFtZSI6IlZlcmRhbmEiLCJJc0JvbGQiOnRydWUsIklzSXRhbGljIjpmYWxzZSwiSXNVbmRlcmxpbmVkIjpmYWxzZSwiUGFyZW50U3R5bGUiOm51bGx9LCJBdXRvU2l6ZSI6MiwiRm9yZWdyb3VuZCI6eyIkaWQiOiIxMzEiLCJDb2xvciI6eyIkaWQiOiIxMzIiLCJBIjoyNTUsIlIiOjI1NCwiRyI6MTg5LCJCIjoxMDV9fSwiTWF4V2lkdGgiOjM0Ljk5MjExNTE1OTM0ODMsIk1heEhlaWdodCI6IkluZmluaXR5IiwiU21hcnRGb3JlZ3JvdW5kSXNBY3RpdmUiOmZhbHNlLCJIb3Jpem9udGFsQWxpZ25tZW50IjoxLCJWZXJ0aWNhbEFsaWdubWVudCI6MCwiU21hcnRGb3JlZ3JvdW5kIjpudWxsLCJCYWNrZ3JvdW5kRmlsbFR5cGUiOjAsIk1hcmdpbiI6eyIkcmVmIjoiMjUifSwiUGFkZGluZyI6eyIkcmVmIjoiMjYifSwiQmFja2dyb3VuZCI6eyIkaWQiOiIxMzMiLCJDb2xvciI6eyIkaWQiOiIxMzQiLCJBIjowLCJSIjoyNTUsIkciOjI1NSwiQiI6MjU1fX0sIklzVmlzaWJsZSI6dHJ1ZSwiV2lkdGgiOjAuMCwiSGVpZ2h0IjowLjAsIkJvcmRlclN0eWxlIjpudWxsLCJQYXJlbnRTdHlsZSI6bnVsbH0sIkRhdGVGb3JtYXQiOnsiJHJlZiI6IjI5In0sIldlZWtOdW1iZXJpbmciOnsiJGlkIjoiMTM1IiwiRm9ybWF0IjowLCJJc1Zpc2libGUiOmZhbHNlLCJMYXN0S25vd25WaXNpYmlsaXR5U3RhdGUiOmZhbHNlfSwiSXNWaXNpYmxlIjp0cnVlLCJQYXJlbnRTdHlsZSI6bnVsbH0sIkh5cGVybGluayI6bnVsbCwiSW1wb3J0SWQiOiIifV0sIklkIjoiZjg3MDg0Y2UtMmZmMy00NzRjLThmNzYtZWQ1NmM2ZjgzYmExIiwiSXNTaW5nbGVJdGVtUm93IjpmYWxzZX0seyIkaWQiOiIxMzYiLCJfdGFza3MiOltdLCJfbWlsZXN0b25lcyI6W3siJGlkIjoiMTM3IiwiSWQiOiIwNDgyYTQ1Ny01OGVlLTRiNTMtYmJjOC0xYmM1NTZkMGUzNWEiLCJJbmRleCI6MTIsIkdyb3VwSWQiOiI4ZTg2MDBlZS04MDQ2LTQ3ZTctYTZlMS1iNzg3ZTYwOTNkYjciLCJUaXRsZSI6IjFzdCBwdWJsaWMgYXBwZWFyYW5jZSB3aXRoIExhdXJlbiBTYW5jaGV6IiwiRGF0ZVRpbWUiOiIyMDE5LTA3LTE0VDIzOjU5OjAwIiwiUGVyY2VudGFnZUNvbXBsZXRlIjpudWxsLCJOb3RlIjpudWxsLCJTdHlsZSI6eyIkaWQiOiIxMzgiLCJUaXRsZVBvc2l0aW9uIjoiTGVmdCIsIkRhdGVQb3NpdGlvbiI6IkFib3ZlIiwiU2hhcGVUeXBlIjoyLCJTaGFwZVNpemUiOjEsIlNoYXBlU3R5bGUiOnsiJGlkIjoiMTM5IiwiTWFyZ2luIjp7IiRyZWYiOiI4In0sIlBhZGRpbmciOnsiJHJlZiI6IjkifSwiQmFja2dyb3VuZCI6eyIkaWQiOiIxNDAiLCJDb2xvciI6eyIkaWQiOiIxNDEiLCJBIjoyNTUsIlIiOjI1NSwiRyI6MTU1LCJCIjowfX0sIklzVmlzaWJsZSI6dHJ1ZSwiV2lkdGgiOjEzLjAsIkhlaWdodCI6MTMuMCwiQm9yZGVyU3R5bGUiOnsiJGlkIjoiMTQyIiwiTGluZUNvbG9yIjpudWxsLCJMaW5lV2VpZ2h0IjowLjAsIkxpbmVUeXBlIjowLCJQYXJlbnRTdHlsZSI6bnVsbH0sIlBhcmVudFN0eWxlIjpudWxsfSwiVGl0bGVTdHlsZSI6eyIkaWQiOiIxNDMiLCJGb250U2V0dGluZ3MiOnsiJGlkIjoiMTQ0IiwiRm9udFNpemUiOjksIkZvbnROYW1lIjoiQXJpYWwiLCJJc0JvbGQiOmZhbHNlLCJJc0l0YWxpYyI6ZmFsc2UsIklzVW5kZXJsaW5lZCI6ZmFsc2UsIlBhcmVudFN0eWxlIjpudWxsfSwiQXV0b1NpemUiOjIsIkZvcmVncm91bmQiOnsiJGlkIjoiMTQ1IiwiQ29sb3IiOnsiJGlkIjoiMTQ2IiwiQSI6MjU1LCJSIjoyMzgsIkciOjIzNiwiQiI6MjI1fX0sIk1heFdpZHRoIjoxNzguMCwiTWF4SGVpZ2h0IjoiSW5maW5pdHkiLCJTbWFydEZvcmVncm91bmRJc0FjdGl2ZSI6ZmFsc2UsIkhvcml6b250YWxBbGlnbm1lbnQiOjIsIlZlcnRpY2FsQWxpZ25tZW50IjowLCJTbWFydEZvcmVncm91bmQiOm51bGwsIkJhY2tncm91bmRGaWxsVHlwZSI6MCwiTWFyZ2luIjp7IiRyZWYiOiIxNyJ9LCJQYWRkaW5nIjp7IiRyZWYiOiIxOCJ9LCJCYWNrZ3JvdW5kIjp7IiRpZCI6IjE0NyIsIkNvbG9yIjp7IiRpZCI6IjE0OCIsIkEiOjAsIlIiOjI1NSwiRyI6MjU1LCJCIjoyNTV9fSwiSXNWaXNpYmxlIjp0cnVlLCJXaWR0aCI6MC4wLCJIZWlnaHQiOjAuMCwiQm9yZGVyU3R5bGUiOm51bGwsIlBhcmVudFN0eWxlIjpudWxsfSwiRGF0ZVN0eWxlIjp7IiRpZCI6IjE0OSIsIkZvbnRTZXR0aW5ncyI6eyIkaWQiOiIxNTAiLCJGb250U2l6ZSI6OCwiRm9udE5hbWUiOiJWZXJkYW5hIiwiSXNCb2xkIjp0cnVlLCJJc0l0YWxpYyI6ZmFsc2UsIklzVW5kZXJsaW5lZCI6ZmFsc2UsIlBhcmVudFN0eWxlIjpudWxsfSwiQXV0b1NpemUiOjAsIkZvcmVncm91bmQiOnsiJGlkIjoiMTUxIiwiQ29sb3IiOnsiJGlkIjoiMTUyIiwiQSI6MjU1LCJSIjoyNTQsIkciOjE4OSwiQiI6MTA1fX0sIk1heFdpZHRoIjoyMDAuMCwiTWF4SGVpZ2h0IjoiSW5maW5pdHkiLCJTbWFydEZvcmVncm91bmRJc0FjdGl2ZSI6ZmFsc2UsIkhvcml6b250YWxBbGlnbm1lbnQiOjEsIlZlcnRpY2FsQWxpZ25tZW50IjowLCJTbWFydEZvcmVncm91bmQiOm51bGwsIkJhY2tncm91bmRGaWxsVHlwZSI6MCwiTWFyZ2luIjp7IiRyZWYiOiIyNSJ9LCJQYWRkaW5nIjp7IiRyZWYiOiIyNiJ9LCJCYWNrZ3JvdW5kIjp7IiRpZCI6IjE1MyIsIkNvbG9yIjp7IiRpZCI6IjE1NCIsIkEiOjAsIlIiOjI1NSwiRyI6MjU1LCJCIjoyNTV9fSwiSXNWaXNpYmxlIjp0cnVlLCJXaWR0aCI6MC4wLCJIZWlnaHQiOjAuMCwiQm9yZGVyU3R5bGUiOm51bGwsIlBhcmVudFN0eWxlIjpudWxsfSwiRGF0ZUZvcm1hdCI6eyIkaWQiOiIxNTUiLCJGb3JtYXRTdHJpbmciOiJ5eXl5IiwiU2VwYXJhdG9yIjoiLyIsIlVzZUludGVybmF0aW9uYWxEYXRlRm9ybWF0IjpmYWxzZSwiRGF0ZUlzVmlzaWJsZSI6dHJ1ZSwiVGltZUlzVmlzaWJsZSI6ZmFsc2UsIkhvdXJEaWdpdHMiOjEsIkFtUG1EZXNpZ25hdG9yIjoyLCJUcmltMDBNaW51dGVzIjpmYWxzZSwiTGFzdEtub3duVmlzaWJpbGl0eVN0YXRlIjp7IiRpZCI6IjE1NiIsIkRhdGVQYXJ0SXNWaXNpYmxlIjp0cnVlLCJUaW1lUGFydElzVmlzaWJsZSI6ZmFsc2V9fSwiV2Vla051bWJlcmluZyI6eyIkaWQiOiIxNTciLCJGb3JtYXQiOjAsIklzVmlzaWJsZSI6ZmFsc2UsIkxhc3RLbm93blZpc2liaWxpdHlTdGF0ZSI6ZmFsc2V9LCJJc1Zpc2libGUiOnRydWUsIlBhcmVudFN0eWxlIjpudWxsfSwiSHlwZXJsaW5rIjpudWxsLCJJbXBvcnRJZCI6IiJ9LHsiJGlkIjoiMTU4IiwiSWQiOiI5MTZjZTUzOS1lOTI4LTRiMDQtODgwNC05YWI2YzEzYTRmODMiLCJJbmRleCI6MTEsIkdyb3VwSWQiOiI4ZTg2MDBlZS04MDQ2LTQ3ZTctYTZlMS1iNzg3ZTYwOTNkYjciLCJUaXRsZSI6IlRpbWUgUGVyc29uIG9mIHRoZSBZZWFyICIsIkRhdGVUaW1lIjoiMTk5OS0wMS0xMlQwMDowMDowMCIsIlBlcmNlbnRhZ2VDb21wbGV0ZSI6bnVsbCwiTm90ZSI6bnVsbCwiU3R5bGUiOnsiJGlkIjoiMTU5IiwiVGl0bGVQb3NpdGlvbiI6IkxlZnQiLCJEYXRlUG9zaXRpb24iOiJBYm92ZSIsIlNoYXBlVHlwZSI6MiwiU2hhcGVTaXplIjoxLCJTaGFwZVN0eWxlIjp7IiRpZCI6IjE2MCIsIk1hcmdpbiI6eyIkaWQiOiIxNjEiLCJUb3AiOjAuMCwiTGVmdCI6MC4wLCJSaWdodCI6MC4wLCJCb3R0b20iOjAuMH0sIlBhZGRpbmciOnsiJGlkIjoiMTYyIiwiVG9wIjowLjAsIkxlZnQiOjAuMCwiUmlnaHQiOjAuMCwiQm90dG9tIjowLjB9LCJCYWNrZ3JvdW5kIjp7IiRpZCI6IjE2MyIsIkNvbG9yIjp7IiRpZCI6IjE2NCIsIkEiOjI1NSwiUiI6MjU1LCJHIjoxNTUsIkIiOjB9fSwiSXNWaXNpYmxlIjp0cnVlLCJXaWR0aCI6MTMuMCwiSGVpZ2h0IjoxMy4wLCJCb3JkZXJTdHlsZSI6eyIkaWQiOiIxNjUiLCJMaW5lQ29sb3IiOm51bGwsIkxpbmVXZWlnaHQiOjAuMCwiTGluZVR5cGUiOjAsIlBhcmVudFN0eWxlIjpudWxsfSwiUGFyZW50U3R5bGUiOm51bGx9LCJUaXRsZVN0eWxlIjp7IiRpZCI6IjE2NiIsIkZvbnRTZXR0aW5ncyI6eyIkaWQiOiIxNjciLCJGb250U2l6ZSI6OSwiRm9udE5hbWUiOiJBcmlhbCIsIklzQm9sZCI6ZmFsc2UsIklzSXRhbGljIjpmYWxzZSwiSXNVbmRlcmxpbmVkIjpmYWxzZSwiUGFyZW50U3R5bGUiOm51bGx9LCJBdXRvU2l6ZSI6MiwiRm9yZWdyb3VuZCI6eyIkaWQiOiIxNjgiLCJDb2xvciI6eyIkaWQiOiIxNjkiLCJBIjoyNTUsIlIiOjIzOCwiRyI6MjM2LCJCIjoyMjV9fSwiTWF4V2lkdGgiOjEwMS42Mjc5NTI1NzU2ODM1OSwiTWF4SGVpZ2h0IjoiSW5maW5pdHkiLCJTbWFydEZvcmVncm91bmRJc0FjdGl2ZSI6ZmFsc2UsIkhvcml6b250YWxBbGlnbm1lbnQiOjIsIlZlcnRpY2FsQWxpZ25tZW50IjowLCJTbWFydEZvcmVncm91bmQiOm51bGwsIkJhY2tncm91bmRGaWxsVHlwZSI6MCwiTWFyZ2luIjp7IiRpZCI6IjE3MCIsIlRvcCI6MC4wLCJMZWZ0IjowLjAsIlJpZ2h0IjowLjAsIkJvdHRvbSI6MC4wfSwiUGFkZGluZyI6eyIkaWQiOiIxNzEiLCJUb3AiOjAuMCwiTGVmdCI6MC4wLCJSaWdodCI6MC4wLCJCb3R0b20iOjAuMH0sIkJhY2tncm91bmQiOnsiJGlkIjoiMTcyIiwiQ29sb3IiOnsiJGlkIjoiMTczIiwiQSI6MCwiUiI6MjU1LCJHIjoyNTUsIkIiOjI1NX19LCJJc1Zpc2libGUiOnRydWUsIldpZHRoIjowLjAsIkhlaWdodCI6MC4wLCJCb3JkZXJTdHlsZSI6bnVsbCwiUGFyZW50U3R5bGUiOm51bGx9LCJEYXRlU3R5bGUiOnsiJGlkIjoiMTc0IiwiRm9udFNldHRpbmdzIjp7IiRpZCI6IjE3NSIsIkZvbnRTaXplIjo4LCJGb250TmFtZSI6IlZlcmRhbmEiLCJJc0JvbGQiOnRydWUsIklzSXRhbGljIjpmYWxzZSwiSXNVbmRlcmxpbmVkIjpmYWxzZSwiUGFyZW50U3R5bGUiOm51bGx9LCJBdXRvU2l6ZSI6MiwiRm9yZWdyb3VuZCI6eyIkaWQiOiIxNzYiLCJDb2xvciI6eyIkaWQiOiIxNzciLCJBIjoyNTUsIlIiOjI1NCwiRyI6MTg5LCJCIjoxMDV9fSwiTWF4V2lkdGgiOjM1LjAwMTY3MjU0NzgyMzQ3NSwiTWF4SGVpZ2h0IjoiSW5maW5pdHkiLCJTbWFydEZvcmVncm91bmRJc0FjdGl2ZSI6ZmFsc2UsIkhvcml6b250YWxBbGlnbm1lbnQiOjEsIlZlcnRpY2FsQWxpZ25tZW50IjowLCJTbWFydEZvcmVncm91bmQiOm51bGwsIkJhY2tncm91bmRGaWxsVHlwZSI6MCwiTWFyZ2luIjp7IiRpZCI6IjE3OCIsIlRvcCI6MC4wLCJMZWZ0IjowLjAsIlJpZ2h0IjowLjAsIkJvdHRvbSI6MC4wfSwiUGFkZGluZyI6eyIkaWQiOiIxNzkiLCJUb3AiOjAuMCwiTGVmdCI6MC4wLCJSaWdodCI6MC4wLCJCb3R0b20iOjAuMH0sIkJhY2tncm91bmQiOnsiJGlkIjoiMTgwIiwiQ29sb3IiOnsiJGlkIjoiMTgxIiwiQSI6MCwiUiI6MjU1LCJHIjoyNTUsIkIiOjI1NX19LCJJc1Zpc2libGUiOnRydWUsIldpZHRoIjowLjAsIkhlaWdodCI6MC4wLCJCb3JkZXJTdHlsZSI6bnVsbCwiUGFyZW50U3R5bGUiOm51bGx9LCJEYXRlRm9ybWF0Ijp7IiRpZCI6IjE4MiIsIkZvcm1hdFN0cmluZyI6Inl5eXkiLCJTZXBhcmF0b3IiOiIvIiwiVXNlSW50ZXJuYXRpb25hbERhdGVGb3JtYXQiOmZhbHNlLCJEYXRlSXNWaXNpYmxlIjp0cnVlLCJUaW1lSXNWaXNpYmxlIjpmYWxzZSwiSG91ckRpZ2l0cyI6MSwiQW1QbURlc2lnbmF0b3IiOjIsIlRyaW0wME1pbnV0ZXMiOmZhbHNlLCJMYXN0S25vd25WaXNpYmlsaXR5U3RhdGUiOnsiJGlkIjoiMTgzIiwiRGF0ZVBhcnRJc1Zpc2libGUiOnRydWUsIlRpbWVQYXJ0SXNWaXNpYmxlIjpmYWxzZX19LCJXZWVrTnVtYmVyaW5nIjp7IiRpZCI6IjE4NCIsIkZvcm1hdCI6MCwiSXNWaXNpYmxlIjpmYWxzZSwiTGFzdEtub3duVmlzaWJpbGl0eVN0YXRlIjpmYWxzZX0sIklzVmlzaWJsZSI6dHJ1ZSwiUGFyZW50U3R5bGUiOm51bGx9LCJIeXBlcmxpbmsiOm51bGwsIkltcG9ydElkIjpudWxsfV0sIklkIjoiYjIzNzZiYTAtMjhjMC00ZDUzLWI4YmEtNzUzOTc5OGRlNTA0IiwiSXNTaW5nbGVJdGVtUm93IjpmYWxzZX1dLCJJbmRleCI6NCwiSWQiOiJkZjZjYTkyYy05YmE0LTQxY2ItYmQ4NS0xODM5ZTY4M2ZjZDMiLCJIZWFkZXJUZXh0IjpudWxsLCJJc0RlZmF1bHQiOnRydWUsIlN0eWxlIjp7IiRpZCI6IjE4NSIsIkhlYWRlclN0eWxlIjp7IiRpZCI6IjE4NiIsIlRleHRTdHlsZSI6eyIkaWQiOiIxODciLCJGb250U2V0dGluZ3MiOnsiJGlkIjoiMTg4IiwiRm9udFNpemUiOjExLCJGb250TmFtZSI6IkNhbGlicmkiLCJJc0JvbGQiOmZhbHNlLCJJc0l0YWxpYyI6ZmFsc2UsIklzVW5kZXJsaW5lZCI6ZmFsc2UsIlBhcmVudFN0eWxlIjpudWxsfSwiQXV0b1NpemUiOjIsIkZvcmVncm91bmQiOnsiJGlkIjoiMTg5IiwiQ29sb3IiOnsiJGlkIjoiMTkwIiwiQSI6MjU1LCJSIjowLCJHIjowLCJCIjowfX0sIk1heFdpZHRoIjowLjAsIk1heEhlaWdodCI6IkluZmluaXR5IiwiU21hcnRGb3JlZ3JvdW5kSXNBY3RpdmUiOmZhbHNlLCJIb3Jpem9udGFsQWxpZ25tZW50IjowLCJWZXJ0aWNhbEFsaWdubWVudCI6MCwiU21hcnRGb3JlZ3JvdW5kIjpudWxsLCJCYWNrZ3JvdW5kRmlsbFR5cGUiOjAsIk1hcmdpbiI6eyIkaWQiOiIxOTEiLCJUb3AiOjAuMCwiTGVmdCI6MC4wLCJSaWdodCI6MC4wLCJCb3R0b20iOjAuMH0sIlBhZGRpbmciOnsiJGlkIjoiMTkyIiwiVG9wIjowLjAsIkxlZnQiOjAuMCwiUmlnaHQiOjAuMCwiQm90dG9tIjowLjB9LCJCYWNrZ3JvdW5kIjpudWxsLCJJc1Zpc2libGUiOnRydWUsIldpZHRoIjowLjAsIkhlaWdodCI6MC4wLCJCb3JkZXJTdHlsZSI6bnVsbCwiUGFyZW50U3R5bGUiOm51bGx9LCJSZWN0YW5nbGVTdHlsZSI6eyIkaWQiOiIxOTMiLCJNYXJnaW4iOnsiJGlkIjoiMTk0IiwiVG9wIjowLjAsIkxlZnQiOjAuMCwiUmlnaHQiOjAuMCwiQm90dG9tIjowLjB9LCJQYWRkaW5nIjp7IiRpZCI6IjE5NSIsIlRvcCI6MC4wLCJMZWZ0IjowLjAsIlJpZ2h0IjowLjAsIkJvdHRvbSI6MC4wfSwiQmFja2dyb3VuZCI6eyIkaWQiOiIxOTYiLCJDb2xvciI6eyIkaWQiOiIxOTciLCJBIjo2MywiUiI6MjQ4LCJHIjoxNTIsIkIiOjI5fX0sIklzVmlzaWJsZSI6dHJ1ZSwiV2lkdGgiOjAuMCwiSGVpZ2h0IjowLjAsIkJvcmRlclN0eWxlIjp7IiRpZCI6IjE5OCIsIkxpbmVDb2xvciI6eyIkaWQiOiIxOTkiLCIkdHlwZSI6Ik5MUkUuQ29tbW9uLkRvbS5Tb2xpZENvbG9yQnJ1c2gsIE5MUkUuQ29tbW9uIiwiQ29sb3IiOnsiJGlkIjoiMjAwIiwiQSI6MjU1LCJSIjoyNTUsIkciOjAsIkIiOjB9fSwiTGluZVdlaWdodCI6MC4wLCJMaW5lVHlwZSI6MCwiUGFyZW50U3R5bGUiOm51bGx9LCJQYXJlbnRTdHlsZSI6bnVsbH0sIk1hcmdpbiI6eyIkaWQiOiIyMDEiLCJUb3AiOjAuMCwiTGVmdCI6MC4wLCJSaWdodCI6MC4wLCJCb3R0b20iOjAuMH0sIlBhZGRpbmciOnsiJGlkIjoiMjAyIiwiVG9wIjowLjAsIkxlZnQiOjAuMCwiUmlnaHQiOjAuMCwiQm90dG9tIjowLjB9LCJCYWNrZ3JvdW5kIjpudWxsLCJJc1Zpc2libGUiOnRydWUsIldpZHRoIjowLjAsIkhlaWdodCI6MC4wLCJCb3JkZXJTdHlsZSI6bnVsbCwiUGFyZW50U3R5bGUiOm51bGx9LCJCYWNrZ3JvdW5kU3R5bGUiOnsiJGlkIjoiMjAzIiwiTWFyZ2luIjp7IiRpZCI6IjIwNCIsIlRvcCI6MC4wLCJMZWZ0IjowLjAsIlJpZ2h0IjowLjAsIkJvdHRvbSI6MC4wfSwiUGFkZGluZyI6eyIkaWQiOiIyMDUiLCJUb3AiOjAuMCwiTGVmdCI6MC4wLCJSaWdodCI6MC4wLCJCb3R0b20iOjAuMH0sIkJhY2tncm91bmQiOnsiJGlkIjoiMjA2IiwiQ29sb3IiOnsiJGlkIjoiMjA3IiwiQSI6NTEsIlIiOjE4MiwiRyI6NzMsIkIiOjM4fX0sIklzVmlzaWJsZSI6dHJ1ZSwiV2lkdGgiOjAuMCwiSGVpZ2h0IjowLjAsIkJvcmRlclN0eWxlIjp7IiRpZCI6IjIwOCIsIkxpbmVDb2xvciI6eyIkaWQiOiIyMDkiLCIkdHlwZSI6Ik5MUkUuQ29tbW9uLkRvbS5Tb2xpZENvbG9yQnJ1c2gsIE5MUkUuQ29tbW9uIiwiQ29sb3IiOnsiJGlkIjoiMjEwIiwiQSI6MjU1LCJSIjoyNTUsIkciOjAsIkIiOjB9fSwiTGluZVdlaWdodCI6MC4wLCJMaW5lVHlwZSI6MCwiUGFyZW50U3R5bGUiOm51bGx9LCJQYXJlbnRTdHlsZSI6bnVsbH0sIk1hcmdpbiI6eyIkaWQiOiIyMTEiLCJUb3AiOjAuMCwiTGVmdCI6MC4wLCJSaWdodCI6MC4wLCJCb3R0b20iOjAuMH0sIlBhZGRpbmciOnsiJGlkIjoiMjEyIiwiVG9wIjowLjAsIkxlZnQiOjAuMCwiUmlnaHQiOjAuMCwiQm90dG9tIjowLjB9LCJJc1Zpc2libGUiOmZhbHNlLCJXaWR0aCI6MC4wLCJIZWlnaHQiOjAuMCwiQm9yZGVyU3R5bGUiOm51bGwsIlBhcmVudFN0eWxlIjpudWxsfX1dLCJJZCI6IjBkNzlhYmQyLTA1YmQtNDEzNS1iNDRmLTZjZGRlNDQ4OWU0NCIsIkluZGV4Ijo0LCJIZWFkZXJUZXh0IjoiUGVyc29uYWwgbGlmZSIsIlN0eWxlIjp7IiRpZCI6IjIxMyIsIkhlYWRlclN0eWxlIjp7IiRpZCI6IjIxNCIsIlRleHRJc1ZlcnRpY2FsIjpmYWxzZSwiVGV4dFN0eWxlIjp7IiRpZCI6IjIxNSIsIkZvbnRTZXR0aW5ncyI6eyIkaWQiOiIyMTYiLCJGb250U2l6ZSI6MTQsIkZvbnROYW1lIjoiQXJpYWwiLCJJc0JvbGQiOnRydWUsIklzSXRhbGljIjpmYWxzZSwiSXNVbmRlcmxpbmVkIjpmYWxzZSwiUGFyZW50U3R5bGUiOm51bGx9LCJBdXRvU2l6ZSI6MCwiRm9yZWdyb3VuZCI6eyIkaWQiOiIyMTciLCJDb2xvciI6eyIkaWQiOiIyMTgiLCJBIjoyNTUsIlIiOjE5LCJHIjoyNSwiQiI6MzN9fSwiTWF4V2lkdGgiOiJJbmZpbml0eSIsIk1heEhlaWdodCI6IkluZmluaXR5IiwiU21hcnRGb3JlZ3JvdW5kSXNBY3RpdmUiOmZhbHNlLCJIb3Jpem9udGFsQWxpZ25tZW50IjowLCJWZXJ0aWNhbEFsaWdubWVudCI6MCwiU21hcnRGb3JlZ3JvdW5kIjpudWxsLCJCYWNrZ3JvdW5kRmlsbFR5cGUiOjAsIk1hcmdpbiI6eyIkaWQiOiIyMTkiLCJUb3AiOjAuMCwiTGVmdCI6MC4wLCJSaWdodCI6MC4wLCJCb3R0b20iOjAuMH0sIlBhZGRpbmciOnsiJGlkIjoiMjIwIiwiVG9wIjowLjAsIkxlZnQiOjAuMCwiUmlnaHQiOjAuMCwiQm90dG9tIjowLjB9LCJCYWNrZ3JvdW5kIjpudWxsLCJJc1Zpc2libGUiOnRydWUsIldpZHRoIjowLjAsIkhlaWdodCI6MC4wLCJCb3JkZXJTdHlsZSI6bnVsbCwiUGFyZW50U3R5bGUiOm51bGx9LCJSZWN0YW5nbGVTdHlsZSI6eyIkaWQiOiIyMjEiLCJNYXJnaW4iOnsiJGlkIjoiMjIyIiwiVG9wIjowLjAsIkxlZnQiOjAuMCwiUmlnaHQiOjAuMCwiQm90dG9tIjowLjB9LCJQYWRkaW5nIjp7IiRpZCI6IjIyMyIsIlRvcCI6MC4wLCJMZWZ0IjowLjAsIlJpZ2h0IjowLjAsIkJvdHRvbSI6MC4wfSwiQmFja2dyb3VuZCI6eyIkaWQiOiIyMjQiLCJDb2xvciI6eyIkaWQiOiIyMjUiLCJBIjoyNTUsIlIiOjI1NSwiRyI6MTU1LCJCIjowfX0sIklzVmlzaWJsZSI6dHJ1ZSwiV2lkdGgiOjAuMCwiSGVpZ2h0IjowLjAsIkJvcmRlclN0eWxlIjp7IiRpZCI6IjIyNiIsIkxpbmVDb2xvciI6eyIkaWQiOiIyMjciLCIkdHlwZSI6Ik5MUkUuQ29tbW9uLkRvbS5Tb2xpZENvbG9yQnJ1c2gsIE5MUkUuQ29tbW9uIiwiQ29sb3IiOnsiJGlkIjoiMjI4IiwiQSI6MjU1LCJSIjoyMiwiRyI6MjgsIkIiOjM1fX0sIkxpbmVXZWlnaHQiOjAuMCwiTGluZVR5cGUiOjAsIlBhcmVudFN0eWxlIjpudWxsfSwiUGFyZW50U3R5bGUiOm51bGx9LCJNYXJnaW4iOnsiJGlkIjoiMjI5IiwiVG9wIjowLjAsIkxlZnQiOjAuMCwiUmlnaHQiOjAuMCwiQm90dG9tIjowLjB9LCJQYWRkaW5nIjp7IiRpZCI6IjIzMCIsIlRvcCI6MC4wLCJMZWZ0IjowLjAsIlJpZ2h0IjowLjAsIkJvdHRvbSI6MC4wfSwiQmFja2dyb3VuZCI6bnVsbCwiSXNWaXNpYmxlIjp0cnVlLCJXaWR0aCI6MC4wLCJIZWlnaHQiOjAuMCwiQm9yZGVyU3R5bGUiOm51bGwsIlBhcmVudFN0eWxlIjpudWxsfSwiQmFja2dyb3VuZFN0eWxlIjp7IiRpZCI6IjIzMSIsIk1hcmdpbiI6eyIkaWQiOiIyMzIiLCJUb3AiOjAuMCwiTGVmdCI6MC4wLCJSaWdodCI6MC4wLCJCb3R0b20iOjAuMH0sIlBhZGRpbmciOnsiJGlkIjoiMjMzIiwiVG9wIjowLjAsIkxlZnQiOjAuMCwiUmlnaHQiOjAuMCwiQm90dG9tIjowLjB9LCJCYWNrZ3JvdW5kIjp7IiRpZCI6IjIzNCIsIkNvbG9yIjp7IiRpZCI6IjIzNSIsIkEiOjM4LCJSIjoyNTUsIkciOjE1NSwiQiI6MH19LCJJc1Zpc2libGUiOnRydWUsIldpZHRoIjowLjAsIkhlaWdodCI6MC4wLCJCb3JkZXJTdHlsZSI6eyIkaWQiOiIyMzYiLCJMaW5lQ29sb3IiOnsiJGlkIjoiMjM3IiwiJHR5cGUiOiJOTFJFLkNvbW1vbi5Eb20uU29saWRDb2xvckJydXNoLCBOTFJFLkNvbW1vbiIsIkNvbG9yIjp7IiRpZCI6IjIzOCIsIkEiOjI1NSwiUiI6MjU1LCJHIjoyNTUsIkIiOjI1NX19LCJMaW5lV2VpZ2h0IjowLjAsIkxpbmVUeXBlIjowLCJQYXJlbnRTdHlsZSI6bnVsbH0sIlBhcmVudFN0eWxlIjpudWxsfSwiSXNBYm92ZVRpbWViYW5kIjpmYWxzZSwiTWFyZ2luIjp7IiRpZCI6IjIzOSIsIlRvcCI6MC4wLCJMZWZ0IjowLjAsIlJpZ2h0IjowLjAsIkJvdHRvbSI6MC4wfSwiUGFkZGluZyI6eyIkaWQiOiIyNDAiLCJUb3AiOjAuMCwiTGVmdCI6MC4wLCJSaWdodCI6MC4wLCJCb3R0b20iOjAuMH0sIklzVmlzaWJsZSI6dHJ1ZSwiV2lkdGgiOjAuMCwiSGVpZ2h0IjowLjAsIkJvcmRlclN0eWxlIjp7IiRpZCI6IjI0MSIsIkxpbmVDb2xvciI6bnVsbCwiTGluZVdlaWdodCI6MC4wLCJMaW5lVHlwZSI6MCwiUGFyZW50U3R5bGUiOm51bGx9LCJQYXJlbnRTdHlsZSI6bnVsbH19LHsiJGlkIjoiMjQyIiwiX2FjdGl2aXRpZXMiOlt7IiRpZCI6IjI0MyIsIl9yb3dzIjpbeyIkaWQiOiIyNDQiLCJfdGFza3MiOltdLCJfbWlsZXN0b25lcyI6W3siJGlkIjoiMjQ1IiwiSWQiOiIxY2JjZDZkNi00YjMyLTQxOGEtYmViYS00NzVkZmJjNzM1ZmYiLCJJbmRleCI6MTYsIkdyb3VwSWQiOiJjODg0ZThhZS05YzYxLTRhOGQtYTdlOC1iOGRlNjZlNmU3Y2IiLCJUaXRsZSI6Ikhvbm9yYXJ5IGRvY3RvcmF0ZSBmcm9tIENhcm5lZ2llIE1lbGxvbiBVbml2LiIsIkRhdGVUaW1lIjoiMjAwOC0wMS0xMlQwMDowMDowMCIsIlBlcmNlbnRhZ2VDb21wbGV0ZSI6bnVsbCwiTm90ZSI6bnVsbCwiU3R5bGUiOnsiJGlkIjoiMjQ2IiwiVGl0bGVQb3NpdGlvbiI6IlJpZ2h0IiwiRGF0ZVBvc2l0aW9uIjoiQWJvdmUiLCJTaGFwZVR5cGUiOjcsIlNoYXBlU2l6ZSI6MCwiU2hhcGVTdHlsZSI6eyIkaWQiOiIyNDciLCJNYXJnaW4iOnsiJGlkIjoiMjQ4IiwiVG9wIjowLjAsIkxlZnQiOjAuMCwiUmlnaHQiOjAuMCwiQm90dG9tIjowLjB9LCJQYWRkaW5nIjp7IiRpZCI6IjI0OSIsIlRvcCI6MC4wLCJMZWZ0IjowLjAsIlJpZ2h0IjowLjAsIkJvdHRvbSI6MC4wfSwiQmFja2dyb3VuZCI6eyIkaWQiOiIyNTAiLCJDb2xvciI6eyIkaWQiOiIyNTEiLCJBIjoyNTUsIlIiOjIyMSwiRyI6MTg2LCJCIjoxNTd9fSwiSXNWaXNpYmxlIjp0cnVlLCJXaWR0aCI6MTIuMCwiSGVpZ2h0IjoxNC4wLCJCb3JkZXJTdHlsZSI6eyIkaWQiOiIyNTIiLCJMaW5lQ29sb3IiOm51bGwsIkxpbmVXZWlnaHQiOjAuMCwiTGluZVR5cGUiOjAsIlBhcmVudFN0eWxlIjpudWxsfSwiUGFyZW50U3R5bGUiOm51bGx9LCJUaXRsZVN0eWxlIjp7IiRpZCI6IjI1MyIsIkZvbnRTZXR0aW5ncyI6eyIkaWQiOiIyNTQiLCJGb250U2l6ZSI6OSwiRm9udE5hbWUiOiJBcmlhbCIsIklzQm9sZCI6ZmFsc2UsIklzSXRhbGljIjpmYWxzZSwiSXNVbmRlcmxpbmVkIjpmYWxzZSwiUGFyZW50U3R5bGUiOm51bGx9LCJBdXRvU2l6ZSI6MiwiRm9yZWdyb3VuZCI6eyIkaWQiOiIyNTUiLCJDb2xvciI6eyIkaWQiOiIyNTYiLCJBIjoyNTUsIlIiOjIzOCwiRyI6MjM2LCJCIjoyMjV9fSwiTWF4V2lkdGgiOjIxNi4wMzMwMjM1NDM5OTAyMywiTWF4SGVpZ2h0IjoiSW5maW5pdHkiLCJTbWFydEZvcmVncm91bmRJc0FjdGl2ZSI6ZmFsc2UsIkhvcml6b250YWxBbGlnbm1lbnQiOjAsIlZlcnRpY2FsQWxpZ25tZW50IjowLCJTbWFydEZvcmVncm91bmQiOm51bGwsIkJhY2tncm91bmRGaWxsVHlwZSI6MCwiTWFyZ2luIjp7IiRpZCI6IjI1NyIsIlRvcCI6MC4wLCJMZWZ0IjowLjAsIlJpZ2h0IjowLjAsIkJvdHRvbSI6MC4wfSwiUGFkZGluZyI6eyIkaWQiOiIyNTgiLCJUb3AiOjAuMCwiTGVmdCI6MC4wLCJSaWdodCI6MC4wLCJCb3R0b20iOjAuMH0sIkJhY2tncm91bmQiOnsiJGlkIjoiMjU5IiwiQ29sb3IiOnsiJGlkIjoiMjYwIiwiQSI6MCwiUiI6MjU1LCJHIjoyNTUsIkIiOjI1NX19LCJJc1Zpc2libGUiOnRydWUsIldpZHRoIjowLjAsIkhlaWdodCI6MC4wLCJCb3JkZXJTdHlsZSI6bnVsbCwiUGFyZW50U3R5bGUiOm51bGx9LCJEYXRlU3R5bGUiOnsiJGlkIjoiMjYxIiwiRm9udFNldHRpbmdzIjp7IiRpZCI6IjI2MiIsIkZvbnRTaXplIjo4LCJGb250TmFtZSI6IlZlcmRhbmEiLCJJc0JvbGQiOnRydWUsIklzSXRhbGljIjpmYWxzZSwiSXNVbmRlcmxpbmVkIjpmYWxzZSwiUGFyZW50U3R5bGUiOm51bGx9LCJBdXRvU2l6ZSI6MCwiRm9yZWdyb3VuZCI6eyIkaWQiOiIyNjMiLCJDb2xvciI6eyIkaWQiOiIyNjQiLCJBIjoyNTUsIlIiOjI1NCwiRyI6MTg5LCJCIjoxMDV9fSwiTWF4V2lkdGgiOjIwMC4wLCJNYXhIZWlnaHQiOiJJbmZpbml0eSIsIlNtYXJ0Rm9yZWdyb3VuZElzQWN0aXZlIjpmYWxzZSwiSG9yaXpvbnRhbEFsaWdubWVudCI6MSwiVmVydGljYWxBbGlnbm1lbnQiOjAsIlNtYXJ0Rm9yZWdyb3VuZCI6bnVsbCwiQmFja2dyb3VuZEZpbGxUeXBlIjowLCJNYXJnaW4iOnsiJGlkIjoiMjY1IiwiVG9wIjowLjAsIkxlZnQiOjAuMCwiUmlnaHQiOjAuMCwiQm90dG9tIjowLjB9LCJQYWRkaW5nIjp7IiRpZCI6IjI2NiIsIlRvcCI6MC4wLCJMZWZ0IjowLjAsIlJpZ2h0IjowLjAsIkJvdHRvbSI6MC4wfSwiQmFja2dyb3VuZCI6eyIkaWQiOiIyNjciLCJDb2xvciI6eyIkaWQiOiIyNjgiLCJBIjowLCJSIjoyNTUsIkciOjI1NSwiQiI6MjU1fX0sIklzVmlzaWJsZSI6dHJ1ZSwiV2lkdGgiOjAuMCwiSGVpZ2h0IjowLjAsIkJvcmRlclN0eWxlIjpudWxsLCJQYXJlbnRTdHlsZSI6bnVsbH0sIkRhdGVGb3JtYXQiOnsiJGlkIjoiMjY5IiwiRm9ybWF0U3RyaW5nIjoieXl5eSIsIlNlcGFyYXRvciI6Ii8iLCJVc2VJbnRlcm5hdGlvbmFsRGF0ZUZvcm1hdCI6ZmFsc2UsIkRhdGVJc1Zpc2libGUiOnRydWUsIlRpbWVJc1Zpc2libGUiOmZhbHNlLCJIb3VyRGlnaXRzIjoxLCJBbVBtRGVzaWduYXRvciI6MiwiVHJpbTAwTWludXRlcyI6ZmFsc2UsIkxhc3RLbm93blZpc2liaWxpdHlTdGF0ZSI6eyIkaWQiOiIyNzAiLCJEYXRlUGFydElzVmlzaWJsZSI6dHJ1ZSwiVGltZVBhcnRJc1Zpc2libGUiOmZhbHNlfX0sIldlZWtOdW1iZXJpbmciOnsiJGlkIjoiMjcxIiwiRm9ybWF0IjowLCJJc1Zpc2libGUiOmZhbHNlLCJMYXN0S25vd25WaXNpYmlsaXR5U3RhdGUiOmZhbHNlfSwiSXNWaXNpYmxlIjp0cnVlLCJQYXJlbnRTdHlsZSI6bnVsbH0sIkh5cGVybGluayI6bnVsbCwiSW1wb3J0SWQiOm51bGx9LHsiJGlkIjoiMjcyIiwiSWQiOiI2MjdkZDE0ZC01OTU1LTQ5OGUtYTk5Yy03NzY2YTc5ZDU3NzciLCJJbmRleCI6MTQsIkdyb3VwSWQiOiJjODg0ZThhZS05YzYxLTRhOGQtYTdlOC1iOGRlNjZlNmU3Y2IiLCJUaXRsZSI6IkVucm9sbHMgYXQgTWlhbWkgUGFsbWV0dG8gSGlnaCBTY2hvb2wiLCJEYXRlVGltZSI6IjE5NzgtMDEtMTJUMDA6MDA6MDAiLCJQZXJjZW50YWdlQ29tcGxldGUiOm51bGwsIk5vdGUiOm51bGwsIlN0eWxlIjp7IiRpZCI6IjI3MyIsIlRpdGxlUG9zaXRpb24iOiJMZWZ0IiwiRGF0ZVBvc2l0aW9uIjoiQWJvdmUiLCJTaGFwZVR5cGUiOjcsIlNoYXBlU2l6ZSI6MCwiU2hhcGVTdHlsZSI6eyIkaWQiOiIyNzQiLCJNYXJnaW4iOnsiJGlkIjoiMjc1IiwiVG9wIjowLjAsIkxlZnQiOjAuMCwiUmlnaHQiOjAuMCwiQm90dG9tIjowLjB9LCJQYWRkaW5nIjp7IiRpZCI6IjI3NiIsIlRvcCI6MC4wLCJMZWZ0IjowLjAsIlJpZ2h0IjowLjAsIkJvdHRvbSI6MC4wfSwiQmFja2dyb3VuZCI6eyIkaWQiOiIyNzciLCJDb2xvciI6eyIkaWQiOiIyNzgiLCJBIjoyNTUsIlIiOjIyMSwiRyI6MTg2LCJCIjoxNTd9fSwiSXNWaXNpYmxlIjp0cnVlLCJXaWR0aCI6MTIuMCwiSGVpZ2h0IjoxNC4wLCJCb3JkZXJTdHlsZSI6eyIkaWQiOiIyNzkiLCJMaW5lQ29sb3IiOm51bGwsIkxpbmVXZWlnaHQiOjAuMCwiTGluZVR5cGUiOjAsIlBhcmVudFN0eWxlIjpudWxsfSwiUGFyZW50U3R5bGUiOm51bGx9LCJUaXRsZVN0eWxlIjp7IiRpZCI6IjI4MCIsIkZvbnRTZXR0aW5ncyI6eyIkaWQiOiIyODEiLCJGb250U2l6ZSI6OSwiRm9udE5hbWUiOiJBcmlhbCIsIklzQm9sZCI6ZmFsc2UsIklzSXRhbGljIjpmYWxzZSwiSXNVbmRlcmxpbmVkIjpmYWxzZSwiUGFyZW50U3R5bGUiOm51bGx9LCJBdXRvU2l6ZSI6MiwiRm9yZWdyb3VuZCI6eyIkaWQiOiIyODIiLCJDb2xvciI6eyIkaWQiOiIyODMiLCJBIjoyNTUsIlIiOjIzOCwiRyI6MjM2LCJCIjoyMjV9fSwiTWF4V2lkdGgiOjE1OC4wLCJNYXhIZWlnaHQiOiJJbmZpbml0eSIsIlNtYXJ0Rm9yZWdyb3VuZElzQWN0aXZlIjpmYWxzZSwiSG9yaXpvbnRhbEFsaWdubWVudCI6MiwiVmVydGljYWxBbGlnbm1lbnQiOjAsIlNtYXJ0Rm9yZWdyb3VuZCI6bnVsbCwiQmFja2dyb3VuZEZpbGxUeXBlIjowLCJNYXJnaW4iOnsiJGlkIjoiMjg0IiwiVG9wIjowLjAsIkxlZnQiOjAuMCwiUmlnaHQiOjAuMCwiQm90dG9tIjowLjB9LCJQYWRkaW5nIjp7IiRpZCI6IjI4NSIsIlRvcCI6MC4wLCJMZWZ0IjowLjAsIlJpZ2h0IjowLjAsIkJvdHRvbSI6MC4wfSwiQmFja2dyb3VuZCI6eyIkaWQiOiIyODYiLCJDb2xvciI6eyIkaWQiOiIyODciLCJBIjowLCJSIjoyNTUsIkciOjI1NSwiQiI6MjU1fX0sIklzVmlzaWJsZSI6dHJ1ZSwiV2lkdGgiOjAuMCwiSGVpZ2h0IjowLjAsIkJvcmRlclN0eWxlIjpudWxsLCJQYXJlbnRTdHlsZSI6bnVsbH0sIkRhdGVTdHlsZSI6eyIkaWQiOiIyODgiLCJGb250U2V0dGluZ3MiOnsiJGlkIjoiMjg5IiwiRm9udFNpemUiOjgsIkZvbnROYW1lIjoiVmVyZGFuYSIsIklzQm9sZCI6dHJ1ZSwiSXNJdGFsaWMiOmZhbHNlLCJJc1VuZGVybGluZWQiOmZhbHNlLCJQYXJlbnRTdHlsZSI6bnVsbH0sIkF1dG9TaXplIjoyLCJGb3JlZ3JvdW5kIjp7IiRpZCI6IjI5MCIsIkNvbG9yIjp7IiRpZCI6IjI5MSIsIkEiOjI1NSwiUiI6MjU0LCJHIjoxODksIkIiOjEwNX19LCJNYXhXaWR0aCI6NDYuMjI5NTEzMzI4MjAyMjMxLCJNYXhIZWlnaHQiOiJJbmZpbml0eSIsIlNtYXJ0Rm9yZWdyb3VuZElzQWN0aXZlIjpmYWxzZSwiSG9yaXpvbnRhbEFsaWdubWVudCI6MSwiVmVydGljYWxBbGlnbm1lbnQiOjAsIlNtYXJ0Rm9yZWdyb3VuZCI6bnVsbCwiQmFja2dyb3VuZEZpbGxUeXBlIjowLCJNYXJnaW4iOnsiJGlkIjoiMjkyIiwiVG9wIjowLjAsIkxlZnQiOjAuMCwiUmlnaHQiOjAuMCwiQm90dG9tIjowLjB9LCJQYWRkaW5nIjp7IiRpZCI6IjI5MyIsIlRvcCI6MC4wLCJMZWZ0IjowLjAsIlJpZ2h0IjowLjAsIkJvdHRvbSI6MC4wfSwiQmFja2dyb3VuZCI6eyIkaWQiOiIyOTQiLCJDb2xvciI6eyIkaWQiOiIyOTUiLCJBIjowLCJSIjoyNTUsIkciOjI1NSwiQiI6MjU1fX0sIklzVmlzaWJsZSI6dHJ1ZSwiV2lkdGgiOjAuMCwiSGVpZ2h0IjowLjAsIkJvcmRlclN0eWxlIjpudWxsLCJQYXJlbnRTdHlsZSI6bnVsbH0sIkRhdGVGb3JtYXQiOnsiJGlkIjoiMjk2IiwiRm9ybWF0U3RyaW5nIjoieXl5eSIsIlNlcGFyYXRvciI6Ii8iLCJVc2VJbnRlcm5hdGlvbmFsRGF0ZUZvcm1hdCI6ZmFsc2UsIkRhdGVJc1Zpc2libGUiOnRydWUsIlRpbWVJc1Zpc2libGUiOmZhbHNlLCJIb3VyRGlnaXRzIjoxLCJBbVBtRGVzaWduYXRvciI6MiwiVHJpbTAwTWludXRlcyI6ZmFsc2UsIkxhc3RLbm93blZpc2liaWxpdHlTdGF0ZSI6eyIkaWQiOiIyOTciLCJEYXRlUGFydElzVmlzaWJsZSI6dHJ1ZSwiVGltZVBhcnRJc1Zpc2libGUiOmZhbHNlfX0sIldlZWtOdW1iZXJpbmciOnsiJGlkIjoiMjk4IiwiRm9ybWF0IjowLCJJc1Zpc2libGUiOmZhbHNlLCJMYXN0S25vd25WaXNpYmlsaXR5U3RhdGUiOmZhbHNlfSwiSXNWaXNpYmxlIjp0cnVlLCJQYXJlbnRTdHlsZSI6bnVsbH0sIkh5cGVybGluayI6bnVsbCwiSW1wb3J0SWQiOm51bGx9LHsiJGlkIjoiMjk5IiwiSWQiOiI3OWFmOGFjNi1jOTQ3LTRjMzEtODdmMi00NjcwM2Q1Nzg5ZDkiLCJJbmRleCI6MTUsIkdyb3VwSWQiOiJjODg0ZThhZS05YzYxLTRhOGQtYTdlOC1iOGRlNjZlNmU3Y2IiLCJUaXRsZSI6IkVsZWN0cmljYWwgZW5naW5lZXJpbmcgJiBjb21wdXRlciBzY2llbmNlIGRlZ3JlZXMgZnJvbSBQcmluY2V0b24gKFN1bW1hIEN1bSBMYXVkZSkiLCJEYXRlVGltZSI6IjE5ODYtMDEtMTJUMDA6MDA6MDAiLCJQZXJjZW50YWdlQ29tcGxldGUiOm51bGwsIk5vdGUiOm51bGwsIlN0eWxlIjp7IiRpZCI6IjMwMCIsIlRpdGxlUG9zaXRpb24iOiJSaWdodCIsIkRhdGVQb3NpdGlvbiI6IkFib3ZlIiwiU2hhcGVUeXBlIjo3LCJTaGFwZVNpemUiOjAsIlNoYXBlU3R5bGUiOnsiJGlkIjoiMzAxIiwiTWFyZ2luIjp7IiRpZCI6IjMwMiIsIlRvcCI6MC4wLCJMZWZ0IjowLjAsIlJpZ2h0IjowLjAsIkJvdHRvbSI6MC4wfSwiUGFkZGluZyI6eyIkaWQiOiIzMDMiLCJUb3AiOjAuMCwiTGVmdCI6MC4wLCJSaWdodCI6MC4wLCJCb3R0b20iOjAuMH0sIkJhY2tncm91bmQiOnsiJGlkIjoiMzA0IiwiQ29sb3IiOnsiJGlkIjoiMzA1IiwiQSI6MjU1LCJSIjoyMjEsIkciOjE4NiwiQiI6MTU3fX0sIklzVmlzaWJsZSI6dHJ1ZSwiV2lkdGgiOjEyLjAsIkhlaWdodCI6MTQuMCwiQm9yZGVyU3R5bGUiOnsiJGlkIjoiMzA2IiwiTGluZUNvbG9yIjpudWxsLCJMaW5lV2VpZ2h0IjowLjAsIkxpbmVUeXBlIjowLCJQYXJlbnRTdHlsZSI6bnVsbH0sIlBhcmVudFN0eWxlIjpudWxsfSwiVGl0bGVTdHlsZSI6eyIkaWQiOiIzMDciLCJGb250U2V0dGluZ3MiOnsiJGlkIjoiMzA4IiwiRm9udFNpemUiOjksIkZvbnROYW1lIjoiQXJpYWwiLCJJc0JvbGQiOmZhbHNlLCJJc0l0YWxpYyI6ZmFsc2UsIklzVW5kZXJsaW5lZCI6ZmFsc2UsIlBhcmVudFN0eWxlIjpudWxsfSwiQXV0b1NpemUiOjIsIkZvcmVncm91bmQiOnsiJGlkIjoiMzA5IiwiQ29sb3IiOnsiJGlkIjoiMzEwIiwiQSI6MjU1LCJSIjoyMzgsIkciOjIzNiwiQiI6MjI1fX0sIk1heFdpZHRoIjoxODUuMCwiTWF4SGVpZ2h0IjoiSW5maW5pdHkiLCJTbWFydEZvcmVncm91bmRJc0FjdGl2ZSI6ZmFsc2UsIkhvcml6b250YWxBbGlnbm1lbnQiOjAsIlZlcnRpY2FsQWxpZ25tZW50IjowLCJTbWFydEZvcmVncm91bmQiOm51bGwsIkJhY2tncm91bmRGaWxsVHlwZSI6MCwiTWFyZ2luIjp7IiRpZCI6IjMxMSIsIlRvcCI6MC4wLCJMZWZ0IjowLjAsIlJpZ2h0IjowLjAsIkJvdHRvbSI6MC4wfSwiUGFkZGluZyI6eyIkaWQiOiIzMTIiLCJUb3AiOjAuMCwiTGVmdCI6MC4wLCJSaWdodCI6MC4wLCJCb3R0b20iOjAuMH0sIkJhY2tncm91bmQiOnsiJGlkIjoiMzEzIiwiQ29sb3IiOnsiJGlkIjoiMzE0IiwiQSI6MCwiUiI6MjU1LCJHIjoyNTUsIkIiOjI1NX19LCJJc1Zpc2libGUiOnRydWUsIldpZHRoIjowLjAsIkhlaWdodCI6MC4wLCJCb3JkZXJTdHlsZSI6bnVsbCwiUGFyZW50U3R5bGUiOm51bGx9LCJEYXRlU3R5bGUiOnsiJGlkIjoiMzE1IiwiRm9udFNldHRpbmdzIjp7IiRpZCI6IjMxNiIsIkZvbnRTaXplIjo4LCJGb250TmFtZSI6IlZlcmRhbmEiLCJJc0JvbGQiOnRydWUsIklzSXRhbGljIjpmYWxzZSwiSXNVbmRlcmxpbmVkIjpmYWxzZSwiUGFyZW50U3R5bGUiOm51bGx9LCJBdXRvU2l6ZSI6MiwiRm9yZWdyb3VuZCI6eyIkaWQiOiIzMTciLCJDb2xvciI6eyIkaWQiOiIzMTgiLCJBIjoyNTUsIlIiOjI1NCwiRyI6MTg5LCJCIjoxMDV9fSwiTWF4V2lkdGgiOjYyLjY5NzAyNDMzOTQ4OTIzMiwiTWF4SGVpZ2h0IjoiSW5maW5pdHkiLCJTbWFydEZvcmVncm91bmRJc0FjdGl2ZSI6ZmFsc2UsIkhvcml6b250YWxBbGlnbm1lbnQiOjEsIlZlcnRpY2FsQWxpZ25tZW50IjowLCJTbWFydEZvcmVncm91bmQiOm51bGwsIkJhY2tncm91bmRGaWxsVHlwZSI6MCwiTWFyZ2luIjp7IiRpZCI6IjMxOSIsIlRvcCI6MC4wLCJMZWZ0IjowLjAsIlJpZ2h0IjowLjAsIkJvdHRvbSI6MC4wfSwiUGFkZGluZyI6eyIkaWQiOiIzMjAiLCJUb3AiOjAuMCwiTGVmdCI6MC4wLCJSaWdodCI6MC4wLCJCb3R0b20iOjAuMH0sIkJhY2tncm91bmQiOnsiJGlkIjoiMzIxIiwiQ29sb3IiOnsiJGlkIjoiMzIyIiwiQSI6MCwiUiI6MjU1LCJHIjoyNTUsIkIiOjI1NX19LCJJc1Zpc2libGUiOnRydWUsIldpZHRoIjowLjAsIkhlaWdodCI6MC4wLCJCb3JkZXJTdHlsZSI6bnVsbCwiUGFyZW50U3R5bGUiOm51bGx9LCJEYXRlRm9ybWF0Ijp7IiRpZCI6IjMyMyIsIkZvcm1hdFN0cmluZyI6Inl5eXkiLCJTZXBhcmF0b3IiOiIvIiwiVXNlSW50ZXJuYXRpb25hbERhdGVGb3JtYXQiOmZhbHNlLCJEYXRlSXNWaXNpYmxlIjp0cnVlLCJUaW1lSXNWaXNpYmxlIjpmYWxzZSwiSG91ckRpZ2l0cyI6MSwiQW1QbURlc2lnbmF0b3IiOjIsIlRyaW0wME1pbnV0ZXMiOmZhbHNlLCJMYXN0S25vd25WaXNpYmlsaXR5U3RhdGUiOnsiJGlkIjoiMzI0IiwiRGF0ZVBhcnRJc1Zpc2libGUiOnRydWUsIlRpbWVQYXJ0SXNWaXNpYmxlIjpmYWxzZX19LCJXZWVrTnVtYmVyaW5nIjp7IiRpZCI6IjMyNSIsIkZvcm1hdCI6MCwiSXNWaXNpYmxlIjpmYWxzZSwiTGFzdEtub3duVmlzaWJpbGl0eVN0YXRlIjpmYWxzZX0sIklzVmlzaWJsZSI6dHJ1ZSwiUGFyZW50U3R5bGUiOm51bGx9LCJIeXBlcmxpbmsiOm51bGwsIkltcG9ydElkIjpudWxsfV0sIklkIjoiN2ZhZjUzMjktNWM3My00OGM4LWI2OTItZTFjNmY3ZWM5YTgyIiwiSXNTaW5nbGVJdGVtUm93IjpmYWxzZX0seyIkaWQiOiIzMjYiLCJfdGFza3MiOltdLCJfbWlsZXN0b25lcyI6W3siJGlkIjoiMzI3IiwiSWQiOiI0MTMzOWIxNy1lNTdlLTQyYzItODUzMi0xMjU3MDg3OWU1ZDYiLCJJbmRleCI6MTcsIkdyb3VwSWQiOm51bGwsIlRpdGxlIjoiR3JhZHVhdGVzIGZyb20gaGlnaCBzY2hvb2wgYXMgdmFsZWRpY3RvcmlhbiIsIkRhdGVUaW1lIjoiMTk4Mi0wMS0xMlQwMDowMDowMCIsIlBlcmNlbnRhZ2VDb21wbGV0ZSI6bnVsbCwiTm90ZSI6bnVsbCwiU3R5bGUiOnsiJGlkIjoiMzI4IiwiVGl0bGVQb3NpdGlvbiI6IkxlZnQiLCJEYXRlUG9zaXRpb24iOiJBYm92ZSIsIlNoYXBlVHlwZSI6NywiU2hhcGVTaXplIjowLCJTaGFwZVN0eWxlIjp7IiRpZCI6IjMyOSIsIk1hcmdpbiI6eyIkaWQiOiIzMzAiLCJUb3AiOjAuMCwiTGVmdCI6MC4wLCJSaWdodCI6MC4wLCJCb3R0b20iOjAuMH0sIlBhZGRpbmciOnsiJGlkIjoiMzMxIiwiVG9wIjowLjAsIkxlZnQiOjAuMCwiUmlnaHQiOjAuMCwiQm90dG9tIjowLjB9LCJCYWNrZ3JvdW5kIjp7IiRpZCI6IjMzMiIsIkNvbG9yIjp7IiRpZCI6IjMzMyIsIkEiOjI1NSwiUiI6MjIxLCJHIjoxODYsIkIiOjE1N319LCJJc1Zpc2libGUiOnRydWUsIldpZHRoIjoxMi4wLCJIZWlnaHQiOjE0LjAsIkJvcmRlclN0eWxlIjp7IiRpZCI6IjMzNCIsIkxpbmVDb2xvciI6bnVsbCwiTGluZVdlaWdodCI6MC4wLCJMaW5lVHlwZSI6MCwiUGFyZW50U3R5bGUiOm51bGx9LCJQYXJlbnRTdHlsZSI6bnVsbH0sIlRpdGxlU3R5bGUiOnsiJGlkIjoiMzM1IiwiRm9udFNldHRpbmdzIjp7IiRpZCI6IjMzNiIsIkZvbnRTaXplIjo5LCJGb250TmFtZSI6IkFyaWFsIiwiSXNCb2xkIjpmYWxzZSwiSXNJdGFsaWMiOmZhbHNlLCJJc1VuZGVybGluZWQiOmZhbHNlLCJQYXJlbnRTdHlsZSI6bnVsbH0sIkF1dG9TaXplIjoyLCJGb3JlZ3JvdW5kIjp7IiRpZCI6IjMzNyIsIkNvbG9yIjp7IiRpZCI6IjMzOCIsIkEiOjI1NSwiUiI6MjM4LCJHIjoyMzYsIkIiOjIyNX19LCJNYXhXaWR0aCI6MTc4LjAsIk1heEhlaWdodCI6IkluZmluaXR5IiwiU21hcnRGb3JlZ3JvdW5kSXNBY3RpdmUiOmZhbHNlLCJIb3Jpem9udGFsQWxpZ25tZW50IjoyLCJWZXJ0aWNhbEFsaWdubWVudCI6MCwiU21hcnRGb3JlZ3JvdW5kIjpudWxsLCJCYWNrZ3JvdW5kRmlsbFR5cGUiOjAsIk1hcmdpbiI6eyIkaWQiOiIzMzkiLCJUb3AiOjAuMCwiTGVmdCI6MC4wLCJSaWdodCI6MC4wLCJCb3R0b20iOjAuMH0sIlBhZGRpbmciOnsiJGlkIjoiMzQwIiwiVG9wIjowLjAsIkxlZnQiOjAuMCwiUmlnaHQiOjAuMCwiQm90dG9tIjowLjB9LCJCYWNrZ3JvdW5kIjp7IiRpZCI6IjM0MSIsIkNvbG9yIjp7IiRpZCI6IjM0MiIsIkEiOjAsIlIiOjI1NSwiRyI6MjU1LCJCIjoyNTV9fSwiSXNWaXNpYmxlIjp0cnVlLCJXaWR0aCI6MC4wLCJIZWlnaHQiOjAuMCwiQm9yZGVyU3R5bGUiOm51bGwsIlBhcmVudFN0eWxlIjpudWxsfSwiRGF0ZVN0eWxlIjp7IiRpZCI6IjM0MyIsIkZvbnRTZXR0aW5ncyI6eyIkaWQiOiIzNDQiLCJGb250U2l6ZSI6OCwiRm9udE5hbWUiOiJWZXJkYW5hIiwiSXNCb2xkIjp0cnVlLCJJc0l0YWxpYyI6ZmFsc2UsIklzVW5kZXJsaW5lZCI6ZmFsc2UsIlBhcmVudFN0eWxlIjpudWxsfSwiQXV0b1NpemUiOjIsIkZvcmVncm91bmQiOnsiJGlkIjoiMzQ1IiwiQ29sb3IiOnsiJGlkIjoiMzQ2IiwiQSI6MjU1LCJSIjoyNTQsIkciOjE4OSwiQiI6MTA1fX0sIk1heFdpZHRoIjo0MS45NTAwODA2Mzc1MDAzMDcsIk1heEhlaWdodCI6IkluZmluaXR5IiwiU21hcnRGb3JlZ3JvdW5kSXNBY3RpdmUiOmZhbHNlLCJIb3Jpem9udGFsQWxpZ25tZW50IjoxLCJWZXJ0aWNhbEFsaWdubWVudCI6MCwiU21hcnRGb3JlZ3JvdW5kIjpudWxsLCJCYWNrZ3JvdW5kRmlsbFR5cGUiOjAsIk1hcmdpbiI6eyIkaWQiOiIzNDciLCJUb3AiOjAuMCwiTGVmdCI6MC4wLCJSaWdodCI6MC4wLCJCb3R0b20iOjAuMH0sIlBhZGRpbmciOnsiJGlkIjoiMzQ4IiwiVG9wIjowLjAsIkxlZnQiOjAuMCwiUmlnaHQiOjAuMCwiQm90dG9tIjowLjB9LCJCYWNrZ3JvdW5kIjp7IiRpZCI6IjM0OSIsIkNvbG9yIjp7IiRpZCI6IjM1MCIsIkEiOjAsIlIiOjI1NSwiRyI6MjU1LCJCIjoyNTV9fSwiSXNWaXNpYmxlIjp0cnVlLCJXaWR0aCI6MC4wLCJIZWlnaHQiOjAuMCwiQm9yZGVyU3R5bGUiOm51bGwsIlBhcmVudFN0eWxlIjpudWxsfSwiRGF0ZUZvcm1hdCI6eyIkaWQiOiIzNTEiLCJGb3JtYXRTdHJpbmciOiJ5eXl5IiwiU2VwYXJhdG9yIjoiLyIsIlVzZUludGVybmF0aW9uYWxEYXRlRm9ybWF0IjpmYWxzZSwiRGF0ZUlzVmlzaWJsZSI6dHJ1ZSwiVGltZUlzVmlzaWJsZSI6ZmFsc2UsIkhvdXJEaWdpdHMiOjEsIkFtUG1EZXNpZ25hdG9yIjoyLCJUcmltMDBNaW51dGVzIjpmYWxzZSwiTGFzdEtub3duVmlzaWJpbGl0eVN0YXRlIjp7IiRpZCI6IjM1MiIsIkRhdGVQYXJ0SXNWaXNpYmxlIjp0cnVlLCJUaW1lUGFydElzVmlzaWJsZSI6ZmFsc2V9fSwiV2Vla051bWJlcmluZyI6eyIkaWQiOiIzNTMiLCJGb3JtYXQiOjAsIklzVmlzaWJsZSI6ZmFsc2UsIkxhc3RLbm93blZpc2liaWxpdHlTdGF0ZSI6ZmFsc2V9LCJJc1Zpc2libGUiOnRydWUsIlBhcmVudFN0eWxlIjpudWxsfSwiSHlwZXJsaW5rIjpudWxsLCJJbXBvcnRJZCI6bnVsbH1dLCJJZCI6IjAwMDAwMDAwLTAwMDAtMDAwMC0wMDAwLTAwMDAwMDAwMDAwMCIsIklzU2luZ2xlSXRlbVJvdyI6dHJ1ZX1dLCJJbmRleCI6MTMsIklkIjoiYjBhM2NjNjItMDNmMy00ZDRlLWI4YTItNTI1MjQ2NGVmZDM2IiwiSGVhZGVyVGV4dCI6bnVsbCwiSXNEZWZhdWx0Ijp0cnVlLCJTdHlsZSI6eyIkaWQiOiIzNTQiLCJIZWFkZXJTdHlsZSI6eyIkaWQiOiIzNTUiLCJUZXh0U3R5bGUiOnsiJGlkIjoiMzU2IiwiRm9udFNldHRpbmdzIjp7IiRpZCI6IjM1NyIsIkZvbnRTaXplIjoxMSwiRm9udE5hbWUiOiJDYWxpYnJpIiwiSXNCb2xkIjpmYWxzZSwiSXNJdGFsaWMiOmZhbHNlLCJJc1VuZGVybGluZWQiOmZhbHNlLCJQYXJlbnRTdHlsZSI6bnVsbH0sIkF1dG9TaXplIjoyLCJGb3JlZ3JvdW5kIjp7IiRpZCI6IjM1OCIsIkNvbG9yIjp7IiRpZCI6IjM1OSIsIkEiOjI1NSwiUiI6MCwiRyI6MCwiQiI6MH19LCJNYXhXaWR0aCI6MC4wLCJNYXhIZWlnaHQiOiJJbmZpbml0eSIsIlNtYXJ0Rm9yZWdyb3VuZElzQWN0aXZlIjpmYWxzZSwiSG9yaXpvbnRhbEFsaWdubWVudCI6MCwiVmVydGljYWxBbGlnbm1lbnQiOjAsIlNtYXJ0Rm9yZWdyb3VuZCI6bnVsbCwiQmFja2dyb3VuZEZpbGxUeXBlIjowLCJNYXJnaW4iOnsiJGlkIjoiMzYwIiwiVG9wIjowLjAsIkxlZnQiOjAuMCwiUmlnaHQiOjAuMCwiQm90dG9tIjowLjB9LCJQYWRkaW5nIjp7IiRpZCI6IjM2MSIsIlRvcCI6MC4wLCJMZWZ0IjowLjAsIlJpZ2h0IjowLjAsIkJvdHRvbSI6MC4wfSwiQmFja2dyb3VuZCI6bnVsbCwiSXNWaXNpYmxlIjp0cnVlLCJXaWR0aCI6MC4wLCJIZWlnaHQiOjAuMCwiQm9yZGVyU3R5bGUiOm51bGwsIlBhcmVudFN0eWxlIjpudWxsfSwiUmVjdGFuZ2xlU3R5bGUiOnsiJGlkIjoiMzYyIiwiTWFyZ2luIjp7IiRpZCI6IjM2MyIsIlRvcCI6MC4wLCJMZWZ0IjowLjAsIlJpZ2h0IjowLjAsIkJvdHRvbSI6MC4wfSwiUGFkZGluZyI6eyIkaWQiOiIzNjQiLCJUb3AiOjAuMCwiTGVmdCI6MC4wLCJSaWdodCI6MC4wLCJCb3R0b20iOjAuMH0sIkJhY2tncm91bmQiOnsiJGlkIjoiMzY1IiwiQ29sb3IiOnsiJGlkIjoiMzY2IiwiQSI6NjMsIlIiOjI0OCwiRyI6MTUyLCJCIjoyOX19LCJJc1Zpc2libGUiOnRydWUsIldpZHRoIjowLjAsIkhlaWdodCI6MC4wLCJCb3JkZXJTdHlsZSI6eyIkaWQiOiIzNjciLCJMaW5lQ29sb3IiOnsiJGlkIjoiMzY4IiwiJHR5cGUiOiJOTFJFLkNvbW1vbi5Eb20uU29saWRDb2xvckJydXNoLCBOTFJFLkNvbW1vbiIsIkNvbG9yIjp7IiRpZCI6IjM2OSIsIkEiOjI1NSwiUiI6MjU1LCJHIjowLCJCIjowfX0sIkxpbmVXZWlnaHQiOjAuMCwiTGluZVR5cGUiOjAsIlBhcmVudFN0eWxlIjpudWxsfSwiUGFyZW50U3R5bGUiOm51bGx9LCJNYXJnaW4iOnsiJGlkIjoiMzcwIiwiVG9wIjowLjAsIkxlZnQiOjAuMCwiUmlnaHQiOjAuMCwiQm90dG9tIjowLjB9LCJQYWRkaW5nIjp7IiRpZCI6IjM3MSIsIlRvcCI6MC4wLCJMZWZ0IjowLjAsIlJpZ2h0IjowLjAsIkJvdHRvbSI6MC4wfSwiQmFja2dyb3VuZCI6bnVsbCwiSXNWaXNpYmxlIjp0cnVlLCJXaWR0aCI6MC4wLCJIZWlnaHQiOjAuMCwiQm9yZGVyU3R5bGUiOm51bGwsIlBhcmVudFN0eWxlIjpudWxsfSwiQmFja2dyb3VuZFN0eWxlIjp7IiRpZCI6IjM3MiIsIk1hcmdpbiI6eyIkaWQiOiIzNzMiLCJUb3AiOjAuMCwiTGVmdCI6MC4wLCJSaWdodCI6MC4wLCJCb3R0b20iOjAuMH0sIlBhZGRpbmciOnsiJGlkIjoiMzc0IiwiVG9wIjowLjAsIkxlZnQiOjAuMCwiUmlnaHQiOjAuMCwiQm90dG9tIjowLjB9LCJCYWNrZ3JvdW5kIjp7IiRpZCI6IjM3NSIsIkNvbG9yIjp7IiRpZCI6IjM3NiIsIkEiOjUxLCJSIjoxODIsIkciOjczLCJCIjozOH19LCJJc1Zpc2libGUiOnRydWUsIldpZHRoIjowLjAsIkhlaWdodCI6MC4wLCJCb3JkZXJTdHlsZSI6eyIkaWQiOiIzNzciLCJMaW5lQ29sb3IiOnsiJGlkIjoiMzc4IiwiJHR5cGUiOiJOTFJFLkNvbW1vbi5Eb20uU29saWRDb2xvckJydXNoLCBOTFJFLkNvbW1vbiIsIkNvbG9yIjp7IiRpZCI6IjM3OSIsIkEiOjI1NSwiUiI6MjU1LCJHIjowLCJCIjowfX0sIkxpbmVXZWlnaHQiOjAuMCwiTGluZVR5cGUiOjAsIlBhcmVudFN0eWxlIjpudWxsfSwiUGFyZW50U3R5bGUiOm51bGx9LCJNYXJnaW4iOnsiJGlkIjoiMzgwIiwiVG9wIjowLjAsIkxlZnQiOjAuMCwiUmlnaHQiOjAuMCwiQm90dG9tIjowLjB9LCJQYWRkaW5nIjp7IiRpZCI6IjM4MSIsIlRvcCI6MC4wLCJMZWZ0IjowLjAsIlJpZ2h0IjowLjAsIkJvdHRvbSI6MC4wfSwiSXNWaXNpYmxlIjpmYWxzZSwiV2lkdGgiOjAuMCwiSGVpZ2h0IjowLjAsIkJvcmRlclN0eWxlIjpudWxsLCJQYXJlbnRTdHlsZSI6bnVsbH19XSwiSWQiOiI4OTczMGY3Zi0zOWJhLTQ1ZjctODU0Ny1mZjNjZjk1NGRhMWQiLCJJbmRleCI6MTMsIkhlYWRlclRleHQiOiJFZHVjYXRpb24iLCJTdHlsZSI6eyIkaWQiOiIzODIiLCJIZWFkZXJTdHlsZSI6eyIkaWQiOiIzODMiLCJUZXh0SXNWZXJ0aWNhbCI6ZmFsc2UsIlRleHRTdHlsZSI6eyIkaWQiOiIzODQiLCJGb250U2V0dGluZ3MiOnsiJGlkIjoiMzg1IiwiRm9udFNpemUiOjE0LCJGb250TmFtZSI6IkFyaWFsIiwiSXNCb2xkIjp0cnVlLCJJc0l0YWxpYyI6ZmFsc2UsIklzVW5kZXJsaW5lZCI6ZmFsc2UsIlBhcmVudFN0eWxlIjpudWxsfSwiQXV0b1NpemUiOjAsIkZvcmVncm91bmQiOnsiJGlkIjoiMzg2IiwiQ29sb3IiOnsiJGlkIjoiMzg3IiwiQSI6MjU1LCJSIjoxOSwiRyI6MjUsIkIiOjMzfX0sIk1heFdpZHRoIjoiSW5maW5pdHkiLCJNYXhIZWlnaHQiOiJJbmZpbml0eSIsIlNtYXJ0Rm9yZWdyb3VuZElzQWN0aXZlIjpmYWxzZSwiSG9yaXpvbnRhbEFsaWdubWVudCI6MCwiVmVydGljYWxBbGlnbm1lbnQiOjAsIlNtYXJ0Rm9yZWdyb3VuZCI6bnVsbCwiQmFja2dyb3VuZEZpbGxUeXBlIjowLCJNYXJnaW4iOnsiJHJlZiI6IjIxOSJ9LCJQYWRkaW5nIjp7IiRyZWYiOiIyMjAifSwiQmFja2dyb3VuZCI6bnVsbCwiSXNWaXNpYmxlIjp0cnVlLCJXaWR0aCI6MC4wLCJIZWlnaHQiOjAuMCwiQm9yZGVyU3R5bGUiOm51bGwsIlBhcmVudFN0eWxlIjpudWxsfSwiUmVjdGFuZ2xlU3R5bGUiOnsiJGlkIjoiMzg4IiwiTWFyZ2luIjp7IiRyZWYiOiIyMjIifSwiUGFkZGluZyI6eyIkcmVmIjoiMjIzIn0sIkJhY2tncm91bmQiOnsiJGlkIjoiMzg5IiwiQ29sb3IiOnsiJGlkIjoiMzkwIiwiQSI6MjU1LCJSIjoyNTQsIkciOjE4OSwiQiI6MTA1fX0sIklzVmlzaWJsZSI6dHJ1ZSwiV2lkdGgiOjAuMCwiSGVpZ2h0IjowLjAsIkJvcmRlclN0eWxlIjp7IiRpZCI6IjM5MSIsIkxpbmVDb2xvciI6eyIkaWQiOiIzOTIiLCIkdHlwZSI6Ik5MUkUuQ29tbW9uLkRvbS5Tb2xpZENvbG9yQnJ1c2gsIE5MUkUuQ29tbW9uIiwiQ29sb3IiOnsiJGlkIjoiMzkzIiwiQSI6MjU1LCJSIjoyMSwiRyI6NTIsIkIiOjgxfX0sIkxpbmVXZWlnaHQiOjAuMCwiTGluZVR5cGUiOjAsIlBhcmVudFN0eWxlIjpudWxsfSwiUGFyZW50U3R5bGUiOm51bGx9LCJNYXJnaW4iOnsiJHJlZiI6IjIyOSJ9LCJQYWRkaW5nIjp7IiRyZWYiOiIyMzAifSwiQmFja2dyb3VuZCI6bnVsbCwiSXNWaXNpYmxlIjp0cnVlLCJXaWR0aCI6MC4wLCJIZWlnaHQiOjAuMCwiQm9yZGVyU3R5bGUiOm51bGwsIlBhcmVudFN0eWxlIjpudWxsfSwiQmFja2dyb3VuZFN0eWxlIjp7IiRpZCI6IjM5NCIsIk1hcmdpbiI6eyIkcmVmIjoiMjMyIn0sIlBhZGRpbmciOnsiJHJlZiI6IjIzMyJ9LCJCYWNrZ3JvdW5kIjp7IiRpZCI6IjM5NSIsIkNvbG9yIjp7IiRpZCI6IjM5NiIsIkEiOjM4LCJSIjoyNTUsIkciOjE1NSwiQiI6MH19LCJJc1Zpc2libGUiOnRydWUsIldpZHRoIjowLjAsIkhlaWdodCI6MC4wLCJCb3JkZXJTdHlsZSI6eyIkaWQiOiIzOTciLCJMaW5lQ29sb3IiOnsiJGlkIjoiMzk4IiwiJHR5cGUiOiJOTFJFLkNvbW1vbi5Eb20uU29saWRDb2xvckJydXNoLCBOTFJFLkNvbW1vbiIsIkNvbG9yIjp7IiRpZCI6IjM5OSIsIkEiOjI1NSwiUiI6MjEsIkciOjUyLCJCIjo4MX19LCJMaW5lV2VpZ2h0IjowLjAsIkxpbmVUeXBlIjowLCJQYXJlbnRTdHlsZSI6bnVsbH0sIlBhcmVudFN0eWxlIjpudWxsfSwiSXNBYm92ZVRpbWViYW5kIjpmYWxzZSwiTWFyZ2luIjp7IiRpZCI6IjQwMCIsIlRvcCI6MC4wLCJMZWZ0IjowLjAsIlJpZ2h0IjowLjAsIkJvdHRvbSI6MC4wfSwiUGFkZGluZyI6eyIkaWQiOiI0MDEiLCJUb3AiOjAuMCwiTGVmdCI6MC4wLCJSaWdodCI6MC4wLCJCb3R0b20iOjAuMH0sIklzVmlzaWJsZSI6dHJ1ZSwiV2lkdGgiOjAuMCwiSGVpZ2h0IjowLjAsIkJvcmRlclN0eWxlIjp7IiRpZCI6IjQwMiIsIkxpbmVDb2xvciI6bnVsbCwiTGluZVdlaWdodCI6MC4wLCJMaW5lVHlwZSI6MCwiUGFyZW50U3R5bGUiOm51bGx9LCJQYXJlbnRTdHlsZSI6bnVsbH19LHsiJGlkIjoiNDAzIiwiX2FjdGl2aXRpZXMiOlt7IiRpZCI6IjQwNCIsIl9yb3dzIjpbeyIkaWQiOiI0MDUiLCJfdGFza3MiOltdLCJfbWlsZXN0b25lcyI6W3siJGlkIjoiNDA2IiwiSWQiOiIyNjQ0ZjZiMy1kZGVhLTRhYzEtYWQ1OS00OTY4NjgxYTE4MzgiLCJJbmRleCI6MjAsIkdyb3VwSWQiOiJhZDY4MTI0My1lNGM1LTRkNDYtYWZhYy00ODRkNmQyMjY0YTEiLCJUaXRsZSI6IkZvdW5kcyBCbHVlIE9yaWdpbiIsIkRhdGVUaW1lIjoiMjAwMC0wMS0xMlQwMDowMDowMCIsIlBlcmNlbnRhZ2VDb21wbGV0ZSI6bnVsbCwiTm90ZSI6bnVsbCwiU3R5bGUiOnsiJGlkIjoiNDA3IiwiVGl0bGVQb3NpdGlvbiI6IlJpZ2h0IiwiRGF0ZVBvc2l0aW9uIjoiQWJvdmUiLCJTaGFwZVR5cGUiOjAsIlNoYXBlU2l6ZSI6MCwiU2hhcGVTdHlsZSI6eyIkaWQiOiI0MDgiLCJNYXJnaW4iOnsiJGlkIjoiNDA5IiwiVG9wIjowLjAsIkxlZnQiOjAuMCwiUmlnaHQiOjAuMCwiQm90dG9tIjowLjB9LCJQYWRkaW5nIjp7IiRpZCI6IjQxMCIsIlRvcCI6MC4wLCJMZWZ0IjowLjAsIlJpZ2h0IjowLjAsIkJvdHRvbSI6MC4wfSwiQmFja2dyb3VuZCI6eyIkaWQiOiI0MTEiLCJDb2xvciI6eyIkaWQiOiI0MTIiLCJBIjoyNTUsIlIiOjI1NSwiRyI6MTU1LCJCIjowfX0sIklzVmlzaWJsZSI6dHJ1ZSwiV2lkdGgiOjEyLjAsIkhlaWdodCI6MTQuMCwiQm9yZGVyU3R5bGUiOnsiJGlkIjoiNDEzIiwiTGluZUNvbG9yIjpudWxsLCJMaW5lV2VpZ2h0IjowLjAsIkxpbmVUeXBlIjowLCJQYXJlbnRTdHlsZSI6bnVsbH0sIlBhcmVudFN0eWxlIjpudWxsfSwiVGl0bGVTdHlsZSI6eyIkaWQiOiI0MTQiLCJGb250U2V0dGluZ3MiOnsiJGlkIjoiNDE1IiwiRm9udFNpemUiOjksIkZvbnROYW1lIjoiQXJpYWwiLCJJc0JvbGQiOmZhbHNlLCJJc0l0YWxpYyI6ZmFsc2UsIklzVW5kZXJsaW5lZCI6ZmFsc2UsIlBhcmVudFN0eWxlIjpudWxsfSwiQXV0b1NpemUiOjIsIkZvcmVncm91bmQiOnsiJGlkIjoiNDE2IiwiQ29sb3IiOnsiJGlkIjoiNDE3IiwiQSI6MjU1LCJSIjoyMzgsIkciOjIzNiwiQiI6MjI1fX0sIk1heFdpZHRoIjoxMTAuNjY3MDg5MjUwNzkzNzcsIk1heEhlaWdodCI6IkluZmluaXR5IiwiU21hcnRGb3JlZ3JvdW5kSXNBY3RpdmUiOmZhbHNlLCJIb3Jpem9udGFsQWxpZ25tZW50IjowLCJWZXJ0aWNhbEFsaWdubWVudCI6MCwiU21hcnRGb3JlZ3JvdW5kIjpudWxsLCJCYWNrZ3JvdW5kRmlsbFR5cGUiOjAsIk1hcmdpbiI6eyIkaWQiOiI0MTgiLCJUb3AiOjAuMCwiTGVmdCI6MC4wLCJSaWdodCI6MC4wLCJCb3R0b20iOjAuMH0sIlBhZGRpbmciOnsiJGlkIjoiNDE5IiwiVG9wIjowLjAsIkxlZnQiOjAuMCwiUmlnaHQiOjAuMCwiQm90dG9tIjowLjB9LCJCYWNrZ3JvdW5kIjp7IiRpZCI6IjQyMCIsIkNvbG9yIjp7IiRpZCI6IjQyMSIsIkEiOjAsIlIiOjI1NSwiRyI6MjU1LCJCIjoyNTV9fSwiSXNWaXNpYmxlIjp0cnVlLCJXaWR0aCI6MC4wLCJIZWlnaHQiOjAuMCwiQm9yZGVyU3R5bGUiOm51bGwsIlBhcmVudFN0eWxlIjpudWxsfSwiRGF0ZVN0eWxlIjp7IiRpZCI6IjQyMiIsIkZvbnRTZXR0aW5ncyI6eyIkaWQiOiI0MjMiLCJGb250U2l6ZSI6OCwiRm9udE5hbWUiOiJWZXJkYW5hIiwiSXNCb2xkIjp0cnVlLCJJc0l0YWxpYyI6ZmFsc2UsIklzVW5kZXJsaW5lZCI6ZmFsc2UsIlBhcmVudFN0eWxlIjpudWxsfSwiQXV0b1NpemUiOjIsIkZvcmVncm91bmQiOnsiJGlkIjoiNDI0IiwiQ29sb3IiOnsiJGlkIjoiNDI1IiwiQSI6MjU1LCJSIjoyNTQsIkciOjE4OSwiQiI6MTA1fX0sIk1heFdpZHRoIjozOC42NTEzNDA0ODQ2MTkxNDEsIk1heEhlaWdodCI6IkluZmluaXR5IiwiU21hcnRGb3JlZ3JvdW5kSXNBY3RpdmUiOmZhbHNlLCJIb3Jpem9udGFsQWxpZ25tZW50IjoxLCJWZXJ0aWNhbEFsaWdubWVudCI6MCwiU21hcnRGb3JlZ3JvdW5kIjpudWxsLCJCYWNrZ3JvdW5kRmlsbFR5cGUiOjAsIk1hcmdpbiI6eyIkaWQiOiI0MjYiLCJUb3AiOjAuMCwiTGVmdCI6MC4wLCJSaWdodCI6MC4wLCJCb3R0b20iOjAuMH0sIlBhZGRpbmciOnsiJGlkIjoiNDI3IiwiVG9wIjowLjAsIkxlZnQiOjAuMCwiUmlnaHQiOjAuMCwiQm90dG9tIjowLjB9LCJCYWNrZ3JvdW5kIjp7IiRpZCI6IjQyOCIsIkNvbG9yIjp7IiRpZCI6IjQyOSIsIkEiOjAsIlIiOjI1NSwiRyI6MjU1LCJCIjoyNTV9fSwiSXNWaXNpYmxlIjp0cnVlLCJXaWR0aCI6MC4wLCJIZWlnaHQiOjAuMCwiQm9yZGVyU3R5bGUiOm51bGwsIlBhcmVudFN0eWxlIjpudWxsfSwiRGF0ZUZvcm1hdCI6eyIkaWQiOiI0MzAiLCJGb3JtYXRTdHJpbmciOiJ5eXl5IiwiU2VwYXJhdG9yIjoiLyIsIlVzZUludGVybmF0aW9uYWxEYXRlRm9ybWF0IjpmYWxzZSwiRGF0ZUlzVmlzaWJsZSI6dHJ1ZSwiVGltZUlzVmlzaWJsZSI6ZmFsc2UsIkhvdXJEaWdpdHMiOjEsIkFtUG1EZXNpZ25hdG9yIjoyLCJUcmltMDBNaW51dGVzIjpmYWxzZSwiTGFzdEtub3duVmlzaWJpbGl0eVN0YXRlIjp7IiRpZCI6IjQzMSIsIkRhdGVQYXJ0SXNWaXNpYmxlIjp0cnVlLCJUaW1lUGFydElzVmlzaWJsZSI6ZmFsc2V9fSwiV2Vla051bWJlcmluZyI6eyIkaWQiOiI0MzIiLCJGb3JtYXQiOjAsIklzVmlzaWJsZSI6ZmFsc2UsIkxhc3RLbm93blZpc2liaWxpdHlTdGF0ZSI6ZmFsc2V9LCJJc1Zpc2libGUiOnRydWUsIlBhcmVudFN0eWxlIjpudWxsfSwiSHlwZXJsaW5rIjpudWxsLCJJbXBvcnRJZCI6bnVsbH0seyIkaWQiOiI0MzMiLCJJZCI6IjQyZTljNDZmLWRhNzMtNGE0MC04NTBmLTgxNGNjNjhlMDRkMCIsIkluZGV4IjoxOSwiR3JvdXBJZCI6ImFkNjgxMjQzLWU0YzUtNGQ0Ni1hZmFjLTQ4NGQ2ZDIyNjRhMSIsIlRpdGxlIjoiRm91bmRzIEFtYXpvbiBhcyBhbiBvbmxpbmUgYm9va3N0b3JlIiwiRGF0ZVRpbWUiOiIxOTk0LTA3LTE0VDAwOjAwOjAwIiwiUGVyY2VudGFnZUNvbXBsZXRlIjpudWxsLCJOb3RlIjpudWxsLCJTdHlsZSI6eyIkaWQiOiI0MzQiLCJUaXRsZVBvc2l0aW9uIjoiTGVmdCIsIkRhdGVQb3NpdGlvbiI6IkFib3ZlIiwiU2hhcGVUeXBlIjowLCJTaGFwZVNpemUiOjAsIlNoYXBlU3R5bGUiOnsiJGlkIjoiNDM1IiwiTWFyZ2luIjp7IiRpZCI6IjQzNiIsIlRvcCI6MC4wLCJMZWZ0IjowLjAsIlJpZ2h0IjowLjAsIkJvdHRvbSI6MC4wfSwiUGFkZGluZyI6eyIkaWQiOiI0MzciLCJUb3AiOjAuMCwiTGVmdCI6MC4wLCJSaWdodCI6MC4wLCJCb3R0b20iOjAuMH0sIkJhY2tncm91bmQiOnsiJGlkIjoiNDM4IiwiQ29sb3IiOnsiJGlkIjoiNDM5IiwiQSI6MjU1LCJSIjoyNTUsIkciOjE1NSwiQiI6MH19LCJJc1Zpc2libGUiOnRydWUsIldpZHRoIjoxMi4wLCJIZWlnaHQiOjE0LjAsIkJvcmRlclN0eWxlIjp7IiRpZCI6IjQ0MCIsIkxpbmVDb2xvciI6bnVsbCwiTGluZVdlaWdodCI6MC4wLCJMaW5lVHlwZSI6MCwiUGFyZW50U3R5bGUiOm51bGx9LCJQYXJlbnRTdHlsZSI6bnVsbH0sIlRpdGxlU3R5bGUiOnsiJGlkIjoiNDQxIiwiRm9udFNldHRpbmdzIjp7IiRpZCI6IjQ0MiIsIkZvbnRTaXplIjo5LCJGb250TmFtZSI6IkFyaWFsIiwiSXNCb2xkIjpmYWxzZSwiSXNJdGFsaWMiOmZhbHNlLCJJc1VuZGVybGluZWQiOmZhbHNlLCJQYXJlbnRTdHlsZSI6bnVsbH0sIkF1dG9TaXplIjowLCJGb3JlZ3JvdW5kIjp7IiRpZCI6IjQ0MyIsIkNvbG9yIjp7IiRpZCI6IjQ0NCIsIkEiOjI1NSwiUiI6MjM4LCJHIjoyMzYsIkIiOjIyNX19LCJNYXhXaWR0aCI6MjAwLjAsIk1heEhlaWdodCI6IkluZmluaXR5IiwiU21hcnRGb3JlZ3JvdW5kSXNBY3RpdmUiOmZhbHNlLCJIb3Jpem9udGFsQWxpZ25tZW50IjoyLCJWZXJ0aWNhbEFsaWdubWVudCI6MCwiU21hcnRGb3JlZ3JvdW5kIjpudWxsLCJCYWNrZ3JvdW5kRmlsbFR5cGUiOjAsIk1hcmdpbiI6eyIkaWQiOiI0NDUiLCJUb3AiOjAuMCwiTGVmdCI6MC4wLCJSaWdodCI6MC4wLCJCb3R0b20iOjAuMH0sIlBhZGRpbmciOnsiJGlkIjoiNDQ2IiwiVG9wIjowLjAsIkxlZnQiOjAuMCwiUmlnaHQiOjAuMCwiQm90dG9tIjowLjB9LCJCYWNrZ3JvdW5kIjp7IiRpZCI6IjQ0NyIsIkNvbG9yIjp7IiRpZCI6IjQ0OCIsIkEiOjAsIlIiOjI1NSwiRyI6MjU1LCJCIjoyNTV9fSwiSXNWaXNpYmxlIjp0cnVlLCJXaWR0aCI6MC4wLCJIZWlnaHQiOjAuMCwiQm9yZGVyU3R5bGUiOm51bGwsIlBhcmVudFN0eWxlIjpudWxsfSwiRGF0ZVN0eWxlIjp7IiRpZCI6IjQ0OSIsIkZvbnRTZXR0aW5ncyI6eyIkaWQiOiI0NTAiLCJGb250U2l6ZSI6OCwiRm9udE5hbWUiOiJWZXJkYW5hIiwiSXNCb2xkIjp0cnVlLCJJc0l0YWxpYyI6ZmFsc2UsIklzVW5kZXJsaW5lZCI6ZmFsc2UsIlBhcmVudFN0eWxlIjpudWxsfSwiQXV0b1NpemUiOjIsIkZvcmVncm91bmQiOnsiJGlkIjoiNDUxIiwiQ29sb3IiOnsiJGlkIjoiNDUyIiwiQSI6MjU1LCJSIjoyNTQsIkciOjE4OSwiQiI6MTA1fX0sIk1heFdpZHRoIjozNC45ODIzNTg2NTg2MTIwODUsIk1heEhlaWdodCI6IkluZmluaXR5IiwiU21hcnRGb3JlZ3JvdW5kSXNBY3RpdmUiOmZhbHNlLCJIb3Jpem9udGFsQWxpZ25tZW50IjoxLCJWZXJ0aWNhbEFsaWdubWVudCI6MCwiU21hcnRGb3JlZ3JvdW5kIjpudWxsLCJCYWNrZ3JvdW5kRmlsbFR5cGUiOjAsIk1hcmdpbiI6eyIkaWQiOiI0NTMiLCJUb3AiOjAuMCwiTGVmdCI6MC4wLCJSaWdodCI6MC4wLCJCb3R0b20iOjAuMH0sIlBhZGRpbmciOnsiJGlkIjoiNDU0IiwiVG9wIjowLjAsIkxlZnQiOjAuMCwiUmlnaHQiOjAuMCwiQm90dG9tIjowLjB9LCJCYWNrZ3JvdW5kIjp7IiRpZCI6IjQ1NSIsIkNvbG9yIjp7IiRpZCI6IjQ1NiIsIkEiOjAsIlIiOjI1NSwiRyI6MjU1LCJCIjoyNTV9fSwiSXNWaXNpYmxlIjp0cnVlLCJXaWR0aCI6MC4wLCJIZWlnaHQiOjAuMCwiQm9yZGVyU3R5bGUiOm51bGwsIlBhcmVudFN0eWxlIjpudWxsfSwiRGF0ZUZvcm1hdCI6eyIkaWQiOiI0NTciLCJGb3JtYXRTdHJpbmciOiJ5eXl5IiwiU2VwYXJhdG9yIjoiLyIsIlVzZUludGVybmF0aW9uYWxEYXRlRm9ybWF0IjpmYWxzZSwiRGF0ZUlzVmlzaWJsZSI6dHJ1ZSwiVGltZUlzVmlzaWJsZSI6ZmFsc2UsIkhvdXJEaWdpdHMiOjEsIkFtUG1EZXNpZ25hdG9yIjoyLCJUcmltMDBNaW51dGVzIjpmYWxzZSwiTGFzdEtub3duVmlzaWJpbGl0eVN0YXRlIjp7IiRpZCI6IjQ1OCIsIkRhdGVQYXJ0SXNWaXNpYmxlIjp0cnVlLCJUaW1lUGFydElzVmlzaWJsZSI6ZmFsc2V9fSwiV2Vla051bWJlcmluZyI6eyIkaWQiOiI0NTkiLCJGb3JtYXQiOjAsIklzVmlzaWJsZSI6ZmFsc2UsIkxhc3RLbm93blZpc2liaWxpdHlTdGF0ZSI6ZmFsc2V9LCJJc1Zpc2libGUiOnRydWUsIlBhcmVudFN0eWxlIjpudWxsfSwiSHlwZXJsaW5rIjpudWxsLCJJbXBvcnRJZCI6bnVsbH0seyIkaWQiOiI0NjAiLCJJZCI6IjYxMGMwNjM3LTVjMTYtNGU4Yy05ZDU3LTM1OTcxM2U5ZDA2YSIsIkluZGV4IjoyMSwiR3JvdXBJZCI6ImFkNjgxMjQzLWU0YzUtNGQ0Ni1hZmFjLTQ4NGQ2ZDIyNjRhMSIsIlRpdGxlIjoiUHVyY2hhc2VzIFRoZSBXYXNoaW5ndG9uIFBvc3QiLCJEYXRlVGltZSI6IjIwMTMtMDEtMTJUMDA6MDA6MDAiLCJQZXJjZW50YWdlQ29tcGxldGUiOm51bGwsIk5vdGUiOm51bGwsIlN0eWxlIjp7IiRpZCI6IjQ2MSIsIlRpdGxlUG9zaXRpb24iOiJSaWdodCIsIkRhdGVQb3NpdGlvbiI6IkFib3ZlIiwiU2hhcGVUeXBlIjowLCJTaGFwZVNpemUiOjAsIlNoYXBlU3R5bGUiOnsiJGlkIjoiNDYyIiwiTWFyZ2luIjp7IiRpZCI6IjQ2MyIsIlRvcCI6MC4wLCJMZWZ0IjowLjAsIlJpZ2h0IjowLjAsIkJvdHRvbSI6MC4wfSwiUGFkZGluZyI6eyIkaWQiOiI0NjQiLCJUb3AiOjAuMCwiTGVmdCI6MC4wLCJSaWdodCI6MC4wLCJCb3R0b20iOjAuMH0sIkJhY2tncm91bmQiOnsiJGlkIjoiNDY1IiwiQ29sb3IiOnsiJGlkIjoiNDY2IiwiQSI6MjU1LCJSIjoyNTUsIkciOjE1NSwiQiI6MH19LCJJc1Zpc2libGUiOnRydWUsIldpZHRoIjoxMi4wLCJIZWlnaHQiOjE0LjAsIkJvcmRlclN0eWxlIjp7IiRpZCI6IjQ2NyIsIkxpbmVDb2xvciI6bnVsbCwiTGluZVdlaWdodCI6MC4wLCJMaW5lVHlwZSI6MCwiUGFyZW50U3R5bGUiOm51bGx9LCJQYXJlbnRTdHlsZSI6bnVsbH0sIlRpdGxlU3R5bGUiOnsiJGlkIjoiNDY4IiwiRm9udFNldHRpbmdzIjp7IiRpZCI6IjQ2OSIsIkZvbnRTaXplIjo5LCJGb250TmFtZSI6IkFyaWFsIiwiSXNCb2xkIjpmYWxzZSwiSXNJdGFsaWMiOmZhbHNlLCJJc1VuZGVybGluZWQiOmZhbHNlLCJQYXJlbnRTdHlsZSI6bnVsbH0sIkF1dG9TaXplIjoyLCJGb3JlZ3JvdW5kIjp7IiRpZCI6IjQ3MCIsIkNvbG9yIjp7IiRpZCI6IjQ3MSIsIkEiOjI1NSwiUiI6MjM4LCJHIjoyMzYsIkIiOjIyNX19LCJNYXhXaWR0aCI6MTQwLjkyNjA1NTkwODIwMzEzLCJNYXhIZWlnaHQiOiJJbmZpbml0eSIsIlNtYXJ0Rm9yZWdyb3VuZElzQWN0aXZlIjpmYWxzZSwiSG9yaXpvbnRhbEFsaWdubWVudCI6MCwiVmVydGljYWxBbGlnbm1lbnQiOjAsIlNtYXJ0Rm9yZWdyb3VuZCI6bnVsbCwiQmFja2dyb3VuZEZpbGxUeXBlIjowLCJNYXJnaW4iOnsiJGlkIjoiNDcyIiwiVG9wIjowLjAsIkxlZnQiOjAuMCwiUmlnaHQiOjAuMCwiQm90dG9tIjowLjB9LCJQYWRkaW5nIjp7IiRpZCI6IjQ3MyIsIlRvcCI6MC4wLCJMZWZ0IjowLjAsIlJpZ2h0IjowLjAsIkJvdHRvbSI6MC4wfSwiQmFja2dyb3VuZCI6eyIkaWQiOiI0NzQiLCJDb2xvciI6eyIkaWQiOiI0NzUiLCJBIjowLCJSIjoyNTUsIkciOjI1NSwiQiI6MjU1fX0sIklzVmlzaWJsZSI6dHJ1ZSwiV2lkdGgiOjAuMCwiSGVpZ2h0IjowLjAsIkJvcmRlclN0eWxlIjpudWxsLCJQYXJlbnRTdHlsZSI6bnVsbH0sIkRhdGVTdHlsZSI6eyIkaWQiOiI0NzYiLCJGb250U2V0dGluZ3MiOnsiJGlkIjoiNDc3IiwiRm9udFNpemUiOjgsIkZvbnROYW1lIjoiVmVyZGFuYSIsIklzQm9sZCI6dHJ1ZSwiSXNJdGFsaWMiOmZhbHNlLCJJc1VuZGVybGluZWQiOmZhbHNlLCJQYXJlbnRTdHlsZSI6bnVsbH0sIkF1dG9TaXplIjoyLCJGb3JlZ3JvdW5kIjp7IiRpZCI6IjQ3OCIsIkNvbG9yIjp7IiRpZCI6IjQ3OSIsIkEiOjI1NSwiUiI6MjU0LCJHIjoxODksIkIiOjEwNX19LCJNYXhXaWR0aCI6MzAuMTA2NDk3NjM3ODU2MTgzLCJNYXhIZWlnaHQiOiJJbmZpbml0eSIsIlNtYXJ0Rm9yZWdyb3VuZElzQWN0aXZlIjpmYWxzZSwiSG9yaXpvbnRhbEFsaWdubWVudCI6MSwiVmVydGljYWxBbGlnbm1lbnQiOjAsIlNtYXJ0Rm9yZWdyb3VuZCI6bnVsbCwiQmFja2dyb3VuZEZpbGxUeXBlIjowLCJNYXJnaW4iOnsiJGlkIjoiNDgwIiwiVG9wIjowLjAsIkxlZnQiOjAuMCwiUmlnaHQiOjAuMCwiQm90dG9tIjowLjB9LCJQYWRkaW5nIjp7IiRpZCI6IjQ4MSIsIlRvcCI6MC4wLCJMZWZ0IjowLjAsIlJpZ2h0IjowLjAsIkJvdHRvbSI6MC4wfSwiQmFja2dyb3VuZCI6eyIkaWQiOiI0ODIiLCJDb2xvciI6eyIkaWQiOiI0ODMiLCJBIjowLCJSIjoyNTUsIkciOjI1NSwiQiI6MjU1fX0sIklzVmlzaWJsZSI6dHJ1ZSwiV2lkdGgiOjAuMCwiSGVpZ2h0IjowLjAsIkJvcmRlclN0eWxlIjpudWxsLCJQYXJlbnRTdHlsZSI6bnVsbH0sIkRhdGVGb3JtYXQiOnsiJGlkIjoiNDg0IiwiRm9ybWF0U3RyaW5nIjoieXl5eSIsIlNlcGFyYXRvciI6Ii8iLCJVc2VJbnRlcm5hdGlvbmFsRGF0ZUZvcm1hdCI6ZmFsc2UsIkRhdGVJc1Zpc2libGUiOnRydWUsIlRpbWVJc1Zpc2libGUiOmZhbHNlLCJIb3VyRGlnaXRzIjoxLCJBbVBtRGVzaWduYXRvciI6MiwiVHJpbTAwTWludXRlcyI6ZmFsc2UsIkxhc3RLbm93blZpc2liaWxpdHlTdGF0ZSI6eyIkaWQiOiI0ODUiLCJEYXRlUGFydElzVmlzaWJsZSI6dHJ1ZSwiVGltZVBhcnRJc1Zpc2libGUiOmZhbHNlfX0sIldlZWtOdW1iZXJpbmciOnsiJGlkIjoiNDg2IiwiRm9ybWF0IjowLCJJc1Zpc2libGUiOmZhbHNlLCJMYXN0S25vd25WaXNpYmlsaXR5U3RhdGUiOmZhbHNlfSwiSXNWaXNpYmxlIjp0cnVlLCJQYXJlbnRTdHlsZSI6bnVsbH0sIkh5cGVybGluayI6bnVsbCwiSW1wb3J0SWQiOm51bGx9XSwiSWQiOiJkODkyNTI2MS1lYmMwLTRiYWQtYjhhYi01YTNiYzJmYzBjNTEiLCJJc1NpbmdsZUl0ZW1Sb3ciOmZhbHNlfSx7IiRpZCI6IjQ4NyIsIl90YXNrcyI6W10sIl9taWxlc3RvbmVzIjpbeyIkaWQiOiI0ODgiLCJJZCI6IjE1YmM5NmViLWRhNzgtNDg0Zi05YzM3LWYzODI2MTc0ZGE0YiIsIkluZGV4IjoyNCwiR3JvdXBJZCI6IjU4YmEyODYyLWVjOGItNDIxZC1iODIxLWNmOGQxMDIzZjdlNiIsIlRpdGxlIjoiQmVjb21lcyB3b3JsZCdzIHdlYWx0aGllc3QgcGVyc29uIiwiRGF0ZVRpbWUiOiIyMDE3LTA3LTI3VDAwOjAwOjAwIiwiUGVyY2VudGFnZUNvbXBsZXRlIjpudWxsLCJOb3RlIjpudWxsLCJTdHlsZSI6eyIkaWQiOiI0ODkiLCJUaXRsZVBvc2l0aW9uIjoiUmlnaHQiLCJEYXRlUG9zaXRpb24iOiJBYm92ZSIsIlNoYXBlVHlwZSI6MCwiU2hhcGVTaXplIjowLCJTaGFwZVN0eWxlIjp7IiRpZCI6IjQ5MCIsIk1hcmdpbiI6eyIkaWQiOiI0OTEiLCJUb3AiOjAuMCwiTGVmdCI6MC4wLCJSaWdodCI6MC4wLCJCb3R0b20iOjAuMH0sIlBhZGRpbmciOnsiJGlkIjoiNDkyIiwiVG9wIjowLjAsIkxlZnQiOjAuMCwiUmlnaHQiOjAuMCwiQm90dG9tIjowLjB9LCJCYWNrZ3JvdW5kIjp7IiRpZCI6IjQ5MyIsIkNvbG9yIjp7IiRpZCI6IjQ5NCIsIkEiOjI1NSwiUiI6MjU1LCJHIjoxNTUsIkIiOjB9fSwiSXNWaXNpYmxlIjp0cnVlLCJXaWR0aCI6MTIuMCwiSGVpZ2h0IjoxNC4wLCJCb3JkZXJTdHlsZSI6eyIkaWQiOiI0OTUiLCJMaW5lQ29sb3IiOm51bGwsIkxpbmVXZWlnaHQiOjAuMCwiTGluZVR5cGUiOjAsIlBhcmVudFN0eWxlIjpudWxsfSwiUGFyZW50U3R5bGUiOm51bGx9LCJUaXRsZVN0eWxlIjp7IiRpZCI6IjQ5NiIsIkZvbnRTZXR0aW5ncyI6eyIkaWQiOiI0OTciLCJGb250U2l6ZSI6OSwiRm9udE5hbWUiOiJBcmlhbCIsIklzQm9sZCI6ZmFsc2UsIklzSXRhbGljIjpmYWxzZSwiSXNVbmRlcmxpbmVkIjpmYWxzZSwiUGFyZW50U3R5bGUiOm51bGx9LCJBdXRvU2l6ZSI6MiwiRm9yZWdyb3VuZCI6eyIkaWQiOiI0OTgiLCJDb2xvciI6eyIkaWQiOiI0OTkiLCJBIjoyNTUsIlIiOjIzOCwiRyI6MjM2LCJCIjoyMjV9fSwiTWF4V2lkdGgiOjkwLjA3NDMxMjI2NzY1ODIsIk1heEhlaWdodCI6IkluZmluaXR5IiwiU21hcnRGb3JlZ3JvdW5kSXNBY3RpdmUiOmZhbHNlLCJIb3Jpem9udGFsQWxpZ25tZW50IjowLCJWZXJ0aWNhbEFsaWdubWVudCI6MCwiU21hcnRGb3JlZ3JvdW5kIjpudWxsLCJCYWNrZ3JvdW5kRmlsbFR5cGUiOjAsIk1hcmdpbiI6eyIkaWQiOiI1MDAiLCJUb3AiOjAuMCwiTGVmdCI6MC4wLCJSaWdodCI6MC4wLCJCb3R0b20iOjAuMH0sIlBhZGRpbmciOnsiJGlkIjoiNTAxIiwiVG9wIjowLjAsIkxlZnQiOjAuMCwiUmlnaHQiOjAuMCwiQm90dG9tIjowLjB9LCJCYWNrZ3JvdW5kIjp7IiRpZCI6IjUwMiIsIkNvbG9yIjp7IiRpZCI6IjUwMyIsIkEiOjAsIlIiOjI1NSwiRyI6MjU1LCJCIjoyNTV9fSwiSXNWaXNpYmxlIjp0cnVlLCJXaWR0aCI6MC4wLCJIZWlnaHQiOjAuMCwiQm9yZGVyU3R5bGUiOm51bGwsIlBhcmVudFN0eWxlIjpudWxsfSwiRGF0ZVN0eWxlIjp7IiRpZCI6IjUwNCIsIkZvbnRTZXR0aW5ncyI6eyIkaWQiOiI1MDUiLCJGb250U2l6ZSI6OCwiRm9udE5hbWUiOiJWZXJkYW5hIiwiSXNCb2xkIjp0cnVlLCJJc0l0YWxpYyI6ZmFsc2UsIklzVW5kZXJsaW5lZCI6ZmFsc2UsIlBhcmVudFN0eWxlIjpudWxsfSwiQXV0b1NpemUiOjIsIkZvcmVncm91bmQiOnsiJGlkIjoiNTA2IiwiQ29sb3IiOnsiJGlkIjoiNTA3IiwiQSI6MjU1LCJSIjoyNTQsIkciOjE4OSwiQiI6MTA1fX0sIk1heFdpZHRoIjozOC4zNjg4NzI0MTk3MzI5OTUsIk1heEhlaWdodCI6IkluZmluaXR5IiwiU21hcnRGb3JlZ3JvdW5kSXNBY3RpdmUiOmZhbHNlLCJIb3Jpem9udGFsQWxpZ25tZW50IjoxLCJWZXJ0aWNhbEFsaWdubWVudCI6MCwiU21hcnRGb3JlZ3JvdW5kIjpudWxsLCJCYWNrZ3JvdW5kRmlsbFR5cGUiOjAsIk1hcmdpbiI6eyIkaWQiOiI1MDgiLCJUb3AiOjAuMCwiTGVmdCI6MC4wLCJSaWdodCI6MC4wLCJCb3R0b20iOjAuMH0sIlBhZGRpbmciOnsiJGlkIjoiNTA5IiwiVG9wIjowLjAsIkxlZnQiOjAuMCwiUmlnaHQiOjAuMCwiQm90dG9tIjowLjB9LCJCYWNrZ3JvdW5kIjp7IiRpZCI6IjUxMCIsIkNvbG9yIjp7IiRpZCI6IjUxMSIsIkEiOjAsIlIiOjI1NSwiRyI6MjU1LCJCIjoyNTV9fSwiSXNWaXNpYmxlIjp0cnVlLCJXaWR0aCI6MC4wLCJIZWlnaHQiOjAuMCwiQm9yZGVyU3R5bGUiOm51bGwsIlBhcmVudFN0eWxlIjpudWxsfSwiRGF0ZUZvcm1hdCI6eyIkaWQiOiI1MTIiLCJGb3JtYXRTdHJpbmciOiJ5eXl5IiwiU2VwYXJhdG9yIjoiLyIsIlVzZUludGVybmF0aW9uYWxEYXRlRm9ybWF0IjpmYWxzZSwiRGF0ZUlzVmlzaWJsZSI6dHJ1ZSwiVGltZUlzVmlzaWJsZSI6ZmFsc2UsIkhvdXJEaWdpdHMiOjEsIkFtUG1EZXNpZ25hdG9yIjoyLCJUcmltMDBNaW51dGVzIjpmYWxzZSwiTGFzdEtub3duVmlzaWJpbGl0eVN0YXRlIjp7IiRpZCI6IjUxMyIsIkRhdGVQYXJ0SXNWaXNpYmxlIjp0cnVlLCJUaW1lUGFydElzVmlzaWJsZSI6ZmFsc2V9fSwiV2Vla051bWJlcmluZyI6eyIkaWQiOiI1MTQiLCJGb3JtYXQiOjAsIklzVmlzaWJsZSI6ZmFsc2UsIkxhc3RLbm93blZpc2liaWxpdHlTdGF0ZSI6ZmFsc2V9LCJJc1Zpc2libGUiOnRydWUsIlBhcmVudFN0eWxlIjpudWxsfSwiSHlwZXJsaW5rIjpudWxsLCJJbXBvcnRJZCI6bnVsbH0seyIkaWQiOiI1MTUiLCJJZCI6IjhkM2E1YjJlLTg5MDUtNDQ1Ny05ZWU3LWRmMDU3MzgyNmQyYiIsIkluZGV4IjoyMiwiR3JvdXBJZCI6IjkxMmIxNDQ4LWU3YTAtNDU1YS1hNDY1LWMyYzJjMDg0OTBlYSIsIlRpdGxlIjoiSGlyZWQgYXMgcHJvZHVjdCBtYW5hZ2VyIGF0IEJhbmtlcnMgVHJ1c3QiLCJEYXRlVGltZSI6IjE5ODgtMDEtMTJUMDA6MDA6MDAiLCJQZXJjZW50YWdlQ29tcGxldGUiOm51bGwsIk5vdGUiOm51bGwsIlN0eWxlIjp7IiRpZCI6IjUxNiIsIlRpdGxlUG9zaXRpb24iOiJMZWZ0IiwiRGF0ZVBvc2l0aW9uIjoiQWJvdmUiLCJTaGFwZVR5cGUiOjAsIlNoYXBlU2l6ZSI6MCwiU2hhcGVTdHlsZSI6eyIkaWQiOiI1MTciLCJNYXJnaW4iOnsiJGlkIjoiNTE4IiwiVG9wIjowLjAsIkxlZnQiOjAuMCwiUmlnaHQiOjAuMCwiQm90dG9tIjowLjB9LCJQYWRkaW5nIjp7IiRpZCI6IjUxOSIsIlRvcCI6MC4wLCJMZWZ0IjowLjAsIlJpZ2h0IjowLjAsIkJvdHRvbSI6MC4wfSwiQmFja2dyb3VuZCI6eyIkaWQiOiI1MjAiLCJDb2xvciI6eyIkaWQiOiI1MjEiLCJBIjoyNTUsIlIiOjI1NSwiRyI6MTU1LCJCIjowfX0sIklzVmlzaWJsZSI6dHJ1ZSwiV2lkdGgiOjEyLjAsIkhlaWdodCI6MTQuMCwiQm9yZGVyU3R5bGUiOnsiJGlkIjoiNTIyIiwiTGluZUNvbG9yIjpudWxsLCJMaW5lV2VpZ2h0IjowLjAsIkxpbmVUeXBlIjowLCJQYXJlbnRTdHlsZSI6bnVsbH0sIlBhcmVudFN0eWxlIjpudWxsfSwiVGl0bGVTdHlsZSI6eyIkaWQiOiI1MjMiLCJGb250U2V0dGluZ3MiOnsiJGlkIjoiNTI0IiwiRm9udFNpemUiOjksIkZvbnROYW1lIjoiQXJpYWwiLCJJc0JvbGQiOmZhbHNlLCJJc0l0YWxpYyI6ZmFsc2UsIklzVW5kZXJsaW5lZCI6ZmFsc2UsIlBhcmVudFN0eWxlIjpudWxsfSwiQXV0b1NpemUiOjIsIkZvcmVncm91bmQiOnsiJGlkIjoiNTI1IiwiQ29sb3IiOnsiJGlkIjoiNTI2IiwiQSI6MjU1LCJSIjoyMzgsIkciOjIzNiwiQiI6MjI1fX0sIk1heFdpZHRoIjoyMjYuNzc1NzUzOTQzMzA4MzYsIk1heEhlaWdodCI6IkluZmluaXR5IiwiU21hcnRGb3JlZ3JvdW5kSXNBY3RpdmUiOmZhbHNlLCJIb3Jpem9udGFsQWxpZ25tZW50IjoyLCJWZXJ0aWNhbEFsaWdubWVudCI6MCwiU21hcnRGb3JlZ3JvdW5kIjpudWxsLCJCYWNrZ3JvdW5kRmlsbFR5cGUiOjAsIk1hcmdpbiI6eyIkaWQiOiI1MjciLCJUb3AiOjAuMCwiTGVmdCI6MC4wLCJSaWdodCI6MC4wLCJCb3R0b20iOjAuMH0sIlBhZGRpbmciOnsiJGlkIjoiNTI4IiwiVG9wIjowLjAsIkxlZnQiOjAuMCwiUmlnaHQiOjAuMCwiQm90dG9tIjowLjB9LCJCYWNrZ3JvdW5kIjp7IiRpZCI6IjUyOSIsIkNvbG9yIjp7IiRpZCI6IjUzMCIsIkEiOjAsIlIiOjI1NSwiRyI6MjU1LCJCIjoyNTV9fSwiSXNWaXNpYmxlIjp0cnVlLCJXaWR0aCI6MC4wLCJIZWlnaHQiOjAuMCwiQm9yZGVyU3R5bGUiOm51bGwsIlBhcmVudFN0eWxlIjpudWxsfSwiRGF0ZVN0eWxlIjp7IiRpZCI6IjUzMSIsIkZvbnRTZXR0aW5ncyI6eyIkaWQiOiI1MzIiLCJGb250U2l6ZSI6OCwiRm9udE5hbWUiOiJWZXJkYW5hIiwiSXNCb2xkIjp0cnVlLCJJc0l0YWxpYyI6ZmFsc2UsIklzVW5kZXJsaW5lZCI6ZmFsc2UsIlBhcmVudFN0eWxlIjpudWxsfSwiQXV0b1NpemUiOjIsIkZvcmVncm91bmQiOnsiJGlkIjoiNTMzIiwiQ29sb3IiOnsiJGlkIjoiNTM0IiwiQSI6MjU1LCJSIjoyNTQsIkciOjE4OSwiQiI6MTA1fX0sIk1heFdpZHRoIjo0My45MDc1NjU3MDkyMjM5ODgsIk1heEhlaWdodCI6IkluZmluaXR5IiwiU21hcnRGb3JlZ3JvdW5kSXNBY3RpdmUiOmZhbHNlLCJIb3Jpem9udGFsQWxpZ25tZW50IjoxLCJWZXJ0aWNhbEFsaWdubWVudCI6MCwiU21hcnRGb3JlZ3JvdW5kIjpudWxsLCJCYWNrZ3JvdW5kRmlsbFR5cGUiOjAsIk1hcmdpbiI6eyIkaWQiOiI1MzUiLCJUb3AiOjAuMCwiTGVmdCI6MC4wLCJSaWdodCI6MC4wLCJCb3R0b20iOjAuMH0sIlBhZGRpbmciOnsiJGlkIjoiNTM2IiwiVG9wIjowLjAsIkxlZnQiOjAuMCwiUmlnaHQiOjAuMCwiQm90dG9tIjowLjB9LCJCYWNrZ3JvdW5kIjp7IiRpZCI6IjUzNyIsIkNvbG9yIjp7IiRpZCI6IjUzOCIsIkEiOjAsIlIiOjI1NSwiRyI6MjU1LCJCIjoyNTV9fSwiSXNWaXNpYmxlIjp0cnVlLCJXaWR0aCI6MC4wLCJIZWlnaHQiOjAuMCwiQm9yZGVyU3R5bGUiOm51bGwsIlBhcmVudFN0eWxlIjpudWxsfSwiRGF0ZUZvcm1hdCI6eyIkaWQiOiI1MzkiLCJGb3JtYXRTdHJpbmciOiJ5eXl5IiwiU2VwYXJhdG9yIjoiLyIsIlVzZUludGVybmF0aW9uYWxEYXRlRm9ybWF0IjpmYWxzZSwiRGF0ZUlzVmlzaWJsZSI6dHJ1ZSwiVGltZUlzVmlzaWJsZSI6ZmFsc2UsIkhvdXJEaWdpdHMiOjEsIkFtUG1EZXNpZ25hdG9yIjoyLCJUcmltMDBNaW51dGVzIjpmYWxzZSwiTGFzdEtub3duVmlzaWJpbGl0eVN0YXRlIjp7IiRpZCI6IjU0MCIsIkRhdGVQYXJ0SXNWaXNpYmxlIjp0cnVlLCJUaW1lUGFydElzVmlzaWJsZSI6ZmFsc2V9fSwiV2Vla051bWJlcmluZyI6eyIkaWQiOiI1NDEiLCJGb3JtYXQiOjAsIklzVmlzaWJsZSI6ZmFsc2UsIkxhc3RLbm93blZpc2liaWxpdHlTdGF0ZSI6ZmFsc2V9LCJJc1Zpc2libGUiOnRydWUsIlBhcmVudFN0eWxlIjpudWxsfSwiSHlwZXJsaW5rIjpudWxsLCJJbXBvcnRJZCI6bnVsbH0seyIkaWQiOiI1NDIiLCJJZCI6ImQ1ZGIwOTdhLWMyYmEtNDMxOS1hZTg5LTRiZTQxYTI0Nzg4ZCIsIkluZGV4IjoyMywiR3JvdXBJZCI6IjkxMmIxNDQ4LWU3YTAtNDU1YS1hNDY1LWMyYzJjMDg0OTBlYSIsIlRpdGxlIjoiVGFrZXMgQW1hem9uIHB1YmxpYyIsIkRhdGVUaW1lIjoiMTk5Ny0wMS0xMlQwMDowMDowMCIsIlBlcmNlbnRhZ2VDb21wbGV0ZSI6bnVsbCwiTm90ZSI6bnVsbCwiU3R5bGUiOnsiJGlkIjoiNTQzIiwiVGl0bGVQb3NpdGlvbiI6IlJpZ2h0IiwiRGF0ZVBvc2l0aW9uIjoiQWJvdmUiLCJTaGFwZVR5cGUiOjAsIlNoYXBlU2l6ZSI6MCwiU2hhcGVTdHlsZSI6eyIkaWQiOiI1NDQiLCJNYXJnaW4iOnsiJGlkIjoiNTQ1IiwiVG9wIjowLjAsIkxlZnQiOjAuMCwiUmlnaHQiOjAuMCwiQm90dG9tIjowLjB9LCJQYWRkaW5nIjp7IiRpZCI6IjU0NiIsIlRvcCI6MC4wLCJMZWZ0IjowLjAsIlJpZ2h0IjowLjAsIkJvdHRvbSI6MC4wfSwiQmFja2dyb3VuZCI6eyIkaWQiOiI1NDciLCJDb2xvciI6eyIkaWQiOiI1NDgiLCJBIjoyNTUsIlIiOjI1NSwiRyI6MTU1LCJCIjowfX0sIklzVmlzaWJsZSI6dHJ1ZSwiV2lkdGgiOjEyLjAsIkhlaWdodCI6MTQuMCwiQm9yZGVyU3R5bGUiOnsiJGlkIjoiNTQ5IiwiTGluZUNvbG9yIjpudWxsLCJMaW5lV2VpZ2h0IjowLjAsIkxpbmVUeXBlIjowLCJQYXJlbnRTdHlsZSI6bnVsbH0sIlBhcmVudFN0eWxlIjpudWxsfSwiVGl0bGVTdHlsZSI6eyIkaWQiOiI1NTAiLCJGb250U2V0dGluZ3MiOnsiJGlkIjoiNTUxIiwiRm9udFNpemUiOjksIkZvbnROYW1lIjoiQXJpYWwiLCJJc0JvbGQiOmZhbHNlLCJJc0l0YWxpYyI6ZmFsc2UsIklzVW5kZXJsaW5lZCI6ZmFsc2UsIlBhcmVudFN0eWxlIjpudWxsfSwiQXV0b1NpemUiOjIsIkZvcmVncm91bmQiOnsiJGlkIjoiNTUyIiwiQ29sb3IiOnsiJGlkIjoiNTUzIiwiQSI6MjU1LCJSIjoyMzgsIkciOjIzNiwiQiI6MjI1fX0sIk1heFdpZHRoIjoxNDUuNzA1MTYxNjM2MDE3LCJNYXhIZWlnaHQiOiJJbmZpbml0eSIsIlNtYXJ0Rm9yZWdyb3VuZElzQWN0aXZlIjpmYWxzZSwiSG9yaXpvbnRhbEFsaWdubWVudCI6MCwiVmVydGljYWxBbGlnbm1lbnQiOjAsIlNtYXJ0Rm9yZWdyb3VuZCI6bnVsbCwiQmFja2dyb3VuZEZpbGxUeXBlIjowLCJNYXJnaW4iOnsiJGlkIjoiNTU0IiwiVG9wIjowLjAsIkxlZnQiOjAuMCwiUmlnaHQiOjAuMCwiQm90dG9tIjowLjB9LCJQYWRkaW5nIjp7IiRpZCI6IjU1NSIsIlRvcCI6MC4wLCJMZWZ0IjowLjAsIlJpZ2h0IjowLjAsIkJvdHRvbSI6MC4wfSwiQmFja2dyb3VuZCI6eyIkaWQiOiI1NTYiLCJDb2xvciI6eyIkaWQiOiI1NTciLCJBIjowLCJSIjoyNTUsIkciOjI1NSwiQiI6MjU1fX0sIklzVmlzaWJsZSI6dHJ1ZSwiV2lkdGgiOjAuMCwiSGVpZ2h0IjowLjAsIkJvcmRlclN0eWxlIjpudWxsLCJQYXJlbnRTdHlsZSI6bnVsbH0sIkRhdGVTdHlsZSI6eyIkaWQiOiI1NTgiLCJGb250U2V0dGluZ3MiOnsiJGlkIjoiNTU5IiwiRm9udFNpemUiOjgsIkZvbnROYW1lIjoiVmVyZGFuYSIsIklzQm9sZCI6dHJ1ZSwiSXNJdGFsaWMiOmZhbHNlLCJJc1VuZGVybGluZWQiOmZhbHNlLCJQYXJlbnRTdHlsZSI6bnVsbH0sIkF1dG9TaXplIjoyLCJGb3JlZ3JvdW5kIjp7IiRpZCI6IjU2MCIsIkNvbG9yIjp7IiRpZCI6IjU2MSIsIkEiOjI1NSwiUiI6MjU0LCJHIjoxODksIkIiOjEwNX19LCJNYXhXaWR0aCI6MzcuNTAyMTI0MzA3ODE0NjQsIk1heEhlaWdodCI6IkluZmluaXR5IiwiU21hcnRGb3JlZ3JvdW5kSXNBY3RpdmUiOmZhbHNlLCJIb3Jpem9udGFsQWxpZ25tZW50IjoxLCJWZXJ0aWNhbEFsaWdubWVudCI6MCwiU21hcnRGb3JlZ3JvdW5kIjpudWxsLCJCYWNrZ3JvdW5kRmlsbFR5cGUiOjAsIk1hcmdpbiI6eyIkaWQiOiI1NjIiLCJUb3AiOjAuMCwiTGVmdCI6MC4wLCJSaWdodCI6MC4wLCJCb3R0b20iOjAuMH0sIlBhZGRpbmciOnsiJGlkIjoiNTYzIiwiVG9wIjowLjAsIkxlZnQiOjAuMCwiUmlnaHQiOjAuMCwiQm90dG9tIjowLjB9LCJCYWNrZ3JvdW5kIjp7IiRpZCI6IjU2NCIsIkNvbG9yIjp7IiRpZCI6IjU2NSIsIkEiOjAsIlIiOjI1NSwiRyI6MjU1LCJCIjoyNTV9fSwiSXNWaXNpYmxlIjp0cnVlLCJXaWR0aCI6MC4wLCJIZWlnaHQiOjAuMCwiQm9yZGVyU3R5bGUiOm51bGwsIlBhcmVudFN0eWxlIjpudWxsfSwiRGF0ZUZvcm1hdCI6eyIkaWQiOiI1NjYiLCJGb3JtYXRTdHJpbmciOiJ5eXl5IiwiU2VwYXJhdG9yIjoiLyIsIlVzZUludGVybmF0aW9uYWxEYXRlRm9ybWF0IjpmYWxzZSwiRGF0ZUlzVmlzaWJsZSI6dHJ1ZSwiVGltZUlzVmlzaWJsZSI6ZmFsc2UsIkhvdXJEaWdpdHMiOjEsIkFtUG1EZXNpZ25hdG9yIjoyLCJUcmltMDBNaW51dGVzIjpmYWxzZSwiTGFzdEtub3duVmlzaWJpbGl0eVN0YXRlIjp7IiRpZCI6IjU2NyIsIkRhdGVQYXJ0SXNWaXNpYmxlIjp0cnVlLCJUaW1lUGFydElzVmlzaWJsZSI6ZmFsc2V9fSwiV2Vla051bWJlcmluZyI6eyIkaWQiOiI1NjgiLCJGb3JtYXQiOjAsIklzVmlzaWJsZSI6ZmFsc2UsIkxhc3RLbm93blZpc2liaWxpdHlTdGF0ZSI6ZmFsc2V9LCJJc1Zpc2libGUiOnRydWUsIlBhcmVudFN0eWxlIjpudWxsfSwiSHlwZXJsaW5rIjpudWxsLCJJbXBvcnRJZCI6bnVsbH1dLCJJZCI6IjJlY2FiZGE2LTY3OGEtNDFiZS04NDA4LTdhYTExNWI2YTM3MiIsIklzU2luZ2xlSXRlbVJvdyI6ZmFsc2V9LHsiJGlkIjoiNTY5IiwiX3Rhc2tzIjpbXSwiX21pbGVzdG9uZXMiOlt7IiRpZCI6IjU3MCIsIklkIjoiYzRhMmEyNGMtNThmZi00MDAyLThiNTUtOWY4YzRkNWRhMDdkIiwiSW5kZXgiOjI1LCJHcm91cElkIjoiOTEyYjE0NDgtZTdhMC00NTVhLWE0NjUtYzJjMmMwODQ5MGVhIiwiVGl0bGUiOiJXb3JsZCdzIGJlc3QtcGVyZm9ybWluZyBDRU8gKEhhcnZhcmQgQnVzaW5lc3MgUmV2aWV3KSIsIkRhdGVUaW1lIjoiMjAxNC0wMS0xMlQwMDowMDowMCIsIlBlcmNlbnRhZ2VDb21wbGV0ZSI6bnVsbCwiTm90ZSI6bnVsbCwiU3R5bGUiOnsiJGlkIjoiNTcxIiwiVGl0bGVQb3NpdGlvbiI6IlJpZ2h0IiwiRGF0ZVBvc2l0aW9uIjoiQWJvdmUiLCJTaGFwZVR5cGUiOjAsIlNoYXBlU2l6ZSI6MCwiU2hhcGVTdHlsZSI6eyIkaWQiOiI1NzIiLCJNYXJnaW4iOnsiJGlkIjoiNTczIiwiVG9wIjowLjAsIkxlZnQiOjAuMCwiUmlnaHQiOjAuMCwiQm90dG9tIjowLjB9LCJQYWRkaW5nIjp7IiRpZCI6IjU3NCIsIlRvcCI6MC4wLCJMZWZ0IjowLjAsIlJpZ2h0IjowLjAsIkJvdHRvbSI6MC4wfSwiQmFja2dyb3VuZCI6eyIkaWQiOiI1NzUiLCJDb2xvciI6eyIkaWQiOiI1NzYiLCJBIjoyNTUsIlIiOjI1NSwiRyI6MTU1LCJCIjowfX0sIklzVmlzaWJsZSI6dHJ1ZSwiV2lkdGgiOjEyLjAsIkhlaWdodCI6MTQuMCwiQm9yZGVyU3R5bGUiOnsiJGlkIjoiNTc3IiwiTGluZUNvbG9yIjpudWxsLCJMaW5lV2VpZ2h0IjowLjAsIkxpbmVUeXBlIjowLCJQYXJlbnRTdHlsZSI6bnVsbH0sIlBhcmVudFN0eWxlIjpudWxsfSwiVGl0bGVTdHlsZSI6eyIkaWQiOiI1NzgiLCJGb250U2V0dGluZ3MiOnsiJGlkIjoiNTc5IiwiRm9udFNpemUiOjksIkZvbnROYW1lIjoiQXJpYWwiLCJJc0JvbGQiOmZhbHNlLCJJc0l0YWxpYyI6ZmFsc2UsIklzVW5kZXJsaW5lZCI6ZmFsc2UsIlBhcmVudFN0eWxlIjpudWxsfSwiQXV0b1NpemUiOjIsIkZvcmVncm91bmQiOnsiJGlkIjoiNTgwIiwiQ29sb3IiOnsiJGlkIjoiNTgxIiwiQSI6MjU1LCJSIjoyMzgsIkciOjIzNiwiQiI6MjI1fX0sIk1heFdpZHRoIjoxNDMuNDE1NTc2MjA4MTc4NDksIk1heEhlaWdodCI6IkluZmluaXR5IiwiU21hcnRGb3JlZ3JvdW5kSXNBY3RpdmUiOmZhbHNlLCJIb3Jpem9udGFsQWxpZ25tZW50IjowLCJWZXJ0aWNhbEFsaWdubWVudCI6MCwiU21hcnRGb3JlZ3JvdW5kIjpudWxsLCJCYWNrZ3JvdW5kRmlsbFR5cGUiOjAsIk1hcmdpbiI6eyIkaWQiOiI1ODIiLCJUb3AiOjAuMCwiTGVmdCI6MC4wLCJSaWdodCI6MC4wLCJCb3R0b20iOjAuMH0sIlBhZGRpbmciOnsiJGlkIjoiNTgzIiwiVG9wIjowLjAsIkxlZnQiOjAuMCwiUmlnaHQiOjAuMCwiQm90dG9tIjowLjB9LCJCYWNrZ3JvdW5kIjp7IiRpZCI6IjU4NCIsIkNvbG9yIjp7IiRpZCI6IjU4NSIsIkEiOjAsIlIiOjI1NSwiRyI6MjU1LCJCIjoyNTV9fSwiSXNWaXNpYmxlIjp0cnVlLCJXaWR0aCI6MC4wLCJIZWlnaHQiOjAuMCwiQm9yZGVyU3R5bGUiOm51bGwsIlBhcmVudFN0eWxlIjpudWxsfSwiRGF0ZVN0eWxlIjp7IiRpZCI6IjU4NiIsIkZvbnRTZXR0aW5ncyI6eyIkaWQiOiI1ODciLCJGb250U2l6ZSI6OCwiRm9udE5hbWUiOiJWZXJkYW5hIiwiSXNCb2xkIjp0cnVlLCJJc0l0YWxpYyI6ZmFsc2UsIklzVW5kZXJsaW5lZCI6ZmFsc2UsIlBhcmVudFN0eWxlIjpudWxsfSwiQXV0b1NpemUiOjIsIkZvcmVncm91bmQiOnsiJGlkIjoiNTg4IiwiQ29sb3IiOnsiJGlkIjoiNTg5IiwiQSI6MjU1LCJSIjoyNTQsIkciOjE4OSwiQiI6MTA1fX0sIk1heFdpZHRoIjozMy4zNzM3MzA3MTA3NzI0NDksIk1heEhlaWdodCI6IkluZmluaXR5IiwiU21hcnRGb3JlZ3JvdW5kSXNBY3RpdmUiOmZhbHNlLCJIb3Jpem9udGFsQWxpZ25tZW50IjoxLCJWZXJ0aWNhbEFsaWdubWVudCI6MCwiU21hcnRGb3JlZ3JvdW5kIjpudWxsLCJCYWNrZ3JvdW5kRmlsbFR5cGUiOjAsIk1hcmdpbiI6eyIkaWQiOiI1OTAiLCJUb3AiOjAuMCwiTGVmdCI6MC4wLCJSaWdodCI6MC4wLCJCb3R0b20iOjAuMH0sIlBhZGRpbmciOnsiJGlkIjoiNTkxIiwiVG9wIjowLjAsIkxlZnQiOjAuMCwiUmlnaHQiOjAuMCwiQm90dG9tIjowLjB9LCJCYWNrZ3JvdW5kIjp7IiRpZCI6IjU5MiIsIkNvbG9yIjp7IiRpZCI6IjU5MyIsIkEiOjAsIlIiOjI1NSwiRyI6MjU1LCJCIjoyNTV9fSwiSXNWaXNpYmxlIjp0cnVlLCJXaWR0aCI6MC4wLCJIZWlnaHQiOjAuMCwiQm9yZGVyU3R5bGUiOm51bGwsIlBhcmVudFN0eWxlIjpudWxsfSwiRGF0ZUZvcm1hdCI6eyIkaWQiOiI1OTQiLCJGb3JtYXRTdHJpbmciOiJ5eXl5IiwiU2VwYXJhdG9yIjoiLyIsIlVzZUludGVybmF0aW9uYWxEYXRlRm9ybWF0IjpmYWxzZSwiRGF0ZUlzVmlzaWJsZSI6dHJ1ZSwiVGltZUlzVmlzaWJsZSI6ZmFsc2UsIkhvdXJEaWdpdHMiOjEsIkFtUG1EZXNpZ25hdG9yIjoyLCJUcmltMDBNaW51dGVzIjpmYWxzZSwiTGFzdEtub3duVmlzaWJpbGl0eVN0YXRlIjp7IiRpZCI6IjU5NSIsIkRhdGVQYXJ0SXNWaXNpYmxlIjp0cnVlLCJUaW1lUGFydElzVmlzaWJsZSI6ZmFsc2V9fSwiV2Vla051bWJlcmluZyI6eyIkaWQiOiI1OTYiLCJGb3JtYXQiOjAsIklzVmlzaWJsZSI6ZmFsc2UsIkxhc3RLbm93blZpc2liaWxpdHlTdGF0ZSI6ZmFsc2V9LCJJc1Zpc2libGUiOmZhbHNlLCJQYXJlbnRTdHlsZSI6bnVsbH0sIkh5cGVybGluayI6bnVsbCwiSW1wb3J0SWQiOm51bGx9XSwiSWQiOiIwMDAwMDAwMC0wMDAwLTAwMDAtMDAwMC0wMDAwMDAwMDAwMDAiLCJJc1NpbmdsZUl0ZW1Sb3ciOnRydWV9LHsiJGlkIjoiNTk3IiwiX3Rhc2tzIjpbXSwiX21pbGVzdG9uZXMiOlt7IiRpZCI6IjU5OCIsIklkIjoiNmE0ZGZjOWItMWUwMC00ZDlmLTg5NGMtN2UyMzA5MDQzZDEzIiwiSW5kZXgiOjI3LCJHcm91cElkIjoiNThiYTI4NjItZWM4Yi00MjFkLWI4MjEtY2Y4ZDEwMjNmN2U2IiwiVGl0bGUiOiJTZWN1cmVzIGNvbnRyYWN0IHdpdGggQ0lBIiwiRGF0ZVRpbWUiOiIyMDEzLTAxLTEyVDAwOjAwOjAwIiwiUGVyY2VudGFnZUNvbXBsZXRlIjpudWxsLCJOb3RlIjpudWxsLCJTdHlsZSI6eyIkaWQiOiI1OTkiLCJUaXRsZVBvc2l0aW9uIjoiTGVmdCIsIkRhdGVQb3NpdGlvbiI6IkFib3ZlIiwiU2hhcGVUeXBlIjowLCJTaGFwZVNpemUiOjAsIlNoYXBlU3R5bGUiOnsiJGlkIjoiNjAwIiwiTWFyZ2luIjp7IiRpZCI6IjYwMSIsIlRvcCI6MC4wLCJMZWZ0IjowLjAsIlJpZ2h0IjowLjAsIkJvdHRvbSI6MC4wfSwiUGFkZGluZyI6eyIkaWQiOiI2MDIiLCJUb3AiOjAuMCwiTGVmdCI6MC4wLCJSaWdodCI6MC4wLCJCb3R0b20iOjAuMH0sIkJhY2tncm91bmQiOnsiJGlkIjoiNjAzIiwiQ29sb3IiOnsiJGlkIjoiNjA0IiwiQSI6MjU1LCJSIjoyNTUsIkciOjE1NSwiQiI6MH19LCJJc1Zpc2libGUiOnRydWUsIldpZHRoIjoxMi4wLCJIZWlnaHQiOjE0LjAsIkJvcmRlclN0eWxlIjp7IiRpZCI6IjYwNSIsIkxpbmVDb2xvciI6bnVsbCwiTGluZVdlaWdodCI6MC4wLCJMaW5lVHlwZSI6MCwiUGFyZW50U3R5bGUiOm51bGx9LCJQYXJlbnRTdHlsZSI6bnVsbH0sIlRpdGxlU3R5bGUiOnsiJGlkIjoiNjA2IiwiRm9udFNldHRpbmdzIjp7IiRpZCI6IjYwNyIsIkZvbnRTaXplIjo5LCJGb250TmFtZSI6IkFyaWFsIiwiSXNCb2xkIjpmYWxzZSwiSXNJdGFsaWMiOmZhbHNlLCJJc1VuZGVybGluZWQiOmZhbHNlLCJQYXJlbnRTdHlsZSI6bnVsbH0sIkF1dG9TaXplIjoyLCJGb3JlZ3JvdW5kIjp7IiRpZCI6IjYwOCIsIkNvbG9yIjp7IiRpZCI6IjYwOSIsIkEiOjI1NSwiUiI6MjM4LCJHIjoyMzYsIkIiOjIyNX19LCJNYXhXaWR0aCI6MTM0LjQ0MzA3MTcwNTY4ODQ1LCJNYXhIZWlnaHQiOiJJbmZpbml0eSIsIlNtYXJ0Rm9yZWdyb3VuZElzQWN0aXZlIjpmYWxzZSwiSG9yaXpvbnRhbEFsaWdubWVudCI6MiwiVmVydGljYWxBbGlnbm1lbnQiOjAsIlNtYXJ0Rm9yZWdyb3VuZCI6bnVsbCwiQmFja2dyb3VuZEZpbGxUeXBlIjowLCJNYXJnaW4iOnsiJGlkIjoiNjEwIiwiVG9wIjowLjAsIkxlZnQiOjAuMCwiUmlnaHQiOjAuMCwiQm90dG9tIjowLjB9LCJQYWRkaW5nIjp7IiRpZCI6IjYxMSIsIlRvcCI6MC4wLCJMZWZ0IjowLjAsIlJpZ2h0IjowLjAsIkJvdHRvbSI6MC4wfSwiQmFja2dyb3VuZCI6eyIkaWQiOiI2MTIiLCJDb2xvciI6eyIkaWQiOiI2MTMiLCJBIjowLCJSIjoyNTUsIkciOjI1NSwiQiI6MjU1fX0sIklzVmlzaWJsZSI6dHJ1ZSwiV2lkdGgiOjAuMCwiSGVpZ2h0IjowLjAsIkJvcmRlclN0eWxlIjpudWxsLCJQYXJlbnRTdHlsZSI6bnVsbH0sIkRhdGVTdHlsZSI6eyIkaWQiOiI2MTQiLCJGb250U2V0dGluZ3MiOnsiJGlkIjoiNjE1IiwiRm9udFNpemUiOjgsIkZvbnROYW1lIjoiVmVyZGFuYSIsIklzQm9sZCI6dHJ1ZSwiSXNJdGFsaWMiOmZhbHNlLCJJc1VuZGVybGluZWQiOmZhbHNlLCJQYXJlbnRTdHlsZSI6bnVsbH0sIkF1dG9TaXplIjoyLCJGb3JlZ3JvdW5kIjp7IiRpZCI6IjYxNiIsIkNvbG9yIjp7IiRpZCI6IjYxNyIsIkEiOjI1NSwiUiI6MjU0LCJHIjoxODksIkIiOjEwNX19LCJNYXhXaWR0aCI6MzEuNzQyODAyMTg5ODIzMTcsIk1heEhlaWdodCI6IkluZmluaXR5IiwiU21hcnRGb3JlZ3JvdW5kSXNBY3RpdmUiOmZhbHNlLCJIb3Jpem9udGFsQWxpZ25tZW50IjoxLCJWZXJ0aWNhbEFsaWdubWVudCI6MCwiU21hcnRGb3JlZ3JvdW5kIjpudWxsLCJCYWNrZ3JvdW5kRmlsbFR5cGUiOjAsIk1hcmdpbiI6eyIkaWQiOiI2MTgiLCJUb3AiOjAuMCwiTGVmdCI6MC4wLCJSaWdodCI6MC4wLCJCb3R0b20iOjAuMH0sIlBhZGRpbmciOnsiJGlkIjoiNjE5IiwiVG9wIjowLjAsIkxlZnQiOjAuMCwiUmlnaHQiOjAuMCwiQm90dG9tIjowLjB9LCJCYWNrZ3JvdW5kIjp7IiRpZCI6IjYyMCIsIkNvbG9yIjp7IiRpZCI6IjYyMSIsIkEiOjAsIlIiOjI1NSwiRyI6MjU1LCJCIjoyNTV9fSwiSXNWaXNpYmxlIjp0cnVlLCJXaWR0aCI6MC4wLCJIZWlnaHQiOjAuMCwiQm9yZGVyU3R5bGUiOm51bGwsIlBhcmVudFN0eWxlIjpudWxsfSwiRGF0ZUZvcm1hdCI6eyIkaWQiOiI2MjIiLCJGb3JtYXRTdHJpbmciOiJ5eXl5IiwiU2VwYXJhdG9yIjoiLyIsIlVzZUludGVybmF0aW9uYWxEYXRlRm9ybWF0IjpmYWxzZSwiRGF0ZUlzVmlzaWJsZSI6dHJ1ZSwiVGltZUlzVmlzaWJsZSI6ZmFsc2UsIkhvdXJEaWdpdHMiOjEsIkFtUG1EZXNpZ25hdG9yIjoyLCJUcmltMDBNaW51dGVzIjpmYWxzZSwiTGFzdEtub3duVmlzaWJpbGl0eVN0YXRlIjp7IiRpZCI6IjYyMyIsIkRhdGVQYXJ0SXNWaXNpYmxlIjp0cnVlLCJUaW1lUGFydElzVmlzaWJsZSI6ZmFsc2V9fSwiV2Vla051bWJlcmluZyI6eyIkaWQiOiI2MjQiLCJGb3JtYXQiOjAsIklzVmlzaWJsZSI6ZmFsc2UsIkxhc3RLbm93blZpc2liaWxpdHlTdGF0ZSI6ZmFsc2V9LCJJc1Zpc2libGUiOnRydWUsIlBhcmVudFN0eWxlIjpudWxsfSwiSHlwZXJsaW5rIjpudWxsLCJJbXBvcnRJZCI6bnVsbH0seyIkaWQiOiI2MjUiLCJJZCI6IjZkZWUwZjJlLTJlNmEtNDk4Ny1iNzg3LTRjZjEwNWZlODZhMCIsIkluZGV4IjoyOCwiR3JvdXBJZCI6bnVsbCwiVGl0bGUiOiJTdGVwcyBkb3duIGFzIEFtYXpvbiBDRU8iLCJEYXRlVGltZSI6IjIwMjEtMDctMDVUMDA6MDA6MDAiLCJQZXJjZW50YWdlQ29tcGxldGUiOm51bGwsIk5vdGUiOm51bGwsIlN0eWxlIjp7IiRpZCI6IjYyNiIsIlRpdGxlUG9zaXRpb24iOiJSaWdodCIsIkRhdGVQb3NpdGlvbiI6IkFib3ZlIiwiU2hhcGVUeXBlIjowLCJTaGFwZVNpemUiOjAsIlNoYXBlU3R5bGUiOnsiJGlkIjoiNjI3IiwiTWFyZ2luIjp7IiRyZWYiOiI4In0sIlBhZGRpbmciOnsiJHJlZiI6IjkifSwiQmFja2dyb3VuZCI6eyIkaWQiOiI2MjgiLCJDb2xvciI6eyIkaWQiOiI2MjkiLCJBIjoyNTUsIlIiOjI1NSwiRyI6MTU1LCJCIjowfX0sIklzVmlzaWJsZSI6dHJ1ZSwiV2lkdGgiOjEyLjAsIkhlaWdodCI6MTQuMCwiQm9yZGVyU3R5bGUiOnsiJGlkIjoiNjMwIiwiTGluZUNvbG9yIjp7IiRpZCI6IjYzMSIsIiR0eXBlIjoiTkxSRS5Db21tb24uRG9tLlNvbGlkQ29sb3JCcnVzaCwgTkxSRS5Db21tb24iLCJDb2xvciI6eyIkaWQiOiI2MzIiLCJBIjoyNTUsIlIiOjI1NSwiRyI6MCwiQiI6MH19LCJMaW5lV2VpZ2h0IjowLjAsIkxpbmVUeXBlIjowLCJQYXJlbnRTdHlsZSI6bnVsbH0sIlBhcmVudFN0eWxlIjpudWxsfSwiVGl0bGVTdHlsZSI6eyIkaWQiOiI2MzMiLCJGb250U2V0dGluZ3MiOnsiJGlkIjoiNjM0IiwiRm9udFNpemUiOjksIkZvbnROYW1lIjoiQXJpYWwiLCJJc0JvbGQiOmZhbHNlLCJJc0l0YWxpYyI6ZmFsc2UsIklzVW5kZXJsaW5lZCI6ZmFsc2UsIlBhcmVudFN0eWxlIjpudWxsfSwiQXV0b1NpemUiOjIsIkZvcmVncm91bmQiOnsiJGlkIjoiNjM1IiwiQ29sb3IiOnsiJGlkIjoiNjM2IiwiQSI6MjU1LCJSIjoyMzgsIkciOjIzNiwiQiI6MjI1fX0sIk1heFdpZHRoIjo4Ny45MDgzMzExNjAzNjUwMzcsIk1heEhlaWdodCI6IkluZmluaXR5IiwiU21hcnRGb3JlZ3JvdW5kSXNBY3RpdmUiOmZhbHNlLCJIb3Jpem9udGFsQWxpZ25tZW50IjowLCJWZXJ0aWNhbEFsaWdubWVudCI6MCwiU21hcnRGb3JlZ3JvdW5kIjpudWxsLCJCYWNrZ3JvdW5kRmlsbFR5cGUiOjAsIk1hcmdpbiI6eyIkcmVmIjoiMTcifSwiUGFkZGluZyI6eyIkcmVmIjoiMTgifSwiQmFja2dyb3VuZCI6eyIkaWQiOiI2MzciLCJDb2xvciI6eyIkaWQiOiI2MzgiLCJBIjowLCJSIjoyNTUsIkciOjI1NSwiQiI6MjU1fX0sIklzVmlzaWJsZSI6dHJ1ZSwiV2lkdGgiOjAuMCwiSGVpZ2h0IjowLjAsIkJvcmRlclN0eWxlIjpudWxsLCJQYXJlbnRTdHlsZSI6bnVsbH0sIkRhdGVTdHlsZSI6eyIkaWQiOiI2MzkiLCJGb250U2V0dGluZ3MiOnsiJGlkIjoiNjQwIiwiRm9udFNpemUiOjgsIkZvbnROYW1lIjoiVmVyZGFuYSIsIklzQm9sZCI6dHJ1ZSwiSXNJdGFsaWMiOmZhbHNlLCJJc1VuZGVybGluZWQiOmZhbHNlLCJQYXJlbnRTdHlsZSI6bnVsbH0sIkF1dG9TaXplIjowLCJGb3JlZ3JvdW5kIjp7IiRpZCI6IjY0MSIsIkNvbG9yIjp7IiRpZCI6IjY0MiIsIkEiOjI1NSwiUiI6MjU0LCJHIjoxODksIkIiOjEwNX19LCJNYXhXaWR0aCI6MjAwLjAsIk1heEhlaWdodCI6IkluZmluaXR5IiwiU21hcnRGb3JlZ3JvdW5kSXNBY3RpdmUiOmZhbHNlLCJIb3Jpem9udGFsQWxpZ25tZW50IjoxLCJWZXJ0aWNhbEFsaWdubWVudCI6MCwiU21hcnRGb3JlZ3JvdW5kIjpudWxsLCJCYWNrZ3JvdW5kRmlsbFR5cGUiOjAsIk1hcmdpbiI6eyIkcmVmIjoiMjUifSwiUGFkZGluZyI6eyIkcmVmIjoiMjYifSwiQmFja2dyb3VuZCI6eyIkaWQiOiI2NDMiLCJDb2xvciI6eyIkaWQiOiI2NDQiLCJBIjowLCJSIjoyNTUsIkciOjI1NSwiQiI6MjU1fX0sIklzVmlzaWJsZSI6dHJ1ZSwiV2lkdGgiOjAuMCwiSGVpZ2h0IjowLjAsIkJvcmRlclN0eWxlIjpudWxsLCJQYXJlbnRTdHlsZSI6bnVsbH0sIkRhdGVGb3JtYXQiOnsiJGlkIjoiNjQ1IiwiRm9ybWF0U3RyaW5nIjoieXl5eSIsIlNlcGFyYXRvciI6Ii8iLCJVc2VJbnRlcm5hdGlvbmFsRGF0ZUZvcm1hdCI6ZmFsc2UsIkRhdGVJc1Zpc2libGUiOnRydWUsIlRpbWVJc1Zpc2libGUiOmZhbHNlLCJIb3VyRGlnaXRzIjoxLCJBbVBtRGVzaWduYXRvciI6MiwiVHJpbTAwTWludXRlcyI6ZmFsc2UsIkxhc3RLbm93blZpc2liaWxpdHlTdGF0ZSI6eyIkaWQiOiI2NDYiLCJEYXRlUGFydElzVmlzaWJsZSI6dHJ1ZSwiVGltZVBhcnRJc1Zpc2libGUiOmZhbHNlfX0sIldlZWtOdW1iZXJpbmciOnsiJGlkIjoiNjQ3IiwiRm9ybWF0IjowLCJJc1Zpc2libGUiOmZhbHNlLCJMYXN0S25vd25WaXNpYmlsaXR5U3RhdGUiOmZhbHNlfSwiSXNWaXNpYmxlIjp0cnVlLCJQYXJlbnRTdHlsZSI6bnVsbH0sIkh5cGVybGluayI6bnVsbCwiSW1wb3J0SWQiOiIifSx7IiRpZCI6IjY0OCIsIklkIjoiYjNjMWM4N2ItZjFiZS00Y2UwLThmYzItZjQwNGJkMGZhMTI5IiwiSW5kZXgiOjI2LCJHcm91cElkIjoiNThiYTI4NjItZWM4Yi00MjFkLWI4MjEtY2Y4ZDEwMjNmN2U2IiwiVGl0bGUiOiJEaXZlcnNpZmllcyBBbWF6b24ncyBwcm9kdWN0IHJhbmdlIiwiRGF0ZVRpbWUiOiIxOTk4LTAxLTEyVDAwOjAwOjAwIiwiUGVyY2VudGFnZUNvbXBsZXRlIjpudWxsLCJOb3RlIjpudWxsLCJTdHlsZSI6eyIkaWQiOiI2NDkiLCJUaXRsZVBvc2l0aW9uIjoiTGVmdCIsIkRhdGVQb3NpdGlvbiI6IkFib3ZlIiwiU2hhcGVUeXBlIjowLCJTaGFwZVNpemUiOjAsIlNoYXBlU3R5bGUiOnsiJGlkIjoiNjUwIiwiTWFyZ2luIjp7IiRpZCI6IjY1MSIsIlRvcCI6MC4wLCJMZWZ0IjowLjAsIlJpZ2h0IjowLjAsIkJvdHRvbSI6MC4wfSwiUGFkZGluZyI6eyIkaWQiOiI2NTIiLCJUb3AiOjAuMCwiTGVmdCI6MC4wLCJSaWdodCI6MC4wLCJCb3R0b20iOjAuMH0sIkJhY2tncm91bmQiOnsiJGlkIjoiNjUzIiwiQ29sb3IiOnsiJGlkIjoiNjU0IiwiQSI6MjU1LCJSIjoyNTUsIkciOjE1NSwiQiI6MH19LCJJc1Zpc2libGUiOnRydWUsIldpZHRoIjoxMi4wLCJIZWlnaHQiOjE0LjAsIkJvcmRlclN0eWxlIjp7IiRpZCI6IjY1NSIsIkxpbmVDb2xvciI6bnVsbCwiTGluZVdlaWdodCI6MC4wLCJMaW5lVHlwZSI6MCwiUGFyZW50U3R5bGUiOm51bGx9LCJQYXJlbnRTdHlsZSI6bnVsbH0sIlRpdGxlU3R5bGUiOnsiJGlkIjoiNjU2IiwiRm9udFNldHRpbmdzIjp7IiRpZCI6IjY1NyIsIkZvbnRTaXplIjo5LCJGb250TmFtZSI6IkFyaWFsIiwiSXNCb2xkIjpmYWxzZSwiSXNJdGFsaWMiOmZhbHNlLCJJc1VuZGVybGluZWQiOmZhbHNlLCJQYXJlbnRTdHlsZSI6bnVsbH0sIkF1dG9TaXplIjoyLCJGb3JlZ3JvdW5kIjp7IiRpZCI6IjY1OCIsIkNvbG9yIjp7IiRpZCI6IjY1OSIsIkEiOjI1NSwiUiI6MjM4LCJHIjoyMzYsIkIiOjIyNX19LCJNYXhXaWR0aCI6MjA5LjM4Mzg2MjEyODYwNDcsIk1heEhlaWdodCI6IkluZmluaXR5IiwiU21hcnRGb3JlZ3JvdW5kSXNBY3RpdmUiOmZhbHNlLCJIb3Jpem9udGFsQWxpZ25tZW50IjoyLCJWZXJ0aWNhbEFsaWdubWVudCI6MCwiU21hcnRGb3JlZ3JvdW5kIjpudWxsLCJCYWNrZ3JvdW5kRmlsbFR5cGUiOjAsIk1hcmdpbiI6eyIkaWQiOiI2NjAiLCJUb3AiOjAuMCwiTGVmdCI6MC4wLCJSaWdodCI6MC4wLCJCb3R0b20iOjAuMH0sIlBhZGRpbmciOnsiJGlkIjoiNjYxIiwiVG9wIjowLjAsIkxlZnQiOjAuMCwiUmlnaHQiOjAuMCwiQm90dG9tIjowLjB9LCJCYWNrZ3JvdW5kIjp7IiRpZCI6IjY2MiIsIkNvbG9yIjp7IiRpZCI6IjY2MyIsIkEiOjAsIlIiOjI1NSwiRyI6MjU1LCJCIjoyNTV9fSwiSXNWaXNpYmxlIjp0cnVlLCJXaWR0aCI6MC4wLCJIZWlnaHQiOjAuMCwiQm9yZGVyU3R5bGUiOm51bGwsIlBhcmVudFN0eWxlIjpudWxsfSwiRGF0ZVN0eWxlIjp7IiRpZCI6IjY2NCIsIkZvbnRTZXR0aW5ncyI6eyIkaWQiOiI2NjUiLCJGb250U2l6ZSI6OCwiRm9udE5hbWUiOiJWZXJkYW5hIiwiSXNCb2xkIjp0cnVlLCJJc0l0YWxpYyI6ZmFsc2UsIklzVW5kZXJsaW5lZCI6ZmFsc2UsIlBhcmVudFN0eWxlIjpudWxsfSwiQXV0b1NpemUiOjIsIkZvcmVncm91bmQiOnsiJGlkIjoiNjY2IiwiQ29sb3IiOnsiJGlkIjoiNjY3IiwiQSI6MjU1LCJSIjoyNTQsIkciOjE4OSwiQiI6MTA1fX0sIk1heFdpZHRoIjozNS4wMDQ5MDgxMjIwNDc1MjQsIk1heEhlaWdodCI6IkluZmluaXR5IiwiU21hcnRGb3JlZ3JvdW5kSXNBY3RpdmUiOmZhbHNlLCJIb3Jpem9udGFsQWxpZ25tZW50IjoxLCJWZXJ0aWNhbEFsaWdubWVudCI6MCwiU21hcnRGb3JlZ3JvdW5kIjpudWxsLCJCYWNrZ3JvdW5kRmlsbFR5cGUiOjAsIk1hcmdpbiI6eyIkaWQiOiI2NjgiLCJUb3AiOjAuMCwiTGVmdCI6MC4wLCJSaWdodCI6MC4wLCJCb3R0b20iOjAuMH0sIlBhZGRpbmciOnsiJGlkIjoiNjY5IiwiVG9wIjowLjAsIkxlZnQiOjAuMCwiUmlnaHQiOjAuMCwiQm90dG9tIjowLjB9LCJCYWNrZ3JvdW5kIjp7IiRpZCI6IjY3MCIsIkNvbG9yIjp7IiRpZCI6IjY3MSIsIkEiOjAsIlIiOjI1NSwiRyI6MjU1LCJCIjoyNTV9fSwiSXNWaXNpYmxlIjp0cnVlLCJXaWR0aCI6MC4wLCJIZWlnaHQiOjAuMCwiQm9yZGVyU3R5bGUiOm51bGwsIlBhcmVudFN0eWxlIjpudWxsfSwiRGF0ZUZvcm1hdCI6eyIkaWQiOiI2NzIiLCJGb3JtYXRTdHJpbmciOiJ5eXl5IiwiU2VwYXJhdG9yIjoiLyIsIlVzZUludGVybmF0aW9uYWxEYXRlRm9ybWF0IjpmYWxzZSwiRGF0ZUlzVmlzaWJsZSI6dHJ1ZSwiVGltZUlzVmlzaWJsZSI6ZmFsc2UsIkhvdXJEaWdpdHMiOjEsIkFtUG1EZXNpZ25hdG9yIjoyLCJUcmltMDBNaW51dGVzIjpmYWxzZSwiTGFzdEtub3duVmlzaWJpbGl0eVN0YXRlIjp7IiRpZCI6IjY3MyIsIkRhdGVQYXJ0SXNWaXNpYmxlIjp0cnVlLCJUaW1lUGFydElzVmlzaWJsZSI6ZmFsc2V9fSwiV2Vla051bWJlcmluZyI6eyIkaWQiOiI2NzQiLCJGb3JtYXQiOjAsIklzVmlzaWJsZSI6ZmFsc2UsIkxhc3RLbm93blZpc2liaWxpdHlTdGF0ZSI6ZmFsc2V9LCJJc1Zpc2libGUiOnRydWUsIlBhcmVudFN0eWxlIjpudWxsfSwiSHlwZXJsaW5rIjpudWxsLCJJbXBvcnRJZCI6bnVsbH1dLCJJZCI6IjRlNjg2ZTFjLTY5NWItNDAyNS1hZWVhLWE2NTM0ZWExZDg1MiIsIklzU2luZ2xlSXRlbVJvdyI6ZmFsc2V9LHsiJGlkIjoiNjc1IiwiX3Rhc2tzIjpbXSwiX21pbGVzdG9uZXMiOlt7IiRpZCI6IjY3NiIsIklkIjoiOWQyNGMxNGUtMjFhOS00MTRjLWIwNzQtMzU1NjQyM2Q3NjIyIiwiSW5kZXgiOjI5LCJHcm91cElkIjpudWxsLCJUaXRsZSI6Ikxvc2VzIHRpdGxlIG9mIHdlYWx0aGllc3QgcGVyc29uIHRvIEVsb24gTXVzayIsIkRhdGVUaW1lIjoiMjAyMS0wOS0wMVQwMDowMDowMCIsIlBlcmNlbnRhZ2VDb21wbGV0ZSI6bnVsbCwiTm90ZSI6bnVsbCwiU3R5bGUiOnsiJGlkIjoiNjc3IiwiVGl0bGVQb3NpdGlvbiI6IkxlZnQiLCJEYXRlUG9zaXRpb24iOiJBYm92ZSIsIlNoYXBlVHlwZSI6MCwiU2hhcGVTaXplIjowLCJTaGFwZVN0eWxlIjp7IiRpZCI6IjY3OCIsIk1hcmdpbiI6eyIkcmVmIjoiOCJ9LCJQYWRkaW5nIjp7IiRyZWYiOiI5In0sIkJhY2tncm91bmQiOnsiJGlkIjoiNjc5IiwiQ29sb3IiOnsiJGlkIjoiNjgwIiwiQSI6MjU1LCJSIjoyNTUsIkciOjE1NSwiQiI6MH19LCJJc1Zpc2libGUiOnRydWUsIldpZHRoIjoxMi4wLCJIZWlnaHQiOjE0LjAsIkJvcmRlclN0eWxlIjp7IiRpZCI6IjY4MSIsIkxpbmVDb2xvciI6eyIkcmVmIjoiNjMxIn0sIkxpbmVXZWlnaHQiOjAuMCwiTGluZVR5cGUiOjAsIlBhcmVudFN0eWxlIjpudWxsfSwiUGFyZW50U3R5bGUiOm51bGx9LCJUaXRsZVN0eWxlIjp7IiRpZCI6IjY4MiIsIkZvbnRTZXR0aW5ncyI6eyIkaWQiOiI2ODMiLCJGb250U2l6ZSI6OSwiRm9udE5hbWUiOiJBcmlhbCIsIklzQm9sZCI6ZmFsc2UsIklzSXRhbGljIjpmYWxzZSwiSXNVbmRlcmxpbmVkIjpmYWxzZSwiUGFyZW50U3R5bGUiOm51bGx9LCJBdXRvU2l6ZSI6MCwiRm9yZWdyb3VuZCI6eyIkaWQiOiI2ODQiLCJDb2xvciI6eyIkaWQiOiI2ODUiLCJBIjoyNTUsIlIiOjIzOCwiRyI6MjM2LCJCIjoyMjV9fSwiTWF4V2lkdGgiOjIwMC4wLCJNYXhIZWlnaHQiOiJJbmZpbml0eSIsIlNtYXJ0Rm9yZWdyb3VuZElzQWN0aXZlIjpmYWxzZSwiSG9yaXpvbnRhbEFsaWdubWVudCI6MiwiVmVydGljYWxBbGlnbm1lbnQiOjAsIlNtYXJ0Rm9yZWdyb3VuZCI6bnVsbCwiQmFja2dyb3VuZEZpbGxUeXBlIjowLCJNYXJnaW4iOnsiJHJlZiI6IjE3In0sIlBhZGRpbmciOnsiJHJlZiI6IjE4In0sIkJhY2tncm91bmQiOnsiJGlkIjoiNjg2IiwiQ29sb3IiOnsiJGlkIjoiNjg3IiwiQSI6MCwiUiI6MjU1LCJHIjoyNTUsIkIiOjI1NX19LCJJc1Zpc2libGUiOnRydWUsIldpZHRoIjowLjAsIkhlaWdodCI6MC4wLCJCb3JkZXJTdHlsZSI6bnVsbCwiUGFyZW50U3R5bGUiOm51bGx9LCJEYXRlU3R5bGUiOnsiJGlkIjoiNjg4IiwiRm9udFNldHRpbmdzIjp7IiRpZCI6IjY4OSIsIkZvbnRTaXplIjo4LCJGb250TmFtZSI6IlZlcmRhbmEiLCJJc0JvbGQiOnRydWUsIklzSXRhbGljIjpmYWxzZSwiSXNVbmRlcmxpbmVkIjpmYWxzZSwiUGFyZW50U3R5bGUiOm51bGx9LCJBdXRvU2l6ZSI6MCwiRm9yZWdyb3VuZCI6eyIkaWQiOiI2OTAiLCJDb2xvciI6eyIkaWQiOiI2OTEiLCJBIjoyNTUsIlIiOjI1NCwiRyI6MTg5LCJCIjoxMDV9fSwiTWF4V2lkdGgiOjIwMC4wLCJNYXhIZWlnaHQiOiJJbmZpbml0eSIsIlNtYXJ0Rm9yZWdyb3VuZElzQWN0aXZlIjpmYWxzZSwiSG9yaXpvbnRhbEFsaWdubWVudCI6MSwiVmVydGljYWxBbGlnbm1lbnQiOjAsIlNtYXJ0Rm9yZWdyb3VuZCI6bnVsbCwiQmFja2dyb3VuZEZpbGxUeXBlIjowLCJNYXJnaW4iOnsiJHJlZiI6IjI1In0sIlBhZGRpbmciOnsiJHJlZiI6IjI2In0sIkJhY2tncm91bmQiOnsiJGlkIjoiNjkyIiwiQ29sb3IiOnsiJGlkIjoiNjkzIiwiQSI6MCwiUiI6MjU1LCJHIjoyNTUsIkIiOjI1NX19LCJJc1Zpc2libGUiOnRydWUsIldpZHRoIjowLjAsIkhlaWdodCI6MC4wLCJCb3JkZXJTdHlsZSI6bnVsbCwiUGFyZW50U3R5bGUiOm51bGx9LCJEYXRlRm9ybWF0Ijp7IiRpZCI6IjY5NCIsIkZvcm1hdFN0cmluZyI6Inl5eXkiLCJTZXBhcmF0b3IiOiIvIiwiVXNlSW50ZXJuYXRpb25hbERhdGVGb3JtYXQiOmZhbHNlLCJEYXRlSXNWaXNpYmxlIjp0cnVlLCJUaW1lSXNWaXNpYmxlIjpmYWxzZSwiSG91ckRpZ2l0cyI6MSwiQW1QbURlc2lnbmF0b3IiOjIsIlRyaW0wME1pbnV0ZXMiOmZhbHNlLCJMYXN0S25vd25WaXNpYmlsaXR5U3RhdGUiOnsiJGlkIjoiNjk1IiwiRGF0ZVBhcnRJc1Zpc2libGUiOnRydWUsIlRpbWVQYXJ0SXNWaXNpYmxlIjpmYWxzZX19LCJXZWVrTnVtYmVyaW5nIjp7IiRpZCI6IjY5NiIsIkZvcm1hdCI6MCwiSXNWaXNpYmxlIjpmYWxzZSwiTGFzdEtub3duVmlzaWJpbGl0eVN0YXRlIjpmYWxzZX0sIklzVmlzaWJsZSI6dHJ1ZSwiUGFyZW50U3R5bGUiOm51bGx9LCJIeXBlcmxpbmsiOm51bGwsIkltcG9ydElkIjoiIn1dLCJJZCI6IjAwMDAwMDAwLTAwMDAtMDAwMC0wMDAwLTAwMDAwMDAwMDAwMCIsIklzU2luZ2xlSXRlbVJvdyI6dHJ1ZX0seyIkaWQiOiI2OTciLCJfdGFza3MiOltdLCJfbWlsZXN0b25lcyI6W3siJGlkIjoiNjk4IiwiSWQiOiI1Mjc0MmUyNi1iOWEwLTQ4NDgtOGFiZS1lMjU5YWYwOThiZjgiLCJJbmRleCI6MzAsIkdyb3VwSWQiOm51bGwsIlRpdGxlIjoiQ28tZm91bmRzIEFsdG9zIExhYnMiLCJEYXRlVGltZSI6IjIwMjEtMDktMTJUMDA6MDA6MDAiLCJQZXJjZW50YWdlQ29tcGxldGUiOm51bGwsIk5vdGUiOm51bGwsIlN0eWxlIjp7IiRpZCI6IjY5OSIsIlRpdGxlUG9zaXRpb24iOiJMZWZ0IiwiRGF0ZVBvc2l0aW9uIjoiQWJvdmUiLCJTaGFwZVR5cGUiOjAsIlNoYXBlU2l6ZSI6MCwiU2hhcGVTdHlsZSI6eyIkaWQiOiI3MDAiLCJNYXJnaW4iOnsiJHJlZiI6IjgifSwiUGFkZGluZyI6eyIkcmVmIjoiOSJ9LCJCYWNrZ3JvdW5kIjp7IiRpZCI6IjcwMSIsIkNvbG9yIjp7IiRpZCI6IjcwMiIsIkEiOjI1NSwiUiI6MjU1LCJHIjoxNTUsIkIiOjB9fSwiSXNWaXNpYmxlIjp0cnVlLCJXaWR0aCI6MTIuMCwiSGVpZ2h0IjoxNC4wLCJCb3JkZXJTdHlsZSI6eyIkaWQiOiI3MDMiLCJMaW5lQ29sb3IiOnsiJHJlZiI6IjYzMSJ9LCJMaW5lV2VpZ2h0IjowLjAsIkxpbmVUeXBlIjowLCJQYXJlbnRTdHlsZSI6bnVsbH0sIlBhcmVudFN0eWxlIjpudWxsfSwiVGl0bGVTdHlsZSI6eyIkaWQiOiI3MDQiLCJGb250U2V0dGluZ3MiOnsiJGlkIjoiNzA1IiwiRm9udFNpemUiOjksIkZvbnROYW1lIjoiQXJpYWwiLCJJc0JvbGQiOmZhbHNlLCJJc0l0YWxpYyI6ZmFsc2UsIklzVW5kZXJsaW5lZCI6ZmFsc2UsIlBhcmVudFN0eWxlIjpudWxsfSwiQXV0b1NpemUiOjAsIkZvcmVncm91bmQiOnsiJGlkIjoiNzA2IiwiQ29sb3IiOnsiJGlkIjoiNzA3IiwiQSI6MjU1LCJSIjoyMzgsIkciOjIzNiwiQiI6MjI1fX0sIk1heFdpZHRoIjoyMDAuMCwiTWF4SGVpZ2h0IjoiSW5maW5pdHkiLCJTbWFydEZvcmVncm91bmRJc0FjdGl2ZSI6ZmFsc2UsIkhvcml6b250YWxBbGlnbm1lbnQiOjIsIlZlcnRpY2FsQWxpZ25tZW50IjowLCJTbWFydEZvcmVncm91bmQiOm51bGwsIkJhY2tncm91bmRGaWxsVHlwZSI6MCwiTWFyZ2luIjp7IiRyZWYiOiIxNyJ9LCJQYWRkaW5nIjp7IiRyZWYiOiIxOCJ9LCJCYWNrZ3JvdW5kIjp7IiRpZCI6IjcwOCIsIkNvbG9yIjp7IiRpZCI6IjcwOSIsIkEiOjAsIlIiOjI1NSwiRyI6MjU1LCJCIjoyNTV9fSwiSXNWaXNpYmxlIjp0cnVlLCJXaWR0aCI6MC4wLCJIZWlnaHQiOjAuMCwiQm9yZGVyU3R5bGUiOm51bGwsIlBhcmVudFN0eWxlIjpudWxsfSwiRGF0ZVN0eWxlIjp7IiRpZCI6IjcxMCIsIkZvbnRTZXR0aW5ncyI6eyIkaWQiOiI3MTEiLCJGb250U2l6ZSI6OCwiRm9udE5hbWUiOiJWZXJkYW5hIiwiSXNCb2xkIjp0cnVlLCJJc0l0YWxpYyI6ZmFsc2UsIklzVW5kZXJsaW5lZCI6ZmFsc2UsIlBhcmVudFN0eWxlIjpudWxsfSwiQXV0b1NpemUiOjAsIkZvcmVncm91bmQiOnsiJHJlZiI6IjU4OCJ9LCJNYXhXaWR0aCI6MjAwLjAsIk1heEhlaWdodCI6IkluZmluaXR5IiwiU21hcnRGb3JlZ3JvdW5kSXNBY3RpdmUiOmZhbHNlLCJIb3Jpem9udGFsQWxpZ25tZW50IjoxLCJWZXJ0aWNhbEFsaWdubWVudCI6MCwiU21hcnRGb3JlZ3JvdW5kIjpudWxsLCJCYWNrZ3JvdW5kRmlsbFR5cGUiOjAsIk1hcmdpbiI6eyIkcmVmIjoiMjUifSwiUGFkZGluZyI6eyIkcmVmIjoiMjYifSwiQmFja2dyb3VuZCI6eyIkaWQiOiI3MTIiLCJDb2xvciI6eyIkaWQiOiI3MTMiLCJBIjowLCJSIjoyNTUsIkciOjI1NSwiQiI6MjU1fX0sIklzVmlzaWJsZSI6dHJ1ZSwiV2lkdGgiOjAuMCwiSGVpZ2h0IjowLjAsIkJvcmRlclN0eWxlIjpudWxsLCJQYXJlbnRTdHlsZSI6bnVsbH0sIkRhdGVGb3JtYXQiOnsiJGlkIjoiNzE0IiwiRm9ybWF0U3RyaW5nIjoieXl5eSIsIlNlcGFyYXRvciI6Ii8iLCJVc2VJbnRlcm5hdGlvbmFsRGF0ZUZvcm1hdCI6ZmFsc2UsIkRhdGVJc1Zpc2libGUiOnRydWUsIlRpbWVJc1Zpc2libGUiOmZhbHNlLCJIb3VyRGlnaXRzIjoxLCJBbVBtRGVzaWduYXRvciI6MiwiVHJpbTAwTWludXRlcyI6ZmFsc2UsIkxhc3RLbm93blZpc2liaWxpdHlTdGF0ZSI6eyIkaWQiOiI3MTUiLCJEYXRlUGFydElzVmlzaWJsZSI6dHJ1ZSwiVGltZVBhcnRJc1Zpc2libGUiOmZhbHNlfX0sIldlZWtOdW1iZXJpbmciOnsiJGlkIjoiNzE2IiwiRm9ybWF0IjowLCJJc1Zpc2libGUiOmZhbHNlLCJMYXN0S25vd25WaXNpYmlsaXR5U3RhdGUiOmZhbHNlfSwiSXNWaXNpYmxlIjpmYWxzZSwiUGFyZW50U3R5bGUiOm51bGx9LCJIeXBlcmxpbmsiOm51bGwsIkltcG9ydElkIjoiIn1dLCJJZCI6IjAwMDAwMDAwLTAwMDAtMDAwMC0wMDAwLTAwMDAwMDAwMDAwMCIsIklzU2luZ2xlSXRlbVJvdyI6dHJ1ZX1dLCJJbmRleCI6MTgsIklkIjoiNDJiNjBlYjMtMWY0Mi00MjdhLWJhNzYtMDNjMGExOGI2YzZmIiwiSGVhZGVyVGV4dCI6bnVsbCwiSXNEZWZhdWx0Ijp0cnVlLCJTdHlsZSI6eyIkaWQiOiI3MTciLCJIZWFkZXJTdHlsZSI6eyIkaWQiOiI3MTgiLCJUZXh0U3R5bGUiOnsiJGlkIjoiNzE5IiwiRm9udFNldHRpbmdzIjp7IiRpZCI6IjcyMCIsIkZvbnRTaXplIjoxMSwiRm9udE5hbWUiOiJDYWxpYnJpIiwiSXNCb2xkIjpmYWxzZSwiSXNJdGFsaWMiOmZhbHNlLCJJc1VuZGVybGluZWQiOmZhbHNlLCJQYXJlbnRTdHlsZSI6bnVsbH0sIkF1dG9TaXplIjoyLCJGb3JlZ3JvdW5kIjp7IiRpZCI6IjcyMSIsIkNvbG9yIjp7IiRpZCI6IjcyMiIsIkEiOjI1NSwiUiI6MCwiRyI6MCwiQiI6MH19LCJNYXhXaWR0aCI6MC4wLCJNYXhIZWlnaHQiOiJJbmZpbml0eSIsIlNtYXJ0Rm9yZWdyb3VuZElzQWN0aXZlIjpmYWxzZSwiSG9yaXpvbnRhbEFsaWdubWVudCI6MCwiVmVydGljYWxBbGlnbm1lbnQiOjAsIlNtYXJ0Rm9yZWdyb3VuZCI6bnVsbCwiQmFja2dyb3VuZEZpbGxUeXBlIjowLCJNYXJnaW4iOnsiJGlkIjoiNzIzIiwiVG9wIjowLjAsIkxlZnQiOjAuMCwiUmlnaHQiOjAuMCwiQm90dG9tIjowLjB9LCJQYWRkaW5nIjp7IiRpZCI6IjcyNCIsIlRvcCI6MC4wLCJMZWZ0IjowLjAsIlJpZ2h0IjowLjAsIkJvdHRvbSI6MC4wfSwiQmFja2dyb3VuZCI6bnVsbCwiSXNWaXNpYmxlIjp0cnVlLCJXaWR0aCI6MC4wLCJIZWlnaHQiOjAuMCwiQm9yZGVyU3R5bGUiOm51bGwsIlBhcmVudFN0eWxlIjpudWxsfSwiUmVjdGFuZ2xlU3R5bGUiOnsiJGlkIjoiNzI1IiwiTWFyZ2luIjp7IiRpZCI6IjcyNiIsIlRvcCI6MC4wLCJMZWZ0IjowLjAsIlJpZ2h0IjowLjAsIkJvdHRvbSI6MC4wfSwiUGFkZGluZyI6eyIkaWQiOiI3MjciLCJUb3AiOjAuMCwiTGVmdCI6MC4wLCJSaWdodCI6MC4wLCJCb3R0b20iOjAuMH0sIkJhY2tncm91bmQiOnsiJGlkIjoiNzI4IiwiQ29sb3IiOnsiJGlkIjoiNzI5IiwiQSI6NjMsIlIiOjI0OCwiRyI6MTUyLCJCIjoyOX19LCJJc1Zpc2libGUiOnRydWUsIldpZHRoIjowLjAsIkhlaWdodCI6MC4wLCJCb3JkZXJTdHlsZSI6eyIkaWQiOiI3MzAiLCJMaW5lQ29sb3IiOnsiJGlkIjoiNzMxIiwiJHR5cGUiOiJOTFJFLkNvbW1vbi5Eb20uU29saWRDb2xvckJydXNoLCBOTFJFLkNvbW1vbiIsIkNvbG9yIjp7IiRpZCI6IjczMiIsIkEiOjI1NSwiUiI6MjU1LCJHIjowLCJCIjowfX0sIkxpbmVXZWlnaHQiOjAuMCwiTGluZVR5cGUiOjAsIlBhcmVudFN0eWxlIjpudWxsfSwiUGFyZW50U3R5bGUiOm51bGx9LCJNYXJnaW4iOnsiJGlkIjoiNzMzIiwiVG9wIjowLjAsIkxlZnQiOjAuMCwiUmlnaHQiOjAuMCwiQm90dG9tIjowLjB9LCJQYWRkaW5nIjp7IiRpZCI6IjczNCIsIlRvcCI6MC4wLCJMZWZ0IjowLjAsIlJpZ2h0IjowLjAsIkJvdHRvbSI6MC4wfSwiQmFja2dyb3VuZCI6bnVsbCwiSXNWaXNpYmxlIjp0cnVlLCJXaWR0aCI6MC4wLCJIZWlnaHQiOjAuMCwiQm9yZGVyU3R5bGUiOm51bGwsIlBhcmVudFN0eWxlIjpudWxsfSwiQmFja2dyb3VuZFN0eWxlIjp7IiRpZCI6IjczNSIsIk1hcmdpbiI6eyIkaWQiOiI3MzYiLCJUb3AiOjAuMCwiTGVmdCI6MC4wLCJSaWdodCI6MC4wLCJCb3R0b20iOjAuMH0sIlBhZGRpbmciOnsiJGlkIjoiNzM3IiwiVG9wIjowLjAsIkxlZnQiOjAuMCwiUmlnaHQiOjAuMCwiQm90dG9tIjowLjB9LCJCYWNrZ3JvdW5kIjp7IiRpZCI6IjczOCIsIkNvbG9yIjp7IiRpZCI6IjczOSIsIkEiOjUxLCJSIjoxODIsIkciOjczLCJCIjozOH19LCJJc1Zpc2libGUiOnRydWUsIldpZHRoIjowLjAsIkhlaWdodCI6MC4wLCJCb3JkZXJTdHlsZSI6eyIkaWQiOiI3NDAiLCJMaW5lQ29sb3IiOnsiJGlkIjoiNzQxIiwiJHR5cGUiOiJOTFJFLkNvbW1vbi5Eb20uU29saWRDb2xvckJydXNoLCBOTFJFLkNvbW1vbiIsIkNvbG9yIjp7IiRpZCI6Ijc0MiIsIkEiOjI1NSwiUiI6MjU1LCJHIjowLCJCIjowfX0sIkxpbmVXZWlnaHQiOjAuMCwiTGluZVR5cGUiOjAsIlBhcmVudFN0eWxlIjpudWxsfSwiUGFyZW50U3R5bGUiOm51bGx9LCJNYXJnaW4iOnsiJGlkIjoiNzQzIiwiVG9wIjowLjAsIkxlZnQiOjAuMCwiUmlnaHQiOjAuMCwiQm90dG9tIjowLjB9LCJQYWRkaW5nIjp7IiRpZCI6Ijc0NCIsIlRvcCI6MC4wLCJMZWZ0IjowLjAsIlJpZ2h0IjowLjAsIkJvdHRvbSI6MC4wfSwiSXNWaXNpYmxlIjpmYWxzZSwiV2lkdGgiOjAuMCwiSGVpZ2h0IjowLjAsIkJvcmRlclN0eWxlIjpudWxsLCJQYXJlbnRTdHlsZSI6bnVsbH19XSwiSWQiOiI4MmE0ZDE3ZS1jMWU4LTRhZmItYjFmMC1kMmZiZjQ1MWI0MzciLCJJbmRleCI6MTgsIkhlYWRlclRleHQiOiJDYXJlZXIgYW5kIFxyXG5XZWFsdGgiLCJTdHlsZSI6eyIkaWQiOiI3NDUiLCJIZWFkZXJTdHlsZSI6eyIkaWQiOiI3NDYiLCJUZXh0SXNWZXJ0aWNhbCI6ZmFsc2UsIlRleHRTdHlsZSI6eyIkaWQiOiI3NDciLCJGb250U2V0dGluZ3MiOnsiJGlkIjoiNzQ4IiwiRm9udFNpemUiOjE0LCJGb250TmFtZSI6IkFyaWFsIiwiSXNCb2xkIjp0cnVlLCJJc0l0YWxpYyI6ZmFsc2UsIklzVW5kZXJsaW5lZCI6ZmFsc2UsIlBhcmVudFN0eWxlIjpudWxsfSwiQXV0b1NpemUiOjAsIkZvcmVncm91bmQiOnsiJGlkIjoiNzQ5IiwiQ29sb3IiOnsiJGlkIjoiNzUwIiwiQSI6MjU1LCJSIjoxOSwiRyI6MjUsIkIiOjMzfX0sIk1heFdpZHRoIjoiSW5maW5pdHkiLCJNYXhIZWlnaHQiOiJJbmZpbml0eSIsIlNtYXJ0Rm9yZWdyb3VuZElzQWN0aXZlIjpmYWxzZSwiSG9yaXpvbnRhbEFsaWdubWVudCI6MCwiVmVydGljYWxBbGlnbm1lbnQiOjAsIlNtYXJ0Rm9yZWdyb3VuZCI6bnVsbCwiQmFja2dyb3VuZEZpbGxUeXBlIjowLCJNYXJnaW4iOnsiJHJlZiI6IjIxOSJ9LCJQYWRkaW5nIjp7IiRyZWYiOiIyMjAifSwiQmFja2dyb3VuZCI6bnVsbCwiSXNWaXNpYmxlIjp0cnVlLCJXaWR0aCI6MC4wLCJIZWlnaHQiOjAuMCwiQm9yZGVyU3R5bGUiOm51bGwsIlBhcmVudFN0eWxlIjpudWxsfSwiUmVjdGFuZ2xlU3R5bGUiOnsiJGlkIjoiNzUxIiwiTWFyZ2luIjp7IiRyZWYiOiIyMjIifSwiUGFkZGluZyI6eyIkcmVmIjoiMjIzIn0sIkJhY2tncm91bmQiOnsiJGlkIjoiNzUyIiwiQ29sb3IiOnsiJGlkIjoiNzUzIiwiQSI6MjU1LCJSIjoyNTUsIkciOjE1NSwiQiI6MH19LCJJc1Zpc2libGUiOnRydWUsIldpZHRoIjowLjAsIkhlaWdodCI6MC4wLCJCb3JkZXJTdHlsZSI6eyIkaWQiOiI3NTQiLCJMaW5lQ29sb3IiOnsiJGlkIjoiNzU1IiwiJHR5cGUiOiJOTFJFLkNvbW1vbi5Eb20uU29saWRDb2xvckJydXNoLCBOTFJFLkNvbW1vbiIsIkNvbG9yIjp7IiRpZCI6Ijc1NiIsIkEiOjI1NSwiUiI6ODgsIkciOjM5LCJCIjo3fX0sIkxpbmVXZWlnaHQiOjAuMCwiTGluZVR5cGUiOjAsIlBhcmVudFN0eWxlIjpudWxsfSwiUGFyZW50U3R5bGUiOm51bGx9LCJNYXJnaW4iOnsiJHJlZiI6IjIyOSJ9LCJQYWRkaW5nIjp7IiRyZWYiOiIyMzAifSwiQmFja2dyb3VuZCI6bnVsbCwiSXNWaXNpYmxlIjp0cnVlLCJXaWR0aCI6MC4wLCJIZWlnaHQiOjAuMCwiQm9yZGVyU3R5bGUiOm51bGwsIlBhcmVudFN0eWxlIjpudWxsfSwiQmFja2dyb3VuZFN0eWxlIjp7IiRpZCI6Ijc1NyIsIk1hcmdpbiI6eyIkcmVmIjoiMjMyIn0sIlBhZGRpbmciOnsiJHJlZiI6IjIzMyJ9LCJCYWNrZ3JvdW5kIjp7IiRpZCI6Ijc1OCIsIkNvbG9yIjp7IiRpZCI6Ijc1OSIsIkEiOjM4LCJSIjoyNTUsIkciOjE1NSwiQiI6MH19LCJJc1Zpc2libGUiOnRydWUsIldpZHRoIjowLjAsIkhlaWdodCI6MC4wLCJCb3JkZXJTdHlsZSI6eyIkaWQiOiI3NjAiLCJMaW5lQ29sb3IiOnsiJGlkIjoiNzYxIiwiJHR5cGUiOiJOTFJFLkNvbW1vbi5Eb20uU29saWRDb2xvckJydXNoLCBOTFJFLkNvbW1vbiIsIkNvbG9yIjp7IiRpZCI6Ijc2MiIsIkEiOjI1NSwiUiI6MTcwLCJHIjo1MywiQiI6MjJ9fSwiTGluZVdlaWdodCI6MC4wLCJMaW5lVHlwZSI6MCwiUGFyZW50U3R5bGUiOm51bGx9LCJQYXJlbnRTdHlsZSI6bnVsbH0sIklzQWJvdmVUaW1lYmFuZCI6ZmFsc2UsIk1hcmdpbiI6eyIkaWQiOiI3NjMiLCJUb3AiOjAuMCwiTGVmdCI6MC4wLCJSaWdodCI6MC4wLCJCb3R0b20iOjAuMH0sIlBhZGRpbmciOnsiJGlkIjoiNzY0IiwiVG9wIjowLjAsIkxlZnQiOjAuMCwiUmlnaHQiOjAuMCwiQm90dG9tIjowLjB9LCJJc1Zpc2libGUiOnRydWUsIldpZHRoIjowLjAsIkhlaWdodCI6MC4wLCJCb3JkZXJTdHlsZSI6eyIkaWQiOiI3NjUiLCJMaW5lQ29sb3IiOm51bGwsIkxpbmVXZWlnaHQiOjAuMCwiTGluZVR5cGUiOjAsIlBhcmVudFN0eWxlIjpudWxsfSwiUGFyZW50U3R5bGUiOm51bGx9fSx7IiRpZCI6Ijc2NiIsIl9hY3Rpdml0aWVzIjpbeyIkaWQiOiI3NjciLCJfcm93cyI6W3siJGlkIjoiNzY4IiwiX3Rhc2tzIjpbXSwiX21pbGVzdG9uZXMiOlt7IiRpZCI6Ijc2OSIsIklkIjoiOTMxYjc3NDktMGE4NS00NDgwLWJhOWEtZmU2Y2Q4ZjliYThhIiwiSW5kZXgiOjMyLCJHcm91cElkIjoiZGNjZjRjNWUtMWQ1Yy00YWE5LWFkNjMtMzQzOThlODNkYjcxIiwiVGl0bGUiOiIkNTAwLDAwMCBXb3JsZHJlYWRlciIsIkRhdGVUaW1lIjoiMjAxMy0wMS0wMVQyMzo1OTowMCIsIlBlcmNlbnRhZ2VDb21wbGV0ZSI6bnVsbCwiTm90ZSI6bnVsbCwiU3R5bGUiOnsiJGlkIjoiNzcwIiwiVGl0bGVQb3NpdGlvbiI6IkxlZnQiLCJEYXRlUG9zaXRpb24iOiJBYm92ZSIsIlNoYXBlVHlwZSI6MTIsIlNoYXBlU2l6ZSI6MCwiU2hhcGVTdHlsZSI6eyIkaWQiOiI3NzEiLCJNYXJnaW4iOnsiJHJlZiI6IjgifSwiUGFkZGluZyI6eyIkcmVmIjoiOSJ9LCJCYWNrZ3JvdW5kIjp7IiRpZCI6Ijc3MiIsIkNvbG9yIjp7IiRpZCI6Ijc3MyIsIkEiOjI1NSwiUiI6MjIxLCJHIjoxODYsIkIiOjE1N319LCJJc1Zpc2libGUiOnRydWUsIldpZHRoIjoxMi4wLCJIZWlnaHQiOjE0LjAsIkJvcmRlclN0eWxlIjp7IiRpZCI6Ijc3NCIsIkxpbmVDb2xvciI6bnVsbCwiTGluZVdlaWdodCI6MC4wLCJMaW5lVHlwZSI6MCwiUGFyZW50U3R5bGUiOm51bGx9LCJQYXJlbnRTdHlsZSI6bnVsbH0sIlRpdGxlU3R5bGUiOnsiJGlkIjoiNzc1IiwiRm9udFNldHRpbmdzIjp7IiRpZCI6Ijc3NiIsIkZvbnRTaXplIjo5LCJGb250TmFtZSI6IkFyaWFsIiwiSXNCb2xkIjpmYWxzZSwiSXNJdGFsaWMiOmZhbHNlLCJJc1VuZGVybGluZWQiOmZhbHNlLCJQYXJlbnRTdHlsZSI6bnVsbH0sIkF1dG9TaXplIjowLCJGb3JlZ3JvdW5kIjp7IiRpZCI6Ijc3NyIsIkNvbG9yIjp7IiRpZCI6Ijc3OCIsIkEiOjI1NSwiUiI6MjM4LCJHIjoyMzYsIkIiOjIyNX19LCJNYXhXaWR0aCI6MjAwLjAsIk1heEhlaWdodCI6IkluZmluaXR5IiwiU21hcnRGb3JlZ3JvdW5kSXNBY3RpdmUiOmZhbHNlLCJIb3Jpem9udGFsQWxpZ25tZW50IjoyLCJWZXJ0aWNhbEFsaWdubWVudCI6MCwiU21hcnRGb3JlZ3JvdW5kIjpudWxsLCJCYWNrZ3JvdW5kRmlsbFR5cGUiOjAsIk1hcmdpbiI6eyIkcmVmIjoiMTcifSwiUGFkZGluZyI6eyIkcmVmIjoiMTgifSwiQmFja2dyb3VuZCI6eyIkaWQiOiI3NzkiLCJDb2xvciI6eyIkaWQiOiI3ODAiLCJBIjowLCJSIjoyNTUsIkciOjI1NSwiQiI6MjU1fX0sIklzVmlzaWJsZSI6dHJ1ZSwiV2lkdGgiOjAuMCwiSGVpZ2h0IjowLjAsIkJvcmRlclN0eWxlIjpudWxsLCJQYXJlbnRTdHlsZSI6bnVsbH0sIkRhdGVTdHlsZSI6eyIkaWQiOiI3ODEiLCJGb250U2V0dGluZ3MiOnsiJGlkIjoiNzgyIiwiRm9udFNpemUiOjgsIkZvbnROYW1lIjoiVmVyZGFuYSIsIklzQm9sZCI6dHJ1ZSwiSXNJdGFsaWMiOmZhbHNlLCJJc1VuZGVybGluZWQiOmZhbHNlLCJQYXJlbnRTdHlsZSI6bnVsbH0sIkF1dG9TaXplIjoyLCJGb3JlZ3JvdW5kIjp7IiRpZCI6Ijc4MyIsIkNvbG9yIjp7IiRpZCI6Ijc4NCIsIkEiOjI1NSwiUiI6MjU0LCJHIjoxODksIkIiOjEwNX19LCJNYXhXaWR0aCI6MjUuMjI0MjY1MDI0NzgzMTU0LCJNYXhIZWlnaHQiOiJJbmZpbml0eSIsIlNtYXJ0Rm9yZWdyb3VuZElzQWN0aXZlIjpmYWxzZSwiSG9yaXpvbnRhbEFsaWdubWVudCI6MSwiVmVydGljYWxBbGlnbm1lbnQiOjAsIlNtYXJ0Rm9yZWdyb3VuZCI6bnVsbCwiQmFja2dyb3VuZEZpbGxUeXBlIjowLCJNYXJnaW4iOnsiJHJlZiI6IjI1In0sIlBhZGRpbmciOnsiJHJlZiI6IjI2In0sIkJhY2tncm91bmQiOnsiJGlkIjoiNzg1IiwiQ29sb3IiOnsiJGlkIjoiNzg2IiwiQSI6MCwiUiI6MjU1LCJHIjoyNTUsIkIiOjI1NX19LCJJc1Zpc2libGUiOnRydWUsIldpZHRoIjowLjAsIkhlaWdodCI6MC4wLCJCb3JkZXJTdHlsZSI6bnVsbCwiUGFyZW50U3R5bGUiOm51bGx9LCJEYXRlRm9ybWF0Ijp7IiRpZCI6Ijc4NyIsIkZvcm1hdFN0cmluZyI6Inl5eXkiLCJTZXBhcmF0b3IiOiIvIiwiVXNlSW50ZXJuYXRpb25hbERhdGVGb3JtYXQiOmZhbHNlLCJEYXRlSXNWaXNpYmxlIjp0cnVlLCJUaW1lSXNWaXNpYmxlIjpmYWxzZSwiSG91ckRpZ2l0cyI6MSwiQW1QbURlc2lnbmF0b3IiOjIsIlRyaW0wME1pbnV0ZXMiOmZhbHNlLCJMYXN0S25vd25WaXNpYmlsaXR5U3RhdGUiOnsiJGlkIjoiNzg4IiwiRGF0ZVBhcnRJc1Zpc2libGUiOnRydWUsIlRpbWVQYXJ0SXNWaXNpYmxlIjpmYWxzZX19LCJXZWVrTnVtYmVyaW5nIjp7IiRpZCI6Ijc4OSIsIkZvcm1hdCI6MCwiSXNWaXNpYmxlIjpmYWxzZSwiTGFzdEtub3duVmlzaWJpbGl0eVN0YXRlIjpmYWxzZX0sIklzVmlzaWJsZSI6dHJ1ZSwiUGFyZW50U3R5bGUiOm51bGx9LCJIeXBlcmxpbmsiOm51bGwsIkltcG9ydElkIjoiIn0seyIkaWQiOiI3OTAiLCJJZCI6ImYzNjI1MTVhLWEyYTYtNDg0Ni05MjYxLTQ5MDZmYTQ0MjE1ZiIsIkluZGV4IjozMywiR3JvdXBJZCI6ImRjY2Y0YzVlLTFkNWMtNGFhOS1hZDYzLTM0Mzk4ZTgzZGI3MSIsIlRpdGxlIjoiJDJibiBEYXkgMSBGYW1pbGllcyAmIERheSAxIEFjYWRlbWllcyIsIkRhdGVUaW1lIjoiMjAxOC0xMC0wMVQyMzo1OTowMCIsIlBlcmNlbnRhZ2VDb21wbGV0ZSI6bnVsbCwiTm90ZSI6bnVsbCwiU3R5bGUiOnsiJGlkIjoiNzkxIiwiVGl0bGVQb3NpdGlvbiI6IlJpZ2h0IiwiRGF0ZVBvc2l0aW9uIjoiQWJvdmUiLCJTaGFwZVR5cGUiOjEyLCJTaGFwZVNpemUiOjAsIlNoYXBlU3R5bGUiOnsiJGlkIjoiNzkyIiwiTWFyZ2luIjp7IiRyZWYiOiI4In0sIlBhZGRpbmciOnsiJHJlZiI6IjkifSwiQmFja2dyb3VuZCI6eyIkaWQiOiI3OTMiLCJDb2xvciI6eyIkaWQiOiI3OTQiLCJBIjoyNTUsIlIiOjIyMSwiRyI6MTg2LCJCIjoxNTd9fSwiSXNWaXNpYmxlIjp0cnVlLCJXaWR0aCI6MTIuMCwiSGVpZ2h0IjoxNC4wLCJCb3JkZXJTdHlsZSI6eyIkaWQiOiI3OTUiLCJMaW5lQ29sb3IiOm51bGwsIkxpbmVXZWlnaHQiOjAuMCwiTGluZVR5cGUiOjAsIlBhcmVudFN0eWxlIjpudWxsfSwiUGFyZW50U3R5bGUiOm51bGx9LCJUaXRsZVN0eWxlIjp7IiRpZCI6Ijc5NiIsIkZvbnRTZXR0aW5ncyI6eyIkaWQiOiI3OTciLCJGb250U2l6ZSI6OSwiRm9udE5hbWUiOiJBcmlhbCIsIklzQm9sZCI6ZmFsc2UsIklzSXRhbGljIjpmYWxzZSwiSXNVbmRlcmxpbmVkIjpmYWxzZSwiUGFyZW50U3R5bGUiOm51bGx9LCJBdXRvU2l6ZSI6MiwiRm9yZWdyb3VuZCI6eyIkaWQiOiI3OTgiLCJDb2xvciI6eyIkaWQiOiI3OTkiLCJBIjoyNTUsIlIiOjIzOCwiRyI6MjM2LCJCIjoyMjV9fSwiTWF4V2lkdGgiOjEwMS4zMzM3MDIwODc0MDIzNCwiTWF4SGVpZ2h0IjoiSW5maW5pdHkiLCJTbWFydEZvcmVncm91bmRJc0FjdGl2ZSI6ZmFsc2UsIkhvcml6b250YWxBbGlnbm1lbnQiOjAsIlZlcnRpY2FsQWxpZ25tZW50IjowLCJTbWFydEZvcmVncm91bmQiOm51bGwsIkJhY2tncm91bmRGaWxsVHlwZSI6MCwiTWFyZ2luIjp7IiRyZWYiOiIxNyJ9LCJQYWRkaW5nIjp7IiRyZWYiOiIxOCJ9LCJCYWNrZ3JvdW5kIjp7IiRpZCI6IjgwMCIsIkNvbG9yIjp7IiRpZCI6IjgwMSIsIkEiOjAsIlIiOjI1NSwiRyI6MjU1LCJCIjoyNTV9fSwiSXNWaXNpYmxlIjp0cnVlLCJXaWR0aCI6MC4wLCJIZWlnaHQiOjAuMCwiQm9yZGVyU3R5bGUiOm51bGwsIlBhcmVudFN0eWxlIjpudWxsfSwiRGF0ZVN0eWxlIjp7IiRpZCI6IjgwMiIsIkZvbnRTZXR0aW5ncyI6eyIkaWQiOiI4MDMiLCJGb250U2l6ZSI6OCwiRm9udE5hbWUiOiJWZXJkYW5hIiwiSXNCb2xkIjp0cnVlLCJJc0l0YWxpYyI6ZmFsc2UsIklzVW5kZXJsaW5lZCI6ZmFsc2UsIlBhcmVudFN0eWxlIjpudWxsfSwiQXV0b1NpemUiOjIsIkZvcmVncm91bmQiOnsiJGlkIjoiODA0IiwiQ29sb3IiOnsiJGlkIjoiODA1IiwiQSI6MjU1LCJSIjoyNTQsIkciOjE4OSwiQiI6MTA1fX0sIk1heFdpZHRoIjozNS4wMDQwNjE4OTQ5NDI2OTQsIk1heEhlaWdodCI6IkluZmluaXR5IiwiU21hcnRGb3JlZ3JvdW5kSXNBY3RpdmUiOmZhbHNlLCJIb3Jpem9udGFsQWxpZ25tZW50IjoxLCJWZXJ0aWNhbEFsaWdubWVudCI6MCwiU21hcnRGb3JlZ3JvdW5kIjpudWxsLCJCYWNrZ3JvdW5kRmlsbFR5cGUiOjAsIk1hcmdpbiI6eyIkcmVmIjoiMjUifSwiUGFkZGluZyI6eyIkcmVmIjoiMjYifSwiQmFja2dyb3VuZCI6eyIkaWQiOiI4MDYiLCJDb2xvciI6eyIkaWQiOiI4MDciLCJBIjowLCJSIjoyNTUsIkciOjI1NSwiQiI6MjU1fX0sIklzVmlzaWJsZSI6dHJ1ZSwiV2lkdGgiOjAuMCwiSGVpZ2h0IjowLjAsIkJvcmRlclN0eWxlIjpudWxsLCJQYXJlbnRTdHlsZSI6bnVsbH0sIkRhdGVGb3JtYXQiOnsiJGlkIjoiODA4IiwiRm9ybWF0U3RyaW5nIjoieXl5eSIsIlNlcGFyYXRvciI6Ii8iLCJVc2VJbnRlcm5hdGlvbmFsRGF0ZUZvcm1hdCI6ZmFsc2UsIkRhdGVJc1Zpc2libGUiOnRydWUsIlRpbWVJc1Zpc2libGUiOmZhbHNlLCJIb3VyRGlnaXRzIjoxLCJBbVBtRGVzaWduYXRvciI6MiwiVHJpbTAwTWludXRlcyI6ZmFsc2UsIkxhc3RLbm93blZpc2liaWxpdHlTdGF0ZSI6eyIkaWQiOiI4MDkiLCJEYXRlUGFydElzVmlzaWJsZSI6dHJ1ZSwiVGltZVBhcnRJc1Zpc2libGUiOmZhbHNlfX0sIldlZWtOdW1iZXJpbmciOnsiJGlkIjoiODEwIiwiRm9ybWF0IjowLCJJc1Zpc2libGUiOmZhbHNlLCJMYXN0S25vd25WaXNpYmlsaXR5U3RhdGUiOmZhbHNlfSwiSXNWaXNpYmxlIjp0cnVlLCJQYXJlbnRTdHlsZSI6bnVsbH0sIkh5cGVybGluayI6bnVsbCwiSW1wb3J0SWQiOiIifV0sIklkIjoiOGM0NzJkZmUtZjRkZC00MDNkLWI3NWYtYzRiZTUwYzY1ZTI1IiwiSXNTaW5nbGVJdGVtUm93IjpmYWxzZX0seyIkaWQiOiI4MTEiLCJfdGFza3MiOltdLCJfbWlsZXN0b25lcyI6W3siJGlkIjoiODEyIiwiSWQiOiI3OTU3ZjFkYy05ODI0LTQ5N2ItYjBmZS1kYjEzOWZmMjcwN2YiLCJJbmRleCI6MzQsIkdyb3VwSWQiOiIwNzNiYjNiMi1iYTJkLTRmMmMtOTI1OS0zOWQ0ZTM5YjZjZjQiLCJUaXRsZSI6IiQxbSBSZXBvcnRlcnMgQ29tbWl0dGVlIGZvciBGcmVlZG9tIG9mIHRoZSBQcmVzcyIsIkRhdGVUaW1lIjoiMjAxNy0wNi0yM1QyMzo1OTowMCIsIlBlcmNlbnRhZ2VDb21wbGV0ZSI6bnVsbCwiTm90ZSI6bnVsbCwiU3R5bGUiOnsiJGlkIjoiODEzIiwiVGl0bGVQb3NpdGlvbiI6IkxlZnQiLCJEYXRlUG9zaXRpb24iOiJBYm92ZSIsIlNoYXBlVHlwZSI6MTIsIlNoYXBlU2l6ZSI6MCwiU2hhcGVTdHlsZSI6eyIkaWQiOiI4MTQiLCJNYXJnaW4iOnsiJHJlZiI6IjgifSwiUGFkZGluZyI6eyIkcmVmIjoiOSJ9LCJCYWNrZ3JvdW5kIjp7IiRpZCI6IjgxNSIsIkNvbG9yIjp7IiRpZCI6IjgxNiIsIkEiOjI1NSwiUiI6MjIxLCJHIjoxODYsIkIiOjE1N319LCJJc1Zpc2libGUiOnRydWUsIldpZHRoIjoxMi4wLCJIZWlnaHQiOjE0LjAsIkJvcmRlclN0eWxlIjp7IiRpZCI6IjgxNyIsIkxpbmVDb2xvciI6bnVsbCwiTGluZVdlaWdodCI6MC4wLCJMaW5lVHlwZSI6MCwiUGFyZW50U3R5bGUiOm51bGx9LCJQYXJlbnRTdHlsZSI6bnVsbH0sIlRpdGxlU3R5bGUiOnsiJGlkIjoiODE4IiwiRm9udFNldHRpbmdzIjp7IiRpZCI6IjgxOSIsIkZvbnRTaXplIjo5LCJGb250TmFtZSI6IkFyaWFsIiwiSXNCb2xkIjpmYWxzZSwiSXNJdGFsaWMiOmZhbHNlLCJJc1VuZGVybGluZWQiOmZhbHNlLCJQYXJlbnRTdHlsZSI6bnVsbH0sIkF1dG9TaXplIjoyLCJGb3JlZ3JvdW5kIjp7IiRpZCI6IjgyMCIsIkNvbG9yIjp7IiRpZCI6IjgyMSIsIkEiOjI1NSwiUiI6MjM4LCJHIjoyMzYsIkIiOjIyNX19LCJNYXhXaWR0aCI6Mjk4LjYzMTg0ODQ3NjQ3MjM4LCJNYXhIZWlnaHQiOiJJbmZpbml0eSIsIlNtYXJ0Rm9yZWdyb3VuZElzQWN0aXZlIjpmYWxzZSwiSG9yaXpvbnRhbEFsaWdubWVudCI6MiwiVmVydGljYWxBbGlnbm1lbnQiOjAsIlNtYXJ0Rm9yZWdyb3VuZCI6bnVsbCwiQmFja2dyb3VuZEZpbGxUeXBlIjowLCJNYXJnaW4iOnsiJHJlZiI6IjE3In0sIlBhZGRpbmciOnsiJHJlZiI6IjE4In0sIkJhY2tncm91bmQiOnsiJGlkIjoiODIyIiwiQ29sb3IiOnsiJGlkIjoiODIzIiwiQSI6MCwiUiI6MjU1LCJHIjoyNTUsIkIiOjI1NX19LCJJc1Zpc2libGUiOnRydWUsIldpZHRoIjowLjAsIkhlaWdodCI6MC4wLCJCb3JkZXJTdHlsZSI6bnVsbCwiUGFyZW50U3R5bGUiOm51bGx9LCJEYXRlU3R5bGUiOnsiJGlkIjoiODI0IiwiRm9udFNldHRpbmdzIjp7IiRpZCI6IjgyNSIsIkZvbnRTaXplIjo4LCJGb250TmFtZSI6IlZlcmRhbmEiLCJJc0JvbGQiOnRydWUsIklzSXRhbGljIjpmYWxzZSwiSXNVbmRlcmxpbmVkIjpmYWxzZSwiUGFyZW50U3R5bGUiOm51bGx9LCJBdXRvU2l6ZSI6MiwiRm9yZWdyb3VuZCI6eyIkaWQiOiI4MjYiLCJDb2xvciI6eyIkaWQiOiI4MjciLCJBIjoyNTUsIlIiOjI1NCwiRyI6MTg5LCJCIjoxMDV9fSwiTWF4V2lkdGgiOjI2Ljg1MjIwNjg2MTgzNDI5NCwiTWF4SGVpZ2h0IjoiSW5maW5pdHkiLCJTbWFydEZvcmVncm91bmRJc0FjdGl2ZSI6ZmFsc2UsIkhvcml6b250YWxBbGlnbm1lbnQiOjEsIlZlcnRpY2FsQWxpZ25tZW50IjowLCJTbWFydEZvcmVncm91bmQiOm51bGwsIkJhY2tncm91bmRGaWxsVHlwZSI6MCwiTWFyZ2luIjp7IiRyZWYiOiIyNSJ9LCJQYWRkaW5nIjp7IiRyZWYiOiIyNiJ9LCJCYWNrZ3JvdW5kIjp7IiRpZCI6IjgyOCIsIkNvbG9yIjp7IiRpZCI6IjgyOSIsIkEiOjAsIlIiOjI1NSwiRyI6MjU1LCJCIjoyNTV9fSwiSXNWaXNpYmxlIjp0cnVlLCJXaWR0aCI6MC4wLCJIZWlnaHQiOjAuMCwiQm9yZGVyU3R5bGUiOm51bGwsIlBhcmVudFN0eWxlIjpudWxsfSwiRGF0ZUZvcm1hdCI6eyIkaWQiOiI4MzAiLCJGb3JtYXRTdHJpbmciOiJ5eXl5IiwiU2VwYXJhdG9yIjoiLyIsIlVzZUludGVybmF0aW9uYWxEYXRlRm9ybWF0IjpmYWxzZSwiRGF0ZUlzVmlzaWJsZSI6dHJ1ZSwiVGltZUlzVmlzaWJsZSI6ZmFsc2UsIkhvdXJEaWdpdHMiOjEsIkFtUG1EZXNpZ25hdG9yIjoyLCJUcmltMDBNaW51dGVzIjpmYWxzZSwiTGFzdEtub3duVmlzaWJpbGl0eVN0YXRlIjp7IiRpZCI6IjgzMSIsIkRhdGVQYXJ0SXNWaXNpYmxlIjp0cnVlLCJUaW1lUGFydElzVmlzaWJsZSI6ZmFsc2V9fSwiV2Vla051bWJlcmluZyI6eyIkaWQiOiI4MzIiLCJGb3JtYXQiOjAsIklzVmlzaWJsZSI6ZmFsc2UsIkxhc3RLbm93blZpc2liaWxpdHlTdGF0ZSI6ZmFsc2V9LCJJc1Zpc2libGUiOnRydWUsIlBhcmVudFN0eWxlIjpudWxsfSwiSHlwZXJsaW5rIjpudWxsLCJJbXBvcnRJZCI6IiJ9LHsiJGlkIjoiODMzIiwiSWQiOiJmOWIyNTU2Zi0wYjEwLTQxNWQtOWRiYS0xOTkyMDNiMTA1NjQiLCJJbmRleCI6MzUsIkdyb3VwSWQiOiIwMmVhY2MwZi1hOWRiLTQxZDctOGMyMy1mODY1MmUyZGM1Y2UiLCJUaXRsZSI6IiQxMGJuIEJlem9zIFx1MDAwYkVhcnRoIEZ1bmQiLCJEYXRlVGltZSI6IjIwMjAtMDItMTdUMjM6NTk6MDAiLCJQZXJjZW50YWdlQ29tcGxldGUiOm51bGwsIk5vdGUiOm51bGwsIlN0eWxlIjp7IiRpZCI6IjgzNCIsIlRpdGxlUG9zaXRpb24iOiJSaWdodCIsIkRhdGVQb3NpdGlvbiI6IkFib3ZlIiwiU2hhcGVUeXBlIjoxMiwiU2hhcGVTaXplIjowLCJTaGFwZVN0eWxlIjp7IiRpZCI6IjgzNSIsIk1hcmdpbiI6eyIkcmVmIjoiOCJ9LCJQYWRkaW5nIjp7IiRyZWYiOiI5In0sIkJhY2tncm91bmQiOnsiJGlkIjoiODM2IiwiQ29sb3IiOnsiJGlkIjoiODM3IiwiQSI6MjU1LCJSIjoyMjEsIkciOjE4NiwiQiI6MTU3fX0sIklzVmlzaWJsZSI6dHJ1ZSwiV2lkdGgiOjEyLjAsIkhlaWdodCI6MTQuMCwiQm9yZGVyU3R5bGUiOnsiJGlkIjoiODM4IiwiTGluZUNvbG9yIjpudWxsLCJMaW5lV2VpZ2h0IjowLjAsIkxpbmVUeXBlIjowLCJQYXJlbnRTdHlsZSI6bnVsbH0sIlBhcmVudFN0eWxlIjpudWxsfSwiVGl0bGVTdHlsZSI6eyIkaWQiOiI4MzkiLCJGb250U2V0dGluZ3MiOnsiJGlkIjoiODQwIiwiRm9udFNpemUiOjksIkZvbnROYW1lIjoiQXJpYWwiLCJJc0JvbGQiOmZhbHNlLCJJc0l0YWxpYyI6ZmFsc2UsIklzVW5kZXJsaW5lZCI6ZmFsc2UsIlBhcmVudFN0eWxlIjpudWxsfSwiQXV0b1NpemUiOjIsIkZvcmVncm91bmQiOnsiJGlkIjoiODQxIiwiQ29sb3IiOnsiJGlkIjoiODQyIiwiQSI6MjU1LCJSIjoyMzgsIkciOjIzNiwiQiI6MjI1fX0sIk1heFdpZHRoIjo5My40MzI2NTE3OTY3NzgyNTksIk1heEhlaWdodCI6IkluZmluaXR5IiwiU21hcnRGb3JlZ3JvdW5kSXNBY3RpdmUiOmZhbHNlLCJIb3Jpem9udGFsQWxpZ25tZW50IjowLCJWZXJ0aWNhbEFsaWdubWVudCI6MCwiU21hcnRGb3JlZ3JvdW5kIjpudWxsLCJCYWNrZ3JvdW5kRmlsbFR5cGUiOjAsIk1hcmdpbiI6eyIkcmVmIjoiMTcifSwiUGFkZGluZyI6eyIkcmVmIjoiMTgifSwiQmFja2dyb3VuZCI6eyIkaWQiOiI4NDMiLCJDb2xvciI6eyIkaWQiOiI4NDQiLCJBIjowLCJSIjoyNTUsIkciOjI1NSwiQiI6MjU1fX0sIklzVmlzaWJsZSI6dHJ1ZSwiV2lkdGgiOjAuMCwiSGVpZ2h0IjowLjAsIkJvcmRlclN0eWxlIjpudWxsLCJQYXJlbnRTdHlsZSI6bnVsbH0sIkRhdGVTdHlsZSI6eyIkaWQiOiI4NDUiLCJGb250U2V0dGluZ3MiOnsiJGlkIjoiODQ2IiwiRm9udFNpemUiOjgsIkZvbnROYW1lIjoiVmVyZGFuYSIsIklzQm9sZCI6dHJ1ZSwiSXNJdGFsaWMiOmZhbHNlLCJJc1VuZGVybGluZWQiOmZhbHNlLCJQYXJlbnRTdHlsZSI6bnVsbH0sIkF1dG9TaXplIjoyLCJGb3JlZ3JvdW5kIjp7IiRpZCI6Ijg0NyIsIkNvbG9yIjp7IiRpZCI6Ijg0OCIsIkEiOjI1NSwiUiI6MjU0LCJHIjoxODksIkIiOjEwNX19LCJNYXhXaWR0aCI6MjcuNDg2Mzc3NzE2MDY0NDUzLCJNYXhIZWlnaHQiOiJJbmZpbml0eSIsIlNtYXJ0Rm9yZWdyb3VuZElzQWN0aXZlIjpmYWxzZSwiSG9yaXpvbnRhbEFsaWdubWVudCI6MSwiVmVydGljYWxBbGlnbm1lbnQiOjAsIlNtYXJ0Rm9yZWdyb3VuZCI6bnVsbCwiQmFja2dyb3VuZEZpbGxUeXBlIjowLCJNYXJnaW4iOnsiJHJlZiI6IjI1In0sIlBhZGRpbmciOnsiJHJlZiI6IjI2In0sIkJhY2tncm91bmQiOnsiJGlkIjoiODQ5IiwiQ29sb3IiOnsiJGlkIjoiODUwIiwiQSI6MCwiUiI6MjU1LCJHIjoyNTUsIkIiOjI1NX19LCJJc1Zpc2libGUiOnRydWUsIldpZHRoIjowLjAsIkhlaWdodCI6MC4wLCJCb3JkZXJTdHlsZSI6bnVsbCwiUGFyZW50U3R5bGUiOm51bGx9LCJEYXRlRm9ybWF0Ijp7IiRyZWYiOiIyOSJ9LCJXZWVrTnVtYmVyaW5nIjp7IiRpZCI6Ijg1MSIsIkZvcm1hdCI6MCwiSXNWaXNpYmxlIjpmYWxzZSwiTGFzdEtub3duVmlzaWJpbGl0eVN0YXRlIjpmYWxzZX0sIklzVmlzaWJsZSI6dHJ1ZSwiUGFyZW50U3R5bGUiOm51bGx9LCJIeXBlcmxpbmsiOm51bGwsIkltcG9ydElkIjoiIn1dLCJJZCI6ImMzNDVlMTRmLWM5ZDYtNDUxOC04NzNjLTI4MDVkZGFjMzlmMyIsIklzU2luZ2xlSXRlbVJvdyI6ZmFsc2V9LHsiJGlkIjoiODUyIiwiX3Rhc2tzIjpbXSwiX21pbGVzdG9uZXMiOlt7IiRpZCI6Ijg1MyIsIklkIjoiMjE4MjY3MjAtNmM3Ny00ZTY2LWExNWUtMjY5Y2M1MjExNzJhIiwiSW5kZXgiOjM2LCJHcm91cElkIjoiMDJlYWNjMGYtYTlkYi00MWQ3LThjMjMtZjg2NTJlMmRjNWNlIiwiVGl0bGUiOiIkMzMgbSBUaGVEcmVhbS5VUyAgICAgIiwiRGF0ZVRpbWUiOiIyMDE4LTAxLTEyVDIzOjU5OjAwIiwiUGVyY2VudGFnZUNvbXBsZXRlIjpudWxsLCJOb3RlIjpudWxsLCJTdHlsZSI6eyIkaWQiOiI4NTQiLCJUaXRsZVBvc2l0aW9uIjoiTGVmdCIsIkRhdGVQb3NpdGlvbiI6IkFib3ZlIiwiU2hhcGVUeXBlIjoxMiwiU2hhcGVTaXplIjowLCJTaGFwZVN0eWxlIjp7IiRpZCI6Ijg1NSIsIk1hcmdpbiI6eyIkcmVmIjoiOCJ9LCJQYWRkaW5nIjp7IiRyZWYiOiI5In0sIkJhY2tncm91bmQiOnsiJGlkIjoiODU2IiwiQ29sb3IiOnsiJGlkIjoiODU3IiwiQSI6MjU1LCJSIjoyMjEsIkciOjE4NiwiQiI6MTU3fX0sIklzVmlzaWJsZSI6dHJ1ZSwiV2lkdGgiOjEyLjAsIkhlaWdodCI6MTQuMCwiQm9yZGVyU3R5bGUiOnsiJGlkIjoiODU4IiwiTGluZUNvbG9yIjpudWxsLCJMaW5lV2VpZ2h0IjowLjAsIkxpbmVUeXBlIjowLCJQYXJlbnRTdHlsZSI6bnVsbH0sIlBhcmVudFN0eWxlIjpudWxsfSwiVGl0bGVTdHlsZSI6eyIkaWQiOiI4NTkiLCJGb250U2V0dGluZ3MiOnsiJGlkIjoiODYwIiwiRm9udFNpemUiOjksIkZvbnROYW1lIjoiQXJpYWwiLCJJc0JvbGQiOmZhbHNlLCJJc0l0YWxpYyI6ZmFsc2UsIklzVW5kZXJsaW5lZCI6ZmFsc2UsIlBhcmVudFN0eWxlIjpudWxsfSwiQXV0b1NpemUiOjIsIkZvcmVncm91bmQiOnsiJGlkIjoiODYxIiwiQ29sb3IiOnsiJGlkIjoiODYyIiwiQSI6MjU1LCJSIjoyMzgsIkciOjIzNiwiQiI6MjI1fX0sIk1heFdpZHRoIjoxMDUuMTIwNzEyMjgwMjczNDQsIk1heEhlaWdodCI6IkluZmluaXR5IiwiU21hcnRGb3JlZ3JvdW5kSXNBY3RpdmUiOmZhbHNlLCJIb3Jpem9udGFsQWxpZ25tZW50IjoyLCJWZXJ0aWNhbEFsaWdubWVudCI6MCwiU21hcnRGb3JlZ3JvdW5kIjpudWxsLCJCYWNrZ3JvdW5kRmlsbFR5cGUiOjAsIk1hcmdpbiI6eyIkcmVmIjoiMTcifSwiUGFkZGluZyI6eyIkcmVmIjoiMTgifSwiQmFja2dyb3VuZCI6eyIkaWQiOiI4NjMiLCJDb2xvciI6eyIkaWQiOiI4NjQiLCJBIjowLCJSIjoyNTUsIkciOjI1NSwiQiI6MjU1fX0sIklzVmlzaWJsZSI6dHJ1ZSwiV2lkdGgiOjAuMCwiSGVpZ2h0IjowLjAsIkJvcmRlclN0eWxlIjpudWxsLCJQYXJlbnRTdHlsZSI6bnVsbH0sIkRhdGVTdHlsZSI6eyIkaWQiOiI4NjUiLCJGb250U2V0dGluZ3MiOnsiJGlkIjoiODY2IiwiRm9udFNpemUiOjgsIkZvbnROYW1lIjoiVmVyZGFuYSIsIklzQm9sZCI6dHJ1ZSwiSXNJdGFsaWMiOmZhbHNlLCJJc1VuZGVybGluZWQiOmZhbHNlLCJQYXJlbnRTdHlsZSI6bnVsbH0sIkF1dG9TaXplIjoyLCJGb3JlZ3JvdW5kIjp7IiRpZCI6Ijg2NyIsIkNvbG9yIjp7IiRpZCI6Ijg2OCIsIkEiOjI1NSwiUiI6MjU0LCJHIjoxODksIkIiOjEwNX19LCJNYXhXaWR0aCI6MjMuNTYxMjc5NDI5OTg3NTU0LCJNYXhIZWlnaHQiOiJJbmZpbml0eSIsIlNtYXJ0Rm9yZWdyb3VuZElzQWN0aXZlIjpmYWxzZSwiSG9yaXpvbnRhbEFsaWdubWVudCI6MSwiVmVydGljYWxBbGlnbm1lbnQiOjAsIlNtYXJ0Rm9yZWdyb3VuZCI6bnVsbCwiQmFja2dyb3VuZEZpbGxUeXBlIjowLCJNYXJnaW4iOnsiJHJlZiI6IjI1In0sIlBhZGRpbmciOnsiJHJlZiI6IjI2In0sIkJhY2tncm91bmQiOnsiJGlkIjoiODY5IiwiQ29sb3IiOnsiJGlkIjoiODcwIiwiQSI6MCwiUiI6MjU1LCJHIjoyNTUsIkIiOjI1NX19LCJJc1Zpc2libGUiOnRydWUsIldpZHRoIjowLjAsIkhlaWdodCI6MC4wLCJCb3JkZXJTdHlsZSI6bnVsbCwiUGFyZW50U3R5bGUiOm51bGx9LCJEYXRlRm9ybWF0Ijp7IiRpZCI6Ijg3MSIsIkZvcm1hdFN0cmluZyI6Inl5eXkiLCJTZXBhcmF0b3IiOiIvIiwiVXNlSW50ZXJuYXRpb25hbERhdGVGb3JtYXQiOmZhbHNlLCJEYXRlSXNWaXNpYmxlIjp0cnVlLCJUaW1lSXNWaXNpYmxlIjpmYWxzZSwiSG91ckRpZ2l0cyI6MSwiQW1QbURlc2lnbmF0b3IiOjIsIlRyaW0wME1pbnV0ZXMiOmZhbHNlLCJMYXN0S25vd25WaXNpYmlsaXR5U3RhdGUiOnsiJGlkIjoiODcyIiwiRGF0ZVBhcnRJc1Zpc2libGUiOnRydWUsIlRpbWVQYXJ0SXNWaXNpYmxlIjpmYWxzZX19LCJXZWVrTnVtYmVyaW5nIjp7IiRpZCI6Ijg3MyIsIkZvcm1hdCI6MCwiSXNWaXNpYmxlIjpmYWxzZSwiTGFzdEtub3duVmlzaWJpbGl0eVN0YXRlIjpmYWxzZX0sIklzVmlzaWJsZSI6dHJ1ZSwiUGFyZW50U3R5bGUiOm51bGx9LCJIeXBlcmxpbmsiOm51bGwsIkltcG9ydElkIjoiIn0seyIkaWQiOiI4NzQiLCJJZCI6ImI1YWRkZTNkLThhMmEtNDRlZS04NmZlLTdiOGExZDJmYjU0YSIsIkluZGV4IjozNywiR3JvdXBJZCI6bnVsbCwiVGl0bGUiOiIkMTAwbSBPYmFtYSBGb3VuZGF0aW9uIiwiRGF0ZVRpbWUiOiIyMDIxLTExLTIyVDIzOjU5OjAwIiwiUGVyY2VudGFnZUNvbXBsZXRlIjpudWxsLCJOb3RlIjpudWxsLCJTdHlsZSI6eyIkaWQiOiI4NzUiLCJUaXRsZVBvc2l0aW9uIjoiUmlnaHQiLCJEYXRlUG9zaXRpb24iOiJBYm92ZSIsIlNoYXBlVHlwZSI6MTIsIlNoYXBlU2l6ZSI6MCwiU2hhcGVTdHlsZSI6eyIkaWQiOiI4NzYiLCJNYXJnaW4iOnsiJHJlZiI6IjgifSwiUGFkZGluZyI6eyIkcmVmIjoiOSJ9LCJCYWNrZ3JvdW5kIjp7IiRpZCI6Ijg3NyIsIkNvbG9yIjp7IiRpZCI6Ijg3OCIsIkEiOjI1NSwiUiI6MjIxLCJHIjoxODYsIkIiOjE1N319LCJJc1Zpc2libGUiOnRydWUsIldpZHRoIjoxMi4wLCJIZWlnaHQiOjE0LjAsIkJvcmRlclN0eWxlIjp7IiRpZCI6Ijg3OSIsIkxpbmVDb2xvciI6eyIkcmVmIjoiNjMxIn0sIkxpbmVXZWlnaHQiOjAuMCwiTGluZVR5cGUiOjAsIlBhcmVudFN0eWxlIjpudWxsfSwiUGFyZW50U3R5bGUiOm51bGx9LCJUaXRsZVN0eWxlIjp7IiRpZCI6Ijg4MCIsIkZvbnRTZXR0aW5ncyI6eyIkaWQiOiI4ODEiLCJGb250U2l6ZSI6OSwiRm9udE5hbWUiOiJBcmlhbCIsIklzQm9sZCI6ZmFsc2UsIklzSXRhbGljIjpmYWxzZSwiSXNVbmRlcmxpbmVkIjpmYWxzZSwiUGFyZW50U3R5bGUiOm51bGx9LCJBdXRvU2l6ZSI6MiwiRm9yZWdyb3VuZCI6eyIkaWQiOiI4ODIiLCJDb2xvciI6eyIkaWQiOiI4ODMiLCJBIjoyNTUsIlIiOjIzOCwiRyI6MjM2LCJCIjoyMjV9fSwiTWF4V2lkdGgiOjczLjQ2MzM1MDUzNDA1MzU0NiwiTWF4SGVpZ2h0IjoiSW5maW5pdHkiLCJTbWFydEZvcmVncm91bmRJc0FjdGl2ZSI6ZmFsc2UsIkhvcml6b250YWxBbGlnbm1lbnQiOjAsIlZlcnRpY2FsQWxpZ25tZW50IjowLCJTbWFydEZvcmVncm91bmQiOm51bGwsIkJhY2tncm91bmRGaWxsVHlwZSI6MCwiTWFyZ2luIjp7IiRyZWYiOiIxNyJ9LCJQYWRkaW5nIjp7IiRyZWYiOiIxOCJ9LCJCYWNrZ3JvdW5kIjp7IiRpZCI6Ijg4NCIsIkNvbG9yIjp7IiRpZCI6Ijg4NSIsIkEiOjAsIlIiOjI1NSwiRyI6MjU1LCJCIjoyNTV9fSwiSXNWaXNpYmxlIjp0cnVlLCJXaWR0aCI6MC4wLCJIZWlnaHQiOjAuMCwiQm9yZGVyU3R5bGUiOm51bGwsIlBhcmVudFN0eWxlIjpudWxsfSwiRGF0ZVN0eWxlIjp7IiRpZCI6Ijg4NiIsIkZvbnRTZXR0aW5ncyI6eyIkaWQiOiI4ODciLCJGb250U2l6ZSI6OCwiRm9udE5hbWUiOiJWZXJkYW5hIiwiSXNCb2xkIjp0cnVlLCJJc0l0YWxpYyI6ZmFsc2UsIklzVW5kZXJsaW5lZCI6ZmFsc2UsIlBhcmVudFN0eWxlIjpudWxsfSwiQXV0b1NpemUiOjAsIkZvcmVncm91bmQiOnsiJGlkIjoiODg4IiwiQ29sb3IiOnsiJGlkIjoiODg5IiwiQSI6MjU1LCJSIjoyNTQsIkciOjE4OSwiQiI6MTA1fX0sIk1heFdpZHRoIjoyMDAuMCwiTWF4SGVpZ2h0IjoiSW5maW5pdHkiLCJTbWFydEZvcmVncm91bmRJc0FjdGl2ZSI6ZmFsc2UsIkhvcml6b250YWxBbGlnbm1lbnQiOjEsIlZlcnRpY2FsQWxpZ25tZW50IjowLCJTbWFydEZvcmVncm91bmQiOm51bGwsIkJhY2tncm91bmRGaWxsVHlwZSI6MCwiTWFyZ2luIjp7IiRyZWYiOiIyNSJ9LCJQYWRkaW5nIjp7IiRyZWYiOiIyNiJ9LCJCYWNrZ3JvdW5kIjp7IiRpZCI6Ijg5MCIsIkNvbG9yIjp7IiRpZCI6Ijg5MSIsIkEiOjAsIlIiOjI1NSwiRyI6MjU1LCJCIjoyNTV9fSwiSXNWaXNpYmxlIjp0cnVlLCJXaWR0aCI6MC4wLCJIZWlnaHQiOjAuMCwiQm9yZGVyU3R5bGUiOm51bGwsIlBhcmVudFN0eWxlIjpudWxsfSwiRGF0ZUZvcm1hdCI6eyIkaWQiOiI4OTIiLCJGb3JtYXRTdHJpbmciOiJ5eXl5IiwiU2VwYXJhdG9yIjoiLyIsIlVzZUludGVybmF0aW9uYWxEYXRlRm9ybWF0IjpmYWxzZSwiRGF0ZUlzVmlzaWJsZSI6dHJ1ZSwiVGltZUlzVmlzaWJsZSI6ZmFsc2UsIkhvdXJEaWdpdHMiOjEsIkFtUG1EZXNpZ25hdG9yIjoyLCJUcmltMDBNaW51dGVzIjpmYWxzZSwiTGFzdEtub3duVmlzaWJpbGl0eVN0YXRlIjp7IiRpZCI6Ijg5MyIsIkRhdGVQYXJ0SXNWaXNpYmxlIjp0cnVlLCJUaW1lUGFydElzVmlzaWJsZSI6ZmFsc2V9fSwiV2Vla051bWJlcmluZyI6eyIkaWQiOiI4OTQiLCJGb3JtYXQiOjAsIklzVmlzaWJsZSI6ZmFsc2UsIkxhc3RLbm93blZpc2liaWxpdHlTdGF0ZSI6ZmFsc2V9LCJJc1Zpc2libGUiOnRydWUsIlBhcmVudFN0eWxlIjpudWxsfSwiSHlwZXJsaW5rIjpudWxsLCJJbXBvcnRJZCI6IiJ9XSwiSWQiOiI3MDZjZDQwYy1hZmNmLTQ5NmUtYTg3Yi02MjJlMmUwNTA0MGQiLCJJc1NpbmdsZUl0ZW1Sb3ciOmZhbHNlfSx7IiRpZCI6Ijg5NSIsIl90YXNrcyI6W10sIl9taWxlc3RvbmVzIjpbeyIkaWQiOiI4OTYiLCJJZCI6IjA5ZDIxNzg4LTBhZGMtNGI1OS04MjhlLTMwNjYyZTk0NTdjZCIsIkluZGV4IjozOCwiR3JvdXBJZCI6IjA3M2JiM2IyLWJhMmQtNGYyYy05MjU5LTM5ZDRlMzliNmNmNCIsIlRpdGxlIjoiJDEwMG0gRmVlZGluZyBBbWVyaWNhIiwiRGF0ZVRpbWUiOiIyMDIwLTA0LTA3VDIzOjU5OjAwIiwiUGVyY2VudGFnZUNvbXBsZXRlIjpudWxsLCJOb3RlIjpudWxsLCJTdHlsZSI6eyIkaWQiOiI4OTciLCJUaXRsZVBvc2l0aW9uIjoiUmlnaHQiLCJEYXRlUG9zaXRpb24iOiJBYm92ZSIsIlNoYXBlVHlwZSI6MTIsIlNoYXBlU2l6ZSI6MCwiU2hhcGVTdHlsZSI6eyIkaWQiOiI4OTgiLCJNYXJnaW4iOnsiJHJlZiI6IjgifSwiUGFkZGluZyI6eyIkcmVmIjoiOSJ9LCJCYWNrZ3JvdW5kIjp7IiRpZCI6Ijg5OSIsIkNvbG9yIjp7IiRpZCI6IjkwMCIsIkEiOjI1NSwiUiI6MjIxLCJHIjoxODYsIkIiOjE1N319LCJJc1Zpc2libGUiOnRydWUsIldpZHRoIjoxMi4wLCJIZWlnaHQiOjE0LjAsIkJvcmRlclN0eWxlIjp7IiRpZCI6IjkwMSIsIkxpbmVDb2xvciI6bnVsbCwiTGluZVdlaWdodCI6MC4wLCJMaW5lVHlwZSI6MCwiUGFyZW50U3R5bGUiOm51bGx9LCJQYXJlbnRTdHlsZSI6bnVsbH0sIlRpdGxlU3R5bGUiOnsiJGlkIjoiOTAyIiwiRm9udFNldHRpbmdzIjp7IiRpZCI6IjkwMyIsIkZvbnRTaXplIjo5LCJGb250TmFtZSI6IkFyaWFsIiwiSXNCb2xkIjpmYWxzZSwiSXNJdGFsaWMiOmZhbHNlLCJJc1VuZGVybGluZWQiOmZhbHNlLCJQYXJlbnRTdHlsZSI6bnVsbH0sIkF1dG9TaXplIjoyLCJGb3JlZ3JvdW5kIjp7IiRpZCI6IjkwNCIsIkNvbG9yIjp7IiRpZCI6IjkwNSIsIkEiOjI1NSwiUiI6MjM4LCJHIjoyMzYsIkIiOjIyNX19LCJNYXhXaWR0aCI6NzQuNjY3MzYwNTk0Nzk1MzI2LCJNYXhIZWlnaHQiOiJJbmZpbml0eSIsIlNtYXJ0Rm9yZWdyb3VuZElzQWN0aXZlIjpmYWxzZSwiSG9yaXpvbnRhbEFsaWdubWVudCI6MCwiVmVydGljYWxBbGlnbm1lbnQiOjAsIlNtYXJ0Rm9yZWdyb3VuZCI6bnVsbCwiQmFja2dyb3VuZEZpbGxUeXBlIjowLCJNYXJnaW4iOnsiJHJlZiI6IjE3In0sIlBhZGRpbmciOnsiJHJlZiI6IjE4In0sIkJhY2tncm91bmQiOnsiJGlkIjoiOTA2IiwiQ29sb3IiOnsiJGlkIjoiOTA3IiwiQSI6MCwiUiI6MjU1LCJHIjoyNTUsIkIiOjI1NX19LCJJc1Zpc2libGUiOnRydWUsIldpZHRoIjowLjAsIkhlaWdodCI6MC4wLCJCb3JkZXJTdHlsZSI6bnVsbCwiUGFyZW50U3R5bGUiOm51bGx9LCJEYXRlU3R5bGUiOnsiJGlkIjoiOTA4IiwiRm9udFNldHRpbmdzIjp7IiRpZCI6IjkwOSIsIkZvbnRTaXplIjo4LCJGb250TmFtZSI6IlZlcmRhbmEiLCJJc0JvbGQiOnRydWUsIklzSXRhbGljIjpmYWxzZSwiSXNVbmRlcmxpbmVkIjpmYWxzZSwiUGFyZW50U3R5bGUiOm51bGx9LCJBdXRvU2l6ZSI6MCwiRm9yZWdyb3VuZCI6eyIkcmVmIjoiNTg4In0sIk1heFdpZHRoIjoyMDAuMCwiTWF4SGVpZ2h0IjoiSW5maW5pdHkiLCJTbWFydEZvcmVncm91bmRJc0FjdGl2ZSI6ZmFsc2UsIkhvcml6b250YWxBbGlnbm1lbnQiOjEsIlZlcnRpY2FsQWxpZ25tZW50IjowLCJTbWFydEZvcmVncm91bmQiOm51bGwsIkJhY2tncm91bmRGaWxsVHlwZSI6MCwiTWFyZ2luIjp7IiRyZWYiOiIyNSJ9LCJQYWRkaW5nIjp7IiRyZWYiOiIyNiJ9LCJCYWNrZ3JvdW5kIjp7IiRpZCI6IjkxMCIsIkNvbG9yIjp7IiRpZCI6IjkxMSIsIkEiOjAsIlIiOjI1NSwiRyI6MjU1LCJCIjoyNTV9fSwiSXNWaXNpYmxlIjp0cnVlLCJXaWR0aCI6MC4wLCJIZWlnaHQiOjAuMCwiQm9yZGVyU3R5bGUiOm51bGwsIlBhcmVudFN0eWxlIjpudWxsfSwiRGF0ZUZvcm1hdCI6eyIkaWQiOiI5MTIiLCJGb3JtYXRTdHJpbmciOiJ5eXl5IiwiU2VwYXJhdG9yIjoiLyIsIlVzZUludGVybmF0aW9uYWxEYXRlRm9ybWF0IjpmYWxzZSwiRGF0ZUlzVmlzaWJsZSI6dHJ1ZSwiVGltZUlzVmlzaWJsZSI6ZmFsc2UsIkhvdXJEaWdpdHMiOjEsIkFtUG1EZXNpZ25hdG9yIjoyLCJUcmltMDBNaW51dGVzIjpmYWxzZSwiTGFzdEtub3duVmlzaWJpbGl0eVN0YXRlIjp7IiRpZCI6IjkxMyIsIkRhdGVQYXJ0SXNWaXNpYmxlIjp0cnVlLCJUaW1lUGFydElzVmlzaWJsZSI6ZmFsc2V9fSwiV2Vla051bWJlcmluZyI6eyIkaWQiOiI5MTQiLCJGb3JtYXQiOjAsIklzVmlzaWJsZSI6ZmFsc2UsIkxhc3RLbm93blZpc2liaWxpdHlTdGF0ZSI6ZmFsc2V9LCJJc1Zpc2libGUiOmZhbHNlLCJQYXJlbnRTdHlsZSI6bnVsbH0sIkh5cGVybGluayI6bnVsbCwiSW1wb3J0SWQiOiIifV0sIklkIjoiMDAwMDAwMDAtMDAwMC0wMDAwLTAwMDAtMDAwMDAwMDAwMDAwIiwiSXNTaW5nbGVJdGVtUm93Ijp0cnVlfV0sIkluZGV4IjozMSwiSWQiOiIxYmRkNTdjNy00NmI2LTQwMmMtOTA1YS04Yzk4NTQwYTQwZTciLCJIZWFkZXJUZXh0IjpudWxsLCJJc0RlZmF1bHQiOnRydWUsIlN0eWxlIjp7IiRpZCI6IjkxNSIsIkhlYWRlclN0eWxlIjp7IiRpZCI6IjkxNiIsIlRleHRTdHlsZSI6eyIkaWQiOiI5MTciLCJGb250U2V0dGluZ3MiOnsiJGlkIjoiOTE4IiwiRm9udFNpemUiOjExLCJGb250TmFtZSI6IkNhbGlicmkiLCJJc0JvbGQiOmZhbHNlLCJJc0l0YWxpYyI6ZmFsc2UsIklzVW5kZXJsaW5lZCI6ZmFsc2UsIlBhcmVudFN0eWxlIjpudWxsfSwiQXV0b1NpemUiOjIsIkZvcmVncm91bmQiOnsiJGlkIjoiOTE5IiwiQ29sb3IiOnsiJGlkIjoiOTIwIiwiQSI6MjU1LCJSIjowLCJHIjowLCJCIjowfX0sIk1heFdpZHRoIjowLjAsIk1heEhlaWdodCI6IkluZmluaXR5IiwiU21hcnRGb3JlZ3JvdW5kSXNBY3RpdmUiOmZhbHNlLCJIb3Jpem9udGFsQWxpZ25tZW50IjowLCJWZXJ0aWNhbEFsaWdubWVudCI6MCwiU21hcnRGb3JlZ3JvdW5kIjpudWxsLCJCYWNrZ3JvdW5kRmlsbFR5cGUiOjAsIk1hcmdpbiI6eyIkaWQiOiI5MjEiLCJUb3AiOjAuMCwiTGVmdCI6MC4wLCJSaWdodCI6MC4wLCJCb3R0b20iOjAuMH0sIlBhZGRpbmciOnsiJGlkIjoiOTIyIiwiVG9wIjowLjAsIkxlZnQiOjAuMCwiUmlnaHQiOjAuMCwiQm90dG9tIjowLjB9LCJCYWNrZ3JvdW5kIjpudWxsLCJJc1Zpc2libGUiOnRydWUsIldpZHRoIjowLjAsIkhlaWdodCI6MC4wLCJCb3JkZXJTdHlsZSI6bnVsbCwiUGFyZW50U3R5bGUiOm51bGx9LCJSZWN0YW5nbGVTdHlsZSI6eyIkaWQiOiI5MjMiLCJNYXJnaW4iOnsiJGlkIjoiOTI0IiwiVG9wIjowLjAsIkxlZnQiOjAuMCwiUmlnaHQiOjAuMCwiQm90dG9tIjowLjB9LCJQYWRkaW5nIjp7IiRpZCI6IjkyNSIsIlRvcCI6MC4wLCJMZWZ0IjowLjAsIlJpZ2h0IjowLjAsIkJvdHRvbSI6MC4wfSwiQmFja2dyb3VuZCI6eyIkaWQiOiI5MjYiLCJDb2xvciI6eyIkaWQiOiI5MjciLCJBIjo2MywiUiI6MjQ4LCJHIjoxNTIsIkIiOjI5fX0sIklzVmlzaWJsZSI6dHJ1ZSwiV2lkdGgiOjAuMCwiSGVpZ2h0IjowLjAsIkJvcmRlclN0eWxlIjp7IiRpZCI6IjkyOCIsIkxpbmVDb2xvciI6eyIkaWQiOiI5MjkiLCIkdHlwZSI6Ik5MUkUuQ29tbW9uLkRvbS5Tb2xpZENvbG9yQnJ1c2gsIE5MUkUuQ29tbW9uIiwiQ29sb3IiOnsiJGlkIjoiOTMwIiwiQSI6MjU1LCJSIjoyNTUsIkciOjAsIkIiOjB9fSwiTGluZVdlaWdodCI6MC4wLCJMaW5lVHlwZSI6MCwiUGFyZW50U3R5bGUiOm51bGx9LCJQYXJlbnRTdHlsZSI6bnVsbH0sIk1hcmdpbiI6eyIkaWQiOiI5MzEiLCJUb3AiOjAuMCwiTGVmdCI6MC4wLCJSaWdodCI6MC4wLCJCb3R0b20iOjAuMH0sIlBhZGRpbmciOnsiJGlkIjoiOTMyIiwiVG9wIjowLjAsIkxlZnQiOjAuMCwiUmlnaHQiOjAuMCwiQm90dG9tIjowLjB9LCJCYWNrZ3JvdW5kIjpudWxsLCJJc1Zpc2libGUiOnRydWUsIldpZHRoIjowLjAsIkhlaWdodCI6MC4wLCJCb3JkZXJTdHlsZSI6bnVsbCwiUGFyZW50U3R5bGUiOm51bGx9LCJCYWNrZ3JvdW5kU3R5bGUiOnsiJGlkIjoiOTMzIiwiTWFyZ2luIjp7IiRpZCI6IjkzNCIsIlRvcCI6MC4wLCJMZWZ0IjowLjAsIlJpZ2h0IjowLjAsIkJvdHRvbSI6MC4wfSwiUGFkZGluZyI6eyIkaWQiOiI5MzUiLCJUb3AiOjAuMCwiTGVmdCI6MC4wLCJSaWdodCI6MC4wLCJCb3R0b20iOjAuMH0sIkJhY2tncm91bmQiOnsiJGlkIjoiOTM2IiwiQ29sb3IiOnsiJGlkIjoiOTM3IiwiQSI6NTEsIlIiOjE4MiwiRyI6NzMsIkIiOjM4fX0sIklzVmlzaWJsZSI6dHJ1ZSwiV2lkdGgiOjAuMCwiSGVpZ2h0IjowLjAsIkJvcmRlclN0eWxlIjp7IiRpZCI6IjkzOCIsIkxpbmVDb2xvciI6eyIkaWQiOiI5MzkiLCIkdHlwZSI6Ik5MUkUuQ29tbW9uLkRvbS5Tb2xpZENvbG9yQnJ1c2gsIE5MUkUuQ29tbW9uIiwiQ29sb3IiOnsiJGlkIjoiOTQwIiwiQSI6MjU1LCJSIjoyNTUsIkciOjAsIkIiOjB9fSwiTGluZVdlaWdodCI6MC4wLCJMaW5lVHlwZSI6MCwiUGFyZW50U3R5bGUiOm51bGx9LCJQYXJlbnRTdHlsZSI6bnVsbH0sIk1hcmdpbiI6eyIkaWQiOiI5NDEiLCJUb3AiOjAuMCwiTGVmdCI6MC4wLCJSaWdodCI6MC4wLCJCb3R0b20iOjAuMH0sIlBhZGRpbmciOnsiJGlkIjoiOTQyIiwiVG9wIjowLjAsIkxlZnQiOjAuMCwiUmlnaHQiOjAuMCwiQm90dG9tIjowLjB9LCJJc1Zpc2libGUiOmZhbHNlLCJXaWR0aCI6MC4wLCJIZWlnaHQiOjAuMCwiQm9yZGVyU3R5bGUiOm51bGwsIlBhcmVudFN0eWxlIjpudWxsfX1dLCJJZCI6IjhkNzAyNGFiLTBkOTktNGYxNC05MmZmLTBhNzY2ODE0ZTAxMiIsIkluZGV4IjozMSwiSGVhZGVyVGV4dCI6IkNoYXJpdHkiLCJTdHlsZSI6eyIkaWQiOiI5NDMiLCJIZWFkZXJTdHlsZSI6eyIkaWQiOiI5NDQiLCJUZXh0SXNWZXJ0aWNhbCI6ZmFsc2UsIlRleHRTdHlsZSI6eyIkaWQiOiI5NDUiLCJGb250U2V0dGluZ3MiOnsiJGlkIjoiOTQ2IiwiRm9udFNpemUiOjE0LCJGb250TmFtZSI6IkFyaWFsIiwiSXNCb2xkIjp0cnVlLCJJc0l0YWxpYyI6ZmFsc2UsIklzVW5kZXJsaW5lZCI6ZmFsc2UsIlBhcmVudFN0eWxlIjpudWxsfSwiQXV0b1NpemUiOjAsIkZvcmVncm91bmQiOnsiJGlkIjoiOTQ3IiwiQ29sb3IiOnsiJGlkIjoiOTQ4IiwiQSI6MjU1LCJSIjoxOSwiRyI6MjUsIkIiOjMzfX0sIk1heFdpZHRoIjoiSW5maW5pdHkiLCJNYXhIZWlnaHQiOiJJbmZpbml0eSIsIlNtYXJ0Rm9yZWdyb3VuZElzQWN0aXZlIjpmYWxzZSwiSG9yaXpvbnRhbEFsaWdubWVudCI6MCwiVmVydGljYWxBbGlnbm1lbnQiOjAsIlNtYXJ0Rm9yZWdyb3VuZCI6bnVsbCwiQmFja2dyb3VuZEZpbGxUeXBlIjowLCJNYXJnaW4iOnsiJHJlZiI6IjIxOSJ9LCJQYWRkaW5nIjp7IiRyZWYiOiIyMjAifSwiQmFja2dyb3VuZCI6bnVsbCwiSXNWaXNpYmxlIjp0cnVlLCJXaWR0aCI6MC4wLCJIZWlnaHQiOjAuMCwiQm9yZGVyU3R5bGUiOm51bGwsIlBhcmVudFN0eWxlIjpudWxsfSwiUmVjdGFuZ2xlU3R5bGUiOnsiJGlkIjoiOTQ5IiwiTWFyZ2luIjp7IiRyZWYiOiIyMjIifSwiUGFkZGluZyI6eyIkcmVmIjoiMjIzIn0sIkJhY2tncm91bmQiOnsiJGlkIjoiOTUwIiwiQ29sb3IiOnsiJGlkIjoiOTUxIiwiQSI6MjU1LCJSIjoyNTQsIkciOjE4OSwiQiI6MTA1fX0sIklzVmlzaWJsZSI6dHJ1ZSwiV2lkdGgiOjAuMCwiSGVpZ2h0IjowLjAsIkJvcmRlclN0eWxlIjp7IiRpZCI6Ijk1MiIsIkxpbmVDb2xvciI6eyIkaWQiOiI5NTMiLCIkdHlwZSI6Ik5MUkUuQ29tbW9uLkRvbS5Tb2xpZENvbG9yQnJ1c2gsIE5MUkUuQ29tbW9uIiwiQ29sb3IiOnsiJGlkIjoiOTU0IiwiQSI6MjU1LCJSIjo1NSwiRyI6NTUsIkIiOjU1fX0sIkxpbmVXZWlnaHQiOjAuMCwiTGluZVR5cGUiOjAsIlBhcmVudFN0eWxlIjpudWxsfSwiUGFyZW50U3R5bGUiOm51bGx9LCJNYXJnaW4iOnsiJHJlZiI6IjIyOSJ9LCJQYWRkaW5nIjp7IiRyZWYiOiIyMzAifSwiQmFja2dyb3VuZCI6bnVsbCwiSXNWaXNpYmxlIjp0cnVlLCJXaWR0aCI6MC4wLCJIZWlnaHQiOjAuMCwiQm9yZGVyU3R5bGUiOm51bGwsIlBhcmVudFN0eWxlIjpudWxsfSwiQmFja2dyb3VuZFN0eWxlIjp7IiRpZCI6Ijk1NSIsIk1hcmdpbiI6eyIkcmVmIjoiMjMyIn0sIlBhZGRpbmciOnsiJHJlZiI6IjIzMyJ9LCJCYWNrZ3JvdW5kIjp7IiRpZCI6Ijk1NiIsIkNvbG9yIjp7IiRpZCI6Ijk1NyIsIkEiOjM4LCJSIjoyNTUsIkciOjE1NSwiQiI6MH19LCJJc1Zpc2libGUiOnRydWUsIldpZHRoIjowLjAsIkhlaWdodCI6MC4wLCJCb3JkZXJTdHlsZSI6eyIkaWQiOiI5NTgiLCJMaW5lQ29sb3IiOnsiJGlkIjoiOTU5IiwiJHR5cGUiOiJOTFJFLkNvbW1vbi5Eb20uU29saWRDb2xvckJydXNoLCBOTFJFLkNvbW1vbiIsIkNvbG9yIjp7IiRpZCI6Ijk2MCIsIkEiOjI1NSwiUiI6MTcwLCJHIjo1MywiQiI6MjJ9fSwiTGluZVdlaWdodCI6MC4wLCJMaW5lVHlwZSI6MCwiUGFyZW50U3R5bGUiOm51bGx9LCJQYXJlbnRTdHlsZSI6bnVsbH0sIklzQWJvdmVUaW1lYmFuZCI6ZmFsc2UsIk1hcmdpbiI6eyIkaWQiOiI5NjEiLCJUb3AiOjAuMCwiTGVmdCI6MC4wLCJSaWdodCI6MC4wLCJCb3R0b20iOjAuMH0sIlBhZGRpbmciOnsiJGlkIjoiOTYyIiwiVG9wIjowLjAsIkxlZnQiOjAuMCwiUmlnaHQiOjAuMCwiQm90dG9tIjowLjB9LCJJc1Zpc2libGUiOnRydWUsIldpZHRoIjowLjAsIkhlaWdodCI6MC4wLCJCb3JkZXJTdHlsZSI6eyIkaWQiOiI5NjMiLCJMaW5lQ29sb3IiOm51bGwsIkxpbmVXZWlnaHQiOjAuMCwiTGluZVR5cGUiOjAsIlBhcmVudFN0eWxlIjpudWxsfSwiUGFyZW50U3R5bGUiOm51bGx9fV0sIkN1bHR1cmVJbmZvTmFtZSI6ImVuLVVTIiwiU3R5bGVOYW1lIjpudWxsLCJWZXJzaW9uIjp7IiRpZCI6Ijk2NCIsIlZlcnNpb24iOiIzLjYuMiIsIk9yaWdpbmFsQXNzZW1ibHlWZXJzaW9uIjoiMy42Mi4wMS4wMCIsIkVkaXRpb24iOiJQcm8iLCJMYXN0U2F2ZWRFZGl0aW9uIjozLCJJc1BsdXNFZGl0aW9uIjp0cnVlLCJJc1Byb0VkaXRpb24iOnRydWV9LCJFZmZlY3QiOjAsIlN0eWxlIjp7IiRpZCI6Ijk2NSIsIlRpbWViYW5kU3R5bGUiOnsiJGlkIjoiOTY2IiwiU2NhbGVNYXJraW5nIjowLCJTaGFwZSI6MCwiU2hhcGVTdHlsZSI6eyIkaWQiOiI5NjciLCJNYXJnaW4iOnsiJGlkIjoiOTY4IiwiVG9wIjowLjAsIkxlZnQiOjEyLjAsIlJpZ2h0IjoxMi4wLCJCb3R0b20iOjAuMH0sIlBhZGRpbmciOnsiJGlkIjoiOTY5IiwiVG9wIjo3LjAsIkxlZnQiOjAuMCwiUmlnaHQiOjAuMCwiQm90dG9tIjo3LjB9LCJCYWNrZ3JvdW5kIjp7IiRpZCI6Ijk3MCIsIkNvbG9yIjp7IiRpZCI6Ijk3MSIsIkEiOjI1NSwiUiI6MjU0LCJHIjoxODksIkIiOjEwNX19LCJJc1Zpc2libGUiOnRydWUsIldpZHRoIjo4NTguMCwiSGVpZ2h0IjozMC4wLCJCb3JkZXJTdHlsZSI6eyIkaWQiOiI5NzIiLCJMaW5lQ29sb3IiOnsiJGlkIjoiOTczIiwiJHR5cGUiOiJOTFJFLkNvbW1vbi5Eb20uU29saWRDb2xvckJydXNoLCBOTFJFLkNvbW1vbiIsIkNvbG9yIjp7IiRpZCI6Ijk3NCIsIkEiOjI1NSwiUiI6MjU1LCJHIjowLCJCIjowfX0sIkxpbmVXZWlnaHQiOjAuMCwiTGluZVR5cGUiOjAsIlBhcmVudFN0eWxlIjpudWxsfSwiUGFyZW50U3R5bGUiOm51bGx9LCJNaWRkbGVUaWVyU2hhcGVTdHlsZSI6eyIkaWQiOiI5NzUiLCJNYXJnaW4iOnsiJHJlZiI6Ijk2OCJ9LCJQYWRkaW5nIjp7IiRyZWYiOiI5NjkifSwiQmFja2dyb3VuZCI6eyIkaWQiOiI5NzYiLCJDb2xvciI6eyIkaWQiOiI5NzciLCJBIjoyNTUsIlIiOjI0OCwiRyI6MTUyLCJCIjoyOX19LCJJc1Zpc2libGUiOnRydWUsIldpZHRoIjo4NTguMCwiSGVpZ2h0IjozMC4wLCJCb3JkZXJTdHlsZSI6bnVsbCwiUGFyZW50U3R5bGUiOm51bGx9LCJCb3R0b21UaWVyU2hhcGVTdHlsZSI6eyIkaWQiOiI5NzgiLCJNYXJnaW4iOnsiJHJlZiI6Ijk2OCJ9LCJQYWRkaW5nIjp7IiRyZWYiOiI5NjkifSwiQmFja2dyb3VuZCI6eyIkcmVmIjoiOTc2In0sIklzVmlzaWJsZSI6dHJ1ZSwiV2lkdGgiOjg1OC4wLCJIZWlnaHQiOjMwLjAsIkJvcmRlclN0eWxlIjpudWxsLCJQYXJlbnRTdHlsZSI6bnVsbH0sIlJpZ2h0RW5kQ2Fwc1N0eWxlIjp7IiRpZCI6Ijk3OSIsIkZvbnRTZXR0aW5ncyI6eyIkaWQiOiI5ODAiLCJGb250U2l6ZSI6MTgsIkZvbnROYW1lIjoiQ2FsaWJyaSIsIklzQm9sZCI6dHJ1ZSwiSXNJdGFsaWMiOmZhbHNlLCJJc1VuZGVybGluZWQiOmZhbHNlLCJQYXJlbnRTdHlsZSI6bnVsbH0sIkF1dG9TaXplIjowLCJGb3JlZ3JvdW5kIjp7IiRpZCI6Ijk4MSIsIkNvbG9yIjp7IiRpZCI6Ijk4MiIsIkEiOjI1NSwiUiI6MTk4LCJHIjoyMTAsIkIiOjIxMX19LCJNYXhXaWR0aCI6IkluZmluaXR5IiwiTWF4SGVpZ2h0IjoiSW5maW5pdHkiLCJTbWFydEZvcmVncm91bmRJc0FjdGl2ZSI6ZmFsc2UsIkhvcml6b250YWxBbGlnbm1lbnQiOjAsIlZlcnRpY2FsQWxpZ25tZW50IjowLCJTbWFydEZvcmVncm91bmQiOm51bGwsIkJhY2tncm91bmRGaWxsVHlwZSI6MCwiTWFyZ2luIjp7IiRpZCI6Ijk4MyIsIlRvcCI6MC4wLCJMZWZ0IjowLjAsIlJpZ2h0IjoyNS4wLCJCb3R0b20iOjAuMH0sIlBhZGRpbmciOnsiJGlkIjoiOTg0IiwiVG9wIjowLjAsIkxlZnQiOjAuMCwiUmlnaHQiOjAuMCwiQm90dG9tIjowLjB9LCJCYWNrZ3JvdW5kIjp7IiRpZCI6Ijk4NSIsIkNvbG9yIjp7IiRpZCI6Ijk4NiIsIkEiOjI1NSwiUiI6MjU1LCJHIjoyNTUsIkIiOjI1NX19LCJJc1Zpc2libGUiOmZhbHNlLCJXaWR0aCI6MC4wLCJIZWlnaHQiOjAuMCwiQm9yZGVyU3R5bGUiOm51bGwsIlBhcmVudFN0eWxlIjpudWxsfSwiTGVmdEVuZENhcHNTdHlsZSI6eyIkaWQiOiI5ODciLCJGb250U2V0dGluZ3MiOnsiJGlkIjoiOTg4IiwiRm9udFNpemUiOjE4LCJGb250TmFtZSI6IkNhbGlicmkiLCJJc0JvbGQiOnRydWUsIklzSXRhbGljIjpmYWxzZSwiSXNVbmRlcmxpbmVkIjpmYWxzZSwiUGFyZW50U3R5bGUiOm51bGx9LCJBdXRvU2l6ZSI6MCwiRm9yZWdyb3VuZCI6eyIkaWQiOiI5ODkiLCJDb2xvciI6eyIkaWQiOiI5OTAiLCJBIjoyNTUsIlIiOjE5OCwiRyI6MjEwLCJCIjoyMTF9fSwiTWF4V2lkdGgiOiJJbmZpbml0eSIsIk1heEhlaWdodCI6IkluZmluaXR5IiwiU21hcnRGb3JlZ3JvdW5kSXNBY3RpdmUiOmZhbHNlLCJIb3Jpem9udGFsQWxpZ25tZW50IjowLCJWZXJ0aWNhbEFsaWdubWVudCI6MCwiU21hcnRGb3JlZ3JvdW5kIjpudWxsLCJCYWNrZ3JvdW5kRmlsbFR5cGUiOjAsIk1hcmdpbiI6eyIkaWQiOiI5OTEiLCJUb3AiOjAuMCwiTGVmdCI6ODkuMCwiUmlnaHQiOjAuMCwiQm90dG9tIjowLjB9LCJQYWRkaW5nIjp7IiRpZCI6Ijk5MiIsIlRvcCI6MC4wLCJMZWZ0IjowLjAsIlJpZ2h0IjowLjAsIkJvdHRvbSI6MC4wfSwiQmFja2dyb3VuZCI6eyIkaWQiOiI5OTMiLCJDb2xvciI6eyIkaWQiOiI5OTQiLCJBIjoyNTUsIlIiOjI1NSwiRyI6MjU1LCJCIjoyNTV9fSwiSXNWaXNpYmxlIjpmYWxzZSwiV2lkdGgiOjAuMCwiSGVpZ2h0IjowLjAsIkJvcmRlclN0eWxlIjpudWxsLCJQYXJlbnRTdHlsZSI6bnVsbH0sIlRvZGF5VGV4dFN0eWxlIjp7IiRpZCI6Ijk5NSIsIkZvbnRTZXR0aW5ncyI6eyIkaWQiOiI5OTYiLCJGb250U2l6ZSI6MTIsIkZvbnROYW1lIjoiQ2FsaWJyaSIsIklzQm9sZCI6ZmFsc2UsIklzSXRhbGljIjpmYWxzZSwiSXNVbmRlcmxpbmVkIjpmYWxzZSwiUGFyZW50U3R5bGUiOm51bGx9LCJBdXRvU2l6ZSI6MCwiRm9yZWdyb3VuZCI6eyIkaWQiOiI5OTciLCJDb2xvciI6eyIkaWQiOiI5OTgiLCJBIjoyNTUsIlIiOjAsIkciOjAsIkIiOjB9fSwiTWF4V2lkdGgiOjIwMC4wLCJNYXhIZWlnaHQiOiJJbmZpbml0eSIsIlNtYXJ0Rm9yZWdyb3VuZElzQWN0aXZlIjpmYWxzZSwiSG9yaXpvbnRhbEFsaWdubWVudCI6MCwiVmVydGljYWxBbGlnbm1lbnQiOjAsIlNtYXJ0Rm9yZWdyb3VuZCI6bnVsbCwiQmFja2dyb3VuZEZpbGxUeXBlIjowLCJNYXJnaW4iOnsiJGlkIjoiOTk5IiwiVG9wIjowLjAsIkxlZnQiOjAuMCwiUmlnaHQiOjAuMCwiQm90dG9tIjowLjB9LCJQYWRkaW5nIjp7IiRpZCI6IjEwMDAiLCJUb3AiOjAuMCwiTGVmdCI6MC4wLCJSaWdodCI6MC4wLCJCb3R0b20iOjAuMH0sIkJhY2tncm91bmQiOnsiJGlkIjoiMTAwMSIsIkNvbG9yIjp7IiRpZCI6IjEwMDIiLCJBIjoyNTUsIlIiOjI1NSwiRyI6MjU1LCJCIjoyNTV9fSwiSXNWaXNpYmxlIjp0cnVlLCJXaWR0aCI6MC4wLCJIZWlnaHQiOjAuMCwiQm9yZGVyU3R5bGUiOm51bGwsIlBhcmVudFN0eWxlIjpudWxsfSwiVG9kYXlNYXJrZXJTdHlsZSI6eyIkaWQiOiIxMDAzIiwiTWFyZ2luIjp7IiRpZCI6IjEwMDQiLCJUb3AiOjAuMCwiTGVmdCI6MC4wLCJSaWdodCI6MC4wLCJCb3R0b20iOjAuMH0sIlBhZGRpbmciOnsiJGlkIjoiMTAwNSIsIlRvcCI6MC4wLCJMZWZ0IjowLjAsIlJpZ2h0IjowLjAsIkJvdHRvbSI6MC4wfSwiQmFja2dyb3VuZCI6eyIkaWQiOiIxMDA2IiwiQ29sb3IiOnsiJGlkIjoiMTAwNyIsIkEiOjI1NSwiUiI6MjU1LCJHIjowLCJCIjowfX0sIklzVmlzaWJsZSI6dHJ1ZSwiV2lkdGgiOjAuMCwiSGVpZ2h0IjowLjAsIkJvcmRlclN0eWxlIjpudWxsLCJQYXJlbnRTdHlsZSI6bnVsbH0sIlNjYWxlU3R5bGUiOnsiJGlkIjoiMTAwOCIsIlNoYXBlIjowLCJTaG93U2VnbWVudFNlcGFyYXRvcnMiOnRydWUsIlNlZ21lbnRTZXBhcmF0b3JPcGFjaXR5IjozMCwiSGFzQmVlblZpc2libGVCZWZvcmUiOnRydWUsIkZvbnRTZXR0aW5ncyI6eyIkaWQiOiIxMDA5IiwiRm9udFNpemUiOjE2LCJGb250TmFtZSI6IkFyaWFsIiwiSXNCb2xkIjp0cnVlLCJJc0l0YWxpYyI6ZmFsc2UsIklzVW5kZXJsaW5lZCI6ZmFsc2UsIlBhcmVudFN0eWxlIjpudWxsfSwiQXV0b1NpemUiOjAsIkZvcmVncm91bmQiOnsiJGlkIjoiMTAxMCIsIkNvbG9yIjp7IiRpZCI6IjEwMTEiLCJBIjoyNTUsIlIiOjE5LCJHIjoyNSwiQiI6MzN9fSwiTWF4V2lkdGgiOjIwMC4wLCJNYXhIZWlnaHQiOiJJbmZpbml0eSIsIlNtYXJ0Rm9yZWdyb3VuZElzQWN0aXZlIjpmYWxzZSwiSG9yaXpvbnRhbEFsaWdubWVudCI6MCwiVmVydGljYWxBbGlnbm1lbnQiOjEsIlNtYXJ0Rm9yZWdyb3VuZCI6bnVsbCwiQmFja2dyb3VuZEZpbGxUeXBlIjowLCJNYXJnaW4iOnsiJGlkIjoiMTAxMiIsIlRvcCI6MC4wLCJMZWZ0Ijo1LjAsIlJpZ2h0IjowLjAsIkJvdHRvbSI6MC4wfSwiUGFkZGluZyI6eyIkaWQiOiIxMDEzIiwiVG9wIjowLjAsIkxlZnQiOjAuMCwiUmlnaHQiOjAuMCwiQm90dG9tIjowLjB9LCJCYWNrZ3JvdW5kIjp7IiRpZCI6IjEwMTQiLCJDb2xvciI6eyIkaWQiOiIxMDE1IiwiQSI6MCwiUiI6MCwiRyI6MCwiQiI6MH19LCJJc1Zpc2libGUiOnRydWUsIldpZHRoIjowLjAsIkhlaWdodCI6MC4wLCJCb3JkZXJTdHlsZSI6bnVsbCwiUGFyZW50U3R5bGUiOm51bGx9LCJTaW5nbGVTY2FsZVNoYXBlU3R5bGUiOnsiJGlkIjoiMTAxNiIsIlNoYXBlIjowLCJIZWlnaHQiOjMwLjB9LCJNaWRkbGVUaWVyU2NhbGVTdHlsZSI6eyIkaWQiOiIxMDE3IiwiU2hhcGUiOjAsIlNob3dTZWdtZW50U2VwYXJhdG9ycyI6dHJ1ZSwiU2VnbWVudFNlcGFyYXRvck9wYWNpdHkiOjMwLCJIYXNCZWVuVmlzaWJsZUJlZm9yZSI6ZmFsc2UsIkZvbnRTZXR0aW5ncyI6eyIkaWQiOiIxMDE4IiwiRm9udFNpemUiOjE2LCJGb250TmFtZSI6IkFyaWFsIiwiSXNCb2xkIjp0cnVlLCJJc0l0YWxpYyI6ZmFsc2UsIklzVW5kZXJsaW5lZCI6ZmFsc2UsIlBhcmVudFN0eWxlIjpudWxsfSwiQXV0b1NpemUiOjAsIkZvcmVncm91bmQiOnsiJGlkIjoiMTAxOSIsIkNvbG9yIjp7IiRpZCI6IjEwMjAiLCJBIjoyNTUsIlIiOjI1NSwiRyI6MjU1LCJCIjoyNTV9fSwiTWF4V2lkdGgiOjIwMC4wLCJNYXhIZWlnaHQiOiJJbmZpbml0eSIsIlNtYXJ0Rm9yZWdyb3VuZElzQWN0aXZlIjpmYWxzZSwiSG9yaXpvbnRhbEFsaWdubWVudCI6MCwiVmVydGljYWxBbGlnbm1lbnQiOjEsIlNtYXJ0Rm9yZWdyb3VuZCI6bnVsbCwiQmFja2dyb3VuZEZpbGxUeXBlIjowLCJNYXJnaW4iOnsiJHJlZiI6IjEwMTIifSwiUGFkZGluZyI6eyIkcmVmIjoiMTAxMyJ9LCJCYWNrZ3JvdW5kIjp7IiRyZWYiOiIxMDE0In0sIklzVmlzaWJsZSI6ZmFsc2UsIldpZHRoIjowLjAsIkhlaWdodCI6MC4wLCJCb3JkZXJTdHlsZSI6bnVsbCwiUGFyZW50U3R5bGUiOm51bGx9LCJCb3R0b21UaWVyU2NhbGVTdHlsZSI6eyIkaWQiOiIxMDIxIiwiU2hhcGUiOjAsIlNob3dTZWdtZW50U2VwYXJhdG9ycyI6dHJ1ZSwiU2VnbWVudFNlcGFyYXRvck9wYWNpdHkiOjMwLCJIYXNCZWVuVmlzaWJsZUJlZm9yZSI6ZmFsc2UsIkZvbnRTZXR0aW5ncyI6eyIkaWQiOiIxMDIyIiwiRm9udFNpemUiOjE2LCJGb250TmFtZSI6IkFyaWFsIiwiSXNCb2xkIjp0cnVlLCJJc0l0YWxpYyI6ZmFsc2UsIklzVW5kZXJsaW5lZCI6ZmFsc2UsIlBhcmVudFN0eWxlIjpudWxsfSwiQXV0b1NpemUiOjAsIkZvcmVncm91bmQiOnsiJHJlZiI6IjEwMTkifSwiTWF4V2lkdGgiOjIwMC4wLCJNYXhIZWlnaHQiOiJJbmZpbml0eSIsIlNtYXJ0Rm9yZWdyb3VuZElzQWN0aXZlIjpmYWxzZSwiSG9yaXpvbnRhbEFsaWdubWVudCI6MCwiVmVydGljYWxBbGlnbm1lbnQiOjEsIlNtYXJ0Rm9yZWdyb3VuZCI6bnVsbCwiQmFja2dyb3VuZEZpbGxUeXBlIjowLCJNYXJnaW4iOnsiJHJlZiI6IjEwMTIifSwiUGFkZGluZyI6eyIkcmVmIjoiMTAxMyJ9LCJCYWNrZ3JvdW5kIjp7IiRyZWYiOiIxMDE0In0sIklzVmlzaWJsZSI6ZmFsc2UsIldpZHRoIjowLjAsIkhlaWdodCI6MC4wLCJCb3JkZXJTdHlsZSI6bnVsbCwiUGFyZW50U3R5bGUiOm51bGx9LCJFbGFwc2VkVGltZUJhY2tncm91bmQiOnsiJGlkIjoiMTAyMyIsIkNvbG9yIjp7IiRpZCI6IjEwMjQiLCJBIjoxOTEsIlIiOjI1NSwiRyI6MCwiQiI6MH19LCJBcHBlbmRZZWFyT25ZZWFyQ2hhbmdlIjp0cnVlLCJFbGFwc2VkVGltZUZvcm1hdCI6MCwiVG9kYXlNYXJrZXJQb3NpdGlvbiI6MCwiUXVpY2tQb3NpdGlvbiI6MywiQWJzb2x1dGVQb3NpdGlvbiI6NjcuNzk5OTk1NCwiTWFyZ2luIjp7IiRpZCI6IjEwMjUiLCJUb3AiOjAuMCwiTGVmdCI6MTAuMCwiUmlnaHQiOjEwLjAsIkJvdHRvbSI6MC4wfSwiUGFkZGluZyI6eyIkaWQiOiIxMDI2IiwiVG9wIjowLjAsIkxlZnQiOjAuMCwiUmlnaHQiOjAuMCwiQm90dG9tIjowLjB9LCJCYWNrZ3JvdW5kIjp7IiRpZCI6IjEwMjciLCJDb2xvciI6eyIkaWQiOiIxMDI4IiwiQSI6MjU1LCJSIjozMSwiRyI6NzMsIkIiOjEyNX19LCJJc1Zpc2libGUiOnRydWUsIldpZHRoIjowLjAsIkhlaWdodCI6MC4wLCJCb3JkZXJTdHlsZSI6bnVsbCwiUGFyZW50U3R5bGUiOm51bGx9LCJEZWZhdWx0TWlsZXN0b25lU3R5bGUiOnsiJGlkIjoiMTAyOSIsIlNoYXBlIjoyLCJDb25uZWN0b3JNYXJnaW4iOnsiJGlkIjoiMTAzMCIsIlRvcCI6MC4wLCJMZWZ0IjoyLjAsIlJpZ2h0IjoyLjAsIkJvdHRvbSI6MC4wfSwiQ29ubmVjdG9yU3R5bGUiOnsiJGlkIjoiMTAzMSIsIkxpbmVDb2xvciI6eyIkaWQiOiIxMDMyIiwiJHR5cGUiOiJOTFJFLkNvbW1vbi5Eb20uU29saWRDb2xvckJydXNoLCBOTFJFLkNvbW1vbiIsIkNvbG9yIjp7IiRpZCI6IjEwMzMiLCJBIjoyNTUsIlIiOjE2NSwiRyI6MTY1LCJCIjoxNjV9fSwiTGluZVdlaWdodCI6MS4wLCJMaW5lVHlwZSI6MCwiUGFyZW50U3R5bGUiOm51bGx9LCJJc0JlbG93VGltZWJhbmQiOmZhbHNlLCJQb3NpdGlvbk9uVGFzayI6MCwiSGlkZURhdGUiOmZhbHNlLCJTaGFwZVNpemUiOjAsIlNwYWNpbmciOjEuMCwiUGFkZGluZyI6eyIkaWQiOiIxMDM0IiwiVG9wIjo3LjAsIkxlZnQiOjMuMCwiUmlnaHQiOjAuMCwiQm90dG9tIjoyLjB9LCJTaGFwZVN0eWxlIjp7IiRpZCI6IjEwMzUiLCJNYXJnaW4iOnsiJHJlZiI6IjgifSwiUGFkZGluZyI6eyIkcmVmIjoiOSJ9LCJCYWNrZ3JvdW5kIjp7IiRpZCI6IjEwMzYiLCJDb2xvciI6eyIkaWQiOiIxMDM3IiwiQSI6MjU1LCJSIjoyMjEsIkciOjE4NiwiQiI6MTU3fX0sIklzVmlzaWJsZSI6dHJ1ZSwiV2lkdGgiOjEyLjAsIkhlaWdodCI6MTQuMCwiQm9yZGVyU3R5bGUiOnsiJGlkIjoiMTAzOCIsIkxpbmVDb2xvciI6eyIkcmVmIjoiNjMxIn0sIkxpbmVXZWlnaHQiOjAuMCwiTGluZVR5cGUiOjAsIlBhcmVudFN0eWxlIjpudWxsfSwiUGFyZW50U3R5bGUiOm51bGx9LCJUaXRsZVN0eWxlIjp7IiRpZCI6IjEwMzkiLCJGb250U2V0dGluZ3MiOnsiJGlkIjoiMTA0MCIsIkZvbnRTaXplIjo4LCJGb250TmFtZSI6IlNlZ29lIFByaW50IiwiSXNCb2xkIjpmYWxzZSwiSXNJdGFsaWMiOmZhbHNlLCJJc1VuZGVybGluZWQiOmZhbHNlLCJQYXJlbnRTdHlsZSI6bnVsbH0sIkF1dG9TaXplIjowLCJGb3JlZ3JvdW5kIjp7IiRpZCI6IjEwNDEiLCJDb2xvciI6eyIkaWQiOiIxMDQyIiwiQSI6MjU1LCJSIjoyMzgsIkciOjIzNiwiQiI6MjI1fX0sIk1heFdpZHRoIjoyMDAuMCwiTWF4SGVpZ2h0IjoiSW5maW5pdHkiLCJTbWFydEZvcmVncm91bmRJc0FjdGl2ZSI6ZmFsc2UsIkhvcml6b250YWxBbGlnbm1lbnQiOjEsIlZlcnRpY2FsQWxpZ25tZW50IjowLCJTbWFydEZvcmVncm91bmQiOm51bGwsIkJhY2tncm91bmRGaWxsVHlwZSI6MCwiTWFyZ2luIjp7IiRyZWYiOiIxNyJ9LCJQYWRkaW5nIjp7IiRyZWYiOiIxOCJ9LCJCYWNrZ3JvdW5kIjp7IiRpZCI6IjEwNDMiLCJDb2xvciI6eyIkcmVmIjoiMTAxNSJ9fSwiSXNWaXNpYmxlIjp0cnVlLCJXaWR0aCI6MC4wLCJIZWlnaHQiOjAuMCwiQm9yZGVyU3R5bGUiOm51bGwsIlBhcmVudFN0eWxlIjpudWxsfSwiRGF0ZVN0eWxlIjp7IiRpZCI6IjEwNDQiLCJGb250U2V0dGluZ3MiOnsiJGlkIjoiMTA0NSIsIkZvbnRTaXplIjo4LCJGb250TmFtZSI6IlZlcmRhbmEiLCJJc0JvbGQiOnRydWUsIklzSXRhbGljIjpmYWxzZSwiSXNVbmRlcmxpbmVkIjpmYWxzZSwiUGFyZW50U3R5bGUiOm51bGx9LCJBdXRvU2l6ZSI6MCwiRm9yZWdyb3VuZCI6eyIkcmVmIjoiNTg4In0sIk1heFdpZHRoIjoyMDAuMCwiTWF4SGVpZ2h0IjoiSW5maW5pdHkiLCJTbWFydEZvcmVncm91bmRJc0FjdGl2ZSI6ZmFsc2UsIkhvcml6b250YWxBbGlnbm1lbnQiOjAsIlZlcnRpY2FsQWxpZ25tZW50IjowLCJTbWFydEZvcmVncm91bmQiOm51bGwsIkJhY2tncm91bmRGaWxsVHlwZSI6MCwiTWFyZ2luIjp7IiRyZWYiOiIyNSJ9LCJQYWRkaW5nIjp7IiRyZWYiOiIyNiJ9LCJCYWNrZ3JvdW5kIjp7IiRpZCI6IjEwNDYiLCJDb2xvciI6eyIkcmVmIjoiMTAxNSJ9fSwiSXNWaXNpYmxlIjp0cnVlLCJXaWR0aCI6MC4wLCJIZWlnaHQiOjAuMCwiQm9yZGVyU3R5bGUiOm51bGwsIlBhcmVudFN0eWxlIjpudWxsfSwiRGF0ZUZvcm1hdCI6eyIkaWQiOiIxMDQ3IiwiRm9ybWF0U3RyaW5nIjoieXl5eSIsIlNlcGFyYXRvciI6Ii8iLCJVc2VJbnRlcm5hdGlvbmFsRGF0ZUZvcm1hdCI6ZmFsc2UsIkRhdGVJc1Zpc2libGUiOnRydWUsIlRpbWVJc1Zpc2libGUiOmZhbHNlLCJIb3VyRGlnaXRzIjoxLCJBbVBtRGVzaWduYXRvciI6MiwiVHJpbTAwTWludXRlcyI6ZmFsc2UsIkxhc3RLbm93blZpc2liaWxpdHlTdGF0ZSI6eyIkaWQiOiIxMDQ4IiwiRGF0ZVBhcnRJc1Zpc2libGUiOnRydWUsIlRpbWVQYXJ0SXNWaXNpYmxlIjpmYWxzZX19LCJXZWVrTnVtYmVyaW5nIjp7IiRpZCI6IjEwNDkiLCJGb3JtYXQiOjAsIklzVmlzaWJsZSI6ZmFsc2UsIkxhc3RLbm93blZpc2liaWxpdHlTdGF0ZSI6ZmFsc2V9LCJJc1Zpc2libGUiOnRydWUsIlBhcmVudFN0eWxlIjpudWxsfSwiRGVmYXVsdFRhc2tTdHlsZSI6eyIkaWQiOiIxMDUwIiwiU2hhcGUiOjAsIlNoYXBlVGhpY2tuZXNzIjowLCJEdXJhdGlvbkZvcm1hdCI6MCwiSW5jbHVkZU5vbldvcmtpbmdEYXlzSW5EdXJhdGlvbiI6ZmFsc2UsIlBlcmNlbnRhZ2VDb21wbGV0ZVN0eWxlIjp7IiRpZCI6IjEwNTEiLCJGb250U2V0dGluZ3MiOnsiJGlkIjoiMTA1MiIsIkZvbnRTaXplIjoxMCwiRm9udE5hbWUiOiJDYWxpYnJpIiwiSXNCb2xkIjpmYWxzZSwiSXNJdGFsaWMiOmZhbHNlLCJJc1VuZGVybGluZWQiOmZhbHNlLCJQYXJlbnRTdHlsZSI6bnVsbH0sIkF1dG9TaXplIjowLCJGb3JlZ3JvdW5kIjp7IiRpZCI6IjEwNTMiLCJDb2xvciI6eyIkaWQiOiIxMDU0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MTA1NSIsIlRvcCI6MC4wLCJMZWZ0IjowLjAsIlJpZ2h0IjowLjAsIkJvdHRvbSI6MC4wfSwiUGFkZGluZyI6eyIkaWQiOiIxMDU2IiwiVG9wIjowLjAsIkxlZnQiOjAuMCwiUmlnaHQiOjAuMCwiQm90dG9tIjowLjB9LCJCYWNrZ3JvdW5kIjp7IiRpZCI6IjEwNTciLCJDb2xvciI6eyIkcmVmIjoiMTAxNSJ9fSwiSXNWaXNpYmxlIjp0cnVlLCJXaWR0aCI6MC4wLCJIZWlnaHQiOjAuMCwiQm9yZGVyU3R5bGUiOm51bGwsIlBhcmVudFN0eWxlIjpudWxsfSwiRHVyYXRpb25TdHlsZSI6eyIkaWQiOiIxMDU4IiwiRm9udFNldHRpbmdzIjp7IiRpZCI6IjEwNTkiLCJGb250U2l6ZSI6MTAsIkZvbnROYW1lIjoiQ2FsaWJyaSIsIklzQm9sZCI6ZmFsc2UsIklzSXRhbGljIjpmYWxzZSwiSXNVbmRlcmxpbmVkIjpmYWxzZSwiUGFyZW50U3R5bGUiOm51bGx9LCJBdXRvU2l6ZSI6MCwiRm9yZWdyb3VuZCI6eyIkaWQiOiIxMDYwIiwiQ29sb3IiOnsiJGlkIjoiMTA2MS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EwNjIiLCJUb3AiOjAuMCwiTGVmdCI6MC4wLCJSaWdodCI6MC4wLCJCb3R0b20iOjAuMH0sIlBhZGRpbmciOnsiJGlkIjoiMTA2MyIsIlRvcCI6MC4wLCJMZWZ0IjowLjAsIlJpZ2h0IjowLjAsIkJvdHRvbSI6MC4wfSwiQmFja2dyb3VuZCI6eyIkaWQiOiIxMDY0IiwiQ29sb3IiOnsiJHJlZiI6IjEwMTUifX0sIklzVmlzaWJsZSI6dHJ1ZSwiV2lkdGgiOjAuMCwiSGVpZ2h0IjowLjAsIkJvcmRlclN0eWxlIjpudWxsLCJQYXJlbnRTdHlsZSI6bnVsbH0sIkhvcml6b250YWxDb25uZWN0b3JTdHlsZSI6eyIkaWQiOiIxMDY1IiwiTGluZUNvbG9yIjp7IiRpZCI6IjEwNjYiLCIkdHlwZSI6Ik5MUkUuQ29tbW9uLkRvbS5Tb2xpZENvbG9yQnJ1c2gsIE5MUkUuQ29tbW9uIiwiQ29sb3IiOnsiJGlkIjoiMTA2NyIsIkEiOjI1NSwiUiI6MjA0LCJHIjoyMDQsIkIiOjIwNH19LCJMaW5lV2VpZ2h0IjoxLjAsIkxpbmVUeXBlIjowLCJQYXJlbnRTdHlsZSI6bnVsbH0sIlZlcnRpY2FsQ29ubmVjdG9yU3R5bGUiOnsiJGlkIjoiMTA2OCIsIkxpbmVDb2xvciI6eyIkaWQiOiIxMDY5IiwiJHR5cGUiOiJOTFJFLkNvbW1vbi5Eb20uU29saWRDb2xvckJydXNoLCBOTFJFLkNvbW1vbiIsIkNvbG9yIjp7IiRpZCI6IjEwNzAiLCJBIjoyNTUsIlIiOjIwNCwiRyI6MjA0LCJCIjoyMDR9fSwiTGluZVdlaWdodCI6MC4wLCJMaW5lVHlwZSI6MCwiUGFyZW50U3R5bGUiOm51bGx9LCJNYXJnaW4iOm51bGwsIlN0YXJ0RGF0ZVBvc2l0aW9uIjo0LCJFbmREYXRlUG9zaXRpb24iOjQsIkRhdGVJc1Zpc2libGUiOnRydWUsIlRpdGxlUG9zaXRpb24iOjUsIkR1cmF0aW9uUG9zaXRpb24iOjYsIlBlcmNlbnRhZ2VDb21wbGV0ZWRQb3NpdGlvbiI6NiwiU3BhY2luZyI6MywiSXNCZWxvd1RpbWViYW5kIjp0cnVlLCJQZXJjZW50YWdlQ29tcGxldGVTaGFwZU9wYWNpdHkiOjM1LCJTaGFwZVN0eWxlIjp7IiRpZCI6IjEwNzEiLCJNYXJnaW4iOnsiJGlkIjoiMTA3MiIsIlRvcCI6MC4wLCJMZWZ0Ijo0LjAsIlJpZ2h0Ijo0LjAsIkJvdHRvbSI6MC4wfSwiUGFkZGluZyI6eyIkaWQiOiIxMDczIiwiVG9wIjowLjAsIkxlZnQiOjAuMCwiUmlnaHQiOjAuMCwiQm90dG9tIjowLjB9LCJCYWNrZ3JvdW5kIjp7IiRpZCI6IjEwNzQiLCJDb2xvciI6eyIkaWQiOiIxMDc1IiwiQSI6MjU1LCJSIjowLCJHIjoxMTQsIkIiOjE4OH19LCJJc1Zpc2libGUiOnRydWUsIldpZHRoIjowLjAsIkhlaWdodCI6MTAuMCwiQm9yZGVyU3R5bGUiOnsiJGlkIjoiMTA3NiIsIkxpbmVDb2xvciI6eyIkaWQiOiIxMDc3IiwiJHR5cGUiOiJOTFJFLkNvbW1vbi5Eb20uU29saWRDb2xvckJydXNoLCBOTFJFLkNvbW1vbiIsIkNvbG9yIjp7IiRpZCI6IjEwNzgiLCJBIjoyNTUsIlIiOjI1NSwiRyI6MCwiQiI6MH19LCJMaW5lV2VpZ2h0IjowLjAsIkxpbmVUeXBlIjowLCJQYXJlbnRTdHlsZSI6bnVsbH0sIlBhcmVudFN0eWxlIjpudWxsfSwiVGl0bGVTdHlsZSI6eyIkaWQiOiIxMDc5IiwiRm9udFNldHRpbmdzIjp7IiRpZCI6IjEwODAiLCJGb250U2l6ZSI6MTEsIkZvbnROYW1lIjoiQ2FsaWJyaSIsIklzQm9sZCI6dHJ1ZSwiSXNJdGFsaWMiOmZhbHNlLCJJc1VuZGVybGluZWQiOmZhbHNlLCJQYXJlbnRTdHlsZSI6bnVsbH0sIkF1dG9TaXplIjowLCJGb3JlZ3JvdW5kIjp7IiRpZCI6IjEwODEiLCJDb2xvciI6eyIkaWQiOiIxMDgyIiwiQSI6MjU1LCJSIjowLCJHIjowLCJCIjowfX0sIk1heFdpZHRoIjo5NjAuMCwiTWF4SGVpZ2h0IjoiSW5maW5pdHkiLCJTbWFydEZvcmVncm91bmRJc0FjdGl2ZSI6ZmFsc2UsIkhvcml6b250YWxBbGlnbm1lbnQiOjAsIlZlcnRpY2FsQWxpZ25tZW50IjowLCJTbWFydEZvcmVncm91bmQiOm51bGwsIkJhY2tncm91bmRGaWxsVHlwZSI6MCwiTWFyZ2luIjp7IiRpZCI6IjEwODMiLCJUb3AiOjAuMCwiTGVmdCI6MC4wLCJSaWdodCI6MC4wLCJCb3R0b20iOjAuMH0sIlBhZGRpbmciOnsiJGlkIjoiMTA4NCIsIlRvcCI6MC4wLCJMZWZ0IjowLjAsIlJpZ2h0IjowLjAsIkJvdHRvbSI6MC4wfSwiQmFja2dyb3VuZCI6eyIkaWQiOiIxMDg1IiwiQ29sb3IiOnsiJHJlZiI6IjEwMTUifX0sIklzVmlzaWJsZSI6dHJ1ZSwiV2lkdGgiOjAuMCwiSGVpZ2h0IjowLjAsIkJvcmRlclN0eWxlIjpudWxsLCJQYXJlbnRTdHlsZSI6bnVsbH0sIkRhdGVTdHlsZSI6eyIkaWQiOiIxMDg2IiwiRm9udFNldHRpbmdzIjp7IiRpZCI6IjEwODciLCJGb250U2l6ZSI6MTAsIkZvbnROYW1lIjoiQ2FsaWJyaSIsIklzQm9sZCI6ZmFsc2UsIklzSXRhbGljIjpmYWxzZSwiSXNVbmRlcmxpbmVkIjpmYWxzZSwiUGFyZW50U3R5bGUiOm51bGx9LCJBdXRvU2l6ZSI6MCwiRm9yZWdyb3VuZCI6eyIkaWQiOiIxMDg4IiwiQ29sb3IiOnsiJGlkIjoiMTA4OS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MTA5MCIsIlRvcCI6MC4wLCJMZWZ0IjowLjAsIlJpZ2h0IjowLjAsIkJvdHRvbSI6MC4wfSwiUGFkZGluZyI6eyIkaWQiOiIxMDkxIiwiVG9wIjowLjAsIkxlZnQiOjAuMCwiUmlnaHQiOjAuMCwiQm90dG9tIjowLjB9LCJCYWNrZ3JvdW5kIjp7IiRpZCI6IjEwOTIiLCJDb2xvciI6eyIkcmVmIjoiMTAxNSJ9fSwiSXNWaXNpYmxlIjp0cnVlLCJXaWR0aCI6MC4wLCJIZWlnaHQiOjAuMCwiQm9yZGVyU3R5bGUiOm51bGwsIlBhcmVudFN0eWxlIjpudWxsfSwiRGF0ZUZvcm1hdCI6eyIkaWQiOiIxMDkz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EwOTQiLCJGb3JtYXQiOjAsIklzVmlzaWJsZSI6ZmFsc2UsIkxhc3RLbm93blZpc2liaWxpdHlTdGF0ZSI6ZmFsc2V9LCJJc1Zpc2libGUiOnRydWUsIlBhcmVudFN0eWxlIjpudWxsLCJfZXhwbGljaXRseVNldCI6eyIkaWQiOiIxMDk1IiwiU2hhcGVTdHlsZSI6ZmFsc2UsIlRpdGxlU3R5bGUiOmZhbHNlLCJEYXRlU3R5bGUiOmZhbHNlLCJIb3Jpem9udGFsQ29ubmVjdG9yU3R5bGUiOmZhbHNlLCJWZXJ0aWNhbENvbm5lY3RvclN0eWxlIjpmYWxzZSwiUGVyY2VudGFnZUNvbXBsZXRlU2hhcGVPcGFjaXR5IjpmYWxzZSwiU2hhcGUiOmZhbHNlLCJTaGFwZVRoaWNrbmVzcyI6ZmFsc2UsIkR1cmF0aW9uRm9ybWF0IjpmYWxzZSwiSW5jbHVkZU5vbldvcmtpbmdEYXlzSW5EdXJhdGlvbiI6ZmFsc2UsIk1hcmdpbiI6ZmFsc2UsIlN0YXJ0RGF0ZVBvc2l0aW9uIjpmYWxzZSwiRW5kRGF0ZVBvc2l0aW9uIjpmYWxzZSwiVGl0bGVQb3NpdGlvbiI6ZmFsc2UsIkR1cmF0aW9uUG9zaXRpb24iOmZhbHNlLCJQZXJjZW50YWdlQ29tcGxldGVkUG9zaXRpb24iOmZhbHNlLCJTcGFjaW5nIjpmYWxzZSwiSXNCZWxvd1RpbWViYW5kIjpmYWxzZSwiRGF0ZUZvcm1hdCI6ZmFsc2UsIldlZWtOdW1iZXJpbmciOmZhbHNlLCJJc1Zpc2libGUiOmZhbHNlfX0sIkdyaWRsaW5lUGFuZWxTdHlsZSI6eyIkaWQiOiIxMDk2IiwiR3JpZGxpbmVTdHlsZSI6eyIkaWQiOiIxMDk3IiwiTGluZUNvbG9yIjp7IiRpZCI6IjEwOTgiLCIkdHlwZSI6Ik5MUkUuQ29tbW9uLkRvbS5Tb2xpZENvbG9yQnJ1c2gsIE5MUkUuQ29tbW9uIiwiQ29sb3IiOnsiJGlkIjoiMTA5OSIsIkEiOjM4LCJSIjoyNDgsIkciOjE1MiwiQiI6Mjl9fSwiTGluZVdlaWdodCI6MS4wLCJMaW5lVHlwZSI6MCwiUGFyZW50U3R5bGUiOm51bGx9LCJNYXJnaW4iOnsiJGlkIjoiMTEwMCIsIlRvcCI6MC4wLCJMZWZ0IjowLjAsIlJpZ2h0IjowLjAsIkJvdHRvbSI6MC4wfSwiUGFkZGluZyI6eyIkaWQiOiIxMTAxIiwiVG9wIjowLjAsIkxlZnQiOjAuMCwiUmlnaHQiOjAuMCwiQm90dG9tIjowLjB9LCJCYWNrZ3JvdW5kIjpudWxsLCJJc1Zpc2libGUiOmZhbHNlLCJXaWR0aCI6MC4wLCJIZWlnaHQiOjAuMCwiQm9yZGVyU3R5bGUiOm51bGwsIlBhcmVudFN0eWxlIjpudWxsfSwiQWN0aXZpdHlMaW5lUGFuZWxTdHlsZSI6eyIkaWQiOiIxMTAyIiwiQWN0aXZpdHlMaW5lU3R5bGUiOnsiJGlkIjoiMTEwMyIsIkxpbmVDb2xvciI6eyIkaWQiOiIxMTA0IiwiJHR5cGUiOiJOTFJFLkNvbW1vbi5Eb20uU29saWRDb2xvckJydXNoLCBOTFJFLkNvbW1vbiIsIkNvbG9yIjp7IiRpZCI6IjExMDUiLCJBIjozOCwiUiI6MjMyLCJHIjo3NiwiQiI6MzR9fSwiTGluZVdlaWdodCI6MS4wLCJMaW5lVHlwZSI6MCwiUGFyZW50U3R5bGUiOm51bGx9LCJNYXJnaW4iOnsiJGlkIjoiMTEwNiIsIlRvcCI6MC4wLCJMZWZ0IjowLjAsIlJpZ2h0IjowLjAsIkJvdHRvbSI6MC4wfSwiUGFkZGluZyI6eyIkaWQiOiIxMTA3IiwiVG9wIjowLjAsIkxlZnQiOjAuMCwiUmlnaHQiOjAuMCwiQm90dG9tIjowLjB9LCJCYWNrZ3JvdW5kIjpudWxsLCJJc1Zpc2libGUiOnRydWUsIldpZHRoIjowLjAsIkhlaWdodCI6MC4wLCJCb3JkZXJTdHlsZSI6bnVsbCwiUGFyZW50U3R5bGUiOm51bGx9LCJTaG93RWxhcHNlZFRpbWVHcmFkaWVudFN0eWxlIjpmYWxzZSwiVGltZWJhbmRSZXNlcnZlZExlZnRBcmVhU3R5bGUiOnsiJGlkIjoiMTEwOCIsIkFjdGl2aXR5SGVhZGVyV2lkdGgiOjAuMCwiSXNTZXQiOmZhbHNlfSwiRGVmYXVsdFN3aW1sYW5lU3R5bGUiOnsiJGlkIjoiMTEwOSIsIkhlYWRlclN0eWxlIjp7IiRpZCI6IjExMTAiLCJUZXh0U3R5bGUiOnsiJGlkIjoiMTExMSIsIkZvbnRTZXR0aW5ncyI6eyIkaWQiOiIxMTEyIiwiRm9udFNpemUiOjEyLCJGb250TmFtZSI6IkNhbGlicmkiLCJJc0JvbGQiOmZhbHNlLCJJc0l0YWxpYyI6ZmFsc2UsIklzVW5kZXJsaW5lZCI6ZmFsc2UsIlBhcmVudFN0eWxlIjpudWxsfSwiQXV0b1NpemUiOjAsIkZvcmVncm91bmQiOnsiJGlkIjoiMTExMyIsIkNvbG9yIjp7IiRpZCI6IjExMTQiLCJBIjoyNTUsIlIiOjMyLCJHIjo1NiwiQiI6MTAwfX0sIk1heFdpZHRoIjoiSW5maW5pdHkiLCJNYXhIZWlnaHQiOiJJbmZpbml0eSIsIlNtYXJ0Rm9yZWdyb3VuZElzQWN0aXZlIjpmYWxzZSwiSG9yaXpvbnRhbEFsaWdubWVudCI6MCwiVmVydGljYWxBbGlnbm1lbnQiOjAsIlNtYXJ0Rm9yZWdyb3VuZCI6bnVsbCwiQmFja2dyb3VuZEZpbGxUeXBlIjowLCJNYXJnaW4iOnsiJHJlZiI6IjIxOSJ9LCJQYWRkaW5nIjp7IiRyZWYiOiIyMjAifSwiQmFja2dyb3VuZCI6bnVsbCwiSXNWaXNpYmxlIjp0cnVlLCJXaWR0aCI6MC4wLCJIZWlnaHQiOjAuMCwiQm9yZGVyU3R5bGUiOm51bGwsIlBhcmVudFN0eWxlIjpudWxsfSwiUmVjdGFuZ2xlU3R5bGUiOnsiJGlkIjoiMTExNSIsIk1hcmdpbiI6eyIkcmVmIjoiMjIyIn0sIlBhZGRpbmciOnsiJHJlZiI6IjIyMyJ9LCJCYWNrZ3JvdW5kIjp7IiRpZCI6IjExMTYiLCJDb2xvciI6eyIkaWQiOiIxMTE3IiwiQSI6MTI3LCJSIjo5MSwiRyI6MTU1LCJCIjoyMTN9fSwiSXNWaXNpYmxlIjp0cnVlLCJXaWR0aCI6MC4wLCJIZWlnaHQiOjAuMCwiQm9yZGVyU3R5bGUiOnsiJGlkIjoiMTExOCIsIkxpbmVDb2xvciI6eyIkaWQiOiIxMTE5IiwiJHR5cGUiOiJOTFJFLkNvbW1vbi5Eb20uU29saWRDb2xvckJydXNoLCBOTFJFLkNvbW1vbiIsIkNvbG9yIjp7IiRpZCI6IjExMjAiLCJBIjoyNTUsIlIiOjI1NSwiRyI6MCwiQiI6MH19LCJMaW5lV2VpZ2h0IjowLjAsIkxpbmVUeXBlIjowLCJQYXJlbnRTdHlsZSI6bnVsbH0sIlBhcmVudFN0eWxlIjpudWxsfSwiTWFyZ2luIjp7IiRyZWYiOiIyMjkifSwiUGFkZGluZyI6eyIkcmVmIjoiMjMwIn0sIkJhY2tncm91bmQiOm51bGwsIklzVmlzaWJsZSI6dHJ1ZSwiV2lkdGgiOjAuMCwiSGVpZ2h0IjowLjAsIkJvcmRlclN0eWxlIjpudWxsLCJQYXJlbnRTdHlsZSI6bnVsbH0sIkJhY2tncm91bmRTdHlsZSI6eyIkaWQiOiIxMTIxIiwiTWFyZ2luIjp7IiRyZWYiOiIyMzIifSwiUGFkZGluZyI6eyIkcmVmIjoiMjMzIn0sIkJhY2tncm91bmQiOnsiJGlkIjoiMTEyMiIsIkNvbG9yIjp7IiRpZCI6IjExMjMiLCJBIjozOCwiUiI6OTEsIkciOjE1NSwiQiI6MjEzfX0sIklzVmlzaWJsZSI6dHJ1ZSwiV2lkdGgiOjAuMCwiSGVpZ2h0IjowLjAsIkJvcmRlclN0eWxlIjp7IiRpZCI6IjExMjQiLCJMaW5lQ29sb3IiOnsiJGlkIjoiMTEyNSIsIiR0eXBlIjoiTkxSRS5Db21tb24uRG9tLlNvbGlkQ29sb3JCcnVzaCwgTkxSRS5Db21tb24iLCJDb2xvciI6eyIkaWQiOiIxMTI2IiwiQSI6MjU1LCJSIjoyNTUsIkciOjAsIkIiOjB9fSwiTGluZVdlaWdodCI6MC4wLCJMaW5lVHlwZSI6MCwiUGFyZW50U3R5bGUiOm51bGx9LCJQYXJlbnRTdHlsZSI6bnVsbH0sIklzQWJvdmVUaW1lYmFuZCI6ZmFsc2UsIk1hcmdpbiI6eyIkaWQiOiIxMTI3IiwiVG9wIjowLjAsIkxlZnQiOjAuMCwiUmlnaHQiOjAuMCwiQm90dG9tIjowLjB9LCJQYWRkaW5nIjp7IiRpZCI6IjExMjgiLCJUb3AiOjAuMCwiTGVmdCI6MC4wLCJSaWdodCI6MC4wLCJCb3R0b20iOjAuMH0sIklzVmlzaWJsZSI6dHJ1ZSwiV2lkdGgiOjAuMCwiSGVpZ2h0IjowLjAsIkJvcmRlclN0eWxlIjpudWxsLCJQYXJlbnRTdHlsZSI6bnVsbH19LCJTY2FsZSI6eyIkaWQiOiIxMTI5IiwiU3RhcnREYXRlIjoiMTk2My0wMS0wMVQwMDowMDowMCIsIkVuZERhdGUiOiIyMDI3LTAyLTAxVDIzOjU5OjAwIiwiRm9ybWF0IjoiTU1NIiwiVHlwZSI6NCwiQXV0b0RhdGVSYW5nZSI6ZmFsc2UsIldvcmtpbmdEYXlzIjozMSwiRmlzY2FsWWVhciI6eyIkaWQiOiIxMTMwIiwiU3RhcnRNb250aCI6MSwiVXNlU3RhcnRpbmdZZWFyRm9yTnVtYmVyaW5nIjp0cnVlLCJTaG93RmlzY2FsWWVhckxhYmVsIjp0cnVlfSwiVG9kYXlNYXJrZXJUZXh0IjoiVG9kYXkiLCJBdXRvU2NhbGVUeXBlIjp0cnVlfSwiU2NhbGVWMiI6eyIkaWQiOiIxMTMxIiwiU3RhcnREYXRlIjoiMTk2My0wMS0wMVQwMDowMDowMCIsIkVuZERhdGUiOiIyMDI3LTAyLTAxVDIzOjU5OjAwIiwiQXV0b0RhdGVSYW5nZSI6ZmFsc2UsIldvcmtpbmdEYXlzIjozMSwiRmlzY2FsWWVhciI6eyIkcmVmIjoiMTEzMCJ9LCJUb2RheU1hcmtlclRleHQiOiJUb2RheSIsIkF1dG9TY2FsZVR5cGUiOnRydWUsIlRpbWViYW5kU2NhbGVzIjp7IiRpZCI6IjExMzIiLCJUb3BTY2FsZUxheWVyIjp7IiRpZCI6IjExMzMiLCJGb3JtYXQiOiJNTU0iLCJUeXBlIjo0fSwiTWlkZGxlU2NhbGVMYXllciI6eyIkaWQiOiIxMTM0IiwiRm9ybWF0IjpudWxsLCJUeXBlIjowfSwiQm90dG9tU2NhbGVMYXllciI6eyIkaWQiOiIxMTM1IiwiRm9ybWF0IjpudWxsLCJUeXBlIjowfX19LCJNaWxlc3RvbmVzIjpbeyIkaWQiOiIxMTM2IiwiRGF0ZSI6IjE5NjQtMDEtMTJUMDA6MDA6MDAiLCJTdHlsZSI6eyIkaWQiOiIxMTM3IiwiU2hhcGUiOjEsIkNvbm5lY3Rvck1hcmdpbiI6eyIkaWQiOiIxMTM4IiwiVG9wIjowLjAsIkxlZnQiOjIuMCwiUmlnaHQiOjIuMCwiQm90dG9tIjowLjB9LCJDb25uZWN0b3JTdHlsZSI6eyIkaWQiOiIxMTM5IiwiTGluZUNvbG9yIjp7IiRpZCI6IjExNDAiLCIkdHlwZSI6Ik5MUkUuQ29tbW9uLkRvbS5Tb2xpZENvbG9yQnJ1c2gsIE5MUkUuQ29tbW9uIiwiQ29sb3IiOnsiJGlkIjoiMTE0MSIsIkEiOjI1NSwiUiI6MjU1LCJHIjoxNTUsIkIiOjB9fSwiTGluZVdlaWdodCI6MS4wLCJMaW5lVHlwZSI6MCwiUGFyZW50U3R5bGUiOm51bGx9LCJJc0JlbG93VGltZWJhbmQiOmZhbHNlLCJQb3NpdGlvbk9uVGFzayI6MCwiSGlkZURhdGUiOmZhbHNlLCJTaGFwZVNpemUiOjIsIlNwYWNpbmciOjEuMCwiUGFkZGluZyI6eyIkaWQiOiIxMTQyIiwiVG9wIjo3LjAsIkxlZnQiOjMuMCwiUmlnaHQiOjAuMCwiQm90dG9tIjoyLjB9LCJTaGFwZVN0eWxlIjp7IiRpZCI6IjExNDMiLCJNYXJnaW4iOnsiJGlkIjoiMTE0NCIsIlRvcCI6MC4wLCJMZWZ0IjowLjAsIlJpZ2h0IjowLjAsIkJvdHRvbSI6MC4wfSwiUGFkZGluZyI6eyIkaWQiOiIxMTQ1IiwiVG9wIjowLjAsIkxlZnQiOjAuMCwiUmlnaHQiOjAuMCwiQm90dG9tIjowLjB9LCJCYWNrZ3JvdW5kIjp7IiRpZCI6IjExNDYiLCJDb2xvciI6eyIkaWQiOiIxMTQ3IiwiQSI6MjU1LCJSIjoxOTgsIkciOjgsIkIiOjh9fSwiSXNWaXNpYmxlIjp0cnVlLCJXaWR0aCI6MjQuMCwiSGVpZ2h0IjoyNi4wLCJCb3JkZXJTdHlsZSI6eyIkaWQiOiIxMTQ4IiwiTGluZUNvbG9yIjp7IiRyZWYiOiI2MzEifSwiTGluZVdlaWdodCI6MC4wLCJMaW5lVHlwZSI6MCwiUGFyZW50U3R5bGUiOm51bGx9LCJQYXJlbnRTdHlsZSI6bnVsbH0sIlRpdGxlU3R5bGUiOnsiJGlkIjoiMTE0OSIsIkZvbnRTZXR0aW5ncyI6eyIkaWQiOiIxMTUwIiwiRm9udFNpemUiOjksIkZvbnROYW1lIjoiQXJpYWwiLCJJc0JvbGQiOmZhbHNlLCJJc0l0YWxpYyI6ZmFsc2UsIklzVW5kZXJsaW5lZCI6ZmFsc2UsIlBhcmVudFN0eWxlIjpudWxsfSwiQXV0b1NpemUiOjIsIkZvcmVncm91bmQiOnsiJGlkIjoiMTE1MSIsIkNvbG9yIjp7IiRpZCI6IjExNTIiLCJBIjoyNTUsIlIiOjIzOCwiRyI6MjM2LCJCIjoyMjV9fSwiTWF4V2lkdGgiOjE3NC45NzAwNzc1MTQ2NDg0NCwiTWF4SGVpZ2h0IjoiSW5maW5pdHkiLCJTbWFydEZvcmVncm91bmRJc0FjdGl2ZSI6ZmFsc2UsIkhvcml6b250YWxBbGlnbm1lbnQiOjEsIlZlcnRpY2FsQWxpZ25tZW50IjowLCJTbWFydEZvcmVncm91bmQiOm51bGwsIkJhY2tncm91bmRGaWxsVHlwZSI6MCwiTWFyZ2luIjp7IiRpZCI6IjExNTMiLCJUb3AiOjAuMCwiTGVmdCI6MC4wLCJSaWdodCI6MC4wLCJCb3R0b20iOjAuMH0sIlBhZGRpbmciOnsiJGlkIjoiMTE1NCIsIlRvcCI6MC4wLCJMZWZ0IjowLjAsIlJpZ2h0IjowLjAsIkJvdHRvbSI6MC4wfSwiQmFja2dyb3VuZCI6eyIkaWQiOiIxMTU1IiwiQ29sb3IiOnsiJGlkIjoiMTE1NiIsIkEiOjAsIlIiOjI1NSwiRyI6MjU1LCJCIjoyNTV9fSwiSXNWaXNpYmxlIjp0cnVlLCJXaWR0aCI6MC4wLCJIZWlnaHQiOjAuMCwiQm9yZGVyU3R5bGUiOnsiJGlkIjoiMTE1NyIsIkxpbmVDb2xvciI6bnVsbCwiTGluZVdlaWdodCI6MC4wLCJMaW5lVHlwZSI6MCwiUGFyZW50U3R5bGUiOm51bGx9LCJQYXJlbnRTdHlsZSI6bnVsbH0sIkRhdGVTdHlsZSI6eyIkaWQiOiIxMTU4IiwiRm9udFNldHRpbmdzIjp7IiRpZCI6IjExNTkiLCJGb250U2l6ZSI6OCwiRm9udE5hbWUiOiJWZXJkYW5hIiwiSXNCb2xkIjp0cnVlLCJJc0l0YWxpYyI6ZmFsc2UsIklzVW5kZXJsaW5lZCI6ZmFsc2UsIlBhcmVudFN0eWxlIjpudWxsfSwiQXV0b1NpemUiOjAsIkZvcmVncm91bmQiOnsiJGlkIjoiMTE2MCIsIkNvbG9yIjp7IiRpZCI6IjExNjEiLCJBIjoyNTUsIlIiOjI1NCwiRyI6MTg5LCJCIjoxMDV9fSwiTWF4V2lkdGgiOjIwMC4wLCJNYXhIZWlnaHQiOiJJbmZpbml0eSIsIlNtYXJ0Rm9yZWdyb3VuZElzQWN0aXZlIjpmYWxzZSwiSG9yaXpvbnRhbEFsaWdubWVudCI6MSwiVmVydGljYWxBbGlnbm1lbnQiOjAsIlNtYXJ0Rm9yZWdyb3VuZCI6bnVsbCwiQmFja2dyb3VuZEZpbGxUeXBlIjowLCJNYXJnaW4iOnsiJGlkIjoiMTE2MiIsIlRvcCI6MC4wLCJMZWZ0IjowLjAsIlJpZ2h0IjowLjAsIkJvdHRvbSI6MC4wfSwiUGFkZGluZyI6eyIkaWQiOiIxMTYzIiwiVG9wIjowLjAsIkxlZnQiOjAuMCwiUmlnaHQiOjAuMCwiQm90dG9tIjowLjB9LCJCYWNrZ3JvdW5kIjp7IiRpZCI6IjExNjQiLCJDb2xvciI6eyIkaWQiOiIxMTY1IiwiQSI6MCwiUiI6MjU1LCJHIjoyNTUsIkIiOjI1NX19LCJJc1Zpc2libGUiOnRydWUsIldpZHRoIjowLjAsIkhlaWdodCI6MC4wLCJCb3JkZXJTdHlsZSI6eyIkaWQiOiIxMTY2IiwiTGluZUNvbG9yIjpudWxsLCJMaW5lV2VpZ2h0IjowLjAsIkxpbmVUeXBlIjowLCJQYXJlbnRTdHlsZSI6bnVsbH0sIlBhcmVudFN0eWxlIjpudWxsfSwiRGF0ZUZvcm1hdCI6eyIkaWQiOiIxMTY3IiwiRm9ybWF0U3RyaW5nIjoiTU1NTSBkLCB5eXl5IiwiU2VwYXJhdG9yIjoiLyIsIlVzZUludGVybmF0aW9uYWxEYXRlRm9ybWF0IjpmYWxzZSwiRGF0ZUlzVmlzaWJsZSI6dHJ1ZSwiVGltZUlzVmlzaWJsZSI6ZmFsc2UsIkhvdXJEaWdpdHMiOjEsIkFtUG1EZXNpZ25hdG9yIjoyLCJUcmltMDBNaW51dGVzIjpmYWxzZSwiTGFzdEtub3duVmlzaWJpbGl0eVN0YXRlIjp7IiRpZCI6IjExNjgiLCJEYXRlUGFydElzVmlzaWJsZSI6dHJ1ZSwiVGltZVBhcnRJc1Zpc2libGUiOmZhbHNlfX0sIldlZWtOdW1iZXJpbmciOnsiJGlkIjoiMTE2OSIsIkZvcm1hdCI6MCwiSXNWaXNpYmxlIjpmYWxzZSwiTGFzdEtub3duVmlzaWJpbGl0eVN0YXRlIjpmYWxzZX0sIklzVmlzaWJsZSI6dHJ1ZSwiUGFyZW50U3R5bGUiOm51bGx9LCJJbmRleCI6MCwiUGVyY2VudGFnZUNvbXBsZXRlIjpudWxsLCJQb3NpdGlvbiI6eyJSYXRpbyI6MC4xMTMwMDAyOTA0ODIxMzI1MiwiSXNDdXN0b20iOmZhbHNlfSwiRGF0ZUZvcm1hdCI6eyIkcmVmIjoiMTE2NyJ9LCJXZWVrTnVtYmVyaW5nIjp7IiRpZCI6IjExNzAiLCJGb3JtYXQiOjAsIklzVmlzaWJsZSI6ZmFsc2UsIkxhc3RLbm93blZpc2liaWxpdHlTdGF0ZSI6ZmFsc2V9LCJSZWxhdGVkVGFza0lkIjoiMDAwMDAwMDAtMDAwMC0wMDAwLTAwMDAtMDAwMDAwMDAwMDAwIiwiSWQiOiI4OTg1YjZhZS0yNzI1LTRhMjAtYmQ1YS1iN2VhMWE5NzU5NDkiLCJJbXBvcnRJZCI6bnVsbCwiVGl0bGUiOiJKZWZmcmV5IFByZXN0b24gQmV6b3MgaXMgYm9ybiIsIk5vdGUiOm51bGwsIkh5cGVybGluayI6eyIkaWQiOiIxMTcxIiwiQWRkcmVzcyI6bnVsbCwiU3ViQWRkcmVzcyI6bnVsbH0sIklzQ2hhbmdlZCI6ZmFsc2UsIklzTmV3IjpmYWxzZX0seyIkaWQiOiIxMTcyIiwiRGF0ZSI6IjE5OTQtMDctMTRUMDA6MDA6MDAiLCJTdHlsZSI6eyIkaWQiOiIxMTczIiwiU2hhcGUiOjEsIkNvbm5lY3Rvck1hcmdpbiI6eyIkcmVmIjoiMTAzMCJ9LCJDb25uZWN0b3JTdHlsZSI6eyIkaWQiOiIxMTc0IiwiTGluZUNvbG9yIjp7IiRpZCI6IjExNzUiLCIkdHlwZSI6Ik5MUkUuQ29tbW9uLkRvbS5Tb2xpZENvbG9yQnJ1c2gsIE5MUkUuQ29tbW9uIiwiQ29sb3IiOnsiJGlkIjoiMTE3NiIsIkEiOjI1NSwiUiI6MjU1LCJHIjoxNTUsIkIiOjB9fSwiTGluZVdlaWdodCI6MS4wLCJMaW5lVHlwZSI6MCwiUGFyZW50U3R5bGUiOm51bGx9LCJJc0JlbG93VGltZWJhbmQiOmZhbHNlLCJQb3NpdGlvbk9uVGFzayI6MCwiSGlkZURhdGUiOmZhbHNlLCJTaGFwZVNpemUiOjIsIlNwYWNpbmciOjEuMCwiUGFkZGluZyI6eyIkcmVmIjoiMTAzNCJ9LCJTaGFwZVN0eWxlIjp7IiRpZCI6IjExNzciLCJNYXJnaW4iOnsiJHJlZiI6IjgifSwiUGFkZGluZyI6eyIkcmVmIjoiOSJ9LCJCYWNrZ3JvdW5kIjp7IiRpZCI6IjExNzgiLCJDb2xvciI6eyIkaWQiOiIxMTc5IiwiQSI6MjU1LCJSIjoxOTgsIkciOjgsIkIiOjh9fSwiSXNWaXNpYmxlIjp0cnVlLCJXaWR0aCI6MjQuMCwiSGVpZ2h0IjoyNi4wLCJCb3JkZXJTdHlsZSI6eyIkaWQiOiIxMTgwIiwiTGluZUNvbG9yIjp7IiRyZWYiOiI2MzEifSwiTGluZVdlaWdodCI6MC4wLCJMaW5lVHlwZSI6MCwiUGFyZW50U3R5bGUiOm51bGx9LCJQYXJlbnRTdHlsZSI6bnVsbH0sIlRpdGxlU3R5bGUiOnsiJGlkIjoiMTE4MSIsIkZvbnRTZXR0aW5ncyI6eyIkaWQiOiIxMTgyIiwiRm9udFNpemUiOjksIkZvbnROYW1lIjoiQXJpYWwiLCJJc0JvbGQiOmZhbHNlLCJJc0l0YWxpYyI6ZmFsc2UsIklzVW5kZXJsaW5lZCI6ZmFsc2UsIlBhcmVudFN0eWxlIjpudWxsfSwiQXV0b1NpemUiOjAsIkZvcmVncm91bmQiOnsiJGlkIjoiMTE4MyIsIkNvbG9yIjp7IiRpZCI6IjExODQiLCJBIjoyNTUsIlIiOjIzOCwiRyI6MjM2LCJCIjoyMjV9fSwiTWF4V2lkdGgiOjIwMC4wLCJNYXhIZWlnaHQiOiJJbmZpbml0eSIsIlNtYXJ0Rm9yZWdyb3VuZElzQWN0aXZlIjpmYWxzZSwiSG9yaXpvbnRhbEFsaWdubWVudCI6MSwiVmVydGljYWxBbGlnbm1lbnQiOjAsIlNtYXJ0Rm9yZWdyb3VuZCI6bnVsbCwiQmFja2dyb3VuZEZpbGxUeXBlIjowLCJNYXJnaW4iOnsiJHJlZiI6IjE3In0sIlBhZGRpbmciOnsiJHJlZiI6IjE4In0sIkJhY2tncm91bmQiOnsiJGlkIjoiMTE4NSIsIkNvbG9yIjp7IiRpZCI6IjExODYiLCJBIjowLCJSIjoyNTUsIkciOjI1NSwiQiI6MjU1fX0sIklzVmlzaWJsZSI6dHJ1ZSwiV2lkdGgiOjAuMCwiSGVpZ2h0IjowLjAsIkJvcmRlclN0eWxlIjp7IiRpZCI6IjExODciLCJMaW5lQ29sb3IiOm51bGwsIkxpbmVXZWlnaHQiOjAuMCwiTGluZVR5cGUiOjAsIlBhcmVudFN0eWxlIjpudWxsfSwiUGFyZW50U3R5bGUiOm51bGx9LCJEYXRlU3R5bGUiOnsiJGlkIjoiMTE4OCIsIkZvbnRTZXR0aW5ncyI6eyIkaWQiOiIxMTg5IiwiRm9udFNpemUiOjgsIkZvbnROYW1lIjoiVmVyZGFuYSIsIklzQm9sZCI6dHJ1ZSwiSXNJdGFsaWMiOmZhbHNlLCJJc1VuZGVybGluZWQiOmZhbHNlLCJQYXJlbnRTdHlsZSI6bnVsbH0sIkF1dG9TaXplIjowLCJGb3JlZ3JvdW5kIjp7IiRpZCI6IjExOTAiLCJDb2xvciI6eyIkaWQiOiIxMTkxIiwiQSI6MjU1LCJSIjoyNTQsIkciOjE4OSwiQiI6MTA1fX0sIk1heFdpZHRoIjoyMDAuMCwiTWF4SGVpZ2h0IjoiSW5maW5pdHkiLCJTbWFydEZvcmVncm91bmRJc0FjdGl2ZSI6ZmFsc2UsIkhvcml6b250YWxBbGlnbm1lbnQiOjEsIlZlcnRpY2FsQWxpZ25tZW50IjowLCJTbWFydEZvcmVncm91bmQiOm51bGwsIkJhY2tncm91bmRGaWxsVHlwZSI6MCwiTWFyZ2luIjp7IiRyZWYiOiIyNSJ9LCJQYWRkaW5nIjp7IiRyZWYiOiIyNiJ9LCJCYWNrZ3JvdW5kIjp7IiRpZCI6IjExOTIiLCJDb2xvciI6eyIkaWQiOiIxMTkzIiwiQSI6MCwiUiI6MjU1LCJHIjoyNTUsIkIiOjI1NX19LCJJc1Zpc2libGUiOnRydWUsIldpZHRoIjowLjAsIkhlaWdodCI6MC4wLCJCb3JkZXJTdHlsZSI6eyIkaWQiOiIxMTk0IiwiTGluZUNvbG9yIjpudWxsLCJMaW5lV2VpZ2h0IjowLjAsIkxpbmVUeXBlIjowLCJQYXJlbnRTdHlsZSI6bnVsbH0sIlBhcmVudFN0eWxlIjpudWxsfSwiRGF0ZUZvcm1hdCI6eyIkaWQiOiIxMTk1IiwiRm9ybWF0U3RyaW5nIjoieXl5eSIsIlNlcGFyYXRvciI6Ii8iLCJVc2VJbnRlcm5hdGlvbmFsRGF0ZUZvcm1hdCI6ZmFsc2UsIkRhdGVJc1Zpc2libGUiOnRydWUsIlRpbWVJc1Zpc2libGUiOmZhbHNlLCJIb3VyRGlnaXRzIjoxLCJBbVBtRGVzaWduYXRvciI6MiwiVHJpbTAwTWludXRlcyI6ZmFsc2UsIkxhc3RLbm93blZpc2liaWxpdHlTdGF0ZSI6eyIkaWQiOiIxMTk2IiwiRGF0ZVBhcnRJc1Zpc2libGUiOnRydWUsIlRpbWVQYXJ0SXNWaXNpYmxlIjpmYWxzZX19LCJXZWVrTnVtYmVyaW5nIjp7IiRpZCI6IjExOTciLCJGb3JtYXQiOjAsIklzVmlzaWJsZSI6ZmFsc2UsIkxhc3RLbm93blZpc2liaWxpdHlTdGF0ZSI6ZmFsc2V9LCJJc1Zpc2libGUiOnRydWUsIlBhcmVudFN0eWxlIjpudWxsfSwiSW5kZXgiOjEsIlBlcmNlbnRhZ2VDb21wbGV0ZSI6bnVsbCwiUG9zaXRpb24iOnsiUmF0aW8iOjAuMDg2MzkyNjgwMTg5NDI4MiwiSXNDdXN0b20iOmZhbHNlfSwiRGF0ZUZvcm1hdCI6eyIkcmVmIjoiMTE5NSJ9LCJXZWVrTnVtYmVyaW5nIjp7IiRpZCI6IjExOTgiLCJGb3JtYXQiOjAsIklzVmlzaWJsZSI6ZmFsc2UsIkxhc3RLbm93blZpc2liaWxpdHlTdGF0ZSI6ZmFsc2V9LCJSZWxhdGVkVGFza0lkIjoiMDAwMDAwMDAtMDAwMC0wMDAwLTAwMDAtMDAwMDAwMDAwMDAwIiwiSWQiOiI2NzA3Yzk5YS01NzFhLTQ1ZmQtYTA0MS1iNDhkMzBmZTcyZTEiLCJJbXBvcnRJZCI6bnVsbCwiVGl0bGUiOiJGb3VuZHMgQW1hem9uIGFzIGFuIG9ubGluZSBib29rc3RvcmUiLCJOb3RlIjpudWxsLCJIeXBlcmxpbmsiOnsiJGlkIjoiMTE5OSIsIkFkZHJlc3MiOiIiLCJTdWJBZGRyZXNzIjoiIn0sIklzQ2hhbmdlZCI6ZmFsc2UsIklzTmV3IjpmYWxzZX0seyIkaWQiOiIxMjAwIiwiRGF0ZSI6IjIwMjYtMDEtMDFUMjM6NTk6MDAiLCJTdHlsZSI6eyIkaWQiOiIxMjAxIiwiU2hhcGUiOjEsIkNvbm5lY3Rvck1hcmdpbiI6eyIkaWQiOiIxMjAyIiwiVG9wIjowLjAsIkxlZnQiOjIuMCwiUmlnaHQiOjIuMCwiQm90dG9tIjowLjB9LCJDb25uZWN0b3JTdHlsZSI6eyIkaWQiOiIxMjAzIiwiTGluZUNvbG9yIjp7IiRpZCI6IjEyMDQiLCIkdHlwZSI6Ik5MUkUuQ29tbW9uLkRvbS5Tb2xpZENvbG9yQnJ1c2gsIE5MUkUuQ29tbW9uIiwiQ29sb3IiOnsiJGlkIjoiMTIwNSIsIkEiOjI1NSwiUiI6MjU1LCJHIjoxNTUsIkIiOjB9fSwiTGluZVdlaWdodCI6MS4wLCJMaW5lVHlwZSI6MCwiUGFyZW50U3R5bGUiOm51bGx9LCJJc0JlbG93VGltZWJhbmQiOmZhbHNlLCJQb3NpdGlvbk9uVGFzayI6MCwiSGlkZURhdGUiOmZhbHNlLCJTaGFwZVNpemUiOjIsIlNwYWNpbmciOjEuMCwiUGFkZGluZyI6eyIkaWQiOiIxMjA2IiwiVG9wIjo3LjAsIkxlZnQiOjMuMCwiUmlnaHQiOjAuMCwiQm90dG9tIjoyLjB9LCJTaGFwZVN0eWxlIjp7IiRpZCI6IjEyMDciLCJNYXJnaW4iOnsiJHJlZiI6IjgifSwiUGFkZGluZyI6eyIkcmVmIjoiOSJ9LCJCYWNrZ3JvdW5kIjp7IiRpZCI6IjEyMDgiLCJDb2xvciI6eyIkaWQiOiIxMjA5IiwiQSI6MjU1LCJSIjoxOTgsIkciOjgsIkIiOjh9fSwiSXNWaXNpYmxlIjp0cnVlLCJXaWR0aCI6MjQuMCwiSGVpZ2h0IjoyNi4wLCJCb3JkZXJTdHlsZSI6eyIkaWQiOiIxMjEwIiwiTGluZUNvbG9yIjpudWxsLCJMaW5lV2VpZ2h0IjowLjAsIkxpbmVUeXBlIjowLCJQYXJlbnRTdHlsZSI6bnVsbH0sIlBhcmVudFN0eWxlIjpudWxsfSwiVGl0bGVTdHlsZSI6eyIkaWQiOiIxMjExIiwiRm9udFNldHRpbmdzIjp7IiRpZCI6IjEyMTIiLCJGb250U2l6ZSI6OSwiRm9udE5hbWUiOiJBcmlhbCIsIklzQm9sZCI6ZmFsc2UsIklzSXRhbGljIjpmYWxzZSwiSXNVbmRlcmxpbmVkIjpmYWxzZSwiUGFyZW50U3R5bGUiOm51bGx9LCJBdXRvU2l6ZSI6MiwiRm9yZWdyb3VuZCI6eyIkaWQiOiIxMjEzIiwiQ29sb3IiOnsiJGlkIjoiMTIxNCIsIkEiOjI1NSwiUiI6MjM4LCJHIjoyMzYsIkIiOjIyNX19LCJNYXhXaWR0aCI6MTM5LjAsIk1heEhlaWdodCI6IkluZmluaXR5IiwiU21hcnRGb3JlZ3JvdW5kSXNBY3RpdmUiOmZhbHNlLCJIb3Jpem9udGFsQWxpZ25tZW50IjoxLCJWZXJ0aWNhbEFsaWdubWVudCI6MCwiU21hcnRGb3JlZ3JvdW5kIjpudWxsLCJCYWNrZ3JvdW5kRmlsbFR5cGUiOjAsIk1hcmdpbiI6eyIkcmVmIjoiMTcifSwiUGFkZGluZyI6eyIkcmVmIjoiMTgifSwiQmFja2dyb3VuZCI6eyIkaWQiOiIxMjE1IiwiQ29sb3IiOnsiJGlkIjoiMTIxNiIsIkEiOjAsIlIiOjI1NSwiRyI6MjU1LCJCIjoyNTV9fSwiSXNWaXNpYmxlIjp0cnVlLCJXaWR0aCI6MC4wLCJIZWlnaHQiOjAuMCwiQm9yZGVyU3R5bGUiOnsiJGlkIjoiMTIxNyIsIkxpbmVDb2xvciI6bnVsbCwiTGluZVdlaWdodCI6MC4wLCJMaW5lVHlwZSI6MCwiUGFyZW50U3R5bGUiOm51bGx9LCJQYXJlbnRTdHlsZSI6bnVsbH0sIkRhdGVTdHlsZSI6eyIkaWQiOiIxMjE4IiwiRm9udFNldHRpbmdzIjp7IiRpZCI6IjEyMTkiLCJGb250U2l6ZSI6OCwiRm9udE5hbWUiOiJWZXJkYW5hIiwiSXNCb2xkIjp0cnVlLCJJc0l0YWxpYyI6ZmFsc2UsIklzVW5kZXJsaW5lZCI6ZmFsc2UsIlBhcmVudFN0eWxlIjpudWxsfSwiQXV0b1NpemUiOjIsIkZvcmVncm91bmQiOnsiJGlkIjoiMTIyMCIsIkNvbG9yIjp7IiRpZCI6IjEyMjEiLCJBIjoyNTUsIlIiOjI1NCwiRyI6MTg5LCJCIjoxMDV9fSwiTWF4V2lkdGgiOjMyLjExMDMxMzQxNTUyNzM0NCwiTWF4SGVpZ2h0IjoiSW5maW5pdHkiLCJTbWFydEZvcmVncm91bmRJc0FjdGl2ZSI6ZmFsc2UsIkhvcml6b250YWxBbGlnbm1lbnQiOjEsIlZlcnRpY2FsQWxpZ25tZW50IjowLCJTbWFydEZvcmVncm91bmQiOm51bGwsIkJhY2tncm91bmRGaWxsVHlwZSI6MCwiTWFyZ2luIjp7IiRyZWYiOiIyNSJ9LCJQYWRkaW5nIjp7IiRyZWYiOiIyNiJ9LCJCYWNrZ3JvdW5kIjp7IiRpZCI6IjEyMjIiLCJDb2xvciI6eyIkaWQiOiIxMjIzIiwiQSI6MCwiUiI6MjU1LCJHIjoyNTUsIkIiOjI1NX19LCJJc1Zpc2libGUiOnRydWUsIldpZHRoIjowLjAsIkhlaWdodCI6MC4wLCJCb3JkZXJTdHlsZSI6eyIkaWQiOiIxMjI0IiwiTGluZUNvbG9yIjpudWxsLCJMaW5lV2VpZ2h0IjowLjAsIkxpbmVUeXBlIjowLCJQYXJlbnRTdHlsZSI6bnVsbH0sIlBhcmVudFN0eWxlIjpudWxsfSwiRGF0ZUZvcm1hdCI6eyIkaWQiOiIxMjI1IiwiRm9ybWF0U3RyaW5nIjoieXl5eSIsIlNlcGFyYXRvciI6Ii8iLCJVc2VJbnRlcm5hdGlvbmFsRGF0ZUZvcm1hdCI6ZmFsc2UsIkRhdGVJc1Zpc2libGUiOnRydWUsIlRpbWVJc1Zpc2libGUiOmZhbHNlLCJIb3VyRGlnaXRzIjoxLCJBbVBtRGVzaWduYXRvciI6MiwiVHJpbTAwTWludXRlcyI6ZmFsc2UsIkxhc3RLbm93blZpc2liaWxpdHlTdGF0ZSI6eyIkaWQiOiIxMjI2IiwiRGF0ZVBhcnRJc1Zpc2libGUiOnRydWUsIlRpbWVQYXJ0SXNWaXNpYmxlIjpmYWxzZX19LCJXZWVrTnVtYmVyaW5nIjp7IiRpZCI6IjEyMjciLCJGb3JtYXQiOjAsIklzVmlzaWJsZSI6ZmFsc2UsIkxhc3RLbm93blZpc2liaWxpdHlTdGF0ZSI6ZmFsc2V9LCJJc1Zpc2libGUiOnRydWUsIlBhcmVudFN0eWxlIjpudWxsfSwiSW5kZXgiOjIsIlBlcmNlbnRhZ2VDb21wbGV0ZSI6bnVsbCwiUG9zaXRpb24iOnsiUmF0aW8iOjAuMDk1MjYxODMzMTQ4MzEzMTMsIklzQ3VzdG9tIjpmYWxzZX0sIkRhdGVGb3JtYXQiOnsiJHJlZiI6IjEyMjUifSwiV2Vla051bWJlcmluZyI6eyIkaWQiOiIxMjI4IiwiRm9ybWF0IjowLCJJc1Zpc2libGUiOmZhbHNlLCJMYXN0S25vd25WaXNpYmlsaXR5U3RhdGUiOmZhbHNlfSwiUmVsYXRlZFRhc2tJZCI6IjAwMDAwMDAwLTAwMDAtMDAwMC0wMDAwLTAwMDAwMDAwMDAwMCIsIklkIjoiZjE0NDM3YWQtYWFiMS00YjU1LTkxOWItMzU1YTA0ODhhMDQwIiwiSW1wb3J0SWQiOiIiLCJUaXRsZSI6IlRvIGJlY29tZSB3b3JsZOKAmXMgMXN0IHRyaWxsaW9uYWlyZSAiLCJOb3RlIjpudWxsLCJIeXBlcmxpbmsiOnsiJGlkIjoiMTIyOSIsIkFkZHJlc3MiOiIiLCJTdWJBZGRyZXNzIjoiIn0sIklzQ2hhbmdlZCI6ZmFsc2UsIklzTmV3IjpmYWxzZX0seyIkaWQiOiIxMjMwIiwiRGF0ZSI6IjIwMTktMDEtMTJUMDA6MDA6MDAiLCJTdHlsZSI6eyIkaWQiOiIxMjMxIiwiU2hhcGUiOjAsIkNvbm5lY3Rvck1hcmdpbiI6eyIkaWQiOiIxMjMyIiwiVG9wIjowLjAsIkxlZnQiOjIuMCwiUmlnaHQiOjIuMCwiQm90dG9tIjowLjB9LCJDb25uZWN0b3JTdHlsZSI6eyIkaWQiOiIxMjMzIiwiTGluZUNvbG9yIjp7IiRpZCI6IjEyMzQiLCIkdHlwZSI6Ik5MUkUuQ29tbW9uLkRvbS5Tb2xpZENvbG9yQnJ1c2gsIE5MUkUuQ29tbW9uIiwiQ29sb3IiOnsiJGlkIjoiMTIzNSIsIkEiOjI1NSwiUiI6MTY3LCJHIjoxODMsIkIiOjE4NX19LCJMaW5lV2VpZ2h0IjoxLjAsIkxpbmVUeXBlIjowLCJQYXJlbnRTdHlsZSI6bnVsbH0sIklzQmVsb3dUaW1lYmFuZCI6ZmFsc2UsIlBvc2l0aW9uT25UYXNrIjowLCJIaWRlRGF0ZSI6ZmFsc2UsIlNoYXBlU2l6ZSI6MCwiU3BhY2luZyI6MS4wLCJQYWRkaW5nIjp7IiRpZCI6IjEyMzYiLCJUb3AiOjcuMCwiTGVmdCI6My4wLCJSaWdodCI6MC4wLCJCb3R0b20iOjIuMH0sIlNoYXBlU3R5bGUiOnsiJGlkIjoiMTIzNyIsIk1hcmdpbiI6eyIkaWQiOiIxMjM4IiwiVG9wIjowLjAsIkxlZnQiOjAuMCwiUmlnaHQiOjAuMCwiQm90dG9tIjowLjB9LCJQYWRkaW5nIjp7IiRpZCI6IjEyMzkiLCJUb3AiOjAuMCwiTGVmdCI6MC4wLCJSaWdodCI6MC4wLCJCb3R0b20iOjAuMH0sIkJhY2tncm91bmQiOnsiJGlkIjoiMTI0MCIsIkNvbG9yIjp7IiRpZCI6IjEyNDEiLCJBIjoyNTUsIlIiOjIyMSwiRyI6MTg2LCJCIjoxNTd9fSwiSXNWaXNpYmxlIjp0cnVlLCJXaWR0aCI6MTIuMCwiSGVpZ2h0IjoxNC4wLCJCb3JkZXJTdHlsZSI6eyIkaWQiOiIxMjQyIiwiTGluZUNvbG9yIjpudWxsLCJMaW5lV2VpZ2h0IjowLjAsIkxpbmVUeXBlIjowLCJQYXJlbnRTdHlsZSI6bnVsbH0sIlBhcmVudFN0eWxlIjpudWxsfSwiVGl0bGVTdHlsZSI6eyIkaWQiOiIxMjQzIiwiRm9udFNldHRpbmdzIjp7IiRpZCI6IjEyNDQiLCJGb250U2l6ZSI6OSwiRm9udE5hbWUiOiJBcmlhbCIsIklzQm9sZCI6ZmFsc2UsIklzSXRhbGljIjpmYWxzZSwiSXNVbmRlcmxpbmVkIjpmYWxzZSwiUGFyZW50U3R5bGUiOm51bGx9LCJBdXRvU2l6ZSI6MCwiRm9yZWdyb3VuZCI6eyIkcmVmIjoiMTA0MSJ9LCJNYXhXaWR0aCI6MjAwLjAsIk1heEhlaWdodCI6IkluZmluaXR5IiwiU21hcnRGb3JlZ3JvdW5kSXNBY3RpdmUiOmZhbHNlLCJIb3Jpem9udGFsQWxpZ25tZW50IjoxLCJWZXJ0aWNhbEFsaWdubWVudCI6MCwiU21hcnRGb3JlZ3JvdW5kIjpudWxsLCJCYWNrZ3JvdW5kRmlsbFR5cGUiOjAsIk1hcmdpbiI6eyIkaWQiOiIxMjQ1IiwiVG9wIjowLjAsIkxlZnQiOjAuMCwiUmlnaHQiOjAuMCwiQm90dG9tIjowLjB9LCJQYWRkaW5nIjp7IiRpZCI6IjEyNDYiLCJUb3AiOjAuMCwiTGVmdCI6MC4wLCJSaWdodCI6MC4wLCJCb3R0b20iOjAuMH0sIkJhY2tncm91bmQiOnsiJGlkIjoiMTI0NyIsIkNvbG9yIjp7IiRpZCI6IjEyNDgiLCJBIjowLCJSIjoyNTUsIkciOjI1NSwiQiI6MjU1fX0sIklzVmlzaWJsZSI6dHJ1ZSwiV2lkdGgiOjAuMCwiSGVpZ2h0IjowLjAsIkJvcmRlclN0eWxlIjp7IiRpZCI6IjEyNDkiLCJMaW5lQ29sb3IiOm51bGwsIkxpbmVXZWlnaHQiOjAuMCwiTGluZVR5cGUiOjAsIlBhcmVudFN0eWxlIjpudWxsfSwiUGFyZW50U3R5bGUiOm51bGx9LCJEYXRlU3R5bGUiOnsiJGlkIjoiMTI1MCIsIkZvbnRTZXR0aW5ncyI6eyIkaWQiOiIxMjUxIiwiRm9udFNpemUiOjgsIkZvbnROYW1lIjoiVmVyZGFuYSIsIklzQm9sZCI6dHJ1ZSwiSXNJdGFsaWMiOmZhbHNlLCJJc1VuZGVybGluZWQiOmZhbHNlLCJQYXJlbnRTdHlsZSI6bnVsbH0sIkF1dG9TaXplIjoyLCJGb3JlZ3JvdW5kIjp7IiRyZWYiOiI1ODgifSwiTWF4V2lkdGgiOjM4LjY4NzU1NzIyMDQ1ODk4NCwiTWF4SGVpZ2h0IjoiSW5maW5pdHkiLCJTbWFydEZvcmVncm91bmRJc0FjdGl2ZSI6ZmFsc2UsIkhvcml6b250YWxBbGlnbm1lbnQiOjEsIlZlcnRpY2FsQWxpZ25tZW50IjowLCJTbWFydEZvcmVncm91bmQiOm51bGwsIkJhY2tncm91bmRGaWxsVHlwZSI6MCwiTWFyZ2luIjp7IiRpZCI6IjEyNTIiLCJUb3AiOjAuMCwiTGVmdCI6MC4wLCJSaWdodCI6MC4wLCJCb3R0b20iOjAuMH0sIlBhZGRpbmciOnsiJGlkIjoiMTI1MyIsIlRvcCI6MC4wLCJMZWZ0IjowLjAsIlJpZ2h0IjowLjAsIkJvdHRvbSI6MC4wfSwiQmFja2dyb3VuZCI6eyIkaWQiOiIxMjU0IiwiQ29sb3IiOnsiJGlkIjoiMTI1NSIsIkEiOjAsIlIiOjI1NSwiRyI6MjU1LCJCIjoyNTV9fSwiSXNWaXNpYmxlIjp0cnVlLCJXaWR0aCI6MC4wLCJIZWlnaHQiOjAuMCwiQm9yZGVyU3R5bGUiOnsiJGlkIjoiMTI1NiIsIkxpbmVDb2xvciI6bnVsbCwiTGluZVdlaWdodCI6MC4wLCJMaW5lVHlwZSI6MCwiUGFyZW50U3R5bGUiOm51bGx9LCJQYXJlbnRTdHlsZSI6bnVsbH0sIkRhdGVGb3JtYXQiOnsiJGlkIjoiMTI1NyIsIkZvcm1hdFN0cmluZyI6Inl5eXkiLCJTZXBhcmF0b3IiOiIvIiwiVXNlSW50ZXJuYXRpb25hbERhdGVGb3JtYXQiOmZhbHNlLCJEYXRlSXNWaXNpYmxlIjp0cnVlLCJUaW1lSXNWaXNpYmxlIjpmYWxzZSwiSG91ckRpZ2l0cyI6MSwiQW1QbURlc2lnbmF0b3IiOjIsIlRyaW0wME1pbnV0ZXMiOmZhbHNlLCJMYXN0S25vd25WaXNpYmlsaXR5U3RhdGUiOnsiJGlkIjoiMTI1OCIsIkRhdGVQYXJ0SXNWaXNpYmxlIjp0cnVlLCJUaW1lUGFydElzVmlzaWJsZSI6ZmFsc2V9fSwiV2Vla051bWJlcmluZyI6eyIkaWQiOiIxMjU5IiwiRm9ybWF0IjowLCJJc1Zpc2libGUiOmZhbHNlLCJMYXN0S25vd25WaXNpYmlsaXR5U3RhdGUiOmZhbHNlfSwiSXNWaXNpYmxlIjpmYWxzZSwiUGFyZW50U3R5bGUiOm51bGx9LCJJbmRleCI6MywiUGVyY2VudGFnZUNvbXBsZXRlIjpudWxsLCJQb3NpdGlvbiI6eyJSYXRpbyI6MC4wNzczMzMzMzMzMzMzMzMzMzcsIklzQ3VzdG9tIjpmYWxzZX0sIkRhdGVGb3JtYXQiOnsiJHJlZiI6IjEyNTcifSwiV2Vla051bWJlcmluZyI6eyIkaWQiOiIxMjYwIiwiRm9ybWF0IjowLCJJc1Zpc2libGUiOmZhbHNlLCJMYXN0S25vd25WaXNpYmlsaXR5U3RhdGUiOmZhbHNlfSwiUmVsYXRlZFRhc2tJZCI6IjAwMDAwMDAwLTAwMDAtMDAwMC0wMDAwLTAwMDAwMDAwMDAwMCIsIklkIjoiMTg2MjQ0ZmQtNWEzNC00YmJhLWJiMjMtYjM4N2RiZDIxMjdkIiwiSW1wb3J0SWQiOm51bGwsIlRpdGxlIjoiSGlzIDU1dGggYmlydGhkYXkiLCJOb3RlIjpudWxsLCJIeXBlcmxpbmsiOnsiJGlkIjoiMTI2MSIsIkFkZHJlc3MiOiIiLCJTdWJBZGRyZXNzIjoiIn0sIklzQ2hhbmdlZCI6ZmFsc2UsIklzTmV3IjpmYWxzZX1dLCJUYXNrcyI6W10sIlN3aW1sYW5lcyI6W10sIk1zUHJvamVjdEl0ZW1zVHJlZSI6bnVsbCwiTWV0YWRhdGEiOnsiJGlkIjoiMTI2MiIsIlJlY2VudENvbG9yc0NvbGxlY3Rpb24iOiJbXSIsIk1zcExhdGVzdEltcG9ydEl0ZW1zIjoie1wiJGlkXCI6XCIxXCIsXCJSb290XCI6e1wiSW1wb3J0SWRcIjpudWxsLFwiSXNJbXBvcnRlZFwiOmZhbHNlLFwiQ2hpbGRyZW5cIjpbXX19IiwiTXNwU3luY0J5VWlkIjoiRmFsc2UiLCJNc3BDb2x1bW5zTWFwcGluZyI6Ilt7XCIkaWRcIjpcIjFcIixcIlNlbGVjdGVkTWFwcGluZ1wiOjEsXCJDb2x1bW5IZWFkZXJcIjpcIlN3aW1sYW5lXCIsXCJDb2x1bW5GcmllbmRseU5hbWVcIjpudWxsfSx7XCIkaWRcIjpcIjJcIixcIlNlbGVjdGVkTWFwcGluZ1wiOjIsXCJDb2x1bW5IZWFkZXJcIjpcIk5hbWVcIixcIkNvbHVtbkZyaWVuZGx5TmFtZVwiOm51bGx9LHtcIiRpZFwiOlwiM1wiLFwiU2VsZWN0ZWRNYXBwaW5nXCI6MyxcIkNvbHVtbkhlYWRlclwiOlwiU3RhcnRcIixcIkNvbHVtbkZyaWVuZGx5TmFtZVwiOm51bGx9LHtcIiRpZFwiOlwiNFwiLFwiU2VsZWN0ZWRNYXBwaW5nXCI6NCxcIkNvbHVtbkhlYWRlclwiOlwiRmluaXNoXCIsXCJDb2x1bW5GcmllbmRseU5hbWVcIjpudWxsfSx7XCIkaWRcIjpcIjVcIixcIlNlbGVjdGVkTWFwcGluZ1wiOjUsXCJDb2x1bW5IZWFkZXJcIjpcIlBlcmNlbnRDb21wbGV0ZVwiLFwiQ29sdW1uRnJpZW5kbHlOYW1lXCI6bnVsbH1dIn0sIlNldHRpbmdzIjp7IiRpZCI6IjEyNjMiLCJJbXBhT3B0aW9ucyI6eyIkaWQiOiIxMjY0IiwiTGVmdFRvUmlnaHQiOmZhbHNlLCJQYXlsb2FkT3B0aW9ucyI6Mn0sIlVzZUNvbXByZXNzaW9uIjpmYWxzZSwiQ29tcHJlc2lvblBlcmNlbnRhZ2UiOjUwLjAsIkluYWN0aXZlSW50ZXJ2YWxXaWR0aFRocmVzaG9sZCI6MzAuMCwiSW5hY3RpdmVJbnRlcnZhbFdpZHRoIjoxLjAsIlNwbGl0VGFza3MiOmZhbHNlLCJVc2VDbHVzdGVyIjpmYWxzZSwiRXBzaWxvbiI6MC4wLCJNaW5Qb2ludHNUb0Zvcm1BQ2x1c3RlciI6MiwiR2VuZXJhdGVJbnZpc2libGVTaGFwZXMiOmZhbHNlLCJTbWFydFRpbWVsaW5lVGFza1BlcmNlbnRhZ2VGaXQiOmZhbHNlfSwiSXNOZXciOmZhbHNlLCJJbXBvcnRUeXBlIjowLCJGaWxlUGF0aCI6bnVsbCwiVGltZUNvbmZpZ3VyYXRpb24iOnsiJGlkIjoiMTI2NSIsIlVzZVRpbWUiOmZhbHNlLCJXb3JrRGF5U3RhcnQiOiIwMDowMDowMCIsIldvcmtEYXlFbmQiOiIyMzo1OTowMCJ9LCJMYXN0VXNlZFRlbXBsYXRlSWQiOiI3MzU1YjYzMy1hYzY2LTQ1MjgtOGI0ZC0yOTlmYWVkYzllZTkiLCJGaXJzdFdlZWtPZlllYXIiOjAsIlBsYWNlTWlsZXN0b25lQXRUaGVCZWdpbm5pbmdPZlRoZURheSI6ZmFsc2V9"/>
  <p:tag name="__MASTER" val="__part_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Marries novelist MacKenzie Tuttle"/>
  <p:tag name="OTLDATE" val="1993-01-12T00:00:00.0000000"/>
  <p:tag name="OTLPOSITIONONTASK" val="None"/>
  <p:tag name="OTLRELATEDTASKID" val="00000000-0000-0000-0000-000000000000"/>
  <p:tag name="OTLMARKERSHAPE" val="OTL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Electrical engineering &amp; computer science degrees from Princeton (Summa Cum Laude)"/>
  <p:tag name="OTLDATE" val="1986-01-12T00:00:00.0000000"/>
  <p:tag name="OTLPOSITIONONTASK" val="None"/>
  <p:tag name="OTLRELATEDTASKID" val="00000000-0000-0000-0000-000000000000"/>
  <p:tag name="OTLMARKERSHAPE" val="OTL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M d,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Jeffrey Preston Bezos is born"/>
  <p:tag name="OTLDATE" val="1964-01-12T00:00:00.0000000"/>
  <p:tag name="OTLPOSITIONONTASK" val="None"/>
  <p:tag name="OTLRELATEDTASKID" val="00000000-0000-0000-0000-000000000000"/>
  <p:tag name="OTLMARKERSHAPE" val="OTL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Founds Amazon as an online bookstore"/>
  <p:tag name="OTLDATE" val="1994-07-14T00:00:00.0000000"/>
  <p:tag name="OTLPOSITIONONTASK" val="None"/>
  <p:tag name="OTLRELATEDTASKID" val="00000000-0000-0000-0000-000000000000"/>
  <p:tag name="OTLMARKERSHAPE" val="OTL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To become world’s 1st trillionaire "/>
  <p:tag name="OTLDATE" val="2026-01-01T23:59:00.0000000"/>
  <p:tag name="OTLPOSITIONONTASK" val="None"/>
  <p:tag name="OTLRELATEDTASKID" val="00000000-0000-0000-0000-000000000000"/>
  <p:tag name="OTLMARKERSHAPE" val="OTL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Graduates from high school as valedictorian"/>
  <p:tag name="OTLDATE" val="1982-01-12T00:00:00.0000000"/>
  <p:tag name="OTLPOSITIONONTASK" val="None"/>
  <p:tag name="OTLRELATEDTASKID" val="00000000-0000-0000-0000-000000000000"/>
  <p:tag name="OTLMARKERSHAPE" val="OTL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Enrolls at Miami Palmetto High School"/>
  <p:tag name="OTLDATE" val="1978-01-12T00:00:00.0000000"/>
  <p:tag name="OTLPOSITIONONTASK" val="None"/>
  <p:tag name="OTLRELATEDTASKID" val="00000000-0000-0000-0000-000000000000"/>
  <p:tag name="OTLMARKERSHAPE" val="OTL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Honorary doctorate from Carnegie Mellon Univ."/>
  <p:tag name="OTLDATE" val="2008-01-12T00:00:00.0000000"/>
  <p:tag name="OTLPOSITIONONTASK" val="None"/>
  <p:tag name="OTLRELATEDTASKID" val="00000000-0000-0000-0000-000000000000"/>
  <p:tag name="OTLMARKERSHAPE" val="OTL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Founds Amazon as an online bookstore"/>
  <p:tag name="OTLDATE" val="1994-07-14T00:00:00.0000000"/>
  <p:tag name="OTLPOSITIONONTASK" val="None"/>
  <p:tag name="OTLRELATEDTASKID" val="00000000-0000-0000-0000-000000000000"/>
  <p:tag name="OTLMARKERSHAPE" val="OTL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Hired as product manager at Bankers Trust"/>
  <p:tag name="OTLDATE" val="1988-01-12T00:00:00.0000000"/>
  <p:tag name="OTLPOSITIONONTASK" val="None"/>
  <p:tag name="OTLRELATEDTASKID" val="00000000-0000-0000-0000-000000000000"/>
  <p:tag name="OTLMARKERSHAPE" val="OTL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Purchases The Washington Post"/>
  <p:tag name="OTLDATE" val="2013-01-12T00:00:00.0000000"/>
  <p:tag name="OTLPOSITIONONTASK" val="None"/>
  <p:tag name="OTLRELATEDTASKID" val="00000000-0000-0000-0000-000000000000"/>
  <p:tag name="OTLMARKERSHAPE" val="OTL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Founds Blue Origin"/>
  <p:tag name="OTLDATE" val="2000-01-12T00:00:00.0000000"/>
  <p:tag name="OTLPOSITIONONTASK" val="None"/>
  <p:tag name="OTLRELATEDTASKID" val="00000000-0000-0000-0000-000000000000"/>
  <p:tag name="OTLMARKERSHAPE" val="OTL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Becomes world's wealthiest person"/>
  <p:tag name="OTLDATE" val="2017-07-27T00:00:00.0000000"/>
  <p:tag name="OTLPOSITIONONTASK" val="None"/>
  <p:tag name="OTLRELATEDTASKID" val="00000000-0000-0000-0000-000000000000"/>
  <p:tag name="OTLMARKERSHAPE" val="OTL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Takes Amazon public"/>
  <p:tag name="OTLDATE" val="1997-01-12T00:00:00.0000000"/>
  <p:tag name="OTLPOSITIONONTASK" val="None"/>
  <p:tag name="OTLRELATEDTASKID" val="00000000-0000-0000-0000-000000000000"/>
  <p:tag name="OTLMARKERSHAPE" val="OTL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Diversifies Amazon's product range"/>
  <p:tag name="OTLDATE" val="1998-01-12T00:00:00.0000000"/>
  <p:tag name="OTLPOSITIONONTASK" val="None"/>
  <p:tag name="OTLRELATEDTASKID" val="00000000-0000-0000-0000-000000000000"/>
  <p:tag name="OTLMARKERSHAPE" val="OTL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Time Person of the Year "/>
  <p:tag name="OTLDATE" val="1999-01-12T00:00:00.0000000"/>
  <p:tag name="OTLPOSITIONONTASK" val="None"/>
  <p:tag name="OTLRELATEDTASKID" val="00000000-0000-0000-0000-000000000000"/>
  <p:tag name="OTLWEEKNUMBERINGFORMAT" val="WNFormat1"/>
  <p:tag name="OTLWEEKNUMBERINGISVISIBLE" val="False"/>
  <p:tag name="OTLMARKERSHAPE" val="OTL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Secures contract with CIA"/>
  <p:tag name="OTLDATE" val="2013-01-12T00:00:00.0000000"/>
  <p:tag name="OTLPOSITIONONTASK" val="None"/>
  <p:tag name="OTLRELATEDTASKID" val="00000000-0000-0000-0000-000000000000"/>
  <p:tag name="OTLMARKERSHAPE" val="OTL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Moves to Seattle"/>
  <p:tag name="OTLDATE" val="1994-08-23T23:59:00.0000000"/>
  <p:tag name="OTLPOSITIONONTASK" val="None"/>
  <p:tag name="OTLRELATEDTASKID" val="00000000-0000-0000-0000-000000000000"/>
  <p:tag name="OTLWEEKNUMBERINGFORMAT" val="WNFormat1"/>
  <p:tag name="OTLWEEKNUMBERINGISVISIBLE" val="False"/>
  <p:tag name="OTLMARKERSHAPE" val="OTL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   Helicopter crash in West Texas"/>
  <p:tag name="OTLDATE" val="2003-03-07T23:59:00.0000000"/>
  <p:tag name="OTLPOSITIONONTASK" val="None"/>
  <p:tag name="OTLRELATEDTASKID" val="00000000-0000-0000-0000-000000000000"/>
  <p:tag name="OTLWEEKNUMBERINGFORMAT" val="WNFormat1"/>
  <p:tag name="OTLWEEKNUMBERINGISVISIBLE" val="False"/>
  <p:tag name="OTLMARKERSHAPE" val="OTL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Stars in Star Trek Beyond              "/>
  <p:tag name="OTLDATE" val="2016-07-21T23:59:00.0000000"/>
  <p:tag name="OTLPOSITIONONTASK" val="None"/>
  <p:tag name="OTLRELATEDTASKID" val="00000000-0000-0000-0000-000000000000"/>
  <p:tag name="OTLWEEKNUMBERINGFORMAT" val="WNFormat1"/>
  <p:tag name="OTLWEEKNUMBERINGISVISIBLE" val="False"/>
  <p:tag name="OTLMARKERSHAPE" val="OTL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  Divorces MacKenzie"/>
  <p:tag name="OTLDATE" val="2019-04-04T23:59:00.0000000"/>
  <p:tag name="OTLPOSITIONONTASK" val="None"/>
  <p:tag name="OTLRELATEDTASKID" val="00000000-0000-0000-0000-000000000000"/>
  <p:tag name="OTLMARKERSHAPE" val="OTL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Saudi hacking accusation"/>
  <p:tag name="OTLDATE" val="2019-03-31T23:59:00.0000000"/>
  <p:tag name="OTLPOSITIONONTASK" val="None"/>
  <p:tag name="OTLRELATEDTASKID" val="00000000-0000-0000-0000-000000000000"/>
  <p:tag name="OTLWEEKNUMBERINGFORMAT" val="WNFormat1"/>
  <p:tag name="OTLWEEKNUMBERINGISVISIBLE" val="False"/>
  <p:tag name="OTLMARKERSHAPE" val="OTL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$500,000 Worldreader"/>
  <p:tag name="OTLDATE" val="2013-01-01T23:59:00.0000000"/>
  <p:tag name="OTLPOSITIONONTASK" val="None"/>
  <p:tag name="OTLRELATEDTASKID" val="00000000-0000-0000-0000-000000000000"/>
  <p:tag name="OTLMARKERSHAPE" val="OTL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$1m Reporters Committee for Freedom of the Press"/>
  <p:tag name="OTLDATE" val="2017-06-23T23:59:00.0000000"/>
  <p:tag name="OTLPOSITIONONTASK" val="None"/>
  <p:tag name="OTLRELATEDTASKID" val="00000000-0000-0000-0000-000000000000"/>
  <p:tag name="OTLMARKERSHAPE" val="OTL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$2bn Day 1 Families &amp; Day 1 Academies"/>
  <p:tag name="OTLDATE" val="2018-10-01T23:59:00.0000000"/>
  <p:tag name="OTLPOSITIONONTASK" val="None"/>
  <p:tag name="OTLRELATEDTASKID" val="00000000-0000-0000-0000-000000000000"/>
  <p:tag name="OTLMARKERSHAPE" val="OTL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$33 m TheDream.US     "/>
  <p:tag name="OTLDATE" val="2018-01-12T23:59:00.0000000"/>
  <p:tag name="OTLPOSITIONONTASK" val="None"/>
  <p:tag name="OTLRELATEDTASKID" val="00000000-0000-0000-0000-000000000000"/>
  <p:tag name="OTLMARKERSHAPE" val="OTL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ATE" val="2020-02-17T23:59:00.0000000"/>
  <p:tag name="OTLPOSITIONONTASK" val="None"/>
  <p:tag name="OTLRELATEDTASKID" val="00000000-0000-0000-0000-000000000000"/>
  <p:tag name="OTLMARKERSHAPE" val="OTL"/>
  <p:tag name="OTLMTITLE" val="$10bn Bezos Earth Fund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1st public appearance with Lauren Sanchez"/>
  <p:tag name="OTLDATE" val="2019-07-14T23:59:00.0000000"/>
  <p:tag name="OTLPOSITIONONTASK" val="None"/>
  <p:tag name="OTLRELATEDTASKID" val="00000000-0000-0000-0000-000000000000"/>
  <p:tag name="OTLMARKERSHAPE" val="OTL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$100m Obama Foundation"/>
  <p:tag name="OTLDATE" val="2021-11-22T23:59:00.0000000"/>
  <p:tag name="OTLPOSITIONONTASK" val="None"/>
  <p:tag name="OTLRELATEDTASKID" val="00000000-0000-0000-0000-000000000000"/>
  <p:tag name="OTLMARKERSHAPE" val="OTL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POSITIONONTASK" val="None"/>
  <p:tag name="OTLRELATEDTASKID" val="00000000-0000-0000-0000-000000000000"/>
  <p:tag name="OTLMARKERSHAPE" val="OTL"/>
  <p:tag name="OTLDATE" val="2021-09-01T00:00:00.0000000"/>
  <p:tag name="OTLMTITLE" val="Loses title of wealthiest person to Elon Musk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Steps down as Amazon CEO"/>
  <p:tag name="OTLDATE" val="2021-07-05T00:00:00.0000000"/>
  <p:tag name="OTLPOSITIONONTASK" val="None"/>
  <p:tag name="OTLRELATEDTASKID" val="00000000-0000-0000-0000-000000000000"/>
  <p:tag name="OTLMARKERSHAPE" val="OTL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TIMEBANDCULTUREINFO" val="en-US"/>
  <p:tag name="OTLTIMEBANDQUICKPOSITION" val="Custom"/>
  <p:tag name="OTLTIMEBANDTHREEDEFFECTS" val="None"/>
  <p:tag name="OTLTIMEBANDAUTODATERANGE" val="False"/>
  <p:tag name="OTLTIMEBANDSTARTDATE" val="1963-01-01T00:00:00.0000000"/>
  <p:tag name="OTLTIMEBANDENDDATE" val="2027-02-01T23:59:00.0000000"/>
  <p:tag name="OTLTIMEBANDWORKINGDAYS" val="Standard"/>
  <p:tag name="OTLTIMEBANDELAPSEDTIMEEXTENSION" val="False"/>
  <p:tag name="OTLTIMEBANDUSETIME" val="False"/>
  <p:tag name="OTLTIMEBANDTIMECONFIGWORKDAYSTART" val="00:00:00"/>
  <p:tag name="OTLTIMEBANDTIMECONFIGWORKDAYEND" val="23:59:00"/>
  <p:tag name="OTLTIMEBANDAPPENDYEARONYEARCHANGE" val="True"/>
  <p:tag name="OTLTIMEBANDSCALEMARKING" val="None"/>
  <p:tag name="OTLRIGHTENDCAPSMARGINRIGHT" val="25"/>
  <p:tag name="OTLLEFTENDCAPSMARGINLEFT" val="89"/>
  <p:tag name="OTLTIMEBANDFYSTARTMONTH" val="January"/>
  <p:tag name="OTLTIMEBANDSHOWFYLABEL" val="True"/>
  <p:tag name="OTLTIMEBANDUSESTARTINGOFTHEYEARFORFYNUMBERING" val="True"/>
  <p:tag name="OTLTIMEBANDRESERVEDLEFTAREAWIDTH" val="0"/>
  <p:tag name="OTLTIMEBANDRESERVEDLEFTAREAISSET" val="False"/>
  <p:tag name="OTLTIMEBANDSCALEFORMAT" val="MMM"/>
  <p:tag name="OTLTIMEBANDSCALETYPE" val="Years"/>
  <p:tag name="OTLTIMEBANDSHAPETYPE" val="RectangleTimeband"/>
  <p:tag name="OTLTIMEBANDSHAPEHEIGHT" val="30"/>
  <p:tag name="OTLTIMEBANDSHAPEPADDINGLEFT" val="0"/>
  <p:tag name="OTLMARKERSHAPE" val="OTL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heme/theme1.xml><?xml version="1.0" encoding="utf-8"?>
<a:theme xmlns:a="http://schemas.openxmlformats.org/drawingml/2006/main" name="1_Office Theme">
  <a:themeElements>
    <a:clrScheme name="Red Orange">
      <a:dk1>
        <a:sysClr val="windowText" lastClr="000000"/>
      </a:dk1>
      <a:lt1>
        <a:sysClr val="window" lastClr="FFFFFF"/>
      </a:lt1>
      <a:dk2>
        <a:srgbClr val="505046"/>
      </a:dk2>
      <a:lt2>
        <a:srgbClr val="EEECE1"/>
      </a:lt2>
      <a:accent1>
        <a:srgbClr val="E84C22"/>
      </a:accent1>
      <a:accent2>
        <a:srgbClr val="FFBD47"/>
      </a:accent2>
      <a:accent3>
        <a:srgbClr val="B64926"/>
      </a:accent3>
      <a:accent4>
        <a:srgbClr val="FF8427"/>
      </a:accent4>
      <a:accent5>
        <a:srgbClr val="CC9900"/>
      </a:accent5>
      <a:accent6>
        <a:srgbClr val="B22600"/>
      </a:accent6>
      <a:hlink>
        <a:srgbClr val="CC9900"/>
      </a:hlink>
      <a:folHlink>
        <a:srgbClr val="666699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320</Words>
  <Application>Microsoft Office PowerPoint</Application>
  <PresentationFormat>Widescreen</PresentationFormat>
  <Paragraphs>87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</vt:i4>
      </vt:variant>
    </vt:vector>
  </HeadingPairs>
  <TitlesOfParts>
    <vt:vector size="11" baseType="lpstr">
      <vt:lpstr>Arial</vt:lpstr>
      <vt:lpstr>Calibri</vt:lpstr>
      <vt:lpstr>Calibri Light</vt:lpstr>
      <vt:lpstr>Segoe UI</vt:lpstr>
      <vt:lpstr>Segoe UI Light</vt:lpstr>
      <vt:lpstr>Segoe UI Semibold</vt:lpstr>
      <vt:lpstr>Verdana</vt:lpstr>
      <vt:lpstr>1_Office Theme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2020-06-29T12:11:36Z</dcterms:created>
  <dcterms:modified xsi:type="dcterms:W3CDTF">2022-07-26T08:23:52Z</dcterms:modified>
</cp:coreProperties>
</file>