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26" y="5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5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2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8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52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34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7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23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93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72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8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B227E-E4E7-4C20-9D41-B2AE4BE32B9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7F559-1586-4BCA-9127-75CF2B97876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824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1.jp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5">
            <a:lum/>
          </a:blip>
          <a:srcRect/>
          <a:stretch>
            <a:fillRect t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04" name="OTLSHAPE_M_50ca432953314eb5b5e359ea620883ac_Connector1"/>
          <p:cNvCxnSpPr/>
          <p:nvPr>
            <p:custDataLst>
              <p:tags r:id="rId2"/>
            </p:custDataLst>
          </p:nvPr>
        </p:nvCxnSpPr>
        <p:spPr>
          <a:xfrm>
            <a:off x="6376203" y="2463800"/>
            <a:ext cx="0" cy="165101"/>
          </a:xfrm>
          <a:prstGeom prst="line">
            <a:avLst/>
          </a:prstGeom>
          <a:ln w="9525" cap="flat" cmpd="sng" algn="ctr">
            <a:solidFill>
              <a:srgbClr val="654430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3" name="OTLSHAPE_M_61cffe8fa5784b9da61de81a7f9ad778_Connector2"/>
          <p:cNvCxnSpPr/>
          <p:nvPr>
            <p:custDataLst>
              <p:tags r:id="rId3"/>
            </p:custDataLst>
          </p:nvPr>
        </p:nvCxnSpPr>
        <p:spPr>
          <a:xfrm>
            <a:off x="6015066" y="2946062"/>
            <a:ext cx="0" cy="88900"/>
          </a:xfrm>
          <a:prstGeom prst="line">
            <a:avLst/>
          </a:prstGeom>
          <a:ln w="9525" cap="flat" cmpd="sng" algn="ctr">
            <a:solidFill>
              <a:srgbClr val="425A6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2" name="OTLSHAPE_M_61cffe8fa5784b9da61de81a7f9ad778_Connector1"/>
          <p:cNvCxnSpPr/>
          <p:nvPr>
            <p:custDataLst>
              <p:tags r:id="rId4"/>
            </p:custDataLst>
          </p:nvPr>
        </p:nvCxnSpPr>
        <p:spPr>
          <a:xfrm>
            <a:off x="6015066" y="2463800"/>
            <a:ext cx="0" cy="327237"/>
          </a:xfrm>
          <a:prstGeom prst="line">
            <a:avLst/>
          </a:prstGeom>
          <a:ln w="9525" cap="flat" cmpd="sng" algn="ctr">
            <a:solidFill>
              <a:srgbClr val="425A63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1" name="OTLSHAPE_M_9970ae4b309248be90b62c75a80eb688_Connector4"/>
          <p:cNvCxnSpPr/>
          <p:nvPr>
            <p:custDataLst>
              <p:tags r:id="rId5"/>
            </p:custDataLst>
          </p:nvPr>
        </p:nvCxnSpPr>
        <p:spPr>
          <a:xfrm>
            <a:off x="5774525" y="3352123"/>
            <a:ext cx="0" cy="88901"/>
          </a:xfrm>
          <a:prstGeom prst="line">
            <a:avLst/>
          </a:prstGeom>
          <a:ln w="9525" cap="flat" cmpd="sng" algn="ctr">
            <a:solidFill>
              <a:srgbClr val="66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0" name="OTLSHAPE_M_9970ae4b309248be90b62c75a80eb688_Connector2"/>
          <p:cNvCxnSpPr/>
          <p:nvPr>
            <p:custDataLst>
              <p:tags r:id="rId6"/>
            </p:custDataLst>
          </p:nvPr>
        </p:nvCxnSpPr>
        <p:spPr>
          <a:xfrm>
            <a:off x="5774525" y="2946062"/>
            <a:ext cx="0" cy="114300"/>
          </a:xfrm>
          <a:prstGeom prst="line">
            <a:avLst/>
          </a:prstGeom>
          <a:ln w="9525" cap="flat" cmpd="sng" algn="ctr">
            <a:solidFill>
              <a:srgbClr val="66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9" name="OTLSHAPE_M_9970ae4b309248be90b62c75a80eb688_Connector1"/>
          <p:cNvCxnSpPr/>
          <p:nvPr>
            <p:custDataLst>
              <p:tags r:id="rId7"/>
            </p:custDataLst>
          </p:nvPr>
        </p:nvCxnSpPr>
        <p:spPr>
          <a:xfrm>
            <a:off x="5774525" y="2463800"/>
            <a:ext cx="0" cy="327237"/>
          </a:xfrm>
          <a:prstGeom prst="line">
            <a:avLst/>
          </a:prstGeom>
          <a:ln w="9525" cap="flat" cmpd="sng" algn="ctr">
            <a:solidFill>
              <a:srgbClr val="66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8" name="OTLSHAPE_M_78f1fb763dc44e918dce4ffaa32dfcee_Connector3"/>
          <p:cNvCxnSpPr/>
          <p:nvPr>
            <p:custDataLst>
              <p:tags r:id="rId8"/>
            </p:custDataLst>
          </p:nvPr>
        </p:nvCxnSpPr>
        <p:spPr>
          <a:xfrm>
            <a:off x="5532889" y="3758185"/>
            <a:ext cx="0" cy="88900"/>
          </a:xfrm>
          <a:prstGeom prst="line">
            <a:avLst/>
          </a:prstGeom>
          <a:ln w="9525" cap="flat" cmpd="sng" algn="ctr">
            <a:solidFill>
              <a:srgbClr val="66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7" name="OTLSHAPE_M_78f1fb763dc44e918dce4ffaa32dfcee_Connector1"/>
          <p:cNvCxnSpPr/>
          <p:nvPr>
            <p:custDataLst>
              <p:tags r:id="rId9"/>
            </p:custDataLst>
          </p:nvPr>
        </p:nvCxnSpPr>
        <p:spPr>
          <a:xfrm>
            <a:off x="5532889" y="2463800"/>
            <a:ext cx="0" cy="1002624"/>
          </a:xfrm>
          <a:prstGeom prst="line">
            <a:avLst/>
          </a:prstGeom>
          <a:ln w="9525" cap="flat" cmpd="sng" algn="ctr">
            <a:solidFill>
              <a:srgbClr val="66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1" name="OTLSHAPE_T_f4543c7bd3b74cebb7d8be5181804e91_RightVerticalConnector1"/>
          <p:cNvCxnSpPr/>
          <p:nvPr>
            <p:custDataLst>
              <p:tags r:id="rId10"/>
            </p:custDataLst>
          </p:nvPr>
        </p:nvCxnSpPr>
        <p:spPr>
          <a:xfrm flipV="1">
            <a:off x="8313588" y="2438400"/>
            <a:ext cx="0" cy="2159424"/>
          </a:xfrm>
          <a:prstGeom prst="line">
            <a:avLst/>
          </a:prstGeom>
          <a:ln w="9525" cap="flat" cmpd="sng" algn="ctr">
            <a:solidFill>
              <a:srgbClr val="9B928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0" name="OTLSHAPE_T_f4543c7bd3b74cebb7d8be5181804e91_LeftVerticalConnector2"/>
          <p:cNvCxnSpPr/>
          <p:nvPr>
            <p:custDataLst>
              <p:tags r:id="rId11"/>
            </p:custDataLst>
          </p:nvPr>
        </p:nvCxnSpPr>
        <p:spPr>
          <a:xfrm>
            <a:off x="6722247" y="2946062"/>
            <a:ext cx="0" cy="1651762"/>
          </a:xfrm>
          <a:prstGeom prst="line">
            <a:avLst/>
          </a:prstGeom>
          <a:ln w="9525" cap="flat" cmpd="sng" algn="ctr">
            <a:solidFill>
              <a:srgbClr val="9B928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9" name="OTLSHAPE_T_f4543c7bd3b74cebb7d8be5181804e91_LeftVerticalConnector1"/>
          <p:cNvCxnSpPr/>
          <p:nvPr>
            <p:custDataLst>
              <p:tags r:id="rId12"/>
            </p:custDataLst>
          </p:nvPr>
        </p:nvCxnSpPr>
        <p:spPr>
          <a:xfrm>
            <a:off x="6722247" y="2438400"/>
            <a:ext cx="0" cy="352637"/>
          </a:xfrm>
          <a:prstGeom prst="line">
            <a:avLst/>
          </a:prstGeom>
          <a:ln w="9525" cap="flat" cmpd="sng" algn="ctr">
            <a:solidFill>
              <a:srgbClr val="9B928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8" name="OTLSHAPE_T_fa381f6b720043babfd73914d8add2d7_RightVerticalConnector1"/>
          <p:cNvCxnSpPr/>
          <p:nvPr>
            <p:custDataLst>
              <p:tags r:id="rId13"/>
            </p:custDataLst>
          </p:nvPr>
        </p:nvCxnSpPr>
        <p:spPr>
          <a:xfrm flipV="1">
            <a:off x="2285155" y="2438400"/>
            <a:ext cx="0" cy="1950806"/>
          </a:xfrm>
          <a:prstGeom prst="line">
            <a:avLst/>
          </a:prstGeom>
          <a:ln w="9525" cap="flat" cmpd="sng" algn="ctr">
            <a:solidFill>
              <a:srgbClr val="A8987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7" name="OTLSHAPE_T_fa381f6b720043babfd73914d8add2d7_LeftVerticalConnector1"/>
          <p:cNvCxnSpPr/>
          <p:nvPr>
            <p:custDataLst>
              <p:tags r:id="rId14"/>
            </p:custDataLst>
          </p:nvPr>
        </p:nvCxnSpPr>
        <p:spPr>
          <a:xfrm flipV="1">
            <a:off x="2146284" y="2438400"/>
            <a:ext cx="0" cy="1950806"/>
          </a:xfrm>
          <a:prstGeom prst="line">
            <a:avLst/>
          </a:prstGeom>
          <a:ln w="9525" cap="flat" cmpd="sng" algn="ctr">
            <a:solidFill>
              <a:srgbClr val="A8987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6" name="OTLSHAPE_T_f4543c7bd3b74cebb7d8be5181804e91_HorizontalConnector1"/>
          <p:cNvCxnSpPr/>
          <p:nvPr>
            <p:custDataLst>
              <p:tags r:id="rId15"/>
            </p:custDataLst>
          </p:nvPr>
        </p:nvCxnSpPr>
        <p:spPr>
          <a:xfrm>
            <a:off x="3014599" y="4661324"/>
            <a:ext cx="3707648" cy="0"/>
          </a:xfrm>
          <a:prstGeom prst="line">
            <a:avLst/>
          </a:prstGeom>
          <a:ln w="9525" cap="flat" cmpd="sng" algn="ctr">
            <a:solidFill>
              <a:srgbClr val="A89E8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5" name="OTLSHAPE_T_fa381f6b720043babfd73914d8add2d7_HorizontalConnector1"/>
          <p:cNvCxnSpPr/>
          <p:nvPr>
            <p:custDataLst>
              <p:tags r:id="rId16"/>
            </p:custDataLst>
          </p:nvPr>
        </p:nvCxnSpPr>
        <p:spPr>
          <a:xfrm>
            <a:off x="1439122" y="4452705"/>
            <a:ext cx="707163" cy="0"/>
          </a:xfrm>
          <a:prstGeom prst="line">
            <a:avLst/>
          </a:prstGeom>
          <a:ln w="9525" cap="flat" cmpd="sng" algn="ctr">
            <a:solidFill>
              <a:srgbClr val="A2957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6" name="OTLSHAPE_M_5e800947d9dc4f1888685697007bcfdd_Connector2"/>
          <p:cNvCxnSpPr/>
          <p:nvPr>
            <p:custDataLst>
              <p:tags r:id="rId17"/>
            </p:custDataLst>
          </p:nvPr>
        </p:nvCxnSpPr>
        <p:spPr>
          <a:xfrm>
            <a:off x="6137160" y="1780963"/>
            <a:ext cx="0" cy="251037"/>
          </a:xfrm>
          <a:prstGeom prst="line">
            <a:avLst/>
          </a:prstGeom>
          <a:ln w="9525" cap="flat" cmpd="sng" algn="ctr">
            <a:solidFill>
              <a:srgbClr val="65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5" name="OTLSHAPE_M_5e800947d9dc4f1888685697007bcfdd_Connector1"/>
          <p:cNvCxnSpPr/>
          <p:nvPr>
            <p:custDataLst>
              <p:tags r:id="rId18"/>
            </p:custDataLst>
          </p:nvPr>
        </p:nvCxnSpPr>
        <p:spPr>
          <a:xfrm>
            <a:off x="6137160" y="1537039"/>
            <a:ext cx="0" cy="88900"/>
          </a:xfrm>
          <a:prstGeom prst="line">
            <a:avLst/>
          </a:prstGeom>
          <a:ln w="9525" cap="flat" cmpd="sng" algn="ctr">
            <a:solidFill>
              <a:srgbClr val="65575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4" name="OTLSHAPE_M_b7490915c56145758571682716c96489_Connector3"/>
          <p:cNvCxnSpPr/>
          <p:nvPr>
            <p:custDataLst>
              <p:tags r:id="rId19"/>
            </p:custDataLst>
          </p:nvPr>
        </p:nvCxnSpPr>
        <p:spPr>
          <a:xfrm>
            <a:off x="5894794" y="1511639"/>
            <a:ext cx="0" cy="520361"/>
          </a:xfrm>
          <a:prstGeom prst="line">
            <a:avLst/>
          </a:prstGeom>
          <a:ln w="9525" cap="flat" cmpd="sng" algn="ctr">
            <a:solidFill>
              <a:srgbClr val="635555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3" name="OTLSHAPE_M_b7490915c56145758571682716c96489_Connector1"/>
          <p:cNvCxnSpPr/>
          <p:nvPr>
            <p:custDataLst>
              <p:tags r:id="rId20"/>
            </p:custDataLst>
          </p:nvPr>
        </p:nvCxnSpPr>
        <p:spPr>
          <a:xfrm>
            <a:off x="5894794" y="1130977"/>
            <a:ext cx="0" cy="88900"/>
          </a:xfrm>
          <a:prstGeom prst="line">
            <a:avLst/>
          </a:prstGeom>
          <a:ln w="9525" cap="flat" cmpd="sng" algn="ctr">
            <a:solidFill>
              <a:srgbClr val="635555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2" name="OTLSHAPE_M_0bb572822fde4026811d4a618fd5a339_Connector5"/>
          <p:cNvCxnSpPr/>
          <p:nvPr>
            <p:custDataLst>
              <p:tags r:id="rId21"/>
            </p:custDataLst>
          </p:nvPr>
        </p:nvCxnSpPr>
        <p:spPr>
          <a:xfrm>
            <a:off x="5654521" y="1917700"/>
            <a:ext cx="0" cy="114300"/>
          </a:xfrm>
          <a:prstGeom prst="line">
            <a:avLst/>
          </a:prstGeom>
          <a:ln w="9525" cap="flat" cmpd="sng" algn="ctr">
            <a:solidFill>
              <a:srgbClr val="635656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1" name="OTLSHAPE_M_0bb572822fde4026811d4a618fd5a339_Connector3"/>
          <p:cNvCxnSpPr/>
          <p:nvPr>
            <p:custDataLst>
              <p:tags r:id="rId22"/>
            </p:custDataLst>
          </p:nvPr>
        </p:nvCxnSpPr>
        <p:spPr>
          <a:xfrm>
            <a:off x="5654521" y="1105577"/>
            <a:ext cx="0" cy="520361"/>
          </a:xfrm>
          <a:prstGeom prst="line">
            <a:avLst/>
          </a:prstGeom>
          <a:ln w="9525" cap="flat" cmpd="sng" algn="ctr">
            <a:solidFill>
              <a:srgbClr val="635656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0" name="OTLSHAPE_M_0bb572822fde4026811d4a618fd5a339_Connector1"/>
          <p:cNvCxnSpPr/>
          <p:nvPr>
            <p:custDataLst>
              <p:tags r:id="rId23"/>
            </p:custDataLst>
          </p:nvPr>
        </p:nvCxnSpPr>
        <p:spPr>
          <a:xfrm>
            <a:off x="5654521" y="571771"/>
            <a:ext cx="0" cy="242045"/>
          </a:xfrm>
          <a:prstGeom prst="line">
            <a:avLst/>
          </a:prstGeom>
          <a:ln w="9525" cap="flat" cmpd="sng" algn="ctr">
            <a:solidFill>
              <a:srgbClr val="635656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9" name="OTLSHAPE_M_b3e5c17556f24a8da39c889210285597_Connector1"/>
          <p:cNvCxnSpPr/>
          <p:nvPr>
            <p:custDataLst>
              <p:tags r:id="rId24"/>
            </p:custDataLst>
          </p:nvPr>
        </p:nvCxnSpPr>
        <p:spPr>
          <a:xfrm>
            <a:off x="1324431" y="1867468"/>
            <a:ext cx="0" cy="164532"/>
          </a:xfrm>
          <a:prstGeom prst="line">
            <a:avLst/>
          </a:prstGeom>
          <a:ln w="9525" cap="flat" cmpd="sng" algn="ctr">
            <a:solidFill>
              <a:srgbClr val="B87D5A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6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317500" y="21393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rgbClr val="939BA5"/>
                </a:solidFill>
                <a:latin typeface="Calibri" panose="020F0502020204030204" pitchFamily="34" charset="0"/>
              </a:rPr>
              <a:t>2011</a:t>
            </a:r>
            <a:endParaRPr lang="en-US" sz="1400" b="1" spc="-26">
              <a:solidFill>
                <a:srgbClr val="939BA5"/>
              </a:solidFill>
              <a:latin typeface="Calibri" panose="020F0502020204030204" pitchFamily="34" charset="0"/>
            </a:endParaRPr>
          </a:p>
        </p:txBody>
      </p:sp>
      <p:sp>
        <p:nvSpPr>
          <p:cNvPr id="2467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8465989" y="21393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smtClean="0">
                <a:solidFill>
                  <a:srgbClr val="B8C4D6"/>
                </a:solidFill>
                <a:latin typeface="Calibri" panose="020F0502020204030204" pitchFamily="34" charset="0"/>
              </a:rPr>
              <a:t>2019</a:t>
            </a:r>
            <a:endParaRPr lang="en-US" sz="1400" b="1" spc="-26">
              <a:solidFill>
                <a:srgbClr val="B8C4D6"/>
              </a:solidFill>
              <a:latin typeface="Calibri" panose="020F0502020204030204" pitchFamily="34" charset="0"/>
            </a:endParaRPr>
          </a:p>
        </p:txBody>
      </p:sp>
      <p:sp>
        <p:nvSpPr>
          <p:cNvPr id="2468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830411" y="2057400"/>
            <a:ext cx="7493000" cy="381000"/>
          </a:xfrm>
          <a:prstGeom prst="rect">
            <a:avLst/>
          </a:prstGeom>
          <a:gradFill flip="none" rotWithShape="1">
            <a:gsLst>
              <a:gs pos="0">
                <a:srgbClr val="716046"/>
              </a:gs>
              <a:gs pos="0">
                <a:srgbClr val="716046"/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2" name="OTLSHAPE_TB_00000000000000000000000000000000_TimescaleInterval1"/>
          <p:cNvSpPr txBox="1"/>
          <p:nvPr>
            <p:custDataLst>
              <p:tags r:id="rId28"/>
            </p:custDataLst>
          </p:nvPr>
        </p:nvSpPr>
        <p:spPr>
          <a:xfrm>
            <a:off x="893911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2011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73" name="OTLSHAPE_TB_00000000000000000000000000000000_Separator1"/>
          <p:cNvCxnSpPr/>
          <p:nvPr>
            <p:custDataLst>
              <p:tags r:id="rId29"/>
            </p:custDataLst>
          </p:nvPr>
        </p:nvCxnSpPr>
        <p:spPr>
          <a:xfrm>
            <a:off x="1661369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4" name="OTLSHAPE_TB_00000000000000000000000000000000_TimescaleInterval2"/>
          <p:cNvSpPr txBox="1"/>
          <p:nvPr>
            <p:custDataLst>
              <p:tags r:id="rId30"/>
            </p:custDataLst>
          </p:nvPr>
        </p:nvSpPr>
        <p:spPr>
          <a:xfrm>
            <a:off x="1724869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2012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75" name="OTLSHAPE_TB_00000000000000000000000000000000_Separator2"/>
          <p:cNvCxnSpPr/>
          <p:nvPr>
            <p:custDataLst>
              <p:tags r:id="rId31"/>
            </p:custDataLst>
          </p:nvPr>
        </p:nvCxnSpPr>
        <p:spPr>
          <a:xfrm>
            <a:off x="2494604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6" name="OTLSHAPE_TB_00000000000000000000000000000000_TimescaleInterval3"/>
          <p:cNvSpPr txBox="1"/>
          <p:nvPr>
            <p:custDataLst>
              <p:tags r:id="rId32"/>
            </p:custDataLst>
          </p:nvPr>
        </p:nvSpPr>
        <p:spPr>
          <a:xfrm>
            <a:off x="2558104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2013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77" name="OTLSHAPE_TB_00000000000000000000000000000000_Separator3"/>
          <p:cNvCxnSpPr/>
          <p:nvPr>
            <p:custDataLst>
              <p:tags r:id="rId33"/>
            </p:custDataLst>
          </p:nvPr>
        </p:nvCxnSpPr>
        <p:spPr>
          <a:xfrm>
            <a:off x="3325563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8" name="OTLSHAPE_TB_00000000000000000000000000000000_TimescaleInterval4"/>
          <p:cNvSpPr txBox="1"/>
          <p:nvPr>
            <p:custDataLst>
              <p:tags r:id="rId34"/>
            </p:custDataLst>
          </p:nvPr>
        </p:nvSpPr>
        <p:spPr>
          <a:xfrm>
            <a:off x="3389063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2014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79" name="OTLSHAPE_TB_00000000000000000000000000000000_Separator4"/>
          <p:cNvCxnSpPr/>
          <p:nvPr>
            <p:custDataLst>
              <p:tags r:id="rId35"/>
            </p:custDataLst>
          </p:nvPr>
        </p:nvCxnSpPr>
        <p:spPr>
          <a:xfrm>
            <a:off x="4156521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0" name="OTLSHAPE_TB_00000000000000000000000000000000_TimescaleInterval5"/>
          <p:cNvSpPr txBox="1"/>
          <p:nvPr>
            <p:custDataLst>
              <p:tags r:id="rId36"/>
            </p:custDataLst>
          </p:nvPr>
        </p:nvSpPr>
        <p:spPr>
          <a:xfrm>
            <a:off x="4220021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2015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81" name="OTLSHAPE_TB_00000000000000000000000000000000_Separator5"/>
          <p:cNvCxnSpPr/>
          <p:nvPr>
            <p:custDataLst>
              <p:tags r:id="rId37"/>
            </p:custDataLst>
          </p:nvPr>
        </p:nvCxnSpPr>
        <p:spPr>
          <a:xfrm>
            <a:off x="4987479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2" name="OTLSHAPE_TB_00000000000000000000000000000000_TimescaleInterval6"/>
          <p:cNvSpPr txBox="1"/>
          <p:nvPr>
            <p:custDataLst>
              <p:tags r:id="rId38"/>
            </p:custDataLst>
          </p:nvPr>
        </p:nvSpPr>
        <p:spPr>
          <a:xfrm>
            <a:off x="5050979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2016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83" name="OTLSHAPE_TB_00000000000000000000000000000000_Separator6"/>
          <p:cNvCxnSpPr/>
          <p:nvPr>
            <p:custDataLst>
              <p:tags r:id="rId39"/>
            </p:custDataLst>
          </p:nvPr>
        </p:nvCxnSpPr>
        <p:spPr>
          <a:xfrm>
            <a:off x="5820714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4" name="OTLSHAPE_TB_00000000000000000000000000000000_TimescaleInterval7"/>
          <p:cNvSpPr txBox="1"/>
          <p:nvPr>
            <p:custDataLst>
              <p:tags r:id="rId40"/>
            </p:custDataLst>
          </p:nvPr>
        </p:nvSpPr>
        <p:spPr>
          <a:xfrm>
            <a:off x="5884214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2017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85" name="OTLSHAPE_TB_00000000000000000000000000000000_Separator7"/>
          <p:cNvCxnSpPr/>
          <p:nvPr>
            <p:custDataLst>
              <p:tags r:id="rId41"/>
            </p:custDataLst>
          </p:nvPr>
        </p:nvCxnSpPr>
        <p:spPr>
          <a:xfrm>
            <a:off x="6651672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6" name="OTLSHAPE_TB_00000000000000000000000000000000_TimescaleInterval8"/>
          <p:cNvSpPr txBox="1"/>
          <p:nvPr>
            <p:custDataLst>
              <p:tags r:id="rId42"/>
            </p:custDataLst>
          </p:nvPr>
        </p:nvSpPr>
        <p:spPr>
          <a:xfrm>
            <a:off x="6715172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2018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cxnSp>
        <p:nvCxnSpPr>
          <p:cNvPr id="2487" name="OTLSHAPE_TB_00000000000000000000000000000000_Separator8"/>
          <p:cNvCxnSpPr/>
          <p:nvPr>
            <p:custDataLst>
              <p:tags r:id="rId43"/>
            </p:custDataLst>
          </p:nvPr>
        </p:nvCxnSpPr>
        <p:spPr>
          <a:xfrm>
            <a:off x="7482631" y="2146300"/>
            <a:ext cx="0" cy="203200"/>
          </a:xfrm>
          <a:prstGeom prst="line">
            <a:avLst/>
          </a:prstGeom>
          <a:ln w="9525" cap="flat" cmpd="sng" algn="ctr">
            <a:solidFill>
              <a:srgbClr val="241B25">
                <a:alpha val="2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8" name="OTLSHAPE_TB_00000000000000000000000000000000_TimescaleInterval9"/>
          <p:cNvSpPr txBox="1"/>
          <p:nvPr>
            <p:custDataLst>
              <p:tags r:id="rId44"/>
            </p:custDataLst>
          </p:nvPr>
        </p:nvSpPr>
        <p:spPr>
          <a:xfrm>
            <a:off x="7546131" y="21548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41B25"/>
                </a:solidFill>
                <a:latin typeface="Calibri" panose="020F0502020204030204" pitchFamily="34" charset="0"/>
              </a:rPr>
              <a:t>2019</a:t>
            </a:r>
            <a:endParaRPr lang="en-US" sz="1200" spc="-20">
              <a:solidFill>
                <a:srgbClr val="241B25"/>
              </a:solidFill>
              <a:latin typeface="Calibri" panose="020F0502020204030204" pitchFamily="34" charset="0"/>
            </a:endParaRPr>
          </a:p>
        </p:txBody>
      </p:sp>
      <p:sp>
        <p:nvSpPr>
          <p:cNvPr id="2512" name="OTLSHAPE_M_b3e5c17556f24a8da39c889210285597_Title"/>
          <p:cNvSpPr txBox="1"/>
          <p:nvPr>
            <p:custDataLst>
              <p:tags r:id="rId45"/>
            </p:custDataLst>
          </p:nvPr>
        </p:nvSpPr>
        <p:spPr>
          <a:xfrm>
            <a:off x="955263" y="1550307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Juno’s Launch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13" name="OTLSHAPE_M_b3e5c17556f24a8da39c889210285597_Date"/>
          <p:cNvSpPr txBox="1"/>
          <p:nvPr>
            <p:custDataLst>
              <p:tags r:id="rId46"/>
            </p:custDataLst>
          </p:nvPr>
        </p:nvSpPr>
        <p:spPr>
          <a:xfrm>
            <a:off x="1073712" y="1718032"/>
            <a:ext cx="495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Aug 5, 2011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14" name="OTLSHAPE_M_b3e5c17556f24a8da39c889210285597_Shape"/>
          <p:cNvSpPr/>
          <p:nvPr>
            <p:custDataLst>
              <p:tags r:id="rId47"/>
            </p:custDataLst>
          </p:nvPr>
        </p:nvSpPr>
        <p:spPr>
          <a:xfrm>
            <a:off x="1248231" y="1943100"/>
            <a:ext cx="152400" cy="177800"/>
          </a:xfrm>
          <a:prstGeom prst="upArrow">
            <a:avLst/>
          </a:prstGeom>
          <a:solidFill>
            <a:srgbClr val="B87D5A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5" name="OTLSHAPE_M_43d4568ebf5a49958f2467e4e2b36a2a_Title"/>
          <p:cNvSpPr txBox="1"/>
          <p:nvPr>
            <p:custDataLst>
              <p:tags r:id="rId48"/>
            </p:custDataLst>
          </p:nvPr>
        </p:nvSpPr>
        <p:spPr>
          <a:xfrm>
            <a:off x="5041936" y="1625939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B0A291"/>
                </a:solidFill>
                <a:latin typeface="Calibri" panose="020F0502020204030204" pitchFamily="34" charset="0"/>
              </a:rPr>
              <a:t>Jupiter arrival</a:t>
            </a:r>
            <a:endParaRPr lang="en-US" sz="1000" b="1" spc="-4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16" name="OTLSHAPE_M_43d4568ebf5a49958f2467e4e2b36a2a_Date"/>
          <p:cNvSpPr txBox="1"/>
          <p:nvPr>
            <p:custDataLst>
              <p:tags r:id="rId49"/>
            </p:custDataLst>
          </p:nvPr>
        </p:nvSpPr>
        <p:spPr>
          <a:xfrm>
            <a:off x="5045323" y="1793663"/>
            <a:ext cx="723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Jul 5, 2016, 03:53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17" name="OTLSHAPE_M_43d4568ebf5a49958f2467e4e2b36a2a_Shape"/>
          <p:cNvSpPr/>
          <p:nvPr>
            <p:custDataLst>
              <p:tags r:id="rId50"/>
            </p:custDataLst>
          </p:nvPr>
        </p:nvSpPr>
        <p:spPr>
          <a:xfrm>
            <a:off x="5335095" y="1943100"/>
            <a:ext cx="152400" cy="177800"/>
          </a:xfrm>
          <a:prstGeom prst="downArrow">
            <a:avLst/>
          </a:prstGeom>
          <a:solidFill>
            <a:srgbClr val="B87D5A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8" name="OTLSHAPE_M_0bb572822fde4026811d4a618fd5a339_Title"/>
          <p:cNvSpPr txBox="1"/>
          <p:nvPr>
            <p:custDataLst>
              <p:tags r:id="rId51"/>
            </p:custDataLst>
          </p:nvPr>
        </p:nvSpPr>
        <p:spPr>
          <a:xfrm>
            <a:off x="5005487" y="254610"/>
            <a:ext cx="1295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B0A291"/>
                </a:solidFill>
                <a:latin typeface="Calibri" panose="020F0502020204030204" pitchFamily="34" charset="0"/>
              </a:rPr>
              <a:t>Perijove 2: engine issues</a:t>
            </a:r>
            <a:endParaRPr lang="en-US" sz="1000" b="1" spc="-4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19" name="OTLSHAPE_M_0bb572822fde4026811d4a618fd5a339_Date"/>
          <p:cNvSpPr txBox="1"/>
          <p:nvPr>
            <p:custDataLst>
              <p:tags r:id="rId52"/>
            </p:custDataLst>
          </p:nvPr>
        </p:nvSpPr>
        <p:spPr>
          <a:xfrm>
            <a:off x="5385937" y="422335"/>
            <a:ext cx="533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Oct 19, 2016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20" name="OTLSHAPE_M_0bb572822fde4026811d4a618fd5a339_Shape"/>
          <p:cNvSpPr/>
          <p:nvPr>
            <p:custDataLst>
              <p:tags r:id="rId53"/>
            </p:custDataLst>
          </p:nvPr>
        </p:nvSpPr>
        <p:spPr>
          <a:xfrm flipV="1">
            <a:off x="5578321" y="1943100"/>
            <a:ext cx="152400" cy="177800"/>
          </a:xfrm>
          <a:prstGeom prst="triangle">
            <a:avLst/>
          </a:prstGeom>
          <a:solidFill>
            <a:srgbClr val="635656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1" name="OTLSHAPE_M_b7490915c56145758571682716c96489_Title"/>
          <p:cNvSpPr txBox="1"/>
          <p:nvPr>
            <p:custDataLst>
              <p:tags r:id="rId54"/>
            </p:custDataLst>
          </p:nvPr>
        </p:nvSpPr>
        <p:spPr>
          <a:xfrm>
            <a:off x="5627417" y="813816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Perijove 4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22" name="OTLSHAPE_M_b7490915c56145758571682716c96489_Date"/>
          <p:cNvSpPr txBox="1"/>
          <p:nvPr>
            <p:custDataLst>
              <p:tags r:id="rId55"/>
            </p:custDataLst>
          </p:nvPr>
        </p:nvSpPr>
        <p:spPr>
          <a:xfrm>
            <a:off x="5508798" y="981541"/>
            <a:ext cx="762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Feb 2, 2017, 12:57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23" name="OTLSHAPE_M_b7490915c56145758571682716c96489_Shape"/>
          <p:cNvSpPr/>
          <p:nvPr>
            <p:custDataLst>
              <p:tags r:id="rId56"/>
            </p:custDataLst>
          </p:nvPr>
        </p:nvSpPr>
        <p:spPr>
          <a:xfrm flipV="1">
            <a:off x="5818594" y="1943100"/>
            <a:ext cx="152400" cy="177800"/>
          </a:xfrm>
          <a:prstGeom prst="triangle">
            <a:avLst/>
          </a:prstGeom>
          <a:solidFill>
            <a:srgbClr val="635555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4" name="OTLSHAPE_M_5e800947d9dc4f1888685697007bcfdd_Title"/>
          <p:cNvSpPr txBox="1"/>
          <p:nvPr>
            <p:custDataLst>
              <p:tags r:id="rId57"/>
            </p:custDataLst>
          </p:nvPr>
        </p:nvSpPr>
        <p:spPr>
          <a:xfrm>
            <a:off x="5869782" y="1219877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Perijove 6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25" name="OTLSHAPE_M_5e800947d9dc4f1888685697007bcfdd_Date"/>
          <p:cNvSpPr txBox="1"/>
          <p:nvPr>
            <p:custDataLst>
              <p:tags r:id="rId58"/>
            </p:custDataLst>
          </p:nvPr>
        </p:nvSpPr>
        <p:spPr>
          <a:xfrm>
            <a:off x="5850902" y="1387602"/>
            <a:ext cx="571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May 19, 2017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26" name="OTLSHAPE_M_5e800947d9dc4f1888685697007bcfdd_Shape"/>
          <p:cNvSpPr/>
          <p:nvPr>
            <p:custDataLst>
              <p:tags r:id="rId59"/>
            </p:custDataLst>
          </p:nvPr>
        </p:nvSpPr>
        <p:spPr>
          <a:xfrm flipV="1">
            <a:off x="6060960" y="1943100"/>
            <a:ext cx="152400" cy="177800"/>
          </a:xfrm>
          <a:prstGeom prst="triangle">
            <a:avLst/>
          </a:prstGeom>
          <a:solidFill>
            <a:srgbClr val="65575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7" name="OTLSHAPE_M_d0c5ceecab6f42149d3d0d1430191bba_Title"/>
          <p:cNvSpPr txBox="1"/>
          <p:nvPr>
            <p:custDataLst>
              <p:tags r:id="rId60"/>
            </p:custDataLst>
          </p:nvPr>
        </p:nvSpPr>
        <p:spPr>
          <a:xfrm>
            <a:off x="6104085" y="1625939"/>
            <a:ext cx="123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rgbClr val="B0A291"/>
                </a:solidFill>
                <a:latin typeface="Calibri" panose="020F0502020204030204" pitchFamily="34" charset="0"/>
              </a:rPr>
              <a:t>Planned end of mission</a:t>
            </a:r>
            <a:endParaRPr lang="en-US" sz="1000" b="1" spc="-2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28" name="OTLSHAPE_M_d0c5ceecab6f42149d3d0d1430191bba_Date"/>
          <p:cNvSpPr txBox="1"/>
          <p:nvPr>
            <p:custDataLst>
              <p:tags r:id="rId61"/>
            </p:custDataLst>
          </p:nvPr>
        </p:nvSpPr>
        <p:spPr>
          <a:xfrm>
            <a:off x="6529154" y="1793663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Feb 2018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29" name="OTLSHAPE_M_d0c5ceecab6f42149d3d0d1430191bba_Shape"/>
          <p:cNvSpPr/>
          <p:nvPr>
            <p:custDataLst>
              <p:tags r:id="rId62"/>
            </p:custDataLst>
          </p:nvPr>
        </p:nvSpPr>
        <p:spPr>
          <a:xfrm>
            <a:off x="6648322" y="19431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87D5A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0" name="OTLSHAPE_M_cfa73d14489c4408b3e84a15301984ee_Title"/>
          <p:cNvSpPr txBox="1"/>
          <p:nvPr>
            <p:custDataLst>
              <p:tags r:id="rId63"/>
            </p:custDataLst>
          </p:nvPr>
        </p:nvSpPr>
        <p:spPr>
          <a:xfrm>
            <a:off x="2421360" y="2714837"/>
            <a:ext cx="1422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B0A291"/>
                </a:solidFill>
                <a:latin typeface="Calibri" panose="020F0502020204030204" pitchFamily="34" charset="0"/>
              </a:rPr>
              <a:t>Earth flyby for speed boost</a:t>
            </a:r>
            <a:endParaRPr lang="en-US" sz="1000" b="1" spc="-4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31" name="OTLSHAPE_M_cfa73d14489c4408b3e84a15301984ee_Date"/>
          <p:cNvSpPr txBox="1"/>
          <p:nvPr>
            <p:custDataLst>
              <p:tags r:id="rId64"/>
            </p:custDataLst>
          </p:nvPr>
        </p:nvSpPr>
        <p:spPr>
          <a:xfrm>
            <a:off x="2893758" y="2578100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Oct 9, 2013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32" name="OTLSHAPE_M_cfa73d14489c4408b3e84a15301984ee_Shape"/>
          <p:cNvSpPr/>
          <p:nvPr>
            <p:custDataLst>
              <p:tags r:id="rId65"/>
            </p:custDataLst>
          </p:nvPr>
        </p:nvSpPr>
        <p:spPr>
          <a:xfrm>
            <a:off x="3060403" y="2374900"/>
            <a:ext cx="152400" cy="177800"/>
          </a:xfrm>
          <a:prstGeom prst="triangle">
            <a:avLst/>
          </a:prstGeom>
          <a:solidFill>
            <a:srgbClr val="B3BCB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3" name="OTLSHAPE_M_78f1fb763dc44e918dce4ffaa32dfcee_Title"/>
          <p:cNvSpPr txBox="1"/>
          <p:nvPr>
            <p:custDataLst>
              <p:tags r:id="rId66"/>
            </p:custDataLst>
          </p:nvPr>
        </p:nvSpPr>
        <p:spPr>
          <a:xfrm>
            <a:off x="5265512" y="4009222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Perijove 1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34" name="OTLSHAPE_M_78f1fb763dc44e918dce4ffaa32dfcee_Date"/>
          <p:cNvSpPr txBox="1"/>
          <p:nvPr>
            <p:custDataLst>
              <p:tags r:id="rId67"/>
            </p:custDataLst>
          </p:nvPr>
        </p:nvSpPr>
        <p:spPr>
          <a:xfrm>
            <a:off x="5062693" y="3872485"/>
            <a:ext cx="9398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Aug 27, 2016, 1:44 pm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35" name="OTLSHAPE_M_78f1fb763dc44e918dce4ffaa32dfcee_Shape"/>
          <p:cNvSpPr/>
          <p:nvPr>
            <p:custDataLst>
              <p:tags r:id="rId68"/>
            </p:custDataLst>
          </p:nvPr>
        </p:nvSpPr>
        <p:spPr>
          <a:xfrm>
            <a:off x="5456689" y="2374900"/>
            <a:ext cx="152400" cy="177800"/>
          </a:xfrm>
          <a:prstGeom prst="triangle">
            <a:avLst/>
          </a:prstGeom>
          <a:solidFill>
            <a:srgbClr val="66575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6" name="OTLSHAPE_M_9970ae4b309248be90b62c75a80eb688_Title"/>
          <p:cNvSpPr txBox="1"/>
          <p:nvPr>
            <p:custDataLst>
              <p:tags r:id="rId69"/>
            </p:custDataLst>
          </p:nvPr>
        </p:nvSpPr>
        <p:spPr>
          <a:xfrm>
            <a:off x="5507147" y="3603160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Perijove 3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37" name="OTLSHAPE_M_9970ae4b309248be90b62c75a80eb688_Date"/>
          <p:cNvSpPr txBox="1"/>
          <p:nvPr>
            <p:custDataLst>
              <p:tags r:id="rId70"/>
            </p:custDataLst>
          </p:nvPr>
        </p:nvSpPr>
        <p:spPr>
          <a:xfrm>
            <a:off x="5359340" y="3466424"/>
            <a:ext cx="825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Dec 11, 2016, 17:04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38" name="OTLSHAPE_M_9970ae4b309248be90b62c75a80eb688_Shape"/>
          <p:cNvSpPr/>
          <p:nvPr>
            <p:custDataLst>
              <p:tags r:id="rId71"/>
            </p:custDataLst>
          </p:nvPr>
        </p:nvSpPr>
        <p:spPr>
          <a:xfrm>
            <a:off x="5698325" y="2374900"/>
            <a:ext cx="152400" cy="177800"/>
          </a:xfrm>
          <a:prstGeom prst="triangle">
            <a:avLst/>
          </a:prstGeom>
          <a:solidFill>
            <a:srgbClr val="66575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9" name="OTLSHAPE_M_61cffe8fa5784b9da61de81a7f9ad778_Title"/>
          <p:cNvSpPr txBox="1"/>
          <p:nvPr>
            <p:custDataLst>
              <p:tags r:id="rId72"/>
            </p:custDataLst>
          </p:nvPr>
        </p:nvSpPr>
        <p:spPr>
          <a:xfrm>
            <a:off x="5747689" y="319709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smtClean="0">
                <a:solidFill>
                  <a:srgbClr val="B0A291"/>
                </a:solidFill>
                <a:latin typeface="Calibri" panose="020F0502020204030204" pitchFamily="34" charset="0"/>
              </a:rPr>
              <a:t>Perijove 5</a:t>
            </a:r>
            <a:endParaRPr lang="en-US" sz="1000" b="1" spc="-6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40" name="OTLSHAPE_M_61cffe8fa5784b9da61de81a7f9ad778_Date"/>
          <p:cNvSpPr txBox="1"/>
          <p:nvPr>
            <p:custDataLst>
              <p:tags r:id="rId73"/>
            </p:custDataLst>
          </p:nvPr>
        </p:nvSpPr>
        <p:spPr>
          <a:xfrm>
            <a:off x="5592410" y="3060362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Mar 27, 2017, 08:52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41" name="OTLSHAPE_M_61cffe8fa5784b9da61de81a7f9ad778_Shape"/>
          <p:cNvSpPr/>
          <p:nvPr>
            <p:custDataLst>
              <p:tags r:id="rId74"/>
            </p:custDataLst>
          </p:nvPr>
        </p:nvSpPr>
        <p:spPr>
          <a:xfrm>
            <a:off x="5938866" y="2374900"/>
            <a:ext cx="152400" cy="177800"/>
          </a:xfrm>
          <a:prstGeom prst="triangle">
            <a:avLst/>
          </a:prstGeom>
          <a:solidFill>
            <a:srgbClr val="425A63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2" name="OTLSHAPE_M_50ca432953314eb5b5e359ea620883ac_Title"/>
          <p:cNvSpPr txBox="1"/>
          <p:nvPr>
            <p:custDataLst>
              <p:tags r:id="rId75"/>
            </p:custDataLst>
          </p:nvPr>
        </p:nvSpPr>
        <p:spPr>
          <a:xfrm>
            <a:off x="5614224" y="2791037"/>
            <a:ext cx="151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rgbClr val="B0A291"/>
                </a:solidFill>
                <a:latin typeface="Calibri" panose="020F0502020204030204" pitchFamily="34" charset="0"/>
              </a:rPr>
              <a:t>Earliest expected cam failure</a:t>
            </a:r>
            <a:endParaRPr lang="en-US" sz="1000" b="1" spc="-4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43" name="OTLSHAPE_M_50ca432953314eb5b5e359ea620883ac_Date"/>
          <p:cNvSpPr txBox="1"/>
          <p:nvPr>
            <p:custDataLst>
              <p:tags r:id="rId76"/>
            </p:custDataLst>
          </p:nvPr>
        </p:nvSpPr>
        <p:spPr>
          <a:xfrm>
            <a:off x="6130182" y="2654301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mtClean="0">
                <a:solidFill>
                  <a:srgbClr val="BCCCC2"/>
                </a:solidFill>
                <a:latin typeface="Calibri" panose="020F0502020204030204" pitchFamily="34" charset="0"/>
              </a:rPr>
              <a:t>Sep 1, 2017</a:t>
            </a:r>
            <a:endParaRPr lang="en-US" sz="800">
              <a:solidFill>
                <a:srgbClr val="BCCCC2"/>
              </a:solidFill>
              <a:latin typeface="Calibri" panose="020F0502020204030204" pitchFamily="34" charset="0"/>
            </a:endParaRPr>
          </a:p>
        </p:txBody>
      </p:sp>
      <p:sp>
        <p:nvSpPr>
          <p:cNvPr id="2544" name="OTLSHAPE_M_50ca432953314eb5b5e359ea620883ac_Shape"/>
          <p:cNvSpPr/>
          <p:nvPr>
            <p:custDataLst>
              <p:tags r:id="rId77"/>
            </p:custDataLst>
          </p:nvPr>
        </p:nvSpPr>
        <p:spPr>
          <a:xfrm>
            <a:off x="6300003" y="2374900"/>
            <a:ext cx="152400" cy="177800"/>
          </a:xfrm>
          <a:prstGeom prst="triangle">
            <a:avLst/>
          </a:prstGeom>
          <a:solidFill>
            <a:srgbClr val="654430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5" name="OTLSHAPE_T_fa381f6b720043babfd73914d8add2d7_Shape"/>
          <p:cNvSpPr/>
          <p:nvPr>
            <p:custDataLst>
              <p:tags r:id="rId78"/>
            </p:custDataLst>
          </p:nvPr>
        </p:nvSpPr>
        <p:spPr>
          <a:xfrm>
            <a:off x="2146284" y="4389205"/>
            <a:ext cx="139700" cy="127000"/>
          </a:xfrm>
          <a:prstGeom prst="rect">
            <a:avLst/>
          </a:prstGeom>
          <a:solidFill>
            <a:srgbClr val="DB9358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1" name="OTLSHAPE_T_fa381f6b720043babfd73914d8add2d7_JoinedDate"/>
          <p:cNvSpPr txBox="1"/>
          <p:nvPr>
            <p:custDataLst>
              <p:tags r:id="rId79"/>
            </p:custDataLst>
          </p:nvPr>
        </p:nvSpPr>
        <p:spPr>
          <a:xfrm>
            <a:off x="2335955" y="4375193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smtClean="0">
                <a:solidFill>
                  <a:srgbClr val="BCCBC2"/>
                </a:solidFill>
                <a:latin typeface="Calibri" panose="020F0502020204030204" pitchFamily="34" charset="0"/>
              </a:rPr>
              <a:t>Aug 2012 - Sep 2012</a:t>
            </a:r>
            <a:endParaRPr lang="en-US" sz="1000" spc="-4">
              <a:solidFill>
                <a:srgbClr val="BCCBC2"/>
              </a:solidFill>
              <a:latin typeface="Calibri" panose="020F0502020204030204" pitchFamily="34" charset="0"/>
            </a:endParaRPr>
          </a:p>
        </p:txBody>
      </p:sp>
      <p:sp>
        <p:nvSpPr>
          <p:cNvPr id="2552" name="OTLSHAPE_T_fa381f6b720043babfd73914d8add2d7_Title"/>
          <p:cNvSpPr txBox="1"/>
          <p:nvPr>
            <p:custDataLst>
              <p:tags r:id="rId80"/>
            </p:custDataLst>
          </p:nvPr>
        </p:nvSpPr>
        <p:spPr>
          <a:xfrm>
            <a:off x="127000" y="4367446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 dirty="0" smtClean="0">
                <a:solidFill>
                  <a:srgbClr val="B0A291"/>
                </a:solidFill>
                <a:latin typeface="Calibri" panose="020F0502020204030204" pitchFamily="34" charset="0"/>
              </a:rPr>
              <a:t>Deep space maneuvers</a:t>
            </a:r>
            <a:endParaRPr lang="en-US" sz="1100" spc="-4" dirty="0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  <p:sp>
        <p:nvSpPr>
          <p:cNvPr id="2553" name="OTLSHAPE_T_f4543c7bd3b74cebb7d8be5181804e91_Shape"/>
          <p:cNvSpPr/>
          <p:nvPr>
            <p:custDataLst>
              <p:tags r:id="rId81"/>
            </p:custDataLst>
          </p:nvPr>
        </p:nvSpPr>
        <p:spPr>
          <a:xfrm>
            <a:off x="6722247" y="4597824"/>
            <a:ext cx="1600200" cy="127000"/>
          </a:xfrm>
          <a:prstGeom prst="rect">
            <a:avLst/>
          </a:prstGeom>
          <a:solidFill>
            <a:srgbClr val="B7754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9" name="OTLSHAPE_T_f4543c7bd3b74cebb7d8be5181804e91_JoinedDate"/>
          <p:cNvSpPr txBox="1"/>
          <p:nvPr>
            <p:custDataLst>
              <p:tags r:id="rId82"/>
            </p:custDataLst>
          </p:nvPr>
        </p:nvSpPr>
        <p:spPr>
          <a:xfrm>
            <a:off x="8364388" y="4583812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spc="-6" smtClean="0">
                <a:solidFill>
                  <a:srgbClr val="BCCBC2"/>
                </a:solidFill>
                <a:latin typeface="Calibri" panose="020F0502020204030204" pitchFamily="34" charset="0"/>
              </a:rPr>
              <a:t>2018 - 2019</a:t>
            </a:r>
            <a:endParaRPr lang="en-US" sz="1000" spc="-6">
              <a:solidFill>
                <a:srgbClr val="BCCBC2"/>
              </a:solidFill>
              <a:latin typeface="Calibri" panose="020F0502020204030204" pitchFamily="34" charset="0"/>
            </a:endParaRPr>
          </a:p>
        </p:txBody>
      </p:sp>
      <p:sp>
        <p:nvSpPr>
          <p:cNvPr id="2560" name="OTLSHAPE_T_f4543c7bd3b74cebb7d8be5181804e91_Title"/>
          <p:cNvSpPr txBox="1"/>
          <p:nvPr>
            <p:custDataLst>
              <p:tags r:id="rId83"/>
            </p:custDataLst>
          </p:nvPr>
        </p:nvSpPr>
        <p:spPr>
          <a:xfrm>
            <a:off x="127000" y="4576065"/>
            <a:ext cx="289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4" dirty="0" smtClean="0">
                <a:solidFill>
                  <a:srgbClr val="B0A291"/>
                </a:solidFill>
                <a:latin typeface="Calibri" panose="020F0502020204030204" pitchFamily="34" charset="0"/>
              </a:rPr>
              <a:t>Spacecraft disposal (controlled deorbit into </a:t>
            </a:r>
            <a:r>
              <a:rPr lang="en-US" sz="1100" spc="-4" dirty="0" smtClean="0">
                <a:solidFill>
                  <a:srgbClr val="B0A291"/>
                </a:solidFill>
                <a:latin typeface="Calibri" panose="020F0502020204030204" pitchFamily="34" charset="0"/>
              </a:rPr>
              <a:t>Jupiter</a:t>
            </a:r>
            <a:r>
              <a:rPr lang="en-US" sz="1100" spc="-4" dirty="0" smtClean="0">
                <a:solidFill>
                  <a:srgbClr val="B0A291"/>
                </a:solidFill>
                <a:latin typeface="Calibri" panose="020F0502020204030204" pitchFamily="34" charset="0"/>
              </a:rPr>
              <a:t>)</a:t>
            </a:r>
            <a:endParaRPr lang="en-US" sz="1100" spc="-4" dirty="0">
              <a:solidFill>
                <a:srgbClr val="B0A29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968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WkEiLCJTdHlsZU5hbWUiOiJTdGFuZGFyZCIsIklzVGVtcGxhdGUiOmZhbHNlLCJWZXJzaW9uIjp7IiRpZCI6IjIiLCJWZXJzaW9uIjoiMy4xLjAiLCJPcmlnaW5hbEFzc2VtYmx5VmVyc2lvbiI6IjMuMTIuMDEuMDAiLCJFZGl0aW9uIjoiUGx1cyIsIklzUGx1c0VkaXRpb24iOnRydWV9LCJFZmZlY3QiOjE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MTEzLCJHIjo5NiwiQiI6NzB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QsIkZvbnROYW1lIjoiQ2FsaWJyaSIsIklzQm9sZCI6dHJ1ZSwiSXNJdGFsaWMiOmZhbHNlLCJJc1VuZGVybGluZWQiOmZhbHNlLCJQYXJlbnRTdHlsZSI6bnVsbH0sIkF1dG9TaXplIjowLCJGb3JlZ3JvdW5kIjp7IiRpZCI6IjE1IiwiQ29sb3IiOnsiJGlkIjoiMTYiLCJBIjoyNTUsIlIiOjE4NCwiRyI6MTk2LCJCIjoyMTR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QsIkZvbnROYW1lIjoiQ2FsaWJyaSIsIklzQm9sZCI6dHJ1ZSwiSXNJdGFsaWMiOmZhbHNlLCJJc1VuZGVybGluZWQiOmZhbHNlLCJQYXJlbnRTdHlsZSI6bnVsbH0sIkF1dG9TaXplIjowLCJGb3JlZ3JvdW5kIjp7IiRpZCI6IjIzIiwiQ29sb3IiOnsiJGlkIjoiMjQiLCJBIjoyNTUsIlIiOjE0NywiRyI6MTU1LCJCIjoxNjV9fSwiTWF4V2lkdGgiOiJJbmZpbml0eSIsIk1heEhlaWdodCI6IkluZmluaXR5IiwiU21hcnRGb3JlZ3JvdW5kSXNBY3RpdmUiOmZhbHNlLCJIb3Jpem9udGFsQWxpZ25tZW50IjowLCJWZXJ0aWNhbEFsaWdubWVudCI6MCwiU21hcnRGb3JlZ3JvdW5kIjpudWxsLCJNYXJnaW4iOnsiJGlkIjoiMjUiLCJUb3AiOjAsIkxlZnQiOjI1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M2LCJHIjoyNywiQiI6Mzd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E5MiwiQiI6MH19LCJBcHBlbmRZZWFyT25ZZWFyQ2hhbmdlIjp0cnVlLCJFbGFwc2VkVGltZUZvcm1hdCI6MCwiVG9kYXlNYXJrZXJQb3NpdGlvbiI6MCwiUXVpY2tQb3NpdGlvbiI6MywiQWJzb2x1dGVQb3NpdGlvbiI6MTYyLjAsIk1hcmdpbiI6eyIkaWQiOiI0OSIsIlRvcCI6MCwiTGVmdCI6MTAsIlJpZ2h0IjoxMCwiQm90dG9tIjowfSwiUGFkZGluZyI6eyIkaWQiOiI1MCIsIlRvcCI6MCwiTGVmdCI6MCwiUmlnaHQiOjAsIkJvdHRvbSI6MH0sIkJhY2tncm91bmQiOnsiJGlkIjoiNTEiLCJDb2xvciI6eyIkaWQiOiI1MiIsIkEiOjI1NSwiUiI6MTc4LCJHIjoxNzgsIkIiOjE3OH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wLCJGb250TmFtZSI6IkNhbGlicmkiLCJJc0JvbGQiOnRydWUsIklzSXRhbGljIjpmYWxzZSwiSXNVbmRlcmxpbmVkIjpmYWxzZSwiUGFyZW50U3R5bGUiOm51bGx9LCJBdXRvU2l6ZSI6MCwiRm9yZWdyb3VuZCI6eyIkaWQiOiI2NyIsIkNvbG9yIjp7IiRpZCI6IjY4IiwiQSI6MjU1LCJSIjoxNzYsIkciOjE2MiwiQiI6MTQ1fX0sIk1heFdpZHRoIjoyMDAuMCwiTWF4SGVpZ2h0IjoiSW5maW5pdHkiLCJTbWFydEZvcmVncm91bmRJc0FjdGl2ZSI6ZmFsc2UsIkhvcml6b250YWxBbGlnbm1lbnQiOjE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OCwiRm9udE5hbWUiOiJDYWxpYnJpIiwiSXNCb2xkIjpmYWxzZSwiSXNJdGFsaWMiOmZhbHNlLCJJc1VuZGVybGluZWQiOmZhbHNlLCJQYXJlbnRTdHlsZSI6bnVsbH0sIkF1dG9TaXplIjowLCJGb3JlZ3JvdW5kIjp7IiRpZCI6Ijc0IiwiQ29sb3IiOnsiJGlkIjoiNzUiLCJBIjoyNTUsIlIiOjE4OCwiRyI6MjA0LCJCIjoxOTR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0gZCIsIlNlcGFyYXRvciI6Ii8iLCJVc2VJbnRlcm5hdGlvbmFsRGF0ZUZvcm1hdCI6ZmFsc2UsIkRhdGVJc1Zpc2libGUiOnRydWUsIlRpbWVJc1Zpc2libGUiOnRydWUsIkhvdXJEaWdpdHMiOjEsIkFtUG1EZXNpZ25hdG9yIjoyLCJUcmltMDBNaW51dGVzIjpmYWxzZSwiTGFzdEtub3duVmlzaWJpbGl0eVN0YXRlIjpudWxsfSwiSXNWaXNpYmxlIjp0cnVlLCJQYXJlbnRTdHlsZSI6bnVsbH0sIkRlZmF1bHRUYXNrU3R5bGUiOnsiJGlkIjoiODAiLCJTaGFwZSI6MCwiU2hhcGVUaGlja25lc3MiOjAsIkR1cmF0aW9uRm9ybWF0Ijo3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yMDcsIkciOjE5OCwiQiI6MTN9fSwiTWF4V2lkdGgiOjIwMC4wLCJNYXhIZWlnaHQiOiJJbmZpbml0eSIsIlNtYXJ0Rm9yZWdyb3VuZElzQWN0aXZlIjpmYWxzZSwiSG9yaXpvbnRhbEFsaWdubWVudCI6MCwiVmVydGljYWxBbGlnbm1lbnQiOjAsIlNtYXJ0Rm9yZWdyb3VuZCI6bnVsbCwiTWFyZ2luIjp7IiRpZCI6Ijg1IiwiVG9wIjowLCJMZWZ0IjowLCJSaWdodCI6MCwiQm90dG9tIjowfSwiUGFkZGluZyI6eyIkaWQiOiI4NiIsIlRvcCI6MCwiTGVmdCI6MCwiUmlnaHQiOjAsIkJvdHRvbSI6MH0sIkJhY2tncm91bmQiOnsiJGlkIjoiODciLCJDb2xvciI6eyIkcmVmIjoiMjAifX0sIklzVmlzaWJsZSI6dHJ1ZSwiV2lkdGgiOjAuMCwiSGVpZ2h0IjowLjAsIkJvcmRlclN0eWxlIjpudWxsLCJQYXJlbnRTdHlsZSI6bnVsbH0sIkR1cmF0aW9uU3R5bGUiOnsiJGlkIjoiODgiLCJGb250U2V0dGluZ3MiOnsiJGlkIjoiODkiLCJGb250U2l6ZSI6MTAsIkZvbnROYW1lIjoiQ2FsaWJyaSIsIklzQm9sZCI6ZmFsc2UsIklzSXRhbGljIjpmYWxzZSwiSXNVbmRlcmxpbmVkIjpmYWxzZSwiUGFyZW50U3R5bGUiOm51bGx9LCJBdXRvU2l6ZSI6MCwiRm9yZWdyb3VuZCI6eyIkaWQiOiI5MCIsIkNvbG9yIjp7IiRpZCI6IjkxIiwiQSI6MjU1LCJSIjoyMDcsIkciOjE5OCwiQiI6MTN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U1LCJHIjoyNDAsIkIiOjIwOX19LCJMaW5lV2VpZ2h0IjoxLjAsIkxpbmVUeXBlIjowLCJQYXJlbnRTdHlsZSI6bnVsbH0sIlZlcnRpY2FsQ29ubmVjdG9yU3R5bGUiOnsiJGlkIjoiOTgiLCJMaW5lQ29sb3IiOnsiJGlkIjoiOTkiLCIkdHlwZSI6Ik5MUkUuQ29tbW9uLkRvbS5Tb2xpZENvbG9yQnJ1c2gsIE5MUkUuQ29tbW9uIiwiQ29sb3IiOnsiJGlkIjoiMTAwIiwiQSI6MjU1LCJSIjoyNTUsIkciOjI0MCwiQiI6MjA5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MsIklzQmVsb3dUaW1lYmFuZCI6dHJ1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A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E3NiwiRyI6MTYyLCJCIjoxNDV9fSwiTWF4V2lkdGgiOjcy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xODgsIkciOjIwMywiQiI6MTk0fX0sIk1heFdpZHRoIjoyMDAuMCwiTWF4SGVpZ2h0IjoiSW5maW5pdHkiLCJTbWFydEZvcmVncm91bmRJc0FjdGl2ZSI6ZmFsc2UsIkhvcml6b250YWxBbGlnbm1lbnQiOjAsIlZlcnRpY2FsQWxpZ25tZW50IjowLCJTbWFydEZvcmVncm91bmQiOm51bGwsIk1hcmdpbiI6eyIkaWQiOiIxMTgiLCJUb3AiOjAsIkxlZnQiOjAsIlJpZ2h0IjowLCJCb3R0b20iOjB9LCJQYWRkaW5nIjp7IiRpZCI6IjExOSIsIlRvcCI6MCwiTGVmdCI6MCwiUmlnaHQiOjAsIkJvdHRvbSI6MH0sIkJhY2tncm91bmQiOnsiJGlkIjoiMTIwIiwiQ29sb3IiOnsiJHJlZiI6IjIwIn19LCJJc1Zpc2libGUiOnRydWUsIldpZHRoIjowLjAsIkhlaWdodCI6MC4wLCJCb3JkZXJTdHlsZSI6bnVsbCwiUGFyZW50U3R5bGUiOm51bGx9LCJEYXRlRm9ybWF0Ijp7IiRpZCI6IjEyMSIsIkZvcm1hdFN0cmluZyI6Ik1NTSBkIiwiU2VwYXJhdG9yIjoiLyIsIlVzZUludGVybmF0aW9uYWxEYXRlRm9ybWF0IjpmYWxzZSwiRGF0ZUlzVmlzaWJsZSI6dHJ1ZSwiVGltZUlzVmlzaWJsZSI6dHJ1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IwMTEtMDgtMDVUMjM6NTk6MDAiLCJFbmREYXRlIjoiMjAxOS0xMi0zMVQyMzo1OTowMCIsIkZvcm1hdCI6Ik1NTSIsIlR5cGUiOjQsIkF1dG9EYXRlUmFuZ2UiOnRydWUsIldvcmtpbmdEYXlzIjozMSwiVG9kYXlNYXJrZXJUZXh0IjoiVG9kYXkiLCJBdXRvU2NhbGVUeXBlIjp0cnVlfSwiTWlsZXN0b25lcyI6W3siJGlkIjoiMTI0IiwiRGF0ZSI6IjIwMTEtMDgtMDVUMjM6NTk6MDBaIiwiU3R5bGUiOnsiJGlkIjoiMTI1IiwiU2hhcGUiOjEwLCJDb25uZWN0b3JNYXJnaW4iOnsiJHJlZiI6IjU0In0sIkNvbm5lY3RvclN0eWxlIjp7IiRpZCI6IjEyNiIsIkxpbmVDb2xvciI6eyIkaWQiOiIxMjciLCIkdHlwZSI6Ik5MUkUuQ29tbW9uLkRvbS5Tb2xpZENvbG9yQnJ1c2gsIE5MUkUuQ29tbW9uIiwiQ29sb3IiOnsiJGlkIjoiMTI4IiwiQSI6MTI3LCJSIjoxODQsIkciOjEyNSwiQiI6OTB9fSwiTGluZVdlaWdodCI6MS4wLCJMaW5lVHlwZSI6MCwiUGFyZW50U3R5bGUiOnsiJHJlZiI6IjU1In19LCJJc0JlbG93VGltZWJhbmQiOmZhbHNlLCJIaWRlRGF0ZSI6ZmFsc2UsIlNoYXBlU2l6ZSI6MCwiU3BhY2luZyI6MS4wLCJQYWRkaW5nIjp7IiRyZWYiOiI1OCJ9LCJTaGFwZVN0eWxlIjp7IiRpZCI6IjEyOSIsIk1hcmdpbiI6eyIkcmVmIjoiNjAifSwiUGFkZGluZyI6eyIkcmVmIjoiNjEifSwiQmFja2dyb3VuZCI6eyIkaWQiOiIxMzAiLCJDb2xvciI6eyIkaWQiOiIxMzEiLCJBIjoyNTUsIlIiOjE4NCwiRyI6MTI1LCJCIjo5MH19LCJJc1Zpc2libGUiOnRydWUsIldpZHRoIjoxMi4wLCJIZWlnaHQiOjE0LjAsIkJvcmRlclN0eWxlIjp7IiRpZCI6IjEzMiIsIkxpbmVDb2xvciI6eyIkcmVmIjoiNjMifSwiTGluZVdlaWdodCI6MC4wLCJMaW5lVHlwZSI6MCwiUGFyZW50U3R5bGUiOnsiJHJlZiI6IjYyIn19LCJQYXJlbnRTdHlsZSI6eyIkcmVmIjoiNTkifX0sIlRpdGxlU3R5bGUiOnsiJGlkIjoiMTMzIiwiRm9udFNldHRpbmdzIjp7IiRpZCI6IjEzNCIsIkZvbnRTaXplIjoxMCwiRm9udE5hbWUiOiJDYWxpYnJpIiwiSXNCb2xkIjp0cnVlLCJJc0l0YWxpYyI6ZmFsc2UsIklzVW5kZXJsaW5lZCI6ZmFsc2UsIlBhcmVudFN0eWxlIjp7IiRyZWYiOiI2NiJ9fSwiQXV0b1NpemUiOjIsIkZvcmVncm91bmQiOnsiJHJlZiI6IjY3In0sIk1heFdpZHRoIjoxMDkuNzY4MjY0NzcwNTA3ODE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giLCJMaW5lQ29sb3IiOm51bGwsIkxpbmVXZWlnaHQiOjAuMCwiTGluZVR5cGUiOjAsIlBhcmVudFN0eWxlIjpudWxsfSwiUGFyZW50U3R5bGUiOnsiJHJlZiI6IjcyIn19LCJEYXRlRm9ybWF0Ijp7IiRpZCI6IjEzO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ExMDkzNDc2ODQ4ODM3NzcsIklzQ3VzdG9tIjp0cnVlfSwiRGF0ZUZvcm1hdCI6eyIkcmVmIjoiMTM5In0sIklkIjoiYjNlNWMxNzUtNTZmMi00YThkLWEzOWMtODg5MjEwMjg1NTk3IiwiSW1wb3J0SWQiOm51bGwsIlRpdGxlIjoiSnVub+KAmXMgTGF1bmNoIiwiTm90ZSI6bnVsbCwiSHlwZXJsaW5rIjpudWxsLCJJc0NoYW5nZWQiOmZhbHNlLCJJc05ldyI6ZmFsc2V9LHsiJGlkIjoiMTQwIiwiRGF0ZSI6IjIwMTMtMTAtMDlUMjM6NTk6MDBaIiwiU3R5bGUiOnsiJGlkIjoiMTQxIiwiU2hhcGUiOjAsIkNvbm5lY3Rvck1hcmdpbiI6eyIkcmVmIjoiNTQifSwiQ29ubmVjdG9yU3R5bGUiOnsiJGlkIjoiMTQyIiwiTGluZUNvbG9yIjp7IiRpZCI6IjE0MyIsIiR0eXBlIjoiTkxSRS5Db21tb24uRG9tLlNvbGlkQ29sb3JCcnVzaCwgTkxSRS5Db21tb24iLCJDb2xvciI6eyIkaWQiOiIxNDQiLCJBIjoxMjcsIlIiOjE3OSwiRyI6MTg4LCJCIjoxODR9fSwiTGluZVdlaWdodCI6MS4wLCJMaW5lVHlwZSI6MCwiUGFyZW50U3R5bGUiOnsiJHJlZiI6IjU1In19LCJJc0JlbG93VGltZWJhbmQiOnRydWUsIkhpZGVEYXRlIjpmYWxzZSwiU2hhcGVTaXplIjowLCJTcGFjaW5nIjoxLjAsIlBhZGRpbmciOnsiJHJlZiI6IjU4In0sIlNoYXBlU3R5bGUiOnsiJGlkIjoiMTQ1IiwiTWFyZ2luIjp7IiRyZWYiOiI2MCJ9LCJQYWRkaW5nIjp7IiRyZWYiOiI2MSJ9LCJCYWNrZ3JvdW5kIjp7IiRpZCI6IjE0NiIsIkNvbG9yIjp7IiRpZCI6IjE0NyIsIkEiOjI1NSwiUiI6MTc5LCJHIjoxODgsIkIiOjE4NH19LCJJc1Zpc2libGUiOnRydWUsIldpZHRoIjoxMi4wLCJIZWlnaHQiOjE0LjAsIkJvcmRlclN0eWxlIjp7IiRpZCI6IjE0OCIsIkxpbmVDb2xvciI6eyIkcmVmIjoiNjMifSwiTGluZVdlaWdodCI6MC4wLCJMaW5lVHlwZSI6MCwiUGFyZW50U3R5bGUiOnsiJHJlZiI6IjYyIn19LCJQYXJlbnRTdHlsZSI6eyIkcmVmIjoiNTkifX0sIlRpdGxlU3R5bGUiOnsiJGlkIjoiMTQ5IiwiRm9udFNldHRpbmdzIjp7IiRpZCI6IjE1MC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UxIiwiTGluZUNvbG9yIjpudWxsLCJMaW5lV2VpZ2h0IjowLjAsIkxpbmVUeXBlIjowLCJQYXJlbnRTdHlsZSI6bnVsbH0sIlBhcmVudFN0eWxlIjp7IiRyZWYiOiI2NSJ9fSwiRGF0ZVN0eWxlIjp7IiRpZCI6IjE1MiIsIkZvbnRTZXR0aW5ncyI6eyIkaWQiOiIxNTM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NCIsIkxpbmVDb2xvciI6bnVsbCwiTGluZVdlaWdodCI6MC4wLCJMaW5lVHlwZSI6MCwiUGFyZW50U3R5bGUiOm51bGx9LCJQYXJlbnRTdHlsZSI6eyIkcmVmIjoiNzIifX0sIkRhdGVGb3JtYXQiOnsiJGlkIjoiMTU1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CwiSXNDdXN0b20iOmZhbHNlfSwiRGF0ZUZvcm1hdCI6eyIkcmVmIjoiMTU1In0sIklkIjoiY2ZhNzNkMTQtNDg5Yy00NDA4LWIzZTgtNGExNTMwMTk4NGVlIiwiSW1wb3J0SWQiOm51bGwsIlRpdGxlIjoiRWFydGggZmx5YnkgZm9yIHNwZWVkIGJvb3N0IiwiTm90ZSI6bnVsbCwiSHlwZXJsaW5rIjpudWxsLCJJc0NoYW5nZWQiOmZhbHNlLCJJc05ldyI6ZmFsc2V9LHsiJGlkIjoiMTU2IiwiRGF0ZSI6IjIwMTYtMDctMDVUMDM6NTM6MDBaIiwiU3R5bGUiOnsiJGlkIjoiMTU3IiwiU2hhcGUiOjExLCJDb25uZWN0b3JNYXJnaW4iOnsiJHJlZiI6IjU0In0sIkNvbm5lY3RvclN0eWxlIjp7IiRpZCI6IjE1OCIsIkxpbmVDb2xvciI6eyIkaWQiOiIxNTkiLCIkdHlwZSI6Ik5MUkUuQ29tbW9uLkRvbS5Tb2xpZENvbG9yQnJ1c2gsIE5MUkUuQ29tbW9uIiwiQ29sb3IiOnsiJGlkIjoiMTYwIiwiQSI6MTI3LCJSIjoxODQsIkciOjEyNSwiQiI6OTB9fSwiTGluZVdlaWdodCI6MS4wLCJMaW5lVHlwZSI6MCwiUGFyZW50U3R5bGUiOnsiJHJlZiI6IjU1In19LCJJc0JlbG93VGltZWJhbmQiOmZhbHNlLCJIaWRlRGF0ZSI6ZmFsc2UsIlNoYXBlU2l6ZSI6MCwiU3BhY2luZyI6MS4wLCJQYWRkaW5nIjp7IiRyZWYiOiI1OCJ9LCJTaGFwZVN0eWxlIjp7IiRpZCI6IjE2MSIsIk1hcmdpbiI6eyIkcmVmIjoiNjAifSwiUGFkZGluZyI6eyIkcmVmIjoiNjEifSwiQmFja2dyb3VuZCI6eyIkaWQiOiIxNjIiLCJDb2xvciI6eyIkaWQiOiIxNjMiLCJBIjoyNTUsIlIiOjE4NCwiRyI6MTI1LCJCIjo5MH19LCJJc1Zpc2libGUiOnRydWUsIldpZHRoIjoxMi4wLCJIZWlnaHQiOjE0LjAsIkJvcmRlclN0eWxlIjp7IiRpZCI6IjE2NCIsIkxpbmVDb2xvciI6eyIkcmVmIjoiNjMifSwiTGluZVdlaWdodCI6MC4wLCJMaW5lVHlwZSI6MCwiUGFyZW50U3R5bGUiOnsiJHJlZiI6IjYyIn19LCJQYXJlbnRTdHlsZSI6eyIkcmVmIjoiNTkifX0sIlRpdGxlU3R5bGUiOnsiJGlkIjoiMTY1IiwiRm9udFNldHRpbmdzIjp7IiRpZCI6IjE2Ni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Y3IiwiTGluZUNvbG9yIjpudWxsLCJMaW5lV2VpZ2h0IjowLjAsIkxpbmVUeXBlIjowLCJQYXJlbnRTdHlsZSI6bnVsbH0sIlBhcmVudFN0eWxlIjp7IiRyZWYiOiI2NSJ9fSwiRGF0ZVN0eWxlIjp7IiRpZCI6IjE2OCIsIkZvbnRTZXR0aW5ncyI6eyIkaWQiOiIxNjk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3MCIsIkxpbmVDb2xvciI6bnVsbCwiTGluZVdlaWdodCI6MC4wLCJMaW5lVHlwZSI6MCwiUGFyZW50U3R5bGUiOm51bGx9LCJQYXJlbnRTdHlsZSI6eyIkcmVmIjoiNzIifX0sIkRhdGVGb3JtYXQiOnsiJGlkIjoiMTcxIiwiRm9ybWF0U3RyaW5nIjoiTU1NIGQsIHl5eXkiLCJTZXBhcmF0b3IiOiIvIiwiVXNlSW50ZXJuYXRpb25hbERhdGVGb3JtYXQiOmZhbHNlLCJEYXRlSXNWaXNpYmxlIjp0cnVlLCJUaW1lSXNWaXNpYmxlIjp0cnVlLCJIb3VyRGlnaXRzIjoyLCJBbVBtRGVzaWduYXRvciI6MCwiVHJpbTAwTWludXRlcyI6ZmFsc2UsIkxhc3RLbm93blZpc2liaWxpdHlTdGF0ZSI6bnVsbH0sIklzVmlzaWJsZSI6dHJ1ZSwiUGFyZW50U3R5bGUiOnsiJHJlZiI6IjUzIn19LCJQb3NpdGlvbiI6eyJSYXRpbyI6MC4wLCJJc0N1c3RvbSI6ZmFsc2V9LCJEYXRlRm9ybWF0Ijp7IiRyZWYiOiIxNzEifSwiSWQiOiI0M2Q0NTY4ZS1iZjVhLTQ5OTUtOGYyNC02N2U0ZTJiMzZhMmEiLCJJbXBvcnRJZCI6bnVsbCwiVGl0bGUiOiJKdXBpdGVyIGFycml2YWwiLCJOb3RlIjpudWxsLCJIeXBlcmxpbmsiOm51bGwsIklzQ2hhbmdlZCI6ZmFsc2UsIklzTmV3IjpmYWxzZX0seyIkaWQiOiIxNzIiLCJEYXRlIjoiMjAxNi0wOC0yN1QxMzo0NDowMFoiLCJTdHlsZSI6eyIkaWQiOiIxNzMiLCJTaGFwZSI6MCwiQ29ubmVjdG9yTWFyZ2luIjp7IiRyZWYiOiI1NCJ9LCJDb25uZWN0b3JTdHlsZSI6eyIkaWQiOiIxNzQiLCJMaW5lQ29sb3IiOnsiJGlkIjoiMTc1IiwiJHR5cGUiOiJOTFJFLkNvbW1vbi5Eb20uU29saWRDb2xvckJydXNoLCBOTFJFLkNvbW1vbiIsIkNvbG9yIjp7IiRpZCI6IjE3NiIsIkEiOjEyNywiUiI6MTAyLCJHIjo4NywiQiI6ODd9fSwiTGluZVdlaWdodCI6MS4wLCJMaW5lVHlwZSI6MCwiUGFyZW50U3R5bGUiOnsiJHJlZiI6IjU1In19LCJJc0JlbG93VGltZWJhbmQiOnRydWUsIkhpZGVEYXRlIjpmYWxzZSwiU2hhcGVTaXplIjowLCJTcGFjaW5nIjoxLjAsIlBhZGRpbmciOnsiJHJlZiI6IjU4In0sIlNoYXBlU3R5bGUiOnsiJGlkIjoiMTc3IiwiTWFyZ2luIjp7IiRyZWYiOiI2MCJ9LCJQYWRkaW5nIjp7IiRyZWYiOiI2MSJ9LCJCYWNrZ3JvdW5kIjp7IiRpZCI6IjE3OCIsIkNvbG9yIjp7IiRpZCI6IjE3OSIsIkEiOjI1NSwiUiI6MTAyLCJHIjo4NywiQiI6ODd9fSwiSXNWaXNpYmxlIjp0cnVlLCJXaWR0aCI6MTIuMCwiSGVpZ2h0IjoxNC4wLCJCb3JkZXJTdHlsZSI6eyIkaWQiOiIxODAiLCJMaW5lQ29sb3IiOnsiJHJlZiI6IjYzIn0sIkxpbmVXZWlnaHQiOjAuMCwiTGluZVR5cGUiOjAsIlBhcmVudFN0eWxlIjp7IiRyZWYiOiI2MiJ9fSwiUGFyZW50U3R5bGUiOnsiJHJlZiI6IjU5In19LCJUaXRsZVN0eWxlIjp7IiRpZCI6IjE4MSIsIkZvbnRTZXR0aW5ncyI6eyIkaWQiOiIxODI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4MyIsIkxpbmVDb2xvciI6bnVsbCwiTGluZVdlaWdodCI6MC4wLCJMaW5lVHlwZSI6MCwiUGFyZW50U3R5bGUiOm51bGx9LCJQYXJlbnRTdHlsZSI6eyIkcmVmIjoiNjUifX0sIkRhdGVTdHlsZSI6eyIkaWQiOiIxODQiLCJGb250U2V0dGluZ3MiOnsiJGlkIjoiMTg1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ODYiLCJMaW5lQ29sb3IiOm51bGwsIkxpbmVXZWlnaHQiOjAuMCwiTGluZVR5cGUiOjAsIlBhcmVudFN0eWxlIjpudWxsfSwiUGFyZW50U3R5bGUiOnsiJHJlZiI6IjcyIn19LCJEYXRlRm9ybWF0Ijp7IiRpZCI6IjE4NyIsIkZvcm1hdFN0cmluZyI6Ik1NTSBkLCB5eXl5IiwiU2VwYXJhdG9yIjoiLyIsIlVzZUludGVybmF0aW9uYWxEYXRlRm9ybWF0IjpmYWxzZSwiRGF0ZUlzVmlzaWJsZSI6dHJ1ZSwiVGltZUlzVmlzaWJsZSI6dHJ1ZSwiSG91ckRpZ2l0cyI6MSwiQW1QbURlc2lnbmF0b3IiOjIsIlRyaW0wME1pbnV0ZXMiOmZhbHNlLCJMYXN0S25vd25WaXNpYmlsaXR5U3RhdGUiOm51bGx9LCJJc1Zpc2libGUiOnRydWUsIlBhcmVudFN0eWxlIjp7IiRyZWYiOiI1MyJ9fSwiUG9zaXRpb24iOnsiUmF0aW8iOjAuMzQ3ODg0OTM2MzkxNTcxNDIsIklzQ3VzdG9tIjp0cnVlfSwiRGF0ZUZvcm1hdCI6eyIkcmVmIjoiMTg3In0sIklkIjoiNzhmMWZiNzYtM2RjNC00ZTkxLThkY2UtNGZmYWEzMmRmY2VlIiwiSW1wb3J0SWQiOm51bGwsIlRpdGxlIjoiUGVyaWpvdmUgMSIsIk5vdGUiOm51bGwsIkh5cGVybGluayI6bnVsbCwiSXNDaGFuZ2VkIjpmYWxzZSwiSXNOZXciOmZhbHNlfSx7IiRpZCI6IjE4OCIsIkRhdGUiOiIyMDE2LTEwLTE5VDIzOjU5OjAwWiIsIlN0eWxlIjp7IiRpZCI6IjE4OSIsIlNoYXBlIjowLCJDb25uZWN0b3JNYXJnaW4iOnsiJHJlZiI6IjU0In0sIkNvbm5lY3RvclN0eWxlIjp7IiRpZCI6IjE5MCIsIkxpbmVDb2xvciI6eyIkaWQiOiIxOTEiLCIkdHlwZSI6Ik5MUkUuQ29tbW9uLkRvbS5Tb2xpZENvbG9yQnJ1c2gsIE5MUkUuQ29tbW9uIiwiQ29sb3IiOnsiJGlkIjoiMTkyIiwiQSI6MTI3LCJSIjo5OSwiRyI6ODYsIkIiOjg2fX0sIkxpbmVXZWlnaHQiOjEuMCwiTGluZVR5cGUiOjAsIlBhcmVudFN0eWxlIjp7IiRyZWYiOiI1NSJ9fSwiSXNCZWxvd1RpbWViYW5kIjpmYWxzZSwiSGlkZURhdGUiOmZhbHNlLCJTaGFwZVNpemUiOjAsIlNwYWNpbmciOjEuMCwiUGFkZGluZyI6eyIkcmVmIjoiNTgifSwiU2hhcGVTdHlsZSI6eyIkaWQiOiIxOTMiLCJNYXJnaW4iOnsiJHJlZiI6IjYwIn0sIlBhZGRpbmciOnsiJHJlZiI6IjYxIn0sIkJhY2tncm91bmQiOnsiJGlkIjoiMTk0IiwiQ29sb3IiOnsiJGlkIjoiMTk1IiwiQSI6MjU1LCJSIjo5OSwiRyI6ODYsIkIiOjg2fX0sIklzVmlzaWJsZSI6dHJ1ZSwiV2lkdGgiOjEyLjAsIkhlaWdodCI6MTQuMCwiQm9yZGVyU3R5bGUiOnsiJGlkIjoiMTk2IiwiTGluZUNvbG9yIjp7IiRyZWYiOiI2MyJ9LCJMaW5lV2VpZ2h0IjowLjAsIkxpbmVUeXBlIjowLCJQYXJlbnRTdHlsZSI6eyIkcmVmIjoiNjIifX0sIlBhcmVudFN0eWxlIjp7IiRyZWYiOiI1OSJ9fSwiVGl0bGVTdHlsZSI6eyIkaWQiOiIxOTciLCJGb250U2V0dGluZ3MiOnsiJGlkIjoiMTk4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kiLCJMaW5lQ29sb3IiOm51bGwsIkxpbmVXZWlnaHQiOjAuMCwiTGluZVR5cGUiOjAsIlBhcmVudFN0eWxlIjpudWxsfSwiUGFyZW50U3R5bGUiOnsiJHJlZiI6IjY1In19LCJEYXRlU3R5bGUiOnsiJGlkIjoiMjAwIiwiRm9udFNldHRpbmdzIjp7IiRpZCI6IjIwMS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AyIiwiTGluZUNvbG9yIjpudWxsLCJMaW5lV2VpZ2h0IjowLjAsIkxpbmVUeXBlIjowLCJQYXJlbnRTdHlsZSI6bnVsbH0sIlBhcmVudFN0eWxlIjp7IiRyZWYiOiI3MiJ9fSwiRGF0ZUZvcm1hdCI6eyIkaWQiOiIyMDM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zNjI4NDQzNjgyNjM1MjcxNywiSXNDdXN0b20iOnRydWV9LCJEYXRlRm9ybWF0Ijp7IiRyZWYiOiIyMDMifSwiSWQiOiIwYmI1NzI4Mi0yZmRlLTQwMjYtODExZC00YTYxOGZkNWEzMzkiLCJJbXBvcnRJZCI6bnVsbCwiVGl0bGUiOiJQZXJpam92ZSAyOiBlbmdpbmUgaXNzdWVzIiwiTm90ZSI6bnVsbCwiSHlwZXJsaW5rIjpudWxsLCJJc0NoYW5nZWQiOmZhbHNlLCJJc05ldyI6ZmFsc2V9LHsiJGlkIjoiMjA0IiwiRGF0ZSI6IjIwMTYtMTItMTFUMTc6MDQ6MDBaIiwiU3R5bGUiOnsiJGlkIjoiMjA1IiwiU2hhcGUiOjAsIkNvbm5lY3Rvck1hcmdpbiI6eyIkcmVmIjoiNTQifSwiQ29ubmVjdG9yU3R5bGUiOnsiJGlkIjoiMjA2IiwiTGluZUNvbG9yIjp7IiRpZCI6IjIwNyIsIiR0eXBlIjoiTkxSRS5Db21tb24uRG9tLlNvbGlkQ29sb3JCcnVzaCwgTkxSRS5Db21tb24iLCJDb2xvciI6eyIkaWQiOiIyMDgiLCJBIjoxMjcsIlIiOjEwMiwiRyI6ODcsIkIiOjg3fX0sIkxpbmVXZWlnaHQiOjEuMCwiTGluZVR5cGUiOjAsIlBhcmVudFN0eWxlIjp7IiRyZWYiOiI1NSJ9fSwiSXNCZWxvd1RpbWViYW5kIjp0cnVlLCJIaWRlRGF0ZSI6ZmFsc2UsIlNoYXBlU2l6ZSI6MCwiU3BhY2luZyI6MS4wLCJQYWRkaW5nIjp7IiRyZWYiOiI1OCJ9LCJTaGFwZVN0eWxlIjp7IiRpZCI6IjIwOSIsIk1hcmdpbiI6eyIkcmVmIjoiNjAifSwiUGFkZGluZyI6eyIkcmVmIjoiNjEifSwiQmFja2dyb3VuZCI6eyIkaWQiOiIyMTAiLCJDb2xvciI6eyIkaWQiOiIyMTEiLCJBIjoyNTUsIlIiOjEwMiwiRyI6ODcsIkIiOjg3fX0sIklzVmlzaWJsZSI6dHJ1ZSwiV2lkdGgiOjEyLjAsIkhlaWdodCI6MTQuMCwiQm9yZGVyU3R5bGUiOnsiJGlkIjoiMjEyIiwiTGluZUNvbG9yIjp7IiRyZWYiOiI2MyJ9LCJMaW5lV2VpZ2h0IjowLjAsIkxpbmVUeXBlIjowLCJQYXJlbnRTdHlsZSI6eyIkcmVmIjoiNjIifX0sIlBhcmVudFN0eWxlIjp7IiRyZWYiOiI1OSJ9fSwiVGl0bGVTdHlsZSI6eyIkaWQiOiIyMTMiLCJGb250U2V0dGluZ3MiOnsiJGlkIjoiMjE0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TUiLCJMaW5lQ29sb3IiOm51bGwsIkxpbmVXZWlnaHQiOjAuMCwiTGluZVR5cGUiOjAsIlBhcmVudFN0eWxlIjpudWxsfSwiUGFyZW50U3R5bGUiOnsiJHJlZiI6IjY1In19LCJEYXRlU3R5bGUiOnsiJGlkIjoiMjE2IiwiRm9udFNldHRpbmdzIjp7IiRpZCI6IjIxNy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4IiwiTGluZUNvbG9yIjpudWxsLCJMaW5lV2VpZ2h0IjowLjAsIkxpbmVUeXBlIjowLCJQYXJlbnRTdHlsZSI6bnVsbH0sIlBhcmVudFN0eWxlIjp7IiRyZWYiOiI3MiJ9fSwiRGF0ZUZvcm1hdCI6eyIkaWQiOiIyMTkiLCJGb3JtYXRTdHJpbmciOiJNTU0gZCwgeXl5eSIsIlNlcGFyYXRvciI6Ii8iLCJVc2VJbnRlcm5hdGlvbmFsRGF0ZUZvcm1hdCI6ZmFsc2UsIkRhdGVJc1Zpc2libGUiOnRydWUsIlRpbWVJc1Zpc2libGUiOnRydWUsIkhvdXJEaWdpdHMiOjIsIkFtUG1EZXNpZ25hdG9yIjowLCJUcmltMDBNaW51dGVzIjpmYWxzZSwiTGFzdEtub3duVmlzaWJpbGl0eVN0YXRlIjpudWxsfSwiSXNWaXNpYmxlIjp0cnVlLCJQYXJlbnRTdHlsZSI6eyIkcmVmIjoiNTMifX0sIlBvc2l0aW9uIjp7IlJhdGlvIjowLjI2ODkzODQ0ODM5OTY3MzI5LCJJc0N1c3RvbSI6dHJ1ZX0sIkRhdGVGb3JtYXQiOnsiJHJlZiI6IjIxOSJ9LCJJZCI6Ijk5NzBhZTRiLTMwOTItNDhiZS05MGI2LTJjNzVhODBlYjY4OCIsIkltcG9ydElkIjpudWxsLCJUaXRsZSI6IlBlcmlqb3ZlIDMiLCJOb3RlIjpudWxsLCJIeXBlcmxpbmsiOm51bGwsIklzQ2hhbmdlZCI6ZmFsc2UsIklzTmV3IjpmYWxzZX0seyIkaWQiOiIyMjAiLCJEYXRlIjoiMjAxNy0wMi0wMlQxMjo1NzowMFoiLCJTdHlsZSI6eyIkaWQiOiIyMjEiLCJTaGFwZSI6MCwiQ29ubmVjdG9yTWFyZ2luIjp7IiRyZWYiOiI1NCJ9LCJDb25uZWN0b3JTdHlsZSI6eyIkaWQiOiIyMjIiLCJMaW5lQ29sb3IiOnsiJGlkIjoiMjIzIiwiJHR5cGUiOiJOTFJFLkNvbW1vbi5Eb20uU29saWRDb2xvckJydXNoLCBOTFJFLkNvbW1vbiIsIkNvbG9yIjp7IiRpZCI6IjIyNCIsIkEiOjEyNywiUiI6OTksIkciOjg1LCJCIjo4NX19LCJMaW5lV2VpZ2h0IjoxLjAsIkxpbmVUeXBlIjowLCJQYXJlbnRTdHlsZSI6eyIkcmVmIjoiNTUifX0sIklzQmVsb3dUaW1lYmFuZCI6ZmFsc2UsIkhpZGVEYXRlIjpmYWxzZSwiU2hhcGVTaXplIjowLCJTcGFjaW5nIjoxLjAsIlBhZGRpbmciOnsiJHJlZiI6IjU4In0sIlNoYXBlU3R5bGUiOnsiJGlkIjoiMjI1IiwiTWFyZ2luIjp7IiRyZWYiOiI2MCJ9LCJQYWRkaW5nIjp7IiRyZWYiOiI2MSJ9LCJCYWNrZ3JvdW5kIjp7IiRpZCI6IjIyNiIsIkNvbG9yIjp7IiRpZCI6IjIyNyIsIkEiOjI1NSwiUiI6OTksIkciOjg1LCJCIjo4NX19LCJJc1Zpc2libGUiOnRydWUsIldpZHRoIjoxMi4wLCJIZWlnaHQiOjE0LjAsIkJvcmRlclN0eWxlIjp7IiRpZCI6IjIyOCIsIkxpbmVDb2xvciI6eyIkcmVmIjoiNjMifSwiTGluZVdlaWdodCI6MC4wLCJMaW5lVHlwZSI6MCwiUGFyZW50U3R5bGUiOnsiJHJlZiI6IjYyIn19LCJQYXJlbnRTdHlsZSI6eyIkcmVmIjoiNTkifX0sIlRpdGxlU3R5bGUiOnsiJGlkIjoiMjI5IiwiRm9udFNldHRpbmdzIjp7IiRpZCI6IjIzMC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MxIiwiTGluZUNvbG9yIjpudWxsLCJMaW5lV2VpZ2h0IjowLjAsIkxpbmVUeXBlIjowLCJQYXJlbnRTdHlsZSI6bnVsbH0sIlBhcmVudFN0eWxlIjp7IiRyZWYiOiI2NSJ9fSwiRGF0ZVN0eWxlIjp7IiRpZCI6IjIzMiIsIkZvbnRTZXR0aW5ncyI6eyIkaWQiOiIyMzM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NCIsIkxpbmVDb2xvciI6bnVsbCwiTGluZVdlaWdodCI6MC4wLCJMaW5lVHlwZSI6MCwiUGFyZW50U3R5bGUiOm51bGx9LCJQYXJlbnRTdHlsZSI6eyIkcmVmIjoiNzIifX0sIkRhdGVGb3JtYXQiOnsiJGlkIjoiMjM1IiwiRm9ybWF0U3RyaW5nIjoiTU1NIGQsIHl5eXkiLCJTZXBhcmF0b3IiOiIvIiwiVXNlSW50ZXJuYXRpb25hbERhdGVGb3JtYXQiOmZhbHNlLCJEYXRlSXNWaXNpYmxlIjp0cnVlLCJUaW1lSXNWaXNpYmxlIjp0cnVlLCJIb3VyRGlnaXRzIjoyLCJBbVBtRGVzaWduYXRvciI6MCwiVHJpbTAwTWludXRlcyI6ZmFsc2UsIkxhc3RLbm93blZpc2liaWxpdHlTdGF0ZSI6bnVsbH0sIklzVmlzaWJsZSI6dHJ1ZSwiUGFyZW50U3R5bGUiOnsiJHJlZiI6IjUzIn19LCJQb3NpdGlvbiI6eyJSYXRpbyI6MC4wLCJJc0N1c3RvbSI6ZmFsc2V9LCJEYXRlRm9ybWF0Ijp7IiRyZWYiOiIyMzUifSwiSWQiOiJiNzQ5MDkxNS1jNTYxLTQ1NzUtODU3MS02ODI3MTZjOTY0ODkiLCJJbXBvcnRJZCI6bnVsbCwiVGl0bGUiOiJQZXJpam92ZSA0IiwiTm90ZSI6bnVsbCwiSHlwZXJsaW5rIjpudWxsLCJJc0NoYW5nZWQiOmZhbHNlLCJJc05ldyI6ZmFsc2V9LHsiJGlkIjoiMjM2IiwiRGF0ZSI6IjIwMTctMDMtMjdUMDg6NTI6MDBaIiwiU3R5bGUiOnsiJGlkIjoiMjM3IiwiU2hhcGUiOjAsIkNvbm5lY3Rvck1hcmdpbiI6eyIkcmVmIjoiNTQifSwiQ29ubmVjdG9yU3R5bGUiOnsiJGlkIjoiMjM4IiwiTGluZUNvbG9yIjp7IiRpZCI6IjIzOSIsIiR0eXBlIjoiTkxSRS5Db21tb24uRG9tLlNvbGlkQ29sb3JCcnVzaCwgTkxSRS5Db21tb24iLCJDb2xvciI6eyIkaWQiOiIyNDAiLCJBIjoxMjcsIlIiOjY2LCJHIjo5MCwiQiI6OTl9fSwiTGluZVdlaWdodCI6MS4wLCJMaW5lVHlwZSI6MCwiUGFyZW50U3R5bGUiOnsiJHJlZiI6IjU1In19LCJJc0JlbG93VGltZWJhbmQiOnRydWUsIkhpZGVEYXRlIjpmYWxzZSwiU2hhcGVTaXplIjowLCJTcGFjaW5nIjoxLjAsIlBhZGRpbmciOnsiJHJlZiI6IjU4In0sIlNoYXBlU3R5bGUiOnsiJGlkIjoiMjQxIiwiTWFyZ2luIjp7IiRyZWYiOiI2MCJ9LCJQYWRkaW5nIjp7IiRyZWYiOiI2MSJ9LCJCYWNrZ3JvdW5kIjp7IiRpZCI6IjI0MiIsIkNvbG9yIjp7IiRpZCI6IjI0MyIsIkEiOjI1NSwiUiI6NjYsIkciOjkwLCJCIjo5OX19LCJJc1Zpc2libGUiOnRydWUsIldpZHRoIjoxMi4wLCJIZWlnaHQiOjE0LjAsIkJvcmRlclN0eWxlIjp7IiRpZCI6IjI0NCIsIkxpbmVDb2xvciI6eyIkcmVmIjoiNjMifSwiTGluZVdlaWdodCI6MC4wLCJMaW5lVHlwZSI6MCwiUGFyZW50U3R5bGUiOnsiJHJlZiI6IjYyIn19LCJQYXJlbnRTdHlsZSI6eyIkcmVmIjoiNTkifX0sIlRpdGxlU3R5bGUiOnsiJGlkIjoiMjQ1IiwiRm9udFNldHRpbmdzIjp7IiRpZCI6IjI0NiIsIkZvbnRTaXplIjoxMC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Q3IiwiTGluZUNvbG9yIjpudWxsLCJMaW5lV2VpZ2h0IjowLjAsIkxpbmVUeXBlIjowLCJQYXJlbnRTdHlsZSI6bnVsbH0sIlBhcmVudFN0eWxlIjp7IiRyZWYiOiI2NSJ9fSwiRGF0ZVN0eWxlIjp7IiRpZCI6IjI0OCIsIkZvbnRTZXR0aW5ncyI6eyIkaWQiOiIyNDkiLCJGb250U2l6ZSI6O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MCIsIkxpbmVDb2xvciI6bnVsbCwiTGluZVdlaWdodCI6MC4wLCJMaW5lVHlwZSI6MCwiUGFyZW50U3R5bGUiOm51bGx9LCJQYXJlbnRTdHlsZSI6eyIkcmVmIjoiNzIifX0sIkRhdGVGb3JtYXQiOnsiJGlkIjoiMjUxIiwiRm9ybWF0U3RyaW5nIjoiTU1NIGQsIHl5eXkiLCJTZXBhcmF0b3IiOiIvIiwiVXNlSW50ZXJuYXRpb25hbERhdGVGb3JtYXQiOmZhbHNlLCJEYXRlSXNWaXNpYmxlIjp0cnVlLCJUaW1lSXNWaXNpYmxlIjp0cnVlLCJIb3VyRGlnaXRzIjoyLCJBbVBtRGVzaWduYXRvciI6MCwiVHJpbTAwTWludXRlcyI6ZmFsc2UsIkxhc3RLbm93blZpc2liaWxpdHlTdGF0ZSI6bnVsbH0sIklzVmlzaWJsZSI6dHJ1ZSwiUGFyZW50U3R5bGUiOnsiJHJlZiI6IjUzIn19LCJQb3NpdGlvbiI6eyJSYXRpbyI6MC4xODk5OTE4NDczNzk3MDgsIklzQ3VzdG9tIjp0cnVlfSwiRGF0ZUZvcm1hdCI6eyIkcmVmIjoiMjUxIn0sIklkIjoiNjFjZmZlOGYtYTU3OC00YjlkLWE2MWQtZTgxYTdmOWFkNzc4IiwiSW1wb3J0SWQiOm51bGwsIlRpdGxlIjoiUGVyaWpvdmUgNSIsIk5vdGUiOm51bGwsIkh5cGVybGluayI6bnVsbCwiSXNDaGFuZ2VkIjpmYWxzZSwiSXNOZXciOmZhbHNlfSx7IiRpZCI6IjI1MiIsIkRhdGUiOiIyMDE3LTA1LTE5VDIzOjU5OjAwWiIsIlN0eWxlIjp7IiRpZCI6IjI1MyIsIlNoYXBlIjowLCJDb25uZWN0b3JNYXJnaW4iOnsiJHJlZiI6IjU0In0sIkNvbm5lY3RvclN0eWxlIjp7IiRpZCI6IjI1NCIsIkxpbmVDb2xvciI6eyIkaWQiOiIyNTUiLCIkdHlwZSI6Ik5MUkUuQ29tbW9uLkRvbS5Tb2xpZENvbG9yQnJ1c2gsIE5MUkUuQ29tbW9uIiwiQ29sb3IiOnsiJGlkIjoiMjU2IiwiQSI6MTI3LCJSIjoxMDEsIkciOjg3LCJCIjo4N319LCJMaW5lV2VpZ2h0IjoxLjAsIkxpbmVUeXBlIjowLCJQYXJlbnRTdHlsZSI6eyIkcmVmIjoiNTUifX0sIklzQmVsb3dUaW1lYmFuZCI6ZmFsc2UsIkhpZGVEYXRlIjpmYWxzZSwiU2hhcGVTaXplIjowLCJTcGFjaW5nIjoxLjAsIlBhZGRpbmciOnsiJHJlZiI6IjU4In0sIlNoYXBlU3R5bGUiOnsiJGlkIjoiMjU3IiwiTWFyZ2luIjp7IiRyZWYiOiI2MCJ9LCJQYWRkaW5nIjp7IiRyZWYiOiI2MSJ9LCJCYWNrZ3JvdW5kIjp7IiRpZCI6IjI1OCIsIkNvbG9yIjp7IiRpZCI6IjI1OSIsIkEiOjI1NSwiUiI6MTAxLCJHIjo4NywiQiI6ODd9fSwiSXNWaXNpYmxlIjp0cnVlLCJXaWR0aCI6MTIuMCwiSGVpZ2h0IjoxNC4wLCJCb3JkZXJTdHlsZSI6eyIkaWQiOiIyNjAiLCJMaW5lQ29sb3IiOnsiJHJlZiI6IjYzIn0sIkxpbmVXZWlnaHQiOjAuMCwiTGluZVR5cGUiOjAsIlBhcmVudFN0eWxlIjp7IiRyZWYiOiI2MiJ9fSwiUGFyZW50U3R5bGUiOnsiJHJlZiI6IjU5In19LCJUaXRsZVN0eWxlIjp7IiRpZCI6IjI2MSIsIkZvbnRTZXR0aW5ncyI6eyIkaWQiOiIyNjI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MyIsIkxpbmVDb2xvciI6bnVsbCwiTGluZVdlaWdodCI6MC4wLCJMaW5lVHlwZSI6MCwiUGFyZW50U3R5bGUiOm51bGx9LCJQYXJlbnRTdHlsZSI6eyIkcmVmIjoiNjUifX0sIkRhdGVTdHlsZSI6eyIkaWQiOiIyNjQiLCJGb250U2V0dGluZ3MiOnsiJGlkIjoiMjY1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jYiLCJMaW5lQ29sb3IiOm51bGwsIkxpbmVXZWlnaHQiOjAuMCwiTGluZVR5cGUiOjAsIlBhcmVudFN0eWxlIjpudWxsfSwiUGFyZW50U3R5bGUiOnsiJHJlZiI6IjcyIn19LCJEYXRlRm9ybWF0Ijp7IiRpZCI6IjI2NyIsIkZvcm1hdFN0cmluZyI6Ik1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yNjcifSwiSWQiOiI1ZTgwMDk0Ny1kOWRjLTRmMTgtODg2OC01Njk3MDA3YmNmZGQiLCJJbXBvcnRJZCI6bnVsbCwiVGl0bGUiOiJQZXJpam92ZSA2IiwiTm90ZSI6bnVsbCwiSHlwZXJsaW5rIjpudWxsLCJJc0NoYW5nZWQiOmZhbHNlLCJJc05ldyI6ZmFsc2V9LHsiJGlkIjoiMjY4IiwiRGF0ZSI6IjIwMTctMDktMDFUMjM6NTk6MDBaIiwiU3R5bGUiOnsiJGlkIjoiMjY5IiwiU2hhcGUiOjAsIkNvbm5lY3Rvck1hcmdpbiI6eyIkcmVmIjoiNTQifSwiQ29ubmVjdG9yU3R5bGUiOnsiJGlkIjoiMjcwIiwiTGluZUNvbG9yIjp7IiRpZCI6IjI3MSIsIiR0eXBlIjoiTkxSRS5Db21tb24uRG9tLlNvbGlkQ29sb3JCcnVzaCwgTkxSRS5Db21tb24iLCJDb2xvciI6eyIkaWQiOiIyNzIiLCJBIjoxMjcsIlIiOjEwMSwiRyI6NjgsIkIiOjQ4fX0sIkxpbmVXZWlnaHQiOjEuMCwiTGluZVR5cGUiOjAsIlBhcmVudFN0eWxlIjp7IiRyZWYiOiI1NSJ9fSwiSXNCZWxvd1RpbWViYW5kIjp0cnVlLCJIaWRlRGF0ZSI6ZmFsc2UsIlNoYXBlU2l6ZSI6MCwiU3BhY2luZyI6MS4wLCJQYWRkaW5nIjp7IiRyZWYiOiI1OCJ9LCJTaGFwZVN0eWxlIjp7IiRpZCI6IjI3MyIsIk1hcmdpbiI6eyIkcmVmIjoiNjAifSwiUGFkZGluZyI6eyIkcmVmIjoiNjEifSwiQmFja2dyb3VuZCI6eyIkaWQiOiIyNzQiLCJDb2xvciI6eyIkaWQiOiIyNzUiLCJBIjoyNTUsIlIiOjEwMSwiRyI6NjgsIkIiOjQ4fX0sIklzVmlzaWJsZSI6dHJ1ZSwiV2lkdGgiOjEyLjAsIkhlaWdodCI6MTQuMCwiQm9yZGVyU3R5bGUiOnsiJGlkIjoiMjc2IiwiTGluZUNvbG9yIjp7IiRyZWYiOiI2MyJ9LCJMaW5lV2VpZ2h0IjowLjAsIkxpbmVUeXBlIjowLCJQYXJlbnRTdHlsZSI6eyIkcmVmIjoiNjIifX0sIlBhcmVudFN0eWxlIjp7IiRyZWYiOiI1OSJ9fSwiVGl0bGVTdHlsZSI6eyIkaWQiOiIyNzciLCJGb250U2V0dGluZ3MiOnsiJGlkIjoiMjc4IiwiRm9udFNpemUiOjEw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zkiLCJMaW5lQ29sb3IiOm51bGwsIkxpbmVXZWlnaHQiOjAuMCwiTGluZVR5cGUiOjAsIlBhcmVudFN0eWxlIjpudWxsfSwiUGFyZW50U3R5bGUiOnsiJHJlZiI6IjY1In19LCJEYXRlU3R5bGUiOnsiJGlkIjoiMjgwIiwiRm9udFNldHRpbmdzIjp7IiRpZCI6IjI4MSIsIkZvbnRTaXplIjo4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yIiwiTGluZUNvbG9yIjpudWxsLCJMaW5lV2VpZ2h0IjowLjAsIkxpbmVUeXBlIjowLCJQYXJlbnRTdHlsZSI6bnVsbH0sIlBhcmVudFN0eWxlIjp7IiRyZWYiOiI3MiJ9fSwiRGF0ZUZvcm1hdCI6eyIkaWQiOiIyODM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xMTEwNDUzOTcwNjM4MzIyMiwiSXNDdXN0b20iOnRydWV9LCJEYXRlRm9ybWF0Ijp7IiRyZWYiOiIyODMifSwiSWQiOiI1MGNhNDMyOS01MzMxLTRlYjUtYjVlMy01OWVhNjIwODgzYWMiLCJJbXBvcnRJZCI6bnVsbCwiVGl0bGUiOiJFYXJsaWVzdCBleHBlY3RlZCBjYW0gZmFpbHVyZSIsIk5vdGUiOm51bGwsIkh5cGVybGluayI6bnVsbCwiSXNDaGFuZ2VkIjpmYWxzZSwiSXNOZXciOmZhbHNlfSx7IiRpZCI6IjI4NCIsIkRhdGUiOiIyMDE4LTAyLTAxVDIzOjU5OjAwWiIsIlN0eWxlIjp7IiRpZCI6IjI4NSIsIlNoYXBlIjoxMywiQ29ubmVjdG9yTWFyZ2luIjp7IiRyZWYiOiI1NCJ9LCJDb25uZWN0b3JTdHlsZSI6eyIkaWQiOiIyODYiLCJMaW5lQ29sb3IiOnsiJGlkIjoiMjg3IiwiJHR5cGUiOiJOTFJFLkNvbW1vbi5Eb20uU29saWRDb2xvckJydXNoLCBOTFJFLkNvbW1vbiIsIkNvbG9yIjp7IiRpZCI6IjI4OCIsIkEiOjEyNywiUiI6MTg0LCJHIjoxMjUsIkIiOjkwfX0sIkxpbmVXZWlnaHQiOjEuMCwiTGluZVR5cGUiOjAsIlBhcmVudFN0eWxlIjp7IiRyZWYiOiI1NSJ9fSwiSXNCZWxvd1RpbWViYW5kIjpmYWxzZSwiSGlkZURhdGUiOmZhbHNlLCJTaGFwZVNpemUiOjAsIlNwYWNpbmciOjEuMCwiUGFkZGluZyI6eyIkcmVmIjoiNTgifSwiU2hhcGVTdHlsZSI6eyIkaWQiOiIyODkiLCJNYXJnaW4iOnsiJHJlZiI6IjYwIn0sIlBhZGRpbmciOnsiJHJlZiI6IjYxIn0sIkJhY2tncm91bmQiOnsiJGlkIjoiMjkwIiwiQ29sb3IiOnsiJGlkIjoiMjkxIiwiQSI6MjU1LCJSIjoxODQsIkciOjEyNSwiQiI6OTB9fSwiSXNWaXNpYmxlIjp0cnVlLCJXaWR0aCI6MTIuMCwiSGVpZ2h0IjoxNC4wLCJCb3JkZXJTdHlsZSI6eyIkaWQiOiIyOTIiLCJMaW5lQ29sb3IiOnsiJHJlZiI6IjYzIn0sIkxpbmVXZWlnaHQiOjAuMCwiTGluZVR5cGUiOjAsIlBhcmVudFN0eWxlIjp7IiRyZWYiOiI2MiJ9fSwiUGFyZW50U3R5bGUiOnsiJHJlZiI6IjU5In19LCJUaXRsZVN0eWxlIjp7IiRpZCI6IjI5MyIsIkZvbnRTZXR0aW5ncyI6eyIkaWQiOiIyOTQiLCJGb250U2l6ZSI6MTA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5NSIsIkxpbmVDb2xvciI6bnVsbCwiTGluZVdlaWdodCI6MC4wLCJMaW5lVHlwZSI6MCwiUGFyZW50U3R5bGUiOm51bGx9LCJQYXJlbnRTdHlsZSI6eyIkcmVmIjoiNjUifX0sIkRhdGVTdHlsZSI6eyIkaWQiOiIyOTYiLCJGb250U2V0dGluZ3MiOnsiJGlkIjoiMjk3IiwiRm9udFNpemUiOjg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OTgiLCJMaW5lQ29sb3IiOm51bGwsIkxpbmVXZWlnaHQiOjAuMCwiTGluZVR5cGUiOjAsIlBhcmVudFN0eWxlIjpudWxsfSwiUGFyZW50U3R5bGUiOnsiJHJlZiI6IjcyIn19LCJEYXRlRm9ybWF0Ijp7IiRpZCI6IjI5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NTMifX0sIlBvc2l0aW9uIjp7IlJhdGlvIjowLjAsIklzQ3VzdG9tIjpmYWxzZX0sIkRhdGVGb3JtYXQiOnsiJHJlZiI6IjI5OSJ9LCJJZCI6ImQwYzVjZWVjLWFiNmYtNDIxNC05ZDNkLTBkMTQzMDE5MWJiYSIsIkltcG9ydElkIjpudWxsLCJUaXRsZSI6IlBsYW5uZWQgZW5kIG9mIG1pc3Npb24iLCJOb3RlIjpudWxsLCJIeXBlcmxpbmsiOm51bGwsIklzQ2hhbmdlZCI6ZmFsc2UsIklzTmV3IjpmYWxzZX1dLCJUYXNrcyI6W3siJGlkIjoiMzAwIiwiR3JvdXBOYW1lIjpudWxsLCJTdGFydERhdGUiOiIyMDEyLTA4LTAxVDAwOjAwOjAwWiIsIkVuZERhdGUiOiIyMDEyLTA5LTMwVDIzOjU5OjAwWiIsIlBlcmNlbnRhZ2VDb21wbGV0ZSI6bnVsbCwiU3R5bGUiOnsiJGlkIjoiMzAxIiwiU2hhcGUiOjAsIlNoYXBlVGhpY2tuZXNzIjowLCJEdXJhdGlvbkZvcm1hdCI6NywiSW5jbHVkZU5vbldvcmtpbmdEYXlzSW5EdXJhdGlvbiI6ZmFsc2UsIlBlcmNlbnRhZ2VDb21wbGV0ZVN0eWxlIjp7IiRpZCI6IjMwMiIsIkZvbnRTZXR0aW5ncyI6eyIkaWQiOiIzMDM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DQiLCJMaW5lQ29sb3IiOm51bGwsIkxpbmVXZWlnaHQiOjAuMCwiTGluZVR5cGUiOjAsIlBhcmVudFN0eWxlIjpudWxsfSwiUGFyZW50U3R5bGUiOnsiJHJlZiI6IjgxIn19LCJEdXJhdGlvblN0eWxlIjp7IiRpZCI6IjMwNSIsIkZvbnRTZXR0aW5ncyI6eyIkaWQiOiIzMDY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DciLCJMaW5lQ29sb3IiOm51bGwsIkxpbmVXZWlnaHQiOjAuMCwiTGluZVR5cGUiOjAsIlBhcmVudFN0eWxlIjpudWxsfSwiUGFyZW50U3R5bGUiOnsiJHJlZiI6Ijg4In19LCJIb3Jpem9udGFsQ29ubmVjdG9yU3R5bGUiOnsiJGlkIjoiMzA4IiwiTGluZUNvbG9yIjp7IiRpZCI6IjMwOSIsIiR0eXBlIjoiTkxSRS5Db21tb24uRG9tLlNvbGlkQ29sb3JCcnVzaCwgTkxSRS5Db21tb24iLCJDb2xvciI6eyIkaWQiOiIzMTAiLCJBIjoyNTUsIlIiOjE2MiwiRyI6MTQ5LCJCIjoxMjV9fSwiTGluZVdlaWdodCI6MS4wLCJMaW5lVHlwZSI6MCwiUGFyZW50U3R5bGUiOnsiJHJlZiI6Ijk1In19LCJWZXJ0aWNhbENvbm5lY3RvclN0eWxlIjp7IiRpZCI6IjMxMSIsIkxpbmVDb2xvciI6eyIkaWQiOiIzMTIiLCIkdHlwZSI6Ik5MUkUuQ29tbW9uLkRvbS5Tb2xpZENvbG9yQnJ1c2gsIE5MUkUuQ29tbW9uIiwiQ29sb3IiOnsiJGlkIjoiMzEzIiwiQSI6MjU1LCJSIjoxNjgsIkciOjE1MiwiQiI6MTI0fX0sIkxpbmVXZWlnaHQiOjEuMCwiTGluZVR5cGUiOjAsIlBhcmVudFN0eWxlIjp7IiRyZWYiOiI5OCJ9fSwiTWFyZ2luIjpudWxsLCJTdGFydERhdGVQb3NpdGlvbiI6NCwiRW5kRGF0ZVBvc2l0aW9uIjo0LCJEYXRlSXNWaXNpYmxlIjp0cnVlLCJUaXRsZVBvc2l0aW9uIjo1LCJEdXJhdGlvblBvc2l0aW9uIjo2LCJQZXJjZW50YWdlQ29tcGxldGVkUG9zaXRpb24iOjYsIlNwYWNpbmciOjMsIklzQmVsb3dUaW1lYmFuZCI6dHJ1ZSwiUGVyY2VudGFnZUNvbXBsZXRlU2hhcGVPcGFjaXR5IjozNSwiU2hhcGVTdHlsZSI6eyIkaWQiOiIzMTQiLCJNYXJnaW4iOnsiJHJlZiI6IjEwMiJ9LCJQYWRkaW5nIjp7IiRyZWYiOiIxMDMifSwiQmFja2dyb3VuZCI6eyIkaWQiOiIzMTUiLCJDb2xvciI6eyIkaWQiOiIzMTYiLCJBIjoyNTUsIlIiOjIxOSwiRyI6MTQ3LCJCIjo4OH19LCJJc1Zpc2libGUiOnRydWUsIldpZHRoIjowLjAsIkhlaWdodCI6MTAuMCwiQm9yZGVyU3R5bGUiOnsiJGlkIjoiMzE3IiwiTGluZUNvbG9yIjp7IiRyZWYiOiIxMDUifSwiTGluZVdlaWdodCI6MC4wLCJMaW5lVHlwZSI6MCwiUGFyZW50U3R5bGUiOnsiJHJlZiI6IjEwNCJ9fSwiUGFyZW50U3R5bGUiOnsiJHJlZiI6IjEwMSJ9fSwiVGl0bGVTdHlsZSI6eyIkaWQiOiIzMTgiLCJGb250U2V0dGluZ3MiOnsiJGlkIjoiMzE5IiwiRm9udFNpemUiOjExLCJGb250TmFtZSI6IkNhbGlicmkiLCJJc0JvbGQiOmZhbHN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MjAiLCJMaW5lQ29sb3IiOm51bGwsIkxpbmVXZWlnaHQiOjAuMCwiTGluZVR5cGUiOjAsIlBhcmVudFN0eWxlIjpudWxsfSwiUGFyZW50U3R5bGUiOnsiJHJlZiI6IjEwNyJ9fSwiRGF0ZVN0eWxlIjp7IiRpZCI6IjMyMSIsIkZvbnRTZXR0aW5ncyI6eyIkaWQiOiIzMjI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yMyIsIkxpbmVDb2xvciI6bnVsbCwiTGluZVdlaWdodCI6MC4wLCJMaW5lVHlwZSI6MCwiUGFyZW50U3R5bGUiOm51bGx9LCJQYXJlbnRTdHlsZSI6eyIkcmVmIjoiMTE0In19LCJEYXRlRm9ybWF0Ijp7IiRpZCI6IjMy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ODAifX0sIkluZGV4IjoxLCJTbWFydER1cmF0aW9uQWN0aXZhdGVkIjpmYWxzZSwiRGF0ZUZvcm1hdCI6eyIkcmVmIjoiMzI0In0sIklkIjoiZmEzODFmNmItNzIwMC00M2JhLWJmZDctMzkxNGQ4YWRkMmQ3IiwiSW1wb3J0SWQiOm51bGwsIlRpdGxlIjoiRGVlcCBzcGFjZSBtYW5ldXZlcnMiLCJOb3RlIjpudWxsLCJIeXBlcmxpbmsiOm51bGwsIklzQ2hhbmdlZCI6ZmFsc2UsIklzTmV3IjpmYWxzZX0seyIkaWQiOiIzMjUiLCJHcm91cE5hbWUiOm51bGwsIlN0YXJ0RGF0ZSI6IjIwMTgtMDItMDFUMDA6MDA6MDBaIiwiRW5kRGF0ZSI6IjIwMTktMTItMzFUMjM6NTk6MDBaIiwiUGVyY2VudGFnZUNvbXBsZXRlIjpudWxsLCJTdHlsZSI6eyIkaWQiOiIzMjYiLCJTaGFwZSI6MCwiU2hhcGVUaGlja25lc3MiOjAsIkR1cmF0aW9uRm9ybWF0Ijo3LCJJbmNsdWRlTm9uV29ya2luZ0RheXNJbkR1cmF0aW9uIjpmYWxzZSwiUGVyY2VudGFnZUNvbXBsZXRlU3R5bGUiOnsiJGlkIjoiMzI3IiwiRm9udFNldHRpbmdzIjp7IiRpZCI6IjMyOC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yOSIsIkxpbmVDb2xvciI6bnVsbCwiTGluZVdlaWdodCI6MC4wLCJMaW5lVHlwZSI6MCwiUGFyZW50U3R5bGUiOm51bGx9LCJQYXJlbnRTdHlsZSI6eyIkcmVmIjoiODEifX0sIkR1cmF0aW9uU3R5bGUiOnsiJGlkIjoiMzMwIiwiRm9udFNldHRpbmdzIjp7IiRpZCI6IjMzM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zMiIsIkxpbmVDb2xvciI6bnVsbCwiTGluZVdlaWdodCI6MC4wLCJMaW5lVHlwZSI6MCwiUGFyZW50U3R5bGUiOm51bGx9LCJQYXJlbnRTdHlsZSI6eyIkcmVmIjoiODgifX0sIkhvcml6b250YWxDb25uZWN0b3JTdHlsZSI6eyIkaWQiOiIzMzMiLCJMaW5lQ29sb3IiOnsiJGlkIjoiMzM0IiwiJHR5cGUiOiJOTFJFLkNvbW1vbi5Eb20uU29saWRDb2xvckJydXNoLCBOTFJFLkNvbW1vbiIsIkNvbG9yIjp7IiRpZCI6IjMzNSIsIkEiOjI1NSwiUiI6MTY4LCJHIjoxNTgsIkIiOjEzN319LCJMaW5lV2VpZ2h0IjoxLjAsIkxpbmVUeXBlIjowLCJQYXJlbnRTdHlsZSI6eyIkcmVmIjoiOTUifX0sIlZlcnRpY2FsQ29ubmVjdG9yU3R5bGUiOnsiJGlkIjoiMzM2IiwiTGluZUNvbG9yIjp7IiRpZCI6IjMzNyIsIiR0eXBlIjoiTkxSRS5Db21tb24uRG9tLlNvbGlkQ29sb3JCcnVzaCwgTkxSRS5Db21tb24iLCJDb2xvciI6eyIkaWQiOiIzMzgiLCJBIjoyNTUsIlIiOjE1NSwiRyI6MTQ2LCJCIjoxMjh9fSwiTGluZVdlaWdodCI6MS4wLCJMaW5lVHlwZSI6MCwiUGFyZW50U3R5bGUiOnsiJHJlZiI6Ijk4In19LCJNYXJnaW4iOm51bGwsIlN0YXJ0RGF0ZVBvc2l0aW9uIjo0LCJFbmREYXRlUG9zaXRpb24iOjQsIkRhdGVJc1Zpc2libGUiOnRydWUsIlRpdGxlUG9zaXRpb24iOjUsIkR1cmF0aW9uUG9zaXRpb24iOjYsIlBlcmNlbnRhZ2VDb21wbGV0ZWRQb3NpdGlvbiI6NiwiU3BhY2luZyI6MywiSXNCZWxvd1RpbWViYW5kIjp0cnVlLCJQZXJjZW50YWdlQ29tcGxldGVTaGFwZU9wYWNpdHkiOjM1LCJTaGFwZVN0eWxlIjp7IiRpZCI6IjMzOSIsIk1hcmdpbiI6eyIkcmVmIjoiMTAyIn0sIlBhZGRpbmciOnsiJHJlZiI6IjEwMyJ9LCJCYWNrZ3JvdW5kIjp7IiRpZCI6IjM0MCIsIkNvbG9yIjp7IiRpZCI6IjM0MSIsIkEiOjI1NSwiUiI6MTgzLCJHIjoxMTcsIkIiOjcxfX0sIklzVmlzaWJsZSI6dHJ1ZSwiV2lkdGgiOjAuMCwiSGVpZ2h0IjoxMC4wLCJCb3JkZXJTdHlsZSI6eyIkaWQiOiIzNDIiLCJMaW5lQ29sb3IiOnsiJHJlZiI6IjEwNSJ9LCJMaW5lV2VpZ2h0IjowLjAsIkxpbmVUeXBlIjowLCJQYXJlbnRTdHlsZSI6eyIkcmVmIjoiMTA0In19LCJQYXJlbnRTdHlsZSI6eyIkcmVmIjoiMTAxIn19LCJUaXRsZVN0eWxlIjp7IiRpZCI6IjM0MyIsIkZvbnRTZXR0aW5ncyI6eyIkaWQiOiIzNDQiLCJGb250U2l6ZSI6MTEsIkZvbnROYW1lIjoiQ2FsaWJyaSIsIklzQm9sZCI6ZmFsc2UsIklzSXRhbGljIjpmYWxzZSwiSXNVbmRlcmxpbmVkIjpmYWxzZSwiUGFyZW50U3R5bGUiOnsiJHJlZiI6IjEwOCJ9fSwiQXV0b1NpemUiOjAsIkZvcmVncm91bmQiOnsiJHJlZiI6IjEwOSJ9LCJNYXhXaWR0aCI6NzIwLjAsIk1heEhlaWdodCI6IkluZmluaXR5IiwiU21hcnRGb3JlZ3JvdW5kSXNBY3RpdmUiOmZhbHNlLCJIb3Jpem9udGFsQWxpZ25tZW50IjoyLCJWZXJ0aWNhbEFsaWdubWVudCI6MCwiU21hcnRGb3JlZ3JvdW5kIjpudWxsLCJNYXJnaW4iOnsiJHJlZiI6IjExMSJ9LCJQYWRkaW5nIjp7IiRyZWYiOiIxMTIifSwiQmFja2dyb3VuZCI6eyIkcmVmIjoiMTEzIn0sIklzVmlzaWJsZSI6dHJ1ZSwiV2lkdGgiOjAuMCwiSGVpZ2h0IjowLjAsIkJvcmRlclN0eWxlIjp7IiRpZCI6IjM0NSIsIkxpbmVDb2xvciI6bnVsbCwiTGluZVdlaWdodCI6MC4wLCJMaW5lVHlwZSI6MCwiUGFyZW50U3R5bGUiOm51bGx9LCJQYXJlbnRTdHlsZSI6eyIkcmVmIjoiMTA3In19LCJEYXRlU3R5bGUiOnsiJGlkIjoiMzQ2IiwiRm9udFNldHRpbmdzIjp7IiRpZCI6IjM0NyIsIkZvbnRTaXplIjoxMCwiRm9udE5hbWUiOiJDYWxpYnJpIiwiSXNCb2xkIjpmYWxzZSwiSXNJdGFsaWMiOmZhbHNlLCJJc1VuZGVybGluZWQiOmZhbHNlLCJQYXJlbnRTdHlsZSI6eyIkcmVmIjoiMTE1In19LCJBdXRvU2l6ZSI6MiwiRm9yZWdyb3VuZCI6eyIkcmVmIjoiMTE2In0sIk1heFdpZHRoIjo1My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NDgiLCJMaW5lQ29sb3IiOm51bGwsIkxpbmVXZWlnaHQiOjAuMCwiTGluZVR5cGUiOjAsIlBhcmVudFN0eWxlIjpudWxsfSwiUGFyZW50U3R5bGUiOnsiJHJlZiI6IjExNCJ9fSwiRGF0ZUZvcm1hdCI6eyIkaWQiOiIzNDkiLCJGb3JtYXRTdHJpbmciOiJ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eyIkcmVmIjoiODAifX0sIkluZGV4IjoyLCJTbWFydER1cmF0aW9uQWN0aXZhdGVkIjpmYWxzZSwiRGF0ZUZvcm1hdCI6eyIkcmVmIjoiMzQ5In0sIklkIjoiZjQ1NDNjN2ItZDNiNy00Y2ViLWI3ZDgtYmU1MTgxODA0ZTkxIiwiSW1wb3J0SWQiOm51bGwsIlRpdGxlIjoiU3BhY2VjcmFmdCBkaXNwb3NhbCAoY29udHJvbGxlZCBkZW9yYml0IGludG8ganVwaXRlcikiLCJOb3RlIjpudWxsLCJIeXBlcmxpbmsiOm51bGwsIklzQ2hhbmdlZCI6ZmFsc2UsIklzTmV3IjpmYWxzZX1dLCJNc1Byb2plY3RJdGVtc1RyZWUiOnsiJGlkIjoiMzUwIiwiUm9vdCI6eyJJbXBvcnRJZCI6bnVsbCwiSXNJbXBvcnRlZCI6ZmFsc2UsIkNoaWxkcmVuIjpbXX19LCJNZXRhZGF0YSI6eyIkaWQiOiIzNTEifSwiU2V0dGluZ3MiOnsiJGlkIjoiMzUyIiwiSW1wYU9wdGlvbnMiOnsiJGlkIjoiMzUz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wLCJGaWxlUGF0aCI6bnVsbCwiVGltZUNvbmZpZ3VyYXRpb24iOnsiJGlkIjoiMzU0IiwiVXNlVGltZSI6dHJ1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115</Words>
  <Application>Microsoft Office PowerPoint</Application>
  <PresentationFormat>On-screen Show (16:9)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2017-04-06T05:51:34Z</dcterms:created>
  <dcterms:modified xsi:type="dcterms:W3CDTF">2017-04-11T11:07:50Z</dcterms:modified>
</cp:coreProperties>
</file>