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1E1E"/>
    <a:srgbClr val="454545"/>
    <a:srgbClr val="4A5D50"/>
    <a:srgbClr val="BFC4C0"/>
    <a:srgbClr val="34383D"/>
    <a:srgbClr val="5A5A5A"/>
    <a:srgbClr val="5C5C5C"/>
    <a:srgbClr val="272727"/>
    <a:srgbClr val="323232"/>
    <a:srgbClr val="0102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2" autoAdjust="0"/>
    <p:restoredTop sz="94660"/>
  </p:normalViewPr>
  <p:slideViewPr>
    <p:cSldViewPr snapToGrid="0">
      <p:cViewPr varScale="1">
        <p:scale>
          <a:sx n="97" d="100"/>
          <a:sy n="97" d="100"/>
        </p:scale>
        <p:origin x="78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91EC-C85A-469A-8C92-8FCA9E9B7D39}" type="datetimeFigureOut">
              <a:rPr lang="ro-RO" smtClean="0"/>
              <a:t>28.11.2018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8A54-B1B1-42A0-922E-9EEF40D5FA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36331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91EC-C85A-469A-8C92-8FCA9E9B7D39}" type="datetimeFigureOut">
              <a:rPr lang="ro-RO" smtClean="0"/>
              <a:t>28.11.2018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8A54-B1B1-42A0-922E-9EEF40D5FA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58722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91EC-C85A-469A-8C92-8FCA9E9B7D39}" type="datetimeFigureOut">
              <a:rPr lang="ro-RO" smtClean="0"/>
              <a:t>28.11.2018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8A54-B1B1-42A0-922E-9EEF40D5FA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6476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91EC-C85A-469A-8C92-8FCA9E9B7D39}" type="datetimeFigureOut">
              <a:rPr lang="ro-RO" smtClean="0"/>
              <a:t>28.11.2018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8A54-B1B1-42A0-922E-9EEF40D5FA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40190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91EC-C85A-469A-8C92-8FCA9E9B7D39}" type="datetimeFigureOut">
              <a:rPr lang="ro-RO" smtClean="0"/>
              <a:t>28.11.2018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8A54-B1B1-42A0-922E-9EEF40D5FA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05927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91EC-C85A-469A-8C92-8FCA9E9B7D39}" type="datetimeFigureOut">
              <a:rPr lang="ro-RO" smtClean="0"/>
              <a:t>28.11.2018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8A54-B1B1-42A0-922E-9EEF40D5FA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5583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91EC-C85A-469A-8C92-8FCA9E9B7D39}" type="datetimeFigureOut">
              <a:rPr lang="ro-RO" smtClean="0"/>
              <a:t>28.11.2018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8A54-B1B1-42A0-922E-9EEF40D5FA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6867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91EC-C85A-469A-8C92-8FCA9E9B7D39}" type="datetimeFigureOut">
              <a:rPr lang="ro-RO" smtClean="0"/>
              <a:t>28.11.2018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8A54-B1B1-42A0-922E-9EEF40D5FA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28444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91EC-C85A-469A-8C92-8FCA9E9B7D39}" type="datetimeFigureOut">
              <a:rPr lang="ro-RO" smtClean="0"/>
              <a:t>28.11.2018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8A54-B1B1-42A0-922E-9EEF40D5FA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70649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91EC-C85A-469A-8C92-8FCA9E9B7D39}" type="datetimeFigureOut">
              <a:rPr lang="ro-RO" smtClean="0"/>
              <a:t>28.11.2018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8A54-B1B1-42A0-922E-9EEF40D5FA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6658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91EC-C85A-469A-8C92-8FCA9E9B7D39}" type="datetimeFigureOut">
              <a:rPr lang="ro-RO" smtClean="0"/>
              <a:t>28.11.2018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68A54-B1B1-42A0-922E-9EEF40D5FA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71199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091EC-C85A-469A-8C92-8FCA9E9B7D39}" type="datetimeFigureOut">
              <a:rPr lang="ro-RO" smtClean="0"/>
              <a:t>28.11.2018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68A54-B1B1-42A0-922E-9EEF40D5FA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54293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slideLayout" Target="../slideLayouts/slideLayout7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image" Target="../media/image1.jp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OTLSHAPE_M_e1164bb966fa494693661a2f2d99fc1a_Connector2"/>
          <p:cNvCxnSpPr/>
          <p:nvPr>
            <p:custDataLst>
              <p:tags r:id="rId2"/>
            </p:custDataLst>
          </p:nvPr>
        </p:nvCxnSpPr>
        <p:spPr>
          <a:xfrm>
            <a:off x="5754348" y="3709374"/>
            <a:ext cx="0" cy="97471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M_e1164bb966fa494693661a2f2d99fc1a_Connector1"/>
          <p:cNvCxnSpPr/>
          <p:nvPr>
            <p:custDataLst>
              <p:tags r:id="rId3"/>
            </p:custDataLst>
          </p:nvPr>
        </p:nvCxnSpPr>
        <p:spPr>
          <a:xfrm>
            <a:off x="5754348" y="3213100"/>
            <a:ext cx="0" cy="310219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M_359263fe81f1432a9cbfe9f751a87984_Connector2"/>
          <p:cNvCxnSpPr/>
          <p:nvPr>
            <p:custDataLst>
              <p:tags r:id="rId4"/>
            </p:custDataLst>
          </p:nvPr>
        </p:nvCxnSpPr>
        <p:spPr>
          <a:xfrm>
            <a:off x="5369108" y="4214219"/>
            <a:ext cx="0" cy="88900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M_359263fe81f1432a9cbfe9f751a87984_Connector1"/>
          <p:cNvCxnSpPr/>
          <p:nvPr>
            <p:custDataLst>
              <p:tags r:id="rId5"/>
            </p:custDataLst>
          </p:nvPr>
        </p:nvCxnSpPr>
        <p:spPr>
          <a:xfrm>
            <a:off x="5369108" y="3213100"/>
            <a:ext cx="0" cy="815064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M_0ee3f7221d7349f48cf9d3a40b75baaa_Connector2"/>
          <p:cNvCxnSpPr/>
          <p:nvPr>
            <p:custDataLst>
              <p:tags r:id="rId6"/>
            </p:custDataLst>
          </p:nvPr>
        </p:nvCxnSpPr>
        <p:spPr>
          <a:xfrm>
            <a:off x="7471832" y="4205647"/>
            <a:ext cx="0" cy="88900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M_0ee3f7221d7349f48cf9d3a40b75baaa_Connector1"/>
          <p:cNvCxnSpPr/>
          <p:nvPr>
            <p:custDataLst>
              <p:tags r:id="rId7"/>
            </p:custDataLst>
          </p:nvPr>
        </p:nvCxnSpPr>
        <p:spPr>
          <a:xfrm>
            <a:off x="7471832" y="3213100"/>
            <a:ext cx="0" cy="806492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M_f8d8e3181ba242a88d574c53fd6056f8_Connector2"/>
          <p:cNvCxnSpPr/>
          <p:nvPr>
            <p:custDataLst>
              <p:tags r:id="rId8"/>
            </p:custDataLst>
          </p:nvPr>
        </p:nvCxnSpPr>
        <p:spPr>
          <a:xfrm>
            <a:off x="3243958" y="3709374"/>
            <a:ext cx="0" cy="88900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M_f8d8e3181ba242a88d574c53fd6056f8_Connector1"/>
          <p:cNvCxnSpPr/>
          <p:nvPr>
            <p:custDataLst>
              <p:tags r:id="rId9"/>
            </p:custDataLst>
          </p:nvPr>
        </p:nvCxnSpPr>
        <p:spPr>
          <a:xfrm>
            <a:off x="3243958" y="3213100"/>
            <a:ext cx="0" cy="310219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M_c76ac1de78af44f9887497e8fd616dfa_Connector3"/>
          <p:cNvCxnSpPr/>
          <p:nvPr>
            <p:custDataLst>
              <p:tags r:id="rId10"/>
            </p:custDataLst>
          </p:nvPr>
        </p:nvCxnSpPr>
        <p:spPr>
          <a:xfrm>
            <a:off x="5093833" y="4710492"/>
            <a:ext cx="0" cy="88900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c76ac1de78af44f9887497e8fd616dfa_Connector2"/>
          <p:cNvCxnSpPr/>
          <p:nvPr>
            <p:custDataLst>
              <p:tags r:id="rId11"/>
            </p:custDataLst>
          </p:nvPr>
        </p:nvCxnSpPr>
        <p:spPr>
          <a:xfrm>
            <a:off x="5093833" y="3709373"/>
            <a:ext cx="0" cy="815064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c76ac1de78af44f9887497e8fd616dfa_Connector1"/>
          <p:cNvCxnSpPr/>
          <p:nvPr>
            <p:custDataLst>
              <p:tags r:id="rId12"/>
            </p:custDataLst>
          </p:nvPr>
        </p:nvCxnSpPr>
        <p:spPr>
          <a:xfrm>
            <a:off x="5093833" y="3213100"/>
            <a:ext cx="0" cy="310219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M_03266d7b532e4e11a1c651c9e6fd9250_Connector1"/>
          <p:cNvCxnSpPr/>
          <p:nvPr>
            <p:custDataLst>
              <p:tags r:id="rId13"/>
            </p:custDataLst>
          </p:nvPr>
        </p:nvCxnSpPr>
        <p:spPr>
          <a:xfrm>
            <a:off x="7736254" y="3213100"/>
            <a:ext cx="0" cy="585174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M_82393fb81dd54631ac3d2a259f3a178a_Connector2"/>
          <p:cNvCxnSpPr/>
          <p:nvPr>
            <p:custDataLst>
              <p:tags r:id="rId14"/>
            </p:custDataLst>
          </p:nvPr>
        </p:nvCxnSpPr>
        <p:spPr>
          <a:xfrm>
            <a:off x="7604223" y="2471081"/>
            <a:ext cx="0" cy="310219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82393fb81dd54631ac3d2a259f3a178a_Connector1"/>
          <p:cNvCxnSpPr/>
          <p:nvPr>
            <p:custDataLst>
              <p:tags r:id="rId15"/>
            </p:custDataLst>
          </p:nvPr>
        </p:nvCxnSpPr>
        <p:spPr>
          <a:xfrm>
            <a:off x="7604223" y="2196126"/>
            <a:ext cx="0" cy="88900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7bdd2edc64364e2dbd3409ebd535ef83_Connector2"/>
          <p:cNvCxnSpPr/>
          <p:nvPr>
            <p:custDataLst>
              <p:tags r:id="rId16"/>
            </p:custDataLst>
          </p:nvPr>
        </p:nvCxnSpPr>
        <p:spPr>
          <a:xfrm>
            <a:off x="5622318" y="2471081"/>
            <a:ext cx="0" cy="310219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7bdd2edc64364e2dbd3409ebd535ef83_Connector1"/>
          <p:cNvCxnSpPr/>
          <p:nvPr>
            <p:custDataLst>
              <p:tags r:id="rId17"/>
            </p:custDataLst>
          </p:nvPr>
        </p:nvCxnSpPr>
        <p:spPr>
          <a:xfrm>
            <a:off x="5622318" y="2196126"/>
            <a:ext cx="0" cy="88900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7761cad1b8cd4463bcd1d6c962cc87db_Connector2"/>
          <p:cNvCxnSpPr/>
          <p:nvPr>
            <p:custDataLst>
              <p:tags r:id="rId18"/>
            </p:custDataLst>
          </p:nvPr>
        </p:nvCxnSpPr>
        <p:spPr>
          <a:xfrm>
            <a:off x="5225864" y="1974808"/>
            <a:ext cx="0" cy="806492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7761cad1b8cd4463bcd1d6c962cc87db_Connector1"/>
          <p:cNvCxnSpPr/>
          <p:nvPr>
            <p:custDataLst>
              <p:tags r:id="rId19"/>
            </p:custDataLst>
          </p:nvPr>
        </p:nvCxnSpPr>
        <p:spPr>
          <a:xfrm>
            <a:off x="5225864" y="1203579"/>
            <a:ext cx="0" cy="585174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84e3947f97ba4c0cbaa4ba8e817d899d_Connector4"/>
          <p:cNvCxnSpPr/>
          <p:nvPr>
            <p:custDataLst>
              <p:tags r:id="rId20"/>
            </p:custDataLst>
          </p:nvPr>
        </p:nvCxnSpPr>
        <p:spPr>
          <a:xfrm>
            <a:off x="4961803" y="2471081"/>
            <a:ext cx="0" cy="310219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84e3947f97ba4c0cbaa4ba8e817d899d_Connector3"/>
          <p:cNvCxnSpPr/>
          <p:nvPr>
            <p:custDataLst>
              <p:tags r:id="rId21"/>
            </p:custDataLst>
          </p:nvPr>
        </p:nvCxnSpPr>
        <p:spPr>
          <a:xfrm>
            <a:off x="4961803" y="1974808"/>
            <a:ext cx="0" cy="310219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84e3947f97ba4c0cbaa4ba8e817d899d_Connector2"/>
          <p:cNvCxnSpPr/>
          <p:nvPr>
            <p:custDataLst>
              <p:tags r:id="rId22"/>
            </p:custDataLst>
          </p:nvPr>
        </p:nvCxnSpPr>
        <p:spPr>
          <a:xfrm>
            <a:off x="4961803" y="982260"/>
            <a:ext cx="0" cy="806492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84e3947f97ba4c0cbaa4ba8e817d899d_Connector1"/>
          <p:cNvCxnSpPr/>
          <p:nvPr>
            <p:custDataLst>
              <p:tags r:id="rId23"/>
            </p:custDataLst>
          </p:nvPr>
        </p:nvCxnSpPr>
        <p:spPr>
          <a:xfrm>
            <a:off x="4961803" y="707305"/>
            <a:ext cx="0" cy="88900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aa65fb4cf79145b4bc7404363b859ac9_Connector1"/>
          <p:cNvCxnSpPr/>
          <p:nvPr>
            <p:custDataLst>
              <p:tags r:id="rId24"/>
            </p:custDataLst>
          </p:nvPr>
        </p:nvCxnSpPr>
        <p:spPr>
          <a:xfrm>
            <a:off x="2847866" y="2196126"/>
            <a:ext cx="0" cy="585174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fd4454e020cc4223a633729ae054ecfa_Connector3"/>
          <p:cNvCxnSpPr/>
          <p:nvPr>
            <p:custDataLst>
              <p:tags r:id="rId25"/>
            </p:custDataLst>
          </p:nvPr>
        </p:nvCxnSpPr>
        <p:spPr>
          <a:xfrm>
            <a:off x="6547255" y="2471081"/>
            <a:ext cx="0" cy="310219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fd4454e020cc4223a633729ae054ecfa_Connector2"/>
          <p:cNvCxnSpPr/>
          <p:nvPr>
            <p:custDataLst>
              <p:tags r:id="rId26"/>
            </p:custDataLst>
          </p:nvPr>
        </p:nvCxnSpPr>
        <p:spPr>
          <a:xfrm>
            <a:off x="6547255" y="1974808"/>
            <a:ext cx="0" cy="310219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fd4454e020cc4223a633729ae054ecfa_Connector1"/>
          <p:cNvCxnSpPr/>
          <p:nvPr>
            <p:custDataLst>
              <p:tags r:id="rId27"/>
            </p:custDataLst>
          </p:nvPr>
        </p:nvCxnSpPr>
        <p:spPr>
          <a:xfrm>
            <a:off x="6547255" y="1699853"/>
            <a:ext cx="0" cy="88900"/>
          </a:xfrm>
          <a:prstGeom prst="line">
            <a:avLst/>
          </a:prstGeom>
          <a:ln w="9525" cap="flat" cmpd="sng" algn="ctr">
            <a:solidFill>
              <a:srgbClr val="4A5D5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949" y="3510788"/>
            <a:ext cx="3440346" cy="34403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OTLSHAPE_TB_00000000000000000000000000000000_LeftEndCaps"/>
          <p:cNvSpPr txBox="1"/>
          <p:nvPr>
            <p:custDataLst>
              <p:tags r:id="rId28"/>
            </p:custDataLst>
          </p:nvPr>
        </p:nvSpPr>
        <p:spPr>
          <a:xfrm>
            <a:off x="254000" y="28576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rgbClr val="F0F0F0"/>
                </a:solidFill>
                <a:latin typeface="Calibri" panose="020F0502020204030204" pitchFamily="34" charset="0"/>
              </a:rPr>
              <a:t>1835</a:t>
            </a:r>
            <a:endParaRPr lang="ro-RO" b="1" spc="-38">
              <a:solidFill>
                <a:srgbClr val="F0F0F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OTLSHAPE_TB_00000000000000000000000000000000_RightEndCaps"/>
          <p:cNvSpPr txBox="1"/>
          <p:nvPr>
            <p:custDataLst>
              <p:tags r:id="rId29"/>
            </p:custDataLst>
          </p:nvPr>
        </p:nvSpPr>
        <p:spPr>
          <a:xfrm>
            <a:off x="11474534" y="28576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rgbClr val="F0F0F0"/>
                </a:solidFill>
                <a:latin typeface="Calibri" panose="020F0502020204030204" pitchFamily="34" charset="0"/>
              </a:rPr>
              <a:t>1911</a:t>
            </a:r>
            <a:endParaRPr lang="ro-RO" b="1" spc="-38">
              <a:solidFill>
                <a:srgbClr val="F0F0F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OTLSHAPE_TB_00000000000000000000000000000000_ScaleContainer"/>
          <p:cNvSpPr/>
          <p:nvPr>
            <p:custDataLst>
              <p:tags r:id="rId30"/>
            </p:custDataLst>
          </p:nvPr>
        </p:nvSpPr>
        <p:spPr>
          <a:xfrm>
            <a:off x="844465" y="2806700"/>
            <a:ext cx="105156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737373"/>
              </a:gs>
              <a:gs pos="0">
                <a:srgbClr val="737373"/>
              </a:gs>
            </a:gsLst>
            <a:lin ang="5400000" scaled="1"/>
            <a:tileRect/>
          </a:gradFill>
          <a:ln w="12700" cap="flat" cmpd="sng" algn="ctr">
            <a:solidFill>
              <a:srgbClr val="1E1E1E"/>
            </a:soli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TLSHAPE_TB_00000000000000000000000000000000_ElapsedTime" hidden="1"/>
          <p:cNvSpPr/>
          <p:nvPr>
            <p:custDataLst>
              <p:tags r:id="rId31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TLSHAPE_TB_00000000000000000000000000000000_TodayMarkerShape" hidden="1"/>
          <p:cNvSpPr/>
          <p:nvPr>
            <p:custDataLst>
              <p:tags r:id="rId32"/>
            </p:custDataLst>
          </p:nvPr>
        </p:nvSpPr>
        <p:spPr>
          <a:xfrm>
            <a:off x="955137" y="31877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OTLSHAPE_TB_00000000000000000000000000000000_TodayMarkerText" hidden="1"/>
          <p:cNvSpPr txBox="1"/>
          <p:nvPr>
            <p:custDataLst>
              <p:tags r:id="rId33"/>
            </p:custDataLst>
          </p:nvPr>
        </p:nvSpPr>
        <p:spPr>
          <a:xfrm>
            <a:off x="1009565" y="33147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OTLSHAPE_TB_00000000000000000000000000000000_TimescaleInterval1"/>
          <p:cNvSpPr txBox="1"/>
          <p:nvPr>
            <p:custDataLst>
              <p:tags r:id="rId34"/>
            </p:custDataLst>
          </p:nvPr>
        </p:nvSpPr>
        <p:spPr>
          <a:xfrm>
            <a:off x="1073065" y="29041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1835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0" name="OTLSHAPE_TB_00000000000000000000000000000000_Separator1"/>
          <p:cNvCxnSpPr/>
          <p:nvPr>
            <p:custDataLst>
              <p:tags r:id="rId35"/>
            </p:custDataLst>
          </p:nvPr>
        </p:nvCxnSpPr>
        <p:spPr>
          <a:xfrm>
            <a:off x="1934503" y="28702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LSHAPE_TB_00000000000000000000000000000000_TimescaleInterval2"/>
          <p:cNvSpPr txBox="1"/>
          <p:nvPr>
            <p:custDataLst>
              <p:tags r:id="rId36"/>
            </p:custDataLst>
          </p:nvPr>
        </p:nvSpPr>
        <p:spPr>
          <a:xfrm>
            <a:off x="1998003" y="29041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1842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2" name="OTLSHAPE_TB_00000000000000000000000000000000_Separator2"/>
          <p:cNvCxnSpPr/>
          <p:nvPr>
            <p:custDataLst>
              <p:tags r:id="rId37"/>
            </p:custDataLst>
          </p:nvPr>
        </p:nvCxnSpPr>
        <p:spPr>
          <a:xfrm>
            <a:off x="2859441" y="28702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TLSHAPE_TB_00000000000000000000000000000000_TimescaleInterval3"/>
          <p:cNvSpPr txBox="1"/>
          <p:nvPr>
            <p:custDataLst>
              <p:tags r:id="rId38"/>
            </p:custDataLst>
          </p:nvPr>
        </p:nvSpPr>
        <p:spPr>
          <a:xfrm>
            <a:off x="2922941" y="29041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1849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4" name="OTLSHAPE_TB_00000000000000000000000000000000_Separator3"/>
          <p:cNvCxnSpPr/>
          <p:nvPr>
            <p:custDataLst>
              <p:tags r:id="rId39"/>
            </p:custDataLst>
          </p:nvPr>
        </p:nvCxnSpPr>
        <p:spPr>
          <a:xfrm>
            <a:off x="3784017" y="28702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TLSHAPE_TB_00000000000000000000000000000000_TimescaleInterval4"/>
          <p:cNvSpPr txBox="1"/>
          <p:nvPr>
            <p:custDataLst>
              <p:tags r:id="rId40"/>
            </p:custDataLst>
          </p:nvPr>
        </p:nvSpPr>
        <p:spPr>
          <a:xfrm>
            <a:off x="3847517" y="29041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1856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6" name="OTLSHAPE_TB_00000000000000000000000000000000_Separator4"/>
          <p:cNvCxnSpPr/>
          <p:nvPr>
            <p:custDataLst>
              <p:tags r:id="rId41"/>
            </p:custDataLst>
          </p:nvPr>
        </p:nvCxnSpPr>
        <p:spPr>
          <a:xfrm>
            <a:off x="4708955" y="28702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TLSHAPE_TB_00000000000000000000000000000000_TimescaleInterval5"/>
          <p:cNvSpPr txBox="1"/>
          <p:nvPr>
            <p:custDataLst>
              <p:tags r:id="rId42"/>
            </p:custDataLst>
          </p:nvPr>
        </p:nvSpPr>
        <p:spPr>
          <a:xfrm>
            <a:off x="4772455" y="29041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1863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8" name="OTLSHAPE_TB_00000000000000000000000000000000_Separator5"/>
          <p:cNvCxnSpPr/>
          <p:nvPr>
            <p:custDataLst>
              <p:tags r:id="rId43"/>
            </p:custDataLst>
          </p:nvPr>
        </p:nvCxnSpPr>
        <p:spPr>
          <a:xfrm>
            <a:off x="5633893" y="28702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TLSHAPE_TB_00000000000000000000000000000000_TimescaleInterval6"/>
          <p:cNvSpPr txBox="1"/>
          <p:nvPr>
            <p:custDataLst>
              <p:tags r:id="rId44"/>
            </p:custDataLst>
          </p:nvPr>
        </p:nvSpPr>
        <p:spPr>
          <a:xfrm>
            <a:off x="5697393" y="29041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1870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0" name="OTLSHAPE_TB_00000000000000000000000000000000_Separator6"/>
          <p:cNvCxnSpPr/>
          <p:nvPr>
            <p:custDataLst>
              <p:tags r:id="rId45"/>
            </p:custDataLst>
          </p:nvPr>
        </p:nvCxnSpPr>
        <p:spPr>
          <a:xfrm>
            <a:off x="6558831" y="28702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TLSHAPE_TB_00000000000000000000000000000000_TimescaleInterval7"/>
          <p:cNvSpPr txBox="1"/>
          <p:nvPr>
            <p:custDataLst>
              <p:tags r:id="rId46"/>
            </p:custDataLst>
          </p:nvPr>
        </p:nvSpPr>
        <p:spPr>
          <a:xfrm>
            <a:off x="6622331" y="29041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1877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2" name="OTLSHAPE_TB_00000000000000000000000000000000_Separator7"/>
          <p:cNvCxnSpPr/>
          <p:nvPr>
            <p:custDataLst>
              <p:tags r:id="rId47"/>
            </p:custDataLst>
          </p:nvPr>
        </p:nvCxnSpPr>
        <p:spPr>
          <a:xfrm>
            <a:off x="7483407" y="28702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TLSHAPE_TB_00000000000000000000000000000000_TimescaleInterval8"/>
          <p:cNvSpPr txBox="1"/>
          <p:nvPr>
            <p:custDataLst>
              <p:tags r:id="rId48"/>
            </p:custDataLst>
          </p:nvPr>
        </p:nvSpPr>
        <p:spPr>
          <a:xfrm>
            <a:off x="7546907" y="29041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1884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4" name="OTLSHAPE_TB_00000000000000000000000000000000_Separator8"/>
          <p:cNvCxnSpPr/>
          <p:nvPr>
            <p:custDataLst>
              <p:tags r:id="rId49"/>
            </p:custDataLst>
          </p:nvPr>
        </p:nvCxnSpPr>
        <p:spPr>
          <a:xfrm>
            <a:off x="8408345" y="28702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TLSHAPE_TB_00000000000000000000000000000000_TimescaleInterval9"/>
          <p:cNvSpPr txBox="1"/>
          <p:nvPr>
            <p:custDataLst>
              <p:tags r:id="rId50"/>
            </p:custDataLst>
          </p:nvPr>
        </p:nvSpPr>
        <p:spPr>
          <a:xfrm>
            <a:off x="8471845" y="29041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1891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6" name="OTLSHAPE_TB_00000000000000000000000000000000_Separator9"/>
          <p:cNvCxnSpPr/>
          <p:nvPr>
            <p:custDataLst>
              <p:tags r:id="rId51"/>
            </p:custDataLst>
          </p:nvPr>
        </p:nvCxnSpPr>
        <p:spPr>
          <a:xfrm>
            <a:off x="9333282" y="28702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TLSHAPE_TB_00000000000000000000000000000000_TimescaleInterval10"/>
          <p:cNvSpPr txBox="1"/>
          <p:nvPr>
            <p:custDataLst>
              <p:tags r:id="rId52"/>
            </p:custDataLst>
          </p:nvPr>
        </p:nvSpPr>
        <p:spPr>
          <a:xfrm>
            <a:off x="9396782" y="29041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1898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28" name="OTLSHAPE_TB_00000000000000000000000000000000_Separator10"/>
          <p:cNvCxnSpPr/>
          <p:nvPr>
            <p:custDataLst>
              <p:tags r:id="rId53"/>
            </p:custDataLst>
          </p:nvPr>
        </p:nvCxnSpPr>
        <p:spPr>
          <a:xfrm>
            <a:off x="10257858" y="28702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TLSHAPE_TB_00000000000000000000000000000000_TimescaleInterval11"/>
          <p:cNvSpPr txBox="1"/>
          <p:nvPr>
            <p:custDataLst>
              <p:tags r:id="rId54"/>
            </p:custDataLst>
          </p:nvPr>
        </p:nvSpPr>
        <p:spPr>
          <a:xfrm>
            <a:off x="10321358" y="29041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1905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M_edf8a44e056b4b4794983f91e3c09526_Title"/>
          <p:cNvSpPr txBox="1"/>
          <p:nvPr>
            <p:custDataLst>
              <p:tags r:id="rId55"/>
            </p:custDataLst>
          </p:nvPr>
        </p:nvSpPr>
        <p:spPr>
          <a:xfrm>
            <a:off x="76200" y="2285026"/>
            <a:ext cx="233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 smtClean="0">
                <a:solidFill>
                  <a:srgbClr val="1B311B"/>
                </a:solidFill>
                <a:latin typeface="Calibri" panose="020F0502020204030204" pitchFamily="34" charset="0"/>
              </a:rPr>
              <a:t>Samuel Clemens (Mark Twain) is born</a:t>
            </a:r>
            <a:endParaRPr lang="ro-RO" sz="1200" spc="-4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OTLSHAPE_M_edf8a44e056b4b4794983f91e3c09526_Date"/>
          <p:cNvSpPr txBox="1"/>
          <p:nvPr>
            <p:custDataLst>
              <p:tags r:id="rId56"/>
            </p:custDataLst>
          </p:nvPr>
        </p:nvSpPr>
        <p:spPr>
          <a:xfrm>
            <a:off x="629383" y="2496481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rgbClr val="EFF7F3"/>
                </a:solidFill>
                <a:latin typeface="Calibri" panose="020F0502020204030204" pitchFamily="34" charset="0"/>
              </a:rPr>
              <a:t>Nov 30, 1835</a:t>
            </a:r>
            <a:endParaRPr lang="ro-RO" sz="1100" b="1" spc="-8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58" name="OTLSHAPE_M_edf8a44e056b4b4794983f91e3c09526_Shape"/>
          <p:cNvSpPr/>
          <p:nvPr>
            <p:custDataLst>
              <p:tags r:id="rId57"/>
            </p:custDataLst>
          </p:nvPr>
        </p:nvSpPr>
        <p:spPr>
          <a:xfrm flipV="1">
            <a:off x="1053821" y="26924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9" name="OTLSHAPE_M_fd4454e020cc4223a633729ae054ecfa_Title"/>
          <p:cNvSpPr txBox="1"/>
          <p:nvPr>
            <p:custDataLst>
              <p:tags r:id="rId58"/>
            </p:custDataLst>
          </p:nvPr>
        </p:nvSpPr>
        <p:spPr>
          <a:xfrm>
            <a:off x="5566117" y="1292479"/>
            <a:ext cx="1955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i="1" spc="-6" smtClean="0">
                <a:solidFill>
                  <a:srgbClr val="1B311B"/>
                </a:solidFill>
                <a:latin typeface="Calibri" panose="020F0502020204030204" pitchFamily="34" charset="0"/>
              </a:rPr>
              <a:t>The Adventures of Tom Sawyer</a:t>
            </a:r>
            <a:endParaRPr lang="ro-RO" sz="1200" b="1" i="1" spc="-6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OTLSHAPE_M_fd4454e020cc4223a633729ae054ecfa_Date"/>
          <p:cNvSpPr txBox="1"/>
          <p:nvPr>
            <p:custDataLst>
              <p:tags r:id="rId59"/>
            </p:custDataLst>
          </p:nvPr>
        </p:nvSpPr>
        <p:spPr>
          <a:xfrm>
            <a:off x="6399258" y="15039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1876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M_fd4454e020cc4223a633729ae054ecfa_Shape"/>
          <p:cNvSpPr/>
          <p:nvPr>
            <p:custDataLst>
              <p:tags r:id="rId60"/>
            </p:custDataLst>
          </p:nvPr>
        </p:nvSpPr>
        <p:spPr>
          <a:xfrm>
            <a:off x="6471055" y="2692400"/>
            <a:ext cx="152400" cy="177800"/>
          </a:xfrm>
          <a:prstGeom prst="diamond">
            <a:avLst/>
          </a:prstGeom>
          <a:solidFill>
            <a:srgbClr val="BDC3B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2" name="OTLSHAPE_M_aa65fb4cf79145b4bc7404363b859ac9_Title"/>
          <p:cNvSpPr txBox="1"/>
          <p:nvPr>
            <p:custDataLst>
              <p:tags r:id="rId61"/>
            </p:custDataLst>
          </p:nvPr>
        </p:nvSpPr>
        <p:spPr>
          <a:xfrm>
            <a:off x="1390625" y="1788753"/>
            <a:ext cx="2908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4" smtClean="0">
                <a:solidFill>
                  <a:srgbClr val="1B311B"/>
                </a:solidFill>
                <a:latin typeface="Calibri" panose="020F0502020204030204" pitchFamily="34" charset="0"/>
              </a:rPr>
              <a:t>Leaves school to become a printer's apprentice</a:t>
            </a:r>
            <a:endParaRPr lang="ro-RO" sz="1200" spc="-4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M_aa65fb4cf79145b4bc7404363b859ac9_Date"/>
          <p:cNvSpPr txBox="1"/>
          <p:nvPr>
            <p:custDataLst>
              <p:tags r:id="rId62"/>
            </p:custDataLst>
          </p:nvPr>
        </p:nvSpPr>
        <p:spPr>
          <a:xfrm>
            <a:off x="2699868" y="20002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1848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808" name="OTLSHAPE_M_aa65fb4cf79145b4bc7404363b859ac9_Shape"/>
          <p:cNvSpPr/>
          <p:nvPr>
            <p:custDataLst>
              <p:tags r:id="rId63"/>
            </p:custDataLst>
          </p:nvPr>
        </p:nvSpPr>
        <p:spPr>
          <a:xfrm flipV="1">
            <a:off x="2771666" y="26924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09" name="OTLSHAPE_M_0141c2e7437b476aab8a22ed2d69321a_Title"/>
          <p:cNvSpPr txBox="1"/>
          <p:nvPr>
            <p:custDataLst>
              <p:tags r:id="rId64"/>
            </p:custDataLst>
          </p:nvPr>
        </p:nvSpPr>
        <p:spPr>
          <a:xfrm>
            <a:off x="3021076" y="2285026"/>
            <a:ext cx="201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rgbClr val="1B311B"/>
                </a:solidFill>
                <a:latin typeface="Calibri" panose="020F0502020204030204" pitchFamily="34" charset="0"/>
              </a:rPr>
              <a:t>Adopts Mark Twain as pen name</a:t>
            </a:r>
            <a:endParaRPr lang="ro-RO" sz="1200" spc="-4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810" name="OTLSHAPE_M_0141c2e7437b476aab8a22ed2d69321a_Date"/>
          <p:cNvSpPr txBox="1"/>
          <p:nvPr>
            <p:custDataLst>
              <p:tags r:id="rId65"/>
            </p:custDataLst>
          </p:nvPr>
        </p:nvSpPr>
        <p:spPr>
          <a:xfrm>
            <a:off x="3888868" y="24964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1857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811" name="OTLSHAPE_M_0141c2e7437b476aab8a22ed2d69321a_Shape"/>
          <p:cNvSpPr/>
          <p:nvPr>
            <p:custDataLst>
              <p:tags r:id="rId66"/>
            </p:custDataLst>
          </p:nvPr>
        </p:nvSpPr>
        <p:spPr>
          <a:xfrm flipV="1">
            <a:off x="3960665" y="26924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12" name="OTLSHAPE_M_84e3947f97ba4c0cbaa4ba8e817d899d_Title"/>
          <p:cNvSpPr txBox="1"/>
          <p:nvPr>
            <p:custDataLst>
              <p:tags r:id="rId67"/>
            </p:custDataLst>
          </p:nvPr>
        </p:nvSpPr>
        <p:spPr>
          <a:xfrm>
            <a:off x="3911555" y="299932"/>
            <a:ext cx="209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rgbClr val="1B311B"/>
                </a:solidFill>
                <a:latin typeface="Calibri" panose="020F0502020204030204" pitchFamily="34" charset="0"/>
              </a:rPr>
              <a:t>Settles in San Francisco, California</a:t>
            </a:r>
            <a:endParaRPr lang="ro-RO" sz="1200" spc="-4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813" name="OTLSHAPE_M_84e3947f97ba4c0cbaa4ba8e817d899d_Date"/>
          <p:cNvSpPr txBox="1"/>
          <p:nvPr>
            <p:custDataLst>
              <p:tags r:id="rId68"/>
            </p:custDataLst>
          </p:nvPr>
        </p:nvSpPr>
        <p:spPr>
          <a:xfrm>
            <a:off x="4813805" y="51138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1864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814" name="OTLSHAPE_M_84e3947f97ba4c0cbaa4ba8e817d899d_Shape"/>
          <p:cNvSpPr/>
          <p:nvPr>
            <p:custDataLst>
              <p:tags r:id="rId69"/>
            </p:custDataLst>
          </p:nvPr>
        </p:nvSpPr>
        <p:spPr>
          <a:xfrm flipV="1">
            <a:off x="4885603" y="26924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15" name="OTLSHAPE_M_7761cad1b8cd4463bcd1d6c962cc87db_Title"/>
          <p:cNvSpPr txBox="1"/>
          <p:nvPr>
            <p:custDataLst>
              <p:tags r:id="rId70"/>
            </p:custDataLst>
          </p:nvPr>
        </p:nvSpPr>
        <p:spPr>
          <a:xfrm>
            <a:off x="4726627" y="796205"/>
            <a:ext cx="990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rgbClr val="1B311B"/>
                </a:solidFill>
                <a:latin typeface="Calibri" panose="020F0502020204030204" pitchFamily="34" charset="0"/>
              </a:rPr>
              <a:t>Begins lecturing</a:t>
            </a:r>
            <a:endParaRPr lang="ro-RO" sz="1200" spc="-4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816" name="OTLSHAPE_M_7761cad1b8cd4463bcd1d6c962cc87db_Date"/>
          <p:cNvSpPr txBox="1"/>
          <p:nvPr>
            <p:custDataLst>
              <p:tags r:id="rId71"/>
            </p:custDataLst>
          </p:nvPr>
        </p:nvSpPr>
        <p:spPr>
          <a:xfrm>
            <a:off x="5077866" y="100766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1866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817" name="OTLSHAPE_M_7761cad1b8cd4463bcd1d6c962cc87db_Shape"/>
          <p:cNvSpPr/>
          <p:nvPr>
            <p:custDataLst>
              <p:tags r:id="rId72"/>
            </p:custDataLst>
          </p:nvPr>
        </p:nvSpPr>
        <p:spPr>
          <a:xfrm flipV="1">
            <a:off x="5149664" y="26924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18" name="OTLSHAPE_M_7bdd2edc64364e2dbd3409ebd535ef83_Title"/>
          <p:cNvSpPr txBox="1"/>
          <p:nvPr>
            <p:custDataLst>
              <p:tags r:id="rId73"/>
            </p:custDataLst>
          </p:nvPr>
        </p:nvSpPr>
        <p:spPr>
          <a:xfrm>
            <a:off x="4927395" y="1788753"/>
            <a:ext cx="1384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i="1" spc="-8" smtClean="0">
                <a:solidFill>
                  <a:srgbClr val="1B311B"/>
                </a:solidFill>
                <a:latin typeface="Calibri" panose="020F0502020204030204" pitchFamily="34" charset="0"/>
              </a:rPr>
              <a:t>The Innocents Abroad</a:t>
            </a:r>
            <a:endParaRPr lang="ro-RO" sz="1200" b="1" i="1" spc="-8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819" name="OTLSHAPE_M_7bdd2edc64364e2dbd3409ebd535ef83_Date"/>
          <p:cNvSpPr txBox="1"/>
          <p:nvPr>
            <p:custDataLst>
              <p:tags r:id="rId74"/>
            </p:custDataLst>
          </p:nvPr>
        </p:nvSpPr>
        <p:spPr>
          <a:xfrm>
            <a:off x="5474320" y="20002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1869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820" name="OTLSHAPE_M_7bdd2edc64364e2dbd3409ebd535ef83_Shape"/>
          <p:cNvSpPr/>
          <p:nvPr>
            <p:custDataLst>
              <p:tags r:id="rId75"/>
            </p:custDataLst>
          </p:nvPr>
        </p:nvSpPr>
        <p:spPr>
          <a:xfrm>
            <a:off x="5546118" y="2692400"/>
            <a:ext cx="152400" cy="177800"/>
          </a:xfrm>
          <a:prstGeom prst="diamond">
            <a:avLst/>
          </a:prstGeom>
          <a:solidFill>
            <a:srgbClr val="BDC3B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21" name="OTLSHAPE_M_25dc57f0c7fb4da485c4d73bf7f317c9_Title"/>
          <p:cNvSpPr txBox="1"/>
          <p:nvPr>
            <p:custDataLst>
              <p:tags r:id="rId76"/>
            </p:custDataLst>
          </p:nvPr>
        </p:nvSpPr>
        <p:spPr>
          <a:xfrm>
            <a:off x="5335384" y="2285026"/>
            <a:ext cx="1358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smtClean="0">
                <a:solidFill>
                  <a:srgbClr val="1B311B"/>
                </a:solidFill>
                <a:latin typeface="Calibri" panose="020F0502020204030204" pitchFamily="34" charset="0"/>
              </a:rPr>
              <a:t>Moves to Connecticut</a:t>
            </a:r>
            <a:endParaRPr lang="ro-RO" sz="1200" spc="-6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822" name="OTLSHAPE_M_25dc57f0c7fb4da485c4d73bf7f317c9_Date"/>
          <p:cNvSpPr txBox="1"/>
          <p:nvPr>
            <p:custDataLst>
              <p:tags r:id="rId77"/>
            </p:custDataLst>
          </p:nvPr>
        </p:nvSpPr>
        <p:spPr>
          <a:xfrm>
            <a:off x="5870774" y="24964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1872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823" name="OTLSHAPE_M_25dc57f0c7fb4da485c4d73bf7f317c9_Shape"/>
          <p:cNvSpPr/>
          <p:nvPr>
            <p:custDataLst>
              <p:tags r:id="rId78"/>
            </p:custDataLst>
          </p:nvPr>
        </p:nvSpPr>
        <p:spPr>
          <a:xfrm flipV="1">
            <a:off x="5942571" y="26924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24" name="OTLSHAPE_M_82393fb81dd54631ac3d2a259f3a178a_Title"/>
          <p:cNvSpPr txBox="1"/>
          <p:nvPr>
            <p:custDataLst>
              <p:tags r:id="rId79"/>
            </p:custDataLst>
          </p:nvPr>
        </p:nvSpPr>
        <p:spPr>
          <a:xfrm>
            <a:off x="6482729" y="1788753"/>
            <a:ext cx="223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2" smtClean="0">
                <a:solidFill>
                  <a:srgbClr val="1B311B"/>
                </a:solidFill>
                <a:latin typeface="Calibri" panose="020F0502020204030204" pitchFamily="34" charset="0"/>
              </a:rPr>
              <a:t>Founds his own publishing company</a:t>
            </a:r>
            <a:endParaRPr lang="ro-RO" sz="1200" spc="-2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825" name="OTLSHAPE_M_82393fb81dd54631ac3d2a259f3a178a_Date"/>
          <p:cNvSpPr txBox="1"/>
          <p:nvPr>
            <p:custDataLst>
              <p:tags r:id="rId80"/>
            </p:custDataLst>
          </p:nvPr>
        </p:nvSpPr>
        <p:spPr>
          <a:xfrm>
            <a:off x="7456226" y="20002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1884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826" name="OTLSHAPE_M_82393fb81dd54631ac3d2a259f3a178a_Shape"/>
          <p:cNvSpPr/>
          <p:nvPr>
            <p:custDataLst>
              <p:tags r:id="rId81"/>
            </p:custDataLst>
          </p:nvPr>
        </p:nvSpPr>
        <p:spPr>
          <a:xfrm flipV="1">
            <a:off x="7528023" y="26924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27" name="OTLSHAPE_M_f326f1f77fb348eda30713b2ddd74f88_Title"/>
          <p:cNvSpPr txBox="1"/>
          <p:nvPr>
            <p:custDataLst>
              <p:tags r:id="rId82"/>
            </p:custDataLst>
          </p:nvPr>
        </p:nvSpPr>
        <p:spPr>
          <a:xfrm>
            <a:off x="6878851" y="2285026"/>
            <a:ext cx="2768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i="1" spc="-6" smtClean="0">
                <a:solidFill>
                  <a:srgbClr val="1B311B"/>
                </a:solidFill>
                <a:latin typeface="Calibri" panose="020F0502020204030204" pitchFamily="34" charset="0"/>
              </a:rPr>
              <a:t>A Connecticut Yankee at King's Arthur Court</a:t>
            </a:r>
            <a:endParaRPr lang="ro-RO" sz="1200" b="1" i="1" spc="-6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828" name="OTLSHAPE_M_f326f1f77fb348eda30713b2ddd74f88_Date"/>
          <p:cNvSpPr txBox="1"/>
          <p:nvPr>
            <p:custDataLst>
              <p:tags r:id="rId83"/>
            </p:custDataLst>
          </p:nvPr>
        </p:nvSpPr>
        <p:spPr>
          <a:xfrm>
            <a:off x="8116741" y="24964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1889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829" name="OTLSHAPE_M_f326f1f77fb348eda30713b2ddd74f88_Shape"/>
          <p:cNvSpPr/>
          <p:nvPr>
            <p:custDataLst>
              <p:tags r:id="rId84"/>
            </p:custDataLst>
          </p:nvPr>
        </p:nvSpPr>
        <p:spPr>
          <a:xfrm flipV="1">
            <a:off x="8188539" y="26924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830" name="OTLSHAPE_M_01af4a39f28d434c80d85f96628f7d16_Title"/>
          <p:cNvSpPr txBox="1"/>
          <p:nvPr>
            <p:custDataLst>
              <p:tags r:id="rId85"/>
            </p:custDataLst>
          </p:nvPr>
        </p:nvSpPr>
        <p:spPr>
          <a:xfrm>
            <a:off x="10093103" y="2285026"/>
            <a:ext cx="1714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rgbClr val="1B311B"/>
                </a:solidFill>
                <a:latin typeface="Calibri" panose="020F0502020204030204" pitchFamily="34" charset="0"/>
              </a:rPr>
              <a:t>Dies at his home in Redding</a:t>
            </a:r>
            <a:endParaRPr lang="ro-RO" sz="1200" spc="-4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831" name="OTLSHAPE_M_01af4a39f28d434c80d85f96628f7d16_Date"/>
          <p:cNvSpPr txBox="1"/>
          <p:nvPr>
            <p:custDataLst>
              <p:tags r:id="rId86"/>
            </p:custDataLst>
          </p:nvPr>
        </p:nvSpPr>
        <p:spPr>
          <a:xfrm>
            <a:off x="10581122" y="2496481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6" smtClean="0">
                <a:solidFill>
                  <a:srgbClr val="EFF7F3"/>
                </a:solidFill>
                <a:latin typeface="Calibri" panose="020F0502020204030204" pitchFamily="34" charset="0"/>
              </a:rPr>
              <a:t>Apr 10, 1910</a:t>
            </a:r>
            <a:endParaRPr lang="ro-RO" sz="1100" b="1" spc="-6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832" name="OTLSHAPE_M_01af4a39f28d434c80d85f96628f7d16_Shape"/>
          <p:cNvSpPr/>
          <p:nvPr>
            <p:custDataLst>
              <p:tags r:id="rId87"/>
            </p:custDataLst>
          </p:nvPr>
        </p:nvSpPr>
        <p:spPr>
          <a:xfrm flipV="1">
            <a:off x="10877984" y="26924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949" name="OTLSHAPE_M_03266d7b532e4e11a1c651c9e6fd9250_Title"/>
          <p:cNvSpPr txBox="1"/>
          <p:nvPr>
            <p:custDataLst>
              <p:tags r:id="rId88"/>
            </p:custDataLst>
          </p:nvPr>
        </p:nvSpPr>
        <p:spPr>
          <a:xfrm>
            <a:off x="6607542" y="4019592"/>
            <a:ext cx="224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i="1" spc="-6" smtClean="0">
                <a:solidFill>
                  <a:srgbClr val="1B311B"/>
                </a:solidFill>
                <a:latin typeface="Calibri" panose="020F0502020204030204" pitchFamily="34" charset="0"/>
              </a:rPr>
              <a:t>The Adventures of Huckleberry Finn</a:t>
            </a:r>
            <a:endParaRPr lang="ro-RO" sz="1200" b="1" i="1" spc="-6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950" name="OTLSHAPE_M_03266d7b532e4e11a1c651c9e6fd9250_Date"/>
          <p:cNvSpPr txBox="1"/>
          <p:nvPr>
            <p:custDataLst>
              <p:tags r:id="rId89"/>
            </p:custDataLst>
          </p:nvPr>
        </p:nvSpPr>
        <p:spPr>
          <a:xfrm>
            <a:off x="7588257" y="38236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1885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951" name="OTLSHAPE_M_03266d7b532e4e11a1c651c9e6fd9250_Shape"/>
          <p:cNvSpPr/>
          <p:nvPr>
            <p:custDataLst>
              <p:tags r:id="rId90"/>
            </p:custDataLst>
          </p:nvPr>
        </p:nvSpPr>
        <p:spPr>
          <a:xfrm>
            <a:off x="7660054" y="3124200"/>
            <a:ext cx="152400" cy="177800"/>
          </a:xfrm>
          <a:prstGeom prst="diamond">
            <a:avLst/>
          </a:prstGeom>
          <a:solidFill>
            <a:srgbClr val="BDC3B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952" name="OTLSHAPE_M_c76ac1de78af44f9887497e8fd616dfa_Title"/>
          <p:cNvSpPr txBox="1"/>
          <p:nvPr>
            <p:custDataLst>
              <p:tags r:id="rId91"/>
            </p:custDataLst>
          </p:nvPr>
        </p:nvSpPr>
        <p:spPr>
          <a:xfrm>
            <a:off x="3522907" y="5020711"/>
            <a:ext cx="313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i="1" spc="-4" smtClean="0">
                <a:solidFill>
                  <a:srgbClr val="1B311B"/>
                </a:solidFill>
                <a:latin typeface="Calibri" panose="020F0502020204030204" pitchFamily="34" charset="0"/>
              </a:rPr>
              <a:t>The Celebrated Jumping Frog of Calaveras County</a:t>
            </a:r>
            <a:endParaRPr lang="ro-RO" sz="1200" b="1" i="1" spc="-4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953" name="OTLSHAPE_M_c76ac1de78af44f9887497e8fd616dfa_Date"/>
          <p:cNvSpPr txBox="1"/>
          <p:nvPr>
            <p:custDataLst>
              <p:tags r:id="rId92"/>
            </p:custDataLst>
          </p:nvPr>
        </p:nvSpPr>
        <p:spPr>
          <a:xfrm>
            <a:off x="4945836" y="482479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1865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954" name="OTLSHAPE_M_c76ac1de78af44f9887497e8fd616dfa_Shape"/>
          <p:cNvSpPr/>
          <p:nvPr>
            <p:custDataLst>
              <p:tags r:id="rId93"/>
            </p:custDataLst>
          </p:nvPr>
        </p:nvSpPr>
        <p:spPr>
          <a:xfrm>
            <a:off x="5017633" y="3124200"/>
            <a:ext cx="152400" cy="177800"/>
          </a:xfrm>
          <a:prstGeom prst="diamond">
            <a:avLst/>
          </a:prstGeom>
          <a:solidFill>
            <a:srgbClr val="BDC3B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955" name="OTLSHAPE_M_351f4ae776cf486d92a383ca8684046b_Title"/>
          <p:cNvSpPr txBox="1"/>
          <p:nvPr>
            <p:custDataLst>
              <p:tags r:id="rId94"/>
            </p:custDataLst>
          </p:nvPr>
        </p:nvSpPr>
        <p:spPr>
          <a:xfrm>
            <a:off x="407576" y="3523319"/>
            <a:ext cx="2489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smtClean="0">
                <a:solidFill>
                  <a:srgbClr val="1B311B"/>
                </a:solidFill>
                <a:latin typeface="Calibri" panose="020F0502020204030204" pitchFamily="34" charset="0"/>
              </a:rPr>
              <a:t>Moves with family to Hannibal, Missouri</a:t>
            </a:r>
            <a:endParaRPr lang="ro-RO" sz="1200" spc="-4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956" name="OTLSHAPE_M_351f4ae776cf486d92a383ca8684046b_Date"/>
          <p:cNvSpPr txBox="1"/>
          <p:nvPr>
            <p:custDataLst>
              <p:tags r:id="rId95"/>
            </p:custDataLst>
          </p:nvPr>
        </p:nvSpPr>
        <p:spPr>
          <a:xfrm>
            <a:off x="1510508" y="33274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1839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957" name="OTLSHAPE_M_351f4ae776cf486d92a383ca8684046b_Shape"/>
          <p:cNvSpPr/>
          <p:nvPr>
            <p:custDataLst>
              <p:tags r:id="rId96"/>
            </p:custDataLst>
          </p:nvPr>
        </p:nvSpPr>
        <p:spPr>
          <a:xfrm>
            <a:off x="1582305" y="31242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958" name="OTLSHAPE_M_f8d8e3181ba242a88d574c53fd6056f8_Title"/>
          <p:cNvSpPr txBox="1"/>
          <p:nvPr>
            <p:custDataLst>
              <p:tags r:id="rId97"/>
            </p:custDataLst>
          </p:nvPr>
        </p:nvSpPr>
        <p:spPr>
          <a:xfrm>
            <a:off x="2479650" y="4019592"/>
            <a:ext cx="1524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smtClean="0">
                <a:solidFill>
                  <a:srgbClr val="1B311B"/>
                </a:solidFill>
                <a:latin typeface="Calibri" panose="020F0502020204030204" pitchFamily="34" charset="0"/>
              </a:rPr>
              <a:t>Takes work as typesetter</a:t>
            </a:r>
            <a:endParaRPr lang="ro-RO" sz="1200" spc="-6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959" name="OTLSHAPE_M_f8d8e3181ba242a88d574c53fd6056f8_Date"/>
          <p:cNvSpPr txBox="1"/>
          <p:nvPr>
            <p:custDataLst>
              <p:tags r:id="rId98"/>
            </p:custDataLst>
          </p:nvPr>
        </p:nvSpPr>
        <p:spPr>
          <a:xfrm>
            <a:off x="3095960" y="38236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1851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960" name="OTLSHAPE_M_f8d8e3181ba242a88d574c53fd6056f8_Shape"/>
          <p:cNvSpPr/>
          <p:nvPr>
            <p:custDataLst>
              <p:tags r:id="rId99"/>
            </p:custDataLst>
          </p:nvPr>
        </p:nvSpPr>
        <p:spPr>
          <a:xfrm>
            <a:off x="3167758" y="31242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961" name="OTLSHAPE_M_0ee3f7221d7349f48cf9d3a40b75baaa_Title"/>
          <p:cNvSpPr txBox="1"/>
          <p:nvPr>
            <p:custDataLst>
              <p:tags r:id="rId100"/>
            </p:custDataLst>
          </p:nvPr>
        </p:nvSpPr>
        <p:spPr>
          <a:xfrm>
            <a:off x="6465568" y="4515866"/>
            <a:ext cx="2006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i="1" spc="-6" smtClean="0">
                <a:solidFill>
                  <a:srgbClr val="1B311B"/>
                </a:solidFill>
                <a:latin typeface="Calibri" panose="020F0502020204030204" pitchFamily="34" charset="0"/>
              </a:rPr>
              <a:t>Life on the Mississippi (memoir)</a:t>
            </a:r>
            <a:endParaRPr lang="ro-RO" sz="1200" b="1" i="1" spc="-6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962" name="OTLSHAPE_M_0ee3f7221d7349f48cf9d3a40b75baaa_Date"/>
          <p:cNvSpPr txBox="1"/>
          <p:nvPr>
            <p:custDataLst>
              <p:tags r:id="rId101"/>
            </p:custDataLst>
          </p:nvPr>
        </p:nvSpPr>
        <p:spPr>
          <a:xfrm>
            <a:off x="7323834" y="43199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1883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963" name="OTLSHAPE_M_0ee3f7221d7349f48cf9d3a40b75baaa_Shape"/>
          <p:cNvSpPr/>
          <p:nvPr>
            <p:custDataLst>
              <p:tags r:id="rId102"/>
            </p:custDataLst>
          </p:nvPr>
        </p:nvSpPr>
        <p:spPr>
          <a:xfrm>
            <a:off x="7395632" y="3124200"/>
            <a:ext cx="152400" cy="177800"/>
          </a:xfrm>
          <a:prstGeom prst="diamond">
            <a:avLst/>
          </a:prstGeom>
          <a:solidFill>
            <a:srgbClr val="BDC3B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964" name="OTLSHAPE_M_e76c92300bf042999356de369c4bb24e_Title"/>
          <p:cNvSpPr txBox="1"/>
          <p:nvPr>
            <p:custDataLst>
              <p:tags r:id="rId103"/>
            </p:custDataLst>
          </p:nvPr>
        </p:nvSpPr>
        <p:spPr>
          <a:xfrm>
            <a:off x="3222273" y="3523319"/>
            <a:ext cx="2146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smtClean="0">
                <a:solidFill>
                  <a:srgbClr val="1B311B"/>
                </a:solidFill>
                <a:latin typeface="Calibri" panose="020F0502020204030204" pitchFamily="34" charset="0"/>
              </a:rPr>
              <a:t>Becomes qualified steamboat pilot</a:t>
            </a:r>
            <a:endParaRPr lang="ro-RO" sz="1200" spc="-4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965" name="OTLSHAPE_M_e76c92300bf042999356de369c4bb24e_Date"/>
          <p:cNvSpPr txBox="1"/>
          <p:nvPr>
            <p:custDataLst>
              <p:tags r:id="rId104"/>
            </p:custDataLst>
          </p:nvPr>
        </p:nvSpPr>
        <p:spPr>
          <a:xfrm>
            <a:off x="4152929" y="33274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1859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966" name="OTLSHAPE_M_e76c92300bf042999356de369c4bb24e_Shape"/>
          <p:cNvSpPr/>
          <p:nvPr>
            <p:custDataLst>
              <p:tags r:id="rId105"/>
            </p:custDataLst>
          </p:nvPr>
        </p:nvSpPr>
        <p:spPr>
          <a:xfrm>
            <a:off x="4224726" y="31242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967" name="OTLSHAPE_M_359263fe81f1432a9cbfe9f751a87984_Title"/>
          <p:cNvSpPr txBox="1"/>
          <p:nvPr>
            <p:custDataLst>
              <p:tags r:id="rId106"/>
            </p:custDataLst>
          </p:nvPr>
        </p:nvSpPr>
        <p:spPr>
          <a:xfrm>
            <a:off x="4372624" y="4524437"/>
            <a:ext cx="1981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2" smtClean="0">
                <a:solidFill>
                  <a:srgbClr val="1B311B"/>
                </a:solidFill>
                <a:latin typeface="Calibri" panose="020F0502020204030204" pitchFamily="34" charset="0"/>
              </a:rPr>
              <a:t>Meets future wife, Livy Langdon</a:t>
            </a:r>
            <a:endParaRPr lang="ro-RO" sz="1200" spc="-2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968" name="OTLSHAPE_M_359263fe81f1432a9cbfe9f751a87984_Date"/>
          <p:cNvSpPr txBox="1"/>
          <p:nvPr>
            <p:custDataLst>
              <p:tags r:id="rId107"/>
            </p:custDataLst>
          </p:nvPr>
        </p:nvSpPr>
        <p:spPr>
          <a:xfrm>
            <a:off x="5221111" y="432851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1867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969" name="OTLSHAPE_M_359263fe81f1432a9cbfe9f751a87984_Shape"/>
          <p:cNvSpPr/>
          <p:nvPr>
            <p:custDataLst>
              <p:tags r:id="rId108"/>
            </p:custDataLst>
          </p:nvPr>
        </p:nvSpPr>
        <p:spPr>
          <a:xfrm>
            <a:off x="5292908" y="31242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970" name="OTLSHAPE_M_e1164bb966fa494693661a2f2d99fc1a_Title"/>
          <p:cNvSpPr txBox="1"/>
          <p:nvPr>
            <p:custDataLst>
              <p:tags r:id="rId109"/>
            </p:custDataLst>
          </p:nvPr>
        </p:nvSpPr>
        <p:spPr>
          <a:xfrm>
            <a:off x="5332454" y="4028164"/>
            <a:ext cx="838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ro-RO" sz="1200" spc="-6" smtClean="0">
                <a:solidFill>
                  <a:srgbClr val="1B311B"/>
                </a:solidFill>
                <a:latin typeface="Calibri" panose="020F0502020204030204" pitchFamily="34" charset="0"/>
              </a:rPr>
              <a:t>Has first child</a:t>
            </a:r>
            <a:endParaRPr lang="ro-RO" sz="1200" spc="-6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971" name="OTLSHAPE_M_e1164bb966fa494693661a2f2d99fc1a_Date"/>
          <p:cNvSpPr txBox="1"/>
          <p:nvPr>
            <p:custDataLst>
              <p:tags r:id="rId110"/>
            </p:custDataLst>
          </p:nvPr>
        </p:nvSpPr>
        <p:spPr>
          <a:xfrm>
            <a:off x="5606351" y="383224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1870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972" name="OTLSHAPE_M_e1164bb966fa494693661a2f2d99fc1a_Shape"/>
          <p:cNvSpPr/>
          <p:nvPr>
            <p:custDataLst>
              <p:tags r:id="rId111"/>
            </p:custDataLst>
          </p:nvPr>
        </p:nvSpPr>
        <p:spPr>
          <a:xfrm>
            <a:off x="5678148" y="3124200"/>
            <a:ext cx="152400" cy="177800"/>
          </a:xfrm>
          <a:prstGeom prst="triangle">
            <a:avLst/>
          </a:prstGeom>
          <a:solidFill>
            <a:srgbClr val="4A5D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973" name="OTLSHAPE_M_67def2ad9d6d445ab0b85a85aa65fcfd_Title"/>
          <p:cNvSpPr txBox="1"/>
          <p:nvPr>
            <p:custDataLst>
              <p:tags r:id="rId112"/>
            </p:custDataLst>
          </p:nvPr>
        </p:nvSpPr>
        <p:spPr>
          <a:xfrm>
            <a:off x="5667037" y="3523319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i="1" spc="-8" smtClean="0">
                <a:solidFill>
                  <a:srgbClr val="1B311B"/>
                </a:solidFill>
                <a:latin typeface="Calibri" panose="020F0502020204030204" pitchFamily="34" charset="0"/>
              </a:rPr>
              <a:t>The Gilded Age</a:t>
            </a:r>
            <a:endParaRPr lang="ro-RO" sz="1200" b="1" i="1" spc="-8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974" name="OTLSHAPE_M_67def2ad9d6d445ab0b85a85aa65fcfd_Date"/>
          <p:cNvSpPr txBox="1"/>
          <p:nvPr>
            <p:custDataLst>
              <p:tags r:id="rId113"/>
            </p:custDataLst>
          </p:nvPr>
        </p:nvSpPr>
        <p:spPr>
          <a:xfrm>
            <a:off x="6002805" y="33274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1873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975" name="OTLSHAPE_M_67def2ad9d6d445ab0b85a85aa65fcfd_Shape"/>
          <p:cNvSpPr/>
          <p:nvPr>
            <p:custDataLst>
              <p:tags r:id="rId114"/>
            </p:custDataLst>
          </p:nvPr>
        </p:nvSpPr>
        <p:spPr>
          <a:xfrm>
            <a:off x="6074602" y="3124200"/>
            <a:ext cx="152400" cy="177800"/>
          </a:xfrm>
          <a:prstGeom prst="diamond">
            <a:avLst/>
          </a:prstGeom>
          <a:solidFill>
            <a:srgbClr val="BDC3B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976" name="OTLSHAPE_M_f794b175d298433ba3676ddcda217082_Title"/>
          <p:cNvSpPr txBox="1"/>
          <p:nvPr>
            <p:custDataLst>
              <p:tags r:id="rId115"/>
            </p:custDataLst>
          </p:nvPr>
        </p:nvSpPr>
        <p:spPr>
          <a:xfrm>
            <a:off x="7939225" y="3523319"/>
            <a:ext cx="1968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i="1" spc="-6" smtClean="0">
                <a:solidFill>
                  <a:srgbClr val="1B311B"/>
                </a:solidFill>
                <a:latin typeface="Calibri" panose="020F0502020204030204" pitchFamily="34" charset="0"/>
              </a:rPr>
              <a:t>Pudd'nhead Wilson (last novel)</a:t>
            </a:r>
            <a:endParaRPr lang="ro-RO" sz="1200" b="1" i="1" spc="-6">
              <a:solidFill>
                <a:srgbClr val="1B311B"/>
              </a:solidFill>
              <a:latin typeface="Calibri" panose="020F0502020204030204" pitchFamily="34" charset="0"/>
            </a:endParaRPr>
          </a:p>
        </p:txBody>
      </p:sp>
      <p:sp>
        <p:nvSpPr>
          <p:cNvPr id="7977" name="OTLSHAPE_M_f794b175d298433ba3676ddcda217082_Date"/>
          <p:cNvSpPr txBox="1"/>
          <p:nvPr>
            <p:custDataLst>
              <p:tags r:id="rId116"/>
            </p:custDataLst>
          </p:nvPr>
        </p:nvSpPr>
        <p:spPr>
          <a:xfrm>
            <a:off x="8777256" y="33274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rgbClr val="EFF7F3"/>
                </a:solidFill>
                <a:latin typeface="Calibri" panose="020F0502020204030204" pitchFamily="34" charset="0"/>
              </a:rPr>
              <a:t>1894</a:t>
            </a:r>
            <a:endParaRPr lang="ro-RO" sz="1100" b="1" spc="-14">
              <a:solidFill>
                <a:srgbClr val="EFF7F3"/>
              </a:solidFill>
              <a:latin typeface="Calibri" panose="020F0502020204030204" pitchFamily="34" charset="0"/>
            </a:endParaRPr>
          </a:p>
        </p:txBody>
      </p:sp>
      <p:sp>
        <p:nvSpPr>
          <p:cNvPr id="7978" name="OTLSHAPE_M_f794b175d298433ba3676ddcda217082_Shape"/>
          <p:cNvSpPr/>
          <p:nvPr>
            <p:custDataLst>
              <p:tags r:id="rId117"/>
            </p:custDataLst>
          </p:nvPr>
        </p:nvSpPr>
        <p:spPr>
          <a:xfrm>
            <a:off x="8849054" y="3124200"/>
            <a:ext cx="152400" cy="177800"/>
          </a:xfrm>
          <a:prstGeom prst="diamond">
            <a:avLst/>
          </a:prstGeom>
          <a:solidFill>
            <a:srgbClr val="BDC3B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76441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S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xMTUsIkciOjExNSwiQiI6MTE1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NDAsIkciOjI0MCwiQiI6MjQw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I1NSwiUiI6MjU1LCJHIjoyNTUsIkIiOjI1NX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NDAsIkciOjI0MCwiQiI6MjQw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aWQiOiIyOCIsIkEiOjI1NSwiUiI6MjU1LCJHIjoyNTUsIkIiOjI1NX19LCJJc1Zpc2libGUiOnRydWUsIldpZHRoIjowLjAsIkhlaWdodCI6MC4wLCJCb3JkZXJTdHlsZSI6bnVsbCwiUGFyZW50U3R5bGUiOm51bGx9LCJUb2RheVRleHRTdHlsZSI6eyIkaWQiOiIyOSIsIkZvbnRTZXR0aW5ncyI6eyIkaWQiOiIzMCIsIkZvbnRTaXplIjoxMiwiRm9udE5hbWUiOiJDYWxpYnJp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pZCI6IjM2IiwiQSI6MCwiUiI6MCwiRyI6MCwiQiI6MH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nRydWUsIlNlZ21lbnRTZXBhcmF0b3JPcGFjaXR5IjozMCwiRm9udFNldHRpbmdzIjp7IiRpZCI6IjQzIiwiRm9udFNpemUiOjEyLCJGb250TmFtZSI6IkNhbGlicmkiLCJJc0JvbGQiOmZhbHNlLCJJc0l0YWxpYyI6ZmFsc2UsIklzVW5kZXJsaW5lZCI6ZmFsc2UsIlBhcmVudFN0eWxlIjpudWxsfSwiQXV0b1NpemUiOjAsIkZvcmVncm91bmQiOnsiJGlkIjoiNDQiLCJDb2xvciI6eyIkaWQiOiI0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NiIsIlRvcCI6MCwiTGVmdCI6NSwiUmlnaHQiOjAsIkJvdHRvbSI6MH0sIlBhZGRpbmciOnsiJGlkIjoiNDciLCJUb3AiOjAsIkxlZnQiOjAsIlJpZ2h0IjowLCJCb3R0b20iOjB9LCJCYWNrZ3JvdW5kIjp7IiRpZCI6IjQ4IiwiQ29sb3IiOnsiJHJlZiI6IjM2In19LCJJc1Zpc2libGUiOnRydWUsIldpZHRoIjowLjAsIkhlaWdodCI6MC4wLCJCb3JkZXJTdHlsZSI6bnVsbCwiUGFyZW50U3R5bGUiOm51bGx9LCJFbGFwc2VkVGltZUJhY2tncm91bmQiOnsiJGlkIjoiNDkiLCJDb2xvciI6eyIkaWQiOiI1MCIsIkEiOjc3LCJSIjoyNTUsIkciOjAsIkIiOjB9fSwiQXBwZW5kWWVhck9uWWVhckNoYW5nZSI6dHJ1ZSwiRWxhcHNlZFRpbWVGb3JtYXQiOjEsIlRvZGF5TWFya2VyUG9zaXRpb24iOjMsIlF1aWNrUG9zaXRpb24iOjMsIkFic29sdXRlUG9zaXRpb24iOjIyMS4wLCJNYXJnaW4iOnsiJGlkIjoiNTEiLCJUb3AiOjAsIkxlZnQiOjEwLCJSaWdodCI6MTAsIkJvdHRvbSI6MH0sIlBhZGRpbmciOnsiJGlkIjoiNTIiLCJUb3AiOjAsIkxlZnQiOjAsIlJpZ2h0IjowLCJCb3R0b20iOjB9LCJCYWNrZ3JvdW5kIjp7IiRpZCI6IjUzIiwiQ29sb3IiOnsiJGlkIjoiNTQiLCJBIjoyNTUsIlIiOjExNSwiRyI6MTE1LCJCIjoxMTV9fSwiSXNWaXNpYmxlIjp0cnVlLCJXaWR0aCI6MC4wLCJIZWlnaHQiOjAuMCwiQm9yZGVyU3R5bGUiOm51bGwsIlBhcmVudFN0eWxlIjpudWxsfSwiRGVmYXVsdE1pbGVzdG9uZVN0eWxlIjp7IiRpZCI6IjU1IiwiU2hhcGUiOjAsIkNvbm5lY3Rvck1hcmdpbiI6eyIkaWQiOiI1NiIsIlRvcCI6MCwiTGVmdCI6MiwiUmlnaHQiOjIsIkJvdHRvbSI6MH0sIkNvbm5lY3RvclN0eWxlIjp7IiRpZCI6IjU3IiwiTGluZUNvbG9yIjp7IiRpZCI6IjU4IiwiJHR5cGUiOiJOTFJFLkNvbW1vbi5Eb20uU29saWRDb2xvckJydXNoLCBOTFJFLkNvbW1vbiIsIkNvbG9yIjp7IiRpZCI6IjU5IiwiQSI6MTI3LCJSIjozMSwiRyI6NzMsIkIiOjEyNn19LCJMaW5lV2VpZ2h0IjoxLjAsIkxpbmVUeXBlIjowLCJQYXJlbnRTdHlsZSI6bnVsbH0sIklzQmVsb3dUaW1lYmFuZCI6ZmFsc2UsIkhpZGVEYXRlIjpmYWxzZSwiU2hhcGVTaXplIjowLCJTcGFjaW5nIjoyLjAsIlBhZGRpbmciOnsiJGlkIjoiNjAiLCJUb3AiOjcsIkxlZnQiOjMsIlJpZ2h0IjowLCJCb3R0b20iOjJ9LCJTaGFwZVN0eWxlIjp7IiRpZCI6IjYxIiwiTWFyZ2luIjp7IiRpZCI6IjYyIiwiVG9wIjowLCJMZWZ0IjowLCJSaWdodCI6MCwiQm90dG9tIjowfSwiUGFkZGluZyI6eyIkaWQiOiI2MyIsIlRvcCI6MCwiTGVmdCI6MCwiUmlnaHQiOjAsIkJvdHRvbSI6MH0sIkJhY2tncm91bmQiOnsiJGlkIjoiNjQiLCJDb2xvciI6eyIkaWQiOiI2NSIsIkEiOjI1NSwiUiI6NzQsIkciOjkzLCJCIjo4MH19LCJJc1Zpc2libGUiOnRydWUsIldpZHRoIjoxMi4wLCJIZWlnaHQiOjE0LjAsIkJvcmRlclN0eWxlIjp7IiRpZCI6IjY2IiwiTGluZUNvbG9yIjp7IiRpZCI6IjY3IiwiJHR5cGUiOiJOTFJFLkNvbW1vbi5Eb20uU29saWRDb2xvckJydXNoLCBOTFJFLkNvbW1vbiIsIkNvbG9yIjp7IiRpZCI6IjY4IiwiQSI6MjU1LCJSIjoyNTUsIkciOjAsIkIiOjB9fSwiTGluZVdlaWdodCI6MC4wLCJMaW5lVHlwZSI6MCwiUGFyZW50U3R5bGUiOm51bGx9LCJQYXJlbnRTdHlsZSI6bnVsbH0sIlRpdGxlU3R5bGUiOnsiJGlkIjoiNjkiLCJGb250U2V0dGluZ3MiOnsiJGlkIjoiNzAiLCJGb250U2l6ZSI6MTIsIkZvbnROYW1lIjoiQ2FsaWJyaSIsIklzQm9sZCI6ZmFsc2UsIklzSXRhbGljIjpmYWxzZSwiSXNVbmRlcmxpbmVkIjpmYWxzZSwiUGFyZW50U3R5bGUiOm51bGx9LCJBdXRvU2l6ZSI6MCwiRm9yZWdyb3VuZCI6eyIkaWQiOiI3MSIsIkNvbG9yIjp7IiRpZCI6IjcyIiwiQSI6MjU1LCJSIjoyNywiRyI6NDksIkIiOjI3fX0sIk1heFdpZHRoIjoyMDAuMCwiTWF4SGVpZ2h0IjoiSW5maW5pdHkiLCJTbWFydEZvcmVncm91bmRJc0FjdGl2ZSI6ZmFsc2UsIkhvcml6b250YWxBbGlnbm1lbnQiOjEsIlZlcnRpY2FsQWxpZ25tZW50IjowLCJTbWFydEZvcmVncm91bmQiOm51bGwsIkJhY2tncm91bmRGaWxsVHlwZSI6MCwiTWFyZ2luIjp7IiRpZCI6IjczIiwiVG9wIjowLCJMZWZ0IjowLCJSaWdodCI6MCwiQm90dG9tIjowfSwiUGFkZGluZyI6eyIkaWQiOiI3NCIsIlRvcCI6MCwiTGVmdCI6MCwiUmlnaHQiOjAsIkJvdHRvbSI6MH0sIkJhY2tncm91bmQiOnsiJGlkIjoiNzUiLCJDb2xvciI6eyIkcmVmIjoiMzYifX0sIklzVmlzaWJsZSI6dHJ1ZSwiV2lkdGgiOjAuMCwiSGVpZ2h0IjowLjAsIkJvcmRlclN0eWxlIjpudWxsLCJQYXJlbnRTdHlsZSI6bnVsbH0sIkRhdGVTdHlsZSI6eyIkaWQiOiI3NiIsIkZvbnRTZXR0aW5ncyI6eyIkaWQiOiI3NyIsIkZvbnRTaXplIjoxMSwiRm9udE5hbWUiOiJDYWxpYnJpIiwiSXNCb2xkIjp0cnVlLCJJc0l0YWxpYyI6ZmFsc2UsIklzVW5kZXJsaW5lZCI6ZmFsc2UsIlBhcmVudFN0eWxlIjpudWxsfSwiQXV0b1NpemUiOjAsIkZvcmVncm91bmQiOnsiJGlkIjoiNzgiLCJDb2xvciI6eyIkaWQiOiI3OSIsIkEiOjI1NSwiUiI6MjM5LCJHIjoyNDcsIkIiOjI0M319LCJNYXhXaWR0aCI6MjAwLjAsIk1heEhlaWdodCI6IkluZmluaXR5IiwiU21hcnRGb3JlZ3JvdW5kSXNBY3RpdmUiOmZhbHNlLCJIb3Jpem9udGFsQWxpZ25tZW50IjowLCJWZXJ0aWNhbEFsaWdubWVudCI6MCwiU21hcnRGb3JlZ3JvdW5kIjpudWxsLCJCYWNrZ3JvdW5kRmlsbFR5cGUiOjAsIk1hcmdpbiI6eyIkaWQiOiI4MCIsIlRvcCI6MCwiTGVmdCI6MCwiUmlnaHQiOjAsIkJvdHRvbSI6MH0sIlBhZGRpbmciOnsiJGlkIjoiODEiLCJUb3AiOjAsIkxlZnQiOjAsIlJpZ2h0IjowLCJCb3R0b20iOjB9LCJCYWNrZ3JvdW5kIjp7IiRpZCI6IjgyIiwiQ29sb3IiOnsiJHJlZiI6IjM2In19LCJJc1Zpc2libGUiOnRydWUsIldpZHRoIjowLjAsIkhlaWdodCI6MC4wLCJCb3JkZXJTdHlsZSI6bnVsbCwiUGFyZW50U3R5bGUiOm51bGx9LCJEYXRlRm9ybWF0Ijp7IiRpZCI6Ij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NCIsIkRhdGVQYXJ0SXNWaXNpYmxlIjp0cnVlLCJUaW1lUGFydElzVmlzaWJsZSI6ZmFsc2V9fSwiSXNWaXNpYmxlIjp0cnVlLCJQYXJlbnRTdHlsZSI6bnVsbH0sIkRlZmF1bHRUYXNrU3R5bGUiOnsiJGlkIjoiODUiLCJTaGFwZSI6MiwiU2hhcGVUaGlja25lc3MiOjEsIkR1cmF0aW9uRm9ybWF0IjowLCJJbmNsdWRlTm9uV29ya2luZ0RheXNJbkR1cmF0aW9uIjpmYWxzZSwiUGVyY2VudGFnZUNvbXBsZXRlU3R5bGUiOnsiJGlkIjoiODYiLCJGb250U2V0dGluZ3MiOnsiJGlkIjoiODciLCJGb250U2l6ZSI6MTAsIkZvbnROYW1lIjoiQ2FsaWJyaSIsIklzQm9sZCI6ZmFsc2UsIklzSXRhbGljIjpmYWxzZSwiSXNVbmRlcmxpbmVkIjpmYWxzZSwiUGFyZW50U3R5bGUiOm51bGx9LCJBdXRvU2l6ZSI6MCwiRm9yZWdyb3VuZCI6eyIkaWQiOiI4OCIsIkNvbG9yIjp7IiRpZCI6Ijg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AiLCJUb3AiOjAsIkxlZnQiOjAsIlJpZ2h0IjowLCJCb3R0b20iOjB9LCJQYWRkaW5nIjp7IiRpZCI6IjkxIiwiVG9wIjowLCJMZWZ0IjowLCJSaWdodCI6MCwiQm90dG9tIjowfSwiQmFja2dyb3VuZCI6eyIkaWQiOiI5MiIsIkNvbG9yIjp7IiRyZWYiOiIzNiJ9fSwiSXNWaXNpYmxlIjp0cnVlLCJXaWR0aCI6MC4wLCJIZWlnaHQiOjAuMCwiQm9yZGVyU3R5bGUiOm51bGwsIlBhcmVudFN0eWxlIjpudWxsfSwiRHVyYXRpb25TdHlsZSI6eyIkaWQiOiI5MyIsIkZvbnRTZXR0aW5ncyI6eyIkaWQiOiI5NCIsIkZvbnRTaXplIjoxMCwiRm9udE5hbWUiOiJDYWxpYnJpIiwiSXNCb2xkIjpmYWxzZSwiSXNJdGFsaWMiOmZhbHNlLCJJc1VuZGVybGluZWQiOmZhbHNlLCJQYXJlbnRTdHlsZSI6bnVsbH0sIkF1dG9TaXplIjowLCJGb3JlZ3JvdW5kIjp7IiRpZCI6Ijk1IiwiQ29sb3IiOnsiJGlkIjoiO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yIsIlRvcCI6MCwiTGVmdCI6MCwiUmlnaHQiOjAsIkJvdHRvbSI6MH0sIlBhZGRpbmciOnsiJGlkIjoiOTgiLCJUb3AiOjAsIkxlZnQiOjAsIlJpZ2h0IjowLCJCb3R0b20iOjB9LCJCYWNrZ3JvdW5kIjp7IiRpZCI6Ijk5IiwiQ29sb3IiOnsiJHJlZiI6IjM2In19LCJJc1Zpc2libGUiOnRydWUsIldpZHRoIjowLjAsIkhlaWdodCI6MC4wLCJCb3JkZXJTdHlsZSI6bnVsbCwiUGFyZW50U3R5bGUiOm51bGx9LCJIb3Jpem9udGFsQ29ubmVjdG9yU3R5bGUiOnsiJGlkIjoiMTAwIiwiTGluZUNvbG9yIjp7IiRpZCI6IjEwMSIsIiR0eXBlIjoiTkxSRS5Db21tb24uRG9tLlNvbGlkQ29sb3JCcnVzaCwgTkxSRS5Db21tb24iLCJDb2xvciI6eyIkaWQiOiIxMDIiLCJBIjoyNTUsIlIiOjIwNCwiRyI6MjA0LCJCIjoyMDR9fSwiTGluZVdlaWdodCI6MS4wLCJMaW5lVHlwZSI6MCwiUGFyZW50U3R5bGUiOm51bGx9LCJWZXJ0aWNhbENvbm5lY3RvclN0eWxlIjp7IiRpZCI6IjEwMyIsIkxpbmVDb2xvciI6eyIkaWQiOiIxMDQiLCIkdHlwZSI6Ik5MUkUuQ29tbW9uLkRvbS5Tb2xpZENvbG9yQnJ1c2gsIE5MUkUuQ29tbW9uIiwiQ29sb3IiOnsiJGlkIjoiMTA1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xMDYiLCJNYXJnaW4iOnsiJGlkIjoiMTA3IiwiVG9wIjowLCJMZWZ0Ijo0LCJSaWdodCI6NCwiQm90dG9tIjowfSwiUGFkZGluZyI6eyIkaWQiOiIxMDgiLCJUb3AiOjAsIkxlZnQiOjAsIlJpZ2h0IjowLCJCb3R0b20iOjB9LCJCYWNrZ3JvdW5kIjp7IiRpZCI6IjEwOSIsIkNvbG9yIjp7IiRpZCI6IjExMCIsIkEiOjI1NSwiUiI6MCwiRyI6MTE0LCJCIjoxODh9fSwiSXNWaXNpYmxlIjp0cnVlLCJXaWR0aCI6MC4wLCJIZWlnaHQiOjE2LjAsIkJvcmRlclN0eWxlIjp7IiRpZCI6IjExMSIsIkxpbmVDb2xvciI6eyIkaWQiOiIxMTIiLCIkdHlwZSI6Ik5MUkUuQ29tbW9uLkRvbS5Tb2xpZENvbG9yQnJ1c2gsIE5MUkUuQ29tbW9uIiwiQ29sb3IiOnsiJGlkIjoiMTEzIiwiQSI6MjU1LCJSIjoyNTUsIkciOjAsIkIiOjB9fSwiTGluZVdlaWdodCI6MC4wLCJMaW5lVHlwZSI6MCwiUGFyZW50U3R5bGUiOm51bGx9LCJQYXJlbnRTdHlsZSI6bnVsbH0sIlRpdGxlU3R5bGUiOnsiJGlkIjoiMTE0IiwiRm9udFNldHRpbmdzIjp7IiRpZCI6IjExNSIsIkZvbnRTaXplIjoxMSwiRm9udE5hbWUiOiJDYWxpYnJpIiwiSXNCb2xkIjp0cnVlLCJJc0l0YWxpYyI6ZmFsc2UsIklzVW5kZXJsaW5lZCI6ZmFsc2UsIlBhcmVudFN0eWxlIjpudWxsfSwiQXV0b1NpemUiOjAsIkZvcmVncm91bmQiOnsiJGlkIjoiMTE2IiwiQ29sb3IiOnsiJGlkIjoiMTE3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xOCIsIlRvcCI6MCwiTGVmdCI6MCwiUmlnaHQiOjAsIkJvdHRvbSI6MH0sIlBhZGRpbmciOnsiJGlkIjoiMTE5IiwiVG9wIjowLCJMZWZ0IjowLCJSaWdodCI6MCwiQm90dG9tIjowfSwiQmFja2dyb3VuZCI6eyIkaWQiOiIxMjAiLCJDb2xvciI6eyIkcmVmIjoiMzYifX0sIklzVmlzaWJsZSI6dHJ1ZSwiV2lkdGgiOjAuMCwiSGVpZ2h0IjowLjAsIkJvcmRlclN0eWxlIjpudWxsLCJQYXJlbnRTdHlsZSI6bnVsbH0sIkRhdGVTdHlsZSI6eyIkaWQiOiIxMjEiLCJGb250U2V0dGluZ3MiOnsiJGlkIjoiMTIyIiwiRm9udFNpemUiOjEwLCJGb250TmFtZSI6IkNhbGlicmkiLCJJc0JvbGQiOmZhbHNlLCJJc0l0YWxpYyI6ZmFsc2UsIklzVW5kZXJsaW5lZCI6ZmFsc2UsIlBhcmVudFN0eWxlIjpudWxsfSwiQXV0b1NpemUiOjAsIkZvcmVncm91bmQiOnsiJGlkIjoiMTIzIiwiQ29sb3IiOnsiJGlkIjoiMTI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UiLCJUb3AiOjAsIkxlZnQiOjAsIlJpZ2h0IjowLCJCb3R0b20iOjB9LCJQYWRkaW5nIjp7IiRpZCI6IjEyNiIsIlRvcCI6MCwiTGVmdCI6MCwiUmlnaHQiOjAsIkJvdHRvbSI6MH0sIkJhY2tncm91bmQiOnsiJGlkIjoiMTI3IiwiQ29sb3IiOnsiJHJlZiI6IjM2In19LCJJc1Zpc2libGUiOnRydWUsIldpZHRoIjowLjAsIkhlaWdodCI6MC4wLCJCb3JkZXJTdHlsZSI6bnVsbCwiUGFyZW50U3R5bGUiOm51bGx9LCJEYXRlRm9ybWF0Ijp7IiRpZCI6IjE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zAiLCJTdGFydERhdGUiOiIwMDAxLTAxLTAxVDAwOjAwOjAwIiwiRW5kRGF0ZSI6IjE5MTAtMDQtMTBUMDA6MDA6MDAiLCJGb3JtYXQiOiJNTU0iLCJUeXBlIjo0LCJBdXRvRGF0ZVJhbmdlIjp0cnVlLCJXb3JraW5nRGF5cyI6MzEsIlRvZGF5TWFya2VyVGV4dCI6IlRvZGF5IiwiQXV0b1NjYWxlVHlwZSI6dHJ1ZX0sIk1pbGVzdG9uZXMiOlt7IiRpZCI6IjEzMSIsIkRhdGUiOiIxODM1LTExLTMwVDAwOjAwOjAwWiIsIlN0eWxlIjp7IiRpZCI6IjEzMiIsIlNoYXBlIjowLCJDb25uZWN0b3JNYXJnaW4iOnsiJGlkIjoiMTMzIiwiVG9wIjowLCJMZWZ0IjoyLCJSaWdodCI6MiwiQm90dG9tIjowfSwiQ29ubmVjdG9yU3R5bGUiOnsiJGlkIjoiMTM0IiwiTGluZUNvbG9yIjp7IiRpZCI6IjEzNSIsIiR0eXBlIjoiTkxSRS5Db21tb24uRG9tLlNvbGlkQ29sb3JCcnVzaCwgTkxSRS5Db21tb24iLCJDb2xvciI6eyIkaWQiOiIxMzYiLCJBIjoxMjcsIlIiOjMxLCJHIjo3MywiQiI6MTI2fX0sIkxpbmVXZWlnaHQiOjEuMCwiTGluZVR5cGUiOjAsIlBhcmVudFN0eWxlIjpudWxsfSwiSXNCZWxvd1RpbWViYW5kIjpmYWxzZSwiSGlkZURhdGUiOmZhbHNlLCJTaGFwZVNpemUiOjAsIlNwYWNpbmciOjIuMCwiUGFkZGluZyI6eyIkaWQiOiIxMzciLCJUb3AiOjcsIkxlZnQiOjMsIlJpZ2h0IjowLCJCb3R0b20iOjJ9LCJTaGFwZVN0eWxlIjp7IiRpZCI6IjEzOCIsIk1hcmdpbiI6eyIkaWQiOiIxMzkiLCJUb3AiOjAsIkxlZnQiOjAsIlJpZ2h0IjowLCJCb3R0b20iOjB9LCJQYWRkaW5nIjp7IiRpZCI6IjE0MCIsIlRvcCI6MCwiTGVmdCI6MCwiUmlnaHQiOjAsIkJvdHRvbSI6MH0sIkJhY2tncm91bmQiOnsiJGlkIjoiMTQxIiwiQ29sb3IiOnsiJGlkIjoiMTQyIiwiQSI6MjU1LCJSIjo3NCwiRyI6OTMsIkIiOjgwfX0sIklzVmlzaWJsZSI6dHJ1ZSwiV2lkdGgiOjEyLjAsIkhlaWdodCI6MTQuMCwiQm9yZGVyU3R5bGUiOnsiJGlkIjoiMTQzIiwiTGluZUNvbG9yIjp7IiRyZWYiOiI2NyJ9LCJMaW5lV2VpZ2h0IjowLjAsIkxpbmVUeXBlIjowLCJQYXJlbnRTdHlsZSI6bnVsbH0sIlBhcmVudFN0eWxlIjpudWxsfSwiVGl0bGVTdHlsZSI6eyIkaWQiOiIxNDQiLCJGb250U2V0dGluZ3MiOnsiJGlkIjoiMTQ1IiwiRm9udFNpemUiOjEyLCJGb250TmFtZSI6IkNhbGlicmkiLCJJc0JvbGQiOmZhbHNlLCJJc0l0YWxpYyI6ZmFsc2UsIklzVW5kZXJsaW5lZCI6ZmFsc2UsIlBhcmVudFN0eWxlIjpudWxsfSwiQXV0b1NpemUiOjIsIkZvcmVncm91bmQiOnsiJGlkIjoiMTQ2IiwiQ29sb3IiOnsiJGlkIjoiMTQ3IiwiQSI6MjU1LCJSIjoyNywiRyI6NDksIkIiOjI3fX0sIk1heFdpZHRoIjoyMTYuNzE0Nzk3OTczNjMyODEsIk1heEhlaWdodCI6IkluZmluaXR5IiwiU21hcnRGb3JlZ3JvdW5kSXNBY3RpdmUiOmZhbHNlLCJIb3Jpem9udGFsQWxpZ25tZW50IjoxLCJWZXJ0aWNhbEFsaWdubWVudCI6MCwiU21hcnRGb3JlZ3JvdW5kIjpudWxsLCJCYWNrZ3JvdW5kRmlsbFR5cGUiOjAsIk1hcmdpbiI6eyIkaWQiOiIxNDgiLCJUb3AiOjAsIkxlZnQiOjAsIlJpZ2h0IjowLCJCb3R0b20iOjB9LCJQYWRkaW5nIjp7IiRpZCI6IjE0OSIsIlRvcCI6MCwiTGVmdCI6MCwiUmlnaHQiOjAsIkJvdHRvbSI6MH0sIkJhY2tncm91bmQiOnsiJHJlZiI6Ijc1In0sIklzVmlzaWJsZSI6dHJ1ZSwiV2lkdGgiOjAuMCwiSGVpZ2h0IjowLjAsIkJvcmRlclN0eWxlIjp7IiRpZCI6IjE1MCIsIkxpbmVDb2xvciI6bnVsbCwiTGluZVdlaWdodCI6MC4wLCJMaW5lVHlwZSI6MCwiUGFyZW50U3R5bGUiOm51bGx9LCJQYXJlbnRTdHlsZSI6bnVsbH0sIkRhdGVTdHlsZSI6eyIkaWQiOiIxNTEiLCJGb250U2V0dGluZ3MiOnsiJGlkIjoiMTUyIiwiRm9udFNpemUiOjExLCJGb250TmFtZSI6IkNhbGlicmkiLCJJc0JvbGQiOnRydWUsIklzSXRhbGljIjpmYWxzZSwiSXNVbmRlcmxpbmVkIjpmYWxzZSwiUGFyZW50U3R5bGUiOm51bGx9LCJBdXRvU2l6ZSI6MCwiRm9yZWdyb3VuZCI6eyIkaWQiOiIxNTMiLCJDb2xvciI6eyIkaWQiOiIxNTQiLCJBIjoyNTUsIlIiOjIzOSwiRyI6MjQ3LCJCIjoyNDN9fSwiTWF4V2lkdGgiOjIwMC4wLCJNYXhIZWlnaHQiOiJJbmZpbml0eSIsIlNtYXJ0Rm9yZWdyb3VuZElzQWN0aXZlIjpmYWxzZSwiSG9yaXpvbnRhbEFsaWdubWVudCI6MCwiVmVydGljYWxBbGlnbm1lbnQiOjAsIlNtYXJ0Rm9yZWdyb3VuZCI6bnVsbCwiQmFja2dyb3VuZEZpbGxUeXBlIjowLCJNYXJnaW4iOnsiJGlkIjoiMTU1IiwiVG9wIjowLCJMZWZ0IjowLCJSaWdodCI6MCwiQm90dG9tIjowfSwiUGFkZGluZyI6eyIkaWQiOiIxNTYiLCJUb3AiOjAsIkxlZnQiOjAsIlJpZ2h0IjowLCJCb3R0b20iOjB9LCJCYWNrZ3JvdW5kIjp7IiRyZWYiOiI4MiJ9LCJJc1Zpc2libGUiOnRydWUsIldpZHRoIjowLjAsIkhlaWdodCI6MC4wLCJCb3JkZXJTdHlsZSI6eyIkaWQiOiIxNTciLCJMaW5lQ29sb3IiOm51bGwsIkxpbmVXZWlnaHQiOjAuMCwiTGluZVR5cGUiOjAsIlBhcmVudFN0eWxlIjpudWxsfSwiUGFyZW50U3R5bGUiOm51bGx9LCJEYXRlRm9ybWF0Ijp7IiRpZCI6IjE1O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1OSIsIkRhdGVQYXJ0SXNWaXNpYmxlIjp0cnVlLCJUaW1lUGFydElzVmlzaWJsZSI6ZmFsc2V9fSwiSXNWaXNpYmxlIjp0cnVlLCJQYXJlbnRTdHlsZSI6bnVsbH0sIkluZGV4IjoyLCJQZXJjZW50YWdlQ29tcGxldGUiOm51bGwsIlBvc2l0aW9uIjp7IlJhdGlvIjowLjA4MTI1Mjg1Mzk1ODY5NTAyNiwiSXNDdXN0b20iOmZhbHNlfSwiRGF0ZUZvcm1hdCI6eyIkcmVmIjoiMTU4In0sIklkIjoiZWRmOGE0NGUtMDU2Yi00YjQ3LTk0OTgtM2Y5MWUzYzA5NTI2IiwiSW1wb3J0SWQiOm51bGwsIlRpdGxlIjoiU2FtdWVsIENsZW1lbnMgKE1hcmsgVHdhaW4pIGlzIGJvcm4iLCJOb3RlIjpudWxsLCJIeXBlcmxpbmsiOm51bGwsIklzQ2hhbmdlZCI6ZmFsc2UsIklzTmV3IjpmYWxzZX0seyIkaWQiOiIxNjAiLCJEYXRlIjoiMTg3Ni0xMS0zMFQwMDowMDowMFoiLCJTdHlsZSI6eyIkaWQiOiIxNjEiLCJTaGFwZSI6MSwiQ29ubmVjdG9yTWFyZ2luIjp7IiRpZCI6IjE2MiIsIlRvcCI6MCwiTGVmdCI6MiwiUmlnaHQiOjIsIkJvdHRvbSI6MH0sIkNvbm5lY3RvclN0eWxlIjp7IiRpZCI6IjE2MyIsIkxpbmVDb2xvciI6eyIkaWQiOiIxNjQiLCIkdHlwZSI6Ik5MUkUuQ29tbW9uLkRvbS5Tb2xpZENvbG9yQnJ1c2gsIE5MUkUuQ29tbW9uIiwiQ29sb3IiOnsiJGlkIjoiMTY1IiwiQSI6MTI3LCJSIjo3NCwiRyI6OTMsIkIiOjgwfX0sIkxpbmVXZWlnaHQiOjEuMCwiTGluZVR5cGUiOjAsIlBhcmVudFN0eWxlIjpudWxsfSwiSXNCZWxvd1RpbWViYW5kIjpmYWxzZSwiSGlkZURhdGUiOmZhbHNlLCJTaGFwZVNpemUiOjAsIlNwYWNpbmciOjIuMCwiUGFkZGluZyI6eyIkaWQiOiIxNjYiLCJUb3AiOjcsIkxlZnQiOjMsIlJpZ2h0IjowLCJCb3R0b20iOjJ9LCJTaGFwZVN0eWxlIjp7IiRpZCI6IjE2NyIsIk1hcmdpbiI6eyIkaWQiOiIxNjgiLCJUb3AiOjAsIkxlZnQiOjAsIlJpZ2h0IjowLCJCb3R0b20iOjB9LCJQYWRkaW5nIjp7IiRpZCI6IjE2OSIsIlRvcCI6MCwiTGVmdCI6MCwiUmlnaHQiOjAsIkJvdHRvbSI6MH0sIkJhY2tncm91bmQiOnsiJGlkIjoiMTcwIiwiQ29sb3IiOnsiJGlkIjoiMTcxIiwiQSI6MjU1LCJSIjoxODksIkciOjE5NSwiQiI6MTkxfX0sIklzVmlzaWJsZSI6dHJ1ZSwiV2lkdGgiOjEyLjAsIkhlaWdodCI6MTQuMCwiQm9yZGVyU3R5bGUiOnsiJGlkIjoiMTcyIiwiTGluZUNvbG9yIjp7IiRyZWYiOiI2NyJ9LCJMaW5lV2VpZ2h0IjowLjAsIkxpbmVUeXBlIjowLCJQYXJlbnRTdHlsZSI6bnVsbH0sIlBhcmVudFN0eWxlIjpudWxsfSwiVGl0bGVTdHlsZSI6eyIkaWQiOiIxNzMiLCJGb250U2V0dGluZ3MiOnsiJGlkIjoiMTc0IiwiRm9udFNpemUiOjEyLCJGb250TmFtZSI6IkNhbGlicmkiLCJJc0JvbGQiOnRydWUsIklzSXRhbGljIjp0cnVlLCJJc1VuZGVybGluZWQiOmZhbHNlLCJQYXJlbnRTdHlsZSI6bnVsbH0sIkF1dG9TaXplIjowLCJGb3JlZ3JvdW5kIjp7IiRpZCI6IjE3NSIsIkNvbG9yIjp7IiRpZCI6IjE3NiIsIkEiOjI1NSwiUiI6MjcsIkciOjQ5LCJCIjoyN319LCJNYXhXaWR0aCI6MjAwLjAsIk1heEhlaWdodCI6IkluZmluaXR5IiwiU21hcnRGb3JlZ3JvdW5kSXNBY3RpdmUiOmZhbHNlLCJIb3Jpem9udGFsQWxpZ25tZW50IjoxLCJWZXJ0aWNhbEFsaWdubWVudCI6MCwiU21hcnRGb3JlZ3JvdW5kIjpudWxsLCJCYWNrZ3JvdW5kRmlsbFR5cGUiOjAsIk1hcmdpbiI6eyIkaWQiOiIxNzciLCJUb3AiOjAsIkxlZnQiOjAsIlJpZ2h0IjowLCJCb3R0b20iOjB9LCJQYWRkaW5nIjp7IiRpZCI6IjE3OCIsIlRvcCI6MCwiTGVmdCI6MCwiUmlnaHQiOjAsIkJvdHRvbSI6MH0sIkJhY2tncm91bmQiOnsiJHJlZiI6Ijc1In0sIklzVmlzaWJsZSI6dHJ1ZSwiV2lkdGgiOjAuMCwiSGVpZ2h0IjowLjAsIkJvcmRlclN0eWxlIjp7IiRpZCI6IjE3OSIsIkxpbmVDb2xvciI6bnVsbCwiTGluZVdlaWdodCI6MC4wLCJMaW5lVHlwZSI6MCwiUGFyZW50U3R5bGUiOm51bGx9LCJQYXJlbnRTdHlsZSI6bnVsbH0sIkRhdGVTdHlsZSI6eyIkaWQiOiIxODAiLCJGb250U2V0dGluZ3MiOnsiJGlkIjoiMTgx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TgyIiwiVG9wIjowLCJMZWZ0IjowLCJSaWdodCI6MCwiQm90dG9tIjowfSwiUGFkZGluZyI6eyIkaWQiOiIxODMiLCJUb3AiOjAsIkxlZnQiOjAsIlJpZ2h0IjowLCJCb3R0b20iOjB9LCJCYWNrZ3JvdW5kIjp7IiRyZWYiOiI4MiJ9LCJJc1Zpc2libGUiOnRydWUsIldpZHRoIjowLjAsIkhlaWdodCI6MC4wLCJCb3JkZXJTdHlsZSI6eyIkaWQiOiIxODQiLCJMaW5lQ29sb3IiOm51bGwsIkxpbmVXZWlnaHQiOjAuMCwiTGluZVR5cGUiOjAsIlBhcmVudFN0eWxlIjpudWxsfSwiUGFyZW50U3R5bGUiOm51bGx9LCJEYXRlRm9ybWF0Ijp7IiRpZCI6IjE4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2IiwiRGF0ZVBhcnRJc1Zpc2libGUiOnRydWUsIlRpbWVQYXJ0SXNWaXNpYmxlIjpmYWxzZX19LCJJc1Zpc2libGUiOnRydWUsIlBhcmVudFN0eWxlIjpudWxsfSwiSW5kZXgiOjMsIlBlcmNlbnRhZ2VDb21wbGV0ZSI6bnVsbCwiUG9zaXRpb24iOnsiUmF0aW8iOjAuMCwiSXNDdXN0b20iOmZhbHNlfSwiRGF0ZUZvcm1hdCI6eyIkcmVmIjoiMTg1In0sIklkIjoiZmQ0NDU0ZTAtMjBjYy00MjIzLWE2MzMtNzI5YWUwNTRlY2ZhIiwiSW1wb3J0SWQiOm51bGwsIlRpdGxlIjoiVGhlIEFkdmVudHVyZXMgb2YgVG9tIFNhd3llciIsIk5vdGUiOm51bGwsIkh5cGVybGluayI6bnVsbCwiSXNDaGFuZ2VkIjpmYWxzZSwiSXNOZXciOmZhbHNlfSx7IiRpZCI6IjE4NyIsIkRhdGUiOiIxODg1LTExLTMwVDAwOjAwOjAwWiIsIlN0eWxlIjp7IiRpZCI6IjE4OCIsIlNoYXBlIjoxLCJDb25uZWN0b3JNYXJnaW4iOnsiJGlkIjoiMTg5IiwiVG9wIjowLCJMZWZ0IjoyLCJSaWdodCI6MiwiQm90dG9tIjowfSwiQ29ubmVjdG9yU3R5bGUiOnsiJGlkIjoiMTkwIiwiTGluZUNvbG9yIjp7IiRpZCI6IjE5MSIsIiR0eXBlIjoiTkxSRS5Db21tb24uRG9tLlNvbGlkQ29sb3JCcnVzaCwgTkxSRS5Db21tb24iLCJDb2xvciI6eyIkaWQiOiIxOTIiLCJBIjoxMjcsIlIiOjc0LCJHIjo5MywiQiI6ODB9fSwiTGluZVdlaWdodCI6MS4wLCJMaW5lVHlwZSI6MCwiUGFyZW50U3R5bGUiOm51bGx9LCJJc0JlbG93VGltZWJhbmQiOnRydWUsIkhpZGVEYXRlIjpmYWxzZSwiU2hhcGVTaXplIjowLCJTcGFjaW5nIjoyLjAsIlBhZGRpbmciOnsiJGlkIjoiMTkzIiwiVG9wIjo3LCJMZWZ0IjozLCJSaWdodCI6MCwiQm90dG9tIjoyfSwiU2hhcGVTdHlsZSI6eyIkaWQiOiIxOTQiLCJNYXJnaW4iOnsiJGlkIjoiMTk1IiwiVG9wIjowLCJMZWZ0IjowLCJSaWdodCI6MCwiQm90dG9tIjowfSwiUGFkZGluZyI6eyIkaWQiOiIxOTYiLCJUb3AiOjAsIkxlZnQiOjAsIlJpZ2h0IjowLCJCb3R0b20iOjB9LCJCYWNrZ3JvdW5kIjp7IiRpZCI6IjE5NyIsIkNvbG9yIjp7IiRpZCI6IjE5OCIsIkEiOjI1NSwiUiI6MTg5LCJHIjoxOTUsIkIiOjE5MX19LCJJc1Zpc2libGUiOnRydWUsIldpZHRoIjoxMi4wLCJIZWlnaHQiOjE0LjAsIkJvcmRlclN0eWxlIjp7IiRpZCI6IjE5OSIsIkxpbmVDb2xvciI6eyIkcmVmIjoiNjcifSwiTGluZVdlaWdodCI6MC4wLCJMaW5lVHlwZSI6MCwiUGFyZW50U3R5bGUiOm51bGx9LCJQYXJlbnRTdHlsZSI6bnVsbH0sIlRpdGxlU3R5bGUiOnsiJGlkIjoiMjAwIiwiRm9udFNldHRpbmdzIjp7IiRpZCI6IjIwMSIsIkZvbnRTaXplIjoxMiwiRm9udE5hbWUiOiJDYWxpYnJpIiwiSXNCb2xkIjp0cnVlLCJJc0l0YWxpYyI6dHJ1ZSwiSXNVbmRlcmxpbmVkIjpmYWxzZSwiUGFyZW50U3R5bGUiOm51bGx9LCJBdXRvU2l6ZSI6MCwiRm9yZWdyb3VuZCI6eyIkaWQiOiIyMDIiLCJDb2xvciI6eyIkaWQiOiIyMDMiLCJBIjoyNTUsIlIiOjI3LCJHIjo0OSwiQiI6Mjd9fSwiTWF4V2lkdGgiOjIwMC4wLCJNYXhIZWlnaHQiOiJJbmZpbml0eSIsIlNtYXJ0Rm9yZWdyb3VuZElzQWN0aXZlIjpmYWxzZSwiSG9yaXpvbnRhbEFsaWdubWVudCI6MSwiVmVydGljYWxBbGlnbm1lbnQiOjAsIlNtYXJ0Rm9yZWdyb3VuZCI6bnVsbCwiQmFja2dyb3VuZEZpbGxUeXBlIjowLCJNYXJnaW4iOnsiJGlkIjoiMjA0IiwiVG9wIjowLCJMZWZ0IjowLCJSaWdodCI6MCwiQm90dG9tIjowfSwiUGFkZGluZyI6eyIkaWQiOiIyMDUiLCJUb3AiOjAsIkxlZnQiOjAsIlJpZ2h0IjowLCJCb3R0b20iOjB9LCJCYWNrZ3JvdW5kIjp7IiRyZWYiOiI3NSJ9LCJJc1Zpc2libGUiOnRydWUsIldpZHRoIjowLjAsIkhlaWdodCI6MC4wLCJCb3JkZXJTdHlsZSI6eyIkaWQiOiIyMDYiLCJMaW5lQ29sb3IiOm51bGwsIkxpbmVXZWlnaHQiOjAuMCwiTGluZVR5cGUiOjAsIlBhcmVudFN0eWxlIjpudWxsfSwiUGFyZW50U3R5bGUiOm51bGx9LCJEYXRlU3R5bGUiOnsiJGlkIjoiMjA3IiwiRm9udFNldHRpbmdzIjp7IiRpZCI6IjIwOC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IwOSIsIlRvcCI6MCwiTGVmdCI6MCwiUmlnaHQiOjAsIkJvdHRvbSI6MH0sIlBhZGRpbmciOnsiJGlkIjoiMjEwIiwiVG9wIjowLCJMZWZ0IjowLCJSaWdodCI6MCwiQm90dG9tIjowfSwiQmFja2dyb3VuZCI6eyIkcmVmIjoiODIifSwiSXNWaXNpYmxlIjp0cnVlLCJXaWR0aCI6MC4wLCJIZWlnaHQiOjAuMCwiQm9yZGVyU3R5bGUiOnsiJGlkIjoiMjExIiwiTGluZUNvbG9yIjpudWxsLCJMaW5lV2VpZ2h0IjowLjAsIkxpbmVUeXBlIjowLCJQYXJlbnRTdHlsZSI6bnVsbH0sIlBhcmVudFN0eWxlIjpudWxsfSwiRGF0ZUZvcm1hdCI6eyIkaWQiOiIyM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xMyIsIkRhdGVQYXJ0SXNWaXNpYmxlIjp0cnVlLCJUaW1lUGFydElzVmlzaWJsZSI6ZmFsc2V9fSwiSXNWaXNpYmxlIjp0cnVlLCJQYXJlbnRTdHlsZSI6bnVsbH0sIkluZGV4Ijo0LCJQZXJjZW50YWdlQ29tcGxldGUiOm51bGwsIlBvc2l0aW9uIjp7IlJhdGlvIjowLjIzNjQ2NjQ4MTk1MDU0Nzk1LCJJc0N1c3RvbSI6ZmFsc2V9LCJEYXRlRm9ybWF0Ijp7IiRyZWYiOiIyMTIifSwiSWQiOiIwMzI2NmQ3Yi01MzJlLTRlMTEtYTFjNi01MWM5ZTZmZDkyNTAiLCJJbXBvcnRJZCI6bnVsbCwiVGl0bGUiOiJUaGUgQWR2ZW50dXJlcyBvZiBIdWNrbGViZXJyeSBGaW5uIiwiTm90ZSI6bnVsbCwiSHlwZXJsaW5rIjpudWxsLCJJc0NoYW5nZWQiOmZhbHNlLCJJc05ldyI6ZmFsc2V9LHsiJGlkIjoiMjE0IiwiRGF0ZSI6IjE4NjUtMTEtMzBUMDA6MDA6MDBaIiwiU3R5bGUiOnsiJGlkIjoiMjE1IiwiU2hhcGUiOjEsIkNvbm5lY3Rvck1hcmdpbiI6eyIkaWQiOiIyMTYiLCJUb3AiOjAsIkxlZnQiOjIsIlJpZ2h0IjoyLCJCb3R0b20iOjB9LCJDb25uZWN0b3JTdHlsZSI6eyIkaWQiOiIyMTciLCJMaW5lQ29sb3IiOnsiJGlkIjoiMjE4IiwiJHR5cGUiOiJOTFJFLkNvbW1vbi5Eb20uU29saWRDb2xvckJydXNoLCBOTFJFLkNvbW1vbiIsIkNvbG9yIjp7IiRpZCI6IjIxOSIsIkEiOjEyNywiUiI6NzQsIkciOjkzLCJCIjo4MH19LCJMaW5lV2VpZ2h0IjoxLjAsIkxpbmVUeXBlIjowLCJQYXJlbnRTdHlsZSI6bnVsbH0sIklzQmVsb3dUaW1lYmFuZCI6dHJ1ZSwiSGlkZURhdGUiOmZhbHNlLCJTaGFwZVNpemUiOjAsIlNwYWNpbmciOjIuMCwiUGFkZGluZyI6eyIkaWQiOiIyMjAiLCJUb3AiOjcsIkxlZnQiOjMsIlJpZ2h0IjowLCJCb3R0b20iOjJ9LCJTaGFwZVN0eWxlIjp7IiRpZCI6IjIyMSIsIk1hcmdpbiI6eyIkaWQiOiIyMjIiLCJUb3AiOjAsIkxlZnQiOjAsIlJpZ2h0IjowLCJCb3R0b20iOjB9LCJQYWRkaW5nIjp7IiRpZCI6IjIyMyIsIlRvcCI6MCwiTGVmdCI6MCwiUmlnaHQiOjAsIkJvdHRvbSI6MH0sIkJhY2tncm91bmQiOnsiJGlkIjoiMjI0IiwiQ29sb3IiOnsiJGlkIjoiMjI1IiwiQSI6MjU1LCJSIjoxODksIkciOjE5NSwiQiI6MTkxfX0sIklzVmlzaWJsZSI6dHJ1ZSwiV2lkdGgiOjEyLjAsIkhlaWdodCI6MTQuMCwiQm9yZGVyU3R5bGUiOnsiJGlkIjoiMjI2IiwiTGluZUNvbG9yIjp7IiRyZWYiOiI2NyJ9LCJMaW5lV2VpZ2h0IjowLjAsIkxpbmVUeXBlIjowLCJQYXJlbnRTdHlsZSI6bnVsbH0sIlBhcmVudFN0eWxlIjpudWxsfSwiVGl0bGVTdHlsZSI6eyIkaWQiOiIyMjciLCJGb250U2V0dGluZ3MiOnsiJGlkIjoiMjI4IiwiRm9udFNpemUiOjEyLCJGb250TmFtZSI6IkNhbGlicmkiLCJJc0JvbGQiOnRydWUsIklzSXRhbGljIjp0cnVlLCJJc1VuZGVybGluZWQiOmZhbHNlLCJQYXJlbnRTdHlsZSI6bnVsbH0sIkF1dG9TaXplIjoyLCJGb3JlZ3JvdW5kIjp7IiRpZCI6IjIyOSIsIkNvbG9yIjp7IiRpZCI6IjIzMCIsIkEiOjI1NSwiUiI6MjcsIkciOjQ5LCJCIjoyN319LCJNYXhXaWR0aCI6MzEzLjgzNzY0NjQ4NDM3NSwiTWF4SGVpZ2h0IjoiSW5maW5pdHkiLCJTbWFydEZvcmVncm91bmRJc0FjdGl2ZSI6ZmFsc2UsIkhvcml6b250YWxBbGlnbm1lbnQiOjEsIlZlcnRpY2FsQWxpZ25tZW50IjowLCJTbWFydEZvcmVncm91bmQiOm51bGwsIkJhY2tncm91bmRGaWxsVHlwZSI6MCwiTWFyZ2luIjp7IiRpZCI6IjIzMSIsIlRvcCI6MCwiTGVmdCI6MCwiUmlnaHQiOjAsIkJvdHRvbSI6MH0sIlBhZGRpbmciOnsiJGlkIjoiMjMyIiwiVG9wIjowLCJMZWZ0IjowLCJSaWdodCI6MCwiQm90dG9tIjowfSwiQmFja2dyb3VuZCI6eyIkcmVmIjoiNzUifSwiSXNWaXNpYmxlIjp0cnVlLCJXaWR0aCI6MC4wLCJIZWlnaHQiOjAuMCwiQm9yZGVyU3R5bGUiOnsiJGlkIjoiMjMzIiwiTGluZUNvbG9yIjpudWxsLCJMaW5lV2VpZ2h0IjowLjAsIkxpbmVUeXBlIjowLCJQYXJlbnRTdHlsZSI6bnVsbH0sIlBhcmVudFN0eWxlIjpudWxsfSwiRGF0ZVN0eWxlIjp7IiRpZCI6IjIzNCIsIkZvbnRTZXR0aW5ncyI6eyIkaWQiOiIyMzU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MzYiLCJUb3AiOjAsIkxlZnQiOjAsIlJpZ2h0IjowLCJCb3R0b20iOjB9LCJQYWRkaW5nIjp7IiRpZCI6IjIzNyIsIlRvcCI6MCwiTGVmdCI6MCwiUmlnaHQiOjAsIkJvdHRvbSI6MH0sIkJhY2tncm91bmQiOnsiJHJlZiI6IjgyIn0sIklzVmlzaWJsZSI6dHJ1ZSwiV2lkdGgiOjAuMCwiSGVpZ2h0IjowLjAsIkJvcmRlclN0eWxlIjp7IiRpZCI6IjIzOCIsIkxpbmVDb2xvciI6bnVsbCwiTGluZVdlaWdodCI6MC4wLCJMaW5lVHlwZSI6MCwiUGFyZW50U3R5bGUiOm51bGx9LCJQYXJlbnRTdHlsZSI6bnVsbH0sIkRhdGVGb3JtYXQiOnsiJGlkIjoiMjM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DAiLCJEYXRlUGFydElzVmlzaWJsZSI6dHJ1ZSwiVGltZVBhcnRJc1Zpc2libGUiOmZhbHNlfX0sIklzVmlzaWJsZSI6dHJ1ZSwiUGFyZW50U3R5bGUiOm51bGx9LCJJbmRleCI6NSwiUGVyY2VudGFnZUNvbXBsZXRlIjpudWxsLCJQb3NpdGlvbiI6eyJSYXRpbyI6MC4yOTg1NzI2MTc5ODk5OTkyOSwiSXNDdXN0b20iOmZhbHNlfSwiRGF0ZUZvcm1hdCI6eyIkcmVmIjoiMjM5In0sIklkIjoiYzc2YWMxZGUtNzhhZi00NGY5LTg4NzQtOTdlOGZkNjE2ZGZhIiwiSW1wb3J0SWQiOm51bGwsIlRpdGxlIjoiVGhlIENlbGVicmF0ZWQgSnVtcGluZyBGcm9nIG9mIENhbGF2ZXJhcyBDb3VudHkiLCJOb3RlIjpudWxsLCJIeXBlcmxpbmsiOm51bGwsIklzQ2hhbmdlZCI6ZmFsc2UsIklzTmV3IjpmYWxzZX0seyIkaWQiOiIyNDEiLCJEYXRlIjoiMTgzOS0xMS0zMFQwMDowMDowMFoiLCJTdHlsZSI6eyIkaWQiOiIyNDIiLCJTaGFwZSI6MCwiQ29ubmVjdG9yTWFyZ2luIjp7IiRpZCI6IjI0MyIsIlRvcCI6MCwiTGVmdCI6MiwiUmlnaHQiOjIsIkJvdHRvbSI6MH0sIkNvbm5lY3RvclN0eWxlIjp7IiRpZCI6IjI0NCIsIkxpbmVDb2xvciI6eyIkaWQiOiIyNDUiLCIkdHlwZSI6Ik5MUkUuQ29tbW9uLkRvbS5Tb2xpZENvbG9yQnJ1c2gsIE5MUkUuQ29tbW9uIiwiQ29sb3IiOnsiJGlkIjoiMjQ2IiwiQSI6MTI3LCJSIjo3NCwiRyI6OTMsIkIiOjgwfX0sIkxpbmVXZWlnaHQiOjEuMCwiTGluZVR5cGUiOjAsIlBhcmVudFN0eWxlIjpudWxsfSwiSXNCZWxvd1RpbWViYW5kIjp0cnVlLCJIaWRlRGF0ZSI6ZmFsc2UsIlNoYXBlU2l6ZSI6MCwiU3BhY2luZyI6Mi4wLCJQYWRkaW5nIjp7IiRpZCI6IjI0NyIsIlRvcCI6NywiTGVmdCI6MywiUmlnaHQiOjAsIkJvdHRvbSI6Mn0sIlNoYXBlU3R5bGUiOnsiJGlkIjoiMjQ4IiwiTWFyZ2luIjp7IiRpZCI6IjI0OSIsIlRvcCI6MCwiTGVmdCI6MCwiUmlnaHQiOjAsIkJvdHRvbSI6MH0sIlBhZGRpbmciOnsiJGlkIjoiMjUwIiwiVG9wIjowLCJMZWZ0IjowLCJSaWdodCI6MCwiQm90dG9tIjowfSwiQmFja2dyb3VuZCI6eyIkaWQiOiIyNTEiLCJDb2xvciI6eyIkaWQiOiIyNTIiLCJBIjoyNTUsIlIiOjc0LCJHIjo5MywiQiI6ODB9fSwiSXNWaXNpYmxlIjp0cnVlLCJXaWR0aCI6MTIuMCwiSGVpZ2h0IjoxNC4wLCJCb3JkZXJTdHlsZSI6eyIkaWQiOiIyNTMiLCJMaW5lQ29sb3IiOnsiJHJlZiI6IjY3In0sIkxpbmVXZWlnaHQiOjAuMCwiTGluZVR5cGUiOjAsIlBhcmVudFN0eWxlIjpudWxsfSwiUGFyZW50U3R5bGUiOm51bGx9LCJUaXRsZVN0eWxlIjp7IiRpZCI6IjI1NCIsIkZvbnRTZXR0aW5ncyI6eyIkaWQiOiIyNTUiLCJGb250U2l6ZSI6MTIsIkZvbnROYW1lIjoiQ2FsaWJyaSIsIklzQm9sZCI6ZmFsc2UsIklzSXRhbGljIjpmYWxzZSwiSXNVbmRlcmxpbmVkIjpmYWxzZSwiUGFyZW50U3R5bGUiOm51bGx9LCJBdXRvU2l6ZSI6MCwiRm9yZWdyb3VuZCI6eyIkaWQiOiIyNTYiLCJDb2xvciI6eyIkaWQiOiIyNTciLCJBIjoyNTUsIlIiOjI3LCJHIjo0OSwiQiI6Mjd9fSwiTWF4V2lkdGgiOjIwMC4wLCJNYXhIZWlnaHQiOiJJbmZpbml0eSIsIlNtYXJ0Rm9yZWdyb3VuZElzQWN0aXZlIjpmYWxzZSwiSG9yaXpvbnRhbEFsaWdubWVudCI6MSwiVmVydGljYWxBbGlnbm1lbnQiOjAsIlNtYXJ0Rm9yZWdyb3VuZCI6bnVsbCwiQmFja2dyb3VuZEZpbGxUeXBlIjowLCJNYXJnaW4iOnsiJGlkIjoiMjU4IiwiVG9wIjowLCJMZWZ0IjowLCJSaWdodCI6MCwiQm90dG9tIjowfSwiUGFkZGluZyI6eyIkaWQiOiIyNTkiLCJUb3AiOjAsIkxlZnQiOjAsIlJpZ2h0IjowLCJCb3R0b20iOjB9LCJCYWNrZ3JvdW5kIjp7IiRyZWYiOiI3NSJ9LCJJc1Zpc2libGUiOnRydWUsIldpZHRoIjowLjAsIkhlaWdodCI6MC4wLCJCb3JkZXJTdHlsZSI6eyIkaWQiOiIyNjAiLCJMaW5lQ29sb3IiOm51bGwsIkxpbmVXZWlnaHQiOjAuMCwiTGluZVR5cGUiOjAsIlBhcmVudFN0eWxlIjpudWxsfSwiUGFyZW50U3R5bGUiOm51bGx9LCJEYXRlU3R5bGUiOnsiJGlkIjoiMjYxIiwiRm9udFNldHRpbmdzIjp7IiRpZCI6IjI2MiIsIkZvbnRTaXplIjoxMSwiRm9udE5hbWUiOiJDYWxpYnJpIiwiSXNCb2xkIjp0cnVlLCJJc0l0YWxpYyI6ZmFsc2UsIklzVW5kZXJsaW5lZCI6ZmFsc2UsIlBhcmVudFN0eWxlIjpudWxsfSwiQXV0b1NpemUiOjAsIkZvcmVncm91bmQiOnsiJGlkIjoiMjYzIiwiQ29sb3IiOnsiJGlkIjoiMjY0IiwiQSI6MjU1LCJSIjoyMzksIkciOjI0NywiQiI6MjQzfX0sIk1heFdpZHRoIjoyMDAuMCwiTWF4SGVpZ2h0IjoiSW5maW5pdHkiLCJTbWFydEZvcmVncm91bmRJc0FjdGl2ZSI6ZmFsc2UsIkhvcml6b250YWxBbGlnbm1lbnQiOjAsIlZlcnRpY2FsQWxpZ25tZW50IjowLCJTbWFydEZvcmVncm91bmQiOm51bGwsIkJhY2tncm91bmRGaWxsVHlwZSI6MCwiTWFyZ2luIjp7IiRpZCI6IjI2NSIsIlRvcCI6MCwiTGVmdCI6MCwiUmlnaHQiOjAsIkJvdHRvbSI6MH0sIlBhZGRpbmciOnsiJGlkIjoiMjY2IiwiVG9wIjowLCJMZWZ0IjowLCJSaWdodCI6MCwiQm90dG9tIjowfSwiQmFja2dyb3VuZCI6eyIkcmVmIjoiODIifSwiSXNWaXNpYmxlIjp0cnVlLCJXaWR0aCI6MC4wLCJIZWlnaHQiOjAuMCwiQm9yZGVyU3R5bGUiOnsiJGlkIjoiMjY3IiwiTGluZUNvbG9yIjpudWxsLCJMaW5lV2VpZ2h0IjowLjAsIkxpbmVUeXBlIjowLCJQYXJlbnRTdHlsZSI6bnVsbH0sIlBhcmVudFN0eWxlIjpudWxsfSwiRGF0ZUZvcm1hdCI6eyIkaWQiOiIyNj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2OSIsIkRhdGVQYXJ0SXNWaXNpYmxlIjp0cnVlLCJUaW1lUGFydElzVmlzaWJsZSI6ZmFsc2V9fSwiSXNWaXNpYmxlIjp0cnVlLCJQYXJlbnRTdHlsZSI6bnVsbH0sIkluZGV4Ijo2LCJQZXJjZW50YWdlQ29tcGxldGUiOm51bGwsIlBvc2l0aW9uIjp7IlJhdGlvIjowLjE0ODM2MDAzNjkyMDYxODE0LCJJc0N1c3RvbSI6ZmFsc2V9LCJEYXRlRm9ybWF0Ijp7IiRyZWYiOiIyNjgifSwiSWQiOiIzNTFmNGFlNy03NmNmLTQ4NmQtOTJhMy04M2NhODY4NDA0NmIiLCJJbXBvcnRJZCI6bnVsbCwiVGl0bGUiOiJNb3ZlcyB3aXRoIGZhbWlseSB0byBIYW5uaWJhbCwgTWlzc291cmkiLCJOb3RlIjpudWxsLCJIeXBlcmxpbmsiOm51bGwsIklzQ2hhbmdlZCI6ZmFsc2UsIklzTmV3IjpmYWxzZX0seyIkaWQiOiIyNzAiLCJEYXRlIjoiMTg0OC0xMS0zMFQwMDowMDowMFoiLCJTdHlsZSI6eyIkaWQiOiIyNzEiLCJTaGFwZSI6MCwiQ29ubmVjdG9yTWFyZ2luIjp7IiRpZCI6IjI3MiIsIlRvcCI6MCwiTGVmdCI6MiwiUmlnaHQiOjIsIkJvdHRvbSI6MH0sIkNvbm5lY3RvclN0eWxlIjp7IiRpZCI6IjI3MyIsIkxpbmVDb2xvciI6eyIkaWQiOiIyNzQiLCIkdHlwZSI6Ik5MUkUuQ29tbW9uLkRvbS5Tb2xpZENvbG9yQnJ1c2gsIE5MUkUuQ29tbW9uIiwiQ29sb3IiOnsiJGlkIjoiMjc1IiwiQSI6MTI3LCJSIjo3NCwiRyI6OTMsIkIiOjgwfX0sIkxpbmVXZWlnaHQiOjEuMCwiTGluZVR5cGUiOjAsIlBhcmVudFN0eWxlIjpudWxsfSwiSXNCZWxvd1RpbWViYW5kIjpmYWxzZSwiSGlkZURhdGUiOmZhbHNlLCJTaGFwZVNpemUiOjAsIlNwYWNpbmciOjIuMCwiUGFkZGluZyI6eyIkaWQiOiIyNzYiLCJUb3AiOjcsIkxlZnQiOjMsIlJpZ2h0IjowLCJCb3R0b20iOjJ9LCJTaGFwZVN0eWxlIjp7IiRpZCI6IjI3NyIsIk1hcmdpbiI6eyIkaWQiOiIyNzgiLCJUb3AiOjAsIkxlZnQiOjAsIlJpZ2h0IjowLCJCb3R0b20iOjB9LCJQYWRkaW5nIjp7IiRpZCI6IjI3OSIsIlRvcCI6MCwiTGVmdCI6MCwiUmlnaHQiOjAsIkJvdHRvbSI6MH0sIkJhY2tncm91bmQiOnsiJGlkIjoiMjgwIiwiQ29sb3IiOnsiJGlkIjoiMjgxIiwiQSI6MjU1LCJSIjo3NCwiRyI6OTMsIkIiOjgwfX0sIklzVmlzaWJsZSI6dHJ1ZSwiV2lkdGgiOjEyLjAsIkhlaWdodCI6MTQuMCwiQm9yZGVyU3R5bGUiOnsiJGlkIjoiMjgyIiwiTGluZUNvbG9yIjp7IiRyZWYiOiI2NyJ9LCJMaW5lV2VpZ2h0IjowLjAsIkxpbmVUeXBlIjowLCJQYXJlbnRTdHlsZSI6bnVsbH0sIlBhcmVudFN0eWxlIjpudWxsfSwiVGl0bGVTdHlsZSI6eyIkaWQiOiIyODMiLCJGb250U2V0dGluZ3MiOnsiJGlkIjoiMjg0IiwiRm9udFNpemUiOjEyLCJGb250TmFtZSI6IkNhbGlicmkiLCJJc0JvbGQiOmZhbHNlLCJJc0l0YWxpYyI6ZmFsc2UsIklzVW5kZXJsaW5lZCI6ZmFsc2UsIlBhcmVudFN0eWxlIjpudWxsfSwiQXV0b1NpemUiOjIsIkZvcmVncm91bmQiOnsiJHJlZiI6IjcxIn0sIk1heFdpZHRoIjoyMzkuOTE5NzY5Mjg3MTA5MzcsIk1heEhlaWdodCI6IkluZmluaXR5IiwiU21hcnRGb3JlZ3JvdW5kSXNBY3RpdmUiOmZhbHNlLCJIb3Jpem9udGFsQWxpZ25tZW50IjoxLCJWZXJ0aWNhbEFsaWdubWVudCI6MCwiU21hcnRGb3JlZ3JvdW5kIjpudWxsLCJCYWNrZ3JvdW5kRmlsbFR5cGUiOjAsIk1hcmdpbiI6eyIkaWQiOiIyODUiLCJUb3AiOjAsIkxlZnQiOjAsIlJpZ2h0IjowLCJCb3R0b20iOjB9LCJQYWRkaW5nIjp7IiRpZCI6IjI4NiIsIlRvcCI6MCwiTGVmdCI6MCwiUmlnaHQiOjAsIkJvdHRvbSI6MH0sIkJhY2tncm91bmQiOnsiJHJlZiI6Ijc1In0sIklzVmlzaWJsZSI6dHJ1ZSwiV2lkdGgiOjAuMCwiSGVpZ2h0IjowLjAsIkJvcmRlclN0eWxlIjp7IiRpZCI6IjI4NyIsIkxpbmVDb2xvciI6bnVsbCwiTGluZVdlaWdodCI6MC4wLCJMaW5lVHlwZSI6MCwiUGFyZW50U3R5bGUiOm51bGx9LCJQYXJlbnRTdHlsZSI6bnVsbH0sIkRhdGVTdHlsZSI6eyIkaWQiOiIyODgiLCJGb250U2V0dGluZ3MiOnsiJGlkIjoiMjg5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kwIiwiVG9wIjowLCJMZWZ0IjowLCJSaWdodCI6MCwiQm90dG9tIjowfSwiUGFkZGluZyI6eyIkaWQiOiIyOTEiLCJUb3AiOjAsIkxlZnQiOjAsIlJpZ2h0IjowLCJCb3R0b20iOjB9LCJCYWNrZ3JvdW5kIjp7IiRyZWYiOiI4MiJ9LCJJc1Zpc2libGUiOnRydWUsIldpZHRoIjowLjAsIkhlaWdodCI6MC4wLCJCb3JkZXJTdHlsZSI6eyIkaWQiOiIyOTIiLCJMaW5lQ29sb3IiOm51bGwsIkxpbmVXZWlnaHQiOjAuMCwiTGluZVR5cGUiOjAsIlBhcmVudFN0eWxlIjpudWxsfSwiUGFyZW50U3R5bGUiOm51bGx9LCJEYXRlRm9ybWF0Ijp7IiRpZCI6IjI5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k0IiwiRGF0ZVBhcnRJc1Zpc2libGUiOnRydWUsIlRpbWVQYXJ0SXNWaXNpYmxlIjpmYWxzZX19LCJJc1Zpc2libGUiOnRydWUsIlBhcmVudFN0eWxlIjpudWxsfSwiSW5kZXgiOjcsIlBlcmNlbnRhZ2VDb21wbGV0ZSI6bnVsbCwiUG9zaXRpb24iOnsiUmF0aW8iOjAuMTU3NzIxMjAxNTc4Nzc2MDMsIklzQ3VzdG9tIjpmYWxzZX0sIkRhdGVGb3JtYXQiOnsiJHJlZiI6IjI5MyJ9LCJJZCI6ImFhNjVmYjRjLWY3OTEtNDViNC1iYzc0LTA0MzYzYjg1OWFjOSIsIkltcG9ydElkIjpudWxsLCJUaXRsZSI6IkxlYXZlcyBzY2hvb2wgdG8gYmVjb21lIGEgcHJpbnRlcidzIGFwcHJlbnRpY2UiLCJOb3RlIjpudWxsLCJIeXBlcmxpbmsiOm51bGwsIklzQ2hhbmdlZCI6ZmFsc2UsIklzTmV3IjpmYWxzZX0seyIkaWQiOiIyOTUiLCJEYXRlIjoiMTg1MS0xMS0zMFQwMDowMDowMFoiLCJTdHlsZSI6eyIkaWQiOiIyOTYiLCJTaGFwZSI6MCwiQ29ubmVjdG9yTWFyZ2luIjp7IiRpZCI6IjI5NyIsIlRvcCI6MCwiTGVmdCI6MiwiUmlnaHQiOjIsIkJvdHRvbSI6MH0sIkNvbm5lY3RvclN0eWxlIjp7IiRpZCI6IjI5OCIsIkxpbmVDb2xvciI6eyIkaWQiOiIyOTkiLCIkdHlwZSI6Ik5MUkUuQ29tbW9uLkRvbS5Tb2xpZENvbG9yQnJ1c2gsIE5MUkUuQ29tbW9uIiwiQ29sb3IiOnsiJGlkIjoiMzAwIiwiQSI6MTI3LCJSIjo3NCwiRyI6OTMsIkIiOjgwfX0sIkxpbmVXZWlnaHQiOjEuMCwiTGluZVR5cGUiOjAsIlBhcmVudFN0eWxlIjpudWxsfSwiSXNCZWxvd1RpbWViYW5kIjp0cnVlLCJIaWRlRGF0ZSI6ZmFsc2UsIlNoYXBlU2l6ZSI6MCwiU3BhY2luZyI6Mi4wLCJQYWRkaW5nIjp7IiRpZCI6IjMwMSIsIlRvcCI6NywiTGVmdCI6MywiUmlnaHQiOjAsIkJvdHRvbSI6Mn0sIlNoYXBlU3R5bGUiOnsiJGlkIjoiMzAyIiwiTWFyZ2luIjp7IiRpZCI6IjMwMyIsIlRvcCI6MCwiTGVmdCI6MCwiUmlnaHQiOjAsIkJvdHRvbSI6MH0sIlBhZGRpbmciOnsiJGlkIjoiMzA0IiwiVG9wIjowLCJMZWZ0IjowLCJSaWdodCI6MCwiQm90dG9tIjowfSwiQmFja2dyb3VuZCI6eyIkaWQiOiIzMDUiLCJDb2xvciI6eyIkaWQiOiIzMDYiLCJBIjoyNTUsIlIiOjc0LCJHIjo5MywiQiI6ODB9fSwiSXNWaXNpYmxlIjp0cnVlLCJXaWR0aCI6MTIuMCwiSGVpZ2h0IjoxNC4wLCJCb3JkZXJTdHlsZSI6eyIkaWQiOiIzMDciLCJMaW5lQ29sb3IiOnsiJHJlZiI6IjY3In0sIkxpbmVXZWlnaHQiOjAuMCwiTGluZVR5cGUiOjAsIlBhcmVudFN0eWxlIjpudWxsfSwiUGFyZW50U3R5bGUiOm51bGx9LCJUaXRsZVN0eWxlIjp7IiRpZCI6IjMwOCIsIkZvbnRTZXR0aW5ncyI6eyIkaWQiOiIzMDkiLCJGb250U2l6ZSI6MTI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MzEwIiwiVG9wIjowLCJMZWZ0IjowLCJSaWdodCI6MCwiQm90dG9tIjowfSwiUGFkZGluZyI6eyIkaWQiOiIzMTEiLCJUb3AiOjAsIkxlZnQiOjAsIlJpZ2h0IjowLCJCb3R0b20iOjB9LCJCYWNrZ3JvdW5kIjp7IiRyZWYiOiI3NSJ9LCJJc1Zpc2libGUiOnRydWUsIldpZHRoIjowLjAsIkhlaWdodCI6MC4wLCJCb3JkZXJTdHlsZSI6eyIkaWQiOiIzMTIiLCJMaW5lQ29sb3IiOm51bGwsIkxpbmVXZWlnaHQiOjAuMCwiTGluZVR5cGUiOjAsIlBhcmVudFN0eWxlIjpudWxsfSwiUGFyZW50U3R5bGUiOm51bGx9LCJEYXRlU3R5bGUiOnsiJGlkIjoiMzEzIiwiRm9udFNldHRpbmdzIjp7IiRpZCI6IjMxNC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MxNSIsIlRvcCI6MCwiTGVmdCI6MCwiUmlnaHQiOjAsIkJvdHRvbSI6MH0sIlBhZGRpbmciOnsiJGlkIjoiMzE2IiwiVG9wIjowLCJMZWZ0IjowLCJSaWdodCI6MCwiQm90dG9tIjowfSwiQmFja2dyb3VuZCI6eyIkcmVmIjoiODIifSwiSXNWaXNpYmxlIjp0cnVlLCJXaWR0aCI6MC4wLCJIZWlnaHQiOjAuMCwiQm9yZGVyU3R5bGUiOnsiJGlkIjoiMzE3IiwiTGluZUNvbG9yIjpudWxsLCJMaW5lV2VpZ2h0IjowLjAsIkxpbmVUeXBlIjowLCJQYXJlbnRTdHlsZSI6bnVsbH0sIlBhcmVudFN0eWxlIjpudWxsfSwiRGF0ZUZvcm1hdCI6eyIkaWQiOiIzM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xOSIsIkRhdGVQYXJ0SXNWaXNpYmxlIjp0cnVlLCJUaW1lUGFydElzVmlzaWJsZSI6ZmFsc2V9fSwiSXNWaXNpYmxlIjp0cnVlLCJQYXJlbnRTdHlsZSI6bnVsbH0sIkluZGV4Ijo4LCJQZXJjZW50YWdlQ29tcGxldGUiOm51bGwsIlBvc2l0aW9uIjp7IlJhdGlvIjowLjA4MTUzMjIyNDAxOTM2ODUsIklzQ3VzdG9tIjpmYWxzZX0sIkRhdGVGb3JtYXQiOnsiJHJlZiI6IjMxOCJ9LCJJZCI6ImY4ZDhlMzE4LTFiYTItNDJhOC04ZDU3LTRjNTNmZDYwNTZmOCIsIkltcG9ydElkIjpudWxsLCJUaXRsZSI6IlRha2VzIHdvcmsgYXMgdHlwZXNldHRlciIsIk5vdGUiOm51bGwsIkh5cGVybGluayI6bnVsbCwiSXNDaGFuZ2VkIjpmYWxzZSwiSXNOZXciOmZhbHNlfSx7IiRpZCI6IjMyMCIsIkRhdGUiOiIxODgzLTExLTMwVDAwOjAwOjAwWiIsIlN0eWxlIjp7IiRpZCI6IjMyMSIsIlNoYXBlIjoxLCJDb25uZWN0b3JNYXJnaW4iOnsiJGlkIjoiMzIyIiwiVG9wIjowLCJMZWZ0IjoyLCJSaWdodCI6MiwiQm90dG9tIjowfSwiQ29ubmVjdG9yU3R5bGUiOnsiJGlkIjoiMzIzIiwiTGluZUNvbG9yIjp7IiRpZCI6IjMyNCIsIiR0eXBlIjoiTkxSRS5Db21tb24uRG9tLlNvbGlkQ29sb3JCcnVzaCwgTkxSRS5Db21tb24iLCJDb2xvciI6eyIkaWQiOiIzMjUiLCJBIjoxMjcsIlIiOjc0LCJHIjo5MywiQiI6ODB9fSwiTGluZVdlaWdodCI6MS4wLCJMaW5lVHlwZSI6MCwiUGFyZW50U3R5bGUiOm51bGx9LCJJc0JlbG93VGltZWJhbmQiOnRydWUsIkhpZGVEYXRlIjpmYWxzZSwiU2hhcGVTaXplIjowLCJTcGFjaW5nIjoyLjAsIlBhZGRpbmciOnsiJGlkIjoiMzI2IiwiVG9wIjo3LCJMZWZ0IjozLCJSaWdodCI6MCwiQm90dG9tIjoyfSwiU2hhcGVTdHlsZSI6eyIkaWQiOiIzMjciLCJNYXJnaW4iOnsiJGlkIjoiMzI4IiwiVG9wIjowLCJMZWZ0IjowLCJSaWdodCI6MCwiQm90dG9tIjowfSwiUGFkZGluZyI6eyIkaWQiOiIzMjkiLCJUb3AiOjAsIkxlZnQiOjAsIlJpZ2h0IjowLCJCb3R0b20iOjB9LCJCYWNrZ3JvdW5kIjp7IiRpZCI6IjMzMCIsIkNvbG9yIjp7IiRpZCI6IjMzMSIsIkEiOjI1NSwiUiI6MTg5LCJHIjoxOTUsIkIiOjE5MX19LCJJc1Zpc2libGUiOnRydWUsIldpZHRoIjoxMi4wLCJIZWlnaHQiOjE0LjAsIkJvcmRlclN0eWxlIjp7IiRpZCI6IjMzMiIsIkxpbmVDb2xvciI6eyIkcmVmIjoiNjcifSwiTGluZVdlaWdodCI6MC4wLCJMaW5lVHlwZSI6MCwiUGFyZW50U3R5bGUiOm51bGx9LCJQYXJlbnRTdHlsZSI6bnVsbH0sIlRpdGxlU3R5bGUiOnsiJGlkIjoiMzMzIiwiRm9udFNldHRpbmdzIjp7IiRpZCI6IjMzNCIsIkZvbnRTaXplIjoxMiwiRm9udE5hbWUiOiJDYWxpYnJpIiwiSXNCb2xkIjp0cnVlLCJJc0l0YWxpYyI6dHJ1ZSwiSXNVbmRlcmxpbmVkIjpmYWxzZSwiUGFyZW50U3R5bGUiOm51bGx9LCJBdXRvU2l6ZSI6MCwiRm9yZWdyb3VuZCI6eyIkaWQiOiIzMzUiLCJDb2xvciI6eyIkaWQiOiIzMzYiLCJBIjoyNTUsIlIiOjI3LCJHIjo0OSwiQiI6Mjd9fSwiTWF4V2lkdGgiOjIwMC4wLCJNYXhIZWlnaHQiOiJJbmZpbml0eSIsIlNtYXJ0Rm9yZWdyb3VuZElzQWN0aXZlIjpmYWxzZSwiSG9yaXpvbnRhbEFsaWdubWVudCI6MSwiVmVydGljYWxBbGlnbm1lbnQiOjAsIlNtYXJ0Rm9yZWdyb3VuZCI6bnVsbCwiQmFja2dyb3VuZEZpbGxUeXBlIjowLCJNYXJnaW4iOnsiJGlkIjoiMzM3IiwiVG9wIjowLCJMZWZ0IjowLCJSaWdodCI6MCwiQm90dG9tIjowfSwiUGFkZGluZyI6eyIkaWQiOiIzMzgiLCJUb3AiOjAsIkxlZnQiOjAsIlJpZ2h0IjowLCJCb3R0b20iOjB9LCJCYWNrZ3JvdW5kIjp7IiRyZWYiOiI3NSJ9LCJJc1Zpc2libGUiOnRydWUsIldpZHRoIjowLjAsIkhlaWdodCI6MC4wLCJCb3JkZXJTdHlsZSI6eyIkaWQiOiIzMzkiLCJMaW5lQ29sb3IiOm51bGwsIkxpbmVXZWlnaHQiOjAuMCwiTGluZVR5cGUiOjAsIlBhcmVudFN0eWxlIjpudWxsfSwiUGFyZW50U3R5bGUiOm51bGx9LCJEYXRlU3R5bGUiOnsiJGlkIjoiMzQwIiwiRm9udFNldHRpbmdzIjp7IiRpZCI6IjM0MS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M0MiIsIlRvcCI6MCwiTGVmdCI6MCwiUmlnaHQiOjAsIkJvdHRvbSI6MH0sIlBhZGRpbmciOnsiJGlkIjoiMzQzIiwiVG9wIjowLCJMZWZ0IjowLCJSaWdodCI6MCwiQm90dG9tIjowfSwiQmFja2dyb3VuZCI6eyIkcmVmIjoiODIifSwiSXNWaXNpYmxlIjp0cnVlLCJXaWR0aCI6MC4wLCJIZWlnaHQiOjAuMCwiQm9yZGVyU3R5bGUiOnsiJGlkIjoiMzQ0IiwiTGluZUNvbG9yIjpudWxsLCJMaW5lV2VpZ2h0IjowLjAsIkxpbmVUeXBlIjowLCJQYXJlbnRTdHlsZSI6bnVsbH0sIlBhcmVudFN0eWxlIjpudWxsfSwiRGF0ZUZvcm1hdCI6eyIkaWQiOiIzN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0NiIsIkRhdGVQYXJ0SXNWaXNpYmxlIjp0cnVlLCJUaW1lUGFydElzVmlzaWJsZSI6ZmFsc2V9fSwiSXNWaXNpYmxlIjp0cnVlLCJQYXJlbnRTdHlsZSI6bnVsbH0sIkluZGV4Ijo5LCJQZXJjZW50YWdlQ29tcGxldGUiOm51bGwsIlBvc2l0aW9uIjp7IlJhdGlvIjowLjE1NzY5MTE3NDk2NjMxNzYzLCJJc0N1c3RvbSI6ZmFsc2V9LCJEYXRlRm9ybWF0Ijp7IiRyZWYiOiIzNDUifSwiSWQiOiIwZWUzZjcyMi0xZDczLTQ5ZjQtOGNmOS1kM2E0MGI3NWJhYWEiLCJJbXBvcnRJZCI6bnVsbCwiVGl0bGUiOiJMaWZlIG9uIHRoZSBNaXNzaXNzaXBwaSAobWVtb2lyKSIsIk5vdGUiOm51bGwsIkh5cGVybGluayI6bnVsbCwiSXNDaGFuZ2VkIjpmYWxzZSwiSXNOZXciOmZhbHNlfSx7IiRpZCI6IjM0NyIsIkRhdGUiOiIxODU3LTExLTMwVDAwOjAwOjAwWiIsIlN0eWxlIjp7IiRpZCI6IjM0OCIsIlNoYXBlIjowLCJDb25uZWN0b3JNYXJnaW4iOnsiJGlkIjoiMzQ5IiwiVG9wIjowLCJMZWZ0IjoyLCJSaWdodCI6MiwiQm90dG9tIjowfSwiQ29ubmVjdG9yU3R5bGUiOnsiJGlkIjoiMzUwIiwiTGluZUNvbG9yIjp7IiRpZCI6IjM1MSIsIiR0eXBlIjoiTkxSRS5Db21tb24uRG9tLlNvbGlkQ29sb3JCcnVzaCwgTkxSRS5Db21tb24iLCJDb2xvciI6eyIkaWQiOiIzNTIiLCJBIjoxMjcsIlIiOjc0LCJHIjo5MywiQiI6ODB9fSwiTGluZVdlaWdodCI6MS4wLCJMaW5lVHlwZSI6MCwiUGFyZW50U3R5bGUiOm51bGx9LCJJc0JlbG93VGltZWJhbmQiOmZhbHNlLCJIaWRlRGF0ZSI6ZmFsc2UsIlNoYXBlU2l6ZSI6MCwiU3BhY2luZyI6Mi4wLCJQYWRkaW5nIjp7IiRpZCI6IjM1MyIsIlRvcCI6NywiTGVmdCI6MywiUmlnaHQiOjAsIkJvdHRvbSI6Mn0sIlNoYXBlU3R5bGUiOnsiJGlkIjoiMzU0IiwiTWFyZ2luIjp7IiRpZCI6IjM1NSIsIlRvcCI6MCwiTGVmdCI6MCwiUmlnaHQiOjAsIkJvdHRvbSI6MH0sIlBhZGRpbmciOnsiJGlkIjoiMzU2IiwiVG9wIjowLCJMZWZ0IjowLCJSaWdodCI6MCwiQm90dG9tIjowfSwiQmFja2dyb3VuZCI6eyIkaWQiOiIzNTciLCJDb2xvciI6eyIkaWQiOiIzNTgiLCJBIjoyNTUsIlIiOjc0LCJHIjo5MywiQiI6ODB9fSwiSXNWaXNpYmxlIjp0cnVlLCJXaWR0aCI6MTIuMCwiSGVpZ2h0IjoxNC4wLCJCb3JkZXJTdHlsZSI6eyIkaWQiOiIzNTkiLCJMaW5lQ29sb3IiOnsiJHJlZiI6IjY3In0sIkxpbmVXZWlnaHQiOjAuMCwiTGluZVR5cGUiOjAsIlBhcmVudFN0eWxlIjpudWxsfSwiUGFyZW50U3R5bGUiOm51bGx9LCJUaXRsZVN0eWxlIjp7IiRpZCI6IjM2MCIsIkZvbnRTZXR0aW5ncyI6eyIkaWQiOiIzNjEiLCJGb250U2l6ZSI6MTIsIkZvbnROYW1lIjoiQ2FsaWJyaSIsIklzQm9sZCI6ZmFsc2UsIklzSXRhbGljIjpmYWxzZSwiSXNVbmRlcmxpbmVkIjpmYWxzZSwiUGFyZW50U3R5bGUiOm51bGx9LCJBdXRvU2l6ZSI6MCwiRm9yZWdyb3VuZCI6eyIkaWQiOiIzNjIiLCJDb2xvciI6eyIkaWQiOiIzNjMiLCJBIjoyNTUsIlIiOjI3LCJHIjo0OSwiQiI6Mjd9fSwiTWF4V2lkdGgiOjIwMC4wLCJNYXhIZWlnaHQiOiJJbmZpbml0eSIsIlNtYXJ0Rm9yZWdyb3VuZElzQWN0aXZlIjpmYWxzZSwiSG9yaXpvbnRhbEFsaWdubWVudCI6MSwiVmVydGljYWxBbGlnbm1lbnQiOjAsIlNtYXJ0Rm9yZWdyb3VuZCI6bnVsbCwiQmFja2dyb3VuZEZpbGxUeXBlIjowLCJNYXJnaW4iOnsiJGlkIjoiMzY0IiwiVG9wIjowLCJMZWZ0IjowLCJSaWdodCI6MCwiQm90dG9tIjowfSwiUGFkZGluZyI6eyIkaWQiOiIzNjUiLCJUb3AiOjAsIkxlZnQiOjAsIlJpZ2h0IjowLCJCb3R0b20iOjB9LCJCYWNrZ3JvdW5kIjp7IiRyZWYiOiI3NSJ9LCJJc1Zpc2libGUiOnRydWUsIldpZHRoIjowLjAsIkhlaWdodCI6MC4wLCJCb3JkZXJTdHlsZSI6eyIkaWQiOiIzNjYiLCJMaW5lQ29sb3IiOm51bGwsIkxpbmVXZWlnaHQiOjAuMCwiTGluZVR5cGUiOjAsIlBhcmVudFN0eWxlIjpudWxsfSwiUGFyZW50U3R5bGUiOm51bGx9LCJEYXRlU3R5bGUiOnsiJGlkIjoiMzY3IiwiRm9udFNldHRpbmdzIjp7IiRpZCI6IjM2OC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M2OSIsIlRvcCI6MCwiTGVmdCI6MCwiUmlnaHQiOjAsIkJvdHRvbSI6MH0sIlBhZGRpbmciOnsiJGlkIjoiMzcwIiwiVG9wIjowLCJMZWZ0IjowLCJSaWdodCI6MCwiQm90dG9tIjowfSwiQmFja2dyb3VuZCI6eyIkcmVmIjoiODIifSwiSXNWaXNpYmxlIjp0cnVlLCJXaWR0aCI6MC4wLCJIZWlnaHQiOjAuMCwiQm9yZGVyU3R5bGUiOnsiJGlkIjoiMzcxIiwiTGluZUNvbG9yIjpudWxsLCJMaW5lV2VpZ2h0IjowLjAsIkxpbmVUeXBlIjowLCJQYXJlbnRTdHlsZSI6bnVsbH0sIlBhcmVudFN0eWxlIjpudWxsfSwiRGF0ZUZvcm1hdCI6eyIkaWQiOiIzNz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3MyIsIkRhdGVQYXJ0SXNWaXNpYmxlIjp0cnVlLCJUaW1lUGFydElzVmlzaWJsZSI6ZmFsc2V9fSwiSXNWaXNpYmxlIjp0cnVlLCJQYXJlbnRTdHlsZSI6bnVsbH0sIkluZGV4IjoxMCwiUGVyY2VudGFnZUNvbXBsZXRlIjpudWxsLCJQb3NpdGlvbiI6eyJSYXRpbyI6MC4wODE2NTMyNTU4ODY1MDE3NDEsIklzQ3VzdG9tIjpmYWxzZX0sIkRhdGVGb3JtYXQiOnsiJHJlZiI6IjM3MiJ9LCJJZCI6IjAxNDFjMmU3LTQzN2ItNDc2YS1hYjhhLTIyZWQyZDY5MzIxYSIsIkltcG9ydElkIjpudWxsLCJUaXRsZSI6IkFkb3B0cyBNYXJrIFR3YWluIGFzIHBlbiBuYW1lIiwiTm90ZSI6bnVsbCwiSHlwZXJsaW5rIjpudWxsLCJJc0NoYW5nZWQiOmZhbHNlLCJJc05ldyI6ZmFsc2V9LHsiJGlkIjoiMzc0IiwiRGF0ZSI6IjE4NTktMTEtMzBUMDA6MDA6MDBaIiwiU3R5bGUiOnsiJGlkIjoiMzc1IiwiU2hhcGUiOjAsIkNvbm5lY3Rvck1hcmdpbiI6eyIkaWQiOiIzNzYiLCJUb3AiOjAsIkxlZnQiOjIsIlJpZ2h0IjoyLCJCb3R0b20iOjB9LCJDb25uZWN0b3JTdHlsZSI6eyIkaWQiOiIzNzciLCJMaW5lQ29sb3IiOnsiJGlkIjoiMzc4IiwiJHR5cGUiOiJOTFJFLkNvbW1vbi5Eb20uU29saWRDb2xvckJydXNoLCBOTFJFLkNvbW1vbiIsIkNvbG9yIjp7IiRpZCI6IjM3OSIsIkEiOjEyNywiUiI6NzQsIkciOjkzLCJCIjo4MH19LCJMaW5lV2VpZ2h0IjoxLjAsIkxpbmVUeXBlIjowLCJQYXJlbnRTdHlsZSI6bnVsbH0sIklzQmVsb3dUaW1lYmFuZCI6dHJ1ZSwiSGlkZURhdGUiOmZhbHNlLCJTaGFwZVNpemUiOjAsIlNwYWNpbmciOjIuMCwiUGFkZGluZyI6eyIkaWQiOiIzODAiLCJUb3AiOjcsIkxlZnQiOjMsIlJpZ2h0IjowLCJCb3R0b20iOjJ9LCJTaGFwZVN0eWxlIjp7IiRpZCI6IjM4MSIsIk1hcmdpbiI6eyIkaWQiOiIzODIiLCJUb3AiOjAsIkxlZnQiOjAsIlJpZ2h0IjowLCJCb3R0b20iOjB9LCJQYWRkaW5nIjp7IiRpZCI6IjM4MyIsIlRvcCI6MCwiTGVmdCI6MCwiUmlnaHQiOjAsIkJvdHRvbSI6MH0sIkJhY2tncm91bmQiOnsiJGlkIjoiMzg0IiwiQ29sb3IiOnsiJGlkIjoiMzg1IiwiQSI6MjU1LCJSIjo3NCwiRyI6OTMsIkIiOjgwfX0sIklzVmlzaWJsZSI6dHJ1ZSwiV2lkdGgiOjEyLjAsIkhlaWdodCI6MTQuMCwiQm9yZGVyU3R5bGUiOnsiJGlkIjoiMzg2IiwiTGluZUNvbG9yIjp7IiRyZWYiOiI2NyJ9LCJMaW5lV2VpZ2h0IjowLjAsIkxpbmVUeXBlIjowLCJQYXJlbnRTdHlsZSI6bnVsbH0sIlBhcmVudFN0eWxlIjpudWxsfSwiVGl0bGVTdHlsZSI6eyIkaWQiOiIzODciLCJGb250U2V0dGluZ3MiOnsiJGlkIjoiMzg4IiwiRm9udFNpemUiOjEy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M4OSIsIlRvcCI6MCwiTGVmdCI6MCwiUmlnaHQiOjAsIkJvdHRvbSI6MH0sIlBhZGRpbmciOnsiJGlkIjoiMzkwIiwiVG9wIjowLCJMZWZ0IjowLCJSaWdodCI6MCwiQm90dG9tIjowfSwiQmFja2dyb3VuZCI6eyIkcmVmIjoiNzUifSwiSXNWaXNpYmxlIjp0cnVlLCJXaWR0aCI6MC4wLCJIZWlnaHQiOjAuMCwiQm9yZGVyU3R5bGUiOnsiJGlkIjoiMzkxIiwiTGluZUNvbG9yIjpudWxsLCJMaW5lV2VpZ2h0IjowLjAsIkxpbmVUeXBlIjowLCJQYXJlbnRTdHlsZSI6bnVsbH0sIlBhcmVudFN0eWxlIjpudWxsfSwiRGF0ZVN0eWxlIjp7IiRpZCI6IjM5MiIsIkZvbnRTZXR0aW5ncyI6eyIkaWQiOiIzOTM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OTQiLCJUb3AiOjAsIkxlZnQiOjAsIlJpZ2h0IjowLCJCb3R0b20iOjB9LCJQYWRkaW5nIjp7IiRpZCI6IjM5NSIsIlRvcCI6MCwiTGVmdCI6MCwiUmlnaHQiOjAsIkJvdHRvbSI6MH0sIkJhY2tncm91bmQiOnsiJHJlZiI6IjgyIn0sIklzVmlzaWJsZSI6dHJ1ZSwiV2lkdGgiOjAuMCwiSGVpZ2h0IjowLjAsIkJvcmRlclN0eWxlIjp7IiRpZCI6IjM5NiIsIkxpbmVDb2xvciI6bnVsbCwiTGluZVdlaWdodCI6MC4wLCJMaW5lVHlwZSI6MCwiUGFyZW50U3R5bGUiOm51bGx9LCJQYXJlbnRTdHlsZSI6bnVsbH0sIkRhdGVGb3JtYXQiOnsiJGlkIjoiMzk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TgiLCJEYXRlUGFydElzVmlzaWJsZSI6dHJ1ZSwiVGltZVBhcnRJc1Zpc2libGUiOmZhbHNlfX0sIklzVmlzaWJsZSI6dHJ1ZSwiUGFyZW50U3R5bGUiOm51bGx9LCJJbmRleCI6MTEsIlBlcmNlbnRhZ2VDb21wbGV0ZSI6bnVsbCwiUG9zaXRpb24iOnsiUmF0aW8iOjAuMCwiSXNDdXN0b20iOmZhbHNlfSwiRGF0ZUZvcm1hdCI6eyIkcmVmIjoiMzk3In0sIklkIjoiZTc2YzkyMzAtMGJmMC00Mjk5LTkzNTYtZGUzNjljNGJiMjRlIiwiSW1wb3J0SWQiOm51bGwsIlRpdGxlIjoiQmVjb21lcyBxdWFsaWZpZWQgc3RlYW1ib2F0IHBpbG90IiwiTm90ZSI6bnVsbCwiSHlwZXJsaW5rIjpudWxsLCJJc0NoYW5nZWQiOmZhbHNlLCJJc05ldyI6ZmFsc2V9LHsiJGlkIjoiMzk5IiwiRGF0ZSI6IjE4NjQtMTEtMzBUMDA6MDA6MDBaIiwiU3R5bGUiOnsiJGlkIjoiNDAwIiwiU2hhcGUiOjAsIkNvbm5lY3Rvck1hcmdpbiI6eyIkaWQiOiI0MDEiLCJUb3AiOjAsIkxlZnQiOjIsIlJpZ2h0IjoyLCJCb3R0b20iOjB9LCJDb25uZWN0b3JTdHlsZSI6eyIkaWQiOiI0MDIiLCJMaW5lQ29sb3IiOnsiJGlkIjoiNDAzIiwiJHR5cGUiOiJOTFJFLkNvbW1vbi5Eb20uU29saWRDb2xvckJydXNoLCBOTFJFLkNvbW1vbiIsIkNvbG9yIjp7IiRpZCI6IjQwNCIsIkEiOjEyNywiUiI6NzQsIkciOjkzLCJCIjo4MH19LCJMaW5lV2VpZ2h0IjoxLjAsIkxpbmVUeXBlIjowLCJQYXJlbnRTdHlsZSI6bnVsbH0sIklzQmVsb3dUaW1lYmFuZCI6ZmFsc2UsIkhpZGVEYXRlIjpmYWxzZSwiU2hhcGVTaXplIjowLCJTcGFjaW5nIjoyLjAsIlBhZGRpbmciOnsiJGlkIjoiNDA1IiwiVG9wIjo3LCJMZWZ0IjozLCJSaWdodCI6MCwiQm90dG9tIjoyfSwiU2hhcGVTdHlsZSI6eyIkaWQiOiI0MDYiLCJNYXJnaW4iOnsiJGlkIjoiNDA3IiwiVG9wIjowLCJMZWZ0IjowLCJSaWdodCI6MCwiQm90dG9tIjowfSwiUGFkZGluZyI6eyIkaWQiOiI0MDgiLCJUb3AiOjAsIkxlZnQiOjAsIlJpZ2h0IjowLCJCb3R0b20iOjB9LCJCYWNrZ3JvdW5kIjp7IiRpZCI6IjQwOSIsIkNvbG9yIjp7IiRpZCI6IjQxMCIsIkEiOjI1NSwiUiI6NzQsIkciOjkzLCJCIjo4MH19LCJJc1Zpc2libGUiOnRydWUsIldpZHRoIjoxMi4wLCJIZWlnaHQiOjE0LjAsIkJvcmRlclN0eWxlIjp7IiRpZCI6IjQxMSIsIkxpbmVDb2xvciI6eyIkcmVmIjoiNjcifSwiTGluZVdlaWdodCI6MC4wLCJMaW5lVHlwZSI6MCwiUGFyZW50U3R5bGUiOm51bGx9LCJQYXJlbnRTdHlsZSI6bnVsbH0sIlRpdGxlU3R5bGUiOnsiJGlkIjoiNDEyIiwiRm9udFNldHRpbmdzIjp7IiRpZCI6IjQxMy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0MTQiLCJUb3AiOjAsIkxlZnQiOjAsIlJpZ2h0IjowLCJCb3R0b20iOjB9LCJQYWRkaW5nIjp7IiRpZCI6IjQxNSIsIlRvcCI6MCwiTGVmdCI6MCwiUmlnaHQiOjAsIkJvdHRvbSI6MH0sIkJhY2tncm91bmQiOnsiJHJlZiI6Ijc1In0sIklzVmlzaWJsZSI6dHJ1ZSwiV2lkdGgiOjAuMCwiSGVpZ2h0IjowLjAsIkJvcmRlclN0eWxlIjp7IiRpZCI6IjQxNiIsIkxpbmVDb2xvciI6bnVsbCwiTGluZVdlaWdodCI6MC4wLCJMaW5lVHlwZSI6MCwiUGFyZW50U3R5bGUiOm51bGx9LCJQYXJlbnRTdHlsZSI6bnVsbH0sIkRhdGVTdHlsZSI6eyIkaWQiOiI0MTciLCJGb250U2V0dGluZ3MiOnsiJGlkIjoiNDE4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E5IiwiVG9wIjowLCJMZWZ0IjowLCJSaWdodCI6MCwiQm90dG9tIjowfSwiUGFkZGluZyI6eyIkaWQiOiI0MjAiLCJUb3AiOjAsIkxlZnQiOjAsIlJpZ2h0IjowLCJCb3R0b20iOjB9LCJCYWNrZ3JvdW5kIjp7IiRyZWYiOiI4MiJ9LCJJc1Zpc2libGUiOnRydWUsIldpZHRoIjowLjAsIkhlaWdodCI6MC4wLCJCb3JkZXJTdHlsZSI6eyIkaWQiOiI0MjEiLCJMaW5lQ29sb3IiOm51bGwsIkxpbmVXZWlnaHQiOjAuMCwiTGluZVR5cGUiOjAsIlBhcmVudFN0eWxlIjpudWxsfSwiUGFyZW50U3R5bGUiOm51bGx9LCJEYXRlRm9ybWF0Ijp7IiRpZCI6IjQy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IzIiwiRGF0ZVBhcnRJc1Zpc2libGUiOnRydWUsIlRpbWVQYXJ0SXNWaXNpYmxlIjpmYWxzZX19LCJJc1Zpc2libGUiOnRydWUsIlBhcmVudFN0eWxlIjpudWxsfSwiSW5kZXgiOjEyLCJQZXJjZW50YWdlQ29tcGxldGUiOm51bGwsIlBvc2l0aW9uIjp7IlJhdGlvIjowLjM3NDc4MzkwNDQ2NDE1NjU1LCJJc0N1c3RvbSI6ZmFsc2V9LCJEYXRlRm9ybWF0Ijp7IiRyZWYiOiI0MjIifSwiSWQiOiI4NGUzOTQ3Zi05N2JhLTRjMGMtYmFhNC1iYThlODE3ZDg5OWQiLCJJbXBvcnRJZCI6bnVsbCwiVGl0bGUiOiJTZXR0bGVzIGluIFNhbiBGcmFuY2lzY28sIENhbGlmb3JuaWEiLCJOb3RlIjpudWxsLCJIeXBlcmxpbmsiOm51bGwsIklzQ2hhbmdlZCI6ZmFsc2UsIklzTmV3IjpmYWxzZX0seyIkaWQiOiI0MjQiLCJEYXRlIjoiMTg2Ni0xMS0zMFQwMDowMDowMFoiLCJTdHlsZSI6eyIkaWQiOiI0MjUiLCJTaGFwZSI6MCwiQ29ubmVjdG9yTWFyZ2luIjp7IiRpZCI6IjQyNiIsIlRvcCI6MCwiTGVmdCI6MiwiUmlnaHQiOjIsIkJvdHRvbSI6MH0sIkNvbm5lY3RvclN0eWxlIjp7IiRpZCI6IjQyNyIsIkxpbmVDb2xvciI6eyIkaWQiOiI0MjgiLCIkdHlwZSI6Ik5MUkUuQ29tbW9uLkRvbS5Tb2xpZENvbG9yQnJ1c2gsIE5MUkUuQ29tbW9uIiwiQ29sb3IiOnsiJGlkIjoiNDI5IiwiQSI6MTI3LCJSIjo3NCwiRyI6OTMsIkIiOjgwfX0sIkxpbmVXZWlnaHQiOjEuMCwiTGluZVR5cGUiOjAsIlBhcmVudFN0eWxlIjpudWxsfSwiSXNCZWxvd1RpbWViYW5kIjpmYWxzZSwiSGlkZURhdGUiOmZhbHNlLCJTaGFwZVNpemUiOjAsIlNwYWNpbmciOjIuMCwiUGFkZGluZyI6eyIkaWQiOiI0MzAiLCJUb3AiOjcsIkxlZnQiOjMsIlJpZ2h0IjowLCJCb3R0b20iOjJ9LCJTaGFwZVN0eWxlIjp7IiRpZCI6IjQzMSIsIk1hcmdpbiI6eyIkaWQiOiI0MzIiLCJUb3AiOjAsIkxlZnQiOjAsIlJpZ2h0IjowLCJCb3R0b20iOjB9LCJQYWRkaW5nIjp7IiRpZCI6IjQzMyIsIlRvcCI6MCwiTGVmdCI6MCwiUmlnaHQiOjAsIkJvdHRvbSI6MH0sIkJhY2tncm91bmQiOnsiJGlkIjoiNDM0IiwiQ29sb3IiOnsiJGlkIjoiNDM1IiwiQSI6MjU1LCJSIjo3NCwiRyI6OTMsIkIiOjgwfX0sIklzVmlzaWJsZSI6dHJ1ZSwiV2lkdGgiOjEyLjAsIkhlaWdodCI6MTQuMCwiQm9yZGVyU3R5bGUiOnsiJGlkIjoiNDM2IiwiTGluZUNvbG9yIjp7IiRyZWYiOiI2NyJ9LCJMaW5lV2VpZ2h0IjowLjAsIkxpbmVUeXBlIjowLCJQYXJlbnRTdHlsZSI6bnVsbH0sIlBhcmVudFN0eWxlIjpudWxsfSwiVGl0bGVTdHlsZSI6eyIkaWQiOiI0MzciLCJGb250U2V0dGluZ3MiOnsiJGlkIjoiNDM4IiwiRm9udFNpemUiOjEy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QzOSIsIlRvcCI6MCwiTGVmdCI6MCwiUmlnaHQiOjAsIkJvdHRvbSI6MH0sIlBhZGRpbmciOnsiJGlkIjoiNDQwIiwiVG9wIjowLCJMZWZ0IjowLCJSaWdodCI6MCwiQm90dG9tIjowfSwiQmFja2dyb3VuZCI6eyIkcmVmIjoiNzUifSwiSXNWaXNpYmxlIjp0cnVlLCJXaWR0aCI6MC4wLCJIZWlnaHQiOjAuMCwiQm9yZGVyU3R5bGUiOnsiJGlkIjoiNDQxIiwiTGluZUNvbG9yIjpudWxsLCJMaW5lV2VpZ2h0IjowLjAsIkxpbmVUeXBlIjowLCJQYXJlbnRTdHlsZSI6bnVsbH0sIlBhcmVudFN0eWxlIjpudWxsfSwiRGF0ZVN0eWxlIjp7IiRpZCI6IjQ0MiIsIkZvbnRTZXR0aW5ncyI6eyIkaWQiOiI0NDM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NDQiLCJUb3AiOjAsIkxlZnQiOjAsIlJpZ2h0IjowLCJCb3R0b20iOjB9LCJQYWRkaW5nIjp7IiRpZCI6IjQ0NSIsIlRvcCI6MCwiTGVmdCI6MCwiUmlnaHQiOjAsIkJvdHRvbSI6MH0sIkJhY2tncm91bmQiOnsiJHJlZiI6IjgyIn0sIklzVmlzaWJsZSI6dHJ1ZSwiV2lkdGgiOjAuMCwiSGVpZ2h0IjowLjAsIkJvcmRlclN0eWxlIjp7IiRpZCI6IjQ0NiIsIkxpbmVDb2xvciI6bnVsbCwiTGluZVdlaWdodCI6MC4wLCJMaW5lVHlwZSI6MCwiUGFyZW50U3R5bGUiOm51bGx9LCJQYXJlbnRTdHlsZSI6bnVsbH0sIkRhdGVGb3JtYXQiOnsiJGlkIjoiNDQ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DgiLCJEYXRlUGFydElzVmlzaWJsZSI6dHJ1ZSwiVGltZVBhcnRJc1Zpc2libGUiOmZhbHNlfX0sIklzVmlzaWJsZSI6dHJ1ZSwiUGFyZW50U3R5bGUiOm51bGx9LCJJbmRleCI6MTMsIlBlcmNlbnRhZ2VDb21wbGV0ZSI6bnVsbCwiUG9zaXRpb24iOnsiUmF0aW8iOjAuMzAyNDE5ODAzNzYwNjY5ODUsIklzQ3VzdG9tIjpmYWxzZX0sIkRhdGVGb3JtYXQiOnsiJHJlZiI6IjQ0NyJ9LCJJZCI6Ijc3NjFjYWQxLWI4Y2QtNDQ2My1iY2QxLWQ2Yzk2MmNjODdkYiIsIkltcG9ydElkIjpudWxsLCJUaXRsZSI6IkJlZ2lucyBsZWN0dXJpbmciLCJOb3RlIjpudWxsLCJIeXBlcmxpbmsiOm51bGwsIklzQ2hhbmdlZCI6ZmFsc2UsIklzTmV3IjpmYWxzZX0seyIkaWQiOiI0NDkiLCJEYXRlIjoiMTg2Ny0xMi0zMVQwMDowMDowMFoiLCJTdHlsZSI6eyIkaWQiOiI0NTAiLCJTaGFwZSI6MCwiQ29ubmVjdG9yTWFyZ2luIjp7IiRpZCI6IjQ1MSIsIlRvcCI6MCwiTGVmdCI6MiwiUmlnaHQiOjIsIkJvdHRvbSI6MH0sIkNvbm5lY3RvclN0eWxlIjp7IiRpZCI6IjQ1MiIsIkxpbmVDb2xvciI6eyIkaWQiOiI0NTMiLCIkdHlwZSI6Ik5MUkUuQ29tbW9uLkRvbS5Tb2xpZENvbG9yQnJ1c2gsIE5MUkUuQ29tbW9uIiwiQ29sb3IiOnsiJGlkIjoiNDU0IiwiQSI6MTI3LCJSIjo3NCwiRyI6OTMsIkIiOjgwfX0sIkxpbmVXZWlnaHQiOjEuMCwiTGluZVR5cGUiOjAsIlBhcmVudFN0eWxlIjpudWxsfSwiSXNCZWxvd1RpbWViYW5kIjp0cnVlLCJIaWRlRGF0ZSI6ZmFsc2UsIlNoYXBlU2l6ZSI6MCwiU3BhY2luZyI6Mi4wLCJQYWRkaW5nIjp7IiRpZCI6IjQ1NSIsIlRvcCI6NywiTGVmdCI6MywiUmlnaHQiOjAsIkJvdHRvbSI6Mn0sIlNoYXBlU3R5bGUiOnsiJGlkIjoiNDU2IiwiTWFyZ2luIjp7IiRpZCI6IjQ1NyIsIlRvcCI6MCwiTGVmdCI6MCwiUmlnaHQiOjAsIkJvdHRvbSI6MH0sIlBhZGRpbmciOnsiJGlkIjoiNDU4IiwiVG9wIjowLCJMZWZ0IjowLCJSaWdodCI6MCwiQm90dG9tIjowfSwiQmFja2dyb3VuZCI6eyIkaWQiOiI0NTkiLCJDb2xvciI6eyIkaWQiOiI0NjAiLCJBIjoyNTUsIlIiOjc0LCJHIjo5MywiQiI6ODB9fSwiSXNWaXNpYmxlIjp0cnVlLCJXaWR0aCI6MTIuMCwiSGVpZ2h0IjoxNC4wLCJCb3JkZXJTdHlsZSI6eyIkaWQiOiI0NjEiLCJMaW5lQ29sb3IiOnsiJHJlZiI6IjY3In0sIkxpbmVXZWlnaHQiOjAuMCwiTGluZVR5cGUiOjAsIlBhcmVudFN0eWxlIjpudWxsfSwiUGFyZW50U3R5bGUiOm51bGx9LCJUaXRsZVN0eWxlIjp7IiRpZCI6IjQ2MiIsIkZvbnRTZXR0aW5ncyI6eyIkaWQiOiI0NjMiLCJGb250U2l6ZSI6MTI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DY0IiwiVG9wIjowLCJMZWZ0IjowLCJSaWdodCI6MCwiQm90dG9tIjowfSwiUGFkZGluZyI6eyIkaWQiOiI0NjUiLCJUb3AiOjAsIkxlZnQiOjAsIlJpZ2h0IjowLCJCb3R0b20iOjB9LCJCYWNrZ3JvdW5kIjp7IiRyZWYiOiI3NSJ9LCJJc1Zpc2libGUiOnRydWUsIldpZHRoIjowLjAsIkhlaWdodCI6MC4wLCJCb3JkZXJTdHlsZSI6eyIkaWQiOiI0NjYiLCJMaW5lQ29sb3IiOm51bGwsIkxpbmVXZWlnaHQiOjAuMCwiTGluZVR5cGUiOjAsIlBhcmVudFN0eWxlIjpudWxsfSwiUGFyZW50U3R5bGUiOm51bGx9LCJEYXRlU3R5bGUiOnsiJGlkIjoiNDY3IiwiRm9udFNldHRpbmdzIjp7IiRpZCI6IjQ2OC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Q2OSIsIlRvcCI6MCwiTGVmdCI6MCwiUmlnaHQiOjAsIkJvdHRvbSI6MH0sIlBhZGRpbmciOnsiJGlkIjoiNDcwIiwiVG9wIjowLCJMZWZ0IjowLCJSaWdodCI6MCwiQm90dG9tIjowfSwiQmFja2dyb3VuZCI6eyIkcmVmIjoiODIifSwiSXNWaXNpYmxlIjp0cnVlLCJXaWR0aCI6MC4wLCJIZWlnaHQiOjAuMCwiQm9yZGVyU3R5bGUiOnsiJGlkIjoiNDcxIiwiTGluZUNvbG9yIjpudWxsLCJMaW5lV2VpZ2h0IjowLjAsIkxpbmVUeXBlIjowLCJQYXJlbnRTdHlsZSI6bnVsbH0sIlBhcmVudFN0eWxlIjpudWxsfSwiRGF0ZUZvcm1hdCI6eyIkaWQiOiI0Nz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3MyIsIkRhdGVQYXJ0SXNWaXNpYmxlIjp0cnVlLCJUaW1lUGFydElzVmlzaWJsZSI6ZmFsc2V9fSwiSXNWaXNpYmxlIjp0cnVlLCJQYXJlbnRTdHlsZSI6bnVsbH0sIkluZGV4IjoxNCwiUGVyY2VudGFnZUNvbXBsZXRlIjpudWxsLCJQb3NpdGlvbiI6eyJSYXRpbyI6MC4xNTg1MDc0NjM2NjcxMjc4MSwiSXNDdXN0b20iOmZhbHNlfSwiRGF0ZUZvcm1hdCI6eyIkcmVmIjoiNDcyIn0sIklkIjoiMzU5MjYzZmUtODFmMS00MzJhLTljYmYtZTlmNzUxYTg3OTg0IiwiSW1wb3J0SWQiOm51bGwsIlRpdGxlIjoiTWVldHMgZnV0dXJlIHdpZmUsIExpdnkgTGFuZ2RvbiIsIk5vdGUiOm51bGwsIkh5cGVybGluayI6bnVsbCwiSXNDaGFuZ2VkIjpmYWxzZSwiSXNOZXciOmZhbHNlfSx7IiRpZCI6IjQ3NCIsIkRhdGUiOiIxODY5LTExLTMwVDAwOjAwOjAwWiIsIlN0eWxlIjp7IiRpZCI6IjQ3NSIsIlNoYXBlIjoxLCJDb25uZWN0b3JNYXJnaW4iOnsiJGlkIjoiNDc2IiwiVG9wIjowLCJMZWZ0IjoyLCJSaWdodCI6MiwiQm90dG9tIjowfSwiQ29ubmVjdG9yU3R5bGUiOnsiJGlkIjoiNDc3IiwiTGluZUNvbG9yIjp7IiRpZCI6IjQ3OCIsIiR0eXBlIjoiTkxSRS5Db21tb24uRG9tLlNvbGlkQ29sb3JCcnVzaCwgTkxSRS5Db21tb24iLCJDb2xvciI6eyIkaWQiOiI0NzkiLCJBIjoxMjcsIlIiOjc0LCJHIjo5MywiQiI6ODB9fSwiTGluZVdlaWdodCI6MS4wLCJMaW5lVHlwZSI6MCwiUGFyZW50U3R5bGUiOm51bGx9LCJJc0JlbG93VGltZWJhbmQiOmZhbHNlLCJIaWRlRGF0ZSI6ZmFsc2UsIlNoYXBlU2l6ZSI6MCwiU3BhY2luZyI6Mi4wLCJQYWRkaW5nIjp7IiRpZCI6IjQ4MCIsIlRvcCI6NywiTGVmdCI6MywiUmlnaHQiOjAsIkJvdHRvbSI6Mn0sIlNoYXBlU3R5bGUiOnsiJGlkIjoiNDgxIiwiTWFyZ2luIjp7IiRpZCI6IjQ4MiIsIlRvcCI6MCwiTGVmdCI6MCwiUmlnaHQiOjAsIkJvdHRvbSI6MH0sIlBhZGRpbmciOnsiJGlkIjoiNDgzIiwiVG9wIjowLCJMZWZ0IjowLCJSaWdodCI6MCwiQm90dG9tIjowfSwiQmFja2dyb3VuZCI6eyIkaWQiOiI0ODQiLCJDb2xvciI6eyIkaWQiOiI0ODUiLCJBIjoyNTUsIlIiOjE4OSwiRyI6MTk1LCJCIjoxOTF9fSwiSXNWaXNpYmxlIjp0cnVlLCJXaWR0aCI6MTIuMCwiSGVpZ2h0IjoxNC4wLCJCb3JkZXJTdHlsZSI6eyIkaWQiOiI0ODYiLCJMaW5lQ29sb3IiOnsiJHJlZiI6IjY3In0sIkxpbmVXZWlnaHQiOjAuMCwiTGluZVR5cGUiOjAsIlBhcmVudFN0eWxlIjpudWxsfSwiUGFyZW50U3R5bGUiOm51bGx9LCJUaXRsZVN0eWxlIjp7IiRpZCI6IjQ4NyIsIkZvbnRTZXR0aW5ncyI6eyIkaWQiOiI0ODgiLCJGb250U2l6ZSI6MTIsIkZvbnROYW1lIjoiQ2FsaWJyaSIsIklzQm9sZCI6dHJ1ZSwiSXNJdGFsaWMiOnRydWUsIklzVW5kZXJsaW5lZCI6ZmFsc2UsIlBhcmVudFN0eWxlIjpudWxsfSwiQXV0b1NpemUiOjAsIkZvcmVncm91bmQiOnsiJGlkIjoiNDg5IiwiQ29sb3IiOnsiJGlkIjoiNDkwIiwiQSI6MjU1LCJSIjoyNywiRyI6NDksIkIiOjI3fX0sIk1heFdpZHRoIjoyMDAuMCwiTWF4SGVpZ2h0IjoiSW5maW5pdHkiLCJTbWFydEZvcmVncm91bmRJc0FjdGl2ZSI6ZmFsc2UsIkhvcml6b250YWxBbGlnbm1lbnQiOjEsIlZlcnRpY2FsQWxpZ25tZW50IjowLCJTbWFydEZvcmVncm91bmQiOm51bGwsIkJhY2tncm91bmRGaWxsVHlwZSI6MCwiTWFyZ2luIjp7IiRpZCI6IjQ5MSIsIlRvcCI6MCwiTGVmdCI6MCwiUmlnaHQiOjAsIkJvdHRvbSI6MH0sIlBhZGRpbmciOnsiJGlkIjoiNDkyIiwiVG9wIjowLCJMZWZ0IjowLCJSaWdodCI6MCwiQm90dG9tIjowfSwiQmFja2dyb3VuZCI6eyIkcmVmIjoiNzUifSwiSXNWaXNpYmxlIjp0cnVlLCJXaWR0aCI6MC4wLCJIZWlnaHQiOjAuMCwiQm9yZGVyU3R5bGUiOnsiJGlkIjoiNDkzIiwiTGluZUNvbG9yIjpudWxsLCJMaW5lV2VpZ2h0IjowLjAsIkxpbmVUeXBlIjowLCJQYXJlbnRTdHlsZSI6bnVsbH0sIlBhcmVudFN0eWxlIjpudWxsfSwiRGF0ZVN0eWxlIjp7IiRpZCI6IjQ5NCIsIkZvbnRTZXR0aW5ncyI6eyIkaWQiOiI0OTU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OTYiLCJUb3AiOjAsIkxlZnQiOjAsIlJpZ2h0IjowLCJCb3R0b20iOjB9LCJQYWRkaW5nIjp7IiRpZCI6IjQ5NyIsIlRvcCI6MCwiTGVmdCI6MCwiUmlnaHQiOjAsIkJvdHRvbSI6MH0sIkJhY2tncm91bmQiOnsiJHJlZiI6IjgyIn0sIklzVmlzaWJsZSI6dHJ1ZSwiV2lkdGgiOjAuMCwiSGVpZ2h0IjowLjAsIkJvcmRlclN0eWxlIjp7IiRpZCI6IjQ5OCIsIkxpbmVDb2xvciI6bnVsbCwiTGluZVdlaWdodCI6MC4wLCJMaW5lVHlwZSI6MCwiUGFyZW50U3R5bGUiOm51bGx9LCJQYXJlbnRTdHlsZSI6bnVsbH0sIkRhdGVGb3JtYXQiOnsiJGlkIjoiNDk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DAiLCJEYXRlUGFydElzVmlzaWJsZSI6dHJ1ZSwiVGltZVBhcnRJc1Zpc2libGUiOmZhbHNlfX0sIklzVmlzaWJsZSI6dHJ1ZSwiUGFyZW50U3R5bGUiOm51bGx9LCJJbmRleCI6MTUsIlBlcmNlbnRhZ2VDb21wbGV0ZSI6bnVsbCwiUG9zaXRpb24iOnsiUmF0aW8iOjAuMCwiSXNDdXN0b20iOmZhbHNlfSwiRGF0ZUZvcm1hdCI6eyIkcmVmIjoiNDk5In0sIklkIjoiN2JkZDJlZGMtNjQzNi00ZTJkLWJkMzQtMDllYmQ1MzVlZjgzIiwiSW1wb3J0SWQiOm51bGwsIlRpdGxlIjoiVGhlIElubm9jZW50cyBBYnJvYWQiLCJOb3RlIjpudWxsLCJIeXBlcmxpbmsiOm51bGwsIklzQ2hhbmdlZCI6ZmFsc2UsIklzTmV3IjpmYWxzZX0seyIkaWQiOiI1MDEiLCJEYXRlIjoiMTg3MC0xMS0zMFQwMDowMDowMFoiLCJTdHlsZSI6eyIkaWQiOiI1MDIiLCJTaGFwZSI6MCwiQ29ubmVjdG9yTWFyZ2luIjp7IiRpZCI6IjUwMyIsIlRvcCI6MCwiTGVmdCI6MiwiUmlnaHQiOjIsIkJvdHRvbSI6MH0sIkNvbm5lY3RvclN0eWxlIjp7IiRpZCI6IjUwNCIsIkxpbmVDb2xvciI6eyIkaWQiOiI1MDUiLCIkdHlwZSI6Ik5MUkUuQ29tbW9uLkRvbS5Tb2xpZENvbG9yQnJ1c2gsIE5MUkUuQ29tbW9uIiwiQ29sb3IiOnsiJGlkIjoiNTA2IiwiQSI6MTI3LCJSIjo3NCwiRyI6OTMsIkIiOjgwfX0sIkxpbmVXZWlnaHQiOjEuMCwiTGluZVR5cGUiOjAsIlBhcmVudFN0eWxlIjpudWxsfSwiSXNCZWxvd1RpbWViYW5kIjp0cnVlLCJIaWRlRGF0ZSI6ZmFsc2UsIlNoYXBlU2l6ZSI6MCwiU3BhY2luZyI6Mi4wLCJQYWRkaW5nIjp7IiRpZCI6IjUwNyIsIlRvcCI6NywiTGVmdCI6MywiUmlnaHQiOjAsIkJvdHRvbSI6Mn0sIlNoYXBlU3R5bGUiOnsiJGlkIjoiNTA4IiwiTWFyZ2luIjp7IiRpZCI6IjUwOSIsIlRvcCI6MCwiTGVmdCI6MCwiUmlnaHQiOjAsIkJvdHRvbSI6MH0sIlBhZGRpbmciOnsiJGlkIjoiNTEwIiwiVG9wIjowLCJMZWZ0IjowLCJSaWdodCI6MCwiQm90dG9tIjowfSwiQmFja2dyb3VuZCI6eyIkaWQiOiI1MTEiLCJDb2xvciI6eyIkaWQiOiI1MTIiLCJBIjoyNTUsIlIiOjc0LCJHIjo5MywiQiI6ODB9fSwiSXNWaXNpYmxlIjp0cnVlLCJXaWR0aCI6MTIuMCwiSGVpZ2h0IjoxNC4wLCJCb3JkZXJTdHlsZSI6eyIkaWQiOiI1MTMiLCJMaW5lQ29sb3IiOnsiJHJlZiI6IjY3In0sIkxpbmVXZWlnaHQiOjAuMCwiTGluZVR5cGUiOjAsIlBhcmVudFN0eWxlIjpudWxsfSwiUGFyZW50U3R5bGUiOm51bGx9LCJUaXRsZVN0eWxlIjp7IiRpZCI6IjUxNCIsIkZvbnRTZXR0aW5ncyI6eyIkaWQiOiI1MTUiLCJGb250U2l6ZSI6MTIsIkZvbnROYW1lIjoiQ2FsaWJyaSIsIklzQm9sZCI6ZmFsc2UsIklzSXRhbGljIjpmYWxzZSwiSXNVbmRlcmxpbmVkIjpmYWxzZSwiUGFyZW50U3R5bGUiOm51bGx9LCJBdXRvU2l6ZSI6MiwiRm9yZWdyb3VuZCI6eyIkaWQiOiI1MTYiLCJDb2xvciI6eyIkaWQiOiI1MTciLCJBIjoyNTUsIlIiOjI3LCJHIjo0OSwiQiI6Mjd9fSwiTWF4V2lkdGgiOjkwLjY1Nzc5ODc2NzA4OTg0NCwiTWF4SGVpZ2h0IjoiSW5maW5pdHkiLCJTbWFydEZvcmVncm91bmRJc0FjdGl2ZSI6ZmFsc2UsIkhvcml6b250YWxBbGlnbm1lbnQiOjEsIlZlcnRpY2FsQWxpZ25tZW50IjowLCJTbWFydEZvcmVncm91bmQiOm51bGwsIkJhY2tncm91bmRGaWxsVHlwZSI6MCwiTWFyZ2luIjp7IiRpZCI6IjUxOCIsIlRvcCI6MCwiTGVmdCI6MCwiUmlnaHQiOjAsIkJvdHRvbSI6MH0sIlBhZGRpbmciOnsiJGlkIjoiNTE5IiwiVG9wIjowLCJMZWZ0IjowLCJSaWdodCI6MCwiQm90dG9tIjowfSwiQmFja2dyb3VuZCI6eyIkcmVmIjoiNzUifSwiSXNWaXNpYmxlIjp0cnVlLCJXaWR0aCI6MC4wLCJIZWlnaHQiOjAuMCwiQm9yZGVyU3R5bGUiOnsiJGlkIjoiNTIwIiwiTGluZUNvbG9yIjpudWxsLCJMaW5lV2VpZ2h0IjowLjAsIkxpbmVUeXBlIjowLCJQYXJlbnRTdHlsZSI6bnVsbH0sIlBhcmVudFN0eWxlIjpudWxsfSwiRGF0ZVN0eWxlIjp7IiRpZCI6IjUyMSIsIkZvbnRTZXR0aW5ncyI6eyIkaWQiOiI1MjI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1MjMiLCJUb3AiOjAsIkxlZnQiOjAsIlJpZ2h0IjowLCJCb3R0b20iOjB9LCJQYWRkaW5nIjp7IiRpZCI6IjUyNCIsIlRvcCI6MCwiTGVmdCI6MCwiUmlnaHQiOjAsIkJvdHRvbSI6MH0sIkJhY2tncm91bmQiOnsiJHJlZiI6IjgyIn0sIklzVmlzaWJsZSI6dHJ1ZSwiV2lkdGgiOjAuMCwiSGVpZ2h0IjowLjAsIkJvcmRlclN0eWxlIjp7IiRpZCI6IjUyNSIsIkxpbmVDb2xvciI6bnVsbCwiTGluZVdlaWdodCI6MC4wLCJMaW5lVHlwZSI6MCwiUGFyZW50U3R5bGUiOm51bGx9LCJQYXJlbnRTdHlsZSI6bnVsbH0sIkRhdGVGb3JtYXQiOnsiJGlkIjoiNTI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jciLCJEYXRlUGFydElzVmlzaWJsZSI6dHJ1ZSwiVGltZVBhcnRJc1Zpc2libGUiOmZhbHNlfX0sIklzVmlzaWJsZSI6dHJ1ZSwiUGFyZW50U3R5bGUiOm51bGx9LCJJbmRleCI6MTYsIlBlcmNlbnRhZ2VDb21wbGV0ZSI6bnVsbCwiUG9zaXRpb24iOnsiUmF0aW8iOjAuMTU4OTQxMjA4ODc0NzM3NzgsIklzQ3VzdG9tIjp0cnVlfSwiRGF0ZUZvcm1hdCI6eyIkcmVmIjoiNTI2In0sIklkIjoiZTExNjRiYjktNjZmYS00OTQ2LTkzNjYtMWEyZjJkOTlmYzFhIiwiSW1wb3J0SWQiOm51bGwsIlRpdGxlIjoiSGFzIGZpcnN0IGNoaWxkIiwiTm90ZSI6bnVsbCwiSHlwZXJsaW5rIjpudWxsLCJJc0NoYW5nZWQiOmZhbHNlLCJJc05ldyI6ZmFsc2V9LHsiJGlkIjoiNTI4IiwiRGF0ZSI6IjE4NzItMTEtMzBUMDA6MDA6MDBaIiwiU3R5bGUiOnsiJGlkIjoiNTI5IiwiU2hhcGUiOjAsIkNvbm5lY3Rvck1hcmdpbiI6eyIkaWQiOiI1MzAiLCJUb3AiOjAsIkxlZnQiOjIsIlJpZ2h0IjoyLCJCb3R0b20iOjB9LCJDb25uZWN0b3JTdHlsZSI6eyIkaWQiOiI1MzEiLCJMaW5lQ29sb3IiOnsiJGlkIjoiNTMyIiwiJHR5cGUiOiJOTFJFLkNvbW1vbi5Eb20uU29saWRDb2xvckJydXNoLCBOTFJFLkNvbW1vbiIsIkNvbG9yIjp7IiRpZCI6IjUzMyIsIkEiOjEyNywiUiI6NzQsIkciOjkzLCJCIjo4MH19LCJMaW5lV2VpZ2h0IjoxLjAsIkxpbmVUeXBlIjowLCJQYXJlbnRTdHlsZSI6bnVsbH0sIklzQmVsb3dUaW1lYmFuZCI6ZmFsc2UsIkhpZGVEYXRlIjpmYWxzZSwiU2hhcGVTaXplIjowLCJTcGFjaW5nIjoyLjAsIlBhZGRpbmciOnsiJGlkIjoiNTM0IiwiVG9wIjo3LCJMZWZ0IjozLCJSaWdodCI6MCwiQm90dG9tIjoyfSwiU2hhcGVTdHlsZSI6eyIkaWQiOiI1MzUiLCJNYXJnaW4iOnsiJGlkIjoiNTM2IiwiVG9wIjowLCJMZWZ0IjowLCJSaWdodCI6MCwiQm90dG9tIjowfSwiUGFkZGluZyI6eyIkaWQiOiI1MzciLCJUb3AiOjAsIkxlZnQiOjAsIlJpZ2h0IjowLCJCb3R0b20iOjB9LCJCYWNrZ3JvdW5kIjp7IiRpZCI6IjUzOCIsIkNvbG9yIjp7IiRpZCI6IjUzOSIsIkEiOjI1NSwiUiI6NzQsIkciOjkzLCJCIjo4MH19LCJJc1Zpc2libGUiOnRydWUsIldpZHRoIjoxMi4wLCJIZWlnaHQiOjE0LjAsIkJvcmRlclN0eWxlIjp7IiRpZCI6IjU0MCIsIkxpbmVDb2xvciI6eyIkcmVmIjoiNjcifSwiTGluZVdlaWdodCI6MC4wLCJMaW5lVHlwZSI6MCwiUGFyZW50U3R5bGUiOm51bGx9LCJQYXJlbnRTdHlsZSI6bnVsbH0sIlRpdGxlU3R5bGUiOnsiJGlkIjoiNTQxIiwiRm9udFNldHRpbmdzIjp7IiRpZCI6IjU0Mi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1NDMiLCJUb3AiOjAsIkxlZnQiOjAsIlJpZ2h0IjowLCJCb3R0b20iOjB9LCJQYWRkaW5nIjp7IiRpZCI6IjU0NCIsIlRvcCI6MCwiTGVmdCI6MCwiUmlnaHQiOjAsIkJvdHRvbSI6MH0sIkJhY2tncm91bmQiOnsiJHJlZiI6Ijc1In0sIklzVmlzaWJsZSI6dHJ1ZSwiV2lkdGgiOjAuMCwiSGVpZ2h0IjowLjAsIkJvcmRlclN0eWxlIjp7IiRpZCI6IjU0NSIsIkxpbmVDb2xvciI6bnVsbCwiTGluZVdlaWdodCI6MC4wLCJMaW5lVHlwZSI6MCwiUGFyZW50U3R5bGUiOm51bGx9LCJQYXJlbnRTdHlsZSI6bnVsbH0sIkRhdGVTdHlsZSI6eyIkaWQiOiI1NDYiLCJGb250U2V0dGluZ3MiOnsiJGlkIjoiNTQ3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TQ4IiwiVG9wIjowLCJMZWZ0IjowLCJSaWdodCI6MCwiQm90dG9tIjowfSwiUGFkZGluZyI6eyIkaWQiOiI1NDkiLCJUb3AiOjAsIkxlZnQiOjAsIlJpZ2h0IjowLCJCb3R0b20iOjB9LCJCYWNrZ3JvdW5kIjp7IiRyZWYiOiI4MiJ9LCJJc1Zpc2libGUiOnRydWUsIldpZHRoIjowLjAsIkhlaWdodCI6MC4wLCJCb3JkZXJTdHlsZSI6eyIkaWQiOiI1NTAiLCJMaW5lQ29sb3IiOm51bGwsIkxpbmVXZWlnaHQiOjAuMCwiTGluZVR5cGUiOjAsIlBhcmVudFN0eWxlIjpudWxsfSwiUGFyZW50U3R5bGUiOm51bGx9LCJEYXRlRm9ybWF0Ijp7IiRpZCI6IjU1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UyIiwiRGF0ZVBhcnRJc1Zpc2libGUiOnRydWUsIlRpbWVQYXJ0SXNWaXNpYmxlIjpmYWxzZX19LCJJc1Zpc2libGUiOnRydWUsIlBhcmVudFN0eWxlIjpudWxsfSwiSW5kZXgiOjE3LCJQZXJjZW50YWdlQ29tcGxldGUiOm51bGwsIlBvc2l0aW9uIjp7IlJhdGlvIjowLjAsIklzQ3VzdG9tIjpmYWxzZX0sIkRhdGVGb3JtYXQiOnsiJHJlZiI6IjU1MSJ9LCJJZCI6IjI1ZGM1N2YwLWM3ZmItNGRhNC04NWM0LWQ3M2JmN2YzMTdjOSIsIkltcG9ydElkIjpudWxsLCJUaXRsZSI6Ik1vdmVzIHRvIENvbm5lY3RpY3V0IiwiTm90ZSI6bnVsbCwiSHlwZXJsaW5rIjpudWxsLCJJc0NoYW5nZWQiOmZhbHNlLCJJc05ldyI6ZmFsc2V9LHsiJGlkIjoiNTUzIiwiRGF0ZSI6IjE4NzMtMTEtMzBUMDA6MDA6MDBaIiwiU3R5bGUiOnsiJGlkIjoiNTU0IiwiU2hhcGUiOjEsIkNvbm5lY3Rvck1hcmdpbiI6eyIkaWQiOiI1NTUiLCJUb3AiOjAsIkxlZnQiOjIsIlJpZ2h0IjoyLCJCb3R0b20iOjB9LCJDb25uZWN0b3JTdHlsZSI6eyIkaWQiOiI1NTYiLCJMaW5lQ29sb3IiOnsiJGlkIjoiNTU3IiwiJHR5cGUiOiJOTFJFLkNvbW1vbi5Eb20uU29saWRDb2xvckJydXNoLCBOTFJFLkNvbW1vbiIsIkNvbG9yIjp7IiRpZCI6IjU1OCIsIkEiOjEyNywiUiI6NzQsIkciOjkzLCJCIjo4MH19LCJMaW5lV2VpZ2h0IjoxLjAsIkxpbmVUeXBlIjowLCJQYXJlbnRTdHlsZSI6bnVsbH0sIklzQmVsb3dUaW1lYmFuZCI6dHJ1ZSwiSGlkZURhdGUiOmZhbHNlLCJTaGFwZVNpemUiOjAsIlNwYWNpbmciOjIuMCwiUGFkZGluZyI6eyIkaWQiOiI1NTkiLCJUb3AiOjcsIkxlZnQiOjMsIlJpZ2h0IjowLCJCb3R0b20iOjJ9LCJTaGFwZVN0eWxlIjp7IiRpZCI6IjU2MCIsIk1hcmdpbiI6eyIkaWQiOiI1NjEiLCJUb3AiOjAsIkxlZnQiOjAsIlJpZ2h0IjowLCJCb3R0b20iOjB9LCJQYWRkaW5nIjp7IiRpZCI6IjU2MiIsIlRvcCI6MCwiTGVmdCI6MCwiUmlnaHQiOjAsIkJvdHRvbSI6MH0sIkJhY2tncm91bmQiOnsiJGlkIjoiNTYzIiwiQ29sb3IiOnsiJGlkIjoiNTY0IiwiQSI6MjU1LCJSIjoxODksIkciOjE5NSwiQiI6MTkxfX0sIklzVmlzaWJsZSI6dHJ1ZSwiV2lkdGgiOjEyLjAsIkhlaWdodCI6MTQuMCwiQm9yZGVyU3R5bGUiOnsiJGlkIjoiNTY1IiwiTGluZUNvbG9yIjp7IiRyZWYiOiI2NyJ9LCJMaW5lV2VpZ2h0IjowLjAsIkxpbmVUeXBlIjowLCJQYXJlbnRTdHlsZSI6bnVsbH0sIlBhcmVudFN0eWxlIjpudWxsfSwiVGl0bGVTdHlsZSI6eyIkaWQiOiI1NjYiLCJGb250U2V0dGluZ3MiOnsiJGlkIjoiNTY3IiwiRm9udFNpemUiOjEyLCJGb250TmFtZSI6IkNhbGlicmkiLCJJc0JvbGQiOnRydWUsIklzSXRhbGljIjp0cnVlLCJJc1VuZGVybGluZWQiOmZhbHNlLCJQYXJlbnRTdHlsZSI6bnVsbH0sIkF1dG9TaXplIjowLCJGb3JlZ3JvdW5kIjp7IiRpZCI6IjU2OCIsIkNvbG9yIjp7IiRpZCI6IjU2OSIsIkEiOjI1NSwiUiI6MjcsIkciOjQ5LCJCIjoyN319LCJNYXhXaWR0aCI6MjAwLjAsIk1heEhlaWdodCI6IkluZmluaXR5IiwiU21hcnRGb3JlZ3JvdW5kSXNBY3RpdmUiOmZhbHNlLCJIb3Jpem9udGFsQWxpZ25tZW50IjoxLCJWZXJ0aWNhbEFsaWdubWVudCI6MCwiU21hcnRGb3JlZ3JvdW5kIjpudWxsLCJCYWNrZ3JvdW5kRmlsbFR5cGUiOjAsIk1hcmdpbiI6eyIkaWQiOiI1NzAiLCJUb3AiOjAsIkxlZnQiOjAsIlJpZ2h0IjowLCJCb3R0b20iOjB9LCJQYWRkaW5nIjp7IiRpZCI6IjU3MSIsIlRvcCI6MCwiTGVmdCI6MCwiUmlnaHQiOjAsIkJvdHRvbSI6MH0sIkJhY2tncm91bmQiOnsiJHJlZiI6Ijc1In0sIklzVmlzaWJsZSI6dHJ1ZSwiV2lkdGgiOjAuMCwiSGVpZ2h0IjowLjAsIkJvcmRlclN0eWxlIjp7IiRpZCI6IjU3MiIsIkxpbmVDb2xvciI6bnVsbCwiTGluZVdlaWdodCI6MC4wLCJMaW5lVHlwZSI6MCwiUGFyZW50U3R5bGUiOm51bGx9LCJQYXJlbnRTdHlsZSI6bnVsbH0sIkRhdGVTdHlsZSI6eyIkaWQiOiI1NzMiLCJGb250U2V0dGluZ3MiOnsiJGlkIjoiNTc0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Tc1IiwiVG9wIjowLCJMZWZ0IjowLCJSaWdodCI6MCwiQm90dG9tIjowfSwiUGFkZGluZyI6eyIkaWQiOiI1NzYiLCJUb3AiOjAsIkxlZnQiOjAsIlJpZ2h0IjowLCJCb3R0b20iOjB9LCJCYWNrZ3JvdW5kIjp7IiRyZWYiOiI4MiJ9LCJJc1Zpc2libGUiOnRydWUsIldpZHRoIjowLjAsIkhlaWdodCI6MC4wLCJCb3JkZXJTdHlsZSI6eyIkaWQiOiI1NzciLCJMaW5lQ29sb3IiOm51bGwsIkxpbmVXZWlnaHQiOjAuMCwiTGluZVR5cGUiOjAsIlBhcmVudFN0eWxlIjpudWxsfSwiUGFyZW50U3R5bGUiOm51bGx9LCJEYXRlRm9ybWF0Ijp7IiRpZCI6IjU3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c5IiwiRGF0ZVBhcnRJc1Zpc2libGUiOnRydWUsIlRpbWVQYXJ0SXNWaXNpYmxlIjpmYWxzZX19LCJJc1Zpc2libGUiOnRydWUsIlBhcmVudFN0eWxlIjpudWxsfSwiSW5kZXgiOjE4LCJQZXJjZW50YWdlQ29tcGxldGUiOm51bGwsIlBvc2l0aW9uIjp7IlJhdGlvIjowLjA4NTMyNzIxNTU0NzkxNDg2NCwiSXNDdXN0b20iOmZhbHNlfSwiRGF0ZUZvcm1hdCI6eyIkcmVmIjoiNTc4In0sIklkIjoiNjdkZWYyYWQtOWQ2ZC00NDVhLWIwYjgtNWE4NWFhNjVmY2ZkIiwiSW1wb3J0SWQiOm51bGwsIlRpdGxlIjoiVGhlIEdpbGRlZCBBZ2UiLCJOb3RlIjpudWxsLCJIeXBlcmxpbmsiOm51bGwsIklzQ2hhbmdlZCI6ZmFsc2UsIklzTmV3IjpmYWxzZX0seyIkaWQiOiI1ODAiLCJEYXRlIjoiMTg4NC0xMS0zMFQwMDowMDowMFoiLCJTdHlsZSI6eyIkaWQiOiI1ODEiLCJTaGFwZSI6MCwiQ29ubmVjdG9yTWFyZ2luIjp7IiRpZCI6IjU4MiIsIlRvcCI6MCwiTGVmdCI6MiwiUmlnaHQiOjIsIkJvdHRvbSI6MH0sIkNvbm5lY3RvclN0eWxlIjp7IiRpZCI6IjU4MyIsIkxpbmVDb2xvciI6eyIkaWQiOiI1ODQiLCIkdHlwZSI6Ik5MUkUuQ29tbW9uLkRvbS5Tb2xpZENvbG9yQnJ1c2gsIE5MUkUuQ29tbW9uIiwiQ29sb3IiOnsiJGlkIjoiNTg1IiwiQSI6MTI3LCJSIjo3NCwiRyI6OTMsIkIiOjgwfX0sIkxpbmVXZWlnaHQiOjEuMCwiTGluZVR5cGUiOjAsIlBhcmVudFN0eWxlIjpudWxsfSwiSXNCZWxvd1RpbWViYW5kIjpmYWxzZSwiSGlkZURhdGUiOmZhbHNlLCJTaGFwZVNpemUiOjAsIlNwYWNpbmciOjIuMCwiUGFkZGluZyI6eyIkaWQiOiI1ODYiLCJUb3AiOjcsIkxlZnQiOjMsIlJpZ2h0IjowLCJCb3R0b20iOjJ9LCJTaGFwZVN0eWxlIjp7IiRpZCI6IjU4NyIsIk1hcmdpbiI6eyIkaWQiOiI1ODgiLCJUb3AiOjAsIkxlZnQiOjAsIlJpZ2h0IjowLCJCb3R0b20iOjB9LCJQYWRkaW5nIjp7IiRpZCI6IjU4OSIsIlRvcCI6MCwiTGVmdCI6MCwiUmlnaHQiOjAsIkJvdHRvbSI6MH0sIkJhY2tncm91bmQiOnsiJGlkIjoiNTkwIiwiQ29sb3IiOnsiJGlkIjoiNTkxIiwiQSI6MjU1LCJSIjo3NCwiRyI6OTMsIkIiOjgwfX0sIklzVmlzaWJsZSI6dHJ1ZSwiV2lkdGgiOjEyLjAsIkhlaWdodCI6MTQuMCwiQm9yZGVyU3R5bGUiOnsiJGlkIjoiNTkyIiwiTGluZUNvbG9yIjp7IiRyZWYiOiI2NyJ9LCJMaW5lV2VpZ2h0IjowLjAsIkxpbmVUeXBlIjowLCJQYXJlbnRTdHlsZSI6bnVsbH0sIlBhcmVudFN0eWxlIjpudWxsfSwiVGl0bGVTdHlsZSI6eyIkaWQiOiI1OTMiLCJGb250U2V0dGluZ3MiOnsiJGlkIjoiNTk0IiwiRm9udFNpemUiOjEy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U5NSIsIlRvcCI6MCwiTGVmdCI6MCwiUmlnaHQiOjAsIkJvdHRvbSI6MH0sIlBhZGRpbmciOnsiJGlkIjoiNTk2IiwiVG9wIjowLCJMZWZ0IjowLCJSaWdodCI6MCwiQm90dG9tIjowfSwiQmFja2dyb3VuZCI6eyIkcmVmIjoiNzUifSwiSXNWaXNpYmxlIjp0cnVlLCJXaWR0aCI6MC4wLCJIZWlnaHQiOjAuMCwiQm9yZGVyU3R5bGUiOnsiJGlkIjoiNTk3IiwiTGluZUNvbG9yIjpudWxsLCJMaW5lV2VpZ2h0IjowLjAsIkxpbmVUeXBlIjowLCJQYXJlbnRTdHlsZSI6bnVsbH0sIlBhcmVudFN0eWxlIjpudWxsfSwiRGF0ZVN0eWxlIjp7IiRpZCI6IjU5OCIsIkZvbnRTZXR0aW5ncyI6eyIkaWQiOiI1OTk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2MDAiLCJUb3AiOjAsIkxlZnQiOjAsIlJpZ2h0IjowLCJCb3R0b20iOjB9LCJQYWRkaW5nIjp7IiRpZCI6IjYwMSIsIlRvcCI6MCwiTGVmdCI6MCwiUmlnaHQiOjAsIkJvdHRvbSI6MH0sIkJhY2tncm91bmQiOnsiJHJlZiI6IjgyIn0sIklzVmlzaWJsZSI6dHJ1ZSwiV2lkdGgiOjAuMCwiSGVpZ2h0IjowLjAsIkJvcmRlclN0eWxlIjp7IiRpZCI6IjYwMiIsIkxpbmVDb2xvciI6bnVsbCwiTGluZVdlaWdodCI6MC4wLCJMaW5lVHlwZSI6MCwiUGFyZW50U3R5bGUiOm51bGx9LCJQYXJlbnRTdHlsZSI6bnVsbH0sIkRhdGVGb3JtYXQiOnsiJGlkIjoiNjA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DQiLCJEYXRlUGFydElzVmlzaWJsZSI6dHJ1ZSwiVGltZVBhcnRJc1Zpc2libGUiOmZhbHNlfX0sIklzVmlzaWJsZSI6dHJ1ZSwiUGFyZW50U3R5bGUiOm51bGx9LCJJbmRleCI6MTksIlBlcmNlbnRhZ2VDb21wbGV0ZSI6bnVsbCwiUG9zaXRpb24iOnsiUmF0aW8iOjAuMCwiSXNDdXN0b20iOmZhbHNlfSwiRGF0ZUZvcm1hdCI6eyIkcmVmIjoiNjAzIn0sIklkIjoiODIzOTNmYjgtMWRkNS00NjMxLWFjM2QtMmEyNTlmM2ExNzhhIiwiSW1wb3J0SWQiOm51bGwsIlRpdGxlIjoiRm91bmRzIGhpcyBvd24gcHVibGlzaGluZyBjb21wYW55IiwiTm90ZSI6bnVsbCwiSHlwZXJsaW5rIjpudWxsLCJJc0NoYW5nZWQiOmZhbHNlLCJJc05ldyI6ZmFsc2V9LHsiJGlkIjoiNjA1IiwiRGF0ZSI6IjE4ODktMTEtMzBUMDA6MDA6MDBaIiwiU3R5bGUiOnsiJGlkIjoiNjA2IiwiU2hhcGUiOjAsIkNvbm5lY3Rvck1hcmdpbiI6eyIkaWQiOiI2MDciLCJUb3AiOjAsIkxlZnQiOjIsIlJpZ2h0IjoyLCJCb3R0b20iOjB9LCJDb25uZWN0b3JTdHlsZSI6eyIkaWQiOiI2MDgiLCJMaW5lQ29sb3IiOnsiJGlkIjoiNjA5IiwiJHR5cGUiOiJOTFJFLkNvbW1vbi5Eb20uU29saWRDb2xvckJydXNoLCBOTFJFLkNvbW1vbiIsIkNvbG9yIjp7IiRpZCI6IjYxMCIsIkEiOjEyNywiUiI6NzQsIkciOjkzLCJCIjo4MH19LCJMaW5lV2VpZ2h0IjoxLjAsIkxpbmVUeXBlIjowLCJQYXJlbnRTdHlsZSI6bnVsbH0sIklzQmVsb3dUaW1lYmFuZCI6ZmFsc2UsIkhpZGVEYXRlIjpmYWxzZSwiU2hhcGVTaXplIjowLCJTcGFjaW5nIjoyLjAsIlBhZGRpbmciOnsiJGlkIjoiNjExIiwiVG9wIjo3LCJMZWZ0IjozLCJSaWdodCI6MCwiQm90dG9tIjoyfSwiU2hhcGVTdHlsZSI6eyIkaWQiOiI2MTIiLCJNYXJnaW4iOnsiJGlkIjoiNjEzIiwiVG9wIjowLCJMZWZ0IjowLCJSaWdodCI6MCwiQm90dG9tIjowfSwiUGFkZGluZyI6eyIkaWQiOiI2MTQiLCJUb3AiOjAsIkxlZnQiOjAsIlJpZ2h0IjowLCJCb3R0b20iOjB9LCJCYWNrZ3JvdW5kIjp7IiRpZCI6IjYxNSIsIkNvbG9yIjp7IiRpZCI6IjYxNiIsIkEiOjI1NSwiUiI6NzQsIkciOjkzLCJCIjo4MH19LCJJc1Zpc2libGUiOnRydWUsIldpZHRoIjoxMi4wLCJIZWlnaHQiOjE0LjAsIkJvcmRlclN0eWxlIjp7IiRpZCI6IjYxNyIsIkxpbmVDb2xvciI6eyIkcmVmIjoiNjcifSwiTGluZVdlaWdodCI6MC4wLCJMaW5lVHlwZSI6MCwiUGFyZW50U3R5bGUiOm51bGx9LCJQYXJlbnRTdHlsZSI6bnVsbH0sIlRpdGxlU3R5bGUiOnsiJGlkIjoiNjE4IiwiRm9udFNldHRpbmdzIjp7IiRpZCI6IjYxOSIsIkZvbnRTaXplIjoxMiwiRm9udE5hbWUiOiJDYWxpYnJpIiwiSXNCb2xkIjp0cnVlLCJJc0l0YWxpYyI6dHJ1ZSwiSXNVbmRlcmxpbmVkIjpmYWxzZSwiUGFyZW50U3R5bGUiOm51bGx9LCJBdXRvU2l6ZSI6MiwiRm9yZWdyb3VuZCI6eyIkaWQiOiI2MjAiLCJDb2xvciI6eyIkaWQiOiI2MjEiLCJBIjoyNTUsIlIiOjI3LCJHIjo0OSwiQiI6Mjd9fSwiTWF4V2lkdGgiOjI1Mi41NzE4ODQxNTUyNzM0NCwiTWF4SGVpZ2h0IjoiSW5maW5pdHkiLCJTbWFydEZvcmVncm91bmRJc0FjdGl2ZSI6ZmFsc2UsIkhvcml6b250YWxBbGlnbm1lbnQiOjEsIlZlcnRpY2FsQWxpZ25tZW50IjowLCJTbWFydEZvcmVncm91bmQiOm51bGwsIkJhY2tncm91bmRGaWxsVHlwZSI6MCwiTWFyZ2luIjp7IiRpZCI6IjYyMiIsIlRvcCI6MCwiTGVmdCI6MCwiUmlnaHQiOjAsIkJvdHRvbSI6MH0sIlBhZGRpbmciOnsiJGlkIjoiNjIzIiwiVG9wIjowLCJMZWZ0IjowLCJSaWdodCI6MCwiQm90dG9tIjowfSwiQmFja2dyb3VuZCI6eyIkcmVmIjoiNzUifSwiSXNWaXNpYmxlIjp0cnVlLCJXaWR0aCI6MC4wLCJIZWlnaHQiOjAuMCwiQm9yZGVyU3R5bGUiOnsiJGlkIjoiNjI0IiwiTGluZUNvbG9yIjpudWxsLCJMaW5lV2VpZ2h0IjowLjAsIkxpbmVUeXBlIjowLCJQYXJlbnRTdHlsZSI6bnVsbH0sIlBhcmVudFN0eWxlIjpudWxsfSwiRGF0ZVN0eWxlIjp7IiRpZCI6IjYyNSIsIkZvbnRTZXR0aW5ncyI6eyIkaWQiOiI2MjY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2MjciLCJUb3AiOjAsIkxlZnQiOjAsIlJpZ2h0IjowLCJCb3R0b20iOjB9LCJQYWRkaW5nIjp7IiRpZCI6IjYyOCIsIlRvcCI6MCwiTGVmdCI6MCwiUmlnaHQiOjAsIkJvdHRvbSI6MH0sIkJhY2tncm91bmQiOnsiJHJlZiI6IjgyIn0sIklzVmlzaWJsZSI6dHJ1ZSwiV2lkdGgiOjAuMCwiSGVpZ2h0IjowLjAsIkJvcmRlclN0eWxlIjp7IiRpZCI6IjYyOSIsIkxpbmVDb2xvciI6bnVsbCwiTGluZVdlaWdodCI6MC4wLCJMaW5lVHlwZSI6MCwiUGFyZW50U3R5bGUiOm51bGx9LCJQYXJlbnRTdHlsZSI6bnVsbH0sIkRhdGVGb3JtYXQiOnsiJGlkIjoiNjM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zEiLCJEYXRlUGFydElzVmlzaWJsZSI6dHJ1ZSwiVGltZVBhcnRJc1Zpc2libGUiOmZhbHNlfX0sIklzVmlzaWJsZSI6dHJ1ZSwiUGFyZW50U3R5bGUiOm51bGx9LCJJbmRleCI6MjAsIlBlcmNlbnRhZ2VDb21wbGV0ZSI6bnVsbCwiUG9zaXRpb24iOnsiUmF0aW8iOjAuMTU4MzIxMDk4MDQ1MDY2NTYsIklzQ3VzdG9tIjpmYWxzZX0sIkRhdGVGb3JtYXQiOnsiJHJlZiI6IjYzMCJ9LCJJZCI6ImYzMjZmMWY3LTdmYjMtNDhlZC1hMzA3LTEzYjJkZGQ3NGY4OCIsIkltcG9ydElkIjpudWxsLCJUaXRsZSI6IkEgQ29ubmVjdGljdXQgWWFua2VlIGF0IEtpbmcncyBBcnRodXIgQ291cnQiLCJOb3RlIjpudWxsLCJIeXBlcmxpbmsiOm51bGwsIklzQ2hhbmdlZCI6ZmFsc2UsIklzTmV3IjpmYWxzZX0seyIkaWQiOiI2MzIiLCJEYXRlIjoiMTg5NC0xMS0zMFQwMDowMDowMFoiLCJTdHlsZSI6eyIkaWQiOiI2MzMiLCJTaGFwZSI6MSwiQ29ubmVjdG9yTWFyZ2luIjp7IiRpZCI6IjYzNCIsIlRvcCI6MCwiTGVmdCI6MiwiUmlnaHQiOjIsIkJvdHRvbSI6MH0sIkNvbm5lY3RvclN0eWxlIjp7IiRpZCI6IjYzNSIsIkxpbmVDb2xvciI6eyIkaWQiOiI2MzYiLCIkdHlwZSI6Ik5MUkUuQ29tbW9uLkRvbS5Tb2xpZENvbG9yQnJ1c2gsIE5MUkUuQ29tbW9uIiwiQ29sb3IiOnsiJGlkIjoiNjM3IiwiQSI6MTI3LCJSIjo3NCwiRyI6OTMsIkIiOjgwfX0sIkxpbmVXZWlnaHQiOjEuMCwiTGluZVR5cGUiOjAsIlBhcmVudFN0eWxlIjpudWxsfSwiSXNCZWxvd1RpbWViYW5kIjp0cnVlLCJIaWRlRGF0ZSI6ZmFsc2UsIlNoYXBlU2l6ZSI6MCwiU3BhY2luZyI6Mi4wLCJQYWRkaW5nIjp7IiRpZCI6IjYzOCIsIlRvcCI6NywiTGVmdCI6MywiUmlnaHQiOjAsIkJvdHRvbSI6Mn0sIlNoYXBlU3R5bGUiOnsiJGlkIjoiNjM5IiwiTWFyZ2luIjp7IiRpZCI6IjY0MCIsIlRvcCI6MCwiTGVmdCI6MCwiUmlnaHQiOjAsIkJvdHRvbSI6MH0sIlBhZGRpbmciOnsiJGlkIjoiNjQxIiwiVG9wIjowLCJMZWZ0IjowLCJSaWdodCI6MCwiQm90dG9tIjowfSwiQmFja2dyb3VuZCI6eyIkaWQiOiI2NDIiLCJDb2xvciI6eyIkaWQiOiI2NDMiLCJBIjoyNTUsIlIiOjE4OSwiRyI6MTk1LCJCIjoxOTF9fSwiSXNWaXNpYmxlIjp0cnVlLCJXaWR0aCI6MTIuMCwiSGVpZ2h0IjoxNC4wLCJCb3JkZXJTdHlsZSI6eyIkaWQiOiI2NDQiLCJMaW5lQ29sb3IiOnsiJHJlZiI6IjY3In0sIkxpbmVXZWlnaHQiOjAuMCwiTGluZVR5cGUiOjAsIlBhcmVudFN0eWxlIjpudWxsfSwiUGFyZW50U3R5bGUiOm51bGx9LCJUaXRsZVN0eWxlIjp7IiRpZCI6IjY0NSIsIkZvbnRTZXR0aW5ncyI6eyIkaWQiOiI2NDYiLCJGb250U2l6ZSI6MTIsIkZvbnROYW1lIjoiQ2FsaWJyaSIsIklzQm9sZCI6dHJ1ZSwiSXNJdGFsaWMiOnRydWUsIklzVW5kZXJsaW5lZCI6ZmFsc2UsIlBhcmVudFN0eWxlIjpudWxsfSwiQXV0b1NpemUiOjAsIkZvcmVncm91bmQiOnsiJGlkIjoiNjQ3IiwiQ29sb3IiOnsiJGlkIjoiNjQ4IiwiQSI6MjU1LCJSIjoyNywiRyI6NDksIkIiOjI3fX0sIk1heFdpZHRoIjoyMDAuMCwiTWF4SGVpZ2h0IjoiSW5maW5pdHkiLCJTbWFydEZvcmVncm91bmRJc0FjdGl2ZSI6ZmFsc2UsIkhvcml6b250YWxBbGlnbm1lbnQiOjEsIlZlcnRpY2FsQWxpZ25tZW50IjowLCJTbWFydEZvcmVncm91bmQiOm51bGwsIkJhY2tncm91bmRGaWxsVHlwZSI6MCwiTWFyZ2luIjp7IiRpZCI6IjY0OSIsIlRvcCI6MCwiTGVmdCI6MCwiUmlnaHQiOjAsIkJvdHRvbSI6MH0sIlBhZGRpbmciOnsiJGlkIjoiNjUwIiwiVG9wIjowLCJMZWZ0IjowLCJSaWdodCI6MCwiQm90dG9tIjowfSwiQmFja2dyb3VuZCI6eyIkcmVmIjoiNzUifSwiSXNWaXNpYmxlIjp0cnVlLCJXaWR0aCI6MC4wLCJIZWlnaHQiOjAuMCwiQm9yZGVyU3R5bGUiOnsiJGlkIjoiNjUxIiwiTGluZUNvbG9yIjpudWxsLCJMaW5lV2VpZ2h0IjowLjAsIkxpbmVUeXBlIjowLCJQYXJlbnRTdHlsZSI6bnVsbH0sIlBhcmVudFN0eWxlIjpudWxsfSwiRGF0ZVN0eWxlIjp7IiRpZCI6IjY1MiIsIkZvbnRTZXR0aW5ncyI6eyIkaWQiOiI2NTM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2NTQiLCJUb3AiOjAsIkxlZnQiOjAsIlJpZ2h0IjowLCJCb3R0b20iOjB9LCJQYWRkaW5nIjp7IiRpZCI6IjY1NSIsIlRvcCI6MCwiTGVmdCI6MCwiUmlnaHQiOjAsIkJvdHRvbSI6MH0sIkJhY2tncm91bmQiOnsiJHJlZiI6IjgyIn0sIklzVmlzaWJsZSI6dHJ1ZSwiV2lkdGgiOjAuMCwiSGVpZ2h0IjowLjAsIkJvcmRlclN0eWxlIjp7IiRpZCI6IjY1NiIsIkxpbmVDb2xvciI6bnVsbCwiTGluZVdlaWdodCI6MC4wLCJMaW5lVHlwZSI6MCwiUGFyZW50U3R5bGUiOm51bGx9LCJQYXJlbnRTdHlsZSI6bnVsbH0sIkRhdGVGb3JtYXQiOnsiJGlkIjoiNjU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TgiLCJEYXRlUGFydElzVmlzaWJsZSI6dHJ1ZSwiVGltZVBhcnRJc1Zpc2libGUiOmZhbHNlfX0sIklzVmlzaWJsZSI6dHJ1ZSwiUGFyZW50U3R5bGUiOm51bGx9LCJJbmRleCI6MjEsIlBlcmNlbnRhZ2VDb21wbGV0ZSI6bnVsbCwiUG9zaXRpb24iOnsiUmF0aW8iOjAuMDg1Nzg2OTU3MjEwOTY0NjMyLCJJc0N1c3RvbSI6ZmFsc2V9LCJEYXRlRm9ybWF0Ijp7IiRyZWYiOiI2NTcifSwiSWQiOiJmNzk0YjE3NS1kMjk4LTQzM2ItYTM2Ny02ZGRjZGEyMTcwODIiLCJJbXBvcnRJZCI6bnVsbCwiVGl0bGUiOiJQdWRkJ25oZWFkIFdpbHNvbiAobGFzdCBub3ZlbCkiLCJOb3RlIjpudWxsLCJIeXBlcmxpbmsiOm51bGwsIklzQ2hhbmdlZCI6ZmFsc2UsIklzTmV3IjpmYWxzZX0seyIkaWQiOiI2NTkiLCJEYXRlIjoiMTkxMC0wNC0xMFQwMDowMDowMFoiLCJTdHlsZSI6eyIkaWQiOiI2NjAiLCJTaGFwZSI6MCwiQ29ubmVjdG9yTWFyZ2luIjp7IiRpZCI6IjY2MSIsIlRvcCI6MCwiTGVmdCI6MiwiUmlnaHQiOjIsIkJvdHRvbSI6MH0sIkNvbm5lY3RvclN0eWxlIjp7IiRpZCI6IjY2MiIsIkxpbmVDb2xvciI6eyIkaWQiOiI2NjMiLCIkdHlwZSI6Ik5MUkUuQ29tbW9uLkRvbS5Tb2xpZENvbG9yQnJ1c2gsIE5MUkUuQ29tbW9uIiwiQ29sb3IiOnsiJGlkIjoiNjY0IiwiQSI6MTI3LCJSIjo3NCwiRyI6OTMsIkIiOjgwfX0sIkxpbmVXZWlnaHQiOjEuMCwiTGluZVR5cGUiOjAsIlBhcmVudFN0eWxlIjpudWxsfSwiSXNCZWxvd1RpbWViYW5kIjpmYWxzZSwiSGlkZURhdGUiOmZhbHNlLCJTaGFwZVNpemUiOjAsIlNwYWNpbmciOjIuMCwiUGFkZGluZyI6eyIkaWQiOiI2NjUiLCJUb3AiOjcsIkxlZnQiOjMsIlJpZ2h0IjowLCJCb3R0b20iOjJ9LCJTaGFwZVN0eWxlIjp7IiRpZCI6IjY2NiIsIk1hcmdpbiI6eyIkaWQiOiI2NjciLCJUb3AiOjAsIkxlZnQiOjAsIlJpZ2h0IjowLCJCb3R0b20iOjB9LCJQYWRkaW5nIjp7IiRpZCI6IjY2OCIsIlRvcCI6MCwiTGVmdCI6MCwiUmlnaHQiOjAsIkJvdHRvbSI6MH0sIkJhY2tncm91bmQiOnsiJGlkIjoiNjY5IiwiQ29sb3IiOnsiJGlkIjoiNjcwIiwiQSI6MjU1LCJSIjo3NCwiRyI6OTMsIkIiOjgwfX0sIklzVmlzaWJsZSI6dHJ1ZSwiV2lkdGgiOjEyLjAsIkhlaWdodCI6MTQuMCwiQm9yZGVyU3R5bGUiOnsiJGlkIjoiNjcxIiwiTGluZUNvbG9yIjp7IiRyZWYiOiI2NyJ9LCJMaW5lV2VpZ2h0IjowLjAsIkxpbmVUeXBlIjowLCJQYXJlbnRTdHlsZSI6bnVsbH0sIlBhcmVudFN0eWxlIjpudWxsfSwiVGl0bGVTdHlsZSI6eyIkaWQiOiI2NzIiLCJGb250U2V0dGluZ3MiOnsiJGlkIjoiNjczIiwiRm9udFNpemUiOjEyLCJGb250TmFtZSI6IkNhbGlicmkiLCJJc0JvbGQiOmZhbHNlLCJJc0l0YWxpYyI6ZmFsc2UsIklzVW5kZXJsaW5lZCI6ZmFsc2UsIlBhcmVudFN0eWxlIjpudWxsfSwiQXV0b1NpemUiOjAsIkZvcmVncm91bmQiOnsiJGlkIjoiNjc0IiwiQ29sb3IiOnsiJGlkIjoiNjc1IiwiQSI6MjU1LCJSIjoyNywiRyI6NDksIkIiOjI3fX0sIk1heFdpZHRoIjoyMDAuMCwiTWF4SGVpZ2h0IjoiSW5maW5pdHkiLCJTbWFydEZvcmVncm91bmRJc0FjdGl2ZSI6ZmFsc2UsIkhvcml6b250YWxBbGlnbm1lbnQiOjEsIlZlcnRpY2FsQWxpZ25tZW50IjowLCJTbWFydEZvcmVncm91bmQiOm51bGwsIkJhY2tncm91bmRGaWxsVHlwZSI6MCwiTWFyZ2luIjp7IiRpZCI6IjY3NiIsIlRvcCI6MCwiTGVmdCI6MCwiUmlnaHQiOjAsIkJvdHRvbSI6MH0sIlBhZGRpbmciOnsiJGlkIjoiNjc3IiwiVG9wIjowLCJMZWZ0IjowLCJSaWdodCI6MCwiQm90dG9tIjowfSwiQmFja2dyb3VuZCI6eyIkcmVmIjoiNzUifSwiSXNWaXNpYmxlIjp0cnVlLCJXaWR0aCI6MC4wLCJIZWlnaHQiOjAuMCwiQm9yZGVyU3R5bGUiOnsiJGlkIjoiNjc4IiwiTGluZUNvbG9yIjpudWxsLCJMaW5lV2VpZ2h0IjowLjAsIkxpbmVUeXBlIjowLCJQYXJlbnRTdHlsZSI6bnVsbH0sIlBhcmVudFN0eWxlIjpudWxsfSwiRGF0ZVN0eWxlIjp7IiRpZCI6IjY3OSIsIkZvbnRTZXR0aW5ncyI6eyIkaWQiOiI2ODAiLCJGb250U2l6ZSI6MTEsIkZvbnROYW1lIjoiQ2FsaWJyaSIsIklzQm9sZCI6dHJ1ZSwiSXNJdGFsaWMiOmZhbHNlLCJJc1VuZGVybGluZWQiOmZhbHNlLCJQYXJlbnRTdHlsZSI6bnVsbH0sIkF1dG9TaXplIjowLCJGb3JlZ3JvdW5kIjp7IiRpZCI6IjY4MSIsIkNvbG9yIjp7IiRpZCI6IjY4MiIsIkEiOjI1NSwiUiI6MjM5LCJHIjoyNDcsIkIiOjI0M319LCJNYXhXaWR0aCI6MjAwLjAsIk1heEhlaWdodCI6IkluZmluaXR5IiwiU21hcnRGb3JlZ3JvdW5kSXNBY3RpdmUiOmZhbHNlLCJIb3Jpem9udGFsQWxpZ25tZW50IjowLCJWZXJ0aWNhbEFsaWdubWVudCI6MCwiU21hcnRGb3JlZ3JvdW5kIjpudWxsLCJCYWNrZ3JvdW5kRmlsbFR5cGUiOjAsIk1hcmdpbiI6eyIkaWQiOiI2ODMiLCJUb3AiOjAsIkxlZnQiOjAsIlJpZ2h0IjowLCJCb3R0b20iOjB9LCJQYWRkaW5nIjp7IiRpZCI6IjY4NCIsIlRvcCI6MCwiTGVmdCI6MCwiUmlnaHQiOjAsIkJvdHRvbSI6MH0sIkJhY2tncm91bmQiOnsiJHJlZiI6IjgyIn0sIklzVmlzaWJsZSI6dHJ1ZSwiV2lkdGgiOjAuMCwiSGVpZ2h0IjowLjAsIkJvcmRlclN0eWxlIjp7IiRpZCI6IjY4NSIsIkxpbmVDb2xvciI6bnVsbCwiTGluZVdlaWdodCI6MC4wLCJMaW5lVHlwZSI6MCwiUGFyZW50U3R5bGUiOm51bGx9LCJQYXJlbnRTdHlsZSI6bnVsbH0sIkRhdGVGb3JtYXQiOnsiJGlkIjoiNjg2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jg3IiwiRGF0ZVBhcnRJc1Zpc2libGUiOnRydWUsIlRpbWVQYXJ0SXNWaXNpYmxlIjpmYWxzZX19LCJJc1Zpc2libGUiOnRydWUsIlBhcmVudFN0eWxlIjpudWxsfSwiSW5kZXgiOjIyLCJQZXJjZW50YWdlQ29tcGxldGUiOm51bGwsIlBvc2l0aW9uIjp7IlJhdGlvIjowLjAsIklzQ3VzdG9tIjpmYWxzZX0sIkRhdGVGb3JtYXQiOnsiJHJlZiI6IjY4NiJ9LCJJZCI6IjAxYWY0YTM5LWYyOGQtNDM0Yy04MGQ4LTVmOTY2MjhmN2QxNiIsIkltcG9ydElkIjpudWxsLCJUaXRsZSI6IkRpZXMgYXQgaGlzIGhvbWUgaW4gUmVkZGluZyIsIk5vdGUiOm51bGwsIkh5cGVybGluayI6bnVsbCwiSXNDaGFuZ2VkIjpmYWxzZSwiSXNOZXciOmZhbHNlfV0sIlRhc2tzIjpbeyIkaWQiOiI2ODgiLCJHcm91cE5hbWUiOm51bGwsIlN0YXJ0RGF0ZSI6IjIwMTgtMTEtMjZUMDA6MDA6MDAiLCJFbmREYXRlIjoiMjAxOC0xMS0yNlQyMzo1OTowMCIsIlBlcmNlbnRhZ2VDb21wbGV0ZSI6bnVsbCwiU3R5bGUiOnsiJGlkIjoiNjg5IiwiU2hhcGUiOjIsIlNoYXBlVGhpY2tuZXNzIjoxLCJEdXJhdGlvbkZvcm1hdCI6MCwiSW5jbHVkZU5vbldvcmtpbmdEYXlzSW5EdXJhdGlvbiI6ZmFsc2UsIlBlcmNlbnRhZ2VDb21wbGV0ZVN0eWxlIjp7IiRpZCI6IjY5MCIsIkZvbnRTZXR0aW5ncyI6eyIkaWQiOiI2OTEiLCJGb250U2l6ZSI6MTAsIkZvbnROYW1lIjoiQ2FsaWJyaSIsIklzQm9sZCI6ZmFsc2UsIklzSXRhbGljIjpmYWxzZSwiSXNVbmRlcmxpbmVkIjpmYWxzZSwiUGFyZW50U3R5bGUiOm51bGx9LCJBdXRvU2l6ZSI6MCwiRm9yZWdyb3VuZCI6eyIkaWQiOiI2OTIiLCJDb2xvciI6eyIkcmVmIjoiODkifX0sIk1heFdpZHRoIjoyMDAuMCwiTWF4SGVpZ2h0IjoiSW5maW5pdHkiLCJTbWFydEZvcmVncm91bmRJc0FjdGl2ZSI6ZmFsc2UsIkhvcml6b250YWxBbGlnbm1lbnQiOjAsIlZlcnRpY2FsQWxpZ25tZW50IjowLCJTbWFydEZvcmVncm91bmQiOm51bGwsIkJhY2tncm91bmRGaWxsVHlwZSI6MCwiTWFyZ2luIjp7IiRpZCI6IjY5MyIsIlRvcCI6MCwiTGVmdCI6MCwiUmlnaHQiOjAsIkJvdHRvbSI6MH0sIlBhZGRpbmciOnsiJGlkIjoiNjk0IiwiVG9wIjowLCJMZWZ0IjowLCJSaWdodCI6MCwiQm90dG9tIjowfSwiQmFja2dyb3VuZCI6eyIkcmVmIjoiOTIifSwiSXNWaXNpYmxlIjp0cnVlLCJXaWR0aCI6MC4wLCJIZWlnaHQiOjAuMCwiQm9yZGVyU3R5bGUiOnsiJGlkIjoiNjk1IiwiTGluZUNvbG9yIjpudWxsLCJMaW5lV2VpZ2h0IjowLjAsIkxpbmVUeXBlIjowLCJQYXJlbnRTdHlsZSI6bnVsbH0sIlBhcmVudFN0eWxlIjpudWxsfSwiRHVyYXRpb25TdHlsZSI6eyIkaWQiOiI2OTYiLCJGb250U2V0dGluZ3MiOnsiJGlkIjoiNjk3IiwiRm9udFNpemUiOjEwLCJGb250TmFtZSI6IkNhbGlicmkiLCJJc0JvbGQiOmZhbHNlLCJJc0l0YWxpYyI6ZmFsc2UsIklzVW5kZXJsaW5lZCI6ZmFsc2UsIlBhcmVudFN0eWxlIjpudWxsfSwiQXV0b1NpemUiOjAsIkZvcmVncm91bmQiOnsiJGlkIjoiNjk4IiwiQ29sb3IiOnsiJHJlZiI6Ijk2In19LCJNYXhXaWR0aCI6MjAwLjAsIk1heEhlaWdodCI6IkluZmluaXR5IiwiU21hcnRGb3JlZ3JvdW5kSXNBY3RpdmUiOmZhbHNlLCJIb3Jpem9udGFsQWxpZ25tZW50IjowLCJWZXJ0aWNhbEFsaWdubWVudCI6MCwiU21hcnRGb3JlZ3JvdW5kIjpudWxsLCJCYWNrZ3JvdW5kRmlsbFR5cGUiOjAsIk1hcmdpbiI6eyIkaWQiOiI2OTkiLCJUb3AiOjAsIkxlZnQiOjAsIlJpZ2h0IjowLCJCb3R0b20iOjB9LCJQYWRkaW5nIjp7IiRpZCI6IjcwMCIsIlRvcCI6MCwiTGVmdCI6MCwiUmlnaHQiOjAsIkJvdHRvbSI6MH0sIkJhY2tncm91bmQiOnsiJHJlZiI6Ijk5In0sIklzVmlzaWJsZSI6dHJ1ZSwiV2lkdGgiOjAuMCwiSGVpZ2h0IjowLjAsIkJvcmRlclN0eWxlIjp7IiRpZCI6IjcwMSIsIkxpbmVDb2xvciI6bnVsbCwiTGluZVdlaWdodCI6MC4wLCJMaW5lVHlwZSI6MCwiUGFyZW50U3R5bGUiOm51bGx9LCJQYXJlbnRTdHlsZSI6bnVsbH0sIkhvcml6b250YWxDb25uZWN0b3JTdHlsZSI6eyIkaWQiOiI3MDIiLCJMaW5lQ29sb3IiOnsiJHJlZiI6IjEwMSJ9LCJMaW5lV2VpZ2h0IjoxLjAsIkxpbmVUeXBlIjowLCJQYXJlbnRTdHlsZSI6bnVsbH0sIlZlcnRpY2FsQ29ubmVjdG9yU3R5bGUiOnsiJGlkIjoiNzAzIiwiTGluZUNvbG9yIjp7IiRyZWYiOiIxMDQi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cwNCIsIk1hcmdpbiI6eyIkaWQiOiI3MDUiLCJUb3AiOjAsIkxlZnQiOjQsIlJpZ2h0Ijo0LCJCb3R0b20iOjB9LCJQYWRkaW5nIjp7IiRpZCI6IjcwNiIsIlRvcCI6MCwiTGVmdCI6MCwiUmlnaHQiOjAsIkJvdHRvbSI6MH0sIkJhY2tncm91bmQiOnsiJGlkIjoiNzA3IiwiQ29sb3IiOnsiJGlkIjoiNzA4IiwiQSI6MjU1LCJSIjo5MSwiRyI6MTU1LCJCIjoyMTN9fSwiSXNWaXNpYmxlIjp0cnVlLCJXaWR0aCI6MC4wLCJIZWlnaHQiOjE2LjAsIkJvcmRlclN0eWxlIjp7IiRpZCI6IjcwOSIsIkxpbmVDb2xvciI6eyIkcmVmIjoiMTEyIn0sIkxpbmVXZWlnaHQiOjAuMCwiTGluZVR5cGUiOjAsIlBhcmVudFN0eWxlIjpudWxsfSwiUGFyZW50U3R5bGUiOm51bGx9LCJUaXRsZVN0eWxlIjp7IiRpZCI6IjcxMCIsIkZvbnRTZXR0aW5ncyI6eyIkaWQiOiI3MTEiLCJGb250U2l6ZSI6MTEsIkZvbnROYW1lIjoiQ2FsaWJyaSIsIklzQm9sZCI6dHJ1ZSwiSXNJdGFsaWMiOmZhbHNlLCJJc1VuZGVybGluZWQiOmZhbHNlLCJQYXJlbnRTdHlsZSI6bnVsbH0sIkF1dG9TaXplIjowLCJGb3JlZ3JvdW5kIjp7IiRpZCI6IjcxMiIsIkNvbG9yIjp7IiRyZWYiOiIxMTcifX0sIk1heFdpZHRoIjo5NjAuMCwiTWF4SGVpZ2h0IjoiSW5maW5pdHkiLCJTbWFydEZvcmVncm91bmRJc0FjdGl2ZSI6ZmFsc2UsIkhvcml6b250YWxBbGlnbm1lbnQiOjEsIlZlcnRpY2FsQWxpZ25tZW50IjowLCJTbWFydEZvcmVncm91bmQiOm51bGwsIkJhY2tncm91bmRGaWxsVHlwZSI6MCwiTWFyZ2luIjp7IiRpZCI6IjcxMyIsIlRvcCI6MCwiTGVmdCI6MCwiUmlnaHQiOjAsIkJvdHRvbSI6MH0sIlBhZGRpbmciOnsiJGlkIjoiNzE0IiwiVG9wIjowLCJMZWZ0IjowLCJSaWdodCI6MCwiQm90dG9tIjowfSwiQmFja2dyb3VuZCI6eyIkcmVmIjoiMTIwIn0sIklzVmlzaWJsZSI6dHJ1ZSwiV2lkdGgiOjAuMCwiSGVpZ2h0IjowLjAsIkJvcmRlclN0eWxlIjp7IiRpZCI6IjcxNSIsIkxpbmVDb2xvciI6bnVsbCwiTGluZVdlaWdodCI6MC4wLCJMaW5lVHlwZSI6MCwiUGFyZW50U3R5bGUiOm51bGx9LCJQYXJlbnRTdHlsZSI6bnVsbH0sIkRhdGVTdHlsZSI6eyIkaWQiOiI3MTYiLCJGb250U2V0dGluZ3MiOnsiJGlkIjoiNzE3IiwiRm9udFNpemUiOjEwLCJGb250TmFtZSI6IkNhbGlicmkiLCJJc0JvbGQiOmZhbHNlLCJJc0l0YWxpYyI6ZmFsc2UsIklzVW5kZXJsaW5lZCI6ZmFsc2UsIlBhcmVudFN0eWxlIjpudWxsfSwiQXV0b1NpemUiOjAsIkZvcmVncm91bmQiOnsiJGlkIjoiNzE4IiwiQ29sb3IiOnsiJHJlZiI6IjEyNCJ9fSwiTWF4V2lkdGgiOjIwMC4wLCJNYXhIZWlnaHQiOiJJbmZpbml0eSIsIlNtYXJ0Rm9yZWdyb3VuZElzQWN0aXZlIjpmYWxzZSwiSG9yaXpvbnRhbEFsaWdubWVudCI6MCwiVmVydGljYWxBbGlnbm1lbnQiOjAsIlNtYXJ0Rm9yZWdyb3VuZCI6bnVsbCwiQmFja2dyb3VuZEZpbGxUeXBlIjowLCJNYXJnaW4iOnsiJGlkIjoiNzE5IiwiVG9wIjowLCJMZWZ0IjowLCJSaWdodCI6MCwiQm90dG9tIjowfSwiUGFkZGluZyI6eyIkaWQiOiI3MjAiLCJUb3AiOjAsIkxlZnQiOjAsIlJpZ2h0IjowLCJCb3R0b20iOjB9LCJCYWNrZ3JvdW5kIjp7IiRyZWYiOiIxMjcifSwiSXNWaXNpYmxlIjp0cnVlLCJXaWR0aCI6MC4wLCJIZWlnaHQiOjAuMCwiQm9yZGVyU3R5bGUiOnsiJGlkIjoiNzIxIiwiTGluZUNvbG9yIjpudWxsLCJMaW5lV2VpZ2h0IjowLjAsIkxpbmVUeXBlIjowLCJQYXJlbnRTdHlsZSI6bnVsbH0sIlBhcmVudFN0eWxlIjpudWxsfSwiRGF0ZUZvcm1hdCI6eyIkaWQiOiI3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SwiU21hcnREdXJhdGlvbkFjdGl2YXRlZCI6ZmFsc2UsIkRhdGVGb3JtYXQiOnsiJHJlZiI6IjcyMiJ9LCJJZCI6IjI0ZTEyZTY2LTMzY2UtNDcwMS05NTA1LWMxZjZmNzdmMzA2MiIsIkltcG9ydElkIjpudWxsLCJUaXRsZSI6bnVsbCwiTm90ZSI6bnVsbCwiSHlwZXJsaW5rIjpudWxsLCJJc0NoYW5nZWQiOmZhbHNlLCJJc05ldyI6ZmFsc2V9XSwiTXNQcm9qZWN0SXRlbXNUcmVlIjp7IiRpZCI6IjcyMyIsIlJvb3QiOnsiSW1wb3J0SWQiOm51bGwsIklzSW1wb3J0ZWQiOmZhbHNlLCJDaGlsZHJlbiI6W119fSwiTWV0YWRhdGEiOnsiJGlkIjoiNzI0IiwiUmVjZW50Q29sb3JzQ29sbGVjdGlvbiI6IltdIn0sIlNldHRpbmdzIjp7IiRpZCI6IjcyNSIsIkltcGFPcHRpb25zIjp7IiRpZCI6IjcyNi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0cnVlLCJJbXBvcnRUeXBlIjowLCJGaWxlUGF0aCI6bnVsbCwiVGltZUNvbmZpZ3VyYXRpb24iOnsiJGlkIjoiNzI3IiwiVXNlVGltZSI6ZmFsc2UsIldvcmtEYXlTdGFydCI6IjAwOjAwOjAwIiwiV29ya0RheUVuZCI6IjIzOjU5OjAwIn0sIkxhc3RVc2VkVGVtcGxhdGVJZCI6ImMxMWY2ZjQ5LTdkYjgtNDVmZC1iYTMyLWJmY2FlYTQ5MmYzOSJ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2018-11-28T14:42:12Z</dcterms:created>
  <dcterms:modified xsi:type="dcterms:W3CDTF">2018-11-28T14:49:38Z</dcterms:modified>
</cp:coreProperties>
</file>