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sldIdLst>
    <p:sldId id="26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72729"/>
    <a:srgbClr val="1E1E1F"/>
    <a:srgbClr val="E6AA00"/>
    <a:srgbClr val="E2A600"/>
    <a:srgbClr val="515151"/>
    <a:srgbClr val="FAF1E2"/>
    <a:srgbClr val="EFD5A7"/>
    <a:srgbClr val="F3F3F3"/>
    <a:srgbClr val="F3B500"/>
    <a:srgbClr val="0A0E0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60"/>
  </p:normalViewPr>
  <p:slideViewPr>
    <p:cSldViewPr snapToGrid="0">
      <p:cViewPr>
        <p:scale>
          <a:sx n="100" d="100"/>
          <a:sy n="100" d="100"/>
        </p:scale>
        <p:origin x="114" y="7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0FC30-3197-4473-BAE9-C4740149FF4F}" type="datetimeFigureOut">
              <a:rPr lang="en-US" smtClean="0"/>
              <a:t>11/14/17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A5A28-9C68-43BF-994E-DC490D4F92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86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0FC30-3197-4473-BAE9-C4740149FF4F}" type="datetimeFigureOut">
              <a:rPr lang="en-US" smtClean="0"/>
              <a:t>11/14/17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A5A28-9C68-43BF-994E-DC490D4F92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0677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0FC30-3197-4473-BAE9-C4740149FF4F}" type="datetimeFigureOut">
              <a:rPr lang="en-US" smtClean="0"/>
              <a:t>11/14/17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A5A28-9C68-43BF-994E-DC490D4F92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723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0FC30-3197-4473-BAE9-C4740149FF4F}" type="datetimeFigureOut">
              <a:rPr lang="en-US" smtClean="0"/>
              <a:t>11/14/17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A5A28-9C68-43BF-994E-DC490D4F92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7741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0FC30-3197-4473-BAE9-C4740149FF4F}" type="datetimeFigureOut">
              <a:rPr lang="en-US" smtClean="0"/>
              <a:t>11/14/17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A5A28-9C68-43BF-994E-DC490D4F92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9633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0FC30-3197-4473-BAE9-C4740149FF4F}" type="datetimeFigureOut">
              <a:rPr lang="en-US" smtClean="0"/>
              <a:t>11/14/17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A5A28-9C68-43BF-994E-DC490D4F92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7493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0FC30-3197-4473-BAE9-C4740149FF4F}" type="datetimeFigureOut">
              <a:rPr lang="en-US" smtClean="0"/>
              <a:t>11/14/17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A5A28-9C68-43BF-994E-DC490D4F92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7555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0FC30-3197-4473-BAE9-C4740149FF4F}" type="datetimeFigureOut">
              <a:rPr lang="en-US" smtClean="0"/>
              <a:t>11/14/17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A5A28-9C68-43BF-994E-DC490D4F92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9547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0FC30-3197-4473-BAE9-C4740149FF4F}" type="datetimeFigureOut">
              <a:rPr lang="en-US" smtClean="0"/>
              <a:t>11/14/17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A5A28-9C68-43BF-994E-DC490D4F92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1574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0FC30-3197-4473-BAE9-C4740149FF4F}" type="datetimeFigureOut">
              <a:rPr lang="en-US" smtClean="0"/>
              <a:t>11/14/17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A5A28-9C68-43BF-994E-DC490D4F92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2592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0FC30-3197-4473-BAE9-C4740149FF4F}" type="datetimeFigureOut">
              <a:rPr lang="en-US" smtClean="0"/>
              <a:t>11/14/17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A5A28-9C68-43BF-994E-DC490D4F92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9353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E0FC30-3197-4473-BAE9-C4740149FF4F}" type="datetimeFigureOut">
              <a:rPr lang="en-US" smtClean="0"/>
              <a:t>11/14/17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CA5A28-9C68-43BF-994E-DC490D4F92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6083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17" Type="http://schemas.openxmlformats.org/officeDocument/2006/relationships/tags" Target="../tags/tag117.xml"/><Relationship Id="rId21" Type="http://schemas.openxmlformats.org/officeDocument/2006/relationships/tags" Target="../tags/tag21.xml"/><Relationship Id="rId42" Type="http://schemas.openxmlformats.org/officeDocument/2006/relationships/tags" Target="../tags/tag42.xml"/><Relationship Id="rId47" Type="http://schemas.openxmlformats.org/officeDocument/2006/relationships/tags" Target="../tags/tag47.xml"/><Relationship Id="rId63" Type="http://schemas.openxmlformats.org/officeDocument/2006/relationships/tags" Target="../tags/tag63.xml"/><Relationship Id="rId68" Type="http://schemas.openxmlformats.org/officeDocument/2006/relationships/tags" Target="../tags/tag68.xml"/><Relationship Id="rId84" Type="http://schemas.openxmlformats.org/officeDocument/2006/relationships/tags" Target="../tags/tag84.xml"/><Relationship Id="rId89" Type="http://schemas.openxmlformats.org/officeDocument/2006/relationships/tags" Target="../tags/tag89.xml"/><Relationship Id="rId112" Type="http://schemas.openxmlformats.org/officeDocument/2006/relationships/tags" Target="../tags/tag112.xml"/><Relationship Id="rId16" Type="http://schemas.openxmlformats.org/officeDocument/2006/relationships/tags" Target="../tags/tag16.xml"/><Relationship Id="rId107" Type="http://schemas.openxmlformats.org/officeDocument/2006/relationships/tags" Target="../tags/tag107.xml"/><Relationship Id="rId11" Type="http://schemas.openxmlformats.org/officeDocument/2006/relationships/tags" Target="../tags/tag11.xml"/><Relationship Id="rId32" Type="http://schemas.openxmlformats.org/officeDocument/2006/relationships/tags" Target="../tags/tag32.xml"/><Relationship Id="rId37" Type="http://schemas.openxmlformats.org/officeDocument/2006/relationships/tags" Target="../tags/tag37.xml"/><Relationship Id="rId53" Type="http://schemas.openxmlformats.org/officeDocument/2006/relationships/tags" Target="../tags/tag53.xml"/><Relationship Id="rId58" Type="http://schemas.openxmlformats.org/officeDocument/2006/relationships/tags" Target="../tags/tag58.xml"/><Relationship Id="rId74" Type="http://schemas.openxmlformats.org/officeDocument/2006/relationships/tags" Target="../tags/tag74.xml"/><Relationship Id="rId79" Type="http://schemas.openxmlformats.org/officeDocument/2006/relationships/tags" Target="../tags/tag79.xml"/><Relationship Id="rId102" Type="http://schemas.openxmlformats.org/officeDocument/2006/relationships/tags" Target="../tags/tag102.xml"/><Relationship Id="rId123" Type="http://schemas.openxmlformats.org/officeDocument/2006/relationships/tags" Target="../tags/tag123.xml"/><Relationship Id="rId128" Type="http://schemas.openxmlformats.org/officeDocument/2006/relationships/image" Target="../media/image2.png"/><Relationship Id="rId5" Type="http://schemas.openxmlformats.org/officeDocument/2006/relationships/tags" Target="../tags/tag5.xml"/><Relationship Id="rId90" Type="http://schemas.openxmlformats.org/officeDocument/2006/relationships/tags" Target="../tags/tag90.xml"/><Relationship Id="rId95" Type="http://schemas.openxmlformats.org/officeDocument/2006/relationships/tags" Target="../tags/tag95.xml"/><Relationship Id="rId22" Type="http://schemas.openxmlformats.org/officeDocument/2006/relationships/tags" Target="../tags/tag22.xml"/><Relationship Id="rId27" Type="http://schemas.openxmlformats.org/officeDocument/2006/relationships/tags" Target="../tags/tag27.xml"/><Relationship Id="rId43" Type="http://schemas.openxmlformats.org/officeDocument/2006/relationships/tags" Target="../tags/tag43.xml"/><Relationship Id="rId48" Type="http://schemas.openxmlformats.org/officeDocument/2006/relationships/tags" Target="../tags/tag48.xml"/><Relationship Id="rId64" Type="http://schemas.openxmlformats.org/officeDocument/2006/relationships/tags" Target="../tags/tag64.xml"/><Relationship Id="rId69" Type="http://schemas.openxmlformats.org/officeDocument/2006/relationships/tags" Target="../tags/tag69.xml"/><Relationship Id="rId113" Type="http://schemas.openxmlformats.org/officeDocument/2006/relationships/tags" Target="../tags/tag113.xml"/><Relationship Id="rId118" Type="http://schemas.openxmlformats.org/officeDocument/2006/relationships/tags" Target="../tags/tag118.xml"/><Relationship Id="rId80" Type="http://schemas.openxmlformats.org/officeDocument/2006/relationships/tags" Target="../tags/tag80.xml"/><Relationship Id="rId85" Type="http://schemas.openxmlformats.org/officeDocument/2006/relationships/tags" Target="../tags/tag85.xml"/><Relationship Id="rId12" Type="http://schemas.openxmlformats.org/officeDocument/2006/relationships/tags" Target="../tags/tag12.xml"/><Relationship Id="rId17" Type="http://schemas.openxmlformats.org/officeDocument/2006/relationships/tags" Target="../tags/tag17.xml"/><Relationship Id="rId33" Type="http://schemas.openxmlformats.org/officeDocument/2006/relationships/tags" Target="../tags/tag33.xml"/><Relationship Id="rId38" Type="http://schemas.openxmlformats.org/officeDocument/2006/relationships/tags" Target="../tags/tag38.xml"/><Relationship Id="rId59" Type="http://schemas.openxmlformats.org/officeDocument/2006/relationships/tags" Target="../tags/tag59.xml"/><Relationship Id="rId103" Type="http://schemas.openxmlformats.org/officeDocument/2006/relationships/tags" Target="../tags/tag103.xml"/><Relationship Id="rId108" Type="http://schemas.openxmlformats.org/officeDocument/2006/relationships/tags" Target="../tags/tag108.xml"/><Relationship Id="rId124" Type="http://schemas.openxmlformats.org/officeDocument/2006/relationships/tags" Target="../tags/tag124.xml"/><Relationship Id="rId129" Type="http://schemas.microsoft.com/office/2007/relationships/hdphoto" Target="../media/hdphoto2.wdp"/><Relationship Id="rId54" Type="http://schemas.openxmlformats.org/officeDocument/2006/relationships/tags" Target="../tags/tag54.xml"/><Relationship Id="rId70" Type="http://schemas.openxmlformats.org/officeDocument/2006/relationships/tags" Target="../tags/tag70.xml"/><Relationship Id="rId75" Type="http://schemas.openxmlformats.org/officeDocument/2006/relationships/tags" Target="../tags/tag75.xml"/><Relationship Id="rId91" Type="http://schemas.openxmlformats.org/officeDocument/2006/relationships/tags" Target="../tags/tag91.xml"/><Relationship Id="rId96" Type="http://schemas.openxmlformats.org/officeDocument/2006/relationships/tags" Target="../tags/tag96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23" Type="http://schemas.openxmlformats.org/officeDocument/2006/relationships/tags" Target="../tags/tag23.xml"/><Relationship Id="rId28" Type="http://schemas.openxmlformats.org/officeDocument/2006/relationships/tags" Target="../tags/tag28.xml"/><Relationship Id="rId49" Type="http://schemas.openxmlformats.org/officeDocument/2006/relationships/tags" Target="../tags/tag49.xml"/><Relationship Id="rId114" Type="http://schemas.openxmlformats.org/officeDocument/2006/relationships/tags" Target="../tags/tag114.xml"/><Relationship Id="rId119" Type="http://schemas.openxmlformats.org/officeDocument/2006/relationships/tags" Target="../tags/tag119.xml"/><Relationship Id="rId44" Type="http://schemas.openxmlformats.org/officeDocument/2006/relationships/tags" Target="../tags/tag44.xml"/><Relationship Id="rId60" Type="http://schemas.openxmlformats.org/officeDocument/2006/relationships/tags" Target="../tags/tag60.xml"/><Relationship Id="rId65" Type="http://schemas.openxmlformats.org/officeDocument/2006/relationships/tags" Target="../tags/tag65.xml"/><Relationship Id="rId81" Type="http://schemas.openxmlformats.org/officeDocument/2006/relationships/tags" Target="../tags/tag81.xml"/><Relationship Id="rId86" Type="http://schemas.openxmlformats.org/officeDocument/2006/relationships/tags" Target="../tags/tag86.xml"/><Relationship Id="rId130" Type="http://schemas.openxmlformats.org/officeDocument/2006/relationships/image" Target="../media/image3.png"/><Relationship Id="rId13" Type="http://schemas.openxmlformats.org/officeDocument/2006/relationships/tags" Target="../tags/tag13.xml"/><Relationship Id="rId18" Type="http://schemas.openxmlformats.org/officeDocument/2006/relationships/tags" Target="../tags/tag18.xml"/><Relationship Id="rId39" Type="http://schemas.openxmlformats.org/officeDocument/2006/relationships/tags" Target="../tags/tag39.xml"/><Relationship Id="rId109" Type="http://schemas.openxmlformats.org/officeDocument/2006/relationships/tags" Target="../tags/tag109.xml"/><Relationship Id="rId34" Type="http://schemas.openxmlformats.org/officeDocument/2006/relationships/tags" Target="../tags/tag34.xml"/><Relationship Id="rId50" Type="http://schemas.openxmlformats.org/officeDocument/2006/relationships/tags" Target="../tags/tag50.xml"/><Relationship Id="rId55" Type="http://schemas.openxmlformats.org/officeDocument/2006/relationships/tags" Target="../tags/tag55.xml"/><Relationship Id="rId76" Type="http://schemas.openxmlformats.org/officeDocument/2006/relationships/tags" Target="../tags/tag76.xml"/><Relationship Id="rId97" Type="http://schemas.openxmlformats.org/officeDocument/2006/relationships/tags" Target="../tags/tag97.xml"/><Relationship Id="rId104" Type="http://schemas.openxmlformats.org/officeDocument/2006/relationships/tags" Target="../tags/tag104.xml"/><Relationship Id="rId120" Type="http://schemas.openxmlformats.org/officeDocument/2006/relationships/tags" Target="../tags/tag120.xml"/><Relationship Id="rId125" Type="http://schemas.openxmlformats.org/officeDocument/2006/relationships/slideLayout" Target="../slideLayouts/slideLayout7.xml"/><Relationship Id="rId7" Type="http://schemas.openxmlformats.org/officeDocument/2006/relationships/tags" Target="../tags/tag7.xml"/><Relationship Id="rId71" Type="http://schemas.openxmlformats.org/officeDocument/2006/relationships/tags" Target="../tags/tag71.xml"/><Relationship Id="rId92" Type="http://schemas.openxmlformats.org/officeDocument/2006/relationships/tags" Target="../tags/tag92.xml"/><Relationship Id="rId2" Type="http://schemas.openxmlformats.org/officeDocument/2006/relationships/tags" Target="../tags/tag2.xml"/><Relationship Id="rId29" Type="http://schemas.openxmlformats.org/officeDocument/2006/relationships/tags" Target="../tags/tag29.xml"/><Relationship Id="rId24" Type="http://schemas.openxmlformats.org/officeDocument/2006/relationships/tags" Target="../tags/tag24.xml"/><Relationship Id="rId40" Type="http://schemas.openxmlformats.org/officeDocument/2006/relationships/tags" Target="../tags/tag40.xml"/><Relationship Id="rId45" Type="http://schemas.openxmlformats.org/officeDocument/2006/relationships/tags" Target="../tags/tag45.xml"/><Relationship Id="rId66" Type="http://schemas.openxmlformats.org/officeDocument/2006/relationships/tags" Target="../tags/tag66.xml"/><Relationship Id="rId87" Type="http://schemas.openxmlformats.org/officeDocument/2006/relationships/tags" Target="../tags/tag87.xml"/><Relationship Id="rId110" Type="http://schemas.openxmlformats.org/officeDocument/2006/relationships/tags" Target="../tags/tag110.xml"/><Relationship Id="rId115" Type="http://schemas.openxmlformats.org/officeDocument/2006/relationships/tags" Target="../tags/tag115.xml"/><Relationship Id="rId131" Type="http://schemas.openxmlformats.org/officeDocument/2006/relationships/image" Target="../media/image4.png"/><Relationship Id="rId61" Type="http://schemas.openxmlformats.org/officeDocument/2006/relationships/tags" Target="../tags/tag61.xml"/><Relationship Id="rId82" Type="http://schemas.openxmlformats.org/officeDocument/2006/relationships/tags" Target="../tags/tag82.xml"/><Relationship Id="rId19" Type="http://schemas.openxmlformats.org/officeDocument/2006/relationships/tags" Target="../tags/tag19.xml"/><Relationship Id="rId14" Type="http://schemas.openxmlformats.org/officeDocument/2006/relationships/tags" Target="../tags/tag14.xml"/><Relationship Id="rId30" Type="http://schemas.openxmlformats.org/officeDocument/2006/relationships/tags" Target="../tags/tag30.xml"/><Relationship Id="rId35" Type="http://schemas.openxmlformats.org/officeDocument/2006/relationships/tags" Target="../tags/tag35.xml"/><Relationship Id="rId56" Type="http://schemas.openxmlformats.org/officeDocument/2006/relationships/tags" Target="../tags/tag56.xml"/><Relationship Id="rId77" Type="http://schemas.openxmlformats.org/officeDocument/2006/relationships/tags" Target="../tags/tag77.xml"/><Relationship Id="rId100" Type="http://schemas.openxmlformats.org/officeDocument/2006/relationships/tags" Target="../tags/tag100.xml"/><Relationship Id="rId105" Type="http://schemas.openxmlformats.org/officeDocument/2006/relationships/tags" Target="../tags/tag105.xml"/><Relationship Id="rId126" Type="http://schemas.openxmlformats.org/officeDocument/2006/relationships/image" Target="../media/image1.png"/><Relationship Id="rId8" Type="http://schemas.openxmlformats.org/officeDocument/2006/relationships/tags" Target="../tags/tag8.xml"/><Relationship Id="rId51" Type="http://schemas.openxmlformats.org/officeDocument/2006/relationships/tags" Target="../tags/tag51.xml"/><Relationship Id="rId72" Type="http://schemas.openxmlformats.org/officeDocument/2006/relationships/tags" Target="../tags/tag72.xml"/><Relationship Id="rId93" Type="http://schemas.openxmlformats.org/officeDocument/2006/relationships/tags" Target="../tags/tag93.xml"/><Relationship Id="rId98" Type="http://schemas.openxmlformats.org/officeDocument/2006/relationships/tags" Target="../tags/tag98.xml"/><Relationship Id="rId121" Type="http://schemas.openxmlformats.org/officeDocument/2006/relationships/tags" Target="../tags/tag121.xml"/><Relationship Id="rId3" Type="http://schemas.openxmlformats.org/officeDocument/2006/relationships/tags" Target="../tags/tag3.xml"/><Relationship Id="rId25" Type="http://schemas.openxmlformats.org/officeDocument/2006/relationships/tags" Target="../tags/tag25.xml"/><Relationship Id="rId46" Type="http://schemas.openxmlformats.org/officeDocument/2006/relationships/tags" Target="../tags/tag46.xml"/><Relationship Id="rId67" Type="http://schemas.openxmlformats.org/officeDocument/2006/relationships/tags" Target="../tags/tag67.xml"/><Relationship Id="rId116" Type="http://schemas.openxmlformats.org/officeDocument/2006/relationships/tags" Target="../tags/tag116.xml"/><Relationship Id="rId20" Type="http://schemas.openxmlformats.org/officeDocument/2006/relationships/tags" Target="../tags/tag20.xml"/><Relationship Id="rId41" Type="http://schemas.openxmlformats.org/officeDocument/2006/relationships/tags" Target="../tags/tag41.xml"/><Relationship Id="rId62" Type="http://schemas.openxmlformats.org/officeDocument/2006/relationships/tags" Target="../tags/tag62.xml"/><Relationship Id="rId83" Type="http://schemas.openxmlformats.org/officeDocument/2006/relationships/tags" Target="../tags/tag83.xml"/><Relationship Id="rId88" Type="http://schemas.openxmlformats.org/officeDocument/2006/relationships/tags" Target="../tags/tag88.xml"/><Relationship Id="rId111" Type="http://schemas.openxmlformats.org/officeDocument/2006/relationships/tags" Target="../tags/tag111.xml"/><Relationship Id="rId15" Type="http://schemas.openxmlformats.org/officeDocument/2006/relationships/tags" Target="../tags/tag15.xml"/><Relationship Id="rId36" Type="http://schemas.openxmlformats.org/officeDocument/2006/relationships/tags" Target="../tags/tag36.xml"/><Relationship Id="rId57" Type="http://schemas.openxmlformats.org/officeDocument/2006/relationships/tags" Target="../tags/tag57.xml"/><Relationship Id="rId106" Type="http://schemas.openxmlformats.org/officeDocument/2006/relationships/tags" Target="../tags/tag106.xml"/><Relationship Id="rId127" Type="http://schemas.microsoft.com/office/2007/relationships/hdphoto" Target="../media/hdphoto1.wdp"/><Relationship Id="rId10" Type="http://schemas.openxmlformats.org/officeDocument/2006/relationships/tags" Target="../tags/tag10.xml"/><Relationship Id="rId31" Type="http://schemas.openxmlformats.org/officeDocument/2006/relationships/tags" Target="../tags/tag31.xml"/><Relationship Id="rId52" Type="http://schemas.openxmlformats.org/officeDocument/2006/relationships/tags" Target="../tags/tag52.xml"/><Relationship Id="rId73" Type="http://schemas.openxmlformats.org/officeDocument/2006/relationships/tags" Target="../tags/tag73.xml"/><Relationship Id="rId78" Type="http://schemas.openxmlformats.org/officeDocument/2006/relationships/tags" Target="../tags/tag78.xml"/><Relationship Id="rId94" Type="http://schemas.openxmlformats.org/officeDocument/2006/relationships/tags" Target="../tags/tag94.xml"/><Relationship Id="rId99" Type="http://schemas.openxmlformats.org/officeDocument/2006/relationships/tags" Target="../tags/tag99.xml"/><Relationship Id="rId101" Type="http://schemas.openxmlformats.org/officeDocument/2006/relationships/tags" Target="../tags/tag101.xml"/><Relationship Id="rId122" Type="http://schemas.openxmlformats.org/officeDocument/2006/relationships/tags" Target="../tags/tag122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26" Type="http://schemas.openxmlformats.org/officeDocument/2006/relationships/tags" Target="../tags/tag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elated image"/>
          <p:cNvPicPr>
            <a:picLocks noChangeAspect="1" noChangeArrowheads="1"/>
          </p:cNvPicPr>
          <p:nvPr/>
        </p:nvPicPr>
        <p:blipFill rotWithShape="1">
          <a:blip r:embed="rId126" cstate="print">
            <a:extLst>
              <a:ext uri="{BEBA8EAE-BF5A-486C-A8C5-ECC9F3942E4B}">
                <a14:imgProps xmlns:a14="http://schemas.microsoft.com/office/drawing/2010/main">
                  <a14:imgLayer r:embed="rId127">
                    <a14:imgEffect>
                      <a14:brightnessContrast bright="-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756" t="46403" r="267" b="51"/>
          <a:stretch/>
        </p:blipFill>
        <p:spPr bwMode="auto">
          <a:xfrm>
            <a:off x="0" y="0"/>
            <a:ext cx="12199620" cy="6870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77" name="OTLSHAPE_M_e47cc1ffd4e04c4b90f75e6adb732980_Connector1"/>
          <p:cNvCxnSpPr/>
          <p:nvPr>
            <p:custDataLst>
              <p:tags r:id="rId2"/>
            </p:custDataLst>
          </p:nvPr>
        </p:nvCxnSpPr>
        <p:spPr>
          <a:xfrm>
            <a:off x="10125865" y="3465112"/>
            <a:ext cx="0" cy="542291"/>
          </a:xfrm>
          <a:prstGeom prst="line">
            <a:avLst/>
          </a:prstGeom>
          <a:ln w="9525" cap="flat" cmpd="sng" algn="ctr">
            <a:solidFill>
              <a:srgbClr val="191919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" name="OTLSHAPE_M_b2b286228e7c428bb89462332a0f859a_Connector2"/>
          <p:cNvCxnSpPr/>
          <p:nvPr>
            <p:custDataLst>
              <p:tags r:id="rId3"/>
            </p:custDataLst>
          </p:nvPr>
        </p:nvCxnSpPr>
        <p:spPr>
          <a:xfrm>
            <a:off x="9617294" y="4399282"/>
            <a:ext cx="0" cy="88900"/>
          </a:xfrm>
          <a:prstGeom prst="line">
            <a:avLst/>
          </a:prstGeom>
          <a:ln w="9525" cap="flat" cmpd="sng" algn="ctr">
            <a:solidFill>
              <a:srgbClr val="191919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5" name="OTLSHAPE_M_b2b286228e7c428bb89462332a0f859a_Connector1"/>
          <p:cNvCxnSpPr/>
          <p:nvPr>
            <p:custDataLst>
              <p:tags r:id="rId4"/>
            </p:custDataLst>
          </p:nvPr>
        </p:nvCxnSpPr>
        <p:spPr>
          <a:xfrm>
            <a:off x="9617294" y="3465111"/>
            <a:ext cx="0" cy="748116"/>
          </a:xfrm>
          <a:prstGeom prst="line">
            <a:avLst/>
          </a:prstGeom>
          <a:ln w="9525" cap="flat" cmpd="sng" algn="ctr">
            <a:solidFill>
              <a:srgbClr val="191919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4" name="OTLSHAPE_M_0de617eab8404f5bbab9d510e6d149b0_Connector1"/>
          <p:cNvCxnSpPr/>
          <p:nvPr>
            <p:custDataLst>
              <p:tags r:id="rId5"/>
            </p:custDataLst>
          </p:nvPr>
        </p:nvCxnSpPr>
        <p:spPr>
          <a:xfrm>
            <a:off x="6029444" y="3465112"/>
            <a:ext cx="0" cy="542291"/>
          </a:xfrm>
          <a:prstGeom prst="line">
            <a:avLst/>
          </a:prstGeom>
          <a:ln w="9525" cap="flat" cmpd="sng" algn="ctr">
            <a:solidFill>
              <a:srgbClr val="191919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" name="OTLSHAPE_M_9b86142d23134665897162b7c7e8e3b7_Connector3"/>
          <p:cNvCxnSpPr/>
          <p:nvPr>
            <p:custDataLst>
              <p:tags r:id="rId6"/>
            </p:custDataLst>
          </p:nvPr>
        </p:nvCxnSpPr>
        <p:spPr>
          <a:xfrm>
            <a:off x="5634090" y="4399282"/>
            <a:ext cx="0" cy="88900"/>
          </a:xfrm>
          <a:prstGeom prst="line">
            <a:avLst/>
          </a:prstGeom>
          <a:ln w="9525" cap="flat" cmpd="sng" algn="ctr">
            <a:solidFill>
              <a:srgbClr val="191919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2" name="OTLSHAPE_M_9b86142d23134665897162b7c7e8e3b7_Connector2"/>
          <p:cNvCxnSpPr/>
          <p:nvPr>
            <p:custDataLst>
              <p:tags r:id="rId7"/>
            </p:custDataLst>
          </p:nvPr>
        </p:nvCxnSpPr>
        <p:spPr>
          <a:xfrm>
            <a:off x="5634090" y="3918503"/>
            <a:ext cx="0" cy="294725"/>
          </a:xfrm>
          <a:prstGeom prst="line">
            <a:avLst/>
          </a:prstGeom>
          <a:ln w="9525" cap="flat" cmpd="sng" algn="ctr">
            <a:solidFill>
              <a:srgbClr val="191919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1" name="OTLSHAPE_M_9b86142d23134665897162b7c7e8e3b7_Connector1"/>
          <p:cNvCxnSpPr/>
          <p:nvPr>
            <p:custDataLst>
              <p:tags r:id="rId8"/>
            </p:custDataLst>
          </p:nvPr>
        </p:nvCxnSpPr>
        <p:spPr>
          <a:xfrm>
            <a:off x="5634090" y="3465111"/>
            <a:ext cx="0" cy="267336"/>
          </a:xfrm>
          <a:prstGeom prst="line">
            <a:avLst/>
          </a:prstGeom>
          <a:ln w="9525" cap="flat" cmpd="sng" algn="ctr">
            <a:solidFill>
              <a:srgbClr val="191919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0" name="OTLSHAPE_M_4e13f87956fb49f2a11c27a1d5dfd28d_Connector2"/>
          <p:cNvCxnSpPr/>
          <p:nvPr>
            <p:custDataLst>
              <p:tags r:id="rId9"/>
            </p:custDataLst>
          </p:nvPr>
        </p:nvCxnSpPr>
        <p:spPr>
          <a:xfrm>
            <a:off x="4180720" y="3918503"/>
            <a:ext cx="0" cy="88900"/>
          </a:xfrm>
          <a:prstGeom prst="line">
            <a:avLst/>
          </a:prstGeom>
          <a:ln w="9525" cap="flat" cmpd="sng" algn="ctr">
            <a:solidFill>
              <a:srgbClr val="191919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OTLSHAPE_M_4e13f87956fb49f2a11c27a1d5dfd28d_Connector1"/>
          <p:cNvCxnSpPr/>
          <p:nvPr>
            <p:custDataLst>
              <p:tags r:id="rId10"/>
            </p:custDataLst>
          </p:nvPr>
        </p:nvCxnSpPr>
        <p:spPr>
          <a:xfrm>
            <a:off x="4180720" y="3465111"/>
            <a:ext cx="0" cy="267336"/>
          </a:xfrm>
          <a:prstGeom prst="line">
            <a:avLst/>
          </a:prstGeom>
          <a:ln w="9525" cap="flat" cmpd="sng" algn="ctr">
            <a:solidFill>
              <a:srgbClr val="191919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OTLSHAPE_M_5f16d271c7144fa0bc75fbc319e563b7_Connector1"/>
          <p:cNvCxnSpPr/>
          <p:nvPr>
            <p:custDataLst>
              <p:tags r:id="rId11"/>
            </p:custDataLst>
          </p:nvPr>
        </p:nvCxnSpPr>
        <p:spPr>
          <a:xfrm>
            <a:off x="2859375" y="3465111"/>
            <a:ext cx="0" cy="1499722"/>
          </a:xfrm>
          <a:prstGeom prst="line">
            <a:avLst/>
          </a:prstGeom>
          <a:ln w="9525" cap="flat" cmpd="sng" algn="ctr">
            <a:solidFill>
              <a:srgbClr val="191919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7" name="OTLSHAPE_M_20f05894165347719d2d7f24b1549125_Connector2"/>
          <p:cNvCxnSpPr/>
          <p:nvPr>
            <p:custDataLst>
              <p:tags r:id="rId12"/>
            </p:custDataLst>
          </p:nvPr>
        </p:nvCxnSpPr>
        <p:spPr>
          <a:xfrm>
            <a:off x="10390279" y="2820752"/>
            <a:ext cx="0" cy="267336"/>
          </a:xfrm>
          <a:prstGeom prst="line">
            <a:avLst/>
          </a:prstGeom>
          <a:ln w="9525" cap="flat" cmpd="sng" algn="ctr">
            <a:solidFill>
              <a:srgbClr val="F2B502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OTLSHAPE_M_20f05894165347719d2d7f24b1549125_Connector1"/>
          <p:cNvCxnSpPr/>
          <p:nvPr>
            <p:custDataLst>
              <p:tags r:id="rId13"/>
            </p:custDataLst>
          </p:nvPr>
        </p:nvCxnSpPr>
        <p:spPr>
          <a:xfrm>
            <a:off x="10390279" y="2545797"/>
            <a:ext cx="0" cy="88900"/>
          </a:xfrm>
          <a:prstGeom prst="line">
            <a:avLst/>
          </a:prstGeom>
          <a:ln w="9525" cap="flat" cmpd="sng" algn="ctr">
            <a:solidFill>
              <a:srgbClr val="F2B502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" name="OTLSHAPE_M_ba46f03ecb0c45a69f60bf4a45a3b758_Connector2"/>
          <p:cNvCxnSpPr/>
          <p:nvPr>
            <p:custDataLst>
              <p:tags r:id="rId14"/>
            </p:custDataLst>
          </p:nvPr>
        </p:nvCxnSpPr>
        <p:spPr>
          <a:xfrm>
            <a:off x="9200960" y="2820752"/>
            <a:ext cx="0" cy="267336"/>
          </a:xfrm>
          <a:prstGeom prst="line">
            <a:avLst/>
          </a:prstGeom>
          <a:ln w="9525" cap="flat" cmpd="sng" algn="ctr">
            <a:solidFill>
              <a:srgbClr val="F2B502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OTLSHAPE_M_ba46f03ecb0c45a69f60bf4a45a3b758_Connector1"/>
          <p:cNvCxnSpPr/>
          <p:nvPr>
            <p:custDataLst>
              <p:tags r:id="rId15"/>
            </p:custDataLst>
          </p:nvPr>
        </p:nvCxnSpPr>
        <p:spPr>
          <a:xfrm>
            <a:off x="9200960" y="2545797"/>
            <a:ext cx="0" cy="88900"/>
          </a:xfrm>
          <a:prstGeom prst="line">
            <a:avLst/>
          </a:prstGeom>
          <a:ln w="9525" cap="flat" cmpd="sng" algn="ctr">
            <a:solidFill>
              <a:srgbClr val="F2B502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OTLSHAPE_M_75b7a75558c24e49b111c89f59d308b3_Connector2"/>
          <p:cNvCxnSpPr/>
          <p:nvPr>
            <p:custDataLst>
              <p:tags r:id="rId16"/>
            </p:custDataLst>
          </p:nvPr>
        </p:nvCxnSpPr>
        <p:spPr>
          <a:xfrm>
            <a:off x="7134845" y="2820752"/>
            <a:ext cx="0" cy="267336"/>
          </a:xfrm>
          <a:prstGeom prst="line">
            <a:avLst/>
          </a:prstGeom>
          <a:ln w="9525" cap="flat" cmpd="sng" algn="ctr">
            <a:solidFill>
              <a:srgbClr val="F2B502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OTLSHAPE_M_75b7a75558c24e49b111c89f59d308b3_Connector1"/>
          <p:cNvCxnSpPr/>
          <p:nvPr>
            <p:custDataLst>
              <p:tags r:id="rId17"/>
            </p:custDataLst>
          </p:nvPr>
        </p:nvCxnSpPr>
        <p:spPr>
          <a:xfrm>
            <a:off x="7134845" y="2545797"/>
            <a:ext cx="0" cy="88900"/>
          </a:xfrm>
          <a:prstGeom prst="line">
            <a:avLst/>
          </a:prstGeom>
          <a:ln w="9525" cap="flat" cmpd="sng" algn="ctr">
            <a:solidFill>
              <a:srgbClr val="F2B502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OTLSHAPE_M_a550aa9f444c448aa8e8709f63e478ab_Connector2"/>
          <p:cNvCxnSpPr/>
          <p:nvPr>
            <p:custDataLst>
              <p:tags r:id="rId18"/>
            </p:custDataLst>
          </p:nvPr>
        </p:nvCxnSpPr>
        <p:spPr>
          <a:xfrm>
            <a:off x="6823046" y="2339972"/>
            <a:ext cx="0" cy="748116"/>
          </a:xfrm>
          <a:prstGeom prst="line">
            <a:avLst/>
          </a:prstGeom>
          <a:ln w="9525" cap="flat" cmpd="sng" algn="ctr">
            <a:solidFill>
              <a:srgbClr val="F2B502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OTLSHAPE_M_a550aa9f444c448aa8e8709f63e478ab_Connector1"/>
          <p:cNvCxnSpPr/>
          <p:nvPr>
            <p:custDataLst>
              <p:tags r:id="rId19"/>
            </p:custDataLst>
          </p:nvPr>
        </p:nvCxnSpPr>
        <p:spPr>
          <a:xfrm>
            <a:off x="6823046" y="2065018"/>
            <a:ext cx="0" cy="88900"/>
          </a:xfrm>
          <a:prstGeom prst="line">
            <a:avLst/>
          </a:prstGeom>
          <a:ln w="9525" cap="flat" cmpd="sng" algn="ctr">
            <a:solidFill>
              <a:srgbClr val="F2B502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OTLSHAPE_M_8742fc6240014f569a766c311f2186b8_Connector2"/>
          <p:cNvCxnSpPr/>
          <p:nvPr>
            <p:custDataLst>
              <p:tags r:id="rId20"/>
            </p:custDataLst>
          </p:nvPr>
        </p:nvCxnSpPr>
        <p:spPr>
          <a:xfrm>
            <a:off x="5515447" y="2820752"/>
            <a:ext cx="0" cy="267336"/>
          </a:xfrm>
          <a:prstGeom prst="line">
            <a:avLst/>
          </a:prstGeom>
          <a:ln w="9525" cap="flat" cmpd="sng" algn="ctr">
            <a:solidFill>
              <a:srgbClr val="F2B502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OTLSHAPE_M_8742fc6240014f569a766c311f2186b8_Connector1"/>
          <p:cNvCxnSpPr/>
          <p:nvPr>
            <p:custDataLst>
              <p:tags r:id="rId21"/>
            </p:custDataLst>
          </p:nvPr>
        </p:nvCxnSpPr>
        <p:spPr>
          <a:xfrm>
            <a:off x="5515447" y="2545797"/>
            <a:ext cx="0" cy="88900"/>
          </a:xfrm>
          <a:prstGeom prst="line">
            <a:avLst/>
          </a:prstGeom>
          <a:ln w="9525" cap="flat" cmpd="sng" algn="ctr">
            <a:solidFill>
              <a:srgbClr val="F2B502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OTLSHAPE_M_39a09207f1af49488b0a82a3b892d9a5_Connector1"/>
          <p:cNvCxnSpPr/>
          <p:nvPr>
            <p:custDataLst>
              <p:tags r:id="rId22"/>
            </p:custDataLst>
          </p:nvPr>
        </p:nvCxnSpPr>
        <p:spPr>
          <a:xfrm>
            <a:off x="4444771" y="1617742"/>
            <a:ext cx="0" cy="1470347"/>
          </a:xfrm>
          <a:prstGeom prst="line">
            <a:avLst/>
          </a:prstGeom>
          <a:ln w="9525" cap="flat" cmpd="sng" algn="ctr">
            <a:solidFill>
              <a:srgbClr val="F2B502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59" name="OTLSHAPE_TB_00000000000000000000000000000000_LeftEndCaps" hidden="1"/>
          <p:cNvSpPr txBox="1"/>
          <p:nvPr>
            <p:custDataLst>
              <p:tags r:id="rId23"/>
            </p:custDataLst>
          </p:nvPr>
        </p:nvSpPr>
        <p:spPr>
          <a:xfrm>
            <a:off x="254000" y="3137069"/>
            <a:ext cx="469900" cy="279061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spAutoFit/>
          </a:bodyPr>
          <a:lstStyle/>
          <a:p>
            <a:pPr algn="ctr"/>
            <a:r>
              <a:rPr lang="en-US" b="1" smtClean="0">
                <a:solidFill>
                  <a:schemeClr val="lt1"/>
                </a:solidFill>
                <a:latin typeface="Calibri" panose="020F0502020204030204" pitchFamily="34" charset="0"/>
              </a:rPr>
              <a:t>1942</a:t>
            </a:r>
            <a:endParaRPr lang="en-US" b="1">
              <a:solidFill>
                <a:schemeClr val="lt1"/>
              </a:solidFill>
              <a:latin typeface="Calibri" panose="020F0502020204030204" pitchFamily="34" charset="0"/>
            </a:endParaRPr>
          </a:p>
        </p:txBody>
      </p:sp>
      <p:sp>
        <p:nvSpPr>
          <p:cNvPr id="128" name="OTLSHAPE_TB_00000000000000000000000000000000_RightEndCaps" hidden="1"/>
          <p:cNvSpPr txBox="1"/>
          <p:nvPr>
            <p:custDataLst>
              <p:tags r:id="rId24"/>
            </p:custDataLst>
          </p:nvPr>
        </p:nvSpPr>
        <p:spPr>
          <a:xfrm>
            <a:off x="11474534" y="3137069"/>
            <a:ext cx="469900" cy="279061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spAutoFit/>
          </a:bodyPr>
          <a:lstStyle/>
          <a:p>
            <a:pPr algn="ctr"/>
            <a:r>
              <a:rPr lang="en-US" b="1" smtClean="0">
                <a:solidFill>
                  <a:schemeClr val="lt1"/>
                </a:solidFill>
                <a:latin typeface="Calibri" panose="020F0502020204030204" pitchFamily="34" charset="0"/>
              </a:rPr>
              <a:t>2018</a:t>
            </a:r>
            <a:endParaRPr lang="en-US" b="1">
              <a:solidFill>
                <a:schemeClr val="lt1"/>
              </a:solidFill>
              <a:latin typeface="Calibri" panose="020F0502020204030204" pitchFamily="34" charset="0"/>
            </a:endParaRPr>
          </a:p>
        </p:txBody>
      </p:sp>
      <p:sp>
        <p:nvSpPr>
          <p:cNvPr id="130" name="OTLSHAPE_TB_00000000000000000000000000000000_ScaleContainer"/>
          <p:cNvSpPr/>
          <p:nvPr>
            <p:custDataLst>
              <p:tags r:id="rId25"/>
            </p:custDataLst>
          </p:nvPr>
        </p:nvSpPr>
        <p:spPr>
          <a:xfrm>
            <a:off x="844465" y="3086100"/>
            <a:ext cx="10515600" cy="381000"/>
          </a:xfrm>
          <a:prstGeom prst="snip2DiagRect">
            <a:avLst>
              <a:gd name="adj1" fmla="val 100000"/>
              <a:gd name="adj2" fmla="val 16667"/>
            </a:avLst>
          </a:prstGeom>
          <a:gradFill flip="none" rotWithShape="1">
            <a:gsLst>
              <a:gs pos="100000">
                <a:srgbClr val="E6AA00">
                  <a:alpha val="79000"/>
                </a:srgbClr>
              </a:gs>
              <a:gs pos="53000">
                <a:srgbClr val="876914">
                  <a:alpha val="74000"/>
                </a:srgbClr>
              </a:gs>
              <a:gs pos="6000">
                <a:srgbClr val="272729">
                  <a:alpha val="83000"/>
                </a:srgbClr>
              </a:gs>
            </a:gsLst>
            <a:lin ang="5400000" scaled="1"/>
            <a:tileRect/>
          </a:gradFill>
          <a:ln w="3175" cap="flat" cmpd="sng" algn="ctr">
            <a:gradFill>
              <a:gsLst>
                <a:gs pos="0">
                  <a:srgbClr val="E2A600">
                    <a:alpha val="76000"/>
                  </a:srgbClr>
                </a:gs>
                <a:gs pos="85000">
                  <a:srgbClr val="272729">
                    <a:alpha val="47000"/>
                  </a:srgbClr>
                </a:gs>
              </a:gsLst>
              <a:lin ang="5400000" scaled="1"/>
            </a:gradFill>
            <a:prstDash val="solid"/>
            <a:miter lim="800000"/>
          </a:ln>
          <a:effectLst>
            <a:reflection blurRad="6350" stA="50000" endA="300" endPos="55500" dist="50800" dir="5400000" sy="-100000" algn="bl" rotWithShape="0"/>
          </a:effectLst>
          <a:scene3d>
            <a:camera prst="orthographicFront"/>
            <a:lightRig rig="threePt" dir="t">
              <a:rot lat="0" lon="0" rev="8700000"/>
            </a:lightRig>
          </a:scene3d>
          <a:sp3d>
            <a:bevelT w="165100" h="190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OTLSHAPE_TB_00000000000000000000000000000000_ElapsedTime" hidden="1"/>
          <p:cNvSpPr/>
          <p:nvPr>
            <p:custDataLst>
              <p:tags r:id="rId26"/>
            </p:custDataLst>
          </p:nvPr>
        </p:nvSpPr>
        <p:spPr>
          <a:xfrm>
            <a:off x="0" y="0"/>
            <a:ext cx="0" cy="0"/>
          </a:xfrm>
          <a:prstGeom prst="snip2DiagRect">
            <a:avLst>
              <a:gd name="adj1" fmla="val 100000"/>
              <a:gd name="adj2" fmla="val 3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OTLSHAPE_TB_00000000000000000000000000000000_TodayMarkerShape" hidden="1"/>
          <p:cNvSpPr/>
          <p:nvPr>
            <p:custDataLst>
              <p:tags r:id="rId27"/>
            </p:custDataLst>
          </p:nvPr>
        </p:nvSpPr>
        <p:spPr>
          <a:xfrm>
            <a:off x="10978839" y="3467100"/>
            <a:ext cx="108857" cy="1270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OTLSHAPE_TB_00000000000000000000000000000000_TodayMarkerText" hidden="1"/>
          <p:cNvSpPr txBox="1"/>
          <p:nvPr>
            <p:custDataLst>
              <p:tags r:id="rId28"/>
            </p:custDataLst>
          </p:nvPr>
        </p:nvSpPr>
        <p:spPr>
          <a:xfrm>
            <a:off x="10853140" y="3594100"/>
            <a:ext cx="368300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spAutoFit/>
          </a:bodyPr>
          <a:lstStyle/>
          <a:p>
            <a:pPr algn="ctr"/>
            <a:r>
              <a:rPr lang="en-US" sz="1200" smtClean="0">
                <a:solidFill>
                  <a:schemeClr val="dk1"/>
                </a:solidFill>
                <a:latin typeface="Calibri" panose="020F0502020204030204" pitchFamily="34" charset="0"/>
              </a:rPr>
              <a:t>Today</a:t>
            </a:r>
            <a:endParaRPr lang="en-US" sz="1200">
              <a:solidFill>
                <a:schemeClr val="dk1"/>
              </a:solidFill>
              <a:latin typeface="Calibri" panose="020F0502020204030204" pitchFamily="34" charset="0"/>
            </a:endParaRPr>
          </a:p>
        </p:txBody>
      </p:sp>
      <p:sp>
        <p:nvSpPr>
          <p:cNvPr id="135" name="OTLSHAPE_TB_00000000000000000000000000000000_TimescaleInterval1"/>
          <p:cNvSpPr txBox="1"/>
          <p:nvPr>
            <p:custDataLst>
              <p:tags r:id="rId29"/>
            </p:custDataLst>
          </p:nvPr>
        </p:nvSpPr>
        <p:spPr>
          <a:xfrm>
            <a:off x="1073065" y="3183573"/>
            <a:ext cx="304955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US" sz="1200" spc="-20" smtClean="0">
                <a:solidFill>
                  <a:srgbClr val="FAF1E2"/>
                </a:solidFill>
                <a:latin typeface="Calibri" panose="020F0502020204030204" pitchFamily="34" charset="0"/>
              </a:rPr>
              <a:t>1942</a:t>
            </a:r>
            <a:endParaRPr lang="en-US" sz="1200" spc="-20">
              <a:solidFill>
                <a:srgbClr val="FAF1E2"/>
              </a:solidFill>
              <a:latin typeface="Calibri" panose="020F0502020204030204" pitchFamily="34" charset="0"/>
            </a:endParaRPr>
          </a:p>
        </p:txBody>
      </p:sp>
      <p:cxnSp>
        <p:nvCxnSpPr>
          <p:cNvPr id="136" name="OTLSHAPE_TB_00000000000000000000000000000000_Separator1"/>
          <p:cNvCxnSpPr/>
          <p:nvPr>
            <p:custDataLst>
              <p:tags r:id="rId30"/>
            </p:custDataLst>
          </p:nvPr>
        </p:nvCxnSpPr>
        <p:spPr>
          <a:xfrm>
            <a:off x="1934470" y="3149600"/>
            <a:ext cx="0" cy="254000"/>
          </a:xfrm>
          <a:prstGeom prst="line">
            <a:avLst/>
          </a:prstGeom>
          <a:ln w="6350" cap="flat" cmpd="sng" algn="ctr">
            <a:solidFill>
              <a:srgbClr val="FAF1E2">
                <a:alpha val="29804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7" name="OTLSHAPE_TB_00000000000000000000000000000000_TimescaleInterval2"/>
          <p:cNvSpPr txBox="1"/>
          <p:nvPr>
            <p:custDataLst>
              <p:tags r:id="rId31"/>
            </p:custDataLst>
          </p:nvPr>
        </p:nvSpPr>
        <p:spPr>
          <a:xfrm>
            <a:off x="1997970" y="3183573"/>
            <a:ext cx="304955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US" sz="1200" spc="-20" dirty="0" smtClean="0">
                <a:solidFill>
                  <a:srgbClr val="FAF1E2"/>
                </a:solidFill>
                <a:latin typeface="Calibri" panose="020F0502020204030204" pitchFamily="34" charset="0"/>
              </a:rPr>
              <a:t>1949</a:t>
            </a:r>
            <a:endParaRPr lang="en-US" sz="1200" spc="-20" dirty="0">
              <a:solidFill>
                <a:srgbClr val="FAF1E2"/>
              </a:solidFill>
              <a:latin typeface="Calibri" panose="020F0502020204030204" pitchFamily="34" charset="0"/>
            </a:endParaRPr>
          </a:p>
        </p:txBody>
      </p:sp>
      <p:cxnSp>
        <p:nvCxnSpPr>
          <p:cNvPr id="138" name="OTLSHAPE_TB_00000000000000000000000000000000_Separator2"/>
          <p:cNvCxnSpPr/>
          <p:nvPr>
            <p:custDataLst>
              <p:tags r:id="rId32"/>
            </p:custDataLst>
          </p:nvPr>
        </p:nvCxnSpPr>
        <p:spPr>
          <a:xfrm>
            <a:off x="2859013" y="3149600"/>
            <a:ext cx="0" cy="254000"/>
          </a:xfrm>
          <a:prstGeom prst="line">
            <a:avLst/>
          </a:prstGeom>
          <a:ln w="6350" cap="flat" cmpd="sng" algn="ctr">
            <a:solidFill>
              <a:srgbClr val="FAF1E2">
                <a:alpha val="29804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9" name="OTLSHAPE_TB_00000000000000000000000000000000_TimescaleInterval3"/>
          <p:cNvSpPr txBox="1"/>
          <p:nvPr>
            <p:custDataLst>
              <p:tags r:id="rId33"/>
            </p:custDataLst>
          </p:nvPr>
        </p:nvSpPr>
        <p:spPr>
          <a:xfrm>
            <a:off x="2922513" y="3183573"/>
            <a:ext cx="304955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US" sz="1200" spc="-20" dirty="0" smtClean="0">
                <a:solidFill>
                  <a:srgbClr val="FAF1E2"/>
                </a:solidFill>
                <a:latin typeface="Calibri" panose="020F0502020204030204" pitchFamily="34" charset="0"/>
              </a:rPr>
              <a:t>1956</a:t>
            </a:r>
            <a:endParaRPr lang="en-US" sz="1200" spc="-20" dirty="0">
              <a:solidFill>
                <a:srgbClr val="FAF1E2"/>
              </a:solidFill>
              <a:latin typeface="Calibri" panose="020F0502020204030204" pitchFamily="34" charset="0"/>
            </a:endParaRPr>
          </a:p>
        </p:txBody>
      </p:sp>
      <p:cxnSp>
        <p:nvCxnSpPr>
          <p:cNvPr id="141" name="OTLSHAPE_TB_00000000000000000000000000000000_Separator3"/>
          <p:cNvCxnSpPr/>
          <p:nvPr>
            <p:custDataLst>
              <p:tags r:id="rId34"/>
            </p:custDataLst>
          </p:nvPr>
        </p:nvCxnSpPr>
        <p:spPr>
          <a:xfrm>
            <a:off x="3783919" y="3149600"/>
            <a:ext cx="0" cy="254000"/>
          </a:xfrm>
          <a:prstGeom prst="line">
            <a:avLst/>
          </a:prstGeom>
          <a:ln w="6350" cap="flat" cmpd="sng" algn="ctr">
            <a:solidFill>
              <a:srgbClr val="FAF1E2">
                <a:alpha val="29804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2" name="OTLSHAPE_TB_00000000000000000000000000000000_TimescaleInterval4"/>
          <p:cNvSpPr txBox="1"/>
          <p:nvPr>
            <p:custDataLst>
              <p:tags r:id="rId35"/>
            </p:custDataLst>
          </p:nvPr>
        </p:nvSpPr>
        <p:spPr>
          <a:xfrm>
            <a:off x="3847419" y="3183573"/>
            <a:ext cx="304955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US" sz="1200" spc="-20" smtClean="0">
                <a:solidFill>
                  <a:srgbClr val="FAF1E2"/>
                </a:solidFill>
                <a:latin typeface="Calibri" panose="020F0502020204030204" pitchFamily="34" charset="0"/>
              </a:rPr>
              <a:t>1963</a:t>
            </a:r>
            <a:endParaRPr lang="en-US" sz="1200" spc="-20">
              <a:solidFill>
                <a:srgbClr val="FAF1E2"/>
              </a:solidFill>
              <a:latin typeface="Calibri" panose="020F0502020204030204" pitchFamily="34" charset="0"/>
            </a:endParaRPr>
          </a:p>
        </p:txBody>
      </p:sp>
      <p:cxnSp>
        <p:nvCxnSpPr>
          <p:cNvPr id="143" name="OTLSHAPE_TB_00000000000000000000000000000000_Separator4"/>
          <p:cNvCxnSpPr/>
          <p:nvPr>
            <p:custDataLst>
              <p:tags r:id="rId36"/>
            </p:custDataLst>
          </p:nvPr>
        </p:nvCxnSpPr>
        <p:spPr>
          <a:xfrm>
            <a:off x="4708823" y="3149600"/>
            <a:ext cx="0" cy="254000"/>
          </a:xfrm>
          <a:prstGeom prst="line">
            <a:avLst/>
          </a:prstGeom>
          <a:ln w="6350" cap="flat" cmpd="sng" algn="ctr">
            <a:solidFill>
              <a:srgbClr val="FAF1E2">
                <a:alpha val="29804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4" name="OTLSHAPE_TB_00000000000000000000000000000000_TimescaleInterval5"/>
          <p:cNvSpPr txBox="1"/>
          <p:nvPr>
            <p:custDataLst>
              <p:tags r:id="rId37"/>
            </p:custDataLst>
          </p:nvPr>
        </p:nvSpPr>
        <p:spPr>
          <a:xfrm>
            <a:off x="4772323" y="3183573"/>
            <a:ext cx="304955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US" sz="1200" spc="-20" smtClean="0">
                <a:solidFill>
                  <a:srgbClr val="FAF1E2"/>
                </a:solidFill>
                <a:latin typeface="Calibri" panose="020F0502020204030204" pitchFamily="34" charset="0"/>
              </a:rPr>
              <a:t>1970</a:t>
            </a:r>
            <a:endParaRPr lang="en-US" sz="1200" spc="-20">
              <a:solidFill>
                <a:srgbClr val="FAF1E2"/>
              </a:solidFill>
              <a:latin typeface="Calibri" panose="020F0502020204030204" pitchFamily="34" charset="0"/>
            </a:endParaRPr>
          </a:p>
        </p:txBody>
      </p:sp>
      <p:cxnSp>
        <p:nvCxnSpPr>
          <p:cNvPr id="145" name="OTLSHAPE_TB_00000000000000000000000000000000_Separator5"/>
          <p:cNvCxnSpPr/>
          <p:nvPr>
            <p:custDataLst>
              <p:tags r:id="rId38"/>
            </p:custDataLst>
          </p:nvPr>
        </p:nvCxnSpPr>
        <p:spPr>
          <a:xfrm>
            <a:off x="5633728" y="3149600"/>
            <a:ext cx="0" cy="254000"/>
          </a:xfrm>
          <a:prstGeom prst="line">
            <a:avLst/>
          </a:prstGeom>
          <a:ln w="6350" cap="flat" cmpd="sng" algn="ctr">
            <a:solidFill>
              <a:srgbClr val="FAF1E2">
                <a:alpha val="29804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6" name="OTLSHAPE_TB_00000000000000000000000000000000_TimescaleInterval6"/>
          <p:cNvSpPr txBox="1"/>
          <p:nvPr>
            <p:custDataLst>
              <p:tags r:id="rId39"/>
            </p:custDataLst>
          </p:nvPr>
        </p:nvSpPr>
        <p:spPr>
          <a:xfrm>
            <a:off x="5697228" y="3183573"/>
            <a:ext cx="304955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US" sz="1200" spc="-20" smtClean="0">
                <a:solidFill>
                  <a:srgbClr val="FAF1E2"/>
                </a:solidFill>
                <a:latin typeface="Calibri" panose="020F0502020204030204" pitchFamily="34" charset="0"/>
              </a:rPr>
              <a:t>1977</a:t>
            </a:r>
            <a:endParaRPr lang="en-US" sz="1200" spc="-20">
              <a:solidFill>
                <a:srgbClr val="FAF1E2"/>
              </a:solidFill>
              <a:latin typeface="Calibri" panose="020F0502020204030204" pitchFamily="34" charset="0"/>
            </a:endParaRPr>
          </a:p>
        </p:txBody>
      </p:sp>
      <p:cxnSp>
        <p:nvCxnSpPr>
          <p:cNvPr id="147" name="OTLSHAPE_TB_00000000000000000000000000000000_Separator6"/>
          <p:cNvCxnSpPr/>
          <p:nvPr>
            <p:custDataLst>
              <p:tags r:id="rId40"/>
            </p:custDataLst>
          </p:nvPr>
        </p:nvCxnSpPr>
        <p:spPr>
          <a:xfrm>
            <a:off x="6558272" y="3149600"/>
            <a:ext cx="0" cy="254000"/>
          </a:xfrm>
          <a:prstGeom prst="line">
            <a:avLst/>
          </a:prstGeom>
          <a:ln w="6350" cap="flat" cmpd="sng" algn="ctr">
            <a:solidFill>
              <a:srgbClr val="FAF1E2">
                <a:alpha val="29804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8" name="OTLSHAPE_TB_00000000000000000000000000000000_TimescaleInterval7"/>
          <p:cNvSpPr txBox="1"/>
          <p:nvPr>
            <p:custDataLst>
              <p:tags r:id="rId41"/>
            </p:custDataLst>
          </p:nvPr>
        </p:nvSpPr>
        <p:spPr>
          <a:xfrm>
            <a:off x="6621772" y="3183573"/>
            <a:ext cx="304955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US" sz="1200" spc="-20" smtClean="0">
                <a:solidFill>
                  <a:srgbClr val="FAF1E2"/>
                </a:solidFill>
                <a:latin typeface="Calibri" panose="020F0502020204030204" pitchFamily="34" charset="0"/>
              </a:rPr>
              <a:t>1984</a:t>
            </a:r>
            <a:endParaRPr lang="en-US" sz="1200" spc="-20">
              <a:solidFill>
                <a:srgbClr val="FAF1E2"/>
              </a:solidFill>
              <a:latin typeface="Calibri" panose="020F0502020204030204" pitchFamily="34" charset="0"/>
            </a:endParaRPr>
          </a:p>
        </p:txBody>
      </p:sp>
      <p:cxnSp>
        <p:nvCxnSpPr>
          <p:cNvPr id="149" name="OTLSHAPE_TB_00000000000000000000000000000000_Separator7"/>
          <p:cNvCxnSpPr/>
          <p:nvPr>
            <p:custDataLst>
              <p:tags r:id="rId42"/>
            </p:custDataLst>
          </p:nvPr>
        </p:nvCxnSpPr>
        <p:spPr>
          <a:xfrm>
            <a:off x="7483177" y="3149600"/>
            <a:ext cx="0" cy="254000"/>
          </a:xfrm>
          <a:prstGeom prst="line">
            <a:avLst/>
          </a:prstGeom>
          <a:ln w="6350" cap="flat" cmpd="sng" algn="ctr">
            <a:solidFill>
              <a:srgbClr val="FAF1E2">
                <a:alpha val="29804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0" name="OTLSHAPE_TB_00000000000000000000000000000000_TimescaleInterval8"/>
          <p:cNvSpPr txBox="1"/>
          <p:nvPr>
            <p:custDataLst>
              <p:tags r:id="rId43"/>
            </p:custDataLst>
          </p:nvPr>
        </p:nvSpPr>
        <p:spPr>
          <a:xfrm>
            <a:off x="7546677" y="3183573"/>
            <a:ext cx="304955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US" sz="1200" spc="-20" smtClean="0">
                <a:solidFill>
                  <a:srgbClr val="FAF1E2"/>
                </a:solidFill>
                <a:latin typeface="Calibri" panose="020F0502020204030204" pitchFamily="34" charset="0"/>
              </a:rPr>
              <a:t>1991</a:t>
            </a:r>
            <a:endParaRPr lang="en-US" sz="1200" spc="-20">
              <a:solidFill>
                <a:srgbClr val="FAF1E2"/>
              </a:solidFill>
              <a:latin typeface="Calibri" panose="020F0502020204030204" pitchFamily="34" charset="0"/>
            </a:endParaRPr>
          </a:p>
        </p:txBody>
      </p:sp>
      <p:cxnSp>
        <p:nvCxnSpPr>
          <p:cNvPr id="151" name="OTLSHAPE_TB_00000000000000000000000000000000_Separator8"/>
          <p:cNvCxnSpPr/>
          <p:nvPr>
            <p:custDataLst>
              <p:tags r:id="rId44"/>
            </p:custDataLst>
          </p:nvPr>
        </p:nvCxnSpPr>
        <p:spPr>
          <a:xfrm>
            <a:off x="8408081" y="3149600"/>
            <a:ext cx="0" cy="254000"/>
          </a:xfrm>
          <a:prstGeom prst="line">
            <a:avLst/>
          </a:prstGeom>
          <a:ln w="6350" cap="flat" cmpd="sng" algn="ctr">
            <a:solidFill>
              <a:srgbClr val="FAF1E2">
                <a:alpha val="29804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2" name="OTLSHAPE_TB_00000000000000000000000000000000_TimescaleInterval9"/>
          <p:cNvSpPr txBox="1"/>
          <p:nvPr>
            <p:custDataLst>
              <p:tags r:id="rId45"/>
            </p:custDataLst>
          </p:nvPr>
        </p:nvSpPr>
        <p:spPr>
          <a:xfrm>
            <a:off x="8471581" y="3183573"/>
            <a:ext cx="304955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US" sz="1200" spc="-20" dirty="0" smtClean="0">
                <a:solidFill>
                  <a:srgbClr val="FAF1E2"/>
                </a:solidFill>
                <a:latin typeface="Calibri" panose="020F0502020204030204" pitchFamily="34" charset="0"/>
              </a:rPr>
              <a:t>1998</a:t>
            </a:r>
            <a:endParaRPr lang="en-US" sz="1200" spc="-20" dirty="0">
              <a:solidFill>
                <a:srgbClr val="FAF1E2"/>
              </a:solidFill>
              <a:latin typeface="Calibri" panose="020F0502020204030204" pitchFamily="34" charset="0"/>
            </a:endParaRPr>
          </a:p>
        </p:txBody>
      </p:sp>
      <p:cxnSp>
        <p:nvCxnSpPr>
          <p:cNvPr id="153" name="OTLSHAPE_TB_00000000000000000000000000000000_Separator9"/>
          <p:cNvCxnSpPr/>
          <p:nvPr>
            <p:custDataLst>
              <p:tags r:id="rId46"/>
            </p:custDataLst>
          </p:nvPr>
        </p:nvCxnSpPr>
        <p:spPr>
          <a:xfrm>
            <a:off x="9332986" y="3149600"/>
            <a:ext cx="0" cy="254000"/>
          </a:xfrm>
          <a:prstGeom prst="line">
            <a:avLst/>
          </a:prstGeom>
          <a:ln w="6350" cap="flat" cmpd="sng" algn="ctr">
            <a:solidFill>
              <a:srgbClr val="FAF1E2">
                <a:alpha val="29804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4" name="OTLSHAPE_TB_00000000000000000000000000000000_TimescaleInterval10"/>
          <p:cNvSpPr txBox="1"/>
          <p:nvPr>
            <p:custDataLst>
              <p:tags r:id="rId47"/>
            </p:custDataLst>
          </p:nvPr>
        </p:nvSpPr>
        <p:spPr>
          <a:xfrm>
            <a:off x="9396486" y="3183573"/>
            <a:ext cx="304955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US" sz="1200" spc="-20" smtClean="0">
                <a:solidFill>
                  <a:srgbClr val="FAF1E2"/>
                </a:solidFill>
                <a:latin typeface="Calibri" panose="020F0502020204030204" pitchFamily="34" charset="0"/>
              </a:rPr>
              <a:t>2005</a:t>
            </a:r>
            <a:endParaRPr lang="en-US" sz="1200" spc="-20">
              <a:solidFill>
                <a:srgbClr val="FAF1E2"/>
              </a:solidFill>
              <a:latin typeface="Calibri" panose="020F0502020204030204" pitchFamily="34" charset="0"/>
            </a:endParaRPr>
          </a:p>
        </p:txBody>
      </p:sp>
      <p:cxnSp>
        <p:nvCxnSpPr>
          <p:cNvPr id="155" name="OTLSHAPE_TB_00000000000000000000000000000000_Separator10"/>
          <p:cNvCxnSpPr/>
          <p:nvPr>
            <p:custDataLst>
              <p:tags r:id="rId48"/>
            </p:custDataLst>
          </p:nvPr>
        </p:nvCxnSpPr>
        <p:spPr>
          <a:xfrm>
            <a:off x="10257530" y="3149600"/>
            <a:ext cx="0" cy="254000"/>
          </a:xfrm>
          <a:prstGeom prst="line">
            <a:avLst/>
          </a:prstGeom>
          <a:ln w="6350" cap="flat" cmpd="sng" algn="ctr">
            <a:solidFill>
              <a:srgbClr val="FAF1E2">
                <a:alpha val="29804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6" name="OTLSHAPE_TB_00000000000000000000000000000000_TimescaleInterval11"/>
          <p:cNvSpPr txBox="1"/>
          <p:nvPr>
            <p:custDataLst>
              <p:tags r:id="rId49"/>
            </p:custDataLst>
          </p:nvPr>
        </p:nvSpPr>
        <p:spPr>
          <a:xfrm>
            <a:off x="10321030" y="3183573"/>
            <a:ext cx="304955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US" sz="1200" spc="-20" smtClean="0">
                <a:solidFill>
                  <a:srgbClr val="FAF1E2"/>
                </a:solidFill>
                <a:latin typeface="Calibri" panose="020F0502020204030204" pitchFamily="34" charset="0"/>
              </a:rPr>
              <a:t>2012</a:t>
            </a:r>
            <a:endParaRPr lang="en-US" sz="1200" spc="-20">
              <a:solidFill>
                <a:srgbClr val="FAF1E2"/>
              </a:solidFill>
              <a:latin typeface="Calibri" panose="020F0502020204030204" pitchFamily="34" charset="0"/>
            </a:endParaRPr>
          </a:p>
        </p:txBody>
      </p:sp>
      <p:sp>
        <p:nvSpPr>
          <p:cNvPr id="178" name="OTLSHAPE_M_39a09207f1af49488b0a82a3b892d9a5_Title"/>
          <p:cNvSpPr txBox="1"/>
          <p:nvPr>
            <p:custDataLst>
              <p:tags r:id="rId50"/>
            </p:custDataLst>
          </p:nvPr>
        </p:nvSpPr>
        <p:spPr>
          <a:xfrm>
            <a:off x="2783463" y="1225862"/>
            <a:ext cx="3314700" cy="18605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pPr algn="ctr"/>
            <a:r>
              <a:rPr lang="en-US" sz="1200" spc="-2" smtClean="0">
                <a:solidFill>
                  <a:srgbClr val="FEBA0A"/>
                </a:solidFill>
                <a:latin typeface="Calibri" panose="020F0502020204030204" pitchFamily="34" charset="0"/>
              </a:rPr>
              <a:t>First feature film, "Who's That Knocking at My Door?"</a:t>
            </a:r>
            <a:endParaRPr lang="en-US" sz="1200" spc="-2">
              <a:solidFill>
                <a:srgbClr val="FEBA0A"/>
              </a:solidFill>
              <a:latin typeface="Calibri" panose="020F0502020204030204" pitchFamily="34" charset="0"/>
            </a:endParaRPr>
          </a:p>
        </p:txBody>
      </p:sp>
      <p:sp>
        <p:nvSpPr>
          <p:cNvPr id="179" name="OTLSHAPE_M_39a09207f1af49488b0a82a3b892d9a5_Date"/>
          <p:cNvSpPr txBox="1"/>
          <p:nvPr>
            <p:custDataLst>
              <p:tags r:id="rId51"/>
            </p:custDataLst>
          </p:nvPr>
        </p:nvSpPr>
        <p:spPr>
          <a:xfrm>
            <a:off x="4309643" y="1437317"/>
            <a:ext cx="2667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000" spc="-10" smtClean="0">
                <a:solidFill>
                  <a:srgbClr val="EFD5A7"/>
                </a:solidFill>
                <a:latin typeface="Calibri" panose="020F0502020204030204" pitchFamily="34" charset="0"/>
              </a:rPr>
              <a:t>1968</a:t>
            </a:r>
            <a:endParaRPr lang="en-US" sz="1000" spc="-10">
              <a:solidFill>
                <a:srgbClr val="EFD5A7"/>
              </a:solidFill>
              <a:latin typeface="Calibri" panose="020F0502020204030204" pitchFamily="34" charset="0"/>
            </a:endParaRPr>
          </a:p>
        </p:txBody>
      </p:sp>
      <p:sp>
        <p:nvSpPr>
          <p:cNvPr id="180" name="OTLSHAPE_M_39a09207f1af49488b0a82a3b892d9a5_Shape"/>
          <p:cNvSpPr/>
          <p:nvPr>
            <p:custDataLst>
              <p:tags r:id="rId52"/>
            </p:custDataLst>
          </p:nvPr>
        </p:nvSpPr>
        <p:spPr>
          <a:xfrm>
            <a:off x="4389850" y="3026577"/>
            <a:ext cx="114300" cy="123023"/>
          </a:xfrm>
          <a:prstGeom prst="rect">
            <a:avLst/>
          </a:prstGeom>
          <a:solidFill>
            <a:srgbClr val="F2B502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1" name="OTLSHAPE_M_4262f0a61a184f828c9591eb41558c74_Title"/>
          <p:cNvSpPr txBox="1"/>
          <p:nvPr>
            <p:custDataLst>
              <p:tags r:id="rId53"/>
            </p:custDataLst>
          </p:nvPr>
        </p:nvSpPr>
        <p:spPr>
          <a:xfrm>
            <a:off x="4789065" y="2634697"/>
            <a:ext cx="838200" cy="18605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200" spc="-6" smtClean="0">
                <a:solidFill>
                  <a:srgbClr val="FEBA0A"/>
                </a:solidFill>
                <a:latin typeface="Calibri" panose="020F0502020204030204" pitchFamily="34" charset="0"/>
              </a:rPr>
              <a:t>Mean Streets</a:t>
            </a:r>
            <a:endParaRPr lang="en-US" sz="1200" spc="-6">
              <a:solidFill>
                <a:srgbClr val="FEBA0A"/>
              </a:solidFill>
              <a:latin typeface="Calibri" panose="020F0502020204030204" pitchFamily="34" charset="0"/>
            </a:endParaRPr>
          </a:p>
        </p:txBody>
      </p:sp>
      <p:sp>
        <p:nvSpPr>
          <p:cNvPr id="182" name="OTLSHAPE_M_4262f0a61a184f828c9591eb41558c74_Date"/>
          <p:cNvSpPr txBox="1"/>
          <p:nvPr>
            <p:custDataLst>
              <p:tags r:id="rId54"/>
            </p:custDataLst>
          </p:nvPr>
        </p:nvSpPr>
        <p:spPr>
          <a:xfrm>
            <a:off x="5073947" y="2846152"/>
            <a:ext cx="2667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000" spc="-10" smtClean="0">
                <a:solidFill>
                  <a:srgbClr val="EFD5A7"/>
                </a:solidFill>
                <a:latin typeface="Calibri" panose="020F0502020204030204" pitchFamily="34" charset="0"/>
              </a:rPr>
              <a:t>1973</a:t>
            </a:r>
            <a:endParaRPr lang="en-US" sz="1000" spc="-10">
              <a:solidFill>
                <a:srgbClr val="EFD5A7"/>
              </a:solidFill>
              <a:latin typeface="Calibri" panose="020F0502020204030204" pitchFamily="34" charset="0"/>
            </a:endParaRPr>
          </a:p>
        </p:txBody>
      </p:sp>
      <p:sp>
        <p:nvSpPr>
          <p:cNvPr id="183" name="OTLSHAPE_M_4262f0a61a184f828c9591eb41558c74_Shape"/>
          <p:cNvSpPr/>
          <p:nvPr>
            <p:custDataLst>
              <p:tags r:id="rId55"/>
            </p:custDataLst>
          </p:nvPr>
        </p:nvSpPr>
        <p:spPr>
          <a:xfrm>
            <a:off x="5154153" y="3026577"/>
            <a:ext cx="114300" cy="123023"/>
          </a:xfrm>
          <a:prstGeom prst="rect">
            <a:avLst/>
          </a:prstGeom>
          <a:solidFill>
            <a:srgbClr val="F2B502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4" name="OTLSHAPE_M_8742fc6240014f569a766c311f2186b8_Title"/>
          <p:cNvSpPr txBox="1"/>
          <p:nvPr>
            <p:custDataLst>
              <p:tags r:id="rId56"/>
            </p:custDataLst>
          </p:nvPr>
        </p:nvSpPr>
        <p:spPr>
          <a:xfrm>
            <a:off x="5185332" y="2153918"/>
            <a:ext cx="647700" cy="18605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200" spc="-8" smtClean="0">
                <a:solidFill>
                  <a:srgbClr val="FEBA0A"/>
                </a:solidFill>
                <a:latin typeface="Calibri" panose="020F0502020204030204" pitchFamily="34" charset="0"/>
              </a:rPr>
              <a:t>Taxi Driver</a:t>
            </a:r>
            <a:endParaRPr lang="en-US" sz="1200" spc="-8">
              <a:solidFill>
                <a:srgbClr val="FEBA0A"/>
              </a:solidFill>
              <a:latin typeface="Calibri" panose="020F0502020204030204" pitchFamily="34" charset="0"/>
            </a:endParaRPr>
          </a:p>
        </p:txBody>
      </p:sp>
      <p:sp>
        <p:nvSpPr>
          <p:cNvPr id="185" name="OTLSHAPE_M_8742fc6240014f569a766c311f2186b8_Date"/>
          <p:cNvSpPr txBox="1"/>
          <p:nvPr>
            <p:custDataLst>
              <p:tags r:id="rId57"/>
            </p:custDataLst>
          </p:nvPr>
        </p:nvSpPr>
        <p:spPr>
          <a:xfrm>
            <a:off x="5380319" y="2365373"/>
            <a:ext cx="2667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000" spc="-10" smtClean="0">
                <a:solidFill>
                  <a:srgbClr val="EFD5A7"/>
                </a:solidFill>
                <a:latin typeface="Calibri" panose="020F0502020204030204" pitchFamily="34" charset="0"/>
              </a:rPr>
              <a:t>1976</a:t>
            </a:r>
            <a:endParaRPr lang="en-US" sz="1000" spc="-10">
              <a:solidFill>
                <a:srgbClr val="EFD5A7"/>
              </a:solidFill>
              <a:latin typeface="Calibri" panose="020F0502020204030204" pitchFamily="34" charset="0"/>
            </a:endParaRPr>
          </a:p>
        </p:txBody>
      </p:sp>
      <p:sp>
        <p:nvSpPr>
          <p:cNvPr id="186" name="OTLSHAPE_M_8742fc6240014f569a766c311f2186b8_Shape"/>
          <p:cNvSpPr/>
          <p:nvPr>
            <p:custDataLst>
              <p:tags r:id="rId58"/>
            </p:custDataLst>
          </p:nvPr>
        </p:nvSpPr>
        <p:spPr>
          <a:xfrm>
            <a:off x="5460526" y="3026577"/>
            <a:ext cx="114300" cy="123023"/>
          </a:xfrm>
          <a:prstGeom prst="rect">
            <a:avLst/>
          </a:prstGeom>
          <a:solidFill>
            <a:srgbClr val="F2B502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7" name="OTLSHAPE_M_f35c5445f43e4dce9cb5b6b33fd55ba2_Title"/>
          <p:cNvSpPr txBox="1"/>
          <p:nvPr>
            <p:custDataLst>
              <p:tags r:id="rId59"/>
            </p:custDataLst>
          </p:nvPr>
        </p:nvSpPr>
        <p:spPr>
          <a:xfrm>
            <a:off x="5798038" y="2634697"/>
            <a:ext cx="685800" cy="18605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200" spc="-6" smtClean="0">
                <a:solidFill>
                  <a:srgbClr val="FEBA0A"/>
                </a:solidFill>
                <a:latin typeface="Calibri" panose="020F0502020204030204" pitchFamily="34" charset="0"/>
              </a:rPr>
              <a:t>Raging Bull</a:t>
            </a:r>
            <a:endParaRPr lang="en-US" sz="1200" spc="-6">
              <a:solidFill>
                <a:srgbClr val="FEBA0A"/>
              </a:solidFill>
              <a:latin typeface="Calibri" panose="020F0502020204030204" pitchFamily="34" charset="0"/>
            </a:endParaRPr>
          </a:p>
        </p:txBody>
      </p:sp>
      <p:sp>
        <p:nvSpPr>
          <p:cNvPr id="188" name="OTLSHAPE_M_f35c5445f43e4dce9cb5b6b33fd55ba2_Date"/>
          <p:cNvSpPr txBox="1"/>
          <p:nvPr>
            <p:custDataLst>
              <p:tags r:id="rId60"/>
            </p:custDataLst>
          </p:nvPr>
        </p:nvSpPr>
        <p:spPr>
          <a:xfrm>
            <a:off x="6010065" y="2846152"/>
            <a:ext cx="2667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000" spc="-10" smtClean="0">
                <a:solidFill>
                  <a:srgbClr val="EFD5A7"/>
                </a:solidFill>
                <a:latin typeface="Calibri" panose="020F0502020204030204" pitchFamily="34" charset="0"/>
              </a:rPr>
              <a:t>1980</a:t>
            </a:r>
            <a:endParaRPr lang="en-US" sz="1000" spc="-10">
              <a:solidFill>
                <a:srgbClr val="EFD5A7"/>
              </a:solidFill>
              <a:latin typeface="Calibri" panose="020F0502020204030204" pitchFamily="34" charset="0"/>
            </a:endParaRPr>
          </a:p>
        </p:txBody>
      </p:sp>
      <p:sp>
        <p:nvSpPr>
          <p:cNvPr id="189" name="OTLSHAPE_M_f35c5445f43e4dce9cb5b6b33fd55ba2_Shape"/>
          <p:cNvSpPr/>
          <p:nvPr>
            <p:custDataLst>
              <p:tags r:id="rId61"/>
            </p:custDataLst>
          </p:nvPr>
        </p:nvSpPr>
        <p:spPr>
          <a:xfrm>
            <a:off x="6090271" y="3026577"/>
            <a:ext cx="114300" cy="123023"/>
          </a:xfrm>
          <a:prstGeom prst="rect">
            <a:avLst/>
          </a:prstGeom>
          <a:solidFill>
            <a:srgbClr val="F2B502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0" name="OTLSHAPE_M_a550aa9f444c448aa8e8709f63e478ab_Title"/>
          <p:cNvSpPr txBox="1"/>
          <p:nvPr>
            <p:custDataLst>
              <p:tags r:id="rId62"/>
            </p:custDataLst>
          </p:nvPr>
        </p:nvSpPr>
        <p:spPr>
          <a:xfrm>
            <a:off x="6186988" y="1673138"/>
            <a:ext cx="1270000" cy="18605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200" spc="-6" smtClean="0">
                <a:solidFill>
                  <a:srgbClr val="FEBA0A"/>
                </a:solidFill>
                <a:latin typeface="Calibri" panose="020F0502020204030204" pitchFamily="34" charset="0"/>
              </a:rPr>
              <a:t>The  Color of Money</a:t>
            </a:r>
            <a:endParaRPr lang="en-US" sz="1200" spc="-6">
              <a:solidFill>
                <a:srgbClr val="FEBA0A"/>
              </a:solidFill>
              <a:latin typeface="Calibri" panose="020F0502020204030204" pitchFamily="34" charset="0"/>
            </a:endParaRPr>
          </a:p>
        </p:txBody>
      </p:sp>
      <p:sp>
        <p:nvSpPr>
          <p:cNvPr id="191" name="OTLSHAPE_M_a550aa9f444c448aa8e8709f63e478ab_Date"/>
          <p:cNvSpPr txBox="1"/>
          <p:nvPr>
            <p:custDataLst>
              <p:tags r:id="rId63"/>
            </p:custDataLst>
          </p:nvPr>
        </p:nvSpPr>
        <p:spPr>
          <a:xfrm>
            <a:off x="6687919" y="1884593"/>
            <a:ext cx="2667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000" spc="-10" smtClean="0">
                <a:solidFill>
                  <a:srgbClr val="EFD5A7"/>
                </a:solidFill>
                <a:latin typeface="Calibri" panose="020F0502020204030204" pitchFamily="34" charset="0"/>
              </a:rPr>
              <a:t>1986</a:t>
            </a:r>
            <a:endParaRPr lang="en-US" sz="1000" spc="-10">
              <a:solidFill>
                <a:srgbClr val="EFD5A7"/>
              </a:solidFill>
              <a:latin typeface="Calibri" panose="020F0502020204030204" pitchFamily="34" charset="0"/>
            </a:endParaRPr>
          </a:p>
        </p:txBody>
      </p:sp>
      <p:sp>
        <p:nvSpPr>
          <p:cNvPr id="2048" name="OTLSHAPE_M_a550aa9f444c448aa8e8709f63e478ab_Shape"/>
          <p:cNvSpPr/>
          <p:nvPr>
            <p:custDataLst>
              <p:tags r:id="rId64"/>
            </p:custDataLst>
          </p:nvPr>
        </p:nvSpPr>
        <p:spPr>
          <a:xfrm>
            <a:off x="6768125" y="3026577"/>
            <a:ext cx="114300" cy="123023"/>
          </a:xfrm>
          <a:prstGeom prst="rect">
            <a:avLst/>
          </a:prstGeom>
          <a:solidFill>
            <a:srgbClr val="F2B502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49" name="OTLSHAPE_M_75b7a75558c24e49b111c89f59d308b3_Title"/>
          <p:cNvSpPr txBox="1"/>
          <p:nvPr>
            <p:custDataLst>
              <p:tags r:id="rId65"/>
            </p:custDataLst>
          </p:nvPr>
        </p:nvSpPr>
        <p:spPr>
          <a:xfrm>
            <a:off x="6226985" y="2153918"/>
            <a:ext cx="1803400" cy="18605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200" spc="-4" smtClean="0">
                <a:solidFill>
                  <a:srgbClr val="FEBA0A"/>
                </a:solidFill>
                <a:latin typeface="Calibri" panose="020F0502020204030204" pitchFamily="34" charset="0"/>
              </a:rPr>
              <a:t>The Last Temptation of Christ</a:t>
            </a:r>
            <a:endParaRPr lang="en-US" sz="1200" spc="-4">
              <a:solidFill>
                <a:srgbClr val="FEBA0A"/>
              </a:solidFill>
              <a:latin typeface="Calibri" panose="020F0502020204030204" pitchFamily="34" charset="0"/>
            </a:endParaRPr>
          </a:p>
        </p:txBody>
      </p:sp>
      <p:sp>
        <p:nvSpPr>
          <p:cNvPr id="2051" name="OTLSHAPE_M_75b7a75558c24e49b111c89f59d308b3_Date"/>
          <p:cNvSpPr txBox="1"/>
          <p:nvPr>
            <p:custDataLst>
              <p:tags r:id="rId66"/>
            </p:custDataLst>
          </p:nvPr>
        </p:nvSpPr>
        <p:spPr>
          <a:xfrm>
            <a:off x="6999717" y="2365373"/>
            <a:ext cx="2667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000" spc="-10" smtClean="0">
                <a:solidFill>
                  <a:srgbClr val="EFD5A7"/>
                </a:solidFill>
                <a:latin typeface="Calibri" panose="020F0502020204030204" pitchFamily="34" charset="0"/>
              </a:rPr>
              <a:t>1988</a:t>
            </a:r>
            <a:endParaRPr lang="en-US" sz="1000" spc="-10">
              <a:solidFill>
                <a:srgbClr val="EFD5A7"/>
              </a:solidFill>
              <a:latin typeface="Calibri" panose="020F0502020204030204" pitchFamily="34" charset="0"/>
            </a:endParaRPr>
          </a:p>
        </p:txBody>
      </p:sp>
      <p:sp>
        <p:nvSpPr>
          <p:cNvPr id="2052" name="OTLSHAPE_M_75b7a75558c24e49b111c89f59d308b3_Shape"/>
          <p:cNvSpPr/>
          <p:nvPr>
            <p:custDataLst>
              <p:tags r:id="rId67"/>
            </p:custDataLst>
          </p:nvPr>
        </p:nvSpPr>
        <p:spPr>
          <a:xfrm>
            <a:off x="7079924" y="3026577"/>
            <a:ext cx="114300" cy="123023"/>
          </a:xfrm>
          <a:prstGeom prst="rect">
            <a:avLst/>
          </a:prstGeom>
          <a:solidFill>
            <a:srgbClr val="F2B502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3" name="OTLSHAPE_M_a35b7acabf8449cca75254e08b16d4bf_Title"/>
          <p:cNvSpPr txBox="1"/>
          <p:nvPr>
            <p:custDataLst>
              <p:tags r:id="rId68"/>
            </p:custDataLst>
          </p:nvPr>
        </p:nvSpPr>
        <p:spPr>
          <a:xfrm>
            <a:off x="7016190" y="2634697"/>
            <a:ext cx="660400" cy="18605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200" spc="-10" smtClean="0">
                <a:solidFill>
                  <a:srgbClr val="FEBA0A"/>
                </a:solidFill>
                <a:latin typeface="Calibri" panose="020F0502020204030204" pitchFamily="34" charset="0"/>
              </a:rPr>
              <a:t>Goodfellas</a:t>
            </a:r>
            <a:endParaRPr lang="en-US" sz="1200" spc="-10">
              <a:solidFill>
                <a:srgbClr val="FEBA0A"/>
              </a:solidFill>
              <a:latin typeface="Calibri" panose="020F0502020204030204" pitchFamily="34" charset="0"/>
            </a:endParaRPr>
          </a:p>
        </p:txBody>
      </p:sp>
      <p:sp>
        <p:nvSpPr>
          <p:cNvPr id="2054" name="OTLSHAPE_M_a35b7acabf8449cca75254e08b16d4bf_Date"/>
          <p:cNvSpPr txBox="1"/>
          <p:nvPr>
            <p:custDataLst>
              <p:tags r:id="rId69"/>
            </p:custDataLst>
          </p:nvPr>
        </p:nvSpPr>
        <p:spPr>
          <a:xfrm>
            <a:off x="7216384" y="2846152"/>
            <a:ext cx="2667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000" spc="-10" smtClean="0">
                <a:solidFill>
                  <a:srgbClr val="EFD5A7"/>
                </a:solidFill>
                <a:latin typeface="Calibri" panose="020F0502020204030204" pitchFamily="34" charset="0"/>
              </a:rPr>
              <a:t>1990</a:t>
            </a:r>
            <a:endParaRPr lang="en-US" sz="1000" spc="-10">
              <a:solidFill>
                <a:srgbClr val="EFD5A7"/>
              </a:solidFill>
              <a:latin typeface="Calibri" panose="020F0502020204030204" pitchFamily="34" charset="0"/>
            </a:endParaRPr>
          </a:p>
        </p:txBody>
      </p:sp>
      <p:sp>
        <p:nvSpPr>
          <p:cNvPr id="2055" name="OTLSHAPE_M_a35b7acabf8449cca75254e08b16d4bf_Shape"/>
          <p:cNvSpPr/>
          <p:nvPr>
            <p:custDataLst>
              <p:tags r:id="rId70"/>
            </p:custDataLst>
          </p:nvPr>
        </p:nvSpPr>
        <p:spPr>
          <a:xfrm>
            <a:off x="7296590" y="3026577"/>
            <a:ext cx="114300" cy="123023"/>
          </a:xfrm>
          <a:prstGeom prst="rect">
            <a:avLst/>
          </a:prstGeom>
          <a:solidFill>
            <a:srgbClr val="F2B502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6" name="OTLSHAPE_M_02b2ed7268b1486bb5eddcdd36ec2d43_Title"/>
          <p:cNvSpPr txBox="1"/>
          <p:nvPr>
            <p:custDataLst>
              <p:tags r:id="rId71"/>
            </p:custDataLst>
          </p:nvPr>
        </p:nvSpPr>
        <p:spPr>
          <a:xfrm>
            <a:off x="7801035" y="2634697"/>
            <a:ext cx="419100" cy="18605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200" spc="-12" smtClean="0">
                <a:solidFill>
                  <a:srgbClr val="FEBA0A"/>
                </a:solidFill>
                <a:latin typeface="Calibri" panose="020F0502020204030204" pitchFamily="34" charset="0"/>
              </a:rPr>
              <a:t>Casino</a:t>
            </a:r>
            <a:endParaRPr lang="en-US" sz="1200" spc="-12">
              <a:solidFill>
                <a:srgbClr val="FEBA0A"/>
              </a:solidFill>
              <a:latin typeface="Calibri" panose="020F0502020204030204" pitchFamily="34" charset="0"/>
            </a:endParaRPr>
          </a:p>
        </p:txBody>
      </p:sp>
      <p:sp>
        <p:nvSpPr>
          <p:cNvPr id="2057" name="OTLSHAPE_M_02b2ed7268b1486bb5eddcdd36ec2d43_Date"/>
          <p:cNvSpPr txBox="1"/>
          <p:nvPr>
            <p:custDataLst>
              <p:tags r:id="rId72"/>
            </p:custDataLst>
          </p:nvPr>
        </p:nvSpPr>
        <p:spPr>
          <a:xfrm>
            <a:off x="7876876" y="2846152"/>
            <a:ext cx="2667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000" spc="-10" smtClean="0">
                <a:solidFill>
                  <a:srgbClr val="EFD5A7"/>
                </a:solidFill>
                <a:latin typeface="Calibri" panose="020F0502020204030204" pitchFamily="34" charset="0"/>
              </a:rPr>
              <a:t>1995</a:t>
            </a:r>
            <a:endParaRPr lang="en-US" sz="1000" spc="-10">
              <a:solidFill>
                <a:srgbClr val="EFD5A7"/>
              </a:solidFill>
              <a:latin typeface="Calibri" panose="020F0502020204030204" pitchFamily="34" charset="0"/>
            </a:endParaRPr>
          </a:p>
        </p:txBody>
      </p:sp>
      <p:sp>
        <p:nvSpPr>
          <p:cNvPr id="2058" name="OTLSHAPE_M_02b2ed7268b1486bb5eddcdd36ec2d43_Shape"/>
          <p:cNvSpPr/>
          <p:nvPr>
            <p:custDataLst>
              <p:tags r:id="rId73"/>
            </p:custDataLst>
          </p:nvPr>
        </p:nvSpPr>
        <p:spPr>
          <a:xfrm>
            <a:off x="7957082" y="3026577"/>
            <a:ext cx="114300" cy="123023"/>
          </a:xfrm>
          <a:prstGeom prst="roundRect">
            <a:avLst/>
          </a:prstGeom>
          <a:solidFill>
            <a:srgbClr val="F2B502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9" name="OTLSHAPE_M_e937de0dcdcf4f95936369a57518c3ab_Title"/>
          <p:cNvSpPr txBox="1"/>
          <p:nvPr>
            <p:custDataLst>
              <p:tags r:id="rId74"/>
            </p:custDataLst>
          </p:nvPr>
        </p:nvSpPr>
        <p:spPr>
          <a:xfrm>
            <a:off x="8351142" y="2634697"/>
            <a:ext cx="1168400" cy="18605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200" spc="-6" smtClean="0">
                <a:solidFill>
                  <a:srgbClr val="FEBA0A"/>
                </a:solidFill>
                <a:latin typeface="Calibri" panose="020F0502020204030204" pitchFamily="34" charset="0"/>
              </a:rPr>
              <a:t>Gangs of New York</a:t>
            </a:r>
            <a:endParaRPr lang="en-US" sz="1200" spc="-6">
              <a:solidFill>
                <a:srgbClr val="FEBA0A"/>
              </a:solidFill>
              <a:latin typeface="Calibri" panose="020F0502020204030204" pitchFamily="34" charset="0"/>
            </a:endParaRPr>
          </a:p>
        </p:txBody>
      </p:sp>
      <p:sp>
        <p:nvSpPr>
          <p:cNvPr id="2060" name="OTLSHAPE_M_e937de0dcdcf4f95936369a57518c3ab_Date"/>
          <p:cNvSpPr txBox="1"/>
          <p:nvPr>
            <p:custDataLst>
              <p:tags r:id="rId75"/>
            </p:custDataLst>
          </p:nvPr>
        </p:nvSpPr>
        <p:spPr>
          <a:xfrm>
            <a:off x="8801781" y="2846152"/>
            <a:ext cx="2667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000" spc="-10" smtClean="0">
                <a:solidFill>
                  <a:srgbClr val="EFD5A7"/>
                </a:solidFill>
                <a:latin typeface="Calibri" panose="020F0502020204030204" pitchFamily="34" charset="0"/>
              </a:rPr>
              <a:t>2002</a:t>
            </a:r>
            <a:endParaRPr lang="en-US" sz="1000" spc="-10">
              <a:solidFill>
                <a:srgbClr val="EFD5A7"/>
              </a:solidFill>
              <a:latin typeface="Calibri" panose="020F0502020204030204" pitchFamily="34" charset="0"/>
            </a:endParaRPr>
          </a:p>
        </p:txBody>
      </p:sp>
      <p:sp>
        <p:nvSpPr>
          <p:cNvPr id="2061" name="OTLSHAPE_M_e937de0dcdcf4f95936369a57518c3ab_Shape"/>
          <p:cNvSpPr/>
          <p:nvPr>
            <p:custDataLst>
              <p:tags r:id="rId76"/>
            </p:custDataLst>
          </p:nvPr>
        </p:nvSpPr>
        <p:spPr>
          <a:xfrm>
            <a:off x="8881987" y="3026577"/>
            <a:ext cx="114300" cy="123023"/>
          </a:xfrm>
          <a:prstGeom prst="rect">
            <a:avLst/>
          </a:prstGeom>
          <a:solidFill>
            <a:srgbClr val="F2B502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2" name="OTLSHAPE_M_ba46f03ecb0c45a69f60bf4a45a3b758_Title"/>
          <p:cNvSpPr txBox="1"/>
          <p:nvPr>
            <p:custDataLst>
              <p:tags r:id="rId77"/>
            </p:custDataLst>
          </p:nvPr>
        </p:nvSpPr>
        <p:spPr>
          <a:xfrm>
            <a:off x="8840429" y="2153918"/>
            <a:ext cx="711200" cy="18605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200" spc="-8" smtClean="0">
                <a:solidFill>
                  <a:srgbClr val="FEBA0A"/>
                </a:solidFill>
                <a:latin typeface="Calibri" panose="020F0502020204030204" pitchFamily="34" charset="0"/>
              </a:rPr>
              <a:t>The Aviator</a:t>
            </a:r>
            <a:endParaRPr lang="en-US" sz="1200" spc="-8">
              <a:solidFill>
                <a:srgbClr val="FEBA0A"/>
              </a:solidFill>
              <a:latin typeface="Calibri" panose="020F0502020204030204" pitchFamily="34" charset="0"/>
            </a:endParaRPr>
          </a:p>
        </p:txBody>
      </p:sp>
      <p:sp>
        <p:nvSpPr>
          <p:cNvPr id="2063" name="OTLSHAPE_M_ba46f03ecb0c45a69f60bf4a45a3b758_Date"/>
          <p:cNvSpPr txBox="1"/>
          <p:nvPr>
            <p:custDataLst>
              <p:tags r:id="rId78"/>
            </p:custDataLst>
          </p:nvPr>
        </p:nvSpPr>
        <p:spPr>
          <a:xfrm>
            <a:off x="9065833" y="2365373"/>
            <a:ext cx="2667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000" spc="-10" smtClean="0">
                <a:solidFill>
                  <a:srgbClr val="EFD5A7"/>
                </a:solidFill>
                <a:latin typeface="Calibri" panose="020F0502020204030204" pitchFamily="34" charset="0"/>
              </a:rPr>
              <a:t>2004</a:t>
            </a:r>
            <a:endParaRPr lang="en-US" sz="1000" spc="-10">
              <a:solidFill>
                <a:srgbClr val="EFD5A7"/>
              </a:solidFill>
              <a:latin typeface="Calibri" panose="020F0502020204030204" pitchFamily="34" charset="0"/>
            </a:endParaRPr>
          </a:p>
        </p:txBody>
      </p:sp>
      <p:sp>
        <p:nvSpPr>
          <p:cNvPr id="2064" name="OTLSHAPE_M_ba46f03ecb0c45a69f60bf4a45a3b758_Shape"/>
          <p:cNvSpPr/>
          <p:nvPr>
            <p:custDataLst>
              <p:tags r:id="rId79"/>
            </p:custDataLst>
          </p:nvPr>
        </p:nvSpPr>
        <p:spPr>
          <a:xfrm>
            <a:off x="9146039" y="3026577"/>
            <a:ext cx="114300" cy="123023"/>
          </a:xfrm>
          <a:prstGeom prst="rect">
            <a:avLst/>
          </a:prstGeom>
          <a:solidFill>
            <a:srgbClr val="F2B502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5" name="OTLSHAPE_M_eb4a1bec31b4409faa559ae5d62b1721_Title"/>
          <p:cNvSpPr txBox="1"/>
          <p:nvPr>
            <p:custDataLst>
              <p:tags r:id="rId80"/>
            </p:custDataLst>
          </p:nvPr>
        </p:nvSpPr>
        <p:spPr>
          <a:xfrm>
            <a:off x="9577901" y="2634697"/>
            <a:ext cx="863600" cy="18605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200" spc="-6" smtClean="0">
                <a:solidFill>
                  <a:srgbClr val="FEBA0A"/>
                </a:solidFill>
                <a:latin typeface="Calibri" panose="020F0502020204030204" pitchFamily="34" charset="0"/>
              </a:rPr>
              <a:t>Shutter Island</a:t>
            </a:r>
            <a:endParaRPr lang="en-US" sz="1200" spc="-6">
              <a:solidFill>
                <a:srgbClr val="FEBA0A"/>
              </a:solidFill>
              <a:latin typeface="Calibri" panose="020F0502020204030204" pitchFamily="34" charset="0"/>
            </a:endParaRPr>
          </a:p>
        </p:txBody>
      </p:sp>
      <p:sp>
        <p:nvSpPr>
          <p:cNvPr id="2066" name="OTLSHAPE_M_eb4a1bec31b4409faa559ae5d62b1721_Date"/>
          <p:cNvSpPr txBox="1"/>
          <p:nvPr>
            <p:custDataLst>
              <p:tags r:id="rId81"/>
            </p:custDataLst>
          </p:nvPr>
        </p:nvSpPr>
        <p:spPr>
          <a:xfrm>
            <a:off x="9876435" y="2846152"/>
            <a:ext cx="2667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000" spc="-10" smtClean="0">
                <a:solidFill>
                  <a:srgbClr val="EFD5A7"/>
                </a:solidFill>
                <a:latin typeface="Calibri" panose="020F0502020204030204" pitchFamily="34" charset="0"/>
              </a:rPr>
              <a:t>2010</a:t>
            </a:r>
            <a:endParaRPr lang="en-US" sz="1000" spc="-10">
              <a:solidFill>
                <a:srgbClr val="EFD5A7"/>
              </a:solidFill>
              <a:latin typeface="Calibri" panose="020F0502020204030204" pitchFamily="34" charset="0"/>
            </a:endParaRPr>
          </a:p>
        </p:txBody>
      </p:sp>
      <p:sp>
        <p:nvSpPr>
          <p:cNvPr id="2067" name="OTLSHAPE_M_eb4a1bec31b4409faa559ae5d62b1721_Shape"/>
          <p:cNvSpPr/>
          <p:nvPr>
            <p:custDataLst>
              <p:tags r:id="rId82"/>
            </p:custDataLst>
          </p:nvPr>
        </p:nvSpPr>
        <p:spPr>
          <a:xfrm>
            <a:off x="9956642" y="3026577"/>
            <a:ext cx="114300" cy="123023"/>
          </a:xfrm>
          <a:prstGeom prst="rect">
            <a:avLst/>
          </a:prstGeom>
          <a:solidFill>
            <a:srgbClr val="F2B502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8" name="OTLSHAPE_M_20f05894165347719d2d7f24b1549125_Title"/>
          <p:cNvSpPr txBox="1"/>
          <p:nvPr>
            <p:custDataLst>
              <p:tags r:id="rId83"/>
            </p:custDataLst>
          </p:nvPr>
        </p:nvSpPr>
        <p:spPr>
          <a:xfrm>
            <a:off x="9667332" y="2153918"/>
            <a:ext cx="1435100" cy="18605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200" spc="-4" smtClean="0">
                <a:solidFill>
                  <a:srgbClr val="FEBA0A"/>
                </a:solidFill>
                <a:latin typeface="Calibri" panose="020F0502020204030204" pitchFamily="34" charset="0"/>
              </a:rPr>
              <a:t>The Wolf of Wall Street</a:t>
            </a:r>
            <a:endParaRPr lang="en-US" sz="1200" spc="-4">
              <a:solidFill>
                <a:srgbClr val="FEBA0A"/>
              </a:solidFill>
              <a:latin typeface="Calibri" panose="020F0502020204030204" pitchFamily="34" charset="0"/>
            </a:endParaRPr>
          </a:p>
        </p:txBody>
      </p:sp>
      <p:sp>
        <p:nvSpPr>
          <p:cNvPr id="2069" name="OTLSHAPE_M_20f05894165347719d2d7f24b1549125_Date"/>
          <p:cNvSpPr txBox="1"/>
          <p:nvPr>
            <p:custDataLst>
              <p:tags r:id="rId84"/>
            </p:custDataLst>
          </p:nvPr>
        </p:nvSpPr>
        <p:spPr>
          <a:xfrm>
            <a:off x="10255151" y="2365373"/>
            <a:ext cx="2667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000" spc="-10" smtClean="0">
                <a:solidFill>
                  <a:srgbClr val="EFD5A7"/>
                </a:solidFill>
                <a:latin typeface="Calibri" panose="020F0502020204030204" pitchFamily="34" charset="0"/>
              </a:rPr>
              <a:t>2013</a:t>
            </a:r>
            <a:endParaRPr lang="en-US" sz="1000" spc="-10">
              <a:solidFill>
                <a:srgbClr val="EFD5A7"/>
              </a:solidFill>
              <a:latin typeface="Calibri" panose="020F0502020204030204" pitchFamily="34" charset="0"/>
            </a:endParaRPr>
          </a:p>
        </p:txBody>
      </p:sp>
      <p:sp>
        <p:nvSpPr>
          <p:cNvPr id="2070" name="OTLSHAPE_M_20f05894165347719d2d7f24b1549125_Shape"/>
          <p:cNvSpPr/>
          <p:nvPr>
            <p:custDataLst>
              <p:tags r:id="rId85"/>
            </p:custDataLst>
          </p:nvPr>
        </p:nvSpPr>
        <p:spPr>
          <a:xfrm>
            <a:off x="10335358" y="3026577"/>
            <a:ext cx="114300" cy="123023"/>
          </a:xfrm>
          <a:prstGeom prst="rect">
            <a:avLst/>
          </a:prstGeom>
          <a:solidFill>
            <a:srgbClr val="F2B502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71" name="OTLSHAPE_M_8a73b756675a4ef4b66b1f6dcb08780b_Title"/>
          <p:cNvSpPr txBox="1"/>
          <p:nvPr>
            <p:custDataLst>
              <p:tags r:id="rId86"/>
            </p:custDataLst>
          </p:nvPr>
        </p:nvSpPr>
        <p:spPr>
          <a:xfrm>
            <a:off x="10561968" y="2634697"/>
            <a:ext cx="444500" cy="18605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200" spc="-10" smtClean="0">
                <a:solidFill>
                  <a:srgbClr val="FEBA0A"/>
                </a:solidFill>
                <a:latin typeface="Calibri" panose="020F0502020204030204" pitchFamily="34" charset="0"/>
              </a:rPr>
              <a:t>Silence</a:t>
            </a:r>
            <a:endParaRPr lang="en-US" sz="1200" spc="-10">
              <a:solidFill>
                <a:srgbClr val="FEBA0A"/>
              </a:solidFill>
              <a:latin typeface="Calibri" panose="020F0502020204030204" pitchFamily="34" charset="0"/>
            </a:endParaRPr>
          </a:p>
        </p:txBody>
      </p:sp>
      <p:sp>
        <p:nvSpPr>
          <p:cNvPr id="2072" name="OTLSHAPE_M_8a73b756675a4ef4b66b1f6dcb08780b_Date"/>
          <p:cNvSpPr txBox="1"/>
          <p:nvPr>
            <p:custDataLst>
              <p:tags r:id="rId87"/>
            </p:custDataLst>
          </p:nvPr>
        </p:nvSpPr>
        <p:spPr>
          <a:xfrm>
            <a:off x="10651229" y="2846152"/>
            <a:ext cx="2667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000" spc="-10" smtClean="0">
                <a:solidFill>
                  <a:srgbClr val="EFD5A7"/>
                </a:solidFill>
                <a:latin typeface="Calibri" panose="020F0502020204030204" pitchFamily="34" charset="0"/>
              </a:rPr>
              <a:t>2016</a:t>
            </a:r>
            <a:endParaRPr lang="en-US" sz="1000" spc="-10">
              <a:solidFill>
                <a:srgbClr val="EFD5A7"/>
              </a:solidFill>
              <a:latin typeface="Calibri" panose="020F0502020204030204" pitchFamily="34" charset="0"/>
            </a:endParaRPr>
          </a:p>
        </p:txBody>
      </p:sp>
      <p:sp>
        <p:nvSpPr>
          <p:cNvPr id="2073" name="OTLSHAPE_M_8a73b756675a4ef4b66b1f6dcb08780b_Shape"/>
          <p:cNvSpPr/>
          <p:nvPr>
            <p:custDataLst>
              <p:tags r:id="rId88"/>
            </p:custDataLst>
          </p:nvPr>
        </p:nvSpPr>
        <p:spPr>
          <a:xfrm>
            <a:off x="10731435" y="3026577"/>
            <a:ext cx="114300" cy="123023"/>
          </a:xfrm>
          <a:prstGeom prst="rect">
            <a:avLst/>
          </a:prstGeom>
          <a:solidFill>
            <a:srgbClr val="F2B502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74" name="OTLSHAPE_M_95081984b4c84f7697ae11bb14b63a1a_Title"/>
          <p:cNvSpPr txBox="1"/>
          <p:nvPr>
            <p:custDataLst>
              <p:tags r:id="rId89"/>
            </p:custDataLst>
          </p:nvPr>
        </p:nvSpPr>
        <p:spPr>
          <a:xfrm>
            <a:off x="395404" y="3732448"/>
            <a:ext cx="1460500" cy="18605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200" spc="-4" smtClean="0">
                <a:solidFill>
                  <a:schemeClr val="dk1"/>
                </a:solidFill>
                <a:latin typeface="Calibri" panose="020F0502020204030204" pitchFamily="34" charset="0"/>
              </a:rPr>
              <a:t>Martin Scorsese is born</a:t>
            </a:r>
            <a:endParaRPr lang="en-US" sz="1200" spc="-4">
              <a:solidFill>
                <a:schemeClr val="dk1"/>
              </a:solidFill>
              <a:latin typeface="Calibri" panose="020F0502020204030204" pitchFamily="34" charset="0"/>
            </a:endParaRPr>
          </a:p>
        </p:txBody>
      </p:sp>
      <p:sp>
        <p:nvSpPr>
          <p:cNvPr id="2075" name="OTLSHAPE_M_95081984b4c84f7697ae11bb14b63a1a_Date"/>
          <p:cNvSpPr txBox="1"/>
          <p:nvPr>
            <p:custDataLst>
              <p:tags r:id="rId90"/>
            </p:custDataLst>
          </p:nvPr>
        </p:nvSpPr>
        <p:spPr>
          <a:xfrm>
            <a:off x="778712" y="3552023"/>
            <a:ext cx="6858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000" spc="-6" smtClean="0">
                <a:solidFill>
                  <a:srgbClr val="5E5E5E"/>
                </a:solidFill>
                <a:latin typeface="Calibri" panose="020F0502020204030204" pitchFamily="34" charset="0"/>
              </a:rPr>
              <a:t>Nov 17, 1942</a:t>
            </a:r>
            <a:endParaRPr lang="en-US" sz="1000" spc="-6">
              <a:solidFill>
                <a:srgbClr val="5E5E5E"/>
              </a:solidFill>
              <a:latin typeface="Calibri" panose="020F0502020204030204" pitchFamily="34" charset="0"/>
            </a:endParaRPr>
          </a:p>
        </p:txBody>
      </p:sp>
      <p:sp>
        <p:nvSpPr>
          <p:cNvPr id="2076" name="OTLSHAPE_M_95081984b4c84f7697ae11bb14b63a1a_Shape"/>
          <p:cNvSpPr/>
          <p:nvPr>
            <p:custDataLst>
              <p:tags r:id="rId91"/>
            </p:custDataLst>
          </p:nvPr>
        </p:nvSpPr>
        <p:spPr>
          <a:xfrm>
            <a:off x="1070754" y="3403600"/>
            <a:ext cx="114300" cy="123023"/>
          </a:xfrm>
          <a:prstGeom prst="rect">
            <a:avLst/>
          </a:prstGeom>
          <a:solidFill>
            <a:srgbClr val="20211C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77" name="OTLSHAPE_M_5f16d271c7144fa0bc75fbc319e563b7_Title"/>
          <p:cNvSpPr txBox="1"/>
          <p:nvPr>
            <p:custDataLst>
              <p:tags r:id="rId92"/>
            </p:custDataLst>
          </p:nvPr>
        </p:nvSpPr>
        <p:spPr>
          <a:xfrm>
            <a:off x="1595598" y="5170658"/>
            <a:ext cx="2527300" cy="18605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pPr algn="ctr"/>
            <a:r>
              <a:rPr lang="en-US" sz="1200" spc="-2" smtClean="0">
                <a:solidFill>
                  <a:schemeClr val="dk1"/>
                </a:solidFill>
                <a:latin typeface="Calibri" panose="020F0502020204030204" pitchFamily="34" charset="0"/>
              </a:rPr>
              <a:t>Enters preparatory seminary. Is expelled.</a:t>
            </a:r>
            <a:endParaRPr lang="en-US" sz="1200" spc="-2">
              <a:solidFill>
                <a:schemeClr val="dk1"/>
              </a:solidFill>
              <a:latin typeface="Calibri" panose="020F0502020204030204" pitchFamily="34" charset="0"/>
            </a:endParaRPr>
          </a:p>
        </p:txBody>
      </p:sp>
      <p:sp>
        <p:nvSpPr>
          <p:cNvPr id="2078" name="OTLSHAPE_M_5f16d271c7144fa0bc75fbc319e563b7_Date"/>
          <p:cNvSpPr txBox="1"/>
          <p:nvPr>
            <p:custDataLst>
              <p:tags r:id="rId93"/>
            </p:custDataLst>
          </p:nvPr>
        </p:nvSpPr>
        <p:spPr>
          <a:xfrm>
            <a:off x="2724247" y="4990233"/>
            <a:ext cx="2667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000" spc="-10" smtClean="0">
                <a:solidFill>
                  <a:srgbClr val="5E5E5E"/>
                </a:solidFill>
                <a:latin typeface="Calibri" panose="020F0502020204030204" pitchFamily="34" charset="0"/>
              </a:rPr>
              <a:t>1956</a:t>
            </a:r>
            <a:endParaRPr lang="en-US" sz="1000" spc="-10">
              <a:solidFill>
                <a:srgbClr val="5E5E5E"/>
              </a:solidFill>
              <a:latin typeface="Calibri" panose="020F0502020204030204" pitchFamily="34" charset="0"/>
            </a:endParaRPr>
          </a:p>
        </p:txBody>
      </p:sp>
      <p:sp>
        <p:nvSpPr>
          <p:cNvPr id="2079" name="OTLSHAPE_M_5f16d271c7144fa0bc75fbc319e563b7_Shape"/>
          <p:cNvSpPr/>
          <p:nvPr>
            <p:custDataLst>
              <p:tags r:id="rId94"/>
            </p:custDataLst>
          </p:nvPr>
        </p:nvSpPr>
        <p:spPr>
          <a:xfrm>
            <a:off x="2804453" y="3403600"/>
            <a:ext cx="114300" cy="123023"/>
          </a:xfrm>
          <a:prstGeom prst="rect">
            <a:avLst/>
          </a:prstGeom>
          <a:solidFill>
            <a:srgbClr val="20211C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80" name="OTLSHAPE_M_76990ee504c04a43886d15920c5bf118_Title"/>
          <p:cNvSpPr txBox="1"/>
          <p:nvPr>
            <p:custDataLst>
              <p:tags r:id="rId95"/>
            </p:custDataLst>
          </p:nvPr>
        </p:nvSpPr>
        <p:spPr>
          <a:xfrm>
            <a:off x="3462208" y="3732448"/>
            <a:ext cx="1168400" cy="18605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200" spc="-4" smtClean="0">
                <a:solidFill>
                  <a:schemeClr val="dk1"/>
                </a:solidFill>
                <a:latin typeface="Calibri" panose="020F0502020204030204" pitchFamily="34" charset="0"/>
              </a:rPr>
              <a:t>Marriage and child</a:t>
            </a:r>
            <a:endParaRPr lang="en-US" sz="1200" spc="-4">
              <a:solidFill>
                <a:schemeClr val="dk1"/>
              </a:solidFill>
              <a:latin typeface="Calibri" panose="020F0502020204030204" pitchFamily="34" charset="0"/>
            </a:endParaRPr>
          </a:p>
        </p:txBody>
      </p:sp>
      <p:sp>
        <p:nvSpPr>
          <p:cNvPr id="2081" name="OTLSHAPE_M_76990ee504c04a43886d15920c5bf118_Date"/>
          <p:cNvSpPr txBox="1"/>
          <p:nvPr>
            <p:custDataLst>
              <p:tags r:id="rId96"/>
            </p:custDataLst>
          </p:nvPr>
        </p:nvSpPr>
        <p:spPr>
          <a:xfrm>
            <a:off x="3913565" y="3552023"/>
            <a:ext cx="2667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000" spc="-10" smtClean="0">
                <a:solidFill>
                  <a:srgbClr val="5E5E5E"/>
                </a:solidFill>
                <a:latin typeface="Calibri" panose="020F0502020204030204" pitchFamily="34" charset="0"/>
              </a:rPr>
              <a:t>1965</a:t>
            </a:r>
            <a:endParaRPr lang="en-US" sz="1000" spc="-10">
              <a:solidFill>
                <a:srgbClr val="5E5E5E"/>
              </a:solidFill>
              <a:latin typeface="Calibri" panose="020F0502020204030204" pitchFamily="34" charset="0"/>
            </a:endParaRPr>
          </a:p>
        </p:txBody>
      </p:sp>
      <p:sp>
        <p:nvSpPr>
          <p:cNvPr id="2082" name="OTLSHAPE_M_76990ee504c04a43886d15920c5bf118_Shape"/>
          <p:cNvSpPr/>
          <p:nvPr>
            <p:custDataLst>
              <p:tags r:id="rId97"/>
            </p:custDataLst>
          </p:nvPr>
        </p:nvSpPr>
        <p:spPr>
          <a:xfrm>
            <a:off x="3993772" y="3403600"/>
            <a:ext cx="114300" cy="123023"/>
          </a:xfrm>
          <a:prstGeom prst="rect">
            <a:avLst/>
          </a:prstGeom>
          <a:solidFill>
            <a:srgbClr val="20211C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83" name="OTLSHAPE_M_4e13f87956fb49f2a11c27a1d5dfd28d_Title"/>
          <p:cNvSpPr txBox="1"/>
          <p:nvPr>
            <p:custDataLst>
              <p:tags r:id="rId98"/>
            </p:custDataLst>
          </p:nvPr>
        </p:nvSpPr>
        <p:spPr>
          <a:xfrm>
            <a:off x="3446617" y="4213227"/>
            <a:ext cx="1460500" cy="18605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200" spc="-4" smtClean="0">
                <a:solidFill>
                  <a:schemeClr val="dk1"/>
                </a:solidFill>
                <a:latin typeface="Calibri" panose="020F0502020204030204" pitchFamily="34" charset="0"/>
              </a:rPr>
              <a:t>M.F.A degree from NYU</a:t>
            </a:r>
            <a:endParaRPr lang="en-US" sz="1200" spc="-4">
              <a:solidFill>
                <a:schemeClr val="dk1"/>
              </a:solidFill>
              <a:latin typeface="Calibri" panose="020F0502020204030204" pitchFamily="34" charset="0"/>
            </a:endParaRPr>
          </a:p>
        </p:txBody>
      </p:sp>
      <p:sp>
        <p:nvSpPr>
          <p:cNvPr id="2084" name="OTLSHAPE_M_4e13f87956fb49f2a11c27a1d5dfd28d_Date"/>
          <p:cNvSpPr txBox="1"/>
          <p:nvPr>
            <p:custDataLst>
              <p:tags r:id="rId99"/>
            </p:custDataLst>
          </p:nvPr>
        </p:nvSpPr>
        <p:spPr>
          <a:xfrm>
            <a:off x="4045591" y="4032803"/>
            <a:ext cx="2667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000" spc="-10" smtClean="0">
                <a:solidFill>
                  <a:srgbClr val="5E5E5E"/>
                </a:solidFill>
                <a:latin typeface="Calibri" panose="020F0502020204030204" pitchFamily="34" charset="0"/>
              </a:rPr>
              <a:t>1966</a:t>
            </a:r>
            <a:endParaRPr lang="en-US" sz="1000" spc="-10">
              <a:solidFill>
                <a:srgbClr val="5E5E5E"/>
              </a:solidFill>
              <a:latin typeface="Calibri" panose="020F0502020204030204" pitchFamily="34" charset="0"/>
            </a:endParaRPr>
          </a:p>
        </p:txBody>
      </p:sp>
      <p:sp>
        <p:nvSpPr>
          <p:cNvPr id="2085" name="OTLSHAPE_M_4e13f87956fb49f2a11c27a1d5dfd28d_Shape"/>
          <p:cNvSpPr/>
          <p:nvPr>
            <p:custDataLst>
              <p:tags r:id="rId100"/>
            </p:custDataLst>
          </p:nvPr>
        </p:nvSpPr>
        <p:spPr>
          <a:xfrm>
            <a:off x="4125798" y="3403600"/>
            <a:ext cx="114300" cy="123023"/>
          </a:xfrm>
          <a:prstGeom prst="rect">
            <a:avLst/>
          </a:prstGeom>
          <a:solidFill>
            <a:srgbClr val="20211C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86" name="OTLSHAPE_M_bb06e6b706664637a453c7a5a209c921_Title"/>
          <p:cNvSpPr txBox="1"/>
          <p:nvPr>
            <p:custDataLst>
              <p:tags r:id="rId101"/>
            </p:custDataLst>
          </p:nvPr>
        </p:nvSpPr>
        <p:spPr>
          <a:xfrm>
            <a:off x="4843748" y="3732448"/>
            <a:ext cx="1041400" cy="18605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200" spc="-6" smtClean="0">
                <a:solidFill>
                  <a:schemeClr val="dk1"/>
                </a:solidFill>
                <a:latin typeface="Calibri" panose="020F0502020204030204" pitchFamily="34" charset="0"/>
              </a:rPr>
              <a:t>Second marriage</a:t>
            </a:r>
            <a:endParaRPr lang="en-US" sz="1200" spc="-6">
              <a:solidFill>
                <a:schemeClr val="dk1"/>
              </a:solidFill>
              <a:latin typeface="Calibri" panose="020F0502020204030204" pitchFamily="34" charset="0"/>
            </a:endParaRPr>
          </a:p>
        </p:txBody>
      </p:sp>
      <p:sp>
        <p:nvSpPr>
          <p:cNvPr id="2087" name="OTLSHAPE_M_bb06e6b706664637a453c7a5a209c921_Date"/>
          <p:cNvSpPr txBox="1"/>
          <p:nvPr>
            <p:custDataLst>
              <p:tags r:id="rId102"/>
            </p:custDataLst>
          </p:nvPr>
        </p:nvSpPr>
        <p:spPr>
          <a:xfrm>
            <a:off x="5234548" y="3552023"/>
            <a:ext cx="2667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000" spc="-10" smtClean="0">
                <a:solidFill>
                  <a:srgbClr val="5E5E5E"/>
                </a:solidFill>
                <a:latin typeface="Calibri" panose="020F0502020204030204" pitchFamily="34" charset="0"/>
              </a:rPr>
              <a:t>1975</a:t>
            </a:r>
            <a:endParaRPr lang="en-US" sz="1000" spc="-10">
              <a:solidFill>
                <a:srgbClr val="5E5E5E"/>
              </a:solidFill>
              <a:latin typeface="Calibri" panose="020F0502020204030204" pitchFamily="34" charset="0"/>
            </a:endParaRPr>
          </a:p>
        </p:txBody>
      </p:sp>
      <p:sp>
        <p:nvSpPr>
          <p:cNvPr id="2088" name="OTLSHAPE_M_bb06e6b706664637a453c7a5a209c921_Shape"/>
          <p:cNvSpPr/>
          <p:nvPr>
            <p:custDataLst>
              <p:tags r:id="rId103"/>
            </p:custDataLst>
          </p:nvPr>
        </p:nvSpPr>
        <p:spPr>
          <a:xfrm>
            <a:off x="5314755" y="3403600"/>
            <a:ext cx="114300" cy="123023"/>
          </a:xfrm>
          <a:prstGeom prst="rect">
            <a:avLst/>
          </a:prstGeom>
          <a:solidFill>
            <a:srgbClr val="20211C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89" name="OTLSHAPE_M_9b86142d23134665897162b7c7e8e3b7_Title"/>
          <p:cNvSpPr txBox="1"/>
          <p:nvPr>
            <p:custDataLst>
              <p:tags r:id="rId104"/>
            </p:custDataLst>
          </p:nvPr>
        </p:nvSpPr>
        <p:spPr>
          <a:xfrm>
            <a:off x="4331853" y="4694007"/>
            <a:ext cx="2603500" cy="18605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pPr algn="ctr"/>
            <a:r>
              <a:rPr lang="en-US" sz="1200" spc="-2" smtClean="0">
                <a:solidFill>
                  <a:schemeClr val="dk1"/>
                </a:solidFill>
                <a:latin typeface="Calibri" panose="020F0502020204030204" pitchFamily="34" charset="0"/>
              </a:rPr>
              <a:t>Spirals into depression and drug addiction</a:t>
            </a:r>
            <a:endParaRPr lang="en-US" sz="1200" spc="-2">
              <a:solidFill>
                <a:schemeClr val="dk1"/>
              </a:solidFill>
              <a:latin typeface="Calibri" panose="020F0502020204030204" pitchFamily="34" charset="0"/>
            </a:endParaRPr>
          </a:p>
        </p:txBody>
      </p:sp>
      <p:sp>
        <p:nvSpPr>
          <p:cNvPr id="2090" name="OTLSHAPE_M_9b86142d23134665897162b7c7e8e3b7_Date"/>
          <p:cNvSpPr txBox="1"/>
          <p:nvPr>
            <p:custDataLst>
              <p:tags r:id="rId105"/>
            </p:custDataLst>
          </p:nvPr>
        </p:nvSpPr>
        <p:spPr>
          <a:xfrm>
            <a:off x="5498962" y="4513582"/>
            <a:ext cx="2667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000" spc="-10" smtClean="0">
                <a:solidFill>
                  <a:srgbClr val="5E5E5E"/>
                </a:solidFill>
                <a:latin typeface="Calibri" panose="020F0502020204030204" pitchFamily="34" charset="0"/>
              </a:rPr>
              <a:t>1977</a:t>
            </a:r>
            <a:endParaRPr lang="en-US" sz="1000" spc="-10">
              <a:solidFill>
                <a:srgbClr val="5E5E5E"/>
              </a:solidFill>
              <a:latin typeface="Calibri" panose="020F0502020204030204" pitchFamily="34" charset="0"/>
            </a:endParaRPr>
          </a:p>
        </p:txBody>
      </p:sp>
      <p:sp>
        <p:nvSpPr>
          <p:cNvPr id="2091" name="OTLSHAPE_M_9b86142d23134665897162b7c7e8e3b7_Shape"/>
          <p:cNvSpPr/>
          <p:nvPr>
            <p:custDataLst>
              <p:tags r:id="rId106"/>
            </p:custDataLst>
          </p:nvPr>
        </p:nvSpPr>
        <p:spPr>
          <a:xfrm>
            <a:off x="5579168" y="3403600"/>
            <a:ext cx="114300" cy="123023"/>
          </a:xfrm>
          <a:prstGeom prst="rect">
            <a:avLst/>
          </a:prstGeom>
          <a:solidFill>
            <a:srgbClr val="20211C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92" name="OTLSHAPE_M_0de617eab8404f5bbab9d510e6d149b0_Title"/>
          <p:cNvSpPr txBox="1"/>
          <p:nvPr>
            <p:custDataLst>
              <p:tags r:id="rId107"/>
            </p:custDataLst>
          </p:nvPr>
        </p:nvSpPr>
        <p:spPr>
          <a:xfrm>
            <a:off x="5568053" y="4213227"/>
            <a:ext cx="914400" cy="18605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200" spc="-4" smtClean="0">
                <a:solidFill>
                  <a:schemeClr val="dk1"/>
                </a:solidFill>
                <a:latin typeface="Calibri" panose="020F0502020204030204" pitchFamily="34" charset="0"/>
              </a:rPr>
              <a:t>Third marriage</a:t>
            </a:r>
            <a:endParaRPr lang="en-US" sz="1200" spc="-4">
              <a:solidFill>
                <a:schemeClr val="dk1"/>
              </a:solidFill>
              <a:latin typeface="Calibri" panose="020F0502020204030204" pitchFamily="34" charset="0"/>
            </a:endParaRPr>
          </a:p>
        </p:txBody>
      </p:sp>
      <p:sp>
        <p:nvSpPr>
          <p:cNvPr id="2093" name="OTLSHAPE_M_0de617eab8404f5bbab9d510e6d149b0_Date"/>
          <p:cNvSpPr txBox="1"/>
          <p:nvPr>
            <p:custDataLst>
              <p:tags r:id="rId108"/>
            </p:custDataLst>
          </p:nvPr>
        </p:nvSpPr>
        <p:spPr>
          <a:xfrm>
            <a:off x="5894316" y="4032803"/>
            <a:ext cx="2667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000" spc="-10" smtClean="0">
                <a:solidFill>
                  <a:srgbClr val="5E5E5E"/>
                </a:solidFill>
                <a:latin typeface="Calibri" panose="020F0502020204030204" pitchFamily="34" charset="0"/>
              </a:rPr>
              <a:t>1979</a:t>
            </a:r>
            <a:endParaRPr lang="en-US" sz="1000" spc="-10">
              <a:solidFill>
                <a:srgbClr val="5E5E5E"/>
              </a:solidFill>
              <a:latin typeface="Calibri" panose="020F0502020204030204" pitchFamily="34" charset="0"/>
            </a:endParaRPr>
          </a:p>
        </p:txBody>
      </p:sp>
      <p:sp>
        <p:nvSpPr>
          <p:cNvPr id="2094" name="OTLSHAPE_M_0de617eab8404f5bbab9d510e6d149b0_Shape"/>
          <p:cNvSpPr/>
          <p:nvPr>
            <p:custDataLst>
              <p:tags r:id="rId109"/>
            </p:custDataLst>
          </p:nvPr>
        </p:nvSpPr>
        <p:spPr>
          <a:xfrm>
            <a:off x="5974523" y="3403600"/>
            <a:ext cx="114300" cy="123023"/>
          </a:xfrm>
          <a:prstGeom prst="rect">
            <a:avLst/>
          </a:prstGeom>
          <a:solidFill>
            <a:srgbClr val="20211C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95" name="OTLSHAPE_M_12e5fc7af99e4954ae004e1ee81debee_Title"/>
          <p:cNvSpPr txBox="1"/>
          <p:nvPr>
            <p:custDataLst>
              <p:tags r:id="rId110"/>
            </p:custDataLst>
          </p:nvPr>
        </p:nvSpPr>
        <p:spPr>
          <a:xfrm>
            <a:off x="6197274" y="3732448"/>
            <a:ext cx="1003300" cy="18605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200" spc="-4" smtClean="0">
                <a:solidFill>
                  <a:schemeClr val="dk1"/>
                </a:solidFill>
                <a:latin typeface="Calibri" panose="020F0502020204030204" pitchFamily="34" charset="0"/>
              </a:rPr>
              <a:t>Fourth marriage</a:t>
            </a:r>
            <a:endParaRPr lang="en-US" sz="1200" spc="-4">
              <a:solidFill>
                <a:schemeClr val="dk1"/>
              </a:solidFill>
              <a:latin typeface="Calibri" panose="020F0502020204030204" pitchFamily="34" charset="0"/>
            </a:endParaRPr>
          </a:p>
        </p:txBody>
      </p:sp>
      <p:sp>
        <p:nvSpPr>
          <p:cNvPr id="2096" name="OTLSHAPE_M_12e5fc7af99e4954ae004e1ee81debee_Date"/>
          <p:cNvSpPr txBox="1"/>
          <p:nvPr>
            <p:custDataLst>
              <p:tags r:id="rId111"/>
            </p:custDataLst>
          </p:nvPr>
        </p:nvSpPr>
        <p:spPr>
          <a:xfrm>
            <a:off x="6569638" y="3552023"/>
            <a:ext cx="2667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000" spc="-10" smtClean="0">
                <a:solidFill>
                  <a:srgbClr val="5E5E5E"/>
                </a:solidFill>
                <a:latin typeface="Calibri" panose="020F0502020204030204" pitchFamily="34" charset="0"/>
              </a:rPr>
              <a:t>1985</a:t>
            </a:r>
            <a:endParaRPr lang="en-US" sz="1000" spc="-10">
              <a:solidFill>
                <a:srgbClr val="5E5E5E"/>
              </a:solidFill>
              <a:latin typeface="Calibri" panose="020F0502020204030204" pitchFamily="34" charset="0"/>
            </a:endParaRPr>
          </a:p>
        </p:txBody>
      </p:sp>
      <p:sp>
        <p:nvSpPr>
          <p:cNvPr id="2097" name="OTLSHAPE_M_12e5fc7af99e4954ae004e1ee81debee_Shape"/>
          <p:cNvSpPr/>
          <p:nvPr>
            <p:custDataLst>
              <p:tags r:id="rId112"/>
            </p:custDataLst>
          </p:nvPr>
        </p:nvSpPr>
        <p:spPr>
          <a:xfrm>
            <a:off x="6649844" y="3403600"/>
            <a:ext cx="114300" cy="123023"/>
          </a:xfrm>
          <a:prstGeom prst="rect">
            <a:avLst/>
          </a:prstGeom>
          <a:solidFill>
            <a:srgbClr val="20211C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98" name="OTLSHAPE_M_0d8ddb8bf13e4fa5901562f9fa78bc48_Title"/>
          <p:cNvSpPr txBox="1"/>
          <p:nvPr>
            <p:custDataLst>
              <p:tags r:id="rId113"/>
            </p:custDataLst>
          </p:nvPr>
        </p:nvSpPr>
        <p:spPr>
          <a:xfrm>
            <a:off x="8099821" y="3751665"/>
            <a:ext cx="876300" cy="18605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200" spc="-6" smtClean="0">
                <a:solidFill>
                  <a:schemeClr val="dk1"/>
                </a:solidFill>
                <a:latin typeface="Calibri" panose="020F0502020204030204" pitchFamily="34" charset="0"/>
              </a:rPr>
              <a:t>Fifth marriage</a:t>
            </a:r>
            <a:endParaRPr lang="en-US" sz="1200" spc="-6">
              <a:solidFill>
                <a:schemeClr val="dk1"/>
              </a:solidFill>
              <a:latin typeface="Calibri" panose="020F0502020204030204" pitchFamily="34" charset="0"/>
            </a:endParaRPr>
          </a:p>
        </p:txBody>
      </p:sp>
      <p:sp>
        <p:nvSpPr>
          <p:cNvPr id="2099" name="OTLSHAPE_M_0d8ddb8bf13e4fa5901562f9fa78bc48_Date"/>
          <p:cNvSpPr txBox="1"/>
          <p:nvPr>
            <p:custDataLst>
              <p:tags r:id="rId114"/>
            </p:custDataLst>
          </p:nvPr>
        </p:nvSpPr>
        <p:spPr>
          <a:xfrm>
            <a:off x="8405341" y="3571240"/>
            <a:ext cx="2667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000" spc="-10" smtClean="0">
                <a:solidFill>
                  <a:srgbClr val="5E5E5E"/>
                </a:solidFill>
                <a:latin typeface="Calibri" panose="020F0502020204030204" pitchFamily="34" charset="0"/>
              </a:rPr>
              <a:t>1999</a:t>
            </a:r>
            <a:endParaRPr lang="en-US" sz="1000" spc="-10">
              <a:solidFill>
                <a:srgbClr val="5E5E5E"/>
              </a:solidFill>
              <a:latin typeface="Calibri" panose="020F0502020204030204" pitchFamily="34" charset="0"/>
            </a:endParaRPr>
          </a:p>
        </p:txBody>
      </p:sp>
      <p:sp>
        <p:nvSpPr>
          <p:cNvPr id="2100" name="OTLSHAPE_M_0d8ddb8bf13e4fa5901562f9fa78bc48_Shape"/>
          <p:cNvSpPr/>
          <p:nvPr>
            <p:custDataLst>
              <p:tags r:id="rId115"/>
            </p:custDataLst>
          </p:nvPr>
        </p:nvSpPr>
        <p:spPr>
          <a:xfrm>
            <a:off x="8479509" y="3403600"/>
            <a:ext cx="127000" cy="142240"/>
          </a:xfrm>
          <a:prstGeom prst="rect">
            <a:avLst/>
          </a:prstGeom>
          <a:solidFill>
            <a:srgbClr val="20211C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01" name="OTLSHAPE_M_b2b286228e7c428bb89462332a0f859a_Title"/>
          <p:cNvSpPr txBox="1"/>
          <p:nvPr>
            <p:custDataLst>
              <p:tags r:id="rId116"/>
            </p:custDataLst>
          </p:nvPr>
        </p:nvSpPr>
        <p:spPr>
          <a:xfrm>
            <a:off x="8314020" y="4694007"/>
            <a:ext cx="2603500" cy="18605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pPr algn="ctr"/>
            <a:r>
              <a:rPr lang="en-US" sz="1200" spc="-2" dirty="0" smtClean="0">
                <a:solidFill>
                  <a:schemeClr val="dk1"/>
                </a:solidFill>
                <a:latin typeface="Calibri" panose="020F0502020204030204" pitchFamily="34" charset="0"/>
              </a:rPr>
              <a:t>Wins first Academy Award (The Departed)</a:t>
            </a:r>
            <a:endParaRPr lang="en-US" sz="1200" spc="-2" dirty="0">
              <a:solidFill>
                <a:schemeClr val="dk1"/>
              </a:solidFill>
              <a:latin typeface="Calibri" panose="020F0502020204030204" pitchFamily="34" charset="0"/>
            </a:endParaRPr>
          </a:p>
        </p:txBody>
      </p:sp>
      <p:sp>
        <p:nvSpPr>
          <p:cNvPr id="2102" name="OTLSHAPE_M_b2b286228e7c428bb89462332a0f859a_Date"/>
          <p:cNvSpPr txBox="1"/>
          <p:nvPr>
            <p:custDataLst>
              <p:tags r:id="rId117"/>
            </p:custDataLst>
          </p:nvPr>
        </p:nvSpPr>
        <p:spPr>
          <a:xfrm>
            <a:off x="9482166" y="4513582"/>
            <a:ext cx="2667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000" spc="-10" smtClean="0">
                <a:solidFill>
                  <a:srgbClr val="5E5E5E"/>
                </a:solidFill>
                <a:latin typeface="Calibri" panose="020F0502020204030204" pitchFamily="34" charset="0"/>
              </a:rPr>
              <a:t>2007</a:t>
            </a:r>
            <a:endParaRPr lang="en-US" sz="1000" spc="-10">
              <a:solidFill>
                <a:srgbClr val="5E5E5E"/>
              </a:solidFill>
              <a:latin typeface="Calibri" panose="020F0502020204030204" pitchFamily="34" charset="0"/>
            </a:endParaRPr>
          </a:p>
        </p:txBody>
      </p:sp>
      <p:sp>
        <p:nvSpPr>
          <p:cNvPr id="2103" name="OTLSHAPE_M_b2b286228e7c428bb89462332a0f859a_Shape"/>
          <p:cNvSpPr/>
          <p:nvPr>
            <p:custDataLst>
              <p:tags r:id="rId118"/>
            </p:custDataLst>
          </p:nvPr>
        </p:nvSpPr>
        <p:spPr>
          <a:xfrm>
            <a:off x="9562373" y="3403600"/>
            <a:ext cx="114300" cy="123023"/>
          </a:xfrm>
          <a:prstGeom prst="rect">
            <a:avLst/>
          </a:prstGeom>
          <a:solidFill>
            <a:srgbClr val="20211C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04" name="OTLSHAPE_M_e47cc1ffd4e04c4b90f75e6adb732980_Title"/>
          <p:cNvSpPr txBox="1"/>
          <p:nvPr>
            <p:custDataLst>
              <p:tags r:id="rId119"/>
            </p:custDataLst>
          </p:nvPr>
        </p:nvSpPr>
        <p:spPr>
          <a:xfrm>
            <a:off x="9070093" y="4213227"/>
            <a:ext cx="2108200" cy="18605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200" spc="-4" smtClean="0">
                <a:solidFill>
                  <a:schemeClr val="dk1"/>
                </a:solidFill>
                <a:latin typeface="Calibri" panose="020F0502020204030204" pitchFamily="34" charset="0"/>
              </a:rPr>
              <a:t>Wins Emmy for Boardwalk Empire</a:t>
            </a:r>
            <a:endParaRPr lang="en-US" sz="1200" spc="-4">
              <a:solidFill>
                <a:schemeClr val="dk1"/>
              </a:solidFill>
              <a:latin typeface="Calibri" panose="020F0502020204030204" pitchFamily="34" charset="0"/>
            </a:endParaRPr>
          </a:p>
        </p:txBody>
      </p:sp>
      <p:sp>
        <p:nvSpPr>
          <p:cNvPr id="2105" name="OTLSHAPE_M_e47cc1ffd4e04c4b90f75e6adb732980_Date"/>
          <p:cNvSpPr txBox="1"/>
          <p:nvPr>
            <p:custDataLst>
              <p:tags r:id="rId120"/>
            </p:custDataLst>
          </p:nvPr>
        </p:nvSpPr>
        <p:spPr>
          <a:xfrm>
            <a:off x="9990737" y="4032803"/>
            <a:ext cx="2667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000" spc="-10" smtClean="0">
                <a:solidFill>
                  <a:srgbClr val="5E5E5E"/>
                </a:solidFill>
                <a:latin typeface="Calibri" panose="020F0502020204030204" pitchFamily="34" charset="0"/>
              </a:rPr>
              <a:t>2011</a:t>
            </a:r>
            <a:endParaRPr lang="en-US" sz="1000" spc="-10">
              <a:solidFill>
                <a:srgbClr val="5E5E5E"/>
              </a:solidFill>
              <a:latin typeface="Calibri" panose="020F0502020204030204" pitchFamily="34" charset="0"/>
            </a:endParaRPr>
          </a:p>
        </p:txBody>
      </p:sp>
      <p:sp>
        <p:nvSpPr>
          <p:cNvPr id="2106" name="OTLSHAPE_M_e47cc1ffd4e04c4b90f75e6adb732980_Shape"/>
          <p:cNvSpPr/>
          <p:nvPr>
            <p:custDataLst>
              <p:tags r:id="rId121"/>
            </p:custDataLst>
          </p:nvPr>
        </p:nvSpPr>
        <p:spPr>
          <a:xfrm>
            <a:off x="10070943" y="3403600"/>
            <a:ext cx="114300" cy="123023"/>
          </a:xfrm>
          <a:prstGeom prst="rect">
            <a:avLst/>
          </a:prstGeom>
          <a:solidFill>
            <a:srgbClr val="20211C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07" name="OTLSHAPE_M_2866b4e143584c7ab91fcdb94fd726c6_Title"/>
          <p:cNvSpPr txBox="1"/>
          <p:nvPr>
            <p:custDataLst>
              <p:tags r:id="rId122"/>
            </p:custDataLst>
          </p:nvPr>
        </p:nvSpPr>
        <p:spPr>
          <a:xfrm>
            <a:off x="10608873" y="3732448"/>
            <a:ext cx="850900" cy="18605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200" spc="-4" smtClean="0">
                <a:solidFill>
                  <a:schemeClr val="dk1"/>
                </a:solidFill>
                <a:latin typeface="Calibri" panose="020F0502020204030204" pitchFamily="34" charset="0"/>
              </a:rPr>
              <a:t>75th birthday</a:t>
            </a:r>
            <a:endParaRPr lang="en-US" sz="1200" spc="-4">
              <a:solidFill>
                <a:schemeClr val="dk1"/>
              </a:solidFill>
              <a:latin typeface="Calibri" panose="020F0502020204030204" pitchFamily="34" charset="0"/>
            </a:endParaRPr>
          </a:p>
        </p:txBody>
      </p:sp>
      <p:sp>
        <p:nvSpPr>
          <p:cNvPr id="2108" name="OTLSHAPE_M_2866b4e143584c7ab91fcdb94fd726c6_Date"/>
          <p:cNvSpPr txBox="1"/>
          <p:nvPr>
            <p:custDataLst>
              <p:tags r:id="rId123"/>
            </p:custDataLst>
          </p:nvPr>
        </p:nvSpPr>
        <p:spPr>
          <a:xfrm>
            <a:off x="10687529" y="3552023"/>
            <a:ext cx="6858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000" spc="-6" smtClean="0">
                <a:solidFill>
                  <a:srgbClr val="5E5E5E"/>
                </a:solidFill>
                <a:latin typeface="Calibri" panose="020F0502020204030204" pitchFamily="34" charset="0"/>
              </a:rPr>
              <a:t>Nov 17, 2017</a:t>
            </a:r>
            <a:endParaRPr lang="en-US" sz="1000" spc="-6">
              <a:solidFill>
                <a:srgbClr val="5E5E5E"/>
              </a:solidFill>
              <a:latin typeface="Calibri" panose="020F0502020204030204" pitchFamily="34" charset="0"/>
            </a:endParaRPr>
          </a:p>
        </p:txBody>
      </p:sp>
      <p:sp>
        <p:nvSpPr>
          <p:cNvPr id="2109" name="OTLSHAPE_M_2866b4e143584c7ab91fcdb94fd726c6_Shape"/>
          <p:cNvSpPr/>
          <p:nvPr>
            <p:custDataLst>
              <p:tags r:id="rId124"/>
            </p:custDataLst>
          </p:nvPr>
        </p:nvSpPr>
        <p:spPr>
          <a:xfrm>
            <a:off x="10979572" y="3403600"/>
            <a:ext cx="114300" cy="123023"/>
          </a:xfrm>
          <a:prstGeom prst="rect">
            <a:avLst/>
          </a:prstGeom>
          <a:solidFill>
            <a:srgbClr val="20211C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00" name="Picture 4" descr="Image result for taxi pattern yellow black"/>
          <p:cNvPicPr>
            <a:picLocks noChangeAspect="1" noChangeArrowheads="1"/>
          </p:cNvPicPr>
          <p:nvPr/>
        </p:nvPicPr>
        <p:blipFill rotWithShape="1">
          <a:blip r:embed="rId128" cstate="print">
            <a:extLst>
              <a:ext uri="{BEBA8EAE-BF5A-486C-A8C5-ECC9F3942E4B}">
                <a14:imgProps xmlns:a14="http://schemas.microsoft.com/office/drawing/2010/main">
                  <a14:imgLayer r:embed="rId129">
                    <a14:imgEffect>
                      <a14:brightnessContrast bright="-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706" t="86570" r="1"/>
          <a:stretch/>
        </p:blipFill>
        <p:spPr bwMode="auto">
          <a:xfrm>
            <a:off x="-38100" y="6517468"/>
            <a:ext cx="4289930" cy="353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9" name="Picture 4" descr="Image result for taxi pattern yellow black"/>
          <p:cNvPicPr>
            <a:picLocks noChangeAspect="1" noChangeArrowheads="1"/>
          </p:cNvPicPr>
          <p:nvPr/>
        </p:nvPicPr>
        <p:blipFill rotWithShape="1">
          <a:blip r:embed="rId128" cstate="print">
            <a:extLst>
              <a:ext uri="{BEBA8EAE-BF5A-486C-A8C5-ECC9F3942E4B}">
                <a14:imgProps xmlns:a14="http://schemas.microsoft.com/office/drawing/2010/main">
                  <a14:imgLayer r:embed="rId129">
                    <a14:imgEffect>
                      <a14:brightnessContrast bright="-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86" t="86570"/>
          <a:stretch/>
        </p:blipFill>
        <p:spPr bwMode="auto">
          <a:xfrm>
            <a:off x="4240098" y="6517468"/>
            <a:ext cx="4289930" cy="353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4" name="Picture 4" descr="Image result for taxi pattern yellow black"/>
          <p:cNvPicPr>
            <a:picLocks noChangeAspect="1" noChangeArrowheads="1"/>
          </p:cNvPicPr>
          <p:nvPr/>
        </p:nvPicPr>
        <p:blipFill rotWithShape="1">
          <a:blip r:embed="rId128" cstate="print">
            <a:extLst>
              <a:ext uri="{BEBA8EAE-BF5A-486C-A8C5-ECC9F3942E4B}">
                <a14:imgProps xmlns:a14="http://schemas.microsoft.com/office/drawing/2010/main">
                  <a14:imgLayer r:embed="rId129">
                    <a14:imgEffect>
                      <a14:brightnessContrast bright="-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86" t="86570" r="14295" b="-103"/>
          <a:stretch/>
        </p:blipFill>
        <p:spPr bwMode="auto">
          <a:xfrm>
            <a:off x="8522408" y="6517468"/>
            <a:ext cx="3677212" cy="355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Image result for blood stain transparent"/>
          <p:cNvPicPr>
            <a:picLocks noChangeAspect="1" noChangeArrowheads="1"/>
          </p:cNvPicPr>
          <p:nvPr/>
        </p:nvPicPr>
        <p:blipFill rotWithShape="1">
          <a:blip r:embed="rId1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1334138" y="5391150"/>
            <a:ext cx="727762" cy="868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0" name="Picture 12" descr="Image result for blood stain transparent"/>
          <p:cNvPicPr>
            <a:picLocks noChangeAspect="1" noChangeArrowheads="1"/>
          </p:cNvPicPr>
          <p:nvPr/>
        </p:nvPicPr>
        <p:blipFill rotWithShape="1">
          <a:blip r:embed="rId1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4488"/>
          <a:stretch/>
        </p:blipFill>
        <p:spPr bwMode="auto">
          <a:xfrm>
            <a:off x="1550433" y="3401762"/>
            <a:ext cx="1469617" cy="134410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0734904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ART_0" val="eyIkaWQiOiIxIiwiQ3VsdHVyZUluZm9OYW1lIjoiZW4tVVMiLCJTdHlsZU5hbWUiOm51bGwsIlZlcnNpb24iOnsiJGlkIjoiMiIsIlZlcnNpb24iOiIzLjEuMSIsIk9yaWdpbmFsQXNzZW1ibHlWZXJzaW9uIjoiMy4xNy4wMi4wMCIsIkVkaXRpb24iOiJQbHVzIiwiSXNQbHVzRWRpdGlvbiI6dHJ1ZX0sIkVmZmVjdCI6MSwiU3R5bGUiOnsiJGlkIjoiMyIsIlRpbWViYW5kU3R5bGUiOnsiJGlkIjoiNCIsIlNjYWxlTWFya2luZyI6MCwiU2hhcGUiOjYsIlNoYXBlU3R5bGUiOnsiJGlkIjoiNSIsIk1hcmdpbiI6eyIkaWQiOiI2IiwiVG9wIjowLCJMZWZ0IjoxMCwiUmlnaHQiOjEwLCJCb3R0b20iOjB9LCJQYWRkaW5nIjp7IiRpZCI6IjciLCJUb3AiOjUsIkxlZnQiOjEzLCJSaWdodCI6MTMsIkJvdHRvbSI6NX0sIkJhY2tncm91bmQiOnsiJGlkIjoiOCIsIkNvbG9yIjp7IiRpZCI6IjkiLCJBIjoyNTUsIlIiOjIzMCwiRyI6MTcwLCJCIjowfX0sIklzVmlzaWJsZSI6dHJ1ZSwiV2lkdGgiOjg1OC4wLCJIZWlnaHQiOjMwLjAsIkJvcmRlclN0eWxlIjp7IiRpZCI6IjEwIiwiTGluZUNvbG9yIjp7IiRpZCI6IjExIiwiJHR5cGUiOiJOTFJFLkNvbW1vbi5Eb20uU29saWRDb2xvckJydXNoLCBOTFJFLkNvbW1vbiIsIkNvbG9yIjp7IiRpZCI6IjEyIiwiQSI6MjU1LCJSIjoyNTUsIkciOjAsIkIiOjB9fSwiTGluZVdlaWdodCI6MC4wLCJMaW5lVHlwZSI6MCwiUGFyZW50U3R5bGUiOm51bGx9LCJQYXJlbnRTdHlsZSI6bnVsbH0sIlJpZ2h0RW5kQ2Fwc1N0eWxlIjp7IiRpZCI6IjEzIiwiRm9udFNldHRpbmdzIjp7IiRpZCI6IjE0IiwiRm9udFNpemUiOjE4LCJGb250TmFtZSI6IkNhbGlicmkiLCJJc0JvbGQiOnRydWUsIklzSXRhbGljIjpmYWxzZSwiSXNVbmRlcmxpbmVkIjpmYWxzZSwiUGFyZW50U3R5bGUiOm51bGx9LCJBdXRvU2l6ZSI6MCwiRm9yZWdyb3VuZCI6eyIkaWQiOiIxNSIsIkNvbG9yIjp7IiRpZCI6IjE2IiwiQSI6MjU1LCJSIjoyNTUsIkciOjI1NSwiQiI6MjU1fX0sIk1heFdpZHRoIjoiSW5maW5pdHkiLCJNYXhIZWlnaHQiOiJJbmZpbml0eSIsIlNtYXJ0Rm9yZWdyb3VuZElzQWN0aXZlIjpmYWxzZSwiSG9yaXpvbnRhbEFsaWdubWVudCI6MCwiVmVydGljYWxBbGlnbm1lbnQiOjAsIlNtYXJ0Rm9yZWdyb3VuZCI6bnVsbCwiTWFyZ2luIjp7IiRpZCI6IjE3IiwiVG9wIjowLCJMZWZ0IjowLCJSaWdodCI6MjAsIkJvdHRvbSI6MH0sIlBhZGRpbmciOnsiJGlkIjoiMTgiLCJUb3AiOjAsIkxlZnQiOjAsIlJpZ2h0IjowLCJCb3R0b20iOjB9LCJCYWNrZ3JvdW5kIjp7IiRpZCI6IjE5IiwiQ29sb3IiOnsiJGlkIjoiMjAiLCJBIjowLCJSIjowLCJHIjowLCJCIjowfX0sIklzVmlzaWJsZSI6ZmFsc2UsIldpZHRoIjowLjAsIkhlaWdodCI6MC4wLCJCb3JkZXJTdHlsZSI6bnVsbCwiUGFyZW50U3R5bGUiOm51bGx9LCJMZWZ0RW5kQ2Fwc1N0eWxlIjp7IiRpZCI6IjIxIiwiRm9udFNldHRpbmdzIjp7IiRpZCI6IjIyIiwiRm9udFNpemUiOjE4LCJGb250TmFtZSI6IkNhbGlicmkiLCJJc0JvbGQiOnRydWUsIklzSXRhbGljIjpmYWxzZSwiSXNVbmRlcmxpbmVkIjpmYWxzZSwiUGFyZW50U3R5bGUiOm51bGx9LCJBdXRvU2l6ZSI6MCwiRm9yZWdyb3VuZCI6eyIkaWQiOiIyMyIsIkNvbG9yIjp7IiRpZCI6IjI0IiwiQSI6MjU1LCJSIjoyNTUsIkciOjI1NSwiQiI6MjU1fX0sIk1heFdpZHRoIjoiSW5maW5pdHkiLCJNYXhIZWlnaHQiOiJJbmZpbml0eSIsIlNtYXJ0Rm9yZWdyb3VuZElzQWN0aXZlIjpmYWxzZSwiSG9yaXpvbnRhbEFsaWdubWVudCI6MCwiVmVydGljYWxBbGlnbm1lbnQiOjAsIlNtYXJ0Rm9yZWdyb3VuZCI6bnVsbCwiTWFyZ2luIjp7IiRpZCI6IjI1IiwiVG9wIjowLCJMZWZ0IjoyMCwiUmlnaHQiOjAsIkJvdHRvbSI6MH0sIlBhZGRpbmciOnsiJGlkIjoiMjYiLCJUb3AiOjAsIkxlZnQiOjAsIlJpZ2h0IjowLCJCb3R0b20iOjB9LCJCYWNrZ3JvdW5kIjp7IiRpZCI6IjI3IiwiQ29sb3IiOnsiJHJlZiI6IjIwIn19LCJJc1Zpc2libGUiOmZhbHNlLCJXaWR0aCI6MC4wLCJIZWlnaHQiOjAuMCwiQm9yZGVyU3R5bGUiOm51bGwsIlBhcmVudFN0eWxlIjpudWxsfSwiVG9kYXlUZXh0U3R5bGUiOnsiJGlkIjoiMjgiLCJGb250U2V0dGluZ3MiOnsiJGlkIjoiMjkiLCJGb250U2l6ZSI6MTIsIkZvbnROYW1lIjoiQ2FsaWJyaSIsIklzQm9sZCI6ZmFsc2UsIklzSXRhbGljIjpmYWxzZSwiSXNVbmRlcmxpbmVkIjpmYWxzZSwiUGFyZW50U3R5bGUiOm51bGx9LCJBdXRvU2l6ZSI6MCwiRm9yZWdyb3VuZCI6eyIkaWQiOiIzMCIsIkNvbG9yIjp7IiRpZCI6IjMxIiwiQSI6MjU1LCJSIjowLCJHIjowLCJCIjowfX0sIk1heFdpZHRoIjoyMDAuMCwiTWF4SGVpZ2h0IjoiSW5maW5pdHkiLCJTbWFydEZvcmVncm91bmRJc0FjdGl2ZSI6ZmFsc2UsIkhvcml6b250YWxBbGlnbm1lbnQiOjAsIlZlcnRpY2FsQWxpZ25tZW50IjowLCJTbWFydEZvcmVncm91bmQiOm51bGwsIk1hcmdpbiI6eyIkaWQiOiIzMiIsIlRvcCI6MCwiTGVmdCI6MCwiUmlnaHQiOjAsIkJvdHRvbSI6MH0sIlBhZGRpbmciOnsiJGlkIjoiMzMiLCJUb3AiOjAsIkxlZnQiOjAsIlJpZ2h0IjowLCJCb3R0b20iOjB9LCJCYWNrZ3JvdW5kIjp7IiRpZCI6IjM0IiwiQ29sb3IiOnsiJHJlZiI6IjIwIn19LCJJc1Zpc2libGUiOnRydWUsIldpZHRoIjowLjAsIkhlaWdodCI6MC4wLCJCb3JkZXJTdHlsZSI6bnVsbCwiUGFyZW50U3R5bGUiOm51bGx9LCJUb2RheU1hcmtlclN0eWxlIjp7IiRpZCI6IjM1IiwiTWFyZ2luIjp7IiRpZCI6IjM2IiwiVG9wIjowLCJMZWZ0IjowLCJSaWdodCI6MCwiQm90dG9tIjowfSwiUGFkZGluZyI6eyIkaWQiOiIzNyIsIlRvcCI6MCwiTGVmdCI6MCwiUmlnaHQiOjAsIkJvdHRvbSI6MH0sIkJhY2tncm91bmQiOnsiJGlkIjoiMzgiLCJDb2xvciI6eyIkaWQiOiIzOSIsIkEiOjI1NSwiUiI6MjU1LCJHIjowLCJCIjowfX0sIklzVmlzaWJsZSI6dHJ1ZSwiV2lkdGgiOjAuMCwiSGVpZ2h0IjowLjAsIkJvcmRlclN0eWxlIjpudWxsLCJQYXJlbnRTdHlsZSI6bnVsbH0sIlNjYWxlU3R5bGUiOnsiJGlkIjoiNDAiLCJTaG93U2VnbWVudFNlcGFyYXRvcnMiOnRydWUsIlNlZ21lbnRTZXBhcmF0b3JPcGFjaXR5IjozMCwiRm9udFNldHRpbmdzIjp7IiRpZCI6IjQxIiwiRm9udFNpemUiOjEyLCJGb250TmFtZSI6IkNhbGlicmkiLCJJc0JvbGQiOmZhbHNlLCJJc0l0YWxpYyI6ZmFsc2UsIklzVW5kZXJsaW5lZCI6ZmFsc2UsIlBhcmVudFN0eWxlIjpudWxsfSwiQXV0b1NpemUiOjAsIkZvcmVncm91bmQiOnsiJGlkIjoiNDIiLCJDb2xvciI6eyIkaWQiOiI0MyIsIkEiOjI1NSwiUiI6MjUwLCJHIjoyNDEsIkIiOjIyNn19LCJNYXhXaWR0aCI6MjAwLjAsIk1heEhlaWdodCI6IkluZmluaXR5IiwiU21hcnRGb3JlZ3JvdW5kSXNBY3RpdmUiOmZhbHNlLCJIb3Jpem9udGFsQWxpZ25tZW50IjowLCJWZXJ0aWNhbEFsaWdubWVudCI6MSwiU21hcnRGb3JlZ3JvdW5kIjpudWxsLCJNYXJnaW4iOnsiJGlkIjoiNDQiLCJUb3AiOjAsIkxlZnQiOjUsIlJpZ2h0IjowLCJCb3R0b20iOjB9LCJQYWRkaW5nIjp7IiRpZCI6IjQ1IiwiVG9wIjowLCJMZWZ0IjowLCJSaWdodCI6MCwiQm90dG9tIjowfSwiQmFja2dyb3VuZCI6eyIkaWQiOiI0NiIsIkNvbG9yIjp7IiRyZWYiOiIyMCJ9fSwiSXNWaXNpYmxlIjp0cnVlLCJXaWR0aCI6MC4wLCJIZWlnaHQiOjAuMCwiQm9yZGVyU3R5bGUiOm51bGwsIlBhcmVudFN0eWxlIjpudWxsfSwiRWxhcHNlZFRpbWVCYWNrZ3JvdW5kIjp7IiRpZCI6IjQ3IiwiQ29sb3IiOnsiJGlkIjoiNDgiLCJBIjo3NywiUiI6MjU1LCJHIjowLCJCIjowfX0sIkFwcGVuZFllYXJPblllYXJDaGFuZ2UiOnRydWUsIkVsYXBzZWRUaW1lRm9ybWF0IjowLCJUb2RheU1hcmtlclBvc2l0aW9uIjozLCJRdWlja1Bvc2l0aW9uIjozLCJBYnNvbHV0ZVBvc2l0aW9uIjoyNDMuMCwiTWFyZ2luIjp7IiRpZCI6IjQ5IiwiVG9wIjowLCJMZWZ0IjoxMCwiUmlnaHQiOjEwLCJCb3R0b20iOjB9LCJQYWRkaW5nIjp7IiRpZCI6IjUwIiwiVG9wIjowLCJMZWZ0IjowLCJSaWdodCI6MCwiQm90dG9tIjowfSwiQmFja2dyb3VuZCI6eyIkaWQiOiI1MSIsIkNvbG9yIjp7IiRpZCI6IjUyIiwiQSI6MjU1LCJSIjozMSwiRyI6NzMsIkIiOjEyNX19LCJJc1Zpc2libGUiOnRydWUsIldpZHRoIjowLjAsIkhlaWdodCI6MC4wLCJCb3JkZXJTdHlsZSI6bnVsbCwiUGFyZW50U3R5bGUiOm51bGx9LCJEZWZhdWx0TWlsZXN0b25lU3R5bGUiOnsiJGlkIjoiNTMiLCJTaGFwZSI6MywiQ29ubmVjdG9yTWFyZ2luIjp7IiRpZCI6IjU0IiwiVG9wIjowLCJMZWZ0IjoyLCJSaWdodCI6MiwiQm90dG9tIjowfSwiQ29ubmVjdG9yU3R5bGUiOnsiJGlkIjoiNTUiLCJMaW5lQ29sb3IiOnsiJGlkIjoiNTYiLCIkdHlwZSI6Ik5MUkUuQ29tbW9uLkRvbS5Tb2xpZENvbG9yQnJ1c2gsIE5MUkUuQ29tbW9uIiwiQ29sb3IiOnsiJGlkIjoiNTciLCJBIjoyNTUsIlIiOjI1LCJHIjoyNSwiQiI6MjV9fSwiTGluZVdlaWdodCI6MS4wLCJMaW5lVHlwZSI6MCwiUGFyZW50U3R5bGUiOm51bGx9LCJJc0JlbG93VGltZWJhbmQiOnRydWUsIkhpZGVEYXRlIjpmYWxzZSwiU2hhcGVTaXplIjowLCJTcGFjaW5nIjoyLjAsIlBhZGRpbmciOnsiJGlkIjoiNTgiLCJUb3AiOjcsIkxlZnQiOjMsIlJpZ2h0IjowLCJCb3R0b20iOjJ9LCJTaGFwZVN0eWxlIjp7IiRpZCI6IjU5IiwiTWFyZ2luIjp7IiRpZCI6IjYwIiwiVG9wIjowLCJMZWZ0IjowLCJSaWdodCI6MCwiQm90dG9tIjowfSwiUGFkZGluZyI6eyIkaWQiOiI2MSIsIlRvcCI6MCwiTGVmdCI6MCwiUmlnaHQiOjAsIkJvdHRvbSI6MH0sIkJhY2tncm91bmQiOnsiJGlkIjoiNjIiLCJDb2xvciI6eyIkaWQiOiI2MyIsIkEiOjI1NSwiUiI6MTUsIkciOjE1LCJCIjoxNX19LCJJc1Zpc2libGUiOnRydWUsIldpZHRoIjoxMi4wLCJIZWlnaHQiOjE0LjAsIkJvcmRlclN0eWxlIjp7IiRpZCI6IjY0IiwiTGluZUNvbG9yIjp7IiRpZCI6IjY1IiwiJHR5cGUiOiJOTFJFLkNvbW1vbi5Eb20uU29saWRDb2xvckJydXNoLCBOTFJFLkNvbW1vbiIsIkNvbG9yIjp7IiRpZCI6IjY2IiwiQSI6MjU1LCJSIjoyNTUsIkciOjAsIkIiOjB9fSwiTGluZVdlaWdodCI6MC4wLCJMaW5lVHlwZSI6MCwiUGFyZW50U3R5bGUiOm51bGx9LCJQYXJlbnRTdHlsZSI6bnVsbH0sIlRpdGxlU3R5bGUiOnsiJGlkIjoiNjciLCJGb250U2V0dGluZ3MiOnsiJGlkIjoiNjgiLCJGb250U2l6ZSI6MTIsIkZvbnROYW1lIjoiQ2FsaWJyaSIsIklzQm9sZCI6ZmFsc2UsIklzSXRhbGljIjpmYWxzZSwiSXNVbmRlcmxpbmVkIjpmYWxzZSwiUGFyZW50U3R5bGUiOm51bGx9LCJBdXRvU2l6ZSI6MCwiRm9yZWdyb3VuZCI6eyIkaWQiOiI2OSIsIkNvbG9yIjp7IiRpZCI6IjcwIiwiQSI6MjU1LCJSIjowLCJHIjowLCJCIjowfX0sIk1heFdpZHRoIjoyMDAuMCwiTWF4SGVpZ2h0IjoiSW5maW5pdHkiLCJTbWFydEZvcmVncm91bmRJc0FjdGl2ZSI6ZmFsc2UsIkhvcml6b250YWxBbGlnbm1lbnQiOjEsIlZlcnRpY2FsQWxpZ25tZW50IjowLCJTbWFydEZvcmVncm91bmQiOm51bGwsIk1hcmdpbiI6eyIkaWQiOiI3MSIsIlRvcCI6MCwiTGVmdCI6MCwiUmlnaHQiOjAsIkJvdHRvbSI6MH0sIlBhZGRpbmciOnsiJGlkIjoiNzIiLCJUb3AiOjAsIkxlZnQiOjAsIlJpZ2h0IjowLCJCb3R0b20iOjB9LCJCYWNrZ3JvdW5kIjp7IiRpZCI6IjczIiwiQ29sb3IiOnsiJHJlZiI6IjIwIn19LCJJc1Zpc2libGUiOnRydWUsIldpZHRoIjowLjAsIkhlaWdodCI6MC4wLCJCb3JkZXJTdHlsZSI6bnVsbCwiUGFyZW50U3R5bGUiOm51bGx9LCJEYXRlU3R5bGUiOnsiJGlkIjoiNzQiLCJGb250U2V0dGluZ3MiOnsiJGlkIjoiNzUiLCJGb250U2l6ZSI6MTAsIkZvbnROYW1lIjoiQ2FsaWJyaSIsIklzQm9sZCI6ZmFsc2UsIklzSXRhbGljIjpmYWxzZSwiSXNVbmRlcmxpbmVkIjpmYWxzZSwiUGFyZW50U3R5bGUiOm51bGx9LCJBdXRvU2l6ZSI6MCwiRm9yZWdyb3VuZCI6eyIkaWQiOiI3NiIsIkNvbG9yIjp7IiRpZCI6Ijc3IiwiQSI6MjU1LCJSIjo2OCwiRyI6ODQsIkIiOjEwNn19LCJNYXhXaWR0aCI6MjAwLjAsIk1heEhlaWdodCI6IkluZmluaXR5IiwiU21hcnRGb3JlZ3JvdW5kSXNBY3RpdmUiOmZhbHNlLCJIb3Jpem9udGFsQWxpZ25tZW50IjowLCJWZXJ0aWNhbEFsaWdubWVudCI6MCwiU21hcnRGb3JlZ3JvdW5kIjpudWxsLCJNYXJnaW4iOnsiJGlkIjoiNzgiLCJUb3AiOjAsIkxlZnQiOjAsIlJpZ2h0IjowLCJCb3R0b20iOjB9LCJQYWRkaW5nIjp7IiRpZCI6Ijc5IiwiVG9wIjowLCJMZWZ0IjowLCJSaWdodCI6MCwiQm90dG9tIjowfSwiQmFja2dyb3VuZCI6eyIkaWQiOiI4MCIsIkNvbG9yIjp7IiRyZWYiOiIyMCJ9fSwiSXNWaXNpYmxlIjp0cnVlLCJXaWR0aCI6MC4wLCJIZWlnaHQiOjAuMCwiQm9yZGVyU3R5bGUiOm51bGwsIlBhcmVudFN0eWxlIjpudWxsfSwiRGF0ZUZvcm1hdCI6eyIkaWQiOiI4MSIsIkZvcm1hdFN0cmluZyI6Inl5eXkiLCJTZXBhcmF0b3IiOiIvIiwiVXNlSW50ZXJuYXRpb25hbERhdGVGb3JtYXQiOmZhbHNlLCJEYXRlSXNWaXNpYmxlIjp0cnVlLCJUaW1lSXNWaXNpYmxlIjpmYWxzZSwiSG91ckRpZ2l0cyI6MSwiQW1QbURlc2lnbmF0b3IiOjIsIlRyaW0wME1pbnV0ZXMiOmZhbHNlLCJMYXN0S25vd25WaXNpYmlsaXR5U3RhdGUiOm51bGx9LCJJc1Zpc2libGUiOnRydWUsIlBhcmVudFN0eWxlIjpudWxsfSwiRGVmYXVsdFRhc2tTdHlsZSI6eyIkaWQiOiI4MiIsIlNoYXBlIjo3LCJTaGFwZVRoaWNrbmVzcyI6MSwiRHVyYXRpb25Gb3JtYXQiOjAsIkluY2x1ZGVOb25Xb3JraW5nRGF5c0luRHVyYXRpb24iOmZhbHNlLCJQZXJjZW50YWdlQ29tcGxldGVTdHlsZSI6eyIkaWQiOiI4MyIsIkZvbnRTZXR0aW5ncyI6eyIkaWQiOiI4NCIsIkZvbnRTaXplIjoxMCwiRm9udE5hbWUiOiJDYWxpYnJpIiwiSXNCb2xkIjpmYWxzZSwiSXNJdGFsaWMiOmZhbHNlLCJJc1VuZGVybGluZWQiOmZhbHNlLCJQYXJlbnRTdHlsZSI6bnVsbH0sIkF1dG9TaXplIjowLCJGb3JlZ3JvdW5kIjp7IiRpZCI6Ijg1IiwiQ29sb3IiOnsiJGlkIjoiODYiLCJBIjoyNTUsIlIiOjIzNywiRyI6MTI1LCJCIjo0OX19LCJNYXhXaWR0aCI6MjAwLjAsIk1heEhlaWdodCI6IkluZmluaXR5IiwiU21hcnRGb3JlZ3JvdW5kSXNBY3RpdmUiOmZhbHNlLCJIb3Jpem9udGFsQWxpZ25tZW50IjowLCJWZXJ0aWNhbEFsaWdubWVudCI6MCwiU21hcnRGb3JlZ3JvdW5kIjpudWxsLCJNYXJnaW4iOnsiJGlkIjoiODciLCJUb3AiOjAsIkxlZnQiOjAsIlJpZ2h0IjowLCJCb3R0b20iOjB9LCJQYWRkaW5nIjp7IiRpZCI6Ijg4IiwiVG9wIjowLCJMZWZ0IjowLCJSaWdodCI6MCwiQm90dG9tIjowfSwiQmFja2dyb3VuZCI6eyIkaWQiOiI4OSIsIkNvbG9yIjp7IiRyZWYiOiIyMCJ9fSwiSXNWaXNpYmxlIjp0cnVlLCJXaWR0aCI6MC4wLCJIZWlnaHQiOjAuMCwiQm9yZGVyU3R5bGUiOm51bGwsIlBhcmVudFN0eWxlIjpudWxsfSwiRHVyYXRpb25TdHlsZSI6eyIkaWQiOiI5MCIsIkZvbnRTZXR0aW5ncyI6eyIkaWQiOiI5MSIsIkZvbnRTaXplIjoxMCwiRm9udE5hbWUiOiJDYWxpYnJpIiwiSXNCb2xkIjpmYWxzZSwiSXNJdGFsaWMiOmZhbHNlLCJJc1VuZGVybGluZWQiOmZhbHNlLCJQYXJlbnRTdHlsZSI6bnVsbH0sIkF1dG9TaXplIjowLCJGb3JlZ3JvdW5kIjp7IiRpZCI6IjkyIiwiQ29sb3IiOnsiJGlkIjoiOTMiLCJBIjoyNTUsIlIiOjIzNywiRyI6MTI1LCJCIjo0OX19LCJNYXhXaWR0aCI6MjAwLjAsIk1heEhlaWdodCI6IkluZmluaXR5IiwiU21hcnRGb3JlZ3JvdW5kSXNBY3RpdmUiOmZhbHNlLCJIb3Jpem9udGFsQWxpZ25tZW50IjowLCJWZXJ0aWNhbEFsaWdubWVudCI6MCwiU21hcnRGb3JlZ3JvdW5kIjpudWxsLCJNYXJnaW4iOnsiJGlkIjoiOTQiLCJUb3AiOjAsIkxlZnQiOjAsIlJpZ2h0IjowLCJCb3R0b20iOjB9LCJQYWRkaW5nIjp7IiRpZCI6Ijk1IiwiVG9wIjowLCJMZWZ0IjowLCJSaWdodCI6MCwiQm90dG9tIjowfSwiQmFja2dyb3VuZCI6eyIkaWQiOiI5NiIsIkNvbG9yIjp7IiRyZWYiOiIyMCJ9fSwiSXNWaXNpYmxlIjp0cnVlLCJXaWR0aCI6MC4wLCJIZWlnaHQiOjAuMCwiQm9yZGVyU3R5bGUiOm51bGwsIlBhcmVudFN0eWxlIjpudWxsfSwiSG9yaXpvbnRhbENvbm5lY3RvclN0eWxlIjp7IiRpZCI6Ijk3IiwiTGluZUNvbG9yIjp7IiRpZCI6Ijk4IiwiJHR5cGUiOiJOTFJFLkNvbW1vbi5Eb20uU29saWRDb2xvckJydXNoLCBOTFJFLkNvbW1vbiIsIkNvbG9yIjp7IiRpZCI6Ijk5IiwiQSI6MjU1LCJSIjoyMDQsIkciOjIwNCwiQiI6MjA0fX0sIkxpbmVXZWlnaHQiOjEuMCwiTGluZVR5cGUiOjAsIlBhcmVudFN0eWxlIjpudWxsfSwiVmVydGljYWxDb25uZWN0b3JTdHlsZSI6eyIkaWQiOiIxMDAiLCJMaW5lQ29sb3IiOnsiJGlkIjoiMTAxIiwiJHR5cGUiOiJOTFJFLkNvbW1vbi5Eb20uU29saWRDb2xvckJydXNoLCBOTFJFLkNvbW1vbiIsIkNvbG9yIjp7IiRpZCI6IjEwMiIsIkEiOjI1NSwiUiI6MjA0LCJHIjoyMDQsIkIiOjIwNH19LCJMaW5lV2VpZ2h0IjowLjAsIkxpbmVUeXBlIjowLCJQYXJlbnRTdHlsZSI6bnVsbH0sIk1hcmdpbiI6bnVsbCwiU3RhcnREYXRlUG9zaXRpb24iOjQsIkVuZERhdGVQb3NpdGlvbiI6NCwiRGF0ZUlzVmlzaWJsZSI6dHJ1ZSwiVGl0bGVQb3NpdGlvbiI6NSwiRHVyYXRpb25Qb3NpdGlvbiI6NiwiUGVyY2VudGFnZUNvbXBsZXRlZFBvc2l0aW9uIjo2LCJTcGFjaW5nIjo1LCJJc0JlbG93VGltZWJhbmQiOmZhbHNlLCJQZXJjZW50YWdlQ29tcGxldGVTaGFwZU9wYWNpdHkiOjM1LCJTaGFwZVN0eWxlIjp7IiRpZCI6IjEwMyIsIk1hcmdpbiI6eyIkaWQiOiIxMDQiLCJUb3AiOjAsIkxlZnQiOjQsIlJpZ2h0Ijo0LCJCb3R0b20iOjB9LCJQYWRkaW5nIjp7IiRpZCI6IjEwNSIsIlRvcCI6MCwiTGVmdCI6MCwiUmlnaHQiOjAsIkJvdHRvbSI6MH0sIkJhY2tncm91bmQiOnsiJGlkIjoiMTA2IiwiQ29sb3IiOnsiJGlkIjoiMTA3IiwiQSI6MjU1LCJSIjowLCJHIjoxMTQsIkIiOjE4OH19LCJJc1Zpc2libGUiOnRydWUsIldpZHRoIjowLjAsIkhlaWdodCI6MTYuMCwiQm9yZGVyU3R5bGUiOnsiJGlkIjoiMTA4IiwiTGluZUNvbG9yIjp7IiRpZCI6IjEwOSIsIiR0eXBlIjoiTkxSRS5Db21tb24uRG9tLlNvbGlkQ29sb3JCcnVzaCwgTkxSRS5Db21tb24iLCJDb2xvciI6eyIkaWQiOiIxMTAiLCJBIjoyNTUsIlIiOjI1NSwiRyI6MCwiQiI6MH19LCJMaW5lV2VpZ2h0IjowLjAsIkxpbmVUeXBlIjowLCJQYXJlbnRTdHlsZSI6bnVsbH0sIlBhcmVudFN0eWxlIjpudWxsfSwiVGl0bGVTdHlsZSI6eyIkaWQiOiIxMTEiLCJGb250U2V0dGluZ3MiOnsiJGlkIjoiMTEyIiwiRm9udFNpemUiOjExLCJGb250TmFtZSI6IkNhbGlicmkiLCJJc0JvbGQiOnRydWUsIklzSXRhbGljIjpmYWxzZSwiSXNVbmRlcmxpbmVkIjpmYWxzZSwiUGFyZW50U3R5bGUiOm51bGx9LCJBdXRvU2l6ZSI6MCwiRm9yZWdyb3VuZCI6eyIkaWQiOiIxMTMiLCJDb2xvciI6eyIkaWQiOiIxMTQiLCJBIjoyNTUsIlIiOjAsIkciOjAsIkIiOjB9fSwiTWF4V2lkdGgiOjk2MC4wLCJNYXhIZWlnaHQiOiJJbmZpbml0eSIsIlNtYXJ0Rm9yZWdyb3VuZElzQWN0aXZlIjpmYWxzZSwiSG9yaXpvbnRhbEFsaWdubWVudCI6MCwiVmVydGljYWxBbGlnbm1lbnQiOjAsIlNtYXJ0Rm9yZWdyb3VuZCI6bnVsbCwiTWFyZ2luIjp7IiRpZCI6IjExNSIsIlRvcCI6MCwiTGVmdCI6MCwiUmlnaHQiOjAsIkJvdHRvbSI6MH0sIlBhZGRpbmciOnsiJGlkIjoiMTE2IiwiVG9wIjowLCJMZWZ0IjowLCJSaWdodCI6MCwiQm90dG9tIjowfSwiQmFja2dyb3VuZCI6eyIkaWQiOiIxMTciLCJDb2xvciI6eyIkcmVmIjoiMjAifX0sIklzVmlzaWJsZSI6dHJ1ZSwiV2lkdGgiOjAuMCwiSGVpZ2h0IjowLjAsIkJvcmRlclN0eWxlIjpudWxsLCJQYXJlbnRTdHlsZSI6bnVsbH0sIkRhdGVTdHlsZSI6eyIkaWQiOiIxMTgiLCJGb250U2V0dGluZ3MiOnsiJGlkIjoiMTE5IiwiRm9udFNpemUiOjEwLCJGb250TmFtZSI6IkNhbGlicmkiLCJJc0JvbGQiOmZhbHNlLCJJc0l0YWxpYyI6ZmFsc2UsIklzVW5kZXJsaW5lZCI6ZmFsc2UsIlBhcmVudFN0eWxlIjpudWxsfSwiQXV0b1NpemUiOjAsIkZvcmVncm91bmQiOnsiJGlkIjoiMTIwIiwiQ29sb3IiOnsiJGlkIjoiMTIxIiwiQSI6MjU1LCJSIjo2OCwiRyI6ODQsIkIiOjEwNn19LCJNYXhXaWR0aCI6MjAwLjAsIk1heEhlaWdodCI6IkluZmluaXR5IiwiU21hcnRGb3JlZ3JvdW5kSXNBY3RpdmUiOmZhbHNlLCJIb3Jpem9udGFsQWxpZ25tZW50IjowLCJWZXJ0aWNhbEFsaWdubWVudCI6MCwiU21hcnRGb3JlZ3JvdW5kIjpudWxsLCJNYXJnaW4iOnsiJGlkIjoiMTIyIiwiVG9wIjowLCJMZWZ0IjowLCJSaWdodCI6MCwiQm90dG9tIjowfSwiUGFkZGluZyI6eyIkaWQiOiIxMjMiLCJUb3AiOjAsIkxlZnQiOjAsIlJpZ2h0IjowLCJCb3R0b20iOjB9LCJCYWNrZ3JvdW5kIjp7IiRpZCI6IjEyNCIsIkNvbG9yIjp7IiRyZWYiOiIyMCJ9fSwiSXNWaXNpYmxlIjp0cnVlLCJXaWR0aCI6MC4wLCJIZWlnaHQiOjAuMCwiQm9yZGVyU3R5bGUiOm51bGwsIlBhcmVudFN0eWxlIjpudWxsfSwiRGF0ZUZvcm1hdCI6eyIkaWQiOiIxMjUiLCJGb3JtYXRTdHJpbmciOiJNTU0gZCIsIlNlcGFyYXRvciI6Ii8iLCJVc2VJbnRlcm5hdGlvbmFsRGF0ZUZvcm1hdCI6ZmFsc2UsIkRhdGVJc1Zpc2libGUiOnRydWUsIlRpbWVJc1Zpc2libGUiOmZhbHNlLCJIb3VyRGlnaXRzIjoxLCJBbVBtRGVzaWduYXRvciI6MiwiVHJpbTAwTWludXRlcyI6ZmFsc2UsIkxhc3RLbm93blZpc2liaWxpdHlTdGF0ZSI6bnVsbH0sIklzVmlzaWJsZSI6dHJ1ZSwiUGFyZW50U3R5bGUiOm51bGwsIl9leHBsaWNpdGx5U2V0Ijp7IiRpZCI6IjEyNiIsIlNoYXBlU3R5bGUiOmZhbHNlLCJUaXRsZVN0eWxlIjpmYWxzZSwiRGF0ZVN0eWxlIjpmYWxzZSwiSG9yaXpvbnRhbENvbm5lY3RvclN0eWxlIjpmYWxzZSwiVmVydGljYWxDb25uZWN0b3JTdHlsZSI6ZmFsc2UsIlBlcmNlbnRhZ2VDb21wbGV0ZVNoYXBlT3BhY2l0eSI6ZmFsc2UsIlNoYXBlIjpmYWxzZSwiU2hhcGVUaGlja25lc3MiOmZhbHNlLCJEdXJhdGlvbkZvcm1hdCI6ZmFsc2UsIkluY2x1ZGVOb25Xb3JraW5nRGF5c0luRHVyYXRpb24iOmZhbHNlLCJNYXJnaW4iOmZhbHNlLCJTdGFydERhdGVQb3NpdGlvbiI6ZmFsc2UsIkVuZERhdGVQb3NpdGlvbiI6ZmFsc2UsIlRpdGxlUG9zaXRpb24iOmZhbHNlLCJEdXJhdGlvblBvc2l0aW9uIjpmYWxzZSwiUGVyY2VudGFnZUNvbXBsZXRlZFBvc2l0aW9uIjpmYWxzZSwiU3BhY2luZyI6ZmFsc2UsIklzQmVsb3dUaW1lYmFuZCI6ZmFsc2UsIkRhdGVGb3JtYXQiOmZhbHNlLCJJc1Zpc2libGUiOmZhbHNlfX0sIlNob3dFbGFwc2VkVGltZUdyYWRpZW50U3R5bGUiOmZhbHNlfSwiU2NhbGUiOnsiJGlkIjoiMTI3IiwiU3RhcnREYXRlIjoiMDAwMS0wMS0wMVQwMDowMDowMCIsIkVuZERhdGUiOiIyMDE3LTExLTE3VDIzOjU5OjAwIiwiRm9ybWF0IjoiTU1NIiwiVHlwZSI6NCwiQXV0b0RhdGVSYW5nZSI6dHJ1ZSwiV29ya2luZ0RheXMiOjMxLCJUb2RheU1hcmtlclRleHQiOiJUb2RheSIsIkF1dG9TY2FsZVR5cGUiOnRydWV9LCJNaWxlc3RvbmVzIjpbeyIkaWQiOiIxMjgiLCJEYXRlIjoiMTk0Mi0xMS0xN1QyMzo1OTowMFoiLCJTdHlsZSI6eyIkaWQiOiIxMjkiLCJTaGFwZSI6MywiQ29ubmVjdG9yTWFyZ2luIjp7IiRyZWYiOiI1NCJ9LCJDb25uZWN0b3JTdHlsZSI6eyIkaWQiOiIxMzAiLCJMaW5lQ29sb3IiOnsiJHJlZiI6IjU2In0sIkxpbmVXZWlnaHQiOjEuMCwiTGluZVR5cGUiOjAsIlBhcmVudFN0eWxlIjpudWxsfSwiSXNCZWxvd1RpbWViYW5kIjp0cnVlLCJIaWRlRGF0ZSI6ZmFsc2UsIlNoYXBlU2l6ZSI6MywiU3BhY2luZyI6Mi4wLCJQYWRkaW5nIjp7IiRyZWYiOiI1OCJ9LCJTaGFwZVN0eWxlIjp7IiRpZCI6IjEzMSIsIk1hcmdpbiI6eyIkcmVmIjoiNjAifSwiUGFkZGluZyI6eyIkcmVmIjoiNjEifSwiQmFja2dyb3VuZCI6eyIkaWQiOiIxMzIiLCJDb2xvciI6eyIkaWQiOiIxMzMiLCJBIjoyNTUsIlIiOjMyLCJHIjozMywiQiI6Mjh9fSwiSXNWaXNpYmxlIjp0cnVlLCJXaWR0aCI6OC42NDkwNTU0ODA5NTcwMzEyLCJIZWlnaHQiOjkuNjg2ODUwNTQ3NzkwNTI3MywiQm9yZGVyU3R5bGUiOnsiJGlkIjoiMTM0IiwiTGluZUNvbG9yIjp7IiRyZWYiOiI2NSJ9LCJMaW5lV2VpZ2h0IjowLjAsIkxpbmVUeXBlIjowLCJQYXJlbnRTdHlsZSI6bnVsbH0sIlBhcmVudFN0eWxlIjpudWxsfSwiVGl0bGVTdHlsZSI6eyIkaWQiOiIxMzUiLCJGb250U2V0dGluZ3MiOnsiJGlkIjoiMTM2IiwiRm9udFNpemUiOjEyLCJGb250TmFtZSI6IkNhbGlicmkiLCJJc0JvbGQiOmZhbHNlLCJJc0l0YWxpYyI6ZmFsc2UsIklzVW5kZXJsaW5lZCI6ZmFsc2UsIlBhcmVudFN0eWxlIjpudWxsfSwiQXV0b1NpemUiOjAsIkZvcmVncm91bmQiOnsiJGlkIjoiMTM3IiwiQ29sb3IiOnsiJGlkIjoiMTM4IiwiQSI6MjU1LCJSIjowLCJHIjowLCJCIjowfX0sIk1heFdpZHRoIjoyMDAuMCwiTWF4SGVpZ2h0IjoiSW5maW5pdHkiLCJTbWFydEZvcmVncm91bmRJc0FjdGl2ZSI6ZmFsc2UsIkhvcml6b250YWxBbGlnbm1lbnQiOjEsIlZlcnRpY2FsQWxpZ25tZW50IjowLCJTbWFydEZvcmVncm91bmQiOm51bGwsIk1hcmdpbiI6eyIkcmVmIjoiNzEifSwiUGFkZGluZyI6eyIkcmVmIjoiNzIifSwiQmFja2dyb3VuZCI6eyIkcmVmIjoiNzMifSwiSXNWaXNpYmxlIjp0cnVlLCJXaWR0aCI6MC4wLCJIZWlnaHQiOjAuMCwiQm9yZGVyU3R5bGUiOnsiJGlkIjoiMTM5IiwiTGluZUNvbG9yIjpudWxsLCJMaW5lV2VpZ2h0IjowLjAsIkxpbmVUeXBlIjowLCJQYXJlbnRTdHlsZSI6bnVsbH0sIlBhcmVudFN0eWxlIjpudWxsfSwiRGF0ZVN0eWxlIjp7IiRpZCI6IjE0MCIsIkZvbnRTZXR0aW5ncyI6eyIkaWQiOiIxNDEiLCJGb250U2l6ZSI6MTAsIkZvbnROYW1lIjoiQ2FsaWJyaSIsIklzQm9sZCI6ZmFsc2UsIklzSXRhbGljIjpmYWxzZSwiSXNVbmRlcmxpbmVkIjpmYWxzZSwiUGFyZW50U3R5bGUiOm51bGx9LCJBdXRvU2l6ZSI6MCwiRm9yZWdyb3VuZCI6eyIkaWQiOiIxNDIiLCJDb2xvciI6eyIkaWQiOiIxNDMiLCJBIjoyNTUsIlIiOjk0LCJHIjo5NCwiQiI6OTR9fSwiTWF4V2lkdGgiOjIwMC4wLCJNYXhIZWlnaHQiOiJJbmZpbml0eSIsIlNtYXJ0Rm9yZWdyb3VuZElzQWN0aXZlIjpmYWxzZSwiSG9yaXpvbnRhbEFsaWdubWVudCI6MCwiVmVydGljYWxBbGlnbm1lbnQiOjAsIlNtYXJ0Rm9yZWdyb3VuZCI6bnVsbCwiTWFyZ2luIjp7IiRyZWYiOiI3OCJ9LCJQYWRkaW5nIjp7IiRyZWYiOiI3OSJ9LCJCYWNrZ3JvdW5kIjp7IiRyZWYiOiI4MCJ9LCJJc1Zpc2libGUiOnRydWUsIldpZHRoIjowLjAsIkhlaWdodCI6MC4wLCJCb3JkZXJTdHlsZSI6eyIkaWQiOiIxNDQiLCJMaW5lQ29sb3IiOm51bGwsIkxpbmVXZWlnaHQiOjAuMCwiTGluZVR5cGUiOjAsIlBhcmVudFN0eWxlIjpudWxsfSwiUGFyZW50U3R5bGUiOm51bGx9LCJEYXRlRm9ybWF0Ijp7IiRpZCI6IjE0NSIsIkZvcm1hdFN0cmluZyI6Ik1NTSBkLCB5eXl5IiwiU2VwYXJhdG9yIjoiLyIsIlVzZUludGVybmF0aW9uYWxEYXRlRm9ybWF0IjpmYWxzZSwiRGF0ZUlzVmlzaWJsZSI6dHJ1ZSwiVGltZUlzVmlzaWJsZSI6ZmFsc2UsIkhvdXJEaWdpdHMiOjEsIkFtUG1EZXNpZ25hdG9yIjoyLCJUcmltMDBNaW51dGVzIjpmYWxzZSwiTGFzdEtub3duVmlzaWJpbGl0eVN0YXRlIjpudWxsfSwiSXNWaXNpYmxlIjp0cnVlLCJQYXJlbnRTdHlsZSI6bnVsbH0sIkluZGV4IjoxLCJQZXJjZW50YWdlQ29tcGxldGUiOm51bGwsIlBvc2l0aW9uIjp7IlJhdGlvIjowLjAsIklzQ3VzdG9tIjpmYWxzZX0sIkRhdGVGb3JtYXQiOnsiJHJlZiI6IjE0NSJ9LCJJZCI6Ijk1MDgxOTg0LWI0YzgtNGY3Ni05N2FlLTExYmIxNGI2M2ExYSIsIkltcG9ydElkIjpudWxsLCJUaXRsZSI6Ik1hcnRpbiBTY29yc2VzZSBpcyBib3JuIiwiTm90ZSI6bnVsbCwiSHlwZXJsaW5rIjpudWxsLCJJc0NoYW5nZWQiOmZhbHNlLCJJc05ldyI6ZmFsc2V9LHsiJGlkIjoiMTQ2IiwiRGF0ZSI6IjE5NTYtMDEtMDFUMjM6NTk6MDBaIiwiU3R5bGUiOnsiJGlkIjoiMTQ3IiwiU2hhcGUiOjMsIkNvbm5lY3Rvck1hcmdpbiI6eyIkcmVmIjoiNTQifSwiQ29ubmVjdG9yU3R5bGUiOnsiJGlkIjoiMTQ4IiwiTGluZUNvbG9yIjp7IiRyZWYiOiI1NiJ9LCJMaW5lV2VpZ2h0IjoxLjAsIkxpbmVUeXBlIjowLCJQYXJlbnRTdHlsZSI6bnVsbH0sIklzQmVsb3dUaW1lYmFuZCI6dHJ1ZSwiSGlkZURhdGUiOmZhbHNlLCJTaGFwZVNpemUiOjMsIlNwYWNpbmciOjIuMCwiUGFkZGluZyI6eyIkcmVmIjoiNTgifSwiU2hhcGVTdHlsZSI6eyIkaWQiOiIxNDkiLCJNYXJnaW4iOnsiJHJlZiI6IjYwIn0sIlBhZGRpbmciOnsiJHJlZiI6IjYxIn0sIkJhY2tncm91bmQiOnsiJGlkIjoiMTUwIiwiQ29sb3IiOnsiJGlkIjoiMTUxIiwiQSI6MjU1LCJSIjozMiwiRyI6MzMsIkIiOjI4fX0sIklzVmlzaWJsZSI6dHJ1ZSwiV2lkdGgiOjguNjQ5MDU1NDgwOTU3MDMxMiwiSGVpZ2h0Ijo5LjY4Njg1MDU0Nzc5MDUyNzMsIkJvcmRlclN0eWxlIjp7IiRpZCI6IjE1MiIsIkxpbmVDb2xvciI6eyIkcmVmIjoiNjUifSwiTGluZVdlaWdodCI6MC4wLCJMaW5lVHlwZSI6MCwiUGFyZW50U3R5bGUiOm51bGx9LCJQYXJlbnRTdHlsZSI6bnVsbH0sIlRpdGxlU3R5bGUiOnsiJGlkIjoiMTUzIiwiRm9udFNldHRpbmdzIjp7IiRpZCI6IjE1NCIsIkZvbnRTaXplIjoxMiwiRm9udE5hbWUiOiJDYWxpYnJpIiwiSXNCb2xkIjpmYWxzZSwiSXNJdGFsaWMiOmZhbHNlLCJJc1VuZGVybGluZWQiOmZhbHNlLCJQYXJlbnRTdHlsZSI6bnVsbH0sIkF1dG9TaXplIjoyLCJGb3JlZ3JvdW5kIjp7IiRpZCI6IjE1NSIsIkNvbG9yIjp7IiRpZCI6IjE1NiIsIkEiOjI1NSwiUiI6MCwiRyI6MCwiQiI6MH19LCJNYXhXaWR0aCI6MjA0LjA2NTEyNDUxMTcxODc1LCJNYXhIZWlnaHQiOiJJbmZpbml0eSIsIlNtYXJ0Rm9yZWdyb3VuZElzQWN0aXZlIjpmYWxzZSwiSG9yaXpvbnRhbEFsaWdubWVudCI6MSwiVmVydGljYWxBbGlnbm1lbnQiOjAsIlNtYXJ0Rm9yZWdyb3VuZCI6bnVsbCwiTWFyZ2luIjp7IiRyZWYiOiI3MSJ9LCJQYWRkaW5nIjp7IiRyZWYiOiI3MiJ9LCJCYWNrZ3JvdW5kIjp7IiRyZWYiOiI3MyJ9LCJJc1Zpc2libGUiOnRydWUsIldpZHRoIjowLjAsIkhlaWdodCI6MC4wLCJCb3JkZXJTdHlsZSI6eyIkaWQiOiIxNTciLCJMaW5lQ29sb3IiOm51bGwsIkxpbmVXZWlnaHQiOjAuMCwiTGluZVR5cGUiOjAsIlBhcmVudFN0eWxlIjpudWxsfSwiUGFyZW50U3R5bGUiOm51bGx9LCJEYXRlU3R5bGUiOnsiJGlkIjoiMTU4IiwiRm9udFNldHRpbmdzIjp7IiRpZCI6IjE1OSIsIkZvbnRTaXplIjoxMCwiRm9udE5hbWUiOiJDYWxpYnJpIiwiSXNCb2xkIjpmYWxzZSwiSXNJdGFsaWMiOmZhbHNlLCJJc1VuZGVybGluZWQiOmZhbHNlLCJQYXJlbnRTdHlsZSI6bnVsbH0sIkF1dG9TaXplIjowLCJGb3JlZ3JvdW5kIjp7IiRpZCI6IjE2MCIsIkNvbG9yIjp7IiRpZCI6IjE2MSIsIkEiOjI1NSwiUiI6OTQsIkciOjk0LCJCIjo5NH19LCJNYXhXaWR0aCI6MjAwLjAsIk1heEhlaWdodCI6IkluZmluaXR5IiwiU21hcnRGb3JlZ3JvdW5kSXNBY3RpdmUiOmZhbHNlLCJIb3Jpem9udGFsQWxpZ25tZW50IjowLCJWZXJ0aWNhbEFsaWdubWVudCI6MCwiU21hcnRGb3JlZ3JvdW5kIjpudWxsLCJNYXJnaW4iOnsiJHJlZiI6Ijc4In0sIlBhZGRpbmciOnsiJHJlZiI6Ijc5In0sIkJhY2tncm91bmQiOnsiJHJlZiI6IjgwIn0sIklzVmlzaWJsZSI6dHJ1ZSwiV2lkdGgiOjAuMCwiSGVpZ2h0IjowLjAsIkJvcmRlclN0eWxlIjp7IiRpZCI6IjE2MiIsIkxpbmVDb2xvciI6bnVsbCwiTGluZVdlaWdodCI6MC4wLCJMaW5lVHlwZSI6MCwiUGFyZW50U3R5bGUiOm51bGx9LCJQYXJlbnRTdHlsZSI6bnVsbH0sIkRhdGVGb3JtYXQiOnsiJGlkIjoiMTYzIiwiRm9ybWF0U3RyaW5nIjoieXl5eSIsIlNlcGFyYXRvciI6Ii8iLCJVc2VJbnRlcm5hdGlvbmFsRGF0ZUZvcm1hdCI6ZmFsc2UsIkRhdGVJc1Zpc2libGUiOnRydWUsIlRpbWVJc1Zpc2libGUiOmZhbHNlLCJIb3VyRGlnaXRzIjoxLCJBbVBtRGVzaWduYXRvciI6MiwiVHJpbTAwTWludXRlcyI6ZmFsc2UsIkxhc3RLbm93blZpc2liaWxpdHlTdGF0ZSI6bnVsbH0sIklzVmlzaWJsZSI6dHJ1ZSwiUGFyZW50U3R5bGUiOm51bGx9LCJJbmRleCI6MiwiUGVyY2VudGFnZUNvbXBsZXRlIjpudWxsLCJQb3NpdGlvbiI6eyJSYXRpbyI6MC4yODQ3OTMzODM5ODY4NjE2LCJJc0N1c3RvbSI6dHJ1ZX0sIkRhdGVGb3JtYXQiOnsiJHJlZiI6IjE2MyJ9LCJJZCI6IjVmMTZkMjcxLWM3MTQtNGZhMC1iYzc1LWZiYzMxOWU1NjNiNyIsIkltcG9ydElkIjpudWxsLCJUaXRsZSI6IkVudGVycyBwcmVwYXJhdG9yeSBzZW1pbmFyeS4gSXMgZXhwZWxsZWQuIiwiTm90ZSI6bnVsbCwiSHlwZXJsaW5rIjpudWxsLCJJc0NoYW5nZWQiOmZhbHNlLCJJc05ldyI6ZmFsc2V9LHsiJGlkIjoiMTY0IiwiRGF0ZSI6IjE5NjUtMDEtMDFUMjM6NTk6MDBaIiwiU3R5bGUiOnsiJGlkIjoiMTY1IiwiU2hhcGUiOjMsIkNvbm5lY3Rvck1hcmdpbiI6eyIkcmVmIjoiNTQifSwiQ29ubmVjdG9yU3R5bGUiOnsiJGlkIjoiMTY2IiwiTGluZUNvbG9yIjp7IiRyZWYiOiI1NiJ9LCJMaW5lV2VpZ2h0IjoxLjAsIkxpbmVUeXBlIjowLCJQYXJlbnRTdHlsZSI6bnVsbH0sIklzQmVsb3dUaW1lYmFuZCI6dHJ1ZSwiSGlkZURhdGUiOmZhbHNlLCJTaGFwZVNpemUiOjMsIlNwYWNpbmciOjIuMCwiUGFkZGluZyI6eyIkcmVmIjoiNTgifSwiU2hhcGVTdHlsZSI6eyIkaWQiOiIxNjciLCJNYXJnaW4iOnsiJHJlZiI6IjYwIn0sIlBhZGRpbmciOnsiJHJlZiI6IjYxIn0sIkJhY2tncm91bmQiOnsiJGlkIjoiMTY4IiwiQ29sb3IiOnsiJGlkIjoiMTY5IiwiQSI6MjU1LCJSIjozMiwiRyI6MzMsIkIiOjI4fX0sIklzVmlzaWJsZSI6dHJ1ZSwiV2lkdGgiOjguNjQ5MDU1NDgwOTU3MDMxMiwiSGVpZ2h0Ijo5LjY4Njg1MDU0Nzc5MDUyNzMsIkJvcmRlclN0eWxlIjp7IiRpZCI6IjE3MCIsIkxpbmVDb2xvciI6eyIkcmVmIjoiNjUifSwiTGluZVdlaWdodCI6MC4wLCJMaW5lVHlwZSI6MCwiUGFyZW50U3R5bGUiOm51bGx9LCJQYXJlbnRTdHlsZSI6bnVsbH0sIlRpdGxlU3R5bGUiOnsiJGlkIjoiMTcxIiwiRm9udFNldHRpbmdzIjp7IiRpZCI6IjE3MiIsIkZvbnRTaXplIjoxMiwiRm9udE5hbWUiOiJDYWxpYnJpIiwiSXNCb2xkIjpmYWxzZSwiSXNJdGFsaWMiOmZhbHNlLCJJc1VuZGVybGluZWQiOmZhbHNlLCJQYXJlbnRTdHlsZSI6bnVsbH0sIkF1dG9TaXplIjowLCJGb3JlZ3JvdW5kIjp7IiRpZCI6IjE3MyIsIkNvbG9yIjp7IiRpZCI6IjE3NCIsIkEiOjI1NSwiUiI6MCwiRyI6MCwiQiI6MH19LCJNYXhXaWR0aCI6MjAwLjAsIk1heEhlaWdodCI6IkluZmluaXR5IiwiU21hcnRGb3JlZ3JvdW5kSXNBY3RpdmUiOmZhbHNlLCJIb3Jpem9udGFsQWxpZ25tZW50IjoxLCJWZXJ0aWNhbEFsaWdubWVudCI6MCwiU21hcnRGb3JlZ3JvdW5kIjpudWxsLCJNYXJnaW4iOnsiJHJlZiI6IjcxIn0sIlBhZGRpbmciOnsiJHJlZiI6IjcyIn0sIkJhY2tncm91bmQiOnsiJHJlZiI6IjczIn0sIklzVmlzaWJsZSI6dHJ1ZSwiV2lkdGgiOjAuMCwiSGVpZ2h0IjowLjAsIkJvcmRlclN0eWxlIjp7IiRpZCI6IjE3NSIsIkxpbmVDb2xvciI6bnVsbCwiTGluZVdlaWdodCI6MC4wLCJMaW5lVHlwZSI6MCwiUGFyZW50U3R5bGUiOm51bGx9LCJQYXJlbnRTdHlsZSI6bnVsbH0sIkRhdGVTdHlsZSI6eyIkaWQiOiIxNzYiLCJGb250U2V0dGluZ3MiOnsiJGlkIjoiMTc3IiwiRm9udFNpemUiOjEwLCJGb250TmFtZSI6IkNhbGlicmkiLCJJc0JvbGQiOmZhbHNlLCJJc0l0YWxpYyI6ZmFsc2UsIklzVW5kZXJsaW5lZCI6ZmFsc2UsIlBhcmVudFN0eWxlIjpudWxsfSwiQXV0b1NpemUiOjAsIkZvcmVncm91bmQiOnsiJGlkIjoiMTc4IiwiQ29sb3IiOnsiJGlkIjoiMTc5IiwiQSI6MjU1LCJSIjo5NCwiRyI6OTQsIkIiOjk0fX0sIk1heFdpZHRoIjoyMDAuMCwiTWF4SGVpZ2h0IjoiSW5maW5pdHkiLCJTbWFydEZvcmVncm91bmRJc0FjdGl2ZSI6ZmFsc2UsIkhvcml6b250YWxBbGlnbm1lbnQiOjAsIlZlcnRpY2FsQWxpZ25tZW50IjowLCJTbWFydEZvcmVncm91bmQiOm51bGwsIk1hcmdpbiI6eyIkcmVmIjoiNzgifSwiUGFkZGluZyI6eyIkcmVmIjoiNzkifSwiQmFja2dyb3VuZCI6eyIkcmVmIjoiODAifSwiSXNWaXNpYmxlIjp0cnVlLCJXaWR0aCI6MC4wLCJIZWlnaHQiOjAuMCwiQm9yZGVyU3R5bGUiOnsiJGlkIjoiMTgwIiwiTGluZUNvbG9yIjpudWxsLCJMaW5lV2VpZ2h0IjowLjAsIkxpbmVUeXBlIjowLCJQYXJlbnRTdHlsZSI6bnVsbH0sIlBhcmVudFN0eWxlIjpudWxsfSwiRGF0ZUZvcm1hdCI6eyIkaWQiOiIxODEiLCJGb3JtYXRTdHJpbmciOiJ5eXl5IiwiU2VwYXJhdG9yIjoiLyIsIlVzZUludGVybmF0aW9uYWxEYXRlRm9ybWF0IjpmYWxzZSwiRGF0ZUlzVmlzaWJsZSI6dHJ1ZSwiVGltZUlzVmlzaWJsZSI6ZmFsc2UsIkhvdXJEaWdpdHMiOjEsIkFtUG1EZXNpZ25hdG9yIjoyLCJUcmltMDBNaW51dGVzIjpmYWxzZSwiTGFzdEtub3duVmlzaWJpbGl0eVN0YXRlIjpudWxsfSwiSXNWaXNpYmxlIjp0cnVlLCJQYXJlbnRTdHlsZSI6bnVsbH0sIkluZGV4IjozLCJQZXJjZW50YWdlQ29tcGxldGUiOm51bGwsIlBvc2l0aW9uIjp7IlJhdGlvIjowLjAsIklzQ3VzdG9tIjpmYWxzZX0sIkRhdGVGb3JtYXQiOnsiJHJlZiI6IjE4MSJ9LCJJZCI6Ijc2OTkwZWU1LTA0YzAtNGE0My04ODZkLTE1OTIwYzViZjExOCIsIkltcG9ydElkIjpudWxsLCJUaXRsZSI6Ik1hcnJpYWdlIGFuZCBjaGlsZCIsIk5vdGUiOm51bGwsIkh5cGVybGluayI6bnVsbCwiSXNDaGFuZ2VkIjpmYWxzZSwiSXNOZXciOmZhbHNlfSx7IiRpZCI6IjE4MiIsIkRhdGUiOiIxOTY2LTAxLTAxVDIzOjU5OjAwWiIsIlN0eWxlIjp7IiRpZCI6IjE4MyIsIlNoYXBlIjozLCJDb25uZWN0b3JNYXJnaW4iOnsiJHJlZiI6IjU0In0sIkNvbm5lY3RvclN0eWxlIjp7IiRpZCI6IjE4NCIsIkxpbmVDb2xvciI6eyIkcmVmIjoiNTYifSwiTGluZVdlaWdodCI6MS4wLCJMaW5lVHlwZSI6MCwiUGFyZW50U3R5bGUiOm51bGx9LCJJc0JlbG93VGltZWJhbmQiOnRydWUsIkhpZGVEYXRlIjpmYWxzZSwiU2hhcGVTaXplIjozLCJTcGFjaW5nIjoyLjAsIlBhZGRpbmciOnsiJHJlZiI6IjU4In0sIlNoYXBlU3R5bGUiOnsiJGlkIjoiMTg1IiwiTWFyZ2luIjp7IiRyZWYiOiI2MCJ9LCJQYWRkaW5nIjp7IiRyZWYiOiI2MSJ9LCJCYWNrZ3JvdW5kIjp7IiRpZCI6IjE4NiIsIkNvbG9yIjp7IiRpZCI6IjE4NyIsIkEiOjI1NSwiUiI6MzIsIkciOjMzLCJCIjoyOH19LCJJc1Zpc2libGUiOnRydWUsIldpZHRoIjo4LjY0OTA1NTQ4MDk1NzAzMTIsIkhlaWdodCI6OS42ODY4NTA1NDc3OTA1MjczLCJCb3JkZXJTdHlsZSI6eyIkaWQiOiIxODgiLCJMaW5lQ29sb3IiOnsiJHJlZiI6IjY1In0sIkxpbmVXZWlnaHQiOjAuMCwiTGluZVR5cGUiOjAsIlBhcmVudFN0eWxlIjpudWxsfSwiUGFyZW50U3R5bGUiOm51bGx9LCJUaXRsZVN0eWxlIjp7IiRpZCI6IjE4OSIsIkZvbnRTZXR0aW5ncyI6eyIkaWQiOiIxOTAiLCJGb250U2l6ZSI6MTIsIkZvbnROYW1lIjoiQ2FsaWJyaSIsIklzQm9sZCI6ZmFsc2UsIklzSXRhbGljIjpmYWxzZSwiSXNVbmRlcmxpbmVkIjpmYWxzZSwiUGFyZW50U3R5bGUiOm51bGx9LCJBdXRvU2l6ZSI6MCwiRm9yZWdyb3VuZCI6eyIkaWQiOiIxOTEiLCJDb2xvciI6eyIkaWQiOiIxOTIiLCJBIjoyNTUsIlIiOjAsIkciOjAsIkIiOjB9fSwiTWF4V2lkdGgiOjIwMC4wLCJNYXhIZWlnaHQiOiJJbmZpbml0eSIsIlNtYXJ0Rm9yZWdyb3VuZElzQWN0aXZlIjpmYWxzZSwiSG9yaXpvbnRhbEFsaWdubWVudCI6MSwiVmVydGljYWxBbGlnbm1lbnQiOjAsIlNtYXJ0Rm9yZWdyb3VuZCI6bnVsbCwiTWFyZ2luIjp7IiRyZWYiOiI3MSJ9LCJQYWRkaW5nIjp7IiRyZWYiOiI3MiJ9LCJCYWNrZ3JvdW5kIjp7IiRyZWYiOiI3MyJ9LCJJc1Zpc2libGUiOnRydWUsIldpZHRoIjowLjAsIkhlaWdodCI6MC4wLCJCb3JkZXJTdHlsZSI6eyIkaWQiOiIxOTMiLCJMaW5lQ29sb3IiOm51bGwsIkxpbmVXZWlnaHQiOjAuMCwiTGluZVR5cGUiOjAsIlBhcmVudFN0eWxlIjpudWxsfSwiUGFyZW50U3R5bGUiOm51bGx9LCJEYXRlU3R5bGUiOnsiJGlkIjoiMTk0IiwiRm9udFNldHRpbmdzIjp7IiRpZCI6IjE5NSIsIkZvbnRTaXplIjoxMCwiRm9udE5hbWUiOiJDYWxpYnJpIiwiSXNCb2xkIjpmYWxzZSwiSXNJdGFsaWMiOmZhbHNlLCJJc1VuZGVybGluZWQiOmZhbHNlLCJQYXJlbnRTdHlsZSI6bnVsbH0sIkF1dG9TaXplIjowLCJGb3JlZ3JvdW5kIjp7IiRpZCI6IjE5NiIsIkNvbG9yIjp7IiRpZCI6IjE5NyIsIkEiOjI1NSwiUiI6OTQsIkciOjk0LCJCIjo5NH19LCJNYXhXaWR0aCI6MjAwLjAsIk1heEhlaWdodCI6IkluZmluaXR5IiwiU21hcnRGb3JlZ3JvdW5kSXNBY3RpdmUiOmZhbHNlLCJIb3Jpem9udGFsQWxpZ25tZW50IjowLCJWZXJ0aWNhbEFsaWdubWVudCI6MCwiU21hcnRGb3JlZ3JvdW5kIjpudWxsLCJNYXJnaW4iOnsiJHJlZiI6Ijc4In0sIlBhZGRpbmciOnsiJHJlZiI6Ijc5In0sIkJhY2tncm91bmQiOnsiJHJlZiI6IjgwIn0sIklzVmlzaWJsZSI6dHJ1ZSwiV2lkdGgiOjAuMCwiSGVpZ2h0IjowLjAsIkJvcmRlclN0eWxlIjp7IiRpZCI6IjE5OCIsIkxpbmVDb2xvciI6bnVsbCwiTGluZVdlaWdodCI6MC4wLCJMaW5lVHlwZSI6MCwiUGFyZW50U3R5bGUiOm51bGx9LCJQYXJlbnRTdHlsZSI6bnVsbH0sIkRhdGVGb3JtYXQiOnsiJGlkIjoiMTk5IiwiRm9ybWF0U3RyaW5nIjoieXl5eSIsIlNlcGFyYXRvciI6Ii8iLCJVc2VJbnRlcm5hdGlvbmFsRGF0ZUZvcm1hdCI6ZmFsc2UsIkRhdGVJc1Zpc2libGUiOnRydWUsIlRpbWVJc1Zpc2libGUiOmZhbHNlLCJIb3VyRGlnaXRzIjoxLCJBbVBtRGVzaWduYXRvciI6MiwiVHJpbTAwTWludXRlcyI6ZmFsc2UsIkxhc3RLbm93blZpc2liaWxpdHlTdGF0ZSI6bnVsbH0sIklzVmlzaWJsZSI6dHJ1ZSwiUGFyZW50U3R5bGUiOm51bGx9LCJJbmRleCI6NCwiUGVyY2VudGFnZUNvbXBsZXRlIjpudWxsLCJQb3NpdGlvbiI6eyJSYXRpbyI6MC4wLCJJc0N1c3RvbSI6ZmFsc2V9LCJEYXRlRm9ybWF0Ijp7IiRyZWYiOiIxOTkifSwiSWQiOiI0ZTEzZjg3OS01NmZiLTQ5ZjItYTExYy0yN2ExZDVkZmQyOGQiLCJJbXBvcnRJZCI6bnVsbCwiVGl0bGUiOiJNLkYuQSBkZWdyZWUgZnJvbSBOWVUiLCJOb3RlIjpudWxsLCJIeXBlcmxpbmsiOm51bGwsIklzQ2hhbmdlZCI6ZmFsc2UsIklzTmV3IjpmYWxzZX0seyIkaWQiOiIyMDAiLCJEYXRlIjoiMTk2OC0wMS0wMVQyMzo1OTowMFoiLCJTdHlsZSI6eyIkaWQiOiIyMDEiLCJTaGFwZSI6MywiQ29ubmVjdG9yTWFyZ2luIjp7IiRyZWYiOiI1NCJ9LCJDb25uZWN0b3JTdHlsZSI6eyIkaWQiOiIyMDIiLCJMaW5lQ29sb3IiOnsiJGlkIjoiMjAzIiwiJHR5cGUiOiJOTFJFLkNvbW1vbi5Eb20uU29saWRDb2xvckJydXNoLCBOTFJFLkNvbW1vbiIsIkNvbG9yIjp7IiRpZCI6IjIwNCIsIkEiOjI1NSwiUiI6MjQyLCJHIjoxODEsIkIiOjJ9fSwiTGluZVdlaWdodCI6MS4wLCJMaW5lVHlwZSI6MCwiUGFyZW50U3R5bGUiOm51bGx9LCJJc0JlbG93VGltZWJhbmQiOmZhbHNlLCJIaWRlRGF0ZSI6ZmFsc2UsIlNoYXBlU2l6ZSI6MywiU3BhY2luZyI6Mi4wLCJQYWRkaW5nIjp7IiRyZWYiOiI1OCJ9LCJTaGFwZVN0eWxlIjp7IiRpZCI6IjIwNSIsIk1hcmdpbiI6eyIkcmVmIjoiNjAifSwiUGFkZGluZyI6eyIkcmVmIjoiNjEifSwiQmFja2dyb3VuZCI6eyIkaWQiOiIyMDYiLCJDb2xvciI6eyIkaWQiOiIyMDciLCJBIjoyNTUsIlIiOjI0MiwiRyI6MTgxLCJCIjoyfX0sIklzVmlzaWJsZSI6dHJ1ZSwiV2lkdGgiOjguNjQ5MDU1NDgwOTU3MDMxMiwiSGVpZ2h0Ijo5LjY4Njg1MDU0Nzc5MDUyNzMsIkJvcmRlclN0eWxlIjp7IiRpZCI6IjIwOCIsIkxpbmVDb2xvciI6eyIkcmVmIjoiNjUifSwiTGluZVdlaWdodCI6MC4wLCJMaW5lVHlwZSI6MCwiUGFyZW50U3R5bGUiOm51bGx9LCJQYXJlbnRTdHlsZSI6bnVsbH0sIlRpdGxlU3R5bGUiOnsiJGlkIjoiMjA5IiwiRm9udFNldHRpbmdzIjp7IiRpZCI6IjIxMCIsIkZvbnRTaXplIjoxMiwiRm9udE5hbWUiOiJDYWxpYnJpIiwiSXNCb2xkIjpmYWxzZSwiSXNJdGFsaWMiOmZhbHNlLCJJc1VuZGVybGluZWQiOmZhbHNlLCJQYXJlbnRTdHlsZSI6bnVsbH0sIkF1dG9TaXplIjoyLCJGb3JlZ3JvdW5kIjp7IiRpZCI6IjIxMSIsIkNvbG9yIjp7IiRpZCI6IjIxMiIsIkEiOjI1NSwiUiI6MjU0LCJHIjoxODYsIkIiOjEwfX0sIk1heFdpZHRoIjoyODIuOTQwNzA0MzQ1NzAzMTIsIk1heEhlaWdodCI6IkluZmluaXR5IiwiU21hcnRGb3JlZ3JvdW5kSXNBY3RpdmUiOmZhbHNlLCJIb3Jpem9udGFsQWxpZ25tZW50IjoxLCJWZXJ0aWNhbEFsaWdubWVudCI6MCwiU21hcnRGb3JlZ3JvdW5kIjpudWxsLCJNYXJnaW4iOnsiJHJlZiI6IjcxIn0sIlBhZGRpbmciOnsiJHJlZiI6IjcyIn0sIkJhY2tncm91bmQiOnsiJHJlZiI6IjczIn0sIklzVmlzaWJsZSI6dHJ1ZSwiV2lkdGgiOjAuMCwiSGVpZ2h0IjowLjAsIkJvcmRlclN0eWxlIjp7IiRpZCI6IjIxMyIsIkxpbmVDb2xvciI6bnVsbCwiTGluZVdlaWdodCI6MC4wLCJMaW5lVHlwZSI6MCwiUGFyZW50U3R5bGUiOm51bGx9LCJQYXJlbnRTdHlsZSI6bnVsbH0sIkRhdGVTdHlsZSI6eyIkaWQiOiIyMTQiLCJGb250U2V0dGluZ3MiOnsiJGlkIjoiMjE1IiwiRm9udFNpemUiOjEwLCJGb250TmFtZSI6IkNhbGlicmkiLCJJc0JvbGQiOmZhbHNlLCJJc0l0YWxpYyI6ZmFsc2UsIklzVW5kZXJsaW5lZCI6ZmFsc2UsIlBhcmVudFN0eWxlIjpudWxsfSwiQXV0b1NpemUiOjAsIkZvcmVncm91bmQiOnsiJGlkIjoiMjE2IiwiQ29sb3IiOnsiJGlkIjoiMjE3IiwiQSI6MjU1LCJSIjoyMzksIkciOjIxMywiQiI6MTY3fX0sIk1heFdpZHRoIjoyMDAuMCwiTWF4SGVpZ2h0IjoiSW5maW5pdHkiLCJTbWFydEZvcmVncm91bmRJc0FjdGl2ZSI6ZmFsc2UsIkhvcml6b250YWxBbGlnbm1lbnQiOjAsIlZlcnRpY2FsQWxpZ25tZW50IjowLCJTbWFydEZvcmVncm91bmQiOm51bGwsIk1hcmdpbiI6eyIkcmVmIjoiNzgifSwiUGFkZGluZyI6eyIkcmVmIjoiNzkifSwiQmFja2dyb3VuZCI6eyIkcmVmIjoiODAifSwiSXNWaXNpYmxlIjp0cnVlLCJXaWR0aCI6MC4wLCJIZWlnaHQiOjAuMCwiQm9yZGVyU3R5bGUiOnsiJGlkIjoiMjE4IiwiTGluZUNvbG9yIjpudWxsLCJMaW5lV2VpZ2h0IjowLjAsIkxpbmVUeXBlIjowLCJQYXJlbnRTdHlsZSI6bnVsbH0sIlBhcmVudFN0eWxlIjpudWxsfSwiRGF0ZUZvcm1hdCI6eyIkaWQiOiIyMTkiLCJGb3JtYXRTdHJpbmciOiJ5eXl5IiwiU2VwYXJhdG9yIjoiLyIsIlVzZUludGVybmF0aW9uYWxEYXRlRm9ybWF0IjpmYWxzZSwiRGF0ZUlzVmlzaWJsZSI6dHJ1ZSwiVGltZUlzVmlzaWJsZSI6ZmFsc2UsIkhvdXJEaWdpdHMiOjEsIkFtUG1EZXNpZ25hdG9yIjoyLCJUcmltMDBNaW51dGVzIjpmYWxzZSwiTGFzdEtub3duVmlzaWJpbGl0eVN0YXRlIjpudWxsfSwiSXNWaXNpYmxlIjp0cnVlLCJQYXJlbnRTdHlsZSI6bnVsbH0sIkluZGV4Ijo1LCJQZXJjZW50YWdlQ29tcGxldGUiOm51bGwsIlBvc2l0aW9uIjp7IlJhdGlvIjowLjI4MDUxMDA2MTc1ODUzNTg4LCJJc0N1c3RvbSI6dHJ1ZX0sIkRhdGVGb3JtYXQiOnsiJHJlZiI6IjIxOSJ9LCJJZCI6IjM5YTA5MjA3LWYxYWYtNDk0OC04YjBhLTgyYTNiODkyZDlhNSIsIkltcG9ydElkIjpudWxsLCJUaXRsZSI6IkZpcnN0IGZlYXR1cmUgZmlsbSwgXCJXaG8ncyBUaGF0IEtub2NraW5nIGF0IE15IERvb3I/XCIiLCJOb3RlIjpudWxsLCJIeXBlcmxpbmsiOm51bGwsIklzQ2hhbmdlZCI6ZmFsc2UsIklzTmV3IjpmYWxzZX0seyIkaWQiOiIyMjAiLCJEYXRlIjoiMTk3My0xMC0xNFQyMzo1OTowMFoiLCJTdHlsZSI6eyIkaWQiOiIyMjEiLCJTaGFwZSI6MywiQ29ubmVjdG9yTWFyZ2luIjp7IiRyZWYiOiI1NCJ9LCJDb25uZWN0b3JTdHlsZSI6eyIkaWQiOiIyMjIiLCJMaW5lQ29sb3IiOnsiJGlkIjoiMjIzIiwiJHR5cGUiOiJOTFJFLkNvbW1vbi5Eb20uU29saWRDb2xvckJydXNoLCBOTFJFLkNvbW1vbiIsIkNvbG9yIjp7IiRpZCI6IjIyNCIsIkEiOjI1NSwiUiI6MjQyLCJHIjoxODEsIkIiOjJ9fSwiTGluZVdlaWdodCI6MS4wLCJMaW5lVHlwZSI6MCwiUGFyZW50U3R5bGUiOm51bGx9LCJJc0JlbG93VGltZWJhbmQiOmZhbHNlLCJIaWRlRGF0ZSI6ZmFsc2UsIlNoYXBlU2l6ZSI6MywiU3BhY2luZyI6Mi4wLCJQYWRkaW5nIjp7IiRyZWYiOiI1OCJ9LCJTaGFwZVN0eWxlIjp7IiRpZCI6IjIyNSIsIk1hcmdpbiI6eyIkcmVmIjoiNjAifSwiUGFkZGluZyI6eyIkcmVmIjoiNjEifSwiQmFja2dyb3VuZCI6eyIkaWQiOiIyMjYiLCJDb2xvciI6eyIkaWQiOiIyMjciLCJBIjoyNTUsIlIiOjI0MiwiRyI6MTgxLCJCIjoyfX0sIklzVmlzaWJsZSI6dHJ1ZSwiV2lkdGgiOjguNjQ5MDU1NDgwOTU3MDMxMiwiSGVpZ2h0Ijo5LjY4Njg1MDU0Nzc5MDUyNzMsIkJvcmRlclN0eWxlIjp7IiRpZCI6IjIyOCIsIkxpbmVDb2xvciI6eyIkcmVmIjoiNjUifSwiTGluZVdlaWdodCI6MC4wLCJMaW5lVHlwZSI6MCwiUGFyZW50U3R5bGUiOm51bGx9LCJQYXJlbnRTdHlsZSI6bnVsbH0sIlRpdGxlU3R5bGUiOnsiJGlkIjoiMjI5IiwiRm9udFNldHRpbmdzIjp7IiRpZCI6IjIzMCIsIkZvbnRTaXplIjoxMiwiRm9udE5hbWUiOiJDYWxpYnJpIiwiSXNCb2xkIjpmYWxzZSwiSXNJdGFsaWMiOmZhbHNlLCJJc1VuZGVybGluZWQiOmZhbHNlLCJQYXJlbnRTdHlsZSI6bnVsbH0sIkF1dG9TaXplIjowLCJGb3JlZ3JvdW5kIjp7IiRpZCI6IjIzMSIsIkNvbG9yIjp7IiRpZCI6IjIzMiIsIkEiOjI1NSwiUiI6MjU0LCJHIjoxODYsIkIiOjEwfX0sIk1heFdpZHRoIjoyMDAuMCwiTWF4SGVpZ2h0IjoiSW5maW5pdHkiLCJTbWFydEZvcmVncm91bmRJc0FjdGl2ZSI6ZmFsc2UsIkhvcml6b250YWxBbGlnbm1lbnQiOjEsIlZlcnRpY2FsQWxpZ25tZW50IjowLCJTbWFydEZvcmVncm91bmQiOm51bGwsIk1hcmdpbiI6eyIkcmVmIjoiNzEifSwiUGFkZGluZyI6eyIkcmVmIjoiNzIifSwiQmFja2dyb3VuZCI6eyIkcmVmIjoiNzMifSwiSXNWaXNpYmxlIjp0cnVlLCJXaWR0aCI6MC4wLCJIZWlnaHQiOjAuMCwiQm9yZGVyU3R5bGUiOnsiJGlkIjoiMjMzIiwiTGluZUNvbG9yIjpudWxsLCJMaW5lV2VpZ2h0IjowLjAsIkxpbmVUeXBlIjowLCJQYXJlbnRTdHlsZSI6bnVsbH0sIlBhcmVudFN0eWxlIjpudWxsfSwiRGF0ZVN0eWxlIjp7IiRpZCI6IjIzNCIsIkZvbnRTZXR0aW5ncyI6eyIkaWQiOiIyMzUiLCJGb250U2l6ZSI6MTAsIkZvbnROYW1lIjoiQ2FsaWJyaSIsIklzQm9sZCI6ZmFsc2UsIklzSXRhbGljIjpmYWxzZSwiSXNVbmRlcmxpbmVkIjpmYWxzZSwiUGFyZW50U3R5bGUiOm51bGx9LCJBdXRvU2l6ZSI6MCwiRm9yZWdyb3VuZCI6eyIkaWQiOiIyMzYiLCJDb2xvciI6eyIkaWQiOiIyMzciLCJBIjoyNTUsIlIiOjIzOSwiRyI6MjEzLCJCIjoxNjd9fSwiTWF4V2lkdGgiOjIwMC4wLCJNYXhIZWlnaHQiOiJJbmZpbml0eSIsIlNtYXJ0Rm9yZWdyb3VuZElzQWN0aXZlIjpmYWxzZSwiSG9yaXpvbnRhbEFsaWdubWVudCI6MCwiVmVydGljYWxBbGlnbm1lbnQiOjAsIlNtYXJ0Rm9yZWdyb3VuZCI6bnVsbCwiTWFyZ2luIjp7IiRyZWYiOiI3OCJ9LCJQYWRkaW5nIjp7IiRyZWYiOiI3OSJ9LCJCYWNrZ3JvdW5kIjp7IiRyZWYiOiI4MCJ9LCJJc1Zpc2libGUiOnRydWUsIldpZHRoIjowLjAsIkhlaWdodCI6MC4wLCJCb3JkZXJTdHlsZSI6eyIkaWQiOiIyMzgiLCJMaW5lQ29sb3IiOm51bGwsIkxpbmVXZWlnaHQiOjAuMCwiTGluZVR5cGUiOjAsIlBhcmVudFN0eWxlIjpudWxsfSwiUGFyZW50U3R5bGUiOm51bGx9LCJEYXRlRm9ybWF0Ijp7IiRpZCI6IjIzOSIsIkZvcm1hdFN0cmluZyI6Inl5eXkiLCJTZXBhcmF0b3IiOiIvIiwiVXNlSW50ZXJuYXRpb25hbERhdGVGb3JtYXQiOmZhbHNlLCJEYXRlSXNWaXNpYmxlIjp0cnVlLCJUaW1lSXNWaXNpYmxlIjpmYWxzZSwiSG91ckRpZ2l0cyI6MSwiQW1QbURlc2lnbmF0b3IiOjIsIlRyaW0wME1pbnV0ZXMiOmZhbHNlLCJMYXN0S25vd25WaXNpYmlsaXR5U3RhdGUiOm51bGx9LCJJc1Zpc2libGUiOnRydWUsIlBhcmVudFN0eWxlIjpudWxsfSwiSW5kZXgiOjYsIlBlcmNlbnRhZ2VDb21wbGV0ZSI6bnVsbCwiUG9zaXRpb24iOnsiUmF0aW8iOjAuMCwiSXNDdXN0b20iOmZhbHNlfSwiRGF0ZUZvcm1hdCI6eyIkcmVmIjoiMjM5In0sIklkIjoiNDI2MmYwYTYtMWExOC00ZjgyLThjOTUtOTFlYjQxNTU4Yzc0IiwiSW1wb3J0SWQiOm51bGwsIlRpdGxlIjoiTWVhbiBTdHJlZXRzIiwiTm90ZSI6bnVsbCwiSHlwZXJsaW5rIjpudWxsLCJJc0NoYW5nZWQiOmZhbHNlLCJJc05ldyI6ZmFsc2V9LHsiJGlkIjoiMjQwIiwiRGF0ZSI6IjE5NzUtMDEtMDFUMjM6NTk6MDBaIiwiU3R5bGUiOnsiJGlkIjoiMjQxIiwiU2hhcGUiOjMsIkNvbm5lY3Rvck1hcmdpbiI6eyIkcmVmIjoiNTQifSwiQ29ubmVjdG9yU3R5bGUiOnsiJGlkIjoiMjQyIiwiTGluZUNvbG9yIjp7IiRyZWYiOiI1NiJ9LCJMaW5lV2VpZ2h0IjoxLjAsIkxpbmVUeXBlIjowLCJQYXJlbnRTdHlsZSI6bnVsbH0sIklzQmVsb3dUaW1lYmFuZCI6dHJ1ZSwiSGlkZURhdGUiOmZhbHNlLCJTaGFwZVNpemUiOjMsIlNwYWNpbmciOjIuMCwiUGFkZGluZyI6eyIkcmVmIjoiNTgifSwiU2hhcGVTdHlsZSI6eyIkaWQiOiIyNDMiLCJNYXJnaW4iOnsiJHJlZiI6IjYwIn0sIlBhZGRpbmciOnsiJHJlZiI6IjYxIn0sIkJhY2tncm91bmQiOnsiJGlkIjoiMjQ0IiwiQ29sb3IiOnsiJGlkIjoiMjQ1IiwiQSI6MjU1LCJSIjozMiwiRyI6MzMsIkIiOjI4fX0sIklzVmlzaWJsZSI6dHJ1ZSwiV2lkdGgiOjguNjQ5MDU1NDgwOTU3MDMxMiwiSGVpZ2h0Ijo5LjY4Njg1MDU0Nzc5MDUyNzMsIkJvcmRlclN0eWxlIjp7IiRpZCI6IjI0NiIsIkxpbmVDb2xvciI6eyIkcmVmIjoiNjUifSwiTGluZVdlaWdodCI6MC4wLCJMaW5lVHlwZSI6MCwiUGFyZW50U3R5bGUiOm51bGx9LCJQYXJlbnRTdHlsZSI6bnVsbH0sIlRpdGxlU3R5bGUiOnsiJGlkIjoiMjQ3IiwiRm9udFNldHRpbmdzIjp7IiRpZCI6IjI0OCIsIkZvbnRTaXplIjoxMiwiRm9udE5hbWUiOiJDYWxpYnJpIiwiSXNCb2xkIjpmYWxzZSwiSXNJdGFsaWMiOmZhbHNlLCJJc1VuZGVybGluZWQiOmZhbHNlLCJQYXJlbnRTdHlsZSI6bnVsbH0sIkF1dG9TaXplIjowLCJGb3JlZ3JvdW5kIjp7IiRpZCI6IjI0OSIsIkNvbG9yIjp7IiRpZCI6IjI1MCIsIkEiOjI1NSwiUiI6MCwiRyI6MCwiQiI6MH19LCJNYXhXaWR0aCI6MjAwLjAsIk1heEhlaWdodCI6IkluZmluaXR5IiwiU21hcnRGb3JlZ3JvdW5kSXNBY3RpdmUiOmZhbHNlLCJIb3Jpem9udGFsQWxpZ25tZW50IjoxLCJWZXJ0aWNhbEFsaWdubWVudCI6MCwiU21hcnRGb3JlZ3JvdW5kIjpudWxsLCJNYXJnaW4iOnsiJHJlZiI6IjcxIn0sIlBhZGRpbmciOnsiJHJlZiI6IjcyIn0sIkJhY2tncm91bmQiOnsiJHJlZiI6IjczIn0sIklzVmlzaWJsZSI6dHJ1ZSwiV2lkdGgiOjAuMCwiSGVpZ2h0IjowLjAsIkJvcmRlclN0eWxlIjp7IiRpZCI6IjI1MSIsIkxpbmVDb2xvciI6bnVsbCwiTGluZVdlaWdodCI6MC4wLCJMaW5lVHlwZSI6MCwiUGFyZW50U3R5bGUiOm51bGx9LCJQYXJlbnRTdHlsZSI6bnVsbH0sIkRhdGVTdHlsZSI6eyIkaWQiOiIyNTIiLCJGb250U2V0dGluZ3MiOnsiJGlkIjoiMjUzIiwiRm9udFNpemUiOjEwLCJGb250TmFtZSI6IkNhbGlicmkiLCJJc0JvbGQiOmZhbHNlLCJJc0l0YWxpYyI6ZmFsc2UsIklzVW5kZXJsaW5lZCI6ZmFsc2UsIlBhcmVudFN0eWxlIjpudWxsfSwiQXV0b1NpemUiOjAsIkZvcmVncm91bmQiOnsiJGlkIjoiMjU0IiwiQ29sb3IiOnsiJGlkIjoiMjU1IiwiQSI6MjU1LCJSIjo5NCwiRyI6OTQsIkIiOjk0fX0sIk1heFdpZHRoIjoyMDAuMCwiTWF4SGVpZ2h0IjoiSW5maW5pdHkiLCJTbWFydEZvcmVncm91bmRJc0FjdGl2ZSI6ZmFsc2UsIkhvcml6b250YWxBbGlnbm1lbnQiOjAsIlZlcnRpY2FsQWxpZ25tZW50IjowLCJTbWFydEZvcmVncm91bmQiOm51bGwsIk1hcmdpbiI6eyIkcmVmIjoiNzgifSwiUGFkZGluZyI6eyIkcmVmIjoiNzkifSwiQmFja2dyb3VuZCI6eyIkcmVmIjoiODAifSwiSXNWaXNpYmxlIjp0cnVlLCJXaWR0aCI6MC4wLCJIZWlnaHQiOjAuMCwiQm9yZGVyU3R5bGUiOnsiJGlkIjoiMjU2IiwiTGluZUNvbG9yIjpudWxsLCJMaW5lV2VpZ2h0IjowLjAsIkxpbmVUeXBlIjowLCJQYXJlbnRTdHlsZSI6bnVsbH0sIlBhcmVudFN0eWxlIjpudWxsfSwiRGF0ZUZvcm1hdCI6eyIkaWQiOiIyNTciLCJGb3JtYXRTdHJpbmciOiJ5eXl5IiwiU2VwYXJhdG9yIjoiLyIsIlVzZUludGVybmF0aW9uYWxEYXRlRm9ybWF0IjpmYWxzZSwiRGF0ZUlzVmlzaWJsZSI6dHJ1ZSwiVGltZUlzVmlzaWJsZSI6ZmFsc2UsIkhvdXJEaWdpdHMiOjEsIkFtUG1EZXNpZ25hdG9yIjoyLCJUcmltMDBNaW51dGVzIjpmYWxzZSwiTGFzdEtub3duVmlzaWJpbGl0eVN0YXRlIjpudWxsfSwiSXNWaXNpYmxlIjp0cnVlLCJQYXJlbnRTdHlsZSI6bnVsbH0sIkluZGV4Ijo3LCJQZXJjZW50YWdlQ29tcGxldGUiOm51bGwsIlBvc2l0aW9uIjp7IlJhdGlvIjowLjAsIklzQ3VzdG9tIjpmYWxzZX0sIkRhdGVGb3JtYXQiOnsiJHJlZiI6IjI1NyJ9LCJJZCI6ImJiMDZlNmI3LTA2NjYtNDYzNy1hNDUzLWM3YTVhMjA5YzkyMSIsIkltcG9ydElkIjpudWxsLCJUaXRsZSI6IlNlY29uZCBtYXJyaWFnZSIsIk5vdGUiOm51bGwsIkh5cGVybGluayI6bnVsbCwiSXNDaGFuZ2VkIjpmYWxzZSwiSXNOZXciOmZhbHNlfSx7IiRpZCI6IjI1OCIsIkRhdGUiOiIxOTc2LTAyLTA4VDIzOjU5OjAwWiIsIlN0eWxlIjp7IiRpZCI6IjI1OSIsIlNoYXBlIjozLCJDb25uZWN0b3JNYXJnaW4iOnsiJHJlZiI6IjU0In0sIkNvbm5lY3RvclN0eWxlIjp7IiRpZCI6IjI2MCIsIkxpbmVDb2xvciI6eyIkaWQiOiIyNjEiLCIkdHlwZSI6Ik5MUkUuQ29tbW9uLkRvbS5Tb2xpZENvbG9yQnJ1c2gsIE5MUkUuQ29tbW9uIiwiQ29sb3IiOnsiJGlkIjoiMjYyIiwiQSI6MjU1LCJSIjoyNDIsIkciOjE4MSwiQiI6Mn19LCJMaW5lV2VpZ2h0IjoxLjAsIkxpbmVUeXBlIjowLCJQYXJlbnRTdHlsZSI6bnVsbH0sIklzQmVsb3dUaW1lYmFuZCI6ZmFsc2UsIkhpZGVEYXRlIjpmYWxzZSwiU2hhcGVTaXplIjozLCJTcGFjaW5nIjoyLjAsIlBhZGRpbmciOnsiJHJlZiI6IjU4In0sIlNoYXBlU3R5bGUiOnsiJGlkIjoiMjYzIiwiTWFyZ2luIjp7IiRyZWYiOiI2MCJ9LCJQYWRkaW5nIjp7IiRyZWYiOiI2MSJ9LCJCYWNrZ3JvdW5kIjp7IiRpZCI6IjI2NCIsIkNvbG9yIjp7IiRpZCI6IjI2NSIsIkEiOjI1NSwiUiI6MjQyLCJHIjoxODEsIkIiOjJ9fSwiSXNWaXNpYmxlIjp0cnVlLCJXaWR0aCI6OC42NDkwNTU0ODA5NTcwMzEyLCJIZWlnaHQiOjkuNjg2ODUwNTQ3NzkwNTI3MywiQm9yZGVyU3R5bGUiOnsiJGlkIjoiMjY2IiwiTGluZUNvbG9yIjp7IiRyZWYiOiI2NSJ9LCJMaW5lV2VpZ2h0IjowLjAsIkxpbmVUeXBlIjowLCJQYXJlbnRTdHlsZSI6bnVsbH0sIlBhcmVudFN0eWxlIjpudWxsfSwiVGl0bGVTdHlsZSI6eyIkaWQiOiIyNjciLCJGb250U2V0dGluZ3MiOnsiJGlkIjoiMjY4IiwiRm9udFNpemUiOjEyLCJGb250TmFtZSI6IkNhbGlicmkiLCJJc0JvbGQiOmZhbHNlLCJJc0l0YWxpYyI6ZmFsc2UsIklzVW5kZXJsaW5lZCI6ZmFsc2UsIlBhcmVudFN0eWxlIjpudWxsfSwiQXV0b1NpemUiOjAsIkZvcmVncm91bmQiOnsiJGlkIjoiMjY5IiwiQ29sb3IiOnsiJGlkIjoiMjcwIiwiQSI6MjU1LCJSIjoyNTQsIkciOjE4NiwiQiI6MTB9fSwiTWF4V2lkdGgiOjIwMC4wLCJNYXhIZWlnaHQiOiJJbmZpbml0eSIsIlNtYXJ0Rm9yZWdyb3VuZElzQWN0aXZlIjpmYWxzZSwiSG9yaXpvbnRhbEFsaWdubWVudCI6MSwiVmVydGljYWxBbGlnbm1lbnQiOjAsIlNtYXJ0Rm9yZWdyb3VuZCI6bnVsbCwiTWFyZ2luIjp7IiRyZWYiOiI3MSJ9LCJQYWRkaW5nIjp7IiRyZWYiOiI3MiJ9LCJCYWNrZ3JvdW5kIjp7IiRyZWYiOiI3MyJ9LCJJc1Zpc2libGUiOnRydWUsIldpZHRoIjowLjAsIkhlaWdodCI6MC4wLCJCb3JkZXJTdHlsZSI6eyIkaWQiOiIyNzEiLCJMaW5lQ29sb3IiOm51bGwsIkxpbmVXZWlnaHQiOjAuMCwiTGluZVR5cGUiOjAsIlBhcmVudFN0eWxlIjpudWxsfSwiUGFyZW50U3R5bGUiOm51bGx9LCJEYXRlU3R5bGUiOnsiJGlkIjoiMjcyIiwiRm9udFNldHRpbmdzIjp7IiRpZCI6IjI3MyIsIkZvbnRTaXplIjoxMCwiRm9udE5hbWUiOiJDYWxpYnJpIiwiSXNCb2xkIjpmYWxzZSwiSXNJdGFsaWMiOmZhbHNlLCJJc1VuZGVybGluZWQiOmZhbHNlLCJQYXJlbnRTdHlsZSI6bnVsbH0sIkF1dG9TaXplIjowLCJGb3JlZ3JvdW5kIjp7IiRpZCI6IjI3NCIsIkNvbG9yIjp7IiRpZCI6IjI3NSIsIkEiOjI1NSwiUiI6MjM5LCJHIjoyMTMsIkIiOjE2N319LCJNYXhXaWR0aCI6MjAwLjAsIk1heEhlaWdodCI6IkluZmluaXR5IiwiU21hcnRGb3JlZ3JvdW5kSXNBY3RpdmUiOmZhbHNlLCJIb3Jpem9udGFsQWxpZ25tZW50IjowLCJWZXJ0aWNhbEFsaWdubWVudCI6MCwiU21hcnRGb3JlZ3JvdW5kIjpudWxsLCJNYXJnaW4iOnsiJHJlZiI6Ijc4In0sIlBhZGRpbmciOnsiJHJlZiI6Ijc5In0sIkJhY2tncm91bmQiOnsiJHJlZiI6IjgwIn0sIklzVmlzaWJsZSI6dHJ1ZSwiV2lkdGgiOjAuMCwiSGVpZ2h0IjowLjAsIkJvcmRlclN0eWxlIjp7IiRpZCI6IjI3NiIsIkxpbmVDb2xvciI6bnVsbCwiTGluZVdlaWdodCI6MC4wLCJMaW5lVHlwZSI6MCwiUGFyZW50U3R5bGUiOm51bGx9LCJQYXJlbnRTdHlsZSI6bnVsbH0sIkRhdGVGb3JtYXQiOnsiJGlkIjoiMjc3IiwiRm9ybWF0U3RyaW5nIjoieXl5eSIsIlNlcGFyYXRvciI6Ii8iLCJVc2VJbnRlcm5hdGlvbmFsRGF0ZUZvcm1hdCI6ZmFsc2UsIkRhdGVJc1Zpc2libGUiOnRydWUsIlRpbWVJc1Zpc2libGUiOmZhbHNlLCJIb3VyRGlnaXRzIjoxLCJBbVBtRGVzaWduYXRvciI6MiwiVHJpbTAwTWludXRlcyI6ZmFsc2UsIkxhc3RLbm93blZpc2liaWxpdHlTdGF0ZSI6bnVsbH0sIklzVmlzaWJsZSI6dHJ1ZSwiUGFyZW50U3R5bGUiOm51bGx9LCJJbmRleCI6OCwiUGVyY2VudGFnZUNvbXBsZXRlIjpudWxsLCJQb3NpdGlvbiI6eyJSYXRpbyI6MC4wLCJJc0N1c3RvbSI6ZmFsc2V9LCJEYXRlRm9ybWF0Ijp7IiRyZWYiOiIyNzcifSwiSWQiOiI4NzQyZmM2Mi00MDAxLTRmNTYtOWE3Ni02YzMxMWYyMTg2YjgiLCJJbXBvcnRJZCI6bnVsbCwiVGl0bGUiOiJUYXhpIERyaXZlciIsIk5vdGUiOm51bGwsIkh5cGVybGluayI6bnVsbCwiSXNDaGFuZ2VkIjpmYWxzZSwiSXNOZXciOmZhbHNlfSx7IiRpZCI6IjI3OCIsIkRhdGUiOiIxOTc3LTAxLTAxVDIzOjU5OjAwWiIsIlN0eWxlIjp7IiRpZCI6IjI3OSIsIlNoYXBlIjozLCJDb25uZWN0b3JNYXJnaW4iOnsiJHJlZiI6IjU0In0sIkNvbm5lY3RvclN0eWxlIjp7IiRpZCI6IjI4MCIsIkxpbmVDb2xvciI6eyIkcmVmIjoiNTYifSwiTGluZVdlaWdodCI6MS4wLCJMaW5lVHlwZSI6MCwiUGFyZW50U3R5bGUiOm51bGx9LCJJc0JlbG93VGltZWJhbmQiOnRydWUsIkhpZGVEYXRlIjpmYWxzZSwiU2hhcGVTaXplIjozLCJTcGFjaW5nIjoyLjAsIlBhZGRpbmciOnsiJHJlZiI6IjU4In0sIlNoYXBlU3R5bGUiOnsiJGlkIjoiMjgxIiwiTWFyZ2luIjp7IiRyZWYiOiI2MCJ9LCJQYWRkaW5nIjp7IiRyZWYiOiI2MSJ9LCJCYWNrZ3JvdW5kIjp7IiRpZCI6IjI4MiIsIkNvbG9yIjp7IiRpZCI6IjI4MyIsIkEiOjI1NSwiUiI6MzIsIkciOjMzLCJCIjoyOH19LCJJc1Zpc2libGUiOnRydWUsIldpZHRoIjo4LjY0OTA1NTQ4MDk1NzAzMTIsIkhlaWdodCI6OS42ODY4NTA1NDc3OTA1MjczLCJCb3JkZXJTdHlsZSI6eyIkaWQiOiIyODQiLCJMaW5lQ29sb3IiOnsiJHJlZiI6IjY1In0sIkxpbmVXZWlnaHQiOjAuMCwiTGluZVR5cGUiOjAsIlBhcmVudFN0eWxlIjpudWxsfSwiUGFyZW50U3R5bGUiOm51bGx9LCJUaXRsZVN0eWxlIjp7IiRpZCI6IjI4NSIsIkZvbnRTZXR0aW5ncyI6eyIkaWQiOiIyODYiLCJGb250U2l6ZSI6MTIsIkZvbnROYW1lIjoiQ2FsaWJyaSIsIklzQm9sZCI6ZmFsc2UsIklzSXRhbGljIjpmYWxzZSwiSXNVbmRlcmxpbmVkIjpmYWxzZSwiUGFyZW50U3R5bGUiOm51bGx9LCJBdXRvU2l6ZSI6MiwiRm9yZWdyb3VuZCI6eyIkcmVmIjoiNjkifSwiTWF4V2lkdGgiOjI1MS44ODU3NDIxODc1LCJNYXhIZWlnaHQiOiJJbmZpbml0eSIsIlNtYXJ0Rm9yZWdyb3VuZElzQWN0aXZlIjpmYWxzZSwiSG9yaXpvbnRhbEFsaWdubWVudCI6MSwiVmVydGljYWxBbGlnbm1lbnQiOjAsIlNtYXJ0Rm9yZWdyb3VuZCI6bnVsbCwiTWFyZ2luIjp7IiRyZWYiOiI3MSJ9LCJQYWRkaW5nIjp7IiRyZWYiOiI3MiJ9LCJCYWNrZ3JvdW5kIjp7IiRyZWYiOiI3MyJ9LCJJc1Zpc2libGUiOnRydWUsIldpZHRoIjowLjAsIkhlaWdodCI6MC4wLCJCb3JkZXJTdHlsZSI6eyIkaWQiOiIyODciLCJMaW5lQ29sb3IiOm51bGwsIkxpbmVXZWlnaHQiOjAuMCwiTGluZVR5cGUiOjAsIlBhcmVudFN0eWxlIjpudWxsfSwiUGFyZW50U3R5bGUiOm51bGx9LCJEYXRlU3R5bGUiOnsiJGlkIjoiMjg4IiwiRm9udFNldHRpbmdzIjp7IiRpZCI6IjI4OSIsIkZvbnRTaXplIjoxMCwiRm9udE5hbWUiOiJDYWxpYnJpIiwiSXNCb2xkIjpmYWxzZSwiSXNJdGFsaWMiOmZhbHNlLCJJc1VuZGVybGluZWQiOmZhbHNlLCJQYXJlbnRTdHlsZSI6bnVsbH0sIkF1dG9TaXplIjowLCJGb3JlZ3JvdW5kIjp7IiRpZCI6IjI5MCIsIkNvbG9yIjp7IiRpZCI6IjI5MSIsIkEiOjI1NSwiUiI6OTQsIkciOjk0LCJCIjo5NH19LCJNYXhXaWR0aCI6MjAwLjAsIk1heEhlaWdodCI6IkluZmluaXR5IiwiU21hcnRGb3JlZ3JvdW5kSXNBY3RpdmUiOmZhbHNlLCJIb3Jpem9udGFsQWxpZ25tZW50IjowLCJWZXJ0aWNhbEFsaWdubWVudCI6MCwiU21hcnRGb3JlZ3JvdW5kIjpudWxsLCJNYXJnaW4iOnsiJHJlZiI6Ijc4In0sIlBhZGRpbmciOnsiJHJlZiI6Ijc5In0sIkJhY2tncm91bmQiOnsiJHJlZiI6IjgwIn0sIklzVmlzaWJsZSI6dHJ1ZSwiV2lkdGgiOjAuMCwiSGVpZ2h0IjowLjAsIkJvcmRlclN0eWxlIjp7IiRpZCI6IjI5MiIsIkxpbmVDb2xvciI6bnVsbCwiTGluZVdlaWdodCI6MC4wLCJMaW5lVHlwZSI6MCwiUGFyZW50U3R5bGUiOm51bGx9LCJQYXJlbnRTdHlsZSI6bnVsbH0sIkRhdGVGb3JtYXQiOnsiJGlkIjoiMjkzIiwiRm9ybWF0U3RyaW5nIjoieXl5eSIsIlNlcGFyYXRvciI6Ii8iLCJVc2VJbnRlcm5hdGlvbmFsRGF0ZUZvcm1hdCI6ZmFsc2UsIkRhdGVJc1Zpc2libGUiOnRydWUsIlRpbWVJc1Zpc2libGUiOmZhbHNlLCJIb3VyRGlnaXRzIjoxLCJBbVBtRGVzaWduYXRvciI6MiwiVHJpbTAwTWludXRlcyI6ZmFsc2UsIkxhc3RLbm93blZpc2liaWxpdHlTdGF0ZSI6bnVsbH0sIklzVmlzaWJsZSI6dHJ1ZSwiUGFyZW50U3R5bGUiOm51bGx9LCJJbmRleCI6OSwiUGVyY2VudGFnZUNvbXBsZXRlIjpudWxsLCJQb3NpdGlvbiI6eyJSYXRpbyI6MC4zOTEzNDIyMjY2NjQyMjUyNSwiSXNDdXN0b20iOmZhbHNlfSwiRGF0ZUZvcm1hdCI6eyIkcmVmIjoiMjkzIn0sIklkIjoiOWI4NjE0MmQtMjMxMy00NjY1LTg5NzEtNjJiN2M3ZThlM2I3IiwiSW1wb3J0SWQiOm51bGwsIlRpdGxlIjoiU3BpcmFscyBpbnRvIGRlcHJlc3Npb24gYW5kIGRydWcgYWRkaWN0aW9uIiwiTm90ZSI6bnVsbCwiSHlwZXJsaW5rIjpudWxsLCJJc0NoYW5nZWQiOmZhbHNlLCJJc05ldyI6ZmFsc2V9LHsiJGlkIjoiMjk0IiwiRGF0ZSI6IjE5NzktMTItMzBUMjM6NTk6MDBaIiwiU3R5bGUiOnsiJGlkIjoiMjk1IiwiU2hhcGUiOjMsIkNvbm5lY3Rvck1hcmdpbiI6eyIkcmVmIjoiNTQifSwiQ29ubmVjdG9yU3R5bGUiOnsiJGlkIjoiMjk2IiwiTGluZUNvbG9yIjp7IiRyZWYiOiI1NiJ9LCJMaW5lV2VpZ2h0IjoxLjAsIkxpbmVUeXBlIjowLCJQYXJlbnRTdHlsZSI6bnVsbH0sIklzQmVsb3dUaW1lYmFuZCI6dHJ1ZSwiSGlkZURhdGUiOmZhbHNlLCJTaGFwZVNpemUiOjMsIlNwYWNpbmciOjIuMCwiUGFkZGluZyI6eyIkcmVmIjoiNTgifSwiU2hhcGVTdHlsZSI6eyIkaWQiOiIyOTciLCJNYXJnaW4iOnsiJHJlZiI6IjYwIn0sIlBhZGRpbmciOnsiJHJlZiI6IjYxIn0sIkJhY2tncm91bmQiOnsiJGlkIjoiMjk4IiwiQ29sb3IiOnsiJGlkIjoiMjk5IiwiQSI6MjU1LCJSIjozMiwiRyI6MzMsIkIiOjI4fX0sIklzVmlzaWJsZSI6dHJ1ZSwiV2lkdGgiOjguNjQ5MDU1NDgwOTU3MDMxMiwiSGVpZ2h0Ijo5LjY4Njg1MDU0Nzc5MDUyNzMsIkJvcmRlclN0eWxlIjp7IiRpZCI6IjMwMCIsIkxpbmVDb2xvciI6eyIkcmVmIjoiNjUifSwiTGluZVdlaWdodCI6MC4wLCJMaW5lVHlwZSI6MCwiUGFyZW50U3R5bGUiOm51bGx9LCJQYXJlbnRTdHlsZSI6bnVsbH0sIlRpdGxlU3R5bGUiOnsiJGlkIjoiMzAxIiwiRm9udFNldHRpbmdzIjp7IiRpZCI6IjMwMiIsIkZvbnRTaXplIjoxMiwiRm9udE5hbWUiOiJDYWxpYnJpIiwiSXNCb2xkIjpmYWxzZSwiSXNJdGFsaWMiOmZhbHNlLCJJc1VuZGVybGluZWQiOmZhbHNlLCJQYXJlbnRTdHlsZSI6bnVsbH0sIkF1dG9TaXplIjowLCJGb3JlZ3JvdW5kIjp7IiRyZWYiOiI2OSJ9LCJNYXhXaWR0aCI6MjAwLjAsIk1heEhlaWdodCI6IkluZmluaXR5IiwiU21hcnRGb3JlZ3JvdW5kSXNBY3RpdmUiOmZhbHNlLCJIb3Jpem9udGFsQWxpZ25tZW50IjoxLCJWZXJ0aWNhbEFsaWdubWVudCI6MCwiU21hcnRGb3JlZ3JvdW5kIjpudWxsLCJNYXJnaW4iOnsiJHJlZiI6IjcxIn0sIlBhZGRpbmciOnsiJHJlZiI6IjcyIn0sIkJhY2tncm91bmQiOnsiJHJlZiI6IjczIn0sIklzVmlzaWJsZSI6dHJ1ZSwiV2lkdGgiOjAuMCwiSGVpZ2h0IjowLjAsIkJvcmRlclN0eWxlIjp7IiRpZCI6IjMwMyIsIkxpbmVDb2xvciI6bnVsbCwiTGluZVdlaWdodCI6MC4wLCJMaW5lVHlwZSI6MCwiUGFyZW50U3R5bGUiOm51bGx9LCJQYXJlbnRTdHlsZSI6bnVsbH0sIkRhdGVTdHlsZSI6eyIkaWQiOiIzMDQiLCJGb250U2V0dGluZ3MiOnsiJGlkIjoiMzA1IiwiRm9udFNpemUiOjEwLCJGb250TmFtZSI6IkNhbGlicmkiLCJJc0JvbGQiOmZhbHNlLCJJc0l0YWxpYyI6ZmFsc2UsIklzVW5kZXJsaW5lZCI6ZmFsc2UsIlBhcmVudFN0eWxlIjpudWxsfSwiQXV0b1NpemUiOjAsIkZvcmVncm91bmQiOnsiJGlkIjoiMzA2IiwiQ29sb3IiOnsiJGlkIjoiMzA3IiwiQSI6MjU1LCJSIjo5NCwiRyI6OTQsIkIiOjk0fX0sIk1heFdpZHRoIjoyMDAuMCwiTWF4SGVpZ2h0IjoiSW5maW5pdHkiLCJTbWFydEZvcmVncm91bmRJc0FjdGl2ZSI6ZmFsc2UsIkhvcml6b250YWxBbGlnbm1lbnQiOjAsIlZlcnRpY2FsQWxpZ25tZW50IjowLCJTbWFydEZvcmVncm91bmQiOm51bGwsIk1hcmdpbiI6eyIkcmVmIjoiNzgifSwiUGFkZGluZyI6eyIkcmVmIjoiNzkifSwiQmFja2dyb3VuZCI6eyIkcmVmIjoiODAifSwiSXNWaXNpYmxlIjp0cnVlLCJXaWR0aCI6MC4wLCJIZWlnaHQiOjAuMCwiQm9yZGVyU3R5bGUiOnsiJGlkIjoiMzA4IiwiTGluZUNvbG9yIjpudWxsLCJMaW5lV2VpZ2h0IjowLjAsIkxpbmVUeXBlIjowLCJQYXJlbnRTdHlsZSI6bnVsbH0sIlBhcmVudFN0eWxlIjpudWxsfSwiRGF0ZUZvcm1hdCI6eyIkaWQiOiIzMDkiLCJGb3JtYXRTdHJpbmciOiJ5eXl5IiwiU2VwYXJhdG9yIjoiLyIsIlVzZUludGVybmF0aW9uYWxEYXRlRm9ybWF0IjpmYWxzZSwiRGF0ZUlzVmlzaWJsZSI6dHJ1ZSwiVGltZUlzVmlzaWJsZSI6ZmFsc2UsIkhvdXJEaWdpdHMiOjEsIkFtUG1EZXNpZ25hdG9yIjoyLCJUcmltMDBNaW51dGVzIjpmYWxzZSwiTGFzdEtub3duVmlzaWJpbGl0eVN0YXRlIjpudWxsfSwiSXNWaXNpYmxlIjp0cnVlLCJQYXJlbnRTdHlsZSI6bnVsbH0sIkluZGV4IjoxMCwiUGVyY2VudGFnZUNvbXBsZXRlIjpudWxsLCJQb3NpdGlvbiI6eyJSYXRpbyI6MC4wLCJJc0N1c3RvbSI6ZmFsc2V9LCJEYXRlRm9ybWF0Ijp7IiRyZWYiOiIzMDkifSwiSWQiOiIwZGU2MTdlYS1iODQwLTRmNWItYmFiOS1kNTEwZTZkMTQ5YjAiLCJJbXBvcnRJZCI6bnVsbCwiVGl0bGUiOiJUaGlyZCBtYXJyaWFnZSIsIk5vdGUiOm51bGwsIkh5cGVybGluayI6bnVsbCwiSXNDaGFuZ2VkIjpmYWxzZSwiSXNOZXciOmZhbHNlfSx7IiRpZCI6IjMxMCIsIkRhdGUiOiIxOTgwLTExLTE0VDIzOjU5OjAwWiIsIlN0eWxlIjp7IiRpZCI6IjMxMSIsIlNoYXBlIjozLCJDb25uZWN0b3JNYXJnaW4iOnsiJHJlZiI6IjU0In0sIkNvbm5lY3RvclN0eWxlIjp7IiRpZCI6IjMxMiIsIkxpbmVDb2xvciI6eyIkaWQiOiIzMTMiLCIkdHlwZSI6Ik5MUkUuQ29tbW9uLkRvbS5Tb2xpZENvbG9yQnJ1c2gsIE5MUkUuQ29tbW9uIiwiQ29sb3IiOnsiJGlkIjoiMzE0IiwiQSI6MjU1LCJSIjoyNDIsIkciOjE4MSwiQiI6Mn19LCJMaW5lV2VpZ2h0IjoxLjAsIkxpbmVUeXBlIjowLCJQYXJlbnRTdHlsZSI6bnVsbH0sIklzQmVsb3dUaW1lYmFuZCI6ZmFsc2UsIkhpZGVEYXRlIjpmYWxzZSwiU2hhcGVTaXplIjozLCJTcGFjaW5nIjoyLjAsIlBhZGRpbmciOnsiJHJlZiI6IjU4In0sIlNoYXBlU3R5bGUiOnsiJGlkIjoiMzE1IiwiTWFyZ2luIjp7IiRyZWYiOiI2MCJ9LCJQYWRkaW5nIjp7IiRyZWYiOiI2MSJ9LCJCYWNrZ3JvdW5kIjp7IiRpZCI6IjMxNiIsIkNvbG9yIjp7IiRpZCI6IjMxNyIsIkEiOjI1NSwiUiI6MjQyLCJHIjoxODEsIkIiOjJ9fSwiSXNWaXNpYmxlIjp0cnVlLCJXaWR0aCI6OC42NDkwNTU0ODA5NTcwMzEyLCJIZWlnaHQiOjkuNjg2ODUwNTQ3NzkwNTI3MywiQm9yZGVyU3R5bGUiOnsiJGlkIjoiMzE4IiwiTGluZUNvbG9yIjp7IiRyZWYiOiI2NSJ9LCJMaW5lV2VpZ2h0IjowLjAsIkxpbmVUeXBlIjowLCJQYXJlbnRTdHlsZSI6bnVsbH0sIlBhcmVudFN0eWxlIjpudWxsfSwiVGl0bGVTdHlsZSI6eyIkaWQiOiIzMTkiLCJGb250U2V0dGluZ3MiOnsiJGlkIjoiMzIwIiwiRm9udFNpemUiOjEyLCJGb250TmFtZSI6IkNhbGlicmkiLCJJc0JvbGQiOmZhbHNlLCJJc0l0YWxpYyI6ZmFsc2UsIklzVW5kZXJsaW5lZCI6ZmFsc2UsIlBhcmVudFN0eWxlIjpudWxsfSwiQXV0b1NpemUiOjAsIkZvcmVncm91bmQiOnsiJGlkIjoiMzIxIiwiQ29sb3IiOnsiJGlkIjoiMzIyIiwiQSI6MjU1LCJSIjoyNTQsIkciOjE4NiwiQiI6MTB9fSwiTWF4V2lkdGgiOjIwMC4wLCJNYXhIZWlnaHQiOiJJbmZpbml0eSIsIlNtYXJ0Rm9yZWdyb3VuZElzQWN0aXZlIjpmYWxzZSwiSG9yaXpvbnRhbEFsaWdubWVudCI6MSwiVmVydGljYWxBbGlnbm1lbnQiOjAsIlNtYXJ0Rm9yZWdyb3VuZCI6bnVsbCwiTWFyZ2luIjp7IiRyZWYiOiI3MSJ9LCJQYWRkaW5nIjp7IiRyZWYiOiI3MiJ9LCJCYWNrZ3JvdW5kIjp7IiRyZWYiOiI3MyJ9LCJJc1Zpc2libGUiOnRydWUsIldpZHRoIjowLjAsIkhlaWdodCI6MC4wLCJCb3JkZXJTdHlsZSI6eyIkaWQiOiIzMjMiLCJMaW5lQ29sb3IiOm51bGwsIkxpbmVXZWlnaHQiOjAuMCwiTGluZVR5cGUiOjAsIlBhcmVudFN0eWxlIjpudWxsfSwiUGFyZW50U3R5bGUiOm51bGx9LCJEYXRlU3R5bGUiOnsiJGlkIjoiMzI0IiwiRm9udFNldHRpbmdzIjp7IiRpZCI6IjMyNSIsIkZvbnRTaXplIjoxMCwiRm9udE5hbWUiOiJDYWxpYnJpIiwiSXNCb2xkIjpmYWxzZSwiSXNJdGFsaWMiOmZhbHNlLCJJc1VuZGVybGluZWQiOmZhbHNlLCJQYXJlbnRTdHlsZSI6bnVsbH0sIkF1dG9TaXplIjowLCJGb3JlZ3JvdW5kIjp7IiRpZCI6IjMyNiIsIkNvbG9yIjp7IiRpZCI6IjMyNyIsIkEiOjI1NSwiUiI6MjM5LCJHIjoyMTMsIkIiOjE2N319LCJNYXhXaWR0aCI6MjAwLjAsIk1heEhlaWdodCI6IkluZmluaXR5IiwiU21hcnRGb3JlZ3JvdW5kSXNBY3RpdmUiOmZhbHNlLCJIb3Jpem9udGFsQWxpZ25tZW50IjowLCJWZXJ0aWNhbEFsaWdubWVudCI6MCwiU21hcnRGb3JlZ3JvdW5kIjpudWxsLCJNYXJnaW4iOnsiJHJlZiI6Ijc4In0sIlBhZGRpbmciOnsiJHJlZiI6Ijc5In0sIkJhY2tncm91bmQiOnsiJHJlZiI6IjgwIn0sIklzVmlzaWJsZSI6dHJ1ZSwiV2lkdGgiOjAuMCwiSGVpZ2h0IjowLjAsIkJvcmRlclN0eWxlIjp7IiRpZCI6IjMyOCIsIkxpbmVDb2xvciI6bnVsbCwiTGluZVdlaWdodCI6MC4wLCJMaW5lVHlwZSI6MCwiUGFyZW50U3R5bGUiOm51bGx9LCJQYXJlbnRTdHlsZSI6bnVsbH0sIkRhdGVGb3JtYXQiOnsiJGlkIjoiMzI5IiwiRm9ybWF0U3RyaW5nIjoieXl5eSIsIlNlcGFyYXRvciI6Ii8iLCJVc2VJbnRlcm5hdGlvbmFsRGF0ZUZvcm1hdCI6ZmFsc2UsIkRhdGVJc1Zpc2libGUiOnRydWUsIlRpbWVJc1Zpc2libGUiOmZhbHNlLCJIb3VyRGlnaXRzIjoxLCJBbVBtRGVzaWduYXRvciI6MiwiVHJpbTAwTWludXRlcyI6ZmFsc2UsIkxhc3RLbm93blZpc2liaWxpdHlTdGF0ZSI6bnVsbH0sIklzVmlzaWJsZSI6dHJ1ZSwiUGFyZW50U3R5bGUiOm51bGx9LCJJbmRleCI6MTEsIlBlcmNlbnRhZ2VDb21wbGV0ZSI6bnVsbCwiUG9zaXRpb24iOnsiUmF0aW8iOjAuMCwiSXNDdXN0b20iOmZhbHNlfSwiRGF0ZUZvcm1hdCI6eyIkcmVmIjoiMzI5In0sIklkIjoiZjM1YzU0NDUtZjQzZS00ZGNlLTljYjUtYjZiMzNmZDU1YmEyIiwiSW1wb3J0SWQiOm51bGwsIlRpdGxlIjoiUmFnaW5nIEJ1bGwiLCJOb3RlIjpudWxsLCJIeXBlcmxpbmsiOm51bGwsIklzQ2hhbmdlZCI6ZmFsc2UsIklzTmV3IjpmYWxzZX0seyIkaWQiOiIzMzAiLCJEYXRlIjoiMTk4NS0wMi0wOFQyMzo1OTowMFoiLCJTdHlsZSI6eyIkaWQiOiIzMzEiLCJTaGFwZSI6MywiQ29ubmVjdG9yTWFyZ2luIjp7IiRyZWYiOiI1NCJ9LCJDb25uZWN0b3JTdHlsZSI6eyIkaWQiOiIzMzIiLCJMaW5lQ29sb3IiOnsiJHJlZiI6IjU2In0sIkxpbmVXZWlnaHQiOjEuMCwiTGluZVR5cGUiOjAsIlBhcmVudFN0eWxlIjpudWxsfSwiSXNCZWxvd1RpbWViYW5kIjp0cnVlLCJIaWRlRGF0ZSI6ZmFsc2UsIlNoYXBlU2l6ZSI6MywiU3BhY2luZyI6Mi4wLCJQYWRkaW5nIjp7IiRyZWYiOiI1OCJ9LCJTaGFwZVN0eWxlIjp7IiRpZCI6IjMzMyIsIk1hcmdpbiI6eyIkcmVmIjoiNjAifSwiUGFkZGluZyI6eyIkcmVmIjoiNjEifSwiQmFja2dyb3VuZCI6eyIkaWQiOiIzMzQiLCJDb2xvciI6eyIkaWQiOiIzMzUiLCJBIjoyNTUsIlIiOjMyLCJHIjozMywiQiI6Mjh9fSwiSXNWaXNpYmxlIjp0cnVlLCJXaWR0aCI6OC42NDkwNTU0ODA5NTcwMzEyLCJIZWlnaHQiOjkuNjg2ODUwNTQ3NzkwNTI3MywiQm9yZGVyU3R5bGUiOnsiJGlkIjoiMzM2IiwiTGluZUNvbG9yIjp7IiRyZWYiOiI2NSJ9LCJMaW5lV2VpZ2h0IjowLjAsIkxpbmVUeXBlIjowLCJQYXJlbnRTdHlsZSI6bnVsbH0sIlBhcmVudFN0eWxlIjpudWxsfSwiVGl0bGVTdHlsZSI6eyIkaWQiOiIzMzciLCJGb250U2V0dGluZ3MiOnsiJGlkIjoiMzM4IiwiRm9udFNpemUiOjEyLCJGb250TmFtZSI6IkNhbGlicmkiLCJJc0JvbGQiOmZhbHNlLCJJc0l0YWxpYyI6ZmFsc2UsIklzVW5kZXJsaW5lZCI6ZmFsc2UsIlBhcmVudFN0eWxlIjpudWxsfSwiQXV0b1NpemUiOjAsIkZvcmVncm91bmQiOnsiJHJlZiI6IjY5In0sIk1heFdpZHRoIjoyMDAuMCwiTWF4SGVpZ2h0IjoiSW5maW5pdHkiLCJTbWFydEZvcmVncm91bmRJc0FjdGl2ZSI6ZmFsc2UsIkhvcml6b250YWxBbGlnbm1lbnQiOjEsIlZlcnRpY2FsQWxpZ25tZW50IjowLCJTbWFydEZvcmVncm91bmQiOm51bGwsIk1hcmdpbiI6eyIkcmVmIjoiNzEifSwiUGFkZGluZyI6eyIkcmVmIjoiNzIifSwiQmFja2dyb3VuZCI6eyIkcmVmIjoiNzMifSwiSXNWaXNpYmxlIjp0cnVlLCJXaWR0aCI6MC4wLCJIZWlnaHQiOjAuMCwiQm9yZGVyU3R5bGUiOnsiJGlkIjoiMzM5IiwiTGluZUNvbG9yIjpudWxsLCJMaW5lV2VpZ2h0IjowLjAsIkxpbmVUeXBlIjowLCJQYXJlbnRTdHlsZSI6bnVsbH0sIlBhcmVudFN0eWxlIjpudWxsfSwiRGF0ZVN0eWxlIjp7IiRpZCI6IjM0MCIsIkZvbnRTZXR0aW5ncyI6eyIkaWQiOiIzNDEiLCJGb250U2l6ZSI6MTAsIkZvbnROYW1lIjoiQ2FsaWJyaSIsIklzQm9sZCI6ZmFsc2UsIklzSXRhbGljIjpmYWxzZSwiSXNVbmRlcmxpbmVkIjpmYWxzZSwiUGFyZW50U3R5bGUiOm51bGx9LCJBdXRvU2l6ZSI6MCwiRm9yZWdyb3VuZCI6eyIkaWQiOiIzNDIiLCJDb2xvciI6eyIkaWQiOiIzNDMiLCJBIjoyNTUsIlIiOjk0LCJHIjo5NCwiQiI6OTR9fSwiTWF4V2lkdGgiOjIwMC4wLCJNYXhIZWlnaHQiOiJJbmZpbml0eSIsIlNtYXJ0Rm9yZWdyb3VuZElzQWN0aXZlIjpmYWxzZSwiSG9yaXpvbnRhbEFsaWdubWVudCI6MCwiVmVydGljYWxBbGlnbm1lbnQiOjAsIlNtYXJ0Rm9yZWdyb3VuZCI6bnVsbCwiTWFyZ2luIjp7IiRyZWYiOiI3OCJ9LCJQYWRkaW5nIjp7IiRyZWYiOiI3OSJ9LCJCYWNrZ3JvdW5kIjp7IiRyZWYiOiI4MCJ9LCJJc1Zpc2libGUiOnRydWUsIldpZHRoIjowLjAsIkhlaWdodCI6MC4wLCJCb3JkZXJTdHlsZSI6eyIkaWQiOiIzNDQiLCJMaW5lQ29sb3IiOm51bGwsIkxpbmVXZWlnaHQiOjAuMCwiTGluZVR5cGUiOjAsIlBhcmVudFN0eWxlIjpudWxsfSwiUGFyZW50U3R5bGUiOm51bGx9LCJEYXRlRm9ybWF0Ijp7IiRpZCI6IjM0NSIsIkZvcm1hdFN0cmluZyI6Inl5eXkiLCJTZXBhcmF0b3IiOiIvIiwiVXNlSW50ZXJuYXRpb25hbERhdGVGb3JtYXQiOmZhbHNlLCJEYXRlSXNWaXNpYmxlIjp0cnVlLCJUaW1lSXNWaXNpYmxlIjpmYWxzZSwiSG91ckRpZ2l0cyI6MSwiQW1QbURlc2lnbmF0b3IiOjIsIlRyaW0wME1pbnV0ZXMiOmZhbHNlLCJMYXN0S25vd25WaXNpYmlsaXR5U3RhdGUiOm51bGx9LCJJc1Zpc2libGUiOnRydWUsIlBhcmVudFN0eWxlIjpudWxsfSwiSW5kZXgiOjEyLCJQZXJjZW50YWdlQ29tcGxldGUiOm51bGwsIlBvc2l0aW9uIjp7IlJhdGlvIjowLjAsIklzQ3VzdG9tIjpmYWxzZX0sIkRhdGVGb3JtYXQiOnsiJHJlZiI6IjM0NSJ9LCJJZCI6IjEyZTVmYzdhLWY5OWUtNDk1NC1hZTAwLTRlMWVlODFkZWJlZSIsIkltcG9ydElkIjpudWxsLCJUaXRsZSI6IkZvdXJ0aCBtYXJyaWFnZSIsIk5vdGUiOm51bGwsIkh5cGVybGluayI6bnVsbCwiSXNDaGFuZ2VkIjpmYWxzZSwiSXNOZXciOmZhbHNlfSx7IiRpZCI6IjM0NiIsIkRhdGUiOiIxOTg2LTAxLTAxVDIzOjU5OjAwWiIsIlN0eWxlIjp7IiRpZCI6IjM0NyIsIlNoYXBlIjozLCJDb25uZWN0b3JNYXJnaW4iOnsiJHJlZiI6IjU0In0sIkNvbm5lY3RvclN0eWxlIjp7IiRpZCI6IjM0OCIsIkxpbmVDb2xvciI6eyIkaWQiOiIzNDkiLCIkdHlwZSI6Ik5MUkUuQ29tbW9uLkRvbS5Tb2xpZENvbG9yQnJ1c2gsIE5MUkUuQ29tbW9uIiwiQ29sb3IiOnsiJGlkIjoiMzUwIiwiQSI6MjU1LCJSIjoyNDIsIkciOjE4MSwiQiI6Mn19LCJMaW5lV2VpZ2h0IjoxLjAsIkxpbmVUeXBlIjowLCJQYXJlbnRTdHlsZSI6bnVsbH0sIklzQmVsb3dUaW1lYmFuZCI6ZmFsc2UsIkhpZGVEYXRlIjpmYWxzZSwiU2hhcGVTaXplIjozLCJTcGFjaW5nIjoyLjAsIlBhZGRpbmciOnsiJHJlZiI6IjU4In0sIlNoYXBlU3R5bGUiOnsiJGlkIjoiMzUxIiwiTWFyZ2luIjp7IiRyZWYiOiI2MCJ9LCJQYWRkaW5nIjp7IiRyZWYiOiI2MSJ9LCJCYWNrZ3JvdW5kIjp7IiRpZCI6IjM1MiIsIkNvbG9yIjp7IiRpZCI6IjM1MyIsIkEiOjI1NSwiUiI6MjQyLCJHIjoxODEsIkIiOjJ9fSwiSXNWaXNpYmxlIjp0cnVlLCJXaWR0aCI6OC42NDkwNTU0ODA5NTcwMzEyLCJIZWlnaHQiOjkuNjg2ODUwNTQ3NzkwNTI3MywiQm9yZGVyU3R5bGUiOnsiJGlkIjoiMzU0IiwiTGluZUNvbG9yIjp7IiRyZWYiOiI2NSJ9LCJMaW5lV2VpZ2h0IjowLjAsIkxpbmVUeXBlIjowLCJQYXJlbnRTdHlsZSI6bnVsbH0sIlBhcmVudFN0eWxlIjpudWxsfSwiVGl0bGVTdHlsZSI6eyIkaWQiOiIzNTUiLCJGb250U2V0dGluZ3MiOnsiJGlkIjoiMzU2IiwiRm9udFNpemUiOjEyLCJGb250TmFtZSI6IkNhbGlicmkiLCJJc0JvbGQiOmZhbHNlLCJJc0l0YWxpYyI6ZmFsc2UsIklzVW5kZXJsaW5lZCI6ZmFsc2UsIlBhcmVudFN0eWxlIjpudWxsfSwiQXV0b1NpemUiOjAsIkZvcmVncm91bmQiOnsiJGlkIjoiMzU3IiwiQ29sb3IiOnsiJGlkIjoiMzU4IiwiQSI6MjU1LCJSIjoyNTQsIkciOjE4NiwiQiI6MTB9fSwiTWF4V2lkdGgiOjIwMC4wLCJNYXhIZWlnaHQiOiJJbmZpbml0eSIsIlNtYXJ0Rm9yZWdyb3VuZElzQWN0aXZlIjpmYWxzZSwiSG9yaXpvbnRhbEFsaWdubWVudCI6MSwiVmVydGljYWxBbGlnbm1lbnQiOjAsIlNtYXJ0Rm9yZWdyb3VuZCI6bnVsbCwiTWFyZ2luIjp7IiRyZWYiOiI3MSJ9LCJQYWRkaW5nIjp7IiRyZWYiOiI3MiJ9LCJCYWNrZ3JvdW5kIjp7IiRyZWYiOiI3MyJ9LCJJc1Zpc2libGUiOnRydWUsIldpZHRoIjowLjAsIkhlaWdodCI6MC4wLCJCb3JkZXJTdHlsZSI6eyIkaWQiOiIzNTkiLCJMaW5lQ29sb3IiOm51bGwsIkxpbmVXZWlnaHQiOjAuMCwiTGluZVR5cGUiOjAsIlBhcmVudFN0eWxlIjpudWxsfSwiUGFyZW50U3R5bGUiOm51bGx9LCJEYXRlU3R5bGUiOnsiJGlkIjoiMzYwIiwiRm9udFNldHRpbmdzIjp7IiRpZCI6IjM2MSIsIkZvbnRTaXplIjoxMCwiRm9udE5hbWUiOiJDYWxpYnJpIiwiSXNCb2xkIjpmYWxzZSwiSXNJdGFsaWMiOmZhbHNlLCJJc1VuZGVybGluZWQiOmZhbHNlLCJQYXJlbnRTdHlsZSI6bnVsbH0sIkF1dG9TaXplIjowLCJGb3JlZ3JvdW5kIjp7IiRpZCI6IjM2MiIsIkNvbG9yIjp7IiRpZCI6IjM2MyIsIkEiOjI1NSwiUiI6MjM5LCJHIjoyMTMsIkIiOjE2N319LCJNYXhXaWR0aCI6MjAwLjAsIk1heEhlaWdodCI6IkluZmluaXR5IiwiU21hcnRGb3JlZ3JvdW5kSXNBY3RpdmUiOmZhbHNlLCJIb3Jpem9udGFsQWxpZ25tZW50IjowLCJWZXJ0aWNhbEFsaWdubWVudCI6MCwiU21hcnRGb3JlZ3JvdW5kIjpudWxsLCJNYXJnaW4iOnsiJHJlZiI6Ijc4In0sIlBhZGRpbmciOnsiJHJlZiI6Ijc5In0sIkJhY2tncm91bmQiOnsiJHJlZiI6IjgwIn0sIklzVmlzaWJsZSI6dHJ1ZSwiV2lkdGgiOjAuMCwiSGVpZ2h0IjowLjAsIkJvcmRlclN0eWxlIjp7IiRpZCI6IjM2NCIsIkxpbmVDb2xvciI6bnVsbCwiTGluZVdlaWdodCI6MC4wLCJMaW5lVHlwZSI6MCwiUGFyZW50U3R5bGUiOm51bGx9LCJQYXJlbnRTdHlsZSI6bnVsbH0sIkRhdGVGb3JtYXQiOnsiJGlkIjoiMzY1IiwiRm9ybWF0U3RyaW5nIjoieXl5eSIsIlNlcGFyYXRvciI6Ii8iLCJVc2VJbnRlcm5hdGlvbmFsRGF0ZUZvcm1hdCI6ZmFsc2UsIkRhdGVJc1Zpc2libGUiOnRydWUsIlRpbWVJc1Zpc2libGUiOmZhbHNlLCJIb3VyRGlnaXRzIjoxLCJBbVBtRGVzaWduYXRvciI6MiwiVHJpbTAwTWludXRlcyI6ZmFsc2UsIkxhc3RLbm93blZpc2liaWxpdHlTdGF0ZSI6bnVsbH0sIklzVmlzaWJsZSI6dHJ1ZSwiUGFyZW50U3R5bGUiOm51bGx9LCJJbmRleCI6MTMsIlBlcmNlbnRhZ2VDb21wbGV0ZSI6bnVsbCwiUG9zaXRpb24iOnsiUmF0aW8iOjAuMCwiSXNDdXN0b20iOmZhbHNlfSwiRGF0ZUZvcm1hdCI6eyIkcmVmIjoiMzY1In0sIklkIjoiYTU1MGFhOWYtNDQ0Yy00NDhhLWE4ZTgtNzA5ZjYzZTQ3OGFiIiwiSW1wb3J0SWQiOm51bGwsIlRpdGxlIjoiVGhlICBDb2xvciBvZiBNb25leSIsIk5vdGUiOm51bGwsIkh5cGVybGluayI6bnVsbCwiSXNDaGFuZ2VkIjpmYWxzZSwiSXNOZXciOmZhbHNlfSx7IiRpZCI6IjM2NiIsIkRhdGUiOiIxOTg4LTA1LTEyVDIzOjU5OjAwWiIsIlN0eWxlIjp7IiRpZCI6IjM2NyIsIlNoYXBlIjozLCJDb25uZWN0b3JNYXJnaW4iOnsiJHJlZiI6IjU0In0sIkNvbm5lY3RvclN0eWxlIjp7IiRpZCI6IjM2OCIsIkxpbmVDb2xvciI6eyIkaWQiOiIzNjkiLCIkdHlwZSI6Ik5MUkUuQ29tbW9uLkRvbS5Tb2xpZENvbG9yQnJ1c2gsIE5MUkUuQ29tbW9uIiwiQ29sb3IiOnsiJGlkIjoiMzcwIiwiQSI6MjU1LCJSIjoyNDIsIkciOjE4MSwiQiI6Mn19LCJMaW5lV2VpZ2h0IjoxLjAsIkxpbmVUeXBlIjowLCJQYXJlbnRTdHlsZSI6bnVsbH0sIklzQmVsb3dUaW1lYmFuZCI6ZmFsc2UsIkhpZGVEYXRlIjpmYWxzZSwiU2hhcGVTaXplIjozLCJTcGFjaW5nIjoyLjAsIlBhZGRpbmciOnsiJHJlZiI6IjU4In0sIlNoYXBlU3R5bGUiOnsiJGlkIjoiMzcxIiwiTWFyZ2luIjp7IiRyZWYiOiI2MCJ9LCJQYWRkaW5nIjp7IiRyZWYiOiI2MSJ9LCJCYWNrZ3JvdW5kIjp7IiRpZCI6IjM3MiIsIkNvbG9yIjp7IiRpZCI6IjM3MyIsIkEiOjI1NSwiUiI6MjQyLCJHIjoxODEsIkIiOjJ9fSwiSXNWaXNpYmxlIjp0cnVlLCJXaWR0aCI6OC42NDkwNTU0ODA5NTcwMzEyLCJIZWlnaHQiOjkuNjg2ODUwNTQ3NzkwNTI3MywiQm9yZGVyU3R5bGUiOnsiJGlkIjoiMzc0IiwiTGluZUNvbG9yIjp7IiRyZWYiOiI2NSJ9LCJMaW5lV2VpZ2h0IjowLjAsIkxpbmVUeXBlIjowLCJQYXJlbnRTdHlsZSI6bnVsbH0sIlBhcmVudFN0eWxlIjpudWxsfSwiVGl0bGVTdHlsZSI6eyIkaWQiOiIzNzUiLCJGb250U2V0dGluZ3MiOnsiJGlkIjoiMzc2IiwiRm9udFNpemUiOjEyLCJGb250TmFtZSI6IkNhbGlicmkiLCJJc0JvbGQiOmZhbHNlLCJJc0l0YWxpYyI6ZmFsc2UsIklzVW5kZXJsaW5lZCI6ZmFsc2UsIlBhcmVudFN0eWxlIjpudWxsfSwiQXV0b1NpemUiOjAsIkZvcmVncm91bmQiOnsiJGlkIjoiMzc3IiwiQ29sb3IiOnsiJGlkIjoiMzc4IiwiQSI6MjU1LCJSIjoyNTQsIkciOjE4NiwiQiI6MTB9fSwiTWF4V2lkdGgiOjIwMC4wLCJNYXhIZWlnaHQiOiJJbmZpbml0eSIsIlNtYXJ0Rm9yZWdyb3VuZElzQWN0aXZlIjpmYWxzZSwiSG9yaXpvbnRhbEFsaWdubWVudCI6MSwiVmVydGljYWxBbGlnbm1lbnQiOjAsIlNtYXJ0Rm9yZWdyb3VuZCI6bnVsbCwiTWFyZ2luIjp7IiRyZWYiOiI3MSJ9LCJQYWRkaW5nIjp7IiRyZWYiOiI3MiJ9LCJCYWNrZ3JvdW5kIjp7IiRyZWYiOiI3MyJ9LCJJc1Zpc2libGUiOnRydWUsIldpZHRoIjowLjAsIkhlaWdodCI6MC4wLCJCb3JkZXJTdHlsZSI6eyIkaWQiOiIzNzkiLCJMaW5lQ29sb3IiOm51bGwsIkxpbmVXZWlnaHQiOjAuMCwiTGluZVR5cGUiOjAsIlBhcmVudFN0eWxlIjpudWxsfSwiUGFyZW50U3R5bGUiOm51bGx9LCJEYXRlU3R5bGUiOnsiJGlkIjoiMzgwIiwiRm9udFNldHRpbmdzIjp7IiRpZCI6IjM4MSIsIkZvbnRTaXplIjoxMCwiRm9udE5hbWUiOiJDYWxpYnJpIiwiSXNCb2xkIjpmYWxzZSwiSXNJdGFsaWMiOmZhbHNlLCJJc1VuZGVybGluZWQiOmZhbHNlLCJQYXJlbnRTdHlsZSI6bnVsbH0sIkF1dG9TaXplIjowLCJGb3JlZ3JvdW5kIjp7IiRpZCI6IjM4MiIsIkNvbG9yIjp7IiRpZCI6IjM4MyIsIkEiOjI1NSwiUiI6MjM5LCJHIjoyMTMsIkIiOjE2N319LCJNYXhXaWR0aCI6MjAwLjAsIk1heEhlaWdodCI6IkluZmluaXR5IiwiU21hcnRGb3JlZ3JvdW5kSXNBY3RpdmUiOmZhbHNlLCJIb3Jpem9udGFsQWxpZ25tZW50IjowLCJWZXJ0aWNhbEFsaWdubWVudCI6MCwiU21hcnRGb3JlZ3JvdW5kIjpudWxsLCJNYXJnaW4iOnsiJHJlZiI6Ijc4In0sIlBhZGRpbmciOnsiJHJlZiI6Ijc5In0sIkJhY2tncm91bmQiOnsiJHJlZiI6IjgwIn0sIklzVmlzaWJsZSI6dHJ1ZSwiV2lkdGgiOjAuMCwiSGVpZ2h0IjowLjAsIkJvcmRlclN0eWxlIjp7IiRpZCI6IjM4NCIsIkxpbmVDb2xvciI6bnVsbCwiTGluZVdlaWdodCI6MC4wLCJMaW5lVHlwZSI6MCwiUGFyZW50U3R5bGUiOm51bGx9LCJQYXJlbnRTdHlsZSI6bnVsbH0sIkRhdGVGb3JtYXQiOnsiJGlkIjoiMzg1IiwiRm9ybWF0U3RyaW5nIjoieXl5eSIsIlNlcGFyYXRvciI6Ii8iLCJVc2VJbnRlcm5hdGlvbmFsRGF0ZUZvcm1hdCI6ZmFsc2UsIkRhdGVJc1Zpc2libGUiOnRydWUsIlRpbWVJc1Zpc2libGUiOmZhbHNlLCJIb3VyRGlnaXRzIjoxLCJBbVBtRGVzaWduYXRvciI6MiwiVHJpbTAwTWludXRlcyI6ZmFsc2UsIkxhc3RLbm93blZpc2liaWxpdHlTdGF0ZSI6bnVsbH0sIklzVmlzaWJsZSI6dHJ1ZSwiUGFyZW50U3R5bGUiOm51bGx9LCJJbmRleCI6MTQsIlBlcmNlbnRhZ2VDb21wbGV0ZSI6bnVsbCwiUG9zaXRpb24iOnsiUmF0aW8iOjAuMCwiSXNDdXN0b20iOmZhbHNlfSwiRGF0ZUZvcm1hdCI6eyIkcmVmIjoiMzg1In0sIklkIjoiNzViN2E3NTUtNThjMi00ZTQ5LWIxMTEtYzg5ZjU5ZDMwOGIzIiwiSW1wb3J0SWQiOm51bGwsIlRpdGxlIjoiVGhlIExhc3QgVGVtcHRhdGlvbiBvZiBDaHJpc3QiLCJOb3RlIjpudWxsLCJIeXBlcmxpbmsiOm51bGwsIklzQ2hhbmdlZCI6ZmFsc2UsIklzTmV3IjpmYWxzZX0seyIkaWQiOiIzODYiLCJEYXRlIjoiMTk5MC0wMS0wMVQyMzo1OTowMFoiLCJTdHlsZSI6eyIkaWQiOiIzODciLCJTaGFwZSI6MywiQ29ubmVjdG9yTWFyZ2luIjp7IiRyZWYiOiI1NCJ9LCJDb25uZWN0b3JTdHlsZSI6eyIkaWQiOiIzODgiLCJMaW5lQ29sb3IiOnsiJGlkIjoiMzg5IiwiJHR5cGUiOiJOTFJFLkNvbW1vbi5Eb20uU29saWRDb2xvckJydXNoLCBOTFJFLkNvbW1vbiIsIkNvbG9yIjp7IiRpZCI6IjM5MCIsIkEiOjI1NSwiUiI6MjQyLCJHIjoxODEsIkIiOjJ9fSwiTGluZVdlaWdodCI6MS4wLCJMaW5lVHlwZSI6MCwiUGFyZW50U3R5bGUiOm51bGx9LCJJc0JlbG93VGltZWJhbmQiOmZhbHNlLCJIaWRlRGF0ZSI6ZmFsc2UsIlNoYXBlU2l6ZSI6MywiU3BhY2luZyI6Mi4wLCJQYWRkaW5nIjp7IiRyZWYiOiI1OCJ9LCJTaGFwZVN0eWxlIjp7IiRpZCI6IjM5MSIsIk1hcmdpbiI6eyIkcmVmIjoiNjAifSwiUGFkZGluZyI6eyIkcmVmIjoiNjEifSwiQmFja2dyb3VuZCI6eyIkaWQiOiIzOTIiLCJDb2xvciI6eyIkaWQiOiIzOTMiLCJBIjoyNTUsIlIiOjI0MiwiRyI6MTgxLCJCIjoyfX0sIklzVmlzaWJsZSI6dHJ1ZSwiV2lkdGgiOjguNjQ5MDU1NDgwOTU3MDMxMiwiSGVpZ2h0Ijo5LjY4Njg1MDU0Nzc5MDUyNzMsIkJvcmRlclN0eWxlIjp7IiRpZCI6IjM5NCIsIkxpbmVDb2xvciI6eyIkcmVmIjoiNjUifSwiTGluZVdlaWdodCI6MC4wLCJMaW5lVHlwZSI6MCwiUGFyZW50U3R5bGUiOm51bGx9LCJQYXJlbnRTdHlsZSI6bnVsbH0sIlRpdGxlU3R5bGUiOnsiJGlkIjoiMzk1IiwiRm9udFNldHRpbmdzIjp7IiRpZCI6IjM5NiIsIkZvbnRTaXplIjoxMiwiRm9udE5hbWUiOiJDYWxpYnJpIiwiSXNCb2xkIjpmYWxzZSwiSXNJdGFsaWMiOmZhbHNlLCJJc1VuZGVybGluZWQiOmZhbHNlLCJQYXJlbnRTdHlsZSI6bnVsbH0sIkF1dG9TaXplIjowLCJGb3JlZ3JvdW5kIjp7IiRpZCI6IjM5NyIsIkNvbG9yIjp7IiRpZCI6IjM5OCIsIkEiOjI1NSwiUiI6MjU0LCJHIjoxODYsIkIiOjEwfX0sIk1heFdpZHRoIjoyMDAuMCwiTWF4SGVpZ2h0IjoiSW5maW5pdHkiLCJTbWFydEZvcmVncm91bmRJc0FjdGl2ZSI6ZmFsc2UsIkhvcml6b250YWxBbGlnbm1lbnQiOjEsIlZlcnRpY2FsQWxpZ25tZW50IjowLCJTbWFydEZvcmVncm91bmQiOm51bGwsIk1hcmdpbiI6eyIkcmVmIjoiNzEifSwiUGFkZGluZyI6eyIkcmVmIjoiNzIifSwiQmFja2dyb3VuZCI6eyIkcmVmIjoiNzMifSwiSXNWaXNpYmxlIjp0cnVlLCJXaWR0aCI6MC4wLCJIZWlnaHQiOjAuMCwiQm9yZGVyU3R5bGUiOnsiJGlkIjoiMzk5IiwiTGluZUNvbG9yIjpudWxsLCJMaW5lV2VpZ2h0IjowLjAsIkxpbmVUeXBlIjowLCJQYXJlbnRTdHlsZSI6bnVsbH0sIlBhcmVudFN0eWxlIjpudWxsfSwiRGF0ZVN0eWxlIjp7IiRpZCI6IjQwMCIsIkZvbnRTZXR0aW5ncyI6eyIkaWQiOiI0MDEiLCJGb250U2l6ZSI6MTAsIkZvbnROYW1lIjoiQ2FsaWJyaSIsIklzQm9sZCI6ZmFsc2UsIklzSXRhbGljIjpmYWxzZSwiSXNVbmRlcmxpbmVkIjpmYWxzZSwiUGFyZW50U3R5bGUiOm51bGx9LCJBdXRvU2l6ZSI6MCwiRm9yZWdyb3VuZCI6eyIkaWQiOiI0MDIiLCJDb2xvciI6eyIkaWQiOiI0MDMiLCJBIjoyNTUsIlIiOjIzOSwiRyI6MjEzLCJCIjoxNjd9fSwiTWF4V2lkdGgiOjIwMC4wLCJNYXhIZWlnaHQiOiJJbmZpbml0eSIsIlNtYXJ0Rm9yZWdyb3VuZElzQWN0aXZlIjpmYWxzZSwiSG9yaXpvbnRhbEFsaWdubWVudCI6MCwiVmVydGljYWxBbGlnbm1lbnQiOjAsIlNtYXJ0Rm9yZWdyb3VuZCI6bnVsbCwiTWFyZ2luIjp7IiRyZWYiOiI3OCJ9LCJQYWRkaW5nIjp7IiRyZWYiOiI3OSJ9LCJCYWNrZ3JvdW5kIjp7IiRyZWYiOiI4MCJ9LCJJc1Zpc2libGUiOnRydWUsIldpZHRoIjowLjAsIkhlaWdodCI6MC4wLCJCb3JkZXJTdHlsZSI6eyIkaWQiOiI0MDQiLCJMaW5lQ29sb3IiOm51bGwsIkxpbmVXZWlnaHQiOjAuMCwiTGluZVR5cGUiOjAsIlBhcmVudFN0eWxlIjpudWxsfSwiUGFyZW50U3R5bGUiOm51bGx9LCJEYXRlRm9ybWF0Ijp7IiRpZCI6IjQwNSIsIkZvcm1hdFN0cmluZyI6Inl5eXkiLCJTZXBhcmF0b3IiOiIvIiwiVXNlSW50ZXJuYXRpb25hbERhdGVGb3JtYXQiOmZhbHNlLCJEYXRlSXNWaXNpYmxlIjp0cnVlLCJUaW1lSXNWaXNpYmxlIjpmYWxzZSwiSG91ckRpZ2l0cyI6MSwiQW1QbURlc2lnbmF0b3IiOjIsIlRyaW0wME1pbnV0ZXMiOmZhbHNlLCJMYXN0S25vd25WaXNpYmlsaXR5U3RhdGUiOm51bGx9LCJJc1Zpc2libGUiOnRydWUsIlBhcmVudFN0eWxlIjpudWxsfSwiSW5kZXgiOjE1LCJQZXJjZW50YWdlQ29tcGxldGUiOm51bGwsIlBvc2l0aW9uIjp7IlJhdGlvIjowLjAsIklzQ3VzdG9tIjpmYWxzZX0sIkRhdGVGb3JtYXQiOnsiJHJlZiI6IjQwNSJ9LCJJZCI6ImEzNWI3YWNhLWJmODQtNDljYy1hNzUyLTU0ZTA4YjE2ZDRiZiIsIkltcG9ydElkIjpudWxsLCJUaXRsZSI6Ikdvb2RmZWxsYXMiLCJOb3RlIjpudWxsLCJIeXBlcmxpbmsiOm51bGwsIklzQ2hhbmdlZCI6ZmFsc2UsIklzTmV3IjpmYWxzZX0seyIkaWQiOiI0MDYiLCJEYXRlIjoiMTk5NS0wMS0wMVQyMzo1OTowMFoiLCJTdHlsZSI6eyIkaWQiOiI0MDciLCJTaGFwZSI6NCwiQ29ubmVjdG9yTWFyZ2luIjp7IiRyZWYiOiI1NCJ9LCJDb25uZWN0b3JTdHlsZSI6eyIkaWQiOiI0MDgiLCJMaW5lQ29sb3IiOnsiJGlkIjoiNDA5IiwiJHR5cGUiOiJOTFJFLkNvbW1vbi5Eb20uU29saWRDb2xvckJydXNoLCBOTFJFLkNvbW1vbiIsIkNvbG9yIjp7IiRpZCI6IjQxMCIsIkEiOjI1NSwiUiI6MjQyLCJHIjoxODEsIkIiOjJ9fSwiTGluZVdlaWdodCI6MS4wLCJMaW5lVHlwZSI6MCwiUGFyZW50U3R5bGUiOm51bGx9LCJJc0JlbG93VGltZWJhbmQiOmZhbHNlLCJIaWRlRGF0ZSI6ZmFsc2UsIlNoYXBlU2l6ZSI6MywiU3BhY2luZyI6Mi4wLCJQYWRkaW5nIjp7IiRyZWYiOiI1OCJ9LCJTaGFwZVN0eWxlIjp7IiRpZCI6IjQxMSIsIk1hcmdpbiI6eyIkcmVmIjoiNjAifSwiUGFkZGluZyI6eyIkcmVmIjoiNjEifSwiQmFja2dyb3VuZCI6eyIkaWQiOiI0MTIiLCJDb2xvciI6eyIkaWQiOiI0MTMiLCJBIjoyNTUsIlIiOjI0MiwiRyI6MTgxLCJCIjoyfX0sIklzVmlzaWJsZSI6dHJ1ZSwiV2lkdGgiOjguNjQ5MDU1NDgwOTU3MDMxMiwiSGVpZ2h0Ijo5LjY4Njg1MDU0Nzc5MDUyNzMsIkJvcmRlclN0eWxlIjp7IiRpZCI6IjQxNCIsIkxpbmVDb2xvciI6eyIkcmVmIjoiNjUifSwiTGluZVdlaWdodCI6MC4wLCJMaW5lVHlwZSI6MCwiUGFyZW50U3R5bGUiOm51bGx9LCJQYXJlbnRTdHlsZSI6bnVsbH0sIlRpdGxlU3R5bGUiOnsiJGlkIjoiNDE1IiwiRm9udFNldHRpbmdzIjp7IiRpZCI6IjQxNiIsIkZvbnRTaXplIjoxMiwiRm9udE5hbWUiOiJDYWxpYnJpIiwiSXNCb2xkIjpmYWxzZSwiSXNJdGFsaWMiOmZhbHNlLCJJc1VuZGVybGluZWQiOmZhbHNlLCJQYXJlbnRTdHlsZSI6bnVsbH0sIkF1dG9TaXplIjowLCJGb3JlZ3JvdW5kIjp7IiRpZCI6IjQxNyIsIkNvbG9yIjp7IiRpZCI6IjQxOCIsIkEiOjI1NSwiUiI6MjU0LCJHIjoxODYsIkIiOjEwfX0sIk1heFdpZHRoIjoyMDAuMCwiTWF4SGVpZ2h0IjoiSW5maW5pdHkiLCJTbWFydEZvcmVncm91bmRJc0FjdGl2ZSI6ZmFsc2UsIkhvcml6b250YWxBbGlnbm1lbnQiOjEsIlZlcnRpY2FsQWxpZ25tZW50IjowLCJTbWFydEZvcmVncm91bmQiOm51bGwsIk1hcmdpbiI6eyIkcmVmIjoiNzEifSwiUGFkZGluZyI6eyIkcmVmIjoiNzIifSwiQmFja2dyb3VuZCI6eyIkcmVmIjoiNzMifSwiSXNWaXNpYmxlIjp0cnVlLCJXaWR0aCI6MC4wLCJIZWlnaHQiOjAuMCwiQm9yZGVyU3R5bGUiOnsiJGlkIjoiNDE5IiwiTGluZUNvbG9yIjpudWxsLCJMaW5lV2VpZ2h0IjowLjAsIkxpbmVUeXBlIjowLCJQYXJlbnRTdHlsZSI6bnVsbH0sIlBhcmVudFN0eWxlIjpudWxsfSwiRGF0ZVN0eWxlIjp7IiRpZCI6IjQyMCIsIkZvbnRTZXR0aW5ncyI6eyIkaWQiOiI0MjEiLCJGb250U2l6ZSI6MTAsIkZvbnROYW1lIjoiQ2FsaWJyaSIsIklzQm9sZCI6ZmFsc2UsIklzSXRhbGljIjpmYWxzZSwiSXNVbmRlcmxpbmVkIjpmYWxzZSwiUGFyZW50U3R5bGUiOm51bGx9LCJBdXRvU2l6ZSI6MCwiRm9yZWdyb3VuZCI6eyIkaWQiOiI0MjIiLCJDb2xvciI6eyIkaWQiOiI0MjMiLCJBIjoyNTUsIlIiOjIzOSwiRyI6MjEzLCJCIjoxNjd9fSwiTWF4V2lkdGgiOjIwMC4wLCJNYXhIZWlnaHQiOiJJbmZpbml0eSIsIlNtYXJ0Rm9yZWdyb3VuZElzQWN0aXZlIjpmYWxzZSwiSG9yaXpvbnRhbEFsaWdubWVudCI6MCwiVmVydGljYWxBbGlnbm1lbnQiOjAsIlNtYXJ0Rm9yZWdyb3VuZCI6bnVsbCwiTWFyZ2luIjp7IiRyZWYiOiI3OCJ9LCJQYWRkaW5nIjp7IiRyZWYiOiI3OSJ9LCJCYWNrZ3JvdW5kIjp7IiRyZWYiOiI4MCJ9LCJJc1Zpc2libGUiOnRydWUsIldpZHRoIjowLjAsIkhlaWdodCI6MC4wLCJCb3JkZXJTdHlsZSI6eyIkaWQiOiI0MjQiLCJMaW5lQ29sb3IiOm51bGwsIkxpbmVXZWlnaHQiOjAuMCwiTGluZVR5cGUiOjAsIlBhcmVudFN0eWxlIjpudWxsfSwiUGFyZW50U3R5bGUiOm51bGx9LCJEYXRlRm9ybWF0Ijp7IiRpZCI6IjQyNSIsIkZvcm1hdFN0cmluZyI6Inl5eXkiLCJTZXBhcmF0b3IiOiIvIiwiVXNlSW50ZXJuYXRpb25hbERhdGVGb3JtYXQiOmZhbHNlLCJEYXRlSXNWaXNpYmxlIjp0cnVlLCJUaW1lSXNWaXNpYmxlIjpmYWxzZSwiSG91ckRpZ2l0cyI6MSwiQW1QbURlc2lnbmF0b3IiOjIsIlRyaW0wME1pbnV0ZXMiOmZhbHNlLCJMYXN0S25vd25WaXNpYmlsaXR5U3RhdGUiOm51bGx9LCJJc1Zpc2libGUiOnRydWUsIlBhcmVudFN0eWxlIjpudWxsfSwiSW5kZXgiOjE2LCJQZXJjZW50YWdlQ29tcGxldGUiOm51bGwsIlBvc2l0aW9uIjp7IlJhdGlvIjowLjAsIklzQ3VzdG9tIjpmYWxzZX0sIkRhdGVGb3JtYXQiOnsiJHJlZiI6IjQyNSJ9LCJJZCI6IjAyYjJlZDcyLTY4YjEtNDg2Yi1iNWVkLWRjZGQzNmVjMmQ0MyIsIkltcG9ydElkIjpudWxsLCJUaXRsZSI6IkNhc2lubyIsIk5vdGUiOm51bGwsIkh5cGVybGluayI6bnVsbCwiSXNDaGFuZ2VkIjpmYWxzZSwiSXNOZXciOmZhbHNlfSx7IiRpZCI6IjQyNiIsIkRhdGUiOiIxOTk5LTAxLTAxVDIzOjU5OjAwWiIsIlN0eWxlIjp7IiRpZCI6IjQyNyIsIlNoYXBlIjozLCJDb25uZWN0b3JNYXJnaW4iOnsiJHJlZiI6IjU0In0sIkNvbm5lY3RvclN0eWxlIjp7IiRpZCI6IjQyOCIsIkxpbmVDb2xvciI6eyIkcmVmIjoiNTYifSwiTGluZVdlaWdodCI6MS4wLCJMaW5lVHlwZSI6MCwiUGFyZW50U3R5bGUiOm51bGx9LCJJc0JlbG93VGltZWJhbmQiOnRydWUsIkhpZGVEYXRlIjpmYWxzZSwiU2hhcGVTaXplIjozLCJTcGFjaW5nIjoyLjAsIlBhZGRpbmciOnsiJHJlZiI6IjU4In0sIlNoYXBlU3R5bGUiOnsiJGlkIjoiNDI5IiwiTWFyZ2luIjp7IiRyZWYiOiI2MCJ9LCJQYWRkaW5nIjp7IiRyZWYiOiI2MSJ9LCJCYWNrZ3JvdW5kIjp7IiRpZCI6IjQzMCIsIkNvbG9yIjp7IiRpZCI6IjQzMSIsIkEiOjI1NSwiUiI6MzIsIkciOjMzLCJCIjoyOH19LCJJc1Zpc2libGUiOnRydWUsIldpZHRoIjo5LjYwMDAwMDM4MTQ2OTcyNjYsIkhlaWdodCI6MTEuMTk5OTk5ODA5MjY1MTM3LCJCb3JkZXJTdHlsZSI6eyIkaWQiOiI0MzIiLCJMaW5lQ29sb3IiOnsiJHJlZiI6IjY1In0sIkxpbmVXZWlnaHQiOjAuMCwiTGluZVR5cGUiOjAsIlBhcmVudFN0eWxlIjpudWxsfSwiUGFyZW50U3R5bGUiOm51bGx9LCJUaXRsZVN0eWxlIjp7IiRpZCI6IjQzMyIsIkZvbnRTZXR0aW5ncyI6eyIkaWQiOiI0MzQiLCJGb250U2l6ZSI6MTIsIkZvbnROYW1lIjoiQ2FsaWJyaSIsIklzQm9sZCI6ZmFsc2UsIklzSXRhbGljIjpmYWxzZSwiSXNVbmRlcmxpbmVkIjpmYWxzZSwiUGFyZW50U3R5bGUiOm51bGx9LCJBdXRvU2l6ZSI6MCwiRm9yZWdyb3VuZCI6eyIkcmVmIjoiNjkifSwiTWF4V2lkdGgiOjIwMC4wLCJNYXhIZWlnaHQiOiJJbmZpbml0eSIsIlNtYXJ0Rm9yZWdyb3VuZElzQWN0aXZlIjpmYWxzZSwiSG9yaXpvbnRhbEFsaWdubWVudCI6MSwiVmVydGljYWxBbGlnbm1lbnQiOjAsIlNtYXJ0Rm9yZWdyb3VuZCI6bnVsbCwiTWFyZ2luIjp7IiRyZWYiOiI3MSJ9LCJQYWRkaW5nIjp7IiRyZWYiOiI3MiJ9LCJCYWNrZ3JvdW5kIjp7IiRyZWYiOiI3MyJ9LCJJc1Zpc2libGUiOnRydWUsIldpZHRoIjowLjAsIkhlaWdodCI6MC4wLCJCb3JkZXJTdHlsZSI6eyIkaWQiOiI0MzUiLCJMaW5lQ29sb3IiOm51bGwsIkxpbmVXZWlnaHQiOjAuMCwiTGluZVR5cGUiOjAsIlBhcmVudFN0eWxlIjpudWxsfSwiUGFyZW50U3R5bGUiOm51bGx9LCJEYXRlU3R5bGUiOnsiJGlkIjoiNDM2IiwiRm9udFNldHRpbmdzIjp7IiRpZCI6IjQzNyIsIkZvbnRTaXplIjoxMCwiRm9udE5hbWUiOiJDYWxpYnJpIiwiSXNCb2xkIjpmYWxzZSwiSXNJdGFsaWMiOmZhbHNlLCJJc1VuZGVybGluZWQiOmZhbHNlLCJQYXJlbnRTdHlsZSI6bnVsbH0sIkF1dG9TaXplIjowLCJGb3JlZ3JvdW5kIjp7IiRpZCI6IjQzOCIsIkNvbG9yIjp7IiRpZCI6IjQzOSIsIkEiOjI1NSwiUiI6OTQsIkciOjk0LCJCIjo5NH19LCJNYXhXaWR0aCI6MjAwLjAsIk1heEhlaWdodCI6IkluZmluaXR5IiwiU21hcnRGb3JlZ3JvdW5kSXNBY3RpdmUiOmZhbHNlLCJIb3Jpem9udGFsQWxpZ25tZW50IjowLCJWZXJ0aWNhbEFsaWdubWVudCI6MCwiU21hcnRGb3JlZ3JvdW5kIjpudWxsLCJNYXJnaW4iOnsiJHJlZiI6Ijc4In0sIlBhZGRpbmciOnsiJHJlZiI6Ijc5In0sIkJhY2tncm91bmQiOnsiJHJlZiI6IjgwIn0sIklzVmlzaWJsZSI6dHJ1ZSwiV2lkdGgiOjAuMCwiSGVpZ2h0IjowLjAsIkJvcmRlclN0eWxlIjp7IiRpZCI6IjQ0MCIsIkxpbmVDb2xvciI6bnVsbCwiTGluZVdlaWdodCI6MC4wLCJMaW5lVHlwZSI6MCwiUGFyZW50U3R5bGUiOm51bGx9LCJQYXJlbnRTdHlsZSI6bnVsbH0sIkRhdGVGb3JtYXQiOnsiJGlkIjoiNDQxIiwiRm9ybWF0U3RyaW5nIjoieXl5eSIsIlNlcGFyYXRvciI6Ii8iLCJVc2VJbnRlcm5hdGlvbmFsRGF0ZUZvcm1hdCI6ZmFsc2UsIkRhdGVJc1Zpc2libGUiOnRydWUsIlRpbWVJc1Zpc2libGUiOmZhbHNlLCJIb3VyRGlnaXRzIjoxLCJBbVBtRGVzaWduYXRvciI6MiwiVHJpbTAwTWludXRlcyI6ZmFsc2UsIkxhc3RLbm93blZpc2liaWxpdHlTdGF0ZSI6bnVsbH0sIklzVmlzaWJsZSI6dHJ1ZSwiUGFyZW50U3R5bGUiOm51bGx9LCJJbmRleCI6MTcsIlBlcmNlbnRhZ2VDb21wbGV0ZSI6bnVsbCwiUG9zaXRpb24iOnsiUmF0aW8iOjAuMCwiSXNDdXN0b20iOmZhbHNlfSwiRGF0ZUZvcm1hdCI6eyIkcmVmIjoiNDQxIn0sIklkIjoiMGQ4ZGRiOGItZjEzZS00ZmE1LTkwMTUtNjJmOWZhNzhiYzQ4IiwiSW1wb3J0SWQiOm51bGwsIlRpdGxlIjoiRmlmdGggbWFycmlhZ2UiLCJOb3RlIjpudWxsLCJIeXBlcmxpbmsiOm51bGwsIklzQ2hhbmdlZCI6ZmFsc2UsIklzTmV3IjpmYWxzZX0seyIkaWQiOiI0NDIiLCJEYXRlIjoiMjAwMi0wMS0wMVQyMzo1OTowMFoiLCJTdHlsZSI6eyIkaWQiOiI0NDMiLCJTaGFwZSI6MywiQ29ubmVjdG9yTWFyZ2luIjp7IiRyZWYiOiI1NCJ9LCJDb25uZWN0b3JTdHlsZSI6eyIkaWQiOiI0NDQiLCJMaW5lQ29sb3IiOnsiJGlkIjoiNDQ1IiwiJHR5cGUiOiJOTFJFLkNvbW1vbi5Eb20uU29saWRDb2xvckJydXNoLCBOTFJFLkNvbW1vbiIsIkNvbG9yIjp7IiRpZCI6IjQ0NiIsIkEiOjI1NSwiUiI6MjQyLCJHIjoxODEsIkIiOjJ9fSwiTGluZVdlaWdodCI6MS4wLCJMaW5lVHlwZSI6MCwiUGFyZW50U3R5bGUiOm51bGx9LCJJc0JlbG93VGltZWJhbmQiOmZhbHNlLCJIaWRlRGF0ZSI6ZmFsc2UsIlNoYXBlU2l6ZSI6MywiU3BhY2luZyI6Mi4wLCJQYWRkaW5nIjp7IiRyZWYiOiI1OCJ9LCJTaGFwZVN0eWxlIjp7IiRpZCI6IjQ0NyIsIk1hcmdpbiI6eyIkcmVmIjoiNjAifSwiUGFkZGluZyI6eyIkcmVmIjoiNjEifSwiQmFja2dyb3VuZCI6eyIkaWQiOiI0NDgiLCJDb2xvciI6eyIkaWQiOiI0NDkiLCJBIjoyNTUsIlIiOjI0MiwiRyI6MTgxLCJCIjoyfX0sIklzVmlzaWJsZSI6dHJ1ZSwiV2lkdGgiOjguNjQ5MDU1NDgwOTU3MDMxMiwiSGVpZ2h0Ijo5LjY4Njg1MDU0Nzc5MDUyNzMsIkJvcmRlclN0eWxlIjp7IiRpZCI6IjQ1MCIsIkxpbmVDb2xvciI6eyIkcmVmIjoiNjUifSwiTGluZVdlaWdodCI6MC4wLCJMaW5lVHlwZSI6MCwiUGFyZW50U3R5bGUiOm51bGx9LCJQYXJlbnRTdHlsZSI6bnVsbH0sIlRpdGxlU3R5bGUiOnsiJGlkIjoiNDUxIiwiRm9udFNldHRpbmdzIjp7IiRpZCI6IjQ1MiIsIkZvbnRTaXplIjoxMiwiRm9udE5hbWUiOiJDYWxpYnJpIiwiSXNCb2xkIjpmYWxzZSwiSXNJdGFsaWMiOmZhbHNlLCJJc1VuZGVybGluZWQiOmZhbHNlLCJQYXJlbnRTdHlsZSI6bnVsbH0sIkF1dG9TaXplIjowLCJGb3JlZ3JvdW5kIjp7IiRpZCI6IjQ1MyIsIkNvbG9yIjp7IiRpZCI6IjQ1NCIsIkEiOjI1NSwiUiI6MjU0LCJHIjoxODYsIkIiOjEwfX0sIk1heFdpZHRoIjoyMDAuMCwiTWF4SGVpZ2h0IjoiSW5maW5pdHkiLCJTbWFydEZvcmVncm91bmRJc0FjdGl2ZSI6ZmFsc2UsIkhvcml6b250YWxBbGlnbm1lbnQiOjEsIlZlcnRpY2FsQWxpZ25tZW50IjowLCJTbWFydEZvcmVncm91bmQiOm51bGwsIk1hcmdpbiI6eyIkcmVmIjoiNzEifSwiUGFkZGluZyI6eyIkcmVmIjoiNzIifSwiQmFja2dyb3VuZCI6eyIkcmVmIjoiNzMifSwiSXNWaXNpYmxlIjp0cnVlLCJXaWR0aCI6MC4wLCJIZWlnaHQiOjAuMCwiQm9yZGVyU3R5bGUiOnsiJGlkIjoiNDU1IiwiTGluZUNvbG9yIjpudWxsLCJMaW5lV2VpZ2h0IjowLjAsIkxpbmVUeXBlIjowLCJQYXJlbnRTdHlsZSI6bnVsbH0sIlBhcmVudFN0eWxlIjpudWxsfSwiRGF0ZVN0eWxlIjp7IiRpZCI6IjQ1NiIsIkZvbnRTZXR0aW5ncyI6eyIkaWQiOiI0NTciLCJGb250U2l6ZSI6MTAsIkZvbnROYW1lIjoiQ2FsaWJyaSIsIklzQm9sZCI6ZmFsc2UsIklzSXRhbGljIjpmYWxzZSwiSXNVbmRlcmxpbmVkIjpmYWxzZSwiUGFyZW50U3R5bGUiOm51bGx9LCJBdXRvU2l6ZSI6MCwiRm9yZWdyb3VuZCI6eyIkaWQiOiI0NTgiLCJDb2xvciI6eyIkaWQiOiI0NTkiLCJBIjoyNTUsIlIiOjIzOSwiRyI6MjEzLCJCIjoxNjd9fSwiTWF4V2lkdGgiOjIwMC4wLCJNYXhIZWlnaHQiOiJJbmZpbml0eSIsIlNtYXJ0Rm9yZWdyb3VuZElzQWN0aXZlIjpmYWxzZSwiSG9yaXpvbnRhbEFsaWdubWVudCI6MCwiVmVydGljYWxBbGlnbm1lbnQiOjAsIlNtYXJ0Rm9yZWdyb3VuZCI6bnVsbCwiTWFyZ2luIjp7IiRyZWYiOiI3OCJ9LCJQYWRkaW5nIjp7IiRyZWYiOiI3OSJ9LCJCYWNrZ3JvdW5kIjp7IiRyZWYiOiI4MCJ9LCJJc1Zpc2libGUiOnRydWUsIldpZHRoIjowLjAsIkhlaWdodCI6MC4wLCJCb3JkZXJTdHlsZSI6eyIkaWQiOiI0NjAiLCJMaW5lQ29sb3IiOm51bGwsIkxpbmVXZWlnaHQiOjAuMCwiTGluZVR5cGUiOjAsIlBhcmVudFN0eWxlIjpudWxsfSwiUGFyZW50U3R5bGUiOm51bGx9LCJEYXRlRm9ybWF0Ijp7IiRpZCI6IjQ2MSIsIkZvcm1hdFN0cmluZyI6Inl5eXkiLCJTZXBhcmF0b3IiOiIvIiwiVXNlSW50ZXJuYXRpb25hbERhdGVGb3JtYXQiOmZhbHNlLCJEYXRlSXNWaXNpYmxlIjp0cnVlLCJUaW1lSXNWaXNpYmxlIjpmYWxzZSwiSG91ckRpZ2l0cyI6MSwiQW1QbURlc2lnbmF0b3IiOjIsIlRyaW0wME1pbnV0ZXMiOmZhbHNlLCJMYXN0S25vd25WaXNpYmlsaXR5U3RhdGUiOm51bGx9LCJJc1Zpc2libGUiOnRydWUsIlBhcmVudFN0eWxlIjpudWxsfSwiSW5kZXgiOjE4LCJQZXJjZW50YWdlQ29tcGxldGUiOm51bGwsIlBvc2l0aW9uIjp7IlJhdGlvIjowLjAsIklzQ3VzdG9tIjpmYWxzZX0sIkRhdGVGb3JtYXQiOnsiJHJlZiI6IjQ2MSJ9LCJJZCI6ImU5MzdkZTBkLWNkY2YtNGY5NS05MzYzLTY5YTU3NTE4YzNhYiIsIkltcG9ydElkIjpudWxsLCJUaXRsZSI6IkdhbmdzIG9mIE5ldyBZb3JrIiwiTm90ZSI6bnVsbCwiSHlwZXJsaW5rIjpudWxsLCJJc0NoYW5nZWQiOmZhbHNlLCJJc05ldyI6ZmFsc2V9LHsiJGlkIjoiNDYyIiwiRGF0ZSI6IjIwMDQtMDEtMDFUMjM6NTk6MDBaIiwiU3R5bGUiOnsiJGlkIjoiNDYzIiwiU2hhcGUiOjMsIkNvbm5lY3Rvck1hcmdpbiI6eyIkcmVmIjoiNTQifSwiQ29ubmVjdG9yU3R5bGUiOnsiJGlkIjoiNDY0IiwiTGluZUNvbG9yIjp7IiRpZCI6IjQ2NSIsIiR0eXBlIjoiTkxSRS5Db21tb24uRG9tLlNvbGlkQ29sb3JCcnVzaCwgTkxSRS5Db21tb24iLCJDb2xvciI6eyIkaWQiOiI0NjYiLCJBIjoyNTUsIlIiOjI0MiwiRyI6MTgxLCJCIjoyfX0sIkxpbmVXZWlnaHQiOjEuMCwiTGluZVR5cGUiOjAsIlBhcmVudFN0eWxlIjpudWxsfSwiSXNCZWxvd1RpbWViYW5kIjpmYWxzZSwiSGlkZURhdGUiOmZhbHNlLCJTaGFwZVNpemUiOjMsIlNwYWNpbmciOjIuMCwiUGFkZGluZyI6eyIkcmVmIjoiNTgifSwiU2hhcGVTdHlsZSI6eyIkaWQiOiI0NjciLCJNYXJnaW4iOnsiJHJlZiI6IjYwIn0sIlBhZGRpbmciOnsiJHJlZiI6IjYxIn0sIkJhY2tncm91bmQiOnsiJGlkIjoiNDY4IiwiQ29sb3IiOnsiJGlkIjoiNDY5IiwiQSI6MjU1LCJSIjoyNDIsIkciOjE4MSwiQiI6Mn19LCJJc1Zpc2libGUiOnRydWUsIldpZHRoIjo4LjY0OTA1NTQ4MDk1NzAzMTIsIkhlaWdodCI6OS42ODY4NTA1NDc3OTA1MjczLCJCb3JkZXJTdHlsZSI6eyIkaWQiOiI0NzAiLCJMaW5lQ29sb3IiOnsiJHJlZiI6IjY1In0sIkxpbmVXZWlnaHQiOjAuMCwiTGluZVR5cGUiOjAsIlBhcmVudFN0eWxlIjpudWxsfSwiUGFyZW50U3R5bGUiOm51bGx9LCJUaXRsZVN0eWxlIjp7IiRpZCI6IjQ3MSIsIkZvbnRTZXR0aW5ncyI6eyIkaWQiOiI0NzIiLCJGb250U2l6ZSI6MTIsIkZvbnROYW1lIjoiQ2FsaWJyaSIsIklzQm9sZCI6ZmFsc2UsIklzSXRhbGljIjpmYWxzZSwiSXNVbmRlcmxpbmVkIjpmYWxzZSwiUGFyZW50U3R5bGUiOm51bGx9LCJBdXRvU2l6ZSI6MCwiRm9yZWdyb3VuZCI6eyIkaWQiOiI0NzMiLCJDb2xvciI6eyIkaWQiOiI0NzQiLCJBIjoyNTUsIlIiOjI1NCwiRyI6MTg2LCJCIjoxMH19LCJNYXhXaWR0aCI6MjAwLjAsIk1heEhlaWdodCI6IkluZmluaXR5IiwiU21hcnRGb3JlZ3JvdW5kSXNBY3RpdmUiOmZhbHNlLCJIb3Jpem9udGFsQWxpZ25tZW50IjoxLCJWZXJ0aWNhbEFsaWdubWVudCI6MCwiU21hcnRGb3JlZ3JvdW5kIjpudWxsLCJNYXJnaW4iOnsiJHJlZiI6IjcxIn0sIlBhZGRpbmciOnsiJHJlZiI6IjcyIn0sIkJhY2tncm91bmQiOnsiJHJlZiI6IjczIn0sIklzVmlzaWJsZSI6dHJ1ZSwiV2lkdGgiOjAuMCwiSGVpZ2h0IjowLjAsIkJvcmRlclN0eWxlIjp7IiRpZCI6IjQ3NSIsIkxpbmVDb2xvciI6bnVsbCwiTGluZVdlaWdodCI6MC4wLCJMaW5lVHlwZSI6MCwiUGFyZW50U3R5bGUiOm51bGx9LCJQYXJlbnRTdHlsZSI6bnVsbH0sIkRhdGVTdHlsZSI6eyIkaWQiOiI0NzYiLCJGb250U2V0dGluZ3MiOnsiJGlkIjoiNDc3IiwiRm9udFNpemUiOjEwLCJGb250TmFtZSI6IkNhbGlicmkiLCJJc0JvbGQiOmZhbHNlLCJJc0l0YWxpYyI6ZmFsc2UsIklzVW5kZXJsaW5lZCI6ZmFsc2UsIlBhcmVudFN0eWxlIjpudWxsfSwiQXV0b1NpemUiOjAsIkZvcmVncm91bmQiOnsiJGlkIjoiNDc4IiwiQ29sb3IiOnsiJGlkIjoiNDc5IiwiQSI6MjU1LCJSIjoyMzksIkciOjIxMywiQiI6MTY3fX0sIk1heFdpZHRoIjoyMDAuMCwiTWF4SGVpZ2h0IjoiSW5maW5pdHkiLCJTbWFydEZvcmVncm91bmRJc0FjdGl2ZSI6ZmFsc2UsIkhvcml6b250YWxBbGlnbm1lbnQiOjAsIlZlcnRpY2FsQWxpZ25tZW50IjowLCJTbWFydEZvcmVncm91bmQiOm51bGwsIk1hcmdpbiI6eyIkcmVmIjoiNzgifSwiUGFkZGluZyI6eyIkcmVmIjoiNzkifSwiQmFja2dyb3VuZCI6eyIkcmVmIjoiODAifSwiSXNWaXNpYmxlIjp0cnVlLCJXaWR0aCI6MC4wLCJIZWlnaHQiOjAuMCwiQm9yZGVyU3R5bGUiOnsiJGlkIjoiNDgwIiwiTGluZUNvbG9yIjpudWxsLCJMaW5lV2VpZ2h0IjowLjAsIkxpbmVUeXBlIjowLCJQYXJlbnRTdHlsZSI6bnVsbH0sIlBhcmVudFN0eWxlIjpudWxsfSwiRGF0ZUZvcm1hdCI6eyIkaWQiOiI0ODEiLCJGb3JtYXRTdHJpbmciOiJ5eXl5IiwiU2VwYXJhdG9yIjoiLyIsIlVzZUludGVybmF0aW9uYWxEYXRlRm9ybWF0IjpmYWxzZSwiRGF0ZUlzVmlzaWJsZSI6dHJ1ZSwiVGltZUlzVmlzaWJsZSI6ZmFsc2UsIkhvdXJEaWdpdHMiOjEsIkFtUG1EZXNpZ25hdG9yIjoyLCJUcmltMDBNaW51dGVzIjpmYWxzZSwiTGFzdEtub3duVmlzaWJpbGl0eVN0YXRlIjpudWxsfSwiSXNWaXNpYmxlIjp0cnVlLCJQYXJlbnRTdHlsZSI6bnVsbH0sIkluZGV4IjoxOSwiUGVyY2VudGFnZUNvbXBsZXRlIjpudWxsLCJQb3NpdGlvbiI6eyJSYXRpbyI6MC4wLCJJc0N1c3RvbSI6ZmFsc2V9LCJEYXRlRm9ybWF0Ijp7IiRyZWYiOiI0ODEifSwiSWQiOiJiYTQ2ZjAzZS1jYjBjLTQ1YTYtOWY2MC1iZjRhNDVhM2I3NTgiLCJJbXBvcnRJZCI6bnVsbCwiVGl0bGUiOiJUaGUgQXZpYXRvciIsIk5vdGUiOm51bGwsIkh5cGVybGluayI6bnVsbCwiSXNDaGFuZ2VkIjpmYWxzZSwiSXNOZXciOmZhbHNlfSx7IiRpZCI6IjQ4MiIsIkRhdGUiOiIyMDA3LTAyLTI1VDIzOjU5OjAwWiIsIlN0eWxlIjp7IiRpZCI6IjQ4MyIsIlNoYXBlIjozLCJDb25uZWN0b3JNYXJnaW4iOnsiJHJlZiI6IjU0In0sIkNvbm5lY3RvclN0eWxlIjp7IiRpZCI6IjQ4NCIsIkxpbmVDb2xvciI6eyIkcmVmIjoiNTYifSwiTGluZVdlaWdodCI6MS4wLCJMaW5lVHlwZSI6MCwiUGFyZW50U3R5bGUiOm51bGx9LCJJc0JlbG93VGltZWJhbmQiOnRydWUsIkhpZGVEYXRlIjpmYWxzZSwiU2hhcGVTaXplIjozLCJTcGFjaW5nIjoyLjAsIlBhZGRpbmciOnsiJHJlZiI6IjU4In0sIlNoYXBlU3R5bGUiOnsiJGlkIjoiNDg1IiwiTWFyZ2luIjp7IiRyZWYiOiI2MCJ9LCJQYWRkaW5nIjp7IiRyZWYiOiI2MSJ9LCJCYWNrZ3JvdW5kIjp7IiRpZCI6IjQ4NiIsIkNvbG9yIjp7IiRpZCI6IjQ4NyIsIkEiOjI1NSwiUiI6MzIsIkciOjMzLCJCIjoyOH19LCJJc1Zpc2libGUiOnRydWUsIldpZHRoIjo4LjY0OTA1NTQ4MDk1NzAzMTIsIkhlaWdodCI6OS42ODY4NTA1NDc3OTA1MjczLCJCb3JkZXJTdHlsZSI6eyIkaWQiOiI0ODgiLCJMaW5lQ29sb3IiOnsiJHJlZiI6IjY1In0sIkxpbmVXZWlnaHQiOjAuMCwiTGluZVR5cGUiOjAsIlBhcmVudFN0eWxlIjpudWxsfSwiUGFyZW50U3R5bGUiOm51bGx9LCJUaXRsZVN0eWxlIjp7IiRpZCI6IjQ4OSIsIkZvbnRTZXR0aW5ncyI6eyIkaWQiOiI0OTAiLCJGb250U2l6ZSI6MTIsIkZvbnROYW1lIjoiQ2FsaWJyaSIsIklzQm9sZCI6ZmFsc2UsIklzSXRhbGljIjpmYWxzZSwiSXNVbmRlcmxpbmVkIjpmYWxzZSwiUGFyZW50U3R5bGUiOm51bGx9LCJBdXRvU2l6ZSI6MiwiRm9yZWdyb3VuZCI6eyIkaWQiOiI0OTEiLCJDb2xvciI6eyIkaWQiOiI0OTIiLCJBIjoyNTUsIlIiOjAsIkciOjAsIkIiOjB9fSwiTWF4V2lkdGgiOjIxNy4xMTEwMjI5NDkyMTg3NSwiTWF4SGVpZ2h0IjoiSW5maW5pdHkiLCJTbWFydEZvcmVncm91bmRJc0FjdGl2ZSI6ZmFsc2UsIkhvcml6b250YWxBbGlnbm1lbnQiOjEsIlZlcnRpY2FsQWxpZ25tZW50IjowLCJTbWFydEZvcmVncm91bmQiOm51bGwsIk1hcmdpbiI6eyIkcmVmIjoiNzEifSwiUGFkZGluZyI6eyIkcmVmIjoiNzIifSwiQmFja2dyb3VuZCI6eyIkcmVmIjoiNzMifSwiSXNWaXNpYmxlIjp0cnVlLCJXaWR0aCI6MC4wLCJIZWlnaHQiOjAuMCwiQm9yZGVyU3R5bGUiOnsiJGlkIjoiNDkzIiwiTGluZUNvbG9yIjpudWxsLCJMaW5lV2VpZ2h0IjowLjAsIkxpbmVUeXBlIjowLCJQYXJlbnRTdHlsZSI6bnVsbH0sIlBhcmVudFN0eWxlIjpudWxsfSwiRGF0ZVN0eWxlIjp7IiRpZCI6IjQ5NCIsIkZvbnRTZXR0aW5ncyI6eyIkaWQiOiI0OTUiLCJGb250U2l6ZSI6MTAsIkZvbnROYW1lIjoiQ2FsaWJyaSIsIklzQm9sZCI6ZmFsc2UsIklzSXRhbGljIjpmYWxzZSwiSXNVbmRlcmxpbmVkIjpmYWxzZSwiUGFyZW50U3R5bGUiOm51bGx9LCJBdXRvU2l6ZSI6MCwiRm9yZWdyb3VuZCI6eyIkaWQiOiI0OTYiLCJDb2xvciI6eyIkaWQiOiI0OTciLCJBIjoyNTUsIlIiOjk0LCJHIjo5NCwiQiI6OTR9fSwiTWF4V2lkdGgiOjIwMC4wLCJNYXhIZWlnaHQiOiJJbmZpbml0eSIsIlNtYXJ0Rm9yZWdyb3VuZElzQWN0aXZlIjpmYWxzZSwiSG9yaXpvbnRhbEFsaWdubWVudCI6MCwiVmVydGljYWxBbGlnbm1lbnQiOjAsIlNtYXJ0Rm9yZWdyb3VuZCI6bnVsbCwiTWFyZ2luIjp7IiRyZWYiOiI3OCJ9LCJQYWRkaW5nIjp7IiRyZWYiOiI3OSJ9LCJCYWNrZ3JvdW5kIjp7IiRyZWYiOiI4MCJ9LCJJc1Zpc2libGUiOnRydWUsIldpZHRoIjowLjAsIkhlaWdodCI6MC4wLCJCb3JkZXJTdHlsZSI6eyIkaWQiOiI0OTgiLCJMaW5lQ29sb3IiOm51bGwsIkxpbmVXZWlnaHQiOjAuMCwiTGluZVR5cGUiOjAsIlBhcmVudFN0eWxlIjpudWxsfSwiUGFyZW50U3R5bGUiOm51bGx9LCJEYXRlRm9ybWF0Ijp7IiRpZCI6IjQ5OSIsIkZvcm1hdFN0cmluZyI6Inl5eXkiLCJTZXBhcmF0b3IiOiIvIiwiVXNlSW50ZXJuYXRpb25hbERhdGVGb3JtYXQiOmZhbHNlLCJEYXRlSXNWaXNpYmxlIjp0cnVlLCJUaW1lSXNWaXNpYmxlIjpmYWxzZSwiSG91ckRpZ2l0cyI6MSwiQW1QbURlc2lnbmF0b3IiOjIsIlRyaW0wME1pbnV0ZXMiOmZhbHNlLCJMYXN0S25vd25WaXNpYmlsaXR5U3RhdGUiOm51bGx9LCJJc1Zpc2libGUiOnRydWUsIlBhcmVudFN0eWxlIjpudWxsfSwiSW5kZXgiOjIwLCJQZXJjZW50YWdlQ29tcGxldGUiOm51bGwsIlBvc2l0aW9uIjp7IlJhdGlvIjowLjI0Nzg1MjQzMTQwMzI2NjA3LCJJc0N1c3RvbSI6ZmFsc2V9LCJEYXRlRm9ybWF0Ijp7IiRyZWYiOiI0OTkifSwiSWQiOiJiMmIyODYyMi04ZTdjLTQyOGItYjg5NC02MjMzMmEwZjg1OWEiLCJJbXBvcnRJZCI6bnVsbCwiVGl0bGUiOiJXaW5zIGZpcnN0IEFjYWRlbXkgQXdhcmQgKFRoZSBEZXBhcnRlZCkiLCJOb3RlIjpudWxsLCJIeXBlcmxpbmsiOm51bGwsIklzQ2hhbmdlZCI6ZmFsc2UsIklzTmV3IjpmYWxzZX0seyIkaWQiOiI1MDAiLCJEYXRlIjoiMjAxMC0wMi0xOVQyMzo1OTowMFoiLCJTdHlsZSI6eyIkaWQiOiI1MDEiLCJTaGFwZSI6MywiQ29ubmVjdG9yTWFyZ2luIjp7IiRyZWYiOiI1NCJ9LCJDb25uZWN0b3JTdHlsZSI6eyIkaWQiOiI1MDIiLCJMaW5lQ29sb3IiOnsiJGlkIjoiNTAzIiwiJHR5cGUiOiJOTFJFLkNvbW1vbi5Eb20uU29saWRDb2xvckJydXNoLCBOTFJFLkNvbW1vbiIsIkNvbG9yIjp7IiRpZCI6IjUwNCIsIkEiOjI1NSwiUiI6MjQyLCJHIjoxODEsIkIiOjJ9fSwiTGluZVdlaWdodCI6MS4wLCJMaW5lVHlwZSI6MCwiUGFyZW50U3R5bGUiOm51bGx9LCJJc0JlbG93VGltZWJhbmQiOmZhbHNlLCJIaWRlRGF0ZSI6ZmFsc2UsIlNoYXBlU2l6ZSI6MywiU3BhY2luZyI6Mi4wLCJQYWRkaW5nIjp7IiRyZWYiOiI1OCJ9LCJTaGFwZVN0eWxlIjp7IiRpZCI6IjUwNSIsIk1hcmdpbiI6eyIkcmVmIjoiNjAifSwiUGFkZGluZyI6eyIkcmVmIjoiNjEifSwiQmFja2dyb3VuZCI6eyIkaWQiOiI1MDYiLCJDb2xvciI6eyIkaWQiOiI1MDciLCJBIjoyNTUsIlIiOjI0MiwiRyI6MTgxLCJCIjoyfX0sIklzVmlzaWJsZSI6dHJ1ZSwiV2lkdGgiOjguNjQ5MDU1NDgwOTU3MDMxMiwiSGVpZ2h0Ijo5LjY4Njg1MDU0Nzc5MDUyNzMsIkJvcmRlclN0eWxlIjp7IiRpZCI6IjUwOCIsIkxpbmVDb2xvciI6eyIkcmVmIjoiNjUifSwiTGluZVdlaWdodCI6MC4wLCJMaW5lVHlwZSI6MCwiUGFyZW50U3R5bGUiOm51bGx9LCJQYXJlbnRTdHlsZSI6bnVsbH0sIlRpdGxlU3R5bGUiOnsiJGlkIjoiNTA5IiwiRm9udFNldHRpbmdzIjp7IiRpZCI6IjUxMCIsIkZvbnRTaXplIjoxMiwiRm9udE5hbWUiOiJDYWxpYnJpIiwiSXNCb2xkIjpmYWxzZSwiSXNJdGFsaWMiOmZhbHNlLCJJc1VuZGVybGluZWQiOmZhbHNlLCJQYXJlbnRTdHlsZSI6bnVsbH0sIkF1dG9TaXplIjowLCJGb3JlZ3JvdW5kIjp7IiRpZCI6IjUxMSIsIkNvbG9yIjp7IiRpZCI6IjUxMiIsIkEiOjI1NSwiUiI6MjU0LCJHIjoxODYsIkIiOjEwfX0sIk1heFdpZHRoIjoyMDAuMCwiTWF4SGVpZ2h0IjoiSW5maW5pdHkiLCJTbWFydEZvcmVncm91bmRJc0FjdGl2ZSI6ZmFsc2UsIkhvcml6b250YWxBbGlnbm1lbnQiOjEsIlZlcnRpY2FsQWxpZ25tZW50IjowLCJTbWFydEZvcmVncm91bmQiOm51bGwsIk1hcmdpbiI6eyIkcmVmIjoiNzEifSwiUGFkZGluZyI6eyIkcmVmIjoiNzIifSwiQmFja2dyb3VuZCI6eyIkcmVmIjoiNzMifSwiSXNWaXNpYmxlIjp0cnVlLCJXaWR0aCI6MC4wLCJIZWlnaHQiOjAuMCwiQm9yZGVyU3R5bGUiOnsiJGlkIjoiNTEzIiwiTGluZUNvbG9yIjpudWxsLCJMaW5lV2VpZ2h0IjowLjAsIkxpbmVUeXBlIjowLCJQYXJlbnRTdHlsZSI6bnVsbH0sIlBhcmVudFN0eWxlIjpudWxsfSwiRGF0ZVN0eWxlIjp7IiRpZCI6IjUxNCIsIkZvbnRTZXR0aW5ncyI6eyIkaWQiOiI1MTUiLCJGb250U2l6ZSI6MTAsIkZvbnROYW1lIjoiQ2FsaWJyaSIsIklzQm9sZCI6ZmFsc2UsIklzSXRhbGljIjpmYWxzZSwiSXNVbmRlcmxpbmVkIjpmYWxzZSwiUGFyZW50U3R5bGUiOm51bGx9LCJBdXRvU2l6ZSI6MCwiRm9yZWdyb3VuZCI6eyIkaWQiOiI1MTYiLCJDb2xvciI6eyIkaWQiOiI1MTciLCJBIjoyNTUsIlIiOjIzOSwiRyI6MjEzLCJCIjoxNjd9fSwiTWF4V2lkdGgiOjIwMC4wLCJNYXhIZWlnaHQiOiJJbmZpbml0eSIsIlNtYXJ0Rm9yZWdyb3VuZElzQWN0aXZlIjpmYWxzZSwiSG9yaXpvbnRhbEFsaWdubWVudCI6MCwiVmVydGljYWxBbGlnbm1lbnQiOjAsIlNtYXJ0Rm9yZWdyb3VuZCI6bnVsbCwiTWFyZ2luIjp7IiRyZWYiOiI3OCJ9LCJQYWRkaW5nIjp7IiRyZWYiOiI3OSJ9LCJCYWNrZ3JvdW5kIjp7IiRyZWYiOiI4MCJ9LCJJc1Zpc2libGUiOnRydWUsIldpZHRoIjowLjAsIkhlaWdodCI6MC4wLCJCb3JkZXJTdHlsZSI6eyIkaWQiOiI1MTgiLCJMaW5lQ29sb3IiOm51bGwsIkxpbmVXZWlnaHQiOjAuMCwiTGluZVR5cGUiOjAsIlBhcmVudFN0eWxlIjpudWxsfSwiUGFyZW50U3R5bGUiOm51bGx9LCJEYXRlRm9ybWF0Ijp7IiRpZCI6IjUxOSIsIkZvcm1hdFN0cmluZyI6Inl5eXkiLCJTZXBhcmF0b3IiOiIvIiwiVXNlSW50ZXJuYXRpb25hbERhdGVGb3JtYXQiOmZhbHNlLCJEYXRlSXNWaXNpYmxlIjp0cnVlLCJUaW1lSXNWaXNpYmxlIjpmYWxzZSwiSG91ckRpZ2l0cyI6MSwiQW1QbURlc2lnbmF0b3IiOjIsIlRyaW0wME1pbnV0ZXMiOmZhbHNlLCJMYXN0S25vd25WaXNpYmlsaXR5U3RhdGUiOm51bGx9LCJJc1Zpc2libGUiOnRydWUsIlBhcmVudFN0eWxlIjpudWxsfSwiSW5kZXgiOjIxLCJQZXJjZW50YWdlQ29tcGxldGUiOm51bGwsIlBvc2l0aW9uIjp7IlJhdGlvIjowLjAsIklzQ3VzdG9tIjpmYWxzZX0sIkRhdGVGb3JtYXQiOnsiJHJlZiI6IjUxOSJ9LCJJZCI6ImViNGExYmVjLTMxYjQtNDA5Zi1hYTU1LTlhZTVkNjJiMTcyMSIsIkltcG9ydElkIjpudWxsLCJUaXRsZSI6IlNodXR0ZXIgSXNsYW5kIiwiTm90ZSI6bnVsbCwiSHlwZXJsaW5rIjpudWxsLCJJc0NoYW5nZWQiOmZhbHNlLCJJc05ldyI6ZmFsc2V9LHsiJGlkIjoiNTIwIiwiRGF0ZSI6IjIwMTEtMDEtMDFUMjM6NTk6MDBaIiwiU3R5bGUiOnsiJGlkIjoiNTIxIiwiU2hhcGUiOjMsIkNvbm5lY3Rvck1hcmdpbiI6eyIkcmVmIjoiNTQifSwiQ29ubmVjdG9yU3R5bGUiOnsiJGlkIjoiNTIyIiwiTGluZUNvbG9yIjp7IiRyZWYiOiI1NiJ9LCJMaW5lV2VpZ2h0IjoxLjAsIkxpbmVUeXBlIjowLCJQYXJlbnRTdHlsZSI6bnVsbH0sIklzQmVsb3dUaW1lYmFuZCI6dHJ1ZSwiSGlkZURhdGUiOmZhbHNlLCJTaGFwZVNpemUiOjMsIlNwYWNpbmciOjIuMCwiUGFkZGluZyI6eyIkcmVmIjoiNTgifSwiU2hhcGVTdHlsZSI6eyIkaWQiOiI1MjMiLCJNYXJnaW4iOnsiJHJlZiI6IjYwIn0sIlBhZGRpbmciOnsiJHJlZiI6IjYxIn0sIkJhY2tncm91bmQiOnsiJGlkIjoiNTI0IiwiQ29sb3IiOnsiJGlkIjoiNTI1IiwiQSI6MjU1LCJSIjozMiwiRyI6MzMsIkIiOjI4fX0sIklzVmlzaWJsZSI6dHJ1ZSwiV2lkdGgiOjguNjQ5MDU1NDgwOTU3MDMxMiwiSGVpZ2h0Ijo5LjY4Njg1MDU0Nzc5MDUyNzMsIkJvcmRlclN0eWxlIjp7IiRpZCI6IjUyNiIsIkxpbmVDb2xvciI6eyIkcmVmIjoiNjUifSwiTGluZVdlaWdodCI6MC4wLCJMaW5lVHlwZSI6MCwiUGFyZW50U3R5bGUiOm51bGx9LCJQYXJlbnRTdHlsZSI6bnVsbH0sIlRpdGxlU3R5bGUiOnsiJGlkIjoiNTI3IiwiRm9udFNldHRpbmdzIjp7IiRpZCI6IjUyOCIsIkZvbnRTaXplIjoxMiwiRm9udE5hbWUiOiJDYWxpYnJpIiwiSXNCb2xkIjpmYWxzZSwiSXNJdGFsaWMiOmZhbHNlLCJJc1VuZGVybGluZWQiOmZhbHNlLCJQYXJlbnRTdHlsZSI6bnVsbH0sIkF1dG9TaXplIjowLCJGb3JlZ3JvdW5kIjp7IiRyZWYiOiI2OSJ9LCJNYXhXaWR0aCI6MjAwLjAsIk1heEhlaWdodCI6IkluZmluaXR5IiwiU21hcnRGb3JlZ3JvdW5kSXNBY3RpdmUiOmZhbHNlLCJIb3Jpem9udGFsQWxpZ25tZW50IjoxLCJWZXJ0aWNhbEFsaWdubWVudCI6MCwiU21hcnRGb3JlZ3JvdW5kIjpudWxsLCJNYXJnaW4iOnsiJHJlZiI6IjcxIn0sIlBhZGRpbmciOnsiJHJlZiI6IjcyIn0sIkJhY2tncm91bmQiOnsiJHJlZiI6IjczIn0sIklzVmlzaWJsZSI6dHJ1ZSwiV2lkdGgiOjAuMCwiSGVpZ2h0IjowLjAsIkJvcmRlclN0eWxlIjp7IiRpZCI6IjUyOSIsIkxpbmVDb2xvciI6bnVsbCwiTGluZVdlaWdodCI6MC4wLCJMaW5lVHlwZSI6MCwiUGFyZW50U3R5bGUiOm51bGx9LCJQYXJlbnRTdHlsZSI6bnVsbH0sIkRhdGVTdHlsZSI6eyIkaWQiOiI1MzAiLCJGb250U2V0dGluZ3MiOnsiJGlkIjoiNTMxIiwiRm9udFNpemUiOjEwLCJGb250TmFtZSI6IkNhbGlicmkiLCJJc0JvbGQiOmZhbHNlLCJJc0l0YWxpYyI6ZmFsc2UsIklzVW5kZXJsaW5lZCI6ZmFsc2UsIlBhcmVudFN0eWxlIjpudWxsfSwiQXV0b1NpemUiOjAsIkZvcmVncm91bmQiOnsiJGlkIjoiNTMyIiwiQ29sb3IiOnsiJGlkIjoiNTMzIiwiQSI6MjU1LCJSIjo5NCwiRyI6OTQsIkIiOjk0fX0sIk1heFdpZHRoIjoyMDAuMCwiTWF4SGVpZ2h0IjoiSW5maW5pdHkiLCJTbWFydEZvcmVncm91bmRJc0FjdGl2ZSI6ZmFsc2UsIkhvcml6b250YWxBbGlnbm1lbnQiOjAsIlZlcnRpY2FsQWxpZ25tZW50IjowLCJTbWFydEZvcmVncm91bmQiOm51bGwsIk1hcmdpbiI6eyIkcmVmIjoiNzgifSwiUGFkZGluZyI6eyIkcmVmIjoiNzkifSwiQmFja2dyb3VuZCI6eyIkcmVmIjoiODAifSwiSXNWaXNpYmxlIjp0cnVlLCJXaWR0aCI6MC4wLCJIZWlnaHQiOjAuMCwiQm9yZGVyU3R5bGUiOnsiJGlkIjoiNTM0IiwiTGluZUNvbG9yIjpudWxsLCJMaW5lV2VpZ2h0IjowLjAsIkxpbmVUeXBlIjowLCJQYXJlbnRTdHlsZSI6bnVsbH0sIlBhcmVudFN0eWxlIjpudWxsfSwiRGF0ZUZvcm1hdCI6eyIkaWQiOiI1MzUiLCJGb3JtYXRTdHJpbmciOiJ5eXl5IiwiU2VwYXJhdG9yIjoiLyIsIlVzZUludGVybmF0aW9uYWxEYXRlRm9ybWF0IjpmYWxzZSwiRGF0ZUlzVmlzaWJsZSI6dHJ1ZSwiVGltZUlzVmlzaWJsZSI6ZmFsc2UsIkhvdXJEaWdpdHMiOjEsIkFtUG1EZXNpZ25hdG9yIjoyLCJUcmltMDBNaW51dGVzIjpmYWxzZSwiTGFzdEtub3duVmlzaWJpbGl0eVN0YXRlIjpudWxsfSwiSXNWaXNpYmxlIjp0cnVlLCJQYXJlbnRTdHlsZSI6bnVsbH0sIkluZGV4IjoyMiwiUGVyY2VudGFnZUNvbXBsZXRlIjpudWxsLCJQb3NpdGlvbiI6eyJSYXRpbyI6MC4wLCJJc0N1c3RvbSI6ZmFsc2V9LCJEYXRlRm9ybWF0Ijp7IiRyZWYiOiI1MzUifSwiSWQiOiJlNDdjYzFmZi1kNGUwLTRjNGItOTBmNy01ZTZhZGI3MzI5ODAiLCJJbXBvcnRJZCI6bnVsbCwiVGl0bGUiOiJXaW5zIEVtbXkgZm9yIEJvYXJkd2FsayBFbXBpcmUiLCJOb3RlIjpudWxsLCJIeXBlcmxpbmsiOm51bGwsIklzQ2hhbmdlZCI6ZmFsc2UsIklzTmV3IjpmYWxzZX0seyIkaWQiOiI1MzYiLCJEYXRlIjoiMjAxMy0wMS0wMVQyMzo1OTowMFoiLCJTdHlsZSI6eyIkaWQiOiI1MzciLCJTaGFwZSI6MywiQ29ubmVjdG9yTWFyZ2luIjp7IiRyZWYiOiI1NCJ9LCJDb25uZWN0b3JTdHlsZSI6eyIkaWQiOiI1MzgiLCJMaW5lQ29sb3IiOnsiJGlkIjoiNTM5IiwiJHR5cGUiOiJOTFJFLkNvbW1vbi5Eb20uU29saWRDb2xvckJydXNoLCBOTFJFLkNvbW1vbiIsIkNvbG9yIjp7IiRpZCI6IjU0MCIsIkEiOjI1NSwiUiI6MjQyLCJHIjoxODEsIkIiOjJ9fSwiTGluZVdlaWdodCI6MS4wLCJMaW5lVHlwZSI6MCwiUGFyZW50U3R5bGUiOm51bGx9LCJJc0JlbG93VGltZWJhbmQiOmZhbHNlLCJIaWRlRGF0ZSI6ZmFsc2UsIlNoYXBlU2l6ZSI6MywiU3BhY2luZyI6Mi4wLCJQYWRkaW5nIjp7IiRyZWYiOiI1OCJ9LCJTaGFwZVN0eWxlIjp7IiRpZCI6IjU0MSIsIk1hcmdpbiI6eyIkcmVmIjoiNjAifSwiUGFkZGluZyI6eyIkcmVmIjoiNjEifSwiQmFja2dyb3VuZCI6eyIkaWQiOiI1NDIiLCJDb2xvciI6eyIkaWQiOiI1NDMiLCJBIjoyNTUsIlIiOjI0MiwiRyI6MTgxLCJCIjoyfX0sIklzVmlzaWJsZSI6dHJ1ZSwiV2lkdGgiOjguNjQ5MDU1NDgwOTU3MDMxMiwiSGVpZ2h0Ijo5LjY4Njg1MDU0Nzc5MDUyNzMsIkJvcmRlclN0eWxlIjp7IiRpZCI6IjU0NCIsIkxpbmVDb2xvciI6eyIkcmVmIjoiNjUifSwiTGluZVdlaWdodCI6MC4wLCJMaW5lVHlwZSI6MCwiUGFyZW50U3R5bGUiOm51bGx9LCJQYXJlbnRTdHlsZSI6bnVsbH0sIlRpdGxlU3R5bGUiOnsiJGlkIjoiNTQ1IiwiRm9udFNldHRpbmdzIjp7IiRpZCI6IjU0NiIsIkZvbnRTaXplIjoxMiwiRm9udE5hbWUiOiJDYWxpYnJpIiwiSXNCb2xkIjpmYWxzZSwiSXNJdGFsaWMiOmZhbHNlLCJJc1VuZGVybGluZWQiOmZhbHNlLCJQYXJlbnRTdHlsZSI6bnVsbH0sIkF1dG9TaXplIjowLCJGb3JlZ3JvdW5kIjp7IiRpZCI6IjU0NyIsIkNvbG9yIjp7IiRpZCI6IjU0OCIsIkEiOjI1NSwiUiI6MjU0LCJHIjoxODYsIkIiOjEwfX0sIk1heFdpZHRoIjoyMDAuMCwiTWF4SGVpZ2h0IjoiSW5maW5pdHkiLCJTbWFydEZvcmVncm91bmRJc0FjdGl2ZSI6ZmFsc2UsIkhvcml6b250YWxBbGlnbm1lbnQiOjEsIlZlcnRpY2FsQWxpZ25tZW50IjowLCJTbWFydEZvcmVncm91bmQiOm51bGwsIk1hcmdpbiI6eyIkcmVmIjoiNzEifSwiUGFkZGluZyI6eyIkcmVmIjoiNzIifSwiQmFja2dyb3VuZCI6eyIkcmVmIjoiNzMifSwiSXNWaXNpYmxlIjp0cnVlLCJXaWR0aCI6MC4wLCJIZWlnaHQiOjAuMCwiQm9yZGVyU3R5bGUiOnsiJGlkIjoiNTQ5IiwiTGluZUNvbG9yIjpudWxsLCJMaW5lV2VpZ2h0IjowLjAsIkxpbmVUeXBlIjowLCJQYXJlbnRTdHlsZSI6bnVsbH0sIlBhcmVudFN0eWxlIjpudWxsfSwiRGF0ZVN0eWxlIjp7IiRpZCI6IjU1MCIsIkZvbnRTZXR0aW5ncyI6eyIkaWQiOiI1NTEiLCJGb250U2l6ZSI6MTAsIkZvbnROYW1lIjoiQ2FsaWJyaSIsIklzQm9sZCI6ZmFsc2UsIklzSXRhbGljIjpmYWxzZSwiSXNVbmRlcmxpbmVkIjpmYWxzZSwiUGFyZW50U3R5bGUiOm51bGx9LCJBdXRvU2l6ZSI6MCwiRm9yZWdyb3VuZCI6eyIkaWQiOiI1NTIiLCJDb2xvciI6eyIkaWQiOiI1NTMiLCJBIjoyNTUsIlIiOjIzOSwiRyI6MjEzLCJCIjoxNjd9fSwiTWF4V2lkdGgiOjIwMC4wLCJNYXhIZWlnaHQiOiJJbmZpbml0eSIsIlNtYXJ0Rm9yZWdyb3VuZElzQWN0aXZlIjpmYWxzZSwiSG9yaXpvbnRhbEFsaWdubWVudCI6MCwiVmVydGljYWxBbGlnbm1lbnQiOjAsIlNtYXJ0Rm9yZWdyb3VuZCI6bnVsbCwiTWFyZ2luIjp7IiRyZWYiOiI3OCJ9LCJQYWRkaW5nIjp7IiRyZWYiOiI3OSJ9LCJCYWNrZ3JvdW5kIjp7IiRyZWYiOiI4MCJ9LCJJc1Zpc2libGUiOnRydWUsIldpZHRoIjowLjAsIkhlaWdodCI6MC4wLCJCb3JkZXJTdHlsZSI6eyIkaWQiOiI1NTQiLCJMaW5lQ29sb3IiOm51bGwsIkxpbmVXZWlnaHQiOjAuMCwiTGluZVR5cGUiOjAsIlBhcmVudFN0eWxlIjpudWxsfSwiUGFyZW50U3R5bGUiOm51bGx9LCJEYXRlRm9ybWF0Ijp7IiRpZCI6IjU1NSIsIkZvcm1hdFN0cmluZyI6Inl5eXkiLCJTZXBhcmF0b3IiOiIvIiwiVXNlSW50ZXJuYXRpb25hbERhdGVGb3JtYXQiOmZhbHNlLCJEYXRlSXNWaXNpYmxlIjp0cnVlLCJUaW1lSXNWaXNpYmxlIjpmYWxzZSwiSG91ckRpZ2l0cyI6MSwiQW1QbURlc2lnbmF0b3IiOjIsIlRyaW0wME1pbnV0ZXMiOmZhbHNlLCJMYXN0S25vd25WaXNpYmlsaXR5U3RhdGUiOm51bGx9LCJJc1Zpc2libGUiOnRydWUsIlBhcmVudFN0eWxlIjpudWxsfSwiSW5kZXgiOjIzLCJQZXJjZW50YWdlQ29tcGxldGUiOm51bGwsIlBvc2l0aW9uIjp7IlJhdGlvIjowLjAsIklzQ3VzdG9tIjpmYWxzZX0sIkRhdGVGb3JtYXQiOnsiJHJlZiI6IjU1NSJ9LCJJZCI6IjIwZjA1ODk0LTE2NTMtNDc3MS05ZDJkLTdmMjRiMTU0OTEyNSIsIkltcG9ydElkIjpudWxsLCJUaXRsZSI6IlRoZSBXb2xmIG9mIFdhbGwgU3RyZWV0IiwiTm90ZSI6bnVsbCwiSHlwZXJsaW5rIjpudWxsLCJJc0NoYW5nZWQiOmZhbHNlLCJJc05ldyI6ZmFsc2V9LHsiJGlkIjoiNTU2IiwiRGF0ZSI6IjIwMTYtMDEtMDFUMjM6NTk6MDBaIiwiU3R5bGUiOnsiJGlkIjoiNTU3IiwiU2hhcGUiOjMsIkNvbm5lY3Rvck1hcmdpbiI6eyIkcmVmIjoiNTQifSwiQ29ubmVjdG9yU3R5bGUiOnsiJGlkIjoiNTU4IiwiTGluZUNvbG9yIjp7IiRpZCI6IjU1OSIsIiR0eXBlIjoiTkxSRS5Db21tb24uRG9tLlNvbGlkQ29sb3JCcnVzaCwgTkxSRS5Db21tb24iLCJDb2xvciI6eyIkaWQiOiI1NjAiLCJBIjoyNTUsIlIiOjI0MiwiRyI6MTgxLCJCIjoyfX0sIkxpbmVXZWlnaHQiOjEuMCwiTGluZVR5cGUiOjAsIlBhcmVudFN0eWxlIjpudWxsfSwiSXNCZWxvd1RpbWViYW5kIjpmYWxzZSwiSGlkZURhdGUiOmZhbHNlLCJTaGFwZVNpemUiOjMsIlNwYWNpbmciOjIuMCwiUGFkZGluZyI6eyIkcmVmIjoiNTgifSwiU2hhcGVTdHlsZSI6eyIkaWQiOiI1NjEiLCJNYXJnaW4iOnsiJHJlZiI6IjYwIn0sIlBhZGRpbmciOnsiJHJlZiI6IjYxIn0sIkJhY2tncm91bmQiOnsiJGlkIjoiNTYyIiwiQ29sb3IiOnsiJGlkIjoiNTYzIiwiQSI6MjU1LCJSIjoyNDIsIkciOjE4MSwiQiI6Mn19LCJJc1Zpc2libGUiOnRydWUsIldpZHRoIjo4LjY0OTA1NTQ4MDk1NzAzMTIsIkhlaWdodCI6OS42ODY4NTA1NDc3OTA1MjczLCJCb3JkZXJTdHlsZSI6eyIkaWQiOiI1NjQiLCJMaW5lQ29sb3IiOnsiJHJlZiI6IjY1In0sIkxpbmVXZWlnaHQiOjAuMCwiTGluZVR5cGUiOjAsIlBhcmVudFN0eWxlIjpudWxsfSwiUGFyZW50U3R5bGUiOm51bGx9LCJUaXRsZVN0eWxlIjp7IiRpZCI6IjU2NSIsIkZvbnRTZXR0aW5ncyI6eyIkaWQiOiI1NjYiLCJGb250U2l6ZSI6MTIsIkZvbnROYW1lIjoiQ2FsaWJyaSIsIklzQm9sZCI6ZmFsc2UsIklzSXRhbGljIjpmYWxzZSwiSXNVbmRlcmxpbmVkIjpmYWxzZSwiUGFyZW50U3R5bGUiOm51bGx9LCJBdXRvU2l6ZSI6MCwiRm9yZWdyb3VuZCI6eyIkaWQiOiI1NjciLCJDb2xvciI6eyIkaWQiOiI1NjgiLCJBIjoyNTUsIlIiOjI1NCwiRyI6MTg2LCJCIjoxMH19LCJNYXhXaWR0aCI6MjAwLjAsIk1heEhlaWdodCI6IkluZmluaXR5IiwiU21hcnRGb3JlZ3JvdW5kSXNBY3RpdmUiOmZhbHNlLCJIb3Jpem9udGFsQWxpZ25tZW50IjoxLCJWZXJ0aWNhbEFsaWdubWVudCI6MCwiU21hcnRGb3JlZ3JvdW5kIjpudWxsLCJNYXJnaW4iOnsiJHJlZiI6IjcxIn0sIlBhZGRpbmciOnsiJHJlZiI6IjcyIn0sIkJhY2tncm91bmQiOnsiJHJlZiI6IjczIn0sIklzVmlzaWJsZSI6dHJ1ZSwiV2lkdGgiOjAuMCwiSGVpZ2h0IjowLjAsIkJvcmRlclN0eWxlIjp7IiRpZCI6IjU2OSIsIkxpbmVDb2xvciI6bnVsbCwiTGluZVdlaWdodCI6MC4wLCJMaW5lVHlwZSI6MCwiUGFyZW50U3R5bGUiOm51bGx9LCJQYXJlbnRTdHlsZSI6bnVsbH0sIkRhdGVTdHlsZSI6eyIkaWQiOiI1NzAiLCJGb250U2V0dGluZ3MiOnsiJGlkIjoiNTcxIiwiRm9udFNpemUiOjEwLCJGb250TmFtZSI6IkNhbGlicmkiLCJJc0JvbGQiOmZhbHNlLCJJc0l0YWxpYyI6ZmFsc2UsIklzVW5kZXJsaW5lZCI6ZmFsc2UsIlBhcmVudFN0eWxlIjpudWxsfSwiQXV0b1NpemUiOjAsIkZvcmVncm91bmQiOnsiJGlkIjoiNTcyIiwiQ29sb3IiOnsiJGlkIjoiNTczIiwiQSI6MjU1LCJSIjoyMzksIkciOjIxMywiQiI6MTY3fX0sIk1heFdpZHRoIjoyMDAuMCwiTWF4SGVpZ2h0IjoiSW5maW5pdHkiLCJTbWFydEZvcmVncm91bmRJc0FjdGl2ZSI6ZmFsc2UsIkhvcml6b250YWxBbGlnbm1lbnQiOjAsIlZlcnRpY2FsQWxpZ25tZW50IjowLCJTbWFydEZvcmVncm91bmQiOm51bGwsIk1hcmdpbiI6eyIkcmVmIjoiNzgifSwiUGFkZGluZyI6eyIkcmVmIjoiNzkifSwiQmFja2dyb3VuZCI6eyIkcmVmIjoiODAifSwiSXNWaXNpYmxlIjp0cnVlLCJXaWR0aCI6MC4wLCJIZWlnaHQiOjAuMCwiQm9yZGVyU3R5bGUiOnsiJGlkIjoiNTc0IiwiTGluZUNvbG9yIjpudWxsLCJMaW5lV2VpZ2h0IjowLjAsIkxpbmVUeXBlIjowLCJQYXJlbnRTdHlsZSI6bnVsbH0sIlBhcmVudFN0eWxlIjpudWxsfSwiRGF0ZUZvcm1hdCI6eyIkaWQiOiI1NzUiLCJGb3JtYXRTdHJpbmciOiJ5eXl5IiwiU2VwYXJhdG9yIjoiLyIsIlVzZUludGVybmF0aW9uYWxEYXRlRm9ybWF0IjpmYWxzZSwiRGF0ZUlzVmlzaWJsZSI6dHJ1ZSwiVGltZUlzVmlzaWJsZSI6ZmFsc2UsIkhvdXJEaWdpdHMiOjEsIkFtUG1EZXNpZ25hdG9yIjoyLCJUcmltMDBNaW51dGVzIjpmYWxzZSwiTGFzdEtub3duVmlzaWJpbGl0eVN0YXRlIjpudWxsfSwiSXNWaXNpYmxlIjp0cnVlLCJQYXJlbnRTdHlsZSI6bnVsbH0sIkluZGV4IjoyNCwiUGVyY2VudGFnZUNvbXBsZXRlIjpudWxsLCJQb3NpdGlvbiI6eyJSYXRpbyI6MC4wLCJJc0N1c3RvbSI6ZmFsc2V9LCJEYXRlRm9ybWF0Ijp7IiRyZWYiOiI1NzUifSwiSWQiOiI4YTczYjc1Ni02NzVhLTRlZjQtYjY2Yi0xZjZkY2IwODc4MGIiLCJJbXBvcnRJZCI6bnVsbCwiVGl0bGUiOiJTaWxlbmNlIiwiTm90ZSI6bnVsbCwiSHlwZXJsaW5rIjpudWxsLCJJc0NoYW5nZWQiOmZhbHNlLCJJc05ldyI6ZmFsc2V9LHsiJGlkIjoiNTc2IiwiRGF0ZSI6IjIwMTctMTEtMTdUMjM6NTk6MDBaIiwiU3R5bGUiOnsiJGlkIjoiNTc3IiwiU2hhcGUiOjMsIkNvbm5lY3Rvck1hcmdpbiI6eyIkcmVmIjoiNTQifSwiQ29ubmVjdG9yU3R5bGUiOnsiJGlkIjoiNTc4IiwiTGluZUNvbG9yIjp7IiRyZWYiOiI1NiJ9LCJMaW5lV2VpZ2h0IjoxLjAsIkxpbmVUeXBlIjowLCJQYXJlbnRTdHlsZSI6bnVsbH0sIklzQmVsb3dUaW1lYmFuZCI6dHJ1ZSwiSGlkZURhdGUiOmZhbHNlLCJTaGFwZVNpemUiOjMsIlNwYWNpbmciOjIuMCwiUGFkZGluZyI6eyIkcmVmIjoiNTgifSwiU2hhcGVTdHlsZSI6eyIkaWQiOiI1NzkiLCJNYXJnaW4iOnsiJHJlZiI6IjYwIn0sIlBhZGRpbmciOnsiJHJlZiI6IjYxIn0sIkJhY2tncm91bmQiOnsiJGlkIjoiNTgwIiwiQ29sb3IiOnsiJGlkIjoiNTgxIiwiQSI6MjU1LCJSIjozMiwiRyI6MzMsIkIiOjI4fX0sIklzVmlzaWJsZSI6dHJ1ZSwiV2lkdGgiOjguNjQ5MDU1NDgwOTU3MDMxMiwiSGVpZ2h0Ijo5LjY4Njg1MDU0Nzc5MDUyNzMsIkJvcmRlclN0eWxlIjp7IiRpZCI6IjU4MiIsIkxpbmVDb2xvciI6eyIkcmVmIjoiNjUifSwiTGluZVdlaWdodCI6MC4wLCJMaW5lVHlwZSI6MCwiUGFyZW50U3R5bGUiOm51bGx9LCJQYXJlbnRTdHlsZSI6bnVsbH0sIlRpdGxlU3R5bGUiOnsiJGlkIjoiNTgzIiwiRm9udFNldHRpbmdzIjp7IiRpZCI6IjU4NCIsIkZvbnRTaXplIjoxMiwiRm9udE5hbWUiOiJDYWxpYnJpIiwiSXNCb2xkIjpmYWxzZSwiSXNJdGFsaWMiOmZhbHNlLCJJc1VuZGVybGluZWQiOmZhbHNlLCJQYXJlbnRTdHlsZSI6bnVsbH0sIkF1dG9TaXplIjowLCJGb3JlZ3JvdW5kIjp7IiRpZCI6IjU4NSIsIkNvbG9yIjp7IiRpZCI6IjU4NiIsIkEiOjI1NSwiUiI6MCwiRyI6MCwiQiI6MH19LCJNYXhXaWR0aCI6MjAwLjAsIk1heEhlaWdodCI6IkluZmluaXR5IiwiU21hcnRGb3JlZ3JvdW5kSXNBY3RpdmUiOmZhbHNlLCJIb3Jpem9udGFsQWxpZ25tZW50IjoxLCJWZXJ0aWNhbEFsaWdubWVudCI6MCwiU21hcnRGb3JlZ3JvdW5kIjpudWxsLCJNYXJnaW4iOnsiJHJlZiI6IjcxIn0sIlBhZGRpbmciOnsiJHJlZiI6IjcyIn0sIkJhY2tncm91bmQiOnsiJHJlZiI6IjczIn0sIklzVmlzaWJsZSI6dHJ1ZSwiV2lkdGgiOjAuMCwiSGVpZ2h0IjowLjAsIkJvcmRlclN0eWxlIjp7IiRpZCI6IjU4NyIsIkxpbmVDb2xvciI6bnVsbCwiTGluZVdlaWdodCI6MC4wLCJMaW5lVHlwZSI6MCwiUGFyZW50U3R5bGUiOm51bGx9LCJQYXJlbnRTdHlsZSI6bnVsbH0sIkRhdGVTdHlsZSI6eyIkaWQiOiI1ODgiLCJGb250U2V0dGluZ3MiOnsiJGlkIjoiNTg5IiwiRm9udFNpemUiOjEwLCJGb250TmFtZSI6IkNhbGlicmkiLCJJc0JvbGQiOmZhbHNlLCJJc0l0YWxpYyI6ZmFsc2UsIklzVW5kZXJsaW5lZCI6ZmFsc2UsIlBhcmVudFN0eWxlIjpudWxsfSwiQXV0b1NpemUiOjAsIkZvcmVncm91bmQiOnsiJGlkIjoiNTkwIiwiQ29sb3IiOnsiJGlkIjoiNTkxIiwiQSI6MjU1LCJSIjo5NCwiRyI6OTQsIkIiOjk0fX0sIk1heFdpZHRoIjoyMDAuMCwiTWF4SGVpZ2h0IjoiSW5maW5pdHkiLCJTbWFydEZvcmVncm91bmRJc0FjdGl2ZSI6ZmFsc2UsIkhvcml6b250YWxBbGlnbm1lbnQiOjAsIlZlcnRpY2FsQWxpZ25tZW50IjowLCJTbWFydEZvcmVncm91bmQiOm51bGwsIk1hcmdpbiI6eyIkcmVmIjoiNzgifSwiUGFkZGluZyI6eyIkcmVmIjoiNzkifSwiQmFja2dyb3VuZCI6eyIkcmVmIjoiODAifSwiSXNWaXNpYmxlIjp0cnVlLCJXaWR0aCI6MC4wLCJIZWlnaHQiOjAuMCwiQm9yZGVyU3R5bGUiOnsiJGlkIjoiNTkyIiwiTGluZUNvbG9yIjpudWxsLCJMaW5lV2VpZ2h0IjowLjAsIkxpbmVUeXBlIjowLCJQYXJlbnRTdHlsZSI6bnVsbH0sIlBhcmVudFN0eWxlIjpudWxsfSwiRGF0ZUZvcm1hdCI6eyIkaWQiOiI1OTMiLCJGb3JtYXRTdHJpbmciOiJNTU0gZCwgeXl5eSIsIlNlcGFyYXRvciI6Ii8iLCJVc2VJbnRlcm5hdGlvbmFsRGF0ZUZvcm1hdCI6ZmFsc2UsIkRhdGVJc1Zpc2libGUiOnRydWUsIlRpbWVJc1Zpc2libGUiOmZhbHNlLCJIb3VyRGlnaXRzIjoxLCJBbVBtRGVzaWduYXRvciI6MiwiVHJpbTAwTWludXRlcyI6ZmFsc2UsIkxhc3RLbm93blZpc2liaWxpdHlTdGF0ZSI6bnVsbH0sIklzVmlzaWJsZSI6dHJ1ZSwiUGFyZW50U3R5bGUiOm51bGx9LCJJbmRleCI6MjUsIlBlcmNlbnRhZ2VDb21wbGV0ZSI6bnVsbCwiUG9zaXRpb24iOnsiUmF0aW8iOjAuMCwiSXNDdXN0b20iOmZhbHNlfSwiRGF0ZUZvcm1hdCI6eyIkcmVmIjoiNTkzIn0sIklkIjoiMjg2NmI0ZTEtNDM1OC00YzdhLWI5MWYtY2RiOTRmZDcyNmM2IiwiSW1wb3J0SWQiOm51bGwsIlRpdGxlIjoiNzV0aCBiaXJ0aGRheSIsIk5vdGUiOm51bGwsIkh5cGVybGluayI6bnVsbCwiSXNDaGFuZ2VkIjpmYWxzZSwiSXNOZXciOmZhbHNlfV0sIlRhc2tzIjpbXSwiTXNQcm9qZWN0SXRlbXNUcmVlIjp7IiRpZCI6IjU5NCIsIlJvb3QiOnsiSW1wb3J0SWQiOm51bGwsIklzSW1wb3J0ZWQiOmZhbHNlLCJDaGlsZHJlbiI6W119fSwiTWV0YWRhdGEiOnsiJGlkIjoiNTk1In0sIlNldHRpbmdzIjp7IiRpZCI6IjU5NiIsIkltcGFPcHRpb25zIjp7IiRpZCI6IjU5NyIsIkxlZnRUb1JpZ2h0IjpmYWxzZSwiUGF5bG9hZE9wdGlvbnMiOjJ9LCJVc2VDb21wcmVzc2lvbiI6ZmFsc2UsIkNvbXByZXNpb25QZXJjZW50YWdlIjo1MC4wLCJJbmFjdGl2ZUludGVydmFsV2lkdGhUaHJlc2hvbGQiOjMwLjAsIkluYWN0aXZlSW50ZXJ2YWxXaWR0aCI6MS4wLCJTcGxpdFRhc2tzIjpmYWxzZSwiVXNlQ2x1c3RlciI6ZmFsc2UsIkVwc2lsb24iOjAuMCwiTWluUG9pbnRzVG9Gb3JtQUNsdXN0ZXIiOjIsIkdlbmVyYXRlSW52aXNpYmxlU2hhcGVzIjpmYWxzZSwiU21hcnRUaW1lbGluZVRhc2tQZXJjZW50YWdlRml0IjpmYWxzZX0sIklzTmV3Ijp0cnVlLCJJbXBvcnRUeXBlIjowLCJGaWxlUGF0aCI6bnVsbCwiVGltZUNvbmZpZ3VyYXRpb24iOnsiJGlkIjoiNTk4IiwiVXNlVGltZSI6ZmFsc2UsIldvcmtEYXlTdGFydCI6IjAwOjAwOjAwIiwiV29ya0RheUVuZCI6IjIzOjU5OjAwIn0sIkxhc3RVc2VkVGVtcGxhdGVJZCI6IjRiNjlmYjNlLWZhMTktNDBlNi1iYzhjLTI1YTBmOTFhMzI5MiJ9"/>
  <p:tag name="__MASTER" val="__part_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135</Words>
  <Application>Microsoft Office PowerPoint</Application>
  <PresentationFormat>Widescreen</PresentationFormat>
  <Paragraphs>64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2017-09-01T06:58:25Z</dcterms:created>
  <dcterms:modified xsi:type="dcterms:W3CDTF">2017-11-14T12:52:46Z</dcterms:modified>
</cp:coreProperties>
</file>