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8" r:id="rId2"/>
    <p:sldId id="295" r:id="rId3"/>
    <p:sldId id="29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D8D1"/>
    <a:srgbClr val="E10019"/>
    <a:srgbClr val="FF9600"/>
    <a:srgbClr val="2B3784"/>
    <a:srgbClr val="737373"/>
    <a:srgbClr val="FDF1E9"/>
    <a:srgbClr val="E3DFD1"/>
    <a:srgbClr val="E2D7C6"/>
    <a:srgbClr val="E3D7C5"/>
    <a:srgbClr val="E1C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5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73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4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9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62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4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6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6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0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4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4751-6A01-427A-825B-B4CD11859C8E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DAF01-F4CB-4233-A184-F69DD8B76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08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image" Target="../media/image10.png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image" Target="../media/image5.pn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image" Target="../media/image16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image" Target="../media/image6.png"/><Relationship Id="rId118" Type="http://schemas.openxmlformats.org/officeDocument/2006/relationships/image" Target="../media/image11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14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image" Target="../media/image9.png"/><Relationship Id="rId124" Type="http://schemas.openxmlformats.org/officeDocument/2006/relationships/image" Target="../media/image17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image" Target="../media/image4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image" Target="../media/image7.png"/><Relationship Id="rId119" Type="http://schemas.openxmlformats.org/officeDocument/2006/relationships/image" Target="../media/image12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image" Target="../media/image15.jpe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slideLayout" Target="../slideLayouts/slideLayout7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image" Target="../media/image13.png"/><Relationship Id="rId125" Type="http://schemas.openxmlformats.org/officeDocument/2006/relationships/image" Target="../media/image18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image" Target="../media/image3.png"/><Relationship Id="rId115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34.xml"/><Relationship Id="rId117" Type="http://schemas.openxmlformats.org/officeDocument/2006/relationships/tags" Target="../tags/tag225.xml"/><Relationship Id="rId21" Type="http://schemas.openxmlformats.org/officeDocument/2006/relationships/tags" Target="../tags/tag129.xml"/><Relationship Id="rId42" Type="http://schemas.openxmlformats.org/officeDocument/2006/relationships/tags" Target="../tags/tag150.xml"/><Relationship Id="rId47" Type="http://schemas.openxmlformats.org/officeDocument/2006/relationships/tags" Target="../tags/tag155.xml"/><Relationship Id="rId63" Type="http://schemas.openxmlformats.org/officeDocument/2006/relationships/tags" Target="../tags/tag171.xml"/><Relationship Id="rId68" Type="http://schemas.openxmlformats.org/officeDocument/2006/relationships/tags" Target="../tags/tag176.xml"/><Relationship Id="rId84" Type="http://schemas.openxmlformats.org/officeDocument/2006/relationships/tags" Target="../tags/tag192.xml"/><Relationship Id="rId89" Type="http://schemas.openxmlformats.org/officeDocument/2006/relationships/tags" Target="../tags/tag197.xml"/><Relationship Id="rId112" Type="http://schemas.openxmlformats.org/officeDocument/2006/relationships/tags" Target="../tags/tag220.xml"/><Relationship Id="rId133" Type="http://schemas.openxmlformats.org/officeDocument/2006/relationships/tags" Target="../tags/tag241.xml"/><Relationship Id="rId138" Type="http://schemas.openxmlformats.org/officeDocument/2006/relationships/tags" Target="../tags/tag246.xml"/><Relationship Id="rId154" Type="http://schemas.openxmlformats.org/officeDocument/2006/relationships/image" Target="../media/image25.png"/><Relationship Id="rId159" Type="http://schemas.openxmlformats.org/officeDocument/2006/relationships/image" Target="../media/image30.jpeg"/><Relationship Id="rId16" Type="http://schemas.openxmlformats.org/officeDocument/2006/relationships/tags" Target="../tags/tag124.xml"/><Relationship Id="rId107" Type="http://schemas.openxmlformats.org/officeDocument/2006/relationships/tags" Target="../tags/tag215.xml"/><Relationship Id="rId11" Type="http://schemas.openxmlformats.org/officeDocument/2006/relationships/tags" Target="../tags/tag119.xml"/><Relationship Id="rId32" Type="http://schemas.openxmlformats.org/officeDocument/2006/relationships/tags" Target="../tags/tag140.xml"/><Relationship Id="rId37" Type="http://schemas.openxmlformats.org/officeDocument/2006/relationships/tags" Target="../tags/tag145.xml"/><Relationship Id="rId53" Type="http://schemas.openxmlformats.org/officeDocument/2006/relationships/tags" Target="../tags/tag161.xml"/><Relationship Id="rId58" Type="http://schemas.openxmlformats.org/officeDocument/2006/relationships/tags" Target="../tags/tag166.xml"/><Relationship Id="rId74" Type="http://schemas.openxmlformats.org/officeDocument/2006/relationships/tags" Target="../tags/tag182.xml"/><Relationship Id="rId79" Type="http://schemas.openxmlformats.org/officeDocument/2006/relationships/tags" Target="../tags/tag187.xml"/><Relationship Id="rId102" Type="http://schemas.openxmlformats.org/officeDocument/2006/relationships/tags" Target="../tags/tag210.xml"/><Relationship Id="rId123" Type="http://schemas.openxmlformats.org/officeDocument/2006/relationships/tags" Target="../tags/tag231.xml"/><Relationship Id="rId128" Type="http://schemas.openxmlformats.org/officeDocument/2006/relationships/tags" Target="../tags/tag236.xml"/><Relationship Id="rId144" Type="http://schemas.openxmlformats.org/officeDocument/2006/relationships/tags" Target="../tags/tag252.xml"/><Relationship Id="rId149" Type="http://schemas.openxmlformats.org/officeDocument/2006/relationships/image" Target="../media/image20.png"/><Relationship Id="rId5" Type="http://schemas.openxmlformats.org/officeDocument/2006/relationships/tags" Target="../tags/tag113.xml"/><Relationship Id="rId90" Type="http://schemas.openxmlformats.org/officeDocument/2006/relationships/tags" Target="../tags/tag198.xml"/><Relationship Id="rId95" Type="http://schemas.openxmlformats.org/officeDocument/2006/relationships/tags" Target="../tags/tag203.xml"/><Relationship Id="rId160" Type="http://schemas.openxmlformats.org/officeDocument/2006/relationships/image" Target="../media/image31.jpeg"/><Relationship Id="rId165" Type="http://schemas.openxmlformats.org/officeDocument/2006/relationships/image" Target="../media/image16.png"/><Relationship Id="rId22" Type="http://schemas.openxmlformats.org/officeDocument/2006/relationships/tags" Target="../tags/tag130.xml"/><Relationship Id="rId27" Type="http://schemas.openxmlformats.org/officeDocument/2006/relationships/tags" Target="../tags/tag135.xml"/><Relationship Id="rId43" Type="http://schemas.openxmlformats.org/officeDocument/2006/relationships/tags" Target="../tags/tag151.xml"/><Relationship Id="rId48" Type="http://schemas.openxmlformats.org/officeDocument/2006/relationships/tags" Target="../tags/tag156.xml"/><Relationship Id="rId64" Type="http://schemas.openxmlformats.org/officeDocument/2006/relationships/tags" Target="../tags/tag172.xml"/><Relationship Id="rId69" Type="http://schemas.openxmlformats.org/officeDocument/2006/relationships/tags" Target="../tags/tag177.xml"/><Relationship Id="rId113" Type="http://schemas.openxmlformats.org/officeDocument/2006/relationships/tags" Target="../tags/tag221.xml"/><Relationship Id="rId118" Type="http://schemas.openxmlformats.org/officeDocument/2006/relationships/tags" Target="../tags/tag226.xml"/><Relationship Id="rId134" Type="http://schemas.openxmlformats.org/officeDocument/2006/relationships/tags" Target="../tags/tag242.xml"/><Relationship Id="rId139" Type="http://schemas.openxmlformats.org/officeDocument/2006/relationships/tags" Target="../tags/tag247.xml"/><Relationship Id="rId80" Type="http://schemas.openxmlformats.org/officeDocument/2006/relationships/tags" Target="../tags/tag188.xml"/><Relationship Id="rId85" Type="http://schemas.openxmlformats.org/officeDocument/2006/relationships/tags" Target="../tags/tag193.xml"/><Relationship Id="rId150" Type="http://schemas.openxmlformats.org/officeDocument/2006/relationships/image" Target="../media/image21.png"/><Relationship Id="rId155" Type="http://schemas.openxmlformats.org/officeDocument/2006/relationships/image" Target="../media/image26.jpeg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33" Type="http://schemas.openxmlformats.org/officeDocument/2006/relationships/tags" Target="../tags/tag141.xml"/><Relationship Id="rId38" Type="http://schemas.openxmlformats.org/officeDocument/2006/relationships/tags" Target="../tags/tag146.xml"/><Relationship Id="rId59" Type="http://schemas.openxmlformats.org/officeDocument/2006/relationships/tags" Target="../tags/tag167.xml"/><Relationship Id="rId103" Type="http://schemas.openxmlformats.org/officeDocument/2006/relationships/tags" Target="../tags/tag211.xml"/><Relationship Id="rId108" Type="http://schemas.openxmlformats.org/officeDocument/2006/relationships/tags" Target="../tags/tag216.xml"/><Relationship Id="rId124" Type="http://schemas.openxmlformats.org/officeDocument/2006/relationships/tags" Target="../tags/tag232.xml"/><Relationship Id="rId129" Type="http://schemas.openxmlformats.org/officeDocument/2006/relationships/tags" Target="../tags/tag237.xml"/><Relationship Id="rId54" Type="http://schemas.openxmlformats.org/officeDocument/2006/relationships/tags" Target="../tags/tag162.xml"/><Relationship Id="rId70" Type="http://schemas.openxmlformats.org/officeDocument/2006/relationships/tags" Target="../tags/tag178.xml"/><Relationship Id="rId75" Type="http://schemas.openxmlformats.org/officeDocument/2006/relationships/tags" Target="../tags/tag183.xml"/><Relationship Id="rId91" Type="http://schemas.openxmlformats.org/officeDocument/2006/relationships/tags" Target="../tags/tag199.xml"/><Relationship Id="rId96" Type="http://schemas.openxmlformats.org/officeDocument/2006/relationships/tags" Target="../tags/tag204.xml"/><Relationship Id="rId140" Type="http://schemas.openxmlformats.org/officeDocument/2006/relationships/tags" Target="../tags/tag248.xml"/><Relationship Id="rId145" Type="http://schemas.openxmlformats.org/officeDocument/2006/relationships/tags" Target="../tags/tag253.xml"/><Relationship Id="rId161" Type="http://schemas.openxmlformats.org/officeDocument/2006/relationships/image" Target="../media/image32.jpeg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tags" Target="../tags/tag136.xml"/><Relationship Id="rId36" Type="http://schemas.openxmlformats.org/officeDocument/2006/relationships/tags" Target="../tags/tag144.xml"/><Relationship Id="rId49" Type="http://schemas.openxmlformats.org/officeDocument/2006/relationships/tags" Target="../tags/tag157.xml"/><Relationship Id="rId57" Type="http://schemas.openxmlformats.org/officeDocument/2006/relationships/tags" Target="../tags/tag165.xml"/><Relationship Id="rId106" Type="http://schemas.openxmlformats.org/officeDocument/2006/relationships/tags" Target="../tags/tag214.xml"/><Relationship Id="rId114" Type="http://schemas.openxmlformats.org/officeDocument/2006/relationships/tags" Target="../tags/tag222.xml"/><Relationship Id="rId119" Type="http://schemas.openxmlformats.org/officeDocument/2006/relationships/tags" Target="../tags/tag227.xml"/><Relationship Id="rId127" Type="http://schemas.openxmlformats.org/officeDocument/2006/relationships/tags" Target="../tags/tag235.xml"/><Relationship Id="rId10" Type="http://schemas.openxmlformats.org/officeDocument/2006/relationships/tags" Target="../tags/tag118.xml"/><Relationship Id="rId31" Type="http://schemas.openxmlformats.org/officeDocument/2006/relationships/tags" Target="../tags/tag139.xml"/><Relationship Id="rId44" Type="http://schemas.openxmlformats.org/officeDocument/2006/relationships/tags" Target="../tags/tag152.xml"/><Relationship Id="rId52" Type="http://schemas.openxmlformats.org/officeDocument/2006/relationships/tags" Target="../tags/tag160.xml"/><Relationship Id="rId60" Type="http://schemas.openxmlformats.org/officeDocument/2006/relationships/tags" Target="../tags/tag168.xml"/><Relationship Id="rId65" Type="http://schemas.openxmlformats.org/officeDocument/2006/relationships/tags" Target="../tags/tag173.xml"/><Relationship Id="rId73" Type="http://schemas.openxmlformats.org/officeDocument/2006/relationships/tags" Target="../tags/tag181.xml"/><Relationship Id="rId78" Type="http://schemas.openxmlformats.org/officeDocument/2006/relationships/tags" Target="../tags/tag186.xml"/><Relationship Id="rId81" Type="http://schemas.openxmlformats.org/officeDocument/2006/relationships/tags" Target="../tags/tag189.xml"/><Relationship Id="rId86" Type="http://schemas.openxmlformats.org/officeDocument/2006/relationships/tags" Target="../tags/tag194.xml"/><Relationship Id="rId94" Type="http://schemas.openxmlformats.org/officeDocument/2006/relationships/tags" Target="../tags/tag202.xml"/><Relationship Id="rId99" Type="http://schemas.openxmlformats.org/officeDocument/2006/relationships/tags" Target="../tags/tag207.xml"/><Relationship Id="rId101" Type="http://schemas.openxmlformats.org/officeDocument/2006/relationships/tags" Target="../tags/tag209.xml"/><Relationship Id="rId122" Type="http://schemas.openxmlformats.org/officeDocument/2006/relationships/tags" Target="../tags/tag230.xml"/><Relationship Id="rId130" Type="http://schemas.openxmlformats.org/officeDocument/2006/relationships/tags" Target="../tags/tag238.xml"/><Relationship Id="rId135" Type="http://schemas.openxmlformats.org/officeDocument/2006/relationships/tags" Target="../tags/tag243.xml"/><Relationship Id="rId143" Type="http://schemas.openxmlformats.org/officeDocument/2006/relationships/tags" Target="../tags/tag251.xml"/><Relationship Id="rId148" Type="http://schemas.openxmlformats.org/officeDocument/2006/relationships/image" Target="../media/image19.png"/><Relationship Id="rId151" Type="http://schemas.openxmlformats.org/officeDocument/2006/relationships/image" Target="../media/image22.png"/><Relationship Id="rId156" Type="http://schemas.openxmlformats.org/officeDocument/2006/relationships/image" Target="../media/image27.jpeg"/><Relationship Id="rId164" Type="http://schemas.openxmlformats.org/officeDocument/2006/relationships/image" Target="../media/image34.png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39" Type="http://schemas.openxmlformats.org/officeDocument/2006/relationships/tags" Target="../tags/tag147.xml"/><Relationship Id="rId109" Type="http://schemas.openxmlformats.org/officeDocument/2006/relationships/tags" Target="../tags/tag217.xml"/><Relationship Id="rId34" Type="http://schemas.openxmlformats.org/officeDocument/2006/relationships/tags" Target="../tags/tag142.xml"/><Relationship Id="rId50" Type="http://schemas.openxmlformats.org/officeDocument/2006/relationships/tags" Target="../tags/tag158.xml"/><Relationship Id="rId55" Type="http://schemas.openxmlformats.org/officeDocument/2006/relationships/tags" Target="../tags/tag163.xml"/><Relationship Id="rId76" Type="http://schemas.openxmlformats.org/officeDocument/2006/relationships/tags" Target="../tags/tag184.xml"/><Relationship Id="rId97" Type="http://schemas.openxmlformats.org/officeDocument/2006/relationships/tags" Target="../tags/tag205.xml"/><Relationship Id="rId104" Type="http://schemas.openxmlformats.org/officeDocument/2006/relationships/tags" Target="../tags/tag212.xml"/><Relationship Id="rId120" Type="http://schemas.openxmlformats.org/officeDocument/2006/relationships/tags" Target="../tags/tag228.xml"/><Relationship Id="rId125" Type="http://schemas.openxmlformats.org/officeDocument/2006/relationships/tags" Target="../tags/tag233.xml"/><Relationship Id="rId141" Type="http://schemas.openxmlformats.org/officeDocument/2006/relationships/tags" Target="../tags/tag249.xml"/><Relationship Id="rId146" Type="http://schemas.openxmlformats.org/officeDocument/2006/relationships/tags" Target="../tags/tag254.xml"/><Relationship Id="rId7" Type="http://schemas.openxmlformats.org/officeDocument/2006/relationships/tags" Target="../tags/tag115.xml"/><Relationship Id="rId71" Type="http://schemas.openxmlformats.org/officeDocument/2006/relationships/tags" Target="../tags/tag179.xml"/><Relationship Id="rId92" Type="http://schemas.openxmlformats.org/officeDocument/2006/relationships/tags" Target="../tags/tag200.xml"/><Relationship Id="rId162" Type="http://schemas.openxmlformats.org/officeDocument/2006/relationships/image" Target="../media/image3.png"/><Relationship Id="rId2" Type="http://schemas.openxmlformats.org/officeDocument/2006/relationships/tags" Target="../tags/tag110.xml"/><Relationship Id="rId29" Type="http://schemas.openxmlformats.org/officeDocument/2006/relationships/tags" Target="../tags/tag137.xml"/><Relationship Id="rId24" Type="http://schemas.openxmlformats.org/officeDocument/2006/relationships/tags" Target="../tags/tag132.xml"/><Relationship Id="rId40" Type="http://schemas.openxmlformats.org/officeDocument/2006/relationships/tags" Target="../tags/tag148.xml"/><Relationship Id="rId45" Type="http://schemas.openxmlformats.org/officeDocument/2006/relationships/tags" Target="../tags/tag153.xml"/><Relationship Id="rId66" Type="http://schemas.openxmlformats.org/officeDocument/2006/relationships/tags" Target="../tags/tag174.xml"/><Relationship Id="rId87" Type="http://schemas.openxmlformats.org/officeDocument/2006/relationships/tags" Target="../tags/tag195.xml"/><Relationship Id="rId110" Type="http://schemas.openxmlformats.org/officeDocument/2006/relationships/tags" Target="../tags/tag218.xml"/><Relationship Id="rId115" Type="http://schemas.openxmlformats.org/officeDocument/2006/relationships/tags" Target="../tags/tag223.xml"/><Relationship Id="rId131" Type="http://schemas.openxmlformats.org/officeDocument/2006/relationships/tags" Target="../tags/tag239.xml"/><Relationship Id="rId136" Type="http://schemas.openxmlformats.org/officeDocument/2006/relationships/tags" Target="../tags/tag244.xml"/><Relationship Id="rId157" Type="http://schemas.openxmlformats.org/officeDocument/2006/relationships/image" Target="../media/image28.jpeg"/><Relationship Id="rId61" Type="http://schemas.openxmlformats.org/officeDocument/2006/relationships/tags" Target="../tags/tag169.xml"/><Relationship Id="rId82" Type="http://schemas.openxmlformats.org/officeDocument/2006/relationships/tags" Target="../tags/tag190.xml"/><Relationship Id="rId152" Type="http://schemas.openxmlformats.org/officeDocument/2006/relationships/image" Target="../media/image23.png"/><Relationship Id="rId19" Type="http://schemas.openxmlformats.org/officeDocument/2006/relationships/tags" Target="../tags/tag127.xml"/><Relationship Id="rId14" Type="http://schemas.openxmlformats.org/officeDocument/2006/relationships/tags" Target="../tags/tag122.xml"/><Relationship Id="rId30" Type="http://schemas.openxmlformats.org/officeDocument/2006/relationships/tags" Target="../tags/tag138.xml"/><Relationship Id="rId35" Type="http://schemas.openxmlformats.org/officeDocument/2006/relationships/tags" Target="../tags/tag143.xml"/><Relationship Id="rId56" Type="http://schemas.openxmlformats.org/officeDocument/2006/relationships/tags" Target="../tags/tag164.xml"/><Relationship Id="rId77" Type="http://schemas.openxmlformats.org/officeDocument/2006/relationships/tags" Target="../tags/tag185.xml"/><Relationship Id="rId100" Type="http://schemas.openxmlformats.org/officeDocument/2006/relationships/tags" Target="../tags/tag208.xml"/><Relationship Id="rId105" Type="http://schemas.openxmlformats.org/officeDocument/2006/relationships/tags" Target="../tags/tag213.xml"/><Relationship Id="rId126" Type="http://schemas.openxmlformats.org/officeDocument/2006/relationships/tags" Target="../tags/tag234.xml"/><Relationship Id="rId147" Type="http://schemas.openxmlformats.org/officeDocument/2006/relationships/slideLayout" Target="../slideLayouts/slideLayout7.xml"/><Relationship Id="rId8" Type="http://schemas.openxmlformats.org/officeDocument/2006/relationships/tags" Target="../tags/tag116.xml"/><Relationship Id="rId51" Type="http://schemas.openxmlformats.org/officeDocument/2006/relationships/tags" Target="../tags/tag159.xml"/><Relationship Id="rId72" Type="http://schemas.openxmlformats.org/officeDocument/2006/relationships/tags" Target="../tags/tag180.xml"/><Relationship Id="rId93" Type="http://schemas.openxmlformats.org/officeDocument/2006/relationships/tags" Target="../tags/tag201.xml"/><Relationship Id="rId98" Type="http://schemas.openxmlformats.org/officeDocument/2006/relationships/tags" Target="../tags/tag206.xml"/><Relationship Id="rId121" Type="http://schemas.openxmlformats.org/officeDocument/2006/relationships/tags" Target="../tags/tag229.xml"/><Relationship Id="rId142" Type="http://schemas.openxmlformats.org/officeDocument/2006/relationships/tags" Target="../tags/tag250.xml"/><Relationship Id="rId163" Type="http://schemas.openxmlformats.org/officeDocument/2006/relationships/image" Target="../media/image33.png"/><Relationship Id="rId3" Type="http://schemas.openxmlformats.org/officeDocument/2006/relationships/tags" Target="../tags/tag111.xml"/><Relationship Id="rId25" Type="http://schemas.openxmlformats.org/officeDocument/2006/relationships/tags" Target="../tags/tag133.xml"/><Relationship Id="rId46" Type="http://schemas.openxmlformats.org/officeDocument/2006/relationships/tags" Target="../tags/tag154.xml"/><Relationship Id="rId67" Type="http://schemas.openxmlformats.org/officeDocument/2006/relationships/tags" Target="../tags/tag175.xml"/><Relationship Id="rId116" Type="http://schemas.openxmlformats.org/officeDocument/2006/relationships/tags" Target="../tags/tag224.xml"/><Relationship Id="rId137" Type="http://schemas.openxmlformats.org/officeDocument/2006/relationships/tags" Target="../tags/tag245.xml"/><Relationship Id="rId158" Type="http://schemas.openxmlformats.org/officeDocument/2006/relationships/image" Target="../media/image29.jpeg"/><Relationship Id="rId20" Type="http://schemas.openxmlformats.org/officeDocument/2006/relationships/tags" Target="../tags/tag128.xml"/><Relationship Id="rId41" Type="http://schemas.openxmlformats.org/officeDocument/2006/relationships/tags" Target="../tags/tag149.xml"/><Relationship Id="rId62" Type="http://schemas.openxmlformats.org/officeDocument/2006/relationships/tags" Target="../tags/tag170.xml"/><Relationship Id="rId83" Type="http://schemas.openxmlformats.org/officeDocument/2006/relationships/tags" Target="../tags/tag191.xml"/><Relationship Id="rId88" Type="http://schemas.openxmlformats.org/officeDocument/2006/relationships/tags" Target="../tags/tag196.xml"/><Relationship Id="rId111" Type="http://schemas.openxmlformats.org/officeDocument/2006/relationships/tags" Target="../tags/tag219.xml"/><Relationship Id="rId132" Type="http://schemas.openxmlformats.org/officeDocument/2006/relationships/tags" Target="../tags/tag240.xml"/><Relationship Id="rId153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1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83" name="TextBox 23482"/>
          <p:cNvSpPr txBox="1"/>
          <p:nvPr/>
        </p:nvSpPr>
        <p:spPr>
          <a:xfrm>
            <a:off x="2050267" y="332027"/>
            <a:ext cx="5922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Timeline: How to Watch the Movies</a:t>
            </a:r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1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5099" y="88388"/>
            <a:ext cx="915524" cy="91552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71" name="TextBox 24670">
            <a:extLst>
              <a:ext uri="{FF2B5EF4-FFF2-40B4-BE49-F238E27FC236}">
                <a16:creationId xmlns:a16="http://schemas.microsoft.com/office/drawing/2014/main" id="{1EAD19D0-2C4D-443D-A3CF-7EDB45BF58B7}"/>
              </a:ext>
            </a:extLst>
          </p:cNvPr>
          <p:cNvSpPr txBox="1"/>
          <p:nvPr/>
        </p:nvSpPr>
        <p:spPr>
          <a:xfrm>
            <a:off x="861943" y="734154"/>
            <a:ext cx="941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CINEMATIC UNIVERSE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 panose="020B0502040204020203" pitchFamily="34" charset="0"/>
              <a:ea typeface="+mn-ea"/>
              <a:cs typeface="Segoe UI Light" panose="020B0502040204020203" pitchFamily="34" charset="0"/>
            </a:endParaRPr>
          </a:p>
        </p:txBody>
      </p:sp>
      <p:sp>
        <p:nvSpPr>
          <p:cNvPr id="1037" name="Right Triangle 1036">
            <a:extLst>
              <a:ext uri="{FF2B5EF4-FFF2-40B4-BE49-F238E27FC236}">
                <a16:creationId xmlns:a16="http://schemas.microsoft.com/office/drawing/2014/main" id="{7CE1974D-7762-7F83-FE6B-F8481678131C}"/>
              </a:ext>
            </a:extLst>
          </p:cNvPr>
          <p:cNvSpPr/>
          <p:nvPr/>
        </p:nvSpPr>
        <p:spPr>
          <a:xfrm rot="13412801">
            <a:off x="10915956" y="3387632"/>
            <a:ext cx="702036" cy="739560"/>
          </a:xfrm>
          <a:prstGeom prst="rtTriangle">
            <a:avLst/>
          </a:prstGeom>
          <a:solidFill>
            <a:srgbClr val="73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846" name="OTLSHAPE_M_d694aaa31a5d4d08ab4d1c5bbec2b939_Connector1">
            <a:extLst>
              <a:ext uri="{FF2B5EF4-FFF2-40B4-BE49-F238E27FC236}">
                <a16:creationId xmlns:a16="http://schemas.microsoft.com/office/drawing/2014/main" id="{A3CCFF19-5BA1-4775-81BA-88447CBD3801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8849169" y="3149829"/>
            <a:ext cx="0" cy="39227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45" name="OTLSHAPE_M_15baea88803a4b3a875625b28b1579a7_Connector1">
            <a:extLst>
              <a:ext uri="{FF2B5EF4-FFF2-40B4-BE49-F238E27FC236}">
                <a16:creationId xmlns:a16="http://schemas.microsoft.com/office/drawing/2014/main" id="{7C421342-B2CE-4C3A-8B5D-5F097F611499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8160817" y="2722906"/>
            <a:ext cx="0" cy="81919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44" name="OTLSHAPE_M_fbbb313ec2d74a9a8254c1819642cc18_Connector1">
            <a:extLst>
              <a:ext uri="{FF2B5EF4-FFF2-40B4-BE49-F238E27FC236}">
                <a16:creationId xmlns:a16="http://schemas.microsoft.com/office/drawing/2014/main" id="{2B8FD4CE-24AB-4BEE-8DAA-CA2462F89FD7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7816641" y="3973899"/>
            <a:ext cx="0" cy="102449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43" name="OTLSHAPE_M_35bcdeb962cc4eb3ac0d60987b8efa37_Connector1">
            <a:extLst>
              <a:ext uri="{FF2B5EF4-FFF2-40B4-BE49-F238E27FC236}">
                <a16:creationId xmlns:a16="http://schemas.microsoft.com/office/drawing/2014/main" id="{13C16E26-A108-4A81-8FEF-147F6DDA742F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6439939" y="3973899"/>
            <a:ext cx="0" cy="71565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42" name="OTLSHAPE_M_c01a2dbb33504f2ca0b3b6e8b5228169_Connector1">
            <a:extLst>
              <a:ext uri="{FF2B5EF4-FFF2-40B4-BE49-F238E27FC236}">
                <a16:creationId xmlns:a16="http://schemas.microsoft.com/office/drawing/2014/main" id="{420E6DE7-55E1-4E6F-9C48-51EBC941C749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6095763" y="3204329"/>
            <a:ext cx="0" cy="33777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41" name="OTLSHAPE_M_e846b7e4fd7b45be977fe830c7a909a0_Connector1">
            <a:extLst>
              <a:ext uri="{FF2B5EF4-FFF2-40B4-BE49-F238E27FC236}">
                <a16:creationId xmlns:a16="http://schemas.microsoft.com/office/drawing/2014/main" id="{2C0FC16C-9EAC-4FF6-B6EB-D3F7881ACF83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5407411" y="2196067"/>
            <a:ext cx="0" cy="134603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40" name="OTLSHAPE_M_6f77e3a6fcfa4229bca10685b2a2f2d8_Connector1">
            <a:extLst>
              <a:ext uri="{FF2B5EF4-FFF2-40B4-BE49-F238E27FC236}">
                <a16:creationId xmlns:a16="http://schemas.microsoft.com/office/drawing/2014/main" id="{F024FC16-F87D-4CE6-B26E-F0A7C6AB2DF0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719060" y="2689429"/>
            <a:ext cx="0" cy="85267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9" name="OTLSHAPE_M_9a3a88afdd6f4cc487799bf212995fad_Connector1">
            <a:extLst>
              <a:ext uri="{FF2B5EF4-FFF2-40B4-BE49-F238E27FC236}">
                <a16:creationId xmlns:a16="http://schemas.microsoft.com/office/drawing/2014/main" id="{1DD900E1-9FBD-4642-B718-3DF12E40B03A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4030708" y="3140745"/>
            <a:ext cx="0" cy="40135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8" name="OTLSHAPE_M_e6c7344bbc18432e8aa812573d32c8db_Connector1">
            <a:extLst>
              <a:ext uri="{FF2B5EF4-FFF2-40B4-BE49-F238E27FC236}">
                <a16:creationId xmlns:a16="http://schemas.microsoft.com/office/drawing/2014/main" id="{C1CF0240-9AF6-45E4-AFEB-2F264507AA02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3342357" y="2713823"/>
            <a:ext cx="0" cy="828276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7" name="OTLSHAPE_M_dc38ba5b6214408b9470a1fab7bb13c1_Connector1">
            <a:extLst>
              <a:ext uri="{FF2B5EF4-FFF2-40B4-BE49-F238E27FC236}">
                <a16:creationId xmlns:a16="http://schemas.microsoft.com/office/drawing/2014/main" id="{20C98446-47B4-419C-B8F8-A0E5B896E018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654005" y="2277818"/>
            <a:ext cx="0" cy="1264281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6" name="OTLSHAPE_M_0b533c81cbd247ae9ef242310bc3a52d_Connector1">
            <a:extLst>
              <a:ext uri="{FF2B5EF4-FFF2-40B4-BE49-F238E27FC236}">
                <a16:creationId xmlns:a16="http://schemas.microsoft.com/office/drawing/2014/main" id="{B7F6AADD-3514-4366-ADFE-EBFDB7B187CB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965654" y="3095328"/>
            <a:ext cx="0" cy="446771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5" name="OTLSHAPE_M_4377cba3fa7242729202d74e2cf29a4a_Connector1">
            <a:extLst>
              <a:ext uri="{FF2B5EF4-FFF2-40B4-BE49-F238E27FC236}">
                <a16:creationId xmlns:a16="http://schemas.microsoft.com/office/drawing/2014/main" id="{3C7851B2-6F0B-4743-BB96-D5C80397101A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8504993" y="3973899"/>
            <a:ext cx="0" cy="49765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4" name="OTLSHAPE_M_40ab7d74b1db4f0ab79318967f2440a5_Connector1">
            <a:extLst>
              <a:ext uri="{FF2B5EF4-FFF2-40B4-BE49-F238E27FC236}">
                <a16:creationId xmlns:a16="http://schemas.microsoft.com/office/drawing/2014/main" id="{2F3B3F66-0548-4A7A-B9E2-8025AAE388FD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621478" y="3973900"/>
            <a:ext cx="0" cy="26148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3" name="OTLSHAPE_M_684af6ac4f1a436dbed9b01d7a5f25e6_Connector1">
            <a:extLst>
              <a:ext uri="{FF2B5EF4-FFF2-40B4-BE49-F238E27FC236}">
                <a16:creationId xmlns:a16="http://schemas.microsoft.com/office/drawing/2014/main" id="{47E4BEAA-39F5-41CB-975B-743F1C85492B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472466" y="2032564"/>
            <a:ext cx="0" cy="150953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2" name="OTLSHAPE_M_520ca34c977c47f985712c164ba74032_Connector1">
            <a:extLst>
              <a:ext uri="{FF2B5EF4-FFF2-40B4-BE49-F238E27FC236}">
                <a16:creationId xmlns:a16="http://schemas.microsoft.com/office/drawing/2014/main" id="{648AD2A8-1A8C-4E0C-A1CB-745BDFDA31C2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128290" y="3973899"/>
            <a:ext cx="0" cy="35232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1" name="OTLSHAPE_M_7dc5645885214b8abce4f83e35bd6d5e_Connector1">
            <a:extLst>
              <a:ext uri="{FF2B5EF4-FFF2-40B4-BE49-F238E27FC236}">
                <a16:creationId xmlns:a16="http://schemas.microsoft.com/office/drawing/2014/main" id="{BDDF1749-DBBC-4A8E-9378-1E8000A7E62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751587" y="3973899"/>
            <a:ext cx="0" cy="288736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30" name="OTLSHAPE_M_c14c5699bd72431eb0265f4af902a6a3_Connector1">
            <a:extLst>
              <a:ext uri="{FF2B5EF4-FFF2-40B4-BE49-F238E27FC236}">
                <a16:creationId xmlns:a16="http://schemas.microsoft.com/office/drawing/2014/main" id="{86924FF0-8B92-419E-82E5-D5855CA77C17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5063236" y="3973899"/>
            <a:ext cx="0" cy="91549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29" name="OTLSHAPE_M_31d76bd4cb8f46b78dc770f28708a8e5_Connector1">
            <a:extLst>
              <a:ext uri="{FF2B5EF4-FFF2-40B4-BE49-F238E27FC236}">
                <a16:creationId xmlns:a16="http://schemas.microsoft.com/office/drawing/2014/main" id="{31229C82-15C7-49A1-BAD3-359858918347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4374884" y="3973900"/>
            <a:ext cx="0" cy="39773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28" name="OTLSHAPE_M_b662e6e9a0344b9a96c2bb40975d166d_Connector1">
            <a:extLst>
              <a:ext uri="{FF2B5EF4-FFF2-40B4-BE49-F238E27FC236}">
                <a16:creationId xmlns:a16="http://schemas.microsoft.com/office/drawing/2014/main" id="{8CCE72A1-F9FC-4C3A-943A-2467FBB7BC50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686533" y="3973899"/>
            <a:ext cx="0" cy="97907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27" name="OTLSHAPE_M_1d10ab66ac0a4478908ed02dd33c484e_Connector1">
            <a:extLst>
              <a:ext uri="{FF2B5EF4-FFF2-40B4-BE49-F238E27FC236}">
                <a16:creationId xmlns:a16="http://schemas.microsoft.com/office/drawing/2014/main" id="{93372E64-559C-45B6-80E0-FBFC26582B02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2998181" y="3973899"/>
            <a:ext cx="0" cy="343236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26" name="OTLSHAPE_M_9bef1dc21ecb4ed39a6d36c436a18460_Connector1">
            <a:extLst>
              <a:ext uri="{FF2B5EF4-FFF2-40B4-BE49-F238E27FC236}">
                <a16:creationId xmlns:a16="http://schemas.microsoft.com/office/drawing/2014/main" id="{AFBF3F12-D5C8-49FE-B4F8-F85BEAF1023F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309829" y="3973900"/>
            <a:ext cx="0" cy="66115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25" name="OTLSHAPE_M_44c632d7fc7041b5ac816dfd7edd713b_Connector1">
            <a:extLst>
              <a:ext uri="{FF2B5EF4-FFF2-40B4-BE49-F238E27FC236}">
                <a16:creationId xmlns:a16="http://schemas.microsoft.com/office/drawing/2014/main" id="{36C149AB-96EC-456C-B091-2FA513433713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277302" y="2816045"/>
            <a:ext cx="0" cy="72605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66866994de4e44fcb0a3b1c3b4fe7a9e_Connector1">
            <a:extLst>
              <a:ext uri="{FF2B5EF4-FFF2-40B4-BE49-F238E27FC236}">
                <a16:creationId xmlns:a16="http://schemas.microsoft.com/office/drawing/2014/main" id="{A119E4EC-ADEF-47D6-8CFB-AA80DEC996C4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9881697" y="3973899"/>
            <a:ext cx="0" cy="103357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M_90c453a728bb4f1ea373959e97ec17fc_Connector1">
            <a:extLst>
              <a:ext uri="{FF2B5EF4-FFF2-40B4-BE49-F238E27FC236}">
                <a16:creationId xmlns:a16="http://schemas.microsoft.com/office/drawing/2014/main" id="{FBEBBB19-B5A1-4F6E-953B-B1688F1A663D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6784115" y="2595739"/>
            <a:ext cx="0" cy="94636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3744893e018546a99d60954709c57bd1_Connector1">
            <a:extLst>
              <a:ext uri="{FF2B5EF4-FFF2-40B4-BE49-F238E27FC236}">
                <a16:creationId xmlns:a16="http://schemas.microsoft.com/office/drawing/2014/main" id="{6D6CDCBC-534E-4388-9036-541F9EF46F35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9193345" y="3973898"/>
            <a:ext cx="0" cy="158766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M_98ed8b8274534344b30b6416aea41281_Connector1">
            <a:extLst>
              <a:ext uri="{FF2B5EF4-FFF2-40B4-BE49-F238E27FC236}">
                <a16:creationId xmlns:a16="http://schemas.microsoft.com/office/drawing/2014/main" id="{5ADAD688-A928-3F4C-B66C-0B9D7C20A3B8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0225872" y="2123400"/>
            <a:ext cx="0" cy="141869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707ed841ae114544ab0e15c205603d8b_Connector1">
            <a:extLst>
              <a:ext uri="{FF2B5EF4-FFF2-40B4-BE49-F238E27FC236}">
                <a16:creationId xmlns:a16="http://schemas.microsoft.com/office/drawing/2014/main" id="{63F944FA-C7AC-CB32-0575-504BFA8F5CE7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0570048" y="3973899"/>
            <a:ext cx="0" cy="288736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OTLSHAPE_M_8f61df0c65364d999c481ca7861e57c6_Connector1">
            <a:extLst>
              <a:ext uri="{FF2B5EF4-FFF2-40B4-BE49-F238E27FC236}">
                <a16:creationId xmlns:a16="http://schemas.microsoft.com/office/drawing/2014/main" id="{6831D443-C8E0-D1CF-DB23-4C87B5FC92D9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9537521" y="2786491"/>
            <a:ext cx="0" cy="75560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OTLSHAPE_M_1c481ecf8bd6417486c029ff7c64ea1c_Connector1">
            <a:extLst>
              <a:ext uri="{FF2B5EF4-FFF2-40B4-BE49-F238E27FC236}">
                <a16:creationId xmlns:a16="http://schemas.microsoft.com/office/drawing/2014/main" id="{304DA225-F242-4469-CE02-9C175766D685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10914224" y="2940909"/>
            <a:ext cx="0" cy="60118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00" name="OTLSHAPE_TB_00000000000000000000000000000000_ScaleContainer">
            <a:extLst>
              <a:ext uri="{FF2B5EF4-FFF2-40B4-BE49-F238E27FC236}">
                <a16:creationId xmlns:a16="http://schemas.microsoft.com/office/drawing/2014/main" id="{104003B0-9976-46F6-BB0F-0EF4D211A92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33365" y="3567499"/>
            <a:ext cx="10337800" cy="3810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04" name="OTLSHAPE_TB_00000000000000000000000000000000_TimescaleInterval1">
            <a:extLst>
              <a:ext uri="{FF2B5EF4-FFF2-40B4-BE49-F238E27FC236}">
                <a16:creationId xmlns:a16="http://schemas.microsoft.com/office/drawing/2014/main" id="{9048B3F3-CA08-414F-9FF4-3B29CB4EA5CA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96865" y="3664971"/>
            <a:ext cx="3481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14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Day 1</a:t>
            </a:r>
          </a:p>
        </p:txBody>
      </p:sp>
      <p:sp>
        <p:nvSpPr>
          <p:cNvPr id="26806" name="OTLSHAPE_TB_00000000000000000000000000000000_TimescaleInterval2">
            <a:extLst>
              <a:ext uri="{FF2B5EF4-FFF2-40B4-BE49-F238E27FC236}">
                <a16:creationId xmlns:a16="http://schemas.microsoft.com/office/drawing/2014/main" id="{F9D481AC-6A53-456D-AE12-F35C8FA5E02C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2029393" y="3664971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4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26808" name="OTLSHAPE_TB_00000000000000000000000000000000_TimescaleInterval3">
            <a:extLst>
              <a:ext uri="{FF2B5EF4-FFF2-40B4-BE49-F238E27FC236}">
                <a16:creationId xmlns:a16="http://schemas.microsoft.com/office/drawing/2014/main" id="{80C0019C-3551-414C-B824-A83A68C07283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3061920" y="3664971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4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26810" name="OTLSHAPE_TB_00000000000000000000000000000000_TimescaleInterval4">
            <a:extLst>
              <a:ext uri="{FF2B5EF4-FFF2-40B4-BE49-F238E27FC236}">
                <a16:creationId xmlns:a16="http://schemas.microsoft.com/office/drawing/2014/main" id="{92B5B902-D5EA-41E7-90B6-59737B793E6A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4094447" y="366497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26812" name="OTLSHAPE_TB_00000000000000000000000000000000_TimescaleInterval5">
            <a:extLst>
              <a:ext uri="{FF2B5EF4-FFF2-40B4-BE49-F238E27FC236}">
                <a16:creationId xmlns:a16="http://schemas.microsoft.com/office/drawing/2014/main" id="{67C39933-ED85-493B-9028-6AFDC81AA30D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5126975" y="366497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26814" name="OTLSHAPE_TB_00000000000000000000000000000000_TimescaleInterval6">
            <a:extLst>
              <a:ext uri="{FF2B5EF4-FFF2-40B4-BE49-F238E27FC236}">
                <a16:creationId xmlns:a16="http://schemas.microsoft.com/office/drawing/2014/main" id="{E460A889-C5E0-4E68-8782-18BD231AA6E9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159502" y="366497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</a:t>
            </a:r>
          </a:p>
        </p:txBody>
      </p:sp>
      <p:sp>
        <p:nvSpPr>
          <p:cNvPr id="26816" name="OTLSHAPE_TB_00000000000000000000000000000000_TimescaleInterval7">
            <a:extLst>
              <a:ext uri="{FF2B5EF4-FFF2-40B4-BE49-F238E27FC236}">
                <a16:creationId xmlns:a16="http://schemas.microsoft.com/office/drawing/2014/main" id="{ACBD3A65-5F4A-4794-B9AA-01D1A688A654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7192029" y="366497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</a:t>
            </a:r>
          </a:p>
        </p:txBody>
      </p:sp>
      <p:sp>
        <p:nvSpPr>
          <p:cNvPr id="1026" name="OTLSHAPE_TB_00000000000000000000000000000000_TimescaleInterval8">
            <a:extLst>
              <a:ext uri="{FF2B5EF4-FFF2-40B4-BE49-F238E27FC236}">
                <a16:creationId xmlns:a16="http://schemas.microsoft.com/office/drawing/2014/main" id="{B4286E89-70CE-F682-F68B-768653550137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8224557" y="366497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737373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1029" name="OTLSHAPE_TB_00000000000000000000000000000000_TimescaleInterval9">
            <a:extLst>
              <a:ext uri="{FF2B5EF4-FFF2-40B4-BE49-F238E27FC236}">
                <a16:creationId xmlns:a16="http://schemas.microsoft.com/office/drawing/2014/main" id="{C35D8F95-871D-E7AC-6EDB-6BCEE6068C3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9257084" y="366497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737373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1031" name="OTLSHAPE_TB_00000000000000000000000000000000_TimescaleInterval10">
            <a:extLst>
              <a:ext uri="{FF2B5EF4-FFF2-40B4-BE49-F238E27FC236}">
                <a16:creationId xmlns:a16="http://schemas.microsoft.com/office/drawing/2014/main" id="{32CF5A82-66FA-BD2D-886A-AF1590ED92A6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0289611" y="366497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rgbClr val="737373"/>
                </a:solidFill>
                <a:latin typeface="Calibri" panose="020F0502020204030204" pitchFamily="34" charset="0"/>
              </a:rPr>
              <a:t>28</a:t>
            </a:r>
          </a:p>
        </p:txBody>
      </p:sp>
      <p:cxnSp>
        <p:nvCxnSpPr>
          <p:cNvPr id="26805" name="OTLSHAPE_TB_00000000000000000000000000000000_Separator1">
            <a:extLst>
              <a:ext uri="{FF2B5EF4-FFF2-40B4-BE49-F238E27FC236}">
                <a16:creationId xmlns:a16="http://schemas.microsoft.com/office/drawing/2014/main" id="{69E4782E-66CE-46C0-AFFF-48EC3285E793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1965889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07" name="OTLSHAPE_TB_00000000000000000000000000000000_Separator2">
            <a:extLst>
              <a:ext uri="{FF2B5EF4-FFF2-40B4-BE49-F238E27FC236}">
                <a16:creationId xmlns:a16="http://schemas.microsoft.com/office/drawing/2014/main" id="{5AD12695-4BD7-4C4B-BB7D-38185A186B44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2998416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09" name="OTLSHAPE_TB_00000000000000000000000000000000_Separator3">
            <a:extLst>
              <a:ext uri="{FF2B5EF4-FFF2-40B4-BE49-F238E27FC236}">
                <a16:creationId xmlns:a16="http://schemas.microsoft.com/office/drawing/2014/main" id="{243CE21B-5C3A-47CF-9258-A024B23FFD9D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4030943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11" name="OTLSHAPE_TB_00000000000000000000000000000000_Separator4">
            <a:extLst>
              <a:ext uri="{FF2B5EF4-FFF2-40B4-BE49-F238E27FC236}">
                <a16:creationId xmlns:a16="http://schemas.microsoft.com/office/drawing/2014/main" id="{B9CA5FE9-0AD2-4F9B-9C94-076B0C7FB48F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5063471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13" name="OTLSHAPE_TB_00000000000000000000000000000000_Separator5">
            <a:extLst>
              <a:ext uri="{FF2B5EF4-FFF2-40B4-BE49-F238E27FC236}">
                <a16:creationId xmlns:a16="http://schemas.microsoft.com/office/drawing/2014/main" id="{A19995CF-31EE-4BF5-B715-C7C8349E443E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6095998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15" name="OTLSHAPE_TB_00000000000000000000000000000000_Separator6">
            <a:extLst>
              <a:ext uri="{FF2B5EF4-FFF2-40B4-BE49-F238E27FC236}">
                <a16:creationId xmlns:a16="http://schemas.microsoft.com/office/drawing/2014/main" id="{AD37FAFA-B256-4EA5-9EA1-D6BFB0E94D17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7128525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OTLSHAPE_TB_00000000000000000000000000000000_Separator7">
            <a:extLst>
              <a:ext uri="{FF2B5EF4-FFF2-40B4-BE49-F238E27FC236}">
                <a16:creationId xmlns:a16="http://schemas.microsoft.com/office/drawing/2014/main" id="{4D04BD8E-E8CA-4BD1-0C48-0BC6A33A4606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8161053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OTLSHAPE_TB_00000000000000000000000000000000_Separator8">
            <a:extLst>
              <a:ext uri="{FF2B5EF4-FFF2-40B4-BE49-F238E27FC236}">
                <a16:creationId xmlns:a16="http://schemas.microsoft.com/office/drawing/2014/main" id="{1BA13660-75B6-45E4-34B4-A95141BB858F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9193580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" name="OTLSHAPE_TB_00000000000000000000000000000000_Separator9">
            <a:extLst>
              <a:ext uri="{FF2B5EF4-FFF2-40B4-BE49-F238E27FC236}">
                <a16:creationId xmlns:a16="http://schemas.microsoft.com/office/drawing/2014/main" id="{48739471-E338-2729-6636-419831A8EF6F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10226108" y="3656399"/>
            <a:ext cx="0" cy="20320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49" name="OTLSHAPE_M_44c632d7fc7041b5ac816dfd7edd713b_Shape">
            <a:extLst>
              <a:ext uri="{FF2B5EF4-FFF2-40B4-BE49-F238E27FC236}">
                <a16:creationId xmlns:a16="http://schemas.microsoft.com/office/drawing/2014/main" id="{06483C74-5675-475E-8E4E-D19023FDDF3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201102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52" name="OTLSHAPE_M_9bef1dc21ecb4ed39a6d36c436a18460_Shape">
            <a:extLst>
              <a:ext uri="{FF2B5EF4-FFF2-40B4-BE49-F238E27FC236}">
                <a16:creationId xmlns:a16="http://schemas.microsoft.com/office/drawing/2014/main" id="{21319C63-722E-4D12-B93D-82F8653CEDFF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233629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55" name="OTLSHAPE_M_1d10ab66ac0a4478908ed02dd33c484e_Shape">
            <a:extLst>
              <a:ext uri="{FF2B5EF4-FFF2-40B4-BE49-F238E27FC236}">
                <a16:creationId xmlns:a16="http://schemas.microsoft.com/office/drawing/2014/main" id="{D851D71E-41B2-4B3D-9565-88749D7756EE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921981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58" name="OTLSHAPE_M_b662e6e9a0344b9a96c2bb40975d166d_Shape">
            <a:extLst>
              <a:ext uri="{FF2B5EF4-FFF2-40B4-BE49-F238E27FC236}">
                <a16:creationId xmlns:a16="http://schemas.microsoft.com/office/drawing/2014/main" id="{5D1FEF31-4772-4D2C-8903-DBE3770F65E4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610333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61" name="OTLSHAPE_M_31d76bd4cb8f46b78dc770f28708a8e5_Shape">
            <a:extLst>
              <a:ext uri="{FF2B5EF4-FFF2-40B4-BE49-F238E27FC236}">
                <a16:creationId xmlns:a16="http://schemas.microsoft.com/office/drawing/2014/main" id="{5D785173-5430-41CE-A8ED-7B29EA4C623C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298684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64" name="OTLSHAPE_M_c14c5699bd72431eb0265f4af902a6a3_Shape">
            <a:extLst>
              <a:ext uri="{FF2B5EF4-FFF2-40B4-BE49-F238E27FC236}">
                <a16:creationId xmlns:a16="http://schemas.microsoft.com/office/drawing/2014/main" id="{0F52B545-EE5F-4B6C-A09B-6309FA44F283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987036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67" name="OTLSHAPE_M_7dc5645885214b8abce4f83e35bd6d5e_Shape">
            <a:extLst>
              <a:ext uri="{FF2B5EF4-FFF2-40B4-BE49-F238E27FC236}">
                <a16:creationId xmlns:a16="http://schemas.microsoft.com/office/drawing/2014/main" id="{31CD559B-0C38-4925-BF47-9D6847D0A76E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675387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70" name="OTLSHAPE_M_520ca34c977c47f985712c164ba74032_Shape">
            <a:extLst>
              <a:ext uri="{FF2B5EF4-FFF2-40B4-BE49-F238E27FC236}">
                <a16:creationId xmlns:a16="http://schemas.microsoft.com/office/drawing/2014/main" id="{2F46BD7F-155B-4679-8F69-2E00056BAAF6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052090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73" name="OTLSHAPE_M_684af6ac4f1a436dbed9b01d7a5f25e6_Shape">
            <a:extLst>
              <a:ext uri="{FF2B5EF4-FFF2-40B4-BE49-F238E27FC236}">
                <a16:creationId xmlns:a16="http://schemas.microsoft.com/office/drawing/2014/main" id="{740DC5D9-972F-403A-8713-A2F634E6E3D9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7396266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76" name="OTLSHAPE_M_40ab7d74b1db4f0ab79318967f2440a5_Shape">
            <a:extLst>
              <a:ext uri="{FF2B5EF4-FFF2-40B4-BE49-F238E27FC236}">
                <a16:creationId xmlns:a16="http://schemas.microsoft.com/office/drawing/2014/main" id="{82311FA6-057A-4C78-89AF-DDC3282756F9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545278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79" name="OTLSHAPE_M_4377cba3fa7242729202d74e2cf29a4a_Shape">
            <a:extLst>
              <a:ext uri="{FF2B5EF4-FFF2-40B4-BE49-F238E27FC236}">
                <a16:creationId xmlns:a16="http://schemas.microsoft.com/office/drawing/2014/main" id="{2E787431-A940-436C-90D3-C37620E20B19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8428793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82" name="OTLSHAPE_M_0b533c81cbd247ae9ef242310bc3a52d_Shape">
            <a:extLst>
              <a:ext uri="{FF2B5EF4-FFF2-40B4-BE49-F238E27FC236}">
                <a16:creationId xmlns:a16="http://schemas.microsoft.com/office/drawing/2014/main" id="{1E17D88F-13E9-4180-8511-30FC010575D5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889454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85" name="OTLSHAPE_M_dc38ba5b6214408b9470a1fab7bb13c1_Shape">
            <a:extLst>
              <a:ext uri="{FF2B5EF4-FFF2-40B4-BE49-F238E27FC236}">
                <a16:creationId xmlns:a16="http://schemas.microsoft.com/office/drawing/2014/main" id="{55BF0AF4-2EF3-4ECF-904E-05EF6FA3BAC5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2577805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88" name="OTLSHAPE_M_e6c7344bbc18432e8aa812573d32c8db_Shape">
            <a:extLst>
              <a:ext uri="{FF2B5EF4-FFF2-40B4-BE49-F238E27FC236}">
                <a16:creationId xmlns:a16="http://schemas.microsoft.com/office/drawing/2014/main" id="{61FB2DD6-83DF-4D09-8117-C2DBC628029E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3266157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91" name="OTLSHAPE_M_9a3a88afdd6f4cc487799bf212995fad_Shape">
            <a:extLst>
              <a:ext uri="{FF2B5EF4-FFF2-40B4-BE49-F238E27FC236}">
                <a16:creationId xmlns:a16="http://schemas.microsoft.com/office/drawing/2014/main" id="{1ABA053B-835B-470E-A7F4-FB9928DBF5CA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3954508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94" name="OTLSHAPE_M_6f77e3a6fcfa4229bca10685b2a2f2d8_Shape">
            <a:extLst>
              <a:ext uri="{FF2B5EF4-FFF2-40B4-BE49-F238E27FC236}">
                <a16:creationId xmlns:a16="http://schemas.microsoft.com/office/drawing/2014/main" id="{E0DB6594-018F-4297-ADC9-9744A9F89BA5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4642860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97" name="OTLSHAPE_M_e846b7e4fd7b45be977fe830c7a909a0_Shape">
            <a:extLst>
              <a:ext uri="{FF2B5EF4-FFF2-40B4-BE49-F238E27FC236}">
                <a16:creationId xmlns:a16="http://schemas.microsoft.com/office/drawing/2014/main" id="{5EB4B49D-E809-44DF-B997-08BCDCB49117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5331211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00" name="OTLSHAPE_M_c01a2dbb33504f2ca0b3b6e8b5228169_Shape">
            <a:extLst>
              <a:ext uri="{FF2B5EF4-FFF2-40B4-BE49-F238E27FC236}">
                <a16:creationId xmlns:a16="http://schemas.microsoft.com/office/drawing/2014/main" id="{CC84FB4C-1C35-43D0-A535-B4EF5F198BED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6019563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03" name="OTLSHAPE_M_35bcdeb962cc4eb3ac0d60987b8efa37_Shape">
            <a:extLst>
              <a:ext uri="{FF2B5EF4-FFF2-40B4-BE49-F238E27FC236}">
                <a16:creationId xmlns:a16="http://schemas.microsoft.com/office/drawing/2014/main" id="{57B9D4E8-B84B-4A3F-A8DC-B5D577496F8D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6363739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06" name="OTLSHAPE_M_fbbb313ec2d74a9a8254c1819642cc18_Shape">
            <a:extLst>
              <a:ext uri="{FF2B5EF4-FFF2-40B4-BE49-F238E27FC236}">
                <a16:creationId xmlns:a16="http://schemas.microsoft.com/office/drawing/2014/main" id="{1D6432F3-4A3C-451A-B92B-150410769439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7740441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09" name="OTLSHAPE_M_15baea88803a4b3a875625b28b1579a7_Shape">
            <a:extLst>
              <a:ext uri="{FF2B5EF4-FFF2-40B4-BE49-F238E27FC236}">
                <a16:creationId xmlns:a16="http://schemas.microsoft.com/office/drawing/2014/main" id="{C1061A64-00EF-4AB9-9805-595610739299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8084617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12" name="OTLSHAPE_M_d694aaa31a5d4d08ab4d1c5bbec2b939_Shape">
            <a:extLst>
              <a:ext uri="{FF2B5EF4-FFF2-40B4-BE49-F238E27FC236}">
                <a16:creationId xmlns:a16="http://schemas.microsoft.com/office/drawing/2014/main" id="{CA97B3F8-8BC9-4E22-AAE2-803802D3976C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8772969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M_66866994de4e44fcb0a3b1c3b4fe7a9e_Shape">
            <a:extLst>
              <a:ext uri="{FF2B5EF4-FFF2-40B4-BE49-F238E27FC236}">
                <a16:creationId xmlns:a16="http://schemas.microsoft.com/office/drawing/2014/main" id="{109E2454-F1DB-47D3-A673-6BB0AE5FC3CD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9805497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M_90c453a728bb4f1ea373959e97ec17fc_Shape">
            <a:extLst>
              <a:ext uri="{FF2B5EF4-FFF2-40B4-BE49-F238E27FC236}">
                <a16:creationId xmlns:a16="http://schemas.microsoft.com/office/drawing/2014/main" id="{B3EF366E-BF05-40D8-9135-B72F2CAD15DC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6707915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M_3744893e018546a99d60954709c57bd1_Shape">
            <a:extLst>
              <a:ext uri="{FF2B5EF4-FFF2-40B4-BE49-F238E27FC236}">
                <a16:creationId xmlns:a16="http://schemas.microsoft.com/office/drawing/2014/main" id="{AFC87063-568E-48E0-A999-322D5A5A637F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9117145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24" name="OTLSHAPE_M_8f61df0c65364d999c481ca7861e57c6_Shape">
            <a:extLst>
              <a:ext uri="{FF2B5EF4-FFF2-40B4-BE49-F238E27FC236}">
                <a16:creationId xmlns:a16="http://schemas.microsoft.com/office/drawing/2014/main" id="{2F981FBD-725B-1BB1-33D9-DFBD66B8D003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9461321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28" name="OTLSHAPE_M_98ed8b8274534344b30b6416aea41281_Shape">
            <a:extLst>
              <a:ext uri="{FF2B5EF4-FFF2-40B4-BE49-F238E27FC236}">
                <a16:creationId xmlns:a16="http://schemas.microsoft.com/office/drawing/2014/main" id="{CDFF7212-643C-7742-1972-9BAE3A72B4F5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0149672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31" name="OTLSHAPE_M_707ed841ae114544ab0e15c205603d8b_Shape">
            <a:extLst>
              <a:ext uri="{FF2B5EF4-FFF2-40B4-BE49-F238E27FC236}">
                <a16:creationId xmlns:a16="http://schemas.microsoft.com/office/drawing/2014/main" id="{E0E49D32-9DFA-5B8E-E348-057F016B517C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10493848" y="38849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34" name="OTLSHAPE_M_1c481ecf8bd6417486c029ff7c64ea1c_Shape">
            <a:extLst>
              <a:ext uri="{FF2B5EF4-FFF2-40B4-BE49-F238E27FC236}">
                <a16:creationId xmlns:a16="http://schemas.microsoft.com/office/drawing/2014/main" id="{9A805109-AD7D-F136-34CE-1AB75FE386C1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10838024" y="345319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47" name="OTLSHAPE_M_44c632d7fc7041b5ac816dfd7edd713b_Title">
            <a:extLst>
              <a:ext uri="{FF2B5EF4-FFF2-40B4-BE49-F238E27FC236}">
                <a16:creationId xmlns:a16="http://schemas.microsoft.com/office/drawing/2014/main" id="{184C7454-E359-457D-BD09-70A0C1A3716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45943" y="2385261"/>
            <a:ext cx="12700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4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Captain America: </a:t>
            </a:r>
            <a:br>
              <a:rPr kumimoji="0" lang="en-GB" sz="1200" b="1" i="0" u="none" strike="noStrike" kern="1200" cap="none" spc="-14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14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First Avenger</a:t>
            </a:r>
          </a:p>
        </p:txBody>
      </p:sp>
      <p:sp>
        <p:nvSpPr>
          <p:cNvPr id="26850" name="OTLSHAPE_M_9bef1dc21ecb4ed39a6d36c436a18460_Title">
            <a:extLst>
              <a:ext uri="{FF2B5EF4-FFF2-40B4-BE49-F238E27FC236}">
                <a16:creationId xmlns:a16="http://schemas.microsoft.com/office/drawing/2014/main" id="{020ED13B-1ADC-43B0-8493-D79A7D08A15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610250" y="4660456"/>
            <a:ext cx="14097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6" normalizeH="0" baseline="0" noProof="0" dirty="0">
                <a:ln>
                  <a:noFill/>
                </a:ln>
                <a:solidFill>
                  <a:srgbClr val="00800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Incredible Hulk</a:t>
            </a:r>
          </a:p>
        </p:txBody>
      </p:sp>
      <p:sp>
        <p:nvSpPr>
          <p:cNvPr id="26853" name="OTLSHAPE_M_1d10ab66ac0a4478908ed02dd33c484e_Title">
            <a:extLst>
              <a:ext uri="{FF2B5EF4-FFF2-40B4-BE49-F238E27FC236}">
                <a16:creationId xmlns:a16="http://schemas.microsoft.com/office/drawing/2014/main" id="{5CE59768-3054-4D87-9FDE-C26B95469487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830753" y="4342535"/>
            <a:ext cx="342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26" normalizeH="0" baseline="0" noProof="0" dirty="0">
                <a:ln>
                  <a:noFill/>
                </a:ln>
                <a:solidFill>
                  <a:srgbClr val="E100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Thor</a:t>
            </a:r>
          </a:p>
        </p:txBody>
      </p:sp>
      <p:sp>
        <p:nvSpPr>
          <p:cNvPr id="26856" name="OTLSHAPE_M_b662e6e9a0344b9a96c2bb40975d166d_Title">
            <a:extLst>
              <a:ext uri="{FF2B5EF4-FFF2-40B4-BE49-F238E27FC236}">
                <a16:creationId xmlns:a16="http://schemas.microsoft.com/office/drawing/2014/main" id="{5A504ACC-1E6E-4EC6-AC69-9210903FF39A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293764" y="4978376"/>
            <a:ext cx="787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rgbClr val="EA4135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Iron Man 3</a:t>
            </a:r>
          </a:p>
        </p:txBody>
      </p:sp>
      <p:sp>
        <p:nvSpPr>
          <p:cNvPr id="26859" name="OTLSHAPE_M_31d76bd4cb8f46b78dc770f28708a8e5_Title">
            <a:extLst>
              <a:ext uri="{FF2B5EF4-FFF2-40B4-BE49-F238E27FC236}">
                <a16:creationId xmlns:a16="http://schemas.microsoft.com/office/drawing/2014/main" id="{A4C65D5B-E5AF-45E2-8054-A6AF6BF4562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743525" y="4397036"/>
            <a:ext cx="12700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Captain America: </a:t>
            </a:r>
            <a:b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Winter Soldier</a:t>
            </a:r>
          </a:p>
        </p:txBody>
      </p:sp>
      <p:sp>
        <p:nvSpPr>
          <p:cNvPr id="26862" name="OTLSHAPE_M_c14c5699bd72431eb0265f4af902a6a3_Title">
            <a:extLst>
              <a:ext uri="{FF2B5EF4-FFF2-40B4-BE49-F238E27FC236}">
                <a16:creationId xmlns:a16="http://schemas.microsoft.com/office/drawing/2014/main" id="{C5DDB771-D7A3-4D98-A5FA-685B0D962275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448027" y="4914792"/>
            <a:ext cx="12319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rgbClr val="B1995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Guardians of the Galaxy Vol 2</a:t>
            </a:r>
          </a:p>
        </p:txBody>
      </p:sp>
      <p:sp>
        <p:nvSpPr>
          <p:cNvPr id="26865" name="OTLSHAPE_M_7dc5645885214b8abce4f83e35bd6d5e_Title">
            <a:extLst>
              <a:ext uri="{FF2B5EF4-FFF2-40B4-BE49-F238E27FC236}">
                <a16:creationId xmlns:a16="http://schemas.microsoft.com/office/drawing/2014/main" id="{5B62B361-E5F1-43BA-8055-DE395B0A7CBA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5431441" y="4288035"/>
            <a:ext cx="6477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8" normalizeH="0" baseline="0" noProof="0" dirty="0">
                <a:ln>
                  <a:noFill/>
                </a:ln>
                <a:solidFill>
                  <a:srgbClr val="D9021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Ant-Man</a:t>
            </a:r>
          </a:p>
        </p:txBody>
      </p:sp>
      <p:sp>
        <p:nvSpPr>
          <p:cNvPr id="26868" name="OTLSHAPE_M_520ca34c977c47f985712c164ba74032_Title">
            <a:extLst>
              <a:ext uri="{FF2B5EF4-FFF2-40B4-BE49-F238E27FC236}">
                <a16:creationId xmlns:a16="http://schemas.microsoft.com/office/drawing/2014/main" id="{7D842EAA-271E-44BF-825C-89E414278D7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637478" y="4351619"/>
            <a:ext cx="990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Black Panther</a:t>
            </a:r>
          </a:p>
        </p:txBody>
      </p:sp>
      <p:sp>
        <p:nvSpPr>
          <p:cNvPr id="26871" name="OTLSHAPE_M_684af6ac4f1a436dbed9b01d7a5f25e6_Title">
            <a:extLst>
              <a:ext uri="{FF2B5EF4-FFF2-40B4-BE49-F238E27FC236}">
                <a16:creationId xmlns:a16="http://schemas.microsoft.com/office/drawing/2014/main" id="{17500B82-76EF-48F7-BA75-90FE054FED0A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988554" y="1601781"/>
            <a:ext cx="9779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rgbClr val="2B378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Spider-Man: </a:t>
            </a:r>
            <a:b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rgbClr val="2B378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rgbClr val="2B378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Homecoming</a:t>
            </a:r>
          </a:p>
        </p:txBody>
      </p:sp>
      <p:sp>
        <p:nvSpPr>
          <p:cNvPr id="26874" name="OTLSHAPE_M_40ab7d74b1db4f0ab79318967f2440a5_Title">
            <a:extLst>
              <a:ext uri="{FF2B5EF4-FFF2-40B4-BE49-F238E27FC236}">
                <a16:creationId xmlns:a16="http://schemas.microsoft.com/office/drawing/2014/main" id="{BF93908F-006A-43D2-B11F-23F0BF280600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075526" y="4260785"/>
            <a:ext cx="1092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Captain Marvel</a:t>
            </a:r>
          </a:p>
        </p:txBody>
      </p:sp>
      <p:sp>
        <p:nvSpPr>
          <p:cNvPr id="26877" name="OTLSHAPE_M_4377cba3fa7242729202d74e2cf29a4a_Title">
            <a:extLst>
              <a:ext uri="{FF2B5EF4-FFF2-40B4-BE49-F238E27FC236}">
                <a16:creationId xmlns:a16="http://schemas.microsoft.com/office/drawing/2014/main" id="{092ED0F9-60A3-4BE5-B91B-D9C65407C471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079607" y="4496954"/>
            <a:ext cx="8509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Avengers: </a:t>
            </a:r>
            <a:b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Infinity War</a:t>
            </a:r>
          </a:p>
        </p:txBody>
      </p:sp>
      <p:sp>
        <p:nvSpPr>
          <p:cNvPr id="26880" name="OTLSHAPE_M_0b533c81cbd247ae9ef242310bc3a52d_Title">
            <a:extLst>
              <a:ext uri="{FF2B5EF4-FFF2-40B4-BE49-F238E27FC236}">
                <a16:creationId xmlns:a16="http://schemas.microsoft.com/office/drawing/2014/main" id="{71A1EBE3-C438-481F-903C-C480DF8A738E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637740" y="2867236"/>
            <a:ext cx="660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4" normalizeH="0" baseline="0" noProof="0" dirty="0">
                <a:ln>
                  <a:noFill/>
                </a:ln>
                <a:solidFill>
                  <a:srgbClr val="EA4135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Iron Man</a:t>
            </a:r>
          </a:p>
        </p:txBody>
      </p:sp>
      <p:sp>
        <p:nvSpPr>
          <p:cNvPr id="26883" name="OTLSHAPE_M_dc38ba5b6214408b9470a1fab7bb13c1_Title">
            <a:extLst>
              <a:ext uri="{FF2B5EF4-FFF2-40B4-BE49-F238E27FC236}">
                <a16:creationId xmlns:a16="http://schemas.microsoft.com/office/drawing/2014/main" id="{E4FBCC02-E4AB-434F-8D46-35C1721B08C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261237" y="2049726"/>
            <a:ext cx="787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rgbClr val="EA4135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Iron Man 2</a:t>
            </a:r>
          </a:p>
        </p:txBody>
      </p:sp>
      <p:sp>
        <p:nvSpPr>
          <p:cNvPr id="26886" name="OTLSHAPE_M_e6c7344bbc18432e8aa812573d32c8db_Title">
            <a:extLst>
              <a:ext uri="{FF2B5EF4-FFF2-40B4-BE49-F238E27FC236}">
                <a16:creationId xmlns:a16="http://schemas.microsoft.com/office/drawing/2014/main" id="{6AC1CC4A-FB0A-40EC-8B32-295FE43972B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857090" y="2485731"/>
            <a:ext cx="977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rgbClr val="BC7D7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Avengers</a:t>
            </a:r>
          </a:p>
        </p:txBody>
      </p:sp>
      <p:sp>
        <p:nvSpPr>
          <p:cNvPr id="26889" name="OTLSHAPE_M_9a3a88afdd6f4cc487799bf212995fad_Title">
            <a:extLst>
              <a:ext uri="{FF2B5EF4-FFF2-40B4-BE49-F238E27FC236}">
                <a16:creationId xmlns:a16="http://schemas.microsoft.com/office/drawing/2014/main" id="{CEBAAB21-778A-4774-A9A6-08EB42E8ABB1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466532" y="2709961"/>
            <a:ext cx="11303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E100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Thor: </a:t>
            </a:r>
            <a:b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E100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E100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Dark World</a:t>
            </a:r>
          </a:p>
        </p:txBody>
      </p:sp>
      <p:sp>
        <p:nvSpPr>
          <p:cNvPr id="26892" name="OTLSHAPE_M_6f77e3a6fcfa4229bca10685b2a2f2d8_Title">
            <a:extLst>
              <a:ext uri="{FF2B5EF4-FFF2-40B4-BE49-F238E27FC236}">
                <a16:creationId xmlns:a16="http://schemas.microsoft.com/office/drawing/2014/main" id="{35C76DEC-37B3-4CBD-8783-47B3A21C4DB8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241624" y="2258645"/>
            <a:ext cx="9652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>
                <a:ln>
                  <a:noFill/>
                </a:ln>
                <a:solidFill>
                  <a:srgbClr val="B1995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Guardians of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>
                <a:ln>
                  <a:noFill/>
                </a:ln>
                <a:solidFill>
                  <a:srgbClr val="B1995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Galaxy</a:t>
            </a:r>
            <a:endParaRPr kumimoji="0" lang="en-GB" sz="1200" b="1" i="0" u="none" strike="noStrike" kern="1200" cap="none" spc="-8" normalizeH="0" baseline="0" noProof="0" dirty="0">
              <a:ln>
                <a:noFill/>
              </a:ln>
              <a:solidFill>
                <a:srgbClr val="B1995B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6895" name="OTLSHAPE_M_e846b7e4fd7b45be977fe830c7a909a0_Title">
            <a:extLst>
              <a:ext uri="{FF2B5EF4-FFF2-40B4-BE49-F238E27FC236}">
                <a16:creationId xmlns:a16="http://schemas.microsoft.com/office/drawing/2014/main" id="{C3BA3B66-D149-47BA-ADC5-71D1AA62A958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919626" y="1765283"/>
            <a:ext cx="9779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Avengers: </a:t>
            </a:r>
            <a:b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 of Ultron</a:t>
            </a:r>
          </a:p>
        </p:txBody>
      </p:sp>
      <p:sp>
        <p:nvSpPr>
          <p:cNvPr id="26898" name="OTLSHAPE_M_c01a2dbb33504f2ca0b3b6e8b5228169_Title">
            <a:extLst>
              <a:ext uri="{FF2B5EF4-FFF2-40B4-BE49-F238E27FC236}">
                <a16:creationId xmlns:a16="http://schemas.microsoft.com/office/drawing/2014/main" id="{760CAEE9-B6E3-4229-8602-648719F03EFD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464404" y="2773545"/>
            <a:ext cx="12700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Captain America: </a:t>
            </a:r>
            <a:b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0572B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Civil War</a:t>
            </a:r>
          </a:p>
        </p:txBody>
      </p:sp>
      <p:sp>
        <p:nvSpPr>
          <p:cNvPr id="26901" name="OTLSHAPE_M_35bcdeb962cc4eb3ac0d60987b8efa37_Title">
            <a:extLst>
              <a:ext uri="{FF2B5EF4-FFF2-40B4-BE49-F238E27FC236}">
                <a16:creationId xmlns:a16="http://schemas.microsoft.com/office/drawing/2014/main" id="{DCF94CFB-F016-409A-B50B-ACE1027261E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896993" y="4714956"/>
            <a:ext cx="1092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rgbClr val="FF96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Doctor Strange</a:t>
            </a:r>
          </a:p>
        </p:txBody>
      </p:sp>
      <p:sp>
        <p:nvSpPr>
          <p:cNvPr id="26904" name="OTLSHAPE_M_fbbb313ec2d74a9a8254c1819642cc18_Title">
            <a:extLst>
              <a:ext uri="{FF2B5EF4-FFF2-40B4-BE49-F238E27FC236}">
                <a16:creationId xmlns:a16="http://schemas.microsoft.com/office/drawing/2014/main" id="{AA559F29-0F91-42CA-AADD-CDAED579E0ED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328284" y="5023794"/>
            <a:ext cx="9779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rgbClr val="D6041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Ant-man </a:t>
            </a:r>
            <a:b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rgbClr val="D6041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rgbClr val="D6041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and the Wasp</a:t>
            </a:r>
          </a:p>
        </p:txBody>
      </p:sp>
      <p:sp>
        <p:nvSpPr>
          <p:cNvPr id="26907" name="OTLSHAPE_M_15baea88803a4b3a875625b28b1579a7_Title">
            <a:extLst>
              <a:ext uri="{FF2B5EF4-FFF2-40B4-BE49-F238E27FC236}">
                <a16:creationId xmlns:a16="http://schemas.microsoft.com/office/drawing/2014/main" id="{DD2BF301-F3A2-4574-8767-9FB277FCD8D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816563" y="2292123"/>
            <a:ext cx="6985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6" normalizeH="0" baseline="0" noProof="0" dirty="0">
                <a:ln>
                  <a:noFill/>
                </a:ln>
                <a:solidFill>
                  <a:srgbClr val="E100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Thor: </a:t>
            </a:r>
            <a:br>
              <a:rPr kumimoji="0" lang="en-GB" sz="1200" b="1" i="0" u="none" strike="noStrike" kern="1200" cap="none" spc="-16" normalizeH="0" baseline="0" noProof="0" dirty="0">
                <a:ln>
                  <a:noFill/>
                </a:ln>
                <a:solidFill>
                  <a:srgbClr val="E100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16" normalizeH="0" baseline="0" noProof="0" dirty="0">
                <a:ln>
                  <a:noFill/>
                </a:ln>
                <a:solidFill>
                  <a:srgbClr val="E100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Ragnarok</a:t>
            </a:r>
          </a:p>
        </p:txBody>
      </p:sp>
      <p:sp>
        <p:nvSpPr>
          <p:cNvPr id="26910" name="OTLSHAPE_M_d694aaa31a5d4d08ab4d1c5bbec2b939_Title">
            <a:extLst>
              <a:ext uri="{FF2B5EF4-FFF2-40B4-BE49-F238E27FC236}">
                <a16:creationId xmlns:a16="http://schemas.microsoft.com/office/drawing/2014/main" id="{9BCDBE37-E89B-48AA-8E63-781D845D85D3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474985" y="2719045"/>
            <a:ext cx="7493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Avengers: </a:t>
            </a:r>
            <a:b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12" normalizeH="0" baseline="0" noProof="0" dirty="0">
                <a:ln>
                  <a:noFill/>
                </a:ln>
                <a:solidFill>
                  <a:srgbClr val="7E525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Endgame</a:t>
            </a:r>
          </a:p>
        </p:txBody>
      </p:sp>
      <p:sp>
        <p:nvSpPr>
          <p:cNvPr id="13" name="OTLSHAPE_M_66866994de4e44fcb0a3b1c3b4fe7a9e_Title">
            <a:extLst>
              <a:ext uri="{FF2B5EF4-FFF2-40B4-BE49-F238E27FC236}">
                <a16:creationId xmlns:a16="http://schemas.microsoft.com/office/drawing/2014/main" id="{65B55398-47B1-4B89-8AF4-F04E08326CCB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328908" y="5032877"/>
            <a:ext cx="11176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>
                <a:ln>
                  <a:noFill/>
                </a:ln>
                <a:solidFill>
                  <a:srgbClr val="2B378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Spider-Man: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>
                <a:ln>
                  <a:noFill/>
                </a:ln>
                <a:solidFill>
                  <a:srgbClr val="2B378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Far From Home</a:t>
            </a:r>
            <a:endParaRPr kumimoji="0" lang="en-GB" sz="1200" b="1" i="0" u="none" strike="noStrike" kern="1200" cap="none" spc="-10" normalizeH="0" baseline="0" noProof="0" dirty="0">
              <a:ln>
                <a:noFill/>
              </a:ln>
              <a:solidFill>
                <a:srgbClr val="2B3784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0" name="OTLSHAPE_M_90c453a728bb4f1ea373959e97ec17fc_Title">
            <a:extLst>
              <a:ext uri="{FF2B5EF4-FFF2-40B4-BE49-F238E27FC236}">
                <a16:creationId xmlns:a16="http://schemas.microsoft.com/office/drawing/2014/main" id="{1BAE3450-CB6F-4D5B-A767-5BBFCE5664E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319633" y="2367647"/>
            <a:ext cx="939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2" normalizeH="0" baseline="0" noProof="0">
                <a:ln>
                  <a:noFill/>
                </a:ln>
                <a:solidFill>
                  <a:srgbClr val="2B378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Black Widow</a:t>
            </a:r>
          </a:p>
        </p:txBody>
      </p:sp>
      <p:sp>
        <p:nvSpPr>
          <p:cNvPr id="27" name="OTLSHAPE_M_3744893e018546a99d60954709c57bd1_Title">
            <a:extLst>
              <a:ext uri="{FF2B5EF4-FFF2-40B4-BE49-F238E27FC236}">
                <a16:creationId xmlns:a16="http://schemas.microsoft.com/office/drawing/2014/main" id="{B69B948C-25CD-4776-929B-632BFDD0A078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332666" y="5586967"/>
            <a:ext cx="17272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4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Shang-Chi and the </a:t>
            </a:r>
            <a:br>
              <a:rPr kumimoji="0" lang="en-GB" sz="1200" b="1" i="0" u="none" strike="noStrike" kern="1200" cap="none" spc="-4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GB" sz="1200" b="1" i="0" u="none" strike="noStrike" kern="1200" cap="none" spc="-4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Legend of the Ten Rings</a:t>
            </a:r>
            <a:endParaRPr kumimoji="0" lang="en-US" sz="1200" b="1" i="0" u="none" strike="noStrike" kern="1200" cap="none" spc="-4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6922" name="OTLSHAPE_M_8f61df0c65364d999c481ca7861e57c6_Title">
            <a:extLst>
              <a:ext uri="{FF2B5EF4-FFF2-40B4-BE49-F238E27FC236}">
                <a16:creationId xmlns:a16="http://schemas.microsoft.com/office/drawing/2014/main" id="{F81CA479-82E3-B2AD-1CD9-348738DC45AB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253549" y="2558399"/>
            <a:ext cx="571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4" dirty="0">
                <a:solidFill>
                  <a:srgbClr val="595959"/>
                </a:solidFill>
                <a:latin typeface="Segoe UI" panose="020B0502040204020203" pitchFamily="34" charset="0"/>
              </a:rPr>
              <a:t>Eternals</a:t>
            </a:r>
          </a:p>
        </p:txBody>
      </p:sp>
      <p:sp>
        <p:nvSpPr>
          <p:cNvPr id="26926" name="OTLSHAPE_M_98ed8b8274534344b30b6416aea41281_Title">
            <a:extLst>
              <a:ext uri="{FF2B5EF4-FFF2-40B4-BE49-F238E27FC236}">
                <a16:creationId xmlns:a16="http://schemas.microsoft.com/office/drawing/2014/main" id="{24B1A1E0-07C4-88B3-A112-C7F63AB4D27C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705532" y="1692615"/>
            <a:ext cx="10414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dirty="0">
                <a:solidFill>
                  <a:srgbClr val="2B3784"/>
                </a:solidFill>
                <a:latin typeface="Segoe UI" panose="020B0502040204020203" pitchFamily="34" charset="0"/>
              </a:rPr>
              <a:t>Spider-Man: </a:t>
            </a:r>
            <a:br>
              <a:rPr lang="en-US" sz="1200" b="1" spc="-12" dirty="0">
                <a:solidFill>
                  <a:srgbClr val="2B3784"/>
                </a:solidFill>
                <a:latin typeface="Segoe UI" panose="020B0502040204020203" pitchFamily="34" charset="0"/>
              </a:rPr>
            </a:br>
            <a:r>
              <a:rPr lang="en-US" sz="1200" b="1" spc="-12" dirty="0">
                <a:solidFill>
                  <a:srgbClr val="2B3784"/>
                </a:solidFill>
                <a:latin typeface="Segoe UI" panose="020B0502040204020203" pitchFamily="34" charset="0"/>
              </a:rPr>
              <a:t>No Way Home</a:t>
            </a:r>
          </a:p>
        </p:txBody>
      </p:sp>
      <p:sp>
        <p:nvSpPr>
          <p:cNvPr id="26929" name="OTLSHAPE_M_707ed841ae114544ab0e15c205603d8b_Title">
            <a:extLst>
              <a:ext uri="{FF2B5EF4-FFF2-40B4-BE49-F238E27FC236}">
                <a16:creationId xmlns:a16="http://schemas.microsoft.com/office/drawing/2014/main" id="{5060CA93-7083-CE86-52BE-BFF63F825929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943176" y="4288035"/>
            <a:ext cx="1257300" cy="6080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6">
                <a:solidFill>
                  <a:srgbClr val="FF9600"/>
                </a:solidFill>
                <a:latin typeface="Segoe UI" panose="020B0502040204020203" pitchFamily="34" charset="0"/>
              </a:rPr>
              <a:t>Doctor Strange </a:t>
            </a:r>
          </a:p>
          <a:p>
            <a:pPr algn="ctr"/>
            <a:r>
              <a:rPr lang="en-GB" sz="1200" b="1" spc="-6">
                <a:solidFill>
                  <a:srgbClr val="FF9600"/>
                </a:solidFill>
                <a:latin typeface="Segoe UI" panose="020B0502040204020203" pitchFamily="34" charset="0"/>
              </a:rPr>
              <a:t>in the Multiverse </a:t>
            </a:r>
          </a:p>
          <a:p>
            <a:pPr algn="ctr"/>
            <a:r>
              <a:rPr lang="en-GB" sz="1200" b="1" spc="-6">
                <a:solidFill>
                  <a:srgbClr val="FF9600"/>
                </a:solidFill>
                <a:latin typeface="Segoe UI" panose="020B0502040204020203" pitchFamily="34" charset="0"/>
              </a:rPr>
              <a:t>of Madness</a:t>
            </a:r>
            <a:endParaRPr lang="en-US" sz="1200" b="1" spc="-6" dirty="0">
              <a:solidFill>
                <a:srgbClr val="FF9600"/>
              </a:solidFill>
              <a:latin typeface="Segoe UI" panose="020B0502040204020203" pitchFamily="34" charset="0"/>
            </a:endParaRPr>
          </a:p>
        </p:txBody>
      </p:sp>
      <p:sp>
        <p:nvSpPr>
          <p:cNvPr id="26932" name="OTLSHAPE_M_1c481ecf8bd6417486c029ff7c64ea1c_Title">
            <a:extLst>
              <a:ext uri="{FF2B5EF4-FFF2-40B4-BE49-F238E27FC236}">
                <a16:creationId xmlns:a16="http://schemas.microsoft.com/office/drawing/2014/main" id="{E1CAE159-6E5F-1DE4-6432-709CB253AF6A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0269127" y="2510125"/>
            <a:ext cx="12954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rgbClr val="E10019"/>
                </a:solidFill>
                <a:latin typeface="Segoe UI" panose="020B0502040204020203" pitchFamily="34" charset="0"/>
              </a:rPr>
              <a:t>Thor: </a:t>
            </a:r>
            <a:br>
              <a:rPr lang="en-US" sz="1200" b="1" spc="-8" dirty="0">
                <a:solidFill>
                  <a:srgbClr val="E10019"/>
                </a:solidFill>
                <a:latin typeface="Segoe UI" panose="020B0502040204020203" pitchFamily="34" charset="0"/>
              </a:rPr>
            </a:br>
            <a:r>
              <a:rPr lang="en-US" sz="1200" b="1" spc="-8" dirty="0">
                <a:solidFill>
                  <a:srgbClr val="E10019"/>
                </a:solidFill>
                <a:latin typeface="Segoe UI" panose="020B0502040204020203" pitchFamily="34" charset="0"/>
              </a:rPr>
              <a:t>Love and Thunder</a:t>
            </a:r>
          </a:p>
        </p:txBody>
      </p:sp>
      <p:pic>
        <p:nvPicPr>
          <p:cNvPr id="692" name="Picture 2" descr="Image result for captain america icon"/>
          <p:cNvPicPr>
            <a:picLocks noChangeAspect="1" noChangeArrowheads="1"/>
          </p:cNvPicPr>
          <p:nvPr/>
        </p:nvPicPr>
        <p:blipFill>
          <a:blip r:embed="rId1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9408" y="3421427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9" name="Picture 14" descr="C:\Users\ala.AD\AppData\Local\Temp\SNAGHTMLf23b390.PNG"/>
          <p:cNvPicPr>
            <a:picLocks noChangeAspect="1" noChangeArrowheads="1"/>
          </p:cNvPicPr>
          <p:nvPr/>
        </p:nvPicPr>
        <p:blipFill>
          <a:blip r:embed="rId1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1581" y="3425358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3" name="Picture 14" descr="C:\Users\ala.AD\AppData\Local\Temp\SNAGHTMLf23b390.PNG"/>
          <p:cNvPicPr>
            <a:picLocks noChangeAspect="1" noChangeArrowheads="1"/>
          </p:cNvPicPr>
          <p:nvPr/>
        </p:nvPicPr>
        <p:blipFill>
          <a:blip r:embed="rId1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9803" y="3422338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781" name="Picture 10" descr="C:\Users\ala.AD\AppData\Local\Temp\SNAGHTMLf537cc7.PNG"/>
          <p:cNvPicPr>
            <a:picLocks noChangeAspect="1" noChangeArrowheads="1"/>
          </p:cNvPicPr>
          <p:nvPr/>
        </p:nvPicPr>
        <p:blipFill>
          <a:blip r:embed="rId1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93627" y="3426043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" name="Picture 12" descr="C:\Users\ala.AD\AppData\Local\Temp\SNAGHTMLf1cb4fa.PNG"/>
          <p:cNvPicPr>
            <a:picLocks noChangeAspect="1" noChangeArrowheads="1"/>
          </p:cNvPicPr>
          <p:nvPr/>
        </p:nvPicPr>
        <p:blipFill>
          <a:blip r:embed="rId1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8617" y="3798540"/>
            <a:ext cx="294261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5" name="Picture 2" descr="Image result for captain america icon"/>
          <p:cNvPicPr>
            <a:picLocks noChangeAspect="1" noChangeArrowheads="1"/>
          </p:cNvPicPr>
          <p:nvPr/>
        </p:nvPicPr>
        <p:blipFill>
          <a:blip r:embed="rId1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34919" y="3801228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780" name="Picture 8" descr="C:\Users\ala.AD\AppData\Local\Temp\SNAGHTMLf15cf2b.PNG"/>
          <p:cNvPicPr>
            <a:picLocks noChangeAspect="1" noChangeArrowheads="1"/>
          </p:cNvPicPr>
          <p:nvPr/>
        </p:nvPicPr>
        <p:blipFill>
          <a:blip r:embed="rId1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69729" y="3853601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6" name="Picture 12" descr="C:\Users\ala.AD\AppData\Local\Temp\SNAGHTMLf1cb4fa.PNG"/>
          <p:cNvPicPr>
            <a:picLocks noChangeAspect="1" noChangeArrowheads="1"/>
          </p:cNvPicPr>
          <p:nvPr/>
        </p:nvPicPr>
        <p:blipFill>
          <a:blip r:embed="rId1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78487" y="3421431"/>
            <a:ext cx="294261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8" name="Picture 14" descr="C:\Users\ala.AD\AppData\Local\Temp\SNAGHTMLf23b390.PNG"/>
          <p:cNvPicPr>
            <a:picLocks noChangeAspect="1" noChangeArrowheads="1"/>
          </p:cNvPicPr>
          <p:nvPr/>
        </p:nvPicPr>
        <p:blipFill>
          <a:blip r:embed="rId1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38789" y="3806242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4" name="Picture 14" descr="C:\Users\ala.AD\AppData\Local\Temp\SNAGHTML14431e86.PNG"/>
          <p:cNvPicPr>
            <a:picLocks noChangeAspect="1" noChangeArrowheads="1"/>
          </p:cNvPicPr>
          <p:nvPr/>
        </p:nvPicPr>
        <p:blipFill>
          <a:blip r:embed="rId1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03969" y="3797496"/>
            <a:ext cx="291330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8" name="Picture 10" descr="C:\Users\ala.AD\AppData\Local\Temp\SNAGHTMLf537cc7.PNG"/>
          <p:cNvPicPr>
            <a:picLocks noChangeAspect="1" noChangeArrowheads="1"/>
          </p:cNvPicPr>
          <p:nvPr/>
        </p:nvPicPr>
        <p:blipFill>
          <a:blip r:embed="rId1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62045" y="3424172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0" name="Picture 6" descr="C:\Users\ala.AD\AppData\Local\Temp\SNAGHTML13c8caf9.PNG"/>
          <p:cNvPicPr>
            <a:picLocks noChangeAspect="1" noChangeArrowheads="1"/>
          </p:cNvPicPr>
          <p:nvPr/>
        </p:nvPicPr>
        <p:blipFill>
          <a:blip r:embed="rId1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5838" y="3778444"/>
            <a:ext cx="292608" cy="33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9" name="Picture 6" descr="C:\Users\ala.AD\AppData\Local\Temp\SNAGHTML13c8caf9.PNG"/>
          <p:cNvPicPr>
            <a:picLocks noChangeAspect="1" noChangeArrowheads="1"/>
          </p:cNvPicPr>
          <p:nvPr/>
        </p:nvPicPr>
        <p:blipFill>
          <a:blip r:embed="rId1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3869" y="3395650"/>
            <a:ext cx="292608" cy="33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la.AD\AppData\Local\Temp\SNAGHTML148803ac.PNG"/>
          <p:cNvPicPr>
            <a:picLocks noChangeAspect="1" noChangeArrowheads="1"/>
          </p:cNvPicPr>
          <p:nvPr/>
        </p:nvPicPr>
        <p:blipFill>
          <a:blip r:embed="rId1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88578" y="3804655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" name="Picture 2" descr="Image result for captain america icon"/>
          <p:cNvPicPr>
            <a:picLocks noChangeAspect="1" noChangeArrowheads="1"/>
          </p:cNvPicPr>
          <p:nvPr/>
        </p:nvPicPr>
        <p:blipFill>
          <a:blip r:embed="rId1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9762" y="3425018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3" name="Picture 26" descr="C:\Users\ala.AD\AppData\Local\Temp\SNAGHTML1478a1fd.PNG"/>
          <p:cNvPicPr>
            <a:picLocks noChangeAspect="1" noChangeArrowheads="1"/>
          </p:cNvPicPr>
          <p:nvPr/>
        </p:nvPicPr>
        <p:blipFill>
          <a:blip r:embed="rId1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1659" y="3805212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8" name="Picture 44" descr="C:\Users\ala.AD\AppData\Local\Temp\SNAGHTML222fe77c.PNG"/>
          <p:cNvPicPr>
            <a:picLocks noChangeAspect="1" noChangeArrowheads="1"/>
          </p:cNvPicPr>
          <p:nvPr/>
        </p:nvPicPr>
        <p:blipFill>
          <a:blip r:embed="rId1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0523" y="3425042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0" name="Picture 14" descr="C:\Users\ala.AD\AppData\Local\Temp\SNAGHTML14431e86.PNG">
            <a:extLst>
              <a:ext uri="{FF2B5EF4-FFF2-40B4-BE49-F238E27FC236}">
                <a16:creationId xmlns:a16="http://schemas.microsoft.com/office/drawing/2014/main" id="{D79582BE-AB92-4714-8D0C-B239A0AC6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9370" y="3798561"/>
            <a:ext cx="291330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7" name="Picture 12" descr="C:\Users\ala.AD\AppData\Local\Temp\SNAGHTMLf1cb4fa.PNG"/>
          <p:cNvPicPr>
            <a:picLocks noChangeAspect="1" noChangeArrowheads="1"/>
          </p:cNvPicPr>
          <p:nvPr/>
        </p:nvPicPr>
        <p:blipFill>
          <a:blip r:embed="rId1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11428" y="3423905"/>
            <a:ext cx="294261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9" name="Picture 10" descr="C:\Users\ala.AD\AppData\Local\Temp\SNAGHTMLf537cc7.PNG"/>
          <p:cNvPicPr>
            <a:picLocks noChangeAspect="1" noChangeArrowheads="1"/>
          </p:cNvPicPr>
          <p:nvPr/>
        </p:nvPicPr>
        <p:blipFill>
          <a:blip r:embed="rId1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99039" y="3419330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1" name="Picture 10" descr="C:\Users\ala.AD\AppData\Local\Temp\SNAGHTMLf537cc7.PNG">
            <a:extLst>
              <a:ext uri="{FF2B5EF4-FFF2-40B4-BE49-F238E27FC236}">
                <a16:creationId xmlns:a16="http://schemas.microsoft.com/office/drawing/2014/main" id="{524F5601-A8DF-496C-A93E-331C12A77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55216" y="3801035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70E7564-2291-4CF9-AFD9-9C1C998059E1}"/>
              </a:ext>
            </a:extLst>
          </p:cNvPr>
          <p:cNvPicPr>
            <a:picLocks noChangeAspect="1"/>
          </p:cNvPicPr>
          <p:nvPr/>
        </p:nvPicPr>
        <p:blipFill>
          <a:blip r:embed="rId1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1887" y="3802675"/>
            <a:ext cx="288843" cy="288000"/>
          </a:xfrm>
          <a:prstGeom prst="rect">
            <a:avLst/>
          </a:prstGeom>
        </p:spPr>
      </p:pic>
      <p:pic>
        <p:nvPicPr>
          <p:cNvPr id="158" name="Picture 44" descr="C:\Users\ala.AD\AppData\Local\Temp\SNAGHTML222fe77c.PNG">
            <a:extLst>
              <a:ext uri="{FF2B5EF4-FFF2-40B4-BE49-F238E27FC236}">
                <a16:creationId xmlns:a16="http://schemas.microsoft.com/office/drawing/2014/main" id="{025CBBAF-81CE-4E40-8F02-9980685DB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83290" y="3424370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8" descr="The Avengers Black Widow Scrabble Tile by BelovedDaughter, $7.00 | Black  widow marvel, Black widow avengers, Avengers symbols">
            <a:extLst>
              <a:ext uri="{FF2B5EF4-FFF2-40B4-BE49-F238E27FC236}">
                <a16:creationId xmlns:a16="http://schemas.microsoft.com/office/drawing/2014/main" id="{9C889451-E04A-40C0-9B23-FC58A6570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62259" y="3454799"/>
            <a:ext cx="230209" cy="23251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938" name="Picture 26937">
            <a:extLst>
              <a:ext uri="{FF2B5EF4-FFF2-40B4-BE49-F238E27FC236}">
                <a16:creationId xmlns:a16="http://schemas.microsoft.com/office/drawing/2014/main" id="{3D1E73A4-26F0-8768-E3EA-93F0619F3DB1}"/>
              </a:ext>
            </a:extLst>
          </p:cNvPr>
          <p:cNvPicPr>
            <a:picLocks noChangeAspect="1"/>
          </p:cNvPicPr>
          <p:nvPr/>
        </p:nvPicPr>
        <p:blipFill>
          <a:blip r:embed="rId1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0967" y="906661"/>
            <a:ext cx="2333128" cy="321429"/>
          </a:xfrm>
          <a:prstGeom prst="rect">
            <a:avLst/>
          </a:prstGeom>
        </p:spPr>
      </p:pic>
      <p:pic>
        <p:nvPicPr>
          <p:cNvPr id="1041" name="Picture 1040" descr="Logo&#10;&#10;Description automatically generated">
            <a:extLst>
              <a:ext uri="{FF2B5EF4-FFF2-40B4-BE49-F238E27FC236}">
                <a16:creationId xmlns:a16="http://schemas.microsoft.com/office/drawing/2014/main" id="{8800002F-777E-062F-046D-D813B0B9846C}"/>
              </a:ext>
            </a:extLst>
          </p:cNvPr>
          <p:cNvPicPr>
            <a:picLocks noChangeAspect="1"/>
          </p:cNvPicPr>
          <p:nvPr/>
        </p:nvPicPr>
        <p:blipFill>
          <a:blip r:embed="rId1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56080" y="3387632"/>
            <a:ext cx="365760" cy="365760"/>
          </a:xfrm>
          <a:prstGeom prst="rect">
            <a:avLst/>
          </a:prstGeom>
        </p:spPr>
      </p:pic>
      <p:pic>
        <p:nvPicPr>
          <p:cNvPr id="192" name="Picture 44" descr="C:\Users\ala.AD\AppData\Local\Temp\SNAGHTML222fe77c.PNG">
            <a:extLst>
              <a:ext uri="{FF2B5EF4-FFF2-40B4-BE49-F238E27FC236}">
                <a16:creationId xmlns:a16="http://schemas.microsoft.com/office/drawing/2014/main" id="{C17A1F96-85B6-27B6-FA05-C049AB220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34060" y="3800276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C:\Users\ala.AD\AppData\Local\Temp\SNAGHTML148803ac.PNG">
            <a:extLst>
              <a:ext uri="{FF2B5EF4-FFF2-40B4-BE49-F238E27FC236}">
                <a16:creationId xmlns:a16="http://schemas.microsoft.com/office/drawing/2014/main" id="{A1DB8CE2-4509-29EB-16C3-334E3861C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17539" y="3808794"/>
            <a:ext cx="292608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12" descr="C:\Users\ala.AD\AppData\Local\Temp\SNAGHTMLf1cb4fa.PNG">
            <a:extLst>
              <a:ext uri="{FF2B5EF4-FFF2-40B4-BE49-F238E27FC236}">
                <a16:creationId xmlns:a16="http://schemas.microsoft.com/office/drawing/2014/main" id="{8C228C76-8771-74A1-5DF5-5AE02A7138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67092" y="3423370"/>
            <a:ext cx="294261" cy="29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1043" descr="A picture containing logo&#10;&#10;Description automatically generated">
            <a:extLst>
              <a:ext uri="{FF2B5EF4-FFF2-40B4-BE49-F238E27FC236}">
                <a16:creationId xmlns:a16="http://schemas.microsoft.com/office/drawing/2014/main" id="{9995A3C4-CCBB-5D64-5FAE-0AA9F83A1347}"/>
              </a:ext>
            </a:extLst>
          </p:cNvPr>
          <p:cNvPicPr>
            <a:picLocks noChangeAspect="1"/>
          </p:cNvPicPr>
          <p:nvPr/>
        </p:nvPicPr>
        <p:blipFill>
          <a:blip r:embed="rId1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2392" y="3797947"/>
            <a:ext cx="294636" cy="2946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8351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1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8DEF8068-B644-4A37-AC15-9430256A400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69865" y="838200"/>
            <a:ext cx="10401300" cy="381000"/>
          </a:xfrm>
          <a:prstGeom prst="rect">
            <a:avLst/>
          </a:prstGeom>
          <a:solidFill>
            <a:srgbClr val="ED1D24"/>
          </a:solidFill>
          <a:ln w="12700" cap="flat" cmpd="thickThin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036DB4-C158-4DC1-B220-02A94CD458FC}"/>
              </a:ext>
            </a:extLst>
          </p:cNvPr>
          <p:cNvCxnSpPr>
            <a:cxnSpLocks/>
            <a:stCxn id="10" idx="0"/>
            <a:endCxn id="2151" idx="0"/>
          </p:cNvCxnSpPr>
          <p:nvPr/>
        </p:nvCxnSpPr>
        <p:spPr>
          <a:xfrm>
            <a:off x="1215917" y="723900"/>
            <a:ext cx="0" cy="85490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9A7CE8A-9B53-486C-9D0C-2F1032D0B6E2}"/>
              </a:ext>
            </a:extLst>
          </p:cNvPr>
          <p:cNvCxnSpPr>
            <a:cxnSpLocks/>
            <a:stCxn id="13" idx="0"/>
            <a:endCxn id="2150" idx="0"/>
          </p:cNvCxnSpPr>
          <p:nvPr/>
        </p:nvCxnSpPr>
        <p:spPr>
          <a:xfrm>
            <a:off x="1562210" y="723900"/>
            <a:ext cx="0" cy="110420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54" name="Straight Connector 6153">
            <a:extLst>
              <a:ext uri="{FF2B5EF4-FFF2-40B4-BE49-F238E27FC236}">
                <a16:creationId xmlns:a16="http://schemas.microsoft.com/office/drawing/2014/main" id="{9E765E5C-F37D-497B-92B6-3691DA3AE1FE}"/>
              </a:ext>
            </a:extLst>
          </p:cNvPr>
          <p:cNvCxnSpPr>
            <a:cxnSpLocks/>
            <a:stCxn id="236" idx="0"/>
            <a:endCxn id="2157" idx="0"/>
          </p:cNvCxnSpPr>
          <p:nvPr/>
        </p:nvCxnSpPr>
        <p:spPr>
          <a:xfrm>
            <a:off x="1908502" y="1155700"/>
            <a:ext cx="0" cy="1247204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57" name="Straight Connector 6156">
            <a:extLst>
              <a:ext uri="{FF2B5EF4-FFF2-40B4-BE49-F238E27FC236}">
                <a16:creationId xmlns:a16="http://schemas.microsoft.com/office/drawing/2014/main" id="{172FE84E-C362-4765-9D7F-70EFCE23B113}"/>
              </a:ext>
            </a:extLst>
          </p:cNvPr>
          <p:cNvCxnSpPr>
            <a:cxnSpLocks/>
            <a:stCxn id="239" idx="0"/>
            <a:endCxn id="2153" idx="0"/>
          </p:cNvCxnSpPr>
          <p:nvPr/>
        </p:nvCxnSpPr>
        <p:spPr>
          <a:xfrm>
            <a:off x="2601087" y="1155700"/>
            <a:ext cx="0" cy="99790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59" name="Straight Connector 6158">
            <a:extLst>
              <a:ext uri="{FF2B5EF4-FFF2-40B4-BE49-F238E27FC236}">
                <a16:creationId xmlns:a16="http://schemas.microsoft.com/office/drawing/2014/main" id="{DEEDF3A3-4C43-4D65-9ABB-EECB3D68C617}"/>
              </a:ext>
            </a:extLst>
          </p:cNvPr>
          <p:cNvCxnSpPr>
            <a:cxnSpLocks/>
            <a:stCxn id="252" idx="0"/>
            <a:endCxn id="2154" idx="0"/>
          </p:cNvCxnSpPr>
          <p:nvPr/>
        </p:nvCxnSpPr>
        <p:spPr>
          <a:xfrm>
            <a:off x="3639964" y="1155700"/>
            <a:ext cx="0" cy="99790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62" name="Straight Connector 6161">
            <a:extLst>
              <a:ext uri="{FF2B5EF4-FFF2-40B4-BE49-F238E27FC236}">
                <a16:creationId xmlns:a16="http://schemas.microsoft.com/office/drawing/2014/main" id="{5F934839-4BC4-4083-B14A-2907B569FF3E}"/>
              </a:ext>
            </a:extLst>
          </p:cNvPr>
          <p:cNvCxnSpPr>
            <a:stCxn id="50" idx="0"/>
            <a:endCxn id="2156" idx="0"/>
          </p:cNvCxnSpPr>
          <p:nvPr/>
        </p:nvCxnSpPr>
        <p:spPr>
          <a:xfrm>
            <a:off x="4678842" y="1155700"/>
            <a:ext cx="0" cy="12472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64" name="Straight Connector 6163">
            <a:extLst>
              <a:ext uri="{FF2B5EF4-FFF2-40B4-BE49-F238E27FC236}">
                <a16:creationId xmlns:a16="http://schemas.microsoft.com/office/drawing/2014/main" id="{2E4ED4E4-DC88-45AF-8965-A63E6886582C}"/>
              </a:ext>
            </a:extLst>
          </p:cNvPr>
          <p:cNvCxnSpPr>
            <a:stCxn id="53" idx="0"/>
            <a:endCxn id="2152" idx="0"/>
          </p:cNvCxnSpPr>
          <p:nvPr/>
        </p:nvCxnSpPr>
        <p:spPr>
          <a:xfrm>
            <a:off x="8834351" y="1155700"/>
            <a:ext cx="0" cy="99790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66" name="Straight Connector 6165">
            <a:extLst>
              <a:ext uri="{FF2B5EF4-FFF2-40B4-BE49-F238E27FC236}">
                <a16:creationId xmlns:a16="http://schemas.microsoft.com/office/drawing/2014/main" id="{BF295BDF-89C9-4BC5-B4C1-EDDBE33F37F0}"/>
              </a:ext>
            </a:extLst>
          </p:cNvPr>
          <p:cNvCxnSpPr>
            <a:stCxn id="233" idx="0"/>
            <a:endCxn id="2155" idx="0"/>
          </p:cNvCxnSpPr>
          <p:nvPr/>
        </p:nvCxnSpPr>
        <p:spPr>
          <a:xfrm>
            <a:off x="10912106" y="1155700"/>
            <a:ext cx="0" cy="12472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68" name="Straight Connector 6167">
            <a:extLst>
              <a:ext uri="{FF2B5EF4-FFF2-40B4-BE49-F238E27FC236}">
                <a16:creationId xmlns:a16="http://schemas.microsoft.com/office/drawing/2014/main" id="{43FB4A23-5900-4F73-806D-0CEDA7886C6A}"/>
              </a:ext>
            </a:extLst>
          </p:cNvPr>
          <p:cNvCxnSpPr>
            <a:stCxn id="56" idx="0"/>
            <a:endCxn id="2158" idx="0"/>
          </p:cNvCxnSpPr>
          <p:nvPr/>
        </p:nvCxnSpPr>
        <p:spPr>
          <a:xfrm>
            <a:off x="2947380" y="723900"/>
            <a:ext cx="0" cy="200450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70" name="Straight Connector 6169">
            <a:extLst>
              <a:ext uri="{FF2B5EF4-FFF2-40B4-BE49-F238E27FC236}">
                <a16:creationId xmlns:a16="http://schemas.microsoft.com/office/drawing/2014/main" id="{617BBAF2-15A3-482B-8197-DAEFB4ECF236}"/>
              </a:ext>
            </a:extLst>
          </p:cNvPr>
          <p:cNvCxnSpPr>
            <a:stCxn id="59" idx="0"/>
            <a:endCxn id="2159" idx="0"/>
          </p:cNvCxnSpPr>
          <p:nvPr/>
        </p:nvCxnSpPr>
        <p:spPr>
          <a:xfrm>
            <a:off x="6064012" y="723900"/>
            <a:ext cx="0" cy="200450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72" name="Straight Connector 6171">
            <a:extLst>
              <a:ext uri="{FF2B5EF4-FFF2-40B4-BE49-F238E27FC236}">
                <a16:creationId xmlns:a16="http://schemas.microsoft.com/office/drawing/2014/main" id="{F7AA749C-B8E2-4850-9446-2BBA25928FC2}"/>
              </a:ext>
            </a:extLst>
          </p:cNvPr>
          <p:cNvCxnSpPr>
            <a:stCxn id="2071" idx="0"/>
            <a:endCxn id="2161" idx="0"/>
          </p:cNvCxnSpPr>
          <p:nvPr/>
        </p:nvCxnSpPr>
        <p:spPr>
          <a:xfrm>
            <a:off x="4332549" y="723900"/>
            <a:ext cx="0" cy="234740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74" name="Straight Connector 6173">
            <a:extLst>
              <a:ext uri="{FF2B5EF4-FFF2-40B4-BE49-F238E27FC236}">
                <a16:creationId xmlns:a16="http://schemas.microsoft.com/office/drawing/2014/main" id="{222EABD6-54BD-4ADE-BBF0-E831C4E1B9A6}"/>
              </a:ext>
            </a:extLst>
          </p:cNvPr>
          <p:cNvCxnSpPr>
            <a:stCxn id="62" idx="0"/>
            <a:endCxn id="2160" idx="0"/>
          </p:cNvCxnSpPr>
          <p:nvPr/>
        </p:nvCxnSpPr>
        <p:spPr>
          <a:xfrm>
            <a:off x="9180643" y="723900"/>
            <a:ext cx="0" cy="234740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AE64ECD-BD51-4BCB-B81E-02AF134778FB}"/>
              </a:ext>
            </a:extLst>
          </p:cNvPr>
          <p:cNvCxnSpPr>
            <a:stCxn id="2086" idx="0"/>
            <a:endCxn id="2163" idx="0"/>
          </p:cNvCxnSpPr>
          <p:nvPr/>
        </p:nvCxnSpPr>
        <p:spPr>
          <a:xfrm>
            <a:off x="2254795" y="723900"/>
            <a:ext cx="0" cy="26903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355382D4-A147-4C19-98B4-DA8961914775}"/>
              </a:ext>
            </a:extLst>
          </p:cNvPr>
          <p:cNvCxnSpPr>
            <a:stCxn id="2101" idx="0"/>
            <a:endCxn id="2164" idx="0"/>
          </p:cNvCxnSpPr>
          <p:nvPr/>
        </p:nvCxnSpPr>
        <p:spPr>
          <a:xfrm>
            <a:off x="3293672" y="723900"/>
            <a:ext cx="0" cy="26903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CFFC67FD-EAA3-4B86-A243-186BB0ADECF8}"/>
              </a:ext>
            </a:extLst>
          </p:cNvPr>
          <p:cNvCxnSpPr>
            <a:stCxn id="2116" idx="0"/>
            <a:endCxn id="2162" idx="0"/>
          </p:cNvCxnSpPr>
          <p:nvPr/>
        </p:nvCxnSpPr>
        <p:spPr>
          <a:xfrm>
            <a:off x="7795474" y="723900"/>
            <a:ext cx="0" cy="26903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8C2223A1-9DFE-4BAC-9008-9180C4828AB7}"/>
              </a:ext>
            </a:extLst>
          </p:cNvPr>
          <p:cNvCxnSpPr>
            <a:stCxn id="2131" idx="0"/>
            <a:endCxn id="2165" idx="0"/>
          </p:cNvCxnSpPr>
          <p:nvPr/>
        </p:nvCxnSpPr>
        <p:spPr>
          <a:xfrm>
            <a:off x="3986257" y="723900"/>
            <a:ext cx="0" cy="30332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8D7ED468-A1A6-4FA8-A3BC-B364E9658746}"/>
              </a:ext>
            </a:extLst>
          </p:cNvPr>
          <p:cNvCxnSpPr>
            <a:stCxn id="2141" idx="0"/>
            <a:endCxn id="2166" idx="0"/>
          </p:cNvCxnSpPr>
          <p:nvPr/>
        </p:nvCxnSpPr>
        <p:spPr>
          <a:xfrm>
            <a:off x="6410304" y="723900"/>
            <a:ext cx="0" cy="30332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15EEFBF-07AB-4A2D-A968-749E007BD4F2}"/>
              </a:ext>
            </a:extLst>
          </p:cNvPr>
          <p:cNvCxnSpPr>
            <a:stCxn id="98" idx="0"/>
            <a:endCxn id="2167" idx="0"/>
          </p:cNvCxnSpPr>
          <p:nvPr/>
        </p:nvCxnSpPr>
        <p:spPr>
          <a:xfrm>
            <a:off x="5371427" y="1155700"/>
            <a:ext cx="0" cy="29443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BE5800E8-C67C-494A-A574-715988071208}"/>
              </a:ext>
            </a:extLst>
          </p:cNvPr>
          <p:cNvCxnSpPr>
            <a:cxnSpLocks/>
            <a:stCxn id="110" idx="0"/>
            <a:endCxn id="2172" idx="0"/>
          </p:cNvCxnSpPr>
          <p:nvPr/>
        </p:nvCxnSpPr>
        <p:spPr>
          <a:xfrm>
            <a:off x="5717719" y="723900"/>
            <a:ext cx="0" cy="44048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05F91983-8520-4E64-81C8-55CF781810F9}"/>
              </a:ext>
            </a:extLst>
          </p:cNvPr>
          <p:cNvCxnSpPr>
            <a:cxnSpLocks/>
            <a:stCxn id="101" idx="0"/>
            <a:endCxn id="2168" idx="0"/>
          </p:cNvCxnSpPr>
          <p:nvPr/>
        </p:nvCxnSpPr>
        <p:spPr>
          <a:xfrm>
            <a:off x="5025134" y="1155700"/>
            <a:ext cx="0" cy="32872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44" name="Straight Connector 2143">
            <a:extLst>
              <a:ext uri="{FF2B5EF4-FFF2-40B4-BE49-F238E27FC236}">
                <a16:creationId xmlns:a16="http://schemas.microsoft.com/office/drawing/2014/main" id="{700D1D75-24DB-4F5F-BEDF-F6886C6344A1}"/>
              </a:ext>
            </a:extLst>
          </p:cNvPr>
          <p:cNvCxnSpPr>
            <a:stCxn id="6146" idx="0"/>
            <a:endCxn id="6144" idx="0"/>
          </p:cNvCxnSpPr>
          <p:nvPr/>
        </p:nvCxnSpPr>
        <p:spPr>
          <a:xfrm>
            <a:off x="6756596" y="1155700"/>
            <a:ext cx="0" cy="50017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46" name="Straight Connector 2145">
            <a:extLst>
              <a:ext uri="{FF2B5EF4-FFF2-40B4-BE49-F238E27FC236}">
                <a16:creationId xmlns:a16="http://schemas.microsoft.com/office/drawing/2014/main" id="{6E8D12A0-3C0C-4F07-83E6-BDEEB743F355}"/>
              </a:ext>
            </a:extLst>
          </p:cNvPr>
          <p:cNvCxnSpPr>
            <a:stCxn id="104" idx="0"/>
            <a:endCxn id="2170" idx="0"/>
          </p:cNvCxnSpPr>
          <p:nvPr/>
        </p:nvCxnSpPr>
        <p:spPr>
          <a:xfrm>
            <a:off x="7102889" y="1155700"/>
            <a:ext cx="0" cy="36301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D5713E29-CC72-4E95-9B5A-163FC5D41CE8}"/>
              </a:ext>
            </a:extLst>
          </p:cNvPr>
          <p:cNvCxnSpPr>
            <a:cxnSpLocks/>
            <a:stCxn id="6149" idx="0"/>
            <a:endCxn id="2175" idx="0"/>
          </p:cNvCxnSpPr>
          <p:nvPr/>
        </p:nvCxnSpPr>
        <p:spPr>
          <a:xfrm>
            <a:off x="7449181" y="1155700"/>
            <a:ext cx="0" cy="50017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9D913D7F-832F-4176-B902-FB7129100F9E}"/>
              </a:ext>
            </a:extLst>
          </p:cNvPr>
          <p:cNvCxnSpPr>
            <a:cxnSpLocks/>
            <a:stCxn id="107" idx="0"/>
            <a:endCxn id="2169" idx="0"/>
          </p:cNvCxnSpPr>
          <p:nvPr/>
        </p:nvCxnSpPr>
        <p:spPr>
          <a:xfrm>
            <a:off x="8141766" y="1155700"/>
            <a:ext cx="0" cy="36301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684B645B-4AE5-4895-9847-CD15F4E068B7}"/>
              </a:ext>
            </a:extLst>
          </p:cNvPr>
          <p:cNvCxnSpPr>
            <a:stCxn id="113" idx="0"/>
            <a:endCxn id="2171" idx="0"/>
          </p:cNvCxnSpPr>
          <p:nvPr/>
        </p:nvCxnSpPr>
        <p:spPr>
          <a:xfrm>
            <a:off x="8488059" y="723900"/>
            <a:ext cx="0" cy="44048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E38C4A57-318F-4C86-83EA-4B850A6591E9}"/>
              </a:ext>
            </a:extLst>
          </p:cNvPr>
          <p:cNvCxnSpPr>
            <a:stCxn id="120" idx="0"/>
            <a:endCxn id="2174" idx="0"/>
          </p:cNvCxnSpPr>
          <p:nvPr/>
        </p:nvCxnSpPr>
        <p:spPr>
          <a:xfrm>
            <a:off x="9873228" y="723900"/>
            <a:ext cx="0" cy="50906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B63E39EE-04FD-4C46-ADC9-DE4A649EB0F9}"/>
              </a:ext>
            </a:extLst>
          </p:cNvPr>
          <p:cNvCxnSpPr>
            <a:stCxn id="117" idx="0"/>
            <a:endCxn id="2173" idx="0"/>
          </p:cNvCxnSpPr>
          <p:nvPr/>
        </p:nvCxnSpPr>
        <p:spPr>
          <a:xfrm>
            <a:off x="10219521" y="723900"/>
            <a:ext cx="0" cy="47477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FC06CA5D-6C90-4ED5-BCB7-78B26ECE4703}"/>
              </a:ext>
            </a:extLst>
          </p:cNvPr>
          <p:cNvCxnSpPr>
            <a:cxnSpLocks/>
            <a:stCxn id="6152" idx="0"/>
            <a:endCxn id="6145" idx="0"/>
          </p:cNvCxnSpPr>
          <p:nvPr/>
        </p:nvCxnSpPr>
        <p:spPr>
          <a:xfrm>
            <a:off x="10219521" y="1155700"/>
            <a:ext cx="0" cy="53446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7" name="OTLSHAPE_SL_3676ee88386146718fcd2a9462febeb3_BackgroundRectangle">
            <a:extLst>
              <a:ext uri="{FF2B5EF4-FFF2-40B4-BE49-F238E27FC236}">
                <a16:creationId xmlns:a16="http://schemas.microsoft.com/office/drawing/2014/main" id="{03313633-B2B2-427D-A909-9AAB6A5E99C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1536700"/>
            <a:ext cx="11201400" cy="511302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70785f80dcc648229e59eea20c2259bc_BackgroundRectangle">
            <a:extLst>
              <a:ext uri="{FF2B5EF4-FFF2-40B4-BE49-F238E27FC236}">
                <a16:creationId xmlns:a16="http://schemas.microsoft.com/office/drawing/2014/main" id="{5E76725C-82B7-4844-8167-659DF94FB99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2111502"/>
            <a:ext cx="11201400" cy="511302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6" name="OTLSHAPE_SL_d09fc95a2ab847dcb840a047a98a0fde_BackgroundRectangle">
            <a:extLst>
              <a:ext uri="{FF2B5EF4-FFF2-40B4-BE49-F238E27FC236}">
                <a16:creationId xmlns:a16="http://schemas.microsoft.com/office/drawing/2014/main" id="{66B51D8E-5776-49EB-ABA4-1262B5665FD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26863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9" name="OTLSHAPE_SL_5d2719e8b0274d769dee0c1d26ffab25_BackgroundRectangle">
            <a:extLst>
              <a:ext uri="{FF2B5EF4-FFF2-40B4-BE49-F238E27FC236}">
                <a16:creationId xmlns:a16="http://schemas.microsoft.com/office/drawing/2014/main" id="{7BFDE511-07AF-44A5-9789-7698A9368D6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30292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SL_f1e39a04a70e49d4a2955c9b81da1b64_BackgroundRectangle">
            <a:extLst>
              <a:ext uri="{FF2B5EF4-FFF2-40B4-BE49-F238E27FC236}">
                <a16:creationId xmlns:a16="http://schemas.microsoft.com/office/drawing/2014/main" id="{E11281F7-E3C1-4420-B3E7-135F9E7C7BE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3721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_e120df7168d54cc4b4d950a1caea4bd8_BackgroundRectangle">
            <a:extLst>
              <a:ext uri="{FF2B5EF4-FFF2-40B4-BE49-F238E27FC236}">
                <a16:creationId xmlns:a16="http://schemas.microsoft.com/office/drawing/2014/main" id="{A6A255E2-AF1A-4CA7-9A9C-BBBE16D1271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7150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_576e45f641424ab68593d541585253d2_BackgroundRectangle">
            <a:extLst>
              <a:ext uri="{FF2B5EF4-FFF2-40B4-BE49-F238E27FC236}">
                <a16:creationId xmlns:a16="http://schemas.microsoft.com/office/drawing/2014/main" id="{1BAF4642-A875-4815-A360-1E68344465C7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40579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SL_4d12f355476c44fb8985d6fe25887bc2_BackgroundRectangle">
            <a:extLst>
              <a:ext uri="{FF2B5EF4-FFF2-40B4-BE49-F238E27FC236}">
                <a16:creationId xmlns:a16="http://schemas.microsoft.com/office/drawing/2014/main" id="{93FCA624-0B35-4697-A158-05AE704E1310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4008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_6eff31678bb8451eae0d6095b021596b_BackgroundRectangle">
            <a:extLst>
              <a:ext uri="{FF2B5EF4-FFF2-40B4-BE49-F238E27FC236}">
                <a16:creationId xmlns:a16="http://schemas.microsoft.com/office/drawing/2014/main" id="{28512552-23EF-404D-9FE0-F58E3252E34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47437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SL_17032591cbf346f7bb9f8a205d4a04d7_BackgroundRectangle">
            <a:extLst>
              <a:ext uri="{FF2B5EF4-FFF2-40B4-BE49-F238E27FC236}">
                <a16:creationId xmlns:a16="http://schemas.microsoft.com/office/drawing/2014/main" id="{72FEEB9A-2B7A-4706-8E57-F55D6CC78EA4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50866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TLSHAPE_SL_c29e6e6e3d4148c79c70e10b96dccb08_BackgroundRectangle">
            <a:extLst>
              <a:ext uri="{FF2B5EF4-FFF2-40B4-BE49-F238E27FC236}">
                <a16:creationId xmlns:a16="http://schemas.microsoft.com/office/drawing/2014/main" id="{D21A7587-82F4-4B2C-9181-50AED2A9DF33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4295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TLSHAPE_SL_32737aadb4104ba88bcae5a6657477e0_BackgroundRectangle">
            <a:extLst>
              <a:ext uri="{FF2B5EF4-FFF2-40B4-BE49-F238E27FC236}">
                <a16:creationId xmlns:a16="http://schemas.microsoft.com/office/drawing/2014/main" id="{727267B3-31E7-4FB3-9237-669C8158368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7724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9" name="OTLSHAPE_SL_f686cbd67b724b1bbd1a94baa10be477_BackgroundRectangle">
            <a:extLst>
              <a:ext uri="{FF2B5EF4-FFF2-40B4-BE49-F238E27FC236}">
                <a16:creationId xmlns:a16="http://schemas.microsoft.com/office/drawing/2014/main" id="{A8394105-A540-4D08-8169-2A590EC25DB3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61153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3" name="OTLSHAPE_SL_a74ebe489bcc45acb851dac7bad9b3a3_BackgroundRectangle">
            <a:extLst>
              <a:ext uri="{FF2B5EF4-FFF2-40B4-BE49-F238E27FC236}">
                <a16:creationId xmlns:a16="http://schemas.microsoft.com/office/drawing/2014/main" id="{21495DCD-6787-49BD-A519-1A40234A9C6E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6458204"/>
            <a:ext cx="11201400" cy="279400"/>
          </a:xfrm>
          <a:prstGeom prst="rect">
            <a:avLst/>
          </a:prstGeom>
          <a:solidFill>
            <a:srgbClr val="737373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lt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3676ee88386146718fcd2a9462febeb3_HeaderRectangle">
            <a:extLst>
              <a:ext uri="{FF2B5EF4-FFF2-40B4-BE49-F238E27FC236}">
                <a16:creationId xmlns:a16="http://schemas.microsoft.com/office/drawing/2014/main" id="{1CB0C318-7936-42D3-89BC-031C87BF289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1536700"/>
            <a:ext cx="685800" cy="511302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SL_70785f80dcc648229e59eea20c2259bc_HeaderRectangle">
            <a:extLst>
              <a:ext uri="{FF2B5EF4-FFF2-40B4-BE49-F238E27FC236}">
                <a16:creationId xmlns:a16="http://schemas.microsoft.com/office/drawing/2014/main" id="{97DCEC12-95DB-4BDB-A26F-C3EF1A9FD1D6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2111502"/>
            <a:ext cx="685800" cy="511302"/>
          </a:xfrm>
          <a:prstGeom prst="rect">
            <a:avLst/>
          </a:prstGeom>
          <a:solidFill>
            <a:srgbClr val="ED1D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7" name="OTLSHAPE_SL_d09fc95a2ab847dcb840a047a98a0fde_HeaderRectangle">
            <a:extLst>
              <a:ext uri="{FF2B5EF4-FFF2-40B4-BE49-F238E27FC236}">
                <a16:creationId xmlns:a16="http://schemas.microsoft.com/office/drawing/2014/main" id="{0FBE1CD9-9DAF-4C14-85B2-29E34D6E6A9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2686304"/>
            <a:ext cx="685800" cy="2794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0" name="OTLSHAPE_SL_5d2719e8b0274d769dee0c1d26ffab25_HeaderRectangle">
            <a:extLst>
              <a:ext uri="{FF2B5EF4-FFF2-40B4-BE49-F238E27FC236}">
                <a16:creationId xmlns:a16="http://schemas.microsoft.com/office/drawing/2014/main" id="{206F5DD0-D778-4E2E-8269-80B0DDC5CE83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3029204"/>
            <a:ext cx="685800" cy="279400"/>
          </a:xfrm>
          <a:prstGeom prst="rect">
            <a:avLst/>
          </a:prstGeom>
          <a:solidFill>
            <a:srgbClr val="ED1D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_f1e39a04a70e49d4a2955c9b81da1b64_HeaderRectangle">
            <a:extLst>
              <a:ext uri="{FF2B5EF4-FFF2-40B4-BE49-F238E27FC236}">
                <a16:creationId xmlns:a16="http://schemas.microsoft.com/office/drawing/2014/main" id="{24D2BC46-04B0-4307-8CBF-53BF3755BCB1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3372104"/>
            <a:ext cx="685800" cy="2794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1" name="OTLSHAPE_SL_e120df7168d54cc4b4d950a1caea4bd8_HeaderRectangle">
            <a:extLst>
              <a:ext uri="{FF2B5EF4-FFF2-40B4-BE49-F238E27FC236}">
                <a16:creationId xmlns:a16="http://schemas.microsoft.com/office/drawing/2014/main" id="{FCAE03F6-140D-40ED-8DDE-BBAC6612A928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3715004"/>
            <a:ext cx="685800" cy="279400"/>
          </a:xfrm>
          <a:prstGeom prst="rect">
            <a:avLst/>
          </a:prstGeom>
          <a:solidFill>
            <a:srgbClr val="ED1D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_576e45f641424ab68593d541585253d2_HeaderRectangle">
            <a:extLst>
              <a:ext uri="{FF2B5EF4-FFF2-40B4-BE49-F238E27FC236}">
                <a16:creationId xmlns:a16="http://schemas.microsoft.com/office/drawing/2014/main" id="{16E69127-3416-451B-B297-827D2683127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3500" y="4057904"/>
            <a:ext cx="685800" cy="2794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4d12f355476c44fb8985d6fe25887bc2_HeaderRectangle">
            <a:extLst>
              <a:ext uri="{FF2B5EF4-FFF2-40B4-BE49-F238E27FC236}">
                <a16:creationId xmlns:a16="http://schemas.microsoft.com/office/drawing/2014/main" id="{7A3ACD14-42F1-4BC6-B4C5-1B6A4A1C0DC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4400804"/>
            <a:ext cx="685800" cy="279400"/>
          </a:xfrm>
          <a:prstGeom prst="rect">
            <a:avLst/>
          </a:prstGeom>
          <a:solidFill>
            <a:srgbClr val="ED1D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_6eff31678bb8451eae0d6095b021596b_HeaderRectangle">
            <a:extLst>
              <a:ext uri="{FF2B5EF4-FFF2-40B4-BE49-F238E27FC236}">
                <a16:creationId xmlns:a16="http://schemas.microsoft.com/office/drawing/2014/main" id="{02E28EAA-8A81-4EAC-A9FD-B0AD7451C2AD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4743704"/>
            <a:ext cx="685800" cy="2794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SL_17032591cbf346f7bb9f8a205d4a04d7_HeaderRectangle">
            <a:extLst>
              <a:ext uri="{FF2B5EF4-FFF2-40B4-BE49-F238E27FC236}">
                <a16:creationId xmlns:a16="http://schemas.microsoft.com/office/drawing/2014/main" id="{7AC6DB68-69D9-44A5-A319-4E2D09D81B0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5086604"/>
            <a:ext cx="685800" cy="279400"/>
          </a:xfrm>
          <a:prstGeom prst="rect">
            <a:avLst/>
          </a:prstGeom>
          <a:solidFill>
            <a:srgbClr val="ED1D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SL_c29e6e6e3d4148c79c70e10b96dccb08_HeaderRectangle">
            <a:extLst>
              <a:ext uri="{FF2B5EF4-FFF2-40B4-BE49-F238E27FC236}">
                <a16:creationId xmlns:a16="http://schemas.microsoft.com/office/drawing/2014/main" id="{FD441565-2F7C-4440-8F78-290A418E710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3500" y="5429504"/>
            <a:ext cx="685800" cy="2794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TLSHAPE_SL_32737aadb4104ba88bcae5a6657477e0_HeaderRectangle">
            <a:extLst>
              <a:ext uri="{FF2B5EF4-FFF2-40B4-BE49-F238E27FC236}">
                <a16:creationId xmlns:a16="http://schemas.microsoft.com/office/drawing/2014/main" id="{0AF802F5-598E-4D21-A97C-CC1342DE31C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5772404"/>
            <a:ext cx="685800" cy="279400"/>
          </a:xfrm>
          <a:prstGeom prst="rect">
            <a:avLst/>
          </a:prstGeom>
          <a:solidFill>
            <a:srgbClr val="ED1D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1" name="OTLSHAPE_SL_f686cbd67b724b1bbd1a94baa10be477_HeaderRectangle">
            <a:extLst>
              <a:ext uri="{FF2B5EF4-FFF2-40B4-BE49-F238E27FC236}">
                <a16:creationId xmlns:a16="http://schemas.microsoft.com/office/drawing/2014/main" id="{BAD6434B-C2B6-4C9A-92E3-498D98CE045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3500" y="6115304"/>
            <a:ext cx="685800" cy="2794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4" name="OTLSHAPE_SL_a74ebe489bcc45acb851dac7bad9b3a3_HeaderRectangle">
            <a:extLst>
              <a:ext uri="{FF2B5EF4-FFF2-40B4-BE49-F238E27FC236}">
                <a16:creationId xmlns:a16="http://schemas.microsoft.com/office/drawing/2014/main" id="{9D94A527-EDE3-4053-A540-EB1160EEE89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500" y="6458204"/>
            <a:ext cx="685800" cy="279400"/>
          </a:xfrm>
          <a:prstGeom prst="rect">
            <a:avLst/>
          </a:prstGeom>
          <a:solidFill>
            <a:srgbClr val="ED1D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1" name="OTLSHAPE_SLM_0c973a188fdc437faf52c9c5bcced2a3_Shape">
            <a:extLst>
              <a:ext uri="{FF2B5EF4-FFF2-40B4-BE49-F238E27FC236}">
                <a16:creationId xmlns:a16="http://schemas.microsoft.com/office/drawing/2014/main" id="{6AFC4C58-AA9B-4DFD-9FAE-6614883AAAA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139717" y="1578801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0" name="OTLSHAPE_SLM_8e3aa768330548638fa7ea7cfaf14461_Shape">
            <a:extLst>
              <a:ext uri="{FF2B5EF4-FFF2-40B4-BE49-F238E27FC236}">
                <a16:creationId xmlns:a16="http://schemas.microsoft.com/office/drawing/2014/main" id="{174E8ED5-A18A-4A7B-BE40-DBA41573ED9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486010" y="1828102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3" name="OTLSHAPE_SLM_e2a73f1e93d34d0e9a303fb7f9d79211_Shape">
            <a:extLst>
              <a:ext uri="{FF2B5EF4-FFF2-40B4-BE49-F238E27FC236}">
                <a16:creationId xmlns:a16="http://schemas.microsoft.com/office/drawing/2014/main" id="{36515555-21E9-42BC-9AF4-425C42AACC2B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2524887" y="2153602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4" name="OTLSHAPE_SLM_e43a6bb5d31943088170798444d848d2_Shape">
            <a:extLst>
              <a:ext uri="{FF2B5EF4-FFF2-40B4-BE49-F238E27FC236}">
                <a16:creationId xmlns:a16="http://schemas.microsoft.com/office/drawing/2014/main" id="{4464E17E-999E-4A20-81AE-4698B37A9AB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563764" y="2153602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2" name="OTLSHAPE_SLM_0e341d8073a1489b85581d418d5ed737_Shape">
            <a:extLst>
              <a:ext uri="{FF2B5EF4-FFF2-40B4-BE49-F238E27FC236}">
                <a16:creationId xmlns:a16="http://schemas.microsoft.com/office/drawing/2014/main" id="{9E460DE5-CF27-4F77-B2F0-1F172A25E6B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758151" y="2153602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7" name="OTLSHAPE_SLM_c3aa1ff8711f401aa84f63aebe0cd4d4_Shape">
            <a:extLst>
              <a:ext uri="{FF2B5EF4-FFF2-40B4-BE49-F238E27FC236}">
                <a16:creationId xmlns:a16="http://schemas.microsoft.com/office/drawing/2014/main" id="{84966C43-FFC3-4A3A-9D1F-0757579D2D4C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832302" y="24029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6" name="OTLSHAPE_SLM_80b69f7f894744c392a36fc29c40c6dd_Shape">
            <a:extLst>
              <a:ext uri="{FF2B5EF4-FFF2-40B4-BE49-F238E27FC236}">
                <a16:creationId xmlns:a16="http://schemas.microsoft.com/office/drawing/2014/main" id="{6F4F88B9-F624-47F1-80CC-CD6150B1AAA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4602642" y="24029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8" name="OTLSHAPE_SLM_4268f84092574f518ff75c20f7af9e69_Shape">
            <a:extLst>
              <a:ext uri="{FF2B5EF4-FFF2-40B4-BE49-F238E27FC236}">
                <a16:creationId xmlns:a16="http://schemas.microsoft.com/office/drawing/2014/main" id="{A6841575-796D-4FBA-8ED1-8E082E9C3E0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871180" y="272840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9" name="OTLSHAPE_SLM_8d82d9e0ca70463f8f156a8caae190c0_Shape">
            <a:extLst>
              <a:ext uri="{FF2B5EF4-FFF2-40B4-BE49-F238E27FC236}">
                <a16:creationId xmlns:a16="http://schemas.microsoft.com/office/drawing/2014/main" id="{A55F88DE-3D9A-4699-9574-90EE88AE2CEB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987812" y="272840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1" name="OTLSHAPE_SLM_9495ff429ca34eb6afc099ff2633b6cc_Shape">
            <a:extLst>
              <a:ext uri="{FF2B5EF4-FFF2-40B4-BE49-F238E27FC236}">
                <a16:creationId xmlns:a16="http://schemas.microsoft.com/office/drawing/2014/main" id="{4E8B90EB-4E20-4A00-8FBC-F1F41AE634A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256349" y="307130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0" name="OTLSHAPE_SLM_7897a83cb1764865abca9956c8a75749_Shape">
            <a:extLst>
              <a:ext uri="{FF2B5EF4-FFF2-40B4-BE49-F238E27FC236}">
                <a16:creationId xmlns:a16="http://schemas.microsoft.com/office/drawing/2014/main" id="{7597C82D-CE9A-4787-8BCC-AB50466F4A8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104443" y="3071305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4" name="OTLSHAPE_SLM_dcdbaf9c2d9340b99ef8cc5bf8c083e6_Shape">
            <a:extLst>
              <a:ext uri="{FF2B5EF4-FFF2-40B4-BE49-F238E27FC236}">
                <a16:creationId xmlns:a16="http://schemas.microsoft.com/office/drawing/2014/main" id="{48817F81-57BD-4928-9CF0-B28744ACF446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217472" y="34142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2" name="OTLSHAPE_SLM_11f24ac5d9474d3987ed181882521205_Shape">
            <a:extLst>
              <a:ext uri="{FF2B5EF4-FFF2-40B4-BE49-F238E27FC236}">
                <a16:creationId xmlns:a16="http://schemas.microsoft.com/office/drawing/2014/main" id="{761F7C55-C1BA-4EC9-B736-B81E8D58E9F1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719274" y="34142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3" name="OTLSHAPE_SLM_abe70556747747ec9cb9bf149bb6af3c_Shape">
            <a:extLst>
              <a:ext uri="{FF2B5EF4-FFF2-40B4-BE49-F238E27FC236}">
                <a16:creationId xmlns:a16="http://schemas.microsoft.com/office/drawing/2014/main" id="{76597850-B58D-4656-B938-26C5C1F217EF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2178595" y="34142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5" name="OTLSHAPE_SLM_6497cbf77cb84d52af7b479c75838672_Shape">
            <a:extLst>
              <a:ext uri="{FF2B5EF4-FFF2-40B4-BE49-F238E27FC236}">
                <a16:creationId xmlns:a16="http://schemas.microsoft.com/office/drawing/2014/main" id="{F075F9E5-6FF4-4784-9388-762CC8D3D451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3910057" y="37571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6" name="OTLSHAPE_SLM_f40728821bf240ef98fc4ee3e22bd90a_Shape">
            <a:extLst>
              <a:ext uri="{FF2B5EF4-FFF2-40B4-BE49-F238E27FC236}">
                <a16:creationId xmlns:a16="http://schemas.microsoft.com/office/drawing/2014/main" id="{90ABAB5F-C04A-4C97-A3BD-B1ECDBF7D960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334104" y="37571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7" name="OTLSHAPE_SLM_897fd7da46cc459ab434adc5c6789e9d_Shape">
            <a:extLst>
              <a:ext uri="{FF2B5EF4-FFF2-40B4-BE49-F238E27FC236}">
                <a16:creationId xmlns:a16="http://schemas.microsoft.com/office/drawing/2014/main" id="{A9A3BD7E-C2EB-432C-8535-7864209CB829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5295227" y="41000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8" name="OTLSHAPE_SLM_67db91312dc74812bff26a0bca9c5e0c_Shape">
            <a:extLst>
              <a:ext uri="{FF2B5EF4-FFF2-40B4-BE49-F238E27FC236}">
                <a16:creationId xmlns:a16="http://schemas.microsoft.com/office/drawing/2014/main" id="{29EFE25D-F5D0-49F8-BA39-CC0176522D31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948934" y="44429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9" name="OTLSHAPE_SLM_6ba55c6ded8940c08c892022f2d97edb_Shape">
            <a:extLst>
              <a:ext uri="{FF2B5EF4-FFF2-40B4-BE49-F238E27FC236}">
                <a16:creationId xmlns:a16="http://schemas.microsoft.com/office/drawing/2014/main" id="{B247C390-F94E-4B38-8B33-BA0206A474BF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065566" y="47858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0" name="OTLSHAPE_SLM_867e780f6fae4e1eabbf1165937a31e0_Shape">
            <a:extLst>
              <a:ext uri="{FF2B5EF4-FFF2-40B4-BE49-F238E27FC236}">
                <a16:creationId xmlns:a16="http://schemas.microsoft.com/office/drawing/2014/main" id="{24D94207-1E67-4F50-96CA-CAFD141609B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026689" y="47858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2" name="OTLSHAPE_SLM_e36fdda521994cd880404a1e4f44a167_Shape">
            <a:extLst>
              <a:ext uri="{FF2B5EF4-FFF2-40B4-BE49-F238E27FC236}">
                <a16:creationId xmlns:a16="http://schemas.microsoft.com/office/drawing/2014/main" id="{68E4A563-10DB-4C55-8785-CDD2787B5B8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5641519" y="51287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1" name="OTLSHAPE_SLM_377769d29dae4e82aceb662399b47ff8_Shape">
            <a:extLst>
              <a:ext uri="{FF2B5EF4-FFF2-40B4-BE49-F238E27FC236}">
                <a16:creationId xmlns:a16="http://schemas.microsoft.com/office/drawing/2014/main" id="{E2BC50BE-C6B5-4D39-9BE0-97CDD403259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411859" y="51287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3" name="OTLSHAPE_SLM_f7fa21cfad39484a8486712df71b7646_Shape">
            <a:extLst>
              <a:ext uri="{FF2B5EF4-FFF2-40B4-BE49-F238E27FC236}">
                <a16:creationId xmlns:a16="http://schemas.microsoft.com/office/drawing/2014/main" id="{DB5DF859-C022-4DAF-BB75-6CED52E3FBFB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143321" y="54716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4" name="OTLSHAPE_SLM_fda886a6136845f3a632540c6da1bead_Shape">
            <a:extLst>
              <a:ext uri="{FF2B5EF4-FFF2-40B4-BE49-F238E27FC236}">
                <a16:creationId xmlns:a16="http://schemas.microsoft.com/office/drawing/2014/main" id="{A7690AA1-A305-4921-BB94-4F06E13DEF23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9797028" y="58145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44" name="OTLSHAPE_SLM_3cd6875f60a3452b84bf5ec058a15460_Shape">
            <a:extLst>
              <a:ext uri="{FF2B5EF4-FFF2-40B4-BE49-F238E27FC236}">
                <a16:creationId xmlns:a16="http://schemas.microsoft.com/office/drawing/2014/main" id="{229357D7-B8F4-4B1C-8DA9-5F23B258ED79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6680396" y="61574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5" name="OTLSHAPE_SLM_00f2bc6386c64c108c73e6d941e2f02c_Shape">
            <a:extLst>
              <a:ext uri="{FF2B5EF4-FFF2-40B4-BE49-F238E27FC236}">
                <a16:creationId xmlns:a16="http://schemas.microsoft.com/office/drawing/2014/main" id="{E1FA0068-40B8-4B05-952C-158278DF3EF4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7372981" y="61574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45" name="OTLSHAPE_SLM_3cc0ecf3a65145f0aa60b19288ca72ce_Shape">
            <a:extLst>
              <a:ext uri="{FF2B5EF4-FFF2-40B4-BE49-F238E27FC236}">
                <a16:creationId xmlns:a16="http://schemas.microsoft.com/office/drawing/2014/main" id="{5B1E3E9D-9343-4212-97A2-36AF99B8E705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10143321" y="65003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55" name="OTLSHAPE_SLM_55c4276c44044b21b6114079e57cf95f_Shape">
            <a:extLst>
              <a:ext uri="{FF2B5EF4-FFF2-40B4-BE49-F238E27FC236}">
                <a16:creationId xmlns:a16="http://schemas.microsoft.com/office/drawing/2014/main" id="{46FCE813-E9AC-42C0-AF7A-C30D16F11F01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0835906" y="2402904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SL_3676ee88386146718fcd2a9462febeb3_Header">
            <a:extLst>
              <a:ext uri="{FF2B5EF4-FFF2-40B4-BE49-F238E27FC236}">
                <a16:creationId xmlns:a16="http://schemas.microsoft.com/office/drawing/2014/main" id="{2A7DF1F1-50DF-4950-A24F-E7F66A6482B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 rot="16200000">
            <a:off x="147532" y="1699323"/>
            <a:ext cx="511302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25" name="OTLSHAPE_SL_70785f80dcc648229e59eea20c2259bc_Header">
            <a:extLst>
              <a:ext uri="{FF2B5EF4-FFF2-40B4-BE49-F238E27FC236}">
                <a16:creationId xmlns:a16="http://schemas.microsoft.com/office/drawing/2014/main" id="{B4B21960-8521-4C84-B6B3-8D451A2FC30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 rot="16200000">
            <a:off x="147532" y="2274126"/>
            <a:ext cx="511302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28" name="OTLSHAPE_SL_d09fc95a2ab847dcb840a047a98a0fde_Header">
            <a:extLst>
              <a:ext uri="{FF2B5EF4-FFF2-40B4-BE49-F238E27FC236}">
                <a16:creationId xmlns:a16="http://schemas.microsoft.com/office/drawing/2014/main" id="{BC46FC6E-50C6-4B20-95D6-D94A34BD9215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 rot="16200000">
            <a:off x="263483" y="27329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44" name="OTLSHAPE_SL_5d2719e8b0274d769dee0c1d26ffab25_Header">
            <a:extLst>
              <a:ext uri="{FF2B5EF4-FFF2-40B4-BE49-F238E27FC236}">
                <a16:creationId xmlns:a16="http://schemas.microsoft.com/office/drawing/2014/main" id="{2F7C57E7-13D9-4EAD-88AD-A1477A883D8B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 rot="16200000">
            <a:off x="263483" y="30758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47" name="OTLSHAPE_SL_f1e39a04a70e49d4a2955c9b81da1b64_Header">
            <a:extLst>
              <a:ext uri="{FF2B5EF4-FFF2-40B4-BE49-F238E27FC236}">
                <a16:creationId xmlns:a16="http://schemas.microsoft.com/office/drawing/2014/main" id="{96EEDEE1-5DF7-4121-BE2F-A214A00C0E6F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 rot="16200000">
            <a:off x="263483" y="34187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53" name="OTLSHAPE_SL_e120df7168d54cc4b4d950a1caea4bd8_Header">
            <a:extLst>
              <a:ext uri="{FF2B5EF4-FFF2-40B4-BE49-F238E27FC236}">
                <a16:creationId xmlns:a16="http://schemas.microsoft.com/office/drawing/2014/main" id="{8D7D2643-0D76-44A1-B5D5-59825726B01D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 rot="16200000">
            <a:off x="263483" y="37616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34" name="OTLSHAPE_SL_576e45f641424ab68593d541585253d2_Header">
            <a:extLst>
              <a:ext uri="{FF2B5EF4-FFF2-40B4-BE49-F238E27FC236}">
                <a16:creationId xmlns:a16="http://schemas.microsoft.com/office/drawing/2014/main" id="{D9E426C6-D694-4DDC-9422-799998C009C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 rot="16200000">
            <a:off x="263483" y="41045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37" name="OTLSHAPE_SL_4d12f355476c44fb8985d6fe25887bc2_Header">
            <a:extLst>
              <a:ext uri="{FF2B5EF4-FFF2-40B4-BE49-F238E27FC236}">
                <a16:creationId xmlns:a16="http://schemas.microsoft.com/office/drawing/2014/main" id="{C6EC8C61-9205-4F9E-ADF8-2657214616B7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 rot="16200000">
            <a:off x="263483" y="44474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40" name="OTLSHAPE_SL_6eff31678bb8451eae0d6095b021596b_Header">
            <a:extLst>
              <a:ext uri="{FF2B5EF4-FFF2-40B4-BE49-F238E27FC236}">
                <a16:creationId xmlns:a16="http://schemas.microsoft.com/office/drawing/2014/main" id="{A7709AB2-6559-4EB2-A604-64BE71D19F9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 rot="16200000">
            <a:off x="263483" y="47903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44" name="OTLSHAPE_SL_17032591cbf346f7bb9f8a205d4a04d7_Header">
            <a:extLst>
              <a:ext uri="{FF2B5EF4-FFF2-40B4-BE49-F238E27FC236}">
                <a16:creationId xmlns:a16="http://schemas.microsoft.com/office/drawing/2014/main" id="{8E8E7899-3F50-4900-971B-5567CB524A2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 rot="16200000">
            <a:off x="263483" y="51332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47" name="OTLSHAPE_SL_c29e6e6e3d4148c79c70e10b96dccb08_Header">
            <a:extLst>
              <a:ext uri="{FF2B5EF4-FFF2-40B4-BE49-F238E27FC236}">
                <a16:creationId xmlns:a16="http://schemas.microsoft.com/office/drawing/2014/main" id="{012B0756-2A5B-4CC1-BA1D-93540894EEB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 rot="16200000">
            <a:off x="263483" y="54761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048" name="OTLSHAPE_SL_32737aadb4104ba88bcae5a6657477e0_Header">
            <a:extLst>
              <a:ext uri="{FF2B5EF4-FFF2-40B4-BE49-F238E27FC236}">
                <a16:creationId xmlns:a16="http://schemas.microsoft.com/office/drawing/2014/main" id="{51233736-A155-4B6F-BCEB-570736ED7F1C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 rot="16200000">
            <a:off x="263483" y="58190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052" name="OTLSHAPE_SL_f686cbd67b724b1bbd1a94baa10be477_Header">
            <a:extLst>
              <a:ext uri="{FF2B5EF4-FFF2-40B4-BE49-F238E27FC236}">
                <a16:creationId xmlns:a16="http://schemas.microsoft.com/office/drawing/2014/main" id="{A5EA6A56-8C72-4774-A7FB-A581B92A8A7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 rot="16200000">
            <a:off x="263483" y="61619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055" name="OTLSHAPE_SL_a74ebe489bcc45acb851dac7bad9b3a3_Header">
            <a:extLst>
              <a:ext uri="{FF2B5EF4-FFF2-40B4-BE49-F238E27FC236}">
                <a16:creationId xmlns:a16="http://schemas.microsoft.com/office/drawing/2014/main" id="{D63CA794-E852-452E-BF3E-3F46E2E016C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 rot="16200000">
            <a:off x="263483" y="6504877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139" name="OTLSHAPE_TB_00000000000000000000000000000000_TimescaleInterval3">
            <a:extLst>
              <a:ext uri="{FF2B5EF4-FFF2-40B4-BE49-F238E27FC236}">
                <a16:creationId xmlns:a16="http://schemas.microsoft.com/office/drawing/2014/main" id="{D17C2098-1CB0-4463-8A03-FF96835AEC0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011120" y="9356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40" normalizeH="0" baseline="0" noProof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  <a:endParaRPr kumimoji="0" lang="en-GB" sz="1200" b="0" i="0" u="none" strike="noStrike" kern="1200" cap="none" spc="-40" normalizeH="0" baseline="0" noProof="0" dirty="0">
              <a:ln>
                <a:noFill/>
              </a:ln>
              <a:solidFill>
                <a:srgbClr val="EA161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3" name="OTLSHAPE_TB_00000000000000000000000000000000_TimescaleInterval10">
            <a:extLst>
              <a:ext uri="{FF2B5EF4-FFF2-40B4-BE49-F238E27FC236}">
                <a16:creationId xmlns:a16="http://schemas.microsoft.com/office/drawing/2014/main" id="{3CD38759-6F2B-47DF-BE78-090BDB03F31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0283261" y="9356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 dirty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28</a:t>
            </a:r>
          </a:p>
        </p:txBody>
      </p:sp>
      <p:sp>
        <p:nvSpPr>
          <p:cNvPr id="187" name="OTLSHAPE_TB_00000000000000000000000000000000_TimescaleInterval2">
            <a:extLst>
              <a:ext uri="{FF2B5EF4-FFF2-40B4-BE49-F238E27FC236}">
                <a16:creationId xmlns:a16="http://schemas.microsoft.com/office/drawing/2014/main" id="{AFC85D2F-F095-404D-AB42-B2E2B4CBCB17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972243" y="9356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40" normalizeH="0" baseline="0" noProof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190" name="OTLSHAPE_TB_00000000000000000000000000000000_TimescaleInterval4">
            <a:extLst>
              <a:ext uri="{FF2B5EF4-FFF2-40B4-BE49-F238E27FC236}">
                <a16:creationId xmlns:a16="http://schemas.microsoft.com/office/drawing/2014/main" id="{0C37A006-7963-4F90-A917-B640D99BA3A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049997" y="9356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192" name="OTLSHAPE_TB_00000000000000000000000000000000_TimescaleInterval5">
            <a:extLst>
              <a:ext uri="{FF2B5EF4-FFF2-40B4-BE49-F238E27FC236}">
                <a16:creationId xmlns:a16="http://schemas.microsoft.com/office/drawing/2014/main" id="{13F0BB42-5868-4E74-9709-29E0D3DD906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088875" y="9356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194" name="OTLSHAPE_TB_00000000000000000000000000000000_TimescaleInterval6">
            <a:extLst>
              <a:ext uri="{FF2B5EF4-FFF2-40B4-BE49-F238E27FC236}">
                <a16:creationId xmlns:a16="http://schemas.microsoft.com/office/drawing/2014/main" id="{5B026E5F-F2C6-4690-86C4-97DAD1C03F8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127752" y="9356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 dirty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</a:t>
            </a:r>
          </a:p>
        </p:txBody>
      </p:sp>
      <p:sp>
        <p:nvSpPr>
          <p:cNvPr id="196" name="OTLSHAPE_TB_00000000000000000000000000000000_TimescaleInterval7">
            <a:extLst>
              <a:ext uri="{FF2B5EF4-FFF2-40B4-BE49-F238E27FC236}">
                <a16:creationId xmlns:a16="http://schemas.microsoft.com/office/drawing/2014/main" id="{5FB926CD-A398-4FE6-996F-0BBE3EC0AB03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166629" y="9356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</a:t>
            </a:r>
          </a:p>
        </p:txBody>
      </p:sp>
      <p:sp>
        <p:nvSpPr>
          <p:cNvPr id="198" name="OTLSHAPE_TB_00000000000000000000000000000000_TimescaleInterval8">
            <a:extLst>
              <a:ext uri="{FF2B5EF4-FFF2-40B4-BE49-F238E27FC236}">
                <a16:creationId xmlns:a16="http://schemas.microsoft.com/office/drawing/2014/main" id="{99743A7A-2D1B-41EC-96EB-F786AFFB9A47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205507" y="9356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 dirty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22</a:t>
            </a:r>
          </a:p>
        </p:txBody>
      </p:sp>
      <p:sp>
        <p:nvSpPr>
          <p:cNvPr id="200" name="OTLSHAPE_TB_00000000000000000000000000000000_TimescaleInterval9">
            <a:extLst>
              <a:ext uri="{FF2B5EF4-FFF2-40B4-BE49-F238E27FC236}">
                <a16:creationId xmlns:a16="http://schemas.microsoft.com/office/drawing/2014/main" id="{AE77866F-67C4-4CED-B03E-07E73CA8851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9244384" y="9356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-28" normalizeH="0" baseline="0" noProof="0" dirty="0">
                <a:ln>
                  <a:noFill/>
                </a:ln>
                <a:solidFill>
                  <a:srgbClr val="EA161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25</a:t>
            </a:r>
          </a:p>
        </p:txBody>
      </p:sp>
      <p:sp>
        <p:nvSpPr>
          <p:cNvPr id="2070" name="OTLSHAPE_SLM_0c973a188fdc437faf52c9c5bcced2a3_Title">
            <a:extLst>
              <a:ext uri="{FF2B5EF4-FFF2-40B4-BE49-F238E27FC236}">
                <a16:creationId xmlns:a16="http://schemas.microsoft.com/office/drawing/2014/main" id="{5D4F66D9-1BE4-4141-80CF-10B513E8040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342917" y="1574800"/>
            <a:ext cx="10160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Agent Carter S1 </a:t>
            </a:r>
          </a:p>
        </p:txBody>
      </p:sp>
      <p:sp>
        <p:nvSpPr>
          <p:cNvPr id="2073" name="OTLSHAPE_SLM_8e3aa768330548638fa7ea7cfaf14461_Title">
            <a:extLst>
              <a:ext uri="{FF2B5EF4-FFF2-40B4-BE49-F238E27FC236}">
                <a16:creationId xmlns:a16="http://schemas.microsoft.com/office/drawing/2014/main" id="{2DB84EAD-4507-4844-9515-A081E8826C8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689210" y="1824101"/>
            <a:ext cx="9906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Agent Carter S2</a:t>
            </a:r>
          </a:p>
        </p:txBody>
      </p:sp>
      <p:sp>
        <p:nvSpPr>
          <p:cNvPr id="2078" name="OTLSHAPE_SLM_e2a73f1e93d34d0e9a303fb7f9d79211_Title">
            <a:extLst>
              <a:ext uri="{FF2B5EF4-FFF2-40B4-BE49-F238E27FC236}">
                <a16:creationId xmlns:a16="http://schemas.microsoft.com/office/drawing/2014/main" id="{79D4B30F-F665-4433-8E9D-8DB715BEDE0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056767" y="2149602"/>
            <a:ext cx="14224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Agents of S.H.I.E.L.D S2</a:t>
            </a:r>
          </a:p>
        </p:txBody>
      </p:sp>
      <p:sp>
        <p:nvSpPr>
          <p:cNvPr id="122" name="OTLSHAPE_SLM_e43a6bb5d31943088170798444d848d2_Title">
            <a:extLst>
              <a:ext uri="{FF2B5EF4-FFF2-40B4-BE49-F238E27FC236}">
                <a16:creationId xmlns:a16="http://schemas.microsoft.com/office/drawing/2014/main" id="{4755EF02-B918-486E-B6B2-6F757D88FAB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3766964" y="2149602"/>
            <a:ext cx="14605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Agents of S.H.I.E.L.D S3 </a:t>
            </a:r>
          </a:p>
        </p:txBody>
      </p:sp>
      <p:sp>
        <p:nvSpPr>
          <p:cNvPr id="125" name="OTLSHAPE_SLM_0e341d8073a1489b85581d418d5ed737_Title">
            <a:extLst>
              <a:ext uri="{FF2B5EF4-FFF2-40B4-BE49-F238E27FC236}">
                <a16:creationId xmlns:a16="http://schemas.microsoft.com/office/drawing/2014/main" id="{EA240C23-A647-4795-81ED-2387F2B966AE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290031" y="2149602"/>
            <a:ext cx="14224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Agents of S.H.I.E.L.D S5</a:t>
            </a:r>
          </a:p>
        </p:txBody>
      </p:sp>
      <p:sp>
        <p:nvSpPr>
          <p:cNvPr id="134" name="OTLSHAPE_SLM_c3aa1ff8711f401aa84f63aebe0cd4d4_Title">
            <a:extLst>
              <a:ext uri="{FF2B5EF4-FFF2-40B4-BE49-F238E27FC236}">
                <a16:creationId xmlns:a16="http://schemas.microsoft.com/office/drawing/2014/main" id="{4DA2E97B-42AB-4D03-AFA6-3EFDCEED0FD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035502" y="2398903"/>
            <a:ext cx="14224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Agents of S.H.I.E.L.D S1</a:t>
            </a:r>
          </a:p>
        </p:txBody>
      </p:sp>
      <p:sp>
        <p:nvSpPr>
          <p:cNvPr id="137" name="OTLSHAPE_SLM_80b69f7f894744c392a36fc29c40c6dd_Title">
            <a:extLst>
              <a:ext uri="{FF2B5EF4-FFF2-40B4-BE49-F238E27FC236}">
                <a16:creationId xmlns:a16="http://schemas.microsoft.com/office/drawing/2014/main" id="{E12DE9C5-0C7B-4316-9247-12C2F8A5ECA8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805842" y="2398903"/>
            <a:ext cx="14605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Agents of S.H.I.E.L.D S4 </a:t>
            </a:r>
          </a:p>
        </p:txBody>
      </p:sp>
      <p:sp>
        <p:nvSpPr>
          <p:cNvPr id="150" name="OTLSHAPE_SLM_4268f84092574f518ff75c20f7af9e69_Title">
            <a:extLst>
              <a:ext uri="{FF2B5EF4-FFF2-40B4-BE49-F238E27FC236}">
                <a16:creationId xmlns:a16="http://schemas.microsoft.com/office/drawing/2014/main" id="{6690C78B-57CD-4E54-B2FC-04680ED81510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074380" y="2724404"/>
            <a:ext cx="9906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Jessica Jones S1</a:t>
            </a:r>
          </a:p>
        </p:txBody>
      </p:sp>
      <p:sp>
        <p:nvSpPr>
          <p:cNvPr id="153" name="OTLSHAPE_SLM_8d82d9e0ca70463f8f156a8caae190c0_Title">
            <a:extLst>
              <a:ext uri="{FF2B5EF4-FFF2-40B4-BE49-F238E27FC236}">
                <a16:creationId xmlns:a16="http://schemas.microsoft.com/office/drawing/2014/main" id="{CCEDF20B-1A4D-4FC0-80A4-440C2074FE2E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191012" y="2724404"/>
            <a:ext cx="9906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Jessica Jones S2</a:t>
            </a:r>
          </a:p>
        </p:txBody>
      </p:sp>
      <p:sp>
        <p:nvSpPr>
          <p:cNvPr id="202" name="OTLSHAPE_SLM_9495ff429ca34eb6afc099ff2633b6cc_Title">
            <a:extLst>
              <a:ext uri="{FF2B5EF4-FFF2-40B4-BE49-F238E27FC236}">
                <a16:creationId xmlns:a16="http://schemas.microsoft.com/office/drawing/2014/main" id="{5EB581C2-ACA0-48F7-95A5-4254C4BBCF4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459549" y="3067304"/>
            <a:ext cx="7366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Iron Fist S1 </a:t>
            </a:r>
          </a:p>
        </p:txBody>
      </p:sp>
      <p:sp>
        <p:nvSpPr>
          <p:cNvPr id="205" name="OTLSHAPE_SLM_7897a83cb1764865abca9956c8a75749_Title">
            <a:extLst>
              <a:ext uri="{FF2B5EF4-FFF2-40B4-BE49-F238E27FC236}">
                <a16:creationId xmlns:a16="http://schemas.microsoft.com/office/drawing/2014/main" id="{6A12EE81-B9A9-4E67-8EC9-AB3F2C17D64D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307643" y="3067304"/>
            <a:ext cx="6858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Iron Fist S2</a:t>
            </a:r>
          </a:p>
        </p:txBody>
      </p:sp>
      <p:sp>
        <p:nvSpPr>
          <p:cNvPr id="211" name="OTLSHAPE_SLM_dcdbaf9c2d9340b99ef8cc5bf8c083e6_Title">
            <a:extLst>
              <a:ext uri="{FF2B5EF4-FFF2-40B4-BE49-F238E27FC236}">
                <a16:creationId xmlns:a16="http://schemas.microsoft.com/office/drawing/2014/main" id="{80B7A3BB-794D-4D45-9D7D-D81D1461625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420672" y="3410204"/>
            <a:ext cx="7747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Daredevil S2</a:t>
            </a:r>
          </a:p>
        </p:txBody>
      </p:sp>
      <p:sp>
        <p:nvSpPr>
          <p:cNvPr id="214" name="OTLSHAPE_SLM_11f24ac5d9474d3987ed181882521205_Title">
            <a:extLst>
              <a:ext uri="{FF2B5EF4-FFF2-40B4-BE49-F238E27FC236}">
                <a16:creationId xmlns:a16="http://schemas.microsoft.com/office/drawing/2014/main" id="{BEA61040-57E5-4927-9730-26300212AF5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922474" y="3410204"/>
            <a:ext cx="7747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Daredevil S3</a:t>
            </a:r>
          </a:p>
        </p:txBody>
      </p:sp>
      <p:sp>
        <p:nvSpPr>
          <p:cNvPr id="216" name="OTLSHAPE_SLM_abe70556747747ec9cb9bf149bb6af3c_Title">
            <a:extLst>
              <a:ext uri="{FF2B5EF4-FFF2-40B4-BE49-F238E27FC236}">
                <a16:creationId xmlns:a16="http://schemas.microsoft.com/office/drawing/2014/main" id="{3C58D576-C93E-4B8E-BFA9-37AF12003AB3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359445" y="3410204"/>
            <a:ext cx="7747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Daredevil S1</a:t>
            </a:r>
          </a:p>
        </p:txBody>
      </p:sp>
      <p:sp>
        <p:nvSpPr>
          <p:cNvPr id="222" name="OTLSHAPE_SLM_6497cbf77cb84d52af7b479c75838672_Title">
            <a:extLst>
              <a:ext uri="{FF2B5EF4-FFF2-40B4-BE49-F238E27FC236}">
                <a16:creationId xmlns:a16="http://schemas.microsoft.com/office/drawing/2014/main" id="{278214F1-E198-458F-97D6-F042EC5FEC0D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113257" y="3753104"/>
            <a:ext cx="8509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Luke Cage S1</a:t>
            </a:r>
          </a:p>
        </p:txBody>
      </p:sp>
      <p:sp>
        <p:nvSpPr>
          <p:cNvPr id="2081" name="OTLSHAPE_SLM_f40728821bf240ef98fc4ee3e22bd90a_Title">
            <a:extLst>
              <a:ext uri="{FF2B5EF4-FFF2-40B4-BE49-F238E27FC236}">
                <a16:creationId xmlns:a16="http://schemas.microsoft.com/office/drawing/2014/main" id="{854A30E2-C8DC-4B0B-B866-9713828A349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418773" y="3753104"/>
            <a:ext cx="8890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Luke Cage S2 </a:t>
            </a:r>
          </a:p>
        </p:txBody>
      </p:sp>
      <p:sp>
        <p:nvSpPr>
          <p:cNvPr id="2088" name="OTLSHAPE_SLM_897fd7da46cc459ab434adc5c6789e9d_Title">
            <a:extLst>
              <a:ext uri="{FF2B5EF4-FFF2-40B4-BE49-F238E27FC236}">
                <a16:creationId xmlns:a16="http://schemas.microsoft.com/office/drawing/2014/main" id="{081D453F-3F7F-4DE1-85CF-5BFC4F04E38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498427" y="4096004"/>
            <a:ext cx="10668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Inhumans S1</a:t>
            </a:r>
          </a:p>
        </p:txBody>
      </p:sp>
      <p:sp>
        <p:nvSpPr>
          <p:cNvPr id="2094" name="OTLSHAPE_SLM_67db91312dc74812bff26a0bca9c5e0c_Title">
            <a:extLst>
              <a:ext uri="{FF2B5EF4-FFF2-40B4-BE49-F238E27FC236}">
                <a16:creationId xmlns:a16="http://schemas.microsoft.com/office/drawing/2014/main" id="{DC8D906B-A683-439D-B6E5-A1145F3D4E2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152134" y="4438904"/>
            <a:ext cx="11049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Defenders S1</a:t>
            </a:r>
          </a:p>
        </p:txBody>
      </p:sp>
      <p:sp>
        <p:nvSpPr>
          <p:cNvPr id="2100" name="OTLSHAPE_SLM_6ba55c6ded8940c08c892022f2d97edb_Title">
            <a:extLst>
              <a:ext uri="{FF2B5EF4-FFF2-40B4-BE49-F238E27FC236}">
                <a16:creationId xmlns:a16="http://schemas.microsoft.com/office/drawing/2014/main" id="{5E4484EC-2B5F-4626-85F3-6F8AA3E81E67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268766" y="4781804"/>
            <a:ext cx="12954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Cloak and Dagger S2</a:t>
            </a:r>
          </a:p>
        </p:txBody>
      </p:sp>
      <p:sp>
        <p:nvSpPr>
          <p:cNvPr id="2102" name="OTLSHAPE_SLM_867e780f6fae4e1eabbf1165937a31e0_Title">
            <a:extLst>
              <a:ext uri="{FF2B5EF4-FFF2-40B4-BE49-F238E27FC236}">
                <a16:creationId xmlns:a16="http://schemas.microsoft.com/office/drawing/2014/main" id="{809724A2-F2C4-472A-8605-6D339270DC2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5681293" y="4781804"/>
            <a:ext cx="12954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Cloak and Dagger S1</a:t>
            </a:r>
          </a:p>
        </p:txBody>
      </p:sp>
      <p:sp>
        <p:nvSpPr>
          <p:cNvPr id="2109" name="OTLSHAPE_SLM_e36fdda521994cd880404a1e4f44a167_Title">
            <a:extLst>
              <a:ext uri="{FF2B5EF4-FFF2-40B4-BE49-F238E27FC236}">
                <a16:creationId xmlns:a16="http://schemas.microsoft.com/office/drawing/2014/main" id="{A8EE29E2-234B-4067-AA77-6EA0BF97A4A7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5844719" y="5124704"/>
            <a:ext cx="10287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Punisher S1 </a:t>
            </a:r>
          </a:p>
        </p:txBody>
      </p:sp>
      <p:sp>
        <p:nvSpPr>
          <p:cNvPr id="2112" name="OTLSHAPE_SLM_377769d29dae4e82aceb662399b47ff8_Title">
            <a:extLst>
              <a:ext uri="{FF2B5EF4-FFF2-40B4-BE49-F238E27FC236}">
                <a16:creationId xmlns:a16="http://schemas.microsoft.com/office/drawing/2014/main" id="{EAA46533-345E-4D37-BEEF-EF0DE5755E3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8615059" y="5124704"/>
            <a:ext cx="9906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Punisher S2</a:t>
            </a:r>
          </a:p>
        </p:txBody>
      </p:sp>
      <p:sp>
        <p:nvSpPr>
          <p:cNvPr id="2117" name="OTLSHAPE_SLM_f7fa21cfad39484a8486712df71b7646_Title">
            <a:extLst>
              <a:ext uri="{FF2B5EF4-FFF2-40B4-BE49-F238E27FC236}">
                <a16:creationId xmlns:a16="http://schemas.microsoft.com/office/drawing/2014/main" id="{9F50F492-A2AC-44F3-A56E-4EE81BB3685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346521" y="5467604"/>
            <a:ext cx="2540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Loki</a:t>
            </a:r>
          </a:p>
        </p:txBody>
      </p:sp>
      <p:sp>
        <p:nvSpPr>
          <p:cNvPr id="2123" name="OTLSHAPE_SLM_fda886a6136845f3a632540c6da1bead_Title">
            <a:extLst>
              <a:ext uri="{FF2B5EF4-FFF2-40B4-BE49-F238E27FC236}">
                <a16:creationId xmlns:a16="http://schemas.microsoft.com/office/drawing/2014/main" id="{860A6E85-2975-4C69-A072-4434AECFAE6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0000228" y="5810504"/>
            <a:ext cx="8001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Wandavision</a:t>
            </a:r>
          </a:p>
        </p:txBody>
      </p:sp>
      <p:sp>
        <p:nvSpPr>
          <p:cNvPr id="2129" name="OTLSHAPE_SLM_3cd6875f60a3452b84bf5ec058a15460_Title">
            <a:extLst>
              <a:ext uri="{FF2B5EF4-FFF2-40B4-BE49-F238E27FC236}">
                <a16:creationId xmlns:a16="http://schemas.microsoft.com/office/drawing/2014/main" id="{6E373876-BC3A-40EE-A1B3-709125D2A18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566479" y="6153404"/>
            <a:ext cx="10668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Runaways S1</a:t>
            </a:r>
          </a:p>
        </p:txBody>
      </p:sp>
      <p:sp>
        <p:nvSpPr>
          <p:cNvPr id="2133" name="OTLSHAPE_SLM_00f2bc6386c64c108c73e6d941e2f02c_Title">
            <a:extLst>
              <a:ext uri="{FF2B5EF4-FFF2-40B4-BE49-F238E27FC236}">
                <a16:creationId xmlns:a16="http://schemas.microsoft.com/office/drawing/2014/main" id="{978E5843-2090-46DF-BB6C-1E921443E3C5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576181" y="6153404"/>
            <a:ext cx="10668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Runaways S2</a:t>
            </a:r>
          </a:p>
        </p:txBody>
      </p:sp>
      <p:sp>
        <p:nvSpPr>
          <p:cNvPr id="2138" name="OTLSHAPE_SLM_3cc0ecf3a65145f0aa60b19288ca72ce_Title">
            <a:extLst>
              <a:ext uri="{FF2B5EF4-FFF2-40B4-BE49-F238E27FC236}">
                <a16:creationId xmlns:a16="http://schemas.microsoft.com/office/drawing/2014/main" id="{DF9C3E36-130C-443F-B026-945A5B6CBEB5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984321" y="6496304"/>
            <a:ext cx="21209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Falcon and The Winter Soldier</a:t>
            </a:r>
          </a:p>
        </p:txBody>
      </p:sp>
      <p:sp>
        <p:nvSpPr>
          <p:cNvPr id="2148" name="OTLSHAPE_SLM_55c4276c44044b21b6114079e57cf95f_Title">
            <a:extLst>
              <a:ext uri="{FF2B5EF4-FFF2-40B4-BE49-F238E27FC236}">
                <a16:creationId xmlns:a16="http://schemas.microsoft.com/office/drawing/2014/main" id="{AD34BEA9-B0E6-4FF3-A41D-E98870A59353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9367786" y="2398903"/>
            <a:ext cx="1422400" cy="185801"/>
          </a:xfrm>
          <a:prstGeom prst="rect">
            <a:avLst/>
          </a:prstGeom>
          <a:solidFill>
            <a:srgbClr val="E1D8D1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Agents of S.H.I.E.L.D S6</a:t>
            </a:r>
          </a:p>
        </p:txBody>
      </p:sp>
      <p:cxnSp>
        <p:nvCxnSpPr>
          <p:cNvPr id="186" name="OTLSHAPE_TB_00000000000000000000000000000000_Separator1">
            <a:extLst>
              <a:ext uri="{FF2B5EF4-FFF2-40B4-BE49-F238E27FC236}">
                <a16:creationId xmlns:a16="http://schemas.microsoft.com/office/drawing/2014/main" id="{F8E38116-E118-4EA5-944D-EDE8A717493E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1908739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OTLSHAPE_TB_00000000000000000000000000000000_Separator2">
            <a:extLst>
              <a:ext uri="{FF2B5EF4-FFF2-40B4-BE49-F238E27FC236}">
                <a16:creationId xmlns:a16="http://schemas.microsoft.com/office/drawing/2014/main" id="{C4257460-A31B-4339-A826-1DE687DA4DE7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2947616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TB_00000000000000000000000000000000_Separator3">
            <a:extLst>
              <a:ext uri="{FF2B5EF4-FFF2-40B4-BE49-F238E27FC236}">
                <a16:creationId xmlns:a16="http://schemas.microsoft.com/office/drawing/2014/main" id="{EA4045C5-274F-4B1D-9F5C-B67CDFD90CA9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3986493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OTLSHAPE_TB_00000000000000000000000000000000_Separator4">
            <a:extLst>
              <a:ext uri="{FF2B5EF4-FFF2-40B4-BE49-F238E27FC236}">
                <a16:creationId xmlns:a16="http://schemas.microsoft.com/office/drawing/2014/main" id="{1E2BF632-7B6F-4108-9F94-79C5F86E1097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5025371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OTLSHAPE_TB_00000000000000000000000000000000_Separator5">
            <a:extLst>
              <a:ext uri="{FF2B5EF4-FFF2-40B4-BE49-F238E27FC236}">
                <a16:creationId xmlns:a16="http://schemas.microsoft.com/office/drawing/2014/main" id="{798E2939-F75C-4B82-A772-7DE5ACBE1401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6064248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TB_00000000000000000000000000000000_Separator6">
            <a:extLst>
              <a:ext uri="{FF2B5EF4-FFF2-40B4-BE49-F238E27FC236}">
                <a16:creationId xmlns:a16="http://schemas.microsoft.com/office/drawing/2014/main" id="{F0383E11-304B-40D5-8F8D-E8AB0431FC28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7103125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OTLSHAPE_TB_00000000000000000000000000000000_Separator7">
            <a:extLst>
              <a:ext uri="{FF2B5EF4-FFF2-40B4-BE49-F238E27FC236}">
                <a16:creationId xmlns:a16="http://schemas.microsoft.com/office/drawing/2014/main" id="{F0C3DC8F-2715-415F-9579-F36946542EBF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8142003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OTLSHAPE_TB_00000000000000000000000000000000_Separator8">
            <a:extLst>
              <a:ext uri="{FF2B5EF4-FFF2-40B4-BE49-F238E27FC236}">
                <a16:creationId xmlns:a16="http://schemas.microsoft.com/office/drawing/2014/main" id="{45682E41-1D68-42B9-995B-72CCAFD257F5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9180880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OTLSHAPE_TB_00000000000000000000000000000000_Separator9">
            <a:extLst>
              <a:ext uri="{FF2B5EF4-FFF2-40B4-BE49-F238E27FC236}">
                <a16:creationId xmlns:a16="http://schemas.microsoft.com/office/drawing/2014/main" id="{5A130A2B-48D5-4E05-8979-5783CC7C5F84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10219758" y="927100"/>
            <a:ext cx="0" cy="203200"/>
          </a:xfrm>
          <a:prstGeom prst="line">
            <a:avLst/>
          </a:prstGeom>
          <a:ln w="9525" cap="flat" cmpd="sng" algn="ctr">
            <a:solidFill>
              <a:srgbClr val="EA161E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TLSHAPE_M_d2a03236d7a94577a65a738814af4c4d_Shape">
            <a:extLst>
              <a:ext uri="{FF2B5EF4-FFF2-40B4-BE49-F238E27FC236}">
                <a16:creationId xmlns:a16="http://schemas.microsoft.com/office/drawing/2014/main" id="{7C4CFE41-9729-49D9-992E-859F85802DCB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1139717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M_d30f917d5eb54493a863f1f0ed57103c_Shape">
            <a:extLst>
              <a:ext uri="{FF2B5EF4-FFF2-40B4-BE49-F238E27FC236}">
                <a16:creationId xmlns:a16="http://schemas.microsoft.com/office/drawing/2014/main" id="{8F053839-9B87-4CD0-B330-F8D8D434D307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1486010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3" name="OTLSHAPE_M_b0ddd57e21e04e39b57dce1c478aa03c_Shape">
            <a:extLst>
              <a:ext uri="{FF2B5EF4-FFF2-40B4-BE49-F238E27FC236}">
                <a16:creationId xmlns:a16="http://schemas.microsoft.com/office/drawing/2014/main" id="{E4F180C7-9A7D-448F-961E-9C87AEB12E9A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10835906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OTLSHAPE_M_08f8c0cad80c41c3a7fd0a4b76945761_Shape">
            <a:extLst>
              <a:ext uri="{FF2B5EF4-FFF2-40B4-BE49-F238E27FC236}">
                <a16:creationId xmlns:a16="http://schemas.microsoft.com/office/drawing/2014/main" id="{E89AFFC4-CF0D-4776-A55D-1147DA7E418E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1832302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9" name="OTLSHAPE_M_93afca54dc524b20b596a19d8b8bbc36_Shape">
            <a:extLst>
              <a:ext uri="{FF2B5EF4-FFF2-40B4-BE49-F238E27FC236}">
                <a16:creationId xmlns:a16="http://schemas.microsoft.com/office/drawing/2014/main" id="{B220342E-E7E4-455F-9E87-9D78677A290E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2524887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2" name="OTLSHAPE_M_84bd53b8018d46648d3dcdc222113bb2_Shape">
            <a:extLst>
              <a:ext uri="{FF2B5EF4-FFF2-40B4-BE49-F238E27FC236}">
                <a16:creationId xmlns:a16="http://schemas.microsoft.com/office/drawing/2014/main" id="{B7DCBC35-566A-4D9F-88B8-5147C3949AD1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3563764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TLSHAPE_M_2c54e7c46f4c4c1593a2535136f25bed_Shape">
            <a:extLst>
              <a:ext uri="{FF2B5EF4-FFF2-40B4-BE49-F238E27FC236}">
                <a16:creationId xmlns:a16="http://schemas.microsoft.com/office/drawing/2014/main" id="{4D3CFB46-B0AB-48D0-A8D9-6A7262B2AAD6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4602642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TLSHAPE_M_daf556f62e95481bba2e3bbd3730e020_Shape">
            <a:extLst>
              <a:ext uri="{FF2B5EF4-FFF2-40B4-BE49-F238E27FC236}">
                <a16:creationId xmlns:a16="http://schemas.microsoft.com/office/drawing/2014/main" id="{69B2B04F-C977-4F24-A94D-2DA75A28658E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8758151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TLSHAPE_M_44d287062b2343bc8431981fea0ed221_Shape">
            <a:extLst>
              <a:ext uri="{FF2B5EF4-FFF2-40B4-BE49-F238E27FC236}">
                <a16:creationId xmlns:a16="http://schemas.microsoft.com/office/drawing/2014/main" id="{3A951ADD-6872-4554-B68C-96EE996DF1A9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2871180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TLSHAPE_M_a952df03fc4146dda21fed6000146321_Shape">
            <a:extLst>
              <a:ext uri="{FF2B5EF4-FFF2-40B4-BE49-F238E27FC236}">
                <a16:creationId xmlns:a16="http://schemas.microsoft.com/office/drawing/2014/main" id="{5F433D89-3F5A-40D3-B13D-8E231331E5C0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5987812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TLSHAPE_M_f0bd772e506347749a7821b8120a6cbd_Shape">
            <a:extLst>
              <a:ext uri="{FF2B5EF4-FFF2-40B4-BE49-F238E27FC236}">
                <a16:creationId xmlns:a16="http://schemas.microsoft.com/office/drawing/2014/main" id="{07C9126E-B621-4888-8E70-D5F3B0EEB875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9104443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71" name="OTLSHAPE_M_288af03e9c1b46d9a7b2cedf4bed2377_Shape">
            <a:extLst>
              <a:ext uri="{FF2B5EF4-FFF2-40B4-BE49-F238E27FC236}">
                <a16:creationId xmlns:a16="http://schemas.microsoft.com/office/drawing/2014/main" id="{26CCB439-2A12-4796-9E36-6F1FF18B0FBC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4256349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86" name="OTLSHAPE_M_01c1f2065fd54f3abcee2430ec789adb_Shape">
            <a:extLst>
              <a:ext uri="{FF2B5EF4-FFF2-40B4-BE49-F238E27FC236}">
                <a16:creationId xmlns:a16="http://schemas.microsoft.com/office/drawing/2014/main" id="{72B8CB6E-C4BF-4044-82F1-753662435313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2178595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01" name="OTLSHAPE_M_93125e0432ce4a6f845bb3037a73126c_Shape">
            <a:extLst>
              <a:ext uri="{FF2B5EF4-FFF2-40B4-BE49-F238E27FC236}">
                <a16:creationId xmlns:a16="http://schemas.microsoft.com/office/drawing/2014/main" id="{837D2D8D-DB6B-45F0-BCAA-0A62A7E4E4DE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3217472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16" name="OTLSHAPE_M_c493e113800348f8a3fc2a73b6b14f23_Shape">
            <a:extLst>
              <a:ext uri="{FF2B5EF4-FFF2-40B4-BE49-F238E27FC236}">
                <a16:creationId xmlns:a16="http://schemas.microsoft.com/office/drawing/2014/main" id="{D5C5078B-0BE6-483A-9467-E6215CEAC5FF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7719274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1" name="OTLSHAPE_M_fe2bef433d5048af95d15e9f96b36b64_Shape">
            <a:extLst>
              <a:ext uri="{FF2B5EF4-FFF2-40B4-BE49-F238E27FC236}">
                <a16:creationId xmlns:a16="http://schemas.microsoft.com/office/drawing/2014/main" id="{5142DAF1-FCE0-4BDD-B349-8B1B4EE77870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3910057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41" name="OTLSHAPE_M_2c17fd3fb9544ef5a22c7f541ea8d3bc_Shape">
            <a:extLst>
              <a:ext uri="{FF2B5EF4-FFF2-40B4-BE49-F238E27FC236}">
                <a16:creationId xmlns:a16="http://schemas.microsoft.com/office/drawing/2014/main" id="{4712F99A-3C7C-4C5D-BB41-E11229C4A9FD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6334104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TLSHAPE_M_0a37273a85894dc788b06ec9d986e2a6_Shape">
            <a:extLst>
              <a:ext uri="{FF2B5EF4-FFF2-40B4-BE49-F238E27FC236}">
                <a16:creationId xmlns:a16="http://schemas.microsoft.com/office/drawing/2014/main" id="{65B8A44C-8448-453B-8BFA-9CAADB460C0B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5295227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TLSHAPE_M_ebe77a2b49f149bf9d7c618292b3a858_Shape">
            <a:extLst>
              <a:ext uri="{FF2B5EF4-FFF2-40B4-BE49-F238E27FC236}">
                <a16:creationId xmlns:a16="http://schemas.microsoft.com/office/drawing/2014/main" id="{89435E2E-44CD-497C-9952-1073D790F2F7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4948934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TLSHAPE_M_16b262f5f49f43baabf1947b232d8d7f_Shape">
            <a:extLst>
              <a:ext uri="{FF2B5EF4-FFF2-40B4-BE49-F238E27FC236}">
                <a16:creationId xmlns:a16="http://schemas.microsoft.com/office/drawing/2014/main" id="{743150ED-CC94-439B-9339-305F933CD184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7026689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M_a6adffeff203450cadf8c34479067fb9_Shape">
            <a:extLst>
              <a:ext uri="{FF2B5EF4-FFF2-40B4-BE49-F238E27FC236}">
                <a16:creationId xmlns:a16="http://schemas.microsoft.com/office/drawing/2014/main" id="{BB044EAB-BB82-49EB-B2A7-78CF6330A510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8065566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TLSHAPE_M_9adf7ca164b9411f9afd897e8d45bf27_Shape">
            <a:extLst>
              <a:ext uri="{FF2B5EF4-FFF2-40B4-BE49-F238E27FC236}">
                <a16:creationId xmlns:a16="http://schemas.microsoft.com/office/drawing/2014/main" id="{E3306958-E4C9-44C0-9311-81D71735FA0F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5641519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OTLSHAPE_M_a4701b9b4c644b21ad56ee706a81930b_Shape">
            <a:extLst>
              <a:ext uri="{FF2B5EF4-FFF2-40B4-BE49-F238E27FC236}">
                <a16:creationId xmlns:a16="http://schemas.microsoft.com/office/drawing/2014/main" id="{3A545015-B50A-4512-992C-07AF7558BBFF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8411859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OTLSHAPE_M_32b5e46f563a4e37897b5b8e14220386_Shape">
            <a:extLst>
              <a:ext uri="{FF2B5EF4-FFF2-40B4-BE49-F238E27FC236}">
                <a16:creationId xmlns:a16="http://schemas.microsoft.com/office/drawing/2014/main" id="{AC4364F9-BFE1-40A6-9607-F694F69BD098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>
            <a:off x="10143321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OTLSHAPE_M_0a6793042ff744998e82cb0ee4e3d5ce_Shape">
            <a:extLst>
              <a:ext uri="{FF2B5EF4-FFF2-40B4-BE49-F238E27FC236}">
                <a16:creationId xmlns:a16="http://schemas.microsoft.com/office/drawing/2014/main" id="{9365034A-2082-4336-A23C-448C9BD38D33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9797028" y="7239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46" name="OTLSHAPE_M_d6f8487ab4a14d0786f562b23d22e2e3_Shape">
            <a:extLst>
              <a:ext uri="{FF2B5EF4-FFF2-40B4-BE49-F238E27FC236}">
                <a16:creationId xmlns:a16="http://schemas.microsoft.com/office/drawing/2014/main" id="{2D9DC35A-FC18-476F-AA08-C3264E87C576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6680396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49" name="OTLSHAPE_M_d3d1b7ddc0da4a749bd9747eab921057_Shape">
            <a:extLst>
              <a:ext uri="{FF2B5EF4-FFF2-40B4-BE49-F238E27FC236}">
                <a16:creationId xmlns:a16="http://schemas.microsoft.com/office/drawing/2014/main" id="{188792C7-AE71-4CF1-93EF-7311A8E63A1D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7372981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52" name="OTLSHAPE_M_74f7d376343e444ab1dbc59b501d3a5b_Shape">
            <a:extLst>
              <a:ext uri="{FF2B5EF4-FFF2-40B4-BE49-F238E27FC236}">
                <a16:creationId xmlns:a16="http://schemas.microsoft.com/office/drawing/2014/main" id="{E59CECA1-319E-4C86-A962-A5878B2BF692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10143321" y="11557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31C42D2-235A-48E6-862F-539398A86F95}"/>
              </a:ext>
            </a:extLst>
          </p:cNvPr>
          <p:cNvSpPr txBox="1"/>
          <p:nvPr/>
        </p:nvSpPr>
        <p:spPr>
          <a:xfrm>
            <a:off x="2077888" y="135235"/>
            <a:ext cx="7432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Bonus Timeline: How to Watch the MCU TV Shows</a:t>
            </a:r>
          </a:p>
        </p:txBody>
      </p:sp>
      <p:pic>
        <p:nvPicPr>
          <p:cNvPr id="127" name="Picture 16" descr="C:\Users\ala.AD\AppData\Local\Temp\SNAGHTMLf27b504.PNG">
            <a:extLst>
              <a:ext uri="{FF2B5EF4-FFF2-40B4-BE49-F238E27FC236}">
                <a16:creationId xmlns:a16="http://schemas.microsoft.com/office/drawing/2014/main" id="{8701C4F3-2AF3-4749-8281-1C1A22501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8928" y="1683414"/>
            <a:ext cx="365807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2" descr="C:\Users\ala.AD\AppData\Local\Temp\SNAGHTML13a22358.PNG">
            <a:extLst>
              <a:ext uri="{FF2B5EF4-FFF2-40B4-BE49-F238E27FC236}">
                <a16:creationId xmlns:a16="http://schemas.microsoft.com/office/drawing/2014/main" id="{1363B1FF-FC02-4743-8BB6-84DEC4CAF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2581" y="2242876"/>
            <a:ext cx="267936" cy="267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40" descr="C:\Users\ala.AD\AppData\Local\Temp\SNAGHTML2210321e.PNG">
            <a:extLst>
              <a:ext uri="{FF2B5EF4-FFF2-40B4-BE49-F238E27FC236}">
                <a16:creationId xmlns:a16="http://schemas.microsoft.com/office/drawing/2014/main" id="{7D9733A3-B059-4A5C-BD93-B82431D69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0206" y="3039043"/>
            <a:ext cx="261471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22" descr="C:\Users\ala.AD\AppData\Local\Temp\SNAGHTML145891eb.PNG">
            <a:extLst>
              <a:ext uri="{FF2B5EF4-FFF2-40B4-BE49-F238E27FC236}">
                <a16:creationId xmlns:a16="http://schemas.microsoft.com/office/drawing/2014/main" id="{21CC5267-3E56-4EB2-AA4E-E0DAECA08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031" y="2689879"/>
            <a:ext cx="261471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8" descr="C:\Users\ala.AD\AppData\Local\Temp\SNAGHTML13d496a0.PNG">
            <a:extLst>
              <a:ext uri="{FF2B5EF4-FFF2-40B4-BE49-F238E27FC236}">
                <a16:creationId xmlns:a16="http://schemas.microsoft.com/office/drawing/2014/main" id="{FB00BBEE-F97E-44AF-9863-F7BFF9A68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9489" y="3390782"/>
            <a:ext cx="272827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24" descr="C:\Users\ala.AD\AppData\Local\Temp\SNAGHTML146cba13.PNG">
            <a:extLst>
              <a:ext uri="{FF2B5EF4-FFF2-40B4-BE49-F238E27FC236}">
                <a16:creationId xmlns:a16="http://schemas.microsoft.com/office/drawing/2014/main" id="{7C154961-6F36-4055-B0A0-220C876EE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1165" y="3708737"/>
            <a:ext cx="250828" cy="25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3" name="Picture 52" descr="C:\Users\ala.AD\AppData\Local\Temp\SNAGHTML22539e9d.PNG">
            <a:extLst>
              <a:ext uri="{FF2B5EF4-FFF2-40B4-BE49-F238E27FC236}">
                <a16:creationId xmlns:a16="http://schemas.microsoft.com/office/drawing/2014/main" id="{9B358DB8-5EBB-4669-B82C-074C9C6BB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1008" y="6140747"/>
            <a:ext cx="250828" cy="25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9" name="Picture 248">
            <a:extLst>
              <a:ext uri="{FF2B5EF4-FFF2-40B4-BE49-F238E27FC236}">
                <a16:creationId xmlns:a16="http://schemas.microsoft.com/office/drawing/2014/main" id="{AC885EBA-9B92-42A0-9C09-5071F42E232F}"/>
              </a:ext>
            </a:extLst>
          </p:cNvPr>
          <p:cNvPicPr>
            <a:picLocks noChangeAspect="1"/>
          </p:cNvPicPr>
          <p:nvPr/>
        </p:nvPicPr>
        <p:blipFill rotWithShape="1">
          <a:blip r:embed="rId15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263458" y="4054019"/>
            <a:ext cx="245109" cy="250828"/>
          </a:xfrm>
          <a:prstGeom prst="flowChartConnector">
            <a:avLst/>
          </a:prstGeom>
        </p:spPr>
      </p:pic>
      <p:pic>
        <p:nvPicPr>
          <p:cNvPr id="250" name="Picture 6" descr="Related image">
            <a:extLst>
              <a:ext uri="{FF2B5EF4-FFF2-40B4-BE49-F238E27FC236}">
                <a16:creationId xmlns:a16="http://schemas.microsoft.com/office/drawing/2014/main" id="{293A5E20-5F9F-4BD6-A891-AC53ADC70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103" y="4408127"/>
            <a:ext cx="250828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marvel the punisher series logo">
            <a:extLst>
              <a:ext uri="{FF2B5EF4-FFF2-40B4-BE49-F238E27FC236}">
                <a16:creationId xmlns:a16="http://schemas.microsoft.com/office/drawing/2014/main" id="{C16E075E-2160-4686-88F6-9BB7495DF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266583" y="5091121"/>
            <a:ext cx="265026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5" name="Picture 8" descr="Related image">
            <a:extLst>
              <a:ext uri="{FF2B5EF4-FFF2-40B4-BE49-F238E27FC236}">
                <a16:creationId xmlns:a16="http://schemas.microsoft.com/office/drawing/2014/main" id="{BD4198D0-7E68-40B8-8E1E-62251F69FC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3881" y="4752422"/>
            <a:ext cx="246829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12" descr="The Falcon and The Winter Soldier Sticker by tasha0louise in 2021 |  Stickers, Winter soldier, Soldier">
            <a:extLst>
              <a:ext uri="{FF2B5EF4-FFF2-40B4-BE49-F238E27FC236}">
                <a16:creationId xmlns:a16="http://schemas.microsoft.com/office/drawing/2014/main" id="{2ED92887-A2D1-46BC-9DFF-A9AD6028A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246" y="6469546"/>
            <a:ext cx="250828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14" descr="2560x1024 Wanda Vision Minimal Logo 5K 2560x1024 Resolution Wallpaper, HD  Minimalist 4K Wallpapers, Images, Photos and Background - Wallpapers Den">
            <a:extLst>
              <a:ext uri="{FF2B5EF4-FFF2-40B4-BE49-F238E27FC236}">
                <a16:creationId xmlns:a16="http://schemas.microsoft.com/office/drawing/2014/main" id="{132AB560-7586-40D3-9CB8-969347638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3154" y="5797915"/>
            <a:ext cx="276352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16" descr="Loki Logo - Official Marvel T-shirt | Fully Filmy">
            <a:extLst>
              <a:ext uri="{FF2B5EF4-FFF2-40B4-BE49-F238E27FC236}">
                <a16:creationId xmlns:a16="http://schemas.microsoft.com/office/drawing/2014/main" id="{B4CFA7E3-2C5F-4661-9AEA-DB9BF0C8B7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8627" y="5451302"/>
            <a:ext cx="250828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" name="Isosceles Triangle 208">
            <a:extLst>
              <a:ext uri="{FF2B5EF4-FFF2-40B4-BE49-F238E27FC236}">
                <a16:creationId xmlns:a16="http://schemas.microsoft.com/office/drawing/2014/main" id="{D1386BBC-957D-4F2D-987E-6C8C4364D740}"/>
              </a:ext>
            </a:extLst>
          </p:cNvPr>
          <p:cNvSpPr/>
          <p:nvPr/>
        </p:nvSpPr>
        <p:spPr>
          <a:xfrm rot="5400000">
            <a:off x="11149256" y="780163"/>
            <a:ext cx="576604" cy="497072"/>
          </a:xfrm>
          <a:prstGeom prst="triangle">
            <a:avLst>
              <a:gd name="adj" fmla="val 50000"/>
            </a:avLst>
          </a:prstGeom>
          <a:solidFill>
            <a:srgbClr val="ED1D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4119E83-2452-45FE-AC6A-D26C9262DFF9}"/>
              </a:ext>
            </a:extLst>
          </p:cNvPr>
          <p:cNvGrpSpPr/>
          <p:nvPr/>
        </p:nvGrpSpPr>
        <p:grpSpPr>
          <a:xfrm>
            <a:off x="62611" y="627715"/>
            <a:ext cx="739141" cy="852499"/>
            <a:chOff x="128605" y="117143"/>
            <a:chExt cx="739141" cy="852499"/>
          </a:xfrm>
        </p:grpSpPr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7763E7DB-C9ED-4905-84D4-8AAB5AB5294C}"/>
                </a:ext>
              </a:extLst>
            </p:cNvPr>
            <p:cNvSpPr txBox="1"/>
            <p:nvPr/>
          </p:nvSpPr>
          <p:spPr>
            <a:xfrm>
              <a:off x="128605" y="631088"/>
              <a:ext cx="7391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o-RO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 Light" panose="020B0502040204020203" pitchFamily="34" charset="0"/>
                  <a:ea typeface="+mn-ea"/>
                  <a:cs typeface="Segoe UI Light" panose="020B0502040204020203" pitchFamily="34" charset="0"/>
                </a:rPr>
                <a:t>CINEMATIC UNIVERSE</a:t>
              </a:r>
              <a:endPara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endParaRPr>
            </a:p>
          </p:txBody>
        </p:sp>
        <p:pic>
          <p:nvPicPr>
            <p:cNvPr id="324" name="Picture 4" descr="Related image">
              <a:extLst>
                <a:ext uri="{FF2B5EF4-FFF2-40B4-BE49-F238E27FC236}">
                  <a16:creationId xmlns:a16="http://schemas.microsoft.com/office/drawing/2014/main" id="{AC11E682-80CA-4DF5-A70B-1D7AB080FA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379" y="117143"/>
              <a:ext cx="718492" cy="718492"/>
            </a:xfrm>
            <a:prstGeom prst="rect">
              <a:avLst/>
            </a:prstGeom>
            <a:noFill/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30" name="Picture 16" descr="C:\Users\ala.AD\AppData\Local\Temp\SNAGHTMLf27b504.PNG">
            <a:extLst>
              <a:ext uri="{FF2B5EF4-FFF2-40B4-BE49-F238E27FC236}">
                <a16:creationId xmlns:a16="http://schemas.microsoft.com/office/drawing/2014/main" id="{65AF01DE-5C19-4BA0-97C3-78669FDBD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7061" y="704872"/>
            <a:ext cx="313549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1" name="Picture 2" descr="C:\Users\ala.AD\AppData\Local\Temp\SNAGHTML13a22358.PNG">
            <a:extLst>
              <a:ext uri="{FF2B5EF4-FFF2-40B4-BE49-F238E27FC236}">
                <a16:creationId xmlns:a16="http://schemas.microsoft.com/office/drawing/2014/main" id="{963DD99F-37CC-41F2-860E-236235CE4E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2503" y="1130299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2" name="Picture 16" descr="C:\Users\ala.AD\AppData\Local\Temp\SNAGHTMLf27b504.PNG">
            <a:extLst>
              <a:ext uri="{FF2B5EF4-FFF2-40B4-BE49-F238E27FC236}">
                <a16:creationId xmlns:a16="http://schemas.microsoft.com/office/drawing/2014/main" id="{2A2AE532-C997-4E34-9E92-65DA713F3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1997" y="711100"/>
            <a:ext cx="313549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3" name="Picture 2" descr="C:\Users\ala.AD\AppData\Local\Temp\SNAGHTML13a22358.PNG">
            <a:extLst>
              <a:ext uri="{FF2B5EF4-FFF2-40B4-BE49-F238E27FC236}">
                <a16:creationId xmlns:a16="http://schemas.microsoft.com/office/drawing/2014/main" id="{4DBE25FB-F599-4EF0-B69B-81BE06F95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85079" y="1117554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4" name="Picture 2" descr="C:\Users\ala.AD\AppData\Local\Temp\SNAGHTML13a22358.PNG">
            <a:extLst>
              <a:ext uri="{FF2B5EF4-FFF2-40B4-BE49-F238E27FC236}">
                <a16:creationId xmlns:a16="http://schemas.microsoft.com/office/drawing/2014/main" id="{227B6C5E-8BD4-4680-9930-55D21AB23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17399" y="1145382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5" name="Picture 2" descr="C:\Users\ala.AD\AppData\Local\Temp\SNAGHTML13a22358.PNG">
            <a:extLst>
              <a:ext uri="{FF2B5EF4-FFF2-40B4-BE49-F238E27FC236}">
                <a16:creationId xmlns:a16="http://schemas.microsoft.com/office/drawing/2014/main" id="{96C76F19-A6F2-4667-972D-20C077377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56233" y="1124513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6" name="Picture 2" descr="C:\Users\ala.AD\AppData\Local\Temp\SNAGHTML13a22358.PNG">
            <a:extLst>
              <a:ext uri="{FF2B5EF4-FFF2-40B4-BE49-F238E27FC236}">
                <a16:creationId xmlns:a16="http://schemas.microsoft.com/office/drawing/2014/main" id="{61CC6511-10E2-4D2B-AD58-F012011BD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10897" y="1137534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7" name="Picture 2" descr="C:\Users\ala.AD\AppData\Local\Temp\SNAGHTML13a22358.PNG">
            <a:extLst>
              <a:ext uri="{FF2B5EF4-FFF2-40B4-BE49-F238E27FC236}">
                <a16:creationId xmlns:a16="http://schemas.microsoft.com/office/drawing/2014/main" id="{6B8109EF-53C0-4FE9-9A9E-CFB583C6F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4934" y="1127393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9" name="Picture 22" descr="C:\Users\ala.AD\AppData\Local\Temp\SNAGHTML145891eb.PNG">
            <a:extLst>
              <a:ext uri="{FF2B5EF4-FFF2-40B4-BE49-F238E27FC236}">
                <a16:creationId xmlns:a16="http://schemas.microsoft.com/office/drawing/2014/main" id="{AC5494D8-0673-46AD-8538-1C16D01C6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9119" y="708700"/>
            <a:ext cx="261471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0" name="Picture 22" descr="C:\Users\ala.AD\AppData\Local\Temp\SNAGHTML145891eb.PNG">
            <a:extLst>
              <a:ext uri="{FF2B5EF4-FFF2-40B4-BE49-F238E27FC236}">
                <a16:creationId xmlns:a16="http://schemas.microsoft.com/office/drawing/2014/main" id="{76FF180F-47B2-4CB8-BEA0-2DD2F7CFA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60341" y="704872"/>
            <a:ext cx="261471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1" name="Picture 40" descr="C:\Users\ala.AD\AppData\Local\Temp\SNAGHTML2210321e.PNG">
            <a:extLst>
              <a:ext uri="{FF2B5EF4-FFF2-40B4-BE49-F238E27FC236}">
                <a16:creationId xmlns:a16="http://schemas.microsoft.com/office/drawing/2014/main" id="{F46E2CDB-9D7A-4708-A4F8-6F856D97B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05238" y="704872"/>
            <a:ext cx="261471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2" name="Picture 40" descr="C:\Users\ala.AD\AppData\Local\Temp\SNAGHTML2210321e.PNG">
            <a:extLst>
              <a:ext uri="{FF2B5EF4-FFF2-40B4-BE49-F238E27FC236}">
                <a16:creationId xmlns:a16="http://schemas.microsoft.com/office/drawing/2014/main" id="{F127A26E-DF40-454B-BF9C-21E656C45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61990" y="704872"/>
            <a:ext cx="261471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3" name="Picture 8" descr="C:\Users\ala.AD\AppData\Local\Temp\SNAGHTML13d496a0.PNG">
            <a:extLst>
              <a:ext uri="{FF2B5EF4-FFF2-40B4-BE49-F238E27FC236}">
                <a16:creationId xmlns:a16="http://schemas.microsoft.com/office/drawing/2014/main" id="{87A56106-6417-476D-BDEB-1AA2EB9B96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20853" y="740397"/>
            <a:ext cx="272827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4" name="Picture 8" descr="C:\Users\ala.AD\AppData\Local\Temp\SNAGHTML13d496a0.PNG">
            <a:extLst>
              <a:ext uri="{FF2B5EF4-FFF2-40B4-BE49-F238E27FC236}">
                <a16:creationId xmlns:a16="http://schemas.microsoft.com/office/drawing/2014/main" id="{3943796C-0B28-492D-A735-4F333E598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74245" y="741112"/>
            <a:ext cx="272827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5" name="Picture 8" descr="C:\Users\ala.AD\AppData\Local\Temp\SNAGHTML13d496a0.PNG">
            <a:extLst>
              <a:ext uri="{FF2B5EF4-FFF2-40B4-BE49-F238E27FC236}">
                <a16:creationId xmlns:a16="http://schemas.microsoft.com/office/drawing/2014/main" id="{00516A15-36FC-4A1E-9836-111A4C545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49647" y="723899"/>
            <a:ext cx="272827" cy="261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6" name="Picture 24" descr="C:\Users\ala.AD\AppData\Local\Temp\SNAGHTML146cba13.PNG">
            <a:extLst>
              <a:ext uri="{FF2B5EF4-FFF2-40B4-BE49-F238E27FC236}">
                <a16:creationId xmlns:a16="http://schemas.microsoft.com/office/drawing/2014/main" id="{B1A105FE-E180-46EF-AF35-F6C3598A7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50990" y="719382"/>
            <a:ext cx="250828" cy="25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7" name="Picture 24" descr="C:\Users\ala.AD\AppData\Local\Temp\SNAGHTML146cba13.PNG">
            <a:extLst>
              <a:ext uri="{FF2B5EF4-FFF2-40B4-BE49-F238E27FC236}">
                <a16:creationId xmlns:a16="http://schemas.microsoft.com/office/drawing/2014/main" id="{E7BB4B61-19AB-4393-A158-DED08002F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89670" y="709285"/>
            <a:ext cx="250828" cy="25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" name="Picture 347">
            <a:extLst>
              <a:ext uri="{FF2B5EF4-FFF2-40B4-BE49-F238E27FC236}">
                <a16:creationId xmlns:a16="http://schemas.microsoft.com/office/drawing/2014/main" id="{22FACC98-8DDF-4A91-95B2-DDADA06E8C8E}"/>
              </a:ext>
            </a:extLst>
          </p:cNvPr>
          <p:cNvPicPr>
            <a:picLocks noChangeAspect="1"/>
          </p:cNvPicPr>
          <p:nvPr/>
        </p:nvPicPr>
        <p:blipFill rotWithShape="1">
          <a:blip r:embed="rId15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5244973" y="1130046"/>
            <a:ext cx="245109" cy="250828"/>
          </a:xfrm>
          <a:prstGeom prst="flowChartConnector">
            <a:avLst/>
          </a:prstGeom>
        </p:spPr>
      </p:pic>
      <p:pic>
        <p:nvPicPr>
          <p:cNvPr id="349" name="Picture 6" descr="Related image">
            <a:extLst>
              <a:ext uri="{FF2B5EF4-FFF2-40B4-BE49-F238E27FC236}">
                <a16:creationId xmlns:a16="http://schemas.microsoft.com/office/drawing/2014/main" id="{A8EB4708-59D4-4984-84E4-F5A4D117F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09844" y="1130411"/>
            <a:ext cx="250828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0" name="Picture 8" descr="Related image">
            <a:extLst>
              <a:ext uri="{FF2B5EF4-FFF2-40B4-BE49-F238E27FC236}">
                <a16:creationId xmlns:a16="http://schemas.microsoft.com/office/drawing/2014/main" id="{0DE222DB-3142-468C-9798-E20A9057C6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89460" y="1141660"/>
            <a:ext cx="246829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1" name="Picture 8" descr="Related image">
            <a:extLst>
              <a:ext uri="{FF2B5EF4-FFF2-40B4-BE49-F238E27FC236}">
                <a16:creationId xmlns:a16="http://schemas.microsoft.com/office/drawing/2014/main" id="{56791DAA-8B7A-45CE-B928-9F77FF784D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027417" y="1132671"/>
            <a:ext cx="246829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2" name="Picture 2" descr="Image result for marvel the punisher series logo">
            <a:extLst>
              <a:ext uri="{FF2B5EF4-FFF2-40B4-BE49-F238E27FC236}">
                <a16:creationId xmlns:a16="http://schemas.microsoft.com/office/drawing/2014/main" id="{7DF2F362-15C1-4983-B87E-6EEC54DDC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5590704" y="699937"/>
            <a:ext cx="265026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3" name="Picture 2" descr="Image result for marvel the punisher series logo">
            <a:extLst>
              <a:ext uri="{FF2B5EF4-FFF2-40B4-BE49-F238E27FC236}">
                <a16:creationId xmlns:a16="http://schemas.microsoft.com/office/drawing/2014/main" id="{214072EF-0BBA-4073-AC61-00AED22BF2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8362717" y="719382"/>
            <a:ext cx="265026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4" name="Picture 16" descr="Loki Logo - Official Marvel T-shirt | Fully Filmy">
            <a:extLst>
              <a:ext uri="{FF2B5EF4-FFF2-40B4-BE49-F238E27FC236}">
                <a16:creationId xmlns:a16="http://schemas.microsoft.com/office/drawing/2014/main" id="{D4C33B5B-E32D-4591-8FA4-37EAB086B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01878" y="669921"/>
            <a:ext cx="250828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5" name="Picture 12" descr="The Falcon and The Winter Soldier Sticker by tasha0louise in 2021 |  Stickers, Winter soldier, Soldier">
            <a:extLst>
              <a:ext uri="{FF2B5EF4-FFF2-40B4-BE49-F238E27FC236}">
                <a16:creationId xmlns:a16="http://schemas.microsoft.com/office/drawing/2014/main" id="{CCF30FBF-E57C-4B85-AE1B-A116FD747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96887" y="1124207"/>
            <a:ext cx="250828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6" name="Picture 52" descr="C:\Users\ala.AD\AppData\Local\Temp\SNAGHTML22539e9d.PNG">
            <a:extLst>
              <a:ext uri="{FF2B5EF4-FFF2-40B4-BE49-F238E27FC236}">
                <a16:creationId xmlns:a16="http://schemas.microsoft.com/office/drawing/2014/main" id="{4CD570F3-293C-4DC5-8D02-B90EE7DA2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34117" y="1130037"/>
            <a:ext cx="250828" cy="25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7" name="Picture 52" descr="C:\Users\ala.AD\AppData\Local\Temp\SNAGHTML22539e9d.PNG">
            <a:extLst>
              <a:ext uri="{FF2B5EF4-FFF2-40B4-BE49-F238E27FC236}">
                <a16:creationId xmlns:a16="http://schemas.microsoft.com/office/drawing/2014/main" id="{44377C43-EE2E-4B34-95DF-AF4F0B2CC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8713" y="1141467"/>
            <a:ext cx="250828" cy="25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" name="Picture 14" descr="2560x1024 Wanda Vision Minimal Logo 5K 2560x1024 Resolution Wallpaper, HD  Minimalist 4K Wallpapers, Images, Photos and Background - Wallpapers Den">
            <a:extLst>
              <a:ext uri="{FF2B5EF4-FFF2-40B4-BE49-F238E27FC236}">
                <a16:creationId xmlns:a16="http://schemas.microsoft.com/office/drawing/2014/main" id="{DFC37FB3-CB6F-4820-9396-4FED0E8E4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40853" y="672233"/>
            <a:ext cx="276352" cy="250828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CB70B34-EF22-9760-05F8-2CFA7460ECE0}"/>
              </a:ext>
            </a:extLst>
          </p:cNvPr>
          <p:cNvPicPr>
            <a:picLocks noChangeAspect="1"/>
          </p:cNvPicPr>
          <p:nvPr/>
        </p:nvPicPr>
        <p:blipFill>
          <a:blip r:embed="rId16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274420" y="5399790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6206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iIsIk9yaWdpbmFsQXNzZW1ibHlWZXJzaW9uIjpudWxsLCJFZGl0aW9uIjoiUHJvIiwiTGFzdFNhdmVkRWRpdGlvbiI6MywiSXNQbHVzRWRpdGlvbiI6dHJ1ZSwiSXNQcm9FZGl0aW9uIjp0cnVlfSwiRWZmZWN0IjowLCJTdHlsZSI6eyIkaWQiOiIzIiwiVGltZWJhbmRTdHlsZSI6eyIkaWQiOiI0IiwiU2NhbGVNYXJraW5nIjowLCJTaGFwZSI6MCwiU2hhcGVTdHlsZSI6eyIkaWQiOiI1IiwiTWFyZ2luIjp7IiRpZCI6IjYiLCJUb3AiOjAuMCwiTGVmdCI6MTIuMCwiUmlnaHQiOjEyLjAsIkJvdHRvbSI6MC4wfSwiUGFkZGluZyI6eyIkaWQiOiI3IiwiVG9wIjo3LjAsIkxlZnQiOjAuMCwiUmlnaHQiOjAuMCwiQm90dG9tIjo3LjB9LCJCYWNrZ3JvdW5kIjp7IiRpZCI6IjgiLCJDb2xvciI6eyIkaWQiOiI5IiwiQSI6MjU1LCJSIjoxMTUsIkciOjExNSwiQiI6MTE1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k1pZGRsZVRpZXJTaGFwZVN0eWxlIjp7IiRpZCI6IjEzIiwiTWFyZ2luIjp7IiRyZWYiOiI2In0sIlBhZGRpbmciOnsiJHJlZiI6IjcifSwiQmFja2dyb3VuZCI6eyIkcmVmIjoiOCJ9LCJJc1Zpc2libGUiOnRydWUsIldpZHRoIjo4NTguMCwiSGVpZ2h0IjozMC4wLCJCb3JkZXJTdHlsZSI6bnVsbCwiUGFyZW50U3R5bGUiOm51bGx9LCJCb3R0b21UaWVyU2hhcGVTdHlsZSI6eyIkaWQiOiIxNCIsIk1hcmdpbiI6eyIkcmVmIjoiNiJ9LCJQYWRkaW5nIjp7IiRyZWYiOiI3In0sIkJhY2tncm91bmQiOnsiJHJlZiI6IjgifSwiSXNWaXNpYmxlIjp0cnVlLCJXaWR0aCI6ODU4LjAsIkhlaWdodCI6MzAuMCwiQm9yZGVyU3R5bGUiOm51bGwsIlBhcmVudFN0eWxlIjpudWxsfSwiUmlnaHRFbmRDYXBzU3R5bGUiOnsiJGlkIjoiMTUiLCJGb250U2V0dGluZ3MiOnsiJGlkIjoiMTYiLCJGb250U2l6ZSI6MTgsIkZvbnROYW1lIjoiQ2FsaWJyaSIsIklzQm9sZCI6dHJ1ZSwiSXNJdGFsaWMiOmZhbHNlLCJJc1VuZGVybGluZWQiOmZhbHNlLCJQYXJlbnRTdHlsZSI6bnVsbH0sIkF1dG9TaXplIjowLCJGb3JlZ3JvdW5kIjp7IiRpZCI6IjE3IiwiQ29sb3IiOnsiJGlkIjoiMTg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5IiwiVG9wIjowLjAsIkxlZnQiOjAuMCwiUmlnaHQiOjI1LjAsIkJvdHRvbSI6MC4wfSwiUGFkZGluZyI6eyIkaWQiOiIyMCIsIlRvcCI6MC4wLCJMZWZ0IjowLjAsIlJpZ2h0IjowLjAsIkJvdHRvbSI6MC4wfSwiQmFja2dyb3VuZCI6eyIkaWQiOiIyMSIsIkNvbG9yIjp7IiRpZCI6IjIyIiwiQSI6MCwiUiI6MCwiRyI6MCwiQiI6MH19LCJJc1Zpc2libGUiOmZhbHNlLCJXaWR0aCI6MC4wLCJIZWlnaHQiOjAuMCwiQm9yZGVyU3R5bGUiOm51bGwsIlBhcmVudFN0eWxlIjpudWxsfSwiTGVmdEVuZENhcHNTdHlsZSI6eyIkaWQiOiIyMyIsIkZvbnRTZXR0aW5ncyI6eyIkaWQiOiIyNCIsIkZvbnRTaXplIjoxOCwiRm9udE5hbWUiOiJDYWxpYnJpIiwiSXNCb2xkIjp0cnVlLCJJc0l0YWxpYyI6ZmFsc2UsIklzVW5kZXJsaW5lZCI6ZmFsc2UsIlBhcmVudFN0eWxlIjpudWxsfSwiQXV0b1NpemUiOjAsIkZvcmVncm91bmQiOnsiJGlkIjoiMjUiLCJDb2xvciI6eyIkaWQiOiIy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ciLCJUb3AiOjAuMCwiTGVmdCI6MjUuMCwiUmlnaHQiOjAuMCwiQm90dG9tIjowLjB9LCJQYWRkaW5nIjp7IiRpZCI6IjI4IiwiVG9wIjowLjAsIkxlZnQiOjAuMCwiUmlnaHQiOjAuMCwiQm90dG9tIjowLjB9LCJCYWNrZ3JvdW5kIjp7IiRpZCI6IjI5IiwiQ29sb3IiOnsiJHJlZiI6IjIyIn19LCJJc1Zpc2libGUiOmZhbHNlLCJXaWR0aCI6MC4wLCJIZWlnaHQiOjAuMCwiQm9yZGVyU3R5bGUiOm51bGwsIlBhcmVudFN0eWxlIjpudWxsfSwiVG9kYXlUZXh0U3R5bGUiOnsiJGlkIjoiMzAiLCJGb250U2V0dGluZ3MiOnsiJGlkIjoiMzEiLCJGb250U2l6ZSI6MTIsIkZvbnROYW1lIjoiQ2FsaWJyaSIsIklzQm9sZCI6ZmFsc2UsIklzSXRhbGljIjpmYWxzZSwiSXNVbmRlcmxpbmVkIjpmYWxzZSwiUGFyZW50U3R5bGUiOm51bGx9LCJBdXRvU2l6ZSI6MCwiRm9yZWdyb3VuZCI6eyIkaWQiOiIzMiIsIkNvbG9yIjp7IiRpZCI6IjM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0IiwiVG9wIjowLjAsIkxlZnQiOjAuMCwiUmlnaHQiOjAuMCwiQm90dG9tIjowLjB9LCJQYWRkaW5nIjp7IiRpZCI6IjM1IiwiVG9wIjowLjAsIkxlZnQiOjAuMCwiUmlnaHQiOjAuMCwiQm90dG9tIjowLjB9LCJCYWNrZ3JvdW5kIjp7IiRpZCI6IjM2IiwiQ29sb3IiOnsiJHJlZiI6IjIyIn19LCJJc1Zpc2libGUiOmZhbHNlLCJXaWR0aCI6MC4wLCJIZWlnaHQiOjAuMCwiQm9yZGVyU3R5bGUiOm51bGwsIlBhcmVudFN0eWxlIjpudWxsfSwiVG9kYXlNYXJrZXJTdHlsZSI6eyIkaWQiOiIzNyIsIk1hcmdpbiI6eyIkaWQiOiIzOCIsIlRvcCI6MC4wLCJMZWZ0IjowLjAsIlJpZ2h0IjowLjAsIkJvdHRvbSI6MC4wfSwiUGFkZGluZyI6eyIkaWQiOiIzOSIsIlRvcCI6MC4wLCJMZWZ0IjowLjAsIlJpZ2h0IjowLjAsIkJvdHRvbSI6MC4wfSwiQmFja2dyb3VuZCI6eyIkaWQiOiI0MCIsIkNvbG9yIjp7IiRpZCI6IjQxIiwiQSI6MjU1LCJSIjoyNTUsIkciOjAsIkIiOjB9fSwiSXNWaXNpYmxlIjp0cnVlLCJXaWR0aCI6MC4wLCJIZWlnaHQiOjAuMCwiQm9yZGVyU3R5bGUiOm51bGwsIlBhcmVudFN0eWxlIjpudWxsfSwiU2NhbGVTdHlsZSI6eyIkaWQiOiI0MiIsIlNoYXBlIjowLCJTaG93U2VnbWVudFNlcGFyYXRvcnMiOnRydWUsIlNlZ21lbnRTZXBhcmF0b3JPcGFjaXR5IjozMCwiSGFzQmVlblZpc2libGVCZWZvcmUiOnRydWUsIkZvbnRTZXR0aW5ncyI6eyIkaWQiOiI0MyIsIkZvbnRTaXplIjoxMiwiRm9udE5hbWUiOiJDYWxpYnJpIiwiSXNCb2xkIjpmYWxzZSwiSXNJdGFsaWMiOmZhbHNlLCJJc1VuZGVybGluZWQiOmZhbHNlLCJQYXJlbnRTdHlsZSI6bnVsbH0sIkF1dG9TaXplIjowLCJGb3JlZ3JvdW5kIjp7IiRpZCI6IjQ0IiwiQ29sb3IiOnsiJGlkIjoiNDUiLCJBIjoyNTUsIlIiOjExNSwiRyI6MTE1LCJCIjoxMTV9fSwiTWF4V2lkdGgiOjIwMC4wLCJNYXhIZWlnaHQiOiJJbmZpbml0eSIsIlNtYXJ0Rm9yZWdyb3VuZElzQWN0aXZlIjpmYWxzZSwiSG9yaXpvbnRhbEFsaWdubWVudCI6MCwiVmVydGljYWxBbGlnbm1lbnQiOjEsIlNtYXJ0Rm9yZWdyb3VuZCI6bnVsbCwiQmFja2dyb3VuZEZpbGxUeXBlIjowLCJNYXJnaW4iOnsiJGlkIjoiNDYiLCJUb3AiOjAuMCwiTGVmdCI6NS4wLCJSaWdodCI6MC4wLCJCb3R0b20iOjAuMH0sIlBhZGRpbmciOnsiJGlkIjoiNDciLCJUb3AiOjAuMCwiTGVmdCI6MC4wLCJSaWdodCI6MC4wLCJCb3R0b20iOjAuMH0sIkJhY2tncm91bmQiOnsiJGlkIjoiNDgiLCJDb2xvciI6eyIkcmVmIjoiMjIifX0sIklzVmlzaWJsZSI6dHJ1ZSwiV2lkdGgiOjAuMCwiSGVpZ2h0IjowLjAsIkJvcmRlclN0eWxlIjpudWxsLCJQYXJlbnRTdHlsZSI6bnVsbH0sIlNpbmdsZVNjYWxlU2hhcGVTdHlsZSI6eyIkaWQiOiI0OSIsIlNoYXBlIjowLCJIZWlnaHQiOjMwLjB9LCJNaWRkbGVUaWVyU2NhbGVTdHlsZSI6eyIkaWQiOiI1MCIsIlNoYXBlIjowLCJTaG93U2VnbWVudFNlcGFyYXRvcnMiOnRydWUsIlNlZ21lbnRTZXBhcmF0b3JPcGFjaXR5IjozMCwiSGFzQmVlblZpc2libGVCZWZvcmUiOmZhbHNlLCJGb250U2V0dGluZ3MiOnsiJGlkIjoiNTEiLCJGb250U2l6ZSI6MTIsIkZvbnROYW1lIjoiQ2FsaWJyaSIsIklzQm9sZCI6ZmFsc2UsIklzSXRhbGljIjpmYWxzZSwiSXNVbmRlcmxpbmVkIjpmYWxzZSwiUGFyZW50U3R5bGUiOm51bGx9LCJBdXRvU2l6ZSI6MCwiRm9yZWdyb3VuZCI6eyIkcmVmIjoiNDQifSwiTWF4V2lkdGgiOjIwMC4wLCJNYXhIZWlnaHQiOiJJbmZpbml0eSIsIlNtYXJ0Rm9yZWdyb3VuZElzQWN0aXZlIjpmYWxzZSwiSG9yaXpvbnRhbEFsaWdubWVudCI6MCwiVmVydGljYWxBbGlnbm1lbnQiOjEsIlNtYXJ0Rm9yZWdyb3VuZCI6bnVsbCwiQmFja2dyb3VuZEZpbGxUeXBlIjowLCJNYXJnaW4iOnsiJHJlZiI6IjQ2In0sIlBhZGRpbmciOnsiJHJlZiI6IjQ3In0sIkJhY2tncm91bmQiOnsiJHJlZiI6IjQ4In0sIklzVmlzaWJsZSI6ZmFsc2UsIldpZHRoIjowLjAsIkhlaWdodCI6MC4wLCJCb3JkZXJTdHlsZSI6bnVsbCwiUGFyZW50U3R5bGUiOm51bGx9LCJCb3R0b21UaWVyU2NhbGVTdHlsZSI6eyIkaWQiOiI1MiIsIlNoYXBlIjowLCJTaG93U2VnbWVudFNlcGFyYXRvcnMiOnRydWUsIlNlZ21lbnRTZXBhcmF0b3JPcGFjaXR5IjozMCwiSGFzQmVlblZpc2libGVCZWZvcmUiOmZhbHNlLCJGb250U2V0dGluZ3MiOnsiJGlkIjoiNTMiLCJGb250U2l6ZSI6MTIsIkZvbnROYW1lIjoiQ2FsaWJyaSIsIklzQm9sZCI6ZmFsc2UsIklzSXRhbGljIjpmYWxzZSwiSXNVbmRlcmxpbmVkIjpmYWxzZSwiUGFyZW50U3R5bGUiOm51bGx9LCJBdXRvU2l6ZSI6MCwiRm9yZWdyb3VuZCI6eyIkcmVmIjoiNDQifSwiTWF4V2lkdGgiOjIwMC4wLCJNYXhIZWlnaHQiOiJJbmZpbml0eSIsIlNtYXJ0Rm9yZWdyb3VuZElzQWN0aXZlIjpmYWxzZSwiSG9yaXpvbnRhbEFsaWdubWVudCI6MCwiVmVydGljYWxBbGlnbm1lbnQiOjEsIlNtYXJ0Rm9yZWdyb3VuZCI6bnVsbCwiQmFja2dyb3VuZEZpbGxUeXBlIjowLCJNYXJnaW4iOnsiJHJlZiI6IjQ2In0sIlBhZGRpbmciOnsiJHJlZiI6IjQ3In0sIkJhY2tncm91bmQiOnsiJHJlZiI6IjQ4In0sIklzVmlzaWJsZSI6ZmFsc2UsIldpZHRoIjowLjAsIkhlaWdodCI6MC4wLCJCb3JkZXJTdHlsZSI6bnVsbCwiUGFyZW50U3R5bGUiOm51bGx9LCJFbGFwc2VkVGltZUJhY2tncm91bmQiOnsiJGlkIjoiNTQiLCJDb2xvciI6eyIkaWQiOiI1NSIsIkEiOjE5MSwiUiI6MjU1LCJHIjowLCJCIjowfX0sIkFwcGVuZFllYXJPblllYXJDaGFuZ2UiOnRydWUsIkVsYXBzZWRUaW1lRm9ybWF0IjowLCJUb2RheU1hcmtlclBvc2l0aW9uIjowLCJRdWlja1Bvc2l0aW9uIjozLCJBYnNvbHV0ZVBvc2l0aW9uIjoyODAuOTA1NDI2LCJNYXJnaW4iOnsiJGlkIjoiNTYiLCJUb3AiOjAuMCwiTGVmdCI6MTAuMCwiUmlnaHQiOjEwLjAsIkJvdHRvbSI6MC4wfSwiUGFkZGluZyI6eyIkaWQiOiI1NyIsIlRvcCI6MC4wLCJMZWZ0IjowLjAsIlJpZ2h0IjowLjAsIkJvdHRvbSI6MC4wfSwiQmFja2dyb3VuZCI6eyIkaWQiOiI1OCIsIkNvbG9yIjp7IiRpZCI6IjU5IiwiQSI6MjU1LCJSIjozMSwiRyI6NzMsIkIiOjEyNX19LCJJc1Zpc2libGUiOnRydWUsIldpZHRoIjowLjAsIkhlaWdodCI6MC4wLCJCb3JkZXJTdHlsZSI6bnVsbCwiUGFyZW50U3R5bGUiOm51bGx9LCJEZWZhdWx0TWlsZXN0b25lU3R5bGUiOnsiJGlkIjoiNjAiLCJTaGFwZSI6MSwiQ29ubmVjdG9yTWFyZ2luIjp7IiRpZCI6IjYxIiwiVG9wIjowLjAsIkxlZnQiOjIuMCwiUmlnaHQiOjIuMCwiQm90dG9tIjowLjB9LCJDb25uZWN0b3JTdHlsZSI6eyIkaWQiOiI2MiIsIkxpbmVDb2xvciI6eyIkaWQiOiI2MyIsIiR0eXBlIjoiTkxSRS5Db21tb24uRG9tLlNvbGlkQ29sb3JCcnVzaCwgTkxSRS5Db21tb24iLCJDb2xvciI6eyIkaWQiOiI2NCIsIkEiOjI1NSwiUiI6MCwiRyI6MCwiQiI6MH19LCJMaW5lV2VpZ2h0IjoxLjAsIkxpbmVUeXBlIjowLCJQYXJlbnRTdHlsZSI6bnVsbH0sIklzQmVsb3dUaW1lYmFuZCI6ZmFsc2UsIlBvc2l0aW9uT25UYXNrIjowLCJIaWRlRGF0ZSI6ZmFsc2UsIlNoYXBlU2l6ZSI6MCwiU3BhY2luZyI6MS4wLCJQYWRkaW5nIjp7IiRpZCI6IjY1IiwiVG9wIjo3LjAsIkxlZnQiOjMuMCwiUmlnaHQiOjAuMCwiQm90dG9tIjoyLjB9LCJTaGFwZVN0eWxlIjp7IiRpZCI6IjY2IiwiTWFyZ2luIjp7IiRpZCI6IjY3IiwiVG9wIjowLjAsIkxlZnQiOjAuMCwiUmlnaHQiOjAuMCwiQm90dG9tIjowLjB9LCJQYWRkaW5nIjp7IiRpZCI6IjY4IiwiVG9wIjowLjAsIkxlZnQiOjAuMCwiUmlnaHQiOjAuMCwiQm90dG9tIjowLjB9LCJCYWNrZ3JvdW5kIjp7IiRpZCI6IjY5IiwiQ29sb3IiOnsiJGlkIjoiNzAiLCJBIjoyNTUsIlIiOjkxLCJHIjoxNTUsIkIiOjIxM319LCJJc1Zpc2libGUiOnRydWUsIldpZHRoIjoxMi4wLCJIZWlnaHQiOjE0LjAsIkJvcmRlclN0eWxlIjp7IiRpZCI6IjcxIiwiTGluZUNvbG9yIjp7IiRpZCI6IjcyIiwiJHR5cGUiOiJOTFJFLkNvbW1vbi5Eb20uU29saWRDb2xvckJydXNoLCBOTFJFLkNvbW1vbiIsIkNvbG9yIjp7IiRpZCI6IjczIiwiQSI6MjU1LCJSIjoyNTUsIkciOjAsIkIiOjB9fSwiTGluZVdlaWdodCI6MC4wLCJMaW5lVHlwZSI6MCwiUGFyZW50U3R5bGUiOm51bGx9LCJQYXJlbnRTdHlsZSI6bnVsbH0sIlRpdGxlU3R5bGUiOnsiJGlkIjoiNzQiLCJGb250U2V0dGluZ3MiOnsiJGlkIjoiNzUiLCJGb250U2l6ZSI6MTIsIkZvbnROYW1lIjoiU2Vnb2UgVUkiLCJJc0JvbGQiOnRydWUsIklzSXRhbGljIjpmYWxzZSwiSXNVbmRlcmxpbmVkIjpmYWxzZSwiUGFyZW50U3R5bGUiOm51bGx9LCJBdXRvU2l6ZSI6MCwiRm9yZWdyb3VuZCI6eyIkaWQiOiI3NiIsIkNvbG9yIjp7IiRpZCI6Ijc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4IiwiVG9wIjowLjAsIkxlZnQiOjAuMCwiUmlnaHQiOjAuMCwiQm90dG9tIjowLjB9LCJQYWRkaW5nIjp7IiRpZCI6Ijc5IiwiVG9wIjowLjAsIkxlZnQiOjAuMCwiUmlnaHQiOjAuMCwiQm90dG9tIjowLjB9LCJCYWNrZ3JvdW5kIjp7IiRpZCI6IjgwIiwiQ29sb3IiOnsiJHJlZiI6IjIyIn19LCJJc1Zpc2libGUiOnRydWUsIldpZHRoIjowLjAsIkhlaWdodCI6MC4wLCJCb3JkZXJTdHlsZSI6bnVsbCwiUGFyZW50U3R5bGUiOm51bGx9LCJEY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1IiwiVG9wIjowLjAsIkxlZnQiOjAuMCwiUmlnaHQiOjAuMCwiQm90dG9tIjowLjB9LCJQYWRkaW5nIjp7IiRpZCI6Ijg2IiwiVG9wIjowLjAsIkxlZnQiOjAuMCwiUmlnaHQiOjAuMCwiQm90dG9tIjowLjB9LCJCYWNrZ3JvdW5kIjp7IiRpZCI6Ijg3IiwiQ29sb3IiOnsiJHJlZiI6IjIyIn19LCJJc1Zpc2libGUiOmZhbHNlLCJXaWR0aCI6MC4wLCJIZWlnaHQiOjAuMCwiQm9yZGVyU3R5bGUiOm51bGwsIlBhcmVudFN0eWxlIjpudWxsfSwiRGF0ZUZvcm1hdCI6eyIkaWQiOiI4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5IiwiRGF0ZVBhcnRJc1Zpc2libGUiOmZhbHNlLCJUaW1lUGFydElzVmlzaWJsZSI6ZmFsc2V9fSwiV2Vla051bWJlcmluZyI6eyIkaWQiOiI5MCIsIkZvcm1hdCI6MCwiSXNWaXNpYmxlIjpmYWxzZSwiTGFzdEtub3duVmlzaWJpbGl0eVN0YXRlIjpmYWxzZX0sIklzVmlzaWJsZSI6dHJ1ZSwiUGFyZW50U3R5bGUiOm51bGx9LCJEZWZhdWx0VGFza1N0eWxlIjp7IiRpZCI6IjkxIiwiU2hhcGUiOjAsIlNoYXBlVGhpY2tuZXNzIjoxLCJEdXJhdGlvbkZvcm1hdCI6MCwiSW5jbHVkZU5vbldvcmtpbmdEYXlzSW5EdXJhdGlvbiI6ZmFsc2UsIlBlcmNlbnRhZ2VDb21wbGV0ZVN0eWxlIjp7IiRpZCI6IjkyIiwiRm9udFNldHRpbmdzIjp7IiRpZCI6IjkzIiwiRm9udFNpemUiOjEwLCJGb250TmFtZSI6IkNhbGlicmkiLCJJc0JvbGQiOmZhbHNlLCJJc0l0YWxpYyI6ZmFsc2UsIklzVW5kZXJsaW5lZCI6ZmFsc2UsIlBhcmVudFN0eWxlIjpudWxsfSwiQXV0b1NpemUiOjAsIkZvcmVncm91bmQiOnsiJGlkIjoiOTQiLCJDb2xvciI6eyIkaWQiOiI5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2IiwiVG9wIjowLjAsIkxlZnQiOjAuMCwiUmlnaHQiOjAuMCwiQm90dG9tIjowLjB9LCJQYWRkaW5nIjp7IiRpZCI6Ijk3IiwiVG9wIjowLjAsIkxlZnQiOjAuMCwiUmlnaHQiOjAuMCwiQm90dG9tIjowLjB9LCJCYWNrZ3JvdW5kIjp7IiRpZCI6Ijk4IiwiQ29sb3IiOnsiJHJlZiI6IjIyIn19LCJJc1Zpc2libGUiOnRydWUsIldpZHRoIjowLjAsIkhlaWdodCI6MC4wLCJCb3JkZXJTdHlsZSI6bnVsbCwiUGFyZW50U3R5bGUiOm51bGx9LCJEdXJhdGlvblN0eWxlIjp7IiRpZCI6Ijk5IiwiRm9udFNldHRpbmdzIjp7IiRpZCI6IjEwMCIsIkZvbnRTaXplIjoxMCwiRm9udE5hbWUiOiJDYWxpYnJpIiwiSXNCb2xkIjpmYWxzZSwiSXNJdGFsaWMiOmZhbHNlLCJJc1VuZGVybGluZWQiOmZhbHNlLCJQYXJlbnRTdHlsZSI6bnVsbH0sIkF1dG9TaXplIjowLCJGb3JlZ3JvdW5kIjp7IiRpZCI6IjEwMSIsIkNvbG9yIjp7IiRpZCI6IjEw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yIsIlRvcCI6MC4wLCJMZWZ0IjowLjAsIlJpZ2h0IjowLjAsIkJvdHRvbSI6MC4wfSwiUGFkZGluZyI6eyIkaWQiOiIxMDQiLCJUb3AiOjAuMCwiTGVmdCI6MC4wLCJSaWdodCI6MC4wLCJCb3R0b20iOjAuMH0sIkJhY2tncm91bmQiOnsiJGlkIjoiMTA1IiwiQ29sb3IiOnsiJHJlZiI6IjIyIn19LCJJc1Zpc2libGUiOnRydWUsIldpZHRoIjowLjAsIkhlaWdodCI6MC4wLCJCb3JkZXJTdHlsZSI6bnVsbCwiUGFyZW50U3R5bGUiOm51bGx9LCJIb3Jpem9udGFsQ29ubmVjdG9yU3R5bGUiOnsiJGlkIjoiMTA2IiwiTGluZUNvbG9yIjp7IiRpZCI6IjEwNyIsIiR0eXBlIjoiTkxSRS5Db21tb24uRG9tLlNvbGlkQ29sb3JCcnVzaCwgTkxSRS5Db21tb24iLCJDb2xvciI6eyIkaWQiOiIxMDgiLCJBIjoyNTUsIlIiOjIwNCwiRyI6MjA0LCJCIjoyMDR9fSwiTGluZVdlaWdodCI6MS4wLCJMaW5lVHlwZSI6MCwiUGFyZW50U3R5bGUiOm51bGx9LCJWZXJ0aWNhbENvbm5lY3RvclN0eWxlIjp7IiRpZCI6IjEwOSIsIkxpbmVDb2xvciI6eyIkaWQiOiIxMTAiLCIkdHlwZSI6Ik5MUkUuQ29tbW9uLkRvbS5Tb2xpZENvbG9yQnJ1c2gsIE5MUkUuQ29tbW9uIiwiQ29sb3IiOnsiJGlkIjoiMTExIiwiQSI6MjU1LCJSIjoyMDQsIkciOjIwNCwiQiI6MjA0fX0sIkxpbmVXZWlnaHQiOjAuMCwiTGluZVR5cGUiOjAsIlBhcmVudFN0eWxlIjpudWxsfSwiTWFyZ2luIjpudWxsLCJTdGFydERhdGVQb3NpdGlvbiI6MiwiRW5kRGF0ZVBvc2l0aW9uIjoyLCJEYXRlSXNWaXNpYmxlIjp0cnVlLCJUaXRsZVBvc2l0aW9uIjo0LCJEdXJhdGlvblBvc2l0aW9uIjo2LCJQZXJjZW50YWdlQ29tcGxldGVkUG9zaXRpb24iOjYsIlNwYWNpbmciOjUsIklzQmVsb3dUaW1lYmFuZCI6dHJ1ZSwiUGVyY2VudGFnZUNvbXBsZXRlU2hhcGVPcGFjaXR5IjozNSwiU2hhcGVTdHlsZSI6eyIkaWQiOiIxMTIiLCJNYXJnaW4iOnsiJGlkIjoiMTEzIiwiVG9wIjowLjAsIkxlZnQiOjQuMCwiUmlnaHQiOjQuMCwiQm90dG9tIjowLjB9LCJQYWRkaW5nIjp7IiRpZCI6IjExNCIsIlRvcCI6MC4wLCJMZWZ0IjowLjAsIlJpZ2h0IjowLjAsIkJvdHRvbSI6MC4wfSwiQmFja2dyb3VuZCI6eyIkaWQiOiIxMTUiLCJDb2xvciI6eyIkaWQiOiIxMTYiLCJBIjoyNTUsIlIiOjAsIkciOjExNCwiQiI6MTg4fX0sIklzVmlzaWJsZSI6dHJ1ZSwiV2lkdGgiOjAuMCwiSGVpZ2h0IjoxNi4wLCJCb3JkZXJTdHlsZSI6eyIkaWQiOiIxMTciLCJMaW5lQ29sb3IiOnsiJGlkIjoiMTE4IiwiJHR5cGUiOiJOTFJFLkNvbW1vbi5Eb20uU29saWRDb2xvckJydXNoLCBOTFJFLkNvbW1vbiIsIkNvbG9yIjp7IiRpZCI6IjExOSIsIkEiOjI1NSwiUiI6MjU1LCJHIjowLCJCIjowfX0sIkxpbmVXZWlnaHQiOjAuMCwiTGluZVR5cGUiOjAsIlBhcmVudFN0eWxlIjpudWxsfSwiUGFyZW50U3R5bGUiOm51bGx9LCJUaXRsZVN0eWxlIjp7IiRpZCI6IjEyMCIsIkZvbnRTZXR0aW5ncyI6eyIkaWQiOiIxMjEiLCJGb250U2l6ZSI6MTEsIkZvbnROYW1lIjoiQ2FsaWJyaSIsIklzQm9sZCI6dHJ1ZSwiSXNJdGFsaWMiOmZhbHNlLCJJc1VuZGVybGluZWQiOmZhbHNlLCJQYXJlbnRTdHlsZSI6bnVsbH0sIkF1dG9TaXplIjowLCJGb3JlZ3JvdW5kIjp7IiRpZCI6IjEyMiIsIkNvbG9yIjp7IiRpZCI6IjEy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jQiLCJUb3AiOjAuMCwiTGVmdCI6MC4wLCJSaWdodCI6MC4wLCJCb3R0b20iOjAuMH0sIlBhZGRpbmciOnsiJGlkIjoiMTI1IiwiVG9wIjowLjAsIkxlZnQiOjAuMCwiUmlnaHQiOjAuMCwiQm90dG9tIjowLjB9LCJCYWNrZ3JvdW5kIjp7IiRpZCI6IjEyNiIsIkNvbG9yIjp7IiRyZWYiOiIyMiJ9fSwiSXNWaXNpYmxlIjp0cnVlLCJXaWR0aCI6MC4wLCJIZWlnaHQiOjAuMCwiQm9yZGVyU3R5bGUiOm51bGwsIlBhcmVudFN0eWxlIjpudWxsfSwiRGF0ZVN0eWxlIjp7IiRpZCI6IjEyNyIsIkZvbnRTZXR0aW5ncyI6eyIkaWQiOiIxMjgiLCJGb250U2l6ZSI6MTAsIkZvbnROYW1lIjoiQ2FsaWJyaSIsIklzQm9sZCI6ZmFsc2UsIklzSXRhbGljIjpmYWxzZSwiSXNVbmRlcmxpbmVkIjpmYWxzZSwiUGFyZW50U3R5bGUiOm51bGx9LCJBdXRvU2l6ZSI6MCwiRm9yZWdyb3VuZCI6eyIkaWQiOiIxMjkiLCJDb2xvciI6eyIkaWQiOiIxMz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SIsIlRvcCI6MC4wLCJMZWZ0IjowLjAsIlJpZ2h0IjowLjAsIkJvdHRvbSI6MC4wfSwiUGFkZGluZyI6eyIkaWQiOiIxMzIiLCJUb3AiOjAuMCwiTGVmdCI6MC4wLCJSaWdodCI6MC4wLCJCb3R0b20iOjAuMH0sIkJhY2tncm91bmQiOnsiJGlkIjoiMTMzIiwiQ29sb3IiOnsiJHJlZiI6IjIyIn19LCJJc1Zpc2libGUiOnRydWUsIldpZHRoIjowLjAsIkhlaWdodCI6MC4wLCJCb3JkZXJTdHlsZSI6bnVsbCwiUGFyZW50U3R5bGUiOm51bGx9LCJEYXRlRm9ybWF0Ijp7IiRpZCI6IjEz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UiLCJGb3JtYXQiOjAsIklzVmlzaWJsZSI6ZmFsc2UsIkxhc3RLbm93blZpc2liaWxpdHlTdGF0ZSI6ZmFsc2V9LCJJc1Zpc2libGUiOnRydWUsIlBhcmVudFN0eWxlIjpudWxsLCJfZXhwbGljaXRseVNldCI6eyIkaWQiOiIxMz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NyIsIkdyaWRsaW5lU3R5bGUiOnsiJGlkIjoiMTM4IiwiTGluZUNvbG9yIjp7IiRpZCI6IjEzOSIsIiR0eXBlIjoiTkxSRS5Db21tb24uRG9tLlNvbGlkQ29sb3JCcnVzaCwgTkxSRS5Db21tb24iLCJDb2xvciI6eyIkaWQiOiIxNDAiLCJBIjozOCwiUiI6OTEsIkciOjE1NSwiQiI6MjEzfX0sIkxpbmVXZWlnaHQiOjEuMCwiTGluZVR5cGUiOjAsIlBhcmVudFN0eWxlIjpudWxsfSwiTWFyZ2luIjp7IiRpZCI6IjE0MSIsIlRvcCI6MC4wLCJMZWZ0IjowLjAsIlJpZ2h0IjowLjAsIkJvdHRvbSI6MC4wfSwiUGFkZGluZyI6eyIkaWQiOiIxNDIiLCJUb3AiOjAuMCwiTGVmdCI6MC4wLCJSaWdodCI6MC4wLCJCb3R0b20iOjAuMH0sIkJhY2tncm91bmQiOm51bGwsIklzVmlzaWJsZSI6dHJ1ZSwiV2lkdGgiOjAuMCwiSGVpZ2h0IjowLjAsIkJvcmRlclN0eWxlIjpudWxsLCJQYXJlbnRTdHlsZSI6bnVsbH0sIkFjdGl2aXR5TGluZVBhbmVsU3R5bGUiOnsiJGlkIjoiMTQzIiwiQWN0aXZpdHlMaW5lU3R5bGUiOnsiJGlkIjoiMTQ0IiwiTGluZUNvbG9yIjp7IiRpZCI6IjE0NSIsIiR0eXBlIjoiTkxSRS5Db21tb24uRG9tLlNvbGlkQ29sb3JCcnVzaCwgTkxSRS5Db21tb24iLCJDb2xvciI6eyIkaWQiOiIxNDYiLCJBIjozOCwiUiI6NzksIkciOjEyOSwiQiI6MTg5fX0sIkxpbmVXZWlnaHQiOjEuMCwiTGluZVR5cGUiOjAsIlBhcmVudFN0eWxlIjpudWxsfSwiTWFyZ2luIjp7IiRpZCI6IjE0NyIsIlRvcCI6MC4wLCJMZWZ0IjowLjAsIlJpZ2h0IjowLjAsIkJvdHRvbSI6MC4wfSwiUGFkZGluZyI6eyIkaWQiOiIxNDg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xNDkiLCJBY3Rpdml0eUhlYWRlcldpZHRoIjowLjAsIklzU2V0IjpmYWxzZX0sIkRlZmF1bHRTd2ltbGFuZVN0eWxlIjp7IiRpZCI6IjE1MCIsIkhlYWRlclN0eWxlIjp7IiRpZCI6IjE1MSIsIlRleHRTdHlsZSI6eyIkaWQiOiIxNTIiLCJGb250U2V0dGluZ3MiOnsiJGlkIjoiMTUzIiwiRm9udFNpemUiOjEyLCJGb250TmFtZSI6IkNhbGlicmkiLCJJc0JvbGQiOmZhbHNlLCJJc0l0YWxpYyI6ZmFsc2UsIklzVW5kZXJsaW5lZCI6ZmFsc2UsIlBhcmVudFN0eWxlIjpudWxsfSwiQXV0b1NpemUiOjAsIkZvcmVncm91bmQiOnsiJGlkIjoiMTU0IiwiQ29sb3IiOnsiJGlkIjoiMTU1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m51bGwsIklzVmlzaWJsZSI6dHJ1ZSwiV2lkdGgiOjAuMCwiSGVpZ2h0IjowLjAsIkJvcmRlclN0eWxlIjpudWxsLCJQYXJlbnRTdHlsZSI6bnVsbH0sIlJlY3RhbmdsZVN0eWxlIjp7IiRpZCI6IjE1OCIsIk1hcmdpbiI6eyIkaWQiOiIxNTkiLCJUb3AiOjAuMCwiTGVmdCI6MC4wLCJSaWdodCI6MC4wLCJCb3R0b20iOjAuMH0sIlBhZGRpbmciOnsiJGlkIjoiMTYwIiwiVG9wIjowLjAsIkxlZnQiOjAuMCwiUmlnaHQiOjAuMCwiQm90dG9tIjowLjB9LCJCYWNrZ3JvdW5kIjp7IiRpZCI6IjE2MSIsIkNvbG9yIjp7IiRpZCI6IjE2MiIsIkEiOjEyNywiUiI6OTEsIkciOjE1NSwiQiI6MjEzfX0sIklzVmlzaWJsZSI6dHJ1ZSwiV2lkdGgiOjAuMCwiSGVpZ2h0IjowLjAsIkJvcmRlclN0eWxlIjp7IiRpZCI6IjE2MyIsIkxpbmVDb2xvciI6eyIkaWQiOiIxNjQiLCIkdHlwZSI6Ik5MUkUuQ29tbW9uLkRvbS5Tb2xpZENvbG9yQnJ1c2gsIE5MUkUuQ29tbW9uIiwiQ29sb3IiOnsiJGlkIjoiMTY1IiwiQSI6MjU1LCJSIjoyNTUsIkciOjAsIkIiOjB9fSwiTGluZVdlaWdodCI6MC4wLCJMaW5lVHlwZSI6MCwiUGFyZW50U3R5bGUiOm51bGx9LCJQYXJlbnRTdHlsZSI6bnVsbH0sIk1hcmdpbiI6eyIkaWQiOiIxNjYiLCJUb3AiOjAuMCwiTGVmdCI6MC4wLCJSaWdodCI6MC4wLCJCb3R0b20iOjAuMH0sIlBhZGRpbmciOnsiJGlkIjoiMTY3IiwiVG9wIjowLjAsIkxlZnQiOjAuMCwiUmlnaHQiOjAuMCwiQm90dG9tIjowLjB9LCJCYWNrZ3JvdW5kIjpudWxsLCJJc1Zpc2libGUiOnRydWUsIldpZHRoIjowLjAsIkhlaWdodCI6MC4wLCJCb3JkZXJTdHlsZSI6bnVsbCwiUGFyZW50U3R5bGUiOm51bGx9LCJCYWNrZ3JvdW5kU3R5bGUiOnsiJGlkIjoiMTY4IiwiTWFyZ2luIjp7IiRpZCI6IjE2OSIsIlRvcCI6MC4wLCJMZWZ0IjowLjAsIlJpZ2h0IjowLjAsIkJvdHRvbSI6MC4wfSwiUGFkZGluZyI6eyIkaWQiOiIxNzAiLCJUb3AiOjAuMCwiTGVmdCI6MC4wLCJSaWdodCI6MC4wLCJCb3R0b20iOjAuMH0sIkJhY2tncm91bmQiOnsiJGlkIjoiMTcxIiwiQ29sb3IiOnsiJGlkIjoiMTcyIiwiQSI6MzgsIlIiOjkxLCJHIjoxNTUsIkIiOjIxM319LCJJc1Zpc2libGUiOnRydWUsIldpZHRoIjowLjAsIkhlaWdodCI6MC4wLCJCb3JkZXJTdHlsZSI6eyIkaWQiOiIxNzMiLCJMaW5lQ29sb3IiOnsiJGlkIjoiMTc0IiwiJHR5cGUiOiJOTFJFLkNvbW1vbi5Eb20uU29saWRDb2xvckJydXNoLCBOTFJFLkNvbW1vbiIsIkNvbG9yIjp7IiRpZCI6IjE3NSIsIkEiOjI1NSwiUiI6MjU1LCJHIjowLCJCIjowfX0sIkxpbmVXZWlnaHQiOjAuMCwiTGluZVR5cGUiOjAsIlBhcmVudFN0eWxlIjpudWxsfSwiUGFyZW50U3R5bGUiOm51bGx9LCJJc0Fib3ZlVGltZWJhbmQiOmZhbHNlLCJNYXJnaW4iOnsiJGlkIjoiMTc2IiwiVG9wIjowLjAsIkxlZnQiOjAuMCwiUmlnaHQiOjAuMCwiQm90dG9tIjowLjB9LCJQYWRkaW5nIjp7IiRpZCI6IjE3NyIsIlRvcCI6MC4wLCJMZWZ0IjowLjAsIlJpZ2h0IjowLjAsIkJvdHRvbSI6MC4wfSwiSXNWaXNpYmxlIjp0cnVlLCJXaWR0aCI6MC4wLCJIZWlnaHQiOjAuMCwiQm9yZGVyU3R5bGUiOm51bGwsIlBhcmVudFN0eWxlIjpudWxsfX0sIlNjYWxlIjp7IiRpZCI6IjE3OCIsIlN0YXJ0RGF0ZSI6IjAwMDEtMDEtMDFUMDA6MDA6MDAiLCJFbmREYXRlIjoiMjAxOC0wNi0yOFQyMzo1OTowMFoiLCJGb3JtYXQiOiJkIiwiVHlwZSI6MCwiQXV0b0RhdGVSYW5nZSI6dHJ1ZSwiV29ya2luZ0RheXMiOjMxLCJGaXNjYWxZZWFyIjp7IiRpZCI6IjE3OSIsIlN0YXJ0TW9udGgiOjEsIlVzZVN0YXJ0aW5nWWVhckZvck51bWJlcmluZyI6dHJ1ZSwiU2hvd0Zpc2NhbFllYXJMYWJlbCI6dHJ1ZX0sIlRvZGF5TWFya2VyVGV4dCI6IlRvZGF5IiwiQXV0b1NjYWxlVHlwZSI6ZmFsc2V9LCJTY2FsZVYyIjp7IiRpZCI6IjE4MCIsIlN0YXJ0RGF0ZSI6IjAwMDEtMDEtMDFUMDA6MDA6MDAiLCJFbmREYXRlIjoiMjAxOC0wNi0yOFQyMzo1OTowMFoiLCJBdXRvRGF0ZVJhbmdlIjp0cnVlLCJXb3JraW5nRGF5cyI6MzEsIkZpc2NhbFllYXIiOnsiJHJlZiI6IjE3OSJ9LCJUb2RheU1hcmtlclRleHQiOiJUb2RheSIsIkF1dG9TY2FsZVR5cGUiOmZhbHNlLCJUaW1lYmFuZFNjYWxlcyI6eyIkaWQiOiIxODEiLCJUb3BTY2FsZUxheWVyIjp7IiRpZCI6IjE4MiIsIkZvcm1hdCI6ImQiLCJUeXBlIjowfSwiTWlkZGxlU2NhbGVMYXllciI6eyIkaWQiOiIxODMiLCJGb3JtYXQiOm51bGwsIlR5cGUiOjB9LCJCb3R0b21TY2FsZUxheWVyIjp7IiRpZCI6IjE4NCIsIkZvcm1hdCI6bnVsbCwiVHlwZSI6MH19fSwiTWlsZXN0b25lcyI6W3siJGlkIjoiMTg1IiwiRGF0ZSI6IjIwMTgtMDUtMTdUMjM6NTk6MDBaIiwiU3R5bGUiOnsiJGlkIjoiMTg2IiwiU2hhcGUiOjEsIkNvbm5lY3Rvck1hcmdpbiI6eyIkaWQiOiIxODciLCJUb3AiOjAuMCwiTGVmdCI6Mi4wLCJSaWdodCI6Mi4wLCJCb3R0b20iOjAuMH0sIkNvbm5lY3RvclN0eWxlIjp7IiRpZCI6IjE4OCIsIkxpbmVDb2xvciI6eyIkcmVmIjoiNjMifSwiTGluZVdlaWdodCI6MS4wLCJMaW5lVHlwZSI6MCwiUGFyZW50U3R5bGUiOm51bGx9LCJJc0JlbG93VGltZWJhbmQiOmZhbHNlLCJQb3NpdGlvbk9uVGFzayI6MCwiSGlkZURhdGUiOmZhbHNlLCJTaGFwZVNpemUiOjAsIlNwYWNpbmciOjEuMCwiUGFkZGluZyI6eyIkaWQiOiIxODkiLCJUb3AiOjcuMCwiTGVmdCI6My4wLCJSaWdodCI6MC4wLCJCb3R0b20iOjIuMH0sIlNoYXBlU3R5bGUiOnsiJGlkIjoiMTkwIiwiTWFyZ2luIjp7IiRpZCI6IjE5MSIsIlRvcCI6MC4wLCJMZWZ0IjowLjAsIlJpZ2h0IjowLjAsIkJvdHRvbSI6MC4wfSwiUGFkZGluZyI6eyIkaWQiOiIxOTIiLCJUb3AiOjAuMCwiTGVmdCI6MC4wLCJSaWdodCI6MC4wLCJCb3R0b20iOjAuMH0sIkJhY2tncm91bmQiOnsiJGlkIjoiMTkzIiwiQ29sb3IiOnsiJGlkIjoiMTk0IiwiQSI6MjU1LCJSIjowLCJHIjowLCJCIjowfX0sIklzVmlzaWJsZSI6dHJ1ZSwiV2lkdGgiOjEyLjAsIkhlaWdodCI6MTQuMCwiQm9yZGVyU3R5bGUiOnsiJGlkIjoiMTk1IiwiTGluZUNvbG9yIjp7IiRyZWYiOiI3MiJ9LCJMaW5lV2VpZ2h0IjowLjAsIkxpbmVUeXBlIjowLCJQYXJlbnRTdHlsZSI6bnVsbH0sIlBhcmVudFN0eWxlIjpudWxsfSwiVGl0bGVTdHlsZSI6eyIkaWQiOiIxOTYiLCJGb250U2V0dGluZ3MiOnsiJGlkIjoiMTk3IiwiRm9udFNpemUiOjEyLCJGb250TmFtZSI6IlNlZ29lIFVJIiwiSXNCb2xkIjp0cnVlLCJJc0l0YWxpYyI6ZmFsc2UsIklzVW5kZXJsaW5lZCI6ZmFsc2UsIlBhcmVudFN0eWxlIjpudWxsfSwiQXV0b1NpemUiOjAsIkZvcmVncm91bmQiOnsiJGlkIjoiMTk4IiwiQ29sb3IiOnsiJGlkIjoiMTk5IiwiQSI6MjU1LCJSIjo1LCJHIjoxMTQsIkIiOjE4NX19LCJNYXhXaWR0aCI6MjAwLjAsIk1heEhlaWdodCI6IkluZmluaXR5IiwiU21hcnRGb3JlZ3JvdW5kSXNBY3RpdmUiOmZhbHNlLCJIb3Jpem9udGFsQWxpZ25tZW50IjoxLCJWZXJ0aWNhbEFsaWdubWVudCI6MCwiU21hcnRGb3JlZ3JvdW5kIjpudWxsLCJCYWNrZ3JvdW5kRmlsbFR5cGUiOjAsIk1hcmdpbiI6eyIkaWQiOiIyMDAiLCJUb3AiOjAuMCwiTGVmdCI6MC4wLCJSaWdodCI6MC4wLCJCb3R0b20iOjAuMH0sIlBhZGRpbmciOnsiJGlkIjoiMjAxIiwiVG9wIjowLjAsIkxlZnQiOjAuMCwiUmlnaHQiOjAuMCwiQm90dG9tIjowLjB9LCJCYWNrZ3JvdW5kIjp7IiRpZCI6IjIwMiIsIkNvbG9yIjp7IiRpZCI6IjIwMyIsIkEiOjAsIlIiOjI1NSwiRyI6MjU1LCJCIjoyNTV9fSwiSXNWaXNpYmxlIjp0cnVlLCJXaWR0aCI6MC4wLCJIZWlnaHQiOjAuMCwiQm9yZGVyU3R5bGUiOnsiJGlkIjoiMjA0IiwiTGluZUNvbG9yIjpudWxsLCJMaW5lV2VpZ2h0IjowLjAsIkxpbmVUeXBlIjowLCJQYXJlbnRTdHlsZSI6bnVsbH0sIlBhcmVudFN0eWxlIjpudWxsfSwiRGF0ZVN0eWxlIjp7IiRpZCI6IjIwNSIsIkZvbnRTZXR0aW5ncyI6eyIkaWQiOiIyMDYiLCJGb250U2l6ZSI6MTAsIkZvbnROYW1lIjoiQ2FsaWJyaSIsIklzQm9sZCI6ZmFsc2UsIklzSXRhbGljIjpmYWxzZSwiSXNVbmRlcmxpbmVkIjpmYWxzZSwiUGFyZW50U3R5bGUiOm51bGx9LCJBdXRvU2l6ZSI6MCwiRm9yZWdyb3VuZCI6eyIkaWQiOiIyMDciLCJDb2xvciI6eyIkaWQiOiIyMDg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jA5IiwiVG9wIjowLjAsIkxlZnQiOjAuMCwiUmlnaHQiOjAuMCwiQm90dG9tIjowLjB9LCJQYWRkaW5nIjp7IiRpZCI6IjIxMCIsIlRvcCI6MC4wLCJMZWZ0IjowLjAsIlJpZ2h0IjowLjAsIkJvdHRvbSI6MC4wfSwiQmFja2dyb3VuZCI6eyIkaWQiOiIyMTEiLCJDb2xvciI6eyIkaWQiOiIyMTIiLCJBIjowLCJSIjoyNTUsIkciOjI1NSwiQiI6MjU1fX0sIklzVmlzaWJsZSI6ZmFsc2UsIldpZHRoIjowLjAsIkhlaWdodCI6MC4wLCJCb3JkZXJTdHlsZSI6eyIkaWQiOiIyMTMiLCJMaW5lQ29sb3IiOm51bGwsIkxpbmVXZWlnaHQiOjAuMCwiTGluZVR5cGUiOjAsIlBhcmVudFN0eWxlIjpudWxsfSwiUGFyZW50U3R5bGUiOm51bGx9LCJEYXRlRm9ybWF0Ijp7IiRpZCI6IjIx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xNSIsIkRhdGVQYXJ0SXNWaXNpYmxlIjpmYWxzZSwiVGltZVBhcnRJc1Zpc2libGUiOmZhbHNlfX0sIldlZWtOdW1iZXJpbmciOnsiJGlkIjoiMjE2IiwiRm9ybWF0IjowLCJJc1Zpc2libGUiOmZhbHNlLCJMYXN0S25vd25WaXNpYmlsaXR5U3RhdGUiOmZhbHNlfSwiSXNWaXNpYmxlIjp0cnVlLCJQYXJlbnRTdHlsZSI6bnVsbH0sIkluZGV4IjowLCJQZXJjZW50YWdlQ29tcGxldGUiOm51bGwsIlBvc2l0aW9uIjp7IlJhdGlvIjowLjE4MTY0NzQwNjY4NDAyNzc5LCJJc0N1c3RvbSI6dHJ1ZX0sIkRhdGVGb3JtYXQiOnsiJHJlZiI6IjIxNCJ9LCJXZWVrTnVtYmVyaW5nIjp7IiRpZCI6IjIxNyIsIkZvcm1hdCI6MCwiSXNWaXNpYmxlIjpmYWxzZSwiTGFzdEtub3duVmlzaWJpbGl0eVN0YXRlIjpmYWxzZX0sIlJlbGF0ZWRUYXNrSWQiOiIwMDAwMDAwMC0wMDAwLTAwMDAtMDAwMC0wMDAwMDAwMDAwMDAiLCJJZCI6IjQ0YzYzMmQ3LWZjNzAtNDFiNS1hYzgxLTZkZmQ3ZWRkNzEzYiIsIkltcG9ydElkIjoiQ2FwdGFpbiBBbWVyaWNhOiBcdTAwMGJUaGUgRmlyc3QgQXZlbmdlciIsIlRpdGxlIjoiQ2FwdGFpbiBBbWVyaWNhOiBcdTAwMGJUaGUgRmlyc3QgQXZlbmdlciIsIk5vdGUiOm51bGwsIkh5cGVybGluayI6eyIkaWQiOiIyMTgiLCJBZGRyZXNzIjoiIiwiU3ViQWRkcmVzcyI6IiJ9LCJJc0NoYW5nZWQiOmZhbHNlLCJJc05ldyI6ZmFsc2V9LHsiJGlkIjoiMjE5IiwiRGF0ZSI6IjIwMTgtMDUtMThUMjM6NTk6MDAiLCJTdHlsZSI6eyIkaWQiOiIyMjAiLCJTaGFwZSI6MSwiQ29ubmVjdG9yTWFyZ2luIjp7IiRyZWYiOiI2MSJ9LCJDb25uZWN0b3JTdHlsZSI6eyIkaWQiOiIyMjEiLCJMaW5lQ29sb3IiOnsiJHJlZiI6IjYzIn0sIkxpbmVXZWlnaHQiOjEuMCwiTGluZVR5cGUiOjAsIlBhcmVudFN0eWxlIjpudWxsfSwiSXNCZWxvd1RpbWViYW5kIjp0cnVlLCJQb3NpdGlvbk9uVGFzayI6MCwiSGlkZURhdGUiOmZhbHNlLCJTaGFwZVNpemUiOjAsIlNwYWNpbmciOjEuMCwiUGFkZGluZyI6eyIkcmVmIjoiNjUifSwiU2hhcGVTdHlsZSI6eyIkaWQiOiIyMjIiLCJNYXJnaW4iOnsiJHJlZiI6IjY3In0sIlBhZGRpbmciOnsiJHJlZiI6IjY4In0sIkJhY2tncm91bmQiOnsiJGlkIjoiMjIzIiwiQ29sb3IiOnsiJGlkIjoiMjI0IiwiQSI6MjU1LCJSIjowLCJHIjowLCJCIjowfX0sIklzVmlzaWJsZSI6dHJ1ZSwiV2lkdGgiOjEyLjAsIkhlaWdodCI6MTQuMCwiQm9yZGVyU3R5bGUiOnsiJGlkIjoiMjI1IiwiTGluZUNvbG9yIjp7IiRyZWYiOiI3MiJ9LCJMaW5lV2VpZ2h0IjowLjAsIkxpbmVUeXBlIjowLCJQYXJlbnRTdHlsZSI6bnVsbH0sIlBhcmVudFN0eWxlIjpudWxsfSwiVGl0bGVTdHlsZSI6eyIkaWQiOiIyMjYiLCJGb250U2V0dGluZ3MiOnsiJGlkIjoiMjI3IiwiRm9udFNpemUiOjEyLCJGb250TmFtZSI6IlNlZ29lIFVJIiwiSXNCb2xkIjp0cnVlLCJJc0l0YWxpYyI6ZmFsc2UsIklzVW5kZXJsaW5lZCI6ZmFsc2UsIlBhcmVudFN0eWxlIjpudWxsfSwiQXV0b1NpemUiOjAsIkZvcmVncm91bmQiOnsiJGlkIjoiMjI4IiwiQ29sb3IiOnsiJGlkIjoiMjI5IiwiQSI6MjU1LCJSIjoxNzgsIkciOjE0LCJCIjoxOH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yMzAiLCJDb2xvciI6eyIkaWQiOiIyMzEiLCJBIjowLCJSIjoyNTUsIkciOjI1NSwiQiI6MjU1fX0sIklzVmlzaWJsZSI6dHJ1ZSwiV2lkdGgiOjAuMCwiSGVpZ2h0IjowLjAsIkJvcmRlclN0eWxlIjp7IiRpZCI6IjIzMiIsIkxpbmVDb2xvciI6bnVsbCwiTGluZVdlaWdodCI6MC4wLCJMaW5lVHlwZSI6MCwiUGFyZW50U3R5bGUiOm51bGx9LCJQYXJlbnRTdHlsZSI6bnVsbH0sIkRhdGVTdHlsZSI6eyIkaWQiOiIyMzMiLCJGb250U2V0dGluZ3MiOnsiJGlkIjoiMjM0IiwiRm9udFNpemUiOjEwLCJGb250TmFtZSI6IkNhbGlicmkiLCJJc0JvbGQiOmZhbHNlLCJJc0l0YWxpYyI6ZmFsc2UsIklzVW5kZXJsaW5lZCI6ZmFsc2UsIlBhcmVudFN0eWxlIjpudWxsfSwiQXV0b1NpemUiOjAsIkZvcmVncm91bmQiOnsiJGlkIjoiMjM1IiwiQ29sb3IiOnsiJGlkIjoiMjM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4NSJ9LCJQYWRkaW5nIjp7IiRyZWYiOiI4NiJ9LCJCYWNrZ3JvdW5kIjp7IiRpZCI6IjIzNyIsIkNvbG9yIjp7IiRpZCI6IjIzOCIsIkEiOjAsIlIiOjI1NSwiRyI6MjU1LCJCIjoyNTV9fSwiSXNWaXNpYmxlIjpmYWxzZSwiV2lkdGgiOjAuMCwiSGVpZ2h0IjowLjAsIkJvcmRlclN0eWxlIjp7IiRpZCI6IjIzOSIsIkxpbmVDb2xvciI6bnVsbCwiTGluZVdlaWdodCI6MC4wLCJMaW5lVHlwZSI6MCwiUGFyZW50U3R5bGUiOm51bGx9LCJQYXJlbnRTdHlsZSI6bnVsbH0sIkRhdGVGb3JtYXQiOnsiJGlkIjoiMjQ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QxIiwiRGF0ZVBhcnRJc1Zpc2libGUiOmZhbHNlLCJUaW1lUGFydElzVmlzaWJsZSI6ZmFsc2V9fSwiV2Vla051bWJlcmluZyI6eyIkaWQiOiIyNDIiLCJGb3JtYXQiOjAsIklzVmlzaWJsZSI6ZmFsc2UsIkxhc3RLbm93blZpc2liaWxpdHlTdGF0ZSI6ZmFsc2V9LCJJc1Zpc2libGUiOnRydWUsIlBhcmVudFN0eWxlIjpudWxsfSwiSW5kZXgiOjEsIlBlcmNlbnRhZ2VDb21wbGV0ZSI6bnVsbCwiUG9zaXRpb24iOnsiUmF0aW8iOjAuMDg0MzUwNzQ4MDk5MDkyNDYsIklzQ3VzdG9tIjp0cnVlfSwiRGF0ZUZvcm1hdCI6eyIkcmVmIjoiMjQwIn0sIldlZWtOdW1iZXJpbmciOnsiJGlkIjoiMjQzIiwiRm9ybWF0IjowLCJJc1Zpc2libGUiOmZhbHNlLCJMYXN0S25vd25WaXNpYmlsaXR5U3RhdGUiOmZhbHNlfSwiUmVsYXRlZFRhc2tJZCI6IjAwMDAwMDAwLTAwMDAtMDAwMC0wMDAwLTAwMDAwMDAwMDAwMCIsIklkIjoiNDBhYjdkNzQtYjFkYi00ZjBhLWI3OTMtMTg5NjdmMjQ0MGE1IiwiSW1wb3J0SWQiOiJDYXB0YWluIE1hcnZlbCIsIlRpdGxlIjoiQ2FwdGFpbiBNYXJ2ZWwiLCJOb3RlIjpudWxsLCJIeXBlcmxpbmsiOnsiJGlkIjoiMjQ0IiwiQWRkcmVzcyI6bnVsbCwiU3ViQWRkcmVzcyI6bnVsbH0sIklzQ2hhbmdlZCI6ZmFsc2UsIklzTmV3IjpmYWxzZX0seyIkaWQiOiIyNDUiLCJEYXRlIjoiMjAxOC0wNS0xOVQyMzo1OTowMCIsIlN0eWxlIjp7IiRpZCI6IjI0NiIsIlNoYXBlIjoxLCJDb25uZWN0b3JNYXJnaW4iOnsiJGlkIjoiMjQ3IiwiVG9wIjowLjAsIkxlZnQiOjIuMCwiUmlnaHQiOjIuMCwiQm90dG9tIjowLjB9LCJDb25uZWN0b3JTdHlsZSI6eyIkaWQiOiIyNDgiLCJMaW5lQ29sb3IiOnsiJHJlZiI6IjYzIn0sIkxpbmVXZWlnaHQiOjEuMCwiTGluZVR5cGUiOjAsIlBhcmVudFN0eWxlIjpudWxsfSwiSXNCZWxvd1RpbWViYW5kIjpmYWxzZSwiUG9zaXRpb25PblRhc2siOjAsIkhpZGVEYXRlIjpmYWxzZSwiU2hhcGVTaXplIjowLCJTcGFjaW5nIjoxLjAsIlBhZGRpbmciOnsiJGlkIjoiMjQ5IiwiVG9wIjo3LjAsIkxlZnQiOjMuMCwiUmlnaHQiOjAuMCwiQm90dG9tIjoyLjB9LCJTaGFwZVN0eWxlIjp7IiRpZCI6IjI1MCIsIk1hcmdpbiI6eyIkaWQiOiIyNTEiLCJUb3AiOjAuMCwiTGVmdCI6MC4wLCJSaWdodCI6MC4wLCJCb3R0b20iOjAuMH0sIlBhZGRpbmciOnsiJGlkIjoiMjUyIiwiVG9wIjowLjAsIkxlZnQiOjAuMCwiUmlnaHQiOjAuMCwiQm90dG9tIjowLjB9LCJCYWNrZ3JvdW5kIjp7IiRpZCI6IjI1MyIsIkNvbG9yIjp7IiRpZCI6IjI1NCIsIkEiOjI1NSwiUiI6MCwiRyI6MCwiQiI6MH19LCJJc1Zpc2libGUiOnRydWUsIldpZHRoIjoxMi4wLCJIZWlnaHQiOjE0LjAsIkJvcmRlclN0eWxlIjp7IiRpZCI6IjI1NSIsIkxpbmVDb2xvciI6eyIkcmVmIjoiNzIifSwiTGluZVdlaWdodCI6MC4wLCJMaW5lVHlwZSI6MCwiUGFyZW50U3R5bGUiOm51bGx9LCJQYXJlbnRTdHlsZSI6bnVsbH0sIlRpdGxlU3R5bGUiOnsiJGlkIjoiMjU2IiwiRm9udFNldHRpbmdzIjp7IiRpZCI6IjI1NyIsIkZvbnRTaXplIjoxMiwiRm9udE5hbWUiOiJTZWdvZSBVSSIsIklzQm9sZCI6dHJ1ZSwiSXNJdGFsaWMiOmZhbHNlLCJJc1VuZGVybGluZWQiOmZhbHNlLCJQYXJlbnRTdHlsZSI6bnVsbH0sIkF1dG9TaXplIjowLCJGb3JlZ3JvdW5kIjp7IiRpZCI6IjI1OCIsIkNvbG9yIjp7IiRpZCI6IjI1OSIsIkEiOjI1NSwiUiI6MjM0LCJHIjo2NSwiQiI6NTN9fSwiTWF4V2lkdGgiOjIwMC4wLCJNYXhIZWlnaHQiOiJJbmZpbml0eSIsIlNtYXJ0Rm9yZWdyb3VuZElzQWN0aXZlIjpmYWxzZSwiSG9yaXpvbnRhbEFsaWdubWVudCI6MSwiVmVydGljYWxBbGlnbm1lbnQiOjAsIlNtYXJ0Rm9yZWdyb3VuZCI6bnVsbCwiQmFja2dyb3VuZEZpbGxUeXBlIjowLCJNYXJnaW4iOnsiJGlkIjoiMjYwIiwiVG9wIjowLjAsIkxlZnQiOjAuMCwiUmlnaHQiOjAuMCwiQm90dG9tIjowLjB9LCJQYWRkaW5nIjp7IiRpZCI6IjI2MSIsIlRvcCI6MC4wLCJMZWZ0IjowLjAsIlJpZ2h0IjowLjAsIkJvdHRvbSI6MC4wfSwiQmFja2dyb3VuZCI6eyIkaWQiOiIyNjIiLCJDb2xvciI6eyIkaWQiOiIyNjMiLCJBIjowLCJSIjoyNTUsIkciOjI1NSwiQiI6MjU1fX0sIklzVmlzaWJsZSI6dHJ1ZSwiV2lkdGgiOjAuMCwiSGVpZ2h0IjowLjAsIkJvcmRlclN0eWxlIjp7IiRpZCI6IjI2NCIsIkxpbmVDb2xvciI6bnVsbCwiTGluZVdlaWdodCI6MC4wLCJMaW5lVHlwZSI6MCwiUGFyZW50U3R5bGUiOm51bGx9LCJQYXJlbnRTdHlsZSI6bnVsbH0sIkRhdGVTdHlsZSI6eyIkaWQiOiIyNjUiLCJGb250U2V0dGluZ3MiOnsiJGlkIjoiMjY2IiwiRm9udFNpemUiOjEwLCJGb250TmFtZSI6IkNhbGlicmkiLCJJc0JvbGQiOmZhbHNlLCJJc0l0YWxpYyI6ZmFsc2UsIklzVW5kZXJsaW5lZCI6ZmFsc2UsIlBhcmVudFN0eWxlIjpudWxsfSwiQXV0b1NpemUiOjAsIkZvcmVncm91bmQiOnsiJGlkIjoiMjY3IiwiQ29sb3IiOnsiJGlkIjoiMjY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mZhbHNlLCJXaWR0aCI6MC4wLCJIZWlnaHQiOjAuMCwiQm9yZGVyU3R5bGUiOnsiJGlkIjoiMjczIiwiTGluZUNvbG9yIjpudWxsLCJMaW5lV2VpZ2h0IjowLjAsIkxpbmVUeXBlIjowLCJQYXJlbnRTdHlsZSI6bnVsbH0sIlBhcmVudFN0eWxlIjpudWxsfSwiRGF0ZUZvcm1hdCI6eyIkaWQiOiIyNz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zUiLCJEYXRlUGFydElzVmlzaWJsZSI6ZmFsc2UsIlRpbWVQYXJ0SXNWaXNpYmxlIjpmYWxzZX19LCJXZWVrTnVtYmVyaW5nIjp7IiRpZCI6IjI3NiIsIkZvcm1hdCI6MCwiSXNWaXNpYmxlIjpmYWxzZSwiTGFzdEtub3duVmlzaWJpbGl0eVN0YXRlIjpmYWxzZX0sIklzVmlzaWJsZSI6dHJ1ZSwiUGFyZW50U3R5bGUiOm51bGx9LCJJbmRleCI6MiwiUGVyY2VudGFnZUNvbXBsZXRlIjpudWxsLCJQb3NpdGlvbiI6eyJSYXRpbyI6MC4xMTEzNjgxNjI4NjQ4NTE2MSwiSXNDdXN0b20iOnRydWV9LCJEYXRlRm9ybWF0Ijp7IiRyZWYiOiIyNzQifSwiV2Vla051bWJlcmluZyI6eyIkaWQiOiIyNzciLCJGb3JtYXQiOjAsIklzVmlzaWJsZSI6ZmFsc2UsIkxhc3RLbm93blZpc2liaWxpdHlTdGF0ZSI6ZmFsc2V9LCJSZWxhdGVkVGFza0lkIjoiMDAwMDAwMDAtMDAwMC0wMDAwLTAwMDAtMDAwMDAwMDAwMDAwIiwiSWQiOiIwYjUzM2M4MS1jYmQyLTQ3YWUtOWVmMi00MjMxMGJjM2E1MmQiLCJJbXBvcnRJZCI6Iklyb24gTWFuIiwiVGl0bGUiOiJJcm9uIE1hbiIsIk5vdGUiOm51bGwsIkh5cGVybGluayI6eyIkaWQiOiIyNzgiLCJBZGRyZXNzIjoiIiwiU3ViQWRkcmVzcyI6IiJ9LCJJc0NoYW5nZWQiOmZhbHNlLCJJc05ldyI6ZmFsc2V9LHsiJGlkIjoiMjc5IiwiRGF0ZSI6IjIwMTgtMDUtMjBUMjM6NTk6MDAiLCJTdHlsZSI6eyIkaWQiOiIyODAiLCJTaGFwZSI6MSwiQ29ubmVjdG9yTWFyZ2luIjp7IiRpZCI6IjI4MSIsIlRvcCI6MC4wLCJMZWZ0IjoyLjAsIlJpZ2h0IjoyLjAsIkJvdHRvbSI6MC4wfSwiQ29ubmVjdG9yU3R5bGUiOnsiJGlkIjoiMjgyIiwiTGluZUNvbG9yIjp7IiRyZWYiOiI2MyJ9LCJMaW5lV2VpZ2h0IjoxLjAsIkxpbmVUeXBlIjowLCJQYXJlbnRTdHlsZSI6bnVsbH0sIklzQmVsb3dUaW1lYmFuZCI6dHJ1ZSwiUG9zaXRpb25PblRhc2siOjAsIkhpZGVEYXRlIjpmYWxzZSwiU2hhcGVTaXplIjowLCJTcGFjaW5nIjoxLjAsIlBhZGRpbmciOnsiJGlkIjoiMjgzIiwiVG9wIjo3LjAsIkxlZnQiOjMuMCwiUmlnaHQiOjAuMCwiQm90dG9tIjoyLjB9LCJTaGFwZVN0eWxlIjp7IiRpZCI6IjI4NCIsIk1hcmdpbiI6eyIkaWQiOiIyODUiLCJUb3AiOjAuMCwiTGVmdCI6MC4wLCJSaWdodCI6MC4wLCJCb3R0b20iOjAuMH0sIlBhZGRpbmciOnsiJGlkIjoiMjg2IiwiVG9wIjowLjAsIkxlZnQiOjAuMCwiUmlnaHQiOjAuMCwiQm90dG9tIjowLjB9LCJCYWNrZ3JvdW5kIjp7IiRpZCI6IjI4NyIsIkNvbG9yIjp7IiRpZCI6IjI4OCIsIkEiOjI1NSwiUiI6MCwiRyI6MCwiQiI6MH19LCJJc1Zpc2libGUiOnRydWUsIldpZHRoIjoxMi4wLCJIZWlnaHQiOjE0LjAsIkJvcmRlclN0eWxlIjp7IiRpZCI6IjI4OSIsIkxpbmVDb2xvciI6eyIkcmVmIjoiNzIifSwiTGluZVdlaWdodCI6MC4wLCJMaW5lVHlwZSI6MCwiUGFyZW50U3R5bGUiOm51bGx9LCJQYXJlbnRTdHlsZSI6bnVsbH0sIlRpdGxlU3R5bGUiOnsiJGlkIjoiMjkwIiwiRm9udFNldHRpbmdzIjp7IiRpZCI6IjI5MSIsIkZvbnRTaXplIjoxMiwiRm9udE5hbWUiOiJTZWdvZSBVSSIsIklzQm9sZCI6dHJ1ZSwiSXNJdGFsaWMiOmZhbHNlLCJJc1VuZGVybGluZWQiOmZhbHNlLCJQYXJlbnRTdHlsZSI6bnVsbH0sIkF1dG9TaXplIjowLCJGb3JlZ3JvdW5kIjp7IiRpZCI6IjI5MiIsIkNvbG9yIjp7IiRpZCI6IjI5MyIsIkEiOjI1NSwiUiI6MCwiRyI6MTI4LCJCIjoxfX0sIk1heFdpZHRoIjoyMDAuMCwiTWF4SGVpZ2h0IjoiSW5maW5pdHkiLCJTbWFydEZvcmVncm91bmRJc0FjdGl2ZSI6ZmFsc2UsIkhvcml6b250YWxBbGlnbm1lbnQiOjEsIlZlcnRpY2FsQWxpZ25tZW50IjowLCJTbWFydEZvcmVncm91bmQiOm51bGwsIkJhY2tncm91bmRGaWxsVHlwZSI6MCwiTWFyZ2luIjp7IiRpZCI6IjI5NCIsIlRvcCI6MC4wLCJMZWZ0IjowLjAsIlJpZ2h0IjowLjAsIkJvdHRvbSI6MC4wfSwiUGFkZGluZyI6eyIkaWQiOiIyOTUiLCJUb3AiOjAuMCwiTGVmdCI6MC4wLCJSaWdodCI6MC4wLCJCb3R0b20iOjAuMH0sIkJhY2tncm91bmQiOnsiJGlkIjoiMjk2IiwiQ29sb3IiOnsiJGlkIjoiMjk3IiwiQSI6MCwiUiI6MjU1LCJHIjoyNTUsIkIiOjI1NX19LCJJc1Zpc2libGUiOnRydWUsIldpZHRoIjowLjAsIkhlaWdodCI6MC4wLCJCb3JkZXJTdHlsZSI6eyIkaWQiOiIyOTgiLCJMaW5lQ29sb3IiOm51bGwsIkxpbmVXZWlnaHQiOjAuMCwiTGluZVR5cGUiOjAsIlBhcmVudFN0eWxlIjpudWxsfSwiUGFyZW50U3R5bGUiOm51bGx9LCJEYXRlU3R5bGUiOnsiJGlkIjoiMjk5IiwiRm9udFNldHRpbmdzIjp7IiRpZCI6IjMwMCIsIkZvbnRTaXplIjoxMCwiRm9udE5hbWUiOiJDYWxpYnJpIiwiSXNCb2xkIjpmYWxzZSwiSXNJdGFsaWMiOmZhbHNlLCJJc1VuZGVybGluZWQiOmZhbHNlLCJQYXJlbnRTdHlsZSI6bnVsbH0sIkF1dG9TaXplIjowLCJGb3JlZ3JvdW5kIjp7IiRpZCI6IjMwMSIsIkNvbG9yIjp7IiRpZCI6IjMwM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zMDMiLCJUb3AiOjAuMCwiTGVmdCI6MC4wLCJSaWdodCI6MC4wLCJCb3R0b20iOjAuMH0sIlBhZGRpbmciOnsiJGlkIjoiMzA0IiwiVG9wIjowLjAsIkxlZnQiOjAuMCwiUmlnaHQiOjAuMCwiQm90dG9tIjowLjB9LCJCYWNrZ3JvdW5kIjp7IiRpZCI6IjMwNSIsIkNvbG9yIjp7IiRpZCI6IjMwNiIsIkEiOjAsIlIiOjI1NSwiRyI6MjU1LCJCIjoyNTV9fSwiSXNWaXNpYmxlIjpmYWxzZSwiV2lkdGgiOjAuMCwiSGVpZ2h0IjowLjAsIkJvcmRlclN0eWxlIjp7IiRpZCI6IjMwNyIsIkxpbmVDb2xvciI6bnVsbCwiTGluZVdlaWdodCI6MC4wLCJMaW5lVHlwZSI6MCwiUGFyZW50U3R5bGUiOm51bGx9LCJQYXJlbnRTdHlsZSI6bnVsbH0sIkRhdGVGb3JtYXQiOnsiJGlkIjoiMzA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A5IiwiRGF0ZVBhcnRJc1Zpc2libGUiOmZhbHNlLCJUaW1lUGFydElzVmlzaWJsZSI6ZmFsc2V9fSwiV2Vla051bWJlcmluZyI6eyIkaWQiOiIzMTAiLCJGb3JtYXQiOjAsIklzVmlzaWJsZSI6ZmFsc2UsIkxhc3RLbm93blZpc2liaWxpdHlTdGF0ZSI6ZmFsc2V9LCJJc1Zpc2libGUiOnRydWUsIlBhcmVudFN0eWxlIjpudWxsfSwiSW5kZXgiOjMsIlBlcmNlbnRhZ2VDb21wbGV0ZSI6bnVsbCwiUG9zaXRpb24iOnsiUmF0aW8iOjAuMTQyNjI4ODkzNzk0NDU2OTIsIklzQ3VzdG9tIjp0cnVlfSwiRGF0ZUZvcm1hdCI6eyIkcmVmIjoiMzA4In0sIldlZWtOdW1iZXJpbmciOnsiJGlkIjoiMzExIiwiRm9ybWF0IjowLCJJc1Zpc2libGUiOmZhbHNlLCJMYXN0S25vd25WaXNpYmlsaXR5U3RhdGUiOmZhbHNlfSwiUmVsYXRlZFRhc2tJZCI6IjAwMDAwMDAwLTAwMDAtMDAwMC0wMDAwLTAwMDAwMDAwMDAwMCIsIklkIjoiOWJlZjFkYzItMWVjYi00ZWQzLTlhNmQtMzZjNDM2YTE4NDYwIiwiSW1wb3J0SWQiOiJUaGUgSW5jcmVkaWJsZSBIdWxrIiwiVGl0bGUiOiJUaGUgSW5jcmVkaWJsZSBIdWxrIiwiTm90ZSI6bnVsbCwiSHlwZXJsaW5rIjp7IiRpZCI6IjMxMiIsIkFkZHJlc3MiOiIiLCJTdWJBZGRyZXNzIjoiIn0sIklzQ2hhbmdlZCI6ZmFsc2UsIklzTmV3IjpmYWxzZX0seyIkaWQiOiIzMTMiLCJEYXRlIjoiMjAxOC0wNS0yMVQyMzo1OTowMCIsIlN0eWxlIjp7IiRpZCI6IjMxNCIsIlNoYXBlIjoxLCJDb25uZWN0b3JNYXJnaW4iOnsiJGlkIjoiMzE1IiwiVG9wIjowLjAsIkxlZnQiOjIuMCwiUmlnaHQiOjIuMCwiQm90dG9tIjowLjB9LCJDb25uZWN0b3JTdHlsZSI6eyIkaWQiOiIzMTYiLCJMaW5lQ29sb3IiOnsiJHJlZiI6IjYzIn0sIkxpbmVXZWlnaHQiOjEuMCwiTGluZVR5cGUiOjAsIlBhcmVudFN0eWxlIjpudWxsfSwiSXNCZWxvd1RpbWViYW5kIjpmYWxzZSwiUG9zaXRpb25PblRhc2siOjAsIkhpZGVEYXRlIjpmYWxzZSwiU2hhcGVTaXplIjowLCJTcGFjaW5nIjoxLjAsIlBhZGRpbmciOnsiJGlkIjoiMzE3IiwiVG9wIjo3LjAsIkxlZnQiOjMuMCwiUmlnaHQiOjAuMCwiQm90dG9tIjoyLjB9LCJTaGFwZVN0eWxlIjp7IiRpZCI6IjMxOCIsIk1hcmdpbiI6eyIkaWQiOiIzMTkiLCJUb3AiOjAuMCwiTGVmdCI6MC4wLCJSaWdodCI6MC4wLCJCb3R0b20iOjAuMH0sIlBhZGRpbmciOnsiJGlkIjoiMzIwIiwiVG9wIjowLjAsIkxlZnQiOjAuMCwiUmlnaHQiOjAuMCwiQm90dG9tIjowLjB9LCJCYWNrZ3JvdW5kIjp7IiRpZCI6IjMyMSIsIkNvbG9yIjp7IiRpZCI6IjMyMiIsIkEiOjI1NSwiUiI6MCwiRyI6MCwiQiI6MH19LCJJc1Zpc2libGUiOnRydWUsIldpZHRoIjoxMi4wLCJIZWlnaHQiOjE0LjAsIkJvcmRlclN0eWxlIjp7IiRpZCI6IjMyMyIsIkxpbmVDb2xvciI6eyIkcmVmIjoiNzIifSwiTGluZVdlaWdodCI6MC4wLCJMaW5lVHlwZSI6MCwiUGFyZW50U3R5bGUiOm51bGx9LCJQYXJlbnRTdHlsZSI6bnVsbH0sIlRpdGxlU3R5bGUiOnsiJGlkIjoiMzI0IiwiRm9udFNldHRpbmdzIjp7IiRpZCI6IjMyNSIsIkZvbnRTaXplIjoxMiwiRm9udE5hbWUiOiJTZWdvZSBVSSIsIklzQm9sZCI6dHJ1ZSwiSXNJdGFsaWMiOmZhbHNlLCJJc1VuZGVybGluZWQiOmZhbHNlLCJQYXJlbnRTdHlsZSI6bnVsbH0sIkF1dG9TaXplIjowLCJGb3JlZ3JvdW5kIjp7IiRpZCI6IjMyNiIsIkNvbG9yIjp7IiRpZCI6IjMyNyIsIkEiOjI1NSwiUiI6MjM0LCJHIjo2NSwiQiI6NTN9fSwiTWF4V2lkdGgiOjIwMC4wLCJNYXhIZWlnaHQiOiJJbmZpbml0eSIsIlNtYXJ0Rm9yZWdyb3VuZElzQWN0aXZlIjpmYWxzZSwiSG9yaXpvbnRhbEFsaWdubWVudCI6MSwiVmVydGljYWxBbGlnbm1lbnQiOjAsIlNtYXJ0Rm9yZWdyb3VuZCI6bnVsbCwiQmFja2dyb3VuZEZpbGxUeXBlIjowLCJNYXJnaW4iOnsiJGlkIjoiMzI4IiwiVG9wIjowLjAsIkxlZnQiOjAuMCwiUmlnaHQiOjAuMCwiQm90dG9tIjowLjB9LCJQYWRkaW5nIjp7IiRpZCI6IjMyOSIsIlRvcCI6MC4wLCJMZWZ0IjowLjAsIlJpZ2h0IjowLjAsIkJvdHRvbSI6MC4wfSwiQmFja2dyb3VuZCI6eyIkaWQiOiIzMzAiLCJDb2xvciI6eyIkaWQiOiIzMzEiLCJBIjowLCJSIjoyNTUsIkciOjI1NSwiQiI6MjU1fX0sIklzVmlzaWJsZSI6dHJ1ZSwiV2lkdGgiOjAuMCwiSGVpZ2h0IjowLjAsIkJvcmRlclN0eWxlIjp7IiRpZCI6IjMzMiIsIkxpbmVDb2xvciI6bnVsbCwiTGluZVdlaWdodCI6MC4wLCJMaW5lVHlwZSI6MCwiUGFyZW50U3R5bGUiOm51bGx9LCJQYXJlbnRTdHlsZSI6bnVsbH0sIkRhdGVTdHlsZSI6eyIkaWQiOiIzMzMiLCJGb250U2V0dGluZ3MiOnsiJGlkIjoiMzM0IiwiRm9udFNpemUiOjEwLCJGb250TmFtZSI6IkNhbGlicmkiLCJJc0JvbGQiOmZhbHNlLCJJc0l0YWxpYyI6ZmFsc2UsIklzVW5kZXJsaW5lZCI6ZmFsc2UsIlBhcmVudFN0eWxlIjpudWxsfSwiQXV0b1NpemUiOjAsIkZvcmVncm91bmQiOnsiJGlkIjoiMzM1IiwiQ29sb3IiOnsiJGlkIjoiMzM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zNyIsIlRvcCI6MC4wLCJMZWZ0IjowLjAsIlJpZ2h0IjowLjAsIkJvdHRvbSI6MC4wfSwiUGFkZGluZyI6eyIkaWQiOiIzMzgiLCJUb3AiOjAuMCwiTGVmdCI6MC4wLCJSaWdodCI6MC4wLCJCb3R0b20iOjAuMH0sIkJhY2tncm91bmQiOnsiJGlkIjoiMzM5IiwiQ29sb3IiOnsiJGlkIjoiMzQwIiwiQSI6MCwiUiI6MjU1LCJHIjoyNTUsIkIiOjI1NX19LCJJc1Zpc2libGUiOmZhbHNlLCJXaWR0aCI6MC4wLCJIZWlnaHQiOjAuMCwiQm9yZGVyU3R5bGUiOnsiJGlkIjoiMzQxIiwiTGluZUNvbG9yIjpudWxsLCJMaW5lV2VpZ2h0IjowLjAsIkxpbmVUeXBlIjowLCJQYXJlbnRTdHlsZSI6bnVsbH0sIlBhcmVudFN0eWxlIjpudWxsfSwiRGF0ZUZvcm1hdCI6eyIkaWQiOiIzND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DMiLCJEYXRlUGFydElzVmlzaWJsZSI6ZmFsc2UsIlRpbWVQYXJ0SXNWaXNpYmxlIjpmYWxzZX19LCJXZWVrTnVtYmVyaW5nIjp7IiRpZCI6IjM0NCIsIkZvcm1hdCI6MCwiSXNWaXNpYmxlIjpmYWxzZSwiTGFzdEtub3duVmlzaWJpbGl0eVN0YXRlIjpmYWxzZX0sIklzVmlzaWJsZSI6dHJ1ZSwiUGFyZW50U3R5bGUiOm51bGx9LCJJbmRleCI6NCwiUGVyY2VudGFnZUNvbXBsZXRlIjpudWxsLCJQb3NpdGlvbiI6eyJSYXRpbyI6MC4yMzA1NzM0NjA4NzgwOTY3NCwiSXNDdXN0b20iOnRydWV9LCJEYXRlRm9ybWF0Ijp7IiRyZWYiOiIzNDIifSwiV2Vla051bWJlcmluZyI6eyIkaWQiOiIzNDUiLCJGb3JtYXQiOjAsIklzVmlzaWJsZSI6ZmFsc2UsIkxhc3RLbm93blZpc2liaWxpdHlTdGF0ZSI6ZmFsc2V9LCJSZWxhdGVkVGFza0lkIjoiMDAwMDAwMDAtMDAwMC0wMDAwLTAwMDAtMDAwMDAwMDAwMDAwIiwiSWQiOiJkYzM4YmE1Yi02MjE0LTQwOGItOTQ3MC1hMWZhYjdiYjEzYzEiLCJJbXBvcnRJZCI6Iklyb24gTWFuIDIiLCJUaXRsZSI6Iklyb24gTWFuIDIiLCJOb3RlIjpudWxsLCJIeXBlcmxpbmsiOnsiJGlkIjoiMzQ2IiwiQWRkcmVzcyI6IiIsIlN1YkFkZHJlc3MiOiIifSwiSXNDaGFuZ2VkIjpmYWxzZSwiSXNOZXciOmZhbHNlfSx7IiRpZCI6IjM0NyIsIkRhdGUiOiIyMDE4LTA1LTIyVDIzOjU5OjAwIiwiU3R5bGUiOnsiJGlkIjoiMzQ4IiwiU2hhcGUiOjEsIkNvbm5lY3Rvck1hcmdpbiI6eyIkaWQiOiIzNDkiLCJUb3AiOjAuMCwiTGVmdCI6Mi4wLCJSaWdodCI6Mi4wLCJCb3R0b20iOjAuMH0sIkNvbm5lY3RvclN0eWxlIjp7IiRpZCI6IjM1MCIsIkxpbmVDb2xvciI6eyIkcmVmIjoiNjMifSwiTGluZVdlaWdodCI6MS4wLCJMaW5lVHlwZSI6MCwiUGFyZW50U3R5bGUiOm51bGx9LCJJc0JlbG93VGltZWJhbmQiOnRydWUsIlBvc2l0aW9uT25UYXNrIjowLCJIaWRlRGF0ZSI6ZmFsc2UsIlNoYXBlU2l6ZSI6MCwiU3BhY2luZyI6MS4wLCJQYWRkaW5nIjp7IiRpZCI6IjM1MSIsIlRvcCI6Ny4wLCJMZWZ0IjozLjAsIlJpZ2h0IjowLjAsIkJvdHRvbSI6Mi4wfSwiU2hhcGVTdHlsZSI6eyIkaWQiOiIzNTIiLCJNYXJnaW4iOnsiJGlkIjoiMzUzIiwiVG9wIjowLjAsIkxlZnQiOjAuMCwiUmlnaHQiOjAuMCwiQm90dG9tIjowLjB9LCJQYWRkaW5nIjp7IiRpZCI6IjM1NCIsIlRvcCI6MC4wLCJMZWZ0IjowLjAsIlJpZ2h0IjowLjAsIkJvdHRvbSI6MC4wfSwiQmFja2dyb3VuZCI6eyIkaWQiOiIzNTUiLCJDb2xvciI6eyIkaWQiOiIzNTYiLCJBIjoyNTUsIlIiOjAsIkciOjAsIkIiOjB9fSwiSXNWaXNpYmxlIjp0cnVlLCJXaWR0aCI6MTIuMCwiSGVpZ2h0IjoxNC4wLCJCb3JkZXJTdHlsZSI6eyIkaWQiOiIzNTciLCJMaW5lQ29sb3IiOnsiJHJlZiI6IjcyIn0sIkxpbmVXZWlnaHQiOjAuMCwiTGluZVR5cGUiOjAsIlBhcmVudFN0eWxlIjpudWxsfSwiUGFyZW50U3R5bGUiOm51bGx9LCJUaXRsZVN0eWxlIjp7IiRpZCI6IjM1OCIsIkZvbnRTZXR0aW5ncyI6eyIkaWQiOiIzNTkiLCJGb250U2l6ZSI6MTIsIkZvbnROYW1lIjoiU2Vnb2UgVUkiLCJJc0JvbGQiOnRydWUsIklzSXRhbGljIjpmYWxzZSwiSXNVbmRlcmxpbmVkIjpmYWxzZSwiUGFyZW50U3R5bGUiOm51bGx9LCJBdXRvU2l6ZSI6MCwiRm9yZWdyb3VuZCI6eyIkaWQiOiIzNjAiLCJDb2xvciI6eyIkaWQiOiIzNjEiLCJBIjoyNTUsIlIiOjIyNSwiRyI6MCwiQiI6MjV9fSwiTWF4V2lkdGgiOjIwMC4wLCJNYXhIZWlnaHQiOiJJbmZpbml0eSIsIlNtYXJ0Rm9yZWdyb3VuZElzQWN0aXZlIjpmYWxzZSwiSG9yaXpvbnRhbEFsaWdubWVudCI6MSwiVmVydGljYWxBbGlnbm1lbnQiOjAsIlNtYXJ0Rm9yZWdyb3VuZCI6bnVsbCwiQmFja2dyb3VuZEZpbGxUeXBlIjowLCJNYXJnaW4iOnsiJGlkIjoiMzYyIiwiVG9wIjowLjAsIkxlZnQiOjAuMCwiUmlnaHQiOjAuMCwiQm90dG9tIjowLjB9LCJQYWRkaW5nIjp7IiRpZCI6IjM2MyIsIlRvcCI6MC4wLCJMZWZ0IjowLjAsIlJpZ2h0IjowLjAsIkJvdHRvbSI6MC4wfSwiQmFja2dyb3VuZCI6eyIkaWQiOiIzNjQiLCJDb2xvciI6eyIkaWQiOiIzNjUiLCJBIjowLCJSIjoyNTUsIkciOjI1NSwiQiI6MjU1fX0sIklzVmlzaWJsZSI6dHJ1ZSwiV2lkdGgiOjAuMCwiSGVpZ2h0IjowLjAsIkJvcmRlclN0eWxlIjp7IiRpZCI6IjM2NiIsIkxpbmVDb2xvciI6bnVsbCwiTGluZVdlaWdodCI6MC4wLCJMaW5lVHlwZSI6MCwiUGFyZW50U3R5bGUiOm51bGx9LCJQYXJlbnRTdHlsZSI6bnVsbH0sIkRh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3MSIsIlRvcCI6MC4wLCJMZWZ0IjowLjAsIlJpZ2h0IjowLjAsIkJvdHRvbSI6MC4wfSwiUGFkZGluZyI6eyIkaWQiOiIzNzIiLCJUb3AiOjAuMCwiTGVmdCI6MC4wLCJSaWdodCI6MC4wLCJCb3R0b20iOjAuMH0sIkJhY2tncm91bmQiOnsiJGlkIjoiMzczIiwiQ29sb3IiOnsiJGlkIjoiMzc0IiwiQSI6MCwiUiI6MjU1LCJHIjoyNTUsIkIiOjI1NX19LCJJc1Zpc2libGUiOmZhbHNlLCJXaWR0aCI6MC4wLCJIZWlnaHQiOjAuMCwiQm9yZGVyU3R5bGUiOnsiJGlkIjoiMzc1IiwiTGluZUNvbG9yIjpudWxsLCJMaW5lV2VpZ2h0IjowLjAsIkxpbmVUeXBlIjowLCJQYXJlbnRTdHlsZSI6bnVsbH0sIlBhcmVudFN0eWxlIjpudWxsfSwiRGF0ZUZvcm1hdCI6eyIkaWQiOiIzNz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zciLCJEYXRlUGFydElzVmlzaWJsZSI6ZmFsc2UsIlRpbWVQYXJ0SXNWaXNpYmxlIjpmYWxzZX19LCJXZWVrTnVtYmVyaW5nIjp7IiRpZCI6IjM3OCIsIkZvcm1hdCI6MCwiSXNWaXNpYmxlIjpmYWxzZSwiTGFzdEtub3duVmlzaWJpbGl0eVN0YXRlIjpmYWxzZX0sIklzVmlzaWJsZSI6dHJ1ZSwiUGFyZW50U3R5bGUiOm51bGx9LCJJbmRleCI6NSwiUGVyY2VudGFnZUNvbXBsZXRlIjpudWxsLCJQb3NpdGlvbiI6eyJSYXRpbyI6MC4wOTYyNzEyNzc5MDA0MTY5MzgsIklzQ3VzdG9tIjp0cnVlfSwiRGF0ZUZvcm1hdCI6eyIkcmVmIjoiMzc2In0sIldlZWtOdW1iZXJpbmciOnsiJGlkIjoiMzc5IiwiRm9ybWF0IjowLCJJc1Zpc2libGUiOmZhbHNlLCJMYXN0S25vd25WaXNpYmlsaXR5U3RhdGUiOmZhbHNlfSwiUmVsYXRlZFRhc2tJZCI6IjAwMDAwMDAwLTAwMDAtMDAwMC0wMDAwLTAwMDAwMDAwMDAwMCIsIklkIjoiMWQxMGFiNjYtYWMwYS00NDc4LTkwOGUtZDAyZGQzM2M0ODRlIiwiSW1wb3J0SWQiOiJUaG9yIiwiVGl0bGUiOiJUaG9yIiwiTm90ZSI6bnVsbCwiSHlwZXJsaW5rIjp7IiRpZCI6IjM4MCIsIkFkZHJlc3MiOiIiLCJTdWJBZGRyZXNzIjoiIn0sIklzQ2hhbmdlZCI6ZmFsc2UsIklzTmV3IjpmYWxzZX0seyIkaWQiOiIzODEiLCJEYXRlIjoiMjAxOC0wNS0yM1QyMzo1OTowMCIsIlN0eWxlIjp7IiRpZCI6IjM4MiIsIlNoYXBlIjoxLCJDb25uZWN0b3JNYXJnaW4iOnsiJGlkIjoiMzgzIiwiVG9wIjowLjAsIkxlZnQiOjIuMCwiUmlnaHQiOjIuMCwiQm90dG9tIjowLjB9LCJDb25uZWN0b3JTdHlsZSI6eyIkaWQiOiIzODQiLCJMaW5lQ29sb3IiOnsiJHJlZiI6IjYzIn0sIkxpbmVXZWlnaHQiOjEuMCwiTGluZVR5cGUiOjAsIlBhcmVudFN0eWxlIjpudWxsfSwiSXNCZWxvd1RpbWViYW5kIjpmYWxzZSwiUG9zaXRpb25PblRhc2siOjAsIkhpZGVEYXRlIjpmYWxzZSwiU2hhcGVTaXplIjowLCJTcGFjaW5nIjoxLjAsIlBhZGRpbmciOnsiJGlkIjoiMzg1IiwiVG9wIjo3LjAsIkxlZnQiOjMuMCwiUmlnaHQiOjAuMCwiQm90dG9tIjoyLjB9LCJTaGFwZVN0eWxlIjp7IiRpZCI6IjM4NiIsIk1hcmdpbiI6eyIkaWQiOiIzODciLCJUb3AiOjAuMCwiTGVmdCI6MC4wLCJSaWdodCI6MC4wLCJCb3R0b20iOjAuMH0sIlBhZGRpbmciOnsiJGlkIjoiMzg4IiwiVG9wIjowLjAsIkxlZnQiOjAuMCwiUmlnaHQiOjAuMCwiQm90dG9tIjowLjB9LCJCYWNrZ3JvdW5kIjp7IiRpZCI6IjM4OSIsIkNvbG9yIjp7IiRpZCI6IjM5MCIsIkEiOjI1NSwiUiI6MCwiRyI6MCwiQiI6MH19LCJJc1Zpc2libGUiOnRydWUsIldpZHRoIjoxMi4wLCJIZWlnaHQiOjE0LjAsIkJvcmRlclN0eWxlIjp7IiRpZCI6IjM5MSIsIkxpbmVDb2xvciI6eyIkcmVmIjoiNzIifSwiTGluZVdlaWdodCI6MC4wLCJMaW5lVHlwZSI6MCwiUGFyZW50U3R5bGUiOm51bGx9LCJQYXJlbnRTdHlsZSI6bnVsbH0sIlRpdGxlU3R5bGUiOnsiJGlkIjoiMzkyIiwiRm9udFNldHRpbmdzIjp7IiRpZCI6IjM5MyIsIkZvbnRTaXplIjoxMiwiRm9udE5hbWUiOiJTZWdvZSBVSSIsIklzQm9sZCI6dHJ1ZSwiSXNJdGFsaWMiOmZhbHNlLCJJc1VuZGVybGluZWQiOmZhbHNlLCJQYXJlbnRTdHlsZSI6bnVsbH0sIkF1dG9TaXplIjowLCJGb3JlZ3JvdW5kIjp7IiRpZCI6IjM5NCIsIkNvbG9yIjp7IiRpZCI6IjM5NSIsIkEiOjI1NSwiUiI6MTg4LCJHIjoxMjUsIkIiOjEyNn19LCJNYXhXaWR0aCI6MjAwLjAsIk1heEhlaWdodCI6IkluZmluaXR5IiwiU21hcnRGb3JlZ3JvdW5kSXNBY3RpdmUiOmZhbHNlLCJIb3Jpem9udGFsQWxpZ25tZW50IjoxLCJWZXJ0aWNhbEFsaWdubWVudCI6MCwiU21hcnRGb3JlZ3JvdW5kIjpudWxsLCJCYWNrZ3JvdW5kRmlsbFR5cGUiOjAsIk1hcmdpbiI6eyIkaWQiOiIzOTYiLCJUb3AiOjAuMCwiTGVmdCI6MC4wLCJSaWdodCI6MC4wLCJCb3R0b20iOjAuMH0sIlBhZGRpbmciOnsiJGlkIjoiMzk3IiwiVG9wIjowLjAsIkxlZnQiOjAuMCwiUmlnaHQiOjAuMCwiQm90dG9tIjowLjB9LCJCYWNrZ3JvdW5kIjp7IiRpZCI6IjM5OCIsIkNvbG9yIjp7IiRpZCI6IjM5OSIsIkEiOjAsIlIiOjI1NSwiRyI6MjU1LCJCIjoyNTV9fSwiSXNWaXNpYmxlIjp0cnVlLCJXaWR0aCI6MC4wLCJIZWlnaHQiOjAuMCwiQm9yZGVyU3R5bGUiOnsiJGlkIjoiNDAwIiwiTGluZUNvbG9yIjpudWxsLCJMaW5lV2VpZ2h0IjowLjAsIkxpbmVUeXBlIjowLCJQYXJlbnRTdHlsZSI6bnVsbH0sIlBhcmVudFN0eWxlIjpudWxsfSwiRGF0ZVN0eWxlIjp7IiRpZCI6IjQwMSIsIkZvbnRTZXR0aW5ncyI6eyIkaWQiOiI0MDIiLCJGb250U2l6ZSI6MTAsIkZvbnROYW1lIjoiQ2FsaWJyaSIsIklzQm9sZCI6ZmFsc2UsIklzSXRhbGljIjpmYWxzZSwiSXNVbmRlcmxpbmVkIjpmYWxzZSwiUGFyZW50U3R5bGUiOm51bGx9LCJBdXRvU2l6ZSI6MCwiRm9yZWdyb3VuZCI6eyIkaWQiOiI0MDMiLCJDb2xvciI6eyIkaWQiOiI0MD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DA1IiwiVG9wIjowLjAsIkxlZnQiOjAuMCwiUmlnaHQiOjAuMCwiQm90dG9tIjowLjB9LCJQYWRkaW5nIjp7IiRpZCI6IjQwNiIsIlRvcCI6MC4wLCJMZWZ0IjowLjAsIlJpZ2h0IjowLjAsIkJvdHRvbSI6MC4wfSwiQmFja2dyb3VuZCI6eyIkaWQiOiI0MDciLCJDb2xvciI6eyIkaWQiOiI0MDgiLCJBIjowLCJSIjoyNTUsIkciOjI1NSwiQiI6MjU1fX0sIklzVmlzaWJsZSI6ZmFsc2UsIldpZHRoIjowLjAsIkhlaWdodCI6MC4wLCJCb3JkZXJTdHlsZSI6eyIkaWQiOiI0MDkiLCJMaW5lQ29sb3IiOm51bGwsIkxpbmVXZWlnaHQiOjAuMCwiTGluZVR5cGUiOjAsIlBhcmVudFN0eWxlIjpudWxsfSwiUGFyZW50U3R5bGUiOm51bGx9LCJEYXRlRm9ybWF0Ijp7IiRpZCI6IjQx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xMSIsIkRhdGVQYXJ0SXNWaXNpYmxlIjpmYWxzZSwiVGltZVBhcnRJc1Zpc2libGUiOmZhbHNlfX0sIldlZWtOdW1iZXJpbmciOnsiJGlkIjoiNDEyIiwiRm9ybWF0IjowLCJJc1Zpc2libGUiOmZhbHNlLCJMYXN0S25vd25WaXNpYmlsaXR5U3RhdGUiOmZhbHNlfSwiSXNWaXNpYmxlIjp0cnVlLCJQYXJlbnRTdHlsZSI6bnVsbH0sIkluZGV4Ijo2LCJQZXJjZW50YWdlQ29tcGxldGUiOm51bGwsIlBvc2l0aW9uIjp7IlJhdGlvIjowLjE2Njk5NzMwMTkzNzY5OTQxLCJJc0N1c3RvbSI6dHJ1ZX0sIkRhdGVGb3JtYXQiOnsiJHJlZiI6IjQxMCJ9LCJXZWVrTnVtYmVyaW5nIjp7IiRpZCI6IjQxMyIsIkZvcm1hdCI6MCwiSXNWaXNpYmxlIjpmYWxzZSwiTGFzdEtub3duVmlzaWJpbGl0eVN0YXRlIjpmYWxzZX0sIlJlbGF0ZWRUYXNrSWQiOiIwMDAwMDAwMC0wMDAwLTAwMDAtMDAwMC0wMDAwMDAwMDAwMDAiLCJJZCI6ImU2YzczNDRiLWJjMTgtNDMyZS04YWE4LTEyNTczZDMyYzhkYiIsIkltcG9ydElkIjoiVGhlIEF2ZW5nZXJzIiwiVGl0bGUiOiJUaGUgQXZlbmdlcnMiLCJOb3RlIjpudWxsLCJIeXBlcmxpbmsiOnsiJGlkIjoiNDE0IiwiQWRkcmVzcyI6IiIsIlN1YkFkZHJlc3MiOiIifSwiSXNDaGFuZ2VkIjpmYWxzZSwiSXNOZXciOmZhbHNlfSx7IiRpZCI6IjQxNSIsIkRhdGUiOiIyMDE4LTA1LTI0VDIzOjU5OjAwIiwiU3R5bGUiOnsiJGlkIjoiNDE2IiwiU2hhcGUiOjEsIkNvbm5lY3Rvck1hcmdpbiI6eyIkaWQiOiI0MTciLCJUb3AiOjAuMCwiTGVmdCI6Mi4wLCJSaWdodCI6Mi4wLCJCb3R0b20iOjAuMH0sIkNvbm5lY3RvclN0eWxlIjp7IiRpZCI6IjQxOCIsIkxpbmVDb2xvciI6eyIkcmVmIjoiNjMifSwiTGluZVdlaWdodCI6MS4wLCJMaW5lVHlwZSI6MCwiUGFyZW50U3R5bGUiOm51bGx9LCJJc0JlbG93VGltZWJhbmQiOnRydWUsIlBvc2l0aW9uT25UYXNrIjowLCJIaWRlRGF0ZSI6ZmFsc2UsIlNoYXBlU2l6ZSI6MCwiU3BhY2luZyI6MS4wLCJQYWRkaW5nIjp7IiRpZCI6IjQxOSIsIlRvcCI6Ny4wLCJMZWZ0IjozLjAsIlJpZ2h0IjowLjAsIkJvdHRvbSI6Mi4wfSwiU2hhcGVTdHlsZSI6eyIkaWQiOiI0MjAiLCJNYXJnaW4iOnsiJGlkIjoiNDIxIiwiVG9wIjowLjAsIkxlZnQiOjAuMCwiUmlnaHQiOjAuMCwiQm90dG9tIjowLjB9LCJQYWRkaW5nIjp7IiRpZCI6IjQyMiIsIlRvcCI6MC4wLCJMZWZ0IjowLjAsIlJpZ2h0IjowLjAsIkJvdHRvbSI6MC4wfSwiQmFja2dyb3VuZCI6eyIkaWQiOiI0MjMiLCJDb2xvciI6eyIkaWQiOiI0MjQiLCJBIjoyNTUsIlIiOjAsIkciOjAsIkIiOjB9fSwiSXNWaXNpYmxlIjp0cnVlLCJXaWR0aCI6MTIuMCwiSGVpZ2h0IjoxNC4wLCJCb3JkZXJTdHlsZSI6eyIkaWQiOiI0MjUiLCJMaW5lQ29sb3IiOnsiJHJlZiI6IjcyIn0sIkxpbmVXZWlnaHQiOjAuMCwiTGluZVR5cGUiOjAsIlBhcmVudFN0eWxlIjpudWxsfSwiUGFyZW50U3R5bGUiOm51bGx9LCJUaXRsZVN0eWxlIjp7IiRpZCI6IjQyNiIsIkZvbnRTZXR0aW5ncyI6eyIkaWQiOiI0MjciLCJGb250U2l6ZSI6MTIsIkZvbnROYW1lIjoiU2Vnb2UgVUkiLCJJc0JvbGQiOnRydWUsIklzSXRhbGljIjpmYWxzZSwiSXNVbmRlcmxpbmVkIjpmYWxzZSwiUGFyZW50U3R5bGUiOm51bGx9LCJBdXRvU2l6ZSI6MCwiRm9yZWdyb3VuZCI6eyIkaWQiOiI0MjgiLCJDb2xvciI6eyIkaWQiOiI0MjkiLCJBIjoyNTUsIlIiOjIzNCwiRyI6NjUsIkIiOjUzfX0sIk1heFdpZHRoIjoyMDAuMCwiTWF4SGVpZ2h0IjoiSW5maW5pdHkiLCJTbWFydEZvcmVncm91bmRJc0FjdGl2ZSI6ZmFsc2UsIkhvcml6b250YWxBbGlnbm1lbnQiOjEsIlZlcnRpY2FsQWxpZ25tZW50IjowLCJTbWFydEZvcmVncm91bmQiOm51bGwsIkJhY2tncm91bmRGaWxsVHlwZSI6MCwiTWFyZ2luIjp7IiRpZCI6IjQzMCIsIlRvcCI6MC4wLCJMZWZ0IjowLjAsIlJpZ2h0IjowLjAsIkJvdHRvbSI6MC4wfSwiUGFkZGluZyI6eyIkaWQiOiI0MzEiLCJUb3AiOjAuMCwiTGVmdCI6MC4wLCJSaWdodCI6MC4wLCJCb3R0b20iOjAuMH0sIkJhY2tncm91bmQiOnsiJGlkIjoiNDMyIiwiQ29sb3IiOnsiJGlkIjoiNDMzIiwiQSI6MCwiUiI6MjU1LCJHIjoyNTUsIkIiOjI1NX19LCJJc1Zpc2libGUiOnRydWUsIldpZHRoIjowLjAsIkhlaWdodCI6MC4wLCJCb3JkZXJTdHlsZSI6eyIkaWQiOiI0MzQiLCJMaW5lQ29sb3IiOm51bGwsIkxpbmVXZWlnaHQiOjAuMCwiTGluZVR5cGUiOjAsIlBhcmVudFN0eWxlIjpudWxsfSwiUGFyZW50U3R5bGUiOm51bGx9LCJEYXRlU3R5bGUiOnsiJGlkIjoiNDM1IiwiRm9udFNldHRpbmdzIjp7IiRpZCI6IjQzNiIsIkZvbnRTaXplIjoxMCwiRm9udE5hbWUiOiJDYWxpYnJpIiwiSXNCb2xkIjpmYWxzZSwiSXNJdGFsaWMiOmZhbHNlLCJJc1VuZGVybGluZWQiOmZhbHNlLCJQYXJlbnRTdHlsZSI6bnVsbH0sIkF1dG9TaXplIjowLCJGb3JlZ3JvdW5kIjp7IiRpZCI6IjQzNyIsIkNvbG9yIjp7IiRpZCI6IjQz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0MzkiLCJUb3AiOjAuMCwiTGVmdCI6MC4wLCJSaWdodCI6MC4wLCJCb3R0b20iOjAuMH0sIlBhZGRpbmciOnsiJGlkIjoiNDQwIiwiVG9wIjowLjAsIkxlZnQiOjAuMCwiUmlnaHQiOjAuMCwiQm90dG9tIjowLjB9LCJCYWNrZ3JvdW5kIjp7IiRpZCI6IjQ0MSIsIkNvbG9yIjp7IiRpZCI6IjQ0MiIsIkEiOjAsIlIiOjI1NSwiRyI6MjU1LCJCIjoyNTV9fSwiSXNWaXNpYmxlIjpmYWxzZSwiV2lkdGgiOjAuMCwiSGVpZ2h0IjowLjAsIkJvcmRlclN0eWxlIjp7IiRpZCI6IjQ0MyIsIkxpbmVDb2xvciI6bnVsbCwiTGluZVdlaWdodCI6MC4wLCJMaW5lVHlwZSI6MCwiUGFyZW50U3R5bGUiOm51bGx9LCJQYXJlbnRTdHlsZSI6bnVsbH0sIkRhdGVGb3JtYXQiOnsiJGlkIjoiNDQ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Q1IiwiRGF0ZVBhcnRJc1Zpc2libGUiOmZhbHNlLCJUaW1lUGFydElzVmlzaWJsZSI6ZmFsc2V9fSwiV2Vla051bWJlcmluZyI6eyIkaWQiOiI0NDYiLCJGb3JtYXQiOjAsIklzVmlzaWJsZSI6ZmFsc2UsIkxhc3RLbm93blZpc2liaWxpdHlTdGF0ZSI6ZmFsc2V9LCJJc1Zpc2libGUiOnRydWUsIlBhcmVudFN0eWxlIjpudWxsfSwiSW5kZXgiOjcsIlBlcmNlbnRhZ2VDb21wbGV0ZSI6bnVsbCwiUG9zaXRpb24iOnsiUmF0aW8iOjAuMTg4OTg2NTA5Njg4NDk2NTEsIklzQ3VzdG9tIjp0cnVlfSwiRGF0ZUZvcm1hdCI6eyIkcmVmIjoiNDQ0In0sIldlZWtOdW1iZXJpbmciOnsiJGlkIjoiNDQ3IiwiRm9ybWF0IjowLCJJc1Zpc2libGUiOmZhbHNlLCJMYXN0S25vd25WaXNpYmlsaXR5U3RhdGUiOmZhbHNlfSwiUmVsYXRlZFRhc2tJZCI6IjAwMDAwMDAwLTAwMDAtMDAwMC0wMDAwLTAwMDAwMDAwMDAwMCIsIklkIjoiYjY2MmU2ZTktYTAzNC00YjlhLTk2YzItYmI0MDk3NWQxNjZkIiwiSW1wb3J0SWQiOiJJcm9uIE1hbiAzIiwiVGl0bGUiOiJJcm9uIE1hbiAzIiwiTm90ZSI6bnVsbCwiSHlwZXJsaW5rIjp7IiRpZCI6IjQ0OCIsIkFkZHJlc3MiOiIiLCJTdWJBZGRyZXNzIjoiIn0sIklzQ2hhbmdlZCI6ZmFsc2UsIklzTmV3IjpmYWxzZX0seyIkaWQiOiI0NDkiLCJEYXRlIjoiMjAxOC0wNS0yNVQyMzo1OTowMCIsIlN0eWxlIjp7IiRpZCI6IjQ1MCIsIlNoYXBlIjoxLCJDb25uZWN0b3JNYXJnaW4iOnsiJGlkIjoiNDUxIiwiVG9wIjowLjAsIkxlZnQiOjIuMCwiUmlnaHQiOjIuMCwiQm90dG9tIjowLjB9LCJDb25uZWN0b3JTdHlsZSI6eyIkaWQiOiI0NTIiLCJMaW5lQ29sb3IiOnsiJHJlZiI6IjYzIn0sIkxpbmVXZWlnaHQiOjEuMCwiTGluZVR5cGUiOjAsIlBhcmVudFN0eWxlIjpudWxsfSwiSXNCZWxvd1RpbWViYW5kIjpmYWxzZSwiUG9zaXRpb25PblRhc2siOjAsIkhpZGVEYXRlIjpmYWxzZSwiU2hhcGVTaXplIjowLCJTcGFjaW5nIjoxLjAsIlBhZGRpbmciOnsiJGlkIjoiNDUzIiwiVG9wIjo3LjAsIkxlZnQiOjMuMCwiUmlnaHQiOjAuMCwiQm90dG9tIjoyLjB9LCJTaGFwZVN0eWxlIjp7IiRpZCI6IjQ1NCIsIk1hcmdpbiI6eyIkaWQiOiI0NTUiLCJUb3AiOjAuMCwiTGVmdCI6MC4wLCJSaWdodCI6MC4wLCJCb3R0b20iOjAuMH0sIlBhZGRpbmciOnsiJGlkIjoiNDU2IiwiVG9wIjowLjAsIkxlZnQiOjAuMCwiUmlnaHQiOjAuMCwiQm90dG9tIjowLjB9LCJCYWNrZ3JvdW5kIjp7IiRpZCI6IjQ1NyIsIkNvbG9yIjp7IiRpZCI6IjQ1OCIsIkEiOjI1NSwiUiI6MCwiRyI6MCwiQiI6MH19LCJJc1Zpc2libGUiOnRydWUsIldpZHRoIjoxMi4wLCJIZWlnaHQiOjE0LjAsIkJvcmRlclN0eWxlIjp7IiRpZCI6IjQ1OSIsIkxpbmVDb2xvciI6eyIkcmVmIjoiNzIifSwiTGluZVdlaWdodCI6MC4wLCJMaW5lVHlwZSI6MCwiUGFyZW50U3R5bGUiOm51bGx9LCJQYXJlbnRTdHlsZSI6bnVsbH0sIlRpdGxlU3R5bGUiOnsiJGlkIjoiNDYwIiwiRm9udFNldHRpbmdzIjp7IiRpZCI6IjQ2MSIsIkZvbnRTaXplIjoxMiwiRm9udE5hbWUiOiJTZWdvZSBVSSIsIklzQm9sZCI6dHJ1ZSwiSXNJdGFsaWMiOmZhbHNlLCJJc1VuZGVybGluZWQiOmZhbHNlLCJQYXJlbnRTdHlsZSI6bnVsbH0sIkF1dG9TaXplIjowLCJGb3JlZ3JvdW5kIjp7IiRpZCI6IjQ2MiIsIkNvbG9yIjp7IiRpZCI6IjQ2MyIsIkEiOjI1NSwiUiI6MjI1LCJHIjowLCJCIjoyNX19LCJNYXhXaWR0aCI6MjAwLjAsIk1heEhlaWdodCI6IkluZmluaXR5IiwiU21hcnRGb3JlZ3JvdW5kSXNBY3RpdmUiOmZhbHNlLCJIb3Jpem9udGFsQWxpZ25tZW50IjoxLCJWZXJ0aWNhbEFsaWdubWVudCI6MCwiU21hcnRGb3JlZ3JvdW5kIjpudWxsLCJCYWNrZ3JvdW5kRmlsbFR5cGUiOjAsIk1hcmdpbiI6eyIkaWQiOiI0NjQiLCJUb3AiOjAuMCwiTGVmdCI6MC4wLCJSaWdodCI6MC4wLCJCb3R0b20iOjAuMH0sIlBhZGRpbmciOnsiJGlkIjoiNDY1IiwiVG9wIjowLjAsIkxlZnQiOjAuMCwiUmlnaHQiOjAuMCwiQm90dG9tIjowLjB9LCJCYWNrZ3JvdW5kIjp7IiRpZCI6IjQ2NiIsIkNvbG9yIjp7IiRpZCI6IjQ2NyIsIkEiOjAsIlIiOjI1NSwiRyI6MjU1LCJCIjoyNTV9fSwiSXNWaXNpYmxlIjp0cnVlLCJXaWR0aCI6MC4wLCJIZWlnaHQiOjAuMCwiQm9yZGVyU3R5bGUiOnsiJGlkIjoiNDY4IiwiTGluZUNvbG9yIjpudWxsLCJMaW5lV2VpZ2h0IjowLjAsIkxpbmVUeXBlIjowLCJQYXJlbnRTdHlsZSI6bnVsbH0sIlBhcmVudFN0eWxlIjpudWxsfSwiRGF0ZVN0eWxlIjp7IiRpZCI6IjQ2OSIsIkZvbnRTZXR0aW5ncyI6eyIkaWQiOiI0NzAiLCJGb250U2l6ZSI6MTAsIkZvbnROYW1lIjoiQ2FsaWJyaSIsIklzQm9sZCI6ZmFsc2UsIklzSXRhbGljIjpmYWxzZSwiSXNVbmRlcmxpbmVkIjpmYWxzZSwiUGFyZW50U3R5bGUiOm51bGx9LCJBdXRvU2l6ZSI6MCwiRm9yZWdyb3VuZCI6eyIkaWQiOiI0NzEiLCJDb2xvciI6eyIkaWQiOiI0NzI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DczIiwiVG9wIjowLjAsIkxlZnQiOjAuMCwiUmlnaHQiOjAuMCwiQm90dG9tIjowLjB9LCJQYWRkaW5nIjp7IiRpZCI6IjQ3NCIsIlRvcCI6MC4wLCJMZWZ0IjowLjAsIlJpZ2h0IjowLjAsIkJvdHRvbSI6MC4wfSwiQmFja2dyb3VuZCI6eyIkaWQiOiI0NzUiLCJDb2xvciI6eyIkaWQiOiI0NzYiLCJBIjowLCJSIjoyNTUsIkciOjI1NSwiQiI6MjU1fX0sIklzVmlzaWJsZSI6ZmFsc2UsIldpZHRoIjowLjAsIkhlaWdodCI6MC4wLCJCb3JkZXJTdHlsZSI6eyIkaWQiOiI0NzciLCJMaW5lQ29sb3IiOm51bGwsIkxpbmVXZWlnaHQiOjAuMCwiTGluZVR5cGUiOjAsIlBhcmVudFN0eWxlIjpudWxsfSwiUGFyZW50U3R5bGUiOm51bGx9LCJEYXRlRm9ybWF0Ijp7IiRpZCI6IjQ3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3OSIsIkRhdGVQYXJ0SXNWaXNpYmxlIjpmYWxzZSwiVGltZVBhcnRJc1Zpc2libGUiOmZhbHNlfX0sIldlZWtOdW1iZXJpbmciOnsiJGlkIjoiNDgwIiwiRm9ybWF0IjowLCJJc1Zpc2libGUiOmZhbHNlLCJMYXN0S25vd25WaXNpYmlsaXR5U3RhdGUiOmZhbHNlfSwiSXNWaXNpYmxlIjp0cnVlLCJQYXJlbnRTdHlsZSI6bnVsbH0sIkluZGV4Ijo4LCJQZXJjZW50YWdlQ29tcGxldGUiOm51bGwsIlBvc2l0aW9uIjp7IlJhdGlvIjowLjEzNDMwMTIwMTg2NDExNTgyLCJJc0N1c3RvbSI6dHJ1ZX0sIkRhdGVGb3JtYXQiOnsiJHJlZiI6IjQ3OCJ9LCJXZWVrTnVtYmVyaW5nIjp7IiRpZCI6IjQ4MSIsIkZvcm1hdCI6MCwiSXNWaXNpYmxlIjpmYWxzZSwiTGFzdEtub3duVmlzaWJpbGl0eVN0YXRlIjpmYWxzZX0sIlJlbGF0ZWRUYXNrSWQiOiIwMDAwMDAwMC0wMDAwLTAwMDAtMDAwMC0wMDAwMDAwMDAwMDAiLCJJZCI6IjlhM2E4OGFmLWRkNmYtNGNjNC04Nzc5LTliZjIxMjk5NWZhZCIsIkltcG9ydElkIjoiVGhvcjogVGhlIERhcmsgV29ybGQiLCJUaXRsZSI6IlRob3I6IFx1MDAwYlRoZSBEYXJrIFdvcmxkIiwiTm90ZSI6bnVsbCwiSHlwZXJsaW5rIjp7IiRpZCI6IjQ4MiIsIkFkZHJlc3MiOm51bGwsIlN1YkFkZHJlc3MiOm51bGx9LCJJc0NoYW5nZWQiOmZhbHNlLCJJc05ldyI6ZmFsc2V9LHsiJGlkIjoiNDgzIiwiRGF0ZSI6IjIwMTgtMDUtMjZUMjM6NTk6MDAiLCJTdHlsZSI6eyIkaWQiOiI0ODQiLCJTaGFwZSI6MSwiQ29ubmVjdG9yTWFyZ2luIjp7IiRpZCI6IjQ4NSIsIlRvcCI6MC4wLCJMZWZ0IjoyLjAsIlJpZ2h0IjoyLjAsIkJvdHRvbSI6MC4wfSwiQ29ubmVjdG9yU3R5bGUiOnsiJGlkIjoiNDg2IiwiTGluZUNvbG9yIjp7IiRyZWYiOiI2MyJ9LCJMaW5lV2VpZ2h0IjoxLjAsIkxpbmVUeXBlIjowLCJQYXJlbnRTdHlsZSI6bnVsbH0sIklzQmVsb3dUaW1lYmFuZCI6dHJ1ZSwiUG9zaXRpb25PblRhc2siOjAsIkhpZGVEYXRlIjpmYWxzZSwiU2hhcGVTaXplIjowLCJTcGFjaW5nIjoxLjAsIlBhZGRpbmciOnsiJGlkIjoiNDg3IiwiVG9wIjo3LjAsIkxlZnQiOjMuMCwiUmlnaHQiOjAuMCwiQm90dG9tIjoyLjB9LCJTaGFwZVN0eWxlIjp7IiRpZCI6IjQ4OCIsIk1hcmdpbiI6eyIkaWQiOiI0ODkiLCJUb3AiOjAuMCwiTGVmdCI6MC4wLCJSaWdodCI6MC4wLCJCb3R0b20iOjAuMH0sIlBhZGRpbmciOnsiJGlkIjoiNDkwIiwiVG9wIjowLjAsIkxlZnQiOjAuMCwiUmlnaHQiOjAuMCwiQm90dG9tIjowLjB9LCJCYWNrZ3JvdW5kIjp7IiRpZCI6IjQ5MSIsIkNvbG9yIjp7IiRpZCI6IjQ5MiIsIkEiOjI1NSwiUiI6MCwiRyI6MCwiQiI6MH19LCJJc1Zpc2libGUiOnRydWUsIldpZHRoIjoxMi4wLCJIZWlnaHQiOjE0LjAsIkJvcmRlclN0eWxlIjp7IiRpZCI6IjQ5MyIsIkxpbmVDb2xvciI6eyIkcmVmIjoiNzIifSwiTGluZVdlaWdodCI6MC4wLCJMaW5lVHlwZSI6MCwiUGFyZW50U3R5bGUiOm51bGx9LCJQYXJlbnRTdHlsZSI6bnVsbH0sIlRpdGxlU3R5bGUiOnsiJGlkIjoiNDk0IiwiRm9udFNldHRpbmdzIjp7IiRpZCI6IjQ5NSIsIkZvbnRTaXplIjoxMiwiRm9udE5hbWUiOiJTZWdvZSBVSSIsIklzQm9sZCI6dHJ1ZSwiSXNJdGFsaWMiOmZhbHNlLCJJc1VuZGVybGluZWQiOmZhbHNlLCJQYXJlbnRTdHlsZSI6bnVsbH0sIkF1dG9TaXplIjowLCJGb3JlZ3JvdW5kIjp7IiRpZCI6IjQ5NiIsIkNvbG9yIjp7IiRpZCI6IjQ5NyIsIkEiOjI1NSwiUiI6NSwiRyI6MTE0LCJCIjoxODV9fSwiTWF4V2lkdGgiOjIwMC4wLCJNYXhIZWlnaHQiOiJJbmZpbml0eSIsIlNtYXJ0Rm9yZWdyb3VuZElzQWN0aXZlIjpmYWxzZSwiSG9yaXpvbnRhbEFsaWdubWVudCI6MSwiVmVydGljYWxBbGlnbm1lbnQiOjAsIlNtYXJ0Rm9yZWdyb3VuZCI6bnVsbCwiQmFja2dyb3VuZEZpbGxUeXBlIjowLCJNYXJnaW4iOnsiJGlkIjoiNDk4IiwiVG9wIjowLjAsIkxlZnQiOjAuMCwiUmlnaHQiOjAuMCwiQm90dG9tIjowLjB9LCJQYWRkaW5nIjp7IiRpZCI6IjQ5OSIsIlRvcCI6MC4wLCJMZWZ0IjowLjAsIlJpZ2h0IjowLjAsIkJvdHRvbSI6MC4wfSwiQmFja2dyb3VuZCI6eyIkaWQiOiI1MDAiLCJDb2xvciI6eyIkaWQiOiI1MDEiLCJBIjowLCJSIjoyNTUsIkciOjI1NSwiQiI6MjU1fX0sIklzVmlzaWJsZSI6dHJ1ZSwiV2lkdGgiOjAuMCwiSGVpZ2h0IjowLjAsIkJvcmRlclN0eWxlIjp7IiRpZCI6IjUwMiIsIkxpbmVDb2xvciI6bnVsbCwiTGluZVdlaWdodCI6MC4wLCJMaW5lVHlwZSI6MCwiUGFyZW50U3R5bGUiOm51bGx9LCJQYXJlbnRTdHlsZSI6bnVsbH0sIkRhdGVTdHlsZSI6eyIkaWQiOiI1MDMiLCJGb250U2V0dGluZ3MiOnsiJGlkIjoiNTA0IiwiRm9udFNpemUiOjEwLCJGb250TmFtZSI6IkNhbGlicmkiLCJJc0JvbGQiOmZhbHNlLCJJc0l0YWxpYyI6ZmFsc2UsIklzVW5kZXJsaW5lZCI6ZmFsc2UsIlBhcmVudFN0eWxlIjpudWxsfSwiQXV0b1NpemUiOjAsIkZvcmVncm91bmQiOnsiJGlkIjoiNTA1IiwiQ29sb3IiOnsiJGlkIjoiNTA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UwNyIsIlRvcCI6MC4wLCJMZWZ0IjowLjAsIlJpZ2h0IjowLjAsIkJvdHRvbSI6MC4wfSwiUGFkZGluZyI6eyIkaWQiOiI1MDgiLCJUb3AiOjAuMCwiTGVmdCI6MC4wLCJSaWdodCI6MC4wLCJCb3R0b20iOjAuMH0sIkJhY2tncm91bmQiOnsiJGlkIjoiNTA5IiwiQ29sb3IiOnsiJGlkIjoiNTEwIiwiQSI6MCwiUiI6MjU1LCJHIjoyNTUsIkIiOjI1NX19LCJJc1Zpc2libGUiOmZhbHNlLCJXaWR0aCI6MC4wLCJIZWlnaHQiOjAuMCwiQm9yZGVyU3R5bGUiOnsiJGlkIjoiNTExIiwiTGluZUNvbG9yIjpudWxsLCJMaW5lV2VpZ2h0IjowLjAsIkxpbmVUeXBlIjowLCJQYXJlbnRTdHlsZSI6bnVsbH0sIlBhcmVudFN0eWxlIjpudWxsfSwiRGF0ZUZvcm1hdCI6eyIkaWQiOiI1M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TMiLCJEYXRlUGFydElzVmlzaWJsZSI6ZmFsc2UsIlRpbWVQYXJ0SXNWaXNpYmxlIjpmYWxzZX19LCJXZWVrTnVtYmVyaW5nIjp7IiRpZCI6IjUxNCIsIkZvcm1hdCI6MCwiSXNWaXNpYmxlIjpmYWxzZSwiTGFzdEtub3duVmlzaWJpbGl0eVN0YXRlIjpmYWxzZX0sIklzVmlzaWJsZSI6dHJ1ZSwiUGFyZW50U3R5bGUiOm51bGx9LCJJbmRleCI6OSwiUGVyY2VudGFnZUNvbXBsZXRlIjpudWxsLCJQb3NpdGlvbiI6eyJSYXRpbyI6MC4xMzM3NzM4NTMzMjM1MjIyMSwiSXNDdXN0b20iOnRydWV9LCJEYXRlRm9ybWF0Ijp7IiRyZWYiOiI1MTIifSwiV2Vla051bWJlcmluZyI6eyIkaWQiOiI1MTUiLCJGb3JtYXQiOjAsIklzVmlzaWJsZSI6ZmFsc2UsIkxhc3RLbm93blZpc2liaWxpdHlTdGF0ZSI6ZmFsc2V9LCJSZWxhdGVkVGFza0lkIjoiMDAwMDAwMDAtMDAwMC0wMDAwLTAwMDAtMDAwMDAwMDAwMDAwIiwiSWQiOiIzMWQ3NmJkNC1jYjhmLTQ2YjctOGRjNy03MGYyODcwOGE4ZTUiLCJJbXBvcnRJZCI6IkNhcHRhaW4gQW1lcmljYTogV2ludGVyIFNvbGRpZXIiLCJUaXRsZSI6IkNhcHRhaW4gQW1lcmljYTogXHUwMDBiV2ludGVyIFNvbGRpZXIiLCJOb3RlIjpudWxsLCJIeXBlcmxpbmsiOnsiJGlkIjoiNTE2IiwiQWRkcmVzcyI6bnVsbCwiU3ViQWRkcmVzcyI6bnVsbH0sIklzQ2hhbmdlZCI6ZmFsc2UsIklzTmV3IjpmYWxzZX0seyIkaWQiOiI1MTciLCJEYXRlIjoiMjAxOC0wNS0yN1QyMzo1OTowMCIsIlN0eWxlIjp7IiRpZCI6IjUxOCIsIlNoYXBlIjoxLCJDb25uZWN0b3JNYXJnaW4iOnsiJGlkIjoiNTE5IiwiVG9wIjowLjAsIkxlZnQiOjIuMCwiUmlnaHQiOjIuMCwiQm90dG9tIjowLjB9LCJDb25uZWN0b3JTdHlsZSI6eyIkaWQiOiI1MjAiLCJMaW5lQ29sb3IiOnsiJHJlZiI6IjYzIn0sIkxpbmVXZWlnaHQiOjEuMCwiTGluZVR5cGUiOjAsIlBhcmVudFN0eWxlIjpudWxsfSwiSXNCZWxvd1RpbWViYW5kIjpmYWxzZSwiUG9zaXRpb25PblRhc2siOjAsIkhpZGVEYXRlIjpmYWxzZSwiU2hhcGVTaXplIjowLCJTcGFjaW5nIjoxLjAsIlBhZGRpbmciOnsiJGlkIjoiNTIxIiwiVG9wIjo3LjAsIkxlZnQiOjMuMCwiUmlnaHQiOjAuMCwiQm90dG9tIjoyLjB9LCJTaGFwZVN0eWxlIjp7IiRpZCI6IjUyMiIsIk1hcmdpbiI6eyIkaWQiOiI1MjMiLCJUb3AiOjAuMCwiTGVmdCI6MC4wLCJSaWdodCI6MC4wLCJCb3R0b20iOjAuMH0sIlBhZGRpbmciOnsiJGlkIjoiNTI0IiwiVG9wIjowLjAsIkxlZnQiOjAuMCwiUmlnaHQiOjAuMCwiQm90dG9tIjowLjB9LCJCYWNrZ3JvdW5kIjp7IiRpZCI6IjUyNSIsIkNvbG9yIjp7IiRpZCI6IjUyNiIsIkEiOjI1NSwiUiI6MCwiRyI6MCwiQiI6MH19LCJJc1Zpc2libGUiOnRydWUsIldpZHRoIjoxMi4wLCJIZWlnaHQiOjE0LjAsIkJvcmRlclN0eWxlIjp7IiRpZCI6IjUyNyIsIkxpbmVDb2xvciI6eyIkcmVmIjoiNzIifSwiTGluZVdlaWdodCI6MC4wLCJMaW5lVHlwZSI6MCwiUGFyZW50U3R5bGUiOm51bGx9LCJQYXJlbnRTdHlsZSI6bnVsbH0sIlRpdGxlU3R5bGUiOnsiJGlkIjoiNTI4IiwiRm9udFNldHRpbmdzIjp7IiRpZCI6IjUyOSIsIkZvbnRTaXplIjoxMiwiRm9udE5hbWUiOiJTZWdvZSBVSSIsIklzQm9sZCI6dHJ1ZSwiSXNJdGFsaWMiOmZhbHNlLCJJc1VuZGVybGluZWQiOmZhbHNlLCJQYXJlbnRTdHlsZSI6bnVsbH0sIkF1dG9TaXplIjowLCJGb3JlZ3JvdW5kIjp7IiRpZCI6IjUzMCIsIkNvbG9yIjp7IiRpZCI6IjUzMSIsIkEiOjI1NSwiUiI6MTc3LCJHIjoxNTMsIkIiOjkxfX0sIk1heFdpZHRoIjoyMDAuMCwiTWF4SGVpZ2h0IjoiSW5maW5pdHkiLCJTbWFydEZvcmVncm91bmRJc0FjdGl2ZSI6ZmFsc2UsIkhvcml6b250YWxBbGlnbm1lbnQiOjEsIlZlcnRpY2FsQWxpZ25tZW50IjowLCJTbWFydEZvcmVncm91bmQiOm51bGwsIkJhY2tncm91bmRGaWxsVHlwZSI6MCwiTWFyZ2luIjp7IiRpZCI6IjUzMiIsIlRvcCI6MC4wLCJMZWZ0IjowLjAsIlJpZ2h0IjowLjAsIkJvdHRvbSI6MC4wfSwiUGFkZGluZyI6eyIkaWQiOiI1MzMiLCJUb3AiOjAuMCwiTGVmdCI6MC4wLCJSaWdodCI6MC4wLCJCb3R0b20iOjAuMH0sIkJhY2tncm91bmQiOnsiJGlkIjoiNTM0IiwiQ29sb3IiOnsiJGlkIjoiNTM1IiwiQSI6MCwiUiI6MjU1LCJHIjoyNTUsIkIiOjI1NX19LCJJc1Zpc2libGUiOnRydWUsIldpZHRoIjowLjAsIkhlaWdodCI6MC4wLCJCb3JkZXJTdHlsZSI6eyIkaWQiOiI1MzYiLCJMaW5lQ29sb3IiOm51bGwsIkxpbmVXZWlnaHQiOjAuMCwiTGluZVR5cGUiOjAsIlBhcmVudFN0eWxlIjpudWxsfSwiUGFyZW50U3R5bGUiOm51bGx9LCJEYXRlU3R5bGUiOnsiJGlkIjoiNTM3IiwiRm9udFNldHRpbmdzIjp7IiRpZCI6IjUzOCIsIkZvbnRTaXplIjoxMCwiRm9udE5hbWUiOiJDYWxpYnJpIiwiSXNCb2xkIjpmYWxzZSwiSXNJdGFsaWMiOmZhbHNlLCJJc1VuZGVybGluZWQiOmZhbHNlLCJQYXJlbnRTdHlsZSI6bnVsbH0sIkF1dG9TaXplIjowLCJGb3JlZ3JvdW5kIjp7IiRpZCI6IjUzOSIsIkNvbG9yIjp7IiRpZCI6IjU0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1NDEiLCJUb3AiOjAuMCwiTGVmdCI6MC4wLCJSaWdodCI6MC4wLCJCb3R0b20iOjAuMH0sIlBhZGRpbmciOnsiJGlkIjoiNTQyIiwiVG9wIjowLjAsIkxlZnQiOjAuMCwiUmlnaHQiOjAuMCwiQm90dG9tIjowLjB9LCJCYWNrZ3JvdW5kIjp7IiRpZCI6IjU0MyIsIkNvbG9yIjp7IiRpZCI6IjU0NCIsIkEiOjAsIlIiOjI1NSwiRyI6MjU1LCJCIjoyNTV9fSwiSXNWaXNpYmxlIjpmYWxzZSwiV2lkdGgiOjAuMCwiSGVpZ2h0IjowLjAsIkJvcmRlclN0eWxlIjp7IiRpZCI6IjU0NSIsIkxpbmVDb2xvciI6bnVsbCwiTGluZVdlaWdodCI6MC4wLCJMaW5lVHlwZSI6MCwiUGFyZW50U3R5bGUiOm51bGx9LCJQYXJlbnRTdHlsZSI6bnVsbH0sIkRhdGVGb3JtYXQiOnsiJGlkIjoiNTQ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Q3IiwiRGF0ZVBhcnRJc1Zpc2libGUiOmZhbHNlLCJUaW1lUGFydElzVmlzaWJsZSI6ZmFsc2V9fSwiV2Vla051bWJlcmluZyI6eyIkaWQiOiI1NDgiLCJGb3JtYXQiOjAsIklzVmlzaWJsZSI6ZmFsc2UsIkxhc3RLbm93blZpc2liaWxpdHlTdGF0ZSI6ZmFsc2V9LCJJc1Zpc2libGUiOnRydWUsIlBhcmVudFN0eWxlIjpudWxsfSwiSW5kZXgiOjEwLCJQZXJjZW50YWdlQ29tcGxldGUiOm51bGwsIlBvc2l0aW9uIjp7IlJhdGlvIjowLjIwMDEwOTg4NDcxOTE1NjI1LCJJc0N1c3RvbSI6dHJ1ZX0sIkRhdGVGb3JtYXQiOnsiJHJlZiI6IjU0NiJ9LCJXZWVrTnVtYmVyaW5nIjp7IiRpZCI6IjU0OSIsIkZvcm1hdCI6MCwiSXNWaXNpYmxlIjpmYWxzZSwiTGFzdEtub3duVmlzaWJpbGl0eVN0YXRlIjpmYWxzZX0sIlJlbGF0ZWRUYXNrSWQiOiIwMDAwMDAwMC0wMDAwLTAwMDAtMDAwMC0wMDAwMDAwMDAwMDAiLCJJZCI6IjZmNzdlM2E2LWZjZmEtNDIyOS1iY2ExLTA2ODViMmEyZjJkOCIsIkltcG9ydElkIjoiR3VhcmRpYW5zIG9mIHRoZSBHYWxheHkiLCJUaXRsZSI6Ikd1YXJkaWFucyBvZiBcclxudGhlIEdhbGF4eSIsIk5vdGUiOm51bGwsIkh5cGVybGluayI6eyIkaWQiOiI1NTAiLCJBZGRyZXNzIjoiIiwiU3ViQWRkcmVzcyI6IiJ9LCJJc0NoYW5nZWQiOmZhbHNlLCJJc05ldyI6ZmFsc2V9LHsiJGlkIjoiNTUxIiwiRGF0ZSI6IjIwMTgtMDUtMjhUMjM6NTk6MDAiLCJTdHlsZSI6eyIkaWQiOiI1NTIiLCJTaGFwZSI6MSwiQ29ubmVjdG9yTWFyZ2luIjp7IiRpZCI6IjU1MyIsIlRvcCI6MC4wLCJMZWZ0IjoyLjAsIlJpZ2h0IjoyLjAsIkJvdHRvbSI6MC4wfSwiQ29ubmVjdG9yU3R5bGUiOnsiJGlkIjoiNTU0IiwiTGluZUNvbG9yIjp7IiRyZWYiOiI2MyJ9LCJMaW5lV2VpZ2h0IjoxLjAsIkxpbmVUeXBlIjowLCJQYXJlbnRTdHlsZSI6bnVsbH0sIklzQmVsb3dUaW1lYmFuZCI6dHJ1ZSwiUG9zaXRpb25PblRhc2siOjAsIkhpZGVEYXRlIjpmYWxzZSwiU2hhcGVTaXplIjowLCJTcGFjaW5nIjoxLjAsIlBhZGRpbmciOnsiJGlkIjoiNTU1IiwiVG9wIjo3LjAsIkxlZnQiOjMuMCwiUmlnaHQiOjAuMCwiQm90dG9tIjoyLjB9LCJTaGFwZVN0eWxlIjp7IiRpZCI6IjU1NiIsIk1hcmdpbiI6eyIkaWQiOiI1NTciLCJUb3AiOjAuMCwiTGVmdCI6MC4wLCJSaWdodCI6MC4wLCJCb3R0b20iOjAuMH0sIlBhZGRpbmciOnsiJGlkIjoiNTU4IiwiVG9wIjowLjAsIkxlZnQiOjAuMCwiUmlnaHQiOjAuMCwiQm90dG9tIjowLjB9LCJCYWNrZ3JvdW5kIjp7IiRpZCI6IjU1OSIsIkNvbG9yIjp7IiRpZCI6IjU2MCIsIkEiOjI1NSwiUiI6MCwiRyI6MCwiQiI6MH19LCJJc1Zpc2libGUiOnRydWUsIldpZHRoIjoxMi4wLCJIZWlnaHQiOjE0LjAsIkJvcmRlclN0eWxlIjp7IiRpZCI6IjU2MSIsIkxpbmVDb2xvciI6eyIkcmVmIjoiNzIifSwiTGluZVdlaWdodCI6MC4wLCJMaW5lVHlwZSI6MCwiUGFyZW50U3R5bGUiOm51bGx9LCJQYXJlbnRTdHlsZSI6bnVsbH0sIlRpdGxlU3R5bGUiOnsiJGlkIjoiNTYyIiwiRm9udFNldHRpbmdzIjp7IiRpZCI6IjU2MyIsIkZvbnRTaXplIjoxMiwiRm9udE5hbWUiOiJTZWdvZSBVSSIsIklzQm9sZCI6dHJ1ZSwiSXNJdGFsaWMiOmZhbHNlLCJJc1VuZGVybGluZWQiOmZhbHNlLCJQYXJlbnRTdHlsZSI6bnVsbH0sIkF1dG9TaXplIjoyLCJGb3JlZ3JvdW5kIjp7IiRpZCI6IjU2NCIsIkNvbG9yIjp7IiRpZCI6IjU2NSIsIkEiOjI1NSwiUiI6MTc3LCJHIjoxNTMsIkIiOjkxfX0sIk1heFdpZHRoIjoxMjkuMCwiTWF4SGVpZ2h0IjoiSW5maW5pdHkiLCJTbWFydEZvcmVncm91bmRJc0FjdGl2ZSI6ZmFsc2UsIkhvcml6b250YWxBbGlnbm1lbnQiOjEsIlZlcnRpY2FsQWxpZ25tZW50IjowLCJTbWFydEZvcmVncm91bmQiOm51bGwsIkJhY2tncm91bmRGaWxsVHlwZSI6MCwiTWFyZ2luIjp7IiRpZCI6IjU2NiIsIlRvcCI6MC4wLCJMZWZ0IjowLjAsIlJpZ2h0IjowLjAsIkJvdHRvbSI6MC4wfSwiUGFkZGluZyI6eyIkaWQiOiI1NjciLCJUb3AiOjAuMCwiTGVmdCI6MC4wLCJSaWdodCI6MC4wLCJCb3R0b20iOjAuMH0sIkJhY2tncm91bmQiOnsiJGlkIjoiNTY4IiwiQ29sb3IiOnsiJGlkIjoiNTY5IiwiQSI6MCwiUiI6MjU1LCJHIjoyNTUsIkIiOjI1NX19LCJJc1Zpc2libGUiOnRydWUsIldpZHRoIjowLjAsIkhlaWdodCI6MC4wLCJCb3JkZXJTdHlsZSI6eyIkaWQiOiI1NzAiLCJMaW5lQ29sb3IiOm51bGwsIkxpbmVXZWlnaHQiOjAuMCwiTGluZVR5cGUiOjAsIlBhcmVudFN0eWxlIjpudWxsfSwiUGFyZW50U3R5bGUiOm51bGx9LCJEYXRlU3R5bGUiOnsiJGlkIjoiNTcxIiwiRm9udFNldHRpbmdzIjp7IiRpZCI6IjU3MiIsIkZvbnRTaXplIjoxMCwiRm9udE5hbWUiOiJDYWxpYnJpIiwiSXNCb2xkIjpmYWxzZSwiSXNJdGFsaWMiOmZhbHNlLCJJc1VuZGVybGluZWQiOmZhbHNlLCJQYXJlbnRTdHlsZSI6bnVsbH0sIkF1dG9TaXplIjowLCJGb3JlZ3JvdW5kIjp7IiRpZCI6IjU3MyIsIkNvbG9yIjp7IiRpZCI6IjU3N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1NzUiLCJUb3AiOjAuMCwiTGVmdCI6MC4wLCJSaWdodCI6MC4wLCJCb3R0b20iOjAuMH0sIlBhZGRpbmciOnsiJGlkIjoiNTc2IiwiVG9wIjowLjAsIkxlZnQiOjAuMCwiUmlnaHQiOjAuMCwiQm90dG9tIjowLjB9LCJCYWNrZ3JvdW5kIjp7IiRpZCI6IjU3NyIsIkNvbG9yIjp7IiRpZCI6IjU3OCIsIkEiOjAsIlIiOjI1NSwiRyI6MjU1LCJCIjoyNTV9fSwiSXNWaXNpYmxlIjpmYWxzZSwiV2lkdGgiOjAuMCwiSGVpZ2h0IjowLjAsIkJvcmRlclN0eWxlIjp7IiRpZCI6IjU3OSIsIkxpbmVDb2xvciI6bnVsbCwiTGluZVdlaWdodCI6MC4wLCJMaW5lVHlwZSI6MCwiUGFyZW50U3R5bGUiOm51bGx9LCJQYXJlbnRTdHlsZSI6bnVsbH0sIkRhdGVGb3JtYXQiOnsiJGlkIjoiNTg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gxIiwiRGF0ZVBhcnRJc1Zpc2libGUiOmZhbHNlLCJUaW1lUGFydElzVmlzaWJsZSI6ZmFsc2V9fSwiV2Vla051bWJlcmluZyI6eyIkaWQiOiI1ODIiLCJGb3JtYXQiOjAsIklzVmlzaWJsZSI6ZmFsc2UsIkxhc3RLbm93blZpc2liaWxpdHlTdGF0ZSI6ZmFsc2V9LCJJc1Zpc2libGUiOnRydWUsIlBhcmVudFN0eWxlIjpudWxsfSwiSW5kZXgiOjExLCJQZXJjZW50YWdlQ29tcGxldGUiOm51bGwsIlBvc2l0aW9uIjp7IlJhdGlvIjowLjIwOTI3MDU0MjA2NTI0NDIzLCJJc0N1c3RvbSI6dHJ1ZX0sIkRhdGVGb3JtYXQiOnsiJHJlZiI6IjU4MCJ9LCJXZWVrTnVtYmVyaW5nIjp7IiRpZCI6IjU4MyIsIkZvcm1hdCI6MCwiSXNWaXNpYmxlIjpmYWxzZSwiTGFzdEtub3duVmlzaWJpbGl0eVN0YXRlIjpmYWxzZX0sIlJlbGF0ZWRUYXNrSWQiOiIwMDAwMDAwMC0wMDAwLTAwMDAtMDAwMC0wMDAwMDAwMDAwMDAiLCJJZCI6ImMxNGM1Njk5LWJkNzItNDMxZS1iMDI2LTVmNGFmOTAyYTZhMyIsIkltcG9ydElkIjoiR3VhcmRpYW5zIG9mIHRoZSBHYWxheHkgVm9sIDIiLCJUaXRsZSI6Ikd1YXJkaWFucyBvZiB0aGUgR2FsYXh5IFZvbCAyIiwiTm90ZSI6bnVsbCwiSHlwZXJsaW5rIjp7IiRpZCI6IjU4NCIsIkFkZHJlc3MiOiIiLCJTdWJBZGRyZXNzIjoiIn0sIklzQ2hhbmdlZCI6ZmFsc2UsIklzTmV3IjpmYWxzZX0seyIkaWQiOiI1ODUiLCJEYXRlIjoiMjAxOC0wNS0yOVQyMzo1OTowMCIsIlN0eWxlIjp7IiRpZCI6IjU4NiIsIlNoYXBlIjoxLCJDb25uZWN0b3JNYXJnaW4iOnsiJGlkIjoiNTg3IiwiVG9wIjowLjAsIkxlZnQiOjIuMCwiUmlnaHQiOjIuMCwiQm90dG9tIjowLjB9LCJDb25uZWN0b3JTdHlsZSI6eyIkaWQiOiI1ODgiLCJMaW5lQ29sb3IiOnsiJHJlZiI6IjYzIn0sIkxpbmVXZWlnaHQiOjEuMCwiTGluZVR5cGUiOjAsIlBhcmVudFN0eWxlIjpudWxsfSwiSXNCZWxvd1RpbWViYW5kIjpmYWxzZSwiUG9zaXRpb25PblRhc2siOjAsIkhpZGVEYXRlIjpmYWxzZSwiU2hhcGVTaXplIjowLCJTcGFjaW5nIjoxLjAsIlBhZGRpbmciOnsiJGlkIjoiNTg5IiwiVG9wIjo3LjAsIkxlZnQiOjMuMCwiUmlnaHQiOjAuMCwiQm90dG9tIjoyLjB9LCJTaGFwZVN0eWxlIjp7IiRpZCI6IjU5MCIsIk1hcmdpbiI6eyIkaWQiOiI1OTEiLCJUb3AiOjAuMCwiTGVmdCI6MC4wLCJSaWdodCI6MC4wLCJCb3R0b20iOjAuMH0sIlBhZGRpbmciOnsiJGlkIjoiNTkyIiwiVG9wIjowLjAsIkxlZnQiOjAuMCwiUmlnaHQiOjAuMCwiQm90dG9tIjowLjB9LCJCYWNrZ3JvdW5kIjp7IiRpZCI6IjU5MyIsIkNvbG9yIjp7IiRpZCI6IjU5NCIsIkEiOjI1NSwiUiI6MCwiRyI6MCwiQiI6MH19LCJJc1Zpc2libGUiOnRydWUsIldpZHRoIjoxMi4wLCJIZWlnaHQiOjE0LjAsIkJvcmRlclN0eWxlIjp7IiRpZCI6IjU5NSIsIkxpbmVDb2xvciI6eyIkcmVmIjoiNzIifSwiTGluZVdlaWdodCI6MC4wLCJMaW5lVHlwZSI6MCwiUGFyZW50U3R5bGUiOm51bGx9LCJQYXJlbnRTdHlsZSI6bnVsbH0sIlRpdGxlU3R5bGUiOnsiJGlkIjoiNTk2IiwiRm9udFNldHRpbmdzIjp7IiRpZCI6IjU5NyIsIkZvbnRTaXplIjoxMiwiRm9udE5hbWUiOiJTZWdvZSBVSSIsIklzQm9sZCI6dHJ1ZSwiSXNJdGFsaWMiOmZhbHNlLCJJc1VuZGVybGluZWQiOmZhbHNlLCJQYXJlbnRTdHlsZSI6bnVsbH0sIkF1dG9TaXplIjowLCJGb3JlZ3JvdW5kIjp7IiRpZCI6IjU5OCIsIkNvbG9yIjp7IiRpZCI6IjU5OSIsIkEiOjI1NSwiUiI6MTI2LCJHIjo4MiwiQiI6ODJ9fSwiTWF4V2lkdGgiOjIwMC4wLCJNYXhIZWlnaHQiOiJJbmZpbml0eSIsIlNtYXJ0Rm9yZWdyb3VuZElzQWN0aXZlIjpmYWxzZSwiSG9yaXpvbnRhbEFsaWdubWVudCI6MSwiVmVydGljYWxBbGlnbm1lbnQiOjAsIlNtYXJ0Rm9yZWdyb3VuZCI6bnVsbCwiQmFja2dyb3VuZEZpbGxUeXBlIjowLCJNYXJnaW4iOnsiJGlkIjoiNjAwIiwiVG9wIjowLjAsIkxlZnQiOjAuMCwiUmlnaHQiOjAuMCwiQm90dG9tIjowLjB9LCJQYWRkaW5nIjp7IiRpZCI6IjYwMSIsIlRvcCI6MC4wLCJMZWZ0IjowLjAsIlJpZ2h0IjowLjAsIkJvdHRvbSI6MC4wfSwiQmFja2dyb3VuZCI6eyIkaWQiOiI2MDIiLCJDb2xvciI6eyIkaWQiOiI2MDMiLCJBIjowLCJSIjoyNTUsIkciOjI1NSwiQiI6MjU1fX0sIklzVmlzaWJsZSI6dHJ1ZSwiV2lkdGgiOjAuMCwiSGVpZ2h0IjowLjAsIkJvcmRlclN0eWxlIjp7IiRpZCI6IjYwNCIsIkxpbmVDb2xvciI6bnVsbCwiTGluZVdlaWdodCI6MC4wLCJMaW5lVHlwZSI6MCwiUGFyZW50U3R5bGUiOm51bGx9LCJQYXJlbnRTdHlsZSI6bnVsbH0sIkRhdGVTdHlsZSI6eyIkaWQiOiI2MDUiLCJGb250U2V0dGluZ3MiOnsiJGlkIjoiNjA2IiwiRm9udFNpemUiOjEwLCJGb250TmFtZSI6IkNhbGlicmkiLCJJc0JvbGQiOmZhbHNlLCJJc0l0YWxpYyI6ZmFsc2UsIklzVW5kZXJsaW5lZCI6ZmFsc2UsIlBhcmVudFN0eWxlIjpudWxsfSwiQXV0b1NpemUiOjAsIkZvcmVncm91bmQiOnsiJGlkIjoiNjA3IiwiQ29sb3IiOnsiJGlkIjoiNjA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YwOSIsIlRvcCI6MC4wLCJMZWZ0IjowLjAsIlJpZ2h0IjowLjAsIkJvdHRvbSI6MC4wfSwiUGFkZGluZyI6eyIkaWQiOiI2MTAiLCJUb3AiOjAuMCwiTGVmdCI6MC4wLCJSaWdodCI6MC4wLCJCb3R0b20iOjAuMH0sIkJhY2tncm91bmQiOnsiJGlkIjoiNjExIiwiQ29sb3IiOnsiJGlkIjoiNjEyIiwiQSI6MCwiUiI6MjU1LCJHIjoyNTUsIkIiOjI1NX19LCJJc1Zpc2libGUiOmZhbHNlLCJXaWR0aCI6MC4wLCJIZWlnaHQiOjAuMCwiQm9yZGVyU3R5bGUiOnsiJGlkIjoiNjEzIiwiTGluZUNvbG9yIjpudWxsLCJMaW5lV2VpZ2h0IjowLjAsIkxpbmVUeXBlIjowLCJQYXJlbnRTdHlsZSI6bnVsbH0sIlBhcmVudFN0eWxlIjpudWxsfSwiRGF0ZUZvcm1hdCI6eyIkaWQiOiI2MT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TUiLCJEYXRlUGFydElzVmlzaWJsZSI6ZmFsc2UsIlRpbWVQYXJ0SXNWaXNpYmxlIjpmYWxzZX19LCJXZWVrTnVtYmVyaW5nIjp7IiRpZCI6IjYxNiIsIkZvcm1hdCI6MCwiSXNWaXNpYmxlIjpmYWxzZSwiTGFzdEtub3duVmlzaWJpbGl0eVN0YXRlIjpmYWxzZX0sIklzVmlzaWJsZSI6dHJ1ZSwiUGFyZW50U3R5bGUiOm51bGx9LCJJbmRleCI6MTIsIlBlcmNlbnRhZ2VDb21wbGV0ZSI6bnVsbCwiUG9zaXRpb24iOnsiUmF0aW8iOjAuMjcyMDQ5NTQ2MjM0OTc2NjgsIklzQ3VzdG9tIjp0cnVlfSwiRGF0ZUZvcm1hdCI6eyIkcmVmIjoiNjE0In0sIldlZWtOdW1iZXJpbmciOnsiJGlkIjoiNjE3IiwiRm9ybWF0IjowLCJJc1Zpc2libGUiOmZhbHNlLCJMYXN0S25vd25WaXNpYmlsaXR5U3RhdGUiOmZhbHNlfSwiUmVsYXRlZFRhc2tJZCI6IjAwMDAwMDAwLTAwMDAtMDAwMC0wMDAwLTAwMDAwMDAwMDAwMCIsIklkIjoiZTg0NmI3ZTQtZmQ3Yi00NWJlLTk3N2YtZTgzMGM3YTkwOWEwIiwiSW1wb3J0SWQiOiJBdmVuZ2VyczogQWdlIG9mIFVsdHJvbiIsIlRpdGxlIjoiQXZlbmdlcnM6IFx1MDAwYkFnZSBvZiBVbHRyb24iLCJOb3RlIjpudWxsLCJIeXBlcmxpbmsiOnsiJGlkIjoiNjE4IiwiQWRkcmVzcyI6bnVsbCwiU3ViQWRkcmVzcyI6bnVsbH0sIklzQ2hhbmdlZCI6ZmFsc2UsIklzTmV3IjpmYWxzZX0seyIkaWQiOiI2MTkiLCJEYXRlIjoiMjAxOC0wNS0zMFQyMzo1OTowMCIsIlN0eWxlIjp7IiRpZCI6IjYyMCIsIlNoYXBlIjoxLCJDb25uZWN0b3JNYXJnaW4iOnsiJGlkIjoiNjIxIiwiVG9wIjowLjAsIkxlZnQiOjIuMCwiUmlnaHQiOjIuMCwiQm90dG9tIjowLjB9LCJDb25uZWN0b3JTdHlsZSI6eyIkaWQiOiI2MjIiLCJMaW5lQ29sb3IiOnsiJHJlZiI6IjYzIn0sIkxpbmVXZWlnaHQiOjEuMCwiTGluZVR5cGUiOjAsIlBhcmVudFN0eWxlIjpudWxsfSwiSXNCZWxvd1RpbWViYW5kIjp0cnVlLCJQb3NpdGlvbk9uVGFzayI6MCwiSGlkZURhdGUiOmZhbHNlLCJTaGFwZVNpemUiOjAsIlNwYWNpbmciOjEuMCwiUGFkZGluZyI6eyIkaWQiOiI2MjMiLCJUb3AiOjcuMCwiTGVmdCI6My4wLCJSaWdodCI6MC4wLCJCb3R0b20iOjIuMH0sIlNoYXBlU3R5bGUiOnsiJGlkIjoiNjI0IiwiTWFyZ2luIjp7IiRpZCI6IjYyNSIsIlRvcCI6MC4wLCJMZWZ0IjowLjAsIlJpZ2h0IjowLjAsIkJvdHRvbSI6MC4wfSwiUGFkZGluZyI6eyIkaWQiOiI2MjYiLCJUb3AiOjAuMCwiTGVmdCI6MC4wLCJSaWdodCI6MC4wLCJCb3R0b20iOjAuMH0sIkJhY2tncm91bmQiOnsiJGlkIjoiNjI3IiwiQ29sb3IiOnsiJGlkIjoiNjI4IiwiQSI6MjU1LCJSIjowLCJHIjowLCJCIjowfX0sIklzVmlzaWJsZSI6dHJ1ZSwiV2lkdGgiOjEyLjAsIkhlaWdodCI6MTQuMCwiQm9yZGVyU3R5bGUiOnsiJGlkIjoiNjI5IiwiTGluZUNvbG9yIjp7IiRyZWYiOiI3MiJ9LCJMaW5lV2VpZ2h0IjowLjAsIkxpbmVUeXBlIjowLCJQYXJlbnRTdHlsZSI6bnVsbH0sIlBhcmVudFN0eWxlIjpudWxsfSwiVGl0bGVTdHlsZSI6eyIkaWQiOiI2MzAiLCJGb250U2V0dGluZ3MiOnsiJGlkIjoiNjMxIiwiRm9udFNpemUiOjEyLCJGb250TmFtZSI6IlNlZ29lIFVJIiwiSXNCb2xkIjp0cnVlLCJJc0l0YWxpYyI6ZmFsc2UsIklzVW5kZXJsaW5lZCI6ZmFsc2UsIlBhcmVudFN0eWxlIjpudWxsfSwiQXV0b1NpemUiOjAsIkZvcmVncm91bmQiOnsiJGlkIjoiNjMyIiwiQ29sb3IiOnsiJGlkIjoiNjMzIiwiQSI6MjU1LCJSIjoyMTcsIkciOjIsIkIiOjIyfX0sIk1heFdpZHRoIjoyMDAuMCwiTWF4SGVpZ2h0IjoiSW5maW5pdHkiLCJTbWFydEZvcmVncm91bmRJc0FjdGl2ZSI6ZmFsc2UsIkhvcml6b250YWxBbGlnbm1lbnQiOjEsIlZlcnRpY2FsQWxpZ25tZW50IjowLCJTbWFydEZvcmVncm91bmQiOm51bGwsIkJhY2tncm91bmRGaWxsVHlwZSI6MCwiTWFyZ2luIjp7IiRpZCI6IjYzNCIsIlRvcCI6MC4wLCJMZWZ0IjowLjAsIlJpZ2h0IjowLjAsIkJvdHRvbSI6MC4wfSwiUGFkZGluZyI6eyIkaWQiOiI2MzUiLCJUb3AiOjAuMCwiTGVmdCI6MC4wLCJSaWdodCI6MC4wLCJCb3R0b20iOjAuMH0sIkJhY2tncm91bmQiOnsiJGlkIjoiNjM2IiwiQ29sb3IiOnsiJGlkIjoiNjM3IiwiQSI6MCwiUiI6MjU1LCJHIjoyNTUsIkIiOjI1NX19LCJJc1Zpc2libGUiOnRydWUsIldpZHRoIjowLjAsIkhlaWdodCI6MC4wLCJCb3JkZXJTdHlsZSI6eyIkaWQiOiI2MzgiLCJMaW5lQ29sb3IiOm51bGwsIkxpbmVXZWlnaHQiOjAuMCwiTGluZVR5cGUiOjAsIlBhcmVudFN0eWxlIjpudWxsfSwiUGFyZW50U3R5bGUiOm51bGx9LCJEYXRlU3R5bGUiOnsiJGlkIjoiNjM5IiwiRm9udFNldHRpbmdzIjp7IiRpZCI6IjY0MCIsIkZvbnRTaXplIjoxMCwiRm9udE5hbWUiOiJDYWxpYnJpIiwiSXNCb2xkIjpmYWxzZSwiSXNJdGFsaWMiOmZhbHNlLCJJc1VuZGVybGluZWQiOmZhbHNlLCJQYXJlbnRTdHlsZSI6bnVsbH0sIkF1dG9TaXplIjowLCJGb3JlZ3JvdW5kIjp7IiRpZCI6IjY0MSIsIkNvbG9yIjp7IiRpZCI6IjY0M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2NDMiLCJUb3AiOjAuMCwiTGVmdCI6MC4wLCJSaWdodCI6MC4wLCJCb3R0b20iOjAuMH0sIlBhZGRpbmciOnsiJGlkIjoiNjQ0IiwiVG9wIjowLjAsIkxlZnQiOjAuMCwiUmlnaHQiOjAuMCwiQm90dG9tIjowLjB9LCJCYWNrZ3JvdW5kIjp7IiRpZCI6IjY0NSIsIkNvbG9yIjp7IiRpZCI6IjY0NiIsIkEiOjAsIlIiOjI1NSwiRyI6MjU1LCJCIjoyNTV9fSwiSXNWaXNpYmxlIjpmYWxzZSwiV2lkdGgiOjAuMCwiSGVpZ2h0IjowLjAsIkJvcmRlclN0eWxlIjp7IiRpZCI6IjY0NyIsIkxpbmVDb2xvciI6bnVsbCwiTGluZVdlaWdodCI6MC4wLCJMaW5lVHlwZSI6MCwiUGFyZW50U3R5bGUiOm51bGx9LCJQYXJlbnRTdHlsZSI6bnVsbH0sIkRhdGVGb3JtYXQiOnsiJGlkIjoiNjQ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Q5IiwiRGF0ZVBhcnRJc1Zpc2libGUiOmZhbHNlLCJUaW1lUGFydElzVmlzaWJsZSI6ZmFsc2V9fSwiV2Vla051bWJlcmluZyI6eyIkaWQiOiI2NTAiLCJGb3JtYXQiOjAsIklzVmlzaWJsZSI6ZmFsc2UsIkxhc3RLbm93blZpc2liaWxpdHlTdGF0ZSI6ZmFsc2V9LCJJc1Zpc2libGUiOnRydWUsIlBhcmVudFN0eWxlIjpudWxsfSwiSW5kZXgiOjEzLCJQZXJjZW50YWdlQ29tcGxldGUiOm51bGwsIlBvc2l0aW9uIjp7IlJhdGlvIjowLjA4ODMyNDI1ODAzMjg2NzM5MiwiSXNDdXN0b20iOnRydWV9LCJEYXRlRm9ybWF0Ijp7IiRyZWYiOiI2NDgifSwiV2Vla051bWJlcmluZyI6eyIkaWQiOiI2NTEiLCJGb3JtYXQiOjAsIklzVmlzaWJsZSI6ZmFsc2UsIkxhc3RLbm93blZpc2liaWxpdHlTdGF0ZSI6ZmFsc2V9LCJSZWxhdGVkVGFza0lkIjoiMDAwMDAwMDAtMDAwMC0wMDAwLTAwMDAtMDAwMDAwMDAwMDAwIiwiSWQiOiI3ZGM1NjQ1OC04NTIxLTRiOGEtYmNlNC1mODNlMzViZDZkNWUiLCJJbXBvcnRJZCI6IkFudC1NYW4iLCJUaXRsZSI6IkFudC1NYW4iLCJOb3RlIjpudWxsLCJIeXBlcmxpbmsiOnsiJGlkIjoiNjUyIiwiQWRkcmVzcyI6IiIsIlN1YkFkZHJlc3MiOiIifSwiSXNDaGFuZ2VkIjpmYWxzZSwiSXNOZXciOmZhbHNlfSx7IiRpZCI6IjY1MyIsIkRhdGUiOiIyMDE4LTA1LTMxVDIzOjU5OjAwIiwiU3R5bGUiOnsiJGlkIjoiNjU0IiwiU2hhcGUiOjEsIkNvbm5lY3Rvck1hcmdpbiI6eyIkaWQiOiI2NTUiLCJUb3AiOjAuMCwiTGVmdCI6Mi4wLCJSaWdodCI6Mi4wLCJCb3R0b20iOjAuMH0sIkNvbm5lY3RvclN0eWxlIjp7IiRpZCI6IjY1NiIsIkxpbmVDb2xvciI6eyIkcmVmIjoiNjMifSwiTGluZVdlaWdodCI6MS4wLCJMaW5lVHlwZSI6MCwiUGFyZW50U3R5bGUiOm51bGx9LCJJc0JlbG93VGltZWJhbmQiOmZhbHNlLCJQb3NpdGlvbk9uVGFzayI6MCwiSGlkZURhdGUiOmZhbHNlLCJTaGFwZVNpemUiOjAsIlNwYWNpbmciOjEuMCwiUGFkZGluZyI6eyIkaWQiOiI2NTciLCJUb3AiOjcuMCwiTGVmdCI6My4wLCJSaWdodCI6MC4wLCJCb3R0b20iOjIuMH0sIlNoYXBlU3R5bGUiOnsiJGlkIjoiNjU4IiwiTWFyZ2luIjp7IiRpZCI6IjY1OSIsIlRvcCI6MC4wLCJMZWZ0IjowLjAsIlJpZ2h0IjowLjAsIkJvdHRvbSI6MC4wfSwiUGFkZGluZyI6eyIkaWQiOiI2NjAiLCJUb3AiOjAuMCwiTGVmdCI6MC4wLCJSaWdodCI6MC4wLCJCb3R0b20iOjAuMH0sIkJhY2tncm91bmQiOnsiJGlkIjoiNjYxIiwiQ29sb3IiOnsiJGlkIjoiNjYyIiwiQSI6MjU1LCJSIjowLCJHIjowLCJCIjowfX0sIklzVmlzaWJsZSI6dHJ1ZSwiV2lkdGgiOjEyLjAsIkhlaWdodCI6MTQuMCwiQm9yZGVyU3R5bGUiOnsiJGlkIjoiNjYzIiwiTGluZUNvbG9yIjp7IiRyZWYiOiI3MiJ9LCJMaW5lV2VpZ2h0IjowLjAsIkxpbmVUeXBlIjowLCJQYXJlbnRTdHlsZSI6bnVsbH0sIlBhcmVudFN0eWxlIjpudWxsfSwiVGl0bGVTdHlsZSI6eyIkaWQiOiI2NjQiLCJGb250U2V0dGluZ3MiOnsiJGlkIjoiNjY1IiwiRm9udFNpemUiOjEyLCJGb250TmFtZSI6IlNlZ29lIFVJIiwiSXNCb2xkIjp0cnVlLCJJc0l0YWxpYyI6ZmFsc2UsIklzVW5kZXJsaW5lZCI6ZmFsc2UsIlBhcmVudFN0eWxlIjpudWxsfSwiQXV0b1NpemUiOjAsIkZvcmVncm91bmQiOnsiJGlkIjoiNjY2IiwiQ29sb3IiOnsiJGlkIjoiNjY3IiwiQSI6MjU1LCJSIjo1LCJHIjoxMTQsIkIiOjE4NX19LCJNYXhXaWR0aCI6MjAwLjAsIk1heEhlaWdodCI6IkluZmluaXR5IiwiU21hcnRGb3JlZ3JvdW5kSXNBY3RpdmUiOmZhbHNlLCJIb3Jpem9udGFsQWxpZ25tZW50IjoxLCJWZXJ0aWNhbEFsaWdubWVudCI6MCwiU21hcnRGb3JlZ3JvdW5kIjpudWxsLCJCYWNrZ3JvdW5kRmlsbFR5cGUiOjAsIk1hcmdpbiI6eyIkaWQiOiI2NjgiLCJUb3AiOjAuMCwiTGVmdCI6MC4wLCJSaWdodCI6MC4wLCJCb3R0b20iOjAuMH0sIlBhZGRpbmciOnsiJGlkIjoiNjY5IiwiVG9wIjowLjAsIkxlZnQiOjAuMCwiUmlnaHQiOjAuMCwiQm90dG9tIjowLjB9LCJCYWNrZ3JvdW5kIjp7IiRpZCI6IjY3MCIsIkNvbG9yIjp7IiRpZCI6IjY3MSIsIkEiOjAsIlIiOjI1NSwiRyI6MjU1LCJCIjoyNTV9fSwiSXNWaXNpYmxlIjp0cnVlLCJXaWR0aCI6MC4wLCJIZWlnaHQiOjAuMCwiQm9yZGVyU3R5bGUiOnsiJGlkIjoiNjcyIiwiTGluZUNvbG9yIjpudWxsLCJMaW5lV2VpZ2h0IjowLjAsIkxpbmVUeXBlIjowLCJQYXJlbnRTdHlsZSI6bnVsbH0sIlBhcmVudFN0eWxlIjpudWxsfSwiRGF0ZVN0eWxlIjp7IiRpZCI6IjY3MyIsIkZvbnRTZXR0aW5ncyI6eyIkaWQiOiI2NzQiLCJGb250U2l6ZSI6MTAsIkZvbnROYW1lIjoiQ2FsaWJyaSIsIklzQm9sZCI6ZmFsc2UsIklzSXRhbGljIjpmYWxzZSwiSXNVbmRlcmxpbmVkIjpmYWxzZSwiUGFyZW50U3R5bGUiOm51bGx9LCJBdXRvU2l6ZSI6MCwiRm9yZWdyb3VuZCI6eyIkaWQiOiI2NzUiLCJDb2xvciI6eyIkaWQiOiI2NzY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jc3IiwiVG9wIjowLjAsIkxlZnQiOjAuMCwiUmlnaHQiOjAuMCwiQm90dG9tIjowLjB9LCJQYWRkaW5nIjp7IiRpZCI6IjY3OCIsIlRvcCI6MC4wLCJMZWZ0IjowLjAsIlJpZ2h0IjowLjAsIkJvdHRvbSI6MC4wfSwiQmFja2dyb3VuZCI6eyIkaWQiOiI2NzkiLCJDb2xvciI6eyIkaWQiOiI2ODAiLCJBIjowLCJSIjoyNTUsIkciOjI1NSwiQiI6MjU1fX0sIklzVmlzaWJsZSI6ZmFsc2UsIldpZHRoIjowLjAsIkhlaWdodCI6MC4wLCJCb3JkZXJTdHlsZSI6eyIkaWQiOiI2ODEiLCJMaW5lQ29sb3IiOm51bGwsIkxpbmVXZWlnaHQiOjAuMCwiTGluZVR5cGUiOjAsIlBhcmVudFN0eWxlIjpudWxsfSwiUGFyZW50U3R5bGUiOm51bGx9LCJEYXRlRm9ybWF0Ijp7IiRpZCI6IjY4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4MyIsIkRhdGVQYXJ0SXNWaXNpYmxlIjpmYWxzZSwiVGltZVBhcnRJc1Zpc2libGUiOmZhbHNlfX0sIldlZWtOdW1iZXJpbmciOnsiJGlkIjoiNjg0IiwiRm9ybWF0IjowLCJJc1Zpc2libGUiOmZhbHNlLCJMYXN0S25vd25WaXNpYmlsaXR5U3RhdGUiOmZhbHNlfSwiSXNWaXNpYmxlIjp0cnVlLCJQYXJlbnRTdHlsZSI6bnVsbH0sIkluZGV4IjoxNCwiUGVyY2VudGFnZUNvbXBsZXRlIjpudWxsLCJQb3NpdGlvbiI6eyJSYXRpbyI6MC4xMjUwMjk2Nzg2ODUzMDc3NiwiSXNDdXN0b20iOnRydWV9LCJEYXRlRm9ybWF0Ijp7IiRyZWYiOiI2ODIifSwiV2Vla051bWJlcmluZyI6eyIkaWQiOiI2ODUiLCJGb3JtYXQiOjAsIklzVmlzaWJsZSI6ZmFsc2UsIkxhc3RLbm93blZpc2liaWxpdHlTdGF0ZSI6ZmFsc2V9LCJSZWxhdGVkVGFza0lkIjoiMDAwMDAwMDAtMDAwMC0wMDAwLTAwMDAtMDAwMDAwMDAwMDAwIiwiSWQiOiJjMDFhMmRiYi0zMzUwLTRmMmMtYTBiMy1iNmU4YjUyMjgxNjkiLCJJbXBvcnRJZCI6IkNhcHRhaW4gQW1lcmljYTogQ2l2aWwgV2FyIiwiVGl0bGUiOiJDYXB0YWluIEFtZXJpY2E6IFx1MDAwYkNpdmlsIFdhciIsIk5vdGUiOm51bGwsIkh5cGVybGluayI6eyIkaWQiOiI2ODYiLCJBZGRyZXNzIjpudWxsLCJTdWJBZGRyZXNzIjpudWxsfSwiSXNDaGFuZ2VkIjpmYWxzZSwiSXNOZXciOmZhbHNlfSx7IiRpZCI6IjY4NyIsIkRhdGUiOiIyMDE4LTA2LTAxVDIzOjU5OjAwIiwiU3R5bGUiOnsiJGlkIjoiNjg4IiwiU2hhcGUiOjEsIkNvbm5lY3Rvck1hcmdpbiI6eyIkaWQiOiI2ODkiLCJUb3AiOjAuMCwiTGVmdCI6Mi4wLCJSaWdodCI6Mi4wLCJCb3R0b20iOjAuMH0sIkNvbm5lY3RvclN0eWxlIjp7IiRpZCI6IjY5MCIsIkxpbmVDb2xvciI6eyIkcmVmIjoiNjMifSwiTGluZVdlaWdodCI6MS4wLCJMaW5lVHlwZSI6MCwiUGFyZW50U3R5bGUiOm51bGx9LCJJc0JlbG93VGltZWJhbmQiOnRydWUsIlBvc2l0aW9uT25UYXNrIjowLCJIaWRlRGF0ZSI6ZmFsc2UsIlNoYXBlU2l6ZSI6MCwiU3BhY2luZyI6MS4wLCJQYWRkaW5nIjp7IiRpZCI6IjY5MSIsIlRvcCI6Ny4wLCJMZWZ0IjozLjAsIlJpZ2h0IjowLjAsIkJvdHRvbSI6Mi4wfSwiU2hhcGVTdHlsZSI6eyIkaWQiOiI2OTIiLCJNYXJnaW4iOnsiJGlkIjoiNjkzIiwiVG9wIjowLjAsIkxlZnQiOjAuMCwiUmlnaHQiOjAuMCwiQm90dG9tIjowLjB9LCJQYWRkaW5nIjp7IiRpZCI6IjY5NCIsIlRvcCI6MC4wLCJMZWZ0IjowLjAsIlJpZ2h0IjowLjAsIkJvdHRvbSI6MC4wfSwiQmFja2dyb3VuZCI6eyIkaWQiOiI2OTUiLCJDb2xvciI6eyIkaWQiOiI2OTYiLCJBIjoyNTUsIlIiOjAsIkciOjAsIkIiOjB9fSwiSXNWaXNpYmxlIjp0cnVlLCJXaWR0aCI6MTIuMCwiSGVpZ2h0IjoxNC4wLCJCb3JkZXJTdHlsZSI6eyIkaWQiOiI2OTciLCJMaW5lQ29sb3IiOnsiJHJlZiI6IjcyIn0sIkxpbmVXZWlnaHQiOjAuMCwiTGluZVR5cGUiOjAsIlBhcmVudFN0eWxlIjpudWxsfSwiUGFyZW50U3R5bGUiOm51bGx9LCJUaXRsZVN0eWxlIjp7IiRpZCI6IjY5OCIsIkZvbnRTZXR0aW5ncyI6eyIkaWQiOiI2OTkiLCJGb250U2l6ZSI6MTIsIkZvbnROYW1lIjoiU2Vnb2UgVUkiLCJJc0JvbGQiOnRydWUsIklzSXRhbGljIjpmYWxzZSwiSXNVbmRlcmxpbmVkIjpmYWxzZSwiUGFyZW50U3R5bGUiOm51bGx9LCJBdXRvU2l6ZSI6MCwiRm9yZWdyb3VuZCI6eyIkaWQiOiI3MDAiLCJDb2xvciI6eyIkaWQiOiI3MDEiLCJBIjoyNTUsIlIiOjI1NSwiRyI6MTUwLCJCIjowfX0sIk1heFdpZHRoIjoyMDAuMCwiTWF4SGVpZ2h0IjoiSW5maW5pdHkiLCJTbWFydEZvcmVncm91bmRJc0FjdGl2ZSI6ZmFsc2UsIkhvcml6b250YWxBbGlnbm1lbnQiOjEsIlZlcnRpY2FsQWxpZ25tZW50IjowLCJTbWFydEZvcmVncm91bmQiOm51bGwsIkJhY2tncm91bmRGaWxsVHlwZSI6MCwiTWFyZ2luIjp7IiRpZCI6IjcwMiIsIlRvcCI6MC4wLCJMZWZ0IjowLjAsIlJpZ2h0IjowLjAsIkJvdHRvbSI6MC4wfSwiUGFkZGluZyI6eyIkaWQiOiI3MDMiLCJUb3AiOjAuMCwiTGVmdCI6MC4wLCJSaWdodCI6MC4wLCJCb3R0b20iOjAuMH0sIkJhY2tncm91bmQiOnsiJGlkIjoiNzA0IiwiQ29sb3IiOnsiJGlkIjoiNzA1IiwiQSI6MCwiUiI6MjU1LCJHIjoyNTUsIkIiOjI1NX19LCJJc1Zpc2libGUiOnRydWUsIldpZHRoIjowLjAsIkhlaWdodCI6MC4wLCJCb3JkZXJTdHlsZSI6eyIkaWQiOiI3MDYiLCJMaW5lQ29sb3IiOm51bGwsIkxpbmVXZWlnaHQiOjAuMCwiTGluZVR5cGUiOjAsIlBhcmVudFN0eWxlIjpudWxsfSwiUGFyZW50U3R5bGUiOm51bGx9LCJEYXRlU3R5bGUiOnsiJGlkIjoiNzA3IiwiRm9udFNldHRpbmdzIjp7IiRpZCI6IjcwOCIsIkZvbnRTaXplIjoxMCwiRm9udE5hbWUiOiJDYWxpYnJpIiwiSXNCb2xkIjpmYWxzZSwiSXNJdGFsaWMiOmZhbHNlLCJJc1VuZGVybGluZWQiOmZhbHNlLCJQYXJlbnRTdHlsZSI6bnVsbH0sIkF1dG9TaXplIjowLCJGb3JlZ3JvdW5kIjp7IiRpZCI6IjcwOSIsIkNvbG9yIjp7IiRpZCI6Ijcx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3MTEiLCJUb3AiOjAuMCwiTGVmdCI6MC4wLCJSaWdodCI6MC4wLCJCb3R0b20iOjAuMH0sIlBhZGRpbmciOnsiJGlkIjoiNzEyIiwiVG9wIjowLjAsIkxlZnQiOjAuMCwiUmlnaHQiOjAuMCwiQm90dG9tIjowLjB9LCJCYWNrZ3JvdW5kIjp7IiRpZCI6IjcxMyIsIkNvbG9yIjp7IiRpZCI6IjcxNCIsIkEiOjAsIlIiOjI1NSwiRyI6MjU1LCJCIjoyNTV9fSwiSXNWaXNpYmxlIjpmYWxzZSwiV2lkdGgiOjAuMCwiSGVpZ2h0IjowLjAsIkJvcmRlclN0eWxlIjp7IiRpZCI6IjcxNSIsIkxpbmVDb2xvciI6bnVsbCwiTGluZVdlaWdodCI6MC4wLCJMaW5lVHlwZSI6MCwiUGFyZW50U3R5bGUiOm51bGx9LCJQYXJlbnRTdHlsZSI6bnVsbH0sIkRhdGVGb3JtYXQiOnsiJGlkIjoiNzE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E3IiwiRGF0ZVBhcnRJc1Zpc2libGUiOmZhbHNlLCJUaW1lUGFydElzVmlzaWJsZSI6ZmFsc2V9fSwiV2Vla051bWJlcmluZyI6eyIkaWQiOiI3MTgiLCJGb3JtYXQiOjAsIklzVmlzaWJsZSI6ZmFsc2UsIkxhc3RLbm93blZpc2liaWxpdHlTdGF0ZSI6ZmFsc2V9LCJJc1Zpc2libGUiOnRydWUsIlBhcmVudFN0eWxlIjpudWxsfSwiSW5kZXgiOjE1LCJQZXJjZW50YWdlQ29tcGxldGUiOm51bGwsIlBvc2l0aW9uIjp7IlJhdGlvIjowLjE1MDU3NTkxMzY2MjAwNjI2LCJJc0N1c3RvbSI6dHJ1ZX0sIkRhdGVGb3JtYXQiOnsiJHJlZiI6IjcxNiJ9LCJXZWVrTnVtYmVyaW5nIjp7IiRpZCI6IjcxOSIsIkZvcm1hdCI6MCwiSXNWaXNpYmxlIjpmYWxzZSwiTGFzdEtub3duVmlzaWJpbGl0eVN0YXRlIjpmYWxzZX0sIlJlbGF0ZWRUYXNrSWQiOiIwMDAwMDAwMC0wMDAwLTAwMDAtMDAwMC0wMDAwMDAwMDAwMDAiLCJJZCI6IjM1YmNkZWI5LTYyY2MtNGViMy1hYzBkLTYwOTg3YjhlZmEzNyIsIkltcG9ydElkIjoiRG9jdG9yIFN0cmFuZ2UiLCJUaXRsZSI6IkRvY3RvciBTdHJhbmdlIiwiTm90ZSI6bnVsbCwiSHlwZXJsaW5rIjp7IiRpZCI6IjcyMCIsIkFkZHJlc3MiOiIiLCJTdWJBZGRyZXNzIjoiIn0sIklzQ2hhbmdlZCI6ZmFsc2UsIklzTmV3IjpmYWxzZX0seyIkaWQiOiI3MjEiLCJEYXRlIjoiMjAxOC0wNi0wMlQyMzo1OTowMCIsIlN0eWxlIjp7IiRpZCI6IjcyMiIsIlNoYXBlIjoxLCJDb25uZWN0b3JNYXJnaW4iOnsiJHJlZiI6IjYxIn0sIkNvbm5lY3RvclN0eWxlIjp7IiRpZCI6IjcyMyIsIkxpbmVDb2xvciI6eyIkcmVmIjoiNjMifSwiTGluZVdlaWdodCI6MS4wLCJMaW5lVHlwZSI6MCwiUGFyZW50U3R5bGUiOm51bGx9LCJJc0JlbG93VGltZWJhbmQiOmZhbHNlLCJQb3NpdGlvbk9uVGFzayI6MCwiSGlkZURhdGUiOmZhbHNlLCJTaGFwZVNpemUiOjAsIlNwYWNpbmciOjEuMCwiUGFkZGluZyI6eyIkcmVmIjoiNjUifSwiU2hhcGVTdHlsZSI6eyIkaWQiOiI3MjQiLCJNYXJnaW4iOnsiJHJlZiI6IjY3In0sIlBhZGRpbmciOnsiJHJlZiI6IjY4In0sIkJhY2tncm91bmQiOnsiJGlkIjoiNzI1IiwiQ29sb3IiOnsiJGlkIjoiNzI2IiwiQSI6MjU1LCJSIjowLCJHIjowLCJCIjowfX0sIklzVmlzaWJsZSI6dHJ1ZSwiV2lkdGgiOjEyLjAsIkhlaWdodCI6MTQuMCwiQm9yZGVyU3R5bGUiOnsiJGlkIjoiNzI3IiwiTGluZUNvbG9yIjp7IiRyZWYiOiI3MiJ9LCJMaW5lV2VpZ2h0IjowLjAsIkxpbmVUeXBlIjowLCJQYXJlbnRTdHlsZSI6bnVsbH0sIlBhcmVudFN0eWxlIjpudWxsfSwiVGl0bGVTdHlsZSI6eyIkaWQiOiI3MjgiLCJGb250U2V0dGluZ3MiOnsiJGlkIjoiNzI5IiwiRm9udFNpemUiOjEyLCJGb250TmFtZSI6IlNlZ29lIFVJIiwiSXNCb2xkIjp0cnVlLCJJc0l0YWxpYyI6ZmFsc2UsIklzVW5kZXJsaW5lZCI6ZmFsc2UsIlBhcmVudFN0eWxlIjpudWxsfSwiQXV0b1NpemUiOjAsIkZvcmVncm91bmQiOnsiJGlkIjoiNzMwIiwiQ29sb3IiOnsiJGlkIjoiNzMxIiwiQSI6MjU1LCJSIjo0MywiRyI6NTUsIkIiOjEzMn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3MzIiLCJDb2xvciI6eyIkaWQiOiI3MzMiLCJBIjowLCJSIjoyNTUsIkciOjI1NSwiQiI6MjU1fX0sIklzVmlzaWJsZSI6dHJ1ZSwiV2lkdGgiOjAuMCwiSGVpZ2h0IjowLjAsIkJvcmRlclN0eWxlIjp7IiRpZCI6IjczNCIsIkxpbmVDb2xvciI6bnVsbCwiTGluZVdlaWdodCI6MC4wLCJMaW5lVHlwZSI6MCwiUGFyZW50U3R5bGUiOm51bGx9LCJQYXJlbnRTdHlsZSI6bnVsbH0sIkRhdGVTdHlsZSI6eyIkaWQiOiI3MzUiLCJGb250U2V0dGluZ3MiOnsiJGlkIjoiNzM2IiwiRm9udFNpemUiOjEwLCJGb250TmFtZSI6IkNhbGlicmkiLCJJc0JvbGQiOmZhbHNlLCJJc0l0YWxpYyI6ZmFsc2UsIklzVW5kZXJsaW5lZCI6ZmFsc2UsIlBhcmVudFN0eWxlIjpudWxsfSwiQXV0b1NpemUiOjAsIkZvcmVncm91bmQiOnsiJGlkIjoiNzM3IiwiQ29sb3IiOnsiJGlkIjoiNzM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4NSJ9LCJQYWRkaW5nIjp7IiRyZWYiOiI4NiJ9LCJCYWNrZ3JvdW5kIjp7IiRpZCI6IjczOSIsIkNvbG9yIjp7IiRpZCI6Ijc0MCIsIkEiOjAsIlIiOjI1NSwiRyI6MjU1LCJCIjoyNTV9fSwiSXNWaXNpYmxlIjpmYWxzZSwiV2lkdGgiOjAuMCwiSGVpZ2h0IjowLjAsIkJvcmRlclN0eWxlIjp7IiRpZCI6Ijc0MSIsIkxpbmVDb2xvciI6bnVsbCwiTGluZVdlaWdodCI6MC4wLCJMaW5lVHlwZSI6MCwiUGFyZW50U3R5bGUiOm51bGx9LCJQYXJlbnRTdHlsZSI6bnVsbH0sIkRhdGVGb3JtYXQiOnsiJHJlZiI6IjI0MCJ9LCJXZWVrTnVtYmVyaW5nIjp7IiRpZCI6Ijc0MiIsIkZvcm1hdCI6MCwiSXNWaXNpYmxlIjpmYWxzZSwiTGFzdEtub3duVmlzaWJpbGl0eVN0YXRlIjpmYWxzZX0sIklzVmlzaWJsZSI6dHJ1ZSwiUGFyZW50U3R5bGUiOm51bGx9LCJJbmRleCI6MTYsIlBlcmNlbnRhZ2VDb21wbGV0ZSI6bnVsbCwiUG9zaXRpb24iOnsiUmF0aW8iOjAuMTg0MjE1ODQ0OTg0MDU2OTQsIklzQ3VzdG9tIjp0cnVlfSwiRGF0ZUZvcm1hdCI6eyIkcmVmIjoiMjQwIn0sIldlZWtOdW1iZXJpbmciOnsiJGlkIjoiNzQzIiwiRm9ybWF0IjowLCJJc1Zpc2libGUiOmZhbHNlLCJMYXN0S25vd25WaXNpYmlsaXR5U3RhdGUiOmZhbHNlfSwiUmVsYXRlZFRhc2tJZCI6IjAwMDAwMDAwLTAwMDAtMDAwMC0wMDAwLTAwMDAwMDAwMDAwMCIsIklkIjoiOTBjNDUzYTctMjhiYi00ZjFlLWEzNzMtOTU5ZTk3ZWMxN2ZjIiwiSW1wb3J0SWQiOiJCbGFjayBXaWRvdyIsIlRpdGxlIjoiQmxhY2sgV2lkb3ciLCJOb3RlIjpudWxsLCJIeXBlcmxpbmsiOnsiJGlkIjoiNzQ0IiwiQWRkcmVzcyI6IiIsIlN1YkFkZHJlc3MiOiIifSwiSXNDaGFuZ2VkIjpmYWxzZSwiSXNOZXciOmZhbHNlfSx7IiRpZCI6Ijc0NSIsIkRhdGUiOiIyMDE4LTA2LTAzVDIzOjU5OjAwIiwiU3R5bGUiOnsiJGlkIjoiNzQ2IiwiU2hhcGUiOjEsIkNvbm5lY3Rvck1hcmdpbiI6eyIkaWQiOiI3NDciLCJUb3AiOjAuMCwiTGVmdCI6Mi4wLCJSaWdodCI6Mi4wLCJCb3R0b20iOjAuMH0sIkNvbm5lY3RvclN0eWxlIjp7IiRpZCI6Ijc0OCIsIkxpbmVDb2xvciI6eyIkcmVmIjoiNjMifSwiTGluZVdlaWdodCI6MS4wLCJMaW5lVHlwZSI6MCwiUGFyZW50U3R5bGUiOm51bGx9LCJJc0JlbG93VGltZWJhbmQiOnRydWUsIlBvc2l0aW9uT25UYXNrIjowLCJIaWRlRGF0ZSI6ZmFsc2UsIlNoYXBlU2l6ZSI6MCwiU3BhY2luZyI6MS4wLCJQYWRkaW5nIjp7IiRpZCI6Ijc0OSIsIlRvcCI6Ny4wLCJMZWZ0IjozLjAsIlJpZ2h0IjowLjAsIkJvdHRvbSI6Mi4wfSwiU2hhcGVTdHlsZSI6eyIkaWQiOiI3NTAiLCJNYXJnaW4iOnsiJGlkIjoiNzUxIiwiVG9wIjowLjAsIkxlZnQiOjAuMCwiUmlnaHQiOjAuMCwiQm90dG9tIjowLjB9LCJQYWRkaW5nIjp7IiRpZCI6Ijc1MiIsIlRvcCI6MC4wLCJMZWZ0IjowLjAsIlJpZ2h0IjowLjAsIkJvdHRvbSI6MC4wfSwiQmFja2dyb3VuZCI6eyIkaWQiOiI3NTMiLCJDb2xvciI6eyIkaWQiOiI3NTQiLCJBIjoyNTUsIlIiOjAsIkciOjAsIkIiOjB9fSwiSXNWaXNpYmxlIjp0cnVlLCJXaWR0aCI6MTIuMCwiSGVpZ2h0IjoxNC4wLCJCb3JkZXJTdHlsZSI6eyIkaWQiOiI3NTUiLCJMaW5lQ29sb3IiOnsiJHJlZiI6IjcyIn0sIkxpbmVXZWlnaHQiOjAuMCwiTGluZVR5cGUiOjAsIlBhcmVudFN0eWxlIjpudWxsfSwiUGFyZW50U3R5bGUiOm51bGx9LCJUaXRsZVN0eWxlIjp7IiRpZCI6Ijc1NiIsIkZvbnRTZXR0aW5ncyI6eyIkaWQiOiI3NTciLCJGb250U2l6ZSI6MTIsIkZvbnROYW1lIjoiU2Vnb2UgVUkiLCJJc0JvbGQiOnRydWUsIklzSXRhbGljIjpmYWxzZSwiSXNVbmRlcmxpbmVkIjpmYWxzZSwiUGFyZW50U3R5bGUiOm51bGx9LCJBdXRvU2l6ZSI6MCwiRm9yZWdyb3VuZCI6eyIkaWQiOiI3NTgiLCJDb2xvciI6eyIkaWQiOiI3NT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YwIiwiVG9wIjowLjAsIkxlZnQiOjAuMCwiUmlnaHQiOjAuMCwiQm90dG9tIjowLjB9LCJQYWRkaW5nIjp7IiRpZCI6Ijc2MSIsIlRvcCI6MC4wLCJMZWZ0IjowLjAsIlJpZ2h0IjowLjAsIkJvdHRvbSI6MC4wfSwiQmFja2dyb3VuZCI6eyIkaWQiOiI3NjIiLCJDb2xvciI6eyIkaWQiOiI3NjMiLCJBIjowLCJSIjoyNTUsIkciOjI1NSwiQiI6MjU1fX0sIklzVmlzaWJsZSI6dHJ1ZSwiV2lkdGgiOjAuMCwiSGVpZ2h0IjowLjAsIkJvcmRlclN0eWxlIjp7IiRpZCI6Ijc2NCIsIkxpbmVDb2xvciI6bnVsbCwiTGluZVdlaWdodCI6MC4wLCJMaW5lVHlwZSI6MCwiUGFyZW50U3R5bGUiOm51bGx9LCJQYXJlbnRTdHlsZSI6bnVsbH0sIkRhdGVTdHlsZSI6eyIkaWQiOiI3NjUiLCJGb250U2V0dGluZ3MiOnsiJGlkIjoiNzY2IiwiRm9udFNpemUiOjEwLCJGb250TmFtZSI6IkNhbGlicmkiLCJJc0JvbGQiOmZhbHNlLCJJc0l0YWxpYyI6ZmFsc2UsIklzVW5kZXJsaW5lZCI6ZmFsc2UsIlBhcmVudFN0eWxlIjpudWxsfSwiQXV0b1NpemUiOjAsIkZvcmVncm91bmQiOnsiJGlkIjoiNzY3IiwiQ29sb3IiOnsiJGlkIjoiNzY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c2OSIsIlRvcCI6MC4wLCJMZWZ0IjowLjAsIlJpZ2h0IjowLjAsIkJvdHRvbSI6MC4wfSwiUGFkZGluZyI6eyIkaWQiOiI3NzAiLCJUb3AiOjAuMCwiTGVmdCI6MC4wLCJSaWdodCI6MC4wLCJCb3R0b20iOjAuMH0sIkJhY2tncm91bmQiOnsiJGlkIjoiNzcxIiwiQ29sb3IiOnsiJGlkIjoiNzcyIiwiQSI6MCwiUiI6MjU1LCJHIjoyNTUsIkIiOjI1NX19LCJJc1Zpc2libGUiOmZhbHNlLCJXaWR0aCI6MC4wLCJIZWlnaHQiOjAuMCwiQm9yZGVyU3R5bGUiOnsiJGlkIjoiNzczIiwiTGluZUNvbG9yIjpudWxsLCJMaW5lV2VpZ2h0IjowLjAsIkxpbmVUeXBlIjowLCJQYXJlbnRTdHlsZSI6bnVsbH0sIlBhcmVudFN0eWxlIjpudWxsfSwiRGF0ZUZvcm1hdCI6eyIkaWQiOiI3Nz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NzUiLCJEYXRlUGFydElzVmlzaWJsZSI6ZmFsc2UsIlRpbWVQYXJ0SXNWaXNpYmxlIjpmYWxzZX19LCJXZWVrTnVtYmVyaW5nIjp7IiRpZCI6Ijc3NiIsIkZvcm1hdCI6MCwiSXNWaXNpYmxlIjpmYWxzZSwiTGFzdEtub3duVmlzaWJpbGl0eVN0YXRlIjpmYWxzZX0sIklzVmlzaWJsZSI6dHJ1ZSwiUGFyZW50U3R5bGUiOm51bGx9LCJJbmRleCI6MTcsIlBlcmNlbnRhZ2VDb21wbGV0ZSI6bnVsbCwiUG9zaXRpb24iOnsiUmF0aW8iOjAuMDk3NTk1NzgxMjExNjc1MTcsIklzQ3VzdG9tIjp0cnVlfSwiRGF0ZUZvcm1hdCI6eyIkcmVmIjoiNzc0In0sIldlZWtOdW1iZXJpbmciOnsiJGlkIjoiNzc3IiwiRm9ybWF0IjowLCJJc1Zpc2libGUiOmZhbHNlLCJMYXN0S25vd25WaXNpYmlsaXR5U3RhdGUiOmZhbHNlfSwiUmVsYXRlZFRhc2tJZCI6IjAwMDAwMDAwLTAwMDAtMDAwMC0wMDAwLTAwMDAwMDAwMDAwMCIsIklkIjoiNTIwY2EzNGMtOTc3Yy00N2Y5LTg1NzEtMmMxNjRiYTc0MDMyIiwiSW1wb3J0SWQiOiJCbGFjayBQYW50aGVyIiwiVGl0bGUiOiJCbGFjayBQYW50aGVyIiwiTm90ZSI6bnVsbCwiSHlwZXJsaW5rIjp7IiRpZCI6Ijc3OCIsIkFkZHJlc3MiOiIiLCJTdWJBZGRyZXNzIjoiIn0sIklzQ2hhbmdlZCI6ZmFsc2UsIklzTmV3IjpmYWxzZX0seyIkaWQiOiI3NzkiLCJEYXRlIjoiMjAxOC0wNi0wNFQyMzo1OTowMCIsIlN0eWxlIjp7IiRpZCI6Ijc4MCIsIlNoYXBlIjoxLCJDb25uZWN0b3JNYXJnaW4iOnsiJGlkIjoiNzgxIiwiVG9wIjowLjAsIkxlZnQiOjIuMCwiUmlnaHQiOjIuMCwiQm90dG9tIjowLjB9LCJDb25uZWN0b3JTdHlsZSI6eyIkaWQiOiI3ODIiLCJMaW5lQ29sb3IiOnsiJHJlZiI6IjYzIn0sIkxpbmVXZWlnaHQiOjEuMCwiTGluZVR5cGUiOjAsIlBhcmVudFN0eWxlIjpudWxsfSwiSXNCZWxvd1RpbWViYW5kIjpmYWxzZSwiUG9zaXRpb25PblRhc2siOjAsIkhpZGVEYXRlIjpmYWxzZSwiU2hhcGVTaXplIjowLCJTcGFjaW5nIjoxLjAsIlBhZGRpbmciOnsiJGlkIjoiNzgzIiwiVG9wIjo3LjAsIkxlZnQiOjMuMCwiUmlnaHQiOjAuMCwiQm90dG9tIjoyLjB9LCJTaGFwZVN0eWxlIjp7IiRpZCI6Ijc4NCIsIk1hcmdpbiI6eyIkaWQiOiI3ODUiLCJUb3AiOjAuMCwiTGVmdCI6MC4wLCJSaWdodCI6MC4wLCJCb3R0b20iOjAuMH0sIlBhZGRpbmciOnsiJGlkIjoiNzg2IiwiVG9wIjowLjAsIkxlZnQiOjAuMCwiUmlnaHQiOjAuMCwiQm90dG9tIjowLjB9LCJCYWNrZ3JvdW5kIjp7IiRpZCI6Ijc4NyIsIkNvbG9yIjp7IiRpZCI6Ijc4OCIsIkEiOjI1NSwiUiI6MCwiRyI6MCwiQiI6MH19LCJJc1Zpc2libGUiOnRydWUsIldpZHRoIjoxMi4wLCJIZWlnaHQiOjE0LjAsIkJvcmRlclN0eWxlIjp7IiRpZCI6Ijc4OSIsIkxpbmVDb2xvciI6eyIkcmVmIjoiNzIifSwiTGluZVdlaWdodCI6MC4wLCJMaW5lVHlwZSI6MCwiUGFyZW50U3R5bGUiOm51bGx9LCJQYXJlbnRTdHlsZSI6bnVsbH0sIlRpdGxlU3R5bGUiOnsiJGlkIjoiNzkwIiwiRm9udFNldHRpbmdzIjp7IiRpZCI6Ijc5MSIsIkZvbnRTaXplIjoxMiwiRm9udE5hbWUiOiJTZWdvZSBVSSIsIklzQm9sZCI6dHJ1ZSwiSXNJdGFsaWMiOmZhbHNlLCJJc1VuZGVybGluZWQiOmZhbHNlLCJQYXJlbnRTdHlsZSI6bnVsbH0sIkF1dG9TaXplIjowLCJGb3JlZ3JvdW5kIjp7IiRpZCI6Ijc5MiIsIkNvbG9yIjp7IiRpZCI6Ijc5MyIsIkEiOjI1NSwiUiI6NDMsIkciOjU1LCJCIjoxMzJ9fSwiTWF4V2lkdGgiOjIwMC4wLCJNYXhIZWlnaHQiOiJJbmZpbml0eSIsIlNtYXJ0Rm9yZWdyb3VuZElzQWN0aXZlIjpmYWxzZSwiSG9yaXpvbnRhbEFsaWdubWVudCI6MSwiVmVydGljYWxBbGlnbm1lbnQiOjAsIlNtYXJ0Rm9yZWdyb3VuZCI6bnVsbCwiQmFja2dyb3VuZEZpbGxUeXBlIjowLCJNYXJnaW4iOnsiJGlkIjoiNzk0IiwiVG9wIjowLjAsIkxlZnQiOjAuMCwiUmlnaHQiOjAuMCwiQm90dG9tIjowLjB9LCJQYWRkaW5nIjp7IiRpZCI6Ijc5NSIsIlRvcCI6MC4wLCJMZWZ0IjowLjAsIlJpZ2h0IjowLjAsIkJvdHRvbSI6MC4wfSwiQmFja2dyb3VuZCI6eyIkaWQiOiI3OTYiLCJDb2xvciI6eyIkaWQiOiI3OTciLCJBIjowLCJSIjoyNTUsIkciOjI1NSwiQiI6MjU1fX0sIklzVmlzaWJsZSI6dHJ1ZSwiV2lkdGgiOjAuMCwiSGVpZ2h0IjowLjAsIkJvcmRlclN0eWxlIjp7IiRpZCI6Ijc5OCIsIkxpbmVDb2xvciI6bnVsbCwiTGluZVdlaWdodCI6MC4wLCJMaW5lVHlwZSI6MCwiUGFyZW50U3R5bGUiOm51bGx9LCJQYXJlbnRTdHlsZSI6bnVsbH0sIkRhdGVTdHlsZSI6eyIkaWQiOiI3OTkiLCJGb250U2V0dGluZ3MiOnsiJGlkIjoiODAwIiwiRm9udFNpemUiOjEwLCJGb250TmFtZSI6IkNhbGlicmkiLCJJc0JvbGQiOmZhbHNlLCJJc0l0YWxpYyI6ZmFsc2UsIklzVW5kZXJsaW5lZCI6ZmFsc2UsIlBhcmVudFN0eWxlIjpudWxsfSwiQXV0b1NpemUiOjAsIkZvcmVncm91bmQiOnsiJGlkIjoiODAxIiwiQ29sb3IiOnsiJGlkIjoiODAy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wMyIsIlRvcCI6MC4wLCJMZWZ0IjowLjAsIlJpZ2h0IjowLjAsIkJvdHRvbSI6MC4wfSwiUGFkZGluZyI6eyIkaWQiOiI4MDQiLCJUb3AiOjAuMCwiTGVmdCI6MC4wLCJSaWdodCI6MC4wLCJCb3R0b20iOjAuMH0sIkJhY2tncm91bmQiOnsiJGlkIjoiODA1IiwiQ29sb3IiOnsiJGlkIjoiODA2IiwiQSI6MCwiUiI6MjU1LCJHIjoyNTUsIkIiOjI1NX19LCJJc1Zpc2libGUiOmZhbHNlLCJXaWR0aCI6MC4wLCJIZWlnaHQiOjAuMCwiQm9yZGVyU3R5bGUiOnsiJGlkIjoiODA3IiwiTGluZUNvbG9yIjpudWxsLCJMaW5lV2VpZ2h0IjowLjAsIkxpbmVUeXBlIjowLCJQYXJlbnRTdHlsZSI6bnVsbH0sIlBhcmVudFN0eWxlIjpudWxsfSwiRGF0ZUZvcm1hdCI6eyIkaWQiOiI4MD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MDkiLCJEYXRlUGFydElzVmlzaWJsZSI6ZmFsc2UsIlRpbWVQYXJ0SXNWaXNpYmxlIjpmYWxzZX19LCJXZWVrTnVtYmVyaW5nIjp7IiRpZCI6IjgxMCIsIkZvcm1hdCI6MCwiSXNWaXNpYmxlIjpmYWxzZSwiTGFzdEtub3duVmlzaWJpbGl0eVN0YXRlIjpmYWxzZX0sIklzVmlzaWJsZSI6dHJ1ZSwiUGFyZW50U3R5bGUiOm51bGx9LCJJbmRleCI6MTgsIlBlcmNlbnRhZ2VDb21wbGV0ZSI6bnVsbCwiUG9zaXRpb24iOnsiUmF0aW8iOjAuMjk1ODkwNjA1ODM3NjI1ODMsIklzQ3VzdG9tIjp0cnVlfSwiRGF0ZUZvcm1hdCI6eyIkcmVmIjoiODA4In0sIldlZWtOdW1iZXJpbmciOnsiJGlkIjoiODExIiwiRm9ybWF0IjowLCJJc1Zpc2libGUiOmZhbHNlLCJMYXN0S25vd25WaXNpYmlsaXR5U3RhdGUiOmZhbHNlfSwiUmVsYXRlZFRhc2tJZCI6IjAwMDAwMDAwLTAwMDAtMDAwMC0wMDAwLTAwMDAwMDAwMDAwMCIsIklkIjoiNjg0YWY2YWMtNGYxYS00MzZkLWJlZDktYjAxZDdhNWYyNWU2IiwiSW1wb3J0SWQiOiJTcGlkZXItTWFuOiBcdTAwMGJIb21lY29taW5nIiwiVGl0bGUiOiJTcGlkZXItTWFuOiBcdTAwMGJIb21lY29taW5nIiwiTm90ZSI6bnVsbCwiSHlwZXJsaW5rIjp7IiRpZCI6IjgxMiIsIkFkZHJlc3MiOiIiLCJTdWJBZGRyZXNzIjoiIn0sIklzQ2hhbmdlZCI6ZmFsc2UsIklzTmV3IjpmYWxzZX0seyIkaWQiOiI4MTMiLCJEYXRlIjoiMjAxOC0wNi0wNVQyMzo1OTowMCIsIlN0eWxlIjp7IiRpZCI6IjgxNCIsIlNoYXBlIjoxLCJDb25uZWN0b3JNYXJnaW4iOnsiJHJlZiI6IjYxIn0sIkNvbm5lY3RvclN0eWxlIjp7IiRpZCI6IjgxNSIsIkxpbmVDb2xvciI6eyIkcmVmIjoiNjMifSwiTGluZVdlaWdodCI6MS4wLCJMaW5lVHlwZSI6MCwiUGFyZW50U3R5bGUiOm51bGx9LCJJc0JlbG93VGltZWJhbmQiOnRydWUsIlBvc2l0aW9uT25UYXNrIjowLCJIaWRlRGF0ZSI6ZmFsc2UsIlNoYXBlU2l6ZSI6MCwiU3BhY2luZyI6MS4wLCJQYWRkaW5nIjp7IiRyZWYiOiI2NSJ9LCJTaGFwZVN0eWxlIjp7IiRpZCI6IjgxNiIsIk1hcmdpbiI6eyIkcmVmIjoiNjcifSwiUGFkZGluZyI6eyIkcmVmIjoiNjgifSwiQmFja2dyb3VuZCI6eyIkaWQiOiI4MTciLCJDb2xvciI6eyIkaWQiOiI4MTgiLCJBIjoyNTUsIlIiOjAsIkciOjAsIkIiOjB9fSwiSXNWaXNpYmxlIjp0cnVlLCJXaWR0aCI6MTIuMCwiSGVpZ2h0IjoxNC4wLCJCb3JkZXJTdHlsZSI6eyIkaWQiOiI4MTkiLCJMaW5lQ29sb3IiOnsiJHJlZiI6IjcyIn0sIkxpbmVXZWlnaHQiOjAuMCwiTGluZVR5cGUiOjAsIlBhcmVudFN0eWxlIjpudWxsfSwiUGFyZW50U3R5bGUiOm51bGx9LCJUaXRsZVN0eWxlIjp7IiRpZCI6IjgyMCIsIkZvbnRTZXR0aW5ncyI6eyIkaWQiOiI4MjEiLCJGb250U2l6ZSI6MTIsIkZvbnROYW1lIjoiU2Vnb2UgVUkiLCJJc0JvbGQiOnRydWUsIklzSXRhbGljIjpmYWxzZSwiSXNVbmRlcmxpbmVkIjpmYWxzZSwiUGFyZW50U3R5bGUiOm51bGx9LCJBdXRvU2l6ZSI6MCwiRm9yZWdyb3VuZCI6eyIkaWQiOiI4MjIiLCJDb2xvciI6eyIkaWQiOiI4MjMiLCJBIjoyNTUsIlIiOjIxNCwiRyI6NCwiQiI6MjJ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GlkIjoiODI0IiwiQ29sb3IiOnsiJGlkIjoiODI1IiwiQSI6MCwiUiI6MjU1LCJHIjoyNTUsIkIiOjI1NX19LCJJc1Zpc2libGUiOnRydWUsIldpZHRoIjowLjAsIkhlaWdodCI6MC4wLCJCb3JkZXJTdHlsZSI6eyIkaWQiOiI4MjYiLCJMaW5lQ29sb3IiOm51bGwsIkxpbmVXZWlnaHQiOjAuMCwiTGluZVR5cGUiOjAsIlBhcmVudFN0eWxlIjpudWxsfSwiUGFyZW50U3R5bGUiOm51bGx9LCJEYXRlU3R5bGUiOnsiJGlkIjoiODI3IiwiRm9udFNldHRpbmdzIjp7IiRpZCI6IjgyOCIsIkZvbnRTaXplIjoxMCwiRm9udE5hbWUiOiJDYWxpYnJpIiwiSXNCb2xkIjpmYWxzZSwiSXNJdGFsaWMiOmZhbHNlLCJJc1VuZGVybGluZWQiOmZhbHNlLCJQYXJlbnRTdHlsZSI6bnVsbH0sIkF1dG9TaXplIjowLCJGb3JlZ3JvdW5kIjp7IiRpZCI6IjgyOSIsIkNvbG9yIjp7IiRpZCI6Ijgz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ODUifSwiUGFkZGluZyI6eyIkcmVmIjoiODYifSwiQmFja2dyb3VuZCI6eyIkaWQiOiI4MzEiLCJDb2xvciI6eyIkaWQiOiI4MzIiLCJBIjowLCJSIjoyNTUsIkciOjI1NSwiQiI6MjU1fX0sIklzVmlzaWJsZSI6ZmFsc2UsIldpZHRoIjowLjAsIkhlaWdodCI6MC4wLCJCb3JkZXJTdHlsZSI6eyIkaWQiOiI4MzMiLCJMaW5lQ29sb3IiOm51bGwsIkxpbmVXZWlnaHQiOjAuMCwiTGluZVR5cGUiOjAsIlBhcmVudFN0eWxlIjpudWxsfSwiUGFyZW50U3R5bGUiOm51bGx9LCJEYXRlRm9ybWF0Ijp7IiRyZWYiOiIyNDAifSwiV2Vla051bWJlcmluZyI6eyIkaWQiOiI4MzQiLCJGb3JtYXQiOjAsIklzVmlzaWJsZSI6ZmFsc2UsIkxhc3RLbm93blZpc2liaWxpdHlTdGF0ZSI6ZmFsc2V9LCJJc1Zpc2libGUiOnRydWUsIlBhcmVudFN0eWxlIjpudWxsfSwiSW5kZXgiOjE5LCJQZXJjZW50YWdlQ29tcGxldGUiOm51bGwsIlBvc2l0aW9uIjp7IlJhdGlvIjowLjIyNTE2NDU4MTgwMDM0MzU0LCJJc0N1c3RvbSI6dHJ1ZX0sIkRhdGVGb3JtYXQiOnsiJHJlZiI6IjI0MCJ9LCJXZWVrTnVtYmVyaW5nIjp7IiRpZCI6IjgzNSIsIkZvcm1hdCI6MCwiSXNWaXNpYmxlIjpmYWxzZSwiTGFzdEtub3duVmlzaWJpbGl0eVN0YXRlIjpmYWxzZX0sIlJlbGF0ZWRUYXNrSWQiOiIwMDAwMDAwMC0wMDAwLTAwMDAtMDAwMC0wMDAwMDAwMDAwMDAiLCJJZCI6ImZiYmIzMTNlLWMyZDctNGE5YS04MjU0LWMxODE5NjQyY2MxOCIsIkltcG9ydElkIjoiQW50LW1hbiBhbmQgdGhlIFdhc3AiLCJUaXRsZSI6IkFudC1tYW4gXHUwMDBiYW5kIHRoZSBXYXNwIiwiTm90ZSI6bnVsbCwiSHlwZXJsaW5rIjp7IiRpZCI6IjgzNiIsIkFkZHJlc3MiOm51bGwsIlN1YkFkZHJlc3MiOm51bGx9LCJJc0NoYW5nZWQiOmZhbHNlLCJJc05ldyI6ZmFsc2V9LHsiJGlkIjoiODM3IiwiRGF0ZSI6IjIwMTgtMDYtMDZUMjM6NTk6MDAiLCJTdHlsZSI6eyIkaWQiOiI4MzgiLCJTaGFwZSI6MSwiQ29ubmVjdG9yTWFyZ2luIjp7IiRpZCI6IjgzOSIsIlRvcCI6MC4wLCJMZWZ0IjoyLjAsIlJpZ2h0IjoyLjAsIkJvdHRvbSI6MC4wfSwiQ29ubmVjdG9yU3R5bGUiOnsiJGlkIjoiODQwIiwiTGluZUNvbG9yIjp7IiRyZWYiOiI2MyJ9LCJMaW5lV2VpZ2h0IjoxLjAsIkxpbmVUeXBlIjowLCJQYXJlbnRTdHlsZSI6bnVsbH0sIklzQmVsb3dUaW1lYmFuZCI6ZmFsc2UsIlBvc2l0aW9uT25UYXNrIjowLCJIaWRlRGF0ZSI6ZmFsc2UsIlNoYXBlU2l6ZSI6MCwiU3BhY2luZyI6MS4wLCJQYWRkaW5nIjp7IiRpZCI6Ijg0MSIsIlRvcCI6Ny4wLCJMZWZ0IjozLjAsIlJpZ2h0IjowLjAsIkJvdHRvbSI6Mi4wfSwiU2hhcGVTdHlsZSI6eyIkaWQiOiI4NDIiLCJNYXJnaW4iOnsiJGlkIjoiODQzIiwiVG9wIjowLjAsIkxlZnQiOjAuMCwiUmlnaHQiOjAuMCwiQm90dG9tIjowLjB9LCJQYWRkaW5nIjp7IiRpZCI6Ijg0NCIsIlRvcCI6MC4wLCJMZWZ0IjowLjAsIlJpZ2h0IjowLjAsIkJvdHRvbSI6MC4wfSwiQmFja2dyb3VuZCI6eyIkaWQiOiI4NDUiLCJDb2xvciI6eyIkaWQiOiI4NDYiLCJBIjoyNTUsIlIiOjAsIkciOjAsIkIiOjB9fSwiSXNWaXNpYmxlIjp0cnVlLCJXaWR0aCI6MTIuMCwiSGVpZ2h0IjoxNC4wLCJCb3JkZXJTdHlsZSI6eyIkaWQiOiI4NDciLCJMaW5lQ29sb3IiOnsiJHJlZiI6IjcyIn0sIkxpbmVXZWlnaHQiOjAuMCwiTGluZVR5cGUiOjAsIlBhcmVudFN0eWxlIjpudWxsfSwiUGFyZW50U3R5bGUiOm51bGx9LCJUaXRsZVN0eWxlIjp7IiRpZCI6Ijg0OCIsIkZvbnRTZXR0aW5ncyI6eyIkaWQiOiI4NDkiLCJGb250U2l6ZSI6MTIsIkZvbnROYW1lIjoiU2Vnb2UgVUkiLCJJc0JvbGQiOnRydWUsIklzSXRhbGljIjpmYWxzZSwiSXNVbmRlcmxpbmVkIjpmYWxzZSwiUGFyZW50U3R5bGUiOm51bGx9LCJBdXRvU2l6ZSI6MCwiRm9yZWdyb3VuZCI6eyIkaWQiOiI4NTAiLCJDb2xvciI6eyIkaWQiOiI4NTEiLCJBIjoyNTUsIlIiOjIyNSwiRyI6MCwiQiI6MjV9fSwiTWF4V2lkdGgiOjIwMC4wLCJNYXhIZWlnaHQiOiJJbmZpbml0eSIsIlNtYXJ0Rm9yZWdyb3VuZElzQWN0aXZlIjpmYWxzZSwiSG9yaXpvbnRhbEFsaWdubWVudCI6MSwiVmVydGljYWxBbGlnbm1lbnQiOjAsIlNtYXJ0Rm9yZWdyb3VuZCI6bnVsbCwiQmFja2dyb3VuZEZpbGxUeXBlIjowLCJNYXJnaW4iOnsiJGlkIjoiODUyIiwiVG9wIjowLjAsIkxlZnQiOjAuMCwiUmlnaHQiOjAuMCwiQm90dG9tIjowLjB9LCJQYWRkaW5nIjp7IiRpZCI6Ijg1MyIsIlRvcCI6MC4wLCJMZWZ0IjowLjAsIlJpZ2h0IjowLjAsIkJvdHRvbSI6MC4wfSwiQmFja2dyb3VuZCI6eyIkaWQiOiI4NTQiLCJDb2xvciI6eyIkaWQiOiI4NTUiLCJBIjowLCJSIjoyNTUsIkciOjI1NSwiQiI6MjU1fX0sIklzVmlzaWJsZSI6dHJ1ZSwiV2lkdGgiOjAuMCwiSGVpZ2h0IjowLjAsIkJvcmRlclN0eWxlIjp7IiRpZCI6Ijg1NiIsIkxpbmVDb2xvciI6bnVsbCwiTGluZVdlaWdodCI6MC4wLCJMaW5lVHlwZSI6MCwiUGFyZW50U3R5bGUiOm51bGx9LCJQYXJlbnRTdHlsZSI6bnVsbH0sIkRhdGVTdHlsZSI6eyIkaWQiOiI4NTciLCJGb250U2V0dGluZ3MiOnsiJGlkIjoiODU4IiwiRm9udFNpemUiOjEwLCJGb250TmFtZSI6IkNhbGlicmkiLCJJc0JvbGQiOmZhbHNlLCJJc0l0YWxpYyI6ZmFsc2UsIklzVW5kZXJsaW5lZCI6ZmFsc2UsIlBhcmVudFN0eWxlIjpudWxsfSwiQXV0b1NpemUiOjAsIkZvcmVncm91bmQiOnsiJGlkIjoiODU5IiwiQ29sb3IiOnsiJGlkIjoiODYw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2MSIsIlRvcCI6MC4wLCJMZWZ0IjowLjAsIlJpZ2h0IjowLjAsIkJvdHRvbSI6MC4wfSwiUGFkZGluZyI6eyIkaWQiOiI4NjIiLCJUb3AiOjAuMCwiTGVmdCI6MC4wLCJSaWdodCI6MC4wLCJCb3R0b20iOjAuMH0sIkJhY2tncm91bmQiOnsiJGlkIjoiODYzIiwiQ29sb3IiOnsiJGlkIjoiODY0IiwiQSI6MCwiUiI6MjU1LCJHIjoyNTUsIkIiOjI1NX19LCJJc1Zpc2libGUiOmZhbHNlLCJXaWR0aCI6MC4wLCJIZWlnaHQiOjAuMCwiQm9yZGVyU3R5bGUiOnsiJGlkIjoiODY1IiwiTGluZUNvbG9yIjpudWxsLCJMaW5lV2VpZ2h0IjowLjAsIkxpbmVUeXBlIjowLCJQYXJlbnRTdHlsZSI6bnVsbH0sIlBhcmVudFN0eWxlIjpudWxsfSwiRGF0ZUZvcm1hdCI6eyIkaWQiOiI4Nj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jciLCJEYXRlUGFydElzVmlzaWJsZSI6ZmFsc2UsIlRpbWVQYXJ0SXNWaXNpYmxlIjpmYWxzZX19LCJXZWVrTnVtYmVyaW5nIjp7IiRpZCI6Ijg2OCIsIkZvcm1hdCI6MCwiSXNWaXNpYmxlIjpmYWxzZSwiTGFzdEtub3duVmlzaWJpbGl0eVN0YXRlIjpmYWxzZX0sIklzVmlzaWJsZSI6dHJ1ZSwiUGFyZW50U3R5bGUiOm51bGx9LCJJbmRleCI6MjAsIlBlcmNlbnRhZ2VDb21wbGV0ZSI6bnVsbCwiUG9zaXRpb24iOnsiUmF0aW8iOjAuMTk1MjI4MzU0MTgxOTk2NjMsIklzQ3VzdG9tIjp0cnVlfSwiRGF0ZUZvcm1hdCI6eyIkcmVmIjoiODY2In0sIldlZWtOdW1iZXJpbmciOnsiJGlkIjoiODY5IiwiRm9ybWF0IjowLCJJc1Zpc2libGUiOmZhbHNlLCJMYXN0S25vd25WaXNpYmlsaXR5U3RhdGUiOmZhbHNlfSwiUmVsYXRlZFRhc2tJZCI6IjAwMDAwMDAwLTAwMDAtMDAwMC0wMDAwLTAwMDAwMDAwMDAwMCIsIklkIjoiMTViYWVhODgtODAzYS00YjNhLTg3NTYtMjViMjhiMTU3OWE3IiwiSW1wb3J0SWQiOiJUaG9yOiBSYWduYXJvayIsIlRpdGxlIjoiVGhvcjogXHUwMDBiUmFnbmFyb2siLCJOb3RlIjpudWxsLCJIeXBlcmxpbmsiOnsiJGlkIjoiODcwIiwiQWRkcmVzcyI6bnVsbCwiU3ViQWRkcmVzcyI6bnVsbH0sIklzQ2hhbmdlZCI6ZmFsc2UsIklzTmV3IjpmYWxzZX0seyIkaWQiOiI4NzEiLCJEYXRlIjoiMjAxOC0wNi0wN1QyMzo1OTowMCIsIlN0eWxlIjp7IiRpZCI6Ijg3MiIsIlNoYXBlIjoxLCJDb25uZWN0b3JNYXJnaW4iOnsiJGlkIjoiODczIiwiVG9wIjowLjAsIkxlZnQiOjIuMCwiUmlnaHQiOjIuMCwiQm90dG9tIjowLjB9LCJDb25uZWN0b3JTdHlsZSI6eyIkaWQiOiI4NzQiLCJMaW5lQ29sb3IiOnsiJHJlZiI6IjYzIn0sIkxpbmVXZWlnaHQiOjEuMCwiTGluZVR5cGUiOjAsIlBhcmVudFN0eWxlIjpudWxsfSwiSXNCZWxvd1RpbWViYW5kIjp0cnVlLCJQb3NpdGlvbk9uVGFzayI6MCwiSGlkZURhdGUiOmZhbHNlLCJTaGFwZVNpemUiOjAsIlNwYWNpbmciOjEuMCwiUGFkZGluZyI6eyIkaWQiOiI4NzUiLCJUb3AiOjcuMCwiTGVmdCI6My4wLCJSaWdodCI6MC4wLCJCb3R0b20iOjIuMH0sIlNoYXBlU3R5bGUiOnsiJGlkIjoiODc2IiwiTWFyZ2luIjp7IiRpZCI6Ijg3NyIsIlRvcCI6MC4wLCJMZWZ0IjowLjAsIlJpZ2h0IjowLjAsIkJvdHRvbSI6MC4wfSwiUGFkZGluZyI6eyIkaWQiOiI4NzgiLCJUb3AiOjAuMCwiTGVmdCI6MC4wLCJSaWdodCI6MC4wLCJCb3R0b20iOjAuMH0sIkJhY2tncm91bmQiOnsiJGlkIjoiODc5IiwiQ29sb3IiOnsiJGlkIjoiODgwIiwiQSI6MjU1LCJSIjowLCJHIjowLCJCIjowfX0sIklzVmlzaWJsZSI6dHJ1ZSwiV2lkdGgiOjEyLjAsIkhlaWdodCI6MTQuMCwiQm9yZGVyU3R5bGUiOnsiJGlkIjoiODgxIiwiTGluZUNvbG9yIjp7IiRyZWYiOiI3MiJ9LCJMaW5lV2VpZ2h0IjowLjAsIkxpbmVUeXBlIjowLCJQYXJlbnRTdHlsZSI6bnVsbH0sIlBhcmVudFN0eWxlIjpudWxsfSwiVGl0bGVTdHlsZSI6eyIkaWQiOiI4ODIiLCJGb250U2V0dGluZ3MiOnsiJGlkIjoiODgzIiwiRm9udFNpemUiOjEyLCJGb250TmFtZSI6IlNlZ29lIFVJIiwiSXNCb2xkIjp0cnVlLCJJc0l0YWxpYyI6ZmFsc2UsIklzVW5kZXJsaW5lZCI6ZmFsc2UsIlBhcmVudFN0eWxlIjpudWxsfSwiQXV0b1NpemUiOjAsIkZvcmVncm91bmQiOnsiJGlkIjoiODg0IiwiQ29sb3IiOnsiJGlkIjoiODg1IiwiQSI6MjU1LCJSIjoxMjYsIkciOjgyLCJCIjo4Mn19LCJNYXhXaWR0aCI6MjAwLjAsIk1heEhlaWdodCI6IkluZmluaXR5IiwiU21hcnRGb3JlZ3JvdW5kSXNBY3RpdmUiOmZhbHNlLCJIb3Jpem9udGFsQWxpZ25tZW50IjoxLCJWZXJ0aWNhbEFsaWdubWVudCI6MCwiU21hcnRGb3JlZ3JvdW5kIjpudWxsLCJCYWNrZ3JvdW5kRmlsbFR5cGUiOjAsIk1hcmdpbiI6eyIkaWQiOiI4ODYiLCJUb3AiOjAuMCwiTGVmdCI6MC4wLCJSaWdodCI6MC4wLCJCb3R0b20iOjAuMH0sIlBhZGRpbmciOnsiJGlkIjoiODg3IiwiVG9wIjowLjAsIkxlZnQiOjAuMCwiUmlnaHQiOjAuMCwiQm90dG9tIjowLjB9LCJCYWNrZ3JvdW5kIjp7IiRpZCI6Ijg4OCIsIkNvbG9yIjp7IiRpZCI6Ijg4OSIsIkEiOjAsIlIiOjI1NSwiRyI6MjU1LCJCIjoyNTV9fSwiSXNWaXNpYmxlIjp0cnVlLCJXaWR0aCI6MC4wLCJIZWlnaHQiOjAuMCwiQm9yZGVyU3R5bGUiOnsiJGlkIjoiODkwIiwiTGluZUNvbG9yIjpudWxsLCJMaW5lV2VpZ2h0IjowLjAsIkxpbmVUeXBlIjowLCJQYXJlbnRTdHlsZSI6bnVsbH0sIlBhcmVudFN0eWxlIjpudWxsfSwiRGF0ZVN0eWxlIjp7IiRpZCI6Ijg5MSIsIkZvbnRTZXR0aW5ncyI6eyIkaWQiOiI4OTIiLCJGb250U2l6ZSI6MTAsIkZvbnROYW1lIjoiQ2FsaWJyaSIsIklzQm9sZCI6ZmFsc2UsIklzSXRhbGljIjpmYWxzZSwiSXNVbmRlcmxpbmVkIjpmYWxzZSwiUGFyZW50U3R5bGUiOm51bGx9LCJBdXRvU2l6ZSI6MCwiRm9yZWdyb3VuZCI6eyIkaWQiOiI4OTMiLCJDb2xvciI6eyIkaWQiOiI4OT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ODk1IiwiVG9wIjowLjAsIkxlZnQiOjAuMCwiUmlnaHQiOjAuMCwiQm90dG9tIjowLjB9LCJQYWRkaW5nIjp7IiRpZCI6Ijg5NiIsIlRvcCI6MC4wLCJMZWZ0IjowLjAsIlJpZ2h0IjowLjAsIkJvdHRvbSI6MC4wfSwiQmFja2dyb3VuZCI6eyIkaWQiOiI4OTciLCJDb2xvciI6eyIkaWQiOiI4OTgiLCJBIjowLCJSIjoyNTUsIkciOjI1NSwiQiI6MjU1fX0sIklzVmlzaWJsZSI6ZmFsc2UsIldpZHRoIjowLjAsIkhlaWdodCI6MC4wLCJCb3JkZXJTdHlsZSI6eyIkaWQiOiI4OTkiLCJMaW5lQ29sb3IiOm51bGwsIkxpbmVXZWlnaHQiOjAuMCwiTGluZVR5cGUiOjAsIlBhcmVudFN0eWxlIjpudWxsfSwiUGFyZW50U3R5bGUiOm51bGx9LCJEYXRlRm9ybWF0Ijp7IiRpZCI6Ijkw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wMSIsIkRhdGVQYXJ0SXNWaXNpYmxlIjpmYWxzZSwiVGltZVBhcnRJc1Zpc2libGUiOmZhbHNlfX0sIldlZWtOdW1iZXJpbmciOnsiJGlkIjoiOTAyIiwiRm9ybWF0IjowLCJJc1Zpc2libGUiOmZhbHNlLCJMYXN0S25vd25WaXNpYmlsaXR5U3RhdGUiOmZhbHNlfSwiSXNWaXNpYmxlIjp0cnVlLCJQYXJlbnRTdHlsZSI6bnVsbH0sIkluZGV4IjoyMSwiUGVyY2VudGFnZUNvbXBsZXRlIjpudWxsLCJQb3NpdGlvbiI6eyJSYXRpbyI6MC4xNDgzNDMzODk3NDczNjMyOCwiSXNDdXN0b20iOnRydWV9LCJEYXRlRm9ybWF0Ijp7IiRyZWYiOiI5MDAifSwiV2Vla051bWJlcmluZyI6eyIkaWQiOiI5MDMiLCJGb3JtYXQiOjAsIklzVmlzaWJsZSI6ZmFsc2UsIkxhc3RLbm93blZpc2liaWxpdHlTdGF0ZSI6ZmFsc2V9LCJSZWxhdGVkVGFza0lkIjoiMDAwMDAwMDAtMDAwMC0wMDAwLTAwMDAtMDAwMDAwMDAwMDAwIiwiSWQiOiI0Mzc3Y2JhMy1mYTcyLTQyNzItOTIwMi1kNzRlMmNmMjlhNGEiLCJJbXBvcnRJZCI6IkF2ZW5nZXJzOiBJbmZpbml0eSBXYXIiLCJUaXRsZSI6IkF2ZW5nZXJzOiBcdTAwMGJJbmZpbml0eSBXYXIiLCJOb3RlIjpudWxsLCJIeXBlcmxpbmsiOnsiJGlkIjoiOTA0IiwiQWRkcmVzcyI6bnVsbCwiU3ViQWRkcmVzcyI6bnVsbH0sIklzQ2hhbmdlZCI6ZmFsc2UsIklzTmV3IjpmYWxzZX0seyIkaWQiOiI5MDUiLCJEYXRlIjoiMjAxOC0wNi0wOFQyMzo1OTowMCIsIlN0eWxlIjp7IiRpZCI6IjkwNiIsIlNoYXBlIjoxLCJDb25uZWN0b3JNYXJnaW4iOnsiJHJlZiI6IjYxIn0sIkNvbm5lY3RvclN0eWxlIjp7IiRpZCI6IjkwNyIsIkxpbmVDb2xvciI6eyIkcmVmIjoiNjMifSwiTGluZVdlaWdodCI6MS4wLCJMaW5lVHlwZSI6MCwiUGFyZW50U3R5bGUiOm51bGx9LCJJc0JlbG93VGltZWJhbmQiOmZhbHNlLCJQb3NpdGlvbk9uVGFzayI6MCwiSGlkZURhdGUiOmZhbHNlLCJTaGFwZVNpemUiOjAsIlNwYWNpbmciOjEuMCwiUGFkZGluZyI6eyIkcmVmIjoiNjUifSwiU2hhcGVTdHlsZSI6eyIkaWQiOiI5MDgiLCJNYXJnaW4iOnsiJHJlZiI6IjY3In0sIlBhZGRpbmciOnsiJHJlZiI6IjY4In0sIkJhY2tncm91bmQiOnsiJGlkIjoiOTA5IiwiQ29sb3IiOnsiJGlkIjoiOTEwIiwiQSI6MjU1LCJSIjowLCJHIjowLCJCIjowfX0sIklzVmlzaWJsZSI6dHJ1ZSwiV2lkdGgiOjEyLjAsIkhlaWdodCI6MTQuMCwiQm9yZGVyU3R5bGUiOnsiJGlkIjoiOTExIiwiTGluZUNvbG9yIjp7IiRyZWYiOiI3MiJ9LCJMaW5lV2VpZ2h0IjowLjAsIkxpbmVUeXBlIjowLCJQYXJlbnRTdHlsZSI6bnVsbH0sIlBhcmVudFN0eWxlIjpudWxsfSwiVGl0bGVTdHlsZSI6eyIkaWQiOiI5MTIiLCJGb250U2V0dGluZ3MiOnsiJGlkIjoiOTEzIiwiRm9udFNpemUiOjEyLCJGb250TmFtZSI6IlNlZ29lIFVJIiwiSXNCb2xkIjp0cnVlLCJJc0l0YWxpYyI6ZmFsc2UsIklzVW5kZXJsaW5lZCI6ZmFsc2UsIlBhcmVudFN0eWxlIjpudWxsfSwiQXV0b1NpemUiOjAsIkZvcmVncm91bmQiOnsiJGlkIjoiOTE0IiwiQ29sb3IiOnsiJGlkIjoiOTE1IiwiQSI6MjU1LCJSIjoxMjYsIkciOjgyLCJCIjo4Mn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5MTYiLCJDb2xvciI6eyIkaWQiOiI5MTciLCJBIjowLCJSIjoyNTUsIkciOjI1NSwiQiI6MjU1fX0sIklzVmlzaWJsZSI6dHJ1ZSwiV2lkdGgiOjAuMCwiSGVpZ2h0IjowLjAsIkJvcmRlclN0eWxlIjp7IiRpZCI6IjkxOCIsIkxpbmVDb2xvciI6bnVsbCwiTGluZVdlaWdodCI6MC4wLCJMaW5lVHlwZSI6MCwiUGFyZW50U3R5bGUiOm51bGx9LCJQYXJlbnRTdHlsZSI6bnVsbH0sIkRhdGVTdHlsZSI6eyIkaWQiOiI5MTkiLCJGb250U2V0dGluZ3MiOnsiJGlkIjoiOTIwIiwiRm9udFNpemUiOjEwLCJGb250TmFtZSI6IkNhbGlicmkiLCJJc0JvbGQiOmZhbHNlLCJJc0l0YWxpYyI6ZmFsc2UsIklzVW5kZXJsaW5lZCI6ZmFsc2UsIlBhcmVudFN0eWxlIjpudWxsfSwiQXV0b1NpemUiOjAsIkZvcmVncm91bmQiOnsiJGlkIjoiOTIxIiwiQ29sb3IiOnsiJGlkIjoiOTIy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4NSJ9LCJQYWRkaW5nIjp7IiRyZWYiOiI4NiJ9LCJCYWNrZ3JvdW5kIjp7IiRpZCI6IjkyMyIsIkNvbG9yIjp7IiRpZCI6IjkyNCIsIkEiOjAsIlIiOjI1NSwiRyI6MjU1LCJCIjoyNTV9fSwiSXNWaXNpYmxlIjpmYWxzZSwiV2lkdGgiOjAuMCwiSGVpZ2h0IjowLjAsIkJvcmRlclN0eWxlIjp7IiRpZCI6IjkyNSIsIkxpbmVDb2xvciI6bnVsbCwiTGluZVdlaWdodCI6MC4wLCJMaW5lVHlwZSI6MCwiUGFyZW50U3R5bGUiOm51bGx9LCJQYXJlbnRTdHlsZSI6bnVsbH0sIkRhdGVGb3JtYXQiOnsiJHJlZiI6IjI0MCJ9LCJXZWVrTnVtYmVyaW5nIjp7IiRpZCI6IjkyNiIsIkZvcm1hdCI6MCwiSXNWaXNpYmxlIjpmYWxzZSwiTGFzdEtub3duVmlzaWJpbGl0eVN0YXRlIjpmYWxzZX0sIklzVmlzaWJsZSI6dHJ1ZSwiUGFyZW50U3R5bGUiOm51bGx9LCJJbmRleCI6MjIsIlBlcmNlbnRhZ2VDb21wbGV0ZSI6bnVsbCwiUG9zaXRpb24iOnsiUmF0aW8iOjAuMTMyOTc2Njk4NTUyODU3NDMsIklzQ3VzdG9tIjp0cnVlfSwiRGF0ZUZvcm1hdCI6eyIkcmVmIjoiMjQwIn0sIldlZWtOdW1iZXJpbmciOnsiJGlkIjoiOTI3IiwiRm9ybWF0IjowLCJJc1Zpc2libGUiOmZhbHNlLCJMYXN0S25vd25WaXNpYmlsaXR5U3RhdGUiOmZhbHNlfSwiUmVsYXRlZFRhc2tJZCI6IjAwMDAwMDAwLTAwMDAtMDAwMC0wMDAwLTAwMDAwMDAwMDAwMCIsIklkIjoiZDY5NGFhYTMtMWE1ZC00ZDA4LWFiNGQtMWM1YmJlYzJiOTM5IiwiSW1wb3J0SWQiOiJBdmVuZ2VyczogRW5kZ2FtZSIsIlRpdGxlIjoiQXZlbmdlcnM6IFx1MDAwYkVuZGdhbWUiLCJOb3RlIjpudWxsLCJIeXBlcmxpbmsiOnsiJGlkIjoiOTI4IiwiQWRkcmVzcyI6bnVsbCwiU3ViQWRkcmVzcyI6bnVsbH0sIklzQ2hhbmdlZCI6ZmFsc2UsIklzTmV3IjpmYWxzZX0seyIkaWQiOiI5MjkiLCJEYXRlIjoiMjAxOC0wNi0wOVQyMzo1OTowMCIsIlN0eWxlIjp7IiRpZCI6IjkzMCIsIlNoYXBlIjoxLCJDb25uZWN0b3JNYXJnaW4iOnsiJHJlZiI6IjYxIn0sIkNvbm5lY3RvclN0eWxlIjp7IiRpZCI6IjkzMSIsIkxpbmVDb2xvciI6eyIkcmVmIjoiNjMifSwiTGluZVdlaWdodCI6MS4wLCJMaW5lVHlwZSI6MCwiUGFyZW50U3R5bGUiOm51bGx9LCJJc0JlbG93VGltZWJhbmQiOnRydWUsIlBvc2l0aW9uT25UYXNrIjowLCJIaWRlRGF0ZSI6ZmFsc2UsIlNoYXBlU2l6ZSI6MCwiU3BhY2luZyI6MS4wLCJQYWRkaW5nIjp7IiRyZWYiOiI2NSJ9LCJTaGFwZVN0eWxlIjp7IiRpZCI6IjkzMiIsIk1hcmdpbiI6eyIkcmVmIjoiNjcifSwiUGFkZGluZyI6eyIkcmVmIjoiNjgifSwiQmFja2dyb3VuZCI6eyIkaWQiOiI5MzMiLCJDb2xvciI6eyIkaWQiOiI5MzQiLCJBIjoyNTUsIlIiOjAsIkciOjAsIkIiOjB9fSwiSXNWaXNpYmxlIjp0cnVlLCJXaWR0aCI6MTIuMCwiSGVpZ2h0IjoxNC4wLCJCb3JkZXJTdHlsZSI6eyIkaWQiOiI5MzUiLCJMaW5lQ29sb3IiOnsiJHJlZiI6IjcyIn0sIkxpbmVXZWlnaHQiOjAuMCwiTGluZVR5cGUiOjAsIlBhcmVudFN0eWxlIjpudWxsfSwiUGFyZW50U3R5bGUiOm51bGx9LCJUaXRsZVN0eWxlIjp7IiRpZCI6IjkzNiIsIkZvbnRTZXR0aW5ncyI6eyIkaWQiOiI5MzciLCJGb250U2l6ZSI6MTIsIkZvbnROYW1lIjoiU2Vnb2UgVUkiLCJJc0JvbGQiOnRydWUsIklzSXRhbGljIjpmYWxzZSwiSXNVbmRlcmxpbmVkIjpmYWxzZSwiUGFyZW50U3R5bGUiOm51bGx9LCJBdXRvU2l6ZSI6MiwiRm9yZWdyb3VuZCI6eyIkaWQiOiI5MzgiLCJDb2xvciI6eyIkaWQiOiI5MzkiLCJBIjoyNTUsIlIiOjY0LCJHIjo2NCwiQiI6NjR9fSwiTWF4V2lkdGgiOjI0My4wNzAwMDAwMDAwMDAwMi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pZCI6Ijk0MCIsIkNvbG9yIjp7IiRpZCI6Ijk0MSIsIkEiOjAsIlIiOjI1NSwiRyI6MjU1LCJCIjoyNTV9fSwiSXNWaXNpYmxlIjp0cnVlLCJXaWR0aCI6MC4wLCJIZWlnaHQiOjAuMCwiQm9yZGVyU3R5bGUiOnsiJGlkIjoiOTQyIiwiTGluZUNvbG9yIjpudWxsLCJMaW5lV2VpZ2h0IjowLjAsIkxpbmVUeXBlIjowLCJQYXJlbnRTdHlsZSI6bnVsbH0sIlBhcmVudFN0eWxlIjpudWxsfSwiRGF0ZVN0eWxlIjp7IiRpZCI6Ijk0MyIsIkZvbnRTZXR0aW5ncyI6eyIkaWQiOiI5NDQiLCJGb250U2l6ZSI6MTAsIkZvbnROYW1lIjoiQ2FsaWJyaSIsIklzQm9sZCI6ZmFsc2UsIklzSXRhbGljIjpmYWxzZSwiSXNVbmRlcmxpbmVkIjpmYWxzZSwiUGFyZW50U3R5bGUiOm51bGx9LCJBdXRvU2l6ZSI6MCwiRm9yZWdyb3VuZCI6eyIkaWQiOiI5NDUiLCJDb2xvciI6eyIkaWQiOiI5N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1In0sIlBhZGRpbmciOnsiJHJlZiI6Ijg2In0sIkJhY2tncm91bmQiOnsiJGlkIjoiOTQ3IiwiQ29sb3IiOnsiJGlkIjoiOTQ4IiwiQSI6MCwiUiI6MjU1LCJHIjoyNTUsIkIiOjI1NX19LCJJc1Zpc2libGUiOmZhbHNlLCJXaWR0aCI6MC4wLCJIZWlnaHQiOjAuMCwiQm9yZGVyU3R5bGUiOnsiJGlkIjoiOTQ5IiwiTGluZUNvbG9yIjpudWxsLCJMaW5lV2VpZ2h0IjowLjAsIkxpbmVUeXBlIjowLCJQYXJlbnRTdHlsZSI6bnVsbH0sIlBhcmVudFN0eWxlIjpudWxsfSwiRGF0ZUZvcm1hdCI6eyIkcmVmIjoiMjQwIn0sIldlZWtOdW1iZXJpbmciOnsiJGlkIjoiOTUwIiwiRm9ybWF0IjowLCJJc1Zpc2libGUiOmZhbHNlLCJMYXN0S25vd25WaXNpYmlsaXR5U3RhdGUiOmZhbHNlfSwiSXNWaXNpYmxlIjp0cnVlLCJQYXJlbnRTdHlsZSI6bnVsbH0sIkluZGV4IjoyMywiUGVyY2VudGFnZUNvbXBsZXRlIjpudWxsLCJQb3NpdGlvbiI6eyJSYXRpbyI6MC4zMDcyODM3ODcwOTgzNTY1OCwiSXNDdXN0b20iOnRydWV9LCJEYXRlRm9ybWF0Ijp7IiRyZWYiOiIyNDAifSwiV2Vla051bWJlcmluZyI6eyIkaWQiOiI5NTEiLCJGb3JtYXQiOjAsIklzVmlzaWJsZSI6ZmFsc2UsIkxhc3RLbm93blZpc2liaWxpdHlTdGF0ZSI6ZmFsc2V9LCJSZWxhdGVkVGFza0lkIjoiMDAwMDAwMDAtMDAwMC0wMDAwLTAwMDAtMDAwMDAwMDAwMDAwIiwiSWQiOiIzNzQ0ODkzZS0wMTg1LTQ2YTktOWQ2MC05NTQ3MDljNTdiZDEiLCJJbXBvcnRJZCI6IlNoYW5nLUNoaSBhbmQgdGhlIExlZ2VuZCBvZiB0aGUgVGVuIFJpbmdzIiwiVGl0bGUiOiJTaGFuZy1DaGkgYW5kIHRoZSBcdTAwMGJMZWdlbmQgb2YgdGhlIFRlbiBSaW5ncyIsIk5vdGUiOm51bGwsIkh5cGVybGluayI6eyIkaWQiOiI5NTIiLCJBZGRyZXNzIjpudWxsLCJTdWJBZGRyZXNzIjpudWxsfSwiSXNDaGFuZ2VkIjpmYWxzZSwiSXNOZXciOmZhbHNlfSx7IiRpZCI6Ijk1MyIsIkRhdGUiOiIyMDE4LTA2LTEwVDIzOjU5OjAwIiwiU3R5bGUiOnsiJGlkIjoiOTU0IiwiU2hhcGUiOjEsIkNvbm5lY3Rvck1hcmdpbiI6eyIkcmVmIjoiNjEifSwiQ29ubmVjdG9yU3R5bGUiOnsiJGlkIjoiOTU1IiwiTGluZUNvbG9yIjp7IiRyZWYiOiI2MyJ9LCJMaW5lV2VpZ2h0IjoxLjAsIkxpbmVUeXBlIjowLCJQYXJlbnRTdHlsZSI6bnVsbH0sIklzQmVsb3dUaW1lYmFuZCI6ZmFsc2UsIlBvc2l0aW9uT25UYXNrIjowLCJIaWRlRGF0ZSI6ZmFsc2UsIlNoYXBlU2l6ZSI6MCwiU3BhY2luZyI6MS4wLCJQYWRkaW5nIjp7IiRyZWYiOiI2NSJ9LCJTaGFwZVN0eWxlIjp7IiRpZCI6Ijk1NiIsIk1hcmdpbiI6eyIkcmVmIjoiNjcifSwiUGFkZGluZyI6eyIkcmVmIjoiNjgifSwiQmFja2dyb3VuZCI6eyIkaWQiOiI5NTciLCJDb2xvciI6eyIkaWQiOiI5NTgiLCJBIjoyNTUsIlIiOjAsIkciOjAsIkIiOjB9fSwiSXNWaXNpYmxlIjp0cnVlLCJXaWR0aCI6MTIuMCwiSGVpZ2h0IjoxNC4wLCJCb3JkZXJTdHlsZSI6eyIkaWQiOiI5NTkiLCJMaW5lQ29sb3IiOnsiJHJlZiI6IjcyIn0sIkxpbmVXZWlnaHQiOjAuMCwiTGluZVR5cGUiOjAsIlBhcmVudFN0eWxlIjpudWxsfSwiUGFyZW50U3R5bGUiOm51bGx9LCJUaXRsZVN0eWxlIjp7IiRpZCI6Ijk2MCIsIkZvbnRTZXR0aW5ncyI6eyIkaWQiOiI5NjEiLCJGb250U2l6ZSI6MTIsIkZvbnROYW1lIjoiU2Vnb2UgVUkiLCJJc0JvbGQiOnRydWUsIklzSXRhbGljIjpmYWxzZSwiSXNVbmRlcmxpbmVkIjpmYWxzZSwiUGFyZW50U3R5bGUiOm51bGx9LCJBdXRvU2l6ZSI6MCwiRm9yZWdyb3VuZCI6eyIkaWQiOiI5NjIiLCJDb2xvciI6eyIkaWQiOiI5NjMiLCJBIjoyNTUsIlIiOjg5LCJHIjo4OSwiQiI6ODl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GlkIjoiOTY0IiwiQ29sb3IiOnsiJGlkIjoiOTY1IiwiQSI6MCwiUiI6MjU1LCJHIjoyNTUsIkIiOjI1NX19LCJJc1Zpc2libGUiOnRydWUsIldpZHRoIjowLjAsIkhlaWdodCI6MC4wLCJCb3JkZXJTdHlsZSI6eyIkaWQiOiI5NjYiLCJMaW5lQ29sb3IiOm51bGwsIkxpbmVXZWlnaHQiOjAuMCwiTGluZVR5cGUiOjAsIlBhcmVudFN0eWxlIjpudWxsfSwiUGFyZW50U3R5bGUiOm51bGx9LCJEYXRlU3R5bGUiOnsiJGlkIjoiOTY3IiwiRm9udFNldHRpbmdzIjp7IiRpZCI6Ijk2OCIsIkZvbnRTaXplIjoxMCwiRm9udE5hbWUiOiJDYWxpYnJpIiwiSXNCb2xkIjpmYWxzZSwiSXNJdGFsaWMiOmZhbHNlLCJJc1VuZGVybGluZWQiOmZhbHNlLCJQYXJlbnRTdHlsZSI6bnVsbH0sIkF1dG9TaXplIjowLCJGb3JlZ3JvdW5kIjp7IiRpZCI6Ijk2OSIsIkNvbG9yIjp7IiRpZCI6Ijk3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UifSwiUGFkZGluZyI6eyIkcmVmIjoiODYifSwiQmFja2dyb3VuZCI6eyIkaWQiOiI5NzEiLCJDb2xvciI6eyIkaWQiOiI5NzIiLCJBIjowLCJSIjoyNTUsIkciOjI1NSwiQiI6MjU1fX0sIklzVmlzaWJsZSI6ZmFsc2UsIldpZHRoIjowLjAsIkhlaWdodCI6MC4wLCJCb3JkZXJTdHlsZSI6eyIkaWQiOiI5NzMiLCJMaW5lQ29sb3IiOm51bGwsIkxpbmVXZWlnaHQiOjAuMCwiTGluZVR5cGUiOjAsIlBhcmVudFN0eWxlIjpudWxsfSwiUGFyZW50U3R5bGUiOm51bGx9LCJEYXRlRm9ybWF0Ijp7IiRpZCI6Ijk3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3NSIsIkRhdGVQYXJ0SXNWaXNpYmxlIjpmYWxzZSwiVGltZVBhcnRJc1Zpc2libGUiOmZhbHNlfX0sIldlZWtOdW1iZXJpbmciOnsiJGlkIjoiOTc2IiwiRm9ybWF0IjowLCJJc1Zpc2libGUiOmZhbHNlLCJMYXN0S25vd25WaXNpYmlsaXR5U3RhdGUiOmZhbHNlfSwiSXNWaXNpYmxlIjp0cnVlLCJQYXJlbnRTdHlsZSI6bnVsbH0sIkluZGV4IjoyNCwiUGVyY2VudGFnZUNvbXBsZXRlIjpudWxsLCJQb3NpdGlvbiI6eyJSYXRpbyI6MC4xNTY0MDEyNzU0NDc2MzMxNiwiSXNDdXN0b20iOnRydWV9LCJEYXRlRm9ybWF0Ijp7IiRyZWYiOiI5NzQifSwiV2Vla051bWJlcmluZyI6eyIkaWQiOiI5NzciLCJGb3JtYXQiOjAsIklzVmlzaWJsZSI6ZmFsc2UsIkxhc3RLbm93blZpc2liaWxpdHlTdGF0ZSI6ZmFsc2V9LCJSZWxhdGVkVGFza0lkIjoiMDAwMDAwMDAtMDAwMC0wMDAwLTAwMDAtMDAwMDAwMDAwMDAwIiwiSWQiOiI4ZjYxZGYwYy02NTM2LTRkOTktOWM0OC0xY2E3ODYxZTU3YzYiLCJJbXBvcnRJZCI6bnVsbCwiVGl0bGUiOiJFdGVybmFscyIsIk5vdGUiOm51bGwsIkh5cGVybGluayI6eyIkaWQiOiI5NzgiLCJBZGRyZXNzIjpudWxsLCJTdWJBZGRyZXNzIjpudWxsfSwiSXNDaGFuZ2VkIjpmYWxzZSwiSXNOZXciOmZhbHNlfSx7IiRpZCI6Ijk3OSIsIkRhdGUiOiIyMDE4LTA2LTExVDIzOjU5OjAwIiwiU3R5bGUiOnsiJGlkIjoiOTgwIiwiU2hhcGUiOjEsIkNvbm5lY3Rvck1hcmdpbiI6eyIkcmVmIjoiNjEifSwiQ29ubmVjdG9yU3R5bGUiOnsiJGlkIjoiOTgxIiwiTGluZUNvbG9yIjp7IiRyZWYiOiI2MyJ9LCJMaW5lV2VpZ2h0IjoxLjAsIkxpbmVUeXBlIjowLCJQYXJlbnRTdHlsZSI6bnVsbH0sIklzQmVsb3dUaW1lYmFuZCI6dHJ1ZSwiUG9zaXRpb25PblRhc2siOjAsIkhpZGVEYXRlIjpmYWxzZSwiU2hhcGVTaXplIjowLCJTcGFjaW5nIjoxLjAsIlBhZGRpbmciOnsiJHJlZiI6IjY1In0sIlNoYXBlU3R5bGUiOnsiJGlkIjoiOTgyIiwiTWFyZ2luIjp7IiRyZWYiOiI2NyJ9LCJQYWRkaW5nIjp7IiRyZWYiOiI2OCJ9LCJCYWNrZ3JvdW5kIjp7IiRpZCI6Ijk4MyIsIkNvbG9yIjp7IiRpZCI6Ijk4NCIsIkEiOjI1NSwiUiI6MCwiRyI6MCwiQiI6MH19LCJJc1Zpc2libGUiOnRydWUsIldpZHRoIjoxMi4wLCJIZWlnaHQiOjE0LjAsIkJvcmRlclN0eWxlIjp7IiRpZCI6Ijk4NSIsIkxpbmVDb2xvciI6eyIkcmVmIjoiNzIifSwiTGluZVdlaWdodCI6MC4wLCJMaW5lVHlwZSI6MCwiUGFyZW50U3R5bGUiOm51bGx9LCJQYXJlbnRTdHlsZSI6bnVsbH0sIlRpdGxlU3R5bGUiOnsiJGlkIjoiOTg2IiwiRm9udFNldHRpbmdzIjp7IiRpZCI6Ijk4NyIsIkZvbnRTaXplIjoxMiwiRm9udE5hbWUiOiJTZWdvZSBVSSIsIklzQm9sZCI6dHJ1ZSwiSXNJdGFsaWMiOmZhbHNlLCJJc1VuZGVybGluZWQiOmZhbHNlLCJQYXJlbnRTdHlsZSI6bnVsbH0sIkF1dG9TaXplIjowLCJGb3JlZ3JvdW5kIjp7IiRpZCI6Ijk4OCIsIkNvbG9yIjp7IiRpZCI6Ijk4OSIsIkEiOjI1NSwiUiI6NDMsIkciOjU1LCJCIjoxMzJ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GlkIjoiOTkwIiwiQ29sb3IiOnsiJGlkIjoiOTkxIiwiQSI6MCwiUiI6MjU1LCJHIjoyNTUsIkIiOjI1NX19LCJJc1Zpc2libGUiOnRydWUsIldpZHRoIjowLjAsIkhlaWdodCI6MC4wLCJCb3JkZXJTdHlsZSI6eyIkaWQiOiI5OTIiLCJMaW5lQ29sb3IiOm51bGwsIkxpbmVXZWlnaHQiOjAuMCwiTGluZVR5cGUiOjAsIlBhcmVudFN0eWxlIjpudWxsfSwiUGFyZW50U3R5bGUiOm51bGx9LCJEYXRlU3R5bGUiOnsiJGlkIjoiOTkzIiwiRm9udFNldHRpbmdzIjp7IiRpZCI6Ijk5NCIsIkZvbnRTaXplIjoxMCwiRm9udE5hbWUiOiJDYWxpYnJpIiwiSXNCb2xkIjpmYWxzZSwiSXNJdGFsaWMiOmZhbHNlLCJJc1VuZGVybGluZWQiOmZhbHNlLCJQYXJlbnRTdHlsZSI6bnVsbH0sIkF1dG9TaXplIjowLCJGb3JlZ3JvdW5kIjp7IiRpZCI6Ijk5NSIsIkNvbG9yIjp7IiRpZCI6Ijk5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UifSwiUGFkZGluZyI6eyIkcmVmIjoiODYifSwiQmFja2dyb3VuZCI6eyIkaWQiOiI5OTciLCJDb2xvciI6eyIkaWQiOiI5OTgiLCJBIjowLCJSIjoyNTUsIkciOjI1NSwiQiI6MjU1fX0sIklzVmlzaWJsZSI6ZmFsc2UsIldpZHRoIjowLjAsIkhlaWdodCI6MC4wLCJCb3JkZXJTdHlsZSI6eyIkaWQiOiI5OTkiLCJMaW5lQ29sb3IiOm51bGwsIkxpbmVXZWlnaHQiOjAuMCwiTGluZVR5cGUiOjAsIlBhcmVudFN0eWxlIjpudWxsfSwiUGFyZW50U3R5bGUiOm51bGx9LCJEYXRlRm9ybWF0Ijp7IiRyZWYiOiIyNDAifSwiV2Vla051bWJlcmluZyI6eyIkaWQiOiIxMDAwIiwiRm9ybWF0IjowLCJJc1Zpc2libGUiOmZhbHNlLCJMYXN0S25vd25WaXNpYmlsaXR5U3RhdGUiOmZhbHNlfSwiSXNWaXNpYmxlIjp0cnVlLCJQYXJlbnRTdHlsZSI6bnVsbH0sIkluZGV4IjoyNSwiUGVyY2VudGFnZUNvbXBsZXRlIjpudWxsLCJQb3NpdGlvbiI6eyJSYXRpbyI6MC4yMjY0ODkwODUxMTE2MDE3OSwiSXNDdXN0b20iOnRydWV9LCJEYXRlRm9ybWF0Ijp7IiRyZWYiOiIyNDAifSwiV2Vla051bWJlcmluZyI6eyIkaWQiOiIxMDAxIiwiRm9ybWF0IjowLCJJc1Zpc2libGUiOmZhbHNlLCJMYXN0S25vd25WaXNpYmlsaXR5U3RhdGUiOmZhbHNlfSwiUmVsYXRlZFRhc2tJZCI6IjAwMDAwMDAwLTAwMDAtMDAwMC0wMDAwLTAwMDAwMDAwMDAwMCIsIklkIjoiNjY4NjY5OTQtZGU0ZS00NGZjLWIwYTMtYjFjM2I0ZmU3YTllIiwiSW1wb3J0SWQiOiJTcGlkZXItTWFuOiBGYXIgRnJvbSBIb21lIiwiVGl0bGUiOiJTcGlkZXItTWFuOiBcclxuRmFyIEZyb20gSG9tZSIsIk5vdGUiOm51bGwsIkh5cGVybGluayI6eyIkaWQiOiIxMDAyIiwiQWRkcmVzcyI6IiIsIlN1YkFkZHJlc3MiOiIifSwiSXNDaGFuZ2VkIjpmYWxzZSwiSXNOZXciOmZhbHNlfSx7IiRpZCI6IjEwMDMiLCJEYXRlIjoiMjAxOC0wNi0xMlQyMzo1OTowMCIsIlN0eWxlIjp7IiRpZCI6IjEwMDQiLCJTaGFwZSI6MSwiQ29ubmVjdG9yTWFyZ2luIjp7IiRyZWYiOiI2MSJ9LCJDb25uZWN0b3JTdHlsZSI6eyIkaWQiOiIxMDA1IiwiTGluZUNvbG9yIjp7IiRyZWYiOiI2MyJ9LCJMaW5lV2VpZ2h0IjoxLjAsIkxpbmVUeXBlIjowLCJQYXJlbnRTdHlsZSI6bnVsbH0sIklzQmVsb3dUaW1lYmFuZCI6ZmFsc2UsIlBvc2l0aW9uT25UYXNrIjowLCJIaWRlRGF0ZSI6ZmFsc2UsIlNoYXBlU2l6ZSI6MCwiU3BhY2luZyI6MS4wLCJQYWRkaW5nIjp7IiRyZWYiOiI2NSJ9LCJTaGFwZVN0eWxlIjp7IiRpZCI6IjEwMDYiLCJNYXJnaW4iOnsiJHJlZiI6IjY3In0sIlBhZGRpbmciOnsiJHJlZiI6IjY4In0sIkJhY2tncm91bmQiOnsiJGlkIjoiMTAwNyIsIkNvbG9yIjp7IiRpZCI6IjEwMDgiLCJBIjoyNTUsIlIiOjAsIkciOjAsIkIiOjB9fSwiSXNWaXNpYmxlIjp0cnVlLCJXaWR0aCI6MTIuMCwiSGVpZ2h0IjoxNC4wLCJCb3JkZXJTdHlsZSI6eyIkaWQiOiIxMDA5IiwiTGluZUNvbG9yIjp7IiRyZWYiOiI3MiJ9LCJMaW5lV2VpZ2h0IjowLjAsIkxpbmVUeXBlIjowLCJQYXJlbnRTdHlsZSI6bnVsbH0sIlBhcmVudFN0eWxlIjpudWxsfSwiVGl0bGVTdHlsZSI6eyIkaWQiOiIxMDEwIiwiRm9udFNldHRpbmdzIjp7IiRpZCI6IjEwMTEiLCJGb250U2l6ZSI6MTIsIkZvbnROYW1lIjoiU2Vnb2UgVUkiLCJJc0JvbGQiOnRydWUsIklzSXRhbGljIjpmYWxzZSwiSXNVbmRlcmxpbmVkIjpmYWxzZSwiUGFyZW50U3R5bGUiOm51bGx9LCJBdXRvU2l6ZSI6MCwiRm9yZWdyb3VuZCI6eyIkaWQiOiIxMDEyIiwiQ29sb3IiOnsiJGlkIjoiMTAxMyIsIkEiOjI1NSwiUiI6NDMsIkciOjU1LCJCIjoxMzJ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GlkIjoiMTAxNCIsIkNvbG9yIjp7IiRpZCI6IjEwMTUiLCJBIjowLCJSIjoyNTUsIkciOjI1NSwiQiI6MjU1fX0sIklzVmlzaWJsZSI6dHJ1ZSwiV2lkdGgiOjAuMCwiSGVpZ2h0IjowLjAsIkJvcmRlclN0eWxlIjp7IiRpZCI6IjEwMTYiLCJMaW5lQ29sb3IiOm51bGwsIkxpbmVXZWlnaHQiOjAuMCwiTGluZVR5cGUiOjAsIlBhcmVudFN0eWxlIjpudWxsfSwiUGFyZW50U3R5bGUiOm51bGx9LCJEYXRlU3R5bGUiOnsiJGlkIjoiMTAxNyIsIkZvbnRTZXR0aW5ncyI6eyIkaWQiOiIxMDE4IiwiRm9udFNpemUiOjEwLCJGb250TmFtZSI6IkNhbGlicmkiLCJJc0JvbGQiOmZhbHNlLCJJc0l0YWxpYyI6ZmFsc2UsIklzVW5kZXJsaW5lZCI6ZmFsc2UsIlBhcmVudFN0eWxlIjpudWxsfSwiQXV0b1NpemUiOjAsIkZvcmVncm91bmQiOnsiJGlkIjoiMTAxOSIsIkNvbG9yIjp7IiRpZCI6IjEwMj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g1In0sIlBhZGRpbmciOnsiJHJlZiI6Ijg2In0sIkJhY2tncm91bmQiOnsiJGlkIjoiMTAyMSIsIkNvbG9yIjp7IiRpZCI6IjEwMjIiLCJBIjowLCJSIjoyNTUsIkciOjI1NSwiQiI6MjU1fX0sIklzVmlzaWJsZSI6ZmFsc2UsIldpZHRoIjowLjAsIkhlaWdodCI6MC4wLCJCb3JkZXJTdHlsZSI6eyIkaWQiOiIxMDIzIiwiTGluZUNvbG9yIjpudWxsLCJMaW5lV2VpZ2h0IjowLjAsIkxpbmVUeXBlIjowLCJQYXJlbnRTdHlsZSI6bnVsbH0sIlBhcmVudFN0eWxlIjpudWxsfSwiRGF0ZUZvcm1hdCI6eyIkcmVmIjoiOTc0In0sIldlZWtOdW1iZXJpbmciOnsiJGlkIjoiMTAyNCIsIkZvcm1hdCI6MCwiSXNWaXNpYmxlIjpmYWxzZSwiTGFzdEtub3duVmlzaWJpbGl0eVN0YXRlIjpmYWxzZX0sIklzVmlzaWJsZSI6dHJ1ZSwiUGFyZW50U3R5bGUiOm51bGx9LCJJbmRleCI6MjYsIlBlcmNlbnRhZ2VDb21wbGV0ZSI6bnVsbCwiUG9zaXRpb24iOnsiUmF0aW8iOjAuMjgyNjQ1NTcyNzI1MDQyOTMsIklzQ3VzdG9tIjp0cnVlfSwiRGF0ZUZvcm1hdCI6eyIkcmVmIjoiOTc0In0sIldlZWtOdW1iZXJpbmciOnsiJGlkIjoiMTAyNSIsIkZvcm1hdCI6MCwiSXNWaXNpYmxlIjpmYWxzZSwiTGFzdEtub3duVmlzaWJpbGl0eVN0YXRlIjpmYWxzZX0sIlJlbGF0ZWRUYXNrSWQiOiIwMDAwMDAwMC0wMDAwLTAwMDAtMDAwMC0wMDAwMDAwMDAwMDAiLCJJZCI6Ijk4ZWQ4YjgyLTc0NTMtNDM0NC1iMzBiLTY0MTZhZWE0MTI4MSIsIkltcG9ydElkIjpudWxsLCJUaXRsZSI6IlNwaWRlci1NYW46IFx1MDAwYk5vIFdheSBIb21lIiwiTm90ZSI6bnVsbCwiSHlwZXJsaW5rIjp7IiRpZCI6IjEwMjYiLCJBZGRyZXNzIjpudWxsLCJTdWJBZGRyZXNzIjpudWxsfSwiSXNDaGFuZ2VkIjpmYWxzZSwiSXNOZXciOmZhbHNlfSx7IiRpZCI6IjEwMjciLCJEYXRlIjoiMjAxOC0wNi0xM1QyMzo1OTowMCIsIlN0eWxlIjp7IiRpZCI6IjEwMjgiLCJTaGFwZSI6MSwiQ29ubmVjdG9yTWFyZ2luIjp7IiRyZWYiOiI2MSJ9LCJDb25uZWN0b3JTdHlsZSI6eyIkaWQiOiIxMDI5IiwiTGluZUNvbG9yIjp7IiRyZWYiOiI2MyJ9LCJMaW5lV2VpZ2h0IjoxLjAsIkxpbmVUeXBlIjowLCJQYXJlbnRTdHlsZSI6bnVsbH0sIklzQmVsb3dUaW1lYmFuZCI6dHJ1ZSwiUG9zaXRpb25PblRhc2siOjAsIkhpZGVEYXRlIjpmYWxzZSwiU2hhcGVTaXplIjowLCJTcGFjaW5nIjoxLjAsIlBhZGRpbmciOnsiJHJlZiI6IjY1In0sIlNoYXBlU3R5bGUiOnsiJGlkIjoiMTAzMCIsIk1hcmdpbiI6eyIkcmVmIjoiNjcifSwiUGFkZGluZyI6eyIkcmVmIjoiNjgifSwiQmFja2dyb3VuZCI6eyIkaWQiOiIxMDMxIiwiQ29sb3IiOnsiJGlkIjoiMTAzMiIsIkEiOjI1NSwiUiI6MCwiRyI6MCwiQiI6MH19LCJJc1Zpc2libGUiOnRydWUsIldpZHRoIjoxMi4wLCJIZWlnaHQiOjE0LjAsIkJvcmRlclN0eWxlIjp7IiRpZCI6IjEwMzMiLCJMaW5lQ29sb3IiOnsiJHJlZiI6IjcyIn0sIkxpbmVXZWlnaHQiOjAuMCwiTGluZVR5cGUiOjAsIlBhcmVudFN0eWxlIjpudWxsfSwiUGFyZW50U3R5bGUiOm51bGx9LCJUaXRsZVN0eWxlIjp7IiRpZCI6IjEwMzQiLCJGb250U2V0dGluZ3MiOnsiJGlkIjoiMTAzNSIsIkZvbnRTaXplIjoxMiwiRm9udE5hbWUiOiJTZWdvZSBVSSIsIklzQm9sZCI6dHJ1ZSwiSXNJdGFsaWMiOmZhbHNlLCJJc1VuZGVybGluZWQiOmZhbHNlLCJQYXJlbnRTdHlsZSI6bnVsbH0sIkF1dG9TaXplIjowLCJGb3JlZ3JvdW5kIjp7IiRpZCI6IjEwMzYiLCJDb2xvciI6eyIkaWQiOiIxMDM3IiwiQSI6MjU1LCJSIjoyNTUsIkciOjE1MCwiQiI6MH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xMDM4IiwiQ29sb3IiOnsiJGlkIjoiMTAzOSIsIkEiOjAsIlIiOjI1NSwiRyI6MjU1LCJCIjoyNTV9fSwiSXNWaXNpYmxlIjp0cnVlLCJXaWR0aCI6MC4wLCJIZWlnaHQiOjAuMCwiQm9yZGVyU3R5bGUiOnsiJGlkIjoiMTA0MCIsIkxpbmVDb2xvciI6bnVsbCwiTGluZVdlaWdodCI6MC4wLCJMaW5lVHlwZSI6MCwiUGFyZW50U3R5bGUiOm51bGx9LCJQYXJlbnRTdHlsZSI6bnVsbH0sIkRhdGVTdHlsZSI6eyIkaWQiOiIxMDQxIiwiRm9udFNldHRpbmdzIjp7IiRpZCI6IjEwNDIiLCJGb250U2l6ZSI6MTAsIkZvbnROYW1lIjoiQ2FsaWJyaSIsIklzQm9sZCI6ZmFsc2UsIklzSXRhbGljIjpmYWxzZSwiSXNVbmRlcmxpbmVkIjpmYWxzZSwiUGFyZW50U3R5bGUiOm51bGx9LCJBdXRvU2l6ZSI6MCwiRm9yZWdyb3VuZCI6eyIkaWQiOiIxMDQzIiwiQ29sb3IiOnsiJGlkIjoiMTA0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UifSwiUGFkZGluZyI6eyIkcmVmIjoiODYifSwiQmFja2dyb3VuZCI6eyIkaWQiOiIxMDQ1IiwiQ29sb3IiOnsiJGlkIjoiMTA0NiIsIkEiOjAsIlIiOjI1NSwiRyI6MjU1LCJCIjoyNTV9fSwiSXNWaXNpYmxlIjpmYWxzZSwiV2lkdGgiOjAuMCwiSGVpZ2h0IjowLjAsIkJvcmRlclN0eWxlIjp7IiRpZCI6IjEwNDciLCJMaW5lQ29sb3IiOm51bGwsIkxpbmVXZWlnaHQiOjAuMCwiTGluZVR5cGUiOjAsIlBhcmVudFN0eWxlIjpudWxsfSwiUGFyZW50U3R5bGUiOm51bGx9LCJEYXRlRm9ybWF0Ijp7IiRyZWYiOiI5NzQifSwiV2Vla051bWJlcmluZyI6eyIkaWQiOiIxMDQ4IiwiRm9ybWF0IjowLCJJc1Zpc2libGUiOmZhbHNlLCJMYXN0S25vd25WaXNpYmlsaXR5U3RhdGUiOmZhbHNlfSwiSXNWaXNpYmxlIjp0cnVlLCJQYXJlbnRTdHlsZSI6bnVsbH0sIkluZGV4IjoyNywiUGVyY2VudGFnZUNvbXBsZXRlIjpudWxsLCJQb3NpdGlvbiI6eyJSYXRpbyI6MC4xNDc0MzUzNjkxNDM5Nzg0MiwiSXNDdXN0b20iOnRydWV9LCJEYXRlRm9ybWF0Ijp7IiRyZWYiOiI5NzQifSwiV2Vla051bWJlcmluZyI6eyIkaWQiOiIxMDQ5IiwiRm9ybWF0IjowLCJJc1Zpc2libGUiOmZhbHNlLCJMYXN0S25vd25WaXNpYmlsaXR5U3RhdGUiOmZhbHNlfSwiUmVsYXRlZFRhc2tJZCI6IjAwMDAwMDAwLTAwMDAtMDAwMC0wMDAwLTAwMDAwMDAwMDAwMCIsIklkIjoiNzA3ZWQ4NDEtYWUxMS00NTQ0LWFiMGUtMTVjMjA1NjAzZDhiIiwiSW1wb3J0SWQiOm51bGwsIlRpdGxlIjoiRG9jdG9yIFN0cmFuZ2UgXHJcbmluIHRoZSBNdWx0aXZlcnNlIFxyXG5vZiBNYWRuZXNzIiwiTm90ZSI6bnVsbCwiSHlwZXJsaW5rIjp7IiRpZCI6IjEwNTAiLCJBZGRyZXNzIjpudWxsLCJTdWJBZGRyZXNzIjpudWxsfSwiSXNDaGFuZ2VkIjpmYWxzZSwiSXNOZXciOmZhbHNlfSx7IiRpZCI6IjEwNTEiLCJEYXRlIjoiMjAxOC0wNi0xNFQyMzo1OTowMCIsIlN0eWxlIjp7IiRpZCI6IjEwNTIiLCJTaGFwZSI6MSwiQ29ubmVjdG9yTWFyZ2luIjp7IiRyZWYiOiI2MSJ9LCJDb25uZWN0b3JTdHlsZSI6eyIkaWQiOiIxMDUzIiwiTGluZUNvbG9yIjp7IiRyZWYiOiI2MyJ9LCJMaW5lV2VpZ2h0IjoxLjAsIkxpbmVUeXBlIjowLCJQYXJlbnRTdHlsZSI6bnVsbH0sIklzQmVsb3dUaW1lYmFuZCI6ZmFsc2UsIlBvc2l0aW9uT25UYXNrIjowLCJIaWRlRGF0ZSI6ZmFsc2UsIlNoYXBlU2l6ZSI6MCwiU3BhY2luZyI6MS4wLCJQYWRkaW5nIjp7IiRyZWYiOiI2NSJ9LCJTaGFwZVN0eWxlIjp7IiRpZCI6IjEwNTQiLCJNYXJnaW4iOnsiJHJlZiI6IjY3In0sIlBhZGRpbmciOnsiJHJlZiI6IjY4In0sIkJhY2tncm91bmQiOnsiJGlkIjoiMTA1NSIsIkNvbG9yIjp7IiRpZCI6IjEwNTYiLCJBIjoyNTUsIlIiOjAsIkciOjAsIkIiOjB9fSwiSXNWaXNpYmxlIjp0cnVlLCJXaWR0aCI6MTIuMCwiSGVpZ2h0IjoxNC4wLCJCb3JkZXJTdHlsZSI6eyIkaWQiOiIxMDU3IiwiTGluZUNvbG9yIjp7IiRyZWYiOiI3MiJ9LCJMaW5lV2VpZ2h0IjowLjAsIkxpbmVUeXBlIjowLCJQYXJlbnRTdHlsZSI6bnVsbH0sIlBhcmVudFN0eWxlIjpudWxsfSwiVGl0bGVTdHlsZSI6eyIkaWQiOiIxMDU4IiwiRm9udFNldHRpbmdzIjp7IiRpZCI6IjEwNTkiLCJGb250U2l6ZSI6MTIsIkZvbnROYW1lIjoiU2Vnb2UgVUkiLCJJc0JvbGQiOnRydWUsIklzSXRhbGljIjpmYWxzZSwiSXNVbmRlcmxpbmVkIjpmYWxzZSwiUGFyZW50U3R5bGUiOm51bGx9LCJBdXRvU2l6ZSI6MCwiRm9yZWdyb3VuZCI6eyIkaWQiOiIxMDYwIiwiQ29sb3IiOnsiJGlkIjoiMTA2MSIsIkEiOjI1NSwiUiI6MjI1LCJHIjowLCJCIjoyNX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xMDYyIiwiQ29sb3IiOnsiJGlkIjoiMTA2MyIsIkEiOjAsIlIiOjI1NSwiRyI6MjU1LCJCIjoyNTV9fSwiSXNWaXNpYmxlIjp0cnVlLCJXaWR0aCI6MC4wLCJIZWlnaHQiOjAuMCwiQm9yZGVyU3R5bGUiOnsiJGlkIjoiMTA2NCIsIkxpbmVDb2xvciI6bnVsbCwiTGluZVdlaWdodCI6MC4wLCJMaW5lVHlwZSI6MCwiUGFyZW50U3R5bGUiOm51bGx9LCJQYXJlbnRTdHlsZSI6bnVsbH0sIkRhdGVTdHlsZSI6eyIkaWQiOiIxMDY1IiwiRm9udFNldHRpbmdzIjp7IiRpZCI6IjEwNjYiLCJGb250U2l6ZSI6MTAsIkZvbnROYW1lIjoiQ2FsaWJyaSIsIklzQm9sZCI6ZmFsc2UsIklzSXRhbGljIjpmYWxzZSwiSXNVbmRlcmxpbmVkIjpmYWxzZSwiUGFyZW50U3R5bGUiOm51bGx9LCJBdXRvU2l6ZSI6MCwiRm9yZWdyb3VuZCI6eyIkaWQiOiIxMDY3IiwiQ29sb3IiOnsiJGlkIjoiMTA2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UifSwiUGFkZGluZyI6eyIkcmVmIjoiODYifSwiQmFja2dyb3VuZCI6eyIkaWQiOiIxMDY5IiwiQ29sb3IiOnsiJGlkIjoiMTA3MCIsIkEiOjAsIlIiOjI1NSwiRyI6MjU1LCJCIjoyNTV9fSwiSXNWaXNpYmxlIjpmYWxzZSwiV2lkdGgiOjAuMCwiSGVpZ2h0IjowLjAsIkJvcmRlclN0eWxlIjp7IiRpZCI6IjEwNzEiLCJMaW5lQ29sb3IiOm51bGwsIkxpbmVXZWlnaHQiOjAuMCwiTGluZVR5cGUiOjAsIlBhcmVudFN0eWxlIjpudWxsfSwiUGFyZW50U3R5bGUiOm51bGx9LCJEYXRlRm9ybWF0Ijp7IiRyZWYiOiI5NzQifSwiV2Vla051bWJlcmluZyI6eyIkaWQiOiIxMDcyIiwiRm9ybWF0IjowLCJJc1Zpc2libGUiOmZhbHNlLCJMYXN0S25vd25WaXNpYmlsaXR5U3RhdGUiOmZhbHNlfSwiSXNWaXNpYmxlIjp0cnVlLCJQYXJlbnRTdHlsZSI6bnVsbH0sIkluZGV4IjoyOCwiUGVyY2VudGFnZUNvbXBsZXRlIjpudWxsLCJQb3NpdGlvbiI6eyJSYXRpbyI6MC4xNjM0NDAyNzQ3MTE3OTc5LCJJc0N1c3RvbSI6dHJ1ZX0sIkRhdGVGb3JtYXQiOnsiJHJlZiI6Ijk3NCJ9LCJXZWVrTnVtYmVyaW5nIjp7IiRpZCI6IjEwNzMiLCJGb3JtYXQiOjAsIklzVmlzaWJsZSI6ZmFsc2UsIkxhc3RLbm93blZpc2liaWxpdHlTdGF0ZSI6ZmFsc2V9LCJSZWxhdGVkVGFza0lkIjoiMDAwMDAwMDAtMDAwMC0wMDAwLTAwMDAtMDAwMDAwMDAwMDAwIiwiSWQiOiIxYzQ4MWVjZi04YmQ2LTQxNzQtODZjMC0yOWZmN2M2NGVhMWMiLCJJbXBvcnRJZCI6bnVsbCwiVGl0bGUiOiJUaG9yOiBcdTAwMGJMb3ZlIGFuZCBUaHVuZGVyIiwiTm90ZSI6bnVsbCwiSHlwZXJsaW5rIjp7IiRpZCI6IjEwNzQiLCJBZGRyZXNzIjpudWxsLCJTdWJBZGRyZXNzIjpudWxsfSwiSXNDaGFuZ2VkIjpmYWxzZSwiSXNOZXciOmZhbHNlfV0sIlRhc2tzIjpbXSwiU3dpbWxhbmVzIjpbXSwiTXNQcm9qZWN0SXRlbXNUcmVlIjpudWxsLCJNZXRhZGF0YSI6eyIkaWQiOiIxMDc1IiwiRXhjZWxTaGVldE5hbWUiOiJTaGVldDUiLCJJdGVtc1RpdGxlcyI6IltcIkNhcHRhaW4gQW1lcmljYTogVGhlIEZpcnN0IEF2ZW5nZXJcIixcIkFnZW50IENhcnRlciAoUzEpXCIsXCJBZ2VudCBDYXJ0ZXIgKFMyKVwiLFwiSXJvbiBNYW5cIixcIlRoZSBJbmNyZWRpYmxlIEh1bGtcIixcIklyb24gTWFuIDJcIixcIlRob3JcIixcIlRoZSBBdmVuZ2Vyc1wiLFwiSXJvbiBNYW4gM1wiLFwiQWdlbnRzIG9mIFMuSC5JLkUuTC5ELiAoUzEsIEUxLTcpXCIsXCJUaG9yOiBUaGUgRGFyayBXb3JsZFwiLFwiQWdlbnRzIG9mIFMuSC5JLkUuTC5ELiAoUzEsIEU4LTE2KVwiLFwiQ2FwdGFpbiBBbWVyaWNhOiBXaW50ZXIgU29sZGllclwiLFwiQWdlbnRzIG9mIFMuSC5JLkUuTC5ELiAoUzEsIEUxNy0yMilcIixcIkd1YXJkaWFucyBvZiB0aGUgR2FsYXh5XCIsXCJHdWFyZGlhbnMgb2YgdGhlIEdhbGF4eSBWb2wgMlwiLFwiQWdlbnRzIG9mIFMuSC5JLkUuTC5ELiAoUzIsIEUxLTE5KVwiLFwiRGFyZWRldmlsIChTMSlcIixcIkF2ZW5nZXJzOiBBZ2Ugb2YgVWx0cm9uXCIsXCJBZ2VudHMgb2YgUy5ILkkuRS5MLkQuIChTMiwgRTIwLTIyKVwiLFwiQW50LU1hblwiLFwiQWdlbnRzIG9mIFMuSC5JLkUuTC5ELiAoUzMsIEUxLTEwKVwiLFwiSmVzc2ljYSBKb25lcyAoUzEpXCIsXCJEYXJlZGV2aWwgKFMyKVwiLFwiQWdlbnRzIG9mIFMuSC5JLkUuTC5ELiAoUzMsIEUxMS0xOSlcIixcIkNhcHRhaW4gQW1lcmljYTogQ2l2aWwgV2FyXCIsXCJBZ2VudHMgb2YgUy5ILkkuRS5MLkQuIChTMywgRTIwLTIyKVwiLFwiQmxhY2sgUGFudGhlclwiLFwiTHVrZSBDYWdlIChTMSlcIixcIkRvY3RvciBTdHJhbmdlXCIsXCJBZ2VudHMgb2YgUy5ILkkuRS5MLkQuIChTNCwgRTEtMTUpXCIsXCJJcm9uIEZpc3QgKFMxKVwiLFwiQWdlbnRzIG9mIFMuSC5JLkUuTC5ELiAoUzQsIEUxNi0yMilcIixcIlNwaWRlci1NYW46IEhvbWVjb21pbmdcIixcIlRoZSBEZWZlbmRlcnMgKFMxKVwiLFwiSW5odW1hbnMgKFMxKVwiLFwiVGhvcjogUmFnbmFyb2tcIixcIlRoZSBQdW5pc2hlciAoUzEpXCIsXCJSdW5hd2F5cyAoUzEpXCIsXCJBZ2VudHMgb2YgUy5ILkkuRS5MLkQuIChTNSBlMS0xOClcIixcIkplc3NpY2EgSm9uZXMgKFMyKVwiLFwiQXZlbmdlcnM6IEluZmluaXR5IFdhclwiLFwiQWdlbnRzIG9mIFMuSC5JLkUuTC5ELiAoUzUgRTE5LTIyKVwiXSIsIkNvbHVtbnNNYXBwaW5nIjoiW3tcIiRpZFwiOlwiMVwiLFwiU2VsZWN0ZWRNYXBwaW5nXCI6MixcIkNvbHVtbkhlYWRlclwiOlwiQ29sdW1uMVwiLFwiQ29sdW1uRnJpZW5kbHlOYW1lXCI6XCJDb2x1bW4gMVwifSx7XCIkaWRcIjpcIjJcIixcIlNlbGVjdGVkTWFwcGluZ1wiOjMsXCJDb2x1bW5IZWFkZXJcIjpcIkNvbHVtbjJcIixcIkNvbHVtbkZyaWVuZGx5TmFtZVwiOlwiQ29sdW1uIDJcIn1dIiwiSGVhZGVyUm93IjpudWxsLCJVcGRhdGVTY2FsZUZvckltcG9ydGVkVGltZWxpbmUiOiJGYWxzZSIsIlJlY2VudENvbG9yc0NvbGxlY3Rpb24iOiJbXCIjRkZCMjBFMTJcIl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IZWFkZXJSb3dJbmRleCI6IiIsIk1zZVN5bmNCeVVpZCI6IkZhbHNlIiwiTXNlTGF0ZXN0SW1wb3J0SXRlbXMiOiJ7XCIkaWRcIjpcIjFcIixcIlJvb3RcIjp7XCJJbXBvcnRJZFwiOm51bGwsXCJJc0ltcG9ydGVkXCI6ZmFsc2UsXCJDaGlsZHJlblwiOlt7XCIkaWRcIjpcIjJcIixcIkltcG9ydElkXCI6XCJDYXB0YWluIEFtZXJpY2E6IFRoZSBGaXJzdCBBdmVuZ2VyXCIsXCJJc0ltcG9ydGVkXCI6dHJ1ZSxcIkNoaWxkcmVuXCI6W119LHtcIiRpZFwiOlwiM1wiLFwiSW1wb3J0SWRcIjpcIkFnZW50IENhcnRlciAoUzEpXCIsXCJJc0ltcG9ydGVkXCI6dHJ1ZSxcIkNoaWxkcmVuXCI6W119LHtcIiRpZFwiOlwiNFwiLFwiSW1wb3J0SWRcIjpcIkFnZW50IENhcnRlciAoUzIpXCIsXCJJc0ltcG9ydGVkXCI6dHJ1ZSxcIkNoaWxkcmVuXCI6W119LHtcIiRpZFwiOlwiNVwiLFwiSW1wb3J0SWRcIjpcIklyb24gTWFuXCIsXCJJc0ltcG9ydGVkXCI6dHJ1ZSxcIkNoaWxkcmVuXCI6W119LHtcIiRpZFwiOlwiNlwiLFwiSW1wb3J0SWRcIjpcIlRoZSBJbmNyZWRpYmxlIEh1bGtcIixcIklzSW1wb3J0ZWRcIjp0cnVlLFwiQ2hpbGRyZW5cIjpbXX0se1wiJGlkXCI6XCI3XCIsXCJJbXBvcnRJZFwiOlwiSXJvbiBNYW4gMlwiLFwiSXNJbXBvcnRlZFwiOnRydWUsXCJDaGlsZHJlblwiOltdfSx7XCIkaWRcIjpcIjhcIixcIkltcG9ydElkXCI6XCJUaG9yXCIsXCJJc0ltcG9ydGVkXCI6dHJ1ZSxcIkNoaWxkcmVuXCI6W119LHtcIiRpZFwiOlwiOVwiLFwiSW1wb3J0SWRcIjpcIlRoZSBBdmVuZ2Vyc1wiLFwiSXNJbXBvcnRlZFwiOnRydWUsXCJDaGlsZHJlblwiOltdfSx7XCIkaWRcIjpcIjEwXCIsXCJJbXBvcnRJZFwiOlwiSXJvbiBNYW4gM1wiLFwiSXNJbXBvcnRlZFwiOnRydWUsXCJDaGlsZHJlblwiOltdfSx7XCIkaWRcIjpcIjExXCIsXCJJbXBvcnRJZFwiOlwiQWdlbnRzIG9mIFMuSC5JLkUuTC5ELiAoUzEsIEUxLTcpXCIsXCJJc0ltcG9ydGVkXCI6dHJ1ZSxcIkNoaWxkcmVuXCI6W119LHtcIiRpZFwiOlwiMTJcIixcIkltcG9ydElkXCI6XCJUaG9yOiBUaGUgRGFyayBXb3JsZFwiLFwiSXNJbXBvcnRlZFwiOnRydWUsXCJDaGlsZHJlblwiOltdfSx7XCIkaWRcIjpcIjEzXCIsXCJJbXBvcnRJZFwiOlwiQWdlbnRzIG9mIFMuSC5JLkUuTC5ELiAoUzEsIEU4LTE2KVwiLFwiSXNJbXBvcnRlZFwiOnRydWUsXCJDaGlsZHJlblwiOltdfSx7XCIkaWRcIjpcIjE0XCIsXCJJbXBvcnRJZFwiOlwiQ2FwdGFpbiBBbWVyaWNhOiBXaW50ZXIgU29sZGllclwiLFwiSXNJbXBvcnRlZFwiOnRydWUsXCJDaGlsZHJlblwiOltdfSx7XCIkaWRcIjpcIjE1XCIsXCJJbXBvcnRJZFwiOlwiQWdlbnRzIG9mIFMuSC5JLkUuTC5ELiAoUzEsIEUxNy0yMilcIixcIklzSW1wb3J0ZWRcIjp0cnVlLFwiQ2hpbGRyZW5cIjpbXX0se1wiJGlkXCI6XCIxNlwiLFwiSW1wb3J0SWRcIjpcIkd1YXJkaWFucyBvZiB0aGUgR2FsYXh5XCIsXCJJc0ltcG9ydGVkXCI6dHJ1ZSxcIkNoaWxkcmVuXCI6W119LHtcIiRpZFwiOlwiMTdcIixcIkltcG9ydElkXCI6XCJHdWFyZGlhbnMgb2YgdGhlIEdhbGF4eSBWb2wgMlwiLFwiSXNJbXBvcnRlZFwiOnRydWUsXCJDaGlsZHJlblwiOltdfSx7XCIkaWRcIjpcIjE4XCIsXCJJbXBvcnRJZFwiOlwiQWdlbnRzIG9mIFMuSC5JLkUuTC5ELiAoUzIsIEUxLTE5KVwiLFwiSXNJbXBvcnRlZFwiOnRydWUsXCJDaGlsZHJlblwiOltdfSx7XCIkaWRcIjpcIjE5XCIsXCJJbXBvcnRJZFwiOlwiRGFyZWRldmlsIChTMSlcIixcIklzSW1wb3J0ZWRcIjp0cnVlLFwiQ2hpbGRyZW5cIjpbXX0se1wiJGlkXCI6XCIyMFwiLFwiSW1wb3J0SWRcIjpcIkF2ZW5nZXJzOiBBZ2Ugb2YgVWx0cm9uXCIsXCJJc0ltcG9ydGVkXCI6dHJ1ZSxcIkNoaWxkcmVuXCI6W119LHtcIiRpZFwiOlwiMjFcIixcIkltcG9ydElkXCI6XCJBZ2VudHMgb2YgUy5ILkkuRS5MLkQuIChTMiwgRTIwLTIyKVwiLFwiSXNJbXBvcnRlZFwiOnRydWUsXCJDaGlsZHJlblwiOltdfSx7XCIkaWRcIjpcIjIyXCIsXCJJbXBvcnRJZFwiOlwiQW50LU1hblwiLFwiSXNJbXBvcnRlZFwiOnRydWUsXCJDaGlsZHJlblwiOltdfSx7XCIkaWRcIjpcIjIzXCIsXCJJbXBvcnRJZFwiOlwiQWdlbnRzIG9mIFMuSC5JLkUuTC5ELiAoUzMsIEUxLTEwKVwiLFwiSXNJbXBvcnRlZFwiOnRydWUsXCJDaGlsZHJlblwiOltdfSx7XCIkaWRcIjpcIjI0XCIsXCJJbXBvcnRJZFwiOlwiSmVzc2ljYSBKb25lcyAoUzEpXCIsXCJJc0ltcG9ydGVkXCI6dHJ1ZSxcIkNoaWxkcmVuXCI6W119LHtcIiRpZFwiOlwiMjVcIixcIkltcG9ydElkXCI6XCJEYXJlZGV2aWwgKFMyKVwiLFwiSXNJbXBvcnRlZFwiOnRydWUsXCJDaGlsZHJlblwiOltdfSx7XCIkaWRcIjpcIjI2XCIsXCJJbXBvcnRJZFwiOlwiQWdlbnRzIG9mIFMuSC5JLkUuTC5ELiAoUzMsIEUxMS0xOSlcIixcIklzSW1wb3J0ZWRcIjp0cnVlLFwiQ2hpbGRyZW5cIjpbXX0se1wiJGlkXCI6XCIyN1wiLFwiSW1wb3J0SWRcIjpcIkNhcHRhaW4gQW1lcmljYTogQ2l2aWwgV2FyXCIsXCJJc0ltcG9ydGVkXCI6dHJ1ZSxcIkNoaWxkcmVuXCI6W119LHtcIiRpZFwiOlwiMjhcIixcIkltcG9ydElkXCI6XCJBZ2VudHMgb2YgUy5ILkkuRS5MLkQuIChTMywgRTIwLTIyKVwiLFwiSXNJbXBvcnRlZFwiOnRydWUsXCJDaGlsZHJlblwiOltdfSx7XCIkaWRcIjpcIjI5XCIsXCJJbXBvcnRJZFwiOlwiQmxhY2sgUGFudGhlclwiLFwiSXNJbXBvcnRlZFwiOnRydWUsXCJDaGlsZHJlblwiOltdfSx7XCIkaWRcIjpcIjMwXCIsXCJJbXBvcnRJZFwiOlwiTHVrZSBDYWdlIChTMSlcIixcIklzSW1wb3J0ZWRcIjp0cnVlLFwiQ2hpbGRyZW5cIjpbXX0se1wiJGlkXCI6XCIzMVwiLFwiSW1wb3J0SWRcIjpcIkRvY3RvciBTdHJhbmdlXCIsXCJJc0ltcG9ydGVkXCI6dHJ1ZSxcIkNoaWxkcmVuXCI6W119LHtcIiRpZFwiOlwiMzJcIixcIkltcG9ydElkXCI6XCJBZ2VudHMgb2YgUy5ILkkuRS5MLkQuIChTNCwgRTEtMTUpXCIsXCJJc0ltcG9ydGVkXCI6dHJ1ZSxcIkNoaWxkcmVuXCI6W119LHtcIiRpZFwiOlwiMzNcIixcIkltcG9ydElkXCI6XCJJcm9uIEZpc3QgKFMxKVwiLFwiSXNJbXBvcnRlZFwiOnRydWUsXCJDaGlsZHJlblwiOltdfSx7XCIkaWRcIjpcIjM0XCIsXCJJbXBvcnRJZFwiOlwiQWdlbnRzIG9mIFMuSC5JLkUuTC5ELiAoUzQsIEUxNi0yMilcIixcIklzSW1wb3J0ZWRcIjp0cnVlLFwiQ2hpbGRyZW5cIjpbXX0se1wiJGlkXCI6XCIzNVwiLFwiSW1wb3J0SWRcIjpcIlNwaWRlci1NYW46IEhvbWVjb21pbmdcIixcIklzSW1wb3J0ZWRcIjp0cnVlLFwiQ2hpbGRyZW5cIjpbXX0se1wiJGlkXCI6XCIzNlwiLFwiSW1wb3J0SWRcIjpcIlRoZSBEZWZlbmRlcnMgKFMxKVwiLFwiSXNJbXBvcnRlZFwiOnRydWUsXCJDaGlsZHJlblwiOltdfSx7XCIkaWRcIjpcIjM3XCIsXCJJbXBvcnRJZFwiOlwiSW5odW1hbnMgKFMxKVwiLFwiSXNJbXBvcnRlZFwiOnRydWUsXCJDaGlsZHJlblwiOltdfSx7XCIkaWRcIjpcIjM4XCIsXCJJbXBvcnRJZFwiOlwiVGhvcjogUmFnbmFyb2tcIixcIklzSW1wb3J0ZWRcIjp0cnVlLFwiQ2hpbGRyZW5cIjpbXX0se1wiJGlkXCI6XCIzOVwiLFwiSW1wb3J0SWRcIjpcIlRoZSBQdW5pc2hlciAoUzEpXCIsXCJJc0ltcG9ydGVkXCI6dHJ1ZSxcIkNoaWxkcmVuXCI6W119LHtcIiRpZFwiOlwiNDBcIixcIkltcG9ydElkXCI6XCJSdW5hd2F5cyAoUzEpXCIsXCJJc0ltcG9ydGVkXCI6dHJ1ZSxcIkNoaWxkcmVuXCI6W119LHtcIiRpZFwiOlwiNDFcIixcIkltcG9ydElkXCI6XCJBZ2VudHMgb2YgUy5ILkkuRS5MLkQuIChTNSBlMS0xOClcIixcIklzSW1wb3J0ZWRcIjp0cnVlLFwiQ2hpbGRyZW5cIjpbXX0se1wiJGlkXCI6XCI0MlwiLFwiSW1wb3J0SWRcIjpcIkplc3NpY2EgSm9uZXMgKFMyKVwiLFwiSXNJbXBvcnRlZFwiOnRydWUsXCJDaGlsZHJlblwiOltdfSx7XCIkaWRcIjpcIjQzXCIsXCJJbXBvcnRJZFwiOlwiQXZlbmdlcnM6IEluZmluaXR5IFdhclwiLFwiSXNJbXBvcnRlZFwiOnRydWUsXCJDaGlsZHJlblwiOltdfSx7XCIkaWRcIjpcIjQ0XCIsXCJJbXBvcnRJZFwiOlwiQWdlbnRzIG9mIFMuSC5JLkUuTC5ELiAoUzUgRTE5LTIyKVwiLFwiSXNJbXBvcnRlZFwiOnRydWUsXCJDaGlsZHJlblwiOltdfV19fSJ9LCJTZXR0aW5ncyI6eyIkaWQiOiIxMDc2IiwiSW1wYU9wdGlvbnMiOnsiJGlkIjoiMTA3Ny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NCwiRmlsZVBhdGgiOiJDOlxcT2ZmaWNlIFRpbWVsaW5lXFxvZmZpY2UgdGltZWxpbmUgcHB0IHN0dWZmXFxNYXJ2ZWwgdGltZWxpbmUueGxzeCIsIlRpbWVDb25maWd1cmF0aW9uIjp7IiRpZCI6IjEwNzgiLCJVc2VUaW1lIjpmYWxzZSwiV29ya0RheVN0YXJ0IjoiMDA6MDA6MDAiLCJXb3JrRGF5RW5kIjoiMjM6NTk6MDAifSwiTGFzdFVzZWRUZW1wbGF0ZUlkIjoiMDQwZTcyMmEtZmIzYS00ODI2LTg0NmItYzVhMzNhNjFkZmI4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wYzk3M2ExOC04ZmRjLTQzN2YtYWY1Mi1jOWM1YmNjZWQyYTMiLCJJbmRleCI6MCwiR3JvdXBJZCI6bnVsbCwiVGl0bGUiOiJBZ2VudCBDYXJ0ZXIgUzEgIiwiRGF0ZVRpbWUiOiIyMDE4LTA1LTA5VDIzOjU5OjAwIiwiUGVyY2VudGFnZUNvbXBsZXRlIjpudWxsLCJOb3RlIjpudWxsLCJTdHlsZSI6eyIkaWQiOiI2IiwiVGl0bGVQb3NpdGlvbiI6IlJpZ2h0IiwiRGF0ZVBvc2l0aW9uIjoiTGVmdCIsIlNoYXBlVHlwZSI6MTMsIlNoYXBlU2l6ZSI6MC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NTUsIkciOjE5MiwiQiI6MH19LCJJc1Zpc2libGUiOnRydWUsIldpZHRoIjoxMi4wLCJIZWlnaHQiOjE0LjAsIkJvcmRlclN0eWxlIjp7IiRpZCI6IjEyIiwiTGluZUNvbG9yIjp7IiRpZCI6IjEzIiwiJHR5cGUiOiJOTFJFLkNvbW1vbi5Eb20uU29saWRDb2xvckJydXNoLCBOTFJFLkNvbW1vbiIsIkNvbG9yIjp7IiRpZCI6IjE0IiwiQSI6MjU1LCJSIjo2NSwiRyI6MTEzLCJCIjoxNTZ9fSwiTGluZVdlaWdodCI6MC4wLCJMaW5lVHlwZSI6MCwiUGFyZW50U3R5bGUiOm51bGx9LCJQYXJlbnRTdHlsZSI6bnVsbH0sIlRpdGxlU3R5bGUiOnsiJGlkIjoiMTUiLCJGb250U2V0dGluZ3MiOnsiJGlkIjoiMTYiLCJGb250U2l6ZSI6MTEsIkZvbnROYW1lIjoiU2Vnb2UgVUkiLCJJc0JvbGQiOmZhbHNlLCJJc0l0YWxpYyI6ZmFsc2UsIklzVW5kZXJsaW5lZCI6ZmFsc2UsIlBhcmVudFN0eWxlIjpudWxsfSwiQXV0b1NpemUiOjIsIkZvcmVncm91bmQiOnsiJGlkIjoiMTciLCJDb2xvciI6eyIkaWQiOiIxOCIsIkEiOjI1NSwiUiI6MCwiRyI6MCwiQiI6MH19LCJNYXhXaWR0aCI6ODAuMCwiTWF4SGVpZ2h0IjoiSW5maW5pdHkiLCJTbWFydEZvcmVncm91bmRJc0FjdGl2ZSI6ZmFsc2UsIkhvcml6b250YWxBbGlnbm1lbnQiOjAsIlZlcnRpY2FsQWxpZ25tZW50IjowLCJTbWFydEZvcmVncm91bmQiOm51bGwsIkJhY2tncm91bmRGaWxsVHlwZSI6MSwiTWFyZ2luIjp7IiRpZCI6IjE5IiwiVG9wIjowLjAsIkxlZnQiOjAuMCwiUmlnaHQiOjAuMCwiQm90dG9tIjowLjB9LCJQYWRkaW5nIjp7IiRpZCI6IjIwIiwiVG9wIjowLjAsIkxlZnQiOjAuMCwiUmlnaHQiOjAuMCwiQm90dG9tIjowLjB9LCJCYWNrZ3JvdW5kIjp7IiRpZCI6IjIxIiwiQ29sb3IiOnsiJGlkIjoiMjIiLCJBIjoyNTUsIlIiOjIyNSwiRyI6MjE2LCJCIjoyMDl9fSwiSXNWaXNpYmxlIjp0cnVlLCJXaWR0aCI6MC4wLCJIZWlnaHQiOjAuMCwiQm9yZGVyU3R5bGUiOm51bGwsIlBhcmVudFN0eWxlIjpudWxsfSwiRGF0ZVN0eWxlIjp7IiRpZCI6IjIzIiwiRm9udFNldHRpbmdzIjp7IiRpZCI6IjI0IiwiRm9udFNpemUiOjEwLCJGb250TmFtZSI6IkNhbGlicmkiLCJJc0JvbGQiOmZhbHNlLCJJc0l0YWxpYyI6ZmFsc2UsIklzVW5kZXJsaW5lZCI6ZmFsc2UsIlBhcmVudFN0eWxlIjpudWxsfSwiQXV0b1NpemUiOjAsIkZvcmVncm91bmQiOnsiJGlkIjoiMjUiLCJDb2xvciI6eyIkaWQiOiIyNi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yNyIsIlRvcCI6MC4wLCJMZWZ0IjowLjAsIlJpZ2h0IjowLjAsIkJvdHRvbSI6MC4wfSwiUGFkZGluZyI6eyIkaWQiOiIyOCIsIlRvcCI6MC4wLCJMZWZ0IjowLjAsIlJpZ2h0IjowLjAsIkJvdHRvbSI6MC4wfSwiQmFja2dyb3VuZCI6eyIkaWQiOiIyOSIsIkNvbG9yIjp7IiRpZCI6IjMwIiwiQSI6MCwiUiI6MjU1LCJHIjoyNTUsIkIiOjI1NX19LCJJc1Zpc2libGUiOmZhbHNlLCJXaWR0aCI6MC4wLCJIZWlnaHQiOjAuMCwiQm9yZGVyU3R5bGUiOm51bGwsIlBhcmVudFN0eWxlIjpudWxsfSwiRGF0ZUZvcm1hdCI6eyIkaWQiOiI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mZhbHNlLCJUaW1lUGFydElzVmlzaWJsZSI6ZmFsc2V9fSwiV2Vla051bWJlcmluZyI6eyIkaWQiOiIzMyIsIkZvcm1hdCI6MCwiSXNWaXNpYmxlIjpmYWxzZSwiTGFzdEtub3duVmlzaWJpbGl0eVN0YXRlIjpmYWxzZX0sIklzVmlzaWJsZSI6dHJ1ZSwiUGFyZW50U3R5bGUiOm51bGx9LCJIeXBlcmxpbmsiOm51bGwsIkltcG9ydElkIjoiQWdlbnQgQ2FydGVyIFMxICJ9XSwiSWQiOiIwMDAwMDAwMC0wMDAwLTAwMDAtMDAwMC0wMDAwMDAwMDAwMDAiLCJJc1NpbmdsZUl0ZW1Sb3ciOnRydWV9LHsiJGlkIjoiMzQiLCJfdGFza3MiOltdLCJfbWlsZXN0b25lcyI6W3siJGlkIjoiMzUiLCJJZCI6IjhlM2FhNzY4LTMzMDUtNDg2My04ZmE3LWVhN2NmYWYxNDQ2MSIsIkluZGV4IjoxLCJHcm91cElkIjpudWxsLCJUaXRsZSI6IkFnZW50IENhcnRlciBTMiIsIkRhdGVUaW1lIjoiMjAxOC0wNS0xMFQyMzo1OTowMCIsIlBlcmNlbnRhZ2VDb21wbGV0ZSI6bnVsbCwiTm90ZSI6bnVsbCwiU3R5bGUiOnsiJGlkIjoiMzYiLCJUaXRsZVBvc2l0aW9uIjoiUmlnaHQiLCJEYXRlUG9zaXRpb24iOiJMZWZ0IiwiU2hhcGVUeXBlIjoxMywiU2hhcGVTaXplIjowLCJTaGFwZVN0eWxlIjp7IiRpZCI6IjM3IiwiTWFyZ2luIjp7IiRpZCI6IjM4IiwiVG9wIjowLjAsIkxlZnQiOjAuMCwiUmlnaHQiOjAuMCwiQm90dG9tIjowLjB9LCJQYWRkaW5nIjp7IiRpZCI6IjM5IiwiVG9wIjowLjAsIkxlZnQiOjAuMCwiUmlnaHQiOjAuMCwiQm90dG9tIjowLjB9LCJCYWNrZ3JvdW5kIjp7IiRpZCI6IjQwIiwiQ29sb3IiOnsiJGlkIjoiNDEiLCJBIjoyNTUsIlIiOjI1NSwiRyI6MTkyLCJCIjowfX0sIklzVmlzaWJsZSI6dHJ1ZSwiV2lkdGgiOjEyLjAsIkhlaWdodCI6MTQuMCwiQm9yZGVyU3R5bGUiOnsiJGlkIjoiNDIiLCJMaW5lQ29sb3IiOnsiJGlkIjoiNDMiLCIkdHlwZSI6Ik5MUkUuQ29tbW9uLkRvbS5Tb2xpZENvbG9yQnJ1c2gsIE5MUkUuQ29tbW9uIiwiQ29sb3IiOnsiJGlkIjoiNDQiLCJBIjoyNTUsIlIiOjY1LCJHIjoxMTMsIkIiOjE1Nn19LCJMaW5lV2VpZ2h0IjowLjAsIkxpbmVUeXBlIjowLCJQYXJlbnRTdHlsZSI6bnVsbH0sIlBhcmVudFN0eWxlIjpudWxsfSwiVGl0bGVTdHlsZSI6eyIkaWQiOiI0NSIsIkZvbnRTZXR0aW5ncyI6eyIkaWQiOiI0NiIsIkZvbnRTaXplIjoxMSwiRm9udE5hbWUiOiJTZWdvZSBVSSIsIklzQm9sZCI6ZmFsc2UsIklzSXRhbGljIjpmYWxzZSwiSXNVbmRlcmxpbmVkIjpmYWxzZSwiUGFyZW50U3R5bGUiOm51bGx9LCJBdXRvU2l6ZSI6MiwiRm9yZWdyb3VuZCI6eyIkcmVmIjoiMTcifSwiTWF4V2lkdGgiOjc4LjAsIk1heEhlaWdodCI6IkluZmluaXR5IiwiU21hcnRGb3JlZ3JvdW5kSXNBY3RpdmUiOmZhbHNlLCJIb3Jpem9udGFsQWxpZ25tZW50IjowLCJWZXJ0aWNhbEFsaWdubWVudCI6MCwiU21hcnRGb3JlZ3JvdW5kIjpudWxsLCJCYWNrZ3JvdW5kRmlsbFR5cGUiOjEsIk1hcmdpbiI6eyIkaWQiOiI0NyIsIlRvcCI6MC4wLCJMZWZ0IjowLjAsIlJpZ2h0IjowLjAsIkJvdHRvbSI6MC4wfSwiUGFkZGluZyI6eyIkaWQiOiI0OCIsIlRvcCI6MC4wLCJMZWZ0IjowLjAsIlJpZ2h0IjowLjAsIkJvdHRvbSI6MC4wfSwiQmFja2dyb3VuZCI6eyIkaWQiOiI0OSIsIkNvbG9yIjp7IiRpZCI6IjUwIiwiQSI6MjU1LCJSIjoyMjUsIkciOjIxNiwiQiI6MjA5fX0sIklzVmlzaWJsZSI6dHJ1ZSwiV2lkdGgiOjAuMCwiSGVpZ2h0IjowLjAsIkJvcmRlclN0eWxlIjpudWxsLCJQYXJlbnRTdHlsZSI6bnVsbH0sIkRhdGVTdHlsZSI6eyIkaWQiOiI1MSIsIkZvbnRTZXR0aW5ncyI6eyIkaWQiOiI1MiIsIkZvbnRTaXplIjoxMCwiRm9udE5hbWUiOiJDYWxpYnJpIiwiSXNCb2xkIjpmYWxzZSwiSXNJdGFsaWMiOmZhbHNlLCJJc1VuZGVybGluZWQiOmZhbHNlLCJQYXJlbnRTdHlsZSI6bnVsbH0sIkF1dG9TaXplIjowLCJGb3JlZ3JvdW5kIjp7IiRpZCI6IjUzIiwiQ29sb3IiOnsiJGlkIjoiNTQ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NTUiLCJUb3AiOjAuMCwiTGVmdCI6MC4wLCJSaWdodCI6MC4wLCJCb3R0b20iOjAuMH0sIlBhZGRpbmciOnsiJGlkIjoiNTYiLCJUb3AiOjAuMCwiTGVmdCI6MC4wLCJSaWdodCI6MC4wLCJCb3R0b20iOjAuMH0sIkJhY2tncm91bmQiOnsiJGlkIjoiNTciLCJDb2xvciI6eyIkaWQiOiI1OCIsIkEiOjAsIlIiOjI1NSwiRyI6MjU1LCJCIjoyNTV9fSwiSXNWaXNpYmxlIjpmYWxzZSwiV2lkdGgiOjAuMCwiSGVpZ2h0IjowLjAsIkJvcmRlclN0eWxlIjpudWxsLCJQYXJlbnRTdHlsZSI6bnVsbH0sIkRhdGVGb3JtYXQiOnsiJGlkIjoiN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CIsIkRhdGVQYXJ0SXNWaXNpYmxlIjpmYWxzZSwiVGltZVBhcnRJc1Zpc2libGUiOmZhbHNlfX0sIldlZWtOdW1iZXJpbmciOnsiJGlkIjoiNjEiLCJGb3JtYXQiOjAsIklzVmlzaWJsZSI6ZmFsc2UsIkxhc3RLbm93blZpc2liaWxpdHlTdGF0ZSI6ZmFsc2V9LCJJc1Zpc2libGUiOnRydWUsIlBhcmVudFN0eWxlIjpudWxsfSwiSHlwZXJsaW5rIjpudWxsLCJJbXBvcnRJZCI6IkFnZW50IENhcnRlciBTMiJ9XSwiSWQiOiIwMDAwMDAwMC0wMDAwLTAwMDAtMDAwMC0wMDAwMDAwMDAwMDAiLCJJc1NpbmdsZUl0ZW1Sb3ciOnRydWV9XSwiSW5kZXgiOjAsIklkIjoiZmQ2MzViMjQtYjk5NC00MTM4LThjMDYtMGJmM2M4ZjEzNDJkIiwiSGVhZGVyVGV4dCI6bnVsbCwiSXNEZWZhdWx0Ijp0cnVlLCJTdHlsZSI6eyIkaWQiOiI2MiIsIkhlYWRlclN0eWxlIjp7IiRpZCI6IjYzIiwiVGV4dFN0eWxlIjp7IiRpZCI6IjY0IiwiRm9udFNldHRpbmdzIjp7IiRpZCI6IjY1IiwiRm9udFNpemUiOjExLCJGb250TmFtZSI6IkNhbGlicmkiLCJJc0JvbGQiOmZhbHNlLCJJc0l0YWxpYyI6ZmFsc2UsIklzVW5kZXJsaW5lZCI6ZmFsc2UsIlBhcmVudFN0eWxlIjpudWxsfSwiQXV0b1NpemUiOjAsIkZvcmVncm91bmQiOnsiJGlkIjoiNjYiLCJDb2xvciI6eyIkaWQiOiI2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GlkIjoiNzEiLCJBIjowLCJSIjoyNTUsIkciOjI1NSwiQiI6MjU1fX0sIklzVmlzaWJsZSI6dHJ1ZSwiV2lkdGgiOjAuMCwiSGVpZ2h0IjowLjAsIkJvcmRlclN0eWxlIjpudWxsLCJQYXJlbnRTdHlsZSI6bnVsbH0sIlJlY3RhbmdsZVN0eWxlIjp7IiRpZCI6IjcyIiwiTWFyZ2luIjp7IiRpZCI6IjczIiwiVG9wIjowLjAsIkxlZnQiOjAuMCwiUmlnaHQiOjAuMCwiQm90dG9tIjowLjB9LCJQYWRkaW5nIjp7IiRpZCI6Ijc0IiwiVG9wIjowLjAsIkxlZnQiOjAuMCwiUmlnaHQiOjAuMCwiQm90dG9tIjowLjB9LCJCYWNrZ3JvdW5kIjp7IiRpZCI6Ijc1IiwiQ29sb3IiOnsiJGlkIjoiNzYiLCJBIjo2MywiUiI6NjgsIkciOjExNCwiQiI6MTk2fX0sIklzVmlzaWJsZSI6dHJ1ZSwiV2lkdGgiOjAuMCwiSGVpZ2h0IjowLjAsIkJvcmRlclN0eWxlIjp7IiRpZCI6Ijc3IiwiTGluZUNvbG9yIjp7IiRpZCI6Ijc4IiwiJHR5cGUiOiJOTFJFLkNvbW1vbi5Eb20uU29saWRDb2xvckJydXNoLCBOTFJFLkNvbW1vbiIsIkNvbG9yIjp7IiRpZCI6Ijc5IiwiQSI6MjU1LCJSIjo2NSwiRyI6MTEzLCJCIjoxNTZ9fSwiTGluZVdlaWdodCI6MC4wLCJMaW5lVHlwZSI6MCwiUGFyZW50U3R5bGUiOm51bGx9LCJQYXJlbnRTdHlsZSI6bnVsbH0sIk1hcmdpbiI6eyIkaWQiOiI4MCIsIlRvcCI6MC4wLCJMZWZ0IjowLjAsIlJpZ2h0IjowLjAsIkJvdHRvbSI6MC4wfSwiUGFkZGluZyI6eyIkaWQiOiI4MSIsIlRvcCI6MC4wLCJMZWZ0IjowLjAsIlJpZ2h0IjowLjAsIkJvdHRvbSI6MC4wfSwiQmFja2dyb3VuZCI6bnVsbCwiSXNWaXNpYmxlIjp0cnVlLCJXaWR0aCI6MC4wLCJIZWlnaHQiOjAuMCwiQm9yZGVyU3R5bGUiOm51bGwsIlBhcmVudFN0eWxlIjpudWxsfSwiQmFja2dyb3VuZFN0eWxlIjp7IiRpZCI6IjgyIiwiTWFyZ2luIjp7IiRpZCI6IjgzIiwiVG9wIjowLjAsIkxlZnQiOjAuMCwiUmlnaHQiOjAuMCwiQm90dG9tIjowLjB9LCJQYWRkaW5nIjp7IiRpZCI6Ijg0IiwiVG9wIjowLjAsIkxlZnQiOjAuMCwiUmlnaHQiOjAuMCwiQm90dG9tIjowLjB9LCJCYWNrZ3JvdW5kIjp7IiRpZCI6Ijg1IiwiQ29sb3IiOnsiJGlkIjoiODYiLCJBIjo1MSwiUiI6MTY1LCJHIjoxNjUsIkIiOjE2NX19LCJJc1Zpc2libGUiOnRydWUsIldpZHRoIjowLjAsIkhlaWdodCI6MC4wLCJCb3JkZXJTdHlsZSI6eyIkaWQiOiI4NyIsIkxpbmVDb2xvciI6eyIkaWQiOiI4OCIsIiR0eXBlIjoiTkxSRS5Db21tb24uRG9tLlNvbGlkQ29sb3JCcnVzaCwgTkxSRS5Db21tb24iLCJDb2xvciI6eyIkaWQiOiI4OSIsIkEiOjI1NSwiUiI6NjUsIkciOjExMywiQiI6MTU2fX0sIkxpbmVXZWlnaHQiOjAuMCwiTGluZVR5cGUiOjAsIlBhcmVudFN0eWxlIjpudWxsfSwiUGFyZW50U3R5bGUiOm51bGx9LCJNYXJnaW4iOnsiJGlkIjoiOTAiLCJUb3AiOjAuMCwiTGVmdCI6MC4wLCJSaWdodCI6MC4wLCJCb3R0b20iOjAuMH0sIlBhZGRpbmciOnsiJGlkIjoiOTEiLCJUb3AiOjAuMCwiTGVmdCI6MC4wLCJSaWdodCI6MC4wLCJCb3R0b20iOjAuMH0sIklzVmlzaWJsZSI6ZmFsc2UsIldpZHRoIjowLjAsIkhlaWdodCI6MC4wLCJCb3JkZXJTdHlsZSI6bnVsbCwiUGFyZW50U3R5bGUiOm51bGx9fV0sIklkIjoiMzY3NmVlODgtMzg2MS00NjcxLThmY2QtMmE5NDYyZmViZWIzIiwiSW5kZXgiOjAsIkhlYWRlclRleHQiOiIgIiwiU3R5bGUiOnsiJGlkIjoiOTIiLCJIZWFkZXJTdHlsZSI6eyIkaWQiOiI5MyIsIlRleHRJc1ZlcnRpY2FsIjp0cnVlLCJUZXh0U3R5bGUiOnsiJGlkIjoiOTQiLCJGb250U2V0dGluZ3MiOnsiJGlkIjoiOTUiLCJGb250U2l6ZSI6MTIsIkZvbnROYW1lIjoiQ2FsaWJyaSIsIklzQm9sZCI6ZmFsc2UsIklzSXRhbGljIjpmYWxzZSwiSXNVbmRlcmxpbmVkIjpmYWxzZSwiUGFyZW50U3R5bGUiOm51bGx9LCJBdXRvU2l6ZSI6MCwiRm9yZWdyb3VuZCI6eyIkaWQiOiI5NiIsIkNvbG9yIjp7IiRpZCI6Ijk3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OTgiLCJUb3AiOjAuMCwiTGVmdCI6MC4wLCJSaWdodCI6MC4wLCJCb3R0b20iOjAuMH0sIlBhZGRpbmciOnsiJGlkIjoiOTkiLCJUb3AiOjAuMCwiTGVmdCI6MC4wLCJSaWdodCI6MC4wLCJCb3R0b20iOjAuMH0sIkJhY2tncm91bmQiOnsiJGlkIjoiMTAwIiwiQ29sb3IiOnsiJGlkIjoiMTAxIiwiQSI6MCwiUiI6MjU1LCJHIjoyNTUsIkIiOjI1NX19LCJJc1Zpc2libGUiOnRydWUsIldpZHRoIjowLjAsIkhlaWdodCI6MC4wLCJCb3JkZXJTdHlsZSI6bnVsbCwiUGFyZW50U3R5bGUiOm51bGx9LCJSZWN0YW5nbGVTdHlsZSI6eyIkaWQiOiIxMDIiLCJNYXJnaW4iOnsiJGlkIjoiMTAzIiwiVG9wIjowLjAsIkxlZnQiOjAuMCwiUmlnaHQiOjAuMCwiQm90dG9tIjowLjB9LCJQYWRkaW5nIjp7IiRpZCI6IjEwNCIsIlRvcCI6MC4wLCJMZWZ0IjowLjAsIlJpZ2h0IjowLjAsIkJvdHRvbSI6MC4wfSwiQmFja2dyb3VuZCI6eyIkaWQiOiIxMDUiLCJDb2xvciI6eyIkaWQiOiIxMDYiLCJBIjoyNTUsIlIiOjI1NSwiRyI6MTkyLCJCIjowfX0sIklzVmlzaWJsZSI6dHJ1ZSwiV2lkdGgiOjAuMCwiSGVpZ2h0IjowLjAsIkJvcmRlclN0eWxlIjp7IiRpZCI6IjEwNyIsIkxpbmVDb2xvciI6eyIkaWQiOiIxMDgiLCIkdHlwZSI6Ik5MUkUuQ29tbW9uLkRvbS5Tb2xpZENvbG9yQnJ1c2gsIE5MUkUuQ29tbW9uIiwiQ29sb3IiOnsiJGlkIjoiMTA5IiwiQSI6MjU1LCJSIjo2NSwiRyI6MTEzLCJCIjoxNTZ9fSwiTGluZVdlaWdodCI6MC4wLCJMaW5lVHlwZSI6MCwiUGFyZW50U3R5bGUiOm51bGx9LCJQYXJlbnRTdHlsZSI6bnVsbH0sIk1hcmdpbiI6eyIkaWQiOiIxMTAiLCJUb3AiOjAuMCwiTGVmdCI6MC4wLCJSaWdodCI6MC4wLCJCb3R0b20iOjAuMH0sIlBhZGRpbmciOnsiJGlkIjoiMTExIiwiVG9wIjowLjAsIkxlZnQiOjAuMCwiUmlnaHQiOjAuMCwiQm90dG9tIjowLjB9LCJCYWNrZ3JvdW5kIjpudWxsLCJJc1Zpc2libGUiOnRydWUsIldpZHRoIjowLjAsIkhlaWdodCI6MC4wLCJCb3JkZXJTdHlsZSI6bnVsbCwiUGFyZW50U3R5bGUiOm51bGx9LCJCYWNrZ3JvdW5kU3R5bGUiOnsiJGlkIjoiMTEyIiwiTWFyZ2luIjp7IiRpZCI6IjExMyIsIlRvcCI6MC4wLCJMZWZ0IjowLjAsIlJpZ2h0IjowLjAsIkJvdHRvbSI6MC4wfSwiUGFkZGluZyI6eyIkaWQiOiIxMTQiLCJUb3AiOjAuMCwiTGVmdCI6MC4wLCJSaWdodCI6MC4wLCJCb3R0b20iOjAuMH0sIkJhY2tncm91bmQiOnsiJGlkIjoiMTE1IiwiQ29sb3IiOnsiJGlkIjoiMTE2IiwiQSI6NTEsIlIiOjExNSwiRyI6MTE1LCJCIjoxMTV9fSwiSXNWaXNpYmxlIjp0cnVlLCJXaWR0aCI6MC4wLCJIZWlnaHQiOjAuMCwiQm9yZGVyU3R5bGUiOnsiJGlkIjoiMTE3IiwiTGluZUNvbG9yIjp7IiRpZCI6IjExOCIsIiR0eXBlIjoiTkxSRS5Db21tb24uRG9tLlNvbGlkQ29sb3JCcnVzaCwgTkxSRS5Db21tb24iLCJDb2xvciI6eyIkaWQiOiIxMTkiLCJBIjoyNTUsIlIiOjIzMSwiRyI6MjMwLCJCIjoyMzB9fSwiTGluZVdlaWdodCI6MC4wLCJMaW5lVHlwZSI6MCwiUGFyZW50U3R5bGUiOm51bGx9LCJQYXJlbnRTdHlsZSI6bnVsbH0sIklzQWJvdmVUaW1lYmFuZCI6ZmFsc2UsIk1hcmdpbiI6eyIkaWQiOiIxMjAiLCJUb3AiOjAuMCwiTGVmdCI6MC4wLCJSaWdodCI6MC4wLCJCb3R0b20iOjAuMH0sIlBhZGRpbmciOnsiJGlkIjoiMTIxIiwiVG9wIjowLjAsIkxlZnQiOjAuMCwiUmlnaHQiOjAuMCwiQm90dG9tIjowLjB9LCJJc1Zpc2libGUiOnRydWUsIldpZHRoIjowLjAsIkhlaWdodCI6MC4wLCJCb3JkZXJTdHlsZSI6eyIkaWQiOiIxMjIiLCJMaW5lQ29sb3IiOm51bGwsIkxpbmVXZWlnaHQiOjAuMCwiTGluZVR5cGUiOjAsIlBhcmVudFN0eWxlIjpudWxsfSwiUGFyZW50U3R5bGUiOm51bGx9fSx7IiRpZCI6IjEyMyIsIl9hY3Rpdml0aWVzIjpbeyIkaWQiOiIxMjQiLCJfcm93cyI6W3siJGlkIjoiMTI1IiwiX3Rhc2tzIjpbXSwiX21pbGVzdG9uZXMiOlt7IiRpZCI6IjEyNiIsIklkIjoiMGUzNDFkODAtNzNhMS00ODliLTg1NTgtMWQ0MThkNWVkNzM3IiwiSW5kZXgiOjIsIkdyb3VwSWQiOm51bGwsIlRpdGxlIjoiQWdlbnRzIG9mIFMuSC5JLkUuTC5EIFM1IiwiRGF0ZVRpbWUiOiIyMDE4LTA1LTMxVDIzOjU5OjAwIiwiUGVyY2VudGFnZUNvbXBsZXRlIjpudWxsLCJOb3RlIjpudWxsLCJTdHlsZSI6eyIkaWQiOiIxMjciLCJUaXRsZVBvc2l0aW9uIjoiTGVmdCIsIkRhdGVQb3NpdGlvbiI6IkxlZnQiLCJTaGFwZVR5cGUiOjEzLCJTaGFwZVNpemUiOjAsIlNoYXBlU3R5bGUiOnsiJGlkIjoiMTI4IiwiTWFyZ2luIjp7IiRpZCI6IjEyOSIsIlRvcCI6MC4wLCJMZWZ0IjowLjAsIlJpZ2h0IjowLjAsIkJvdHRvbSI6MC4wfSwiUGFkZGluZyI6eyIkaWQiOiIxMzAiLCJUb3AiOjAuMCwiTGVmdCI6MC4wLCJSaWdodCI6MC4wLCJCb3R0b20iOjAuMH0sIkJhY2tncm91bmQiOnsiJGlkIjoiMTMxIiwiQ29sb3IiOnsiJGlkIjoiMTMyIiwiQSI6MjU1LCJSIjoyNTUsIkciOjE5MiwiQiI6MH19LCJJc1Zpc2libGUiOnRydWUsIldpZHRoIjoxMi4wLCJIZWlnaHQiOjE0LjAsIkJvcmRlclN0eWxlIjp7IiRpZCI6IjEzMyIsIkxpbmVDb2xvciI6eyIkaWQiOiIxMzQiLCIkdHlwZSI6Ik5MUkUuQ29tbW9uLkRvbS5Tb2xpZENvbG9yQnJ1c2gsIE5MUkUuQ29tbW9uIiwiQ29sb3IiOnsiJGlkIjoiMTM1IiwiQSI6MjU1LCJSIjo2NSwiRyI6MTEzLCJCIjoxNTZ9fSwiTGluZVdlaWdodCI6MC4wLCJMaW5lVHlwZSI6MCwiUGFyZW50U3R5bGUiOm51bGx9LCJQYXJlbnRTdHlsZSI6bnVsbH0sIlRpdGxlU3R5bGUiOnsiJGlkIjoiMTM2IiwiRm9udFNldHRpbmdzIjp7IiRpZCI6IjEzNyIsIkZvbnRTaXplIjoxMSwiRm9udE5hbWUiOiJTZWdvZSBVSSIsIklzQm9sZCI6ZmFsc2UsIklzSXRhbGljIjpmYWxzZSwiSXNVbmRlcmxpbmVkIjpmYWxzZSwiUGFyZW50U3R5bGUiOm51bGx9LCJBdXRvU2l6ZSI6MiwiRm9yZWdyb3VuZCI6eyIkcmVmIjoiMTcifSwiTWF4V2lkdGgiOjExMi4wLCJNYXhIZWlnaHQiOiJJbmZpbml0eSIsIlNtYXJ0Rm9yZWdyb3VuZElzQWN0aXZlIjpmYWxzZSwiSG9yaXpvbnRhbEFsaWdubWVudCI6MiwiVmVydGljYWxBbGlnbm1lbnQiOjAsIlNtYXJ0Rm9yZWdyb3VuZCI6bnVsbCwiQmFja2dyb3VuZEZpbGxUeXBlIjoxLCJNYXJnaW4iOnsiJGlkIjoiMTM4IiwiVG9wIjowLjAsIkxlZnQiOjAuMCwiUmlnaHQiOjAuMCwiQm90dG9tIjowLjB9LCJQYWRkaW5nIjp7IiRpZCI6IjEzOSIsIlRvcCI6MC4wLCJMZWZ0IjowLjAsIlJpZ2h0IjowLjAsIkJvdHRvbSI6MC4wfSwiQmFja2dyb3VuZCI6eyIkaWQiOiIxNDAiLCJDb2xvciI6eyIkaWQiOiIxNDEiLCJBIjoyNTUsIlIiOjIyNSwiRyI6MjE2LCJCIjoyMDl9fSwiSXNWaXNpYmxlIjp0cnVlLCJXaWR0aCI6MC4wLCJIZWlnaHQiOjAuMCwiQm9yZGVyU3R5bGUiOm51bGwsIlBhcmVudFN0eWxlIjpudWxsfSwiRGF0ZVN0eWxlIjp7IiRpZCI6IjE0MiIsIkZvbnRTZXR0aW5ncyI6eyIkaWQiOiIxNDMiLCJGb250U2l6ZSI6MTAsIkZvbnROYW1lIjoiQ2FsaWJyaSIsIklzQm9sZCI6ZmFsc2UsIklzSXRhbGljIjpmYWxzZSwiSXNVbmRlcmxpbmVkIjpmYWxzZSwiUGFyZW50U3R5bGUiOm51bGx9LCJBdXRvU2l6ZSI6MCwiRm9yZWdyb3VuZCI6eyIkaWQiOiIxNDQiLCJDb2xvciI6eyIkaWQiOiIxNDU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MTQ2IiwiVG9wIjowLjAsIkxlZnQiOjAuMCwiUmlnaHQiOjAuMCwiQm90dG9tIjowLjB9LCJQYWRkaW5nIjp7IiRpZCI6IjE0NyIsIlRvcCI6MC4wLCJMZWZ0IjowLjAsIlJpZ2h0IjowLjAsIkJvdHRvbSI6MC4wfSwiQmFja2dyb3VuZCI6eyIkaWQiOiIxNDgiLCJDb2xvciI6eyIkaWQiOiIxNDkiLCJBIjowLCJSIjoyNTUsIkciOjI1NSwiQiI6MjU1fX0sIklzVmlzaWJsZSI6ZmFsc2UsIldpZHRoIjowLjAsIkhlaWdodCI6MC4wLCJCb3JkZXJTdHlsZSI6bnVsbCwiUGFyZW50U3R5bGUiOm51bGx9LCJEYXRlRm9ybWF0Ijp7IiRpZCI6IjE1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1MSIsIkRhdGVQYXJ0SXNWaXNpYmxlIjpmYWxzZSwiVGltZVBhcnRJc1Zpc2libGUiOmZhbHNlfX0sIldlZWtOdW1iZXJpbmciOnsiJGlkIjoiMTUyIiwiRm9ybWF0IjowLCJJc1Zpc2libGUiOmZhbHNlLCJMYXN0S25vd25WaXNpYmlsaXR5U3RhdGUiOmZhbHNlfSwiSXNWaXNpYmxlIjp0cnVlLCJQYXJlbnRTdHlsZSI6bnVsbH0sIkh5cGVybGluayI6bnVsbCwiSW1wb3J0SWQiOiJBZ2VudHMgb2YgUy5ILkkuRS5MLkQgUzUifSx7IiRpZCI6IjE1MyIsIklkIjoiZTJhNzNmMWUtOTNkMy00ZDBlLTlhMzAtM2ZiN2Y5ZDc5MjExIiwiSW5kZXgiOjAsIkdyb3VwSWQiOm51bGwsIlRpdGxlIjoiQWdlbnRzIG9mIFMuSC5JLkUuTC5EIFMyIiwiRGF0ZVRpbWUiOiIyMDE4LTA1LTEzVDIzOjU5OjAwIiwiUGVyY2VudGFnZUNvbXBsZXRlIjpudWxsLCJOb3RlIjpudWxsLCJTdHlsZSI6eyIkaWQiOiIxNTQiLCJUaXRsZVBvc2l0aW9uIjoiTGVmdCIsIkRhdGVQb3NpdGlvbiI6IkxlZnQiLCJTaGFwZVR5cGUiOjEzLCJTaGFwZVNpemUiOjAsIlNoYXBlU3R5bGUiOnsiJGlkIjoiMTU1IiwiTWFyZ2luIjp7IiRpZCI6IjE1NiIsIlRvcCI6MC4wLCJMZWZ0IjowLjAsIlJpZ2h0IjowLjAsIkJvdHRvbSI6MC4wfSwiUGFkZGluZyI6eyIkaWQiOiIxNTciLCJUb3AiOjAuMCwiTGVmdCI6MC4wLCJSaWdodCI6MC4wLCJCb3R0b20iOjAuMH0sIkJhY2tncm91bmQiOnsiJGlkIjoiMTU4IiwiQ29sb3IiOnsiJGlkIjoiMTU5IiwiQSI6MjU1LCJSIjoyNTUsIkciOjE5MiwiQiI6MH19LCJJc1Zpc2libGUiOnRydWUsIldpZHRoIjoxMi4wLCJIZWlnaHQiOjE0LjAsIkJvcmRlclN0eWxlIjp7IiRpZCI6IjE2MCIsIkxpbmVDb2xvciI6eyIkaWQiOiIxNjEiLCIkdHlwZSI6Ik5MUkUuQ29tbW9uLkRvbS5Tb2xpZENvbG9yQnJ1c2gsIE5MUkUuQ29tbW9uIiwiQ29sb3IiOnsiJGlkIjoiMTYyIiwiQSI6MjU1LCJSIjo2NSwiRyI6MTEzLCJCIjoxNTZ9fSwiTGluZVdlaWdodCI6MC4wLCJMaW5lVHlwZSI6MCwiUGFyZW50U3R5bGUiOm51bGx9LCJQYXJlbnRTdHlsZSI6bnVsbH0sIlRpdGxlU3R5bGUiOnsiJGlkIjoiMTYzIiwiRm9udFNldHRpbmdzIjp7IiRpZCI6IjE2NCIsIkZvbnRTaXplIjoxMSwiRm9udE5hbWUiOiJTZWdvZSBVSSIsIklzQm9sZCI6ZmFsc2UsIklzSXRhbGljIjpmYWxzZSwiSXNVbmRlcmxpbmVkIjpmYWxzZSwiUGFyZW50U3R5bGUiOm51bGx9LCJBdXRvU2l6ZSI6MiwiRm9yZWdyb3VuZCI6eyIkcmVmIjoiMTcifSwiTWF4V2lkdGgiOjExMi4wLCJNYXhIZWlnaHQiOiJJbmZpbml0eSIsIlNtYXJ0Rm9yZWdyb3VuZElzQWN0aXZlIjpmYWxzZSwiSG9yaXpvbnRhbEFsaWdubWVudCI6MiwiVmVydGljYWxBbGlnbm1lbnQiOjAsIlNtYXJ0Rm9yZWdyb3VuZCI6bnVsbCwiQmFja2dyb3VuZEZpbGxUeXBlIjoxLCJNYXJnaW4iOnsiJGlkIjoiMTY1IiwiVG9wIjowLjAsIkxlZnQiOjAuMCwiUmlnaHQiOjAuMCwiQm90dG9tIjowLjB9LCJQYWRkaW5nIjp7IiRpZCI6IjE2NiIsIlRvcCI6MC4wLCJMZWZ0IjowLjAsIlJpZ2h0IjowLjAsIkJvdHRvbSI6MC4wfSwiQmFja2dyb3VuZCI6eyIkaWQiOiIxNjciLCJDb2xvciI6eyIkaWQiOiIxNjgiLCJBIjoyNTUsIlIiOjIyNSwiRyI6MjE2LCJCIjoyMDl9fSwiSXNWaXNpYmxlIjp0cnVlLCJXaWR0aCI6MC4wLCJIZWlnaHQiOjAuMCwiQm9yZGVyU3R5bGUiOm51bGwsIlBhcmVudFN0eWxlIjpudWxsfSwiRGF0ZVN0eWxlIjp7IiRpZCI6IjE2OSIsIkZvbnRTZXR0aW5ncyI6eyIkaWQiOiIxNzAiLCJGb250U2l6ZSI6MTAsIkZvbnROYW1lIjoiQ2FsaWJyaSIsIklzQm9sZCI6ZmFsc2UsIklzSXRhbGljIjpmYWxzZSwiSXNVbmRlcmxpbmVkIjpmYWxzZSwiUGFyZW50U3R5bGUiOm51bGx9LCJBdXRvU2l6ZSI6MCwiRm9yZWdyb3VuZCI6eyIkaWQiOiIxNzEiLCJDb2xvciI6eyIkaWQiOiIxNzI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MTczIiwiVG9wIjowLjAsIkxlZnQiOjAuMCwiUmlnaHQiOjAuMCwiQm90dG9tIjowLjB9LCJQYWRkaW5nIjp7IiRpZCI6IjE3NCIsIlRvcCI6MC4wLCJMZWZ0IjowLjAsIlJpZ2h0IjowLjAsIkJvdHRvbSI6MC4wfSwiQmFja2dyb3VuZCI6eyIkaWQiOiIxNzUiLCJDb2xvciI6eyIkaWQiOiIxNzYiLCJBIjowLCJSIjoyNTUsIkciOjI1NSwiQiI6MjU1fX0sIklzVmlzaWJsZSI6ZmFsc2UsIldpZHRoIjowLjAsIkhlaWdodCI6MC4wLCJCb3JkZXJTdHlsZSI6bnVsbCwiUGFyZW50U3R5bGUiOm51bGx9LCJEYXRlRm9ybWF0Ijp7IiRpZCI6IjE3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OCIsIkRhdGVQYXJ0SXNWaXNpYmxlIjpmYWxzZSwiVGltZVBhcnRJc1Zpc2libGUiOmZhbHNlfX0sIldlZWtOdW1iZXJpbmciOnsiJGlkIjoiMTc5IiwiRm9ybWF0IjowLCJJc1Zpc2libGUiOmZhbHNlLCJMYXN0S25vd25WaXNpYmlsaXR5U3RhdGUiOmZhbHNlfSwiSXNWaXNpYmxlIjp0cnVlLCJQYXJlbnRTdHlsZSI6bnVsbH0sIkh5cGVybGluayI6bnVsbCwiSW1wb3J0SWQiOiJBZ2VudHMgb2YgUy5ILkkuRS5MLkQgUzIifSx7IiRpZCI6IjE4MCIsIklkIjoiZTQzYTZiYjUtZDMxOS00MzA4LTgxNzAtNzk4NDQ0ZDg0OGQyIiwiSW5kZXgiOjEsIkdyb3VwSWQiOm51bGwsIlRpdGxlIjoiQWdlbnRzIG9mIFMuSC5JLkUuTC5EIFMzICIsIkRhdGVUaW1lIjoiMjAxOC0wNS0xNlQyMzo1OTowMCIsIlBlcmNlbnRhZ2VDb21wbGV0ZSI6bnVsbCwiTm90ZSI6bnVsbCwiU3R5bGUiOnsiJGlkIjoiMTgxIiwiVGl0bGVQb3NpdGlvbiI6IlJpZ2h0IiwiRGF0ZVBvc2l0aW9uIjoiTGVmdCIsIlNoYXBlVHlwZSI6MTMsIlNoYXBlU2l6ZSI6MCwiU2hhcGVTdHlsZSI6eyIkaWQiOiIxODIiLCJNYXJnaW4iOnsiJGlkIjoiMTgzIiwiVG9wIjowLjAsIkxlZnQiOjAuMCwiUmlnaHQiOjAuMCwiQm90dG9tIjowLjB9LCJQYWRkaW5nIjp7IiRpZCI6IjE4NCIsIlRvcCI6MC4wLCJMZWZ0IjowLjAsIlJpZ2h0IjowLjAsIkJvdHRvbSI6MC4wfSwiQmFja2dyb3VuZCI6eyIkaWQiOiIxODUiLCJDb2xvciI6eyIkaWQiOiIxODYiLCJBIjoyNTUsIlIiOjI1NSwiRyI6MTkyLCJCIjowfX0sIklzVmlzaWJsZSI6dHJ1ZSwiV2lkdGgiOjEyLjAsIkhlaWdodCI6MTQuMCwiQm9yZGVyU3R5bGUiOnsiJGlkIjoiMTg3IiwiTGluZUNvbG9yIjp7IiRpZCI6IjE4OCIsIiR0eXBlIjoiTkxSRS5Db21tb24uRG9tLlNvbGlkQ29sb3JCcnVzaCwgTkxSRS5Db21tb24iLCJDb2xvciI6eyIkaWQiOiIxODkiLCJBIjoyNTUsIlIiOjY1LCJHIjoxMTMsIkIiOjE1Nn19LCJMaW5lV2VpZ2h0IjowLjAsIkxpbmVUeXBlIjowLCJQYXJlbnRTdHlsZSI6bnVsbH0sIlBhcmVudFN0eWxlIjpudWxsfSwiVGl0bGVTdHlsZSI6eyIkaWQiOiIxOTAiLCJGb250U2V0dGluZ3MiOnsiJGlkIjoiMTkxIiwiRm9udFNpemUiOjExLCJGb250TmFtZSI6IlNlZ29lIFVJIiwiSXNCb2xkIjpmYWxzZSwiSXNJdGFsaWMiOmZhbHNlLCJJc1VuZGVybGluZWQiOmZhbHNlLCJQYXJlbnRTdHlsZSI6bnVsbH0sIkF1dG9TaXplIjoyLCJGb3JlZ3JvdW5kIjp7IiRyZWYiOiIxNyJ9LCJNYXhXaWR0aCI6MTE1LjAsIk1heEhlaWdodCI6IkluZmluaXR5IiwiU21hcnRGb3JlZ3JvdW5kSXNBY3RpdmUiOmZhbHNlLCJIb3Jpem9udGFsQWxpZ25tZW50IjowLCJWZXJ0aWNhbEFsaWdubWVudCI6MCwiU21hcnRGb3JlZ3JvdW5kIjpudWxsLCJCYWNrZ3JvdW5kRmlsbFR5cGUiOjEsIk1hcmdpbiI6eyIkaWQiOiIxOTIiLCJUb3AiOjAuMCwiTGVmdCI6MC4wLCJSaWdodCI6MC4wLCJCb3R0b20iOjAuMH0sIlBhZGRpbmciOnsiJGlkIjoiMTkzIiwiVG9wIjowLjAsIkxlZnQiOjAuMCwiUmlnaHQiOjAuMCwiQm90dG9tIjowLjB9LCJCYWNrZ3JvdW5kIjp7IiRpZCI6IjE5NCIsIkNvbG9yIjp7IiRpZCI6IjE5NSIsIkEiOjI1NSwiUiI6MjI1LCJHIjoyMTYsIkIiOjIwOX19LCJJc1Zpc2libGUiOnRydWUsIldpZHRoIjowLjAsIkhlaWdodCI6MC4wLCJCb3JkZXJTdHlsZSI6bnVsbCwiUGFyZW50U3R5bGUiOm51bGx9LCJEYXRlU3R5bGUiOnsiJGlkIjoiMTk2IiwiRm9udFNldHRpbmdzIjp7IiRpZCI6IjE5NyIsIkZvbnRTaXplIjoxMCwiRm9udE5hbWUiOiJDYWxpYnJpIiwiSXNCb2xkIjpmYWxzZSwiSXNJdGFsaWMiOmZhbHNlLCJJc1VuZGVybGluZWQiOmZhbHNlLCJQYXJlbnRTdHlsZSI6bnVsbH0sIkF1dG9TaXplIjowLCJGb3JlZ3JvdW5kIjp7IiRpZCI6IjE5OCIsIkNvbG9yIjp7IiRpZCI6IjE5O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yMDAiLCJUb3AiOjAuMCwiTGVmdCI6MC4wLCJSaWdodCI6MC4wLCJCb3R0b20iOjAuMH0sIlBhZGRpbmciOnsiJGlkIjoiMjAxIiwiVG9wIjowLjAsIkxlZnQiOjAuMCwiUmlnaHQiOjAuMCwiQm90dG9tIjowLjB9LCJCYWNrZ3JvdW5kIjp7IiRpZCI6IjIwMiIsIkNvbG9yIjp7IiRpZCI6IjIwMyIsIkEiOjAsIlIiOjI1NSwiRyI6MjU1LCJCIjoyNTV9fSwiSXNWaXNpYmxlIjpmYWxzZSwiV2lkdGgiOjAuMCwiSGVpZ2h0IjowLjAsIkJvcmRlclN0eWxlIjpudWxsLCJQYXJlbnRTdHlsZSI6bnVsbH0sIkRhdGVGb3JtYXQiOnsiJGlkIjoiMjA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A1IiwiRGF0ZVBhcnRJc1Zpc2libGUiOmZhbHNlLCJUaW1lUGFydElzVmlzaWJsZSI6ZmFsc2V9fSwiV2Vla051bWJlcmluZyI6eyIkaWQiOiIyMDYiLCJGb3JtYXQiOjAsIklzVmlzaWJsZSI6ZmFsc2UsIkxhc3RLbm93blZpc2liaWxpdHlTdGF0ZSI6ZmFsc2V9LCJJc1Zpc2libGUiOnRydWUsIlBhcmVudFN0eWxlIjpudWxsfSwiSHlwZXJsaW5rIjpudWxsLCJJbXBvcnRJZCI6IkFnZW50cyBvZiBTLkguSS5FLkwuRCBTMyAifV0sIklkIjoiNmJjZGE1MWYtN2U3Yy00NjJjLTliY2YtYzRiZWZkMTU4ZDUyIiwiSXNTaW5nbGVJdGVtUm93IjpmYWxzZX0seyIkaWQiOiIyMDciLCJfdGFza3MiOltdLCJfbWlsZXN0b25lcyI6W3siJGlkIjoiMjA4IiwiSWQiOiI1NWM0Mjc2Yy00NDA0LTRiMjEtYjYxMS00MDc5ZTU3Y2Y5NWYiLCJJbmRleCI6NSwiR3JvdXBJZCI6bnVsbCwiVGl0bGUiOiJBZ2VudHMgb2YgUy5ILkkuRS5MLkQgUzYiLCJEYXRlVGltZSI6IjIwMTgtMDYtMDZUMjM6NTk6MDAiLCJQZXJjZW50YWdlQ29tcGxldGUiOm51bGwsIk5vdGUiOm51bGwsIlN0eWxlIjp7IiRpZCI6IjIwOSIsIlRpdGxlUG9zaXRpb24iOiJMZWZ0IiwiRGF0ZVBvc2l0aW9uIjoiTGVmdCIsIlNoYXBlVHlwZSI6MTMsIlNoYXBlU2l6ZSI6MCwiU2hhcGVTdHlsZSI6eyIkaWQiOiIyMTAiLCJNYXJnaW4iOnsiJGlkIjoiMjExIiwiVG9wIjowLjAsIkxlZnQiOjAuMCwiUmlnaHQiOjAuMCwiQm90dG9tIjowLjB9LCJQYWRkaW5nIjp7IiRpZCI6IjIxMiIsIlRvcCI6MC4wLCJMZWZ0IjowLjAsIlJpZ2h0IjowLjAsIkJvdHRvbSI6MC4wfSwiQmFja2dyb3VuZCI6eyIkaWQiOiIyMTMiLCJDb2xvciI6eyIkaWQiOiIyMTQiLCJBIjoyNTUsIlIiOjI1NSwiRyI6MTkyLCJCIjowfX0sIklzVmlzaWJsZSI6dHJ1ZSwiV2lkdGgiOjEyLjAsIkhlaWdodCI6MTQuMCwiQm9yZGVyU3R5bGUiOnsiJGlkIjoiMjE1IiwiTGluZUNvbG9yIjp7IiRpZCI6IjIxNiIsIiR0eXBlIjoiTkxSRS5Db21tb24uRG9tLlNvbGlkQ29sb3JCcnVzaCwgTkxSRS5Db21tb24iLCJDb2xvciI6eyIkaWQiOiIyMTciLCJBIjoyNTUsIlIiOjY1LCJHIjoxMTMsIkIiOjE1Nn19LCJMaW5lV2VpZ2h0IjowLjAsIkxpbmVUeXBlIjowLCJQYXJlbnRTdHlsZSI6bnVsbH0sIlBhcmVudFN0eWxlIjpudWxsfSwiVGl0bGVTdHlsZSI6eyIkaWQiOiIyMTgiLCJGb250U2V0dGluZ3MiOnsiJGlkIjoiMjE5IiwiRm9udFNpemUiOjExLCJGb250TmFtZSI6IlNlZ29lIFVJIiwiSXNCb2xkIjpmYWxzZSwiSXNJdGFsaWMiOmZhbHNlLCJJc1VuZGVybGluZWQiOmZhbHNlLCJQYXJlbnRTdHlsZSI6bnVsbH0sIkF1dG9TaXplIjoyLCJGb3JlZ3JvdW5kIjp7IiRyZWYiOiIxNyJ9LCJNYXhXaWR0aCI6MTEyLjAsIk1heEhlaWdodCI6IkluZmluaXR5IiwiU21hcnRGb3JlZ3JvdW5kSXNBY3RpdmUiOmZhbHNlLCJIb3Jpem9udGFsQWxpZ25tZW50IjoyLCJWZXJ0aWNhbEFsaWdubWVudCI6MCwiU21hcnRGb3JlZ3JvdW5kIjpudWxsLCJCYWNrZ3JvdW5kRmlsbFR5cGUiOjEsIk1hcmdpbiI6eyIkaWQiOiIyMjAiLCJUb3AiOjAuMCwiTGVmdCI6MC4wLCJSaWdodCI6MC4wLCJCb3R0b20iOjAuMH0sIlBhZGRpbmciOnsiJGlkIjoiMjIxIiwiVG9wIjowLjAsIkxlZnQiOjAuMCwiUmlnaHQiOjAuMCwiQm90dG9tIjowLjB9LCJCYWNrZ3JvdW5kIjp7IiRpZCI6IjIyMiIsIkNvbG9yIjp7IiRpZCI6IjIyMyIsIkEiOjI1NSwiUiI6MjI1LCJHIjoyMTYsIkIiOjIwOX19LCJJc1Zpc2libGUiOnRydWUsIldpZHRoIjowLjAsIkhlaWdodCI6MC4wLCJCb3JkZXJTdHlsZSI6bnVsbCwiUGFyZW50U3R5bGUiOm51bGx9LCJEYXRlU3R5bGUiOnsiJGlkIjoiMjI0IiwiRm9udFNldHRpbmdzIjp7IiRpZCI6IjIyNSIsIkZvbnRTaXplIjoxMCwiRm9udE5hbWUiOiJDYWxpYnJpIiwiSXNCb2xkIjpmYWxzZSwiSXNJdGFsaWMiOmZhbHNlLCJJc1VuZGVybGluZWQiOmZhbHNlLCJQYXJlbnRTdHlsZSI6bnVsbH0sIkF1dG9TaXplIjowLCJGb3JlZ3JvdW5kIjp7IiRpZCI6IjIyNiIsIkNvbG9yIjp7IiRpZCI6IjIyNy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yMjgiLCJUb3AiOjAuMCwiTGVmdCI6MC4wLCJSaWdodCI6MC4wLCJCb3R0b20iOjAuMH0sIlBhZGRpbmciOnsiJGlkIjoiMjI5IiwiVG9wIjowLjAsIkxlZnQiOjAuMCwiUmlnaHQiOjAuMCwiQm90dG9tIjowLjB9LCJCYWNrZ3JvdW5kIjp7IiRpZCI6IjIzMCIsIkNvbG9yIjp7IiRpZCI6IjIzMSIsIkEiOjAsIlIiOjI1NSwiRyI6MjU1LCJCIjoyNTV9fSwiSXNWaXNpYmxlIjpmYWxzZSwiV2lkdGgiOjAuMCwiSGVpZ2h0IjowLjAsIkJvcmRlclN0eWxlIjpudWxsLCJQYXJlbnRTdHlsZSI6bnVsbH0sIkRhdGVGb3JtYXQiOnsiJHJlZiI6IjE1MCJ9LCJXZWVrTnVtYmVyaW5nIjp7IiRpZCI6IjIzMiIsIkZvcm1hdCI6MCwiSXNWaXNpYmxlIjpmYWxzZSwiTGFzdEtub3duVmlzaWJpbGl0eVN0YXRlIjpmYWxzZX0sIklzVmlzaWJsZSI6dHJ1ZSwiUGFyZW50U3R5bGUiOm51bGx9LCJIeXBlcmxpbmsiOm51bGwsIkltcG9ydElkIjoiQWdlbnRzIG9mIFMuSC5JLkUuTC5EIFM2In0seyIkaWQiOiIyMzMiLCJJZCI6IjgwYjY5ZjdmLTg5NDctNDRjMy05MmEzLTZmYzI5YzQwYzZkZCIsIkluZGV4Ijo0LCJHcm91cElkIjpudWxsLCJUaXRsZSI6IkFnZW50cyBvZiBTLkguSS5FLkwuRCBTNCAiLCJEYXRlVGltZSI6IjIwMTgtMDUtMTlUMjM6NTk6MDAiLCJQZXJjZW50YWdlQ29tcGxldGUiOm51bGwsIk5vdGUiOm51bGwsIlN0eWxlIjp7IiRpZCI6IjIzNCIsIlRpdGxlUG9zaXRpb24iOiJSaWdodCIsIkRhdGVQb3NpdGlvbiI6IkxlZnQiLCJTaGFwZVR5cGUiOjEzLCJTaGFwZVNpemUiOjAsIlNoYXBlU3R5bGUiOnsiJGlkIjoiMjM1IiwiTWFyZ2luIjp7IiRpZCI6IjIzNiIsIlRvcCI6MC4wLCJMZWZ0IjowLjAsIlJpZ2h0IjowLjAsIkJvdHRvbSI6MC4wfSwiUGFkZGluZyI6eyIkaWQiOiIyMzciLCJUb3AiOjAuMCwiTGVmdCI6MC4wLCJSaWdodCI6MC4wLCJCb3R0b20iOjAuMH0sIkJhY2tncm91bmQiOnsiJGlkIjoiMjM4IiwiQ29sb3IiOnsiJGlkIjoiMjM5IiwiQSI6MjU1LCJSIjoyNTUsIkciOjE5MiwiQiI6MH19LCJJc1Zpc2libGUiOnRydWUsIldpZHRoIjoxMi4wLCJIZWlnaHQiOjE0LjAsIkJvcmRlclN0eWxlIjp7IiRpZCI6IjI0MCIsIkxpbmVDb2xvciI6eyIkaWQiOiIyNDEiLCIkdHlwZSI6Ik5MUkUuQ29tbW9uLkRvbS5Tb2xpZENvbG9yQnJ1c2gsIE5MUkUuQ29tbW9uIiwiQ29sb3IiOnsiJGlkIjoiMjQyIiwiQSI6MjU1LCJSIjo2NSwiRyI6MTEzLCJCIjoxNTZ9fSwiTGluZVdlaWdodCI6MC4wLCJMaW5lVHlwZSI6MCwiUGFyZW50U3R5bGUiOm51bGx9LCJQYXJlbnRTdHlsZSI6bnVsbH0sIlRpdGxlU3R5bGUiOnsiJGlkIjoiMjQzIiwiRm9udFNldHRpbmdzIjp7IiRpZCI6IjI0NCIsIkZvbnRTaXplIjoxMSwiRm9udE5hbWUiOiJTZWdvZSBVSSIsIklzQm9sZCI6ZmFsc2UsIklzSXRhbGljIjpmYWxzZSwiSXNVbmRlcmxpbmVkIjpmYWxzZSwiUGFyZW50U3R5bGUiOm51bGx9LCJBdXRvU2l6ZSI6MiwiRm9yZWdyb3VuZCI6eyIkcmVmIjoiMTcifSwiTWF4V2lkdGgiOjExNS4wLCJNYXhIZWlnaHQiOiJJbmZpbml0eSIsIlNtYXJ0Rm9yZWdyb3VuZElzQWN0aXZlIjpmYWxzZSwiSG9yaXpvbnRhbEFsaWdubWVudCI6MCwiVmVydGljYWxBbGlnbm1lbnQiOjAsIlNtYXJ0Rm9yZWdyb3VuZCI6bnVsbCwiQmFja2dyb3VuZEZpbGxUeXBlIjoxLCJNYXJnaW4iOnsiJGlkIjoiMjQ1IiwiVG9wIjowLjAsIkxlZnQiOjAuMCwiUmlnaHQiOjAuMCwiQm90dG9tIjowLjB9LCJQYWRkaW5nIjp7IiRpZCI6IjI0NiIsIlRvcCI6MC4wLCJMZWZ0IjowLjAsIlJpZ2h0IjowLjAsIkJvdHRvbSI6MC4wfSwiQmFja2dyb3VuZCI6eyIkaWQiOiIyNDciLCJDb2xvciI6eyIkaWQiOiIyNDgiLCJBIjoyNTUsIlIiOjIyNSwiRyI6MjE2LCJCIjoyMDl9fSwiSXNWaXNpYmxlIjp0cnVlLCJXaWR0aCI6MC4wLCJIZWlnaHQiOjAuMCwiQm9yZGVyU3R5bGUiOm51bGwsIlBhcmVudFN0eWxlIjpudWxsfSwiRGF0ZVN0eWxlIjp7IiRpZCI6IjI0OSIsIkZvbnRTZXR0aW5ncyI6eyIkaWQiOiIyNTAiLCJGb250U2l6ZSI6MTAsIkZvbnROYW1lIjoiQ2FsaWJyaSIsIklzQm9sZCI6ZmFsc2UsIklzSXRhbGljIjpmYWxzZSwiSXNVbmRlcmxpbmVkIjpmYWxzZSwiUGFyZW50U3R5bGUiOm51bGx9LCJBdXRvU2l6ZSI6MCwiRm9yZWdyb3VuZCI6eyIkaWQiOiIyNTEiLCJDb2xvciI6eyIkaWQiOiIyNTI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MjUzIiwiVG9wIjowLjAsIkxlZnQiOjAuMCwiUmlnaHQiOjAuMCwiQm90dG9tIjowLjB9LCJQYWRkaW5nIjp7IiRpZCI6IjI1NCIsIlRvcCI6MC4wLCJMZWZ0IjowLjAsIlJpZ2h0IjowLjAsIkJvdHRvbSI6MC4wfSwiQmFja2dyb3VuZCI6eyIkaWQiOiIyNTUiLCJDb2xvciI6eyIkaWQiOiIyNTYiLCJBIjowLCJSIjoyNTUsIkciOjI1NSwiQiI6MjU1fX0sIklzVmlzaWJsZSI6ZmFsc2UsIldpZHRoIjowLjAsIkhlaWdodCI6MC4wLCJCb3JkZXJTdHlsZSI6bnVsbCwiUGFyZW50U3R5bGUiOm51bGx9LCJEYXRlRm9ybWF0Ijp7IiRpZCI6IjI1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1OCIsIkRhdGVQYXJ0SXNWaXNpYmxlIjpmYWxzZSwiVGltZVBhcnRJc1Zpc2libGUiOmZhbHNlfX0sIldlZWtOdW1iZXJpbmciOnsiJGlkIjoiMjU5IiwiRm9ybWF0IjowLCJJc1Zpc2libGUiOmZhbHNlLCJMYXN0S25vd25WaXNpYmlsaXR5U3RhdGUiOmZhbHNlfSwiSXNWaXNpYmxlIjp0cnVlLCJQYXJlbnRTdHlsZSI6bnVsbH0sIkh5cGVybGluayI6bnVsbCwiSW1wb3J0SWQiOiJBZ2VudHMgb2YgUy5ILkkuRS5MLkQgUzQgIn0seyIkaWQiOiIyNjAiLCJJZCI6ImMzYWExZmY4LTcxMWYtNDAxYS1hODRmLTYzYWViZTBjZDRkNCIsIkluZGV4IjozLCJHcm91cElkIjpudWxsLCJUaXRsZSI6IkFnZW50cyBvZiBTLkguSS5FLkwuRCBTMSIsIkRhdGVUaW1lIjoiMjAxOC0wNS0xMVQyMzo1OTowMCIsIlBlcmNlbnRhZ2VDb21wbGV0ZSI6bnVsbCwiTm90ZSI6bnVsbCwiU3R5bGUiOnsiJGlkIjoiMjYxIiwiVGl0bGVQb3NpdGlvbiI6IlJpZ2h0IiwiRGF0ZVBvc2l0aW9uIjoiTGVmdCIsIlNoYXBlVHlwZSI6MTMsIlNoYXBlU2l6ZSI6MCwiU2hhcGVTdHlsZSI6eyIkaWQiOiIyNjIiLCJNYXJnaW4iOnsiJGlkIjoiMjYzIiwiVG9wIjowLjAsIkxlZnQiOjAuMCwiUmlnaHQiOjAuMCwiQm90dG9tIjowLjB9LCJQYWRkaW5nIjp7IiRpZCI6IjI2NCIsIlRvcCI6MC4wLCJMZWZ0IjowLjAsIlJpZ2h0IjowLjAsIkJvdHRvbSI6MC4wfSwiQmFja2dyb3VuZCI6eyIkaWQiOiIyNjUiLCJDb2xvciI6eyIkaWQiOiIyNjYiLCJBIjoyNTUsIlIiOjI1NSwiRyI6MTkyLCJCIjowfX0sIklzVmlzaWJsZSI6dHJ1ZSwiV2lkdGgiOjEyLjAsIkhlaWdodCI6MTQuMCwiQm9yZGVyU3R5bGUiOnsiJGlkIjoiMjY3IiwiTGluZUNvbG9yIjp7IiRpZCI6IjI2OCIsIiR0eXBlIjoiTkxSRS5Db21tb24uRG9tLlNvbGlkQ29sb3JCcnVzaCwgTkxSRS5Db21tb24iLCJDb2xvciI6eyIkaWQiOiIyNjkiLCJBIjoyNTUsIlIiOjY1LCJHIjoxMTMsIkIiOjE1Nn19LCJMaW5lV2VpZ2h0IjowLjAsIkxpbmVUeXBlIjowLCJQYXJlbnRTdHlsZSI6bnVsbH0sIlBhcmVudFN0eWxlIjpudWxsfSwiVGl0bGVTdHlsZSI6eyIkaWQiOiIyNzAiLCJGb250U2V0dGluZ3MiOnsiJGlkIjoiMjcxIiwiRm9udFNpemUiOjExLCJGb250TmFtZSI6IlNlZ29lIFVJIiwiSXNCb2xkIjpmYWxzZSwiSXNJdGFsaWMiOmZhbHNlLCJJc1VuZGVybGluZWQiOmZhbHNlLCJQYXJlbnRTdHlsZSI6bnVsbH0sIkF1dG9TaXplIjoyLCJGb3JlZ3JvdW5kIjp7IiRyZWYiOiIxNyJ9LCJNYXhXaWR0aCI6MTEyLjAsIk1heEhlaWdodCI6IkluZmluaXR5IiwiU21hcnRGb3JlZ3JvdW5kSXNBY3RpdmUiOmZhbHNlLCJIb3Jpem9udGFsQWxpZ25tZW50IjowLCJWZXJ0aWNhbEFsaWdubWVudCI6MCwiU21hcnRGb3JlZ3JvdW5kIjpudWxsLCJCYWNrZ3JvdW5kRmlsbFR5cGUiOjEsIk1hcmdpbiI6eyIkaWQiOiIyNzIiLCJUb3AiOjAuMCwiTGVmdCI6MC4wLCJSaWdodCI6MC4wLCJCb3R0b20iOjAuMH0sIlBhZGRpbmciOnsiJGlkIjoiMjczIiwiVG9wIjowLjAsIkxlZnQiOjAuMCwiUmlnaHQiOjAuMCwiQm90dG9tIjowLjB9LCJCYWNrZ3JvdW5kIjp7IiRpZCI6IjI3NCIsIkNvbG9yIjp7IiRpZCI6IjI3NSIsIkEiOjI1NSwiUiI6MjI1LCJHIjoyMTYsIkIiOjIwOX19LCJJc1Zpc2libGUiOnRydWUsIldpZHRoIjowLjAsIkhlaWdodCI6MC4wLCJCb3JkZXJTdHlsZSI6bnVsbCwiUGFyZW50U3R5bGUiOm51bGx9LCJEYXRlU3R5bGUiOnsiJGlkIjoiMjc2IiwiRm9udFNldHRpbmdzIjp7IiRpZCI6IjI3NyIsIkZvbnRTaXplIjoxMCwiRm9udE5hbWUiOiJDYWxpYnJpIiwiSXNCb2xkIjpmYWxzZSwiSXNJdGFsaWMiOmZhbHNlLCJJc1VuZGVybGluZWQiOmZhbHNlLCJQYXJlbnRTdHlsZSI6bnVsbH0sIkF1dG9TaXplIjowLCJGb3JlZ3JvdW5kIjp7IiRpZCI6IjI3OCIsIkNvbG9yIjp7IiRpZCI6IjI3O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yODAiLCJUb3AiOjAuMCwiTGVmdCI6MC4wLCJSaWdodCI6MC4wLCJCb3R0b20iOjAuMH0sIlBhZGRpbmciOnsiJGlkIjoiMjgxIiwiVG9wIjowLjAsIkxlZnQiOjAuMCwiUmlnaHQiOjAuMCwiQm90dG9tIjowLjB9LCJCYWNrZ3JvdW5kIjp7IiRpZCI6IjI4MiIsIkNvbG9yIjp7IiRpZCI6IjI4MyIsIkEiOjAsIlIiOjI1NSwiRyI6MjU1LCJCIjoyNTV9fSwiSXNWaXNpYmxlIjpmYWxzZSwiV2lkdGgiOjAuMCwiSGVpZ2h0IjowLjAsIkJvcmRlclN0eWxlIjpudWxsLCJQYXJlbnRTdHlsZSI6bnVsbH0sIkRhdGVGb3JtYXQiOnsiJGlkIjoiMjg0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E1MSJ9fSwiV2Vla051bWJlcmluZyI6eyIkaWQiOiIyODUiLCJGb3JtYXQiOjAsIklzVmlzaWJsZSI6ZmFsc2UsIkxhc3RLbm93blZpc2liaWxpdHlTdGF0ZSI6ZmFsc2V9LCJJc1Zpc2libGUiOnRydWUsIlBhcmVudFN0eWxlIjpudWxsfSwiSHlwZXJsaW5rIjpudWxsLCJJbXBvcnRJZCI6IkFnZW50cyBvZiBTLkguSS5FLkwuRCBTMSJ9XSwiSWQiOiJkNjdkMDhmOS1lNzUyLTQ4NTAtOGUyNi1lODM4OGQzNWJkNGUiLCJJc1NpbmdsZUl0ZW1Sb3ciOmZhbHNlfV0sIkluZGV4IjoxLCJJZCI6ImUzOTgwYjU0LWZkMDktNDk5NC05YWFkLTExNmI1MGU2NTllMCIsIkhlYWRlclRleHQiOm51bGwsIklzRGVmYXVsdCI6dHJ1ZSwiU3R5bGUiOnsiJGlkIjoiMjg2IiwiSGVhZGVyU3R5bGUiOnsiJGlkIjoiMjg3IiwiVGV4dFN0eWxlIjp7IiRpZCI6IjI4OCIsIkZvbnRTZXR0aW5ncyI6eyIkaWQiOiIyODkiLCJGb250U2l6ZSI6MTEsIkZvbnROYW1lIjoiQ2FsaWJyaSIsIklzQm9sZCI6ZmFsc2UsIklzSXRhbGljIjpmYWxzZSwiSXNVbmRlcmxpbmVkIjpmYWxzZSwiUGFyZW50U3R5bGUiOm51bGx9LCJBdXRvU2l6ZSI6MCwiRm9yZWdyb3VuZCI6eyIkaWQiOiIyOTAiLCJDb2xvciI6eyIkaWQiOiIyOT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OTIiLCJUb3AiOjAuMCwiTGVmdCI6MC4wLCJSaWdodCI6MC4wLCJCb3R0b20iOjAuMH0sIlBhZGRpbmciOnsiJGlkIjoiMjkzIiwiVG9wIjowLjAsIkxlZnQiOjAuMCwiUmlnaHQiOjAuMCwiQm90dG9tIjowLjB9LCJCYWNrZ3JvdW5kIjp7IiRpZCI6IjI5NCIsIkNvbG9yIjp7IiRpZCI6IjI5NSIsIkEiOjAsIlIiOjI1NSwiRyI6MjU1LCJCIjoyNTV9fSwiSXNWaXNpYmxlIjp0cnVlLCJXaWR0aCI6MC4wLCJIZWlnaHQiOjAuMCwiQm9yZGVyU3R5bGUiOm51bGwsIlBhcmVudFN0eWxlIjpudWxsfSwiUmVjdGFuZ2xlU3R5bGUiOnsiJGlkIjoiMjk2IiwiTWFyZ2luIjp7IiRpZCI6IjI5NyIsIlRvcCI6MC4wLCJMZWZ0IjowLjAsIlJpZ2h0IjowLjAsIkJvdHRvbSI6MC4wfSwiUGFkZGluZyI6eyIkaWQiOiIyOTgiLCJUb3AiOjAuMCwiTGVmdCI6MC4wLCJSaWdodCI6MC4wLCJCb3R0b20iOjAuMH0sIkJhY2tncm91bmQiOnsiJGlkIjoiMjk5IiwiQ29sb3IiOnsiJGlkIjoiMzAwIiwiQSI6NjMsIlIiOjIzNywiRyI6MTI1LCJCIjo0OX19LCJJc1Zpc2libGUiOnRydWUsIldpZHRoIjowLjAsIkhlaWdodCI6MC4wLCJCb3JkZXJTdHlsZSI6eyIkaWQiOiIzMDEiLCJMaW5lQ29sb3IiOnsiJGlkIjoiMzAyIiwiJHR5cGUiOiJOTFJFLkNvbW1vbi5Eb20uU29saWRDb2xvckJydXNoLCBOTFJFLkNvbW1vbiIsIkNvbG9yIjp7IiRpZCI6IjMwMyIsIkEiOjI1NSwiUiI6NjUsIkciOjExMywiQiI6MTU2fX0sIkxpbmVXZWlnaHQiOjAuMCwiTGluZVR5cGUiOjAsIlBhcmVudFN0eWxlIjpudWxsfSwiUGFyZW50U3R5bGUiOm51bGx9LCJNYXJnaW4iOnsiJGlkIjoiMzA0IiwiVG9wIjowLjAsIkxlZnQiOjAuMCwiUmlnaHQiOjAuMCwiQm90dG9tIjowLjB9LCJQYWRkaW5nIjp7IiRpZCI6IjMwNSIsIlRvcCI6MC4wLCJMZWZ0IjowLjAsIlJpZ2h0IjowLjAsIkJvdHRvbSI6MC4wfSwiQmFja2dyb3VuZCI6bnVsbCwiSXNWaXNpYmxlIjp0cnVlLCJXaWR0aCI6MC4wLCJIZWlnaHQiOjAuMCwiQm9yZGVyU3R5bGUiOm51bGwsIlBhcmVudFN0eWxlIjpudWxsfSwiQmFja2dyb3VuZFN0eWxlIjp7IiRpZCI6IjMwNiIsIk1hcmdpbiI6eyIkaWQiOiIzMDciLCJUb3AiOjAuMCwiTGVmdCI6MC4wLCJSaWdodCI6MC4wLCJCb3R0b20iOjAuMH0sIlBhZGRpbmciOnsiJGlkIjoiMzA4IiwiVG9wIjowLjAsIkxlZnQiOjAuMCwiUmlnaHQiOjAuMCwiQm90dG9tIjowLjB9LCJCYWNrZ3JvdW5kIjp7IiRpZCI6IjMwOSIsIkNvbG9yIjp7IiRpZCI6IjMxMCIsIkEiOjUxLCJSIjoxNjUsIkciOjE2NSwiQiI6MTY1fX0sIklzVmlzaWJsZSI6dHJ1ZSwiV2lkdGgiOjAuMCwiSGVpZ2h0IjowLjAsIkJvcmRlclN0eWxlIjp7IiRpZCI6IjMxMSIsIkxpbmVDb2xvciI6eyIkaWQiOiIzMTIiLCIkdHlwZSI6Ik5MUkUuQ29tbW9uLkRvbS5Tb2xpZENvbG9yQnJ1c2gsIE5MUkUuQ29tbW9uIiwiQ29sb3IiOnsiJGlkIjoiMzEzIiwiQSI6MjU1LCJSIjo2NSwiRyI6MTEzLCJCIjoxNTZ9fSwiTGluZVdlaWdodCI6MC4wLCJMaW5lVHlwZSI6MCwiUGFyZW50U3R5bGUiOm51bGx9LCJQYXJlbnRTdHlsZSI6bnVsbH0sIk1hcmdpbiI6eyIkaWQiOiIzMTQiLCJUb3AiOjAuMCwiTGVmdCI6MC4wLCJSaWdodCI6MC4wLCJCb3R0b20iOjAuMH0sIlBhZGRpbmciOnsiJGlkIjoiMzE1IiwiVG9wIjowLjAsIkxlZnQiOjAuMCwiUmlnaHQiOjAuMCwiQm90dG9tIjowLjB9LCJJc1Zpc2libGUiOmZhbHNlLCJXaWR0aCI6MC4wLCJIZWlnaHQiOjAuMCwiQm9yZGVyU3R5bGUiOm51bGwsIlBhcmVudFN0eWxlIjpudWxsfX1dLCJJZCI6IjcwNzg1ZjgwLWRjYzYtNDgyMi05ZTU5LWVlYTIwYzIyNTliYyIsIkluZGV4IjoxLCJIZWFkZXJUZXh0IjoiICIsIlN0eWxlIjp7IiRpZCI6IjMxNiIsIkhlYWRlclN0eWxlIjp7IiRpZCI6IjMxNyIsIlRleHRJc1ZlcnRpY2FsIjp0cnVlLCJUZXh0U3R5bGUiOnsiJGlkIjoiMzE4IiwiRm9udFNldHRpbmdzIjp7IiRpZCI6IjMxOSIsIkZvbnRTaXplIjoxMiwiRm9udE5hbWUiOiJDYWxpYnJpIiwiSXNCb2xkIjpmYWxzZSwiSXNJdGFsaWMiOmZhbHNlLCJJc1VuZGVybGluZWQiOmZhbHNlLCJQYXJlbnRTdHlsZSI6bnVsbH0sIkF1dG9TaXplIjowLCJGb3JlZ3JvdW5kIjp7IiRpZCI6IjMyMCIsIkNvbG9yIjp7IiRpZCI6IjMy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MyMiIsIlRvcCI6MC4wLCJMZWZ0IjowLjAsIlJpZ2h0IjowLjAsIkJvdHRvbSI6MC4wfSwiUGFkZGluZyI6eyIkaWQiOiIzMjMiLCJUb3AiOjAuMCwiTGVmdCI6MC4wLCJSaWdodCI6MC4wLCJCb3R0b20iOjAuMH0sIkJhY2tncm91bmQiOnsiJGlkIjoiMzI0IiwiQ29sb3IiOnsiJGlkIjoiMzI1IiwiQSI6MCwiUiI6MjU1LCJHIjoyNTUsIkIiOjI1NX19LCJJc1Zpc2libGUiOnRydWUsIldpZHRoIjowLjAsIkhlaWdodCI6MC4wLCJCb3JkZXJTdHlsZSI6bnVsbCwiUGFyZW50U3R5bGUiOm51bGx9LCJSZWN0YW5nbGVTdHlsZSI6eyIkaWQiOiIzMjYiLCJNYXJnaW4iOnsiJGlkIjoiMzI3IiwiVG9wIjowLjAsIkxlZnQiOjAuMCwiUmlnaHQiOjAuMCwiQm90dG9tIjowLjB9LCJQYWRkaW5nIjp7IiRpZCI6IjMyOCIsIlRvcCI6MC4wLCJMZWZ0IjowLjAsIlJpZ2h0IjowLjAsIkJvdHRvbSI6MC4wfSwiQmFja2dyb3VuZCI6eyIkaWQiOiIzMjkiLCJDb2xvciI6eyIkaWQiOiIzMzAiLCJBIjoyNTUsIlIiOjIzNywiRyI6MjksIkIiOjM2fX0sIklzVmlzaWJsZSI6dHJ1ZSwiV2lkdGgiOjAuMCwiSGVpZ2h0IjowLjAsIkJvcmRlclN0eWxlIjp7IiRpZCI6IjMzMSIsIkxpbmVDb2xvciI6eyIkaWQiOiIzMzIiLCIkdHlwZSI6Ik5MUkUuQ29tbW9uLkRvbS5Tb2xpZENvbG9yQnJ1c2gsIE5MUkUuQ29tbW9uIiwiQ29sb3IiOnsiJGlkIjoiMzMzIiwiQSI6MjU1LCJSIjo2NSwiRyI6MTEzLCJCIjoxNTZ9fSwiTGluZVdlaWdodCI6MC4wLCJMaW5lVHlwZSI6MCwiUGFyZW50U3R5bGUiOm51bGx9LCJQYXJlbnRTdHlsZSI6bnVsbH0sIk1hcmdpbiI6eyIkaWQiOiIzMzQiLCJUb3AiOjAuMCwiTGVmdCI6MC4wLCJSaWdodCI6MC4wLCJCb3R0b20iOjAuMH0sIlBhZGRpbmciOnsiJGlkIjoiMzM1IiwiVG9wIjowLjAsIkxlZnQiOjAuMCwiUmlnaHQiOjAuMCwiQm90dG9tIjowLjB9LCJCYWNrZ3JvdW5kIjpudWxsLCJJc1Zpc2libGUiOnRydWUsIldpZHRoIjowLjAsIkhlaWdodCI6MC4wLCJCb3JkZXJTdHlsZSI6bnVsbCwiUGFyZW50U3R5bGUiOm51bGx9LCJCYWNrZ3JvdW5kU3R5bGUiOnsiJGlkIjoiMzM2IiwiTWFyZ2luIjp7IiRpZCI6IjMzNyIsIlRvcCI6MC4wLCJMZWZ0IjowLjAsIlJpZ2h0IjowLjAsIkJvdHRvbSI6MC4wfSwiUGFkZGluZyI6eyIkaWQiOiIzMzgiLCJUb3AiOjAuMCwiTGVmdCI6MC4wLCJSaWdodCI6MC4wLCJCb3R0b20iOjAuMH0sIkJhY2tncm91bmQiOnsiJHJlZiI6IjExNSJ9LCJJc1Zpc2libGUiOnRydWUsIldpZHRoIjowLjAsIkhlaWdodCI6MC4wLCJCb3JkZXJTdHlsZSI6eyIkaWQiOiIzMzkiLCJMaW5lQ29sb3IiOnsiJGlkIjoiMzQwIiwiJHR5cGUiOiJOTFJFLkNvbW1vbi5Eb20uU29saWRDb2xvckJydXNoLCBOTFJFLkNvbW1vbiIsIkNvbG9yIjp7IiRpZCI6IjM0MSIsIkEiOjI1NSwiUiI6MjMxLCJHIjoyMzAsIkIiOjIzMH19LCJMaW5lV2VpZ2h0IjowLjAsIkxpbmVUeXBlIjowLCJQYXJlbnRTdHlsZSI6bnVsbH0sIlBhcmVudFN0eWxlIjpudWxsfSwiSXNBYm92ZVRpbWViYW5kIjpmYWxzZSwiTWFyZ2luIjp7IiRpZCI6IjM0MiIsIlRvcCI6MC4wLCJMZWZ0IjowLjAsIlJpZ2h0IjowLjAsIkJvdHRvbSI6MC4wfSwiUGFkZGluZyI6eyIkaWQiOiIzNDMiLCJUb3AiOjAuMCwiTGVmdCI6MC4wLCJSaWdodCI6MC4wLCJCb3R0b20iOjAuMH0sIklzVmlzaWJsZSI6dHJ1ZSwiV2lkdGgiOjAuMCwiSGVpZ2h0IjowLjAsIkJvcmRlclN0eWxlIjp7IiRpZCI6IjM0NCIsIkxpbmVDb2xvciI6bnVsbCwiTGluZVdlaWdodCI6MC4wLCJMaW5lVHlwZSI6MCwiUGFyZW50U3R5bGUiOm51bGx9LCJQYXJlbnRTdHlsZSI6bnVsbH19LHsiJGlkIjoiMzQ1IiwiX2FjdGl2aXRpZXMiOlt7IiRpZCI6IjM0NiIsIl9yb3dzIjpbeyIkaWQiOiIzNDciLCJfdGFza3MiOltdLCJfbWlsZXN0b25lcyI6W3siJGlkIjoiMzQ4IiwiSWQiOiI0MjY4Zjg0MC05MjU3LTRmNTEtOGZmNy01YzIwZjdhZjllNjkiLCJJbmRleCI6MCwiR3JvdXBJZCI6bnVsbCwiVGl0bGUiOiJKZXNzaWNhIEpvbmVzIFMxIiwiRGF0ZVRpbWUiOiIyMDE4LTA1LTE0VDIzOjU5OjAwIiwiUGVyY2VudGFnZUNvbXBsZXRlIjpudWxsLCJOb3RlIjpudWxsLCJTdHlsZSI6eyIkaWQiOiIzNDkiLCJUaXRsZVBvc2l0aW9uIjoiUmlnaHQiLCJEYXRlUG9zaXRpb24iOiJMZWZ0IiwiU2hhcGVUeXBlIjoxMywiU2hhcGVTaXplIjowLCJTaGFwZVN0eWxlIjp7IiRpZCI6IjM1MCIsIk1hcmdpbiI6eyIkaWQiOiIzNTEiLCJUb3AiOjAuMCwiTGVmdCI6MC4wLCJSaWdodCI6MC4wLCJCb3R0b20iOjAuMH0sIlBhZGRpbmciOnsiJGlkIjoiMzUyIiwiVG9wIjowLjAsIkxlZnQiOjAuMCwiUmlnaHQiOjAuMCwiQm90dG9tIjowLjB9LCJCYWNrZ3JvdW5kIjp7IiRpZCI6IjM1MyIsIkNvbG9yIjp7IiRpZCI6IjM1NCIsIkEiOjI1NSwiUiI6MjU1LCJHIjoxOTIsIkIiOjB9fSwiSXNWaXNpYmxlIjp0cnVlLCJXaWR0aCI6MTIuMCwiSGVpZ2h0IjoxNC4wLCJCb3JkZXJTdHlsZSI6eyIkaWQiOiIzNTUiLCJMaW5lQ29sb3IiOnsiJGlkIjoiMzU2IiwiJHR5cGUiOiJOTFJFLkNvbW1vbi5Eb20uU29saWRDb2xvckJydXNoLCBOTFJFLkNvbW1vbiIsIkNvbG9yIjp7IiRpZCI6IjM1NyIsIkEiOjI1NSwiUiI6NjUsIkciOjExMywiQiI6MTU2fX0sIkxpbmVXZWlnaHQiOjAuMCwiTGluZVR5cGUiOjAsIlBhcmVudFN0eWxlIjpudWxsfSwiUGFyZW50U3R5bGUiOm51bGx9LCJUaXRsZVN0eWxlIjp7IiRpZCI6IjM1OCIsIkZvbnRTZXR0aW5ncyI6eyIkaWQiOiIzNTkiLCJGb250U2l6ZSI6MTEsIkZvbnROYW1lIjoiU2Vnb2UgVUkiLCJJc0JvbGQiOmZhbHNlLCJJc0l0YWxpYyI6ZmFsc2UsIklzVW5kZXJsaW5lZCI6ZmFsc2UsIlBhcmVudFN0eWxlIjpudWxsfSwiQXV0b1NpemUiOjIsIkZvcmVncm91bmQiOnsiJHJlZiI6IjE3In0sIk1heFdpZHRoIjo3OC4wLCJNYXhIZWlnaHQiOiJJbmZpbml0eSIsIlNtYXJ0Rm9yZWdyb3VuZElzQWN0aXZlIjpmYWxzZSwiSG9yaXpvbnRhbEFsaWdubWVudCI6MCwiVmVydGljYWxBbGlnbm1lbnQiOjAsIlNtYXJ0Rm9yZWdyb3VuZCI6bnVsbCwiQmFja2dyb3VuZEZpbGxUeXBlIjoxLCJNYXJnaW4iOnsiJGlkIjoiMzYwIiwiVG9wIjowLjAsIkxlZnQiOjAuMCwiUmlnaHQiOjAuMCwiQm90dG9tIjowLjB9LCJQYWRkaW5nIjp7IiRpZCI6IjM2MSIsIlRvcCI6MC4wLCJMZWZ0IjowLjAsIlJpZ2h0IjowLjAsIkJvdHRvbSI6MC4wfSwiQmFja2dyb3VuZCI6eyIkaWQiOiIzNjIiLCJDb2xvciI6eyIkaWQiOiIzNjMiLCJBIjoyNTUsIlIiOjIyNSwiRyI6MjE2LCJCIjoyMDl9fSwiSXNWaXNpYmxlIjp0cnVlLCJXaWR0aCI6MC4wLCJIZWlnaHQiOjAuMCwiQm9yZGVyU3R5bGUiOm51bGwsIlBhcmVudFN0eWxlIjpudWxsfSwiRGF0ZVN0eWxlIjp7IiRpZCI6IjM2NCIsIkZvbnRTZXR0aW5ncyI6eyIkaWQiOiIzNjUiLCJGb250U2l6ZSI6MTAsIkZvbnROYW1lIjoiQ2FsaWJyaSIsIklzQm9sZCI6ZmFsc2UsIklzSXRhbGljIjpmYWxzZSwiSXNVbmRlcmxpbmVkIjpmYWxzZSwiUGFyZW50U3R5bGUiOm51bGx9LCJBdXRvU2l6ZSI6MCwiRm9yZWdyb3VuZCI6eyIkaWQiOiIzNjYiLCJDb2xvciI6eyIkaWQiOiIzNjc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MzY4IiwiVG9wIjowLjAsIkxlZnQiOjAuMCwiUmlnaHQiOjAuMCwiQm90dG9tIjowLjB9LCJQYWRkaW5nIjp7IiRpZCI6IjM2OSIsIlRvcCI6MC4wLCJMZWZ0IjowLjAsIlJpZ2h0IjowLjAsIkJvdHRvbSI6MC4wfSwiQmFja2dyb3VuZCI6eyIkaWQiOiIzNzAiLCJDb2xvciI6eyIkaWQiOiIzNzEiLCJBIjowLCJSIjoyNTUsIkciOjI1NSwiQiI6MjU1fX0sIklzVmlzaWJsZSI6ZmFsc2UsIldpZHRoIjowLjAsIkhlaWdodCI6MC4wLCJCb3JkZXJTdHlsZSI6bnVsbCwiUGFyZW50U3R5bGUiOm51bGx9LCJEYXRlRm9ybWF0Ijp7IiRpZCI6IjM3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3MyIsIkRhdGVQYXJ0SXNWaXNpYmxlIjpmYWxzZSwiVGltZVBhcnRJc1Zpc2libGUiOmZhbHNlfX0sIldlZWtOdW1iZXJpbmciOnsiJGlkIjoiMzc0IiwiRm9ybWF0IjowLCJJc1Zpc2libGUiOmZhbHNlLCJMYXN0S25vd25WaXNpYmlsaXR5U3RhdGUiOmZhbHNlfSwiSXNWaXNpYmxlIjp0cnVlLCJQYXJlbnRTdHlsZSI6bnVsbH0sIkh5cGVybGluayI6bnVsbCwiSW1wb3J0SWQiOiJKZXNzaWNhIEpvbmVzIFMxIn0seyIkaWQiOiIzNzUiLCJJZCI6IjhkODJkOWUwLWNhNzAtNDYzZi04ZjE1LTZhOGNhYWUxOTBjMCIsIkluZGV4IjoxLCJHcm91cElkIjpudWxsLCJUaXRsZSI6Ikplc3NpY2EgSm9uZXMgUzIiLCJEYXRlVGltZSI6IjIwMTgtMDUtMjNUMjM6NTk6MDAiLCJQZXJjZW50YWdlQ29tcGxldGUiOm51bGwsIk5vdGUiOm51bGwsIlN0eWxlIjp7IiRpZCI6IjM3NiIsIlRpdGxlUG9zaXRpb24iOiJSaWdodCIsIkRhdGVQb3NpdGlvbiI6IkxlZnQiLCJTaGFwZVR5cGUiOjEzLCJTaGFwZVNpemUiOjAsIlNoYXBlU3R5bGUiOnsiJGlkIjoiMzc3IiwiTWFyZ2luIjp7IiRpZCI6IjM3OCIsIlRvcCI6MC4wLCJMZWZ0IjowLjAsIlJpZ2h0IjowLjAsIkJvdHRvbSI6MC4wfSwiUGFkZGluZyI6eyIkaWQiOiIzNzkiLCJUb3AiOjAuMCwiTGVmdCI6MC4wLCJSaWdodCI6MC4wLCJCb3R0b20iOjAuMH0sIkJhY2tncm91bmQiOnsiJGlkIjoiMzgwIiwiQ29sb3IiOnsiJGlkIjoiMzgxIiwiQSI6MjU1LCJSIjoyNTUsIkciOjE5MiwiQiI6MH19LCJJc1Zpc2libGUiOnRydWUsIldpZHRoIjoxMi4wLCJIZWlnaHQiOjE0LjAsIkJvcmRlclN0eWxlIjp7IiRpZCI6IjM4MiIsIkxpbmVDb2xvciI6eyIkaWQiOiIzODMiLCIkdHlwZSI6Ik5MUkUuQ29tbW9uLkRvbS5Tb2xpZENvbG9yQnJ1c2gsIE5MUkUuQ29tbW9uIiwiQ29sb3IiOnsiJGlkIjoiMzg0IiwiQSI6MjU1LCJSIjo2NSwiRyI6MTEzLCJCIjoxNTZ9fSwiTGluZVdlaWdodCI6MC4wLCJMaW5lVHlwZSI6MCwiUGFyZW50U3R5bGUiOm51bGx9LCJQYXJlbnRTdHlsZSI6bnVsbH0sIlRpdGxlU3R5bGUiOnsiJGlkIjoiMzg1IiwiRm9udFNldHRpbmdzIjp7IiRpZCI6IjM4NiIsIkZvbnRTaXplIjoxMSwiRm9udE5hbWUiOiJTZWdvZSBVSSIsIklzQm9sZCI6ZmFsc2UsIklzSXRhbGljIjpmYWxzZSwiSXNVbmRlcmxpbmVkIjpmYWxzZSwiUGFyZW50U3R5bGUiOm51bGx9LCJBdXRvU2l6ZSI6MiwiRm9yZWdyb3VuZCI6eyIkcmVmIjoiMTcifSwiTWF4V2lkdGgiOjc4LjAsIk1heEhlaWdodCI6IkluZmluaXR5IiwiU21hcnRGb3JlZ3JvdW5kSXNBY3RpdmUiOmZhbHNlLCJIb3Jpem9udGFsQWxpZ25tZW50IjowLCJWZXJ0aWNhbEFsaWdubWVudCI6MCwiU21hcnRGb3JlZ3JvdW5kIjpudWxsLCJCYWNrZ3JvdW5kRmlsbFR5cGUiOjEsIk1hcmdpbiI6eyIkaWQiOiIzODciLCJUb3AiOjAuMCwiTGVmdCI6MC4wLCJSaWdodCI6MC4wLCJCb3R0b20iOjAuMH0sIlBhZGRpbmciOnsiJGlkIjoiMzg4IiwiVG9wIjowLjAsIkxlZnQiOjAuMCwiUmlnaHQiOjAuMCwiQm90dG9tIjowLjB9LCJCYWNrZ3JvdW5kIjp7IiRpZCI6IjM4OSIsIkNvbG9yIjp7IiRpZCI6IjM5MCIsIkEiOjI1NSwiUiI6MjI1LCJHIjoyMTYsIkIiOjIwOX19LCJJc1Zpc2libGUiOnRydWUsIldpZHRoIjowLjAsIkhlaWdodCI6MC4wLCJCb3JkZXJTdHlsZSI6bnVsbCwiUGFyZW50U3R5bGUiOm51bGx9LCJEYXRlU3R5bGUiOnsiJGlkIjoiMzkxIiwiRm9udFNldHRpbmdzIjp7IiRpZCI6IjM5MiIsIkZvbnRTaXplIjoxMCwiRm9udE5hbWUiOiJDYWxpYnJpIiwiSXNCb2xkIjpmYWxzZSwiSXNJdGFsaWMiOmZhbHNlLCJJc1VuZGVybGluZWQiOmZhbHNlLCJQYXJlbnRTdHlsZSI6bnVsbH0sIkF1dG9TaXplIjowLCJGb3JlZ3JvdW5kIjp7IiRpZCI6IjM5MyIsIkNvbG9yIjp7IiRpZCI6IjM5N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zOTUiLCJUb3AiOjAuMCwiTGVmdCI6MC4wLCJSaWdodCI6MC4wLCJCb3R0b20iOjAuMH0sIlBhZGRpbmciOnsiJGlkIjoiMzk2IiwiVG9wIjowLjAsIkxlZnQiOjAuMCwiUmlnaHQiOjAuMCwiQm90dG9tIjowLjB9LCJCYWNrZ3JvdW5kIjp7IiRpZCI6IjM5NyIsIkNvbG9yIjp7IiRpZCI6IjM5OCIsIkEiOjAsIlIiOjI1NSwiRyI6MjU1LCJCIjoyNTV9fSwiSXNWaXNpYmxlIjpmYWxzZSwiV2lkdGgiOjAuMCwiSGVpZ2h0IjowLjAsIkJvcmRlclN0eWxlIjpudWxsLCJQYXJlbnRTdHlsZSI6bnVsbH0sIkRhdGVGb3JtYXQiOnsiJGlkIjoiMzk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AwIiwiRGF0ZVBhcnRJc1Zpc2libGUiOmZhbHNlLCJUaW1lUGFydElzVmlzaWJsZSI6ZmFsc2V9fSwiV2Vla051bWJlcmluZyI6eyIkaWQiOiI0MDEiLCJGb3JtYXQiOjAsIklzVmlzaWJsZSI6ZmFsc2UsIkxhc3RLbm93blZpc2liaWxpdHlTdGF0ZSI6ZmFsc2V9LCJJc1Zpc2libGUiOnRydWUsIlBhcmVudFN0eWxlIjpudWxsfSwiSHlwZXJsaW5rIjpudWxsLCJJbXBvcnRJZCI6Ikplc3NpY2EgSm9uZXMgUzIifV0sIklkIjoiN2E5M2QwMDctOGE5Ni00NGVkLTkwNmYtMDgwZDJlMDU2Y2E0IiwiSXNTaW5nbGVJdGVtUm93IjpmYWxzZX1dLCJJbmRleCI6MiwiSWQiOiIxNDQyYmIxMC0xMjdiLTRiMTItYTY1OS1hZjI1N2YxMGZkNWEiLCJIZWFkZXJUZXh0IjpudWxsLCJJc0RlZmF1bHQiOnRydWUsIlN0eWxlIjp7IiRpZCI6IjQwMiIsIkhlYWRlclN0eWxlIjp7IiRpZCI6IjQwMyIsIlRleHRTdHlsZSI6eyIkaWQiOiI0MDQiLCJGb250U2V0dGluZ3MiOnsiJGlkIjoiNDA1IiwiRm9udFNpemUiOjExLCJGb250TmFtZSI6IkNhbGlicmkiLCJJc0JvbGQiOmZhbHNlLCJJc0l0YWxpYyI6ZmFsc2UsIklzVW5kZXJsaW5lZCI6ZmFsc2UsIlBhcmVudFN0eWxlIjpudWxsfSwiQXV0b1NpemUiOjAsIkZvcmVncm91bmQiOnsiJGlkIjoiNDA2IiwiQ29sb3IiOnsiJGlkIjoiNDA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aWQiOiI0MTAiLCJDb2xvciI6eyIkaWQiOiI0MTEiLCJBIjowLCJSIjoyNTUsIkciOjI1NSwiQiI6MjU1fX0sIklzVmlzaWJsZSI6dHJ1ZSwiV2lkdGgiOjAuMCwiSGVpZ2h0IjowLjAsIkJvcmRlclN0eWxlIjpudWxsLCJQYXJlbnRTdHlsZSI6bnVsbH0sIlJlY3RhbmdsZVN0eWxlIjp7IiRpZCI6IjQxMiIsIk1hcmdpbiI6eyIkaWQiOiI0MTMiLCJUb3AiOjAuMCwiTGVmdCI6MC4wLCJSaWdodCI6MC4wLCJCb3R0b20iOjAuMH0sIlBhZGRpbmciOnsiJGlkIjoiNDE0IiwiVG9wIjowLjAsIkxlZnQiOjAuMCwiUmlnaHQiOjAuMCwiQm90dG9tIjowLjB9LCJCYWNrZ3JvdW5kIjp7IiRpZCI6IjQxNSIsIkNvbG9yIjp7IiRpZCI6IjQxNiIsIkEiOjYzLCJSIjoxNjUsIkciOjE2NSwiQiI6MTY1fX0sIklzVmlzaWJsZSI6dHJ1ZSwiV2lkdGgiOjAuMCwiSGVpZ2h0IjowLjAsIkJvcmRlclN0eWxlIjp7IiRpZCI6IjQxNyIsIkxpbmVDb2xvciI6eyIkaWQiOiI0MTgiLCIkdHlwZSI6Ik5MUkUuQ29tbW9uLkRvbS5Tb2xpZENvbG9yQnJ1c2gsIE5MUkUuQ29tbW9uIiwiQ29sb3IiOnsiJGlkIjoiNDE5IiwiQSI6MjU1LCJSIjo2NSwiRyI6MTEzLCJCIjoxNTZ9fSwiTGluZVdlaWdodCI6MC4wLCJMaW5lVHlwZSI6MCwiUGFyZW50U3R5bGUiOm51bGx9LCJQYXJlbnRTdHlsZSI6bnVsbH0sIk1hcmdpbiI6eyIkaWQiOiI0MjAiLCJUb3AiOjAuMCwiTGVmdCI6MC4wLCJSaWdodCI6MC4wLCJCb3R0b20iOjAuMH0sIlBhZGRpbmciOnsiJGlkIjoiNDIxIiwiVG9wIjowLjAsIkxlZnQiOjAuMCwiUmlnaHQiOjAuMCwiQm90dG9tIjowLjB9LCJCYWNrZ3JvdW5kIjpudWxsLCJJc1Zpc2libGUiOnRydWUsIldpZHRoIjowLjAsIkhlaWdodCI6MC4wLCJCb3JkZXJTdHlsZSI6bnVsbCwiUGFyZW50U3R5bGUiOm51bGx9LCJCYWNrZ3JvdW5kU3R5bGUiOnsiJGlkIjoiNDIyIiwiTWFyZ2luIjp7IiRpZCI6IjQyMyIsIlRvcCI6MC4wLCJMZWZ0IjowLjAsIlJpZ2h0IjowLjAsIkJvdHRvbSI6MC4wfSwiUGFkZGluZyI6eyIkaWQiOiI0MjQiLCJUb3AiOjAuMCwiTGVmdCI6MC4wLCJSaWdodCI6MC4wLCJCb3R0b20iOjAuMH0sIkJhY2tncm91bmQiOnsiJGlkIjoiNDI1IiwiQ29sb3IiOnsiJGlkIjoiNDI2IiwiQSI6NTEsIlIiOjE2NSwiRyI6MTY1LCJCIjoxNjV9fSwiSXNWaXNpYmxlIjp0cnVlLCJXaWR0aCI6MC4wLCJIZWlnaHQiOjAuMCwiQm9yZGVyU3R5bGUiOnsiJGlkIjoiNDI3IiwiTGluZUNvbG9yIjp7IiRpZCI6IjQyOCIsIiR0eXBlIjoiTkxSRS5Db21tb24uRG9tLlNvbGlkQ29sb3JCcnVzaCwgTkxSRS5Db21tb24iLCJDb2xvciI6eyIkaWQiOiI0MjkiLCJBIjoyNTUsIlIiOjY1LCJHIjoxMTMsIkIiOjE1Nn19LCJMaW5lV2VpZ2h0IjowLjAsIkxpbmVUeXBlIjowLCJQYXJlbnRTdHlsZSI6bnVsbH0sIlBhcmVudFN0eWxlIjpudWxsfSwiTWFyZ2luIjp7IiRpZCI6IjQzMCIsIlRvcCI6MC4wLCJMZWZ0IjowLjAsIlJpZ2h0IjowLjAsIkJvdHRvbSI6MC4wfSwiUGFkZGluZyI6eyIkaWQiOiI0MzEiLCJUb3AiOjAuMCwiTGVmdCI6MC4wLCJSaWdodCI6MC4wLCJCb3R0b20iOjAuMH0sIklzVmlzaWJsZSI6ZmFsc2UsIldpZHRoIjowLjAsIkhlaWdodCI6MC4wLCJCb3JkZXJTdHlsZSI6bnVsbCwiUGFyZW50U3R5bGUiOm51bGx9fV0sIklkIjoiZDA5ZmM5NWEtMmFiOC00N2RjLWI4NDAtYTA0N2E5OGEwZmRlIiwiSW5kZXgiOjIsIkhlYWRlclRleHQiOiIgIiwiU3R5bGUiOnsiJGlkIjoiNDMyIiwiSGVhZGVyU3R5bGUiOnsiJGlkIjoiNDMzIiwiVGV4dElzVmVydGljYWwiOnRydWUsIlRleHRTdHlsZSI6eyIkaWQiOiI0MzQiLCJGb250U2V0dGluZ3MiOnsiJGlkIjoiNDM1IiwiRm9udFNpemUiOjEyLCJGb250TmFtZSI6IkNhbGlicmkiLCJJc0JvbGQiOmZhbHNlLCJJc0l0YWxpYyI6ZmFsc2UsIklzVW5kZXJsaW5lZCI6ZmFsc2UsIlBhcmVudFN0eWxlIjpudWxsfSwiQXV0b1NpemUiOjAsIkZvcmVncm91bmQiOnsiJHJlZiI6IjMyMCJ9LCJNYXhXaWR0aCI6IkluZmluaXR5IiwiTWF4SGVpZ2h0IjoiSW5maW5pdHkiLCJTbWFydEZvcmVncm91bmRJc0FjdGl2ZSI6ZmFsc2UsIkhvcml6b250YWxBbGlnbm1lbnQiOjAsIlZlcnRpY2FsQWxpZ25tZW50IjowLCJTbWFydEZvcmVncm91bmQiOm51bGwsIkJhY2tncm91bmRGaWxsVHlwZSI6MCwiTWFyZ2luIjp7IiRpZCI6IjQzNiIsIlRvcCI6MC4wLCJMZWZ0IjowLjAsIlJpZ2h0IjowLjAsIkJvdHRvbSI6MC4wfSwiUGFkZGluZyI6eyIkaWQiOiI0MzciLCJUb3AiOjAuMCwiTGVmdCI6MC4wLCJSaWdodCI6MC4wLCJCb3R0b20iOjAuMH0sIkJhY2tncm91bmQiOnsiJGlkIjoiNDM4IiwiQ29sb3IiOnsiJGlkIjoiNDM5IiwiQSI6MCwiUiI6MjU1LCJHIjoyNTUsIkIiOjI1NX19LCJJc1Zpc2libGUiOnRydWUsIldpZHRoIjowLjAsIkhlaWdodCI6MC4wLCJCb3JkZXJTdHlsZSI6bnVsbCwiUGFyZW50U3R5bGUiOm51bGx9LCJSZWN0YW5nbGVTdHlsZSI6eyIkaWQiOiI0NDAiLCJNYXJnaW4iOnsiJGlkIjoiNDQxIiwiVG9wIjowLjAsIkxlZnQiOjAuMCwiUmlnaHQiOjAuMCwiQm90dG9tIjowLjB9LCJQYWRkaW5nIjp7IiRpZCI6IjQ0MiIsIlRvcCI6MC4wLCJMZWZ0IjowLjAsIlJpZ2h0IjowLjAsIkJvdHRvbSI6MC4wfSwiQmFja2dyb3VuZCI6eyIkaWQiOiI0NDMiLCJDb2xvciI6eyIkaWQiOiI0NDQiLCJBIjoyNTUsIlIiOjI1NCwiRyI6MTg2LCJCIjoxMH19LCJJc1Zpc2libGUiOnRydWUsIldpZHRoIjowLjAsIkhlaWdodCI6MC4wLCJCb3JkZXJTdHlsZSI6eyIkaWQiOiI0NDUiLCJMaW5lQ29sb3IiOnsiJGlkIjoiNDQ2IiwiJHR5cGUiOiJOTFJFLkNvbW1vbi5Eb20uU29saWRDb2xvckJydXNoLCBOTFJFLkNvbW1vbiIsIkNvbG9yIjp7IiRpZCI6IjQ0NyIsIkEiOjI1NSwiUiI6NjUsIkciOjExMywiQiI6MTU2fX0sIkxpbmVXZWlnaHQiOjAuMCwiTGluZVR5cGUiOjAsIlBhcmVudFN0eWxlIjpudWxsfSwiUGFyZW50U3R5bGUiOm51bGx9LCJNYXJnaW4iOnsiJGlkIjoiNDQ4IiwiVG9wIjowLjAsIkxlZnQiOjAuMCwiUmlnaHQiOjAuMCwiQm90dG9tIjowLjB9LCJQYWRkaW5nIjp7IiRpZCI6IjQ0OSIsIlRvcCI6MC4wLCJMZWZ0IjowLjAsIlJpZ2h0IjowLjAsIkJvdHRvbSI6MC4wfSwiQmFja2dyb3VuZCI6bnVsbCwiSXNWaXNpYmxlIjp0cnVlLCJXaWR0aCI6MC4wLCJIZWlnaHQiOjAuMCwiQm9yZGVyU3R5bGUiOm51bGwsIlBhcmVudFN0eWxlIjpudWxsfSwiQmFja2dyb3VuZFN0eWxlIjp7IiRpZCI6IjQ1MCIsIk1hcmdpbiI6eyIkaWQiOiI0NTEiLCJUb3AiOjAuMCwiTGVmdCI6MC4wLCJSaWdodCI6MC4wLCJCb3R0b20iOjAuMH0sIlBhZGRpbmciOnsiJGlkIjoiNDUyIiwiVG9wIjowLjAsIkxlZnQiOjAuMCwiUmlnaHQiOjAuMCwiQm90dG9tIjowLjB9LCJCYWNrZ3JvdW5kIjp7IiRyZWYiOiIxMTUifSwiSXNWaXNpYmxlIjp0cnVlLCJXaWR0aCI6MC4wLCJIZWlnaHQiOjAuMCwiQm9yZGVyU3R5bGUiOnsiJGlkIjoiNDUzIiwiTGluZUNvbG9yIjp7IiRpZCI6IjQ1NCIsIiR0eXBlIjoiTkxSRS5Db21tb24uRG9tLlNvbGlkQ29sb3JCcnVzaCwgTkxSRS5Db21tb24iLCJDb2xvciI6eyIkaWQiOiI0NTUiLCJBIjoyNTUsIlIiOjIzMSwiRyI6MjMwLCJCIjoyMzB9fSwiTGluZVdlaWdodCI6MC4wLCJMaW5lVHlwZSI6MCwiUGFyZW50U3R5bGUiOm51bGx9LCJQYXJlbnRTdHlsZSI6bnVsbH0sIklzQWJvdmVUaW1lYmFuZCI6ZmFsc2UsIk1hcmdpbiI6eyIkaWQiOiI0NTYiLCJUb3AiOjAuMCwiTGVmdCI6MC4wLCJSaWdodCI6MC4wLCJCb3R0b20iOjAuMH0sIlBhZGRpbmciOnsiJGlkIjoiNDU3IiwiVG9wIjowLjAsIkxlZnQiOjAuMCwiUmlnaHQiOjAuMCwiQm90dG9tIjowLjB9LCJJc1Zpc2libGUiOnRydWUsIldpZHRoIjowLjAsIkhlaWdodCI6MC4wLCJCb3JkZXJTdHlsZSI6eyIkaWQiOiI0NTgiLCJMaW5lQ29sb3IiOm51bGwsIkxpbmVXZWlnaHQiOjAuMCwiTGluZVR5cGUiOjAsIlBhcmVudFN0eWxlIjpudWxsfSwiUGFyZW50U3R5bGUiOm51bGx9fSx7IiRpZCI6IjQ1OSIsIl9hY3Rpdml0aWVzIjpbeyIkaWQiOiI0NjAiLCJfcm93cyI6W3siJGlkIjoiNDYxIiwiX3Rhc2tzIjpbXSwiX21pbGVzdG9uZXMiOlt7IiRpZCI6IjQ2MiIsIklkIjoiNzg5N2E4M2MtYjE3Ni00ODY1LWFiY2EtOTk1NmM4YTc1NzQ5IiwiSW5kZXgiOjEsIkdyb3VwSWQiOm51bGwsIlRpdGxlIjoiSXJvbiBGaXN0IFMyIiwiRGF0ZVRpbWUiOiIyMDE4LTA2LTAxVDIzOjU5OjAwIiwiUGVyY2VudGFnZUNvbXBsZXRlIjpudWxsLCJOb3RlIjpudWxsLCJTdHlsZSI6eyIkaWQiOiI0NjMiLCJUaXRsZVBvc2l0aW9uIjoiUmlnaHQiLCJEYXRlUG9zaXRpb24iOiJMZWZ0IiwiU2hhcGVUeXBlIjoxMywiU2hhcGVTaXplIjowLCJTaGFwZVN0eWxlIjp7IiRpZCI6IjQ2NCIsIk1hcmdpbiI6eyIkaWQiOiI0NjUiLCJUb3AiOjAuMCwiTGVmdCI6MC4wLCJSaWdodCI6MC4wLCJCb3R0b20iOjAuMH0sIlBhZGRpbmciOnsiJGlkIjoiNDY2IiwiVG9wIjowLjAsIkxlZnQiOjAuMCwiUmlnaHQiOjAuMCwiQm90dG9tIjowLjB9LCJCYWNrZ3JvdW5kIjp7IiRpZCI6IjQ2NyIsIkNvbG9yIjp7IiRpZCI6IjQ2OCIsIkEiOjI1NSwiUiI6MjU1LCJHIjoxOTIsIkIiOjB9fSwiSXNWaXNpYmxlIjp0cnVlLCJXaWR0aCI6MTIuMCwiSGVpZ2h0IjoxNC4wLCJCb3JkZXJTdHlsZSI6eyIkaWQiOiI0NjkiLCJMaW5lQ29sb3IiOnsiJGlkIjoiNDcwIiwiJHR5cGUiOiJOTFJFLkNvbW1vbi5Eb20uU29saWRDb2xvckJydXNoLCBOTFJFLkNvbW1vbiIsIkNvbG9yIjp7IiRpZCI6IjQ3MSIsIkEiOjI1NSwiUiI6NjUsIkciOjExMywiQiI6MTU2fX0sIkxpbmVXZWlnaHQiOjAuMCwiTGluZVR5cGUiOjAsIlBhcmVudFN0eWxlIjpudWxsfSwiUGFyZW50U3R5bGUiOm51bGx9LCJUaXRsZVN0eWxlIjp7IiRpZCI6IjQ3MiIsIkZvbnRTZXR0aW5ncyI6eyIkaWQiOiI0NzMiLCJGb250U2l6ZSI6MTEsIkZvbnROYW1lIjoiU2Vnb2UgVUkiLCJJc0JvbGQiOmZhbHNlLCJJc0l0YWxpYyI6ZmFsc2UsIklzVW5kZXJsaW5lZCI6ZmFsc2UsIlBhcmVudFN0eWxlIjpudWxsfSwiQXV0b1NpemUiOjIsIkZvcmVncm91bmQiOnsiJHJlZiI6IjE3In0sIk1heFdpZHRoIjo1NC4wLCJNYXhIZWlnaHQiOiJJbmZpbml0eSIsIlNtYXJ0Rm9yZWdyb3VuZElzQWN0aXZlIjpmYWxzZSwiSG9yaXpvbnRhbEFsaWdubWVudCI6MCwiVmVydGljYWxBbGlnbm1lbnQiOjAsIlNtYXJ0Rm9yZWdyb3VuZCI6bnVsbCwiQmFja2dyb3VuZEZpbGxUeXBlIjoxLCJNYXJnaW4iOnsiJGlkIjoiNDc0IiwiVG9wIjowLjAsIkxlZnQiOjAuMCwiUmlnaHQiOjAuMCwiQm90dG9tIjowLjB9LCJQYWRkaW5nIjp7IiRpZCI6IjQ3NSIsIlRvcCI6MC4wLCJMZWZ0IjowLjAsIlJpZ2h0IjowLjAsIkJvdHRvbSI6MC4wfSwiQmFja2dyb3VuZCI6eyIkaWQiOiI0NzYiLCJDb2xvciI6eyIkaWQiOiI0NzciLCJBIjoyNTUsIlIiOjIyNSwiRyI6MjE2LCJCIjoyMDl9fSwiSXNWaXNpYmxlIjp0cnVlLCJXaWR0aCI6MC4wLCJIZWlnaHQiOjAuMCwiQm9yZGVyU3R5bGUiOm51bGwsIlBhcmVudFN0eWxlIjpudWxsfSwiRGF0ZVN0eWxlIjp7IiRpZCI6IjQ3OCIsIkZvbnRTZXR0aW5ncyI6eyIkaWQiOiI0NzkiLCJGb250U2l6ZSI6MTAsIkZvbnROYW1lIjoiQ2FsaWJyaSIsIklzQm9sZCI6ZmFsc2UsIklzSXRhbGljIjpmYWxzZSwiSXNVbmRlcmxpbmVkIjpmYWxzZSwiUGFyZW50U3R5bGUiOm51bGx9LCJBdXRvU2l6ZSI6MCwiRm9yZWdyb3VuZCI6eyIkaWQiOiI0ODAiLCJDb2xvciI6eyIkaWQiOiI0ODE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NDgyIiwiVG9wIjowLjAsIkxlZnQiOjAuMCwiUmlnaHQiOjAuMCwiQm90dG9tIjowLjB9LCJQYWRkaW5nIjp7IiRpZCI6IjQ4MyIsIlRvcCI6MC4wLCJMZWZ0IjowLjAsIlJpZ2h0IjowLjAsIkJvdHRvbSI6MC4wfSwiQmFja2dyb3VuZCI6eyIkaWQiOiI0ODQiLCJDb2xvciI6eyIkaWQiOiI0ODUiLCJBIjowLCJSIjoyNTUsIkciOjI1NSwiQiI6MjU1fX0sIklzVmlzaWJsZSI6ZmFsc2UsIldpZHRoIjowLjAsIkhlaWdodCI6MC4wLCJCb3JkZXJTdHlsZSI6bnVsbCwiUGFyZW50U3R5bGUiOm51bGx9LCJEYXRlRm9ybWF0Ijp7IiRpZCI6IjQ4N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xNTEifX0sIldlZWtOdW1iZXJpbmciOnsiJGlkIjoiNDg3IiwiRm9ybWF0IjowLCJJc1Zpc2libGUiOmZhbHNlLCJMYXN0S25vd25WaXNpYmlsaXR5U3RhdGUiOmZhbHNlfSwiSXNWaXNpYmxlIjp0cnVlLCJQYXJlbnRTdHlsZSI6bnVsbH0sIkh5cGVybGluayI6bnVsbCwiSW1wb3J0SWQiOiJJcm9uIEZpc3QgUzIifSx7IiRpZCI6IjQ4OCIsIklkIjoiOTQ5NWZmNDItOWNhMy00ZWI2LWFmYzAtOTlmZjI2MzNiNmNjIiwiSW5kZXgiOjAsIkdyb3VwSWQiOm51bGwsIlRpdGxlIjoiSXJvbiBGaXN0IFMxICIsIkRhdGVUaW1lIjoiMjAxOC0wNS0xOFQyMzo1OTowMCIsIlBlcmNlbnRhZ2VDb21wbGV0ZSI6bnVsbCwiTm90ZSI6bnVsbCwiU3R5bGUiOnsiJGlkIjoiNDg5IiwiVGl0bGVQb3NpdGlvbiI6IlJpZ2h0IiwiRGF0ZVBvc2l0aW9uIjoiTGVmdCIsIlNoYXBlVHlwZSI6MTMsIlNoYXBlU2l6ZSI6MCwiU2hhcGVTdHlsZSI6eyIkaWQiOiI0OTAiLCJNYXJnaW4iOnsiJGlkIjoiNDkxIiwiVG9wIjowLjAsIkxlZnQiOjAuMCwiUmlnaHQiOjAuMCwiQm90dG9tIjowLjB9LCJQYWRkaW5nIjp7IiRpZCI6IjQ5MiIsIlRvcCI6MC4wLCJMZWZ0IjowLjAsIlJpZ2h0IjowLjAsIkJvdHRvbSI6MC4wfSwiQmFja2dyb3VuZCI6eyIkaWQiOiI0OTMiLCJDb2xvciI6eyIkaWQiOiI0OTQiLCJBIjoyNTUsIlIiOjI1NSwiRyI6MTkyLCJCIjowfX0sIklzVmlzaWJsZSI6dHJ1ZSwiV2lkdGgiOjEyLjAsIkhlaWdodCI6MTQuMCwiQm9yZGVyU3R5bGUiOnsiJGlkIjoiNDk1IiwiTGluZUNvbG9yIjp7IiRpZCI6IjQ5NiIsIiR0eXBlIjoiTkxSRS5Db21tb24uRG9tLlNvbGlkQ29sb3JCcnVzaCwgTkxSRS5Db21tb24iLCJDb2xvciI6eyIkaWQiOiI0OTciLCJBIjoyNTUsIlIiOjY1LCJHIjoxMTMsIkIiOjE1Nn19LCJMaW5lV2VpZ2h0IjowLjAsIkxpbmVUeXBlIjowLCJQYXJlbnRTdHlsZSI6bnVsbH0sIlBhcmVudFN0eWxlIjpudWxsfSwiVGl0bGVTdHlsZSI6eyIkaWQiOiI0OTgiLCJGb250U2V0dGluZ3MiOnsiJGlkIjoiNDk5IiwiRm9udFNpemUiOjExLCJGb250TmFtZSI6IlNlZ29lIFVJIiwiSXNCb2xkIjpmYWxzZSwiSXNJdGFsaWMiOmZhbHNlLCJJc1VuZGVybGluZWQiOmZhbHNlLCJQYXJlbnRTdHlsZSI6bnVsbH0sIkF1dG9TaXplIjoyLCJGb3JlZ3JvdW5kIjp7IiRyZWYiOiIxNyJ9LCJNYXhXaWR0aCI6NTguMCwiTWF4SGVpZ2h0IjoiSW5maW5pdHkiLCJTbWFydEZvcmVncm91bmRJc0FjdGl2ZSI6ZmFsc2UsIkhvcml6b250YWxBbGlnbm1lbnQiOjAsIlZlcnRpY2FsQWxpZ25tZW50IjowLCJTbWFydEZvcmVncm91bmQiOm51bGwsIkJhY2tncm91bmRGaWxsVHlwZSI6MSwiTWFyZ2luIjp7IiRpZCI6IjUwMCIsIlRvcCI6MC4wLCJMZWZ0IjowLjAsIlJpZ2h0IjowLjAsIkJvdHRvbSI6MC4wfSwiUGFkZGluZyI6eyIkaWQiOiI1MDEiLCJUb3AiOjAuMCwiTGVmdCI6MC4wLCJSaWdodCI6MC4wLCJCb3R0b20iOjAuMH0sIkJhY2tncm91bmQiOnsiJGlkIjoiNTAyIiwiQ29sb3IiOnsiJGlkIjoiNTAzIiwiQSI6MjU1LCJSIjoyMjUsIkciOjIxNiwiQiI6MjA5fX0sIklzVmlzaWJsZSI6dHJ1ZSwiV2lkdGgiOjAuMCwiSGVpZ2h0IjowLjAsIkJvcmRlclN0eWxlIjpudWxsLCJQYXJlbnRTdHlsZSI6bnVsbH0sIkRhdGVTdHlsZSI6eyIkaWQiOiI1MDQiLCJGb250U2V0dGluZ3MiOnsiJGlkIjoiNTA1IiwiRm9udFNpemUiOjEwLCJGb250TmFtZSI6IkNhbGlicmkiLCJJc0JvbGQiOmZhbHNlLCJJc0l0YWxpYyI6ZmFsc2UsIklzVW5kZXJsaW5lZCI6ZmFsc2UsIlBhcmVudFN0eWxlIjpudWxsfSwiQXV0b1NpemUiOjAsIkZvcmVncm91bmQiOnsiJGlkIjoiNTA2IiwiQ29sb3IiOnsiJGlkIjoiNTA3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pZCI6IjUwOCIsIlRvcCI6MC4wLCJMZWZ0IjowLjAsIlJpZ2h0IjowLjAsIkJvdHRvbSI6MC4wfSwiUGFkZGluZyI6eyIkaWQiOiI1MDkiLCJUb3AiOjAuMCwiTGVmdCI6MC4wLCJSaWdodCI6MC4wLCJCb3R0b20iOjAuMH0sIkJhY2tncm91bmQiOnsiJGlkIjoiNTEwIiwiQ29sb3IiOnsiJGlkIjoiNTExIiwiQSI6MCwiUiI6MjU1LCJHIjoyNTUsIkIiOjI1NX19LCJJc1Zpc2libGUiOmZhbHNlLCJXaWR0aCI6MC4wLCJIZWlnaHQiOjAuMCwiQm9yZGVyU3R5bGUiOm51bGwsIlBhcmVudFN0eWxlIjpudWxsfSwiRGF0ZUZvcm1hdCI6eyIkaWQiOiI1M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TMiLCJEYXRlUGFydElzVmlzaWJsZSI6ZmFsc2UsIlRpbWVQYXJ0SXNWaXNpYmxlIjpmYWxzZX19LCJXZWVrTnVtYmVyaW5nIjp7IiRpZCI6IjUxNCIsIkZvcm1hdCI6MCwiSXNWaXNpYmxlIjpmYWxzZSwiTGFzdEtub3duVmlzaWJpbGl0eVN0YXRlIjpmYWxzZX0sIklzVmlzaWJsZSI6dHJ1ZSwiUGFyZW50U3R5bGUiOm51bGx9LCJIeXBlcmxpbmsiOm51bGwsIkltcG9ydElkIjoiSXJvbiBGaXN0IFMxICJ9XSwiSWQiOiIyN2RlNjUxNC1iMGI2LTRmOGItOTc5MC1jMmYwNGE2ZGFlOTciLCJJc1NpbmdsZUl0ZW1Sb3ciOmZhbHNlfV0sIkluZGV4IjozLCJJZCI6IjlmMzcyNmI1LTAyY2EtNGMxNi04NWFjLTkzYTZiZjg0YzUwYiIsIkhlYWRlclRleHQiOm51bGwsIklzRGVmYXVsdCI6dHJ1ZSwiU3R5bGUiOnsiJGlkIjoiNTE1IiwiSGVhZGVyU3R5bGUiOnsiJGlkIjoiNTE2IiwiVGV4dFN0eWxlIjp7IiRpZCI6IjUxNyIsIkZvbnRTZXR0aW5ncyI6eyIkaWQiOiI1MTgiLCJGb250U2l6ZSI6MTEsIkZvbnROYW1lIjoiQ2FsaWJyaSIsIklzQm9sZCI6ZmFsc2UsIklzSXRhbGljIjpmYWxzZSwiSXNVbmRlcmxpbmVkIjpmYWxzZSwiUGFyZW50U3R5bGUiOm51bGx9LCJBdXRvU2l6ZSI6MCwiRm9yZWdyb3VuZCI6eyIkaWQiOiI1MTkiLCJDb2xvciI6eyIkaWQiOiI1Mj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MjEiLCJUb3AiOjAuMCwiTGVmdCI6MC4wLCJSaWdodCI6MC4wLCJCb3R0b20iOjAuMH0sIlBhZGRpbmciOnsiJGlkIjoiNTIyIiwiVG9wIjowLjAsIkxlZnQiOjAuMCwiUmlnaHQiOjAuMCwiQm90dG9tIjowLjB9LCJCYWNrZ3JvdW5kIjp7IiRpZCI6IjUyMyIsIkNvbG9yIjp7IiRpZCI6IjUyNCIsIkEiOjAsIlIiOjI1NSwiRyI6MjU1LCJCIjoyNTV9fSwiSXNWaXNpYmxlIjp0cnVlLCJXaWR0aCI6MC4wLCJIZWlnaHQiOjAuMCwiQm9yZGVyU3R5bGUiOm51bGwsIlBhcmVudFN0eWxlIjpudWxsfSwiUmVjdGFuZ2xlU3R5bGUiOnsiJGlkIjoiNTI1IiwiTWFyZ2luIjp7IiRpZCI6IjUyNiIsIlRvcCI6MC4wLCJMZWZ0IjowLjAsIlJpZ2h0IjowLjAsIkJvdHRvbSI6MC4wfSwiUGFkZGluZyI6eyIkaWQiOiI1MjciLCJUb3AiOjAuMCwiTGVmdCI6MC4wLCJSaWdodCI6MC4wLCJCb3R0b20iOjAuMH0sIkJhY2tncm91bmQiOnsiJGlkIjoiNTI4IiwiQ29sb3IiOnsiJGlkIjoiNTI5IiwiQSI6NjMsIlIiOjI1NSwiRyI6MTkyLCJCIjowfX0sIklzVmlzaWJsZSI6dHJ1ZSwiV2lkdGgiOjAuMCwiSGVpZ2h0IjowLjAsIkJvcmRlclN0eWxlIjp7IiRpZCI6IjUzMCIsIkxpbmVDb2xvciI6eyIkaWQiOiI1MzEiLCIkdHlwZSI6Ik5MUkUuQ29tbW9uLkRvbS5Tb2xpZENvbG9yQnJ1c2gsIE5MUkUuQ29tbW9uIiwiQ29sb3IiOnsiJGlkIjoiNTMyIiwiQSI6MjU1LCJSIjo2NSwiRyI6MTEzLCJCIjoxNTZ9fSwiTGluZVdlaWdodCI6MC4wLCJMaW5lVHlwZSI6MCwiUGFyZW50U3R5bGUiOm51bGx9LCJQYXJlbnRTdHlsZSI6bnVsbH0sIk1hcmdpbiI6eyIkaWQiOiI1MzMiLCJUb3AiOjAuMCwiTGVmdCI6MC4wLCJSaWdodCI6MC4wLCJCb3R0b20iOjAuMH0sIlBhZGRpbmciOnsiJGlkIjoiNTM0IiwiVG9wIjowLjAsIkxlZnQiOjAuMCwiUmlnaHQiOjAuMCwiQm90dG9tIjowLjB9LCJCYWNrZ3JvdW5kIjpudWxsLCJJc1Zpc2libGUiOnRydWUsIldpZHRoIjowLjAsIkhlaWdodCI6MC4wLCJCb3JkZXJTdHlsZSI6bnVsbCwiUGFyZW50U3R5bGUiOm51bGx9LCJCYWNrZ3JvdW5kU3R5bGUiOnsiJGlkIjoiNTM1IiwiTWFyZ2luIjp7IiRpZCI6IjUzNiIsIlRvcCI6MC4wLCJMZWZ0IjowLjAsIlJpZ2h0IjowLjAsIkJvdHRvbSI6MC4wfSwiUGFkZGluZyI6eyIkaWQiOiI1MzciLCJUb3AiOjAuMCwiTGVmdCI6MC4wLCJSaWdodCI6MC4wLCJCb3R0b20iOjAuMH0sIkJhY2tncm91bmQiOnsiJGlkIjoiNTM4IiwiQ29sb3IiOnsiJGlkIjoiNTM5IiwiQSI6NTEsIlIiOjE2NSwiRyI6MTY1LCJCIjoxNjV9fSwiSXNWaXNpYmxlIjp0cnVlLCJXaWR0aCI6MC4wLCJIZWlnaHQiOjAuMCwiQm9yZGVyU3R5bGUiOnsiJGlkIjoiNTQwIiwiTGluZUNvbG9yIjp7IiRpZCI6IjU0MSIsIiR0eXBlIjoiTkxSRS5Db21tb24uRG9tLlNvbGlkQ29sb3JCcnVzaCwgTkxSRS5Db21tb24iLCJDb2xvciI6eyIkaWQiOiI1NDIiLCJBIjoyNTUsIlIiOjY1LCJHIjoxMTMsIkIiOjE1Nn19LCJMaW5lV2VpZ2h0IjowLjAsIkxpbmVUeXBlIjowLCJQYXJlbnRTdHlsZSI6bnVsbH0sIlBhcmVudFN0eWxlIjpudWxsfSwiTWFyZ2luIjp7IiRpZCI6IjU0MyIsIlRvcCI6MC4wLCJMZWZ0IjowLjAsIlJpZ2h0IjowLjAsIkJvdHRvbSI6MC4wfSwiUGFkZGluZyI6eyIkaWQiOiI1NDQiLCJUb3AiOjAuMCwiTGVmdCI6MC4wLCJSaWdodCI6MC4wLCJCb3R0b20iOjAuMH0sIklzVmlzaWJsZSI6ZmFsc2UsIldpZHRoIjowLjAsIkhlaWdodCI6MC4wLCJCb3JkZXJTdHlsZSI6bnVsbCwiUGFyZW50U3R5bGUiOm51bGx9fV0sIklkIjoiNWQyNzE5ZTgtYjAyNy00ZDc2LTlkZWUtMGMxZDI2ZmZhYjI1IiwiSW5kZXgiOjMsIkhlYWRlclRleHQiOiIgIiwiU3R5bGUiOnsiJGlkIjoiNTQ1IiwiSGVhZGVyU3R5bGUiOnsiJGlkIjoiNTQ2IiwiVGV4dElzVmVydGljYWwiOnRydWUsIlRleHRTdHlsZSI6eyIkaWQiOiI1NDciLCJGb250U2V0dGluZ3MiOnsiJGlkIjoiNTQ4IiwiRm9udFNpemUiOjEyLCJGb250TmFtZSI6IkNhbGlicmkiLCJJc0JvbGQiOmZhbHNlLCJJc0l0YWxpYyI6ZmFsc2UsIklzVW5kZXJsaW5lZCI6ZmFsc2UsIlBhcmVudFN0eWxlIjpudWxsfSwiQXV0b1NpemUiOjAsIkZvcmVncm91bmQiOnsiJHJlZiI6IjMyMCJ9LCJNYXhXaWR0aCI6IkluZmluaXR5IiwiTWF4SGVpZ2h0IjoiSW5maW5pdHkiLCJTbWFydEZvcmVncm91bmRJc0FjdGl2ZSI6ZmFsc2UsIkhvcml6b250YWxBbGlnbm1lbnQiOjAsIlZlcnRpY2FsQWxpZ25tZW50IjowLCJTbWFydEZvcmVncm91bmQiOm51bGwsIkJhY2tncm91bmRGaWxsVHlwZSI6MCwiTWFyZ2luIjp7IiRpZCI6IjU0OSIsIlRvcCI6MC4wLCJMZWZ0IjowLjAsIlJpZ2h0IjowLjAsIkJvdHRvbSI6MC4wfSwiUGFkZGluZyI6eyIkaWQiOiI1NTAiLCJUb3AiOjAuMCwiTGVmdCI6MC4wLCJSaWdodCI6MC4wLCJCb3R0b20iOjAuMH0sIkJhY2tncm91bmQiOnsiJGlkIjoiNTUxIiwiQ29sb3IiOnsiJGlkIjoiNTUyIiwiQSI6MCwiUiI6MjU1LCJHIjoyNTUsIkIiOjI1NX19LCJJc1Zpc2libGUiOnRydWUsIldpZHRoIjowLjAsIkhlaWdodCI6MC4wLCJCb3JkZXJTdHlsZSI6bnVsbCwiUGFyZW50U3R5bGUiOm51bGx9LCJSZWN0YW5nbGVTdHlsZSI6eyIkaWQiOiI1NTMiLCJNYXJnaW4iOnsiJGlkIjoiNTU0IiwiVG9wIjowLjAsIkxlZnQiOjAuMCwiUmlnaHQiOjAuMCwiQm90dG9tIjowLjB9LCJQYWRkaW5nIjp7IiRpZCI6IjU1NSIsIlRvcCI6MC4wLCJMZWZ0IjowLjAsIlJpZ2h0IjowLjAsIkJvdHRvbSI6MC4wfSwiQmFja2dyb3VuZCI6eyIkaWQiOiI1NTYiLCJDb2xvciI6eyIkaWQiOiI1NTciLCJBIjoyNTUsIlIiOjIzNywiRyI6MjksIkIiOjM2fX0sIklzVmlzaWJsZSI6dHJ1ZSwiV2lkdGgiOjAuMCwiSGVpZ2h0IjowLjAsIkJvcmRlclN0eWxlIjp7IiRpZCI6IjU1OCIsIkxpbmVDb2xvciI6eyIkaWQiOiI1NTkiLCIkdHlwZSI6Ik5MUkUuQ29tbW9uLkRvbS5Tb2xpZENvbG9yQnJ1c2gsIE5MUkUuQ29tbW9uIiwiQ29sb3IiOnsiJGlkIjoiNTYwIiwiQSI6MjU1LCJSIjo2NSwiRyI6MTEzLCJCIjoxNTZ9fSwiTGluZVdlaWdodCI6MC4wLCJMaW5lVHlwZSI6MCwiUGFyZW50U3R5bGUiOm51bGx9LCJQYXJlbnRTdHlsZSI6bnVsbH0sIk1hcmdpbiI6eyIkaWQiOiI1NjEiLCJUb3AiOjAuMCwiTGVmdCI6MC4wLCJSaWdodCI6MC4wLCJCb3R0b20iOjAuMH0sIlBhZGRpbmciOnsiJGlkIjoiNTYyIiwiVG9wIjowLjAsIkxlZnQiOjAuMCwiUmlnaHQiOjAuMCwiQm90dG9tIjowLjB9LCJCYWNrZ3JvdW5kIjpudWxsLCJJc1Zpc2libGUiOnRydWUsIldpZHRoIjowLjAsIkhlaWdodCI6MC4wLCJCb3JkZXJTdHlsZSI6bnVsbCwiUGFyZW50U3R5bGUiOm51bGx9LCJCYWNrZ3JvdW5kU3R5bGUiOnsiJGlkIjoiNTYzIiwiTWFyZ2luIjp7IiRpZCI6IjU2NCIsIlRvcCI6MC4wLCJMZWZ0IjowLjAsIlJpZ2h0IjowLjAsIkJvdHRvbSI6MC4wfSwiUGFkZGluZyI6eyIkaWQiOiI1NjUiLCJUb3AiOjAuMCwiTGVmdCI6MC4wLCJSaWdodCI6MC4wLCJCb3R0b20iOjAuMH0sIkJhY2tncm91bmQiOnsiJHJlZiI6IjExNSJ9LCJJc1Zpc2libGUiOnRydWUsIldpZHRoIjowLjAsIkhlaWdodCI6MC4wLCJCb3JkZXJTdHlsZSI6eyIkaWQiOiI1NjYiLCJMaW5lQ29sb3IiOnsiJGlkIjoiNTY3IiwiJHR5cGUiOiJOTFJFLkNvbW1vbi5Eb20uU29saWRDb2xvckJydXNoLCBOTFJFLkNvbW1vbiIsIkNvbG9yIjp7IiRpZCI6IjU2OCIsIkEiOjI1NSwiUiI6MjMxLCJHIjoyMzAsIkIiOjIzMH19LCJMaW5lV2VpZ2h0IjowLjAsIkxpbmVUeXBlIjowLCJQYXJlbnRTdHlsZSI6bnVsbH0sIlBhcmVudFN0eWxlIjpudWxsfSwiSXNBYm92ZVRpbWViYW5kIjpmYWxzZSwiTWFyZ2luIjp7IiRpZCI6IjU2OSIsIlRvcCI6MC4wLCJMZWZ0IjowLjAsIlJpZ2h0IjowLjAsIkJvdHRvbSI6MC4wfSwiUGFkZGluZyI6eyIkaWQiOiI1NzAiLCJUb3AiOjAuMCwiTGVmdCI6MC4wLCJSaWdodCI6MC4wLCJCb3R0b20iOjAuMH0sIklzVmlzaWJsZSI6dHJ1ZSwiV2lkdGgiOjAuMCwiSGVpZ2h0IjowLjAsIkJvcmRlclN0eWxlIjp7IiRpZCI6IjU3MSIsIkxpbmVDb2xvciI6bnVsbCwiTGluZVdlaWdodCI6MC4wLCJMaW5lVHlwZSI6MCwiUGFyZW50U3R5bGUiOm51bGx9LCJQYXJlbnRTdHlsZSI6bnVsbH19LHsiJGlkIjoiNTcyIiwiX2FjdGl2aXRpZXMiOlt7IiRpZCI6IjU3MyIsIl9yb3dzIjpbeyIkaWQiOiI1NzQiLCJfdGFza3MiOltdLCJfbWlsZXN0b25lcyI6W3siJGlkIjoiNTc1IiwiSWQiOiIxMWYyNGFjNS1kOTQ3LTRkMzktODdlZC0xODE4ODI1MjEyMDUiLCJJbmRleCI6MiwiR3JvdXBJZCI6bnVsbCwiVGl0bGUiOiJEYXJlZGV2aWwgUzMiLCJEYXRlVGltZSI6IjIwMTgtMDUtMjhUMjM6NTk6MDAiLCJQZXJjZW50YWdlQ29tcGxldGUiOm51bGwsIk5vdGUiOm51bGwsIlN0eWxlIjp7IiRpZCI6IjU3NiIsIlRpdGxlUG9zaXRpb24iOiJSaWdodCIsIkRhdGVQb3NpdGlvbiI6IkxlZnQiLCJTaGFwZVR5cGUiOjEzLCJTaGFwZVNpemUiOjAsIlNoYXBlU3R5bGUiOnsiJGlkIjoiNTc3IiwiTWFyZ2luIjp7IiRpZCI6IjU3OCIsIlRvcCI6MC4wLCJMZWZ0IjowLjAsIlJpZ2h0IjowLjAsIkJvdHRvbSI6MC4wfSwiUGFkZGluZyI6eyIkaWQiOiI1NzkiLCJUb3AiOjAuMCwiTGVmdCI6MC4wLCJSaWdodCI6MC4wLCJCb3R0b20iOjAuMH0sIkJhY2tncm91bmQiOnsiJGlkIjoiNTgwIiwiQ29sb3IiOnsiJGlkIjoiNTgxIiwiQSI6MjU1LCJSIjoyNTUsIkciOjE5MiwiQiI6MH19LCJJc1Zpc2libGUiOnRydWUsIldpZHRoIjoxMi4wLCJIZWlnaHQiOjE0LjAsIkJvcmRlclN0eWxlIjp7IiRpZCI6IjU4MiIsIkxpbmVDb2xvciI6eyIkaWQiOiI1ODMiLCIkdHlwZSI6Ik5MUkUuQ29tbW9uLkRvbS5Tb2xpZENvbG9yQnJ1c2gsIE5MUkUuQ29tbW9uIiwiQ29sb3IiOnsiJGlkIjoiNTg0IiwiQSI6MjU1LCJSIjo2NSwiRyI6MTEzLCJCIjoxNTZ9fSwiTGluZVdlaWdodCI6MC4wLCJMaW5lVHlwZSI6MCwiUGFyZW50U3R5bGUiOm51bGx9LCJQYXJlbnRTdHlsZSI6bnVsbH0sIlRpdGxlU3R5bGUiOnsiJGlkIjoiNTg1IiwiRm9udFNldHRpbmdzIjp7IiRpZCI6IjU4NiIsIkZvbnRTaXplIjoxMSwiRm9udE5hbWUiOiJTZWdvZSBVSSIsIklzQm9sZCI6ZmFsc2UsIklzSXRhbGljIjpmYWxzZSwiSXNVbmRlcmxpbmVkIjpmYWxzZSwiUGFyZW50U3R5bGUiOm51bGx9LCJBdXRvU2l6ZSI6MiwiRm9yZWdyb3VuZCI6eyIkcmVmIjoiMTcifSwiTWF4V2lkdGgiOjYxLjAsIk1heEhlaWdodCI6IkluZmluaXR5IiwiU21hcnRGb3JlZ3JvdW5kSXNBY3RpdmUiOmZhbHNlLCJIb3Jpem9udGFsQWxpZ25tZW50IjowLCJWZXJ0aWNhbEFsaWdubWVudCI6MCwiU21hcnRGb3JlZ3JvdW5kIjpudWxsLCJCYWNrZ3JvdW5kRmlsbFR5cGUiOjEsIk1hcmdpbiI6eyIkaWQiOiI1ODciLCJUb3AiOjAuMCwiTGVmdCI6MC4wLCJSaWdodCI6MC4wLCJCb3R0b20iOjAuMH0sIlBhZGRpbmciOnsiJGlkIjoiNTg4IiwiVG9wIjowLjAsIkxlZnQiOjAuMCwiUmlnaHQiOjAuMCwiQm90dG9tIjowLjB9LCJCYWNrZ3JvdW5kIjp7IiRpZCI6IjU4OSIsIkNvbG9yIjp7IiRpZCI6IjU5MCIsIkEiOjI1NSwiUiI6MjI1LCJHIjoyMTYsIkIiOjIwOX19LCJJc1Zpc2libGUiOnRydWUsIldpZHRoIjowLjAsIkhlaWdodCI6MC4wLCJCb3JkZXJTdHlsZSI6bnVsbCwiUGFyZW50U3R5bGUiOm51bGx9LCJEYXRlU3R5bGUiOnsiJGlkIjoiNTkxIiwiRm9udFNldHRpbmdzIjp7IiRpZCI6IjU5MiIsIkZvbnRTaXplIjoxMCwiRm9udE5hbWUiOiJDYWxpYnJpIiwiSXNCb2xkIjpmYWxzZSwiSXNJdGFsaWMiOmZhbHNlLCJJc1VuZGVybGluZWQiOmZhbHNlLCJQYXJlbnRTdHlsZSI6bnVsbH0sIkF1dG9TaXplIjowLCJGb3JlZ3JvdW5kIjp7IiRpZCI6IjU5MyIsIkNvbG9yIjp7IiRpZCI6IjU5N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1OTUiLCJUb3AiOjAuMCwiTGVmdCI6MC4wLCJSaWdodCI6MC4wLCJCb3R0b20iOjAuMH0sIlBhZGRpbmciOnsiJGlkIjoiNTk2IiwiVG9wIjowLjAsIkxlZnQiOjAuMCwiUmlnaHQiOjAuMCwiQm90dG9tIjowLjB9LCJCYWNrZ3JvdW5kIjp7IiRpZCI6IjU5NyIsIkNvbG9yIjp7IiRpZCI6IjU5OCIsIkEiOjAsIlIiOjI1NSwiRyI6MjU1LCJCIjoyNTV9fSwiSXNWaXNpYmxlIjpmYWxzZSwiV2lkdGgiOjAuMCwiSGVpZ2h0IjowLjAsIkJvcmRlclN0eWxlIjpudWxsLCJQYXJlbnRTdHlsZSI6bnVsbH0sIkRhdGVGb3JtYXQiOnsiJGlkIjoiNTk5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E1MSJ9fSwiV2Vla051bWJlcmluZyI6eyIkaWQiOiI2MDAiLCJGb3JtYXQiOjAsIklzVmlzaWJsZSI6ZmFsc2UsIkxhc3RLbm93blZpc2liaWxpdHlTdGF0ZSI6ZmFsc2V9LCJJc1Zpc2libGUiOnRydWUsIlBhcmVudFN0eWxlIjpudWxsfSwiSHlwZXJsaW5rIjpudWxsLCJJbXBvcnRJZCI6IkRhcmVkZXZpbCBTMyJ9LHsiJGlkIjoiNjAxIiwiSWQiOiJhYmU3MDU1Ni03NDc3LTQ3ZWMtOWNiOS1iZjE0OWJiNmFmM2MiLCJJbmRleCI6MCwiR3JvdXBJZCI6bnVsbCwiVGl0bGUiOiJEYXJlZGV2aWwgUzEiLCJEYXRlVGltZSI6IjIwMTgtMDUtMTJUMjM6NTk6MDAiLCJQZXJjZW50YWdlQ29tcGxldGUiOm51bGwsIk5vdGUiOm51bGwsIlN0eWxlIjp7IiRpZCI6IjYwMiIsIlRpdGxlUG9zaXRpb24iOiJMZWZ0IiwiRGF0ZVBvc2l0aW9uIjoiTGVmdCIsIlNoYXBlVHlwZSI6MTMsIlNoYXBlU2l6ZSI6MCwiU2hhcGVTdHlsZSI6eyIkaWQiOiI2MDMiLCJNYXJnaW4iOnsiJGlkIjoiNjA0IiwiVG9wIjowLjAsIkxlZnQiOjAuMCwiUmlnaHQiOjAuMCwiQm90dG9tIjowLjB9LCJQYWRkaW5nIjp7IiRpZCI6IjYwNSIsIlRvcCI6MC4wLCJMZWZ0IjowLjAsIlJpZ2h0IjowLjAsIkJvdHRvbSI6MC4wfSwiQmFja2dyb3VuZCI6eyIkaWQiOiI2MDYiLCJDb2xvciI6eyIkaWQiOiI2MDciLCJBIjoyNTUsIlIiOjI1NSwiRyI6MTkyLCJCIjowfX0sIklzVmlzaWJsZSI6dHJ1ZSwiV2lkdGgiOjEyLjAsIkhlaWdodCI6MTQuMCwiQm9yZGVyU3R5bGUiOnsiJGlkIjoiNjA4IiwiTGluZUNvbG9yIjp7IiRpZCI6IjYwOSIsIiR0eXBlIjoiTkxSRS5Db21tb24uRG9tLlNvbGlkQ29sb3JCcnVzaCwgTkxSRS5Db21tb24iLCJDb2xvciI6eyIkaWQiOiI2MTAiLCJBIjoyNTUsIlIiOjY1LCJHIjoxMTMsIkIiOjE1Nn19LCJMaW5lV2VpZ2h0IjowLjAsIkxpbmVUeXBlIjowLCJQYXJlbnRTdHlsZSI6bnVsbH0sIlBhcmVudFN0eWxlIjpudWxsfSwiVGl0bGVTdHlsZSI6eyIkaWQiOiI2MTEiLCJGb250U2V0dGluZ3MiOnsiJGlkIjoiNjEyIiwiRm9udFNpemUiOjExLCJGb250TmFtZSI6IlNlZ29lIFVJIiwiSXNCb2xkIjpmYWxzZSwiSXNJdGFsaWMiOmZhbHNlLCJJc1VuZGVybGluZWQiOmZhbHNlLCJQYXJlbnRTdHlsZSI6bnVsbH0sIkF1dG9TaXplIjoyLCJGb3JlZ3JvdW5kIjp7IiRyZWYiOiIxNyJ9LCJNYXhXaWR0aCI6NjEuMCwiTWF4SGVpZ2h0IjoiSW5maW5pdHkiLCJTbWFydEZvcmVncm91bmRJc0FjdGl2ZSI6ZmFsc2UsIkhvcml6b250YWxBbGlnbm1lbnQiOjIsIlZlcnRpY2FsQWxpZ25tZW50IjowLCJTbWFydEZvcmVncm91bmQiOm51bGwsIkJhY2tncm91bmRGaWxsVHlwZSI6MSwiTWFyZ2luIjp7IiRpZCI6IjYxMyIsIlRvcCI6MC4wLCJMZWZ0IjowLjAsIlJpZ2h0IjowLjAsIkJvdHRvbSI6MC4wfSwiUGFkZGluZyI6eyIkaWQiOiI2MTQiLCJUb3AiOjAuMCwiTGVmdCI6MC4wLCJSaWdodCI6MC4wLCJCb3R0b20iOjAuMH0sIkJhY2tncm91bmQiOnsiJGlkIjoiNjE1IiwiQ29sb3IiOnsiJGlkIjoiNjE2IiwiQSI6MjU1LCJSIjoyMjUsIkciOjIxNiwiQiI6MjA5fX0sIklzVmlzaWJsZSI6dHJ1ZSwiV2lkdGgiOjAuMCwiSGVpZ2h0IjowLjAsIkJvcmRlclN0eWxlIjpudWxsLCJQYXJlbnRTdHlsZSI6bnVsbH0sIkRhdGVTdHlsZSI6eyIkaWQiOiI2MTciLCJGb250U2V0dGluZ3MiOnsiJGlkIjoiNjE4IiwiRm9udFNpemUiOjEwLCJGb250TmFtZSI6IkNhbGlicmkiLCJJc0JvbGQiOmZhbHNlLCJJc0l0YWxpYyI6ZmFsc2UsIklzVW5kZXJsaW5lZCI6ZmFsc2UsIlBhcmVudFN0eWxlIjpudWxsfSwiQXV0b1NpemUiOjAsIkZvcmVncm91bmQiOnsiJGlkIjoiNjE5IiwiQ29sb3IiOnsiJGlkIjoiNjIw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pZCI6IjYyMSIsIlRvcCI6MC4wLCJMZWZ0IjowLjAsIlJpZ2h0IjowLjAsIkJvdHRvbSI6MC4wfSwiUGFkZGluZyI6eyIkaWQiOiI2MjIiLCJUb3AiOjAuMCwiTGVmdCI6MC4wLCJSaWdodCI6MC4wLCJCb3R0b20iOjAuMH0sIkJhY2tncm91bmQiOnsiJGlkIjoiNjIzIiwiQ29sb3IiOnsiJGlkIjoiNjI0IiwiQSI6MCwiUiI6MjU1LCJHIjoyNTUsIkIiOjI1NX19LCJJc1Zpc2libGUiOmZhbHNlLCJXaWR0aCI6MC4wLCJIZWlnaHQiOjAuMCwiQm9yZGVyU3R5bGUiOm51bGwsIlBhcmVudFN0eWxlIjpudWxsfSwiRGF0ZUZvcm1hdCI6eyIkaWQiOiI2Mj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jYiLCJEYXRlUGFydElzVmlzaWJsZSI6ZmFsc2UsIlRpbWVQYXJ0SXNWaXNpYmxlIjpmYWxzZX19LCJXZWVrTnVtYmVyaW5nIjp7IiRpZCI6IjYyNyIsIkZvcm1hdCI6MCwiSXNWaXNpYmxlIjpmYWxzZSwiTGFzdEtub3duVmlzaWJpbGl0eVN0YXRlIjpmYWxzZX0sIklzVmlzaWJsZSI6dHJ1ZSwiUGFyZW50U3R5bGUiOm51bGx9LCJIeXBlcmxpbmsiOm51bGwsIkltcG9ydElkIjoiRGFyZWRldmlsIFMxIn0seyIkaWQiOiI2MjgiLCJJZCI6ImRjZGJhZjljLTJkOTMtNDBiOS05ZWY4LWNjNWJmOGMwODNlNiIsIkluZGV4IjoxLCJHcm91cElkIjpudWxsLCJUaXRsZSI6IkRhcmVkZXZpbCBTMiIsIkRhdGVUaW1lIjoiMjAxOC0wNS0xNVQyMzo1OTowMCIsIlBlcmNlbnRhZ2VDb21wbGV0ZSI6bnVsbCwiTm90ZSI6bnVsbCwiU3R5bGUiOnsiJGlkIjoiNjI5IiwiVGl0bGVQb3NpdGlvbiI6IlJpZ2h0IiwiRGF0ZVBvc2l0aW9uIjoiTGVmdCIsIlNoYXBlVHlwZSI6MTMsIlNoYXBlU2l6ZSI6MCwiU2hhcGVTdHlsZSI6eyIkaWQiOiI2MzAiLCJNYXJnaW4iOnsiJGlkIjoiNjMxIiwiVG9wIjowLjAsIkxlZnQiOjAuMCwiUmlnaHQiOjAuMCwiQm90dG9tIjowLjB9LCJQYWRkaW5nIjp7IiRpZCI6IjYzMiIsIlRvcCI6MC4wLCJMZWZ0IjowLjAsIlJpZ2h0IjowLjAsIkJvdHRvbSI6MC4wfSwiQmFja2dyb3VuZCI6eyIkaWQiOiI2MzMiLCJDb2xvciI6eyIkaWQiOiI2MzQiLCJBIjoyNTUsIlIiOjI1NSwiRyI6MTkyLCJCIjowfX0sIklzVmlzaWJsZSI6dHJ1ZSwiV2lkdGgiOjEyLjAsIkhlaWdodCI6MTQuMCwiQm9yZGVyU3R5bGUiOnsiJGlkIjoiNjM1IiwiTGluZUNvbG9yIjp7IiRpZCI6IjYzNiIsIiR0eXBlIjoiTkxSRS5Db21tb24uRG9tLlNvbGlkQ29sb3JCcnVzaCwgTkxSRS5Db21tb24iLCJDb2xvciI6eyIkaWQiOiI2MzciLCJBIjoyNTUsIlIiOjY1LCJHIjoxMTMsIkIiOjE1Nn19LCJMaW5lV2VpZ2h0IjowLjAsIkxpbmVUeXBlIjowLCJQYXJlbnRTdHlsZSI6bnVsbH0sIlBhcmVudFN0eWxlIjpudWxsfSwiVGl0bGVTdHlsZSI6eyIkaWQiOiI2MzgiLCJGb250U2V0dGluZ3MiOnsiJGlkIjoiNjM5IiwiRm9udFNpemUiOjExLCJGb250TmFtZSI6IlNlZ29lIFVJIiwiSXNCb2xkIjpmYWxzZSwiSXNJdGFsaWMiOmZhbHNlLCJJc1VuZGVybGluZWQiOmZhbHNlLCJQYXJlbnRTdHlsZSI6bnVsbH0sIkF1dG9TaXplIjoyLCJGb3JlZ3JvdW5kIjp7IiRyZWYiOiIxNyJ9LCJNYXhXaWR0aCI6NjEuMCwiTWF4SGVpZ2h0IjoiSW5maW5pdHkiLCJTbWFydEZvcmVncm91bmRJc0FjdGl2ZSI6ZmFsc2UsIkhvcml6b250YWxBbGlnbm1lbnQiOjAsIlZlcnRpY2FsQWxpZ25tZW50IjowLCJTbWFydEZvcmVncm91bmQiOm51bGwsIkJhY2tncm91bmRGaWxsVHlwZSI6MSwiTWFyZ2luIjp7IiRpZCI6IjY0MCIsIlRvcCI6MC4wLCJMZWZ0IjowLjAsIlJpZ2h0IjowLjAsIkJvdHRvbSI6MC4wfSwiUGFkZGluZyI6eyIkaWQiOiI2NDEiLCJUb3AiOjAuMCwiTGVmdCI6MC4wLCJSaWdodCI6MC4wLCJCb3R0b20iOjAuMH0sIkJhY2tncm91bmQiOnsiJGlkIjoiNjQyIiwiQ29sb3IiOnsiJGlkIjoiNjQzIiwiQSI6MjU1LCJSIjoyMjUsIkciOjIxNiwiQiI6MjA5fX0sIklzVmlzaWJsZSI6dHJ1ZSwiV2lkdGgiOjAuMCwiSGVpZ2h0IjowLjAsIkJvcmRlclN0eWxlIjpudWxsLCJQYXJlbnRTdHlsZSI6bnVsbH0sIkRhdGVTdHlsZSI6eyIkaWQiOiI2NDQiLCJGb250U2V0dGluZ3MiOnsiJGlkIjoiNjQ1IiwiRm9udFNpemUiOjEwLCJGb250TmFtZSI6IkNhbGlicmkiLCJJc0JvbGQiOmZhbHNlLCJJc0l0YWxpYyI6ZmFsc2UsIklzVW5kZXJsaW5lZCI6ZmFsc2UsIlBhcmVudFN0eWxlIjpudWxsfSwiQXV0b1NpemUiOjAsIkZvcmVncm91bmQiOnsiJGlkIjoiNjQ2IiwiQ29sb3IiOnsiJGlkIjoiNjQ3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pZCI6IjY0OCIsIlRvcCI6MC4wLCJMZWZ0IjowLjAsIlJpZ2h0IjowLjAsIkJvdHRvbSI6MC4wfSwiUGFkZGluZyI6eyIkaWQiOiI2NDkiLCJUb3AiOjAuMCwiTGVmdCI6MC4wLCJSaWdodCI6MC4wLCJCb3R0b20iOjAuMH0sIkJhY2tncm91bmQiOnsiJGlkIjoiNjUwIiwiQ29sb3IiOnsiJGlkIjoiNjUxIiwiQSI6MCwiUiI6MjU1LCJHIjoyNTUsIkIiOjI1NX19LCJJc1Zpc2libGUiOmZhbHNlLCJXaWR0aCI6MC4wLCJIZWlnaHQiOjAuMCwiQm9yZGVyU3R5bGUiOm51bGwsIlBhcmVudFN0eWxlIjpudWxsfSwiRGF0ZUZvcm1hdCI6eyIkaWQiOiI2N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TMiLCJEYXRlUGFydElzVmlzaWJsZSI6ZmFsc2UsIlRpbWVQYXJ0SXNWaXNpYmxlIjpmYWxzZX19LCJXZWVrTnVtYmVyaW5nIjp7IiRpZCI6IjY1NCIsIkZvcm1hdCI6MCwiSXNWaXNpYmxlIjpmYWxzZSwiTGFzdEtub3duVmlzaWJpbGl0eVN0YXRlIjpmYWxzZX0sIklzVmlzaWJsZSI6dHJ1ZSwiUGFyZW50U3R5bGUiOm51bGx9LCJIeXBlcmxpbmsiOm51bGwsIkltcG9ydElkIjoiRGFyZWRldmlsIFMyIn1dLCJJZCI6ImNhNWE4ODlmLTljMWQtNDBiZC04MjBkLTc4OTQyZGZmMTYwYiIsIklzU2luZ2xlSXRlbVJvdyI6ZmFsc2V9XSwiSW5kZXgiOjQsIklkIjoiMGRiODg4ZjgtMDdkMS00MTQ1LWI3NjMtYzY1ZjM0MjY2ZGRkIiwiSGVhZGVyVGV4dCI6bnVsbCwiSXNEZWZhdWx0Ijp0cnVlLCJTdHlsZSI6eyIkaWQiOiI2NTUiLCJIZWFkZXJTdHlsZSI6eyIkaWQiOiI2NTYiLCJUZXh0U3R5bGUiOnsiJGlkIjoiNjU3IiwiRm9udFNldHRpbmdzIjp7IiRpZCI6IjY1OCIsIkZvbnRTaXplIjoxMSwiRm9udE5hbWUiOiJDYWxpYnJpIiwiSXNCb2xkIjpmYWxzZSwiSXNJdGFsaWMiOmZhbHNlLCJJc1VuZGVybGluZWQiOmZhbHNlLCJQYXJlbnRTdHlsZSI6bnVsbH0sIkF1dG9TaXplIjowLCJGb3JlZ3JvdW5kIjp7IiRpZCI6IjY1OSIsIkNvbG9yIjp7IiRpZCI6IjY2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GlkIjoiNjYzIiwiQ29sb3IiOnsiJGlkIjoiNjY0IiwiQSI6MCwiUiI6MjU1LCJHIjoyNTUsIkIiOjI1NX19LCJJc1Zpc2libGUiOnRydWUsIldpZHRoIjowLjAsIkhlaWdodCI6MC4wLCJCb3JkZXJTdHlsZSI6bnVsbCwiUGFyZW50U3R5bGUiOm51bGx9LCJSZWN0YW5nbGVTdHlsZSI6eyIkaWQiOiI2NjUiLCJNYXJnaW4iOnsiJGlkIjoiNjY2IiwiVG9wIjowLjAsIkxlZnQiOjAuMCwiUmlnaHQiOjAuMCwiQm90dG9tIjowLjB9LCJQYWRkaW5nIjp7IiRpZCI6IjY2NyIsIlRvcCI6MC4wLCJMZWZ0IjowLjAsIlJpZ2h0IjowLjAsIkJvdHRvbSI6MC4wfSwiQmFja2dyb3VuZCI6eyIkaWQiOiI2NjgiLCJDb2xvciI6eyIkaWQiOiI2NjkiLCJBIjo2MywiUiI6OTEsIkciOjE1NSwiQiI6MjEzfX0sIklzVmlzaWJsZSI6dHJ1ZSwiV2lkdGgiOjAuMCwiSGVpZ2h0IjowLjAsIkJvcmRlclN0eWxlIjp7IiRpZCI6IjY3MCIsIkxpbmVDb2xvciI6eyIkaWQiOiI2NzEiLCIkdHlwZSI6Ik5MUkUuQ29tbW9uLkRvbS5Tb2xpZENvbG9yQnJ1c2gsIE5MUkUuQ29tbW9uIiwiQ29sb3IiOnsiJGlkIjoiNjcyIiwiQSI6MjU1LCJSIjo2NSwiRyI6MTEzLCJCIjoxNTZ9fSwiTGluZVdlaWdodCI6MC4wLCJMaW5lVHlwZSI6MCwiUGFyZW50U3R5bGUiOm51bGx9LCJQYXJlbnRTdHlsZSI6bnVsbH0sIk1hcmdpbiI6eyIkaWQiOiI2NzMiLCJUb3AiOjAuMCwiTGVmdCI6MC4wLCJSaWdodCI6MC4wLCJCb3R0b20iOjAuMH0sIlBhZGRpbmciOnsiJGlkIjoiNjc0IiwiVG9wIjowLjAsIkxlZnQiOjAuMCwiUmlnaHQiOjAuMCwiQm90dG9tIjowLjB9LCJCYWNrZ3JvdW5kIjpudWxsLCJJc1Zpc2libGUiOnRydWUsIldpZHRoIjowLjAsIkhlaWdodCI6MC4wLCJCb3JkZXJTdHlsZSI6bnVsbCwiUGFyZW50U3R5bGUiOm51bGx9LCJCYWNrZ3JvdW5kU3R5bGUiOnsiJGlkIjoiNjc1IiwiTWFyZ2luIjp7IiRpZCI6IjY3NiIsIlRvcCI6MC4wLCJMZWZ0IjowLjAsIlJpZ2h0IjowLjAsIkJvdHRvbSI6MC4wfSwiUGFkZGluZyI6eyIkaWQiOiI2NzciLCJUb3AiOjAuMCwiTGVmdCI6MC4wLCJSaWdodCI6MC4wLCJCb3R0b20iOjAuMH0sIkJhY2tncm91bmQiOnsiJGlkIjoiNjc4IiwiQ29sb3IiOnsiJGlkIjoiNjc5IiwiQSI6NTEsIlIiOjE2NSwiRyI6MTY1LCJCIjoxNjV9fSwiSXNWaXNpYmxlIjp0cnVlLCJXaWR0aCI6MC4wLCJIZWlnaHQiOjAuMCwiQm9yZGVyU3R5bGUiOnsiJGlkIjoiNjgwIiwiTGluZUNvbG9yIjp7IiRpZCI6IjY4MSIsIiR0eXBlIjoiTkxSRS5Db21tb24uRG9tLlNvbGlkQ29sb3JCcnVzaCwgTkxSRS5Db21tb24iLCJDb2xvciI6eyIkaWQiOiI2ODIiLCJBIjoyNTUsIlIiOjY1LCJHIjoxMTMsIkIiOjE1Nn19LCJMaW5lV2VpZ2h0IjowLjAsIkxpbmVUeXBlIjowLCJQYXJlbnRTdHlsZSI6bnVsbH0sIlBhcmVudFN0eWxlIjpudWxsfSwiTWFyZ2luIjp7IiRpZCI6IjY4MyIsIlRvcCI6MC4wLCJMZWZ0IjowLjAsIlJpZ2h0IjowLjAsIkJvdHRvbSI6MC4wfSwiUGFkZGluZyI6eyIkaWQiOiI2ODQiLCJUb3AiOjAuMCwiTGVmdCI6MC4wLCJSaWdodCI6MC4wLCJCb3R0b20iOjAuMH0sIklzVmlzaWJsZSI6ZmFsc2UsIldpZHRoIjowLjAsIkhlaWdodCI6MC4wLCJCb3JkZXJTdHlsZSI6bnVsbCwiUGFyZW50U3R5bGUiOm51bGx9fV0sIklkIjoiZjFlMzlhMDQtYTcwZS00OWQ0LWEyOTUtNWM5YjgxZGExYjY0IiwiSW5kZXgiOjQsIkhlYWRlclRleHQiOiIgIiwiU3R5bGUiOnsiJGlkIjoiNjg1IiwiSGVhZGVyU3R5bGUiOnsiJGlkIjoiNjg2IiwiVGV4dElzVmVydGljYWwiOnRydWUsIlRleHRTdHlsZSI6eyIkaWQiOiI2ODciLCJGb250U2V0dGluZ3MiOnsiJGlkIjoiNjg4IiwiRm9udFNpemUiOjEyLCJGb250TmFtZSI6IkNhbGlicmkiLCJJc0JvbGQiOmZhbHNlLCJJc0l0YWxpYyI6ZmFsc2UsIklzVW5kZXJsaW5lZCI6ZmFsc2UsIlBhcmVudFN0eWxlIjpudWxsfSwiQXV0b1NpemUiOjAsIkZvcmVncm91bmQiOnsiJHJlZiI6IjMyMCJ9LCJNYXhXaWR0aCI6IkluZmluaXR5IiwiTWF4SGVpZ2h0IjoiSW5maW5pdHkiLCJTbWFydEZvcmVncm91bmRJc0FjdGl2ZSI6ZmFsc2UsIkhvcml6b250YWxBbGlnbm1lbnQiOjAsIlZlcnRpY2FsQWxpZ25tZW50IjowLCJTbWFydEZvcmVncm91bmQiOm51bGwsIkJhY2tncm91bmRGaWxsVHlwZSI6MCwiTWFyZ2luIjp7IiRpZCI6IjY4OSIsIlRvcCI6MC4wLCJMZWZ0IjowLjAsIlJpZ2h0IjowLjAsIkJvdHRvbSI6MC4wfSwiUGFkZGluZyI6eyIkaWQiOiI2OTAiLCJUb3AiOjAuMCwiTGVmdCI6MC4wLCJSaWdodCI6MC4wLCJCb3R0b20iOjAuMH0sIkJhY2tncm91bmQiOnsiJGlkIjoiNjkxIiwiQ29sb3IiOnsiJGlkIjoiNjkyIiwiQSI6MCwiUiI6MjU1LCJHIjoyNTUsIkIiOjI1NX19LCJJc1Zpc2libGUiOnRydWUsIldpZHRoIjowLjAsIkhlaWdodCI6MC4wLCJCb3JkZXJTdHlsZSI6bnVsbCwiUGFyZW50U3R5bGUiOm51bGx9LCJSZWN0YW5nbGVTdHlsZSI6eyIkaWQiOiI2OTMiLCJNYXJnaW4iOnsiJGlkIjoiNjk0IiwiVG9wIjowLjAsIkxlZnQiOjAuMCwiUmlnaHQiOjAuMCwiQm90dG9tIjowLjB9LCJQYWRkaW5nIjp7IiRpZCI6IjY5NSIsIlRvcCI6MC4wLCJMZWZ0IjowLjAsIlJpZ2h0IjowLjAsIkJvdHRvbSI6MC4wfSwiQmFja2dyb3VuZCI6eyIkaWQiOiI2OTYiLCJDb2xvciI6eyIkaWQiOiI2OTciLCJBIjoyNTUsIlIiOjI1NCwiRyI6MTg2LCJCIjoxMH19LCJJc1Zpc2libGUiOnRydWUsIldpZHRoIjowLjAsIkhlaWdodCI6MC4wLCJCb3JkZXJTdHlsZSI6eyIkaWQiOiI2OTgiLCJMaW5lQ29sb3IiOnsiJGlkIjoiNjk5IiwiJHR5cGUiOiJOTFJFLkNvbW1vbi5Eb20uU29saWRDb2xvckJydXNoLCBOTFJFLkNvbW1vbiIsIkNvbG9yIjp7IiRpZCI6IjcwMCIsIkEiOjI1NSwiUiI6NjUsIkciOjExMywiQiI6MTU2fX0sIkxpbmVXZWlnaHQiOjAuMCwiTGluZVR5cGUiOjAsIlBhcmVudFN0eWxlIjpudWxsfSwiUGFyZW50U3R5bGUiOm51bGx9LCJNYXJnaW4iOnsiJGlkIjoiNzAxIiwiVG9wIjowLjAsIkxlZnQiOjAuMCwiUmlnaHQiOjAuMCwiQm90dG9tIjowLjB9LCJQYWRkaW5nIjp7IiRpZCI6IjcwMiIsIlRvcCI6MC4wLCJMZWZ0IjowLjAsIlJpZ2h0IjowLjAsIkJvdHRvbSI6MC4wfSwiQmFja2dyb3VuZCI6bnVsbCwiSXNWaXNpYmxlIjp0cnVlLCJXaWR0aCI6MC4wLCJIZWlnaHQiOjAuMCwiQm9yZGVyU3R5bGUiOm51bGwsIlBhcmVudFN0eWxlIjpudWxsfSwiQmFja2dyb3VuZFN0eWxlIjp7IiRpZCI6IjcwMyIsIk1hcmdpbiI6eyIkaWQiOiI3MDQiLCJUb3AiOjAuMCwiTGVmdCI6MC4wLCJSaWdodCI6MC4wLCJCb3R0b20iOjAuMH0sIlBhZGRpbmciOnsiJGlkIjoiNzA1IiwiVG9wIjowLjAsIkxlZnQiOjAuMCwiUmlnaHQiOjAuMCwiQm90dG9tIjowLjB9LCJCYWNrZ3JvdW5kIjp7IiRyZWYiOiIxMTUifSwiSXNWaXNpYmxlIjp0cnVlLCJXaWR0aCI6MC4wLCJIZWlnaHQiOjAuMCwiQm9yZGVyU3R5bGUiOnsiJGlkIjoiNzA2IiwiTGluZUNvbG9yIjp7IiRpZCI6IjcwNyIsIiR0eXBlIjoiTkxSRS5Db21tb24uRG9tLlNvbGlkQ29sb3JCcnVzaCwgTkxSRS5Db21tb24iLCJDb2xvciI6eyIkaWQiOiI3MDgiLCJBIjoyNTUsIlIiOjIzMSwiRyI6MjMwLCJCIjoyMzB9fSwiTGluZVdlaWdodCI6MC4wLCJMaW5lVHlwZSI6MCwiUGFyZW50U3R5bGUiOm51bGx9LCJQYXJlbnRTdHlsZSI6bnVsbH0sIklzQWJvdmVUaW1lYmFuZCI6ZmFsc2UsIk1hcmdpbiI6eyIkaWQiOiI3MDkiLCJUb3AiOjAuMCwiTGVmdCI6MC4wLCJSaWdodCI6MC4wLCJCb3R0b20iOjAuMH0sIlBhZGRpbmciOnsiJGlkIjoiNzEwIiwiVG9wIjowLjAsIkxlZnQiOjAuMCwiUmlnaHQiOjAuMCwiQm90dG9tIjowLjB9LCJJc1Zpc2libGUiOnRydWUsIldpZHRoIjowLjAsIkhlaWdodCI6MC4wLCJCb3JkZXJTdHlsZSI6eyIkaWQiOiI3MTEiLCJMaW5lQ29sb3IiOm51bGwsIkxpbmVXZWlnaHQiOjAuMCwiTGluZVR5cGUiOjAsIlBhcmVudFN0eWxlIjpudWxsfSwiUGFyZW50U3R5bGUiOm51bGx9fSx7IiRpZCI6IjcxMiIsIl9hY3Rpdml0aWVzIjpbeyIkaWQiOiI3MTMiLCJfcm93cyI6W3siJGlkIjoiNzE0IiwiX3Rhc2tzIjpbXSwiX21pbGVzdG9uZXMiOlt7IiRpZCI6IjcxNSIsIklkIjoiNjQ5N2NiZjctN2NiOC00ZDUyLWFmN2ItNDc5Yzc1ODM4NjcyIiwiSW5kZXgiOjAsIkdyb3VwSWQiOm51bGwsIlRpdGxlIjoiTHVrZSBDYWdlIFMxIiwiRGF0ZVRpbWUiOiIyMDE4LTA1LTE3VDIzOjU5OjAwIiwiUGVyY2VudGFnZUNvbXBsZXRlIjpudWxsLCJOb3RlIjpudWxsLCJTdHlsZSI6eyIkaWQiOiI3MTYiLCJUaXRsZVBvc2l0aW9uIjoiUmlnaHQiLCJEYXRlUG9zaXRpb24iOiJMZWZ0IiwiU2hhcGVUeXBlIjoxMywiU2hhcGVTaXplIjowLCJTaGFwZVN0eWxlIjp7IiRpZCI6IjcxNyIsIk1hcmdpbiI6eyIkaWQiOiI3MTgiLCJUb3AiOjAuMCwiTGVmdCI6MC4wLCJSaWdodCI6MC4wLCJCb3R0b20iOjAuMH0sIlBhZGRpbmciOnsiJGlkIjoiNzE5IiwiVG9wIjowLjAsIkxlZnQiOjAuMCwiUmlnaHQiOjAuMCwiQm90dG9tIjowLjB9LCJCYWNrZ3JvdW5kIjp7IiRpZCI6IjcyMCIsIkNvbG9yIjp7IiRpZCI6IjcyMSIsIkEiOjI1NSwiUiI6MjU1LCJHIjoxOTIsIkIiOjB9fSwiSXNWaXNpYmxlIjp0cnVlLCJXaWR0aCI6MTIuMCwiSGVpZ2h0IjoxNC4wLCJCb3JkZXJTdHlsZSI6eyIkaWQiOiI3MjIiLCJMaW5lQ29sb3IiOnsiJGlkIjoiNzIzIiwiJHR5cGUiOiJOTFJFLkNvbW1vbi5Eb20uU29saWRDb2xvckJydXNoLCBOTFJFLkNvbW1vbiIsIkNvbG9yIjp7IiRpZCI6IjcyNCIsIkEiOjI1NSwiUiI6NjUsIkciOjExMywiQiI6MTU2fX0sIkxpbmVXZWlnaHQiOjAuMCwiTGluZVR5cGUiOjAsIlBhcmVudFN0eWxlIjpudWxsfSwiUGFyZW50U3R5bGUiOm51bGx9LCJUaXRsZVN0eWxlIjp7IiRpZCI6IjcyNSIsIkZvbnRTZXR0aW5ncyI6eyIkaWQiOiI3MjYiLCJGb250U2l6ZSI6MTEsIkZvbnROYW1lIjoiU2Vnb2UgVUkiLCJJc0JvbGQiOmZhbHNlLCJJc0l0YWxpYyI6ZmFsc2UsIklzVW5kZXJsaW5lZCI6ZmFsc2UsIlBhcmVudFN0eWxlIjpudWxsfSwiQXV0b1NpemUiOjIsIkZvcmVncm91bmQiOnsiJHJlZiI6IjE3In0sIk1heFdpZHRoIjo2Ny4wLCJNYXhIZWlnaHQiOiJJbmZpbml0eSIsIlNtYXJ0Rm9yZWdyb3VuZElzQWN0aXZlIjpmYWxzZSwiSG9yaXpvbnRhbEFsaWdubWVudCI6MCwiVmVydGljYWxBbGlnbm1lbnQiOjAsIlNtYXJ0Rm9yZWdyb3VuZCI6bnVsbCwiQmFja2dyb3VuZEZpbGxUeXBlIjoxLCJNYXJnaW4iOnsiJGlkIjoiNzI3IiwiVG9wIjowLjAsIkxlZnQiOjAuMCwiUmlnaHQiOjAuMCwiQm90dG9tIjowLjB9LCJQYWRkaW5nIjp7IiRpZCI6IjcyOCIsIlRvcCI6MC4wLCJMZWZ0IjowLjAsIlJpZ2h0IjowLjAsIkJvdHRvbSI6MC4wfSwiQmFja2dyb3VuZCI6eyIkaWQiOiI3MjkiLCJDb2xvciI6eyIkaWQiOiI3MzAiLCJBIjoyNTUsIlIiOjIyNSwiRyI6MjE2LCJCIjoyMDl9fSwiSXNWaXNpYmxlIjp0cnVlLCJXaWR0aCI6MC4wLCJIZWlnaHQiOjAuMCwiQm9yZGVyU3R5bGUiOm51bGwsIlBhcmVudFN0eWxlIjpudWxsfSwiRGF0ZVN0eWxlIjp7IiRpZCI6IjczMSIsIkZvbnRTZXR0aW5ncyI6eyIkaWQiOiI3MzIiLCJGb250U2l6ZSI6MTAsIkZvbnROYW1lIjoiQ2FsaWJyaSIsIklzQm9sZCI6ZmFsc2UsIklzSXRhbGljIjpmYWxzZSwiSXNVbmRlcmxpbmVkIjpmYWxzZSwiUGFyZW50U3R5bGUiOm51bGx9LCJBdXRvU2l6ZSI6MCwiRm9yZWdyb3VuZCI6eyIkaWQiOiI3MzMiLCJDb2xvciI6eyIkaWQiOiI3MzQ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NzM1IiwiVG9wIjowLjAsIkxlZnQiOjAuMCwiUmlnaHQiOjAuMCwiQm90dG9tIjowLjB9LCJQYWRkaW5nIjp7IiRpZCI6IjczNiIsIlRvcCI6MC4wLCJMZWZ0IjowLjAsIlJpZ2h0IjowLjAsIkJvdHRvbSI6MC4wfSwiQmFja2dyb3VuZCI6eyIkaWQiOiI3MzciLCJDb2xvciI6eyIkaWQiOiI3MzgiLCJBIjowLCJSIjoyNTUsIkciOjI1NSwiQiI6MjU1fX0sIklzVmlzaWJsZSI6ZmFsc2UsIldpZHRoIjowLjAsIkhlaWdodCI6MC4wLCJCb3JkZXJTdHlsZSI6bnVsbCwiUGFyZW50U3R5bGUiOm51bGx9LCJEYXRlRm9ybWF0Ijp7IiRpZCI6Ijcz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0MCIsIkRhdGVQYXJ0SXNWaXNpYmxlIjpmYWxzZSwiVGltZVBhcnRJc1Zpc2libGUiOmZhbHNlfX0sIldlZWtOdW1iZXJpbmciOnsiJGlkIjoiNzQxIiwiRm9ybWF0IjowLCJJc1Zpc2libGUiOmZhbHNlLCJMYXN0S25vd25WaXNpYmlsaXR5U3RhdGUiOmZhbHNlfSwiSXNWaXNpYmxlIjp0cnVlLCJQYXJlbnRTdHlsZSI6bnVsbH0sIkh5cGVybGluayI6bnVsbCwiSW1wb3J0SWQiOiJMdWtlIENhZ2UgUzEifSx7IiRpZCI6Ijc0MiIsIklkIjoiZjQwNzI4ODItMWJmMi00MGVmLTk4ZmMtNGVlM2UyMmJkOTBhIiwiSW5kZXgiOjEsIkdyb3VwSWQiOm51bGwsIlRpdGxlIjoiTHVrZSBDYWdlIFMyICIsIkRhdGVUaW1lIjoiMjAxOC0wNS0yNFQyMzo1OTowMCIsIlBlcmNlbnRhZ2VDb21wbGV0ZSI6bnVsbCwiTm90ZSI6bnVsbCwiU3R5bGUiOnsiJGlkIjoiNzQzIiwiVGl0bGVQb3NpdGlvbiI6IkxlZnQiLCJEYXRlUG9zaXRpb24iOiJMZWZ0IiwiU2hhcGVUeXBlIjoxMywiU2hhcGVTaXplIjowLCJTaGFwZVN0eWxlIjp7IiRpZCI6Ijc0NCIsIk1hcmdpbiI6eyIkaWQiOiI3NDUiLCJUb3AiOjAuMCwiTGVmdCI6MC4wLCJSaWdodCI6MC4wLCJCb3R0b20iOjAuMH0sIlBhZGRpbmciOnsiJGlkIjoiNzQ2IiwiVG9wIjowLjAsIkxlZnQiOjAuMCwiUmlnaHQiOjAuMCwiQm90dG9tIjowLjB9LCJCYWNrZ3JvdW5kIjp7IiRpZCI6Ijc0NyIsIkNvbG9yIjp7IiRpZCI6Ijc0OCIsIkEiOjI1NSwiUiI6MjU1LCJHIjoxOTIsIkIiOjB9fSwiSXNWaXNpYmxlIjp0cnVlLCJXaWR0aCI6MTIuMCwiSGVpZ2h0IjoxNC4wLCJCb3JkZXJTdHlsZSI6eyIkaWQiOiI3NDkiLCJMaW5lQ29sb3IiOnsiJGlkIjoiNzUwIiwiJHR5cGUiOiJOTFJFLkNvbW1vbi5Eb20uU29saWRDb2xvckJydXNoLCBOTFJFLkNvbW1vbiIsIkNvbG9yIjp7IiRpZCI6Ijc1MSIsIkEiOjI1NSwiUiI6NjUsIkciOjExMywiQiI6MTU2fX0sIkxpbmVXZWlnaHQiOjAuMCwiTGluZVR5cGUiOjAsIlBhcmVudFN0eWxlIjpudWxsfSwiUGFyZW50U3R5bGUiOm51bGx9LCJUaXRsZVN0eWxlIjp7IiRpZCI6Ijc1MiIsIkZvbnRTZXR0aW5ncyI6eyIkaWQiOiI3NTMiLCJGb250U2l6ZSI6MTEsIkZvbnROYW1lIjoiU2Vnb2UgVUkiLCJJc0JvbGQiOmZhbHNlLCJJc0l0YWxpYyI6ZmFsc2UsIklzVW5kZXJsaW5lZCI6ZmFsc2UsIlBhcmVudFN0eWxlIjpudWxsfSwiQXV0b1NpemUiOjIsIkZvcmVncm91bmQiOnsiJHJlZiI6IjE3In0sIk1heFdpZHRoIjo3MC4wLCJNYXhIZWlnaHQiOiJJbmZpbml0eSIsIlNtYXJ0Rm9yZWdyb3VuZElzQWN0aXZlIjpmYWxzZSwiSG9yaXpvbnRhbEFsaWdubWVudCI6MiwiVmVydGljYWxBbGlnbm1lbnQiOjAsIlNtYXJ0Rm9yZWdyb3VuZCI6bnVsbCwiQmFja2dyb3VuZEZpbGxUeXBlIjoxLCJNYXJnaW4iOnsiJGlkIjoiNzU0IiwiVG9wIjowLjAsIkxlZnQiOjAuMCwiUmlnaHQiOjAuMCwiQm90dG9tIjowLjB9LCJQYWRkaW5nIjp7IiRpZCI6Ijc1NSIsIlRvcCI6MC4wLCJMZWZ0IjowLjAsIlJpZ2h0IjowLjAsIkJvdHRvbSI6MC4wfSwiQmFja2dyb3VuZCI6eyIkaWQiOiI3NTYiLCJDb2xvciI6eyIkaWQiOiI3NTciLCJBIjoyNTUsIlIiOjIyNSwiRyI6MjE2LCJCIjoyMDl9fSwiSXNWaXNpYmxlIjp0cnVlLCJXaWR0aCI6MC4wLCJIZWlnaHQiOjAuMCwiQm9yZGVyU3R5bGUiOm51bGwsIlBhcmVudFN0eWxlIjpudWxsfSwiRGF0ZVN0eWxlIjp7IiRpZCI6Ijc1OCIsIkZvbnRTZXR0aW5ncyI6eyIkaWQiOiI3NTkiLCJGb250U2l6ZSI6MTAsIkZvbnROYW1lIjoiQ2FsaWJyaSIsIklzQm9sZCI6ZmFsc2UsIklzSXRhbGljIjpmYWxzZSwiSXNVbmRlcmxpbmVkIjpmYWxzZSwiUGFyZW50U3R5bGUiOm51bGx9LCJBdXRvU2l6ZSI6MCwiRm9yZWdyb3VuZCI6eyIkaWQiOiI3NjAiLCJDb2xvciI6eyIkaWQiOiI3NjE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NzYyIiwiVG9wIjowLjAsIkxlZnQiOjAuMCwiUmlnaHQiOjAuMCwiQm90dG9tIjowLjB9LCJQYWRkaW5nIjp7IiRpZCI6Ijc2MyIsIlRvcCI6MC4wLCJMZWZ0IjowLjAsIlJpZ2h0IjowLjAsIkJvdHRvbSI6MC4wfSwiQmFja2dyb3VuZCI6eyIkaWQiOiI3NjQiLCJDb2xvciI6eyIkaWQiOiI3NjUiLCJBIjowLCJSIjoyNTUsIkciOjI1NSwiQiI6MjU1fX0sIklzVmlzaWJsZSI6ZmFsc2UsIldpZHRoIjowLjAsIkhlaWdodCI6MC4wLCJCb3JkZXJTdHlsZSI6bnVsbCwiUGFyZW50U3R5bGUiOm51bGx9LCJEYXRlRm9ybWF0Ijp7IiRpZCI6Ijc2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2NyIsIkRhdGVQYXJ0SXNWaXNpYmxlIjpmYWxzZSwiVGltZVBhcnRJc1Zpc2libGUiOmZhbHNlfX0sIldlZWtOdW1iZXJpbmciOnsiJGlkIjoiNzY4IiwiRm9ybWF0IjowLCJJc1Zpc2libGUiOmZhbHNlLCJMYXN0S25vd25WaXNpYmlsaXR5U3RhdGUiOmZhbHNlfSwiSXNWaXNpYmxlIjp0cnVlLCJQYXJlbnRTdHlsZSI6bnVsbH0sIkh5cGVybGluayI6bnVsbCwiSW1wb3J0SWQiOiJMdWtlIENhZ2UgUzIgIn1dLCJJZCI6IjUzMzVjMjViLTA2Y2UtNGZjNS1iYWM2LWYwOTNjOTNkOTQzYSIsIklzU2luZ2xlSXRlbVJvdyI6ZmFsc2V9XSwiSW5kZXgiOjUsIklkIjoiMDkwYTUwZjYtMmUyNy00MDg3LWE4YjgtYmJmNGVmODllODgzIiwiSGVhZGVyVGV4dCI6bnVsbCwiSXNEZWZhdWx0Ijp0cnVlLCJTdHlsZSI6eyIkaWQiOiI3NjkiLCJIZWFkZXJTdHlsZSI6eyIkaWQiOiI3NzAiLCJUZXh0U3R5bGUiOnsiJGlkIjoiNzcxIiwiRm9udFNldHRpbmdzIjp7IiRpZCI6Ijc3MiIsIkZvbnRTaXplIjoxMSwiRm9udE5hbWUiOiJDYWxpYnJpIiwiSXNCb2xkIjpmYWxzZSwiSXNJdGFsaWMiOmZhbHNlLCJJc1VuZGVybGluZWQiOmZhbHNlLCJQYXJlbnRTdHlsZSI6bnVsbH0sIkF1dG9TaXplIjowLCJGb3JlZ3JvdW5kIjp7IiRpZCI6Ijc3MyIsIkNvbG9yIjp7IiRpZCI6Ijc3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c3NSIsIlRvcCI6MC4wLCJMZWZ0IjowLjAsIlJpZ2h0IjowLjAsIkJvdHRvbSI6MC4wfSwiUGFkZGluZyI6eyIkaWQiOiI3NzYiLCJUb3AiOjAuMCwiTGVmdCI6MC4wLCJSaWdodCI6MC4wLCJCb3R0b20iOjAuMH0sIkJhY2tncm91bmQiOnsiJGlkIjoiNzc3IiwiQ29sb3IiOnsiJGlkIjoiNzc4IiwiQSI6MCwiUiI6MjU1LCJHIjoyNTUsIkIiOjI1NX19LCJJc1Zpc2libGUiOnRydWUsIldpZHRoIjowLjAsIkhlaWdodCI6MC4wLCJCb3JkZXJTdHlsZSI6bnVsbCwiUGFyZW50U3R5bGUiOm51bGx9LCJSZWN0YW5nbGVTdHlsZSI6eyIkaWQiOiI3NzkiLCJNYXJnaW4iOnsiJGlkIjoiNzgwIiwiVG9wIjowLjAsIkxlZnQiOjAuMCwiUmlnaHQiOjAuMCwiQm90dG9tIjowLjB9LCJQYWRkaW5nIjp7IiRpZCI6Ijc4MSIsIlRvcCI6MC4wLCJMZWZ0IjowLjAsIlJpZ2h0IjowLjAsIkJvdHRvbSI6MC4wfSwiQmFja2dyb3VuZCI6eyIkaWQiOiI3ODIiLCJDb2xvciI6eyIkaWQiOiI3ODMiLCJBIjo2MywiUiI6MTEyLCJHIjoxNzMsIkIiOjcxfX0sIklzVmlzaWJsZSI6dHJ1ZSwiV2lkdGgiOjAuMCwiSGVpZ2h0IjowLjAsIkJvcmRlclN0eWxlIjp7IiRpZCI6Ijc4NCIsIkxpbmVDb2xvciI6eyIkaWQiOiI3ODUiLCIkdHlwZSI6Ik5MUkUuQ29tbW9uLkRvbS5Tb2xpZENvbG9yQnJ1c2gsIE5MUkUuQ29tbW9uIiwiQ29sb3IiOnsiJGlkIjoiNzg2IiwiQSI6MjU1LCJSIjo2NSwiRyI6MTEzLCJCIjoxNTZ9fSwiTGluZVdlaWdodCI6MC4wLCJMaW5lVHlwZSI6MCwiUGFyZW50U3R5bGUiOm51bGx9LCJQYXJlbnRTdHlsZSI6bnVsbH0sIk1hcmdpbiI6eyIkaWQiOiI3ODciLCJUb3AiOjAuMCwiTGVmdCI6MC4wLCJSaWdodCI6MC4wLCJCb3R0b20iOjAuMH0sIlBhZGRpbmciOnsiJGlkIjoiNzg4IiwiVG9wIjowLjAsIkxlZnQiOjAuMCwiUmlnaHQiOjAuMCwiQm90dG9tIjowLjB9LCJCYWNrZ3JvdW5kIjpudWxsLCJJc1Zpc2libGUiOnRydWUsIldpZHRoIjowLjAsIkhlaWdodCI6MC4wLCJCb3JkZXJTdHlsZSI6bnVsbCwiUGFyZW50U3R5bGUiOm51bGx9LCJCYWNrZ3JvdW5kU3R5bGUiOnsiJGlkIjoiNzg5IiwiTWFyZ2luIjp7IiRpZCI6Ijc5MCIsIlRvcCI6MC4wLCJMZWZ0IjowLjAsIlJpZ2h0IjowLjAsIkJvdHRvbSI6MC4wfSwiUGFkZGluZyI6eyIkaWQiOiI3OTEiLCJUb3AiOjAuMCwiTGVmdCI6MC4wLCJSaWdodCI6MC4wLCJCb3R0b20iOjAuMH0sIkJhY2tncm91bmQiOnsiJGlkIjoiNzkyIiwiQ29sb3IiOnsiJGlkIjoiNzkzIiwiQSI6NTEsIlIiOjE2NSwiRyI6MTY1LCJCIjoxNjV9fSwiSXNWaXNpYmxlIjp0cnVlLCJXaWR0aCI6MC4wLCJIZWlnaHQiOjAuMCwiQm9yZGVyU3R5bGUiOnsiJGlkIjoiNzk0IiwiTGluZUNvbG9yIjp7IiRpZCI6Ijc5NSIsIiR0eXBlIjoiTkxSRS5Db21tb24uRG9tLlNvbGlkQ29sb3JCcnVzaCwgTkxSRS5Db21tb24iLCJDb2xvciI6eyIkaWQiOiI3OTYiLCJBIjoyNTUsIlIiOjY1LCJHIjoxMTMsIkIiOjE1Nn19LCJMaW5lV2VpZ2h0IjowLjAsIkxpbmVUeXBlIjowLCJQYXJlbnRTdHlsZSI6bnVsbH0sIlBhcmVudFN0eWxlIjpudWxsfSwiTWFyZ2luIjp7IiRpZCI6Ijc5NyIsIlRvcCI6MC4wLCJMZWZ0IjowLjAsIlJpZ2h0IjowLjAsIkJvdHRvbSI6MC4wfSwiUGFkZGluZyI6eyIkaWQiOiI3OTgiLCJUb3AiOjAuMCwiTGVmdCI6MC4wLCJSaWdodCI6MC4wLCJCb3R0b20iOjAuMH0sIklzVmlzaWJsZSI6ZmFsc2UsIldpZHRoIjowLjAsIkhlaWdodCI6MC4wLCJCb3JkZXJTdHlsZSI6bnVsbCwiUGFyZW50U3R5bGUiOm51bGx9fV0sIklkIjoiZTEyMGRmNzEtNjhkNS00Y2M0LWI0ZDktNTBhMWNhZWE0YmQ4IiwiSW5kZXgiOjUsIkhlYWRlclRleHQiOiIgIiwiU3R5bGUiOnsiJGlkIjoiNzk5IiwiSGVhZGVyU3R5bGUiOnsiJGlkIjoiODAwIiwiVGV4dElzVmVydGljYWwiOnRydWUsIlRleHRTdHlsZSI6eyIkaWQiOiI4MDEiLCJGb250U2V0dGluZ3MiOnsiJGlkIjoiODAyIiwiRm9udFNpemUiOjEyLCJGb250TmFtZSI6IkNhbGlicmkiLCJJc0JvbGQiOmZhbHNlLCJJc0l0YWxpYyI6ZmFsc2UsIklzVW5kZXJsaW5lZCI6ZmFsc2UsIlBhcmVudFN0eWxlIjpudWxsfSwiQXV0b1NpemUiOjAsIkZvcmVncm91bmQiOnsiJHJlZiI6IjMyMCJ9LCJNYXhXaWR0aCI6IkluZmluaXR5IiwiTWF4SGVpZ2h0IjoiSW5maW5pdHkiLCJTbWFydEZvcmVncm91bmRJc0FjdGl2ZSI6ZmFsc2UsIkhvcml6b250YWxBbGlnbm1lbnQiOjAsIlZlcnRpY2FsQWxpZ25tZW50IjowLCJTbWFydEZvcmVncm91bmQiOm51bGwsIkJhY2tncm91bmRGaWxsVHlwZSI6MCwiTWFyZ2luIjp7IiRpZCI6IjgwMyIsIlRvcCI6MC4wLCJMZWZ0IjowLjAsIlJpZ2h0IjowLjAsIkJvdHRvbSI6MC4wfSwiUGFkZGluZyI6eyIkaWQiOiI4MDQiLCJUb3AiOjAuMCwiTGVmdCI6MC4wLCJSaWdodCI6MC4wLCJCb3R0b20iOjAuMH0sIkJhY2tncm91bmQiOnsiJGlkIjoiODA1IiwiQ29sb3IiOnsiJGlkIjoiODA2IiwiQSI6MCwiUiI6MjU1LCJHIjoyNTUsIkIiOjI1NX19LCJJc1Zpc2libGUiOnRydWUsIldpZHRoIjowLjAsIkhlaWdodCI6MC4wLCJCb3JkZXJTdHlsZSI6bnVsbCwiUGFyZW50U3R5bGUiOm51bGx9LCJSZWN0YW5nbGVTdHlsZSI6eyIkaWQiOiI4MDciLCJNYXJnaW4iOnsiJGlkIjoiODA4IiwiVG9wIjowLjAsIkxlZnQiOjAuMCwiUmlnaHQiOjAuMCwiQm90dG9tIjowLjB9LCJQYWRkaW5nIjp7IiRpZCI6IjgwOSIsIlRvcCI6MC4wLCJMZWZ0IjowLjAsIlJpZ2h0IjowLjAsIkJvdHRvbSI6MC4wfSwiQmFja2dyb3VuZCI6eyIkaWQiOiI4MTAiLCJDb2xvciI6eyIkaWQiOiI4MTEiLCJBIjoyNTUsIlIiOjIzNywiRyI6MjksIkIiOjM2fX0sIklzVmlzaWJsZSI6dHJ1ZSwiV2lkdGgiOjAuMCwiSGVpZ2h0IjowLjAsIkJvcmRlclN0eWxlIjp7IiRpZCI6IjgxMiIsIkxpbmVDb2xvciI6eyIkaWQiOiI4MTMiLCIkdHlwZSI6Ik5MUkUuQ29tbW9uLkRvbS5Tb2xpZENvbG9yQnJ1c2gsIE5MUkUuQ29tbW9uIiwiQ29sb3IiOnsiJGlkIjoiODE0IiwiQSI6MjU1LCJSIjo2NSwiRyI6MTEzLCJCIjoxNTZ9fSwiTGluZVdlaWdodCI6MC4wLCJMaW5lVHlwZSI6MCwiUGFyZW50U3R5bGUiOm51bGx9LCJQYXJlbnRTdHlsZSI6bnVsbH0sIk1hcmdpbiI6eyIkaWQiOiI4MTUiLCJUb3AiOjAuMCwiTGVmdCI6MC4wLCJSaWdodCI6MC4wLCJCb3R0b20iOjAuMH0sIlBhZGRpbmciOnsiJGlkIjoiODE2IiwiVG9wIjowLjAsIkxlZnQiOjAuMCwiUmlnaHQiOjAuMCwiQm90dG9tIjowLjB9LCJCYWNrZ3JvdW5kIjpudWxsLCJJc1Zpc2libGUiOnRydWUsIldpZHRoIjowLjAsIkhlaWdodCI6MC4wLCJCb3JkZXJTdHlsZSI6bnVsbCwiUGFyZW50U3R5bGUiOm51bGx9LCJCYWNrZ3JvdW5kU3R5bGUiOnsiJGlkIjoiODE3IiwiTWFyZ2luIjp7IiRpZCI6IjgxOCIsIlRvcCI6MC4wLCJMZWZ0IjowLjAsIlJpZ2h0IjowLjAsIkJvdHRvbSI6MC4wfSwiUGFkZGluZyI6eyIkaWQiOiI4MTkiLCJUb3AiOjAuMCwiTGVmdCI6MC4wLCJSaWdodCI6MC4wLCJCb3R0b20iOjAuMH0sIkJhY2tncm91bmQiOnsiJHJlZiI6IjExNSJ9LCJJc1Zpc2libGUiOnRydWUsIldpZHRoIjowLjAsIkhlaWdodCI6MC4wLCJCb3JkZXJTdHlsZSI6eyIkaWQiOiI4MjAiLCJMaW5lQ29sb3IiOnsiJGlkIjoiODIxIiwiJHR5cGUiOiJOTFJFLkNvbW1vbi5Eb20uU29saWRDb2xvckJydXNoLCBOTFJFLkNvbW1vbiIsIkNvbG9yIjp7IiRpZCI6IjgyMiIsIkEiOjI1NSwiUiI6MjMxLCJHIjoyMzAsIkIiOjIzMH19LCJMaW5lV2VpZ2h0IjowLjAsIkxpbmVUeXBlIjowLCJQYXJlbnRTdHlsZSI6bnVsbH0sIlBhcmVudFN0eWxlIjpudWxsfSwiSXNBYm92ZVRpbWViYW5kIjpmYWxzZSwiTWFyZ2luIjp7IiRpZCI6IjgyMyIsIlRvcCI6MC4wLCJMZWZ0IjowLjAsIlJpZ2h0IjowLjAsIkJvdHRvbSI6MC4wfSwiUGFkZGluZyI6eyIkaWQiOiI4MjQiLCJUb3AiOjAuMCwiTGVmdCI6MC4wLCJSaWdodCI6MC4wLCJCb3R0b20iOjAuMH0sIklzVmlzaWJsZSI6dHJ1ZSwiV2lkdGgiOjAuMCwiSGVpZ2h0IjowLjAsIkJvcmRlclN0eWxlIjp7IiRpZCI6IjgyNSIsIkxpbmVDb2xvciI6bnVsbCwiTGluZVdlaWdodCI6MC4wLCJMaW5lVHlwZSI6MCwiUGFyZW50U3R5bGUiOm51bGx9LCJQYXJlbnRTdHlsZSI6bnVsbH19LHsiJGlkIjoiODI2IiwiX2FjdGl2aXRpZXMiOlt7IiRpZCI6IjgyNyIsIl9yb3dzIjpbeyIkaWQiOiI4MjgiLCJfdGFza3MiOltdLCJfbWlsZXN0b25lcyI6W3siJGlkIjoiODI5IiwiSWQiOiI4OTdmZDdkYS00NmNjLTQ1OWEtYjQzNC1hZGM1YzY3ODllOWQiLCJJbmRleCI6MCwiR3JvdXBJZCI6bnVsbCwiVGl0bGUiOiJUaGUgSW5odW1hbnMgUzEiLCJEYXRlVGltZSI6IjIwMTgtMDUtMjFUMjM6NTk6MDAiLCJQZXJjZW50YWdlQ29tcGxldGUiOm51bGwsIk5vdGUiOm51bGwsIlN0eWxlIjp7IiRpZCI6IjgzMCIsIlRpdGxlUG9zaXRpb24iOiJSaWdodCIsIkRhdGVQb3NpdGlvbiI6IkxlZnQiLCJTaGFwZVR5cGUiOjEzLCJTaGFwZVNpemUiOjAsIlNoYXBlU3R5bGUiOnsiJGlkIjoiODMxIiwiTWFyZ2luIjp7IiRpZCI6IjgzMiIsIlRvcCI6MC4wLCJMZWZ0IjowLjAsIlJpZ2h0IjowLjAsIkJvdHRvbSI6MC4wfSwiUGFkZGluZyI6eyIkaWQiOiI4MzMiLCJUb3AiOjAuMCwiTGVmdCI6MC4wLCJSaWdodCI6MC4wLCJCb3R0b20iOjAuMH0sIkJhY2tncm91bmQiOnsiJGlkIjoiODM0IiwiQ29sb3IiOnsiJGlkIjoiODM1IiwiQSI6MjU1LCJSIjoyNTUsIkciOjE5MiwiQiI6MH19LCJJc1Zpc2libGUiOnRydWUsIldpZHRoIjoxMi4wLCJIZWlnaHQiOjE0LjAsIkJvcmRlclN0eWxlIjp7IiRpZCI6IjgzNiIsIkxpbmVDb2xvciI6eyIkaWQiOiI4MzciLCIkdHlwZSI6Ik5MUkUuQ29tbW9uLkRvbS5Tb2xpZENvbG9yQnJ1c2gsIE5MUkUuQ29tbW9uIiwiQ29sb3IiOnsiJGlkIjoiODM4IiwiQSI6MjU1LCJSIjo2NSwiRyI6MTEzLCJCIjoxNTZ9fSwiTGluZVdlaWdodCI6MC4wLCJMaW5lVHlwZSI6MCwiUGFyZW50U3R5bGUiOm51bGx9LCJQYXJlbnRTdHlsZSI6bnVsbH0sIlRpdGxlU3R5bGUiOnsiJGlkIjoiODM5IiwiRm9udFNldHRpbmdzIjp7IiRpZCI6Ijg0MCIsIkZvbnRTaXplIjoxMSwiRm9udE5hbWUiOiJTZWdvZSBVSSIsIklzQm9sZCI6ZmFsc2UsIklzSXRhbGljIjpmYWxzZSwiSXNVbmRlcmxpbmVkIjpmYWxzZSwiUGFyZW50U3R5bGUiOm51bGx9LCJBdXRvU2l6ZSI6MiwiRm9yZWdyb3VuZCI6eyIkcmVmIjoiMTcifSwiTWF4V2lkdGgiOjg0LjAsIk1heEhlaWdodCI6IkluZmluaXR5IiwiU21hcnRGb3JlZ3JvdW5kSXNBY3RpdmUiOmZhbHNlLCJIb3Jpem9udGFsQWxpZ25tZW50IjowLCJWZXJ0aWNhbEFsaWdubWVudCI6MCwiU21hcnRGb3JlZ3JvdW5kIjpudWxsLCJCYWNrZ3JvdW5kRmlsbFR5cGUiOjEsIk1hcmdpbiI6eyIkaWQiOiI4NDEiLCJUb3AiOjAuMCwiTGVmdCI6MC4wLCJSaWdodCI6MC4wLCJCb3R0b20iOjAuMH0sIlBhZGRpbmciOnsiJGlkIjoiODQyIiwiVG9wIjowLjAsIkxlZnQiOjAuMCwiUmlnaHQiOjAuMCwiQm90dG9tIjowLjB9LCJCYWNrZ3JvdW5kIjp7IiRpZCI6Ijg0MyIsIkNvbG9yIjp7IiRpZCI6Ijg0NCIsIkEiOjI1NSwiUiI6MjI1LCJHIjoyMTYsIkIiOjIwOX19LCJJc1Zpc2libGUiOnRydWUsIldpZHRoIjowLjAsIkhlaWdodCI6MC4wLCJCb3JkZXJTdHlsZSI6bnVsbCwiUGFyZW50U3R5bGUiOm51bGx9LCJEYXRlU3R5bGUiOnsiJGlkIjoiODQ1IiwiRm9udFNldHRpbmdzIjp7IiRpZCI6Ijg0NiIsIkZvbnRTaXplIjoxMCwiRm9udE5hbWUiOiJDYWxpYnJpIiwiSXNCb2xkIjpmYWxzZSwiSXNJdGFsaWMiOmZhbHNlLCJJc1VuZGVybGluZWQiOmZhbHNlLCJQYXJlbnRTdHlsZSI6bnVsbH0sIkF1dG9TaXplIjowLCJGb3JlZ3JvdW5kIjp7IiRpZCI6Ijg0NyIsIkNvbG9yIjp7IiRpZCI6Ijg0O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4NDkiLCJUb3AiOjAuMCwiTGVmdCI6MC4wLCJSaWdodCI6MC4wLCJCb3R0b20iOjAuMH0sIlBhZGRpbmciOnsiJGlkIjoiODUwIiwiVG9wIjowLjAsIkxlZnQiOjAuMCwiUmlnaHQiOjAuMCwiQm90dG9tIjowLjB9LCJCYWNrZ3JvdW5kIjp7IiRpZCI6Ijg1MSIsIkNvbG9yIjp7IiRpZCI6Ijg1MiIsIkEiOjAsIlIiOjI1NSwiRyI6MjU1LCJCIjoyNTV9fSwiSXNWaXNpYmxlIjpmYWxzZSwiV2lkdGgiOjAuMCwiSGVpZ2h0IjowLjAsIkJvcmRlclN0eWxlIjpudWxsLCJQYXJlbnRTdHlsZSI6bnVsbH0sIkRhdGVGb3JtYXQiOnsiJGlkIjoiODU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U0IiwiRGF0ZVBhcnRJc1Zpc2libGUiOmZhbHNlLCJUaW1lUGFydElzVmlzaWJsZSI6ZmFsc2V9fSwiV2Vla051bWJlcmluZyI6eyIkaWQiOiI4NTUiLCJGb3JtYXQiOjAsIklzVmlzaWJsZSI6ZmFsc2UsIkxhc3RLbm93blZpc2liaWxpdHlTdGF0ZSI6ZmFsc2V9LCJJc1Zpc2libGUiOnRydWUsIlBhcmVudFN0eWxlIjpudWxsfSwiSHlwZXJsaW5rIjpudWxsLCJJbXBvcnRJZCI6IlRoZSBJbmh1bWFucyBTMSJ9XSwiSWQiOiIwMDAwMDAwMC0wMDAwLTAwMDAtMDAwMC0wMDAwMDAwMDAwMDAiLCJJc1NpbmdsZUl0ZW1Sb3ciOnRydWV9XSwiSW5kZXgiOjYsIklkIjoiMGM2OWRiYzktNjIwNS00NGNlLWE2NjItNzQ0YzBmNDhjMDg3IiwiSGVhZGVyVGV4dCI6bnVsbCwiSXNEZWZhdWx0Ijp0cnVlLCJTdHlsZSI6eyIkaWQiOiI4NTYiLCJIZWFkZXJTdHlsZSI6eyIkaWQiOiI4NTciLCJUZXh0U3R5bGUiOnsiJGlkIjoiODU4IiwiRm9udFNldHRpbmdzIjp7IiRpZCI6Ijg1OSIsIkZvbnRTaXplIjoxMSwiRm9udE5hbWUiOiJDYWxpYnJpIiwiSXNCb2xkIjpmYWxzZSwiSXNJdGFsaWMiOmZhbHNlLCJJc1VuZGVybGluZWQiOmZhbHNlLCJQYXJlbnRTdHlsZSI6bnVsbH0sIkF1dG9TaXplIjowLCJGb3JlZ3JvdW5kIjp7IiRpZCI6Ijg2MCIsIkNvbG9yIjp7IiRpZCI6Ijg2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g2MiIsIlRvcCI6MC4wLCJMZWZ0IjowLjAsIlJpZ2h0IjowLjAsIkJvdHRvbSI6MC4wfSwiUGFkZGluZyI6eyIkaWQiOiI4NjMiLCJUb3AiOjAuMCwiTGVmdCI6MC4wLCJSaWdodCI6MC4wLCJCb3R0b20iOjAuMH0sIkJhY2tncm91bmQiOnsiJGlkIjoiODY0IiwiQ29sb3IiOnsiJGlkIjoiODY1IiwiQSI6MCwiUiI6MjU1LCJHIjoyNTUsIkIiOjI1NX19LCJJc1Zpc2libGUiOnRydWUsIldpZHRoIjowLjAsIkhlaWdodCI6MC4wLCJCb3JkZXJTdHlsZSI6bnVsbCwiUGFyZW50U3R5bGUiOm51bGx9LCJSZWN0YW5nbGVTdHlsZSI6eyIkaWQiOiI4NjYiLCJNYXJnaW4iOnsiJGlkIjoiODY3IiwiVG9wIjowLjAsIkxlZnQiOjAuMCwiUmlnaHQiOjAuMCwiQm90dG9tIjowLjB9LCJQYWRkaW5nIjp7IiRpZCI6Ijg2OCIsIlRvcCI6MC4wLCJMZWZ0IjowLjAsIlJpZ2h0IjowLjAsIkJvdHRvbSI6MC4wfSwiQmFja2dyb3VuZCI6eyIkaWQiOiI4NjkiLCJDb2xvciI6eyIkaWQiOiI4NzAiLCJBIjo2MywiUiI6NjgsIkciOjExNCwiQiI6MTk2fX0sIklzVmlzaWJsZSI6dHJ1ZSwiV2lkdGgiOjAuMCwiSGVpZ2h0IjowLjAsIkJvcmRlclN0eWxlIjp7IiRpZCI6Ijg3MSIsIkxpbmVDb2xvciI6eyIkaWQiOiI4NzIiLCIkdHlwZSI6Ik5MUkUuQ29tbW9uLkRvbS5Tb2xpZENvbG9yQnJ1c2gsIE5MUkUuQ29tbW9uIiwiQ29sb3IiOnsiJGlkIjoiODczIiwiQSI6MjU1LCJSIjo2NSwiRyI6MTEzLCJCIjoxNTZ9fSwiTGluZVdlaWdodCI6MC4wLCJMaW5lVHlwZSI6MCwiUGFyZW50U3R5bGUiOm51bGx9LCJQYXJlbnRTdHlsZSI6bnVsbH0sIk1hcmdpbiI6eyIkaWQiOiI4NzQiLCJUb3AiOjAuMCwiTGVmdCI6MC4wLCJSaWdodCI6MC4wLCJCb3R0b20iOjAuMH0sIlBhZGRpbmciOnsiJGlkIjoiODc1IiwiVG9wIjowLjAsIkxlZnQiOjAuMCwiUmlnaHQiOjAuMCwiQm90dG9tIjowLjB9LCJCYWNrZ3JvdW5kIjpudWxsLCJJc1Zpc2libGUiOnRydWUsIldpZHRoIjowLjAsIkhlaWdodCI6MC4wLCJCb3JkZXJTdHlsZSI6bnVsbCwiUGFyZW50U3R5bGUiOm51bGx9LCJCYWNrZ3JvdW5kU3R5bGUiOnsiJGlkIjoiODc2IiwiTWFyZ2luIjp7IiRpZCI6Ijg3NyIsIlRvcCI6MC4wLCJMZWZ0IjowLjAsIlJpZ2h0IjowLjAsIkJvdHRvbSI6MC4wfSwiUGFkZGluZyI6eyIkaWQiOiI4NzgiLCJUb3AiOjAuMCwiTGVmdCI6MC4wLCJSaWdodCI6MC4wLCJCb3R0b20iOjAuMH0sIkJhY2tncm91bmQiOnsiJGlkIjoiODc5IiwiQ29sb3IiOnsiJGlkIjoiODgwIiwiQSI6NTEsIlIiOjE2NSwiRyI6MTY1LCJCIjoxNjV9fSwiSXNWaXNpYmxlIjp0cnVlLCJXaWR0aCI6MC4wLCJIZWlnaHQiOjAuMCwiQm9yZGVyU3R5bGUiOnsiJGlkIjoiODgxIiwiTGluZUNvbG9yIjp7IiRpZCI6Ijg4MiIsIiR0eXBlIjoiTkxSRS5Db21tb24uRG9tLlNvbGlkQ29sb3JCcnVzaCwgTkxSRS5Db21tb24iLCJDb2xvciI6eyIkaWQiOiI4ODMiLCJBIjoyNTUsIlIiOjY1LCJHIjoxMTMsIkIiOjE1Nn19LCJMaW5lV2VpZ2h0IjowLjAsIkxpbmVUeXBlIjowLCJQYXJlbnRTdHlsZSI6bnVsbH0sIlBhcmVudFN0eWxlIjpudWxsfSwiTWFyZ2luIjp7IiRpZCI6Ijg4NCIsIlRvcCI6MC4wLCJMZWZ0IjowLjAsIlJpZ2h0IjowLjAsIkJvdHRvbSI6MC4wfSwiUGFkZGluZyI6eyIkaWQiOiI4ODUiLCJUb3AiOjAuMCwiTGVmdCI6MC4wLCJSaWdodCI6MC4wLCJCb3R0b20iOjAuMH0sIklzVmlzaWJsZSI6ZmFsc2UsIldpZHRoIjowLjAsIkhlaWdodCI6MC4wLCJCb3JkZXJTdHlsZSI6bnVsbCwiUGFyZW50U3R5bGUiOm51bGx9fV0sIklkIjoiNTc2ZTQ1ZjYtNDE0Mi00YWI2LTg1OTMtZDU0MTU4NTI1M2QyIiwiSW5kZXgiOjYsIkhlYWRlclRleHQiOiIgIiwiU3R5bGUiOnsiJGlkIjoiODg2IiwiSGVhZGVyU3R5bGUiOnsiJGlkIjoiODg3IiwiVGV4dElzVmVydGljYWwiOnRydWUsIlRleHRTdHlsZSI6eyIkaWQiOiI4ODgiLCJGb250U2V0dGluZ3MiOnsiJGlkIjoiODg5IiwiRm9udFNpemUiOjEyLCJGb250TmFtZSI6IkNhbGlicmkiLCJJc0JvbGQiOmZhbHNlLCJJc0l0YWxpYyI6ZmFsc2UsIklzVW5kZXJsaW5lZCI6ZmFsc2UsIlBhcmVudFN0eWxlIjpudWxsfSwiQXV0b1NpemUiOjAsIkZvcmVncm91bmQiOnsiJHJlZiI6IjMyMCJ9LCJNYXhXaWR0aCI6IkluZmluaXR5IiwiTWF4SGVpZ2h0IjoiSW5maW5pdHkiLCJTbWFydEZvcmVncm91bmRJc0FjdGl2ZSI6ZmFsc2UsIkhvcml6b250YWxBbGlnbm1lbnQiOjAsIlZlcnRpY2FsQWxpZ25tZW50IjowLCJTbWFydEZvcmVncm91bmQiOm51bGwsIkJhY2tncm91bmRGaWxsVHlwZSI6MCwiTWFyZ2luIjp7IiRpZCI6Ijg5MCIsIlRvcCI6MC4wLCJMZWZ0IjowLjAsIlJpZ2h0IjowLjAsIkJvdHRvbSI6MC4wfSwiUGFkZGluZyI6eyIkaWQiOiI4OTEiLCJUb3AiOjAuMCwiTGVmdCI6MC4wLCJSaWdodCI6MC4wLCJCb3R0b20iOjAuMH0sIkJhY2tncm91bmQiOnsiJGlkIjoiODkyIiwiQ29sb3IiOnsiJGlkIjoiODkzIiwiQSI6MCwiUiI6MjU1LCJHIjoyNTUsIkIiOjI1NX19LCJJc1Zpc2libGUiOnRydWUsIldpZHRoIjowLjAsIkhlaWdodCI6MC4wLCJCb3JkZXJTdHlsZSI6bnVsbCwiUGFyZW50U3R5bGUiOm51bGx9LCJSZWN0YW5nbGVTdHlsZSI6eyIkaWQiOiI4OTQiLCJNYXJnaW4iOnsiJGlkIjoiODk1IiwiVG9wIjowLjAsIkxlZnQiOjAuMCwiUmlnaHQiOjAuMCwiQm90dG9tIjowLjB9LCJQYWRkaW5nIjp7IiRpZCI6Ijg5NiIsIlRvcCI6MC4wLCJMZWZ0IjowLjAsIlJpZ2h0IjowLjAsIkJvdHRvbSI6MC4wfSwiQmFja2dyb3VuZCI6eyIkaWQiOiI4OTciLCJDb2xvciI6eyIkaWQiOiI4OTgiLCJBIjoyNTUsIlIiOjI1NCwiRyI6MTg2LCJCIjoxMH19LCJJc1Zpc2libGUiOnRydWUsIldpZHRoIjowLjAsIkhlaWdodCI6MC4wLCJCb3JkZXJTdHlsZSI6eyIkaWQiOiI4OTkiLCJMaW5lQ29sb3IiOnsiJGlkIjoiOTAwIiwiJHR5cGUiOiJOTFJFLkNvbW1vbi5Eb20uU29saWRDb2xvckJydXNoLCBOTFJFLkNvbW1vbiIsIkNvbG9yIjp7IiRpZCI6IjkwMSIsIkEiOjI1NSwiUiI6NjUsIkciOjExMywiQiI6MTU2fX0sIkxpbmVXZWlnaHQiOjAuMCwiTGluZVR5cGUiOjAsIlBhcmVudFN0eWxlIjpudWxsfSwiUGFyZW50U3R5bGUiOm51bGx9LCJNYXJnaW4iOnsiJGlkIjoiOTAyIiwiVG9wIjowLjAsIkxlZnQiOjAuMCwiUmlnaHQiOjAuMCwiQm90dG9tIjowLjB9LCJQYWRkaW5nIjp7IiRpZCI6IjkwMyIsIlRvcCI6MC4wLCJMZWZ0IjowLjAsIlJpZ2h0IjowLjAsIkJvdHRvbSI6MC4wfSwiQmFja2dyb3VuZCI6bnVsbCwiSXNWaXNpYmxlIjp0cnVlLCJXaWR0aCI6MC4wLCJIZWlnaHQiOjAuMCwiQm9yZGVyU3R5bGUiOm51bGwsIlBhcmVudFN0eWxlIjpudWxsfSwiQmFja2dyb3VuZFN0eWxlIjp7IiRpZCI6IjkwNCIsIk1hcmdpbiI6eyIkaWQiOiI5MDUiLCJUb3AiOjAuMCwiTGVmdCI6MC4wLCJSaWdodCI6MC4wLCJCb3R0b20iOjAuMH0sIlBhZGRpbmciOnsiJGlkIjoiOTA2IiwiVG9wIjowLjAsIkxlZnQiOjAuMCwiUmlnaHQiOjAuMCwiQm90dG9tIjowLjB9LCJCYWNrZ3JvdW5kIjp7IiRyZWYiOiIxMTUifSwiSXNWaXNpYmxlIjp0cnVlLCJXaWR0aCI6MC4wLCJIZWlnaHQiOjAuMCwiQm9yZGVyU3R5bGUiOnsiJGlkIjoiOTA3IiwiTGluZUNvbG9yIjp7IiRpZCI6IjkwOCIsIiR0eXBlIjoiTkxSRS5Db21tb24uRG9tLlNvbGlkQ29sb3JCcnVzaCwgTkxSRS5Db21tb24iLCJDb2xvciI6eyIkaWQiOiI5MDkiLCJBIjoyNTUsIlIiOjIzMSwiRyI6MjMwLCJCIjoyMzB9fSwiTGluZVdlaWdodCI6MC4wLCJMaW5lVHlwZSI6MCwiUGFyZW50U3R5bGUiOm51bGx9LCJQYXJlbnRTdHlsZSI6bnVsbH0sIklzQWJvdmVUaW1lYmFuZCI6ZmFsc2UsIk1hcmdpbiI6eyIkaWQiOiI5MTAiLCJUb3AiOjAuMCwiTGVmdCI6MC4wLCJSaWdodCI6MC4wLCJCb3R0b20iOjAuMH0sIlBhZGRpbmciOnsiJGlkIjoiOTExIiwiVG9wIjowLjAsIkxlZnQiOjAuMCwiUmlnaHQiOjAuMCwiQm90dG9tIjowLjB9LCJJc1Zpc2libGUiOnRydWUsIldpZHRoIjowLjAsIkhlaWdodCI6MC4wLCJCb3JkZXJTdHlsZSI6eyIkaWQiOiI5MTIiLCJMaW5lQ29sb3IiOm51bGwsIkxpbmVXZWlnaHQiOjAuMCwiTGluZVR5cGUiOjAsIlBhcmVudFN0eWxlIjpudWxsfSwiUGFyZW50U3R5bGUiOm51bGx9fSx7IiRpZCI6IjkxMyIsIl9hY3Rpdml0aWVzIjpbeyIkaWQiOiI5MTQiLCJfcm93cyI6W3siJGlkIjoiOTE1IiwiX3Rhc2tzIjpbXSwiX21pbGVzdG9uZXMiOlt7IiRpZCI6IjkxNiIsIklkIjoiNjdkYjkxMzEtMmRjNy00ODEyLWJmZjItNmEwYmNhOWM1ZTBjIiwiSW5kZXgiOjAsIkdyb3VwSWQiOm51bGwsIlRpdGxlIjoiVGhlIERlZmVuZGVycyBTMSIsIkRhdGVUaW1lIjoiMjAxOC0wNS0yMFQyMzo1OTowMCIsIlBlcmNlbnRhZ2VDb21wbGV0ZSI6bnVsbCwiTm90ZSI6bnVsbCwiU3R5bGUiOnsiJGlkIjoiOTE3IiwiVGl0bGVQb3NpdGlvbiI6IlJpZ2h0IiwiRGF0ZVBvc2l0aW9uIjoiTGVmdCIsIlNoYXBlVHlwZSI6MTMsIlNoYXBlU2l6ZSI6MCwiU2hhcGVTdHlsZSI6eyIkaWQiOiI5MTgiLCJNYXJnaW4iOnsiJGlkIjoiOTE5IiwiVG9wIjowLjAsIkxlZnQiOjAuMCwiUmlnaHQiOjAuMCwiQm90dG9tIjowLjB9LCJQYWRkaW5nIjp7IiRpZCI6IjkyMCIsIlRvcCI6MC4wLCJMZWZ0IjowLjAsIlJpZ2h0IjowLjAsIkJvdHRvbSI6MC4wfSwiQmFja2dyb3VuZCI6eyIkaWQiOiI5MjEiLCJDb2xvciI6eyIkaWQiOiI5MjIiLCJBIjoyNTUsIlIiOjI1NSwiRyI6MTkyLCJCIjowfX0sIklzVmlzaWJsZSI6dHJ1ZSwiV2lkdGgiOjEyLjAsIkhlaWdodCI6MTQuMCwiQm9yZGVyU3R5bGUiOnsiJGlkIjoiOTIzIiwiTGluZUNvbG9yIjp7IiRpZCI6IjkyNCIsIiR0eXBlIjoiTkxSRS5Db21tb24uRG9tLlNvbGlkQ29sb3JCcnVzaCwgTkxSRS5Db21tb24iLCJDb2xvciI6eyIkaWQiOiI5MjUiLCJBIjoyNTUsIlIiOjY1LCJHIjoxMTMsIkIiOjE1Nn19LCJMaW5lV2VpZ2h0IjowLjAsIkxpbmVUeXBlIjowLCJQYXJlbnRTdHlsZSI6bnVsbH0sIlBhcmVudFN0eWxlIjpudWxsfSwiVGl0bGVTdHlsZSI6eyIkaWQiOiI5MjYiLCJGb250U2V0dGluZ3MiOnsiJGlkIjoiOTI3IiwiRm9udFNpemUiOjExLCJGb250TmFtZSI6IlNlZ29lIFVJIiwiSXNCb2xkIjpmYWxzZSwiSXNJdGFsaWMiOmZhbHNlLCJJc1VuZGVybGluZWQiOmZhbHNlLCJQYXJlbnRTdHlsZSI6bnVsbH0sIkF1dG9TaXplIjoyLCJGb3JlZ3JvdW5kIjp7IiRyZWYiOiIxNyJ9LCJNYXhXaWR0aCI6ODcuMCwiTWF4SGVpZ2h0IjoiSW5maW5pdHkiLCJTbWFydEZvcmVncm91bmRJc0FjdGl2ZSI6ZmFsc2UsIkhvcml6b250YWxBbGlnbm1lbnQiOjAsIlZlcnRpY2FsQWxpZ25tZW50IjowLCJTbWFydEZvcmVncm91bmQiOm51bGwsIkJhY2tncm91bmRGaWxsVHlwZSI6MSwiTWFyZ2luIjp7IiRpZCI6IjkyOCIsIlRvcCI6MC4wLCJMZWZ0IjowLjAsIlJpZ2h0IjowLjAsIkJvdHRvbSI6MC4wfSwiUGFkZGluZyI6eyIkaWQiOiI5MjkiLCJUb3AiOjAuMCwiTGVmdCI6MC4wLCJSaWdodCI6MC4wLCJCb3R0b20iOjAuMH0sIkJhY2tncm91bmQiOnsiJGlkIjoiOTMwIiwiQ29sb3IiOnsiJGlkIjoiOTMxIiwiQSI6MjU1LCJSIjoyMjUsIkciOjIxNiwiQiI6MjA5fX0sIklzVmlzaWJsZSI6dHJ1ZSwiV2lkdGgiOjAuMCwiSGVpZ2h0IjowLjAsIkJvcmRlclN0eWxlIjpudWxsLCJQYXJlbnRTdHlsZSI6bnVsbH0sIkRhdGVTdHlsZSI6eyIkaWQiOiI5MzIiLCJGb250U2V0dGluZ3MiOnsiJGlkIjoiOTMzIiwiRm9udFNpemUiOjEwLCJGb250TmFtZSI6IkNhbGlicmkiLCJJc0JvbGQiOmZhbHNlLCJJc0l0YWxpYyI6ZmFsc2UsIklzVW5kZXJsaW5lZCI6ZmFsc2UsIlBhcmVudFN0eWxlIjpudWxsfSwiQXV0b1NpemUiOjAsIkZvcmVncm91bmQiOnsiJGlkIjoiOTM0IiwiQ29sb3IiOnsiJGlkIjoiOTM1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pZCI6IjkzNiIsIlRvcCI6MC4wLCJMZWZ0IjowLjAsIlJpZ2h0IjowLjAsIkJvdHRvbSI6MC4wfSwiUGFkZGluZyI6eyIkaWQiOiI5MzciLCJUb3AiOjAuMCwiTGVmdCI6MC4wLCJSaWdodCI6MC4wLCJCb3R0b20iOjAuMH0sIkJhY2tncm91bmQiOnsiJGlkIjoiOTM4IiwiQ29sb3IiOnsiJGlkIjoiOTM5IiwiQSI6MCwiUiI6MjU1LCJHIjoyNTUsIkIiOjI1NX19LCJJc1Zpc2libGUiOmZhbHNlLCJXaWR0aCI6MC4wLCJIZWlnaHQiOjAuMCwiQm9yZGVyU3R5bGUiOm51bGwsIlBhcmVudFN0eWxlIjpudWxsfSwiRGF0ZUZvcm1hdCI6eyIkaWQiOiI5N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NDEiLCJEYXRlUGFydElzVmlzaWJsZSI6ZmFsc2UsIlRpbWVQYXJ0SXNWaXNpYmxlIjpmYWxzZX19LCJXZWVrTnVtYmVyaW5nIjp7IiRpZCI6Ijk0MiIsIkZvcm1hdCI6MCwiSXNWaXNpYmxlIjpmYWxzZSwiTGFzdEtub3duVmlzaWJpbGl0eVN0YXRlIjpmYWxzZX0sIklzVmlzaWJsZSI6dHJ1ZSwiUGFyZW50U3R5bGUiOm51bGx9LCJIeXBlcmxpbmsiOm51bGwsIkltcG9ydElkIjoiVGhlIERlZmVuZGVycyBTMSJ9XSwiSWQiOiIwMDAwMDAwMC0wMDAwLTAwMDAtMDAwMC0wMDAwMDAwMDAwMDAiLCJJc1NpbmdsZUl0ZW1Sb3ciOnRydWV9XSwiSW5kZXgiOjcsIklkIjoiMzA1NTI2OTktMjMwOS00NmI5LWExNjEtZmNjYzM1ODhhNmFiIiwiSGVhZGVyVGV4dCI6bnVsbCwiSXNEZWZhdWx0Ijp0cnVlLCJTdHlsZSI6eyIkaWQiOiI5NDMiLCJIZWFkZXJTdHlsZSI6eyIkaWQiOiI5NDQiLCJUZXh0U3R5bGUiOnsiJGlkIjoiOTQ1IiwiRm9udFNldHRpbmdzIjp7IiRpZCI6Ijk0NiIsIkZvbnRTaXplIjoxMSwiRm9udE5hbWUiOiJDYWxpYnJpIiwiSXNCb2xkIjpmYWxzZSwiSXNJdGFsaWMiOmZhbHNlLCJJc1VuZGVybGluZWQiOmZhbHNlLCJQYXJlbnRTdHlsZSI6bnVsbH0sIkF1dG9TaXplIjowLCJGb3JlZ3JvdW5kIjp7IiRpZCI6Ijk0NyIsIkNvbG9yIjp7IiRpZCI6Ijk0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k0OSIsIlRvcCI6MC4wLCJMZWZ0IjowLjAsIlJpZ2h0IjowLjAsIkJvdHRvbSI6MC4wfSwiUGFkZGluZyI6eyIkaWQiOiI5NTAiLCJUb3AiOjAuMCwiTGVmdCI6MC4wLCJSaWdodCI6MC4wLCJCb3R0b20iOjAuMH0sIkJhY2tncm91bmQiOnsiJGlkIjoiOTUxIiwiQ29sb3IiOnsiJGlkIjoiOTUyIiwiQSI6MCwiUiI6MjU1LCJHIjoyNTUsIkIiOjI1NX19LCJJc1Zpc2libGUiOnRydWUsIldpZHRoIjowLjAsIkhlaWdodCI6MC4wLCJCb3JkZXJTdHlsZSI6bnVsbCwiUGFyZW50U3R5bGUiOm51bGx9LCJSZWN0YW5nbGVTdHlsZSI6eyIkaWQiOiI5NTMiLCJNYXJnaW4iOnsiJGlkIjoiOTU0IiwiVG9wIjowLjAsIkxlZnQiOjAuMCwiUmlnaHQiOjAuMCwiQm90dG9tIjowLjB9LCJQYWRkaW5nIjp7IiRpZCI6Ijk1NSIsIlRvcCI6MC4wLCJMZWZ0IjowLjAsIlJpZ2h0IjowLjAsIkJvdHRvbSI6MC4wfSwiQmFja2dyb3VuZCI6eyIkaWQiOiI5NTYiLCJDb2xvciI6eyIkaWQiOiI5NTciLCJBIjo2MywiUiI6MjM3LCJHIjoxMjUsIkIiOjQ5fX0sIklzVmlzaWJsZSI6dHJ1ZSwiV2lkdGgiOjAuMCwiSGVpZ2h0IjowLjAsIkJvcmRlclN0eWxlIjp7IiRpZCI6Ijk1OCIsIkxpbmVDb2xvciI6eyIkaWQiOiI5NTkiLCIkdHlwZSI6Ik5MUkUuQ29tbW9uLkRvbS5Tb2xpZENvbG9yQnJ1c2gsIE5MUkUuQ29tbW9uIiwiQ29sb3IiOnsiJGlkIjoiOTYwIiwiQSI6MjU1LCJSIjo2NSwiRyI6MTEzLCJCIjoxNTZ9fSwiTGluZVdlaWdodCI6MC4wLCJMaW5lVHlwZSI6MCwiUGFyZW50U3R5bGUiOm51bGx9LCJQYXJlbnRTdHlsZSI6bnVsbH0sIk1hcmdpbiI6eyIkaWQiOiI5NjEiLCJUb3AiOjAuMCwiTGVmdCI6MC4wLCJSaWdodCI6MC4wLCJCb3R0b20iOjAuMH0sIlBhZGRpbmciOnsiJGlkIjoiOTYyIiwiVG9wIjowLjAsIkxlZnQiOjAuMCwiUmlnaHQiOjAuMCwiQm90dG9tIjowLjB9LCJCYWNrZ3JvdW5kIjpudWxsLCJJc1Zpc2libGUiOnRydWUsIldpZHRoIjowLjAsIkhlaWdodCI6MC4wLCJCb3JkZXJTdHlsZSI6bnVsbCwiUGFyZW50U3R5bGUiOm51bGx9LCJCYWNrZ3JvdW5kU3R5bGUiOnsiJGlkIjoiOTYzIiwiTWFyZ2luIjp7IiRpZCI6Ijk2NCIsIlRvcCI6MC4wLCJMZWZ0IjowLjAsIlJpZ2h0IjowLjAsIkJvdHRvbSI6MC4wfSwiUGFkZGluZyI6eyIkaWQiOiI5NjUiLCJUb3AiOjAuMCwiTGVmdCI6MC4wLCJSaWdodCI6MC4wLCJCb3R0b20iOjAuMH0sIkJhY2tncm91bmQiOnsiJGlkIjoiOTY2IiwiQ29sb3IiOnsiJGlkIjoiOTY3IiwiQSI6NTEsIlIiOjE2NSwiRyI6MTY1LCJCIjoxNjV9fSwiSXNWaXNpYmxlIjp0cnVlLCJXaWR0aCI6MC4wLCJIZWlnaHQiOjAuMCwiQm9yZGVyU3R5bGUiOnsiJGlkIjoiOTY4IiwiTGluZUNvbG9yIjp7IiRpZCI6Ijk2OSIsIiR0eXBlIjoiTkxSRS5Db21tb24uRG9tLlNvbGlkQ29sb3JCcnVzaCwgTkxSRS5Db21tb24iLCJDb2xvciI6eyIkaWQiOiI5NzAiLCJBIjoyNTUsIlIiOjY1LCJHIjoxMTMsIkIiOjE1Nn19LCJMaW5lV2VpZ2h0IjowLjAsIkxpbmVUeXBlIjowLCJQYXJlbnRTdHlsZSI6bnVsbH0sIlBhcmVudFN0eWxlIjpudWxsfSwiTWFyZ2luIjp7IiRpZCI6Ijk3MSIsIlRvcCI6MC4wLCJMZWZ0IjowLjAsIlJpZ2h0IjowLjAsIkJvdHRvbSI6MC4wfSwiUGFkZGluZyI6eyIkaWQiOiI5NzIiLCJUb3AiOjAuMCwiTGVmdCI6MC4wLCJSaWdodCI6MC4wLCJCb3R0b20iOjAuMH0sIklzVmlzaWJsZSI6ZmFsc2UsIldpZHRoIjowLjAsIkhlaWdodCI6MC4wLCJCb3JkZXJTdHlsZSI6bnVsbCwiUGFyZW50U3R5bGUiOm51bGx9fV0sIklkIjoiNGQxMmYzNTUtNDc2Yy00NGZiLTg5ODUtZDZmZTI1ODg3YmMyIiwiSW5kZXgiOjcsIkhlYWRlclRleHQiOiIgIiwiU3R5bGUiOnsiJGlkIjoiOTczIiwiSGVhZGVyU3R5bGUiOnsiJGlkIjoiOTc0IiwiVGV4dElzVmVydGljYWwiOnRydWUsIlRleHRTdHlsZSI6eyIkaWQiOiI5NzUiLCJGb250U2V0dGluZ3MiOnsiJGlkIjoiOTc2IiwiRm9udFNpemUiOjEyLCJGb250TmFtZSI6IkNhbGlicmkiLCJJc0JvbGQiOmZhbHNlLCJJc0l0YWxpYyI6ZmFsc2UsIklzVW5kZXJsaW5lZCI6ZmFsc2UsIlBhcmVudFN0eWxlIjpudWxsfSwiQXV0b1NpemUiOjAsIkZvcmVncm91bmQiOnsiJHJlZiI6IjMyMCJ9LCJNYXhXaWR0aCI6IkluZmluaXR5IiwiTWF4SGVpZ2h0IjoiSW5maW5pdHkiLCJTbWFydEZvcmVncm91bmRJc0FjdGl2ZSI6ZmFsc2UsIkhvcml6b250YWxBbGlnbm1lbnQiOjAsIlZlcnRpY2FsQWxpZ25tZW50IjowLCJTbWFydEZvcmVncm91bmQiOm51bGwsIkJhY2tncm91bmRGaWxsVHlwZSI6MCwiTWFyZ2luIjp7IiRpZCI6Ijk3NyIsIlRvcCI6MC4wLCJMZWZ0IjowLjAsIlJpZ2h0IjowLjAsIkJvdHRvbSI6MC4wfSwiUGFkZGluZyI6eyIkaWQiOiI5NzgiLCJUb3AiOjAuMCwiTGVmdCI6MC4wLCJSaWdodCI6MC4wLCJCb3R0b20iOjAuMH0sIkJhY2tncm91bmQiOnsiJGlkIjoiOTc5IiwiQ29sb3IiOnsiJGlkIjoiOTgwIiwiQSI6MCwiUiI6MjU1LCJHIjoyNTUsIkIiOjI1NX19LCJJc1Zpc2libGUiOnRydWUsIldpZHRoIjowLjAsIkhlaWdodCI6MC4wLCJCb3JkZXJTdHlsZSI6bnVsbCwiUGFyZW50U3R5bGUiOm51bGx9LCJSZWN0YW5nbGVTdHlsZSI6eyIkaWQiOiI5ODEiLCJNYXJnaW4iOnsiJGlkIjoiOTgyIiwiVG9wIjowLjAsIkxlZnQiOjAuMCwiUmlnaHQiOjAuMCwiQm90dG9tIjowLjB9LCJQYWRkaW5nIjp7IiRpZCI6Ijk4MyIsIlRvcCI6MC4wLCJMZWZ0IjowLjAsIlJpZ2h0IjowLjAsIkJvdHRvbSI6MC4wfSwiQmFja2dyb3VuZCI6eyIkaWQiOiI5ODQiLCJDb2xvciI6eyIkaWQiOiI5ODUiLCJBIjoyNTUsIlIiOjIzNywiRyI6MjksIkIiOjM2fX0sIklzVmlzaWJsZSI6dHJ1ZSwiV2lkdGgiOjAuMCwiSGVpZ2h0IjowLjAsIkJvcmRlclN0eWxlIjp7IiRpZCI6Ijk4NiIsIkxpbmVDb2xvciI6eyIkaWQiOiI5ODciLCIkdHlwZSI6Ik5MUkUuQ29tbW9uLkRvbS5Tb2xpZENvbG9yQnJ1c2gsIE5MUkUuQ29tbW9uIiwiQ29sb3IiOnsiJGlkIjoiOTg4IiwiQSI6MjU1LCJSIjo2NSwiRyI6MTEzLCJCIjoxNTZ9fSwiTGluZVdlaWdodCI6MC4wLCJMaW5lVHlwZSI6MCwiUGFyZW50U3R5bGUiOm51bGx9LCJQYXJlbnRTdHlsZSI6bnVsbH0sIk1hcmdpbiI6eyIkaWQiOiI5ODkiLCJUb3AiOjAuMCwiTGVmdCI6MC4wLCJSaWdodCI6MC4wLCJCb3R0b20iOjAuMH0sIlBhZGRpbmciOnsiJGlkIjoiOTkwIiwiVG9wIjowLjAsIkxlZnQiOjAuMCwiUmlnaHQiOjAuMCwiQm90dG9tIjowLjB9LCJCYWNrZ3JvdW5kIjpudWxsLCJJc1Zpc2libGUiOnRydWUsIldpZHRoIjowLjAsIkhlaWdodCI6MC4wLCJCb3JkZXJTdHlsZSI6bnVsbCwiUGFyZW50U3R5bGUiOm51bGx9LCJCYWNrZ3JvdW5kU3R5bGUiOnsiJGlkIjoiOTkxIiwiTWFyZ2luIjp7IiRpZCI6Ijk5MiIsIlRvcCI6MC4wLCJMZWZ0IjowLjAsIlJpZ2h0IjowLjAsIkJvdHRvbSI6MC4wfSwiUGFkZGluZyI6eyIkaWQiOiI5OTMiLCJUb3AiOjAuMCwiTGVmdCI6MC4wLCJSaWdodCI6MC4wLCJCb3R0b20iOjAuMH0sIkJhY2tncm91bmQiOnsiJHJlZiI6IjExNSJ9LCJJc1Zpc2libGUiOnRydWUsIldpZHRoIjowLjAsIkhlaWdodCI6MC4wLCJCb3JkZXJTdHlsZSI6eyIkaWQiOiI5OTQiLCJMaW5lQ29sb3IiOnsiJGlkIjoiOTk1IiwiJHR5cGUiOiJOTFJFLkNvbW1vbi5Eb20uU29saWRDb2xvckJydXNoLCBOTFJFLkNvbW1vbiIsIkNvbG9yIjp7IiRpZCI6Ijk5NiIsIkEiOjI1NSwiUiI6MjMxLCJHIjoyMzAsIkIiOjIzMH19LCJMaW5lV2VpZ2h0IjowLjAsIkxpbmVUeXBlIjowLCJQYXJlbnRTdHlsZSI6bnVsbH0sIlBhcmVudFN0eWxlIjpudWxsfSwiSXNBYm92ZVRpbWViYW5kIjpmYWxzZSwiTWFyZ2luIjp7IiRpZCI6Ijk5NyIsIlRvcCI6MC4wLCJMZWZ0IjowLjAsIlJpZ2h0IjowLjAsIkJvdHRvbSI6MC4wfSwiUGFkZGluZyI6eyIkaWQiOiI5OTgiLCJUb3AiOjAuMCwiTGVmdCI6MC4wLCJSaWdodCI6MC4wLCJCb3R0b20iOjAuMH0sIklzVmlzaWJsZSI6dHJ1ZSwiV2lkdGgiOjAuMCwiSGVpZ2h0IjowLjAsIkJvcmRlclN0eWxlIjp7IiRpZCI6Ijk5OSIsIkxpbmVDb2xvciI6bnVsbCwiTGluZVdlaWdodCI6MC4wLCJMaW5lVHlwZSI6MCwiUGFyZW50U3R5bGUiOm51bGx9LCJQYXJlbnRTdHlsZSI6bnVsbH19LHsiJGlkIjoiMTAwMCIsIl9hY3Rpdml0aWVzIjpbeyIkaWQiOiIxMDAxIiwiX3Jvd3MiOlt7IiRpZCI6IjEwMDIiLCJfdGFza3MiOltdLCJfbWlsZXN0b25lcyI6W3siJGlkIjoiMTAwMyIsIklkIjoiNmJhNTVjNmQtZWQ4OS00MGMwLThjODktMjAyMmYyZDk3ZWRiIiwiSW5kZXgiOjEsIkdyb3VwSWQiOm51bGwsIlRpdGxlIjoiQ2xvYWsgYW5kIERhZ2dlciBTMiIsIkRhdGVUaW1lIjoiMjAxOC0wNS0yOVQyMzo1OTowMCIsIlBlcmNlbnRhZ2VDb21wbGV0ZSI6bnVsbCwiTm90ZSI6bnVsbCwiU3R5bGUiOnsiJGlkIjoiMTAwNCIsIlRpdGxlUG9zaXRpb24iOiJSaWdodCIsIkRhdGVQb3NpdGlvbiI6IkxlZnQiLCJTaGFwZVR5cGUiOjEzLCJTaGFwZVNpemUiOjAsIlNoYXBlU3R5bGUiOnsiJGlkIjoiMTAwNSIsIk1hcmdpbiI6eyIkcmVmIjoiMjExIn0sIlBhZGRpbmciOnsiJHJlZiI6IjIxMiJ9LCJCYWNrZ3JvdW5kIjp7IiRpZCI6IjEwMDYiLCJDb2xvciI6eyIkaWQiOiIxMDA3IiwiQSI6MjU1LCJSIjoyNTUsIkciOjE5MiwiQiI6MH19LCJJc1Zpc2libGUiOnRydWUsIldpZHRoIjoxMi4wLCJIZWlnaHQiOjE0LjAsIkJvcmRlclN0eWxlIjp7IiRpZCI6IjEwMDgiLCJMaW5lQ29sb3IiOnsiJGlkIjoiMTAwOSIsIiR0eXBlIjoiTkxSRS5Db21tb24uRG9tLlNvbGlkQ29sb3JCcnVzaCwgTkxSRS5Db21tb24iLCJDb2xvciI6eyIkaWQiOiIxMDEwIiwiQSI6MjU1LCJSIjo2NSwiRyI6MTEzLCJCIjoxNTZ9fSwiTGluZVdlaWdodCI6MC4wLCJMaW5lVHlwZSI6MCwiUGFyZW50U3R5bGUiOm51bGx9LCJQYXJlbnRTdHlsZSI6bnVsbH0sIlRpdGxlU3R5bGUiOnsiJGlkIjoiMTAxMSIsIkZvbnRTZXR0aW5ncyI6eyIkaWQiOiIxMDEyIiwiRm9udFNpemUiOjExLCJGb250TmFtZSI6IlNlZ29lIFVJIiwiSXNCb2xkIjpmYWxzZSwiSXNJdGFsaWMiOmZhbHNlLCJJc1VuZGVybGluZWQiOmZhbHNlLCJQYXJlbnRTdHlsZSI6bnVsbH0sIkF1dG9TaXplIjoyLCJGb3JlZ3JvdW5kIjp7IiRyZWYiOiIxNyJ9LCJNYXhXaWR0aCI6MTAyLjAsIk1heEhlaWdodCI6IkluZmluaXR5IiwiU21hcnRGb3JlZ3JvdW5kSXNBY3RpdmUiOmZhbHNlLCJIb3Jpem9udGFsQWxpZ25tZW50IjowLCJWZXJ0aWNhbEFsaWdubWVudCI6MCwiU21hcnRGb3JlZ3JvdW5kIjpudWxsLCJCYWNrZ3JvdW5kRmlsbFR5cGUiOjEsIk1hcmdpbiI6eyIkcmVmIjoiMjIwIn0sIlBhZGRpbmciOnsiJHJlZiI6IjIyMSJ9LCJCYWNrZ3JvdW5kIjp7IiRpZCI6IjEwMTMiLCJDb2xvciI6eyIkaWQiOiIxMDE0IiwiQSI6MjU1LCJSIjoyMjUsIkciOjIxNiwiQiI6MjA5fX0sIklzVmlzaWJsZSI6dHJ1ZSwiV2lkdGgiOjAuMCwiSGVpZ2h0IjowLjAsIkJvcmRlclN0eWxlIjpudWxsLCJQYXJlbnRTdHlsZSI6bnVsbH0sIkRhdGVTdHlsZSI6eyIkaWQiOiIxMDE1IiwiRm9udFNldHRpbmdzIjp7IiRpZCI6IjEwMTYiLCJGb250U2l6ZSI6MTAsIkZvbnROYW1lIjoiQ2FsaWJyaSIsIklzQm9sZCI6ZmFsc2UsIklzSXRhbGljIjpmYWxzZSwiSXNVbmRlcmxpbmVkIjpmYWxzZSwiUGFyZW50U3R5bGUiOm51bGx9LCJBdXRvU2l6ZSI6MCwiRm9yZWdyb3VuZCI6eyIkaWQiOiIxMDE3IiwiQ29sb3IiOnsiJGlkIjoiMTAxO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I4In0sIlBhZGRpbmciOnsiJHJlZiI6IjIyOSJ9LCJCYWNrZ3JvdW5kIjp7IiRpZCI6IjEwMTkiLCJDb2xvciI6eyIkaWQiOiIxMDIwIiwiQSI6MCwiUiI6MjU1LCJHIjoyNTUsIkIiOjI1NX19LCJJc1Zpc2libGUiOmZhbHNlLCJXaWR0aCI6MC4wLCJIZWlnaHQiOjAuMCwiQm9yZGVyU3R5bGUiOm51bGwsIlBhcmVudFN0eWxlIjpudWxsfSwiRGF0ZUZvcm1hdCI6eyIkaWQiOiIxMDIx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E1MSJ9fSwiV2Vla051bWJlcmluZyI6eyIkaWQiOiIxMDIyIiwiRm9ybWF0IjowLCJJc1Zpc2libGUiOmZhbHNlLCJMYXN0S25vd25WaXNpYmlsaXR5U3RhdGUiOmZhbHNlfSwiSXNWaXNpYmxlIjp0cnVlLCJQYXJlbnRTdHlsZSI6bnVsbH0sIkh5cGVybGluayI6bnVsbCwiSW1wb3J0SWQiOiJDbG9hayBhbmQgRGFnZ2VyIFMyIn0seyIkaWQiOiIxMDIzIiwiSWQiOiI4NjdlNzgwZi02ZmFlLTRlMWUtYWJiZi0xMTY1OTM3YTMxZTAiLCJJbmRleCI6MCwiR3JvdXBJZCI6bnVsbCwiVGl0bGUiOiJDbG9hayBhbmQgRGFnZ2VyIFMxIiwiRGF0ZVRpbWUiOiIyMDE4LTA1LTI2VDIzOjU5OjAwIiwiUGVyY2VudGFnZUNvbXBsZXRlIjpudWxsLCJOb3RlIjpudWxsLCJTdHlsZSI6eyIkaWQiOiIxMDI0IiwiVGl0bGVQb3NpdGlvbiI6IkxlZnQiLCJEYXRlUG9zaXRpb24iOiJMZWZ0IiwiU2hhcGVUeXBlIjoxMywiU2hhcGVTaXplIjowLCJTaGFwZVN0eWxlIjp7IiRpZCI6IjEwMjUiLCJNYXJnaW4iOnsiJGlkIjoiMTAyNiIsIlRvcCI6MC4wLCJMZWZ0IjowLjAsIlJpZ2h0IjowLjAsIkJvdHRvbSI6MC4wfSwiUGFkZGluZyI6eyIkaWQiOiIxMDI3IiwiVG9wIjowLjAsIkxlZnQiOjAuMCwiUmlnaHQiOjAuMCwiQm90dG9tIjowLjB9LCJCYWNrZ3JvdW5kIjp7IiRpZCI6IjEwMjgiLCJDb2xvciI6eyIkaWQiOiIxMDI5IiwiQSI6MjU1LCJSIjoyNTUsIkciOjE5MiwiQiI6MH19LCJJc1Zpc2libGUiOnRydWUsIldpZHRoIjoxMi4wLCJIZWlnaHQiOjE0LjAsIkJvcmRlclN0eWxlIjp7IiRpZCI6IjEwMzAiLCJMaW5lQ29sb3IiOnsiJGlkIjoiMTAzMSIsIiR0eXBlIjoiTkxSRS5Db21tb24uRG9tLlNvbGlkQ29sb3JCcnVzaCwgTkxSRS5Db21tb24iLCJDb2xvciI6eyIkaWQiOiIxMDMyIiwiQSI6MjU1LCJSIjo2NSwiRyI6MTEzLCJCIjoxNTZ9fSwiTGluZVdlaWdodCI6MC4wLCJMaW5lVHlwZSI6MCwiUGFyZW50U3R5bGUiOm51bGx9LCJQYXJlbnRTdHlsZSI6bnVsbH0sIlRpdGxlU3R5bGUiOnsiJGlkIjoiMTAzMyIsIkZvbnRTZXR0aW5ncyI6eyIkaWQiOiIxMDM0IiwiRm9udFNpemUiOjExLCJGb250TmFtZSI6IlNlZ29lIFVJIiwiSXNCb2xkIjpmYWxzZSwiSXNJdGFsaWMiOmZhbHNlLCJJc1VuZGVybGluZWQiOmZhbHNlLCJQYXJlbnRTdHlsZSI6bnVsbH0sIkF1dG9TaXplIjoyLCJGb3JlZ3JvdW5kIjp7IiRyZWYiOiIxNyJ9LCJNYXhXaWR0aCI6MTAyLjAsIk1heEhlaWdodCI6IkluZmluaXR5IiwiU21hcnRGb3JlZ3JvdW5kSXNBY3RpdmUiOmZhbHNlLCJIb3Jpem9udGFsQWxpZ25tZW50IjoyLCJWZXJ0aWNhbEFsaWdubWVudCI6MCwiU21hcnRGb3JlZ3JvdW5kIjpudWxsLCJCYWNrZ3JvdW5kRmlsbFR5cGUiOjEsIk1hcmdpbiI6eyIkaWQiOiIxMDM1IiwiVG9wIjowLjAsIkxlZnQiOjAuMCwiUmlnaHQiOjAuMCwiQm90dG9tIjowLjB9LCJQYWRkaW5nIjp7IiRpZCI6IjEwMzYiLCJUb3AiOjAuMCwiTGVmdCI6MC4wLCJSaWdodCI6MC4wLCJCb3R0b20iOjAuMH0sIkJhY2tncm91bmQiOnsiJGlkIjoiMTAzNyIsIkNvbG9yIjp7IiRpZCI6IjEwMzgiLCJBIjoyNTUsIlIiOjIyNSwiRyI6MjE2LCJCIjoyMDl9fSwiSXNWaXNpYmxlIjp0cnVlLCJXaWR0aCI6MC4wLCJIZWlnaHQiOjAuMCwiQm9yZGVyU3R5bGUiOm51bGwsIlBhcmVudFN0eWxlIjpudWxsfSwiRGF0ZVN0eWxlIjp7IiRpZCI6IjEwMzkiLCJGb250U2V0dGluZ3MiOnsiJGlkIjoiMTA0MCIsIkZvbnRTaXplIjoxMCwiRm9udE5hbWUiOiJDYWxpYnJpIiwiSXNCb2xkIjpmYWxzZSwiSXNJdGFsaWMiOmZhbHNlLCJJc1VuZGVybGluZWQiOmZhbHNlLCJQYXJlbnRTdHlsZSI6bnVsbH0sIkF1dG9TaXplIjowLCJGb3JlZ3JvdW5kIjp7IiRpZCI6IjEwNDEiLCJDb2xvciI6eyIkaWQiOiIxMDQy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pZCI6IjEwNDMiLCJUb3AiOjAuMCwiTGVmdCI6MC4wLCJSaWdodCI6MC4wLCJCb3R0b20iOjAuMH0sIlBhZGRpbmciOnsiJGlkIjoiMTA0NCIsIlRvcCI6MC4wLCJMZWZ0IjowLjAsIlJpZ2h0IjowLjAsIkJvdHRvbSI6MC4wfSwiQmFja2dyb3VuZCI6eyIkaWQiOiIxMDQ1IiwiQ29sb3IiOnsiJGlkIjoiMTA0NiIsIkEiOjAsIlIiOjI1NSwiRyI6MjU1LCJCIjoyNTV9fSwiSXNWaXNpYmxlIjpmYWxzZSwiV2lkdGgiOjAuMCwiSGVpZ2h0IjowLjAsIkJvcmRlclN0eWxlIjpudWxsLCJQYXJlbnRTdHlsZSI6bnVsbH0sIkRhdGVGb3JtYXQiOnsiJGlkIjoiMTA0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NDgiLCJEYXRlUGFydElzVmlzaWJsZSI6ZmFsc2UsIlRpbWVQYXJ0SXNWaXNpYmxlIjpmYWxzZX19LCJXZWVrTnVtYmVyaW5nIjp7IiRpZCI6IjEwNDkiLCJGb3JtYXQiOjAsIklzVmlzaWJsZSI6ZmFsc2UsIkxhc3RLbm93blZpc2liaWxpdHlTdGF0ZSI6ZmFsc2V9LCJJc1Zpc2libGUiOnRydWUsIlBhcmVudFN0eWxlIjpudWxsfSwiSHlwZXJsaW5rIjpudWxsLCJJbXBvcnRJZCI6IkNsb2FrIGFuZCBEYWdnZXIgUzEifV0sIklkIjoiOTUyNjk4OGQtMTBhOC00Yjc2LTg3NGEtNzllYTg4NmM0MTljIiwiSXNTaW5nbGVJdGVtUm93IjpmYWxzZX1dLCJJbmRleCI6OCwiSWQiOiI2MDVmZTlmOC1lYzlkLTQ1NmUtYjU2MS1hNDkzNTY1NTNjODEiLCJIZWFkZXJUZXh0IjpudWxsLCJJc0RlZmF1bHQiOnRydWUsIlN0eWxlIjp7IiRpZCI6IjEwNTAiLCJIZWFkZXJTdHlsZSI6eyIkaWQiOiIxMDUxIiwiVGV4dFN0eWxlIjp7IiRpZCI6IjEwNTIiLCJGb250U2V0dGluZ3MiOnsiJGlkIjoiMTA1MyIsIkZvbnRTaXplIjoxMSwiRm9udE5hbWUiOiJDYWxpYnJpIiwiSXNCb2xkIjpmYWxzZSwiSXNJdGFsaWMiOmZhbHNlLCJJc1VuZGVybGluZWQiOmZhbHNlLCJQYXJlbnRTdHlsZSI6bnVsbH0sIkF1dG9TaXplIjowLCJGb3JlZ3JvdW5kIjp7IiRpZCI6IjEwNTQiLCJDb2xvciI6eyIkaWQiOiIxMDU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A1NiIsIlRvcCI6MC4wLCJMZWZ0IjowLjAsIlJpZ2h0IjowLjAsIkJvdHRvbSI6MC4wfSwiUGFkZGluZyI6eyIkaWQiOiIxMDU3IiwiVG9wIjowLjAsIkxlZnQiOjAuMCwiUmlnaHQiOjAuMCwiQm90dG9tIjowLjB9LCJCYWNrZ3JvdW5kIjp7IiRpZCI6IjEwNTgiLCJDb2xvciI6eyIkaWQiOiIxMDU5IiwiQSI6MCwiUiI6MjU1LCJHIjoyNTUsIkIiOjI1NX19LCJJc1Zpc2libGUiOnRydWUsIldpZHRoIjowLjAsIkhlaWdodCI6MC4wLCJCb3JkZXJTdHlsZSI6bnVsbCwiUGFyZW50U3R5bGUiOm51bGx9LCJSZWN0YW5nbGVTdHlsZSI6eyIkaWQiOiIxMDYwIiwiTWFyZ2luIjp7IiRpZCI6IjEwNjEiLCJUb3AiOjAuMCwiTGVmdCI6MC4wLCJSaWdodCI6MC4wLCJCb3R0b20iOjAuMH0sIlBhZGRpbmciOnsiJGlkIjoiMTA2MiIsIlRvcCI6MC4wLCJMZWZ0IjowLjAsIlJpZ2h0IjowLjAsIkJvdHRvbSI6MC4wfSwiQmFja2dyb3VuZCI6eyIkaWQiOiIxMDYzIiwiQ29sb3IiOnsiJGlkIjoiMTA2NCIsIkEiOjYzLCJSIjoxNjUsIkciOjE2NSwiQiI6MTY1fX0sIklzVmlzaWJsZSI6dHJ1ZSwiV2lkdGgiOjAuMCwiSGVpZ2h0IjowLjAsIkJvcmRlclN0eWxlIjp7IiRpZCI6IjEwNjUiLCJMaW5lQ29sb3IiOnsiJGlkIjoiMTA2NiIsIiR0eXBlIjoiTkxSRS5Db21tb24uRG9tLlNvbGlkQ29sb3JCcnVzaCwgTkxSRS5Db21tb24iLCJDb2xvciI6eyIkaWQiOiIxMDY3IiwiQSI6MjU1LCJSIjo2NSwiRyI6MTEzLCJCIjoxNTZ9fSwiTGluZVdlaWdodCI6MC4wLCJMaW5lVHlwZSI6MCwiUGFyZW50U3R5bGUiOm51bGx9LCJQYXJlbnRTdHlsZSI6bnVsbH0sIk1hcmdpbiI6eyIkaWQiOiIxMDY4IiwiVG9wIjowLjAsIkxlZnQiOjAuMCwiUmlnaHQiOjAuMCwiQm90dG9tIjowLjB9LCJQYWRkaW5nIjp7IiRpZCI6IjEwNjkiLCJUb3AiOjAuMCwiTGVmdCI6MC4wLCJSaWdodCI6MC4wLCJCb3R0b20iOjAuMH0sIkJhY2tncm91bmQiOm51bGwsIklzVmlzaWJsZSI6dHJ1ZSwiV2lkdGgiOjAuMCwiSGVpZ2h0IjowLjAsIkJvcmRlclN0eWxlIjpudWxsLCJQYXJlbnRTdHlsZSI6bnVsbH0sIkJhY2tncm91bmRTdHlsZSI6eyIkaWQiOiIxMDcwIiwiTWFyZ2luIjp7IiRpZCI6IjEwNzEiLCJUb3AiOjAuMCwiTGVmdCI6MC4wLCJSaWdodCI6MC4wLCJCb3R0b20iOjAuMH0sIlBhZGRpbmciOnsiJGlkIjoiMTA3MiIsIlRvcCI6MC4wLCJMZWZ0IjowLjAsIlJpZ2h0IjowLjAsIkJvdHRvbSI6MC4wfSwiQmFja2dyb3VuZCI6eyIkaWQiOiIxMDczIiwiQ29sb3IiOnsiJGlkIjoiMTA3NCIsIkEiOjUxLCJSIjoxNjUsIkciOjE2NSwiQiI6MTY1fX0sIklzVmlzaWJsZSI6dHJ1ZSwiV2lkdGgiOjAuMCwiSGVpZ2h0IjowLjAsIkJvcmRlclN0eWxlIjp7IiRpZCI6IjEwNzUiLCJMaW5lQ29sb3IiOnsiJGlkIjoiMTA3NiIsIiR0eXBlIjoiTkxSRS5Db21tb24uRG9tLlNvbGlkQ29sb3JCcnVzaCwgTkxSRS5Db21tb24iLCJDb2xvciI6eyIkaWQiOiIxMDc3IiwiQSI6MjU1LCJSIjo2NSwiRyI6MTEzLCJCIjoxNTZ9fSwiTGluZVdlaWdodCI6MC4wLCJMaW5lVHlwZSI6MCwiUGFyZW50U3R5bGUiOm51bGx9LCJQYXJlbnRTdHlsZSI6bnVsbH0sIk1hcmdpbiI6eyIkaWQiOiIxMDc4IiwiVG9wIjowLjAsIkxlZnQiOjAuMCwiUmlnaHQiOjAuMCwiQm90dG9tIjowLjB9LCJQYWRkaW5nIjp7IiRpZCI6IjEwNzkiLCJUb3AiOjAuMCwiTGVmdCI6MC4wLCJSaWdodCI6MC4wLCJCb3R0b20iOjAuMH0sIklzVmlzaWJsZSI6ZmFsc2UsIldpZHRoIjowLjAsIkhlaWdodCI6MC4wLCJCb3JkZXJTdHlsZSI6bnVsbCwiUGFyZW50U3R5bGUiOm51bGx9fV0sIklkIjoiNmVmZjMxNjctOGJiOC00NTFlLWFlMGQtNjA5NWIwMjE1OTZiIiwiSW5kZXgiOjgsIkhlYWRlclRleHQiOiIgIiwiU3R5bGUiOnsiJGlkIjoiMTA4MCIsIkhlYWRlclN0eWxlIjp7IiRpZCI6IjEwODEiLCJUZXh0SXNWZXJ0aWNhbCI6dHJ1ZSwiVGV4dFN0eWxlIjp7IiRpZCI6IjEwODIiLCJGb250U2V0dGluZ3MiOnsiJGlkIjoiMTA4MyIsIkZvbnRTaXplIjoxMiwiRm9udE5hbWUiOiJDYWxpYnJpIiwiSXNCb2xkIjpmYWxzZSwiSXNJdGFsaWMiOmZhbHNlLCJJc1VuZGVybGluZWQiOmZhbHNlLCJQYXJlbnRTdHlsZSI6bnVsbH0sIkF1dG9TaXplIjowLCJGb3JlZ3JvdW5kIjp7IiRyZWYiOiIzMjAifSwiTWF4V2lkdGgiOiJJbmZpbml0eSIsIk1heEhlaWdodCI6IkluZmluaXR5IiwiU21hcnRGb3JlZ3JvdW5kSXNBY3RpdmUiOmZhbHNlLCJIb3Jpem9udGFsQWxpZ25tZW50IjowLCJWZXJ0aWNhbEFsaWdubWVudCI6MCwiU21hcnRGb3JlZ3JvdW5kIjpudWxsLCJCYWNrZ3JvdW5kRmlsbFR5cGUiOjAsIk1hcmdpbiI6eyIkaWQiOiIxMDg0IiwiVG9wIjowLjAsIkxlZnQiOjAuMCwiUmlnaHQiOjAuMCwiQm90dG9tIjowLjB9LCJQYWRkaW5nIjp7IiRpZCI6IjEwODUiLCJUb3AiOjAuMCwiTGVmdCI6MC4wLCJSaWdodCI6MC4wLCJCb3R0b20iOjAuMH0sIkJhY2tncm91bmQiOnsiJGlkIjoiMTA4NiIsIkNvbG9yIjp7IiRpZCI6IjEwODciLCJBIjowLCJSIjoyNTUsIkciOjI1NSwiQiI6MjU1fX0sIklzVmlzaWJsZSI6dHJ1ZSwiV2lkdGgiOjAuMCwiSGVpZ2h0IjowLjAsIkJvcmRlclN0eWxlIjpudWxsLCJQYXJlbnRTdHlsZSI6bnVsbH0sIlJlY3RhbmdsZVN0eWxlIjp7IiRpZCI6IjEwODgiLCJNYXJnaW4iOnsiJGlkIjoiMTA4OSIsIlRvcCI6MC4wLCJMZWZ0IjowLjAsIlJpZ2h0IjowLjAsIkJvdHRvbSI6MC4wfSwiUGFkZGluZyI6eyIkaWQiOiIxMDkwIiwiVG9wIjowLjAsIkxlZnQiOjAuMCwiUmlnaHQiOjAuMCwiQm90dG9tIjowLjB9LCJCYWNrZ3JvdW5kIjp7IiRpZCI6IjEwOTEiLCJDb2xvciI6eyIkaWQiOiIxMDkyIiwiQSI6MjU1LCJSIjoyNTQsIkciOjE4NiwiQiI6MTB9fSwiSXNWaXNpYmxlIjp0cnVlLCJXaWR0aCI6MC4wLCJIZWlnaHQiOjAuMCwiQm9yZGVyU3R5bGUiOnsiJGlkIjoiMTA5MyIsIkxpbmVDb2xvciI6eyIkaWQiOiIxMDk0IiwiJHR5cGUiOiJOTFJFLkNvbW1vbi5Eb20uU29saWRDb2xvckJydXNoLCBOTFJFLkNvbW1vbiIsIkNvbG9yIjp7IiRpZCI6IjEwOTUiLCJBIjoyNTUsIlIiOjY1LCJHIjoxMTMsIkIiOjE1Nn19LCJMaW5lV2VpZ2h0IjowLjAsIkxpbmVUeXBlIjowLCJQYXJlbnRTdHlsZSI6bnVsbH0sIlBhcmVudFN0eWxlIjpudWxsfSwiTWFyZ2luIjp7IiRpZCI6IjEwOTYiLCJUb3AiOjAuMCwiTGVmdCI6MC4wLCJSaWdodCI6MC4wLCJCb3R0b20iOjAuMH0sIlBhZGRpbmciOnsiJGlkIjoiMTA5NyIsIlRvcCI6MC4wLCJMZWZ0IjowLjAsIlJpZ2h0IjowLjAsIkJvdHRvbSI6MC4wfSwiQmFja2dyb3VuZCI6bnVsbCwiSXNWaXNpYmxlIjp0cnVlLCJXaWR0aCI6MC4wLCJIZWlnaHQiOjAuMCwiQm9yZGVyU3R5bGUiOm51bGwsIlBhcmVudFN0eWxlIjpudWxsfSwiQmFja2dyb3VuZFN0eWxlIjp7IiRpZCI6IjEwOTgiLCJNYXJnaW4iOnsiJGlkIjoiMTA5OSIsIlRvcCI6MC4wLCJMZWZ0IjowLjAsIlJpZ2h0IjowLjAsIkJvdHRvbSI6MC4wfSwiUGFkZGluZyI6eyIkaWQiOiIxMTAwIiwiVG9wIjowLjAsIkxlZnQiOjAuMCwiUmlnaHQiOjAuMCwiQm90dG9tIjowLjB9LCJCYWNrZ3JvdW5kIjp7IiRyZWYiOiIxMTUifSwiSXNWaXNpYmxlIjp0cnVlLCJXaWR0aCI6MC4wLCJIZWlnaHQiOjAuMCwiQm9yZGVyU3R5bGUiOnsiJGlkIjoiMTEwMSIsIkxpbmVDb2xvciI6eyIkaWQiOiIxMTAyIiwiJHR5cGUiOiJOTFJFLkNvbW1vbi5Eb20uU29saWRDb2xvckJydXNoLCBOTFJFLkNvbW1vbiIsIkNvbG9yIjp7IiRpZCI6IjExMDMiLCJBIjoyNTUsIlIiOjIzMSwiRyI6MjMwLCJCIjoyMzB9fSwiTGluZVdlaWdodCI6MC4wLCJMaW5lVHlwZSI6MCwiUGFyZW50U3R5bGUiOm51bGx9LCJQYXJlbnRTdHlsZSI6bnVsbH0sIklzQWJvdmVUaW1lYmFuZCI6ZmFsc2UsIk1hcmdpbiI6eyIkaWQiOiIxMTA0IiwiVG9wIjowLjAsIkxlZnQiOjAuMCwiUmlnaHQiOjAuMCwiQm90dG9tIjowLjB9LCJQYWRkaW5nIjp7IiRpZCI6IjExMDUiLCJUb3AiOjAuMCwiTGVmdCI6MC4wLCJSaWdodCI6MC4wLCJCb3R0b20iOjAuMH0sIklzVmlzaWJsZSI6dHJ1ZSwiV2lkdGgiOjAuMCwiSGVpZ2h0IjowLjAsIkJvcmRlclN0eWxlIjp7IiRpZCI6IjExMDYiLCJMaW5lQ29sb3IiOm51bGwsIkxpbmVXZWlnaHQiOjAuMCwiTGluZVR5cGUiOjAsIlBhcmVudFN0eWxlIjpudWxsfSwiUGFyZW50U3R5bGUiOm51bGx9fSx7IiRpZCI6IjExMDciLCJfYWN0aXZpdGllcyI6W3siJGlkIjoiMTEwOCIsIl9yb3dzIjpbeyIkaWQiOiIxMTA5IiwiX3Rhc2tzIjpbXSwiX21pbGVzdG9uZXMiOlt7IiRpZCI6IjExMTAiLCJJZCI6IjM3Nzc2OWQyLTlkYWUtNGU4Mi1hY2ViLTY2MjM5OWI0N2ZmOCIsIkluZGV4IjoxLCJHcm91cElkIjpudWxsLCJUaXRsZSI6IlRoZSBQdW5pc2hlciBTMiIsIkRhdGVUaW1lIjoiMjAxOC0wNS0zMFQyMzo1OTowMCIsIlBlcmNlbnRhZ2VDb21wbGV0ZSI6bnVsbCwiTm90ZSI6bnVsbCwiU3R5bGUiOnsiJGlkIjoiMTExMSIsIlRpdGxlUG9zaXRpb24iOiJSaWdodCIsIkRhdGVQb3NpdGlvbiI6IkxlZnQiLCJTaGFwZVR5cGUiOjEzLCJTaGFwZVNpemUiOjAsIlNoYXBlU3R5bGUiOnsiJGlkIjoiMTExMiIsIk1hcmdpbiI6eyIkaWQiOiIxMTEzIiwiVG9wIjowLjAsIkxlZnQiOjAuMCwiUmlnaHQiOjAuMCwiQm90dG9tIjowLjB9LCJQYWRkaW5nIjp7IiRpZCI6IjExMTQiLCJUb3AiOjAuMCwiTGVmdCI6MC4wLCJSaWdodCI6MC4wLCJCb3R0b20iOjAuMH0sIkJhY2tncm91bmQiOnsiJGlkIjoiMTExNSIsIkNvbG9yIjp7IiRpZCI6IjExMTYiLCJBIjoyNTUsIlIiOjI1NSwiRyI6MTkyLCJCIjowfX0sIklzVmlzaWJsZSI6dHJ1ZSwiV2lkdGgiOjEyLjAsIkhlaWdodCI6MTQuMCwiQm9yZGVyU3R5bGUiOnsiJGlkIjoiMTExNyIsIkxpbmVDb2xvciI6eyIkaWQiOiIxMTE4IiwiJHR5cGUiOiJOTFJFLkNvbW1vbi5Eb20uU29saWRDb2xvckJydXNoLCBOTFJFLkNvbW1vbiIsIkNvbG9yIjp7IiRpZCI6IjExMTkiLCJBIjoyNTUsIlIiOjY1LCJHIjoxMTMsIkIiOjE1Nn19LCJMaW5lV2VpZ2h0IjowLjAsIkxpbmVUeXBlIjowLCJQYXJlbnRTdHlsZSI6bnVsbH0sIlBhcmVudFN0eWxlIjpudWxsfSwiVGl0bGVTdHlsZSI6eyIkaWQiOiIxMTIwIiwiRm9udFNldHRpbmdzIjp7IiRpZCI6IjExMjEiLCJGb250U2l6ZSI6MTEsIkZvbnROYW1lIjoiU2Vnb2UgVUkiLCJJc0JvbGQiOmZhbHNlLCJJc0l0YWxpYyI6ZmFsc2UsIklzVW5kZXJsaW5lZCI6ZmFsc2UsIlBhcmVudFN0eWxlIjpudWxsfSwiQXV0b1NpemUiOjIsIkZvcmVncm91bmQiOnsiJHJlZiI6IjE3In0sIk1heFdpZHRoIjo3OC4wLCJNYXhIZWlnaHQiOiJJbmZpbml0eSIsIlNtYXJ0Rm9yZWdyb3VuZElzQWN0aXZlIjpmYWxzZSwiSG9yaXpvbnRhbEFsaWdubWVudCI6MCwiVmVydGljYWxBbGlnbm1lbnQiOjAsIlNtYXJ0Rm9yZWdyb3VuZCI6bnVsbCwiQmFja2dyb3VuZEZpbGxUeXBlIjoxLCJNYXJnaW4iOnsiJGlkIjoiMTEyMiIsIlRvcCI6MC4wLCJMZWZ0IjowLjAsIlJpZ2h0IjowLjAsIkJvdHRvbSI6MC4wfSwiUGFkZGluZyI6eyIkaWQiOiIxMTIzIiwiVG9wIjowLjAsIkxlZnQiOjAuMCwiUmlnaHQiOjAuMCwiQm90dG9tIjowLjB9LCJCYWNrZ3JvdW5kIjp7IiRpZCI6IjExMjQiLCJDb2xvciI6eyIkaWQiOiIxMTI1IiwiQSI6MjU1LCJSIjoyMjUsIkciOjIxNiwiQiI6MjA5fX0sIklzVmlzaWJsZSI6dHJ1ZSwiV2lkdGgiOjAuMCwiSGVpZ2h0IjowLjAsIkJvcmRlclN0eWxlIjpudWxsLCJQYXJlbnRTdHlsZSI6bnVsbH0sIkRhdGVTdHlsZSI6eyIkaWQiOiIxMTI2IiwiRm9udFNldHRpbmdzIjp7IiRpZCI6IjExMjciLCJGb250U2l6ZSI6MTAsIkZvbnROYW1lIjoiQ2FsaWJyaSIsIklzQm9sZCI6ZmFsc2UsIklzSXRhbGljIjpmYWxzZSwiSXNVbmRlcmxpbmVkIjpmYWxzZSwiUGFyZW50U3R5bGUiOm51bGx9LCJBdXRvU2l6ZSI6MCwiRm9yZWdyb3VuZCI6eyIkaWQiOiIxMTI4IiwiQ29sb3IiOnsiJGlkIjoiMTEyO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xMTMwIiwiVG9wIjowLjAsIkxlZnQiOjAuMCwiUmlnaHQiOjAuMCwiQm90dG9tIjowLjB9LCJQYWRkaW5nIjp7IiRpZCI6IjExMzEiLCJUb3AiOjAuMCwiTGVmdCI6MC4wLCJSaWdodCI6MC4wLCJCb3R0b20iOjAuMH0sIkJhY2tncm91bmQiOnsiJGlkIjoiMTEzMiIsIkNvbG9yIjp7IiRpZCI6IjExMzMiLCJBIjowLCJSIjoyNTUsIkciOjI1NSwiQiI6MjU1fX0sIklzVmlzaWJsZSI6ZmFsc2UsIldpZHRoIjowLjAsIkhlaWdodCI6MC4wLCJCb3JkZXJTdHlsZSI6bnVsbCwiUGFyZW50U3R5bGUiOm51bGx9LCJEYXRlRm9ybWF0Ijp7IiRpZCI6IjExMz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TUxIn19LCJXZWVrTnVtYmVyaW5nIjp7IiRpZCI6IjExMzUiLCJGb3JtYXQiOjAsIklzVmlzaWJsZSI6ZmFsc2UsIkxhc3RLbm93blZpc2liaWxpdHlTdGF0ZSI6ZmFsc2V9LCJJc1Zpc2libGUiOnRydWUsIlBhcmVudFN0eWxlIjpudWxsfSwiSHlwZXJsaW5rIjpudWxsLCJJbXBvcnRJZCI6IlRoZSBQdW5pc2hlciBTMiJ9LHsiJGlkIjoiMTEzNiIsIklkIjoiZTM2ZmRkYTUtMjE5OS00Y2Q4LTgwNDAtNGExZTRmNDRhMTY3IiwiSW5kZXgiOjAsIkdyb3VwSWQiOm51bGwsIlRpdGxlIjoiVGhlIFB1bmlzaGVyIFMxICIsIkRhdGVUaW1lIjoiMjAxOC0wNS0yMlQyMzo1OTowMCIsIlBlcmNlbnRhZ2VDb21wbGV0ZSI6bnVsbCwiTm90ZSI6bnVsbCwiU3R5bGUiOnsiJGlkIjoiMTEzNyIsIlRpdGxlUG9zaXRpb24iOiJSaWdodCIsIkRhdGVQb3NpdGlvbiI6IkxlZnQiLCJTaGFwZVR5cGUiOjEzLCJTaGFwZVNpemUiOjAsIlNoYXBlU3R5bGUiOnsiJGlkIjoiMTEzOCIsIk1hcmdpbiI6eyIkaWQiOiIxMTM5IiwiVG9wIjowLjAsIkxlZnQiOjAuMCwiUmlnaHQiOjAuMCwiQm90dG9tIjowLjB9LCJQYWRkaW5nIjp7IiRpZCI6IjExNDAiLCJUb3AiOjAuMCwiTGVmdCI6MC4wLCJSaWdodCI6MC4wLCJCb3R0b20iOjAuMH0sIkJhY2tncm91bmQiOnsiJGlkIjoiMTE0MSIsIkNvbG9yIjp7IiRpZCI6IjExNDIiLCJBIjoyNTUsIlIiOjI1NSwiRyI6MTkyLCJCIjowfX0sIklzVmlzaWJsZSI6dHJ1ZSwiV2lkdGgiOjEyLjAsIkhlaWdodCI6MTQuMCwiQm9yZGVyU3R5bGUiOnsiJGlkIjoiMTE0MyIsIkxpbmVDb2xvciI6eyIkaWQiOiIxMTQ0IiwiJHR5cGUiOiJOTFJFLkNvbW1vbi5Eb20uU29saWRDb2xvckJydXNoLCBOTFJFLkNvbW1vbiIsIkNvbG9yIjp7IiRpZCI6IjExNDUiLCJBIjoyNTUsIlIiOjY1LCJHIjoxMTMsIkIiOjE1Nn19LCJMaW5lV2VpZ2h0IjowLjAsIkxpbmVUeXBlIjowLCJQYXJlbnRTdHlsZSI6bnVsbH0sIlBhcmVudFN0eWxlIjpudWxsfSwiVGl0bGVTdHlsZSI6eyIkaWQiOiIxMTQ2IiwiRm9udFNldHRpbmdzIjp7IiRpZCI6IjExNDciLCJGb250U2l6ZSI6MTEsIkZvbnROYW1lIjoiU2Vnb2UgVUkiLCJJc0JvbGQiOmZhbHNlLCJJc0l0YWxpYyI6ZmFsc2UsIklzVW5kZXJsaW5lZCI6ZmFsc2UsIlBhcmVudFN0eWxlIjpudWxsfSwiQXV0b1NpemUiOjIsIkZvcmVncm91bmQiOnsiJHJlZiI6IjE3In0sIk1heFdpZHRoIjo4MS4wLCJNYXhIZWlnaHQiOiJJbmZpbml0eSIsIlNtYXJ0Rm9yZWdyb3VuZElzQWN0aXZlIjpmYWxzZSwiSG9yaXpvbnRhbEFsaWdubWVudCI6MCwiVmVydGljYWxBbGlnbm1lbnQiOjAsIlNtYXJ0Rm9yZWdyb3VuZCI6bnVsbCwiQmFja2dyb3VuZEZpbGxUeXBlIjoxLCJNYXJnaW4iOnsiJGlkIjoiMTE0OCIsIlRvcCI6MC4wLCJMZWZ0IjowLjAsIlJpZ2h0IjowLjAsIkJvdHRvbSI6MC4wfSwiUGFkZGluZyI6eyIkaWQiOiIxMTQ5IiwiVG9wIjowLjAsIkxlZnQiOjAuMCwiUmlnaHQiOjAuMCwiQm90dG9tIjowLjB9LCJCYWNrZ3JvdW5kIjp7IiRpZCI6IjExNTAiLCJDb2xvciI6eyIkaWQiOiIxMTUxIiwiQSI6MjU1LCJSIjoyMjUsIkciOjIxNiwiQiI6MjA5fX0sIklzVmlzaWJsZSI6dHJ1ZSwiV2lkdGgiOjAuMCwiSGVpZ2h0IjowLjAsIkJvcmRlclN0eWxlIjpudWxsLCJQYXJlbnRTdHlsZSI6bnVsbH0sIkRhdGVTdHlsZSI6eyIkaWQiOiIxMTUyIiwiRm9udFNldHRpbmdzIjp7IiRpZCI6IjExNTMiLCJGb250U2l6ZSI6MTAsIkZvbnROYW1lIjoiQ2FsaWJyaSIsIklzQm9sZCI6ZmFsc2UsIklzSXRhbGljIjpmYWxzZSwiSXNVbmRlcmxpbmVkIjpmYWxzZSwiUGFyZW50U3R5bGUiOm51bGx9LCJBdXRvU2l6ZSI6MCwiRm9yZWdyb3VuZCI6eyIkaWQiOiIxMTU0IiwiQ29sb3IiOnsiJGlkIjoiMTE1N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xMTU2IiwiVG9wIjowLjAsIkxlZnQiOjAuMCwiUmlnaHQiOjAuMCwiQm90dG9tIjowLjB9LCJQYWRkaW5nIjp7IiRpZCI6IjExNTciLCJUb3AiOjAuMCwiTGVmdCI6MC4wLCJSaWdodCI6MC4wLCJCb3R0b20iOjAuMH0sIkJhY2tncm91bmQiOnsiJGlkIjoiMTE1OCIsIkNvbG9yIjp7IiRpZCI6IjExNTkiLCJBIjowLCJSIjoyNTUsIkciOjI1NSwiQiI6MjU1fX0sIklzVmlzaWJsZSI6ZmFsc2UsIldpZHRoIjowLjAsIkhlaWdodCI6MC4wLCJCb3JkZXJTdHlsZSI6bnVsbCwiUGFyZW50U3R5bGUiOm51bGx9LCJEYXRlRm9ybWF0Ijp7IiRpZCI6IjExNj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YxIiwiRGF0ZVBhcnRJc1Zpc2libGUiOmZhbHNlLCJUaW1lUGFydElzVmlzaWJsZSI6ZmFsc2V9fSwiV2Vla051bWJlcmluZyI6eyIkaWQiOiIxMTYyIiwiRm9ybWF0IjowLCJJc1Zpc2libGUiOmZhbHNlLCJMYXN0S25vd25WaXNpYmlsaXR5U3RhdGUiOmZhbHNlfSwiSXNWaXNpYmxlIjp0cnVlLCJQYXJlbnRTdHlsZSI6bnVsbH0sIkh5cGVybGluayI6bnVsbCwiSW1wb3J0SWQiOiJUaGUgUHVuaXNoZXIgUzEgIn1dLCJJZCI6IjIwN2NiN2VkLTk0YzItNGE0Yi1hMDVhLTRkNDQxMzcxOWUwYSIsIklzU2luZ2xlSXRlbVJvdyI6ZmFsc2V9XSwiSW5kZXgiOjksIklkIjoiNDJhZDU4NzYtODUyZC00MzNjLTk0MjQtMTNmYmViOWYxZjQwIiwiSGVhZGVyVGV4dCI6bnVsbCwiSXNEZWZhdWx0Ijp0cnVlLCJTdHlsZSI6eyIkaWQiOiIxMTYzIiwiSGVhZGVyU3R5bGUiOnsiJGlkIjoiMTE2NCIsIlRleHRTdHlsZSI6eyIkaWQiOiIxMTY1IiwiRm9udFNldHRpbmdzIjp7IiRpZCI6IjExNjYiLCJGb250U2l6ZSI6MTEsIkZvbnROYW1lIjoiQ2FsaWJyaSIsIklzQm9sZCI6ZmFsc2UsIklzSXRhbGljIjpmYWxzZSwiSXNVbmRlcmxpbmVkIjpmYWxzZSwiUGFyZW50U3R5bGUiOm51bGx9LCJBdXRvU2l6ZSI6MCwiRm9yZWdyb3VuZCI6eyIkaWQiOiIxMTY3IiwiQ29sb3IiOnsiJGlkIjoiMTE2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xNjkiLCJUb3AiOjAuMCwiTGVmdCI6MC4wLCJSaWdodCI6MC4wLCJCb3R0b20iOjAuMH0sIlBhZGRpbmciOnsiJGlkIjoiMTE3MCIsIlRvcCI6MC4wLCJMZWZ0IjowLjAsIlJpZ2h0IjowLjAsIkJvdHRvbSI6MC4wfSwiQmFja2dyb3VuZCI6eyIkaWQiOiIxMTcxIiwiQ29sb3IiOnsiJGlkIjoiMTE3MiIsIkEiOjAsIlIiOjI1NSwiRyI6MjU1LCJCIjoyNTV9fSwiSXNWaXNpYmxlIjp0cnVlLCJXaWR0aCI6MC4wLCJIZWlnaHQiOjAuMCwiQm9yZGVyU3R5bGUiOm51bGwsIlBhcmVudFN0eWxlIjpudWxsfSwiUmVjdGFuZ2xlU3R5bGUiOnsiJGlkIjoiMTE3MyIsIk1hcmdpbiI6eyIkaWQiOiIxMTc0IiwiVG9wIjowLjAsIkxlZnQiOjAuMCwiUmlnaHQiOjAuMCwiQm90dG9tIjowLjB9LCJQYWRkaW5nIjp7IiRpZCI6IjExNzUiLCJUb3AiOjAuMCwiTGVmdCI6MC4wLCJSaWdodCI6MC4wLCJCb3R0b20iOjAuMH0sIkJhY2tncm91bmQiOnsiJGlkIjoiMTE3NiIsIkNvbG9yIjp7IiRpZCI6IjExNzciLCJBIjo2MywiUiI6MjU1LCJHIjoxOTIsIkIiOjB9fSwiSXNWaXNpYmxlIjp0cnVlLCJXaWR0aCI6MC4wLCJIZWlnaHQiOjAuMCwiQm9yZGVyU3R5bGUiOnsiJGlkIjoiMTE3OCIsIkxpbmVDb2xvciI6eyIkaWQiOiIxMTc5IiwiJHR5cGUiOiJOTFJFLkNvbW1vbi5Eb20uU29saWRDb2xvckJydXNoLCBOTFJFLkNvbW1vbiIsIkNvbG9yIjp7IiRpZCI6IjExODAiLCJBIjoyNTUsIlIiOjY1LCJHIjoxMTMsIkIiOjE1Nn19LCJMaW5lV2VpZ2h0IjowLjAsIkxpbmVUeXBlIjowLCJQYXJlbnRTdHlsZSI6bnVsbH0sIlBhcmVudFN0eWxlIjpudWxsfSwiTWFyZ2luIjp7IiRpZCI6IjExODEiLCJUb3AiOjAuMCwiTGVmdCI6MC4wLCJSaWdodCI6MC4wLCJCb3R0b20iOjAuMH0sIlBhZGRpbmciOnsiJGlkIjoiMTE4MiIsIlRvcCI6MC4wLCJMZWZ0IjowLjAsIlJpZ2h0IjowLjAsIkJvdHRvbSI6MC4wfSwiQmFja2dyb3VuZCI6bnVsbCwiSXNWaXNpYmxlIjp0cnVlLCJXaWR0aCI6MC4wLCJIZWlnaHQiOjAuMCwiQm9yZGVyU3R5bGUiOm51bGwsIlBhcmVudFN0eWxlIjpudWxsfSwiQmFja2dyb3VuZFN0eWxlIjp7IiRpZCI6IjExODMiLCJNYXJnaW4iOnsiJGlkIjoiMTE4NCIsIlRvcCI6MC4wLCJMZWZ0IjowLjAsIlJpZ2h0IjowLjAsIkJvdHRvbSI6MC4wfSwiUGFkZGluZyI6eyIkaWQiOiIxMTg1IiwiVG9wIjowLjAsIkxlZnQiOjAuMCwiUmlnaHQiOjAuMCwiQm90dG9tIjowLjB9LCJCYWNrZ3JvdW5kIjp7IiRpZCI6IjExODYiLCJDb2xvciI6eyIkaWQiOiIxMTg3IiwiQSI6NTEsIlIiOjE2NSwiRyI6MTY1LCJCIjoxNjV9fSwiSXNWaXNpYmxlIjp0cnVlLCJXaWR0aCI6MC4wLCJIZWlnaHQiOjAuMCwiQm9yZGVyU3R5bGUiOnsiJGlkIjoiMTE4OCIsIkxpbmVDb2xvciI6eyIkaWQiOiIxMTg5IiwiJHR5cGUiOiJOTFJFLkNvbW1vbi5Eb20uU29saWRDb2xvckJydXNoLCBOTFJFLkNvbW1vbiIsIkNvbG9yIjp7IiRpZCI6IjExOTAiLCJBIjoyNTUsIlIiOjY1LCJHIjoxMTMsIkIiOjE1Nn19LCJMaW5lV2VpZ2h0IjowLjAsIkxpbmVUeXBlIjowLCJQYXJlbnRTdHlsZSI6bnVsbH0sIlBhcmVudFN0eWxlIjpudWxsfSwiTWFyZ2luIjp7IiRpZCI6IjExOTEiLCJUb3AiOjAuMCwiTGVmdCI6MC4wLCJSaWdodCI6MC4wLCJCb3R0b20iOjAuMH0sIlBhZGRpbmciOnsiJGlkIjoiMTE5MiIsIlRvcCI6MC4wLCJMZWZ0IjowLjAsIlJpZ2h0IjowLjAsIkJvdHRvbSI6MC4wfSwiSXNWaXNpYmxlIjpmYWxzZSwiV2lkdGgiOjAuMCwiSGVpZ2h0IjowLjAsIkJvcmRlclN0eWxlIjpudWxsLCJQYXJlbnRTdHlsZSI6bnVsbH19XSwiSWQiOiIxNzAzMjU5MS1jYmYzLTQ2ZjctYmI5Zi04YTIwNWQ0YTA0ZDciLCJJbmRleCI6OSwiSGVhZGVyVGV4dCI6IiAiLCJTdHlsZSI6eyIkaWQiOiIxMTkzIiwiSGVhZGVyU3R5bGUiOnsiJGlkIjoiMTE5NCIsIlRleHRJc1ZlcnRpY2FsIjp0cnVlLCJUZXh0U3R5bGUiOnsiJGlkIjoiMTE5NSIsIkZvbnRTZXR0aW5ncyI6eyIkaWQiOiIxMTk2IiwiRm9udFNpemUiOjEyLCJGb250TmFtZSI6IkNhbGlicmkiLCJJc0JvbGQiOmZhbHNlLCJJc0l0YWxpYyI6ZmFsc2UsIklzVW5kZXJsaW5lZCI6ZmFsc2UsIlBhcmVudFN0eWxlIjpudWxsfSwiQXV0b1NpemUiOjAsIkZvcmVncm91bmQiOnsiJHJlZiI6IjMyMCJ9LCJNYXhXaWR0aCI6IkluZmluaXR5IiwiTWF4SGVpZ2h0IjoiSW5maW5pdHkiLCJTbWFydEZvcmVncm91bmRJc0FjdGl2ZSI6ZmFsc2UsIkhvcml6b250YWxBbGlnbm1lbnQiOjAsIlZlcnRpY2FsQWxpZ25tZW50IjowLCJTbWFydEZvcmVncm91bmQiOm51bGwsIkJhY2tncm91bmRGaWxsVHlwZSI6MCwiTWFyZ2luIjp7IiRpZCI6IjExOTciLCJUb3AiOjAuMCwiTGVmdCI6MC4wLCJSaWdodCI6MC4wLCJCb3R0b20iOjAuMH0sIlBhZGRpbmciOnsiJGlkIjoiMTE5OCIsIlRvcCI6MC4wLCJMZWZ0IjowLjAsIlJpZ2h0IjowLjAsIkJvdHRvbSI6MC4wfSwiQmFja2dyb3VuZCI6eyIkaWQiOiIxMTk5IiwiQ29sb3IiOnsiJGlkIjoiMTIwMCIsIkEiOjAsIlIiOjI1NSwiRyI6MjU1LCJCIjoyNTV9fSwiSXNWaXNpYmxlIjp0cnVlLCJXaWR0aCI6MC4wLCJIZWlnaHQiOjAuMCwiQm9yZGVyU3R5bGUiOm51bGwsIlBhcmVudFN0eWxlIjpudWxsfSwiUmVjdGFuZ2xlU3R5bGUiOnsiJGlkIjoiMTIwMSIsIk1hcmdpbiI6eyIkaWQiOiIxMjAyIiwiVG9wIjowLjAsIkxlZnQiOjAuMCwiUmlnaHQiOjAuMCwiQm90dG9tIjowLjB9LCJQYWRkaW5nIjp7IiRpZCI6IjEyMDMiLCJUb3AiOjAuMCwiTGVmdCI6MC4wLCJSaWdodCI6MC4wLCJCb3R0b20iOjAuMH0sIkJhY2tncm91bmQiOnsiJGlkIjoiMTIwNCIsIkNvbG9yIjp7IiRpZCI6IjEyMDUiLCJBIjoyNTUsIlIiOjIzNywiRyI6MjksIkIiOjM2fX0sIklzVmlzaWJsZSI6dHJ1ZSwiV2lkdGgiOjAuMCwiSGVpZ2h0IjowLjAsIkJvcmRlclN0eWxlIjp7IiRpZCI6IjEyMDYiLCJMaW5lQ29sb3IiOnsiJGlkIjoiMTIwNyIsIiR0eXBlIjoiTkxSRS5Db21tb24uRG9tLlNvbGlkQ29sb3JCcnVzaCwgTkxSRS5Db21tb24iLCJDb2xvciI6eyIkaWQiOiIxMjA4IiwiQSI6MjU1LCJSIjo2NSwiRyI6MTEzLCJCIjoxNTZ9fSwiTGluZVdlaWdodCI6MC4wLCJMaW5lVHlwZSI6MCwiUGFyZW50U3R5bGUiOm51bGx9LCJQYXJlbnRTdHlsZSI6bnVsbH0sIk1hcmdpbiI6eyIkaWQiOiIxMjA5IiwiVG9wIjowLjAsIkxlZnQiOjAuMCwiUmlnaHQiOjAuMCwiQm90dG9tIjowLjB9LCJQYWRkaW5nIjp7IiRpZCI6IjEyMTAiLCJUb3AiOjAuMCwiTGVmdCI6MC4wLCJSaWdodCI6MC4wLCJCb3R0b20iOjAuMH0sIkJhY2tncm91bmQiOm51bGwsIklzVmlzaWJsZSI6dHJ1ZSwiV2lkdGgiOjAuMCwiSGVpZ2h0IjowLjAsIkJvcmRlclN0eWxlIjpudWxsLCJQYXJlbnRTdHlsZSI6bnVsbH0sIkJhY2tncm91bmRTdHlsZSI6eyIkaWQiOiIxMjExIiwiTWFyZ2luIjp7IiRpZCI6IjEyMTIiLCJUb3AiOjAuMCwiTGVmdCI6MC4wLCJSaWdodCI6MC4wLCJCb3R0b20iOjAuMH0sIlBhZGRpbmciOnsiJGlkIjoiMTIxMyIsIlRvcCI6MC4wLCJMZWZ0IjowLjAsIlJpZ2h0IjowLjAsIkJvdHRvbSI6MC4wfSwiQmFja2dyb3VuZCI6eyIkcmVmIjoiMTE1In0sIklzVmlzaWJsZSI6dHJ1ZSwiV2lkdGgiOjAuMCwiSGVpZ2h0IjowLjAsIkJvcmRlclN0eWxlIjp7IiRpZCI6IjEyMTQiLCJMaW5lQ29sb3IiOnsiJGlkIjoiMTIxNSIsIiR0eXBlIjoiTkxSRS5Db21tb24uRG9tLlNvbGlkQ29sb3JCcnVzaCwgTkxSRS5Db21tb24iLCJDb2xvciI6eyIkaWQiOiIxMjE2IiwiQSI6MjU1LCJSIjoyMzEsIkciOjIzMCwiQiI6MjMwfX0sIkxpbmVXZWlnaHQiOjAuMCwiTGluZVR5cGUiOjAsIlBhcmVudFN0eWxlIjpudWxsfSwiUGFyZW50U3R5bGUiOm51bGx9LCJJc0Fib3ZlVGltZWJhbmQiOmZhbHNlLCJNYXJnaW4iOnsiJGlkIjoiMTIxNyIsIlRvcCI6MC4wLCJMZWZ0IjowLjAsIlJpZ2h0IjowLjAsIkJvdHRvbSI6MC4wfSwiUGFkZGluZyI6eyIkaWQiOiIxMjE4IiwiVG9wIjowLjAsIkxlZnQiOjAuMCwiUmlnaHQiOjAuMCwiQm90dG9tIjowLjB9LCJJc1Zpc2libGUiOnRydWUsIldpZHRoIjowLjAsIkhlaWdodCI6MC4wLCJCb3JkZXJTdHlsZSI6eyIkaWQiOiIxMjE5IiwiTGluZUNvbG9yIjpudWxsLCJMaW5lV2VpZ2h0IjowLjAsIkxpbmVUeXBlIjowLCJQYXJlbnRTdHlsZSI6bnVsbH0sIlBhcmVudFN0eWxlIjpudWxsfX0seyIkaWQiOiIxMjIwIiwiX2FjdGl2aXRpZXMiOlt7IiRpZCI6IjEyMjEiLCJfcm93cyI6W3siJGlkIjoiMTIyMiIsIl90YXNrcyI6W10sIl9taWxlc3RvbmVzIjpbeyIkaWQiOiIxMjIzIiwiSWQiOiJmN2ZhMjFjZi1hZDM5LTQ4NGEtODQ4Ni03MTJkZjcxYjc2NDYiLCJJbmRleCI6MCwiR3JvdXBJZCI6bnVsbCwiVGl0bGUiOiJMb2tpIiwiRGF0ZVRpbWUiOiIyMDE4LTA2LTA0VDIzOjU5OjAwIiwiUGVyY2VudGFnZUNvbXBsZXRlIjpudWxsLCJOb3RlIjpudWxsLCJTdHlsZSI6eyIkaWQiOiIxMjI0IiwiVGl0bGVQb3NpdGlvbiI6IlJpZ2h0IiwiRGF0ZVBvc2l0aW9uIjoiTGVmdCIsIlNoYXBlVHlwZSI6MTMsIlNoYXBlU2l6ZSI6MCwiU2hhcGVTdHlsZSI6eyIkaWQiOiIxMjI1IiwiTWFyZ2luIjp7IiRyZWYiOiIyMTEifSwiUGFkZGluZyI6eyIkcmVmIjoiMjEyIn0sIkJhY2tncm91bmQiOnsiJGlkIjoiMTIyNiIsIkNvbG9yIjp7IiRpZCI6IjEyMjciLCJBIjoyNTUsIlIiOjI1NSwiRyI6MTkyLCJCIjowfX0sIklzVmlzaWJsZSI6dHJ1ZSwiV2lkdGgiOjEyLjAsIkhlaWdodCI6MTQuMCwiQm9yZGVyU3R5bGUiOnsiJGlkIjoiMTIyOCIsIkxpbmVDb2xvciI6eyIkaWQiOiIxMjI5IiwiJHR5cGUiOiJOTFJFLkNvbW1vbi5Eb20uU29saWRDb2xvckJydXNoLCBOTFJFLkNvbW1vbiIsIkNvbG9yIjp7IiRpZCI6IjEyMzAiLCJBIjoyNTUsIlIiOjY1LCJHIjoxMTMsIkIiOjE1Nn19LCJMaW5lV2VpZ2h0IjowLjAsIkxpbmVUeXBlIjowLCJQYXJlbnRTdHlsZSI6bnVsbH0sIlBhcmVudFN0eWxlIjpudWxsfSwiVGl0bGVTdHlsZSI6eyIkaWQiOiIxMjMxIiwiRm9udFNldHRpbmdzIjp7IiRpZCI6IjEyMzIiLCJGb250U2l6ZSI6MTEsIkZvbnROYW1lIjoiU2Vnb2UgVUkiLCJJc0JvbGQiOmZhbHNlLCJJc0l0YWxpYyI6ZmFsc2UsIklzVW5kZXJsaW5lZCI6ZmFsc2UsIlBhcmVudFN0eWxlIjpudWxsfSwiQXV0b1NpemUiOjIsIkZvcmVncm91bmQiOnsiJHJlZiI6IjE3In0sIk1heFdpZHRoIjoyMC4wLCJNYXhIZWlnaHQiOiJJbmZpbml0eSIsIlNtYXJ0Rm9yZWdyb3VuZElzQWN0aXZlIjpmYWxzZSwiSG9yaXpvbnRhbEFsaWdubWVudCI6MCwiVmVydGljYWxBbGlnbm1lbnQiOjAsIlNtYXJ0Rm9yZWdyb3VuZCI6bnVsbCwiQmFja2dyb3VuZEZpbGxUeXBlIjoxLCJNYXJnaW4iOnsiJHJlZiI6IjIyMCJ9LCJQYWRkaW5nIjp7IiRyZWYiOiIyMjEifSwiQmFja2dyb3VuZCI6eyIkaWQiOiIxMjMzIiwiQ29sb3IiOnsiJGlkIjoiMTIzNCIsIkEiOjI1NSwiUiI6MjI1LCJHIjoyMTYsIkIiOjIwOX19LCJJc1Zpc2libGUiOnRydWUsIldpZHRoIjowLjAsIkhlaWdodCI6MC4wLCJCb3JkZXJTdHlsZSI6bnVsbCwiUGFyZW50U3R5bGUiOm51bGx9LCJEYXRlU3R5bGUiOnsiJGlkIjoiMTIzNSIsIkZvbnRTZXR0aW5ncyI6eyIkaWQiOiIxMjM2IiwiRm9udFNpemUiOjEwLCJGb250TmFtZSI6IkNhbGlicmkiLCJJc0JvbGQiOmZhbHNlLCJJc0l0YWxpYyI6ZmFsc2UsIklzVW5kZXJsaW5lZCI6ZmFsc2UsIlBhcmVudFN0eWxlIjpudWxsfSwiQXV0b1NpemUiOjAsIkZvcmVncm91bmQiOnsiJGlkIjoiMTIzNyIsIkNvbG9yIjp7IiRpZCI6IjEyMzg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IyOCJ9LCJQYWRkaW5nIjp7IiRyZWYiOiIyMjkifSwiQmFja2dyb3VuZCI6eyIkaWQiOiIxMjM5IiwiQ29sb3IiOnsiJGlkIjoiMTI0MCIsIkEiOjAsIlIiOjI1NSwiRyI6MjU1LCJCIjoyNTV9fSwiSXNWaXNpYmxlIjpmYWxzZSwiV2lkdGgiOjAuMCwiSGVpZ2h0IjowLjAsIkJvcmRlclN0eWxlIjpudWxsLCJQYXJlbnRTdHlsZSI6bnVsbH0sIkRhdGVGb3JtYXQiOnsiJHJlZiI6IjQ4NiJ9LCJXZWVrTnVtYmVyaW5nIjp7IiRpZCI6IjEyNDEiLCJGb3JtYXQiOjAsIklzVmlzaWJsZSI6ZmFsc2UsIkxhc3RLbm93blZpc2liaWxpdHlTdGF0ZSI6ZmFsc2V9LCJJc1Zpc2libGUiOnRydWUsIlBhcmVudFN0eWxlIjpudWxsfSwiSHlwZXJsaW5rIjpudWxsLCJJbXBvcnRJZCI6Ikxva2kifV0sIklkIjoiMDAwMDAwMDAtMDAwMC0wMDAwLTAwMDAtMDAwMDAwMDAwMDAwIiwiSXNTaW5nbGVJdGVtUm93Ijp0cnVlfV0sIkluZGV4IjoxMCwiSWQiOiI3OTlkMTkzMC0xYjMxLTQ4ZmUtOWE1Ny05ZTE4ZTNiNTIwYzUiLCJIZWFkZXJUZXh0IjpudWxsLCJJc0RlZmF1bHQiOnRydWUsIlN0eWxlIjp7IiRpZCI6IjEyNDIiLCJIZWFkZXJTdHlsZSI6eyIkaWQiOiIxMjQzIiwiVGV4dFN0eWxlIjp7IiRpZCI6IjEyNDQiLCJGb250U2V0dGluZ3MiOnsiJGlkIjoiMTI0NSIsIkZvbnRTaXplIjoxMSwiRm9udE5hbWUiOiJDYWxpYnJpIiwiSXNCb2xkIjpmYWxzZSwiSXNJdGFsaWMiOmZhbHNlLCJJc1VuZGVybGluZWQiOmZhbHNlLCJQYXJlbnRTdHlsZSI6bnVsbH0sIkF1dG9TaXplIjowLCJGb3JlZ3JvdW5kIjp7IiRpZCI6IjEyNDYiLCJDb2xvciI6eyIkaWQiOiIxMjQ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I0OCIsIlRvcCI6MC4wLCJMZWZ0IjowLjAsIlJpZ2h0IjowLjAsIkJvdHRvbSI6MC4wfSwiUGFkZGluZyI6eyIkaWQiOiIxMjQ5IiwiVG9wIjowLjAsIkxlZnQiOjAuMCwiUmlnaHQiOjAuMCwiQm90dG9tIjowLjB9LCJCYWNrZ3JvdW5kIjp7IiRpZCI6IjEyNTAiLCJDb2xvciI6eyIkaWQiOiIxMjUxIiwiQSI6MCwiUiI6MjU1LCJHIjoyNTUsIkIiOjI1NX19LCJJc1Zpc2libGUiOnRydWUsIldpZHRoIjowLjAsIkhlaWdodCI6MC4wLCJCb3JkZXJTdHlsZSI6bnVsbCwiUGFyZW50U3R5bGUiOm51bGx9LCJSZWN0YW5nbGVTdHlsZSI6eyIkaWQiOiIxMjUyIiwiTWFyZ2luIjp7IiRpZCI6IjEyNTMiLCJUb3AiOjAuMCwiTGVmdCI6MC4wLCJSaWdodCI6MC4wLCJCb3R0b20iOjAuMH0sIlBhZGRpbmciOnsiJGlkIjoiMTI1NCIsIlRvcCI6MC4wLCJMZWZ0IjowLjAsIlJpZ2h0IjowLjAsIkJvdHRvbSI6MC4wfSwiQmFja2dyb3VuZCI6eyIkaWQiOiIxMjU1IiwiQ29sb3IiOnsiJGlkIjoiMTI1NiIsIkEiOjYzLCJSIjo5MSwiRyI6MTU1LCJCIjoyMTN9fSwiSXNWaXNpYmxlIjp0cnVlLCJXaWR0aCI6MC4wLCJIZWlnaHQiOjAuMCwiQm9yZGVyU3R5bGUiOnsiJGlkIjoiMTI1NyIsIkxpbmVDb2xvciI6eyIkaWQiOiIxMjU4IiwiJHR5cGUiOiJOTFJFLkNvbW1vbi5Eb20uU29saWRDb2xvckJydXNoLCBOTFJFLkNvbW1vbiIsIkNvbG9yIjp7IiRpZCI6IjEyNTkiLCJBIjoyNTUsIlIiOjY1LCJHIjoxMTMsIkIiOjE1Nn19LCJMaW5lV2VpZ2h0IjowLjAsIkxpbmVUeXBlIjowLCJQYXJlbnRTdHlsZSI6bnVsbH0sIlBhcmVudFN0eWxlIjpudWxsfSwiTWFyZ2luIjp7IiRpZCI6IjEyNjAiLCJUb3AiOjAuMCwiTGVmdCI6MC4wLCJSaWdodCI6MC4wLCJCb3R0b20iOjAuMH0sIlBhZGRpbmciOnsiJGlkIjoiMTI2MSIsIlRvcCI6MC4wLCJMZWZ0IjowLjAsIlJpZ2h0IjowLjAsIkJvdHRvbSI6MC4wfSwiQmFja2dyb3VuZCI6bnVsbCwiSXNWaXNpYmxlIjp0cnVlLCJXaWR0aCI6MC4wLCJIZWlnaHQiOjAuMCwiQm9yZGVyU3R5bGUiOm51bGwsIlBhcmVudFN0eWxlIjpudWxsfSwiQmFja2dyb3VuZFN0eWxlIjp7IiRpZCI6IjEyNjIiLCJNYXJnaW4iOnsiJGlkIjoiMTI2MyIsIlRvcCI6MC4wLCJMZWZ0IjowLjAsIlJpZ2h0IjowLjAsIkJvdHRvbSI6MC4wfSwiUGFkZGluZyI6eyIkaWQiOiIxMjY0IiwiVG9wIjowLjAsIkxlZnQiOjAuMCwiUmlnaHQiOjAuMCwiQm90dG9tIjowLjB9LCJCYWNrZ3JvdW5kIjp7IiRpZCI6IjEyNjUiLCJDb2xvciI6eyIkaWQiOiIxMjY2IiwiQSI6NTEsIlIiOjE2NSwiRyI6MTY1LCJCIjoxNjV9fSwiSXNWaXNpYmxlIjp0cnVlLCJXaWR0aCI6MC4wLCJIZWlnaHQiOjAuMCwiQm9yZGVyU3R5bGUiOnsiJGlkIjoiMTI2NyIsIkxpbmVDb2xvciI6eyIkaWQiOiIxMjY4IiwiJHR5cGUiOiJOTFJFLkNvbW1vbi5Eb20uU29saWRDb2xvckJydXNoLCBOTFJFLkNvbW1vbiIsIkNvbG9yIjp7IiRpZCI6IjEyNjkiLCJBIjoyNTUsIlIiOjY1LCJHIjoxMTMsIkIiOjE1Nn19LCJMaW5lV2VpZ2h0IjowLjAsIkxpbmVUeXBlIjowLCJQYXJlbnRTdHlsZSI6bnVsbH0sIlBhcmVudFN0eWxlIjpudWxsfSwiTWFyZ2luIjp7IiRpZCI6IjEyNzAiLCJUb3AiOjAuMCwiTGVmdCI6MC4wLCJSaWdodCI6MC4wLCJCb3R0b20iOjAuMH0sIlBhZGRpbmciOnsiJGlkIjoiMTI3MSIsIlRvcCI6MC4wLCJMZWZ0IjowLjAsIlJpZ2h0IjowLjAsIkJvdHRvbSI6MC4wfSwiSXNWaXNpYmxlIjpmYWxzZSwiV2lkdGgiOjAuMCwiSGVpZ2h0IjowLjAsIkJvcmRlclN0eWxlIjpudWxsLCJQYXJlbnRTdHlsZSI6bnVsbH19XSwiSWQiOiJjMjllNmU2ZS0zZDQxLTQ4YzctOWM3MC1lMTBiOTZkY2NiMDgiLCJJbmRleCI6MTAsIkhlYWRlclRleHQiOiIgIiwiU3R5bGUiOnsiJGlkIjoiMTI3MiIsIkhlYWRlclN0eWxlIjp7IiRpZCI6IjEyNzMiLCJUZXh0SXNWZXJ0aWNhbCI6dHJ1ZSwiVGV4dFN0eWxlIjp7IiRpZCI6IjEyNzQiLCJGb250U2V0dGluZ3MiOnsiJGlkIjoiMTI3NSIsIkZvbnRTaXplIjoxMiwiRm9udE5hbWUiOiJDYWxpYnJpIiwiSXNCb2xkIjpmYWxzZSwiSXNJdGFsaWMiOmZhbHNlLCJJc1VuZGVybGluZWQiOmZhbHNlLCJQYXJlbnRTdHlsZSI6bnVsbH0sIkF1dG9TaXplIjowLCJGb3JlZ3JvdW5kIjp7IiRyZWYiOiIzMjAifSwiTWF4V2lkdGgiOiJJbmZpbml0eSIsIk1heEhlaWdodCI6IkluZmluaXR5IiwiU21hcnRGb3JlZ3JvdW5kSXNBY3RpdmUiOmZhbHNlLCJIb3Jpem9udGFsQWxpZ25tZW50IjowLCJWZXJ0aWNhbEFsaWdubWVudCI6MCwiU21hcnRGb3JlZ3JvdW5kIjpudWxsLCJCYWNrZ3JvdW5kRmlsbFR5cGUiOjAsIk1hcmdpbiI6eyIkaWQiOiIxMjc2IiwiVG9wIjowLjAsIkxlZnQiOjAuMCwiUmlnaHQiOjAuMCwiQm90dG9tIjowLjB9LCJQYWRkaW5nIjp7IiRpZCI6IjEyNzciLCJUb3AiOjAuMCwiTGVmdCI6MC4wLCJSaWdodCI6MC4wLCJCb3R0b20iOjAuMH0sIkJhY2tncm91bmQiOnsiJGlkIjoiMTI3OCIsIkNvbG9yIjp7IiRpZCI6IjEyNzkiLCJBIjowLCJSIjoyNTUsIkciOjI1NSwiQiI6MjU1fX0sIklzVmlzaWJsZSI6dHJ1ZSwiV2lkdGgiOjAuMCwiSGVpZ2h0IjowLjAsIkJvcmRlclN0eWxlIjpudWxsLCJQYXJlbnRTdHlsZSI6bnVsbH0sIlJlY3RhbmdsZVN0eWxlIjp7IiRpZCI6IjEyODAiLCJNYXJnaW4iOnsiJGlkIjoiMTI4MSIsIlRvcCI6MC4wLCJMZWZ0IjowLjAsIlJpZ2h0IjowLjAsIkJvdHRvbSI6MC4wfSwiUGFkZGluZyI6eyIkaWQiOiIxMjgyIiwiVG9wIjowLjAsIkxlZnQiOjAuMCwiUmlnaHQiOjAuMCwiQm90dG9tIjowLjB9LCJCYWNrZ3JvdW5kIjp7IiRpZCI6IjEyODMiLCJDb2xvciI6eyIkaWQiOiIxMjg0IiwiQSI6MjU1LCJSIjoyNTQsIkciOjE4NiwiQiI6MTB9fSwiSXNWaXNpYmxlIjp0cnVlLCJXaWR0aCI6MC4wLCJIZWlnaHQiOjAuMCwiQm9yZGVyU3R5bGUiOnsiJGlkIjoiMTI4NSIsIkxpbmVDb2xvciI6eyIkaWQiOiIxMjg2IiwiJHR5cGUiOiJOTFJFLkNvbW1vbi5Eb20uU29saWRDb2xvckJydXNoLCBOTFJFLkNvbW1vbiIsIkNvbG9yIjp7IiRpZCI6IjEyODciLCJBIjoyNTUsIlIiOjY1LCJHIjoxMTMsIkIiOjE1Nn19LCJMaW5lV2VpZ2h0IjowLjAsIkxpbmVUeXBlIjowLCJQYXJlbnRTdHlsZSI6bnVsbH0sIlBhcmVudFN0eWxlIjpudWxsfSwiTWFyZ2luIjp7IiRpZCI6IjEyODgiLCJUb3AiOjAuMCwiTGVmdCI6MC4wLCJSaWdodCI6MC4wLCJCb3R0b20iOjAuMH0sIlBhZGRpbmciOnsiJGlkIjoiMTI4OSIsIlRvcCI6MC4wLCJMZWZ0IjowLjAsIlJpZ2h0IjowLjAsIkJvdHRvbSI6MC4wfSwiQmFja2dyb3VuZCI6bnVsbCwiSXNWaXNpYmxlIjp0cnVlLCJXaWR0aCI6MC4wLCJIZWlnaHQiOjAuMCwiQm9yZGVyU3R5bGUiOm51bGwsIlBhcmVudFN0eWxlIjpudWxsfSwiQmFja2dyb3VuZFN0eWxlIjp7IiRpZCI6IjEyOTAiLCJNYXJnaW4iOnsiJGlkIjoiMTI5MSIsIlRvcCI6MC4wLCJMZWZ0IjowLjAsIlJpZ2h0IjowLjAsIkJvdHRvbSI6MC4wfSwiUGFkZGluZyI6eyIkaWQiOiIxMjkyIiwiVG9wIjowLjAsIkxlZnQiOjAuMCwiUmlnaHQiOjAuMCwiQm90dG9tIjowLjB9LCJCYWNrZ3JvdW5kIjp7IiRyZWYiOiIxMTUifSwiSXNWaXNpYmxlIjp0cnVlLCJXaWR0aCI6MC4wLCJIZWlnaHQiOjAuMCwiQm9yZGVyU3R5bGUiOnsiJGlkIjoiMTI5MyIsIkxpbmVDb2xvciI6eyIkaWQiOiIxMjk0IiwiJHR5cGUiOiJOTFJFLkNvbW1vbi5Eb20uU29saWRDb2xvckJydXNoLCBOTFJFLkNvbW1vbiIsIkNvbG9yIjp7IiRpZCI6IjEyOTUiLCJBIjoyNTUsIlIiOjIzMSwiRyI6MjMwLCJCIjoyMzB9fSwiTGluZVdlaWdodCI6MC4wLCJMaW5lVHlwZSI6MCwiUGFyZW50U3R5bGUiOm51bGx9LCJQYXJlbnRTdHlsZSI6bnVsbH0sIklzQWJvdmVUaW1lYmFuZCI6ZmFsc2UsIk1hcmdpbiI6eyIkaWQiOiIxMjk2IiwiVG9wIjowLjAsIkxlZnQiOjAuMCwiUmlnaHQiOjAuMCwiQm90dG9tIjowLjB9LCJQYWRkaW5nIjp7IiRpZCI6IjEyOTciLCJUb3AiOjAuMCwiTGVmdCI6MC4wLCJSaWdodCI6MC4wLCJCb3R0b20iOjAuMH0sIklzVmlzaWJsZSI6dHJ1ZSwiV2lkdGgiOjAuMCwiSGVpZ2h0IjowLjAsIkJvcmRlclN0eWxlIjp7IiRpZCI6IjEyOTgiLCJMaW5lQ29sb3IiOm51bGwsIkxpbmVXZWlnaHQiOjAuMCwiTGluZVR5cGUiOjAsIlBhcmVudFN0eWxlIjpudWxsfSwiUGFyZW50U3R5bGUiOm51bGx9fSx7IiRpZCI6IjEyOTkiLCJfYWN0aXZpdGllcyI6W3siJGlkIjoiMTMwMCIsIl9yb3dzIjpbeyIkaWQiOiIxMzAxIiwiX3Rhc2tzIjpbXSwiX21pbGVzdG9uZXMiOlt7IiRpZCI6IjEzMDIiLCJJZCI6ImZkYTg4NmE2LTEzNjgtNDVmMy1hNjMyLTU0MGM2ZGExYmVhZCIsIkluZGV4IjowLCJHcm91cElkIjpudWxsLCJUaXRsZSI6IldhbmRhdmlzaW9uIiwiRGF0ZVRpbWUiOiIyMDE4LTA2LTAzVDIzOjU5OjAwIiwiUGVyY2VudGFnZUNvbXBsZXRlIjpudWxsLCJOb3RlIjpudWxsLCJTdHlsZSI6eyIkaWQiOiIxMzAzIiwiVGl0bGVQb3NpdGlvbiI6IlJpZ2h0IiwiRGF0ZVBvc2l0aW9uIjoiTGVmdCIsIlNoYXBlVHlwZSI6MTMsIlNoYXBlU2l6ZSI6MCwiU2hhcGVTdHlsZSI6eyIkaWQiOiIxMzA0IiwiTWFyZ2luIjp7IiRyZWYiOiIyMTEifSwiUGFkZGluZyI6eyIkcmVmIjoiMjEyIn0sIkJhY2tncm91bmQiOnsiJGlkIjoiMTMwNSIsIkNvbG9yIjp7IiRpZCI6IjEzMDYiLCJBIjoyNTUsIlIiOjI1NSwiRyI6MTkyLCJCIjowfX0sIklzVmlzaWJsZSI6dHJ1ZSwiV2lkdGgiOjEyLjAsIkhlaWdodCI6MTQuMCwiQm9yZGVyU3R5bGUiOnsiJGlkIjoiMTMwNyIsIkxpbmVDb2xvciI6eyIkaWQiOiIxMzA4IiwiJHR5cGUiOiJOTFJFLkNvbW1vbi5Eb20uU29saWRDb2xvckJydXNoLCBOTFJFLkNvbW1vbiIsIkNvbG9yIjp7IiRpZCI6IjEzMDkiLCJBIjoyNTUsIlIiOjY1LCJHIjoxMTMsIkIiOjE1Nn19LCJMaW5lV2VpZ2h0IjowLjAsIkxpbmVUeXBlIjowLCJQYXJlbnRTdHlsZSI6bnVsbH0sIlBhcmVudFN0eWxlIjpudWxsfSwiVGl0bGVTdHlsZSI6eyIkaWQiOiIxMzEwIiwiRm9udFNldHRpbmdzIjp7IiRpZCI6IjEzMTEiLCJGb250U2l6ZSI6MTEsIkZvbnROYW1lIjoiU2Vnb2UgVUkiLCJJc0JvbGQiOmZhbHNlLCJJc0l0YWxpYyI6ZmFsc2UsIklzVW5kZXJsaW5lZCI6ZmFsc2UsIlBhcmVudFN0eWxlIjpudWxsfSwiQXV0b1NpemUiOjIsIkZvcmVncm91bmQiOnsiJHJlZiI6IjE3In0sIk1heFdpZHRoIjo2My4wLCJNYXhIZWlnaHQiOiJJbmZpbml0eSIsIlNtYXJ0Rm9yZWdyb3VuZElzQWN0aXZlIjpmYWxzZSwiSG9yaXpvbnRhbEFsaWdubWVudCI6MCwiVmVydGljYWxBbGlnbm1lbnQiOjAsIlNtYXJ0Rm9yZWdyb3VuZCI6bnVsbCwiQmFja2dyb3VuZEZpbGxUeXBlIjoxLCJNYXJnaW4iOnsiJHJlZiI6IjIyMCJ9LCJQYWRkaW5nIjp7IiRyZWYiOiIyMjEifSwiQmFja2dyb3VuZCI6eyIkaWQiOiIxMzEyIiwiQ29sb3IiOnsiJGlkIjoiMTMxMyIsIkEiOjI1NSwiUiI6MjI1LCJHIjoyMTYsIkIiOjIwOX19LCJJc1Zpc2libGUiOnRydWUsIldpZHRoIjowLjAsIkhlaWdodCI6MC4wLCJCb3JkZXJTdHlsZSI6bnVsbCwiUGFyZW50U3R5bGUiOm51bGx9LCJEYXRlU3R5bGUiOnsiJGlkIjoiMTMxNCIsIkZvbnRTZXR0aW5ncyI6eyIkaWQiOiIxMzE1IiwiRm9udFNpemUiOjEwLCJGb250TmFtZSI6IkNhbGlicmkiLCJJc0JvbGQiOmZhbHNlLCJJc0l0YWxpYyI6ZmFsc2UsIklzVW5kZXJsaW5lZCI6ZmFsc2UsIlBhcmVudFN0eWxlIjpudWxsfSwiQXV0b1NpemUiOjAsIkZvcmVncm91bmQiOnsiJGlkIjoiMTMxNiIsIkNvbG9yIjp7IiRpZCI6IjEzMTc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IyOCJ9LCJQYWRkaW5nIjp7IiRyZWYiOiIyMjkifSwiQmFja2dyb3VuZCI6eyIkaWQiOiIxMzE4IiwiQ29sb3IiOnsiJGlkIjoiMTMxOSIsIkEiOjAsIlIiOjI1NSwiRyI6MjU1LCJCIjoyNTV9fSwiSXNWaXNpYmxlIjpmYWxzZSwiV2lkdGgiOjAuMCwiSGVpZ2h0IjowLjAsIkJvcmRlclN0eWxlIjpudWxsLCJQYXJlbnRTdHlsZSI6bnVsbH0sIkRhdGVGb3JtYXQiOnsiJHJlZiI6IjQ4NiJ9LCJXZWVrTnVtYmVyaW5nIjp7IiRpZCI6IjEzMjAiLCJGb3JtYXQiOjAsIklzVmlzaWJsZSI6ZmFsc2UsIkxhc3RLbm93blZpc2liaWxpdHlTdGF0ZSI6ZmFsc2V9LCJJc1Zpc2libGUiOnRydWUsIlBhcmVudFN0eWxlIjpudWxsfSwiSHlwZXJsaW5rIjpudWxsLCJJbXBvcnRJZCI6IldhbmRhdmlzaW9uIn1dLCJJZCI6IjAwMDAwMDAwLTAwMDAtMDAwMC0wMDAwLTAwMDAwMDAwMDAwMCIsIklzU2luZ2xlSXRlbVJvdyI6dHJ1ZX1dLCJJbmRleCI6MTEsIklkIjoiMzYzZTgxMzgtYTUyMS00OWM2LTljZjUtNThiZjYxODU4ZGY3IiwiSGVhZGVyVGV4dCI6bnVsbCwiSXNEZWZhdWx0Ijp0cnVlLCJTdHlsZSI6eyIkaWQiOiIxMzIxIiwiSGVhZGVyU3R5bGUiOnsiJGlkIjoiMTMyMiIsIlRleHRTdHlsZSI6eyIkaWQiOiIxMzIzIiwiRm9udFNldHRpbmdzIjp7IiRpZCI6IjEzMjQiLCJGb250U2l6ZSI6MTEsIkZvbnROYW1lIjoiQ2FsaWJyaSIsIklzQm9sZCI6ZmFsc2UsIklzSXRhbGljIjpmYWxzZSwiSXNVbmRlcmxpbmVkIjpmYWxzZSwiUGFyZW50U3R5bGUiOm51bGx9LCJBdXRvU2l6ZSI6MCwiRm9yZWdyb3VuZCI6eyIkaWQiOiIxMzI1IiwiQ29sb3IiOnsiJGlkIjoiMTMy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zMjciLCJUb3AiOjAuMCwiTGVmdCI6MC4wLCJSaWdodCI6MC4wLCJCb3R0b20iOjAuMH0sIlBhZGRpbmciOnsiJGlkIjoiMTMyOCIsIlRvcCI6MC4wLCJMZWZ0IjowLjAsIlJpZ2h0IjowLjAsIkJvdHRvbSI6MC4wfSwiQmFja2dyb3VuZCI6eyIkaWQiOiIxMzI5IiwiQ29sb3IiOnsiJGlkIjoiMTMzMCIsIkEiOjAsIlIiOjI1NSwiRyI6MjU1LCJCIjoyNTV9fSwiSXNWaXNpYmxlIjp0cnVlLCJXaWR0aCI6MC4wLCJIZWlnaHQiOjAuMCwiQm9yZGVyU3R5bGUiOm51bGwsIlBhcmVudFN0eWxlIjpudWxsfSwiUmVjdGFuZ2xlU3R5bGUiOnsiJGlkIjoiMTMzMSIsIk1hcmdpbiI6eyIkaWQiOiIxMzMyIiwiVG9wIjowLjAsIkxlZnQiOjAuMCwiUmlnaHQiOjAuMCwiQm90dG9tIjowLjB9LCJQYWRkaW5nIjp7IiRpZCI6IjEzMzMiLCJUb3AiOjAuMCwiTGVmdCI6MC4wLCJSaWdodCI6MC4wLCJCb3R0b20iOjAuMH0sIkJhY2tncm91bmQiOnsiJGlkIjoiMTMzNCIsIkNvbG9yIjp7IiRpZCI6IjEzMzUiLCJBIjo2MywiUiI6MTEyLCJHIjoxNzMsIkIiOjcxfX0sIklzVmlzaWJsZSI6dHJ1ZSwiV2lkdGgiOjAuMCwiSGVpZ2h0IjowLjAsIkJvcmRlclN0eWxlIjp7IiRpZCI6IjEzMzYiLCJMaW5lQ29sb3IiOnsiJGlkIjoiMTMzNyIsIiR0eXBlIjoiTkxSRS5Db21tb24uRG9tLlNvbGlkQ29sb3JCcnVzaCwgTkxSRS5Db21tb24iLCJDb2xvciI6eyIkaWQiOiIxMzM4IiwiQSI6MjU1LCJSIjo2NSwiRyI6MTEzLCJCIjoxNTZ9fSwiTGluZVdlaWdodCI6MC4wLCJMaW5lVHlwZSI6MCwiUGFyZW50U3R5bGUiOm51bGx9LCJQYXJlbnRTdHlsZSI6bnVsbH0sIk1hcmdpbiI6eyIkaWQiOiIxMzM5IiwiVG9wIjowLjAsIkxlZnQiOjAuMCwiUmlnaHQiOjAuMCwiQm90dG9tIjowLjB9LCJQYWRkaW5nIjp7IiRpZCI6IjEzNDAiLCJUb3AiOjAuMCwiTGVmdCI6MC4wLCJSaWdodCI6MC4wLCJCb3R0b20iOjAuMH0sIkJhY2tncm91bmQiOm51bGwsIklzVmlzaWJsZSI6dHJ1ZSwiV2lkdGgiOjAuMCwiSGVpZ2h0IjowLjAsIkJvcmRlclN0eWxlIjpudWxsLCJQYXJlbnRTdHlsZSI6bnVsbH0sIkJhY2tncm91bmRTdHlsZSI6eyIkaWQiOiIxMzQxIiwiTWFyZ2luIjp7IiRpZCI6IjEzNDIiLCJUb3AiOjAuMCwiTGVmdCI6MC4wLCJSaWdodCI6MC4wLCJCb3R0b20iOjAuMH0sIlBhZGRpbmciOnsiJGlkIjoiMTM0MyIsIlRvcCI6MC4wLCJMZWZ0IjowLjAsIlJpZ2h0IjowLjAsIkJvdHRvbSI6MC4wfSwiQmFja2dyb3VuZCI6eyIkaWQiOiIxMzQ0IiwiQ29sb3IiOnsiJGlkIjoiMTM0NSIsIkEiOjUxLCJSIjoxNjUsIkciOjE2NSwiQiI6MTY1fX0sIklzVmlzaWJsZSI6dHJ1ZSwiV2lkdGgiOjAuMCwiSGVpZ2h0IjowLjAsIkJvcmRlclN0eWxlIjp7IiRpZCI6IjEzNDYiLCJMaW5lQ29sb3IiOnsiJGlkIjoiMTM0NyIsIiR0eXBlIjoiTkxSRS5Db21tb24uRG9tLlNvbGlkQ29sb3JCcnVzaCwgTkxSRS5Db21tb24iLCJDb2xvciI6eyIkaWQiOiIxMzQ4IiwiQSI6MjU1LCJSIjo2NSwiRyI6MTEzLCJCIjoxNTZ9fSwiTGluZVdlaWdodCI6MC4wLCJMaW5lVHlwZSI6MCwiUGFyZW50U3R5bGUiOm51bGx9LCJQYXJlbnRTdHlsZSI6bnVsbH0sIk1hcmdpbiI6eyIkaWQiOiIxMzQ5IiwiVG9wIjowLjAsIkxlZnQiOjAuMCwiUmlnaHQiOjAuMCwiQm90dG9tIjowLjB9LCJQYWRkaW5nIjp7IiRpZCI6IjEzNTAiLCJUb3AiOjAuMCwiTGVmdCI6MC4wLCJSaWdodCI6MC4wLCJCb3R0b20iOjAuMH0sIklzVmlzaWJsZSI6ZmFsc2UsIldpZHRoIjowLjAsIkhlaWdodCI6MC4wLCJCb3JkZXJTdHlsZSI6bnVsbCwiUGFyZW50U3R5bGUiOm51bGx9fV0sIklkIjoiMzI3MzdhYWQtYjQxMC00YmE4LThiY2EtZTVhNjY1NzQ3N2UwIiwiSW5kZXgiOjExLCJIZWFkZXJUZXh0IjoiICIsIlN0eWxlIjp7IiRpZCI6IjEzNTEiLCJIZWFkZXJTdHlsZSI6eyIkaWQiOiIxMzUyIiwiVGV4dElzVmVydGljYWwiOnRydWUsIlRleHRTdHlsZSI6eyIkaWQiOiIxMzUzIiwiRm9udFNldHRpbmdzIjp7IiRpZCI6IjEzNTQiLCJGb250U2l6ZSI6MTIsIkZvbnROYW1lIjoiQ2FsaWJyaSIsIklzQm9sZCI6ZmFsc2UsIklzSXRhbGljIjpmYWxzZSwiSXNVbmRlcmxpbmVkIjpmYWxzZSwiUGFyZW50U3R5bGUiOm51bGx9LCJBdXRvU2l6ZSI6MCwiRm9yZWdyb3VuZCI6eyIkcmVmIjoiMzIwIn0sIk1heFdpZHRoIjoiSW5maW5pdHkiLCJNYXhIZWlnaHQiOiJJbmZpbml0eSIsIlNtYXJ0Rm9yZWdyb3VuZElzQWN0aXZlIjpmYWxzZSwiSG9yaXpvbnRhbEFsaWdubWVudCI6MCwiVmVydGljYWxBbGlnbm1lbnQiOjAsIlNtYXJ0Rm9yZWdyb3VuZCI6bnVsbCwiQmFja2dyb3VuZEZpbGxUeXBlIjowLCJNYXJnaW4iOnsiJGlkIjoiMTM1NSIsIlRvcCI6MC4wLCJMZWZ0IjowLjAsIlJpZ2h0IjowLjAsIkJvdHRvbSI6MC4wfSwiUGFkZGluZyI6eyIkaWQiOiIxMzU2IiwiVG9wIjowLjAsIkxlZnQiOjAuMCwiUmlnaHQiOjAuMCwiQm90dG9tIjowLjB9LCJCYWNrZ3JvdW5kIjp7IiRpZCI6IjEzNTciLCJDb2xvciI6eyIkaWQiOiIxMzU4IiwiQSI6MCwiUiI6MjU1LCJHIjoyNTUsIkIiOjI1NX19LCJJc1Zpc2libGUiOnRydWUsIldpZHRoIjowLjAsIkhlaWdodCI6MC4wLCJCb3JkZXJTdHlsZSI6bnVsbCwiUGFyZW50U3R5bGUiOm51bGx9LCJSZWN0YW5nbGVTdHlsZSI6eyIkaWQiOiIxMzU5IiwiTWFyZ2luIjp7IiRpZCI6IjEzNjAiLCJUb3AiOjAuMCwiTGVmdCI6MC4wLCJSaWdodCI6MC4wLCJCb3R0b20iOjAuMH0sIlBhZGRpbmciOnsiJGlkIjoiMTM2MSIsIlRvcCI6MC4wLCJMZWZ0IjowLjAsIlJpZ2h0IjowLjAsIkJvdHRvbSI6MC4wfSwiQmFja2dyb3VuZCI6eyIkaWQiOiIxMzYyIiwiQ29sb3IiOnsiJGlkIjoiMTM2MyIsIkEiOjI1NSwiUiI6MjM3LCJHIjoyOSwiQiI6MzZ9fSwiSXNWaXNpYmxlIjp0cnVlLCJXaWR0aCI6MC4wLCJIZWlnaHQiOjAuMCwiQm9yZGVyU3R5bGUiOnsiJGlkIjoiMTM2NCIsIkxpbmVDb2xvciI6eyIkaWQiOiIxMzY1IiwiJHR5cGUiOiJOTFJFLkNvbW1vbi5Eb20uU29saWRDb2xvckJydXNoLCBOTFJFLkNvbW1vbiIsIkNvbG9yIjp7IiRpZCI6IjEzNjYiLCJBIjoyNTUsIlIiOjY1LCJHIjoxMTMsIkIiOjE1Nn19LCJMaW5lV2VpZ2h0IjowLjAsIkxpbmVUeXBlIjowLCJQYXJlbnRTdHlsZSI6bnVsbH0sIlBhcmVudFN0eWxlIjpudWxsfSwiTWFyZ2luIjp7IiRpZCI6IjEzNjciLCJUb3AiOjAuMCwiTGVmdCI6MC4wLCJSaWdodCI6MC4wLCJCb3R0b20iOjAuMH0sIlBhZGRpbmciOnsiJGlkIjoiMTM2OCIsIlRvcCI6MC4wLCJMZWZ0IjowLjAsIlJpZ2h0IjowLjAsIkJvdHRvbSI6MC4wfSwiQmFja2dyb3VuZCI6bnVsbCwiSXNWaXNpYmxlIjp0cnVlLCJXaWR0aCI6MC4wLCJIZWlnaHQiOjAuMCwiQm9yZGVyU3R5bGUiOm51bGwsIlBhcmVudFN0eWxlIjpudWxsfSwiQmFja2dyb3VuZFN0eWxlIjp7IiRpZCI6IjEzNjkiLCJNYXJnaW4iOnsiJGlkIjoiMTM3MCIsIlRvcCI6MC4wLCJMZWZ0IjowLjAsIlJpZ2h0IjowLjAsIkJvdHRvbSI6MC4wfSwiUGFkZGluZyI6eyIkaWQiOiIxMzcxIiwiVG9wIjowLjAsIkxlZnQiOjAuMCwiUmlnaHQiOjAuMCwiQm90dG9tIjowLjB9LCJCYWNrZ3JvdW5kIjp7IiRyZWYiOiIxMTUifSwiSXNWaXNpYmxlIjp0cnVlLCJXaWR0aCI6MC4wLCJIZWlnaHQiOjAuMCwiQm9yZGVyU3R5bGUiOnsiJGlkIjoiMTM3MiIsIkxpbmVDb2xvciI6eyIkaWQiOiIxMzczIiwiJHR5cGUiOiJOTFJFLkNvbW1vbi5Eb20uU29saWRDb2xvckJydXNoLCBOTFJFLkNvbW1vbiIsIkNvbG9yIjp7IiRpZCI6IjEzNzQiLCJBIjoyNTUsIlIiOjIzMSwiRyI6MjMwLCJCIjoyMzB9fSwiTGluZVdlaWdodCI6MC4wLCJMaW5lVHlwZSI6MCwiUGFyZW50U3R5bGUiOm51bGx9LCJQYXJlbnRTdHlsZSI6bnVsbH0sIklzQWJvdmVUaW1lYmFuZCI6ZmFsc2UsIk1hcmdpbiI6eyIkaWQiOiIxMzc1IiwiVG9wIjowLjAsIkxlZnQiOjAuMCwiUmlnaHQiOjAuMCwiQm90dG9tIjowLjB9LCJQYWRkaW5nIjp7IiRpZCI6IjEzNzYiLCJUb3AiOjAuMCwiTGVmdCI6MC4wLCJSaWdodCI6MC4wLCJCb3R0b20iOjAuMH0sIklzVmlzaWJsZSI6dHJ1ZSwiV2lkdGgiOjAuMCwiSGVpZ2h0IjowLjAsIkJvcmRlclN0eWxlIjp7IiRpZCI6IjEzNzciLCJMaW5lQ29sb3IiOm51bGwsIkxpbmVXZWlnaHQiOjAuMCwiTGluZVR5cGUiOjAsIlBhcmVudFN0eWxlIjpudWxsfSwiUGFyZW50U3R5bGUiOm51bGx9fSx7IiRpZCI6IjEzNzgiLCJfYWN0aXZpdGllcyI6W3siJGlkIjoiMTM3OSIsIl9yb3dzIjpbeyIkaWQiOiIxMzgwIiwiX3Rhc2tzIjpbXSwiX21pbGVzdG9uZXMiOlt7IiRpZCI6IjEzODEiLCJJZCI6IjAwZjJiYzYzLTg2YzYtNGMxMC04YzczLWU2ZDk0MWUyZjAyYyIsIkluZGV4IjoxLCJHcm91cElkIjpudWxsLCJUaXRsZSI6IlRoZSBSdW5hd2F5cyBTMiIsIkRhdGVUaW1lIjoiMjAxOC0wNS0yN1QyMzo1OTowMCIsIlBlcmNlbnRhZ2VDb21wbGV0ZSI6bnVsbCwiTm90ZSI6bnVsbCwiU3R5bGUiOnsiJGlkIjoiMTM4MiIsIlRpdGxlUG9zaXRpb24iOiJSaWdodCIsIkRhdGVQb3NpdGlvbiI6IkxlZnQiLCJTaGFwZVR5cGUiOjEzLCJTaGFwZVNpemUiOjAsIlNoYXBlU3R5bGUiOnsiJGlkIjoiMTM4MyIsIk1hcmdpbiI6eyIkcmVmIjoiMjExIn0sIlBhZGRpbmciOnsiJHJlZiI6IjIxMiJ9LCJCYWNrZ3JvdW5kIjp7IiRpZCI6IjEzODQiLCJDb2xvciI6eyIkaWQiOiIxMzg1IiwiQSI6MjU1LCJSIjoyNTUsIkciOjE5MiwiQiI6MH19LCJJc1Zpc2libGUiOnRydWUsIldpZHRoIjoxMi4wLCJIZWlnaHQiOjE0LjAsIkJvcmRlclN0eWxlIjp7IiRpZCI6IjEzODYiLCJMaW5lQ29sb3IiOnsiJGlkIjoiMTM4NyIsIiR0eXBlIjoiTkxSRS5Db21tb24uRG9tLlNvbGlkQ29sb3JCcnVzaCwgTkxSRS5Db21tb24iLCJDb2xvciI6eyIkaWQiOiIxMzg4IiwiQSI6MjU1LCJSIjo2NSwiRyI6MTEzLCJCIjoxNTZ9fSwiTGluZVdlaWdodCI6MC4wLCJMaW5lVHlwZSI6MCwiUGFyZW50U3R5bGUiOm51bGx9LCJQYXJlbnRTdHlsZSI6bnVsbH0sIlRpdGxlU3R5bGUiOnsiJGlkIjoiMTM4OSIsIkZvbnRTZXR0aW5ncyI6eyIkaWQiOiIxMzkwIiwiRm9udFNpemUiOjExLCJGb250TmFtZSI6IlNlZ29lIFVJIiwiSXNCb2xkIjpmYWxzZSwiSXNJdGFsaWMiOmZhbHNlLCJJc1VuZGVybGluZWQiOmZhbHNlLCJQYXJlbnRTdHlsZSI6bnVsbH0sIkF1dG9TaXplIjoyLCJGb3JlZ3JvdW5kIjp7IiRyZWYiOiIxNyJ9LCJNYXhXaWR0aCI6ODQuMCwiTWF4SGVpZ2h0IjoiSW5maW5pdHkiLCJTbWFydEZvcmVncm91bmRJc0FjdGl2ZSI6ZmFsc2UsIkhvcml6b250YWxBbGlnbm1lbnQiOjAsIlZlcnRpY2FsQWxpZ25tZW50IjowLCJTbWFydEZvcmVncm91bmQiOm51bGwsIkJhY2tncm91bmRGaWxsVHlwZSI6MSwiTWFyZ2luIjp7IiRyZWYiOiIyMjAifSwiUGFkZGluZyI6eyIkcmVmIjoiMjIxIn0sIkJhY2tncm91bmQiOnsiJGlkIjoiMTM5MSIsIkNvbG9yIjp7IiRpZCI6IjEzOTIiLCJBIjoyNTUsIlIiOjIyNSwiRyI6MjE2LCJCIjoyMDl9fSwiSXNWaXNpYmxlIjp0cnVlLCJXaWR0aCI6MC4wLCJIZWlnaHQiOjAuMCwiQm9yZGVyU3R5bGUiOm51bGwsIlBhcmVudFN0eWxlIjpudWxsfSwiRGF0ZVN0eWxlIjp7IiRpZCI6IjEzOTMiLCJGb250U2V0dGluZ3MiOnsiJGlkIjoiMTM5NCIsIkZvbnRTaXplIjoxMCwiRm9udE5hbWUiOiJDYWxpYnJpIiwiSXNCb2xkIjpmYWxzZSwiSXNJdGFsaWMiOmZhbHNlLCJJc1VuZGVybGluZWQiOmZhbHNlLCJQYXJlbnRTdHlsZSI6bnVsbH0sIkF1dG9TaXplIjowLCJGb3JlZ3JvdW5kIjp7IiRpZCI6IjEzOTUiLCJDb2xvciI6eyIkaWQiOiIxMzk2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MjgifSwiUGFkZGluZyI6eyIkcmVmIjoiMjI5In0sIkJhY2tncm91bmQiOnsiJGlkIjoiMTM5NyIsIkNvbG9yIjp7IiRpZCI6IjEzOTgiLCJBIjowLCJSIjoyNTUsIkciOjI1NSwiQiI6MjU1fX0sIklzVmlzaWJsZSI6ZmFsc2UsIldpZHRoIjowLjAsIkhlaWdodCI6MC4wLCJCb3JkZXJTdHlsZSI6bnVsbCwiUGFyZW50U3R5bGUiOm51bGx9LCJEYXRlRm9ybWF0Ijp7IiRyZWYiOiIxMDIxIn0sIldlZWtOdW1iZXJpbmciOnsiJGlkIjoiMTM5OSIsIkZvcm1hdCI6MCwiSXNWaXNpYmxlIjpmYWxzZSwiTGFzdEtub3duVmlzaWJpbGl0eVN0YXRlIjpmYWxzZX0sIklzVmlzaWJsZSI6dHJ1ZSwiUGFyZW50U3R5bGUiOm51bGx9LCJIeXBlcmxpbmsiOm51bGwsIkltcG9ydElkIjoiVGhlIFJ1bmF3YXlzIFMyIn0seyIkaWQiOiIxNDAwIiwiSWQiOiIzY2Q2ODc1Zi02MGEzLTQ1MmItODRiZi01ZWMwNThhMTU0NjAiLCJJbmRleCI6MCwiR3JvdXBJZCI6bnVsbCwiVGl0bGUiOiJUaGUgUnVuYXdheXMgUzEiLCJEYXRlVGltZSI6IjIwMTgtMDUtMjVUMjM6NTk6MDAiLCJQZXJjZW50YWdlQ29tcGxldGUiOm51bGwsIk5vdGUiOm51bGwsIlN0eWxlIjp7IiRpZCI6IjE0MDEiLCJUaXRsZVBvc2l0aW9uIjoiTGVmdCIsIkRhdGVQb3NpdGlvbiI6IkxlZnQiLCJTaGFwZVR5cGUiOjEzLCJTaGFwZVNpemUiOjAsIlNoYXBlU3R5bGUiOnsiJGlkIjoiMTQwMiIsIk1hcmdpbiI6eyIkaWQiOiIxNDAzIiwiVG9wIjowLjAsIkxlZnQiOjAuMCwiUmlnaHQiOjAuMCwiQm90dG9tIjowLjB9LCJQYWRkaW5nIjp7IiRpZCI6IjE0MDQiLCJUb3AiOjAuMCwiTGVmdCI6MC4wLCJSaWdodCI6MC4wLCJCb3R0b20iOjAuMH0sIkJhY2tncm91bmQiOnsiJGlkIjoiMTQwNSIsIkNvbG9yIjp7IiRpZCI6IjE0MDYiLCJBIjoyNTUsIlIiOjI1NSwiRyI6MTkyLCJCIjowfX0sIklzVmlzaWJsZSI6dHJ1ZSwiV2lkdGgiOjEyLjAsIkhlaWdodCI6MTQuMCwiQm9yZGVyU3R5bGUiOnsiJGlkIjoiMTQwNyIsIkxpbmVDb2xvciI6eyIkaWQiOiIxNDA4IiwiJHR5cGUiOiJOTFJFLkNvbW1vbi5Eb20uU29saWRDb2xvckJydXNoLCBOTFJFLkNvbW1vbiIsIkNvbG9yIjp7IiRpZCI6IjE0MDkiLCJBIjoyNTUsIlIiOjY1LCJHIjoxMTMsIkIiOjE1Nn19LCJMaW5lV2VpZ2h0IjowLjAsIkxpbmVUeXBlIjowLCJQYXJlbnRTdHlsZSI6bnVsbH0sIlBhcmVudFN0eWxlIjpudWxsfSwiVGl0bGVTdHlsZSI6eyIkaWQiOiIxNDEwIiwiRm9udFNldHRpbmdzIjp7IiRpZCI6IjE0MTEiLCJGb250U2l6ZSI6MTEsIkZvbnROYW1lIjoiU2Vnb2UgVUkiLCJJc0JvbGQiOmZhbHNlLCJJc0l0YWxpYyI6ZmFsc2UsIklzVW5kZXJsaW5lZCI6ZmFsc2UsIlBhcmVudFN0eWxlIjpudWxsfSwiQXV0b1NpemUiOjIsIkZvcmVncm91bmQiOnsiJHJlZiI6IjE3In0sIk1heFdpZHRoIjo4NC4wLCJNYXhIZWlnaHQiOiJJbmZpbml0eSIsIlNtYXJ0Rm9yZWdyb3VuZElzQWN0aXZlIjpmYWxzZSwiSG9yaXpvbnRhbEFsaWdubWVudCI6MiwiVmVydGljYWxBbGlnbm1lbnQiOjAsIlNtYXJ0Rm9yZWdyb3VuZCI6bnVsbCwiQmFja2dyb3VuZEZpbGxUeXBlIjoxLCJNYXJnaW4iOnsiJGlkIjoiMTQxMiIsIlRvcCI6MC4wLCJMZWZ0IjowLjAsIlJpZ2h0IjowLjAsIkJvdHRvbSI6MC4wfSwiUGFkZGluZyI6eyIkaWQiOiIxNDEzIiwiVG9wIjowLjAsIkxlZnQiOjAuMCwiUmlnaHQiOjAuMCwiQm90dG9tIjowLjB9LCJCYWNrZ3JvdW5kIjp7IiRpZCI6IjE0MTQiLCJDb2xvciI6eyIkaWQiOiIxNDE1IiwiQSI6MjU1LCJSIjoyMjUsIkciOjIxNiwiQiI6MjA5fX0sIklzVmlzaWJsZSI6dHJ1ZSwiV2lkdGgiOjAuMCwiSGVpZ2h0IjowLjAsIkJvcmRlclN0eWxlIjpudWxsLCJQYXJlbnRTdHlsZSI6bnVsbH0sIkRhdGVTdHlsZSI6eyIkaWQiOiIxNDE2IiwiRm9udFNldHRpbmdzIjp7IiRpZCI6IjE0MTciLCJGb250U2l6ZSI6MTAsIkZvbnROYW1lIjoiQ2FsaWJyaSIsIklzQm9sZCI6ZmFsc2UsIklzSXRhbGljIjpmYWxzZSwiSXNVbmRlcmxpbmVkIjpmYWxzZSwiUGFyZW50U3R5bGUiOm51bGx9LCJBdXRvU2l6ZSI6MCwiRm9yZWdyb3VuZCI6eyIkaWQiOiIxNDE4IiwiQ29sb3IiOnsiJGlkIjoiMTQxO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aWQiOiIxNDIwIiwiVG9wIjowLjAsIkxlZnQiOjAuMCwiUmlnaHQiOjAuMCwiQm90dG9tIjowLjB9LCJQYWRkaW5nIjp7IiRpZCI6IjE0MjEiLCJUb3AiOjAuMCwiTGVmdCI6MC4wLCJSaWdodCI6MC4wLCJCb3R0b20iOjAuMH0sIkJhY2tncm91bmQiOnsiJGlkIjoiMTQyMiIsIkNvbG9yIjp7IiRpZCI6IjE0MjMiLCJBIjowLCJSIjoyNTUsIkciOjI1NSwiQiI6MjU1fX0sIklzVmlzaWJsZSI6ZmFsc2UsIldpZHRoIjowLjAsIkhlaWdodCI6MC4wLCJCb3JkZXJTdHlsZSI6bnVsbCwiUGFyZW50U3R5bGUiOm51bGx9LCJEYXRlRm9ybWF0Ijp7IiRpZCI6IjE0Mj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TUxIn19LCJXZWVrTnVtYmVyaW5nIjp7IiRpZCI6IjE0MjUiLCJGb3JtYXQiOjAsIklzVmlzaWJsZSI6ZmFsc2UsIkxhc3RLbm93blZpc2liaWxpdHlTdGF0ZSI6ZmFsc2V9LCJJc1Zpc2libGUiOnRydWUsIlBhcmVudFN0eWxlIjpudWxsfSwiSHlwZXJsaW5rIjpudWxsLCJJbXBvcnRJZCI6IlRoZSBSdW5hd2F5cyBTMSJ9XSwiSWQiOiI1NTM3ODMwOS0wYTU2LTRkN2YtYWEzOS1mMGZiZWU5Y2QxNjQiLCJJc1NpbmdsZUl0ZW1Sb3ciOmZhbHNlfV0sIkluZGV4IjoxMiwiSWQiOiJkODdjNGM2OS04ZWFlLTQ0ODMtYjE2Ni01MzMzZWYxNGJlNzAiLCJIZWFkZXJUZXh0IjpudWxsLCJJc0RlZmF1bHQiOnRydWUsIlN0eWxlIjp7IiRpZCI6IjE0MjYiLCJIZWFkZXJTdHlsZSI6eyIkaWQiOiIxNDI3IiwiVGV4dFN0eWxlIjp7IiRpZCI6IjE0MjgiLCJGb250U2V0dGluZ3MiOnsiJGlkIjoiMTQyOSIsIkZvbnRTaXplIjoxMSwiRm9udE5hbWUiOiJDYWxpYnJpIiwiSXNCb2xkIjpmYWxzZSwiSXNJdGFsaWMiOmZhbHNlLCJJc1VuZGVybGluZWQiOmZhbHNlLCJQYXJlbnRTdHlsZSI6bnVsbH0sIkF1dG9TaXplIjowLCJGb3JlZ3JvdW5kIjp7IiRpZCI6IjE0MzAiLCJDb2xvciI6eyIkaWQiOiIxNDM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QzMiIsIlRvcCI6MC4wLCJMZWZ0IjowLjAsIlJpZ2h0IjowLjAsIkJvdHRvbSI6MC4wfSwiUGFkZGluZyI6eyIkaWQiOiIxNDMzIiwiVG9wIjowLjAsIkxlZnQiOjAuMCwiUmlnaHQiOjAuMCwiQm90dG9tIjowLjB9LCJCYWNrZ3JvdW5kIjp7IiRpZCI6IjE0MzQiLCJDb2xvciI6eyIkaWQiOiIxNDM1IiwiQSI6MCwiUiI6MjU1LCJHIjoyNTUsIkIiOjI1NX19LCJJc1Zpc2libGUiOnRydWUsIldpZHRoIjowLjAsIkhlaWdodCI6MC4wLCJCb3JkZXJTdHlsZSI6bnVsbCwiUGFyZW50U3R5bGUiOm51bGx9LCJSZWN0YW5nbGVTdHlsZSI6eyIkaWQiOiIxNDM2IiwiTWFyZ2luIjp7IiRpZCI6IjE0MzciLCJUb3AiOjAuMCwiTGVmdCI6MC4wLCJSaWdodCI6MC4wLCJCb3R0b20iOjAuMH0sIlBhZGRpbmciOnsiJGlkIjoiMTQzOCIsIlRvcCI6MC4wLCJMZWZ0IjowLjAsIlJpZ2h0IjowLjAsIkJvdHRvbSI6MC4wfSwiQmFja2dyb3VuZCI6eyIkaWQiOiIxNDM5IiwiQ29sb3IiOnsiJGlkIjoiMTQ0MCIsIkEiOjYzLCJSIjo2OCwiRyI6MTE0LCJCIjoxOTZ9fSwiSXNWaXNpYmxlIjp0cnVlLCJXaWR0aCI6MC4wLCJIZWlnaHQiOjAuMCwiQm9yZGVyU3R5bGUiOnsiJGlkIjoiMTQ0MSIsIkxpbmVDb2xvciI6eyIkaWQiOiIxNDQyIiwiJHR5cGUiOiJOTFJFLkNvbW1vbi5Eb20uU29saWRDb2xvckJydXNoLCBOTFJFLkNvbW1vbiIsIkNvbG9yIjp7IiRpZCI6IjE0NDMiLCJBIjoyNTUsIlIiOjY1LCJHIjoxMTMsIkIiOjE1Nn19LCJMaW5lV2VpZ2h0IjowLjAsIkxpbmVUeXBlIjowLCJQYXJlbnRTdHlsZSI6bnVsbH0sIlBhcmVudFN0eWxlIjpudWxsfSwiTWFyZ2luIjp7IiRpZCI6IjE0NDQiLCJUb3AiOjAuMCwiTGVmdCI6MC4wLCJSaWdodCI6MC4wLCJCb3R0b20iOjAuMH0sIlBhZGRpbmciOnsiJGlkIjoiMTQ0NSIsIlRvcCI6MC4wLCJMZWZ0IjowLjAsIlJpZ2h0IjowLjAsIkJvdHRvbSI6MC4wfSwiQmFja2dyb3VuZCI6bnVsbCwiSXNWaXNpYmxlIjp0cnVlLCJXaWR0aCI6MC4wLCJIZWlnaHQiOjAuMCwiQm9yZGVyU3R5bGUiOm51bGwsIlBhcmVudFN0eWxlIjpudWxsfSwiQmFja2dyb3VuZFN0eWxlIjp7IiRpZCI6IjE0NDYiLCJNYXJnaW4iOnsiJGlkIjoiMTQ0NyIsIlRvcCI6MC4wLCJMZWZ0IjowLjAsIlJpZ2h0IjowLjAsIkJvdHRvbSI6MC4wfSwiUGFkZGluZyI6eyIkaWQiOiIxNDQ4IiwiVG9wIjowLjAsIkxlZnQiOjAuMCwiUmlnaHQiOjAuMCwiQm90dG9tIjowLjB9LCJCYWNrZ3JvdW5kIjp7IiRpZCI6IjE0NDkiLCJDb2xvciI6eyIkaWQiOiIxNDUwIiwiQSI6NTEsIlIiOjE2NSwiRyI6MTY1LCJCIjoxNjV9fSwiSXNWaXNpYmxlIjp0cnVlLCJXaWR0aCI6MC4wLCJIZWlnaHQiOjAuMCwiQm9yZGVyU3R5bGUiOnsiJGlkIjoiMTQ1MSIsIkxpbmVDb2xvciI6eyIkaWQiOiIxNDUyIiwiJHR5cGUiOiJOTFJFLkNvbW1vbi5Eb20uU29saWRDb2xvckJydXNoLCBOTFJFLkNvbW1vbiIsIkNvbG9yIjp7IiRpZCI6IjE0NTMiLCJBIjoyNTUsIlIiOjY1LCJHIjoxMTMsIkIiOjE1Nn19LCJMaW5lV2VpZ2h0IjowLjAsIkxpbmVUeXBlIjowLCJQYXJlbnRTdHlsZSI6bnVsbH0sIlBhcmVudFN0eWxlIjpudWxsfSwiTWFyZ2luIjp7IiRpZCI6IjE0NTQiLCJUb3AiOjAuMCwiTGVmdCI6MC4wLCJSaWdodCI6MC4wLCJCb3R0b20iOjAuMH0sIlBhZGRpbmciOnsiJGlkIjoiMTQ1NSIsIlRvcCI6MC4wLCJMZWZ0IjowLjAsIlJpZ2h0IjowLjAsIkJvdHRvbSI6MC4wfSwiSXNWaXNpYmxlIjpmYWxzZSwiV2lkdGgiOjAuMCwiSGVpZ2h0IjowLjAsIkJvcmRlclN0eWxlIjpudWxsLCJQYXJlbnRTdHlsZSI6bnVsbH19XSwiSWQiOiJmNjg2Y2JkNi03YjcyLTRiMWItYmQxYS05NGJhYTEwYmU0NzciLCJJbmRleCI6MTIsIkhlYWRlclRleHQiOiIgIiwiU3R5bGUiOnsiJGlkIjoiMTQ1NiIsIkhlYWRlclN0eWxlIjp7IiRpZCI6IjE0NTciLCJUZXh0SXNWZXJ0aWNhbCI6dHJ1ZSwiVGV4dFN0eWxlIjp7IiRpZCI6IjE0NTgiLCJGb250U2V0dGluZ3MiOnsiJGlkIjoiMTQ1OSIsIkZvbnRTaXplIjoxMiwiRm9udE5hbWUiOiJDYWxpYnJpIiwiSXNCb2xkIjpmYWxzZSwiSXNJdGFsaWMiOmZhbHNlLCJJc1VuZGVybGluZWQiOmZhbHNlLCJQYXJlbnRTdHlsZSI6bnVsbH0sIkF1dG9TaXplIjowLCJGb3JlZ3JvdW5kIjp7IiRyZWYiOiIzMjAifSwiTWF4V2lkdGgiOiJJbmZpbml0eSIsIk1heEhlaWdodCI6IkluZmluaXR5IiwiU21hcnRGb3JlZ3JvdW5kSXNBY3RpdmUiOmZhbHNlLCJIb3Jpem9udGFsQWxpZ25tZW50IjowLCJWZXJ0aWNhbEFsaWdubWVudCI6MCwiU21hcnRGb3JlZ3JvdW5kIjpudWxsLCJCYWNrZ3JvdW5kRmlsbFR5cGUiOjAsIk1hcmdpbiI6eyIkaWQiOiIxNDYwIiwiVG9wIjowLjAsIkxlZnQiOjAuMCwiUmlnaHQiOjAuMCwiQm90dG9tIjowLjB9LCJQYWRkaW5nIjp7IiRpZCI6IjE0NjEiLCJUb3AiOjAuMCwiTGVmdCI6MC4wLCJSaWdodCI6MC4wLCJCb3R0b20iOjAuMH0sIkJhY2tncm91bmQiOnsiJGlkIjoiMTQ2MiIsIkNvbG9yIjp7IiRpZCI6IjE0NjMiLCJBIjowLCJSIjoyNTUsIkciOjI1NSwiQiI6MjU1fX0sIklzVmlzaWJsZSI6dHJ1ZSwiV2lkdGgiOjAuMCwiSGVpZ2h0IjowLjAsIkJvcmRlclN0eWxlIjpudWxsLCJQYXJlbnRTdHlsZSI6bnVsbH0sIlJlY3RhbmdsZVN0eWxlIjp7IiRpZCI6IjE0NjQiLCJNYXJnaW4iOnsiJGlkIjoiMTQ2NSIsIlRvcCI6MC4wLCJMZWZ0IjowLjAsIlJpZ2h0IjowLjAsIkJvdHRvbSI6MC4wfSwiUGFkZGluZyI6eyIkaWQiOiIxNDY2IiwiVG9wIjowLjAsIkxlZnQiOjAuMCwiUmlnaHQiOjAuMCwiQm90dG9tIjowLjB9LCJCYWNrZ3JvdW5kIjp7IiRpZCI6IjE0NjciLCJDb2xvciI6eyIkaWQiOiIxNDY4IiwiQSI6MjU1LCJSIjoyNTQsIkciOjE4NiwiQiI6MTB9fSwiSXNWaXNpYmxlIjp0cnVlLCJXaWR0aCI6MC4wLCJIZWlnaHQiOjAuMCwiQm9yZGVyU3R5bGUiOnsiJGlkIjoiMTQ2OSIsIkxpbmVDb2xvciI6eyIkaWQiOiIxNDcwIiwiJHR5cGUiOiJOTFJFLkNvbW1vbi5Eb20uU29saWRDb2xvckJydXNoLCBOTFJFLkNvbW1vbiIsIkNvbG9yIjp7IiRpZCI6IjE0NzEiLCJBIjoyNTUsIlIiOjY1LCJHIjoxMTMsIkIiOjE1Nn19LCJMaW5lV2VpZ2h0IjowLjAsIkxpbmVUeXBlIjowLCJQYXJlbnRTdHlsZSI6bnVsbH0sIlBhcmVudFN0eWxlIjpudWxsfSwiTWFyZ2luIjp7IiRpZCI6IjE0NzIiLCJUb3AiOjAuMCwiTGVmdCI6MC4wLCJSaWdodCI6MC4wLCJCb3R0b20iOjAuMH0sIlBhZGRpbmciOnsiJGlkIjoiMTQ3MyIsIlRvcCI6MC4wLCJMZWZ0IjowLjAsIlJpZ2h0IjowLjAsIkJvdHRvbSI6MC4wfSwiQmFja2dyb3VuZCI6bnVsbCwiSXNWaXNpYmxlIjp0cnVlLCJXaWR0aCI6MC4wLCJIZWlnaHQiOjAuMCwiQm9yZGVyU3R5bGUiOm51bGwsIlBhcmVudFN0eWxlIjpudWxsfSwiQmFja2dyb3VuZFN0eWxlIjp7IiRpZCI6IjE0NzQiLCJNYXJnaW4iOnsiJGlkIjoiMTQ3NSIsIlRvcCI6MC4wLCJMZWZ0IjowLjAsIlJpZ2h0IjowLjAsIkJvdHRvbSI6MC4wfSwiUGFkZGluZyI6eyIkaWQiOiIxNDc2IiwiVG9wIjowLjAsIkxlZnQiOjAuMCwiUmlnaHQiOjAuMCwiQm90dG9tIjowLjB9LCJCYWNrZ3JvdW5kIjp7IiRyZWYiOiIxMTUifSwiSXNWaXNpYmxlIjp0cnVlLCJXaWR0aCI6MC4wLCJIZWlnaHQiOjAuMCwiQm9yZGVyU3R5bGUiOnsiJGlkIjoiMTQ3NyIsIkxpbmVDb2xvciI6eyIkaWQiOiIxNDc4IiwiJHR5cGUiOiJOTFJFLkNvbW1vbi5Eb20uU29saWRDb2xvckJydXNoLCBOTFJFLkNvbW1vbiIsIkNvbG9yIjp7IiRpZCI6IjE0NzkiLCJBIjoyNTUsIlIiOjIzMSwiRyI6MjMwLCJCIjoyMzB9fSwiTGluZVdlaWdodCI6MC4wLCJMaW5lVHlwZSI6MCwiUGFyZW50U3R5bGUiOm51bGx9LCJQYXJlbnRTdHlsZSI6bnVsbH0sIklzQWJvdmVUaW1lYmFuZCI6ZmFsc2UsIk1hcmdpbiI6eyIkaWQiOiIxNDgwIiwiVG9wIjowLjAsIkxlZnQiOjAuMCwiUmlnaHQiOjAuMCwiQm90dG9tIjowLjB9LCJQYWRkaW5nIjp7IiRpZCI6IjE0ODEiLCJUb3AiOjAuMCwiTGVmdCI6MC4wLCJSaWdodCI6MC4wLCJCb3R0b20iOjAuMH0sIklzVmlzaWJsZSI6dHJ1ZSwiV2lkdGgiOjAuMCwiSGVpZ2h0IjowLjAsIkJvcmRlclN0eWxlIjp7IiRpZCI6IjE0ODIiLCJMaW5lQ29sb3IiOm51bGwsIkxpbmVXZWlnaHQiOjAuMCwiTGluZVR5cGUiOjAsIlBhcmVudFN0eWxlIjpudWxsfSwiUGFyZW50U3R5bGUiOm51bGx9fSx7IiRpZCI6IjE0ODMiLCJfYWN0aXZpdGllcyI6W3siJGlkIjoiMTQ4NCIsIl9yb3dzIjpbeyIkaWQiOiIxNDg1IiwiX3Rhc2tzIjpbXSwiX21pbGVzdG9uZXMiOlt7IiRpZCI6IjE0ODYiLCJJZCI6IjNjYzBlY2YzLWE2NTEtNDVmMC1hYTYwLWIxOTI4OGNhNzJjZSIsIkluZGV4IjowLCJHcm91cElkIjpudWxsLCJUaXRsZSI6IlRoZSBGYWxjb24gYW5kIFRoZSBXaW50ZXIgU29sZGllciIsIkRhdGVUaW1lIjoiMjAxOC0wNi0wNFQyMzo1OTowMCIsIlBlcmNlbnRhZ2VDb21wbGV0ZSI6bnVsbCwiTm90ZSI6bnVsbCwiU3R5bGUiOnsiJGlkIjoiMTQ4NyIsIlRpdGxlUG9zaXRpb24iOiJMZWZ0IiwiRGF0ZVBvc2l0aW9uIjoiTGVmdCIsIlNoYXBlVHlwZSI6MTMsIlNoYXBlU2l6ZSI6MCwiU2hhcGVTdHlsZSI6eyIkaWQiOiIxNDg4IiwiTWFyZ2luIjp7IiRyZWYiOiIyMTEifSwiUGFkZGluZyI6eyIkcmVmIjoiMjEyIn0sIkJhY2tncm91bmQiOnsiJGlkIjoiMTQ4OSIsIkNvbG9yIjp7IiRpZCI6IjE0OTAiLCJBIjoyNTUsIlIiOjI1NSwiRyI6MTkyLCJCIjowfX0sIklzVmlzaWJsZSI6dHJ1ZSwiV2lkdGgiOjEyLjAsIkhlaWdodCI6MTQuMCwiQm9yZGVyU3R5bGUiOnsiJGlkIjoiMTQ5MSIsIkxpbmVDb2xvciI6eyIkaWQiOiIxNDkyIiwiJHR5cGUiOiJOTFJFLkNvbW1vbi5Eb20uU29saWRDb2xvckJydXNoLCBOTFJFLkNvbW1vbiIsIkNvbG9yIjp7IiRpZCI6IjE0OTMiLCJBIjoyNTUsIlIiOjY1LCJHIjoxMTMsIkIiOjE1Nn19LCJMaW5lV2VpZ2h0IjowLjAsIkxpbmVUeXBlIjowLCJQYXJlbnRTdHlsZSI6bnVsbH0sIlBhcmVudFN0eWxlIjpudWxsfSwiVGl0bGVTdHlsZSI6eyIkaWQiOiIxNDk0IiwiRm9udFNldHRpbmdzIjp7IiRpZCI6IjE0OTUiLCJGb250U2l6ZSI6MTEsIkZvbnROYW1lIjoiU2Vnb2UgVUkiLCJJc0JvbGQiOmZhbHNlLCJJc0l0YWxpYyI6ZmFsc2UsIklzVW5kZXJsaW5lZCI6ZmFsc2UsIlBhcmVudFN0eWxlIjpudWxsfSwiQXV0b1NpemUiOjIsIkZvcmVncm91bmQiOnsiJHJlZiI6IjE3In0sIk1heFdpZHRoIjoxNjcuMCwiTWF4SGVpZ2h0IjoiSW5maW5pdHkiLCJTbWFydEZvcmVncm91bmRJc0FjdGl2ZSI6ZmFsc2UsIkhvcml6b250YWxBbGlnbm1lbnQiOjIsIlZlcnRpY2FsQWxpZ25tZW50IjowLCJTbWFydEZvcmVncm91bmQiOm51bGwsIkJhY2tncm91bmRGaWxsVHlwZSI6MSwiTWFyZ2luIjp7IiRyZWYiOiIyMjAifSwiUGFkZGluZyI6eyIkcmVmIjoiMjIxIn0sIkJhY2tncm91bmQiOnsiJGlkIjoiMTQ5NiIsIkNvbG9yIjp7IiRpZCI6IjE0OTciLCJBIjoyNTUsIlIiOjIyNSwiRyI6MjE2LCJCIjoyMDl9fSwiSXNWaXNpYmxlIjp0cnVlLCJXaWR0aCI6MC4wLCJIZWlnaHQiOjAuMCwiQm9yZGVyU3R5bGUiOm51bGwsIlBhcmVudFN0eWxlIjpudWxsfSwiRGF0ZVN0eWxlIjp7IiRpZCI6IjE0OTgiLCJGb250U2V0dGluZ3MiOnsiJGlkIjoiMTQ5OSIsIkZvbnRTaXplIjoxMCwiRm9udE5hbWUiOiJDYWxpYnJpIiwiSXNCb2xkIjpmYWxzZSwiSXNJdGFsaWMiOmZhbHNlLCJJc1VuZGVybGluZWQiOmZhbHNlLCJQYXJlbnRTdHlsZSI6bnVsbH0sIkF1dG9TaXplIjowLCJGb3JlZ3JvdW5kIjp7IiRpZCI6IjE1MDAiLCJDb2xvciI6eyIkaWQiOiIxNTAx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MjgifSwiUGFkZGluZyI6eyIkcmVmIjoiMjI5In0sIkJhY2tncm91bmQiOnsiJGlkIjoiMTUwMiIsIkNvbG9yIjp7IiRpZCI6IjE1MDMiLCJBIjowLCJSIjoyNTUsIkciOjI1NSwiQiI6MjU1fX0sIklzVmlzaWJsZSI6ZmFsc2UsIldpZHRoIjowLjAsIkhlaWdodCI6MC4wLCJCb3JkZXJTdHlsZSI6bnVsbCwiUGFyZW50U3R5bGUiOm51bGx9LCJEYXRlRm9ybWF0Ijp7IiRyZWYiOiI0ODYifSwiV2Vla051bWJlcmluZyI6eyIkaWQiOiIxNTA0IiwiRm9ybWF0IjowLCJJc1Zpc2libGUiOmZhbHNlLCJMYXN0S25vd25WaXNpYmlsaXR5U3RhdGUiOmZhbHNlfSwiSXNWaXNpYmxlIjp0cnVlLCJQYXJlbnRTdHlsZSI6bnVsbH0sIkh5cGVybGluayI6bnVsbCwiSW1wb3J0SWQiOiJUaGUgRmFsY29uIGFuZCBUaGUgV2ludGVyIFNvbGRpZXIifV0sIklkIjoiMDAwMDAwMDAtMDAwMC0wMDAwLTAwMDAtMDAwMDAwMDAwMDAwIiwiSXNTaW5nbGVJdGVtUm93Ijp0cnVlfV0sIkluZGV4IjoxMywiSWQiOiJkODJlYmMyMC0wNDdkLTQyY2MtOWQ1Ni1lMDZmMTZmZWQ2ZGUiLCJIZWFkZXJUZXh0IjpudWxsLCJJc0RlZmF1bHQiOnRydWUsIlN0eWxlIjp7IiRpZCI6IjE1MDUiLCJIZWFkZXJTdHlsZSI6eyIkaWQiOiIxNTA2IiwiVGV4dFN0eWxlIjp7IiRpZCI6IjE1MDciLCJGb250U2V0dGluZ3MiOnsiJGlkIjoiMTUwOCIsIkZvbnRTaXplIjoxMSwiRm9udE5hbWUiOiJDYWxpYnJpIiwiSXNCb2xkIjpmYWxzZSwiSXNJdGFsaWMiOmZhbHNlLCJJc1VuZGVybGluZWQiOmZhbHNlLCJQYXJlbnRTdHlsZSI6bnVsbH0sIkF1dG9TaXplIjowLCJGb3JlZ3JvdW5kIjp7IiRpZCI6IjE1MDkiLCJDb2xvciI6eyIkaWQiOiIxNTE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UxMSIsIlRvcCI6MC4wLCJMZWZ0IjowLjAsIlJpZ2h0IjowLjAsIkJvdHRvbSI6MC4wfSwiUGFkZGluZyI6eyIkaWQiOiIxNTEyIiwiVG9wIjowLjAsIkxlZnQiOjAuMCwiUmlnaHQiOjAuMCwiQm90dG9tIjowLjB9LCJCYWNrZ3JvdW5kIjp7IiRpZCI6IjE1MTMiLCJDb2xvciI6eyIkaWQiOiIxNTE0IiwiQSI6MCwiUiI6MjU1LCJHIjoyNTUsIkIiOjI1NX19LCJJc1Zpc2libGUiOnRydWUsIldpZHRoIjowLjAsIkhlaWdodCI6MC4wLCJCb3JkZXJTdHlsZSI6bnVsbCwiUGFyZW50U3R5bGUiOm51bGx9LCJSZWN0YW5nbGVTdHlsZSI6eyIkaWQiOiIxNTE1IiwiTWFyZ2luIjp7IiRpZCI6IjE1MTYiLCJUb3AiOjAuMCwiTGVmdCI6MC4wLCJSaWdodCI6MC4wLCJCb3R0b20iOjAuMH0sIlBhZGRpbmciOnsiJGlkIjoiMTUxNyIsIlRvcCI6MC4wLCJMZWZ0IjowLjAsIlJpZ2h0IjowLjAsIkJvdHRvbSI6MC4wfSwiQmFja2dyb3VuZCI6eyIkaWQiOiIxNTE4IiwiQ29sb3IiOnsiJGlkIjoiMTUxOSIsIkEiOjYzLCJSIjoyMzcsIkciOjEyNSwiQiI6NDl9fSwiSXNWaXNpYmxlIjp0cnVlLCJXaWR0aCI6MC4wLCJIZWlnaHQiOjAuMCwiQm9yZGVyU3R5bGUiOnsiJGlkIjoiMTUyMCIsIkxpbmVDb2xvciI6eyIkaWQiOiIxNTIxIiwiJHR5cGUiOiJOTFJFLkNvbW1vbi5Eb20uU29saWRDb2xvckJydXNoLCBOTFJFLkNvbW1vbiIsIkNvbG9yIjp7IiRpZCI6IjE1MjIiLCJBIjoyNTUsIlIiOjY1LCJHIjoxMTMsIkIiOjE1Nn19LCJMaW5lV2VpZ2h0IjowLjAsIkxpbmVUeXBlIjowLCJQYXJlbnRTdHlsZSI6bnVsbH0sIlBhcmVudFN0eWxlIjpudWxsfSwiTWFyZ2luIjp7IiRpZCI6IjE1MjMiLCJUb3AiOjAuMCwiTGVmdCI6MC4wLCJSaWdodCI6MC4wLCJCb3R0b20iOjAuMH0sIlBhZGRpbmciOnsiJGlkIjoiMTUyNCIsIlRvcCI6MC4wLCJMZWZ0IjowLjAsIlJpZ2h0IjowLjAsIkJvdHRvbSI6MC4wfSwiQmFja2dyb3VuZCI6bnVsbCwiSXNWaXNpYmxlIjp0cnVlLCJXaWR0aCI6MC4wLCJIZWlnaHQiOjAuMCwiQm9yZGVyU3R5bGUiOm51bGwsIlBhcmVudFN0eWxlIjpudWxsfSwiQmFja2dyb3VuZFN0eWxlIjp7IiRpZCI6IjE1MjUiLCJNYXJnaW4iOnsiJGlkIjoiMTUyNiIsIlRvcCI6MC4wLCJMZWZ0IjowLjAsIlJpZ2h0IjowLjAsIkJvdHRvbSI6MC4wfSwiUGFkZGluZyI6eyIkaWQiOiIxNTI3IiwiVG9wIjowLjAsIkxlZnQiOjAuMCwiUmlnaHQiOjAuMCwiQm90dG9tIjowLjB9LCJCYWNrZ3JvdW5kIjp7IiRpZCI6IjE1MjgiLCJDb2xvciI6eyIkaWQiOiIxNTI5IiwiQSI6NTEsIlIiOjE2NSwiRyI6MTY1LCJCIjoxNjV9fSwiSXNWaXNpYmxlIjp0cnVlLCJXaWR0aCI6MC4wLCJIZWlnaHQiOjAuMCwiQm9yZGVyU3R5bGUiOnsiJGlkIjoiMTUzMCIsIkxpbmVDb2xvciI6eyIkaWQiOiIxNTMxIiwiJHR5cGUiOiJOTFJFLkNvbW1vbi5Eb20uU29saWRDb2xvckJydXNoLCBOTFJFLkNvbW1vbiIsIkNvbG9yIjp7IiRpZCI6IjE1MzIiLCJBIjoyNTUsIlIiOjY1LCJHIjoxMTMsIkIiOjE1Nn19LCJMaW5lV2VpZ2h0IjowLjAsIkxpbmVUeXBlIjowLCJQYXJlbnRTdHlsZSI6bnVsbH0sIlBhcmVudFN0eWxlIjpudWxsfSwiTWFyZ2luIjp7IiRpZCI6IjE1MzMiLCJUb3AiOjAuMCwiTGVmdCI6MC4wLCJSaWdodCI6MC4wLCJCb3R0b20iOjAuMH0sIlBhZGRpbmciOnsiJGlkIjoiMTUzNCIsIlRvcCI6MC4wLCJMZWZ0IjowLjAsIlJpZ2h0IjowLjAsIkJvdHRvbSI6MC4wfSwiSXNWaXNpYmxlIjpmYWxzZSwiV2lkdGgiOjAuMCwiSGVpZ2h0IjowLjAsIkJvcmRlclN0eWxlIjpudWxsLCJQYXJlbnRTdHlsZSI6bnVsbH19XSwiSWQiOiJhNzRlYmU0OC05YmNjLTQ1YWMtYjg1MS1kYWM3YmFkOWIzYTMiLCJJbmRleCI6MTMsIkhlYWRlclRleHQiOiIgIiwiU3R5bGUiOnsiJGlkIjoiMTUzNSIsIkhlYWRlclN0eWxlIjp7IiRpZCI6IjE1MzYiLCJUZXh0SXNWZXJ0aWNhbCI6dHJ1ZSwiVGV4dFN0eWxlIjp7IiRpZCI6IjE1MzciLCJGb250U2V0dGluZ3MiOnsiJGlkIjoiMTUzOCIsIkZvbnRTaXplIjoxMiwiRm9udE5hbWUiOiJDYWxpYnJpIiwiSXNCb2xkIjpmYWxzZSwiSXNJdGFsaWMiOmZhbHNlLCJJc1VuZGVybGluZWQiOmZhbHNlLCJQYXJlbnRTdHlsZSI6bnVsbH0sIkF1dG9TaXplIjowLCJGb3JlZ3JvdW5kIjp7IiRyZWYiOiIzMjAifSwiTWF4V2lkdGgiOiJJbmZpbml0eSIsIk1heEhlaWdodCI6IkluZmluaXR5IiwiU21hcnRGb3JlZ3JvdW5kSXNBY3RpdmUiOmZhbHNlLCJIb3Jpem9udGFsQWxpZ25tZW50IjowLCJWZXJ0aWNhbEFsaWdubWVudCI6MCwiU21hcnRGb3JlZ3JvdW5kIjpudWxsLCJCYWNrZ3JvdW5kRmlsbFR5cGUiOjAsIk1hcmdpbiI6eyIkaWQiOiIxNTM5IiwiVG9wIjowLjAsIkxlZnQiOjAuMCwiUmlnaHQiOjAuMCwiQm90dG9tIjowLjB9LCJQYWRkaW5nIjp7IiRpZCI6IjE1NDAiLCJUb3AiOjAuMCwiTGVmdCI6MC4wLCJSaWdodCI6MC4wLCJCb3R0b20iOjAuMH0sIkJhY2tncm91bmQiOnsiJGlkIjoiMTU0MSIsIkNvbG9yIjp7IiRpZCI6IjE1NDIiLCJBIjowLCJSIjoyNTUsIkciOjI1NSwiQiI6MjU1fX0sIklzVmlzaWJsZSI6dHJ1ZSwiV2lkdGgiOjAuMCwiSGVpZ2h0IjowLjAsIkJvcmRlclN0eWxlIjpudWxsLCJQYXJlbnRTdHlsZSI6bnVsbH0sIlJlY3RhbmdsZVN0eWxlIjp7IiRpZCI6IjE1NDMiLCJNYXJnaW4iOnsiJGlkIjoiMTU0NCIsIlRvcCI6MC4wLCJMZWZ0IjowLjAsIlJpZ2h0IjowLjAsIkJvdHRvbSI6MC4wfSwiUGFkZGluZyI6eyIkaWQiOiIxNTQ1IiwiVG9wIjowLjAsIkxlZnQiOjAuMCwiUmlnaHQiOjAuMCwiQm90dG9tIjowLjB9LCJCYWNrZ3JvdW5kIjp7IiRpZCI6IjE1NDYiLCJDb2xvciI6eyIkaWQiOiIxNTQ3IiwiQSI6MjU1LCJSIjoyMzcsIkciOjI5LCJCIjozNn19LCJJc1Zpc2libGUiOnRydWUsIldpZHRoIjowLjAsIkhlaWdodCI6MC4wLCJCb3JkZXJTdHlsZSI6eyIkaWQiOiIxNTQ4IiwiTGluZUNvbG9yIjp7IiRpZCI6IjE1NDkiLCIkdHlwZSI6Ik5MUkUuQ29tbW9uLkRvbS5Tb2xpZENvbG9yQnJ1c2gsIE5MUkUuQ29tbW9uIiwiQ29sb3IiOnsiJGlkIjoiMTU1MCIsIkEiOjI1NSwiUiI6NjUsIkciOjExMywiQiI6MTU2fX0sIkxpbmVXZWlnaHQiOjAuMCwiTGluZVR5cGUiOjAsIlBhcmVudFN0eWxlIjpudWxsfSwiUGFyZW50U3R5bGUiOm51bGx9LCJNYXJnaW4iOnsiJGlkIjoiMTU1MSIsIlRvcCI6MC4wLCJMZWZ0IjowLjAsIlJpZ2h0IjowLjAsIkJvdHRvbSI6MC4wfSwiUGFkZGluZyI6eyIkaWQiOiIxNTUyIiwiVG9wIjowLjAsIkxlZnQiOjAuMCwiUmlnaHQiOjAuMCwiQm90dG9tIjowLjB9LCJCYWNrZ3JvdW5kIjpudWxsLCJJc1Zpc2libGUiOnRydWUsIldpZHRoIjowLjAsIkhlaWdodCI6MC4wLCJCb3JkZXJTdHlsZSI6bnVsbCwiUGFyZW50U3R5bGUiOm51bGx9LCJCYWNrZ3JvdW5kU3R5bGUiOnsiJGlkIjoiMTU1MyIsIk1hcmdpbiI6eyIkaWQiOiIxNTU0IiwiVG9wIjowLjAsIkxlZnQiOjAuMCwiUmlnaHQiOjAuMCwiQm90dG9tIjowLjB9LCJQYWRkaW5nIjp7IiRpZCI6IjE1NTUiLCJUb3AiOjAuMCwiTGVmdCI6MC4wLCJSaWdodCI6MC4wLCJCb3R0b20iOjAuMH0sIkJhY2tncm91bmQiOnsiJHJlZiI6IjExNSJ9LCJJc1Zpc2libGUiOnRydWUsIldpZHRoIjowLjAsIkhlaWdodCI6MC4wLCJCb3JkZXJTdHlsZSI6eyIkaWQiOiIxNTU2IiwiTGluZUNvbG9yIjp7IiRpZCI6IjE1NTciLCIkdHlwZSI6Ik5MUkUuQ29tbW9uLkRvbS5Tb2xpZENvbG9yQnJ1c2gsIE5MUkUuQ29tbW9uIiwiQ29sb3IiOnsiJGlkIjoiMTU1OCIsIkEiOjI1NSwiUiI6MjMxLCJHIjoyMzAsIkIiOjIzMH19LCJMaW5lV2VpZ2h0IjowLjAsIkxpbmVUeXBlIjowLCJQYXJlbnRTdHlsZSI6bnVsbH0sIlBhcmVudFN0eWxlIjpudWxsfSwiSXNBYm92ZVRpbWViYW5kIjpmYWxzZSwiTWFyZ2luIjp7IiRpZCI6IjE1NTkiLCJUb3AiOjAuMCwiTGVmdCI6MC4wLCJSaWdodCI6MC4wLCJCb3R0b20iOjAuMH0sIlBhZGRpbmciOnsiJGlkIjoiMTU2MCIsIlRvcCI6MC4wLCJMZWZ0IjowLjAsIlJpZ2h0IjowLjAsIkJvdHRvbSI6MC4wfSwiSXNWaXNpYmxlIjp0cnVlLCJXaWR0aCI6MC4wLCJIZWlnaHQiOjAuMCwiQm9yZGVyU3R5bGUiOnsiJGlkIjoiMTU2MSIsIkxpbmVDb2xvciI6bnVsbCwiTGluZVdlaWdodCI6MC4wLCJMaW5lVHlwZSI6MCwiUGFyZW50U3R5bGUiOm51bGx9LCJQYXJlbnRTdHlsZSI6bnVsbH19XSwiQ3VsdHVyZUluZm9OYW1lIjoiZW4tVVMiLCJTdHlsZU5hbWUiOm51bGwsIlZlcnNpb24iOnsiJGlkIjoiMTU2MiIsIlZlcnNpb24iOiIzLjYuMiIsIk9yaWdpbmFsQXNzZW1ibHlWZXJzaW9uIjpudWxsLCJFZGl0aW9uIjoiUHJvIiwiTGFzdFNhdmVkRWRpdGlvbiI6MywiSXNQbHVzRWRpdGlvbiI6dHJ1ZSwiSXNQcm9FZGl0aW9uIjp0cnVlfSwiRWZmZWN0IjowLCJTdHlsZSI6eyIkaWQiOiIxNTYzIiwiVGltZWJhbmRTdHlsZSI6eyIkaWQiOiIxNTY0IiwiU2NhbGVNYXJraW5nIjowLCJTaGFwZSI6MCwiU2hhcGVTdHlsZSI6eyIkaWQiOiIxNTY1IiwiTWFyZ2luIjp7IiRpZCI6IjE1NjYiLCJUb3AiOjAuMCwiTGVmdCI6MTIuMCwiUmlnaHQiOjEyLjAsIkJvdHRvbSI6MC4wfSwiUGFkZGluZyI6eyIkaWQiOiIxNTY3IiwiVG9wIjo3LjAsIkxlZnQiOjAuMCwiUmlnaHQiOjAuMCwiQm90dG9tIjo3LjB9LCJCYWNrZ3JvdW5kIjp7IiRpZCI6IjE1NjgiLCJDb2xvciI6eyIkaWQiOiIxNTY5IiwiQSI6MjU1LCJSIjoyMzcsIkciOjI5LCJCIjozNn19LCJJc1Zpc2libGUiOnRydWUsIldpZHRoIjo4NTguMCwiSGVpZ2h0IjozMC4wLCJCb3JkZXJTdHlsZSI6eyIkaWQiOiIxNTcwIiwiTGluZUNvbG9yIjp7IiRpZCI6IjE1NzEiLCIkdHlwZSI6Ik5MUkUuQ29tbW9uLkRvbS5Tb2xpZENvbG9yQnJ1c2gsIE5MUkUuQ29tbW9uIiwiQ29sb3IiOnsiJGlkIjoiMTU3MiIsIkEiOjI1NSwiUiI6MjU1LCJHIjowLCJCIjowfX0sIkxpbmVXZWlnaHQiOjAuMCwiTGluZVR5cGUiOjAsIlBhcmVudFN0eWxlIjpudWxsfSwiUGFyZW50U3R5bGUiOm51bGx9LCJNaWRkbGVUaWVyU2hhcGVTdHlsZSI6eyIkaWQiOiIxNTczIiwiTWFyZ2luIjp7IiRyZWYiOiIxNTY2In0sIlBhZGRpbmciOnsiJHJlZiI6IjE1NjcifSwiQmFja2dyb3VuZCI6eyIkaWQiOiIxNTc0IiwiQ29sb3IiOnsiJGlkIjoiMTU3NSIsIkEiOjI1NSwiUiI6MTIwLCJHIjoxMjAsIkIiOjEyMH19LCJJc1Zpc2libGUiOnRydWUsIldpZHRoIjo4NTguMCwiSGVpZ2h0IjozMC4wLCJCb3JkZXJTdHlsZSI6bnVsbCwiUGFyZW50U3R5bGUiOm51bGx9LCJCb3R0b21UaWVyU2hhcGVTdHlsZSI6eyIkaWQiOiIxNTc2IiwiTWFyZ2luIjp7IiRyZWYiOiIxNTY2In0sIlBhZGRpbmciOnsiJHJlZiI6IjE1NjcifSwiQmFja2dyb3VuZCI6eyIkcmVmIjoiMTU3NCJ9LCJJc1Zpc2libGUiOnRydWUsIldpZHRoIjo4NTguMCwiSGVpZ2h0IjozMC4wLCJCb3JkZXJTdHlsZSI6bnVsbCwiUGFyZW50U3R5bGUiOm51bGx9LCJSaWdodEVuZENhcHNTdHlsZSI6eyIkaWQiOiIxNTc3IiwiRm9udFNldHRpbmdzIjp7IiRpZCI6IjE1NzgiLCJGb250U2l6ZSI6MTgsIkZvbnROYW1lIjoiQ2FsaWJyaSIsIklzQm9sZCI6dHJ1ZSwiSXNJdGFsaWMiOmZhbHNlLCJJc1VuZGVybGluZWQiOmZhbHNlLCJQYXJlbnRTdHlsZSI6bnVsbH0sIkF1dG9TaXplIjowLCJGb3JlZ3JvdW5kIjp7IiRpZCI6IjE1NzkiLCJDb2xvciI6eyIkaWQiOiIxNTgw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TgxIiwiVG9wIjowLjAsIkxlZnQiOjAuMCwiUmlnaHQiOjI1LjAsIkJvdHRvbSI6MC4wfSwiUGFkZGluZyI6eyIkaWQiOiIxNTgyIiwiVG9wIjowLjAsIkxlZnQiOjAuMCwiUmlnaHQiOjAuMCwiQm90dG9tIjowLjB9LCJCYWNrZ3JvdW5kIjp7IiRpZCI6IjE1ODMiLCJDb2xvciI6eyIkaWQiOiIxNTg0IiwiQSI6MCwiUiI6MCwiRyI6MCwiQiI6MH19LCJJc1Zpc2libGUiOmZhbHNlLCJXaWR0aCI6MC4wLCJIZWlnaHQiOjAuMCwiQm9yZGVyU3R5bGUiOm51bGwsIlBhcmVudFN0eWxlIjpudWxsfSwiTGVmdEVuZENhcHNTdHlsZSI6eyIkaWQiOiIxNTg1IiwiRm9udFNldHRpbmdzIjp7IiRpZCI6IjE1ODYiLCJGb250U2l6ZSI6MTgsIkZvbnROYW1lIjoiQ2FsaWJyaSIsIklzQm9sZCI6dHJ1ZSwiSXNJdGFsaWMiOmZhbHNlLCJJc1VuZGVybGluZWQiOmZhbHNlLCJQYXJlbnRTdHlsZSI6bnVsbH0sIkF1dG9TaXplIjowLCJGb3JlZ3JvdW5kIjp7IiRpZCI6IjE1ODciLCJDb2xvciI6eyIkaWQiOiIxNTg4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Tg5IiwiVG9wIjowLjAsIkxlZnQiOjE5Ljk5OTk5OTk5OTk5OTk5MywiUmlnaHQiOjAuMCwiQm90dG9tIjowLjB9LCJQYWRkaW5nIjp7IiRpZCI6IjE1OTAiLCJUb3AiOjAuMCwiTGVmdCI6MC4wLCJSaWdodCI6MC4wLCJCb3R0b20iOjAuMH0sIkJhY2tncm91bmQiOnsiJGlkIjoiMTU5MSIsIkNvbG9yIjp7IiRyZWYiOiIxNTg0In19LCJJc1Zpc2libGUiOmZhbHNlLCJXaWR0aCI6MC4wLCJIZWlnaHQiOjAuMCwiQm9yZGVyU3R5bGUiOm51bGwsIlBhcmVudFN0eWxlIjpudWxsfSwiVG9kYXlUZXh0U3R5bGUiOnsiJGlkIjoiMTU5MiIsIkZvbnRTZXR0aW5ncyI6eyIkaWQiOiIxNTkzIiwiRm9udFNpemUiOjEyLCJGb250TmFtZSI6IkNhbGlicmkiLCJJc0JvbGQiOmZhbHNlLCJJc0l0YWxpYyI6ZmFsc2UsIklzVW5kZXJsaW5lZCI6ZmFsc2UsIlBhcmVudFN0eWxlIjpudWxsfSwiQXV0b1NpemUiOjAsIkZvcmVncm91bmQiOnsiJGlkIjoiMTU5NCIsIkNvbG9yIjp7IiRpZCI6IjE1O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5NiIsIlRvcCI6MC4wLCJMZWZ0IjowLjAsIlJpZ2h0IjowLjAsIkJvdHRvbSI6MC4wfSwiUGFkZGluZyI6eyIkaWQiOiIxNTk3IiwiVG9wIjowLjAsIkxlZnQiOjAuMCwiUmlnaHQiOjAuMCwiQm90dG9tIjowLjB9LCJCYWNrZ3JvdW5kIjp7IiRpZCI6IjE1OTgiLCJDb2xvciI6eyIkcmVmIjoiMTU4NCJ9fSwiSXNWaXNpYmxlIjpmYWxzZSwiV2lkdGgiOjAuMCwiSGVpZ2h0IjowLjAsIkJvcmRlclN0eWxlIjpudWxsLCJQYXJlbnRTdHlsZSI6bnVsbH0sIlRvZGF5TWFya2VyU3R5bGUiOnsiJGlkIjoiMTU5OSIsIk1hcmdpbiI6eyIkaWQiOiIxNjAwIiwiVG9wIjowLjAsIkxlZnQiOjAuMCwiUmlnaHQiOjAuMCwiQm90dG9tIjowLjB9LCJQYWRkaW5nIjp7IiRpZCI6IjE2MDEiLCJUb3AiOjAuMCwiTGVmdCI6MC4wLCJSaWdodCI6MC4wLCJCb3R0b20iOjAuMH0sIkJhY2tncm91bmQiOnsiJGlkIjoiMTYwMiIsIkNvbG9yIjp7IiRpZCI6IjE2MDMiLCJBIjoyNTUsIlIiOjI1NSwiRyI6MCwiQiI6MH19LCJJc1Zpc2libGUiOnRydWUsIldpZHRoIjowLjAsIkhlaWdodCI6MC4wLCJCb3JkZXJTdHlsZSI6bnVsbCwiUGFyZW50U3R5bGUiOm51bGx9LCJTY2FsZVN0eWxlIjp7IiRpZCI6IjE2MDQiLCJTaGFwZSI6MCwiU2hvd1NlZ21lbnRTZXBhcmF0b3JzIjp0cnVlLCJTZWdtZW50U2VwYXJhdG9yT3BhY2l0eSI6MzAsIkhhc0JlZW5WaXNpYmxlQmVmb3JlIjp0cnVlLCJGb250U2V0dGluZ3MiOnsiJGlkIjoiMTYwNSIsIkZvbnRTaXplIjoxMiwiRm9udE5hbWUiOiJDYWxpYnJpIiwiSXNCb2xkIjpmYWxzZSwiSXNJdGFsaWMiOmZhbHNlLCJJc1VuZGVybGluZWQiOmZhbHNlLCJQYXJlbnRTdHlsZSI6bnVsbH0sIkF1dG9TaXplIjowLCJGb3JlZ3JvdW5kIjp7IiRpZCI6IjE2MDYiLCJDb2xvciI6eyIkaWQiOiIxNjA3IiwiQSI6MjU1LCJSIjoyMzQsIkciOjIyLCJCIjozMH19LCJNYXhXaWR0aCI6MjAwLjAsIk1heEhlaWdodCI6IkluZmluaXR5IiwiU21hcnRGb3JlZ3JvdW5kSXNBY3RpdmUiOmZhbHNlLCJIb3Jpem9udGFsQWxpZ25tZW50IjowLCJWZXJ0aWNhbEFsaWdubWVudCI6MSwiU21hcnRGb3JlZ3JvdW5kIjpudWxsLCJCYWNrZ3JvdW5kRmlsbFR5cGUiOjAsIk1hcmdpbiI6eyIkaWQiOiIxNjA4IiwiVG9wIjowLjAsIkxlZnQiOjUuMCwiUmlnaHQiOjAuMCwiQm90dG9tIjowLjB9LCJQYWRkaW5nIjp7IiRpZCI6IjE2MDkiLCJUb3AiOjAuMCwiTGVmdCI6MC4wLCJSaWdodCI6MC4wLCJCb3R0b20iOjAuMH0sIkJhY2tncm91bmQiOnsiJGlkIjoiMTYxMCIsIkNvbG9yIjp7IiRyZWYiOiIxNTg0In19LCJJc1Zpc2libGUiOnRydWUsIldpZHRoIjowLjAsIkhlaWdodCI6MC4wLCJCb3JkZXJTdHlsZSI6bnVsbCwiUGFyZW50U3R5bGUiOm51bGx9LCJTaW5nbGVTY2FsZVNoYXBlU3R5bGUiOnsiJGlkIjoiMTYxMSIsIlNoYXBlIjowLCJIZWlnaHQiOjMwLjB9LCJNaWRkbGVUaWVyU2NhbGVTdHlsZSI6eyIkaWQiOiIxNjEyIiwiU2hhcGUiOjAsIlNob3dTZWdtZW50U2VwYXJhdG9ycyI6dHJ1ZSwiU2VnbWVudFNlcGFyYXRvck9wYWNpdHkiOjMwLCJIYXNCZWVuVmlzaWJsZUJlZm9yZSI6ZmFsc2UsIkZvbnRTZXR0aW5ncyI6eyIkaWQiOiIxNjEzIiwiRm9udFNpemUiOjEyLCJGb250TmFtZSI6IkNhbGlicmkiLCJJc0JvbGQiOmZhbHNlLCJJc0l0YWxpYyI6ZmFsc2UsIklzVW5kZXJsaW5lZCI6ZmFsc2UsIlBhcmVudFN0eWxlIjpudWxsfSwiQXV0b1NpemUiOjAsIkZvcmVncm91bmQiOnsiJGlkIjoiMTYxNCIsIkNvbG9yIjp7IiRpZCI6IjE2MTUiLCJBIjoyNTUsIlIiOjExNSwiRyI6MTE1LCJCIjoxMTV9fSwiTWF4V2lkdGgiOjIwMC4wLCJNYXhIZWlnaHQiOiJJbmZpbml0eSIsIlNtYXJ0Rm9yZWdyb3VuZElzQWN0aXZlIjpmYWxzZSwiSG9yaXpvbnRhbEFsaWdubWVudCI6MCwiVmVydGljYWxBbGlnbm1lbnQiOjEsIlNtYXJ0Rm9yZWdyb3VuZCI6bnVsbCwiQmFja2dyb3VuZEZpbGxUeXBlIjowLCJNYXJnaW4iOnsiJHJlZiI6IjE2MDgifSwiUGFkZGluZyI6eyIkcmVmIjoiMTYwOSJ9LCJCYWNrZ3JvdW5kIjp7IiRyZWYiOiIxNjEwIn0sIklzVmlzaWJsZSI6ZmFsc2UsIldpZHRoIjowLjAsIkhlaWdodCI6MC4wLCJCb3JkZXJTdHlsZSI6bnVsbCwiUGFyZW50U3R5bGUiOm51bGx9LCJCb3R0b21UaWVyU2NhbGVTdHlsZSI6eyIkaWQiOiIxNjE2IiwiU2hhcGUiOjAsIlNob3dTZWdtZW50U2VwYXJhdG9ycyI6dHJ1ZSwiU2VnbWVudFNlcGFyYXRvck9wYWNpdHkiOjMwLCJIYXNCZWVuVmlzaWJsZUJlZm9yZSI6ZmFsc2UsIkZvbnRTZXR0aW5ncyI6eyIkaWQiOiIxNjE3IiwiRm9udFNpemUiOjEyLCJGb250TmFtZSI6IkNhbGlicmkiLCJJc0JvbGQiOmZhbHNlLCJJc0l0YWxpYyI6ZmFsc2UsIklzVW5kZXJsaW5lZCI6ZmFsc2UsIlBhcmVudFN0eWxlIjpudWxsfSwiQXV0b1NpemUiOjAsIkZvcmVncm91bmQiOnsiJHJlZiI6IjE2MTQifSwiTWF4V2lkdGgiOjIwMC4wLCJNYXhIZWlnaHQiOiJJbmZpbml0eSIsIlNtYXJ0Rm9yZWdyb3VuZElzQWN0aXZlIjpmYWxzZSwiSG9yaXpvbnRhbEFsaWdubWVudCI6MCwiVmVydGljYWxBbGlnbm1lbnQiOjEsIlNtYXJ0Rm9yZWdyb3VuZCI6bnVsbCwiQmFja2dyb3VuZEZpbGxUeXBlIjowLCJNYXJnaW4iOnsiJHJlZiI6IjE2MDgifSwiUGFkZGluZyI6eyIkcmVmIjoiMTYwOSJ9LCJCYWNrZ3JvdW5kIjp7IiRyZWYiOiIxNjEwIn0sIklzVmlzaWJsZSI6ZmFsc2UsIldpZHRoIjowLjAsIkhlaWdodCI6MC4wLCJCb3JkZXJTdHlsZSI6bnVsbCwiUGFyZW50U3R5bGUiOm51bGx9LCJFbGFwc2VkVGltZUJhY2tncm91bmQiOnsiJGlkIjoiMTYxOCIsIkNvbG9yIjp7IiRpZCI6IjE2MTkiLCJBIjoxOTEsIlIiOjI1NSwiRyI6MCwiQiI6MH19LCJBcHBlbmRZZWFyT25ZZWFyQ2hhbmdlIjp0cnVlLCJFbGFwc2VkVGltZUZvcm1hdCI6MCwiVG9kYXlNYXJrZXJQb3NpdGlvbiI6MCwiUXVpY2tQb3NpdGlvbiI6MywiQWJzb2x1dGVQb3NpdGlvbiI6NjYuMCwiTWFyZ2luIjp7IiRpZCI6IjE2MjAiLCJUb3AiOjAuMCwiTGVmdCI6MTAuMCwiUmlnaHQiOjEwLjAsIkJvdHRvbSI6MC4wfSwiUGFkZGluZyI6eyIkaWQiOiIxNjIxIiwiVG9wIjowLjAsIkxlZnQiOjAuMCwiUmlnaHQiOjAuMCwiQm90dG9tIjowLjB9LCJCYWNrZ3JvdW5kIjp7IiRpZCI6IjE2MjIiLCJDb2xvciI6eyIkaWQiOiIxNjIzIiwiQSI6MjU1LCJSIjozMSwiRyI6NzMsIkIiOjEyNX19LCJJc1Zpc2libGUiOnRydWUsIldpZHRoIjowLjAsIkhlaWdodCI6MC4wLCJCb3JkZXJTdHlsZSI6bnVsbCwiUGFyZW50U3R5bGUiOm51bGx9LCJEZWZhdWx0TWlsZXN0b25lU3R5bGUiOnsiJGlkIjoiMTYyNCIsIlNoYXBlIjoxMywiQ29ubmVjdG9yTWFyZ2luIjp7IiRpZCI6IjE2MjUiLCJUb3AiOjAuMCwiTGVmdCI6Mi4wLCJSaWdodCI6Mi4wLCJCb3R0b20iOjAuMH0sIkNvbm5lY3RvclN0eWxlIjp7IiRpZCI6IjE2MjYiLCJMaW5lQ29sb3IiOnsiJGlkIjoiMTYyNyIsIiR0eXBlIjoiTkxSRS5Db21tb24uRG9tLlNvbGlkQ29sb3JCcnVzaCwgTkxSRS5Db21tb24iLCJDb2xvciI6eyIkaWQiOiIxNjI4IiwiQSI6MjU1LCJSIjowLCJHIjowLCJCIjowfX0sIkxpbmVXZWlnaHQiOjEuMCwiTGluZVR5cGUiOjAsIlBhcmVudFN0eWxlIjpudWxsfSwiSXNCZWxvd1RpbWViYW5kIjpmYWxzZSwiUG9zaXRpb25PblRhc2siOjAsIkhpZGVEYXRlIjpmYWxzZSwiU2hhcGVTaXplIjoxLCJTcGFjaW5nIjoxLjAsIlBhZGRpbmciOnsiJGlkIjoiMTYyOSIsIlRvcCI6Ny4wLCJMZWZ0IjozLjAsIlJpZ2h0IjowLjAsIkJvdHRvbSI6Mi4wfSwiU2hhcGVTdHlsZSI6eyIkaWQiOiIxNjMwIiwiTWFyZ2luIjp7IiRyZWYiOiIyMTEifSwiUGFkZGluZyI6eyIkcmVmIjoiMjEyIn0sIkJhY2tncm91bmQiOnsiJGlkIjoiMTYzMSIsIkNvbG9yIjp7IiRpZCI6IjE2MzIiLCJBIjoyNTUsIlIiOjI1NSwiRyI6MTkyLCJCIjowfX0sIklzVmlzaWJsZSI6dHJ1ZSwiV2lkdGgiOjE4LjAsIkhlaWdodCI6MjAuMCwiQm9yZGVyU3R5bGUiOnsiJGlkIjoiMTYzMyIsIkxpbmVDb2xvciI6eyIkaWQiOiIxNjM0IiwiJHR5cGUiOiJOTFJFLkNvbW1vbi5Eb20uU29saWRDb2xvckJydXNoLCBOTFJFLkNvbW1vbiIsIkNvbG9yIjp7IiRpZCI6IjE2MzUiLCJBIjoyNTUsIlIiOjI1NSwiRyI6MCwiQiI6MH19LCJMaW5lV2VpZ2h0IjowLjAsIkxpbmVUeXBlIjowLCJQYXJlbnRTdHlsZSI6bnVsbH0sIlBhcmVudFN0eWxlIjpudWxsfSwiVGl0bGVTdHlsZSI6eyIkaWQiOiIxNjM2IiwiRm9udFNldHRpbmdzIjp7IiRpZCI6IjE2Mzc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aWQiOiIxNjM4IiwiQ29sb3IiOnsiJHJlZiI6IjE1ODQifX0sIklzVmlzaWJsZSI6dHJ1ZSwiV2lkdGgiOjAuMCwiSGVpZ2h0IjowLjAsIkJvcmRlclN0eWxlIjpudWxsLCJQYXJlbnRTdHlsZSI6bnVsbH0sIkRhdGVTdHlsZSI6eyIkaWQiOiIxNjM5IiwiRm9udFNldHRpbmdzIjp7IiRpZCI6IjE2NDAiLCJGb250U2l6ZSI6MTAsIkZvbnROYW1lIjoiQ2FsaWJyaSIsIklzQm9sZCI6ZmFsc2UsIklzSXRhbGljIjpmYWxzZSwiSXNVbmRlcmxpbmVkIjpmYWxzZSwiUGFyZW50U3R5bGUiOm51bGx9LCJBdXRvU2l6ZSI6MCwiRm9yZWdyb3VuZCI6eyIkaWQiOiIxNjQxIiwiQ29sb3IiOnsiJGlkIjoiMTY0M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I4In0sIlBhZGRpbmciOnsiJHJlZiI6IjIyOSJ9LCJCYWNrZ3JvdW5kIjp7IiRpZCI6IjE2NDMiLCJDb2xvciI6eyIkcmVmIjoiMTU4NCJ9fSwiSXNWaXNpYmxlIjpmYWxzZSwiV2lkdGgiOjAuMCwiSGVpZ2h0IjowLjAsIkJvcmRlclN0eWxlIjpudWxsLCJQYXJlbnRTdHlsZSI6bnVsbH0sIkRhdGVGb3JtYXQiOnsiJGlkIjoiMTY0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2NDUiLCJEYXRlUGFydElzVmlzaWJsZSI6ZmFsc2UsIlRpbWVQYXJ0SXNWaXNpYmxlIjpmYWxzZX19LCJXZWVrTnVtYmVyaW5nIjp7IiRpZCI6IjE2NDYiLCJGb3JtYXQiOjAsIklzVmlzaWJsZSI6ZmFsc2UsIkxhc3RLbm93blZpc2liaWxpdHlTdGF0ZSI6ZmFsc2V9LCJJc1Zpc2libGUiOnRydWUsIlBhcmVudFN0eWxlIjpudWxsfSwiRGVmYXVsdFRhc2tTdHlsZSI6eyIkaWQiOiIxNjQ3IiwiU2hhcGUiOjAsIlNoYXBlVGhpY2tuZXNzIjowLCJEdXJhdGlvbkZvcm1hdCI6MCwiSW5jbHVkZU5vbldvcmtpbmdEYXlzSW5EdXJhdGlvbiI6ZmFsc2UsIlBlcmNlbnRhZ2VDb21wbGV0ZVN0eWxlIjp7IiRpZCI6IjE2NDgiLCJGb250U2V0dGluZ3MiOnsiJGlkIjoiMTY0OSIsIkZvbnRTaXplIjoxMCwiRm9udE5hbWUiOiJDYWxpYnJpIiwiSXNCb2xkIjpmYWxzZSwiSXNJdGFsaWMiOmZhbHNlLCJJc1VuZGVybGluZWQiOmZhbHNlLCJQYXJlbnRTdHlsZSI6bnVsbH0sIkF1dG9TaXplIjowLCJGb3JlZ3JvdW5kIjp7IiRpZCI6IjE2NTAiLCJDb2xvciI6eyIkaWQiOiIxNjU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1MiIsIlRvcCI6MC4wLCJMZWZ0IjowLjAsIlJpZ2h0IjowLjAsIkJvdHRvbSI6MC4wfSwiUGFkZGluZyI6eyIkaWQiOiIxNjUzIiwiVG9wIjowLjAsIkxlZnQiOjAuMCwiUmlnaHQiOjAuMCwiQm90dG9tIjowLjB9LCJCYWNrZ3JvdW5kIjp7IiRpZCI6IjE2NTQiLCJDb2xvciI6eyIkcmVmIjoiMTU4NCJ9fSwiSXNWaXNpYmxlIjp0cnVlLCJXaWR0aCI6MC4wLCJIZWlnaHQiOjAuMCwiQm9yZGVyU3R5bGUiOm51bGwsIlBhcmVudFN0eWxlIjpudWxsfSwiRHVyYXRpb25TdHlsZSI6eyIkaWQiOiIxNjU1IiwiRm9udFNldHRpbmdzIjp7IiRpZCI6IjE2NTYiLCJGb250U2l6ZSI6MTAsIkZvbnROYW1lIjoiQ2FsaWJyaSIsIklzQm9sZCI6ZmFsc2UsIklzSXRhbGljIjpmYWxzZSwiSXNVbmRlcmxpbmVkIjpmYWxzZSwiUGFyZW50U3R5bGUiOm51bGx9LCJBdXRvU2l6ZSI6MCwiRm9yZWdyb3VuZCI6eyIkaWQiOiIxNjU3IiwiQ29sb3IiOnsiJGlkIjoiMTY1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NTkiLCJUb3AiOjAuMCwiTGVmdCI6MC4wLCJSaWdodCI6MC4wLCJCb3R0b20iOjAuMH0sIlBhZGRpbmciOnsiJGlkIjoiMTY2MCIsIlRvcCI6MC4wLCJMZWZ0IjowLjAsIlJpZ2h0IjowLjAsIkJvdHRvbSI6MC4wfSwiQmFja2dyb3VuZCI6eyIkaWQiOiIxNjYxIiwiQ29sb3IiOnsiJHJlZiI6IjE1ODQifX0sIklzVmlzaWJsZSI6dHJ1ZSwiV2lkdGgiOjAuMCwiSGVpZ2h0IjowLjAsIkJvcmRlclN0eWxlIjpudWxsLCJQYXJlbnRTdHlsZSI6bnVsbH0sIkhvcml6b250YWxDb25uZWN0b3JTdHlsZSI6eyIkaWQiOiIxNjYyIiwiTGluZUNvbG9yIjp7IiRpZCI6IjE2NjMiLCIkdHlwZSI6Ik5MUkUuQ29tbW9uLkRvbS5Tb2xpZENvbG9yQnJ1c2gsIE5MUkUuQ29tbW9uIiwiQ29sb3IiOnsiJGlkIjoiMTY2NCIsIkEiOjI1NSwiUiI6MjA0LCJHIjoyMDQsIkIiOjIwNH19LCJMaW5lV2VpZ2h0IjoxLjAsIkxpbmVUeXBlIjowLCJQYXJlbnRTdHlsZSI6bnVsbH0sIlZlcnRpY2FsQ29ubmVjdG9yU3R5bGUiOnsiJGlkIjoiMTY2NSIsIkxpbmVDb2xvciI6eyIkaWQiOiIxNjY2IiwiJHR5cGUiOiJOTFJFLkNvbW1vbi5Eb20uU29saWRDb2xvckJydXNoLCBOTFJFLkNvbW1vbiIsIkNvbG9yIjp7IiRpZCI6IjE2NjciLCJBIjoyNTUsIlIiOjIwNCwiRyI6MjA0LCJCIjoyMDR9fSwiTGluZVdlaWdodCI6MC4wLCJMaW5lVHlwZSI6MCwiUGFyZW50U3R5bGUiOm51bGx9LCJNYXJnaW4iOm51bGwsIlN0YXJ0RGF0ZVBvc2l0aW9uIjoyLCJFbmREYXRlUG9zaXRpb24iOjIsIkRhdGVJc1Zpc2libGUiOnRydWUsIlRpdGxlUG9zaXRpb24iOjQsIkR1cmF0aW9uUG9zaXRpb24iOjYsIlBlcmNlbnRhZ2VDb21wbGV0ZWRQb3NpdGlvbiI6NiwiU3BhY2luZyI6MywiSXNCZWxvd1RpbWViYW5kIjp0cnVlLCJQZXJjZW50YWdlQ29tcGxldGVTaGFwZU9wYWNpdHkiOjM1LCJTaGFwZVN0eWxlIjp7IiRpZCI6IjE2NjgiLCJNYXJnaW4iOnsiJGlkIjoiMTY2OSIsIlRvcCI6MC4wLCJMZWZ0Ijo0LjAsIlJpZ2h0Ijo0LjAsIkJvdHRvbSI6MC4wfSwiUGFkZGluZyI6eyIkaWQiOiIxNjcwIiwiVG9wIjowLjAsIkxlZnQiOjAuMCwiUmlnaHQiOjAuMCwiQm90dG9tIjowLjB9LCJCYWNrZ3JvdW5kIjp7IiRpZCI6IjE2NzEiLCJDb2xvciI6eyIkaWQiOiIxNjcyIiwiQSI6MjU1LCJSIjowLCJHIjoxMTQsIkIiOjE4OH19LCJJc1Zpc2libGUiOnRydWUsIldpZHRoIjowLjAsIkhlaWdodCI6MTAuMCwiQm9yZGVyU3R5bGUiOnsiJGlkIjoiMTY3MyIsIkxpbmVDb2xvciI6eyIkaWQiOiIxNjc0IiwiJHR5cGUiOiJOTFJFLkNvbW1vbi5Eb20uU29saWRDb2xvckJydXNoLCBOTFJFLkNvbW1vbiIsIkNvbG9yIjp7IiRpZCI6IjE2NzUiLCJBIjoyNTUsIlIiOjI1NSwiRyI6MCwiQiI6MH19LCJMaW5lV2VpZ2h0IjowLjAsIkxpbmVUeXBlIjowLCJQYXJlbnRTdHlsZSI6bnVsbH0sIlBhcmVudFN0eWxlIjpudWxsfSwiVGl0bGVTdHlsZSI6eyIkaWQiOiIxNjc2IiwiRm9udFNldHRpbmdzIjp7IiRpZCI6IjE2NzciLCJGb250U2l6ZSI6MTEsIkZvbnROYW1lIjoiQ2FsaWJyaSIsIklzQm9sZCI6dHJ1ZSwiSXNJdGFsaWMiOmZhbHNlLCJJc1VuZGVybGluZWQiOmZhbHNlLCJQYXJlbnRTdHlsZSI6bnVsbH0sIkF1dG9TaXplIjowLCJGb3JlZ3JvdW5kIjp7IiRpZCI6IjE2NzgiLCJDb2xvciI6eyIkaWQiOiIxNjc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2ODAiLCJUb3AiOjAuMCwiTGVmdCI6MC4wLCJSaWdodCI6MC4wLCJCb3R0b20iOjAuMH0sIlBhZGRpbmciOnsiJGlkIjoiMTY4MSIsIlRvcCI6MC4wLCJMZWZ0IjowLjAsIlJpZ2h0IjowLjAsIkJvdHRvbSI6MC4wfSwiQmFja2dyb3VuZCI6eyIkaWQiOiIxNjgyIiwiQ29sb3IiOnsiJHJlZiI6IjE1ODQifX0sIklzVmlzaWJsZSI6dHJ1ZSwiV2lkdGgiOjAuMCwiSGVpZ2h0IjowLjAsIkJvcmRlclN0eWxlIjpudWxsLCJQYXJlbnRTdHlsZSI6bnVsbH0sIkRhdGVTdHlsZSI6eyIkaWQiOiIxNjgzIiwiRm9udFNldHRpbmdzIjp7IiRpZCI6IjE2ODQiLCJGb250U2l6ZSI6MTAsIkZvbnROYW1lIjoiQ2FsaWJyaSIsIklzQm9sZCI6ZmFsc2UsIklzSXRhbGljIjpmYWxzZSwiSXNVbmRlcmxpbmVkIjpmYWxzZSwiUGFyZW50U3R5bGUiOm51bGx9LCJBdXRvU2l6ZSI6MCwiRm9yZWdyb3VuZCI6eyIkaWQiOiIxNjg1IiwiQ29sb3IiOnsiJGlkIjoiMTY4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4NyIsIlRvcCI6MC4wLCJMZWZ0IjowLjAsIlJpZ2h0IjowLjAsIkJvdHRvbSI6MC4wfSwiUGFkZGluZyI6eyIkaWQiOiIxNjg4IiwiVG9wIjowLjAsIkxlZnQiOjAuMCwiUmlnaHQiOjAuMCwiQm90dG9tIjowLjB9LCJCYWNrZ3JvdW5kIjp7IiRpZCI6IjE2ODkiLCJDb2xvciI6eyIkcmVmIjoiMTU4NCJ9fSwiSXNWaXNpYmxlIjp0cnVlLCJXaWR0aCI6MC4wLCJIZWlnaHQiOjAuMCwiQm9yZGVyU3R5bGUiOm51bGwsIlBhcmVudFN0eWxlIjpudWxsfSwiRGF0ZUZvcm1hdCI6eyIkaWQiOiIxNj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OTEiLCJGb3JtYXQiOjAsIklzVmlzaWJsZSI6ZmFsc2UsIkxhc3RLbm93blZpc2liaWxpdHlTdGF0ZSI6ZmFsc2V9LCJJc1Zpc2libGUiOnRydWUsIlBhcmVudFN0eWxlIjpudWxsLCJfZXhwbGljaXRseVNldCI6eyIkaWQiOiIxNjk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jkzIiwiR3JpZGxpbmVTdHlsZSI6eyIkaWQiOiIxNjk0IiwiTGluZUNvbG9yIjp7IiRpZCI6IjE2OTUiLCIkdHlwZSI6Ik5MUkUuQ29tbW9uLkRvbS5Tb2xpZENvbG9yQnJ1c2gsIE5MUkUuQ29tbW9uIiwiQ29sb3IiOnsiJGlkIjoiMTY5NiIsIkEiOjM4LCJSIjo5MSwiRyI6MTU1LCJCIjoyMTN9fSwiTGluZVdlaWdodCI6MS4wLCJMaW5lVHlwZSI6MCwiUGFyZW50U3R5bGUiOm51bGx9LCJNYXJnaW4iOnsiJGlkIjoiMTY5NyIsIlRvcCI6MC4wLCJMZWZ0IjowLjAsIlJpZ2h0IjowLjAsIkJvdHRvbSI6MC4wfSwiUGFkZGluZyI6eyIkaWQiOiIxNjk4IiwiVG9wIjowLjAsIkxlZnQiOjAuMCwiUmlnaHQiOjAuMCwiQm90dG9tIjowLjB9LCJCYWNrZ3JvdW5kIjpudWxsLCJJc1Zpc2libGUiOmZhbHNlLCJXaWR0aCI6MC4wLCJIZWlnaHQiOjAuMCwiQm9yZGVyU3R5bGUiOnsiJGlkIjoiMTY5OSIsIkxpbmVDb2xvciI6bnVsbCwiTGluZVdlaWdodCI6MC4wLCJMaW5lVHlwZSI6MCwiUGFyZW50U3R5bGUiOm51bGx9LCJQYXJlbnRTdHlsZSI6bnVsbH0sIkFjdGl2aXR5TGluZVBhbmVsU3R5bGUiOnsiJGlkIjoiMTcwMCIsIkFjdGl2aXR5TGluZVN0eWxlIjp7IiRpZCI6IjE3MDEiLCJMaW5lQ29sb3IiOnsiJGlkIjoiMTcwMiIsIiR0eXBlIjoiTkxSRS5Db21tb24uRG9tLlNvbGlkQ29sb3JCcnVzaCwgTkxSRS5Db21tb24iLCJDb2xvciI6eyIkaWQiOiIxNzAzIiwiQSI6MzgsIlIiOjkxLCJHIjoxNTUsIkIiOjIxM319LCJMaW5lV2VpZ2h0IjoxLjAsIkxpbmVUeXBlIjowLCJQYXJlbnRTdHlsZSI6bnVsbH0sIk1hcmdpbiI6eyIkaWQiOiIxNzA0IiwiVG9wIjowLjAsIkxlZnQiOjAuMCwiUmlnaHQiOjAuMCwiQm90dG9tIjowLjB9LCJQYWRkaW5nIjp7IiRpZCI6IjE3MDU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xNzA2IiwiQWN0aXZpdHlIZWFkZXJXaWR0aCI6MC4wLCJJc1NldCI6ZmFsc2V9LCJEZWZhdWx0U3dpbWxhbmVTdHlsZSI6eyIkaWQiOiIxNzA3IiwiSGVhZGVyU3R5bGUiOnsiJGlkIjoiMTcwOCIsIlRleHRTdHlsZSI6eyIkaWQiOiIxNzA5IiwiRm9udFNldHRpbmdzIjp7IiRpZCI6IjE3MTAiLCJGb250U2l6ZSI6MTIsIkZvbnROYW1lIjoiQ2FsaWJyaSIsIklzQm9sZCI6ZmFsc2UsIklzSXRhbGljIjpmYWxzZSwiSXNVbmRlcmxpbmVkIjpmYWxzZSwiUGFyZW50U3R5bGUiOm51bGx9LCJBdXRvU2l6ZSI6MCwiRm9yZWdyb3VuZCI6eyIkaWQiOiIxNzExIiwiQ29sb3IiOnsiJGlkIjoiMTcxMi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xNzEzIiwiVG9wIjowLjAsIkxlZnQiOjAuMCwiUmlnaHQiOjAuMCwiQm90dG9tIjowLjB9LCJQYWRkaW5nIjp7IiRpZCI6IjE3MTQiLCJUb3AiOjAuMCwiTGVmdCI6MC4wLCJSaWdodCI6MC4wLCJCb3R0b20iOjAuMH0sIkJhY2tncm91bmQiOm51bGwsIklzVmlzaWJsZSI6dHJ1ZSwiV2lkdGgiOjAuMCwiSGVpZ2h0IjowLjAsIkJvcmRlclN0eWxlIjpudWxsLCJQYXJlbnRTdHlsZSI6bnVsbH0sIlJlY3RhbmdsZVN0eWxlIjp7IiRpZCI6IjE3MTUiLCJNYXJnaW4iOnsiJGlkIjoiMTcxNiIsIlRvcCI6MC4wLCJMZWZ0IjowLjAsIlJpZ2h0IjowLjAsIkJvdHRvbSI6MC4wfSwiUGFkZGluZyI6eyIkaWQiOiIxNzE3IiwiVG9wIjowLjAsIkxlZnQiOjAuMCwiUmlnaHQiOjAuMCwiQm90dG9tIjowLjB9LCJCYWNrZ3JvdW5kIjp7IiRpZCI6IjE3MTgiLCJDb2xvciI6eyIkaWQiOiIxNzE5IiwiQSI6MTI3LCJSIjo5MSwiRyI6MTU1LCJCIjoyMTN9fSwiSXNWaXNpYmxlIjp0cnVlLCJXaWR0aCI6MC4wLCJIZWlnaHQiOjAuMCwiQm9yZGVyU3R5bGUiOnsiJGlkIjoiMTcyMCIsIkxpbmVDb2xvciI6eyIkaWQiOiIxNzIxIiwiJHR5cGUiOiJOTFJFLkNvbW1vbi5Eb20uU29saWRDb2xvckJydXNoLCBOTFJFLkNvbW1vbiIsIkNvbG9yIjp7IiRpZCI6IjE3MjIiLCJBIjoyNTUsIlIiOjI1NSwiRyI6MCwiQiI6MH19LCJMaW5lV2VpZ2h0IjowLjAsIkxpbmVUeXBlIjowLCJQYXJlbnRTdHlsZSI6bnVsbH0sIlBhcmVudFN0eWxlIjpudWxsfSwiTWFyZ2luIjp7IiRpZCI6IjE3MjMiLCJUb3AiOjAuMCwiTGVmdCI6MC4wLCJSaWdodCI6MC4wLCJCb3R0b20iOjAuMH0sIlBhZGRpbmciOnsiJGlkIjoiMTcyNCIsIlRvcCI6MC4wLCJMZWZ0IjowLjAsIlJpZ2h0IjowLjAsIkJvdHRvbSI6MC4wfSwiQmFja2dyb3VuZCI6bnVsbCwiSXNWaXNpYmxlIjp0cnVlLCJXaWR0aCI6MC4wLCJIZWlnaHQiOjAuMCwiQm9yZGVyU3R5bGUiOm51bGwsIlBhcmVudFN0eWxlIjpudWxsfSwiQmFja2dyb3VuZFN0eWxlIjp7IiRpZCI6IjE3MjUiLCJNYXJnaW4iOnsiJGlkIjoiMTcyNiIsIlRvcCI6MC4wLCJMZWZ0IjowLjAsIlJpZ2h0IjowLjAsIkJvdHRvbSI6MC4wfSwiUGFkZGluZyI6eyIkaWQiOiIxNzI3IiwiVG9wIjowLjAsIkxlZnQiOjAuMCwiUmlnaHQiOjAuMCwiQm90dG9tIjowLjB9LCJCYWNrZ3JvdW5kIjp7IiRpZCI6IjE3MjgiLCJDb2xvciI6eyIkaWQiOiIxNzI5IiwiQSI6MzgsIlIiOjkxLCJHIjoxNTUsIkIiOjIxM319LCJJc1Zpc2libGUiOnRydWUsIldpZHRoIjowLjAsIkhlaWdodCI6MC4wLCJCb3JkZXJTdHlsZSI6eyIkaWQiOiIxNzMwIiwiTGluZUNvbG9yIjp7IiRpZCI6IjE3MzEiLCIkdHlwZSI6Ik5MUkUuQ29tbW9uLkRvbS5Tb2xpZENvbG9yQnJ1c2gsIE5MUkUuQ29tbW9uIiwiQ29sb3IiOnsiJGlkIjoiMTczMiIsIkEiOjI1NSwiUiI6MjU1LCJHIjowLCJCIjowfX0sIkxpbmVXZWlnaHQiOjAuMCwiTGluZVR5cGUiOjAsIlBhcmVudFN0eWxlIjpudWxsfSwiUGFyZW50U3R5bGUiOm51bGx9LCJJc0Fib3ZlVGltZWJhbmQiOmZhbHNlLCJNYXJnaW4iOnsiJGlkIjoiMTczMyIsIlRvcCI6MC4wLCJMZWZ0IjowLjAsIlJpZ2h0IjowLjAsIkJvdHRvbSI6MC4wfSwiUGFkZGluZyI6eyIkaWQiOiIxNzM0IiwiVG9wIjowLjAsIkxlZnQiOjAuMCwiUmlnaHQiOjAuMCwiQm90dG9tIjowLjB9LCJJc1Zpc2libGUiOnRydWUsIldpZHRoIjowLjAsIkhlaWdodCI6MC4wLCJCb3JkZXJTdHlsZSI6bnVsbCwiUGFyZW50U3R5bGUiOm51bGx9fSwiU2NhbGUiOnsiJGlkIjoiMTczNSIsIlN0YXJ0RGF0ZSI6IjIwMTgtMDUtMDlUMjM6NTk6MDAiLCJFbmREYXRlIjoiMjAxOC0wNi0wMVQyMzo1OTowMCIsIkZvcm1hdCI6ImQiLCJUeXBlIjowLCJBdXRvRGF0ZVJhbmdlIjpmYWxzZSwiV29ya2luZ0RheXMiOjMxLCJGaXNjYWxZZWFyIjp7IiRpZCI6IjE3MzYiLCJTdGFydE1vbnRoIjoxLCJVc2VTdGFydGluZ1llYXJGb3JOdW1iZXJpbmciOnRydWUsIlNob3dGaXNjYWxZZWFyTGFiZWwiOnRydWV9LCJUb2RheU1hcmtlclRleHQiOiJUb2RheSIsIkF1dG9TY2FsZVR5cGUiOmZhbHNlfSwiU2NhbGVWMiI6eyIkaWQiOiIxNzM3IiwiU3RhcnREYXRlIjoiMjAxOC0wNS0wOVQyMzo1OTowMCIsIkVuZERhdGUiOiIyMDE4LTA2LTA2VDIzOjU5OjAwIiwiQXV0b0RhdGVSYW5nZSI6ZmFsc2UsIldvcmtpbmdEYXlzIjozMSwiRmlzY2FsWWVhciI6eyIkcmVmIjoiMTczNiJ9LCJUb2RheU1hcmtlclRleHQiOiJUb2RheSIsIkF1dG9TY2FsZVR5cGUiOmZhbHNlLCJUaW1lYmFuZFNjYWxlcyI6eyIkaWQiOiIxNzM4IiwiVG9wU2NhbGVMYXllciI6eyIkaWQiOiIxNzM5IiwiRm9ybWF0IjoiZCIsIlR5cGUiOjB9LCJNaWRkbGVTY2FsZUxheWVyIjp7IiRpZCI6IjE3NDAiLCJGb3JtYXQiOm51bGwsIlR5cGUiOjB9LCJCb3R0b21TY2FsZUxheWVyIjp7IiRpZCI6IjE3NDEiLCJGb3JtYXQiOm51bGwsIlR5cGUiOjB9fX0sIk1pbGVzdG9uZXMiOlt7IiRpZCI6IjE3NDIiLCJEYXRlIjoiMjAxOC0wNS0wOVQyMzo1OTowMCIsIlN0eWxlIjp7IiRpZCI6IjE3NDMiLCJTaGFwZSI6MTMsIkNvbm5lY3Rvck1hcmdpbiI6eyIkcmVmIjoiMTYyNSJ9LCJDb25uZWN0b3JTdHlsZSI6eyIkaWQiOiIxNzQ0IiwiTGluZUNvbG9yIjp7IiRyZWYiOiIxNjI3In0sIkxpbmVXZWlnaHQiOjEuMCwiTGluZVR5cGUiOjAsIlBhcmVudFN0eWxlIjpudWxsfSwiSXNCZWxvd1RpbWViYW5kIjpmYWxzZSwiUG9zaXRpb25PblRhc2siOjAsIkhpZGVEYXRlIjpmYWxzZSwiU2hhcGVTaXplIjowLCJTcGFjaW5nIjoxLjAsIlBhZGRpbmciOnsiJHJlZiI6IjE2MjkifSwiU2hhcGVTdHlsZSI6eyIkaWQiOiIxNzQ1IiwiTWFyZ2luIjp7IiRyZWYiOiIyMTEifSwiUGFkZGluZyI6eyIkcmVmIjoiMjEyIn0sIkJhY2tncm91bmQiOnsiJGlkIjoiMTc0NiIsIkNvbG9yIjp7IiRpZCI6IjE3NDciLCJBIjoyNTUsIlIiOjI1NSwiRyI6MTkyLCJCIjowfX0sIklzVmlzaWJsZSI6dHJ1ZSwiV2lkdGgiOjEyLjAsIkhlaWdodCI6MTQuMCwiQm9yZGVyU3R5bGUiOnsiJGlkIjoiMTc0OCIsIkxpbmVDb2xvciI6eyIkcmVmIjoiMTYzNCJ9LCJMaW5lV2VpZ2h0IjowLjAsIkxpbmVUeXBlIjowLCJQYXJlbnRTdHlsZSI6bnVsbH0sIlBhcmVudFN0eWxlIjpudWxsfSwiVGl0bGVTdHlsZSI6eyIkaWQiOiIxNzQ5IiwiRm9udFNldHRpbmdzIjp7IiRpZCI6IjE3NTA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aWQiOiIxNzUxIiwiQ29sb3IiOnsiJGlkIjoiMTc1MiIsIkEiOjAsIlIiOjI1NSwiRyI6MjU1LCJCIjoyNTV9fSwiSXNWaXNpYmxlIjpmYWxzZSwiV2lkdGgiOjAuMCwiSGVpZ2h0IjowLjAsIkJvcmRlclN0eWxlIjp7IiRpZCI6IjE3NTMiLCJMaW5lQ29sb3IiOm51bGwsIkxpbmVXZWlnaHQiOjAuMCwiTGluZVR5cGUiOjAsIlBhcmVudFN0eWxlIjpudWxsfSwiUGFyZW50U3R5bGUiOm51bGx9LCJEYXRlU3R5bGUiOnsiJGlkIjoiMTc1NCIsIkZvbnRTZXR0aW5ncyI6eyIkaWQiOiIxNzU1IiwiRm9udFNpemUiOjEwLCJGb250TmFtZSI6IkNhbGlicmkiLCJJc0JvbGQiOmZhbHNlLCJJc0l0YWxpYyI6ZmFsc2UsIklzVW5kZXJsaW5lZCI6ZmFsc2UsIlBhcmVudFN0eWxlIjpudWxsfSwiQXV0b1NpemUiOjAsIkZvcmVncm91bmQiOnsiJGlkIjoiMTc1NiIsIkNvbG9yIjp7IiRpZCI6IjE3N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CJ9LCJQYWRkaW5nIjp7IiRyZWYiOiIyMjkifSwiQmFja2dyb3VuZCI6eyIkaWQiOiIxNzU4IiwiQ29sb3IiOnsiJGlkIjoiMTc1OSIsIkEiOjAsIlIiOjI1NSwiRyI6MjU1LCJCIjoyNTV9fSwiSXNWaXNpYmxlIjpmYWxzZSwiV2lkdGgiOjAuMCwiSGVpZ2h0IjowLjAsIkJvcmRlclN0eWxlIjp7IiRpZCI6IjE3NjAiLCJMaW5lQ29sb3IiOm51bGwsIkxpbmVXZWlnaHQiOjAuMCwiTGluZVR5cGUiOjAsIlBhcmVudFN0eWxlIjpudWxsfSwiUGFyZW50U3R5bGUiOm51bGx9LCJEYXRlRm9ybWF0Ijp7IiRpZCI6IjE3Nj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YyIiwiRGF0ZVBhcnRJc1Zpc2libGUiOmZhbHNlLCJUaW1lUGFydElzVmlzaWJsZSI6ZmFsc2V9fSwiV2Vla051bWJlcmluZyI6eyIkaWQiOiIxNzYzIiwiRm9ybWF0IjowLCJJc1Zpc2libGUiOmZhbHNlLCJMYXN0S25vd25WaXNpYmlsaXR5U3RhdGUiOmZhbHNlfSwiSXNWaXNpYmxlIjp0cnVlLCJQYXJlbnRTdHlsZSI6bnVsbH0sIkluZGV4IjowLCJQZXJjZW50YWdlQ29tcGxldGUiOm51bGwsIlBvc2l0aW9uIjp7IlJhdGlvIjowLjAsIklzQ3VzdG9tIjpmYWxzZX0sIkRhdGVGb3JtYXQiOnsiJHJlZiI6IjE3NjEifSwiV2Vla051bWJlcmluZyI6eyIkaWQiOiIxNzY0IiwiRm9ybWF0IjowLCJJc1Zpc2libGUiOmZhbHNlLCJMYXN0S25vd25WaXNpYmlsaXR5U3RhdGUiOmZhbHNlfSwiUmVsYXRlZFRhc2tJZCI6IjAwMDAwMDAwLTAwMDAtMDAwMC0wMDAwLTAwMDAwMDAwMDAwMCIsIklkIjoiZDJhMDMyMzYtZDdhOS00NTc3LWE2NWEtNzM4ODE0YWY0YzRkIiwiSW1wb3J0SWQiOiJBQzEiLCJUaXRsZSI6IkFDMSIsIk5vdGUiOm51bGwsIkh5cGVybGluayI6eyIkaWQiOiIxNzY1IiwiQWRkcmVzcyI6IiIsIlN1YkFkZHJlc3MiOiIifSwiSXNDaGFuZ2VkIjpmYWxzZSwiSXNOZXciOmZhbHNlfSx7IiRpZCI6IjE3NjYiLCJEYXRlIjoiMjAxOC0wNS0xMFQyMzo1OTowMCIsIlN0eWxlIjp7IiRpZCI6IjE3NjciLCJTaGFwZSI6MTMsIkNvbm5lY3Rvck1hcmdpbiI6eyIkcmVmIjoiMTYyNSJ9LCJDb25uZWN0b3JTdHlsZSI6eyIkaWQiOiIxNzY4IiwiTGluZUNvbG9yIjp7IiRyZWYiOiIxNjI3In0sIkxpbmVXZWlnaHQiOjEuMCwiTGluZVR5cGUiOjAsIlBhcmVudFN0eWxlIjpudWxsfSwiSXNCZWxvd1RpbWViYW5kIjpmYWxzZSwiUG9zaXRpb25PblRhc2siOjAsIkhpZGVEYXRlIjpmYWxzZSwiU2hhcGVTaXplIjowLCJTcGFjaW5nIjoxLjAsIlBhZGRpbmciOnsiJHJlZiI6IjE2MjkifSwiU2hhcGVTdHlsZSI6eyIkaWQiOiIxNzY5IiwiTWFyZ2luIjp7IiRyZWYiOiIyMTEifSwiUGFkZGluZyI6eyIkcmVmIjoiMjEyIn0sIkJhY2tncm91bmQiOnsiJGlkIjoiMTc3MCIsIkNvbG9yIjp7IiRpZCI6IjE3NzEiLCJBIjoyNTUsIlIiOjI1NSwiRyI6MTkyLCJCIjowfX0sIklzVmlzaWJsZSI6dHJ1ZSwiV2lkdGgiOjEyLjAsIkhlaWdodCI6MTQuMCwiQm9yZGVyU3R5bGUiOnsiJGlkIjoiMTc3MiIsIkxpbmVDb2xvciI6eyIkcmVmIjoiMTYzNCJ9LCJMaW5lV2VpZ2h0IjowLjAsIkxpbmVUeXBlIjowLCJQYXJlbnRTdHlsZSI6bnVsbH0sIlBhcmVudFN0eWxlIjpudWxsfSwiVGl0bGVTdHlsZSI6eyIkaWQiOiIxNzczIiwiRm9udFNldHRpbmdzIjp7IiRpZCI6IjE3NzQ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aWQiOiIxNzc1IiwiQ29sb3IiOnsiJGlkIjoiMTc3NiIsIkEiOjAsIlIiOjI1NSwiRyI6MjU1LCJCIjoyNTV9fSwiSXNWaXNpYmxlIjpmYWxzZSwiV2lkdGgiOjAuMCwiSGVpZ2h0IjowLjAsIkJvcmRlclN0eWxlIjp7IiRpZCI6IjE3NzciLCJMaW5lQ29sb3IiOm51bGwsIkxpbmVXZWlnaHQiOjAuMCwiTGluZVR5cGUiOjAsIlBhcmVudFN0eWxlIjpudWxsfSwiUGFyZW50U3R5bGUiOm51bGx9LCJEYXRlU3R5bGUiOnsiJGlkIjoiMTc3OCIsIkZvbnRTZXR0aW5ncyI6eyIkaWQiOiIxNzc5IiwiRm9udFNpemUiOjEwLCJGb250TmFtZSI6IkNhbGlicmkiLCJJc0JvbGQiOmZhbHNlLCJJc0l0YWxpYyI6ZmFsc2UsIklzVW5kZXJsaW5lZCI6ZmFsc2UsIlBhcmVudFN0eWxlIjpudWxsfSwiQXV0b1NpemUiOjAsIkZvcmVncm91bmQiOnsiJGlkIjoiMTc4MCIsIkNvbG9yIjp7IiRpZCI6IjE3O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CJ9LCJQYWRkaW5nIjp7IiRyZWYiOiIyMjkifSwiQmFja2dyb3VuZCI6eyIkaWQiOiIxNzgyIiwiQ29sb3IiOnsiJGlkIjoiMTc4MyIsIkEiOjAsIlIiOjI1NSwiRyI6MjU1LCJCIjoyNTV9fSwiSXNWaXNpYmxlIjpmYWxzZSwiV2lkdGgiOjAuMCwiSGVpZ2h0IjowLjAsIkJvcmRlclN0eWxlIjp7IiRpZCI6IjE3ODQiLCJMaW5lQ29sb3IiOm51bGwsIkxpbmVXZWlnaHQiOjAuMCwiTGluZVR5cGUiOjAsIlBhcmVudFN0eWxlIjpudWxsfSwiUGFyZW50U3R5bGUiOm51bGx9LCJEYXRlRm9ybWF0Ijp7IiRyZWYiOiIxNzYxIn0sIldlZWtOdW1iZXJpbmciOnsiJGlkIjoiMTc4NSIsIkZvcm1hdCI6MCwiSXNWaXNpYmxlIjpmYWxzZSwiTGFzdEtub3duVmlzaWJpbGl0eVN0YXRlIjpmYWxzZX0sIklzVmlzaWJsZSI6dHJ1ZSwiUGFyZW50U3R5bGUiOm51bGx9LCJJbmRleCI6MSwiUGVyY2VudGFnZUNvbXBsZXRlIjpudWxsLCJQb3NpdGlvbiI6eyJSYXRpbyI6MC4wLCJJc0N1c3RvbSI6ZmFsc2V9LCJEYXRlRm9ybWF0Ijp7IiRyZWYiOiIxNzYxIn0sIldlZWtOdW1iZXJpbmciOnsiJGlkIjoiMTc4NiIsIkZvcm1hdCI6MCwiSXNWaXNpYmxlIjpmYWxzZSwiTGFzdEtub3duVmlzaWJpbGl0eVN0YXRlIjpmYWxzZX0sIlJlbGF0ZWRUYXNrSWQiOiIwMDAwMDAwMC0wMDAwLTAwMDAtMDAwMC0wMDAwMDAwMDAwMDAiLCJJZCI6ImQzMGY5MTdkLTVlYjUtNDQ5My1hODYzLWYxZjBlZDU3MTAzYyIsIkltcG9ydElkIjoiQUMyIiwiVGl0bGUiOiJBQzIiLCJOb3RlIjpudWxsLCJIeXBlcmxpbmsiOnsiJGlkIjoiMTc4NyIsIkFkZHJlc3MiOiIiLCJTdWJBZGRyZXNzIjoiIn0sIklzQ2hhbmdlZCI6ZmFsc2UsIklzTmV3IjpmYWxzZX0seyIkaWQiOiIxNzg4IiwiRGF0ZSI6IjIwMTgtMDUtMTFUMjM6NTk6MDAiLCJTdHlsZSI6eyIkaWQiOiIxNzg5IiwiU2hhcGUiOjEzLCJDb25uZWN0b3JNYXJnaW4iOnsiJHJlZiI6IjE2MjUifSwiQ29ubmVjdG9yU3R5bGUiOnsiJGlkIjoiMTc5MCIsIkxpbmVDb2xvciI6eyIkcmVmIjoiMTYyNyJ9LCJMaW5lV2VpZ2h0IjoxLjAsIkxpbmVUeXBlIjowLCJQYXJlbnRTdHlsZSI6bnVsbH0sIklzQmVsb3dUaW1lYmFuZCI6dHJ1ZSwiUG9zaXRpb25PblRhc2siOjAsIkhpZGVEYXRlIjpmYWxzZSwiU2hhcGVTaXplIjowLCJTcGFjaW5nIjoxLjAsIlBhZGRpbmciOnsiJHJlZiI6IjE2MjkifSwiU2hhcGVTdHlsZSI6eyIkaWQiOiIxNzkxIiwiTWFyZ2luIjp7IiRyZWYiOiIyMTEifSwiUGFkZGluZyI6eyIkcmVmIjoiMjEyIn0sIkJhY2tncm91bmQiOnsiJGlkIjoiMTc5MiIsIkNvbG9yIjp7IiRpZCI6IjE3OTMiLCJBIjoyNTUsIlIiOjI1NSwiRyI6MTkyLCJCIjowfX0sIklzVmlzaWJsZSI6dHJ1ZSwiV2lkdGgiOjEyLjAsIkhlaWdodCI6MTQuMCwiQm9yZGVyU3R5bGUiOnsiJGlkIjoiMTc5NCIsIkxpbmVDb2xvciI6eyIkcmVmIjoiMTYzNCJ9LCJMaW5lV2VpZ2h0IjowLjAsIkxpbmVUeXBlIjowLCJQYXJlbnRTdHlsZSI6bnVsbH0sIlBhcmVudFN0eWxlIjpudWxsfSwiVGl0bGVTdHlsZSI6eyIkaWQiOiIxNzk1IiwiRm9udFNldHRpbmdzIjp7IiRpZCI6IjE3OTY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aWQiOiIxNzk3IiwiQ29sb3IiOnsiJGlkIjoiMTc5OCIsIkEiOjAsIlIiOjI1NSwiRyI6MjU1LCJCIjoyNTV9fSwiSXNWaXNpYmxlIjpmYWxzZSwiV2lkdGgiOjAuMCwiSGVpZ2h0IjowLjAsIkJvcmRlclN0eWxlIjp7IiRpZCI6IjE3OTkiLCJMaW5lQ29sb3IiOm51bGwsIkxpbmVXZWlnaHQiOjAuMCwiTGluZVR5cGUiOjAsIlBhcmVudFN0eWxlIjpudWxsfSwiUGFyZW50U3R5bGUiOm51bGx9LCJEYXRlU3R5bGUiOnsiJGlkIjoiMTgwMCIsIkZvbnRTZXR0aW5ncyI6eyIkaWQiOiIxODAxIiwiRm9udFNpemUiOjEwLCJGb250TmFtZSI6IkNhbGlicmkiLCJJc0JvbGQiOmZhbHNlLCJJc0l0YWxpYyI6ZmFsc2UsIklzVW5kZXJsaW5lZCI6ZmFsc2UsIlBhcmVudFN0eWxlIjpudWxsfSwiQXV0b1NpemUiOjAsIkZvcmVncm91bmQiOnsiJGlkIjoiMTgwMiIsIkNvbG9yIjp7IiRpZCI6IjE4MD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CJ9LCJQYWRkaW5nIjp7IiRyZWYiOiIyMjkifSwiQmFja2dyb3VuZCI6eyIkaWQiOiIxODA0IiwiQ29sb3IiOnsiJGlkIjoiMTgwNSIsIkEiOjAsIlIiOjI1NSwiRyI6MjU1LCJCIjoyNTV9fSwiSXNWaXNpYmxlIjpmYWxzZSwiV2lkdGgiOjAuMCwiSGVpZ2h0IjowLjAsIkJvcmRlclN0eWxlIjp7IiRpZCI6IjE4MDYiLCJMaW5lQ29sb3IiOm51bGwsIkxpbmVXZWlnaHQiOjAuMCwiTGluZVR5cGUiOjAsIlBhcmVudFN0eWxlIjpudWxsfSwiUGFyZW50U3R5bGUiOm51bGx9LCJEYXRlRm9ybWF0Ijp7IiRpZCI6IjE4M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DA4IiwiRGF0ZVBhcnRJc1Zpc2libGUiOmZhbHNlLCJUaW1lUGFydElzVmlzaWJsZSI6ZmFsc2V9fSwiV2Vla051bWJlcmluZyI6eyIkaWQiOiIxODA5IiwiRm9ybWF0IjowLCJJc1Zpc2libGUiOmZhbHNlLCJMYXN0S25vd25WaXNpYmlsaXR5U3RhdGUiOmZhbHNlfSwiSXNWaXNpYmxlIjp0cnVlLCJQYXJlbnRTdHlsZSI6bnVsbH0sIkluZGV4IjoyLCJQZXJjZW50YWdlQ29tcGxldGUiOm51bGwsIlBvc2l0aW9uIjp7IlJhdGlvIjowLjAsIklzQ3VzdG9tIjpmYWxzZX0sIkRhdGVGb3JtYXQiOnsiJHJlZiI6IjE4MDcifSwiV2Vla051bWJlcmluZyI6eyIkaWQiOiIxODEwIiwiRm9ybWF0IjowLCJJc1Zpc2libGUiOmZhbHNlLCJMYXN0S25vd25WaXNpYmlsaXR5U3RhdGUiOmZhbHNlfSwiUmVsYXRlZFRhc2tJZCI6IjAwMDAwMDAwLTAwMDAtMDAwMC0wMDAwLTAwMDAwMDAwMDAwMCIsIklkIjoiMDhmOGMwY2EtZDgwYy00MWMzLWE3ZmQtMGE0Yjc2OTQ1NzYxIiwiSW1wb3J0SWQiOiJBUzEiLCJUaXRsZSI6IkFTMSIsIk5vdGUiOm51bGwsIkh5cGVybGluayI6eyIkaWQiOiIxODExIiwiQWRkcmVzcyI6IiIsIlN1YkFkZHJlc3MiOiIifSwiSXNDaGFuZ2VkIjpmYWxzZSwiSXNOZXciOmZhbHNlfSx7IiRpZCI6IjE4MTIiLCJEYXRlIjoiMjAxOC0wNS0xM1QyMzo1OTowMCIsIlN0eWxlIjp7IiRpZCI6IjE4MTMiLCJTaGFwZSI6MTMsIkNvbm5lY3Rvck1hcmdpbiI6eyIkcmVmIjoiMTYyNSJ9LCJDb25uZWN0b3JTdHlsZSI6eyIkaWQiOiIxODE0IiwiTGluZUNvbG9yIjp7IiRyZWYiOiIxNjI3In0sIkxpbmVXZWlnaHQiOjEuMCwiTGluZVR5cGUiOjAsIlBhcmVudFN0eWxlIjpudWxsfSwiSXNCZWxvd1RpbWViYW5kIjp0cnVlLCJQb3NpdGlvbk9uVGFzayI6MCwiSGlkZURhdGUiOmZhbHNlLCJTaGFwZVNpemUiOjAsIlNwYWNpbmciOjEuMCwiUGFkZGluZyI6eyIkcmVmIjoiMTYyOSJ9LCJTaGFwZVN0eWxlIjp7IiRpZCI6IjE4MTUiLCJNYXJnaW4iOnsiJHJlZiI6IjIxMSJ9LCJQYWRkaW5nIjp7IiRyZWYiOiIyMTIifSwiQmFja2dyb3VuZCI6eyIkaWQiOiIxODE2IiwiQ29sb3IiOnsiJGlkIjoiMTgxNyIsIkEiOjI1NSwiUiI6MjU1LCJHIjoxOTIsIkIiOjB9fSwiSXNWaXNpYmxlIjp0cnVlLCJXaWR0aCI6MTIuMCwiSGVpZ2h0IjoxNC4wLCJCb3JkZXJTdHlsZSI6eyIkaWQiOiIxODE4IiwiTGluZUNvbG9yIjp7IiRyZWYiOiIxNjM0In0sIkxpbmVXZWlnaHQiOjAuMCwiTGluZVR5cGUiOjAsIlBhcmVudFN0eWxlIjpudWxsfSwiUGFyZW50U3R5bGUiOm51bGx9LCJUaXRsZVN0eWxlIjp7IiRpZCI6IjE4MTkiLCJGb250U2V0dGluZ3MiOnsiJGlkIjoiMTgyMC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pZCI6IjE4MjEiLCJDb2xvciI6eyIkaWQiOiIxODIyIiwiQSI6MCwiUiI6MjU1LCJHIjoyNTUsIkIiOjI1NX19LCJJc1Zpc2libGUiOmZhbHNlLCJXaWR0aCI6MC4wLCJIZWlnaHQiOjAuMCwiQm9yZGVyU3R5bGUiOnsiJGlkIjoiMTgyMyIsIkxpbmVDb2xvciI6bnVsbCwiTGluZVdlaWdodCI6MC4wLCJMaW5lVHlwZSI6MCwiUGFyZW50U3R5bGUiOm51bGx9LCJQYXJlbnRTdHlsZSI6bnVsbH0sIkRhdGVTdHlsZSI6eyIkaWQiOiIxODI0IiwiRm9udFNldHRpbmdzIjp7IiRpZCI6IjE4MjUiLCJGb250U2l6ZSI6MTAsIkZvbnROYW1lIjoiQ2FsaWJyaSIsIklzQm9sZCI6ZmFsc2UsIklzSXRhbGljIjpmYWxzZSwiSXNVbmRlcmxpbmVkIjpmYWxzZSwiUGFyZW50U3R5bGUiOm51bGx9LCJBdXRvU2l6ZSI6MCwiRm9yZWdyb3VuZCI6eyIkaWQiOiIxODI2IiwiQ29sb3IiOnsiJGlkIjoiMTgy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4In0sIlBhZGRpbmciOnsiJHJlZiI6IjIyOSJ9LCJCYWNrZ3JvdW5kIjp7IiRpZCI6IjE4MjgiLCJDb2xvciI6eyIkaWQiOiIxODI5IiwiQSI6MCwiUiI6MjU1LCJHIjoyNTUsIkIiOjI1NX19LCJJc1Zpc2libGUiOmZhbHNlLCJXaWR0aCI6MC4wLCJIZWlnaHQiOjAuMCwiQm9yZGVyU3R5bGUiOnsiJGlkIjoiMTgzMCIsIkxpbmVDb2xvciI6bnVsbCwiTGluZVdlaWdodCI6MC4wLCJMaW5lVHlwZSI6MCwiUGFyZW50U3R5bGUiOm51bGx9LCJQYXJlbnRTdHlsZSI6bnVsbH0sIkRhdGVGb3JtYXQiOnsiJHJlZiI6IjE4MDcifSwiV2Vla051bWJlcmluZyI6eyIkaWQiOiIxODMxIiwiRm9ybWF0IjowLCJJc1Zpc2libGUiOmZhbHNlLCJMYXN0S25vd25WaXNpYmlsaXR5U3RhdGUiOmZhbHNlfSwiSXNWaXNpYmxlIjp0cnVlLCJQYXJlbnRTdHlsZSI6bnVsbH0sIkluZGV4IjozLCJQZXJjZW50YWdlQ29tcGxldGUiOm51bGwsIlBvc2l0aW9uIjp7IlJhdGlvIjowLjAsIklzQ3VzdG9tIjpmYWxzZX0sIkRhdGVGb3JtYXQiOnsiJHJlZiI6IjE4MDcifSwiV2Vla051bWJlcmluZyI6eyIkaWQiOiIxODMyIiwiRm9ybWF0IjowLCJJc1Zpc2libGUiOmZhbHNlLCJMYXN0S25vd25WaXNpYmlsaXR5U3RhdGUiOmZhbHNlfSwiUmVsYXRlZFRhc2tJZCI6IjAwMDAwMDAwLTAwMDAtMDAwMC0wMDAwLTAwMDAwMDAwMDAwMCIsIklkIjoiOTNhZmNhNTQtZGM1Mi00YjIwLWI1OTYtYTE5ZDhiOGJiYzM2IiwiSW1wb3J0SWQiOiJBUzIiLCJUaXRsZSI6IkFTMiIsIk5vdGUiOm51bGwsIkh5cGVybGluayI6eyIkaWQiOiIxODMzIiwiQWRkcmVzcyI6IiIsIlN1YkFkZHJlc3MiOiIifSwiSXNDaGFuZ2VkIjpmYWxzZSwiSXNOZXciOmZhbHNlfSx7IiRpZCI6IjE4MzQiLCJEYXRlIjoiMjAxOC0wNS0xNlQyMzo1OTowMCIsIlN0eWxlIjp7IiRpZCI6IjE4MzUiLCJTaGFwZSI6MTMsIkNvbm5lY3Rvck1hcmdpbiI6eyIkcmVmIjoiMTYyNSJ9LCJDb25uZWN0b3JTdHlsZSI6eyIkaWQiOiIxODM2IiwiTGluZUNvbG9yIjp7IiRyZWYiOiIxNjI3In0sIkxpbmVXZWlnaHQiOjEuMCwiTGluZVR5cGUiOjAsIlBhcmVudFN0eWxlIjpudWxsfSwiSXNCZWxvd1RpbWViYW5kIjp0cnVlLCJQb3NpdGlvbk9uVGFzayI6MCwiSGlkZURhdGUiOmZhbHNlLCJTaGFwZVNpemUiOjAsIlNwYWNpbmciOjEuMCwiUGFkZGluZyI6eyIkcmVmIjoiMTYyOSJ9LCJTaGFwZVN0eWxlIjp7IiRpZCI6IjE4MzciLCJNYXJnaW4iOnsiJHJlZiI6IjIxMSJ9LCJQYWRkaW5nIjp7IiRyZWYiOiIyMTIifSwiQmFja2dyb3VuZCI6eyIkaWQiOiIxODM4IiwiQ29sb3IiOnsiJGlkIjoiMTgzOSIsIkEiOjI1NSwiUiI6MjU1LCJHIjoxOTIsIkIiOjB9fSwiSXNWaXNpYmxlIjp0cnVlLCJXaWR0aCI6MTIuMCwiSGVpZ2h0IjoxNC4wLCJCb3JkZXJTdHlsZSI6eyIkaWQiOiIxODQwIiwiTGluZUNvbG9yIjp7IiRyZWYiOiIxNjM0In0sIkxpbmVXZWlnaHQiOjAuMCwiTGluZVR5cGUiOjAsIlBhcmVudFN0eWxlIjpudWxsfSwiUGFyZW50U3R5bGUiOm51bGx9LCJUaXRsZVN0eWxlIjp7IiRpZCI6IjE4NDEiLCJGb250U2V0dGluZ3MiOnsiJGlkIjoiMTg0Mi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pZCI6IjE4NDMiLCJDb2xvciI6eyIkaWQiOiIxODQ0IiwiQSI6MCwiUiI6MjU1LCJHIjoyNTUsIkIiOjI1NX19LCJJc1Zpc2libGUiOmZhbHNlLCJXaWR0aCI6MC4wLCJIZWlnaHQiOjAuMCwiQm9yZGVyU3R5bGUiOnsiJGlkIjoiMTg0NSIsIkxpbmVDb2xvciI6bnVsbCwiTGluZVdlaWdodCI6MC4wLCJMaW5lVHlwZSI6MCwiUGFyZW50U3R5bGUiOm51bGx9LCJQYXJlbnRTdHlsZSI6bnVsbH0sIkRhdGVTdHlsZSI6eyIkaWQiOiIxODQ2IiwiRm9udFNldHRpbmdzIjp7IiRpZCI6IjE4NDciLCJGb250U2l6ZSI6MTAsIkZvbnROYW1lIjoiQ2FsaWJyaSIsIklzQm9sZCI6ZmFsc2UsIklzSXRhbGljIjpmYWxzZSwiSXNVbmRlcmxpbmVkIjpmYWxzZSwiUGFyZW50U3R5bGUiOm51bGx9LCJBdXRvU2l6ZSI6MCwiRm9yZWdyb3VuZCI6eyIkaWQiOiIxODQ4IiwiQ29sb3IiOnsiJGlkIjoiMTg0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4In0sIlBhZGRpbmciOnsiJHJlZiI6IjIyOSJ9LCJCYWNrZ3JvdW5kIjp7IiRpZCI6IjE4NTAiLCJDb2xvciI6eyIkaWQiOiIxODUxIiwiQSI6MCwiUiI6MjU1LCJHIjoyNTUsIkIiOjI1NX19LCJJc1Zpc2libGUiOmZhbHNlLCJXaWR0aCI6MC4wLCJIZWlnaHQiOjAuMCwiQm9yZGVyU3R5bGUiOnsiJGlkIjoiMTg1MiIsIkxpbmVDb2xvciI6bnVsbCwiTGluZVdlaWdodCI6MC4wLCJMaW5lVHlwZSI6MCwiUGFyZW50U3R5bGUiOm51bGx9LCJQYXJlbnRTdHlsZSI6bnVsbH0sIkRhdGVGb3JtYXQiOnsiJHJlZiI6IjE4MDcifSwiV2Vla051bWJlcmluZyI6eyIkaWQiOiIxODUzIiwiRm9ybWF0IjowLCJJc1Zpc2libGUiOmZhbHNlLCJMYXN0S25vd25WaXNpYmlsaXR5U3RhdGUiOmZhbHNlfSwiSXNWaXNpYmxlIjp0cnVlLCJQYXJlbnRTdHlsZSI6bnVsbH0sIkluZGV4Ijo0LCJQZXJjZW50YWdlQ29tcGxldGUiOm51bGwsIlBvc2l0aW9uIjp7IlJhdGlvIjowLjAsIklzQ3VzdG9tIjpmYWxzZX0sIkRhdGVGb3JtYXQiOnsiJHJlZiI6IjE4MDcifSwiV2Vla051bWJlcmluZyI6eyIkaWQiOiIxODU0IiwiRm9ybWF0IjowLCJJc1Zpc2libGUiOmZhbHNlLCJMYXN0S25vd25WaXNpYmlsaXR5U3RhdGUiOmZhbHNlfSwiUmVsYXRlZFRhc2tJZCI6IjAwMDAwMDAwLTAwMDAtMDAwMC0wMDAwLTAwMDAwMDAwMDAwMCIsIklkIjoiODRiZDUzYjgtMDE4ZC00NjY0LThkM2QtY2RjMjIyMTEzYmIyIiwiSW1wb3J0SWQiOiJBUzMgIiwiVGl0bGUiOiJBUzMgIiwiTm90ZSI6bnVsbCwiSHlwZXJsaW5rIjp7IiRpZCI6IjE4NTUiLCJBZGRyZXNzIjoiIiwiU3ViQWRkcmVzcyI6IiJ9LCJJc0NoYW5nZWQiOmZhbHNlLCJJc05ldyI6ZmFsc2V9LHsiJGlkIjoiMTg1NiIsIkRhdGUiOiIyMDE4LTA1LTE5VDIzOjU5OjAwIiwiU3R5bGUiOnsiJGlkIjoiMTg1NyIsIlNoYXBlIjoxMywiQ29ubmVjdG9yTWFyZ2luIjp7IiRyZWYiOiIxNjI1In0sIkNvbm5lY3RvclN0eWxlIjp7IiRpZCI6IjE4NTgiLCJMaW5lQ29sb3IiOnsiJHJlZiI6IjE2MjcifSwiTGluZVdlaWdodCI6MS4wLCJMaW5lVHlwZSI6MCwiUGFyZW50U3R5bGUiOm51bGx9LCJJc0JlbG93VGltZWJhbmQiOnRydWUsIlBvc2l0aW9uT25UYXNrIjowLCJIaWRlRGF0ZSI6ZmFsc2UsIlNoYXBlU2l6ZSI6MCwiU3BhY2luZyI6MS4wLCJQYWRkaW5nIjp7IiRyZWYiOiIxNjI5In0sIlNoYXBlU3R5bGUiOnsiJGlkIjoiMTg1OSIsIk1hcmdpbiI6eyIkcmVmIjoiMjExIn0sIlBhZGRpbmciOnsiJHJlZiI6IjIxMiJ9LCJCYWNrZ3JvdW5kIjp7IiRpZCI6IjE4NjAiLCJDb2xvciI6eyIkaWQiOiIxODYxIiwiQSI6MjU1LCJSIjoyNTUsIkciOjE5MiwiQiI6MH19LCJJc1Zpc2libGUiOnRydWUsIldpZHRoIjoxMi4wLCJIZWlnaHQiOjE0LjAsIkJvcmRlclN0eWxlIjp7IiRpZCI6IjE4NjIiLCJMaW5lQ29sb3IiOnsiJHJlZiI6IjE2MzQifSwiTGluZVdlaWdodCI6MC4wLCJMaW5lVHlwZSI6MCwiUGFyZW50U3R5bGUiOm51bGx9LCJQYXJlbnRTdHlsZSI6bnVsbH0sIlRpdGxlU3R5bGUiOnsiJGlkIjoiMTg2MyIsIkZvbnRTZXR0aW5ncyI6eyIkaWQiOiIxODY0IiwiRm9udFNpemUiOjExLCJGb250TmFtZSI6IlNlZ29lIFVJIiwiSXNCb2xkIjp0cnVlLCJJc0l0YWxpYyI6ZmFsc2UsIklzVW5kZXJsaW5lZCI6ZmFsc2UsIlBhcmVudFN0eWxlIjpudWxsfSwiQXV0b1NpemUiOjAsIkZvcmVncm91bmQiOnsiJHJlZiI6IjE3In0sIk1heFdpZHRoIjoyMDAuMCwiTWF4SGVpZ2h0IjoiSW5maW5pdHkiLCJTbWFydEZvcmVncm91bmRJc0FjdGl2ZSI6ZmFsc2UsIkhvcml6b250YWxBbGlnbm1lbnQiOjEsIlZlcnRpY2FsQWxpZ25tZW50IjowLCJTbWFydEZvcmVncm91bmQiOm51bGwsIkJhY2tncm91bmRGaWxsVHlwZSI6MCwiTWFyZ2luIjp7IiRyZWYiOiIyMjAifSwiUGFkZGluZyI6eyIkcmVmIjoiMjIxIn0sIkJhY2tncm91bmQiOnsiJGlkIjoiMTg2NSIsIkNvbG9yIjp7IiRpZCI6IjE4NjYiLCJBIjowLCJSIjoyNTUsIkciOjI1NSwiQiI6MjU1fX0sIklzVmlzaWJsZSI6ZmFsc2UsIldpZHRoIjowLjAsIkhlaWdodCI6MC4wLCJCb3JkZXJTdHlsZSI6eyIkaWQiOiIxODY3IiwiTGluZUNvbG9yIjpudWxsLCJMaW5lV2VpZ2h0IjowLjAsIkxpbmVUeXBlIjowLCJQYXJlbnRTdHlsZSI6bnVsbH0sIlBhcmVudFN0eWxlIjpudWxsfSwiRGF0ZVN0eWxlIjp7IiRpZCI6IjE4NjgiLCJGb250U2V0dGluZ3MiOnsiJGlkIjoiMTg2OSIsIkZvbnRTaXplIjoxMCwiRm9udE5hbWUiOiJDYWxpYnJpIiwiSXNCb2xkIjpmYWxzZSwiSXNJdGFsaWMiOmZhbHNlLCJJc1VuZGVybGluZWQiOmZhbHNlLCJQYXJlbnRTdHlsZSI6bnVsbH0sIkF1dG9TaXplIjowLCJGb3JlZ3JvdW5kIjp7IiRpZCI6IjE4NzAiLCJDb2xvciI6eyIkaWQiOiIxODc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GlkIjoiMTg3MiIsIkNvbG9yIjp7IiRpZCI6IjE4NzMiLCJBIjowLCJSIjoyNTUsIkciOjI1NSwiQiI6MjU1fX0sIklzVmlzaWJsZSI6ZmFsc2UsIldpZHRoIjowLjAsIkhlaWdodCI6MC4wLCJCb3JkZXJTdHlsZSI6eyIkaWQiOiIxODc0IiwiTGluZUNvbG9yIjpudWxsLCJMaW5lV2VpZ2h0IjowLjAsIkxpbmVUeXBlIjowLCJQYXJlbnRTdHlsZSI6bnVsbH0sIlBhcmVudFN0eWxlIjpudWxsfSwiRGF0ZUZvcm1hdCI6eyIkcmVmIjoiMTgwNyJ9LCJXZWVrTnVtYmVyaW5nIjp7IiRpZCI6IjE4NzUiLCJGb3JtYXQiOjAsIklzVmlzaWJsZSI6ZmFsc2UsIkxhc3RLbm93blZpc2liaWxpdHlTdGF0ZSI6ZmFsc2V9LCJJc1Zpc2libGUiOnRydWUsIlBhcmVudFN0eWxlIjpudWxsfSwiSW5kZXgiOjUsIlBlcmNlbnRhZ2VDb21wbGV0ZSI6bnVsbCwiUG9zaXRpb24iOnsiUmF0aW8iOjAuMCwiSXNDdXN0b20iOmZhbHNlfSwiRGF0ZUZvcm1hdCI6eyIkcmVmIjoiMTgwNyJ9LCJXZWVrTnVtYmVyaW5nIjp7IiRpZCI6IjE4NzYiLCJGb3JtYXQiOjAsIklzVmlzaWJsZSI6ZmFsc2UsIkxhc3RLbm93blZpc2liaWxpdHlTdGF0ZSI6ZmFsc2V9LCJSZWxhdGVkVGFza0lkIjoiMDAwMDAwMDAtMDAwMC0wMDAwLTAwMDAtMDAwMDAwMDAwMDAwIiwiSWQiOiIyYzU0ZTdjNC02ZjRjLTRjMTUtOTNhMi01MzUxMzZmMjViZWQiLCJJbXBvcnRJZCI6IkFTNCAiLCJUaXRsZSI6IkFTNCAiLCJOb3RlIjpudWxsLCJIeXBlcmxpbmsiOnsiJGlkIjoiMTg3NyIsIkFkZHJlc3MiOiIiLCJTdWJBZGRyZXNzIjoiIn0sIklzQ2hhbmdlZCI6ZmFsc2UsIklzTmV3IjpmYWxzZX0seyIkaWQiOiIxODc4IiwiRGF0ZSI6IjIwMTgtMDUtMzFUMjM6NTk6MDAiLCJTdHlsZSI6eyIkaWQiOiIxODc5IiwiU2hhcGUiOjEzLCJDb25uZWN0b3JNYXJnaW4iOnsiJHJlZiI6IjE2MjUifSwiQ29ubmVjdG9yU3R5bGUiOnsiJGlkIjoiMTg4MCIsIkxpbmVDb2xvciI6eyIkcmVmIjoiMTYyNyJ9LCJMaW5lV2VpZ2h0IjoxLjAsIkxpbmVUeXBlIjowLCJQYXJlbnRTdHlsZSI6bnVsbH0sIklzQmVsb3dUaW1lYmFuZCI6dHJ1ZSwiUG9zaXRpb25PblRhc2siOjAsIkhpZGVEYXRlIjpmYWxzZSwiU2hhcGVTaXplIjowLCJTcGFjaW5nIjoxLjAsIlBhZGRpbmciOnsiJHJlZiI6IjE2MjkifSwiU2hhcGVTdHlsZSI6eyIkaWQiOiIxODgxIiwiTWFyZ2luIjp7IiRyZWYiOiIyMTEifSwiUGFkZGluZyI6eyIkcmVmIjoiMjEyIn0sIkJhY2tncm91bmQiOnsiJGlkIjoiMTg4MiIsIkNvbG9yIjp7IiRpZCI6IjE4ODMiLCJBIjoyNTUsIlIiOjI1NSwiRyI6MTkyLCJCIjowfX0sIklzVmlzaWJsZSI6dHJ1ZSwiV2lkdGgiOjEyLjAsIkhlaWdodCI6MTQuMCwiQm9yZGVyU3R5bGUiOnsiJGlkIjoiMTg4NCIsIkxpbmVDb2xvciI6eyIkcmVmIjoiMTYzNCJ9LCJMaW5lV2VpZ2h0IjowLjAsIkxpbmVUeXBlIjowLCJQYXJlbnRTdHlsZSI6bnVsbH0sIlBhcmVudFN0eWxlIjpudWxsfSwiVGl0bGVTdHlsZSI6eyIkaWQiOiIxODg1IiwiRm9udFNldHRpbmdzIjp7IiRpZCI6IjE4ODY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aWQiOiIxODg3IiwiQ29sb3IiOnsiJGlkIjoiMTg4OCIsIkEiOjAsIlIiOjI1NSwiRyI6MjU1LCJCIjoyNTV9fSwiSXNWaXNpYmxlIjpmYWxzZSwiV2lkdGgiOjAuMCwiSGVpZ2h0IjowLjAsIkJvcmRlclN0eWxlIjp7IiRpZCI6IjE4ODkiLCJMaW5lQ29sb3IiOm51bGwsIkxpbmVXZWlnaHQiOjAuMCwiTGluZVR5cGUiOjAsIlBhcmVudFN0eWxlIjpudWxsfSwiUGFyZW50U3R5bGUiOm51bGx9LCJEYXRlU3R5bGUiOnsiJGlkIjoiMTg5MCIsIkZvbnRTZXR0aW5ncyI6eyIkaWQiOiIxODkxIiwiRm9udFNpemUiOjEwLCJGb250TmFtZSI6IkNhbGlicmkiLCJJc0JvbGQiOmZhbHNlLCJJc0l0YWxpYyI6ZmFsc2UsIklzVW5kZXJsaW5lZCI6ZmFsc2UsIlBhcmVudFN0eWxlIjpudWxsfSwiQXV0b1NpemUiOjAsIkZvcmVncm91bmQiOnsiJGlkIjoiMTg5MiIsIkNvbG9yIjp7IiRpZCI6IjE4OT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CJ9LCJQYWRkaW5nIjp7IiRyZWYiOiIyMjkifSwiQmFja2dyb3VuZCI6eyIkaWQiOiIxODk0IiwiQ29sb3IiOnsiJGlkIjoiMTg5NSIsIkEiOjAsIlIiOjI1NSwiRyI6MjU1LCJCIjoyNTV9fSwiSXNWaXNpYmxlIjpmYWxzZSwiV2lkdGgiOjAuMCwiSGVpZ2h0IjowLjAsIkJvcmRlclN0eWxlIjp7IiRpZCI6IjE4OTYiLCJMaW5lQ29sb3IiOm51bGwsIkxpbmVXZWlnaHQiOjAuMCwiTGluZVR5cGUiOjAsIlBhcmVudFN0eWxlIjpudWxsfSwiUGFyZW50U3R5bGUiOm51bGx9LCJEYXRlRm9ybWF0Ijp7IiRyZWYiOiIxODA3In0sIldlZWtOdW1iZXJpbmciOnsiJGlkIjoiMTg5NyIsIkZvcm1hdCI6MCwiSXNWaXNpYmxlIjpmYWxzZSwiTGFzdEtub3duVmlzaWJpbGl0eVN0YXRlIjpmYWxzZX0sIklzVmlzaWJsZSI6dHJ1ZSwiUGFyZW50U3R5bGUiOm51bGx9LCJJbmRleCI6NiwiUGVyY2VudGFnZUNvbXBsZXRlIjpudWxsLCJQb3NpdGlvbiI6eyJSYXRpbyI6MC4wLCJJc0N1c3RvbSI6ZmFsc2V9LCJEYXRlRm9ybWF0Ijp7IiRyZWYiOiIxODA3In0sIldlZWtOdW1iZXJpbmciOnsiJGlkIjoiMTg5OCIsIkZvcm1hdCI6MCwiSXNWaXNpYmxlIjpmYWxzZSwiTGFzdEtub3duVmlzaWJpbGl0eVN0YXRlIjpmYWxzZX0sIlJlbGF0ZWRUYXNrSWQiOiIwMDAwMDAwMC0wMDAwLTAwMDAtMDAwMC0wMDAwMDAwMDAwMDAiLCJJZCI6ImRhZjU1NmY2LTJlOTUtNDgxYi1iYTJlLTNiYmQzNzMwZTAyMCIsIkltcG9ydElkIjoiQVM1IiwiVGl0bGUiOiJBUzUiLCJOb3RlIjpudWxsLCJIeXBlcmxpbmsiOnsiJGlkIjoiMTg5OSIsIkFkZHJlc3MiOiIiLCJTdWJBZGRyZXNzIjoiIn0sIklzQ2hhbmdlZCI6ZmFsc2UsIklzTmV3IjpmYWxzZX0seyIkaWQiOiIxOTAwIiwiRGF0ZSI6IjIwMTgtMDYtMDZUMjM6NTk6MDAiLCJTdHlsZSI6eyIkaWQiOiIxOTAxIiwiU2hhcGUiOjEzLCJDb25uZWN0b3JNYXJnaW4iOnsiJHJlZiI6IjE2MjUifSwiQ29ubmVjdG9yU3R5bGUiOnsiJGlkIjoiMTkwMiIsIkxpbmVDb2xvciI6eyIkcmVmIjoiMTYyNyJ9LCJMaW5lV2VpZ2h0IjoxLjAsIkxpbmVUeXBlIjowLCJQYXJlbnRTdHlsZSI6bnVsbH0sIklzQmVsb3dUaW1lYmFuZCI6dHJ1ZSwiUG9zaXRpb25PblRhc2siOjAsIkhpZGVEYXRlIjpmYWxzZSwiU2hhcGVTaXplIjowLCJTcGFjaW5nIjoxLjAsIlBhZGRpbmciOnsiJHJlZiI6IjE2MjkifSwiU2hhcGVTdHlsZSI6eyIkaWQiOiIxOTAzIiwiTWFyZ2luIjp7IiRyZWYiOiIyMTEifSwiUGFkZGluZyI6eyIkcmVmIjoiMjEyIn0sIkJhY2tncm91bmQiOnsiJGlkIjoiMTkwNCIsIkNvbG9yIjp7IiRpZCI6IjE5MDUiLCJBIjoyNTUsIlIiOjI1NSwiRyI6MTkyLCJCIjowfX0sIklzVmlzaWJsZSI6dHJ1ZSwiV2lkdGgiOjEyLjAsIkhlaWdodCI6MTQuMCwiQm9yZGVyU3R5bGUiOnsiJGlkIjoiMTkwNiIsIkxpbmVDb2xvciI6eyIkcmVmIjoiMTYzNCJ9LCJMaW5lV2VpZ2h0IjowLjAsIkxpbmVUeXBlIjowLCJQYXJlbnRTdHlsZSI6bnVsbH0sIlBhcmVudFN0eWxlIjpudWxsfSwiVGl0bGVTdHlsZSI6eyIkaWQiOiIxOTA3IiwiRm9udFNldHRpbmdzIjp7IiRpZCI6IjE5MDg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aWQiOiIxOTA5IiwiQ29sb3IiOnsiJGlkIjoiMTkxMCIsIkEiOjAsIlIiOjI1NSwiRyI6MjU1LCJCIjoyNTV9fSwiSXNWaXNpYmxlIjpmYWxzZSwiV2lkdGgiOjAuMCwiSGVpZ2h0IjowLjAsIkJvcmRlclN0eWxlIjp7IiRpZCI6IjE5MTEiLCJMaW5lQ29sb3IiOm51bGwsIkxpbmVXZWlnaHQiOjAuMCwiTGluZVR5cGUiOjAsIlBhcmVudFN0eWxlIjpudWxsfSwiUGFyZW50U3R5bGUiOm51bGx9LCJEYXRlU3R5bGUiOnsiJGlkIjoiMTkxMiIsIkZvbnRTZXR0aW5ncyI6eyIkaWQiOiIxOTEzIiwiRm9udFNpemUiOjEwLCJGb250TmFtZSI6IkNhbGlicmkiLCJJc0JvbGQiOmZhbHNlLCJJc0l0YWxpYyI6ZmFsc2UsIklzVW5kZXJsaW5lZCI6ZmFsc2UsIlBhcmVudFN0eWxlIjpudWxsfSwiQXV0b1NpemUiOjAsIkZvcmVncm91bmQiOnsiJGlkIjoiMTkxNCIsIkNvbG9yIjp7IiRpZCI6IjE5MT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CJ9LCJQYWRkaW5nIjp7IiRyZWYiOiIyMjkifSwiQmFja2dyb3VuZCI6eyIkaWQiOiIxOTE2IiwiQ29sb3IiOnsiJGlkIjoiMTkxNyIsIkEiOjAsIlIiOjI1NSwiRyI6MjU1LCJCIjoyNTV9fSwiSXNWaXNpYmxlIjpmYWxzZSwiV2lkdGgiOjAuMCwiSGVpZ2h0IjowLjAsIkJvcmRlclN0eWxlIjp7IiRpZCI6IjE5MTgiLCJMaW5lQ29sb3IiOm51bGwsIkxpbmVXZWlnaHQiOjAuMCwiTGluZVR5cGUiOjAsIlBhcmVudFN0eWxlIjpudWxsfSwiUGFyZW50U3R5bGUiOm51bGx9LCJEYXRlRm9ybWF0Ijp7IiRyZWYiOiIxODA3In0sIldlZWtOdW1iZXJpbmciOnsiJGlkIjoiMTkxOSIsIkZvcm1hdCI6MCwiSXNWaXNpYmxlIjpmYWxzZSwiTGFzdEtub3duVmlzaWJpbGl0eVN0YXRlIjpmYWxzZX0sIklzVmlzaWJsZSI6dHJ1ZSwiUGFyZW50U3R5bGUiOm51bGx9LCJJbmRleCI6NywiUGVyY2VudGFnZUNvbXBsZXRlIjpudWxsLCJQb3NpdGlvbiI6eyJSYXRpbyI6MC4wLCJJc0N1c3RvbSI6ZmFsc2V9LCJEYXRlRm9ybWF0Ijp7IiRyZWYiOiIxODA3In0sIldlZWtOdW1iZXJpbmciOnsiJGlkIjoiMTkyMCIsIkZvcm1hdCI6MCwiSXNWaXNpYmxlIjpmYWxzZSwiTGFzdEtub3duVmlzaWJpbGl0eVN0YXRlIjpmYWxzZX0sIlJlbGF0ZWRUYXNrSWQiOiIwMDAwMDAwMC0wMDAwLTAwMDAtMDAwMC0wMDAwMDAwMDAwMDAiLCJJZCI6ImIwZGRkNTdlLTIxZTAtNGUzOS1iNTdkLWNlMWM0NzhhYTAzYyIsIkltcG9ydElkIjoiQVM2IiwiVGl0bGUiOiJBUzYiLCJOb3RlIjpudWxsLCJIeXBlcmxpbmsiOnsiJGlkIjoiMTkyMSIsIkFkZHJlc3MiOiIiLCJTdWJBZGRyZXNzIjoiIn0sIklzQ2hhbmdlZCI6ZmFsc2UsIklzTmV3IjpmYWxzZX0seyIkaWQiOiIxOTIyIiwiRGF0ZSI6IjIwMTgtMDUtMTRUMjM6NTk6MDAiLCJTdHlsZSI6eyIkaWQiOiIxOTIzIiwiU2hhcGUiOjEzLCJDb25uZWN0b3JNYXJnaW4iOnsiJHJlZiI6IjE2MjUifSwiQ29ubmVjdG9yU3R5bGUiOnsiJGlkIjoiMTkyNCIsIkxpbmVDb2xvciI6eyIkcmVmIjoiMTYyNyJ9LCJMaW5lV2VpZ2h0IjoxLjAsIkxpbmVUeXBlIjowLCJQYXJlbnRTdHlsZSI6bnVsbH0sIklzQmVsb3dUaW1lYmFuZCI6ZmFsc2UsIlBvc2l0aW9uT25UYXNrIjowLCJIaWRlRGF0ZSI6ZmFsc2UsIlNoYXBlU2l6ZSI6MCwiU3BhY2luZyI6MS4wLCJQYWRkaW5nIjp7IiRyZWYiOiIxNjI5In0sIlNoYXBlU3R5bGUiOnsiJGlkIjoiMTkyNSIsIk1hcmdpbiI6eyIkcmVmIjoiMjExIn0sIlBhZGRpbmciOnsiJHJlZiI6IjIxMiJ9LCJCYWNrZ3JvdW5kIjp7IiRpZCI6IjE5MjYiLCJDb2xvciI6eyIkaWQiOiIxOTI3IiwiQSI6MjU1LCJSIjoyNTUsIkciOjE5MiwiQiI6MH19LCJJc1Zpc2libGUiOnRydWUsIldpZHRoIjoxMi4wLCJIZWlnaHQiOjE0LjAsIkJvcmRlclN0eWxlIjp7IiRpZCI6IjE5MjgiLCJMaW5lQ29sb3IiOnsiJHJlZiI6IjE2MzQifSwiTGluZVdlaWdodCI6MC4wLCJMaW5lVHlwZSI6MCwiUGFyZW50U3R5bGUiOm51bGx9LCJQYXJlbnRTdHlsZSI6bnVsbH0sIlRpdGxlU3R5bGUiOnsiJGlkIjoiMTkyOSIsIkZvbnRTZXR0aW5ncyI6eyIkaWQiOiIxOTMwIiwiRm9udFNpemUiOjExLCJGb250TmFtZSI6IlNlZ29lIFVJIiwiSXNCb2xkIjp0cnVlLCJJc0l0YWxpYyI6ZmFsc2UsIklzVW5kZXJsaW5lZCI6ZmFsc2UsIlBhcmVudFN0eWxlIjpudWxsfSwiQXV0b1NpemUiOjAsIkZvcmVncm91bmQiOnsiJHJlZiI6IjE3In0sIk1heFdpZHRoIjoyMDAuMCwiTWF4SGVpZ2h0IjoiSW5maW5pdHkiLCJTbWFydEZvcmVncm91bmRJc0FjdGl2ZSI6ZmFsc2UsIkhvcml6b250YWxBbGlnbm1lbnQiOjEsIlZlcnRpY2FsQWxpZ25tZW50IjowLCJTbWFydEZvcmVncm91bmQiOm51bGwsIkJhY2tncm91bmRGaWxsVHlwZSI6MCwiTWFyZ2luIjp7IiRyZWYiOiIyMjAifSwiUGFkZGluZyI6eyIkcmVmIjoiMjIxIn0sIkJhY2tncm91bmQiOnsiJGlkIjoiMTkzMSIsIkNvbG9yIjp7IiRpZCI6IjE5MzIiLCJBIjowLCJSIjoyNTUsIkciOjI1NSwiQiI6MjU1fX0sIklzVmlzaWJsZSI6ZmFsc2UsIldpZHRoIjowLjAsIkhlaWdodCI6MC4wLCJCb3JkZXJTdHlsZSI6eyIkaWQiOiIxOTMzIiwiTGluZUNvbG9yIjpudWxsLCJMaW5lV2VpZ2h0IjowLjAsIkxpbmVUeXBlIjowLCJQYXJlbnRTdHlsZSI6bnVsbH0sIlBhcmVudFN0eWxlIjpudWxsfSwiRGF0ZVN0eWxlIjp7IiRpZCI6IjE5MzQiLCJGb250U2V0dGluZ3MiOnsiJGlkIjoiMTkzNSIsIkZvbnRTaXplIjoxMCwiRm9udE5hbWUiOiJDYWxpYnJpIiwiSXNCb2xkIjpmYWxzZSwiSXNJdGFsaWMiOmZhbHNlLCJJc1VuZGVybGluZWQiOmZhbHNlLCJQYXJlbnRTdHlsZSI6bnVsbH0sIkF1dG9TaXplIjowLCJGb3JlZ3JvdW5kIjp7IiRpZCI6IjE5MzYiLCJDb2xvciI6eyIkaWQiOiIxOTM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GlkIjoiMTkzOCIsIkNvbG9yIjp7IiRpZCI6IjE5MzkiLCJBIjowLCJSIjoyNTUsIkciOjI1NSwiQiI6MjU1fX0sIklzVmlzaWJsZSI6ZmFsc2UsIldpZHRoIjowLjAsIkhlaWdodCI6MC4wLCJCb3JkZXJTdHlsZSI6eyIkaWQiOiIxOTQwIiwiTGluZUNvbG9yIjpudWxsLCJMaW5lV2VpZ2h0IjowLjAsIkxpbmVUeXBlIjowLCJQYXJlbnRTdHlsZSI6bnVsbH0sIlBhcmVudFN0eWxlIjpudWxsfSwiRGF0ZUZvcm1hdCI6eyIkaWQiOiIxOTQ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k0MiIsIkRhdGVQYXJ0SXNWaXNpYmxlIjpmYWxzZSwiVGltZVBhcnRJc1Zpc2libGUiOmZhbHNlfX0sIldlZWtOdW1iZXJpbmciOnsiJGlkIjoiMTk0MyIsIkZvcm1hdCI6MCwiSXNWaXNpYmxlIjpmYWxzZSwiTGFzdEtub3duVmlzaWJpbGl0eVN0YXRlIjpmYWxzZX0sIklzVmlzaWJsZSI6dHJ1ZSwiUGFyZW50U3R5bGUiOm51bGx9LCJJbmRleCI6OCwiUGVyY2VudGFnZUNvbXBsZXRlIjpudWxsLCJQb3NpdGlvbiI6eyJSYXRpbyI6MC4wLCJJc0N1c3RvbSI6ZmFsc2V9LCJEYXRlRm9ybWF0Ijp7IiRyZWYiOiIxOTQxIn0sIldlZWtOdW1iZXJpbmciOnsiJGlkIjoiMTk0NCIsIkZvcm1hdCI6MCwiSXNWaXNpYmxlIjpmYWxzZSwiTGFzdEtub3duVmlzaWJpbGl0eVN0YXRlIjpmYWxzZX0sIlJlbGF0ZWRUYXNrSWQiOiIwMDAwMDAwMC0wMDAwLTAwMDAtMDAwMC0wMDAwMDAwMDAwMDAiLCJJZCI6IjQ0ZDI4NzA2LTJiMjMtNDNiYy04NDMxLTk4MWZlYTBlZDIyMSIsIkltcG9ydElkIjoiSkoxIiwiVGl0bGUiOiJKSjEiLCJOb3RlIjpudWxsLCJIeXBlcmxpbmsiOnsiJGlkIjoiMTk0NSIsIkFkZHJlc3MiOiIiLCJTdWJBZGRyZXNzIjoiIn0sIklzQ2hhbmdlZCI6ZmFsc2UsIklzTmV3IjpmYWxzZX0seyIkaWQiOiIxOTQ2IiwiRGF0ZSI6IjIwMTgtMDUtMjNUMjM6NTk6MDAiLCJTdHlsZSI6eyIkaWQiOiIxOTQ3IiwiU2hhcGUiOjEzLCJDb25uZWN0b3JNYXJnaW4iOnsiJHJlZiI6IjE2MjUifSwiQ29ubmVjdG9yU3R5bGUiOnsiJGlkIjoiMTk0OCIsIkxpbmVDb2xvciI6eyIkcmVmIjoiMTYyNyJ9LCJMaW5lV2VpZ2h0IjoxLjAsIkxpbmVUeXBlIjowLCJQYXJlbnRTdHlsZSI6bnVsbH0sIklzQmVsb3dUaW1lYmFuZCI6ZmFsc2UsIlBvc2l0aW9uT25UYXNrIjowLCJIaWRlRGF0ZSI6ZmFsc2UsIlNoYXBlU2l6ZSI6MCwiU3BhY2luZyI6MS4wLCJQYWRkaW5nIjp7IiRyZWYiOiIxNjI5In0sIlNoYXBlU3R5bGUiOnsiJGlkIjoiMTk0OSIsIk1hcmdpbiI6eyIkcmVmIjoiMjExIn0sIlBhZGRpbmciOnsiJHJlZiI6IjIxMiJ9LCJCYWNrZ3JvdW5kIjp7IiRpZCI6IjE5NTAiLCJDb2xvciI6eyIkaWQiOiIxOTUxIiwiQSI6MjU1LCJSIjoyNTUsIkciOjE5MiwiQiI6MH19LCJJc1Zpc2libGUiOnRydWUsIldpZHRoIjoxMi4wLCJIZWlnaHQiOjE0LjAsIkJvcmRlclN0eWxlIjp7IiRpZCI6IjE5NTIiLCJMaW5lQ29sb3IiOnsiJHJlZiI6IjE2MzQifSwiTGluZVdlaWdodCI6MC4wLCJMaW5lVHlwZSI6MCwiUGFyZW50U3R5bGUiOm51bGx9LCJQYXJlbnRTdHlsZSI6bnVsbH0sIlRpdGxlU3R5bGUiOnsiJGlkIjoiMTk1MyIsIkZvbnRTZXR0aW5ncyI6eyIkaWQiOiIxOTU0IiwiRm9udFNpemUiOjExLCJGb250TmFtZSI6IlNlZ29lIFVJIiwiSXNCb2xkIjp0cnVlLCJJc0l0YWxpYyI6ZmFsc2UsIklzVW5kZXJsaW5lZCI6ZmFsc2UsIlBhcmVudFN0eWxlIjpudWxsfSwiQXV0b1NpemUiOjAsIkZvcmVncm91bmQiOnsiJHJlZiI6IjE3In0sIk1heFdpZHRoIjoyMDAuMCwiTWF4SGVpZ2h0IjoiSW5maW5pdHkiLCJTbWFydEZvcmVncm91bmRJc0FjdGl2ZSI6ZmFsc2UsIkhvcml6b250YWxBbGlnbm1lbnQiOjEsIlZlcnRpY2FsQWxpZ25tZW50IjowLCJTbWFydEZvcmVncm91bmQiOm51bGwsIkJhY2tncm91bmRGaWxsVHlwZSI6MCwiTWFyZ2luIjp7IiRyZWYiOiIyMjAifSwiUGFkZGluZyI6eyIkcmVmIjoiMjIxIn0sIkJhY2tncm91bmQiOnsiJGlkIjoiMTk1NSIsIkNvbG9yIjp7IiRpZCI6IjE5NTYiLCJBIjowLCJSIjoyNTUsIkciOjI1NSwiQiI6MjU1fX0sIklzVmlzaWJsZSI6ZmFsc2UsIldpZHRoIjowLjAsIkhlaWdodCI6MC4wLCJCb3JkZXJTdHlsZSI6eyIkaWQiOiIxOTU3IiwiTGluZUNvbG9yIjpudWxsLCJMaW5lV2VpZ2h0IjowLjAsIkxpbmVUeXBlIjowLCJQYXJlbnRTdHlsZSI6bnVsbH0sIlBhcmVudFN0eWxlIjpudWxsfSwiRGF0ZVN0eWxlIjp7IiRpZCI6IjE5NTgiLCJGb250U2V0dGluZ3MiOnsiJGlkIjoiMTk1OSIsIkZvbnRTaXplIjoxMCwiRm9udE5hbWUiOiJDYWxpYnJpIiwiSXNCb2xkIjpmYWxzZSwiSXNJdGFsaWMiOmZhbHNlLCJJc1VuZGVybGluZWQiOmZhbHNlLCJQYXJlbnRTdHlsZSI6bnVsbH0sIkF1dG9TaXplIjowLCJGb3JlZ3JvdW5kIjp7IiRpZCI6IjE5NjAiLCJDb2xvciI6eyIkaWQiOiIxOTY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GlkIjoiMTk2MiIsIkNvbG9yIjp7IiRpZCI6IjE5NjMiLCJBIjowLCJSIjoyNTUsIkciOjI1NSwiQiI6MjU1fX0sIklzVmlzaWJsZSI6ZmFsc2UsIldpZHRoIjowLjAsIkhlaWdodCI6MC4wLCJCb3JkZXJTdHlsZSI6eyIkaWQiOiIxOTY0IiwiTGluZUNvbG9yIjpudWxsLCJMaW5lV2VpZ2h0IjowLjAsIkxpbmVUeXBlIjowLCJQYXJlbnRTdHlsZSI6bnVsbH0sIlBhcmVudFN0eWxlIjpudWxsfSwiRGF0ZUZvcm1hdCI6eyIkcmVmIjoiMTk0MSJ9LCJXZWVrTnVtYmVyaW5nIjp7IiRpZCI6IjE5NjUiLCJGb3JtYXQiOjAsIklzVmlzaWJsZSI6ZmFsc2UsIkxhc3RLbm93blZpc2liaWxpdHlTdGF0ZSI6ZmFsc2V9LCJJc1Zpc2libGUiOnRydWUsIlBhcmVudFN0eWxlIjpudWxsfSwiSW5kZXgiOjksIlBlcmNlbnRhZ2VDb21wbGV0ZSI6bnVsbCwiUG9zaXRpb24iOnsiUmF0aW8iOjAuMCwiSXNDdXN0b20iOmZhbHNlfSwiRGF0ZUZvcm1hdCI6eyIkcmVmIjoiMTk0MSJ9LCJXZWVrTnVtYmVyaW5nIjp7IiRpZCI6IjE5NjYiLCJGb3JtYXQiOjAsIklzVmlzaWJsZSI6ZmFsc2UsIkxhc3RLbm93blZpc2liaWxpdHlTdGF0ZSI6ZmFsc2V9LCJSZWxhdGVkVGFza0lkIjoiMDAwMDAwMDAtMDAwMC0wMDAwLTAwMDAtMDAwMDAwMDAwMDAwIiwiSWQiOiJhOTUyZGYwMy1mYzQxLTQ2ZGQtYTIxZi1lZDYwMDAxNDYzMjEiLCJJbXBvcnRJZCI6IkpKMiIsIlRpdGxlIjoiSkoyIiwiTm90ZSI6bnVsbCwiSHlwZXJsaW5rIjp7IiRpZCI6IjE5NjciLCJBZGRyZXNzIjoiIiwiU3ViQWRkcmVzcyI6IiJ9LCJJc0NoYW5nZWQiOmZhbHNlLCJJc05ldyI6ZmFsc2V9LHsiJGlkIjoiMTk2OCIsIkRhdGUiOiIyMDE4LTA2LTAxVDIzOjU5OjAwIiwiU3R5bGUiOnsiJGlkIjoiMTk2OSIsIlNoYXBlIjoxMywiQ29ubmVjdG9yTWFyZ2luIjp7IiRyZWYiOiIxNjI1In0sIkNvbm5lY3RvclN0eWxlIjp7IiRpZCI6IjE5NzAiLCJMaW5lQ29sb3IiOnsiJHJlZiI6IjE2MjcifSwiTGluZVdlaWdodCI6MS4wLCJMaW5lVHlwZSI6MCwiUGFyZW50U3R5bGUiOm51bGx9LCJJc0JlbG93VGltZWJhbmQiOmZhbHNlLCJQb3NpdGlvbk9uVGFzayI6MCwiSGlkZURhdGUiOmZhbHNlLCJTaGFwZVNpemUiOjAsIlNwYWNpbmciOjEuMCwiUGFkZGluZyI6eyIkcmVmIjoiMTYyOSJ9LCJTaGFwZVN0eWxlIjp7IiRpZCI6IjE5NzEiLCJNYXJnaW4iOnsiJHJlZiI6IjIxMSJ9LCJQYWRkaW5nIjp7IiRyZWYiOiIyMTIifSwiQmFja2dyb3VuZCI6eyIkaWQiOiIxOTcyIiwiQ29sb3IiOnsiJGlkIjoiMTk3MyIsIkEiOjI1NSwiUiI6MjU1LCJHIjoxOTIsIkIiOjB9fSwiSXNWaXNpYmxlIjp0cnVlLCJXaWR0aCI6MTIuMCwiSGVpZ2h0IjoxNC4wLCJCb3JkZXJTdHlsZSI6eyIkaWQiOiIxOTc0IiwiTGluZUNvbG9yIjp7IiRyZWYiOiIxNjM0In0sIkxpbmVXZWlnaHQiOjAuMCwiTGluZVR5cGUiOjAsIlBhcmVudFN0eWxlIjpudWxsfSwiUGFyZW50U3R5bGUiOm51bGx9LCJUaXRsZVN0eWxlIjp7IiRpZCI6IjE5NzUiLCJGb250U2V0dGluZ3MiOnsiJGlkIjoiMTk3Ni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pZCI6IjE5NzciLCJDb2xvciI6eyIkaWQiOiIxOTc4IiwiQSI6MCwiUiI6MjU1LCJHIjoyNTUsIkIiOjI1NX19LCJJc1Zpc2libGUiOmZhbHNlLCJXaWR0aCI6MC4wLCJIZWlnaHQiOjAuMCwiQm9yZGVyU3R5bGUiOnsiJGlkIjoiMTk3OSIsIkxpbmVDb2xvciI6bnVsbCwiTGluZVdlaWdodCI6MC4wLCJMaW5lVHlwZSI6MCwiUGFyZW50U3R5bGUiOm51bGx9LCJQYXJlbnRTdHlsZSI6bnVsbH0sIkRhdGVTdHlsZSI6eyIkaWQiOiIxOTgwIiwiRm9udFNldHRpbmdzIjp7IiRpZCI6IjE5ODEiLCJGb250U2l6ZSI6MTAsIkZvbnROYW1lIjoiQ2FsaWJyaSIsIklzQm9sZCI6ZmFsc2UsIklzSXRhbGljIjpmYWxzZSwiSXNVbmRlcmxpbmVkIjpmYWxzZSwiUGFyZW50U3R5bGUiOm51bGx9LCJBdXRvU2l6ZSI6MCwiRm9yZWdyb3VuZCI6eyIkaWQiOiIxOTgyIiwiQ29sb3IiOnsiJGlkIjoiMTk4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4In0sIlBhZGRpbmciOnsiJHJlZiI6IjIyOSJ9LCJCYWNrZ3JvdW5kIjp7IiRpZCI6IjE5ODQiLCJDb2xvciI6eyIkaWQiOiIxOTg1IiwiQSI6MCwiUiI6MjU1LCJHIjoyNTUsIkIiOjI1NX19LCJJc1Zpc2libGUiOmZhbHNlLCJXaWR0aCI6MC4wLCJIZWlnaHQiOjAuMCwiQm9yZGVyU3R5bGUiOnsiJGlkIjoiMTk4NiIsIkxpbmVDb2xvciI6bnVsbCwiTGluZVdlaWdodCI6MC4wLCJMaW5lVHlwZSI6MCwiUGFyZW50U3R5bGUiOm51bGx9LCJQYXJlbnRTdHlsZSI6bnVsbH0sIkRhdGVGb3JtYXQiOnsiJGlkIjoiMTk4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ODgiLCJEYXRlUGFydElzVmlzaWJsZSI6ZmFsc2UsIlRpbWVQYXJ0SXNWaXNpYmxlIjpmYWxzZX19LCJXZWVrTnVtYmVyaW5nIjp7IiRpZCI6IjE5ODkiLCJGb3JtYXQiOjAsIklzVmlzaWJsZSI6ZmFsc2UsIkxhc3RLbm93blZpc2liaWxpdHlTdGF0ZSI6ZmFsc2V9LCJJc1Zpc2libGUiOnRydWUsIlBhcmVudFN0eWxlIjpudWxsfSwiSW5kZXgiOjEwLCJQZXJjZW50YWdlQ29tcGxldGUiOm51bGwsIlBvc2l0aW9uIjp7IlJhdGlvIjowLjAsIklzQ3VzdG9tIjpmYWxzZX0sIkRhdGVGb3JtYXQiOnsiJHJlZiI6IjE5ODcifSwiV2Vla051bWJlcmluZyI6eyIkaWQiOiIxOTkwIiwiRm9ybWF0IjowLCJJc1Zpc2libGUiOmZhbHNlLCJMYXN0S25vd25WaXNpYmlsaXR5U3RhdGUiOmZhbHNlfSwiUmVsYXRlZFRhc2tJZCI6IjAwMDAwMDAwLTAwMDAtMDAwMC0wMDAwLTAwMDAwMDAwMDAwMCIsIklkIjoiZjBiZDc3MmUtNTA2My00Nzc0LTlhNzgtMjFiODEyMGE2Y2JkIiwiSW1wb3J0SWQiOiJJRjIiLCJUaXRsZSI6IklGMiIsIk5vdGUiOm51bGwsIkh5cGVybGluayI6eyIkaWQiOiIxOTkxIiwiQWRkcmVzcyI6IiIsIlN1YkFkZHJlc3MiOiIifSwiSXNDaGFuZ2VkIjpmYWxzZSwiSXNOZXciOmZhbHNlfSx7IiRpZCI6IjE5OTIiLCJEYXRlIjoiMjAxOC0wNS0xOFQyMzo1OTowMCIsIlN0eWxlIjp7IiRpZCI6IjE5OTMiLCJTaGFwZSI6MTMsIkNvbm5lY3Rvck1hcmdpbiI6eyIkcmVmIjoiMTYyNSJ9LCJDb25uZWN0b3JTdHlsZSI6eyIkaWQiOiIxOTk0IiwiTGluZUNvbG9yIjp7IiRyZWYiOiIxNjI3In0sIkxpbmVXZWlnaHQiOjEuMCwiTGluZVR5cGUiOjAsIlBhcmVudFN0eWxlIjpudWxsfSwiSXNCZWxvd1RpbWViYW5kIjpmYWxzZSwiUG9zaXRpb25PblRhc2siOjAsIkhpZGVEYXRlIjpmYWxzZSwiU2hhcGVTaXplIjowLCJTcGFjaW5nIjoxLjAsIlBhZGRpbmciOnsiJHJlZiI6IjE2MjkifSwiU2hhcGVTdHlsZSI6eyIkaWQiOiIxOTk1IiwiTWFyZ2luIjp7IiRyZWYiOiIyMTEifSwiUGFkZGluZyI6eyIkcmVmIjoiMjEyIn0sIkJhY2tncm91bmQiOnsiJGlkIjoiMTk5NiIsIkNvbG9yIjp7IiRpZCI6IjE5OTciLCJBIjoyNTUsIlIiOjI1NSwiRyI6MTkyLCJCIjowfX0sIklzVmlzaWJsZSI6dHJ1ZSwiV2lkdGgiOjEyLjAsIkhlaWdodCI6MTQuMCwiQm9yZGVyU3R5bGUiOnsiJGlkIjoiMTk5OCIsIkxpbmVDb2xvciI6eyIkcmVmIjoiMTYzNCJ9LCJMaW5lV2VpZ2h0IjowLjAsIkxpbmVUeXBlIjowLCJQYXJlbnRTdHlsZSI6bnVsbH0sIlBhcmVudFN0eWxlIjpudWxsfSwiVGl0bGVTdHlsZSI6eyIkaWQiOiIxOTk5IiwiRm9udFNldHRpbmdzIjp7IiRpZCI6IjIwMDA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aWQiOiIyMDAxIiwiQ29sb3IiOnsiJGlkIjoiMjAwMiIsIkEiOjAsIlIiOjI1NSwiRyI6MjU1LCJCIjoyNTV9fSwiSXNWaXNpYmxlIjpmYWxzZSwiV2lkdGgiOjAuMCwiSGVpZ2h0IjowLjAsIkJvcmRlclN0eWxlIjp7IiRpZCI6IjIwMDMiLCJMaW5lQ29sb3IiOm51bGwsIkxpbmVXZWlnaHQiOjAuMCwiTGluZVR5cGUiOjAsIlBhcmVudFN0eWxlIjpudWxsfSwiUGFyZW50U3R5bGUiOm51bGx9LCJEYXRlU3R5bGUiOnsiJGlkIjoiMjAwNCIsIkZvbnRTZXR0aW5ncyI6eyIkaWQiOiIyMDA1IiwiRm9udFNpemUiOjEwLCJGb250TmFtZSI6IkNhbGlicmkiLCJJc0JvbGQiOmZhbHNlLCJJc0l0YWxpYyI6ZmFsc2UsIklzVW5kZXJsaW5lZCI6ZmFsc2UsIlBhcmVudFN0eWxlIjpudWxsfSwiQXV0b1NpemUiOjAsIkZvcmVncm91bmQiOnsiJGlkIjoiMjAwNiIsIkNvbG9yIjp7IiRpZCI6IjIwM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CJ9LCJQYWRkaW5nIjp7IiRyZWYiOiIyMjkifSwiQmFja2dyb3VuZCI6eyIkaWQiOiIyMDA4IiwiQ29sb3IiOnsiJGlkIjoiMjAwOSIsIkEiOjAsIlIiOjI1NSwiRyI6MjU1LCJCIjoyNTV9fSwiSXNWaXNpYmxlIjpmYWxzZSwiV2lkdGgiOjAuMCwiSGVpZ2h0IjowLjAsIkJvcmRlclN0eWxlIjp7IiRpZCI6IjIwMTAiLCJMaW5lQ29sb3IiOm51bGwsIkxpbmVXZWlnaHQiOjAuMCwiTGluZVR5cGUiOjAsIlBhcmVudFN0eWxlIjpudWxsfSwiUGFyZW50U3R5bGUiOm51bGx9LCJEYXRlRm9ybWF0Ijp7IiRyZWYiOiIxOTg3In0sIldlZWtOdW1iZXJpbmciOnsiJGlkIjoiMjAxMSIsIkZvcm1hdCI6MCwiSXNWaXNpYmxlIjpmYWxzZSwiTGFzdEtub3duVmlzaWJpbGl0eVN0YXRlIjpmYWxzZX0sIklzVmlzaWJsZSI6dHJ1ZSwiUGFyZW50U3R5bGUiOm51bGx9LCJJbmRleCI6MTEsIlBlcmNlbnRhZ2VDb21wbGV0ZSI6bnVsbCwiUG9zaXRpb24iOnsiUmF0aW8iOjAuMCwiSXNDdXN0b20iOmZhbHNlfSwiRGF0ZUZvcm1hdCI6eyIkcmVmIjoiMTk4NyJ9LCJXZWVrTnVtYmVyaW5nIjp7IiRpZCI6IjIwMTIiLCJGb3JtYXQiOjAsIklzVmlzaWJsZSI6ZmFsc2UsIkxhc3RLbm93blZpc2liaWxpdHlTdGF0ZSI6ZmFsc2V9LCJSZWxhdGVkVGFza0lkIjoiMDAwMDAwMDAtMDAwMC0wMDAwLTAwMDAtMDAwMDAwMDAwMDAwIiwiSWQiOiIyODhhZjAzZS05YzFiLTQ2ZDktYTdiMi1jZWRmNGJlZDIzNzciLCJJbXBvcnRJZCI6IklGMSIsIlRpdGxlIjoiSUYxIiwiTm90ZSI6bnVsbCwiSHlwZXJsaW5rIjp7IiRpZCI6IjIwMTMiLCJBZGRyZXNzIjoiIiwiU3ViQWRkcmVzcyI6IiJ9LCJJc0NoYW5nZWQiOmZhbHNlLCJJc05ldyI6ZmFsc2V9LHsiJGlkIjoiMjAxNCIsIkRhdGUiOiIyMDE4LTA1LTEyVDIzOjU5OjAwIiwiU3R5bGUiOnsiJGlkIjoiMjAxNSIsIlNoYXBlIjoxMywiQ29ubmVjdG9yTWFyZ2luIjp7IiRyZWYiOiIxNjI1In0sIkNvbm5lY3RvclN0eWxlIjp7IiRpZCI6IjIwMTYiLCJMaW5lQ29sb3IiOnsiJHJlZiI6IjE2MjcifSwiTGluZVdlaWdodCI6MS4wLCJMaW5lVHlwZSI6MCwiUGFyZW50U3R5bGUiOm51bGx9LCJJc0JlbG93VGltZWJhbmQiOmZhbHNlLCJQb3NpdGlvbk9uVGFzayI6MCwiSGlkZURhdGUiOmZhbHNlLCJTaGFwZVNpemUiOjAsIlNwYWNpbmciOjEuMCwiUGFkZGluZyI6eyIkcmVmIjoiMTYyOSJ9LCJTaGFwZVN0eWxlIjp7IiRpZCI6IjIwMTciLCJNYXJnaW4iOnsiJHJlZiI6IjIxMSJ9LCJQYWRkaW5nIjp7IiRyZWYiOiIyMTIifSwiQmFja2dyb3VuZCI6eyIkaWQiOiIyMDE4IiwiQ29sb3IiOnsiJGlkIjoiMjAxOSIsIkEiOjI1NSwiUiI6MjU1LCJHIjoxOTIsIkIiOjB9fSwiSXNWaXNpYmxlIjp0cnVlLCJXaWR0aCI6MTIuMCwiSGVpZ2h0IjoxNC4wLCJCb3JkZXJTdHlsZSI6eyIkaWQiOiIyMDIwIiwiTGluZUNvbG9yIjp7IiRyZWYiOiIxNjM0In0sIkxpbmVXZWlnaHQiOjAuMCwiTGluZVR5cGUiOjAsIlBhcmVudFN0eWxlIjpudWxsfSwiUGFyZW50U3R5bGUiOm51bGx9LCJUaXRsZVN0eWxlIjp7IiRpZCI6IjIwMjEiLCJGb250U2V0dGluZ3MiOnsiJGlkIjoiMjAyMi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pZCI6IjIwMjMiLCJDb2xvciI6eyIkaWQiOiIyMDI0IiwiQSI6MCwiUiI6MjU1LCJHIjoyNTUsIkIiOjI1NX19LCJJc1Zpc2libGUiOmZhbHNlLCJXaWR0aCI6MC4wLCJIZWlnaHQiOjAuMCwiQm9yZGVyU3R5bGUiOnsiJGlkIjoiMjAyNSIsIkxpbmVDb2xvciI6bnVsbCwiTGluZVdlaWdodCI6MC4wLCJMaW5lVHlwZSI6MCwiUGFyZW50U3R5bGUiOm51bGx9LCJQYXJlbnRTdHlsZSI6bnVsbH0sIkRhdGVTdHlsZSI6eyIkaWQiOiIyMDI2IiwiRm9udFNldHRpbmdzIjp7IiRpZCI6IjIwMjciLCJGb250U2l6ZSI6MTAsIkZvbnROYW1lIjoiQ2FsaWJyaSIsIklzQm9sZCI6ZmFsc2UsIklzSXRhbGljIjpmYWxzZSwiSXNVbmRlcmxpbmVkIjpmYWxzZSwiUGFyZW50U3R5bGUiOm51bGx9LCJBdXRvU2l6ZSI6MCwiRm9yZWdyb3VuZCI6eyIkaWQiOiIyMDI4IiwiQ29sb3IiOnsiJGlkIjoiMjAy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4In0sIlBhZGRpbmciOnsiJHJlZiI6IjIyOSJ9LCJCYWNrZ3JvdW5kIjp7IiRpZCI6IjIwMzAiLCJDb2xvciI6eyIkaWQiOiIyMDMxIiwiQSI6MCwiUiI6MjU1LCJHIjoyNTUsIkIiOjI1NX19LCJJc1Zpc2libGUiOmZhbHNlLCJXaWR0aCI6MC4wLCJIZWlnaHQiOjAuMCwiQm9yZGVyU3R5bGUiOnsiJGlkIjoiMjAzMiIsIkxpbmVDb2xvciI6bnVsbCwiTGluZVdlaWdodCI6MC4wLCJMaW5lVHlwZSI6MCwiUGFyZW50U3R5bGUiOm51bGx9LCJQYXJlbnRTdHlsZSI6bnVsbH0sIkRhdGVGb3JtYXQiOnsiJHJlZiI6IjE5ODcifSwiV2Vla051bWJlcmluZyI6eyIkaWQiOiIyMDMzIiwiRm9ybWF0IjowLCJJc1Zpc2libGUiOmZhbHNlLCJMYXN0S25vd25WaXNpYmlsaXR5U3RhdGUiOmZhbHNlfSwiSXNWaXNpYmxlIjp0cnVlLCJQYXJlbnRTdHlsZSI6bnVsbH0sIkluZGV4IjoxMiwiUGVyY2VudGFnZUNvbXBsZXRlIjpudWxsLCJQb3NpdGlvbiI6eyJSYXRpbyI6MC4wLCJJc0N1c3RvbSI6ZmFsc2V9LCJEYXRlRm9ybWF0Ijp7IiRyZWYiOiIxOTg3In0sIldlZWtOdW1iZXJpbmciOnsiJGlkIjoiMjAzNCIsIkZvcm1hdCI6MCwiSXNWaXNpYmxlIjpmYWxzZSwiTGFzdEtub3duVmlzaWJpbGl0eVN0YXRlIjpmYWxzZX0sIlJlbGF0ZWRUYXNrSWQiOiIwMDAwMDAwMC0wMDAwLTAwMDAtMDAwMC0wMDAwMDAwMDAwMDAiLCJJZCI6IjAxYzFmMjA2LTVmZDUtNGYzYS1iY2VlLTI0MzBlYzc4OWFkYiIsIkltcG9ydElkIjoiREQxIiwiVGl0bGUiOiJERDEiLCJOb3RlIjpudWxsLCJIeXBlcmxpbmsiOnsiJGlkIjoiMjAzNSIsIkFkZHJlc3MiOiIiLCJTdWJBZGRyZXNzIjoiIn0sIklzQ2hhbmdlZCI6ZmFsc2UsIklzTmV3IjpmYWxzZX0seyIkaWQiOiIyMDM2IiwiRGF0ZSI6IjIwMTgtMDUtMTVUMjM6NTk6MDAiLCJTdHlsZSI6eyIkaWQiOiIyMDM3IiwiU2hhcGUiOjEzLCJDb25uZWN0b3JNYXJnaW4iOnsiJHJlZiI6IjE2MjUifSwiQ29ubmVjdG9yU3R5bGUiOnsiJGlkIjoiMjAzOCIsIkxpbmVDb2xvciI6eyIkcmVmIjoiMTYyNyJ9LCJMaW5lV2VpZ2h0IjoxLjAsIkxpbmVUeXBlIjowLCJQYXJlbnRTdHlsZSI6bnVsbH0sIklzQmVsb3dUaW1lYmFuZCI6ZmFsc2UsIlBvc2l0aW9uT25UYXNrIjowLCJIaWRlRGF0ZSI6ZmFsc2UsIlNoYXBlU2l6ZSI6MCwiU3BhY2luZyI6MS4wLCJQYWRkaW5nIjp7IiRyZWYiOiIxNjI5In0sIlNoYXBlU3R5bGUiOnsiJGlkIjoiMjAzOSIsIk1hcmdpbiI6eyIkcmVmIjoiMjExIn0sIlBhZGRpbmciOnsiJHJlZiI6IjIxMiJ9LCJCYWNrZ3JvdW5kIjp7IiRpZCI6IjIwNDAiLCJDb2xvciI6eyIkaWQiOiIyMDQxIiwiQSI6MjU1LCJSIjoyNTUsIkciOjE5MiwiQiI6MH19LCJJc1Zpc2libGUiOnRydWUsIldpZHRoIjoxMi4wLCJIZWlnaHQiOjE0LjAsIkJvcmRlclN0eWxlIjp7IiRpZCI6IjIwNDIiLCJMaW5lQ29sb3IiOnsiJHJlZiI6IjE2MzQifSwiTGluZVdlaWdodCI6MC4wLCJMaW5lVHlwZSI6MCwiUGFyZW50U3R5bGUiOm51bGx9LCJQYXJlbnRTdHlsZSI6bnVsbH0sIlRpdGxlU3R5bGUiOnsiJGlkIjoiMjA0MyIsIkZvbnRTZXR0aW5ncyI6eyIkaWQiOiIyMDQ0IiwiRm9udFNpemUiOjExLCJGb250TmFtZSI6IlNlZ29lIFVJIiwiSXNCb2xkIjp0cnVlLCJJc0l0YWxpYyI6ZmFsc2UsIklzVW5kZXJsaW5lZCI6ZmFsc2UsIlBhcmVudFN0eWxlIjpudWxsfSwiQXV0b1NpemUiOjAsIkZvcmVncm91bmQiOnsiJHJlZiI6IjE3In0sIk1heFdpZHRoIjoyMDAuMCwiTWF4SGVpZ2h0IjoiSW5maW5pdHkiLCJTbWFydEZvcmVncm91bmRJc0FjdGl2ZSI6ZmFsc2UsIkhvcml6b250YWxBbGlnbm1lbnQiOjEsIlZlcnRpY2FsQWxpZ25tZW50IjowLCJTbWFydEZvcmVncm91bmQiOm51bGwsIkJhY2tncm91bmRGaWxsVHlwZSI6MCwiTWFyZ2luIjp7IiRyZWYiOiIyMjAifSwiUGFkZGluZyI6eyIkcmVmIjoiMjIxIn0sIkJhY2tncm91bmQiOnsiJGlkIjoiMjA0NSIsIkNvbG9yIjp7IiRpZCI6IjIwNDYiLCJBIjowLCJSIjoyNTUsIkciOjI1NSwiQiI6MjU1fX0sIklzVmlzaWJsZSI6ZmFsc2UsIldpZHRoIjowLjAsIkhlaWdodCI6MC4wLCJCb3JkZXJTdHlsZSI6eyIkaWQiOiIyMDQ3IiwiTGluZUNvbG9yIjpudWxsLCJMaW5lV2VpZ2h0IjowLjAsIkxpbmVUeXBlIjowLCJQYXJlbnRTdHlsZSI6bnVsbH0sIlBhcmVudFN0eWxlIjpudWxsfSwiRGF0ZVN0eWxlIjp7IiRpZCI6IjIwNDgiLCJGb250U2V0dGluZ3MiOnsiJGlkIjoiMjA0OSIsIkZvbnRTaXplIjoxMCwiRm9udE5hbWUiOiJDYWxpYnJpIiwiSXNCb2xkIjpmYWxzZSwiSXNJdGFsaWMiOmZhbHNlLCJJc1VuZGVybGluZWQiOmZhbHNlLCJQYXJlbnRTdHlsZSI6bnVsbH0sIkF1dG9TaXplIjowLCJGb3JlZ3JvdW5kIjp7IiRpZCI6IjIwNTAiLCJDb2xvciI6eyIkaWQiOiIyMDU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GlkIjoiMjA1MiIsIkNvbG9yIjp7IiRpZCI6IjIwNTMiLCJBIjowLCJSIjoyNTUsIkciOjI1NSwiQiI6MjU1fX0sIklzVmlzaWJsZSI6ZmFsc2UsIldpZHRoIjowLjAsIkhlaWdodCI6MC4wLCJCb3JkZXJTdHlsZSI6eyIkaWQiOiIyMDU0IiwiTGluZUNvbG9yIjpudWxsLCJMaW5lV2VpZ2h0IjowLjAsIkxpbmVUeXBlIjowLCJQYXJlbnRTdHlsZSI6bnVsbH0sIlBhcmVudFN0eWxlIjpudWxsfSwiRGF0ZUZvcm1hdCI6eyIkcmVmIjoiMTk4NyJ9LCJXZWVrTnVtYmVyaW5nIjp7IiRpZCI6IjIwNTUiLCJGb3JtYXQiOjAsIklzVmlzaWJsZSI6ZmFsc2UsIkxhc3RLbm93blZpc2liaWxpdHlTdGF0ZSI6ZmFsc2V9LCJJc1Zpc2libGUiOnRydWUsIlBhcmVudFN0eWxlIjpudWxsfSwiSW5kZXgiOjEzLCJQZXJjZW50YWdlQ29tcGxldGUiOm51bGwsIlBvc2l0aW9uIjp7IlJhdGlvIjowLjAsIklzQ3VzdG9tIjpmYWxzZX0sIkRhdGVGb3JtYXQiOnsiJHJlZiI6IjE5ODcifSwiV2Vla051bWJlcmluZyI6eyIkaWQiOiIyMDU2IiwiRm9ybWF0IjowLCJJc1Zpc2libGUiOmZhbHNlLCJMYXN0S25vd25WaXNpYmlsaXR5U3RhdGUiOmZhbHNlfSwiUmVsYXRlZFRhc2tJZCI6IjAwMDAwMDAwLTAwMDAtMDAwMC0wMDAwLTAwMDAwMDAwMDAwMCIsIklkIjoiOTMxMjVlMDQtMzJjZS00YTZmLTg0NWItYjMwMzdhNzMxMjZjIiwiSW1wb3J0SWQiOiJERDIiLCJUaXRsZSI6IkREMiIsIk5vdGUiOm51bGwsIkh5cGVybGluayI6eyIkaWQiOiIyMDU3IiwiQWRkcmVzcyI6IiIsIlN1YkFkZHJlc3MiOiIifSwiSXNDaGFuZ2VkIjpmYWxzZSwiSXNOZXciOmZhbHNlfSx7IiRpZCI6IjIwNTgiLCJEYXRlIjoiMjAxOC0wNS0yOFQyMzo1OTowMCIsIlN0eWxlIjp7IiRpZCI6IjIwNTkiLCJTaGFwZSI6MTMsIkNvbm5lY3Rvck1hcmdpbiI6eyIkcmVmIjoiMTYyNSJ9LCJDb25uZWN0b3JTdHlsZSI6eyIkaWQiOiIyMDYwIiwiTGluZUNvbG9yIjp7IiRyZWYiOiIxNjI3In0sIkxpbmVXZWlnaHQiOjEuMCwiTGluZVR5cGUiOjAsIlBhcmVudFN0eWxlIjpudWxsfSwiSXNCZWxvd1RpbWViYW5kIjpmYWxzZSwiUG9zaXRpb25PblRhc2siOjAsIkhpZGVEYXRlIjpmYWxzZSwiU2hhcGVTaXplIjowLCJTcGFjaW5nIjoxLjAsIlBhZGRpbmciOnsiJHJlZiI6IjE2MjkifSwiU2hhcGVTdHlsZSI6eyIkaWQiOiIyMDYxIiwiTWFyZ2luIjp7IiRyZWYiOiIyMTEifSwiUGFkZGluZyI6eyIkcmVmIjoiMjEyIn0sIkJhY2tncm91bmQiOnsiJGlkIjoiMjA2MiIsIkNvbG9yIjp7IiRpZCI6IjIwNjMiLCJBIjoyNTUsIlIiOjI1NSwiRyI6MTkyLCJCIjowfX0sIklzVmlzaWJsZSI6dHJ1ZSwiV2lkdGgiOjEyLjAsIkhlaWdodCI6MTQuMCwiQm9yZGVyU3R5bGUiOnsiJGlkIjoiMjA2NCIsIkxpbmVDb2xvciI6eyIkcmVmIjoiMTYzNCJ9LCJMaW5lV2VpZ2h0IjowLjAsIkxpbmVUeXBlIjowLCJQYXJlbnRTdHlsZSI6bnVsbH0sIlBhcmVudFN0eWxlIjpudWxsfSwiVGl0bGVTdHlsZSI6eyIkaWQiOiIyMDY1IiwiRm9udFNldHRpbmdzIjp7IiRpZCI6IjIwNjY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aWQiOiIyMDY3IiwiQ29sb3IiOnsiJGlkIjoiMjA2OCIsIkEiOjAsIlIiOjI1NSwiRyI6MjU1LCJCIjoyNTV9fSwiSXNWaXNpYmxlIjpmYWxzZSwiV2lkdGgiOjAuMCwiSGVpZ2h0IjowLjAsIkJvcmRlclN0eWxlIjp7IiRpZCI6IjIwNjkiLCJMaW5lQ29sb3IiOm51bGwsIkxpbmVXZWlnaHQiOjAuMCwiTGluZVR5cGUiOjAsIlBhcmVudFN0eWxlIjpudWxsfSwiUGFyZW50U3R5bGUiOm51bGx9LCJEYXRlU3R5bGUiOnsiJGlkIjoiMjA3MCIsIkZvbnRTZXR0aW5ncyI6eyIkaWQiOiIyMDcxIiwiRm9udFNpemUiOjEwLCJGb250TmFtZSI6IkNhbGlicmkiLCJJc0JvbGQiOmZhbHNlLCJJc0l0YWxpYyI6ZmFsc2UsIklzVW5kZXJsaW5lZCI6ZmFsc2UsIlBhcmVudFN0eWxlIjpudWxsfSwiQXV0b1NpemUiOjAsIkZvcmVncm91bmQiOnsiJGlkIjoiMjA3MiIsIkNvbG9yIjp7IiRpZCI6IjIwNz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CJ9LCJQYWRkaW5nIjp7IiRyZWYiOiIyMjkifSwiQmFja2dyb3VuZCI6eyIkaWQiOiIyMDc0IiwiQ29sb3IiOnsiJGlkIjoiMjA3NSIsIkEiOjAsIlIiOjI1NSwiRyI6MjU1LCJCIjoyNTV9fSwiSXNWaXNpYmxlIjpmYWxzZSwiV2lkdGgiOjAuMCwiSGVpZ2h0IjowLjAsIkJvcmRlclN0eWxlIjp7IiRpZCI6IjIwNzYiLCJMaW5lQ29sb3IiOm51bGwsIkxpbmVXZWlnaHQiOjAuMCwiTGluZVR5cGUiOjAsIlBhcmVudFN0eWxlIjpudWxsfSwiUGFyZW50U3R5bGUiOm51bGx9LCJEYXRlRm9ybWF0Ijp7IiRyZWYiOiIxOTg3In0sIldlZWtOdW1iZXJpbmciOnsiJGlkIjoiMjA3NyIsIkZvcm1hdCI6MCwiSXNWaXNpYmxlIjpmYWxzZSwiTGFzdEtub3duVmlzaWJpbGl0eVN0YXRlIjpmYWxzZX0sIklzVmlzaWJsZSI6dHJ1ZSwiUGFyZW50U3R5bGUiOm51bGx9LCJJbmRleCI6MTQsIlBlcmNlbnRhZ2VDb21wbGV0ZSI6bnVsbCwiUG9zaXRpb24iOnsiUmF0aW8iOjAuMCwiSXNDdXN0b20iOmZhbHNlfSwiRGF0ZUZvcm1hdCI6eyIkcmVmIjoiMTk4NyJ9LCJXZWVrTnVtYmVyaW5nIjp7IiRpZCI6IjIwNzgiLCJGb3JtYXQiOjAsIklzVmlzaWJsZSI6ZmFsc2UsIkxhc3RLbm93blZpc2liaWxpdHlTdGF0ZSI6ZmFsc2V9LCJSZWxhdGVkVGFza0lkIjoiMDAwMDAwMDAtMDAwMC0wMDAwLTAwMDAtMDAwMDAwMDAwMDAwIiwiSWQiOiJjNDkzZTExMy04MDAzLTQ4ZjgtYTNmYy0yYTczYjZiMTRmMjMiLCJJbXBvcnRJZCI6IkREMyIsIlRpdGxlIjoiREQzIiwiTm90ZSI6bnVsbCwiSHlwZXJsaW5rIjp7IiRpZCI6IjIwNzkiLCJBZGRyZXNzIjoiIiwiU3ViQWRkcmVzcyI6IiJ9LCJJc0NoYW5nZWQiOmZhbHNlLCJJc05ldyI6ZmFsc2V9LHsiJGlkIjoiMjA4MCIsIkRhdGUiOiIyMDE4LTA1LTE3VDIzOjU5OjAwIiwiU3R5bGUiOnsiJGlkIjoiMjA4MSIsIlNoYXBlIjoxMywiQ29ubmVjdG9yTWFyZ2luIjp7IiRyZWYiOiIxNjI1In0sIkNvbm5lY3RvclN0eWxlIjp7IiRpZCI6IjIwODIiLCJMaW5lQ29sb3IiOnsiJHJlZiI6IjE2MjcifSwiTGluZVdlaWdodCI6MS4wLCJMaW5lVHlwZSI6MCwiUGFyZW50U3R5bGUiOm51bGx9LCJJc0JlbG93VGltZWJhbmQiOmZhbHNlLCJQb3NpdGlvbk9uVGFzayI6MCwiSGlkZURhdGUiOmZhbHNlLCJTaGFwZVNpemUiOjAsIlNwYWNpbmciOjEuMCwiUGFkZGluZyI6eyIkcmVmIjoiMTYyOSJ9LCJTaGFwZVN0eWxlIjp7IiRpZCI6IjIwODMiLCJNYXJnaW4iOnsiJHJlZiI6IjIxMSJ9LCJQYWRkaW5nIjp7IiRyZWYiOiIyMTIifSwiQmFja2dyb3VuZCI6eyIkaWQiOiIyMDg0IiwiQ29sb3IiOnsiJGlkIjoiMjA4NSIsIkEiOjI1NSwiUiI6MjU1LCJHIjoxOTIsIkIiOjB9fSwiSXNWaXNpYmxlIjp0cnVlLCJXaWR0aCI6MTIuMCwiSGVpZ2h0IjoxNC4wLCJCb3JkZXJTdHlsZSI6eyIkaWQiOiIyMDg2IiwiTGluZUNvbG9yIjp7IiRyZWYiOiIxNjM0In0sIkxpbmVXZWlnaHQiOjAuMCwiTGluZVR5cGUiOjAsIlBhcmVudFN0eWxlIjpudWxsfSwiUGFyZW50U3R5bGUiOm51bGx9LCJUaXRsZVN0eWxlIjp7IiRpZCI6IjIwODciLCJGb250U2V0dGluZ3MiOnsiJGlkIjoiMjA4OC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pZCI6IjIwODkiLCJDb2xvciI6eyIkaWQiOiIyMDkwIiwiQSI6MCwiUiI6MjU1LCJHIjoyNTUsIkIiOjI1NX19LCJJc1Zpc2libGUiOmZhbHNlLCJXaWR0aCI6MC4wLCJIZWlnaHQiOjAuMCwiQm9yZGVyU3R5bGUiOnsiJGlkIjoiMjA5MSIsIkxpbmVDb2xvciI6bnVsbCwiTGluZVdlaWdodCI6MC4wLCJMaW5lVHlwZSI6MCwiUGFyZW50U3R5bGUiOm51bGx9LCJQYXJlbnRTdHlsZSI6bnVsbH0sIkRhdGVTdHlsZSI6eyIkaWQiOiIyMDkyIiwiRm9udFNldHRpbmdzIjp7IiRpZCI6IjIwOTMiLCJGb250U2l6ZSI6MTAsIkZvbnROYW1lIjoiQ2FsaWJyaSIsIklzQm9sZCI6ZmFsc2UsIklzSXRhbGljIjpmYWxzZSwiSXNVbmRlcmxpbmVkIjpmYWxzZSwiUGFyZW50U3R5bGUiOm51bGx9LCJBdXRvU2l6ZSI6MCwiRm9yZWdyb3VuZCI6eyIkaWQiOiIyMDk0IiwiQ29sb3IiOnsiJGlkIjoiMjA5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4In0sIlBhZGRpbmciOnsiJHJlZiI6IjIyOSJ9LCJCYWNrZ3JvdW5kIjp7IiRpZCI6IjIwOTYiLCJDb2xvciI6eyIkaWQiOiIyMDk3IiwiQSI6MCwiUiI6MjU1LCJHIjoyNTUsIkIiOjI1NX19LCJJc1Zpc2libGUiOmZhbHNlLCJXaWR0aCI6MC4wLCJIZWlnaHQiOjAuMCwiQm9yZGVyU3R5bGUiOnsiJGlkIjoiMjA5OCIsIkxpbmVDb2xvciI6bnVsbCwiTGluZVdlaWdodCI6MC4wLCJMaW5lVHlwZSI6MCwiUGFyZW50U3R5bGUiOm51bGx9LCJQYXJlbnRTdHlsZSI6bnVsbH0sIkRhdGVGb3JtYXQiOnsiJHJlZiI6IjE5ODcifSwiV2Vla051bWJlcmluZyI6eyIkaWQiOiIyMDk5IiwiRm9ybWF0IjowLCJJc1Zpc2libGUiOmZhbHNlLCJMYXN0S25vd25WaXNpYmlsaXR5U3RhdGUiOmZhbHNlfSwiSXNWaXNpYmxlIjp0cnVlLCJQYXJlbnRTdHlsZSI6bnVsbH0sIkluZGV4IjoxNSwiUGVyY2VudGFnZUNvbXBsZXRlIjpudWxsLCJQb3NpdGlvbiI6eyJSYXRpbyI6MC4wLCJJc0N1c3RvbSI6ZmFsc2V9LCJEYXRlRm9ybWF0Ijp7IiRyZWYiOiIxOTg3In0sIldlZWtOdW1iZXJpbmciOnsiJGlkIjoiMjEwMCIsIkZvcm1hdCI6MCwiSXNWaXNpYmxlIjpmYWxzZSwiTGFzdEtub3duVmlzaWJpbGl0eVN0YXRlIjpmYWxzZX0sIlJlbGF0ZWRUYXNrSWQiOiIwMDAwMDAwMC0wMDAwLTAwMDAtMDAwMC0wMDAwMDAwMDAwMDAiLCJJZCI6ImZlMmJlZjQzLTNkNTAtNDhhZi05NWQxLTVlOWY5NmIzNmI2NCIsIkltcG9ydElkIjoiTEMxIiwiVGl0bGUiOiJMQzEiLCJOb3RlIjpudWxsLCJIeXBlcmxpbmsiOnsiJGlkIjoiMjEwMSIsIkFkZHJlc3MiOiIiLCJTdWJBZGRyZXNzIjoiIn0sIklzQ2hhbmdlZCI6ZmFsc2UsIklzTmV3IjpmYWxzZX0seyIkaWQiOiIyMTAyIiwiRGF0ZSI6IjIwMTgtMDUtMjRUMjM6NTk6MDAiLCJTdHlsZSI6eyIkaWQiOiIyMTAzIiwiU2hhcGUiOjEzLCJDb25uZWN0b3JNYXJnaW4iOnsiJHJlZiI6IjE2MjUifSwiQ29ubmVjdG9yU3R5bGUiOnsiJGlkIjoiMjEwNCIsIkxpbmVDb2xvciI6eyIkcmVmIjoiMTYyNyJ9LCJMaW5lV2VpZ2h0IjoxLjAsIkxpbmVUeXBlIjowLCJQYXJlbnRTdHlsZSI6bnVsbH0sIklzQmVsb3dUaW1lYmFuZCI6ZmFsc2UsIlBvc2l0aW9uT25UYXNrIjowLCJIaWRlRGF0ZSI6ZmFsc2UsIlNoYXBlU2l6ZSI6MCwiU3BhY2luZyI6MS4wLCJQYWRkaW5nIjp7IiRyZWYiOiIxNjI5In0sIlNoYXBlU3R5bGUiOnsiJGlkIjoiMjEwNSIsIk1hcmdpbiI6eyIkcmVmIjoiMjExIn0sIlBhZGRpbmciOnsiJHJlZiI6IjIxMiJ9LCJCYWNrZ3JvdW5kIjp7IiRpZCI6IjIxMDYiLCJDb2xvciI6eyIkaWQiOiIyMTA3IiwiQSI6MjU1LCJSIjoyNTUsIkciOjE5MiwiQiI6MH19LCJJc1Zpc2libGUiOnRydWUsIldpZHRoIjoxMi4wLCJIZWlnaHQiOjE0LjAsIkJvcmRlclN0eWxlIjp7IiRpZCI6IjIxMDgiLCJMaW5lQ29sb3IiOnsiJHJlZiI6IjE2MzQifSwiTGluZVdlaWdodCI6MC4wLCJMaW5lVHlwZSI6MCwiUGFyZW50U3R5bGUiOm51bGx9LCJQYXJlbnRTdHlsZSI6bnVsbH0sIlRpdGxlU3R5bGUiOnsiJGlkIjoiMjEwOSIsIkZvbnRTZXR0aW5ncyI6eyIkaWQiOiIyMTEwIiwiRm9udFNpemUiOjExLCJGb250TmFtZSI6IlNlZ29lIFVJIiwiSXNCb2xkIjp0cnVlLCJJc0l0YWxpYyI6ZmFsc2UsIklzVW5kZXJsaW5lZCI6ZmFsc2UsIlBhcmVudFN0eWxlIjpudWxsfSwiQXV0b1NpemUiOjAsIkZvcmVncm91bmQiOnsiJHJlZiI6IjE3In0sIk1heFdpZHRoIjoyMDAuMCwiTWF4SGVpZ2h0IjoiSW5maW5pdHkiLCJTbWFydEZvcmVncm91bmRJc0FjdGl2ZSI6ZmFsc2UsIkhvcml6b250YWxBbGlnbm1lbnQiOjEsIlZlcnRpY2FsQWxpZ25tZW50IjowLCJTbWFydEZvcmVncm91bmQiOm51bGwsIkJhY2tncm91bmRGaWxsVHlwZSI6MCwiTWFyZ2luIjp7IiRyZWYiOiIyMjAifSwiUGFkZGluZyI6eyIkcmVmIjoiMjIxIn0sIkJhY2tncm91bmQiOnsiJGlkIjoiMjExMSIsIkNvbG9yIjp7IiRpZCI6IjIxMTIiLCJBIjowLCJSIjoyNTUsIkciOjI1NSwiQiI6MjU1fX0sIklzVmlzaWJsZSI6ZmFsc2UsIldpZHRoIjowLjAsIkhlaWdodCI6MC4wLCJCb3JkZXJTdHlsZSI6eyIkaWQiOiIyMTEzIiwiTGluZUNvbG9yIjpudWxsLCJMaW5lV2VpZ2h0IjowLjAsIkxpbmVUeXBlIjowLCJQYXJlbnRTdHlsZSI6bnVsbH0sIlBhcmVudFN0eWxlIjpudWxsfSwiRGF0ZVN0eWxlIjp7IiRpZCI6IjIxMTQiLCJGb250U2V0dGluZ3MiOnsiJGlkIjoiMjExNSIsIkZvbnRTaXplIjoxMCwiRm9udE5hbWUiOiJDYWxpYnJpIiwiSXNCb2xkIjpmYWxzZSwiSXNJdGFsaWMiOmZhbHNlLCJJc1VuZGVybGluZWQiOmZhbHNlLCJQYXJlbnRTdHlsZSI6bnVsbH0sIkF1dG9TaXplIjowLCJGb3JlZ3JvdW5kIjp7IiRpZCI6IjIxMTYiLCJDb2xvciI6eyIkaWQiOiIyMTE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GlkIjoiMjExOCIsIkNvbG9yIjp7IiRpZCI6IjIxMTkiLCJBIjowLCJSIjoyNTUsIkciOjI1NSwiQiI6MjU1fX0sIklzVmlzaWJsZSI6ZmFsc2UsIldpZHRoIjowLjAsIkhlaWdodCI6MC4wLCJCb3JkZXJTdHlsZSI6eyIkaWQiOiIyMTIwIiwiTGluZUNvbG9yIjpudWxsLCJMaW5lV2VpZ2h0IjowLjAsIkxpbmVUeXBlIjowLCJQYXJlbnRTdHlsZSI6bnVsbH0sIlBhcmVudFN0eWxlIjpudWxsfSwiRGF0ZUZvcm1hdCI6eyIkcmVmIjoiMTk4NyJ9LCJXZWVrTnVtYmVyaW5nIjp7IiRpZCI6IjIxMjEiLCJGb3JtYXQiOjAsIklzVmlzaWJsZSI6ZmFsc2UsIkxhc3RLbm93blZpc2liaWxpdHlTdGF0ZSI6ZmFsc2V9LCJJc1Zpc2libGUiOnRydWUsIlBhcmVudFN0eWxlIjpudWxsfSwiSW5kZXgiOjE2LCJQZXJjZW50YWdlQ29tcGxldGUiOm51bGwsIlBvc2l0aW9uIjp7IlJhdGlvIjowLjAsIklzQ3VzdG9tIjpmYWxzZX0sIkRhdGVGb3JtYXQiOnsiJHJlZiI6IjE5ODcifSwiV2Vla051bWJlcmluZyI6eyIkaWQiOiIyMTIyIiwiRm9ybWF0IjowLCJJc1Zpc2libGUiOmZhbHNlLCJMYXN0S25vd25WaXNpYmlsaXR5U3RhdGUiOmZhbHNlfSwiUmVsYXRlZFRhc2tJZCI6IjAwMDAwMDAwLTAwMDAtMDAwMC0wMDAwLTAwMDAwMDAwMDAwMCIsIklkIjoiMmMxN2ZkM2YtYjk1NC00ZWY1LWEyMmMtN2Y1NDFlYThkM2JjIiwiSW1wb3J0SWQiOiJMQzIgIiwiVGl0bGUiOiJMQzIgIiwiTm90ZSI6bnVsbCwiSHlwZXJsaW5rIjp7IiRpZCI6IjIxMjMiLCJBZGRyZXNzIjoiIiwiU3ViQWRkcmVzcyI6IiJ9LCJJc0NoYW5nZWQiOmZhbHNlLCJJc05ldyI6ZmFsc2V9LHsiJGlkIjoiMjEyNCIsIkRhdGUiOiIyMDE4LTA1LTIxVDIzOjU5OjAwIiwiU3R5bGUiOnsiJGlkIjoiMjEyNSIsIlNoYXBlIjoxMywiQ29ubmVjdG9yTWFyZ2luIjp7IiRyZWYiOiIxNjI1In0sIkNvbm5lY3RvclN0eWxlIjp7IiRpZCI6IjIxMjYiLCJMaW5lQ29sb3IiOnsiJHJlZiI6IjE2MjcifSwiTGluZVdlaWdodCI6MS4wLCJMaW5lVHlwZSI6MCwiUGFyZW50U3R5bGUiOm51bGx9LCJJc0JlbG93VGltZWJhbmQiOnRydWUsIlBvc2l0aW9uT25UYXNrIjowLCJIaWRlRGF0ZSI6ZmFsc2UsIlNoYXBlU2l6ZSI6MCwiU3BhY2luZyI6MS4wLCJQYWRkaW5nIjp7IiRyZWYiOiIxNjI5In0sIlNoYXBlU3R5bGUiOnsiJGlkIjoiMjEyNyIsIk1hcmdpbiI6eyIkcmVmIjoiMjExIn0sIlBhZGRpbmciOnsiJHJlZiI6IjIxMiJ9LCJCYWNrZ3JvdW5kIjp7IiRpZCI6IjIxMjgiLCJDb2xvciI6eyIkaWQiOiIyMTI5IiwiQSI6MjU1LCJSIjoyNTUsIkciOjE5MiwiQiI6MH19LCJJc1Zpc2libGUiOnRydWUsIldpZHRoIjoxMi4wLCJIZWlnaHQiOjE0LjAsIkJvcmRlclN0eWxlIjp7IiRpZCI6IjIxMzAiLCJMaW5lQ29sb3IiOnsiJHJlZiI6IjE2MzQifSwiTGluZVdlaWdodCI6MC4wLCJMaW5lVHlwZSI6MCwiUGFyZW50U3R5bGUiOm51bGx9LCJQYXJlbnRTdHlsZSI6bnVsbH0sIlRpdGxlU3R5bGUiOnsiJGlkIjoiMjEzMSIsIkZvbnRTZXR0aW5ncyI6eyIkaWQiOiIyMTMyIiwiRm9udFNpemUiOjExLCJGb250TmFtZSI6IlNlZ29lIFVJIiwiSXNCb2xkIjp0cnVlLCJJc0l0YWxpYyI6ZmFsc2UsIklzVW5kZXJsaW5lZCI6ZmFsc2UsIlBhcmVudFN0eWxlIjpudWxsfSwiQXV0b1NpemUiOjAsIkZvcmVncm91bmQiOnsiJHJlZiI6IjE3In0sIk1heFdpZHRoIjoyMDAuMCwiTWF4SGVpZ2h0IjoiSW5maW5pdHkiLCJTbWFydEZvcmVncm91bmRJc0FjdGl2ZSI6ZmFsc2UsIkhvcml6b250YWxBbGlnbm1lbnQiOjEsIlZlcnRpY2FsQWxpZ25tZW50IjowLCJTbWFydEZvcmVncm91bmQiOm51bGwsIkJhY2tncm91bmRGaWxsVHlwZSI6MCwiTWFyZ2luIjp7IiRyZWYiOiIyMjAifSwiUGFkZGluZyI6eyIkcmVmIjoiMjIxIn0sIkJhY2tncm91bmQiOnsiJHJlZiI6IjE2MzgifSwiSXNWaXNpYmxlIjpmYWxzZSwiV2lkdGgiOjAuMCwiSGVpZ2h0IjowLjAsIkJvcmRlclN0eWxlIjp7IiRpZCI6IjIxMzMiLCJMaW5lQ29sb3IiOm51bGwsIkxpbmVXZWlnaHQiOjAuMCwiTGluZVR5cGUiOjAsIlBhcmVudFN0eWxlIjpudWxsfSwiUGFyZW50U3R5bGUiOm51bGx9LCJEYXRlU3R5bGUiOnsiJGlkIjoiMjEzNCIsIkZvbnRTZXR0aW5ncyI6eyIkaWQiOiIyMTM1IiwiRm9udFNpemUiOjEwLCJGb250TmFtZSI6IkNhbGlicmkiLCJJc0JvbGQiOmZhbHNlLCJJc0l0YWxpYyI6ZmFsc2UsIklzVW5kZXJsaW5lZCI6ZmFsc2UsIlBhcmVudFN0eWxlIjpudWxsfSwiQXV0b1NpemUiOjAsIkZvcmVncm91bmQiOnsiJHJlZiI6IjE2NDEifSwiTWF4V2lkdGgiOjIwMC4wLCJNYXhIZWlnaHQiOiJJbmZpbml0eSIsIlNtYXJ0Rm9yZWdyb3VuZElzQWN0aXZlIjpmYWxzZSwiSG9yaXpvbnRhbEFsaWdubWVudCI6MSwiVmVydGljYWxBbGlnbm1lbnQiOjAsIlNtYXJ0Rm9yZWdyb3VuZCI6bnVsbCwiQmFja2dyb3VuZEZpbGxUeXBlIjowLCJNYXJnaW4iOnsiJHJlZiI6IjIyOCJ9LCJQYWRkaW5nIjp7IiRyZWYiOiIyMjkifSwiQmFja2dyb3VuZCI6eyIkcmVmIjoiMTY0MyJ9LCJJc1Zpc2libGUiOmZhbHNlLCJXaWR0aCI6MC4wLCJIZWlnaHQiOjAuMCwiQm9yZGVyU3R5bGUiOnsiJGlkIjoiMjEzNiIsIkxpbmVDb2xvciI6bnVsbCwiTGluZVdlaWdodCI6MC4wLCJMaW5lVHlwZSI6MCwiUGFyZW50U3R5bGUiOm51bGx9LCJQYXJlbnRTdHlsZSI6bnVsbH0sIkRhdGVGb3JtYXQiOnsiJHJlZiI6IjE2NDQifSwiV2Vla051bWJlcmluZyI6eyIkaWQiOiIyMTM3IiwiRm9ybWF0IjowLCJJc1Zpc2libGUiOmZhbHNlLCJMYXN0S25vd25WaXNpYmlsaXR5U3RhdGUiOmZhbHNlfSwiSXNWaXNpYmxlIjp0cnVlLCJQYXJlbnRTdHlsZSI6bnVsbH0sIkluZGV4IjoxNywiUGVyY2VudGFnZUNvbXBsZXRlIjpudWxsLCJQb3NpdGlvbiI6eyJSYXRpbyI6MC4wLCJJc0N1c3RvbSI6ZmFsc2V9LCJEYXRlRm9ybWF0Ijp7IiRyZWYiOiIxNjQ0In0sIldlZWtOdW1iZXJpbmciOnsiJGlkIjoiMjEzOCIsIkZvcm1hdCI6MCwiSXNWaXNpYmxlIjpmYWxzZSwiTGFzdEtub3duVmlzaWJpbGl0eVN0YXRlIjpmYWxzZX0sIlJlbGF0ZWRUYXNrSWQiOiIwMDAwMDAwMC0wMDAwLTAwMDAtMDAwMC0wMDAwMDAwMDAwMDAiLCJJZCI6IjBhMzcyNzNhLTg1ODktNGRjNy04OGIwLTZlYzlkOTg2ZTJhNiIsIkltcG9ydElkIjoiSUgxIiwiVGl0bGUiOiJJSDEiLCJOb3RlIjpudWxsLCJIeXBlcmxpbmsiOnsiJGlkIjoiMjEzOSIsIkFkZHJlc3MiOiIiLCJTdWJBZGRyZXNzIjoiIn0sIklzQ2hhbmdlZCI6ZmFsc2UsIklzTmV3IjpmYWxzZX0seyIkaWQiOiIyMTQwIiwiRGF0ZSI6IjIwMTgtMDUtMjBUMjM6NTk6MDAiLCJTdHlsZSI6eyIkaWQiOiIyMTQxIiwiU2hhcGUiOjEzLCJDb25uZWN0b3JNYXJnaW4iOnsiJHJlZiI6IjE2MjUifSwiQ29ubmVjdG9yU3R5bGUiOnsiJGlkIjoiMjE0MiIsIkxpbmVDb2xvciI6eyIkcmVmIjoiMTYyNyJ9LCJMaW5lV2VpZ2h0IjoxLjAsIkxpbmVUeXBlIjowLCJQYXJlbnRTdHlsZSI6bnVsbH0sIklzQmVsb3dUaW1lYmFuZCI6dHJ1ZSwiUG9zaXRpb25PblRhc2siOjAsIkhpZGVEYXRlIjpmYWxzZSwiU2hhcGVTaXplIjowLCJTcGFjaW5nIjoxLjAsIlBhZGRpbmciOnsiJHJlZiI6IjE2MjkifSwiU2hhcGVTdHlsZSI6eyIkaWQiOiIyMTQzIiwiTWFyZ2luIjp7IiRyZWYiOiIyMTEifSwiUGFkZGluZyI6eyIkcmVmIjoiMjEyIn0sIkJhY2tncm91bmQiOnsiJGlkIjoiMjE0NCIsIkNvbG9yIjp7IiRpZCI6IjIxNDUiLCJBIjoyNTUsIlIiOjI1NSwiRyI6MTkyLCJCIjowfX0sIklzVmlzaWJsZSI6dHJ1ZSwiV2lkdGgiOjEyLjAsIkhlaWdodCI6MTQuMCwiQm9yZGVyU3R5bGUiOnsiJGlkIjoiMjE0NiIsIkxpbmVDb2xvciI6eyIkcmVmIjoiMTYzNCJ9LCJMaW5lV2VpZ2h0IjowLjAsIkxpbmVUeXBlIjowLCJQYXJlbnRTdHlsZSI6bnVsbH0sIlBhcmVudFN0eWxlIjpudWxsfSwiVGl0bGVTdHlsZSI6eyIkaWQiOiIyMTQ3IiwiRm9udFNldHRpbmdzIjp7IiRpZCI6IjIxNDg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cmVmIjoiMTYzOCJ9LCJJc1Zpc2libGUiOmZhbHNlLCJXaWR0aCI6MC4wLCJIZWlnaHQiOjAuMCwiQm9yZGVyU3R5bGUiOnsiJGlkIjoiMjE0OSIsIkxpbmVDb2xvciI6bnVsbCwiTGluZVdlaWdodCI6MC4wLCJMaW5lVHlwZSI6MCwiUGFyZW50U3R5bGUiOm51bGx9LCJQYXJlbnRTdHlsZSI6bnVsbH0sIkRhdGVTdHlsZSI6eyIkaWQiOiIyMTUwIiwiRm9udFNldHRpbmdzIjp7IiRpZCI6IjIxNTEiLCJGb250U2l6ZSI6MTAsIkZvbnROYW1lIjoiQ2FsaWJyaSIsIklzQm9sZCI6ZmFsc2UsIklzSXRhbGljIjpmYWxzZSwiSXNVbmRlcmxpbmVkIjpmYWxzZSwiUGFyZW50U3R5bGUiOm51bGx9LCJBdXRvU2l6ZSI6MCwiRm9yZWdyb3VuZCI6eyIkcmVmIjoiMTY0MSJ9LCJNYXhXaWR0aCI6MjAwLjAsIk1heEhlaWdodCI6IkluZmluaXR5IiwiU21hcnRGb3JlZ3JvdW5kSXNBY3RpdmUiOmZhbHNlLCJIb3Jpem9udGFsQWxpZ25tZW50IjoxLCJWZXJ0aWNhbEFsaWdubWVudCI6MCwiU21hcnRGb3JlZ3JvdW5kIjpudWxsLCJCYWNrZ3JvdW5kRmlsbFR5cGUiOjAsIk1hcmdpbiI6eyIkcmVmIjoiMjI4In0sIlBhZGRpbmciOnsiJHJlZiI6IjIyOSJ9LCJCYWNrZ3JvdW5kIjp7IiRyZWYiOiIxNjQzIn0sIklzVmlzaWJsZSI6ZmFsc2UsIldpZHRoIjowLjAsIkhlaWdodCI6MC4wLCJCb3JkZXJTdHlsZSI6eyIkaWQiOiIyMTUyIiwiTGluZUNvbG9yIjpudWxsLCJMaW5lV2VpZ2h0IjowLjAsIkxpbmVUeXBlIjowLCJQYXJlbnRTdHlsZSI6bnVsbH0sIlBhcmVudFN0eWxlIjpudWxsfSwiRGF0ZUZvcm1hdCI6eyIkcmVmIjoiMTY0NCJ9LCJXZWVrTnVtYmVyaW5nIjp7IiRpZCI6IjIxNTMiLCJGb3JtYXQiOjAsIklzVmlzaWJsZSI6ZmFsc2UsIkxhc3RLbm93blZpc2liaWxpdHlTdGF0ZSI6ZmFsc2V9LCJJc1Zpc2libGUiOnRydWUsIlBhcmVudFN0eWxlIjpudWxsfSwiSW5kZXgiOjE4LCJQZXJjZW50YWdlQ29tcGxldGUiOm51bGwsIlBvc2l0aW9uIjp7IlJhdGlvIjowLjAsIklzQ3VzdG9tIjpmYWxzZX0sIkRhdGVGb3JtYXQiOnsiJHJlZiI6IjE2NDQifSwiV2Vla051bWJlcmluZyI6eyIkaWQiOiIyMTU0IiwiRm9ybWF0IjowLCJJc1Zpc2libGUiOmZhbHNlLCJMYXN0S25vd25WaXNpYmlsaXR5U3RhdGUiOmZhbHNlfSwiUmVsYXRlZFRhc2tJZCI6IjAwMDAwMDAwLTAwMDAtMDAwMC0wMDAwLTAwMDAwMDAwMDAwMCIsIklkIjoiZWJlNzdhMmItNDlmMS00OWJmLTlkN2MtNjE4MjkyYjNhODU4IiwiSW1wb3J0SWQiOiJEMSIsIlRpdGxlIjoiRDEiLCJOb3RlIjpudWxsLCJIeXBlcmxpbmsiOnsiJGlkIjoiMjE1NSIsIkFkZHJlc3MiOiIiLCJTdWJBZGRyZXNzIjoiIn0sIklzQ2hhbmdlZCI6ZmFsc2UsIklzTmV3IjpmYWxzZX0seyIkaWQiOiIyMTU2IiwiRGF0ZSI6IjIwMTgtMDUtMjZUMjM6NTk6MDAiLCJTdHlsZSI6eyIkaWQiOiIyMTU3IiwiU2hhcGUiOjEzLCJDb25uZWN0b3JNYXJnaW4iOnsiJHJlZiI6IjE2MjUifSwiQ29ubmVjdG9yU3R5bGUiOnsiJGlkIjoiMjE1OCIsIkxpbmVDb2xvciI6eyIkcmVmIjoiMTYyNyJ9LCJMaW5lV2VpZ2h0IjoxLjAsIkxpbmVUeXBlIjowLCJQYXJlbnRTdHlsZSI6bnVsbH0sIklzQmVsb3dUaW1lYmFuZCI6dHJ1ZSwiUG9zaXRpb25PblRhc2siOjAsIkhpZGVEYXRlIjpmYWxzZSwiU2hhcGVTaXplIjowLCJTcGFjaW5nIjoxLjAsIlBhZGRpbmciOnsiJHJlZiI6IjE2MjkifSwiU2hhcGVTdHlsZSI6eyIkaWQiOiIyMTU5IiwiTWFyZ2luIjp7IiRyZWYiOiIyMTEifSwiUGFkZGluZyI6eyIkcmVmIjoiMjEyIn0sIkJhY2tncm91bmQiOnsiJGlkIjoiMjE2MCIsIkNvbG9yIjp7IiRpZCI6IjIxNjEiLCJBIjoyNTUsIlIiOjI1NSwiRyI6MTkyLCJCIjowfX0sIklzVmlzaWJsZSI6dHJ1ZSwiV2lkdGgiOjEyLjAsIkhlaWdodCI6MTQuMCwiQm9yZGVyU3R5bGUiOnsiJGlkIjoiMjE2MiIsIkxpbmVDb2xvciI6eyIkcmVmIjoiMTYzNCJ9LCJMaW5lV2VpZ2h0IjowLjAsIkxpbmVUeXBlIjowLCJQYXJlbnRTdHlsZSI6bnVsbH0sIlBhcmVudFN0eWxlIjpudWxsfSwiVGl0bGVTdHlsZSI6eyIkaWQiOiIyMTYzIiwiRm9udFNldHRpbmdzIjp7IiRpZCI6IjIxNjQ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cmVmIjoiMTYzOCJ9LCJJc1Zpc2libGUiOmZhbHNlLCJXaWR0aCI6MC4wLCJIZWlnaHQiOjAuMCwiQm9yZGVyU3R5bGUiOnsiJGlkIjoiMjE2NSIsIkxpbmVDb2xvciI6bnVsbCwiTGluZVdlaWdodCI6MC4wLCJMaW5lVHlwZSI6MCwiUGFyZW50U3R5bGUiOm51bGx9LCJQYXJlbnRTdHlsZSI6bnVsbH0sIkRhdGVTdHlsZSI6eyIkaWQiOiIyMTY2IiwiRm9udFNldHRpbmdzIjp7IiRpZCI6IjIxNjciLCJGb250U2l6ZSI6MTAsIkZvbnROYW1lIjoiQ2FsaWJyaSIsIklzQm9sZCI6ZmFsc2UsIklzSXRhbGljIjpmYWxzZSwiSXNVbmRlcmxpbmVkIjpmYWxzZSwiUGFyZW50U3R5bGUiOm51bGx9LCJBdXRvU2l6ZSI6MCwiRm9yZWdyb3VuZCI6eyIkcmVmIjoiMTY0MSJ9LCJNYXhXaWR0aCI6MjAwLjAsIk1heEhlaWdodCI6IkluZmluaXR5IiwiU21hcnRGb3JlZ3JvdW5kSXNBY3RpdmUiOmZhbHNlLCJIb3Jpem9udGFsQWxpZ25tZW50IjoxLCJWZXJ0aWNhbEFsaWdubWVudCI6MCwiU21hcnRGb3JlZ3JvdW5kIjpudWxsLCJCYWNrZ3JvdW5kRmlsbFR5cGUiOjAsIk1hcmdpbiI6eyIkcmVmIjoiMjI4In0sIlBhZGRpbmciOnsiJHJlZiI6IjIyOSJ9LCJCYWNrZ3JvdW5kIjp7IiRyZWYiOiIxNjQzIn0sIklzVmlzaWJsZSI6ZmFsc2UsIldpZHRoIjowLjAsIkhlaWdodCI6MC4wLCJCb3JkZXJTdHlsZSI6eyIkaWQiOiIyMTY4IiwiTGluZUNvbG9yIjpudWxsLCJMaW5lV2VpZ2h0IjowLjAsIkxpbmVUeXBlIjowLCJQYXJlbnRTdHlsZSI6bnVsbH0sIlBhcmVudFN0eWxlIjpudWxsfSwiRGF0ZUZvcm1hdCI6eyIkcmVmIjoiMTY0NCJ9LCJXZWVrTnVtYmVyaW5nIjp7IiRpZCI6IjIxNjkiLCJGb3JtYXQiOjAsIklzVmlzaWJsZSI6ZmFsc2UsIkxhc3RLbm93blZpc2liaWxpdHlTdGF0ZSI6ZmFsc2V9LCJJc1Zpc2libGUiOnRydWUsIlBhcmVudFN0eWxlIjpudWxsfSwiSW5kZXgiOjE5LCJQZXJjZW50YWdlQ29tcGxldGUiOm51bGwsIlBvc2l0aW9uIjp7IlJhdGlvIjowLjAsIklzQ3VzdG9tIjpmYWxzZX0sIkRhdGVGb3JtYXQiOnsiJHJlZiI6IjE2NDQifSwiV2Vla051bWJlcmluZyI6eyIkaWQiOiIyMTcwIiwiRm9ybWF0IjowLCJJc1Zpc2libGUiOmZhbHNlLCJMYXN0S25vd25WaXNpYmlsaXR5U3RhdGUiOmZhbHNlfSwiUmVsYXRlZFRhc2tJZCI6IjAwMDAwMDAwLTAwMDAtMDAwMC0wMDAwLTAwMDAwMDAwMDAwMCIsIklkIjoiMTZiMjYyZjUtZjQ5Zi00M2JhLWFiZjEtOTQ3YjIzMmQ4ZDdmIiwiSW1wb3J0SWQiOiJDRDEiLCJUaXRsZSI6IkNEMSIsIk5vdGUiOm51bGwsIkh5cGVybGluayI6eyIkaWQiOiIyMTcxIiwiQWRkcmVzcyI6IiIsIlN1YkFkZHJlc3MiOiIifSwiSXNDaGFuZ2VkIjpmYWxzZSwiSXNOZXciOmZhbHNlfSx7IiRpZCI6IjIxNzIiLCJEYXRlIjoiMjAxOC0wNS0yOVQyMzo1OTowMCIsIlN0eWxlIjp7IiRpZCI6IjIxNzMiLCJTaGFwZSI6MTMsIkNvbm5lY3Rvck1hcmdpbiI6eyIkcmVmIjoiMTYyNSJ9LCJDb25uZWN0b3JTdHlsZSI6eyIkaWQiOiIyMTc0IiwiTGluZUNvbG9yIjp7IiRyZWYiOiIxNjI3In0sIkxpbmVXZWlnaHQiOjEuMCwiTGluZVR5cGUiOjAsIlBhcmVudFN0eWxlIjpudWxsfSwiSXNCZWxvd1RpbWViYW5kIjp0cnVlLCJQb3NpdGlvbk9uVGFzayI6MCwiSGlkZURhdGUiOmZhbHNlLCJTaGFwZVNpemUiOjAsIlNwYWNpbmciOjEuMCwiUGFkZGluZyI6eyIkcmVmIjoiMTYyOSJ9LCJTaGFwZVN0eWxlIjp7IiRpZCI6IjIxNzUiLCJNYXJnaW4iOnsiJHJlZiI6IjIxMSJ9LCJQYWRkaW5nIjp7IiRyZWYiOiIyMTIifSwiQmFja2dyb3VuZCI6eyIkaWQiOiIyMTc2IiwiQ29sb3IiOnsiJGlkIjoiMjE3NyIsIkEiOjI1NSwiUiI6MjU1LCJHIjoxOTIsIkIiOjB9fSwiSXNWaXNpYmxlIjp0cnVlLCJXaWR0aCI6MTIuMCwiSGVpZ2h0IjoxNC4wLCJCb3JkZXJTdHlsZSI6eyIkaWQiOiIyMTc4IiwiTGluZUNvbG9yIjp7IiRyZWYiOiIxNjM0In0sIkxpbmVXZWlnaHQiOjAuMCwiTGluZVR5cGUiOjAsIlBhcmVudFN0eWxlIjpudWxsfSwiUGFyZW50U3R5bGUiOm51bGx9LCJUaXRsZVN0eWxlIjp7IiRpZCI6IjIxNzkiLCJGb250U2V0dGluZ3MiOnsiJGlkIjoiMjE4MC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yZWYiOiIxNjM4In0sIklzVmlzaWJsZSI6ZmFsc2UsIldpZHRoIjowLjAsIkhlaWdodCI6MC4wLCJCb3JkZXJTdHlsZSI6eyIkaWQiOiIyMTgxIiwiTGluZUNvbG9yIjpudWxsLCJMaW5lV2VpZ2h0IjowLjAsIkxpbmVUeXBlIjowLCJQYXJlbnRTdHlsZSI6bnVsbH0sIlBhcmVudFN0eWxlIjpudWxsfSwiRGF0ZVN0eWxlIjp7IiRpZCI6IjIxODIiLCJGb250U2V0dGluZ3MiOnsiJGlkIjoiMjE4MyIsIkZvbnRTaXplIjoxMCwiRm9udE5hbWUiOiJDYWxpYnJpIiwiSXNCb2xkIjpmYWxzZSwiSXNJdGFsaWMiOmZhbHNlLCJJc1VuZGVybGluZWQiOmZhbHNlLCJQYXJlbnRTdHlsZSI6bnVsbH0sIkF1dG9TaXplIjowLCJGb3JlZ3JvdW5kIjp7IiRyZWYiOiIxNjQxIn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HJlZiI6IjE2NDMifSwiSXNWaXNpYmxlIjpmYWxzZSwiV2lkdGgiOjAuMCwiSGVpZ2h0IjowLjAsIkJvcmRlclN0eWxlIjp7IiRpZCI6IjIxODQiLCJMaW5lQ29sb3IiOm51bGwsIkxpbmVXZWlnaHQiOjAuMCwiTGluZVR5cGUiOjAsIlBhcmVudFN0eWxlIjpudWxsfSwiUGFyZW50U3R5bGUiOm51bGx9LCJEYXRlRm9ybWF0Ijp7IiRyZWYiOiIxNjQ0In0sIldlZWtOdW1iZXJpbmciOnsiJGlkIjoiMjE4NSIsIkZvcm1hdCI6MCwiSXNWaXNpYmxlIjpmYWxzZSwiTGFzdEtub3duVmlzaWJpbGl0eVN0YXRlIjpmYWxzZX0sIklzVmlzaWJsZSI6dHJ1ZSwiUGFyZW50U3R5bGUiOm51bGx9LCJJbmRleCI6MjAsIlBlcmNlbnRhZ2VDb21wbGV0ZSI6bnVsbCwiUG9zaXRpb24iOnsiUmF0aW8iOjAuMCwiSXNDdXN0b20iOmZhbHNlfSwiRGF0ZUZvcm1hdCI6eyIkcmVmIjoiMTY0NCJ9LCJXZWVrTnVtYmVyaW5nIjp7IiRpZCI6IjIxODYiLCJGb3JtYXQiOjAsIklzVmlzaWJsZSI6ZmFsc2UsIkxhc3RLbm93blZpc2liaWxpdHlTdGF0ZSI6ZmFsc2V9LCJSZWxhdGVkVGFza0lkIjoiMDAwMDAwMDAtMDAwMC0wMDAwLTAwMDAtMDAwMDAwMDAwMDAwIiwiSWQiOiJhNmFkZmZlZi1mMjAzLTQ1MGMtYWRmOC1jMzQ0NzkwNjdmYjkiLCJJbXBvcnRJZCI6IkNEMiIsIlRpdGxlIjoiQ0QyIiwiTm90ZSI6bnVsbCwiSHlwZXJsaW5rIjp7IiRpZCI6IjIxODciLCJBZGRyZXNzIjoiIiwiU3ViQWRkcmVzcyI6IiJ9LCJJc0NoYW5nZWQiOmZhbHNlLCJJc05ldyI6ZmFsc2V9LHsiJGlkIjoiMjE4OCIsIkRhdGUiOiIyMDE4LTA1LTIyVDIzOjU5OjAwIiwiU3R5bGUiOnsiJGlkIjoiMjE4OSIsIlNoYXBlIjoxMywiQ29ubmVjdG9yTWFyZ2luIjp7IiRyZWYiOiIxNjI1In0sIkNvbm5lY3RvclN0eWxlIjp7IiRpZCI6IjIxOTAiLCJMaW5lQ29sb3IiOnsiJHJlZiI6IjE2MjcifSwiTGluZVdlaWdodCI6MS4wLCJMaW5lVHlwZSI6MCwiUGFyZW50U3R5bGUiOm51bGx9LCJJc0JlbG93VGltZWJhbmQiOmZhbHNlLCJQb3NpdGlvbk9uVGFzayI6MCwiSGlkZURhdGUiOmZhbHNlLCJTaGFwZVNpemUiOjAsIlNwYWNpbmciOjEuMCwiUGFkZGluZyI6eyIkcmVmIjoiMTYyOSJ9LCJTaGFwZVN0eWxlIjp7IiRpZCI6IjIxOTEiLCJNYXJnaW4iOnsiJHJlZiI6IjIxMSJ9LCJQYWRkaW5nIjp7IiRyZWYiOiIyMTIifSwiQmFja2dyb3VuZCI6eyIkaWQiOiIyMTkyIiwiQ29sb3IiOnsiJGlkIjoiMjE5MyIsIkEiOjI1NSwiUiI6MjU1LCJHIjoxOTIsIkIiOjB9fSwiSXNWaXNpYmxlIjp0cnVlLCJXaWR0aCI6MTIuMCwiSGVpZ2h0IjoxNC4wLCJCb3JkZXJTdHlsZSI6eyIkaWQiOiIyMTk0IiwiTGluZUNvbG9yIjp7IiRyZWYiOiIxNjM0In0sIkxpbmVXZWlnaHQiOjAuMCwiTGluZVR5cGUiOjAsIlBhcmVudFN0eWxlIjpudWxsfSwiUGFyZW50U3R5bGUiOm51bGx9LCJUaXRsZVN0eWxlIjp7IiRpZCI6IjIxOTUiLCJGb250U2V0dGluZ3MiOnsiJGlkIjoiMjE5Ni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yZWYiOiIxNjM4In0sIklzVmlzaWJsZSI6ZmFsc2UsIldpZHRoIjowLjAsIkhlaWdodCI6MC4wLCJCb3JkZXJTdHlsZSI6eyIkaWQiOiIyMTk3IiwiTGluZUNvbG9yIjpudWxsLCJMaW5lV2VpZ2h0IjowLjAsIkxpbmVUeXBlIjowLCJQYXJlbnRTdHlsZSI6bnVsbH0sIlBhcmVudFN0eWxlIjpudWxsfSwiRGF0ZVN0eWxlIjp7IiRpZCI6IjIxOTgiLCJGb250U2V0dGluZ3MiOnsiJGlkIjoiMjE5OSIsIkZvbnRTaXplIjoxMCwiRm9udE5hbWUiOiJDYWxpYnJpIiwiSXNCb2xkIjpmYWxzZSwiSXNJdGFsaWMiOmZhbHNlLCJJc1VuZGVybGluZWQiOmZhbHNlLCJQYXJlbnRTdHlsZSI6bnVsbH0sIkF1dG9TaXplIjowLCJGb3JlZ3JvdW5kIjp7IiRyZWYiOiIxNjQxIn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HJlZiI6IjE2NDMifSwiSXNWaXNpYmxlIjpmYWxzZSwiV2lkdGgiOjAuMCwiSGVpZ2h0IjowLjAsIkJvcmRlclN0eWxlIjp7IiRpZCI6IjIyMDAiLCJMaW5lQ29sb3IiOm51bGwsIkxpbmVXZWlnaHQiOjAuMCwiTGluZVR5cGUiOjAsIlBhcmVudFN0eWxlIjpudWxsfSwiUGFyZW50U3R5bGUiOm51bGx9LCJEYXRlRm9ybWF0Ijp7IiRyZWYiOiIxNjQ0In0sIldlZWtOdW1iZXJpbmciOnsiJGlkIjoiMjIwMSIsIkZvcm1hdCI6MCwiSXNWaXNpYmxlIjpmYWxzZSwiTGFzdEtub3duVmlzaWJpbGl0eVN0YXRlIjpmYWxzZX0sIklzVmlzaWJsZSI6dHJ1ZSwiUGFyZW50U3R5bGUiOm51bGx9LCJJbmRleCI6MjEsIlBlcmNlbnRhZ2VDb21wbGV0ZSI6bnVsbCwiUG9zaXRpb24iOnsiUmF0aW8iOjAuMCwiSXNDdXN0b20iOmZhbHNlfSwiRGF0ZUZvcm1hdCI6eyIkcmVmIjoiMTY0NCJ9LCJXZWVrTnVtYmVyaW5nIjp7IiRpZCI6IjIyMDIiLCJGb3JtYXQiOjAsIklzVmlzaWJsZSI6ZmFsc2UsIkxhc3RLbm93blZpc2liaWxpdHlTdGF0ZSI6ZmFsc2V9LCJSZWxhdGVkVGFza0lkIjoiMDAwMDAwMDAtMDAwMC0wMDAwLTAwMDAtMDAwMDAwMDAwMDAwIiwiSWQiOiI5YWRmN2NhMS02NGI5LTQxMWYtOWFmZC04OTdlOGQ0NWJmMjciLCJJbXBvcnRJZCI6IlAxICIsIlRpdGxlIjoiUDEgIiwiTm90ZSI6bnVsbCwiSHlwZXJsaW5rIjp7IiRpZCI6IjIyMDMiLCJBZGRyZXNzIjoiIiwiU3ViQWRkcmVzcyI6IiJ9LCJJc0NoYW5nZWQiOmZhbHNlLCJJc05ldyI6ZmFsc2V9LHsiJGlkIjoiMjIwNCIsIkRhdGUiOiIyMDE4LTA1LTMwVDIzOjU5OjAwIiwiU3R5bGUiOnsiJGlkIjoiMjIwNSIsIlNoYXBlIjoxMywiQ29ubmVjdG9yTWFyZ2luIjp7IiRyZWYiOiIxNjI1In0sIkNvbm5lY3RvclN0eWxlIjp7IiRpZCI6IjIyMDYiLCJMaW5lQ29sb3IiOnsiJHJlZiI6IjE2MjcifSwiTGluZVdlaWdodCI6MS4wLCJMaW5lVHlwZSI6MCwiUGFyZW50U3R5bGUiOm51bGx9LCJJc0JlbG93VGltZWJhbmQiOmZhbHNlLCJQb3NpdGlvbk9uVGFzayI6MCwiSGlkZURhdGUiOmZhbHNlLCJTaGFwZVNpemUiOjAsIlNwYWNpbmciOjEuMCwiUGFkZGluZyI6eyIkcmVmIjoiMTYyOSJ9LCJTaGFwZVN0eWxlIjp7IiRpZCI6IjIyMDciLCJNYXJnaW4iOnsiJHJlZiI6IjIxMSJ9LCJQYWRkaW5nIjp7IiRyZWYiOiIyMTIifSwiQmFja2dyb3VuZCI6eyIkaWQiOiIyMjA4IiwiQ29sb3IiOnsiJGlkIjoiMjIwOSIsIkEiOjI1NSwiUiI6MjU1LCJHIjoxOTIsIkIiOjB9fSwiSXNWaXNpYmxlIjp0cnVlLCJXaWR0aCI6MTIuMCwiSGVpZ2h0IjoxNC4wLCJCb3JkZXJTdHlsZSI6eyIkaWQiOiIyMjEwIiwiTGluZUNvbG9yIjp7IiRyZWYiOiIxNjM0In0sIkxpbmVXZWlnaHQiOjAuMCwiTGluZVR5cGUiOjAsIlBhcmVudFN0eWxlIjpudWxsfSwiUGFyZW50U3R5bGUiOm51bGx9LCJUaXRsZVN0eWxlIjp7IiRpZCI6IjIyMTEiLCJGb250U2V0dGluZ3MiOnsiJGlkIjoiMjIxMi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yZWYiOiIxNjM4In0sIklzVmlzaWJsZSI6ZmFsc2UsIldpZHRoIjowLjAsIkhlaWdodCI6MC4wLCJCb3JkZXJTdHlsZSI6eyIkaWQiOiIyMjEzIiwiTGluZUNvbG9yIjpudWxsLCJMaW5lV2VpZ2h0IjowLjAsIkxpbmVUeXBlIjowLCJQYXJlbnRTdHlsZSI6bnVsbH0sIlBhcmVudFN0eWxlIjpudWxsfSwiRGF0ZVN0eWxlIjp7IiRpZCI6IjIyMTQiLCJGb250U2V0dGluZ3MiOnsiJGlkIjoiMjIxNSIsIkZvbnRTaXplIjoxMCwiRm9udE5hbWUiOiJDYWxpYnJpIiwiSXNCb2xkIjpmYWxzZSwiSXNJdGFsaWMiOmZhbHNlLCJJc1VuZGVybGluZWQiOmZhbHNlLCJQYXJlbnRTdHlsZSI6bnVsbH0sIkF1dG9TaXplIjowLCJGb3JlZ3JvdW5kIjp7IiRyZWYiOiIxNjQxIn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HJlZiI6IjE2NDMifSwiSXNWaXNpYmxlIjpmYWxzZSwiV2lkdGgiOjAuMCwiSGVpZ2h0IjowLjAsIkJvcmRlclN0eWxlIjp7IiRpZCI6IjIyMTYiLCJMaW5lQ29sb3IiOm51bGwsIkxpbmVXZWlnaHQiOjAuMCwiTGluZVR5cGUiOjAsIlBhcmVudFN0eWxlIjpudWxsfSwiUGFyZW50U3R5bGUiOm51bGx9LCJEYXRlRm9ybWF0Ijp7IiRyZWYiOiIxNjQ0In0sIldlZWtOdW1iZXJpbmciOnsiJGlkIjoiMjIxNyIsIkZvcm1hdCI6MCwiSXNWaXNpYmxlIjpmYWxzZSwiTGFzdEtub3duVmlzaWJpbGl0eVN0YXRlIjpmYWxzZX0sIklzVmlzaWJsZSI6dHJ1ZSwiUGFyZW50U3R5bGUiOm51bGx9LCJJbmRleCI6MjIsIlBlcmNlbnRhZ2VDb21wbGV0ZSI6bnVsbCwiUG9zaXRpb24iOnsiUmF0aW8iOjAuMCwiSXNDdXN0b20iOmZhbHNlfSwiRGF0ZUZvcm1hdCI6eyIkcmVmIjoiMTY0NCJ9LCJXZWVrTnVtYmVyaW5nIjp7IiRpZCI6IjIyMTgiLCJGb3JtYXQiOjAsIklzVmlzaWJsZSI6ZmFsc2UsIkxhc3RLbm93blZpc2liaWxpdHlTdGF0ZSI6ZmFsc2V9LCJSZWxhdGVkVGFza0lkIjoiMDAwMDAwMDAtMDAwMC0wMDAwLTAwMDAtMDAwMDAwMDAwMDAwIiwiSWQiOiJhNDcwMWI5Yi00YzY0LTRiMjEtYWQ1Ni1lZTcwNmE4MTkzMGIiLCJJbXBvcnRJZCI6IlAyIiwiVGl0bGUiOiJQMiIsIk5vdGUiOm51bGwsIkh5cGVybGluayI6eyIkaWQiOiIyMjE5IiwiQWRkcmVzcyI6IiIsIlN1YkFkZHJlc3MiOiIifSwiSXNDaGFuZ2VkIjpmYWxzZSwiSXNOZXciOmZhbHNlfSx7IiRpZCI6IjIyMjAiLCJEYXRlIjoiMjAxOC0wNi0wNFQyMzo1OTowMCIsIlN0eWxlIjp7IiRpZCI6IjIyMjEiLCJTaGFwZSI6MTMsIkNvbm5lY3Rvck1hcmdpbiI6eyIkcmVmIjoiMTYyNSJ9LCJDb25uZWN0b3JTdHlsZSI6eyIkaWQiOiIyMjIyIiwiTGluZUNvbG9yIjp7IiRyZWYiOiIxNjI3In0sIkxpbmVXZWlnaHQiOjEuMCwiTGluZVR5cGUiOjAsIlBhcmVudFN0eWxlIjpudWxsfSwiSXNCZWxvd1RpbWViYW5kIjpmYWxzZSwiUG9zaXRpb25PblRhc2siOjAsIkhpZGVEYXRlIjpmYWxzZSwiU2hhcGVTaXplIjowLCJTcGFjaW5nIjoxLjAsIlBhZGRpbmciOnsiJHJlZiI6IjE2MjkifSwiU2hhcGVTdHlsZSI6eyIkaWQiOiIyMjIzIiwiTWFyZ2luIjp7IiRyZWYiOiIyMTEifSwiUGFkZGluZyI6eyIkcmVmIjoiMjEyIn0sIkJhY2tncm91bmQiOnsiJGlkIjoiMjIyNCIsIkNvbG9yIjp7IiRpZCI6IjIyMjUiLCJBIjoyNTUsIlIiOjI1NSwiRyI6MTkyLCJCIjowfX0sIklzVmlzaWJsZSI6dHJ1ZSwiV2lkdGgiOjEyLjAsIkhlaWdodCI6MTQuMCwiQm9yZGVyU3R5bGUiOnsiJGlkIjoiMjIyNiIsIkxpbmVDb2xvciI6eyIkcmVmIjoiMTYzNCJ9LCJMaW5lV2VpZ2h0IjowLjAsIkxpbmVUeXBlIjowLCJQYXJlbnRTdHlsZSI6bnVsbH0sIlBhcmVudFN0eWxlIjpudWxsfSwiVGl0bGVTdHlsZSI6eyIkaWQiOiIyMjI3IiwiRm9udFNldHRpbmdzIjp7IiRpZCI6IjIyMjgiLCJGb250U2l6ZSI6MTEsIkZvbnROYW1lIjoiU2Vnb2UgVUkiLCJJc0JvbGQiOnRydWUsIklzSXRhbGljIjpmYWxzZSwiSXNVbmRlcmxpbmVkIjpmYWxzZSwiUGFyZW50U3R5bGUiOm51bGx9LCJBdXRvU2l6ZSI6MCwiRm9yZWdyb3VuZCI6eyIkcmVmIjoiMTcifSwiTWF4V2lkdGgiOjIwMC4wLCJNYXhIZWlnaHQiOiJJbmZpbml0eSIsIlNtYXJ0Rm9yZWdyb3VuZElzQWN0aXZlIjpmYWxzZSwiSG9yaXpvbnRhbEFsaWdubWVudCI6MSwiVmVydGljYWxBbGlnbm1lbnQiOjAsIlNtYXJ0Rm9yZWdyb3VuZCI6bnVsbCwiQmFja2dyb3VuZEZpbGxUeXBlIjowLCJNYXJnaW4iOnsiJHJlZiI6IjIyMCJ9LCJQYWRkaW5nIjp7IiRyZWYiOiIyMjEifSwiQmFja2dyb3VuZCI6eyIkcmVmIjoiMTYzOCJ9LCJJc1Zpc2libGUiOmZhbHNlLCJXaWR0aCI6MC4wLCJIZWlnaHQiOjAuMCwiQm9yZGVyU3R5bGUiOnsiJGlkIjoiMjIyOSIsIkxpbmVDb2xvciI6bnVsbCwiTGluZVdlaWdodCI6MC4wLCJMaW5lVHlwZSI6MCwiUGFyZW50U3R5bGUiOm51bGx9LCJQYXJlbnRTdHlsZSI6bnVsbH0sIkRhdGVTdHlsZSI6eyIkaWQiOiIyMjMwIiwiRm9udFNldHRpbmdzIjp7IiRpZCI6IjIyMzEiLCJGb250U2l6ZSI6MTAsIkZvbnROYW1lIjoiQ2FsaWJyaSIsIklzQm9sZCI6ZmFsc2UsIklzSXRhbGljIjpmYWxzZSwiSXNVbmRlcmxpbmVkIjpmYWxzZSwiUGFyZW50U3R5bGUiOm51bGx9LCJBdXRvU2l6ZSI6MCwiRm9yZWdyb3VuZCI6eyIkcmVmIjoiMTY0MSJ9LCJNYXhXaWR0aCI6MjAwLjAsIk1heEhlaWdodCI6IkluZmluaXR5IiwiU21hcnRGb3JlZ3JvdW5kSXNBY3RpdmUiOmZhbHNlLCJIb3Jpem9udGFsQWxpZ25tZW50IjoxLCJWZXJ0aWNhbEFsaWdubWVudCI6MCwiU21hcnRGb3JlZ3JvdW5kIjpudWxsLCJCYWNrZ3JvdW5kRmlsbFR5cGUiOjAsIk1hcmdpbiI6eyIkcmVmIjoiMjI4In0sIlBhZGRpbmciOnsiJHJlZiI6IjIyOSJ9LCJCYWNrZ3JvdW5kIjp7IiRyZWYiOiIxNjQzIn0sIklzVmlzaWJsZSI6ZmFsc2UsIldpZHRoIjowLjAsIkhlaWdodCI6MC4wLCJCb3JkZXJTdHlsZSI6eyIkaWQiOiIyMjMyIiwiTGluZUNvbG9yIjpudWxsLCJMaW5lV2VpZ2h0IjowLjAsIkxpbmVUeXBlIjowLCJQYXJlbnRTdHlsZSI6bnVsbH0sIlBhcmVudFN0eWxlIjpudWxsfSwiRGF0ZUZvcm1hdCI6eyIkcmVmIjoiMTY0NCJ9LCJXZWVrTnVtYmVyaW5nIjp7IiRpZCI6IjIyMzMiLCJGb3JtYXQiOjAsIklzVmlzaWJsZSI6ZmFsc2UsIkxhc3RLbm93blZpc2liaWxpdHlTdGF0ZSI6ZmFsc2V9LCJJc1Zpc2libGUiOnRydWUsIlBhcmVudFN0eWxlIjpudWxsfSwiSW5kZXgiOjIzLCJQZXJjZW50YWdlQ29tcGxldGUiOm51bGwsIlBvc2l0aW9uIjp7IlJhdGlvIjowLjAsIklzQ3VzdG9tIjpmYWxzZX0sIkRhdGVGb3JtYXQiOnsiJHJlZiI6IjE2NDQifSwiV2Vla051bWJlcmluZyI6eyIkaWQiOiIyMjM0IiwiRm9ybWF0IjowLCJJc1Zpc2libGUiOmZhbHNlLCJMYXN0S25vd25WaXNpYmlsaXR5U3RhdGUiOmZhbHNlfSwiUmVsYXRlZFRhc2tJZCI6IjAwMDAwMDAwLTAwMDAtMDAwMC0wMDAwLTAwMDAwMDAwMDAwMCIsIklkIjoiMzJiNWU0NmYtNTYzYS00ZTM3LTg5N2ItNWI4ZTE0MjIwMzg2IiwiSW1wb3J0SWQiOiJMIiwiVGl0bGUiOiJMIiwiTm90ZSI6bnVsbCwiSHlwZXJsaW5rIjp7IiRpZCI6IjIyMzUiLCJBZGRyZXNzIjoiIiwiU3ViQWRkcmVzcyI6IiJ9LCJJc0NoYW5nZWQiOmZhbHNlLCJJc05ldyI6ZmFsc2V9LHsiJGlkIjoiMjIzNiIsIkRhdGUiOiIyMDE4LTA2LTAzVDIzOjU5OjAwIiwiU3R5bGUiOnsiJGlkIjoiMjIzNyIsIlNoYXBlIjoxMywiQ29ubmVjdG9yTWFyZ2luIjp7IiRyZWYiOiIxNjI1In0sIkNvbm5lY3RvclN0eWxlIjp7IiRpZCI6IjIyMzgiLCJMaW5lQ29sb3IiOnsiJHJlZiI6IjE2MjcifSwiTGluZVdlaWdodCI6MS4wLCJMaW5lVHlwZSI6MCwiUGFyZW50U3R5bGUiOm51bGx9LCJJc0JlbG93VGltZWJhbmQiOmZhbHNlLCJQb3NpdGlvbk9uVGFzayI6MCwiSGlkZURhdGUiOmZhbHNlLCJTaGFwZVNpemUiOjAsIlNwYWNpbmciOjEuMCwiUGFkZGluZyI6eyIkcmVmIjoiMTYyOSJ9LCJTaGFwZVN0eWxlIjp7IiRpZCI6IjIyMzkiLCJNYXJnaW4iOnsiJHJlZiI6IjIxMSJ9LCJQYWRkaW5nIjp7IiRyZWYiOiIyMTIifSwiQmFja2dyb3VuZCI6eyIkaWQiOiIyMjQwIiwiQ29sb3IiOnsiJGlkIjoiMjI0MSIsIkEiOjI1NSwiUiI6MjU1LCJHIjoxOTIsIkIiOjB9fSwiSXNWaXNpYmxlIjp0cnVlLCJXaWR0aCI6MTIuMCwiSGVpZ2h0IjoxNC4wLCJCb3JkZXJTdHlsZSI6eyIkaWQiOiIyMjQyIiwiTGluZUNvbG9yIjp7IiRyZWYiOiIxNjM0In0sIkxpbmVXZWlnaHQiOjAuMCwiTGluZVR5cGUiOjAsIlBhcmVudFN0eWxlIjpudWxsfSwiUGFyZW50U3R5bGUiOm51bGx9LCJUaXRsZVN0eWxlIjp7IiRpZCI6IjIyNDMiLCJGb250U2V0dGluZ3MiOnsiJGlkIjoiMjI0NC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yZWYiOiIxNjM4In0sIklzVmlzaWJsZSI6ZmFsc2UsIldpZHRoIjowLjAsIkhlaWdodCI6MC4wLCJCb3JkZXJTdHlsZSI6eyIkaWQiOiIyMjQ1IiwiTGluZUNvbG9yIjpudWxsLCJMaW5lV2VpZ2h0IjowLjAsIkxpbmVUeXBlIjowLCJQYXJlbnRTdHlsZSI6bnVsbH0sIlBhcmVudFN0eWxlIjpudWxsfSwiRGF0ZVN0eWxlIjp7IiRpZCI6IjIyNDYiLCJGb250U2V0dGluZ3MiOnsiJGlkIjoiMjI0NyIsIkZvbnRTaXplIjoxMCwiRm9udE5hbWUiOiJDYWxpYnJpIiwiSXNCb2xkIjpmYWxzZSwiSXNJdGFsaWMiOmZhbHNlLCJJc1VuZGVybGluZWQiOmZhbHNlLCJQYXJlbnRTdHlsZSI6bnVsbH0sIkF1dG9TaXplIjowLCJGb3JlZ3JvdW5kIjp7IiRyZWYiOiIxNjQxIn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HJlZiI6IjE2NDMifSwiSXNWaXNpYmxlIjpmYWxzZSwiV2lkdGgiOjAuMCwiSGVpZ2h0IjowLjAsIkJvcmRlclN0eWxlIjp7IiRpZCI6IjIyNDgiLCJMaW5lQ29sb3IiOm51bGwsIkxpbmVXZWlnaHQiOjAuMCwiTGluZVR5cGUiOjAsIlBhcmVudFN0eWxlIjpudWxsfSwiUGFyZW50U3R5bGUiOm51bGx9LCJEYXRlRm9ybWF0Ijp7IiRyZWYiOiIxNjQ0In0sIldlZWtOdW1iZXJpbmciOnsiJGlkIjoiMjI0OSIsIkZvcm1hdCI6MCwiSXNWaXNpYmxlIjpmYWxzZSwiTGFzdEtub3duVmlzaWJpbGl0eVN0YXRlIjpmYWxzZX0sIklzVmlzaWJsZSI6dHJ1ZSwiUGFyZW50U3R5bGUiOm51bGx9LCJJbmRleCI6MjQsIlBlcmNlbnRhZ2VDb21wbGV0ZSI6bnVsbCwiUG9zaXRpb24iOnsiUmF0aW8iOjAuMCwiSXNDdXN0b20iOmZhbHNlfSwiRGF0ZUZvcm1hdCI6eyIkcmVmIjoiMTY0NCJ9LCJXZWVrTnVtYmVyaW5nIjp7IiRpZCI6IjIyNTAiLCJGb3JtYXQiOjAsIklzVmlzaWJsZSI6ZmFsc2UsIkxhc3RLbm93blZpc2liaWxpdHlTdGF0ZSI6ZmFsc2V9LCJSZWxhdGVkVGFza0lkIjoiMDAwMDAwMDAtMDAwMC0wMDAwLTAwMDAtMDAwMDAwMDAwMDAwIiwiSWQiOiIwYTY3OTMwNC0yZmY3LTQ0OTktOGU4Mi1jYjBlZTRlM2Q1Y2UiLCJJbXBvcnRJZCI6IldWIiwiVGl0bGUiOiJXViIsIk5vdGUiOm51bGwsIkh5cGVybGluayI6eyIkaWQiOiIyMjUxIiwiQWRkcmVzcyI6IiIsIlN1YkFkZHJlc3MiOiIifSwiSXNDaGFuZ2VkIjpmYWxzZSwiSXNOZXciOmZhbHNlfSx7IiRpZCI6IjIyNTIiLCJEYXRlIjoiMjAxOC0wNS0yNVQyMzo1OTowMCIsIlN0eWxlIjp7IiRpZCI6IjIyNTMiLCJTaGFwZSI6MTMsIkNvbm5lY3Rvck1hcmdpbiI6eyIkcmVmIjoiMTYyNSJ9LCJDb25uZWN0b3JTdHlsZSI6eyIkaWQiOiIyMjU0IiwiTGluZUNvbG9yIjp7IiRyZWYiOiIxNjI3In0sIkxpbmVXZWlnaHQiOjEuMCwiTGluZVR5cGUiOjAsIlBhcmVudFN0eWxlIjpudWxsfSwiSXNCZWxvd1RpbWViYW5kIjp0cnVlLCJQb3NpdGlvbk9uVGFzayI6MCwiSGlkZURhdGUiOmZhbHNlLCJTaGFwZVNpemUiOjAsIlNwYWNpbmciOjEuMCwiUGFkZGluZyI6eyIkcmVmIjoiMTYyOSJ9LCJTaGFwZVN0eWxlIjp7IiRpZCI6IjIyNTUiLCJNYXJnaW4iOnsiJHJlZiI6IjIxMSJ9LCJQYWRkaW5nIjp7IiRyZWYiOiIyMTIifSwiQmFja2dyb3VuZCI6eyIkaWQiOiIyMjU2IiwiQ29sb3IiOnsiJGlkIjoiMjI1NyIsIkEiOjI1NSwiUiI6MjU1LCJHIjoxOTIsIkIiOjB9fSwiSXNWaXNpYmxlIjp0cnVlLCJXaWR0aCI6MTIuMCwiSGVpZ2h0IjoxNC4wLCJCb3JkZXJTdHlsZSI6eyIkaWQiOiIyMjU4IiwiTGluZUNvbG9yIjp7IiRyZWYiOiIxNjM0In0sIkxpbmVXZWlnaHQiOjAuMCwiTGluZVR5cGUiOjAsIlBhcmVudFN0eWxlIjpudWxsfSwiUGFyZW50U3R5bGUiOm51bGx9LCJUaXRsZVN0eWxlIjp7IiRpZCI6IjIyNTkiLCJGb250U2V0dGluZ3MiOnsiJGlkIjoiMjI2MC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yZWYiOiIxNjM4In0sIklzVmlzaWJsZSI6ZmFsc2UsIldpZHRoIjowLjAsIkhlaWdodCI6MC4wLCJCb3JkZXJTdHlsZSI6eyIkaWQiOiIyMjYxIiwiTGluZUNvbG9yIjpudWxsLCJMaW5lV2VpZ2h0IjowLjAsIkxpbmVUeXBlIjowLCJQYXJlbnRTdHlsZSI6bnVsbH0sIlBhcmVudFN0eWxlIjpudWxsfSwiRGF0ZVN0eWxlIjp7IiRpZCI6IjIyNjIiLCJGb250U2V0dGluZ3MiOnsiJGlkIjoiMjI2MyIsIkZvbnRTaXplIjoxMCwiRm9udE5hbWUiOiJDYWxpYnJpIiwiSXNCb2xkIjpmYWxzZSwiSXNJdGFsaWMiOmZhbHNlLCJJc1VuZGVybGluZWQiOmZhbHNlLCJQYXJlbnRTdHlsZSI6bnVsbH0sIkF1dG9TaXplIjowLCJGb3JlZ3JvdW5kIjp7IiRyZWYiOiIxNjQxIn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HJlZiI6IjE2NDMifSwiSXNWaXNpYmxlIjpmYWxzZSwiV2lkdGgiOjAuMCwiSGVpZ2h0IjowLjAsIkJvcmRlclN0eWxlIjp7IiRpZCI6IjIyNjQiLCJMaW5lQ29sb3IiOm51bGwsIkxpbmVXZWlnaHQiOjAuMCwiTGluZVR5cGUiOjAsIlBhcmVudFN0eWxlIjpudWxsfSwiUGFyZW50U3R5bGUiOm51bGx9LCJEYXRlRm9ybWF0Ijp7IiRyZWYiOiIxNjQ0In0sIldlZWtOdW1iZXJpbmciOnsiJGlkIjoiMjI2NSIsIkZvcm1hdCI6MCwiSXNWaXNpYmxlIjpmYWxzZSwiTGFzdEtub3duVmlzaWJpbGl0eVN0YXRlIjpmYWxzZX0sIklzVmlzaWJsZSI6dHJ1ZSwiUGFyZW50U3R5bGUiOm51bGx9LCJJbmRleCI6MjUsIlBlcmNlbnRhZ2VDb21wbGV0ZSI6bnVsbCwiUG9zaXRpb24iOnsiUmF0aW8iOjAuMCwiSXNDdXN0b20iOmZhbHNlfSwiRGF0ZUZvcm1hdCI6eyIkcmVmIjoiMTY0NCJ9LCJXZWVrTnVtYmVyaW5nIjp7IiRpZCI6IjIyNjYiLCJGb3JtYXQiOjAsIklzVmlzaWJsZSI6ZmFsc2UsIkxhc3RLbm93blZpc2liaWxpdHlTdGF0ZSI6ZmFsc2V9LCJSZWxhdGVkVGFza0lkIjoiMDAwMDAwMDAtMDAwMC0wMDAwLTAwMDAtMDAwMDAwMDAwMDAwIiwiSWQiOiJkNmY4NDg3YS1iNGExLTRkMDctODZmNS02MmIyM2QyMmUyZTMiLCJJbXBvcnRJZCI6IlIxIiwiVGl0bGUiOiJSMSIsIk5vdGUiOm51bGwsIkh5cGVybGluayI6eyIkaWQiOiIyMjY3IiwiQWRkcmVzcyI6IiIsIlN1YkFkZHJlc3MiOiIifSwiSXNDaGFuZ2VkIjpmYWxzZSwiSXNOZXciOmZhbHNlfSx7IiRpZCI6IjIyNjgiLCJEYXRlIjoiMjAxOC0wNS0yN1QyMzo1OTowMCIsIlN0eWxlIjp7IiRpZCI6IjIyNjkiLCJTaGFwZSI6MTMsIkNvbm5lY3Rvck1hcmdpbiI6eyIkcmVmIjoiMTYyNSJ9LCJDb25uZWN0b3JTdHlsZSI6eyIkaWQiOiIyMjcwIiwiTGluZUNvbG9yIjp7IiRyZWYiOiIxNjI3In0sIkxpbmVXZWlnaHQiOjEuMCwiTGluZVR5cGUiOjAsIlBhcmVudFN0eWxlIjpudWxsfSwiSXNCZWxvd1RpbWViYW5kIjp0cnVlLCJQb3NpdGlvbk9uVGFzayI6MCwiSGlkZURhdGUiOmZhbHNlLCJTaGFwZVNpemUiOjAsIlNwYWNpbmciOjEuMCwiUGFkZGluZyI6eyIkcmVmIjoiMTYyOSJ9LCJTaGFwZVN0eWxlIjp7IiRpZCI6IjIyNzEiLCJNYXJnaW4iOnsiJHJlZiI6IjIxMSJ9LCJQYWRkaW5nIjp7IiRyZWYiOiIyMTIifSwiQmFja2dyb3VuZCI6eyIkaWQiOiIyMjcyIiwiQ29sb3IiOnsiJGlkIjoiMjI3MyIsIkEiOjI1NSwiUiI6MjU1LCJHIjoxOTIsIkIiOjB9fSwiSXNWaXNpYmxlIjp0cnVlLCJXaWR0aCI6MTIuMCwiSGVpZ2h0IjoxNC4wLCJCb3JkZXJTdHlsZSI6eyIkaWQiOiIyMjc0IiwiTGluZUNvbG9yIjp7IiRyZWYiOiIxNjM0In0sIkxpbmVXZWlnaHQiOjAuMCwiTGluZVR5cGUiOjAsIlBhcmVudFN0eWxlIjpudWxsfSwiUGFyZW50U3R5bGUiOm51bGx9LCJUaXRsZVN0eWxlIjp7IiRpZCI6IjIyNzUiLCJGb250U2V0dGluZ3MiOnsiJGlkIjoiMjI3Ni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yZWYiOiIxNjM4In0sIklzVmlzaWJsZSI6ZmFsc2UsIldpZHRoIjowLjAsIkhlaWdodCI6MC4wLCJCb3JkZXJTdHlsZSI6eyIkaWQiOiIyMjc3IiwiTGluZUNvbG9yIjpudWxsLCJMaW5lV2VpZ2h0IjowLjAsIkxpbmVUeXBlIjowLCJQYXJlbnRTdHlsZSI6bnVsbH0sIlBhcmVudFN0eWxlIjpudWxsfSwiRGF0ZVN0eWxlIjp7IiRpZCI6IjIyNzgiLCJGb250U2V0dGluZ3MiOnsiJGlkIjoiMjI3OSIsIkZvbnRTaXplIjoxMCwiRm9udE5hbWUiOiJDYWxpYnJpIiwiSXNCb2xkIjpmYWxzZSwiSXNJdGFsaWMiOmZhbHNlLCJJc1VuZGVybGluZWQiOmZhbHNlLCJQYXJlbnRTdHlsZSI6bnVsbH0sIkF1dG9TaXplIjowLCJGb3JlZ3JvdW5kIjp7IiRyZWYiOiIxNjQxIn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HJlZiI6IjE2NDMifSwiSXNWaXNpYmxlIjpmYWxzZSwiV2lkdGgiOjAuMCwiSGVpZ2h0IjowLjAsIkJvcmRlclN0eWxlIjp7IiRpZCI6IjIyODAiLCJMaW5lQ29sb3IiOm51bGwsIkxpbmVXZWlnaHQiOjAuMCwiTGluZVR5cGUiOjAsIlBhcmVudFN0eWxlIjpudWxsfSwiUGFyZW50U3R5bGUiOm51bGx9LCJEYXRlRm9ybWF0Ijp7IiRyZWYiOiIxNjQ0In0sIldlZWtOdW1iZXJpbmciOnsiJGlkIjoiMjI4MSIsIkZvcm1hdCI6MCwiSXNWaXNpYmxlIjpmYWxzZSwiTGFzdEtub3duVmlzaWJpbGl0eVN0YXRlIjpmYWxzZX0sIklzVmlzaWJsZSI6dHJ1ZSwiUGFyZW50U3R5bGUiOm51bGx9LCJJbmRleCI6MjYsIlBlcmNlbnRhZ2VDb21wbGV0ZSI6bnVsbCwiUG9zaXRpb24iOnsiUmF0aW8iOjAuMCwiSXNDdXN0b20iOmZhbHNlfSwiRGF0ZUZvcm1hdCI6eyIkcmVmIjoiMTY0NCJ9LCJXZWVrTnVtYmVyaW5nIjp7IiRpZCI6IjIyODIiLCJGb3JtYXQiOjAsIklzVmlzaWJsZSI6ZmFsc2UsIkxhc3RLbm93blZpc2liaWxpdHlTdGF0ZSI6ZmFsc2V9LCJSZWxhdGVkVGFza0lkIjoiMDAwMDAwMDAtMDAwMC0wMDAwLTAwMDAtMDAwMDAwMDAwMDAwIiwiSWQiOiJkM2QxYjdkZC1jMGRhLTRhNzQtOWJkOS03NDdlYWI5MjEwNTciLCJJbXBvcnRJZCI6IlIyIiwiVGl0bGUiOiJSMiIsIk5vdGUiOm51bGwsIkh5cGVybGluayI6eyIkaWQiOiIyMjgzIiwiQWRkcmVzcyI6IiIsIlN1YkFkZHJlc3MiOiIifSwiSXNDaGFuZ2VkIjpmYWxzZSwiSXNOZXciOmZhbHNlfSx7IiRpZCI6IjIyODQiLCJEYXRlIjoiMjAxOC0wNi0wNFQyMzo1OTowMCIsIlN0eWxlIjp7IiRpZCI6IjIyODUiLCJTaGFwZSI6MTMsIkNvbm5lY3Rvck1hcmdpbiI6eyIkcmVmIjoiMTYyNSJ9LCJDb25uZWN0b3JTdHlsZSI6eyIkaWQiOiIyMjg2IiwiTGluZUNvbG9yIjp7IiRyZWYiOiIxNjI3In0sIkxpbmVXZWlnaHQiOjEuMCwiTGluZVR5cGUiOjAsIlBhcmVudFN0eWxlIjpudWxsfSwiSXNCZWxvd1RpbWViYW5kIjp0cnVlLCJQb3NpdGlvbk9uVGFzayI6MCwiSGlkZURhdGUiOmZhbHNlLCJTaGFwZVNpemUiOjAsIlNwYWNpbmciOjEuMCwiUGFkZGluZyI6eyIkcmVmIjoiMTYyOSJ9LCJTaGFwZVN0eWxlIjp7IiRpZCI6IjIyODciLCJNYXJnaW4iOnsiJHJlZiI6IjIxMSJ9LCJQYWRkaW5nIjp7IiRyZWYiOiIyMTIifSwiQmFja2dyb3VuZCI6eyIkaWQiOiIyMjg4IiwiQ29sb3IiOnsiJGlkIjoiMjI4OSIsIkEiOjI1NSwiUiI6MjU1LCJHIjoxOTIsIkIiOjB9fSwiSXNWaXNpYmxlIjp0cnVlLCJXaWR0aCI6MTIuMCwiSGVpZ2h0IjoxNC4wLCJCb3JkZXJTdHlsZSI6eyIkaWQiOiIyMjkwIiwiTGluZUNvbG9yIjp7IiRyZWYiOiIxNjM0In0sIkxpbmVXZWlnaHQiOjAuMCwiTGluZVR5cGUiOjAsIlBhcmVudFN0eWxlIjpudWxsfSwiUGFyZW50U3R5bGUiOm51bGx9LCJUaXRsZVN0eWxlIjp7IiRpZCI6IjIyOTEiLCJGb250U2V0dGluZ3MiOnsiJGlkIjoiMjI5MiIsIkZvbnRTaXplIjoxMSwiRm9udE5hbWUiOiJTZWdvZSBVSSIsIklzQm9sZCI6dHJ1ZSwiSXNJdGFsaWMiOmZhbHNlLCJJc1VuZGVybGluZWQiOmZhbHNlLCJQYXJlbnRTdHlsZSI6bnVsbH0sIkF1dG9TaXplIjowLCJGb3JlZ3JvdW5kIjp7IiRyZWYiOiIxNyJ9LCJNYXhXaWR0aCI6MjAwLjAsIk1heEhlaWdodCI6IkluZmluaXR5IiwiU21hcnRGb3JlZ3JvdW5kSXNBY3RpdmUiOmZhbHNlLCJIb3Jpem9udGFsQWxpZ25tZW50IjoxLCJWZXJ0aWNhbEFsaWdubWVudCI6MCwiU21hcnRGb3JlZ3JvdW5kIjpudWxsLCJCYWNrZ3JvdW5kRmlsbFR5cGUiOjAsIk1hcmdpbiI6eyIkcmVmIjoiMjIwIn0sIlBhZGRpbmciOnsiJHJlZiI6IjIyMSJ9LCJCYWNrZ3JvdW5kIjp7IiRyZWYiOiIxNjM4In0sIklzVmlzaWJsZSI6ZmFsc2UsIldpZHRoIjowLjAsIkhlaWdodCI6MC4wLCJCb3JkZXJTdHlsZSI6eyIkaWQiOiIyMjkzIiwiTGluZUNvbG9yIjpudWxsLCJMaW5lV2VpZ2h0IjowLjAsIkxpbmVUeXBlIjowLCJQYXJlbnRTdHlsZSI6bnVsbH0sIlBhcmVudFN0eWxlIjpudWxsfSwiRGF0ZVN0eWxlIjp7IiRpZCI6IjIyOTQiLCJGb250U2V0dGluZ3MiOnsiJGlkIjoiMjI5NSIsIkZvbnRTaXplIjoxMCwiRm9udE5hbWUiOiJDYWxpYnJpIiwiSXNCb2xkIjpmYWxzZSwiSXNJdGFsaWMiOmZhbHNlLCJJc1VuZGVybGluZWQiOmZhbHNlLCJQYXJlbnRTdHlsZSI6bnVsbH0sIkF1dG9TaXplIjowLCJGb3JlZ3JvdW5kIjp7IiRyZWYiOiIxNjQxIn0sIk1heFdpZHRoIjoyMDAuMCwiTWF4SGVpZ2h0IjoiSW5maW5pdHkiLCJTbWFydEZvcmVncm91bmRJc0FjdGl2ZSI6ZmFsc2UsIkhvcml6b250YWxBbGlnbm1lbnQiOjEsIlZlcnRpY2FsQWxpZ25tZW50IjowLCJTbWFydEZvcmVncm91bmQiOm51bGwsIkJhY2tncm91bmRGaWxsVHlwZSI6MCwiTWFyZ2luIjp7IiRyZWYiOiIyMjgifSwiUGFkZGluZyI6eyIkcmVmIjoiMjI5In0sIkJhY2tncm91bmQiOnsiJHJlZiI6IjE2NDMifSwiSXNWaXNpYmxlIjpmYWxzZSwiV2lkdGgiOjAuMCwiSGVpZ2h0IjowLjAsIkJvcmRlclN0eWxlIjp7IiRpZCI6IjIyOTYiLCJMaW5lQ29sb3IiOm51bGwsIkxpbmVXZWlnaHQiOjAuMCwiTGluZVR5cGUiOjAsIlBhcmVudFN0eWxlIjpudWxsfSwiUGFyZW50U3R5bGUiOm51bGx9LCJEYXRlRm9ybWF0Ijp7IiRyZWYiOiIxNjQ0In0sIldlZWtOdW1iZXJpbmciOnsiJGlkIjoiMjI5NyIsIkZvcm1hdCI6MCwiSXNWaXNpYmxlIjpmYWxzZSwiTGFzdEtub3duVmlzaWJpbGl0eVN0YXRlIjpmYWxzZX0sIklzVmlzaWJsZSI6dHJ1ZSwiUGFyZW50U3R5bGUiOm51bGx9LCJJbmRleCI6MjcsIlBlcmNlbnRhZ2VDb21wbGV0ZSI6bnVsbCwiUG9zaXRpb24iOnsiUmF0aW8iOjAuMCwiSXNDdXN0b20iOmZhbHNlfSwiRGF0ZUZvcm1hdCI6eyIkcmVmIjoiMTY0NCJ9LCJXZWVrTnVtYmVyaW5nIjp7IiRpZCI6IjIyOTgiLCJGb3JtYXQiOjAsIklzVmlzaWJsZSI6ZmFsc2UsIkxhc3RLbm93blZpc2liaWxpdHlTdGF0ZSI6ZmFsc2V9LCJSZWxhdGVkVGFza0lkIjoiMDAwMDAwMDAtMDAwMC0wMDAwLTAwMDAtMDAwMDAwMDAwMDAwIiwiSWQiOiI3NGY3ZDM3Ni0zNDNlLTQ0NGEtYjFkYi1jNTliNTAxZDNhNWIiLCJJbXBvcnRJZCI6IkZXUyIsIlRpdGxlIjoiRldTIiwiTm90ZSI6bnVsbCwiSHlwZXJsaW5rIjp7IiRpZCI6IjIyOTkiLCJBZGRyZXNzIjoiIiwiU3ViQWRkcmVzcyI6IiJ9LCJJc0NoYW5nZWQiOmZhbHNlLCJJc05ldyI6ZmFsc2V9XSwiVGFza3MiOltdLCJTd2ltbGFuZXMiOltdLCJNc1Byb2plY3RJdGVtc1RyZWUiOm51bGwsIk1ldGFkYXRhIjp7IiRpZCI6IjIzMDAiLCJFeGNlbFNoZWV0TmFtZSI6IlRpbWVsaW5lIERhdGEiLCJJdGVtc1RpdGxlcyI6IltcIlRpdGxlXCIsXCJNYXJ2ZWwncyBBZ2VudCBDYXJ0ZXIgU2Vhc29uIDEgKDIwMTUpXCIsXCJNYXJ2ZWwncyBBZ2VudCBDYXJ0ZXIgU2Vhc29uIDIgKDIwMTYpXCIsXCJNYXJ2ZWwncyBBZ2VudHMgb2YgUy5ILkkuRS5MLkQgU2Vhc29uIDEgKDIwMTMpXCIsXCJEYXJlZGV2aWwgU2Vhc29uIDEgKDIwMTUpXCIsXCJNYXJ2ZWwncyBBZ2VudHMgb2YgUy5ILkkuRS5MLkQgU2Vhc29uIDIgKDIwMTQpXCIsXCJKZXNzaWNhIEpvbmVzIFNlYXNvbiAxICgyMDE1KVwiLFwiRGFyZWRldmlsIFNlYXNvbiAyICgyMDE2KVwiLFwiTWFydmVsJ3MgQWdlbnRzIG9mIFMuSC5JLkUuTC5EIFNlYXNvbiAzICgyMDE1KVwiLFwiTHVrZSBDYWdlIFNlYXNvbiAxICgyMDE2KVwiLFwiSXJvbiBGaXN0IFNlYXNvbiAxICgyMDE3KVwiLFwiTWFydmVsJ3MgQWdlbnRzIG9mIFMuSC5JLkUuTC5EIFNlYXNvbiA0ICgyMDE2KVwiLFwiVGhlIERlZmVuZGVycyBTZWFzb24gMSAoMjAxNylcIixcIlRoZSBJbmh1bWFucyBTZWFzb24gMSAoMjAxNylcIixcIlRoZSBQdW5pc2hlciBTZWFzb24gMSAoMjAxNylcIixcIkplc3NpY2EgSm9uZXMgU2Vhc29uIDIgKDIwMTgpXCIsXCJMdWtlIENhZ2UgU2Vhc29uIDIgKDIwMTgpXCIsXCJDbG9hayBhbmQgRGFnZ2VyIFNlYXNvbiAxICgyMDE4KVwiLFwiVGhlIFJ1bmF3YXlzIFNlYXNvbiAxICgyMDE3KVwiLFwiRGFyZWRldmlsIFNlYXNvbiAzICgyMDE4KVwiLFwiVGhlIFB1bmlzaGVyIFNlYXNvbiAyICgyMDE5KVwiLFwiTWFydmVsJ3MgQWdlbnRzIG9mIFMuSC5JLkUuTC5EIFNlYXNvbiA1ICgyMDE3KVwiLFwiSXJvbiBGaXN0IFNlYXNvbiAyICgyMDE4KVwiXSIsIkNvbHVtbnNNYXBwaW5nIjoiW3tcIiRpZFwiOlwiMVwiLFwiU2VsZWN0ZWRNYXBwaW5nXCI6MixcIkNvbHVtbkhlYWRlclwiOlwiQ29sdW1uMVwiLFwiQ29sdW1uRnJpZW5kbHlOYW1lXCI6XCJTdGFydCBkYXRlXCJ9LHtcIiRpZFwiOlwiMlwiLFwiU2VsZWN0ZWRNYXBwaW5nXCI6MyxcIkNvbHVtbkhlYWRlclwiOlwiQ29sdW1uMlwiLFwiQ29sdW1uRnJpZW5kbHlOYW1lXCI6XCJFbmQgZGF0ZVwifSx7XCIkaWRcIjpcIjNcIixcIlNlbGVjdGVkTWFwcGluZ1wiOjQsXCJDb2x1bW5IZWFkZXJcIjpcIkNvbHVtbjNcIixcIkNvbHVtbkZyaWVuZGx5TmFtZVwiOlwiRHVyYXRpb24gKGRheXMpXCJ9LHtcIiRpZFwiOlwiNFwiLFwiU2VsZWN0ZWRNYXBwaW5nXCI6NSxcIkNvbHVtbkhlYWRlclwiOlwiQ29sdW1uNVwiLFwiQ29sdW1uRnJpZW5kbHlOYW1lXCI6XCJOb3RlXCJ9XSIsIkhlYWRlclJvdyI6IltcIlRpdGxlXCIsXCJTdGFydCBkYXRlXCIsXCJFbmQgZGF0ZVwiLFwiRHVyYXRpb24gKGRheXMpXCIsXCIlIENvbXBsZXRlZFwiLFwiTm90ZVwiXSIsIlJlY2VudENvbG9yc0NvbGxlY3Rpb24iOiJbXSIsIlVwZGF0ZVNjYWxlRm9ySW1wb3J0ZWRUaW1lbGluZSI6IkZhbHNl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iwiSGVhZGVyUm93SW5kZXgiOiIwIiwiTXNlU3luY0J5VWlkIjoiRmFsc2UiLCJNc2VMYXRlc3RJbXBvcnRJdGVtcyI6IntcIiRpZFwiOlwiMVwiLFwiUm9vdFwiOntcIkltcG9ydElkXCI6bnVsbCxcIklzSW1wb3J0ZWRcIjpmYWxzZSxcIkNoaWxkcmVuXCI6W3tcIiRpZFwiOlwiMlwiLFwiSW1wb3J0SWRcIjpcIlRpdGxlXCIsXCJJc0ltcG9ydGVkXCI6dHJ1ZSxcIkNoaWxkcmVuXCI6W119LHtcIiRpZFwiOlwiM1wiLFwiSW1wb3J0SWRcIjpcIk1hcnZlbCdzIEFnZW50IENhcnRlciBTZWFzb24gMSAoMjAxNSlcIixcIklzSW1wb3J0ZWRcIjp0cnVlLFwiQ2hpbGRyZW5cIjpbXX0se1wiJGlkXCI6XCI0XCIsXCJJbXBvcnRJZFwiOlwiTWFydmVsJ3MgQWdlbnQgQ2FydGVyIFNlYXNvbiAyICgyMDE2KVwiLFwiSXNJbXBvcnRlZFwiOnRydWUsXCJDaGlsZHJlblwiOltdfSx7XCIkaWRcIjpcIjVcIixcIkltcG9ydElkXCI6XCJNYXJ2ZWwncyBBZ2VudHMgb2YgUy5ILkkuRS5MLkQgU2Vhc29uIDEgKDIwMTMpXCIsXCJJc0ltcG9ydGVkXCI6dHJ1ZSxcIkNoaWxkcmVuXCI6W119LHtcIiRpZFwiOlwiNlwiLFwiSW1wb3J0SWRcIjpcIkRhcmVkZXZpbCBTZWFzb24gMSAoMjAxNSlcIixcIklzSW1wb3J0ZWRcIjp0cnVlLFwiQ2hpbGRyZW5cIjpbXX0se1wiJGlkXCI6XCI3XCIsXCJJbXBvcnRJZFwiOlwiTWFydmVsJ3MgQWdlbnRzIG9mIFMuSC5JLkUuTC5EIFNlYXNvbiAyICgyMDE0KVwiLFwiSXNJbXBvcnRlZFwiOnRydWUsXCJDaGlsZHJlblwiOltdfSx7XCIkaWRcIjpcIjhcIixcIkltcG9ydElkXCI6XCJKZXNzaWNhIEpvbmVzIFNlYXNvbiAxICgyMDE1KVwiLFwiSXNJbXBvcnRlZFwiOnRydWUsXCJDaGlsZHJlblwiOltdfSx7XCIkaWRcIjpcIjlcIixcIkltcG9ydElkXCI6XCJEYXJlZGV2aWwgU2Vhc29uIDIgKDIwMTYpXCIsXCJJc0ltcG9ydGVkXCI6dHJ1ZSxcIkNoaWxkcmVuXCI6W119LHtcIiRpZFwiOlwiMTBcIixcIkltcG9ydElkXCI6XCJNYXJ2ZWwncyBBZ2VudHMgb2YgUy5ILkkuRS5MLkQgU2Vhc29uIDMgKDIwMTUpXCIsXCJJc0ltcG9ydGVkXCI6dHJ1ZSxcIkNoaWxkcmVuXCI6W119LHtcIiRpZFwiOlwiMTFcIixcIkltcG9ydElkXCI6XCJMdWtlIENhZ2UgU2Vhc29uIDEgKDIwMTYpXCIsXCJJc0ltcG9ydGVkXCI6dHJ1ZSxcIkNoaWxkcmVuXCI6W119LHtcIiRpZFwiOlwiMTJcIixcIkltcG9ydElkXCI6XCJJcm9uIEZpc3QgU2Vhc29uIDEgKDIwMTcpXCIsXCJJc0ltcG9ydGVkXCI6dHJ1ZSxcIkNoaWxkcmVuXCI6W119LHtcIiRpZFwiOlwiMTNcIixcIkltcG9ydElkXCI6XCJNYXJ2ZWwncyBBZ2VudHMgb2YgUy5ILkkuRS5MLkQgU2Vhc29uIDQgKDIwMTYpXCIsXCJJc0ltcG9ydGVkXCI6dHJ1ZSxcIkNoaWxkcmVuXCI6W119LHtcIiRpZFwiOlwiMTRcIixcIkltcG9ydElkXCI6XCJUaGUgRGVmZW5kZXJzIFNlYXNvbiAxICgyMDE3KVwiLFwiSXNJbXBvcnRlZFwiOnRydWUsXCJDaGlsZHJlblwiOltdfSx7XCIkaWRcIjpcIjE1XCIsXCJJbXBvcnRJZFwiOlwiVGhlIEluaHVtYW5zIFNlYXNvbiAxICgyMDE3KVwiLFwiSXNJbXBvcnRlZFwiOnRydWUsXCJDaGlsZHJlblwiOltdfSx7XCIkaWRcIjpcIjE2XCIsXCJJbXBvcnRJZFwiOlwiVGhlIFB1bmlzaGVyIFNlYXNvbiAxICgyMDE3KVwiLFwiSXNJbXBvcnRlZFwiOnRydWUsXCJDaGlsZHJlblwiOltdfSx7XCIkaWRcIjpcIjE3XCIsXCJJbXBvcnRJZFwiOlwiSmVzc2ljYSBKb25lcyBTZWFzb24gMiAoMjAxOClcIixcIklzSW1wb3J0ZWRcIjp0cnVlLFwiQ2hpbGRyZW5cIjpbXX0se1wiJGlkXCI6XCIxOFwiLFwiSW1wb3J0SWRcIjpcIkx1a2UgQ2FnZSBTZWFzb24gMiAoMjAxOClcIixcIklzSW1wb3J0ZWRcIjp0cnVlLFwiQ2hpbGRyZW5cIjpbXX0se1wiJGlkXCI6XCIxOVwiLFwiSW1wb3J0SWRcIjpcIkNsb2FrIGFuZCBEYWdnZXIgU2Vhc29uIDEgKDIwMTgpXCIsXCJJc0ltcG9ydGVkXCI6dHJ1ZSxcIkNoaWxkcmVuXCI6W119LHtcIiRpZFwiOlwiMjBcIixcIkltcG9ydElkXCI6XCJUaGUgUnVuYXdheXMgU2Vhc29uIDEgKDIwMTcpXCIsXCJJc0ltcG9ydGVkXCI6dHJ1ZSxcIkNoaWxkcmVuXCI6W119LHtcIiRpZFwiOlwiMjFcIixcIkltcG9ydElkXCI6XCJEYXJlZGV2aWwgU2Vhc29uIDMgKDIwMTgpXCIsXCJJc0ltcG9ydGVkXCI6dHJ1ZSxcIkNoaWxkcmVuXCI6W119LHtcIiRpZFwiOlwiMjJcIixcIkltcG9ydElkXCI6XCJUaGUgUHVuaXNoZXIgU2Vhc29uIDIgKDIwMTkpXCIsXCJJc0ltcG9ydGVkXCI6dHJ1ZSxcIkNoaWxkcmVuXCI6W119LHtcIiRpZFwiOlwiMjNcIixcIkltcG9ydElkXCI6XCJNYXJ2ZWwncyBBZ2VudHMgb2YgUy5ILkkuRS5MLkQgU2Vhc29uIDUgKDIwMTcpXCIsXCJJc0ltcG9ydGVkXCI6dHJ1ZSxcIkNoaWxkcmVuXCI6W119LHtcIiRpZFwiOlwiMjRcIixcIkltcG9ydElkXCI6XCJJcm9uIEZpc3QgU2Vhc29uIDIgKDIwMTgpXCIsXCJJc0ltcG9ydGVkXCI6dHJ1ZSxcIkNoaWxkcmVuXCI6W119XX19In0sIlNldHRpbmdzIjp7IiRpZCI6IjIzMDEiLCJJbXBhT3B0aW9ucyI6eyIkaWQiOiIyMzAy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M6XFxVc2Vyc1xcUnViXFxEZXNrdG9wXFxUaW1lbGluZXNcXE1DVSBUaW1lbGluZVxcVGltZWxpbmUgRGF0YSBNQ1Vfbm90IHVwZGF0ZWQueGxzeCIsIlRpbWVDb25maWd1cmF0aW9uIjp7IiRpZCI6IjIzMDMiLCJVc2VUaW1lIjpmYWxzZSwiV29ya0RheVN0YXJ0IjoiMDA6MDA6MDAiLCJXb3JrRGF5RW5kIjoiMjM6NTk6MDAifSwiTGFzdFVzZWRUZW1wbGF0ZUlkIjoiYjE5Y2NjYmEtMzQwMC00NjZmLThkY2UtOTdhYjYxZDNlYmEzIiwiRmlyc3RXZWVrT2ZZZWFyIjowLCJQbGFjZU1pbGVzdG9uZUF0VGhlQmVnaW5uaW5nT2ZUaGVEYXkiOmZhbHNlfQ=="/>
  <p:tag name="__MASTER" val="__part_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QUICKPOSITION" val="Custom"/>
  <p:tag name="OTLTIMEBANDTHREEDEFFECTS" val="None"/>
  <p:tag name="OTLTIMEBANDAUTODATERANGE" val="False"/>
  <p:tag name="OTLTIMEBANDSTARTDATE" val="2018-05-09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d"/>
  <p:tag name="OTLTIMEBANDSCALETYPE" val="Days"/>
  <p:tag name="OTLTIMEBANDSHAPETYPE" val="RectangleTimeband"/>
  <p:tag name="OTLTIMEBANDSHAPEHEIGHT" val="30"/>
  <p:tag name="OTLLEFTENDCAPSMARGINLEFT" val="20"/>
  <p:tag name="OTLTIMEBANDENDDATE" val="2018-06-06T23:59:00.0000000"/>
  <p:tag name="OTLTIMEBANDSHAPEPADDINGLEFT" val="0"/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ent Carter S1 "/>
  <p:tag name="OTLDATE" val="2018-05-09T23:59:00.0000000"/>
  <p:tag name="OTLPOSITIONONTASK" val="None"/>
  <p:tag name="OTLRELATEDTASKID" val="00000000-0000-0000-0000-000000000000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ent Carter S2"/>
  <p:tag name="OTLDATE" val="2018-05-10T23:59:00.0000000"/>
  <p:tag name="OTLPOSITIONONTASK" val="None"/>
  <p:tag name="OTLRELATEDTASKID" val="00000000-0000-0000-0000-000000000000"/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ents of S.H.I.E.L.D S2"/>
  <p:tag name="OTLDATE" val="2018-05-13T23:59:00.0000000"/>
  <p:tag name="OTLPOSITIONONTASK" val="None"/>
  <p:tag name="OTLRELATEDTASKID" val="00000000-0000-0000-0000-000000000000"/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ents of S.H.I.E.L.D S3 "/>
  <p:tag name="OTLDATE" val="2018-05-16T23:59:00.0000000"/>
  <p:tag name="OTLPOSITIONONTASK" val="None"/>
  <p:tag name="OTLRELATEDTASKID" val="00000000-0000-0000-0000-000000000000"/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ents of S.H.I.E.L.D S5"/>
  <p:tag name="OTLDATE" val="2018-05-31T23:59:00.0000000"/>
  <p:tag name="OTLPOSITIONONTASK" val="None"/>
  <p:tag name="OTLRELATEDTASKID" val="00000000-0000-0000-0000-000000000000"/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ents of S.H.I.E.L.D S1"/>
  <p:tag name="OTLDATE" val="2018-05-11T23:59:00.0000000"/>
  <p:tag name="OTLPOSITIONONTASK" val="None"/>
  <p:tag name="OTLRELATEDTASKID" val="00000000-0000-0000-0000-000000000000"/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ents of S.H.I.E.L.D S4 "/>
  <p:tag name="OTLDATE" val="2018-05-19T23:59:00.0000000"/>
  <p:tag name="OTLPOSITIONONTASK" val="None"/>
  <p:tag name="OTLRELATEDTASKID" val="00000000-0000-0000-0000-000000000000"/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essica Jones S1"/>
  <p:tag name="OTLDATE" val="2018-05-14T23:59:00.0000000"/>
  <p:tag name="OTLPOSITIONONTASK" val="None"/>
  <p:tag name="OTLRELATEDTASKID" val="00000000-0000-0000-0000-000000000000"/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essica Jones S2"/>
  <p:tag name="OTLDATE" val="2018-05-23T23:59:00.0000000"/>
  <p:tag name="OTLPOSITIONONTASK" val="None"/>
  <p:tag name="OTLRELATEDTASKID" val="00000000-0000-0000-0000-000000000000"/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ron Fist S1 "/>
  <p:tag name="OTLDATE" val="2018-05-18T23:59:00.0000000"/>
  <p:tag name="OTLPOSITIONONTASK" val="None"/>
  <p:tag name="OTLRELATEDTASKID" val="00000000-0000-0000-0000-000000000000"/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ron Fist S2"/>
  <p:tag name="OTLDATE" val="2018-06-01T23:59:00.0000000"/>
  <p:tag name="OTLPOSITIONONTASK" val="None"/>
  <p:tag name="OTLRELATEDTASKID" val="00000000-0000-0000-0000-000000000000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redevil S2"/>
  <p:tag name="OTLDATE" val="2018-05-15T23:59:00.0000000"/>
  <p:tag name="OTLPOSITIONONTASK" val="None"/>
  <p:tag name="OTLRELATEDTASKID" val="00000000-0000-0000-0000-000000000000"/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redevil S3"/>
  <p:tag name="OTLDATE" val="2018-05-28T23:59:00.0000000"/>
  <p:tag name="OTLPOSITIONONTASK" val="None"/>
  <p:tag name="OTLRELATEDTASKID" val="00000000-0000-0000-0000-000000000000"/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redevil S1"/>
  <p:tag name="OTLDATE" val="2018-05-12T23:59:00.0000000"/>
  <p:tag name="OTLPOSITIONONTASK" val="None"/>
  <p:tag name="OTLRELATEDTASKID" val="00000000-0000-0000-0000-000000000000"/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uke Cage S1"/>
  <p:tag name="OTLDATE" val="2018-05-17T23:59:00.0000000"/>
  <p:tag name="OTLPOSITIONONTASK" val="None"/>
  <p:tag name="OTLRELATEDTASKID" val="00000000-0000-0000-0000-000000000000"/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uke Cage S2 "/>
  <p:tag name="OTLDATE" val="2018-05-24T23:59:00.0000000"/>
  <p:tag name="OTLPOSITIONONTASK" val="None"/>
  <p:tag name="OTLRELATEDTASKID" val="00000000-0000-0000-0000-000000000000"/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Inhumans S1"/>
  <p:tag name="OTLDATE" val="2018-05-21T23:59:00.0000000"/>
  <p:tag name="OTLPOSITIONONTASK" val="None"/>
  <p:tag name="OTLRELATEDTASKID" val="00000000-0000-0000-0000-000000000000"/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Defenders S1"/>
  <p:tag name="OTLDATE" val="2018-05-20T23:59:00.0000000"/>
  <p:tag name="OTLPOSITIONONTASK" val="None"/>
  <p:tag name="OTLRELATEDTASKID" val="00000000-0000-0000-0000-000000000000"/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ak and Dagger S2"/>
  <p:tag name="OTLDATE" val="2018-05-29T23:59:00.0000000"/>
  <p:tag name="OTLPOSITIONONTASK" val="None"/>
  <p:tag name="OTLRELATEDTASKID" val="00000000-0000-0000-0000-000000000000"/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ak and Dagger S1"/>
  <p:tag name="OTLDATE" val="2018-05-26T23:59:00.0000000"/>
  <p:tag name="OTLPOSITIONONTASK" val="None"/>
  <p:tag name="OTLRELATEDTASKID" val="00000000-0000-0000-0000-000000000000"/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Punisher S1 "/>
  <p:tag name="OTLDATE" val="2018-05-22T23:59:00.0000000"/>
  <p:tag name="OTLPOSITIONONTASK" val="None"/>
  <p:tag name="OTLRELATEDTASKID" val="00000000-0000-0000-0000-000000000000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Punisher S2"/>
  <p:tag name="OTLDATE" val="2018-05-30T23:59:00.0000000"/>
  <p:tag name="OTLPOSITIONONTASK" val="None"/>
  <p:tag name="OTLRELATEDTASKID" val="00000000-0000-0000-0000-000000000000"/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oki"/>
  <p:tag name="OTLDATE" val="2018-06-04T23:59:00.0000000"/>
  <p:tag name="OTLPOSITIONONTASK" val="None"/>
  <p:tag name="OTLRELATEDTASKID" val="00000000-0000-0000-0000-000000000000"/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andavision"/>
  <p:tag name="OTLDATE" val="2018-06-03T23:59:00.0000000"/>
  <p:tag name="OTLPOSITIONONTASK" val="None"/>
  <p:tag name="OTLRELATEDTASKID" val="00000000-0000-0000-0000-000000000000"/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Runaways S1"/>
  <p:tag name="OTLDATE" val="2018-05-25T23:59:00.0000000"/>
  <p:tag name="OTLPOSITIONONTASK" val="None"/>
  <p:tag name="OTLRELATEDTASKID" val="00000000-0000-0000-0000-000000000000"/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Runaways S2"/>
  <p:tag name="OTLDATE" val="2018-05-27T23:59:00.0000000"/>
  <p:tag name="OTLPOSITIONONTASK" val="None"/>
  <p:tag name="OTLRELATEDTASKID" val="00000000-0000-0000-0000-000000000000"/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Falcon and The Winter Soldier"/>
  <p:tag name="OTLDATE" val="2018-06-04T23:59:00.0000000"/>
  <p:tag name="OTLPOSITIONONTASK" val="None"/>
  <p:tag name="OTLRELATEDTASKID" val="00000000-0000-0000-0000-000000000000"/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gents of S.H.I.E.L.D S6"/>
  <p:tag name="OTLDATE" val="2018-06-06T23:59:00.0000000"/>
  <p:tag name="OTLPOSITIONONTASK" val="None"/>
  <p:tag name="OTLRELATEDTASKID" val="00000000-0000-0000-0000-000000000000"/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1"/>
  <p:tag name="OTLDATE" val="2018-05-09T23:59:00.0000000"/>
  <p:tag name="OTLPOSITIONONTASK" val="None"/>
  <p:tag name="OTLRELATEDTASKID" val="00000000-0000-0000-0000-000000000000"/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2"/>
  <p:tag name="OTLDATE" val="2018-05-10T23:59:00.0000000"/>
  <p:tag name="OTLPOSITIONONTASK" val="None"/>
  <p:tag name="OTLRELATEDTASKID" val="00000000-0000-0000-0000-000000000000"/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6"/>
  <p:tag name="OTLDATE" val="2018-06-06T23:59:00.0000000"/>
  <p:tag name="OTLPOSITIONONTASK" val="None"/>
  <p:tag name="OTLRELATEDTASKID" val="00000000-0000-0000-0000-000000000000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1"/>
  <p:tag name="OTLDATE" val="2018-05-11T23:59:00.0000000"/>
  <p:tag name="OTLPOSITIONONTASK" val="None"/>
  <p:tag name="OTLRELATEDTASKID" val="00000000-0000-0000-0000-000000000000"/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2"/>
  <p:tag name="OTLDATE" val="2018-05-13T23:59:00.0000000"/>
  <p:tag name="OTLPOSITIONONTASK" val="None"/>
  <p:tag name="OTLRELATEDTASKID" val="00000000-0000-0000-0000-000000000000"/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3 "/>
  <p:tag name="OTLDATE" val="2018-05-16T23:59:00.0000000"/>
  <p:tag name="OTLPOSITIONONTASK" val="None"/>
  <p:tag name="OTLRELATEDTASKID" val="00000000-0000-0000-0000-000000000000"/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4 "/>
  <p:tag name="OTLDATE" val="2018-05-19T23:59:00.0000000"/>
  <p:tag name="OTLPOSITIONONTASK" val="None"/>
  <p:tag name="OTLRELATEDTASKID" val="00000000-0000-0000-0000-000000000000"/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5"/>
  <p:tag name="OTLDATE" val="2018-05-31T23:59:00.0000000"/>
  <p:tag name="OTLPOSITIONONTASK" val="None"/>
  <p:tag name="OTLRELATEDTASKID" val="00000000-0000-0000-0000-000000000000"/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J1"/>
  <p:tag name="OTLDATE" val="2018-05-14T23:59:00.0000000"/>
  <p:tag name="OTLPOSITIONONTASK" val="None"/>
  <p:tag name="OTLRELATEDTASKID" val="00000000-0000-0000-0000-000000000000"/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J2"/>
  <p:tag name="OTLDATE" val="2018-05-23T23:59:00.0000000"/>
  <p:tag name="OTLPOSITIONONTASK" val="None"/>
  <p:tag name="OTLRELATEDTASKID" val="00000000-0000-0000-0000-000000000000"/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F2"/>
  <p:tag name="OTLDATE" val="2018-06-01T23:59:00.0000000"/>
  <p:tag name="OTLPOSITIONONTASK" val="None"/>
  <p:tag name="OTLRELATEDTASKID" val="00000000-0000-0000-0000-000000000000"/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F1"/>
  <p:tag name="OTLDATE" val="2018-05-18T23:59:00.0000000"/>
  <p:tag name="OTLPOSITIONONTASK" val="None"/>
  <p:tag name="OTLRELATEDTASKID" val="00000000-0000-0000-0000-000000000000"/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D1"/>
  <p:tag name="OTLDATE" val="2018-05-12T23:59:00.0000000"/>
  <p:tag name="OTLPOSITIONONTASK" val="None"/>
  <p:tag name="OTLRELATEDTASKID" val="00000000-0000-0000-0000-000000000000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D2"/>
  <p:tag name="OTLDATE" val="2018-05-15T23:59:00.0000000"/>
  <p:tag name="OTLPOSITIONONTASK" val="None"/>
  <p:tag name="OTLRELATEDTASKID" val="00000000-0000-0000-0000-000000000000"/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D3"/>
  <p:tag name="OTLDATE" val="2018-05-28T23:59:00.0000000"/>
  <p:tag name="OTLPOSITIONONTASK" val="None"/>
  <p:tag name="OTLRELATEDTASKID" val="00000000-0000-0000-0000-000000000000"/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C1"/>
  <p:tag name="OTLDATE" val="2018-05-17T23:59:00.0000000"/>
  <p:tag name="OTLPOSITIONONTASK" val="None"/>
  <p:tag name="OTLRELATEDTASKID" val="00000000-0000-0000-0000-000000000000"/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C2 "/>
  <p:tag name="OTLDATE" val="2018-05-24T23:59:00.0000000"/>
  <p:tag name="OTLPOSITIONONTASK" val="None"/>
  <p:tag name="OTLRELATEDTASKID" val="00000000-0000-0000-0000-000000000000"/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H1"/>
  <p:tag name="OTLDATE" val="2018-05-21T23:59:00.0000000"/>
  <p:tag name="OTLPOSITIONONTASK" val="None"/>
  <p:tag name="OTLRELATEDTASKID" val="00000000-0000-0000-0000-000000000000"/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1"/>
  <p:tag name="OTLDATE" val="2018-05-20T23:59:00.0000000"/>
  <p:tag name="OTLPOSITIONONTASK" val="None"/>
  <p:tag name="OTLRELATEDTASKID" val="00000000-0000-0000-0000-000000000000"/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D1"/>
  <p:tag name="OTLDATE" val="2018-05-26T23:59:00.0000000"/>
  <p:tag name="OTLPOSITIONONTASK" val="None"/>
  <p:tag name="OTLRELATEDTASKID" val="00000000-0000-0000-0000-000000000000"/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D2"/>
  <p:tag name="OTLDATE" val="2018-05-29T23:59:00.0000000"/>
  <p:tag name="OTLPOSITIONONTASK" val="None"/>
  <p:tag name="OTLRELATEDTASKID" val="00000000-0000-0000-0000-000000000000"/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1 "/>
  <p:tag name="OTLDATE" val="2018-05-22T23:59:00.0000000"/>
  <p:tag name="OTLPOSITIONONTASK" val="None"/>
  <p:tag name="OTLRELATEDTASKID" val="00000000-0000-0000-0000-000000000000"/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2"/>
  <p:tag name="OTLDATE" val="2018-05-30T23:59:00.0000000"/>
  <p:tag name="OTLPOSITIONONTASK" val="None"/>
  <p:tag name="OTLRELATEDTASKID" val="00000000-0000-0000-0000-000000000000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"/>
  <p:tag name="OTLDATE" val="2018-06-04T23:59:00.0000000"/>
  <p:tag name="OTLPOSITIONONTASK" val="None"/>
  <p:tag name="OTLRELATEDTASKID" val="00000000-0000-0000-0000-000000000000"/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V"/>
  <p:tag name="OTLDATE" val="2018-06-03T23:59:00.0000000"/>
  <p:tag name="OTLPOSITIONONTASK" val="None"/>
  <p:tag name="OTLRELATEDTASKID" val="00000000-0000-0000-0000-000000000000"/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1"/>
  <p:tag name="OTLDATE" val="2018-05-25T23:59:00.0000000"/>
  <p:tag name="OTLPOSITIONONTASK" val="None"/>
  <p:tag name="OTLRELATEDTASKID" val="00000000-0000-0000-0000-000000000000"/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2"/>
  <p:tag name="OTLDATE" val="2018-05-27T23:59:00.0000000"/>
  <p:tag name="OTLPOSITIONONTASK" val="None"/>
  <p:tag name="OTLRELATEDTASKID" val="00000000-0000-0000-0000-000000000000"/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WS"/>
  <p:tag name="OTLDATE" val="2018-06-04T23:59:00.0000000"/>
  <p:tag name="OTLPOSITIONONTASK" val="None"/>
  <p:tag name="OTLRELATEDTASKID" val="00000000-0000-0000-0000-000000000000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18-06-28T23:59:00.0000000Z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d"/>
  <p:tag name="OTLTIMEBANDSCALETYPE" val="Days"/>
  <p:tag name="OTLTIMEBANDSHAPETYPE" val="RectangleTimeband"/>
  <p:tag name="OTLTIMEBANDSHAPEHEIGHT" val="30"/>
  <p:tag name="OTLMARKERSHAPE" val="OTL"/>
  <p:tag name="OTLTIMEBANDSHAPEPADDINGLEFT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8-05-17T23:59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Captain America: The First Avenger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Incredible Hulk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20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or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22T23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ron Man 3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24T23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Captain America: Winter Soldier"/>
  <p:tag name="OTLDATE" val="2018-05-26T23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uardians of the Galaxy Vol 2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28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nt-Man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30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ack Panther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6-03T23:59:00.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Spider-Man: Homecoming"/>
  <p:tag name="OTLDATE" val="2018-06-04T23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aptain Marvel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18T23:59:00.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Avengers: Infinity War"/>
  <p:tag name="OTLDATE" val="2018-06-07T23:59:00.000000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ron Man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19T23:59:00.000000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ron Man 2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21T23:59:00.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Avengers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23T23:59:00.00000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Thor: The Dark World"/>
  <p:tag name="OTLDATE" val="2018-05-25T23:59:00.000000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5-27T23:59:00.0000000"/>
  <p:tag name="OTLMTITLE" val="Guardians of &#10;the Galaxy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Avengers: Age of Ultron"/>
  <p:tag name="OTLDATE" val="2018-05-29T23:59:00.000000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Captain America: Civil War"/>
  <p:tag name="OTLDATE" val="2018-05-31T23:59:00.000000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octor Strang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DATE" val="2018-06-01T23:59:00.00000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Ant-man and the Wasp"/>
  <p:tag name="OTLDATE" val="2018-06-05T23:59:00.000000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Thor: Ragnarok"/>
  <p:tag name="OTLDATE" val="2018-06-06T23:59:00.000000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Avengers: Endgame"/>
  <p:tag name="OTLDATE" val="2018-06-08T23:59:00.000000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  <p:tag name="OTLMTITLE" val="Spider-Man: &#10;Far From Home"/>
  <p:tag name="OTLDATE" val="2018-06-11T23:59:00.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lack Widow"/>
  <p:tag name="OTLPOSITIONONTASK" val="None"/>
  <p:tag name="OTLRELATEDTASKID" val="00000000-0000-0000-0000-000000000000"/>
  <p:tag name="OTLMARKERSHAPE" val="OTL"/>
  <p:tag name="OTLDATE" val="2018-06-02T23:59:00.00000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ARKERSHAPE" val="OTL"/>
  <p:tag name="OTLMTITLE" val="Shang-Chi and the Legend of the Ten Rings"/>
  <p:tag name="OTLDATE" val="2018-06-09T23:59:00.000000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ternals"/>
  <p:tag name="OTLPOSITIONONTASK" val="None"/>
  <p:tag name="OTLRELATEDTASKID" val="00000000-0000-0000-0000-000000000000"/>
  <p:tag name="OTLDATE" val="2018-06-10T23:59:00.000000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Spider-Man: No Way Home"/>
  <p:tag name="OTLDATE" val="2018-06-12T23:59:00.000000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18-06-13T23:59:00.0000000"/>
  <p:tag name="OTLMTITLE" val="Doctor Strange &#10;in the Multiverse &#10;of Madness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Thor: Love and Thunder"/>
  <p:tag name="OTLDATE" val="2018-06-14T23:59:00.00000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</Words>
  <Application>Microsoft Office PowerPoint</Application>
  <PresentationFormat>Widescreen</PresentationFormat>
  <Paragraphs>107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2021-10-08T12:47:25Z</dcterms:created>
  <dcterms:modified xsi:type="dcterms:W3CDTF">2022-08-29T10:16:48Z</dcterms:modified>
</cp:coreProperties>
</file>