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69A"/>
    <a:srgbClr val="B1A68B"/>
    <a:srgbClr val="AA9F86"/>
    <a:srgbClr val="392D1D"/>
    <a:srgbClr val="362D1D"/>
    <a:srgbClr val="241B16"/>
    <a:srgbClr val="332A1D"/>
    <a:srgbClr val="443724"/>
    <a:srgbClr val="859FBA"/>
    <a:srgbClr val="4C6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967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14381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16757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9630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19691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0126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1564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154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2444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12834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2826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F876A-2B9B-41CA-BFD4-B23BDACB7090}" type="datetimeFigureOut">
              <a:rPr lang="ro-RO" smtClean="0"/>
              <a:t>02.11.2018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0A30A-0F83-4671-9C1B-D4CB49884B6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91559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slideLayout" Target="../slideLayouts/slideLayout7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image" Target="../media/image1.png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image" Target="../media/image2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image" Target="../media/image3.png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rgbClr val="392D1D"/>
            </a:gs>
            <a:gs pos="15000">
              <a:srgbClr val="241B16"/>
            </a:gs>
            <a:gs pos="63000">
              <a:srgbClr val="362D1D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48" name="OTLSHAPE_M_27be975d45d242ab981ca557e1864a7c_Connector1"/>
          <p:cNvCxnSpPr/>
          <p:nvPr>
            <p:custDataLst>
              <p:tags r:id="rId2"/>
            </p:custDataLst>
          </p:nvPr>
        </p:nvCxnSpPr>
        <p:spPr>
          <a:xfrm>
            <a:off x="10953152" y="3192780"/>
            <a:ext cx="0" cy="432287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7" name="OTLSHAPE_M_b4d9e63e76324ba08bb47a681ebb7920_Connector2"/>
          <p:cNvCxnSpPr/>
          <p:nvPr>
            <p:custDataLst>
              <p:tags r:id="rId3"/>
            </p:custDataLst>
          </p:nvPr>
        </p:nvCxnSpPr>
        <p:spPr>
          <a:xfrm>
            <a:off x="10359335" y="3790654"/>
            <a:ext cx="0" cy="330687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6" name="OTLSHAPE_M_b4d9e63e76324ba08bb47a681ebb7920_Connector1"/>
          <p:cNvCxnSpPr/>
          <p:nvPr>
            <p:custDataLst>
              <p:tags r:id="rId4"/>
            </p:custDataLst>
          </p:nvPr>
        </p:nvCxnSpPr>
        <p:spPr>
          <a:xfrm>
            <a:off x="10359335" y="3192780"/>
            <a:ext cx="0" cy="411819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5" name="OTLSHAPE_M_3c2c5f3bc6334e43923a3b37c64eaed5_Connector1"/>
          <p:cNvCxnSpPr/>
          <p:nvPr>
            <p:custDataLst>
              <p:tags r:id="rId5"/>
            </p:custDataLst>
          </p:nvPr>
        </p:nvCxnSpPr>
        <p:spPr>
          <a:xfrm>
            <a:off x="10164702" y="3218180"/>
            <a:ext cx="0" cy="165100"/>
          </a:xfrm>
          <a:prstGeom prst="line">
            <a:avLst/>
          </a:prstGeom>
          <a:ln w="9525" cap="flat" cmpd="sng" algn="ctr">
            <a:solidFill>
              <a:srgbClr val="79695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4" name="OTLSHAPE_M_eb72b8f7c20b43e0b50000feb88da1b3_Connector2"/>
          <p:cNvCxnSpPr/>
          <p:nvPr>
            <p:custDataLst>
              <p:tags r:id="rId6"/>
            </p:custDataLst>
          </p:nvPr>
        </p:nvCxnSpPr>
        <p:spPr>
          <a:xfrm>
            <a:off x="9969957" y="3790654"/>
            <a:ext cx="0" cy="826960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3" name="OTLSHAPE_M_eb72b8f7c20b43e0b50000feb88da1b3_Connector1"/>
          <p:cNvCxnSpPr/>
          <p:nvPr>
            <p:custDataLst>
              <p:tags r:id="rId7"/>
            </p:custDataLst>
          </p:nvPr>
        </p:nvCxnSpPr>
        <p:spPr>
          <a:xfrm>
            <a:off x="9969957" y="3192780"/>
            <a:ext cx="0" cy="411819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2" name="OTLSHAPE_M_9dd0e65741cf4bfab79d8a5d51444c2d_Connector3"/>
          <p:cNvCxnSpPr/>
          <p:nvPr>
            <p:custDataLst>
              <p:tags r:id="rId8"/>
            </p:custDataLst>
          </p:nvPr>
        </p:nvCxnSpPr>
        <p:spPr>
          <a:xfrm>
            <a:off x="9863895" y="4286928"/>
            <a:ext cx="0" cy="585174"/>
          </a:xfrm>
          <a:prstGeom prst="line">
            <a:avLst/>
          </a:prstGeom>
          <a:ln w="9525" cap="flat" cmpd="sng" algn="ctr">
            <a:solidFill>
              <a:srgbClr val="79695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1" name="OTLSHAPE_M_9dd0e65741cf4bfab79d8a5d51444c2d_Connector2"/>
          <p:cNvCxnSpPr/>
          <p:nvPr>
            <p:custDataLst>
              <p:tags r:id="rId9"/>
            </p:custDataLst>
          </p:nvPr>
        </p:nvCxnSpPr>
        <p:spPr>
          <a:xfrm>
            <a:off x="9863895" y="3790654"/>
            <a:ext cx="0" cy="310219"/>
          </a:xfrm>
          <a:prstGeom prst="line">
            <a:avLst/>
          </a:prstGeom>
          <a:ln w="9525" cap="flat" cmpd="sng" algn="ctr">
            <a:solidFill>
              <a:srgbClr val="79695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0" name="OTLSHAPE_M_9dd0e65741cf4bfab79d8a5d51444c2d_Connector1"/>
          <p:cNvCxnSpPr/>
          <p:nvPr>
            <p:custDataLst>
              <p:tags r:id="rId10"/>
            </p:custDataLst>
          </p:nvPr>
        </p:nvCxnSpPr>
        <p:spPr>
          <a:xfrm>
            <a:off x="9863895" y="3218180"/>
            <a:ext cx="0" cy="386419"/>
          </a:xfrm>
          <a:prstGeom prst="line">
            <a:avLst/>
          </a:prstGeom>
          <a:ln w="9525" cap="flat" cmpd="sng" algn="ctr">
            <a:solidFill>
              <a:srgbClr val="79695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9" name="OTLSHAPE_M_a6b7d903344d4e329124786d40e8f2be_Connector1"/>
          <p:cNvCxnSpPr/>
          <p:nvPr>
            <p:custDataLst>
              <p:tags r:id="rId11"/>
            </p:custDataLst>
          </p:nvPr>
        </p:nvCxnSpPr>
        <p:spPr>
          <a:xfrm>
            <a:off x="8714920" y="3192780"/>
            <a:ext cx="0" cy="928561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8" name="OTLSHAPE_M_796a6eb5df2742dcbf3a059023155768_Connector1"/>
          <p:cNvCxnSpPr/>
          <p:nvPr>
            <p:custDataLst>
              <p:tags r:id="rId12"/>
            </p:custDataLst>
          </p:nvPr>
        </p:nvCxnSpPr>
        <p:spPr>
          <a:xfrm>
            <a:off x="8104392" y="3192780"/>
            <a:ext cx="0" cy="2417382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7" name="OTLSHAPE_M_e9f07a39c5494cc09c35070f430d265a_Connector2"/>
          <p:cNvCxnSpPr/>
          <p:nvPr>
            <p:custDataLst>
              <p:tags r:id="rId13"/>
            </p:custDataLst>
          </p:nvPr>
        </p:nvCxnSpPr>
        <p:spPr>
          <a:xfrm>
            <a:off x="6680569" y="3810635"/>
            <a:ext cx="0" cy="309679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6" name="OTLSHAPE_M_e9f07a39c5494cc09c35070f430d265a_Connector1"/>
          <p:cNvCxnSpPr/>
          <p:nvPr>
            <p:custDataLst>
              <p:tags r:id="rId14"/>
            </p:custDataLst>
          </p:nvPr>
        </p:nvCxnSpPr>
        <p:spPr>
          <a:xfrm>
            <a:off x="6680569" y="3192780"/>
            <a:ext cx="0" cy="431800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5" name="OTLSHAPE_M_96c62ebd391845ac9d46e055395073a7_Connector1"/>
          <p:cNvCxnSpPr/>
          <p:nvPr>
            <p:custDataLst>
              <p:tags r:id="rId15"/>
            </p:custDataLst>
          </p:nvPr>
        </p:nvCxnSpPr>
        <p:spPr>
          <a:xfrm>
            <a:off x="5892676" y="3218180"/>
            <a:ext cx="0" cy="185081"/>
          </a:xfrm>
          <a:prstGeom prst="line">
            <a:avLst/>
          </a:prstGeom>
          <a:ln w="9525" cap="flat" cmpd="sng" algn="ctr">
            <a:solidFill>
              <a:srgbClr val="79695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4" name="OTLSHAPE_M_7f2bb7d4ac854c1e90fdede7c5092962_Connector1"/>
          <p:cNvCxnSpPr/>
          <p:nvPr>
            <p:custDataLst>
              <p:tags r:id="rId16"/>
            </p:custDataLst>
          </p:nvPr>
        </p:nvCxnSpPr>
        <p:spPr>
          <a:xfrm>
            <a:off x="3418812" y="3218180"/>
            <a:ext cx="0" cy="187345"/>
          </a:xfrm>
          <a:prstGeom prst="line">
            <a:avLst/>
          </a:prstGeom>
          <a:ln w="9525" cap="flat" cmpd="sng" algn="ctr">
            <a:solidFill>
              <a:srgbClr val="79695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3" name="OTLSHAPE_M_d07d1072f83e4629b7725bdc1f01ca75_Connector2"/>
          <p:cNvCxnSpPr/>
          <p:nvPr>
            <p:custDataLst>
              <p:tags r:id="rId17"/>
            </p:custDataLst>
          </p:nvPr>
        </p:nvCxnSpPr>
        <p:spPr>
          <a:xfrm>
            <a:off x="10602544" y="2472521"/>
            <a:ext cx="0" cy="313859"/>
          </a:xfrm>
          <a:prstGeom prst="line">
            <a:avLst/>
          </a:prstGeom>
          <a:ln w="9525" cap="flat" cmpd="sng" algn="ctr">
            <a:solidFill>
              <a:srgbClr val="79695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2" name="OTLSHAPE_M_d07d1072f83e4629b7725bdc1f01ca75_Connector1"/>
          <p:cNvCxnSpPr/>
          <p:nvPr>
            <p:custDataLst>
              <p:tags r:id="rId18"/>
            </p:custDataLst>
          </p:nvPr>
        </p:nvCxnSpPr>
        <p:spPr>
          <a:xfrm>
            <a:off x="10602544" y="2208214"/>
            <a:ext cx="0" cy="78252"/>
          </a:xfrm>
          <a:prstGeom prst="line">
            <a:avLst/>
          </a:prstGeom>
          <a:ln w="9525" cap="flat" cmpd="sng" algn="ctr">
            <a:solidFill>
              <a:srgbClr val="79695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1" name="OTLSHAPE_M_8bdbc8f62bcb4cf582b4a455b77c5b3b_Connector2"/>
          <p:cNvCxnSpPr/>
          <p:nvPr>
            <p:custDataLst>
              <p:tags r:id="rId19"/>
            </p:custDataLst>
          </p:nvPr>
        </p:nvCxnSpPr>
        <p:spPr>
          <a:xfrm>
            <a:off x="10342624" y="1986895"/>
            <a:ext cx="0" cy="824885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0" name="OTLSHAPE_M_8bdbc8f62bcb4cf582b4a455b77c5b3b_Connector1"/>
          <p:cNvCxnSpPr/>
          <p:nvPr>
            <p:custDataLst>
              <p:tags r:id="rId20"/>
            </p:custDataLst>
          </p:nvPr>
        </p:nvCxnSpPr>
        <p:spPr>
          <a:xfrm>
            <a:off x="10342624" y="1470153"/>
            <a:ext cx="0" cy="330687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9" name="OTLSHAPE_M_ce13ac7c1df44584bd242ead403e0278_Connector2"/>
          <p:cNvCxnSpPr/>
          <p:nvPr>
            <p:custDataLst>
              <p:tags r:id="rId21"/>
            </p:custDataLst>
          </p:nvPr>
        </p:nvCxnSpPr>
        <p:spPr>
          <a:xfrm>
            <a:off x="10139300" y="1986895"/>
            <a:ext cx="0" cy="824885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8" name="OTLSHAPE_M_ce13ac7c1df44584bd242ead403e0278_Connector1"/>
          <p:cNvCxnSpPr/>
          <p:nvPr>
            <p:custDataLst>
              <p:tags r:id="rId22"/>
            </p:custDataLst>
          </p:nvPr>
        </p:nvCxnSpPr>
        <p:spPr>
          <a:xfrm>
            <a:off x="10139300" y="973879"/>
            <a:ext cx="0" cy="826960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7" name="OTLSHAPE_M_54fa4920e95f47e58c280966c2da6811_Connector2"/>
          <p:cNvCxnSpPr/>
          <p:nvPr>
            <p:custDataLst>
              <p:tags r:id="rId23"/>
            </p:custDataLst>
          </p:nvPr>
        </p:nvCxnSpPr>
        <p:spPr>
          <a:xfrm>
            <a:off x="9935976" y="1986895"/>
            <a:ext cx="0" cy="824885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6" name="OTLSHAPE_M_54fa4920e95f47e58c280966c2da6811_Connector1"/>
          <p:cNvCxnSpPr/>
          <p:nvPr>
            <p:custDataLst>
              <p:tags r:id="rId24"/>
            </p:custDataLst>
          </p:nvPr>
        </p:nvCxnSpPr>
        <p:spPr>
          <a:xfrm>
            <a:off x="9935976" y="477606"/>
            <a:ext cx="0" cy="1323234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5" name="OTLSHAPE_M_6cb512c119ba46f2b6b54b6d5b317221_Connector2"/>
          <p:cNvCxnSpPr/>
          <p:nvPr>
            <p:custDataLst>
              <p:tags r:id="rId25"/>
            </p:custDataLst>
          </p:nvPr>
        </p:nvCxnSpPr>
        <p:spPr>
          <a:xfrm>
            <a:off x="9048928" y="2474340"/>
            <a:ext cx="0" cy="312040"/>
          </a:xfrm>
          <a:prstGeom prst="line">
            <a:avLst/>
          </a:prstGeom>
          <a:ln w="9525" cap="flat" cmpd="sng" algn="ctr">
            <a:solidFill>
              <a:srgbClr val="79695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4" name="OTLSHAPE_M_6cb512c119ba46f2b6b54b6d5b317221_Connector1"/>
          <p:cNvCxnSpPr/>
          <p:nvPr>
            <p:custDataLst>
              <p:tags r:id="rId26"/>
            </p:custDataLst>
          </p:nvPr>
        </p:nvCxnSpPr>
        <p:spPr>
          <a:xfrm>
            <a:off x="9048928" y="1715579"/>
            <a:ext cx="0" cy="572706"/>
          </a:xfrm>
          <a:prstGeom prst="line">
            <a:avLst/>
          </a:prstGeom>
          <a:ln w="9525" cap="flat" cmpd="sng" algn="ctr">
            <a:solidFill>
              <a:srgbClr val="79695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3" name="OTLSHAPE_M_25bfd3142dbb484a86fd8cf3533f6ae6_Connector2"/>
          <p:cNvCxnSpPr/>
          <p:nvPr>
            <p:custDataLst>
              <p:tags r:id="rId27"/>
            </p:custDataLst>
          </p:nvPr>
        </p:nvCxnSpPr>
        <p:spPr>
          <a:xfrm>
            <a:off x="6900604" y="1997404"/>
            <a:ext cx="0" cy="814376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2" name="OTLSHAPE_M_25bfd3142dbb484a86fd8cf3533f6ae6_Connector1"/>
          <p:cNvCxnSpPr/>
          <p:nvPr>
            <p:custDataLst>
              <p:tags r:id="rId28"/>
            </p:custDataLst>
          </p:nvPr>
        </p:nvCxnSpPr>
        <p:spPr>
          <a:xfrm>
            <a:off x="6900604" y="1480662"/>
            <a:ext cx="0" cy="330687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1" name="OTLSHAPE_M_b6ae2e024605422db574bf38390a038a_Connector1"/>
          <p:cNvCxnSpPr/>
          <p:nvPr>
            <p:custDataLst>
              <p:tags r:id="rId29"/>
            </p:custDataLst>
          </p:nvPr>
        </p:nvCxnSpPr>
        <p:spPr>
          <a:xfrm>
            <a:off x="6070041" y="1976936"/>
            <a:ext cx="0" cy="834844"/>
          </a:xfrm>
          <a:prstGeom prst="line">
            <a:avLst/>
          </a:prstGeom>
          <a:ln w="9525" cap="flat" cmpd="sng" algn="ctr">
            <a:solidFill>
              <a:srgbClr val="695C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96" name="OTLSHAPE_TB_00000000000000000000000000000000_LeftEndCaps"/>
          <p:cNvSpPr txBox="1"/>
          <p:nvPr>
            <p:custDataLst>
              <p:tags r:id="rId30"/>
            </p:custDataLst>
          </p:nvPr>
        </p:nvSpPr>
        <p:spPr>
          <a:xfrm>
            <a:off x="254000" y="286274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rgbClr val="A27A57"/>
                </a:solidFill>
                <a:latin typeface="Calibri" panose="020F0502020204030204" pitchFamily="34" charset="0"/>
              </a:rPr>
              <a:t>1969</a:t>
            </a:r>
            <a:endParaRPr lang="ro-RO" b="1" spc="-38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697" name="OTLSHAPE_TB_00000000000000000000000000000000_RightEndCaps" hidden="1"/>
          <p:cNvSpPr txBox="1"/>
          <p:nvPr>
            <p:custDataLst>
              <p:tags r:id="rId31"/>
            </p:custDataLst>
          </p:nvPr>
        </p:nvSpPr>
        <p:spPr>
          <a:xfrm>
            <a:off x="11474534" y="286274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mtClean="0">
                <a:solidFill>
                  <a:schemeClr val="accent2"/>
                </a:solidFill>
                <a:latin typeface="Calibri" panose="020F0502020204030204" pitchFamily="34" charset="0"/>
              </a:rPr>
              <a:t>2018</a:t>
            </a:r>
            <a:endParaRPr lang="ro-RO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698" name="OTLSHAPE_TB_00000000000000000000000000000000_ScaleContainer"/>
          <p:cNvSpPr/>
          <p:nvPr>
            <p:custDataLst>
              <p:tags r:id="rId32"/>
            </p:custDataLst>
          </p:nvPr>
        </p:nvSpPr>
        <p:spPr>
          <a:xfrm>
            <a:off x="844465" y="2811780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18130C"/>
          </a:solidFill>
          <a:ln w="12700" cap="flat" cmpd="sng" algn="ctr">
            <a:solidFill>
              <a:schemeClr val="accent2">
                <a:lumMod val="20000"/>
                <a:lumOff val="80000"/>
              </a:schemeClr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699" name="OTLSHAPE_TB_00000000000000000000000000000000_ElapsedTime" hidden="1"/>
          <p:cNvSpPr/>
          <p:nvPr>
            <p:custDataLst>
              <p:tags r:id="rId33"/>
            </p:custDataLst>
          </p:nvPr>
        </p:nvSpPr>
        <p:spPr>
          <a:xfrm>
            <a:off x="0" y="6858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00" name="OTLSHAPE_TB_00000000000000000000000000000000_TodayMarkerShape" hidden="1"/>
          <p:cNvSpPr/>
          <p:nvPr>
            <p:custDataLst>
              <p:tags r:id="rId34"/>
            </p:custDataLst>
          </p:nvPr>
        </p:nvSpPr>
        <p:spPr>
          <a:xfrm>
            <a:off x="11094410" y="319278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01" name="OTLSHAPE_TB_00000000000000000000000000000000_TodayMarkerText" hidden="1"/>
          <p:cNvSpPr txBox="1"/>
          <p:nvPr>
            <p:custDataLst>
              <p:tags r:id="rId35"/>
            </p:custDataLst>
          </p:nvPr>
        </p:nvSpPr>
        <p:spPr>
          <a:xfrm>
            <a:off x="11148840" y="331978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702" name="OTLSHAPE_TB_00000000000000000000000000000000_TimescaleInterval1"/>
          <p:cNvSpPr txBox="1"/>
          <p:nvPr>
            <p:custDataLst>
              <p:tags r:id="rId36"/>
            </p:custDataLst>
          </p:nvPr>
        </p:nvSpPr>
        <p:spPr>
          <a:xfrm>
            <a:off x="1073065" y="29092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A27A57"/>
                </a:solidFill>
                <a:latin typeface="Calibri" panose="020F0502020204030204" pitchFamily="34" charset="0"/>
              </a:rPr>
              <a:t>1969</a:t>
            </a:r>
            <a:endParaRPr lang="ro-RO" sz="1200" spc="-20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cxnSp>
        <p:nvCxnSpPr>
          <p:cNvPr id="5703" name="OTLSHAPE_TB_00000000000000000000000000000000_Separator1"/>
          <p:cNvCxnSpPr/>
          <p:nvPr>
            <p:custDataLst>
              <p:tags r:id="rId37"/>
            </p:custDataLst>
          </p:nvPr>
        </p:nvCxnSpPr>
        <p:spPr>
          <a:xfrm>
            <a:off x="2026741" y="2875280"/>
            <a:ext cx="0" cy="254000"/>
          </a:xfrm>
          <a:prstGeom prst="line">
            <a:avLst/>
          </a:prstGeom>
          <a:ln w="6350" cap="flat" cmpd="sng" algn="ctr">
            <a:solidFill>
              <a:srgbClr val="A27A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04" name="OTLSHAPE_TB_00000000000000000000000000000000_TimescaleInterval2"/>
          <p:cNvSpPr txBox="1"/>
          <p:nvPr>
            <p:custDataLst>
              <p:tags r:id="rId38"/>
            </p:custDataLst>
          </p:nvPr>
        </p:nvSpPr>
        <p:spPr>
          <a:xfrm>
            <a:off x="2090241" y="29092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A27A57"/>
                </a:solidFill>
                <a:latin typeface="Calibri" panose="020F0502020204030204" pitchFamily="34" charset="0"/>
              </a:rPr>
              <a:t>1974</a:t>
            </a:r>
            <a:endParaRPr lang="ro-RO" sz="1200" spc="-20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cxnSp>
        <p:nvCxnSpPr>
          <p:cNvPr id="5705" name="OTLSHAPE_TB_00000000000000000000000000000000_Separator2"/>
          <p:cNvCxnSpPr/>
          <p:nvPr>
            <p:custDataLst>
              <p:tags r:id="rId39"/>
            </p:custDataLst>
          </p:nvPr>
        </p:nvCxnSpPr>
        <p:spPr>
          <a:xfrm>
            <a:off x="3043916" y="2875280"/>
            <a:ext cx="0" cy="254000"/>
          </a:xfrm>
          <a:prstGeom prst="line">
            <a:avLst/>
          </a:prstGeom>
          <a:ln w="6350" cap="flat" cmpd="sng" algn="ctr">
            <a:solidFill>
              <a:srgbClr val="A27A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06" name="OTLSHAPE_TB_00000000000000000000000000000000_TimescaleInterval3"/>
          <p:cNvSpPr txBox="1"/>
          <p:nvPr>
            <p:custDataLst>
              <p:tags r:id="rId40"/>
            </p:custDataLst>
          </p:nvPr>
        </p:nvSpPr>
        <p:spPr>
          <a:xfrm>
            <a:off x="3107416" y="29092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A27A57"/>
                </a:solidFill>
                <a:latin typeface="Calibri" panose="020F0502020204030204" pitchFamily="34" charset="0"/>
              </a:rPr>
              <a:t>1979</a:t>
            </a:r>
            <a:endParaRPr lang="ro-RO" sz="1200" spc="-20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cxnSp>
        <p:nvCxnSpPr>
          <p:cNvPr id="5707" name="OTLSHAPE_TB_00000000000000000000000000000000_Separator3"/>
          <p:cNvCxnSpPr/>
          <p:nvPr>
            <p:custDataLst>
              <p:tags r:id="rId41"/>
            </p:custDataLst>
          </p:nvPr>
        </p:nvCxnSpPr>
        <p:spPr>
          <a:xfrm>
            <a:off x="4061092" y="2875280"/>
            <a:ext cx="0" cy="254000"/>
          </a:xfrm>
          <a:prstGeom prst="line">
            <a:avLst/>
          </a:prstGeom>
          <a:ln w="6350" cap="flat" cmpd="sng" algn="ctr">
            <a:solidFill>
              <a:srgbClr val="A27A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08" name="OTLSHAPE_TB_00000000000000000000000000000000_TimescaleInterval4"/>
          <p:cNvSpPr txBox="1"/>
          <p:nvPr>
            <p:custDataLst>
              <p:tags r:id="rId42"/>
            </p:custDataLst>
          </p:nvPr>
        </p:nvSpPr>
        <p:spPr>
          <a:xfrm>
            <a:off x="4124592" y="29092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A27A57"/>
                </a:solidFill>
                <a:latin typeface="Calibri" panose="020F0502020204030204" pitchFamily="34" charset="0"/>
              </a:rPr>
              <a:t>1984</a:t>
            </a:r>
            <a:endParaRPr lang="ro-RO" sz="1200" spc="-20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cxnSp>
        <p:nvCxnSpPr>
          <p:cNvPr id="5709" name="OTLSHAPE_TB_00000000000000000000000000000000_Separator4"/>
          <p:cNvCxnSpPr/>
          <p:nvPr>
            <p:custDataLst>
              <p:tags r:id="rId43"/>
            </p:custDataLst>
          </p:nvPr>
        </p:nvCxnSpPr>
        <p:spPr>
          <a:xfrm>
            <a:off x="5078824" y="2875280"/>
            <a:ext cx="0" cy="254000"/>
          </a:xfrm>
          <a:prstGeom prst="line">
            <a:avLst/>
          </a:prstGeom>
          <a:ln w="6350" cap="flat" cmpd="sng" algn="ctr">
            <a:solidFill>
              <a:srgbClr val="A27A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10" name="OTLSHAPE_TB_00000000000000000000000000000000_TimescaleInterval5"/>
          <p:cNvSpPr txBox="1"/>
          <p:nvPr>
            <p:custDataLst>
              <p:tags r:id="rId44"/>
            </p:custDataLst>
          </p:nvPr>
        </p:nvSpPr>
        <p:spPr>
          <a:xfrm>
            <a:off x="5142324" y="29092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A27A57"/>
                </a:solidFill>
                <a:latin typeface="Calibri" panose="020F0502020204030204" pitchFamily="34" charset="0"/>
              </a:rPr>
              <a:t>1989</a:t>
            </a:r>
            <a:endParaRPr lang="ro-RO" sz="1200" spc="-20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cxnSp>
        <p:nvCxnSpPr>
          <p:cNvPr id="5711" name="OTLSHAPE_TB_00000000000000000000000000000000_Separator5"/>
          <p:cNvCxnSpPr/>
          <p:nvPr>
            <p:custDataLst>
              <p:tags r:id="rId45"/>
            </p:custDataLst>
          </p:nvPr>
        </p:nvCxnSpPr>
        <p:spPr>
          <a:xfrm>
            <a:off x="6096000" y="2875280"/>
            <a:ext cx="0" cy="254000"/>
          </a:xfrm>
          <a:prstGeom prst="line">
            <a:avLst/>
          </a:prstGeom>
          <a:ln w="6350" cap="flat" cmpd="sng" algn="ctr">
            <a:solidFill>
              <a:srgbClr val="A27A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12" name="OTLSHAPE_TB_00000000000000000000000000000000_TimescaleInterval6"/>
          <p:cNvSpPr txBox="1"/>
          <p:nvPr>
            <p:custDataLst>
              <p:tags r:id="rId46"/>
            </p:custDataLst>
          </p:nvPr>
        </p:nvSpPr>
        <p:spPr>
          <a:xfrm>
            <a:off x="6159500" y="29092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A27A57"/>
                </a:solidFill>
                <a:latin typeface="Calibri" panose="020F0502020204030204" pitchFamily="34" charset="0"/>
              </a:rPr>
              <a:t>1994</a:t>
            </a:r>
            <a:endParaRPr lang="ro-RO" sz="1200" spc="-20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cxnSp>
        <p:nvCxnSpPr>
          <p:cNvPr id="5713" name="OTLSHAPE_TB_00000000000000000000000000000000_Separator6"/>
          <p:cNvCxnSpPr/>
          <p:nvPr>
            <p:custDataLst>
              <p:tags r:id="rId47"/>
            </p:custDataLst>
          </p:nvPr>
        </p:nvCxnSpPr>
        <p:spPr>
          <a:xfrm>
            <a:off x="7113176" y="2875280"/>
            <a:ext cx="0" cy="254000"/>
          </a:xfrm>
          <a:prstGeom prst="line">
            <a:avLst/>
          </a:prstGeom>
          <a:ln w="6350" cap="flat" cmpd="sng" algn="ctr">
            <a:solidFill>
              <a:srgbClr val="A27A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14" name="OTLSHAPE_TB_00000000000000000000000000000000_TimescaleInterval7"/>
          <p:cNvSpPr txBox="1"/>
          <p:nvPr>
            <p:custDataLst>
              <p:tags r:id="rId48"/>
            </p:custDataLst>
          </p:nvPr>
        </p:nvSpPr>
        <p:spPr>
          <a:xfrm>
            <a:off x="7176676" y="29092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A27A57"/>
                </a:solidFill>
                <a:latin typeface="Calibri" panose="020F0502020204030204" pitchFamily="34" charset="0"/>
              </a:rPr>
              <a:t>1999</a:t>
            </a:r>
            <a:endParaRPr lang="ro-RO" sz="1200" spc="-20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cxnSp>
        <p:nvCxnSpPr>
          <p:cNvPr id="5715" name="OTLSHAPE_TB_00000000000000000000000000000000_Separator7"/>
          <p:cNvCxnSpPr/>
          <p:nvPr>
            <p:custDataLst>
              <p:tags r:id="rId49"/>
            </p:custDataLst>
          </p:nvPr>
        </p:nvCxnSpPr>
        <p:spPr>
          <a:xfrm>
            <a:off x="8130351" y="2875280"/>
            <a:ext cx="0" cy="254000"/>
          </a:xfrm>
          <a:prstGeom prst="line">
            <a:avLst/>
          </a:prstGeom>
          <a:ln w="6350" cap="flat" cmpd="sng" algn="ctr">
            <a:solidFill>
              <a:srgbClr val="A27A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16" name="OTLSHAPE_TB_00000000000000000000000000000000_TimescaleInterval8"/>
          <p:cNvSpPr txBox="1"/>
          <p:nvPr>
            <p:custDataLst>
              <p:tags r:id="rId50"/>
            </p:custDataLst>
          </p:nvPr>
        </p:nvSpPr>
        <p:spPr>
          <a:xfrm>
            <a:off x="8193851" y="29092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A27A57"/>
                </a:solidFill>
                <a:latin typeface="Calibri" panose="020F0502020204030204" pitchFamily="34" charset="0"/>
              </a:rPr>
              <a:t>2004</a:t>
            </a:r>
            <a:endParaRPr lang="ro-RO" sz="1200" spc="-20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cxnSp>
        <p:nvCxnSpPr>
          <p:cNvPr id="5717" name="OTLSHAPE_TB_00000000000000000000000000000000_Separator8"/>
          <p:cNvCxnSpPr/>
          <p:nvPr>
            <p:custDataLst>
              <p:tags r:id="rId51"/>
            </p:custDataLst>
          </p:nvPr>
        </p:nvCxnSpPr>
        <p:spPr>
          <a:xfrm>
            <a:off x="9148083" y="2875280"/>
            <a:ext cx="0" cy="254000"/>
          </a:xfrm>
          <a:prstGeom prst="line">
            <a:avLst/>
          </a:prstGeom>
          <a:ln w="6350" cap="flat" cmpd="sng" algn="ctr">
            <a:solidFill>
              <a:srgbClr val="A27A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18" name="OTLSHAPE_TB_00000000000000000000000000000000_TimescaleInterval9"/>
          <p:cNvSpPr txBox="1"/>
          <p:nvPr>
            <p:custDataLst>
              <p:tags r:id="rId52"/>
            </p:custDataLst>
          </p:nvPr>
        </p:nvSpPr>
        <p:spPr>
          <a:xfrm>
            <a:off x="9211583" y="29092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A27A57"/>
                </a:solidFill>
                <a:latin typeface="Calibri" panose="020F0502020204030204" pitchFamily="34" charset="0"/>
              </a:rPr>
              <a:t>2009</a:t>
            </a:r>
            <a:endParaRPr lang="ro-RO" sz="1200" spc="-20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cxnSp>
        <p:nvCxnSpPr>
          <p:cNvPr id="5719" name="OTLSHAPE_TB_00000000000000000000000000000000_Separator9"/>
          <p:cNvCxnSpPr/>
          <p:nvPr>
            <p:custDataLst>
              <p:tags r:id="rId53"/>
            </p:custDataLst>
          </p:nvPr>
        </p:nvCxnSpPr>
        <p:spPr>
          <a:xfrm>
            <a:off x="10165259" y="2875280"/>
            <a:ext cx="0" cy="254000"/>
          </a:xfrm>
          <a:prstGeom prst="line">
            <a:avLst/>
          </a:prstGeom>
          <a:ln w="6350" cap="flat" cmpd="sng" algn="ctr">
            <a:solidFill>
              <a:srgbClr val="A27A5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20" name="OTLSHAPE_TB_00000000000000000000000000000000_TimescaleInterval10"/>
          <p:cNvSpPr txBox="1"/>
          <p:nvPr>
            <p:custDataLst>
              <p:tags r:id="rId54"/>
            </p:custDataLst>
          </p:nvPr>
        </p:nvSpPr>
        <p:spPr>
          <a:xfrm>
            <a:off x="10228759" y="290925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rgbClr val="A27A57"/>
                </a:solidFill>
                <a:latin typeface="Calibri" panose="020F0502020204030204" pitchFamily="34" charset="0"/>
              </a:rPr>
              <a:t>2014</a:t>
            </a:r>
            <a:endParaRPr lang="ro-RO" sz="1200" spc="-20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49" name="OTLSHAPE_M_215aa30c7cd54485a16d1b5ac1089bc2_Title"/>
          <p:cNvSpPr txBox="1"/>
          <p:nvPr>
            <p:custDataLst>
              <p:tags r:id="rId55"/>
            </p:custDataLst>
          </p:nvPr>
        </p:nvSpPr>
        <p:spPr>
          <a:xfrm>
            <a:off x="76200" y="2290106"/>
            <a:ext cx="237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6" smtClean="0">
                <a:solidFill>
                  <a:srgbClr val="C1B69A"/>
                </a:solidFill>
                <a:latin typeface="Calibri" panose="020F0502020204030204" pitchFamily="34" charset="0"/>
              </a:rPr>
              <a:t>Matthew David McConaughey is born</a:t>
            </a:r>
            <a:endParaRPr lang="ro-RO" sz="1200" b="1" spc="-6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50" name="OTLSHAPE_M_215aa30c7cd54485a16d1b5ac1089bc2_Date"/>
          <p:cNvSpPr txBox="1"/>
          <p:nvPr>
            <p:custDataLst>
              <p:tags r:id="rId56"/>
            </p:custDataLst>
          </p:nvPr>
        </p:nvSpPr>
        <p:spPr>
          <a:xfrm>
            <a:off x="742058" y="2501561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rgbClr val="A27A57"/>
                </a:solidFill>
                <a:latin typeface="Calibri" panose="020F0502020204030204" pitchFamily="34" charset="0"/>
              </a:rPr>
              <a:t>Nov 4, 1969</a:t>
            </a:r>
            <a:endParaRPr lang="ro-RO" sz="1100" b="1" spc="-8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51" name="OTLSHAPE_M_215aa30c7cd54485a16d1b5ac1089bc2_Shape"/>
          <p:cNvSpPr/>
          <p:nvPr>
            <p:custDataLst>
              <p:tags r:id="rId57"/>
            </p:custDataLst>
          </p:nvPr>
        </p:nvSpPr>
        <p:spPr>
          <a:xfrm flipV="1">
            <a:off x="1104380" y="2697480"/>
            <a:ext cx="152400" cy="177800"/>
          </a:xfrm>
          <a:prstGeom prst="triangle">
            <a:avLst/>
          </a:prstGeom>
          <a:solidFill>
            <a:srgbClr val="79695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52" name="OTLSHAPE_M_40c8f9f4b329457d999c61d0a2bd94ba_Title"/>
          <p:cNvSpPr txBox="1"/>
          <p:nvPr>
            <p:custDataLst>
              <p:tags r:id="rId58"/>
            </p:custDataLst>
          </p:nvPr>
        </p:nvSpPr>
        <p:spPr>
          <a:xfrm>
            <a:off x="4126909" y="2290106"/>
            <a:ext cx="1828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C1B69A"/>
                </a:solidFill>
                <a:latin typeface="Calibri" panose="020F0502020204030204" pitchFamily="34" charset="0"/>
              </a:rPr>
              <a:t>Moves to Australia for 1 year</a:t>
            </a:r>
            <a:endParaRPr lang="ro-RO" sz="1200" b="1" spc="-4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53" name="OTLSHAPE_M_40c8f9f4b329457d999c61d0a2bd94ba_Date"/>
          <p:cNvSpPr txBox="1"/>
          <p:nvPr>
            <p:custDataLst>
              <p:tags r:id="rId59"/>
            </p:custDataLst>
          </p:nvPr>
        </p:nvSpPr>
        <p:spPr>
          <a:xfrm>
            <a:off x="4898518" y="250156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1988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54" name="OTLSHAPE_M_40c8f9f4b329457d999c61d0a2bd94ba_Shape"/>
          <p:cNvSpPr/>
          <p:nvPr>
            <p:custDataLst>
              <p:tags r:id="rId60"/>
            </p:custDataLst>
          </p:nvPr>
        </p:nvSpPr>
        <p:spPr>
          <a:xfrm flipV="1">
            <a:off x="4970316" y="2697480"/>
            <a:ext cx="152400" cy="177800"/>
          </a:xfrm>
          <a:prstGeom prst="triangle">
            <a:avLst/>
          </a:prstGeom>
          <a:solidFill>
            <a:srgbClr val="79695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55" name="OTLSHAPE_M_b6ae2e024605422db574bf38390a038a_Title"/>
          <p:cNvSpPr txBox="1"/>
          <p:nvPr>
            <p:custDataLst>
              <p:tags r:id="rId61"/>
            </p:custDataLst>
          </p:nvPr>
        </p:nvSpPr>
        <p:spPr>
          <a:xfrm>
            <a:off x="6228791" y="1811349"/>
            <a:ext cx="193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6" smtClean="0">
                <a:solidFill>
                  <a:srgbClr val="C1B69A"/>
                </a:solidFill>
                <a:latin typeface="Calibri" panose="020F0502020204030204" pitchFamily="34" charset="0"/>
              </a:rPr>
              <a:t>Debuts in Dazed and Confused</a:t>
            </a:r>
            <a:endParaRPr lang="ro-RO" sz="1200" b="1" spc="-6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56" name="OTLSHAPE_M_b6ae2e024605422db574bf38390a038a_Date"/>
          <p:cNvSpPr txBox="1"/>
          <p:nvPr>
            <p:custDataLst>
              <p:tags r:id="rId62"/>
            </p:custDataLst>
          </p:nvPr>
        </p:nvSpPr>
        <p:spPr>
          <a:xfrm>
            <a:off x="6228791" y="202280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1993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57" name="OTLSHAPE_M_b6ae2e024605422db574bf38390a038a_Shape"/>
          <p:cNvSpPr/>
          <p:nvPr>
            <p:custDataLst>
              <p:tags r:id="rId63"/>
            </p:custDataLst>
          </p:nvPr>
        </p:nvSpPr>
        <p:spPr>
          <a:xfrm rot="16200000">
            <a:off x="6095441" y="1976936"/>
            <a:ext cx="101600" cy="101600"/>
          </a:xfrm>
          <a:prstGeom prst="flowChartMerge">
            <a:avLst/>
          </a:prstGeom>
          <a:solidFill>
            <a:srgbClr val="A37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58" name="OTLSHAPE_M_25bfd3142dbb484a86fd8cf3533f6ae6_Title"/>
          <p:cNvSpPr txBox="1"/>
          <p:nvPr>
            <p:custDataLst>
              <p:tags r:id="rId64"/>
            </p:custDataLst>
          </p:nvPr>
        </p:nvSpPr>
        <p:spPr>
          <a:xfrm>
            <a:off x="7059354" y="1315075"/>
            <a:ext cx="49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10" smtClean="0">
                <a:solidFill>
                  <a:srgbClr val="C1B69A"/>
                </a:solidFill>
                <a:latin typeface="Calibri" panose="020F0502020204030204" pitchFamily="34" charset="0"/>
              </a:rPr>
              <a:t>Contact</a:t>
            </a:r>
            <a:endParaRPr lang="ro-RO" sz="1200" b="1" spc="-10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59" name="OTLSHAPE_M_25bfd3142dbb484a86fd8cf3533f6ae6_Date"/>
          <p:cNvSpPr txBox="1"/>
          <p:nvPr>
            <p:custDataLst>
              <p:tags r:id="rId65"/>
            </p:custDataLst>
          </p:nvPr>
        </p:nvSpPr>
        <p:spPr>
          <a:xfrm>
            <a:off x="7059354" y="152653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1997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60" name="OTLSHAPE_M_25bfd3142dbb484a86fd8cf3533f6ae6_Shape"/>
          <p:cNvSpPr/>
          <p:nvPr>
            <p:custDataLst>
              <p:tags r:id="rId66"/>
            </p:custDataLst>
          </p:nvPr>
        </p:nvSpPr>
        <p:spPr>
          <a:xfrm rot="16200000">
            <a:off x="6926004" y="1480662"/>
            <a:ext cx="101600" cy="101600"/>
          </a:xfrm>
          <a:prstGeom prst="flowChartMerge">
            <a:avLst/>
          </a:prstGeom>
          <a:solidFill>
            <a:srgbClr val="A37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61" name="OTLSHAPE_M_56f1bc16e2c1475d8003314afabc55bc_Title"/>
          <p:cNvSpPr txBox="1"/>
          <p:nvPr>
            <p:custDataLst>
              <p:tags r:id="rId67"/>
            </p:custDataLst>
          </p:nvPr>
        </p:nvSpPr>
        <p:spPr>
          <a:xfrm>
            <a:off x="7331364" y="2288285"/>
            <a:ext cx="233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2" dirty="0" smtClean="0">
                <a:solidFill>
                  <a:srgbClr val="C1B69A"/>
                </a:solidFill>
                <a:latin typeface="Calibri" panose="020F0502020204030204" pitchFamily="34" charset="0"/>
              </a:rPr>
              <a:t>Named 'Sexiest Man Alive' by People</a:t>
            </a:r>
            <a:endParaRPr lang="ro-RO" sz="1200" b="1" spc="-2" dirty="0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62" name="OTLSHAPE_M_56f1bc16e2c1475d8003314afabc55bc_Date"/>
          <p:cNvSpPr txBox="1"/>
          <p:nvPr>
            <p:custDataLst>
              <p:tags r:id="rId68"/>
            </p:custDataLst>
          </p:nvPr>
        </p:nvSpPr>
        <p:spPr>
          <a:xfrm>
            <a:off x="8357250" y="24997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2005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63" name="OTLSHAPE_M_56f1bc16e2c1475d8003314afabc55bc_Shape"/>
          <p:cNvSpPr/>
          <p:nvPr>
            <p:custDataLst>
              <p:tags r:id="rId69"/>
            </p:custDataLst>
          </p:nvPr>
        </p:nvSpPr>
        <p:spPr>
          <a:xfrm flipV="1">
            <a:off x="8429047" y="2697480"/>
            <a:ext cx="152400" cy="177800"/>
          </a:xfrm>
          <a:prstGeom prst="triangle">
            <a:avLst/>
          </a:prstGeom>
          <a:solidFill>
            <a:srgbClr val="79695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64" name="OTLSHAPE_M_6cb512c119ba46f2b6b54b6d5b317221_Title"/>
          <p:cNvSpPr txBox="1"/>
          <p:nvPr>
            <p:custDataLst>
              <p:tags r:id="rId70"/>
            </p:custDataLst>
          </p:nvPr>
        </p:nvSpPr>
        <p:spPr>
          <a:xfrm>
            <a:off x="8431857" y="1308205"/>
            <a:ext cx="1231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6" smtClean="0">
                <a:solidFill>
                  <a:srgbClr val="C1B69A"/>
                </a:solidFill>
                <a:latin typeface="Calibri" panose="020F0502020204030204" pitchFamily="34" charset="0"/>
              </a:rPr>
              <a:t>His 1st child is born</a:t>
            </a:r>
            <a:endParaRPr lang="ro-RO" sz="1200" b="1" spc="-6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65" name="OTLSHAPE_M_6cb512c119ba46f2b6b54b6d5b317221_Date"/>
          <p:cNvSpPr txBox="1"/>
          <p:nvPr>
            <p:custDataLst>
              <p:tags r:id="rId71"/>
            </p:custDataLst>
          </p:nvPr>
        </p:nvSpPr>
        <p:spPr>
          <a:xfrm>
            <a:off x="8900931" y="151966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2008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66" name="OTLSHAPE_M_6cb512c119ba46f2b6b54b6d5b317221_Shape"/>
          <p:cNvSpPr/>
          <p:nvPr>
            <p:custDataLst>
              <p:tags r:id="rId72"/>
            </p:custDataLst>
          </p:nvPr>
        </p:nvSpPr>
        <p:spPr>
          <a:xfrm flipV="1">
            <a:off x="8972728" y="2697480"/>
            <a:ext cx="152400" cy="177800"/>
          </a:xfrm>
          <a:prstGeom prst="triangle">
            <a:avLst/>
          </a:prstGeom>
          <a:solidFill>
            <a:srgbClr val="79695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67" name="OTLSHAPE_M_54fa4920e95f47e58c280966c2da6811_Title"/>
          <p:cNvSpPr txBox="1"/>
          <p:nvPr>
            <p:custDataLst>
              <p:tags r:id="rId73"/>
            </p:custDataLst>
          </p:nvPr>
        </p:nvSpPr>
        <p:spPr>
          <a:xfrm>
            <a:off x="10094726" y="312019"/>
            <a:ext cx="736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8" smtClean="0">
                <a:solidFill>
                  <a:srgbClr val="C1B69A"/>
                </a:solidFill>
                <a:latin typeface="Calibri" panose="020F0502020204030204" pitchFamily="34" charset="0"/>
              </a:rPr>
              <a:t>Magic Mike</a:t>
            </a:r>
            <a:endParaRPr lang="ro-RO" sz="1200" b="1" spc="-8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68" name="OTLSHAPE_M_54fa4920e95f47e58c280966c2da6811_Date"/>
          <p:cNvSpPr txBox="1"/>
          <p:nvPr>
            <p:custDataLst>
              <p:tags r:id="rId74"/>
            </p:custDataLst>
          </p:nvPr>
        </p:nvSpPr>
        <p:spPr>
          <a:xfrm>
            <a:off x="10094726" y="5234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2012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69" name="OTLSHAPE_M_54fa4920e95f47e58c280966c2da6811_Shape"/>
          <p:cNvSpPr/>
          <p:nvPr>
            <p:custDataLst>
              <p:tags r:id="rId75"/>
            </p:custDataLst>
          </p:nvPr>
        </p:nvSpPr>
        <p:spPr>
          <a:xfrm rot="16200000">
            <a:off x="9961376" y="477606"/>
            <a:ext cx="101600" cy="101600"/>
          </a:xfrm>
          <a:prstGeom prst="flowChartMerge">
            <a:avLst/>
          </a:prstGeom>
          <a:solidFill>
            <a:srgbClr val="A37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70" name="OTLSHAPE_M_ce13ac7c1df44584bd242ead403e0278_Title"/>
          <p:cNvSpPr txBox="1"/>
          <p:nvPr>
            <p:custDataLst>
              <p:tags r:id="rId76"/>
            </p:custDataLst>
          </p:nvPr>
        </p:nvSpPr>
        <p:spPr>
          <a:xfrm>
            <a:off x="10298050" y="808293"/>
            <a:ext cx="1473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smtClean="0">
                <a:solidFill>
                  <a:srgbClr val="C1B69A"/>
                </a:solidFill>
                <a:latin typeface="Calibri" panose="020F0502020204030204" pitchFamily="34" charset="0"/>
              </a:rPr>
              <a:t>The Wolf of Wall Street</a:t>
            </a:r>
            <a:endParaRPr lang="ro-RO" sz="1200" b="1" spc="-4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71" name="OTLSHAPE_M_ce13ac7c1df44584bd242ead403e0278_Date"/>
          <p:cNvSpPr txBox="1"/>
          <p:nvPr>
            <p:custDataLst>
              <p:tags r:id="rId77"/>
            </p:custDataLst>
          </p:nvPr>
        </p:nvSpPr>
        <p:spPr>
          <a:xfrm>
            <a:off x="10298050" y="101974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2013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72" name="OTLSHAPE_M_ce13ac7c1df44584bd242ead403e0278_Shape"/>
          <p:cNvSpPr/>
          <p:nvPr>
            <p:custDataLst>
              <p:tags r:id="rId78"/>
            </p:custDataLst>
          </p:nvPr>
        </p:nvSpPr>
        <p:spPr>
          <a:xfrm rot="16200000">
            <a:off x="10164700" y="973879"/>
            <a:ext cx="101600" cy="101600"/>
          </a:xfrm>
          <a:prstGeom prst="flowChartMerge">
            <a:avLst/>
          </a:prstGeom>
          <a:solidFill>
            <a:srgbClr val="A37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73" name="OTLSHAPE_M_8bdbc8f62bcb4cf582b4a455b77c5b3b_Title"/>
          <p:cNvSpPr txBox="1"/>
          <p:nvPr>
            <p:custDataLst>
              <p:tags r:id="rId79"/>
            </p:custDataLst>
          </p:nvPr>
        </p:nvSpPr>
        <p:spPr>
          <a:xfrm>
            <a:off x="10501374" y="1304566"/>
            <a:ext cx="69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6" smtClean="0">
                <a:solidFill>
                  <a:srgbClr val="C1B69A"/>
                </a:solidFill>
                <a:latin typeface="Calibri" panose="020F0502020204030204" pitchFamily="34" charset="0"/>
              </a:rPr>
              <a:t>Interstellar</a:t>
            </a:r>
            <a:endParaRPr lang="ro-RO" sz="1200" b="1" spc="-6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74" name="OTLSHAPE_M_8bdbc8f62bcb4cf582b4a455b77c5b3b_Date"/>
          <p:cNvSpPr txBox="1"/>
          <p:nvPr>
            <p:custDataLst>
              <p:tags r:id="rId80"/>
            </p:custDataLst>
          </p:nvPr>
        </p:nvSpPr>
        <p:spPr>
          <a:xfrm>
            <a:off x="10501374" y="15160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2014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75" name="OTLSHAPE_M_8bdbc8f62bcb4cf582b4a455b77c5b3b_Shape"/>
          <p:cNvSpPr/>
          <p:nvPr>
            <p:custDataLst>
              <p:tags r:id="rId81"/>
            </p:custDataLst>
          </p:nvPr>
        </p:nvSpPr>
        <p:spPr>
          <a:xfrm rot="16200000">
            <a:off x="10368024" y="1470153"/>
            <a:ext cx="101600" cy="101600"/>
          </a:xfrm>
          <a:prstGeom prst="flowChartMerge">
            <a:avLst/>
          </a:prstGeom>
          <a:solidFill>
            <a:srgbClr val="A37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76" name="OTLSHAPE_M_d07d1072f83e4629b7725bdc1f01ca75_Title"/>
          <p:cNvSpPr txBox="1"/>
          <p:nvPr>
            <p:custDataLst>
              <p:tags r:id="rId82"/>
            </p:custDataLst>
          </p:nvPr>
        </p:nvSpPr>
        <p:spPr>
          <a:xfrm>
            <a:off x="9607965" y="1800840"/>
            <a:ext cx="198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C1B69A"/>
                </a:solidFill>
                <a:latin typeface="Calibri" panose="020F0502020204030204" pitchFamily="34" charset="0"/>
              </a:rPr>
              <a:t>The Creative Conscience Award</a:t>
            </a:r>
            <a:endParaRPr lang="ro-RO" sz="1200" b="1" spc="-4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77" name="OTLSHAPE_M_d07d1072f83e4629b7725bdc1f01ca75_Date"/>
          <p:cNvSpPr txBox="1"/>
          <p:nvPr>
            <p:custDataLst>
              <p:tags r:id="rId83"/>
            </p:custDataLst>
          </p:nvPr>
        </p:nvSpPr>
        <p:spPr>
          <a:xfrm>
            <a:off x="10454547" y="201229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2016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78" name="OTLSHAPE_M_d07d1072f83e4629b7725bdc1f01ca75_Shape"/>
          <p:cNvSpPr/>
          <p:nvPr>
            <p:custDataLst>
              <p:tags r:id="rId84"/>
            </p:custDataLst>
          </p:nvPr>
        </p:nvSpPr>
        <p:spPr>
          <a:xfrm flipV="1">
            <a:off x="10526344" y="2697480"/>
            <a:ext cx="152400" cy="177800"/>
          </a:xfrm>
          <a:prstGeom prst="triangle">
            <a:avLst/>
          </a:prstGeom>
          <a:solidFill>
            <a:srgbClr val="79695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79" name="OTLSHAPE_M_f46326b21a0e4905b90ea62767005e8f_Title"/>
          <p:cNvSpPr txBox="1"/>
          <p:nvPr>
            <p:custDataLst>
              <p:tags r:id="rId85"/>
            </p:custDataLst>
          </p:nvPr>
        </p:nvSpPr>
        <p:spPr>
          <a:xfrm>
            <a:off x="10600343" y="2286466"/>
            <a:ext cx="1092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8" smtClean="0">
                <a:solidFill>
                  <a:srgbClr val="C1B69A"/>
                </a:solidFill>
                <a:latin typeface="Calibri" panose="020F0502020204030204" pitchFamily="34" charset="0"/>
              </a:rPr>
              <a:t>His 49th birthday</a:t>
            </a:r>
            <a:endParaRPr lang="ro-RO" sz="1200" b="1" spc="-8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80" name="OTLSHAPE_M_f46326b21a0e4905b90ea62767005e8f_Date"/>
          <p:cNvSpPr txBox="1"/>
          <p:nvPr>
            <p:custDataLst>
              <p:tags r:id="rId86"/>
            </p:custDataLst>
          </p:nvPr>
        </p:nvSpPr>
        <p:spPr>
          <a:xfrm>
            <a:off x="10800728" y="2497921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rgbClr val="A27A57"/>
                </a:solidFill>
                <a:latin typeface="Calibri" panose="020F0502020204030204" pitchFamily="34" charset="0"/>
              </a:rPr>
              <a:t>Nov 4, 2018</a:t>
            </a:r>
            <a:endParaRPr lang="ro-RO" sz="1100" b="1" spc="-8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81" name="OTLSHAPE_M_f46326b21a0e4905b90ea62767005e8f_Shape"/>
          <p:cNvSpPr/>
          <p:nvPr>
            <p:custDataLst>
              <p:tags r:id="rId87"/>
            </p:custDataLst>
          </p:nvPr>
        </p:nvSpPr>
        <p:spPr>
          <a:xfrm flipV="1">
            <a:off x="11073926" y="2697480"/>
            <a:ext cx="152400" cy="177800"/>
          </a:xfrm>
          <a:prstGeom prst="triangle">
            <a:avLst/>
          </a:prstGeom>
          <a:solidFill>
            <a:srgbClr val="79695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82" name="OTLSHAPE_M_7f2bb7d4ac854c1e90fdede7c5092962_Title"/>
          <p:cNvSpPr txBox="1"/>
          <p:nvPr>
            <p:custDataLst>
              <p:tags r:id="rId88"/>
            </p:custDataLst>
          </p:nvPr>
        </p:nvSpPr>
        <p:spPr>
          <a:xfrm>
            <a:off x="2432974" y="3626844"/>
            <a:ext cx="196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6" smtClean="0">
                <a:solidFill>
                  <a:srgbClr val="C1B69A"/>
                </a:solidFill>
                <a:latin typeface="Calibri" panose="020F0502020204030204" pitchFamily="34" charset="0"/>
              </a:rPr>
              <a:t>Enrols at Longview High School</a:t>
            </a:r>
            <a:endParaRPr lang="ro-RO" sz="1200" b="1" spc="-6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83" name="OTLSHAPE_M_7f2bb7d4ac854c1e90fdede7c5092962_Date"/>
          <p:cNvSpPr txBox="1"/>
          <p:nvPr>
            <p:custDataLst>
              <p:tags r:id="rId89"/>
            </p:custDataLst>
          </p:nvPr>
        </p:nvSpPr>
        <p:spPr>
          <a:xfrm>
            <a:off x="3270815" y="343092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1980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84" name="OTLSHAPE_M_7f2bb7d4ac854c1e90fdede7c5092962_Shape"/>
          <p:cNvSpPr/>
          <p:nvPr>
            <p:custDataLst>
              <p:tags r:id="rId90"/>
            </p:custDataLst>
          </p:nvPr>
        </p:nvSpPr>
        <p:spPr>
          <a:xfrm>
            <a:off x="3342612" y="3129280"/>
            <a:ext cx="152400" cy="177800"/>
          </a:xfrm>
          <a:prstGeom prst="triangle">
            <a:avLst/>
          </a:prstGeom>
          <a:solidFill>
            <a:srgbClr val="79695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85" name="OTLSHAPE_M_96c62ebd391845ac9d46e055395073a7_Title"/>
          <p:cNvSpPr txBox="1"/>
          <p:nvPr>
            <p:custDataLst>
              <p:tags r:id="rId91"/>
            </p:custDataLst>
          </p:nvPr>
        </p:nvSpPr>
        <p:spPr>
          <a:xfrm>
            <a:off x="5061207" y="3624580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C1B69A"/>
                </a:solidFill>
                <a:latin typeface="Calibri" panose="020F0502020204030204" pitchFamily="34" charset="0"/>
              </a:rPr>
              <a:t>Graduates from UT-Austin</a:t>
            </a:r>
            <a:endParaRPr lang="ro-RO" sz="1200" b="1" spc="-4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86" name="OTLSHAPE_M_96c62ebd391845ac9d46e055395073a7_Date"/>
          <p:cNvSpPr txBox="1"/>
          <p:nvPr>
            <p:custDataLst>
              <p:tags r:id="rId92"/>
            </p:custDataLst>
          </p:nvPr>
        </p:nvSpPr>
        <p:spPr>
          <a:xfrm>
            <a:off x="5744679" y="342866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1993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87" name="OTLSHAPE_M_96c62ebd391845ac9d46e055395073a7_Shape"/>
          <p:cNvSpPr/>
          <p:nvPr>
            <p:custDataLst>
              <p:tags r:id="rId93"/>
            </p:custDataLst>
          </p:nvPr>
        </p:nvSpPr>
        <p:spPr>
          <a:xfrm>
            <a:off x="5816476" y="3129280"/>
            <a:ext cx="152400" cy="177800"/>
          </a:xfrm>
          <a:prstGeom prst="triangle">
            <a:avLst/>
          </a:prstGeom>
          <a:solidFill>
            <a:srgbClr val="79695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88" name="OTLSHAPE_M_e9f07a39c5494cc09c35070f430d265a_Title"/>
          <p:cNvSpPr txBox="1"/>
          <p:nvPr>
            <p:custDataLst>
              <p:tags r:id="rId94"/>
            </p:custDataLst>
          </p:nvPr>
        </p:nvSpPr>
        <p:spPr>
          <a:xfrm>
            <a:off x="6839319" y="4099846"/>
            <a:ext cx="83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8" smtClean="0">
                <a:solidFill>
                  <a:srgbClr val="C1B69A"/>
                </a:solidFill>
                <a:latin typeface="Calibri" panose="020F0502020204030204" pitchFamily="34" charset="0"/>
              </a:rPr>
              <a:t>A Time to Kill</a:t>
            </a:r>
            <a:endParaRPr lang="ro-RO" sz="1200" b="1" spc="-8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89" name="OTLSHAPE_M_e9f07a39c5494cc09c35070f430d265a_Date"/>
          <p:cNvSpPr txBox="1"/>
          <p:nvPr>
            <p:custDataLst>
              <p:tags r:id="rId95"/>
            </p:custDataLst>
          </p:nvPr>
        </p:nvSpPr>
        <p:spPr>
          <a:xfrm>
            <a:off x="6839319" y="390392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1996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90" name="OTLSHAPE_M_e9f07a39c5494cc09c35070f430d265a_Shape"/>
          <p:cNvSpPr/>
          <p:nvPr>
            <p:custDataLst>
              <p:tags r:id="rId96"/>
            </p:custDataLst>
          </p:nvPr>
        </p:nvSpPr>
        <p:spPr>
          <a:xfrm rot="16200000">
            <a:off x="6705969" y="4018714"/>
            <a:ext cx="101600" cy="101600"/>
          </a:xfrm>
          <a:prstGeom prst="flowChartMerge">
            <a:avLst/>
          </a:prstGeom>
          <a:solidFill>
            <a:srgbClr val="A37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91" name="OTLSHAPE_M_796a6eb5df2742dcbf3a059023155768_Title"/>
          <p:cNvSpPr txBox="1"/>
          <p:nvPr>
            <p:custDataLst>
              <p:tags r:id="rId97"/>
            </p:custDataLst>
          </p:nvPr>
        </p:nvSpPr>
        <p:spPr>
          <a:xfrm>
            <a:off x="8263142" y="5589694"/>
            <a:ext cx="1854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6" smtClean="0">
                <a:solidFill>
                  <a:srgbClr val="C1B69A"/>
                </a:solidFill>
                <a:latin typeface="Calibri" panose="020F0502020204030204" pitchFamily="34" charset="0"/>
              </a:rPr>
              <a:t>How to Lose a Guy in 10 Days</a:t>
            </a:r>
            <a:endParaRPr lang="ro-RO" sz="1200" b="1" spc="-6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92" name="OTLSHAPE_M_796a6eb5df2742dcbf3a059023155768_Date"/>
          <p:cNvSpPr txBox="1"/>
          <p:nvPr>
            <p:custDataLst>
              <p:tags r:id="rId98"/>
            </p:custDataLst>
          </p:nvPr>
        </p:nvSpPr>
        <p:spPr>
          <a:xfrm>
            <a:off x="8263142" y="539377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2003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93" name="OTLSHAPE_M_796a6eb5df2742dcbf3a059023155768_Shape"/>
          <p:cNvSpPr/>
          <p:nvPr>
            <p:custDataLst>
              <p:tags r:id="rId99"/>
            </p:custDataLst>
          </p:nvPr>
        </p:nvSpPr>
        <p:spPr>
          <a:xfrm rot="16200000">
            <a:off x="8129792" y="5508562"/>
            <a:ext cx="101600" cy="101600"/>
          </a:xfrm>
          <a:prstGeom prst="flowChartMerge">
            <a:avLst/>
          </a:prstGeom>
          <a:solidFill>
            <a:srgbClr val="A37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94" name="OTLSHAPE_M_a6b7d903344d4e329124786d40e8f2be_Title"/>
          <p:cNvSpPr txBox="1"/>
          <p:nvPr>
            <p:custDataLst>
              <p:tags r:id="rId100"/>
            </p:custDataLst>
          </p:nvPr>
        </p:nvSpPr>
        <p:spPr>
          <a:xfrm>
            <a:off x="8873670" y="4100873"/>
            <a:ext cx="1079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6" smtClean="0">
                <a:solidFill>
                  <a:srgbClr val="C1B69A"/>
                </a:solidFill>
                <a:latin typeface="Calibri" panose="020F0502020204030204" pitchFamily="34" charset="0"/>
              </a:rPr>
              <a:t>Failure to Launch</a:t>
            </a:r>
            <a:endParaRPr lang="ro-RO" sz="1200" b="1" spc="-6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95" name="OTLSHAPE_M_a6b7d903344d4e329124786d40e8f2be_Date"/>
          <p:cNvSpPr txBox="1"/>
          <p:nvPr>
            <p:custDataLst>
              <p:tags r:id="rId101"/>
            </p:custDataLst>
          </p:nvPr>
        </p:nvSpPr>
        <p:spPr>
          <a:xfrm>
            <a:off x="8873670" y="390495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2006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96" name="OTLSHAPE_M_a6b7d903344d4e329124786d40e8f2be_Shape"/>
          <p:cNvSpPr/>
          <p:nvPr>
            <p:custDataLst>
              <p:tags r:id="rId102"/>
            </p:custDataLst>
          </p:nvPr>
        </p:nvSpPr>
        <p:spPr>
          <a:xfrm rot="16200000">
            <a:off x="8740320" y="4019741"/>
            <a:ext cx="101600" cy="101600"/>
          </a:xfrm>
          <a:prstGeom prst="flowChartMerge">
            <a:avLst/>
          </a:prstGeom>
          <a:solidFill>
            <a:srgbClr val="A37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97" name="OTLSHAPE_M_9dd0e65741cf4bfab79d8a5d51444c2d_Title"/>
          <p:cNvSpPr txBox="1"/>
          <p:nvPr>
            <p:custDataLst>
              <p:tags r:id="rId103"/>
            </p:custDataLst>
          </p:nvPr>
        </p:nvSpPr>
        <p:spPr>
          <a:xfrm>
            <a:off x="9193292" y="5093420"/>
            <a:ext cx="1333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C1B69A"/>
                </a:solidFill>
                <a:latin typeface="Calibri" panose="020F0502020204030204" pitchFamily="34" charset="0"/>
              </a:rPr>
              <a:t>Marries Camila Alves</a:t>
            </a:r>
            <a:endParaRPr lang="ro-RO" sz="1200" b="1" spc="-4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798" name="OTLSHAPE_M_9dd0e65741cf4bfab79d8a5d51444c2d_Date"/>
          <p:cNvSpPr txBox="1"/>
          <p:nvPr>
            <p:custDataLst>
              <p:tags r:id="rId104"/>
            </p:custDataLst>
          </p:nvPr>
        </p:nvSpPr>
        <p:spPr>
          <a:xfrm>
            <a:off x="9715897" y="489750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2012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799" name="OTLSHAPE_M_9dd0e65741cf4bfab79d8a5d51444c2d_Shape"/>
          <p:cNvSpPr/>
          <p:nvPr>
            <p:custDataLst>
              <p:tags r:id="rId105"/>
            </p:custDataLst>
          </p:nvPr>
        </p:nvSpPr>
        <p:spPr>
          <a:xfrm>
            <a:off x="9787695" y="3129280"/>
            <a:ext cx="152400" cy="177800"/>
          </a:xfrm>
          <a:prstGeom prst="triangle">
            <a:avLst/>
          </a:prstGeom>
          <a:solidFill>
            <a:srgbClr val="79695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800" name="OTLSHAPE_M_eb72b8f7c20b43e0b50000feb88da1b3_Title"/>
          <p:cNvSpPr txBox="1"/>
          <p:nvPr>
            <p:custDataLst>
              <p:tags r:id="rId106"/>
            </p:custDataLst>
          </p:nvPr>
        </p:nvSpPr>
        <p:spPr>
          <a:xfrm>
            <a:off x="10128707" y="4597146"/>
            <a:ext cx="1168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6" smtClean="0">
                <a:solidFill>
                  <a:srgbClr val="C1B69A"/>
                </a:solidFill>
                <a:latin typeface="Calibri" panose="020F0502020204030204" pitchFamily="34" charset="0"/>
              </a:rPr>
              <a:t>Dallas Buyers Club</a:t>
            </a:r>
            <a:endParaRPr lang="ro-RO" sz="1200" b="1" spc="-6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801" name="OTLSHAPE_M_eb72b8f7c20b43e0b50000feb88da1b3_Date"/>
          <p:cNvSpPr txBox="1"/>
          <p:nvPr>
            <p:custDataLst>
              <p:tags r:id="rId107"/>
            </p:custDataLst>
          </p:nvPr>
        </p:nvSpPr>
        <p:spPr>
          <a:xfrm>
            <a:off x="10128707" y="440122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2013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802" name="OTLSHAPE_M_eb72b8f7c20b43e0b50000feb88da1b3_Shape"/>
          <p:cNvSpPr/>
          <p:nvPr>
            <p:custDataLst>
              <p:tags r:id="rId108"/>
            </p:custDataLst>
          </p:nvPr>
        </p:nvSpPr>
        <p:spPr>
          <a:xfrm rot="16200000">
            <a:off x="9995357" y="4516015"/>
            <a:ext cx="101600" cy="101600"/>
          </a:xfrm>
          <a:prstGeom prst="flowChartMerge">
            <a:avLst/>
          </a:prstGeom>
          <a:solidFill>
            <a:srgbClr val="A37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803" name="OTLSHAPE_M_3c2c5f3bc6334e43923a3b37c64eaed5_Title"/>
          <p:cNvSpPr txBox="1"/>
          <p:nvPr>
            <p:custDataLst>
              <p:tags r:id="rId109"/>
            </p:custDataLst>
          </p:nvPr>
        </p:nvSpPr>
        <p:spPr>
          <a:xfrm>
            <a:off x="9528771" y="3604599"/>
            <a:ext cx="1270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C1B69A"/>
                </a:solidFill>
                <a:latin typeface="Calibri" panose="020F0502020204030204" pitchFamily="34" charset="0"/>
              </a:rPr>
              <a:t>Oscar for Best Actor</a:t>
            </a:r>
            <a:endParaRPr lang="ro-RO" sz="1200" b="1" spc="-4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804" name="OTLSHAPE_M_3c2c5f3bc6334e43923a3b37c64eaed5_Date"/>
          <p:cNvSpPr txBox="1"/>
          <p:nvPr>
            <p:custDataLst>
              <p:tags r:id="rId110"/>
            </p:custDataLst>
          </p:nvPr>
        </p:nvSpPr>
        <p:spPr>
          <a:xfrm>
            <a:off x="10016705" y="340868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2013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805" name="OTLSHAPE_M_3c2c5f3bc6334e43923a3b37c64eaed5_Shape"/>
          <p:cNvSpPr/>
          <p:nvPr>
            <p:custDataLst>
              <p:tags r:id="rId111"/>
            </p:custDataLst>
          </p:nvPr>
        </p:nvSpPr>
        <p:spPr>
          <a:xfrm>
            <a:off x="10088502" y="3129280"/>
            <a:ext cx="152400" cy="177800"/>
          </a:xfrm>
          <a:prstGeom prst="triangle">
            <a:avLst/>
          </a:prstGeom>
          <a:solidFill>
            <a:srgbClr val="79695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806" name="OTLSHAPE_M_b4d9e63e76324ba08bb47a681ebb7920_Title"/>
          <p:cNvSpPr txBox="1"/>
          <p:nvPr>
            <p:custDataLst>
              <p:tags r:id="rId112"/>
            </p:custDataLst>
          </p:nvPr>
        </p:nvSpPr>
        <p:spPr>
          <a:xfrm>
            <a:off x="10518085" y="4100873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6" smtClean="0">
                <a:solidFill>
                  <a:srgbClr val="C1B69A"/>
                </a:solidFill>
                <a:latin typeface="Calibri" panose="020F0502020204030204" pitchFamily="34" charset="0"/>
              </a:rPr>
              <a:t>True Detective</a:t>
            </a:r>
            <a:endParaRPr lang="ro-RO" sz="1200" b="1" spc="-6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807" name="OTLSHAPE_M_b4d9e63e76324ba08bb47a681ebb7920_Date"/>
          <p:cNvSpPr txBox="1"/>
          <p:nvPr>
            <p:custDataLst>
              <p:tags r:id="rId113"/>
            </p:custDataLst>
          </p:nvPr>
        </p:nvSpPr>
        <p:spPr>
          <a:xfrm>
            <a:off x="10518085" y="390495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2014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808" name="OTLSHAPE_M_b4d9e63e76324ba08bb47a681ebb7920_Shape"/>
          <p:cNvSpPr/>
          <p:nvPr>
            <p:custDataLst>
              <p:tags r:id="rId114"/>
            </p:custDataLst>
          </p:nvPr>
        </p:nvSpPr>
        <p:spPr>
          <a:xfrm rot="16200000">
            <a:off x="10384735" y="4019741"/>
            <a:ext cx="101600" cy="101600"/>
          </a:xfrm>
          <a:prstGeom prst="flowChartMerge">
            <a:avLst/>
          </a:prstGeom>
          <a:solidFill>
            <a:srgbClr val="A37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809" name="OTLSHAPE_M_27be975d45d242ab981ca557e1864a7c_Title"/>
          <p:cNvSpPr txBox="1"/>
          <p:nvPr>
            <p:custDataLst>
              <p:tags r:id="rId115"/>
            </p:custDataLst>
          </p:nvPr>
        </p:nvSpPr>
        <p:spPr>
          <a:xfrm>
            <a:off x="11111902" y="3604599"/>
            <a:ext cx="990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8" smtClean="0">
                <a:solidFill>
                  <a:srgbClr val="C1B69A"/>
                </a:solidFill>
                <a:latin typeface="Calibri" panose="020F0502020204030204" pitchFamily="34" charset="0"/>
              </a:rPr>
              <a:t>The Dark Tower</a:t>
            </a:r>
            <a:endParaRPr lang="ro-RO" sz="1200" b="1" spc="-8">
              <a:solidFill>
                <a:srgbClr val="C1B69A"/>
              </a:solidFill>
              <a:latin typeface="Calibri" panose="020F0502020204030204" pitchFamily="34" charset="0"/>
            </a:endParaRPr>
          </a:p>
        </p:txBody>
      </p:sp>
      <p:sp>
        <p:nvSpPr>
          <p:cNvPr id="5810" name="OTLSHAPE_M_27be975d45d242ab981ca557e1864a7c_Date"/>
          <p:cNvSpPr txBox="1"/>
          <p:nvPr>
            <p:custDataLst>
              <p:tags r:id="rId116"/>
            </p:custDataLst>
          </p:nvPr>
        </p:nvSpPr>
        <p:spPr>
          <a:xfrm>
            <a:off x="11111902" y="340868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4" smtClean="0">
                <a:solidFill>
                  <a:srgbClr val="A27A57"/>
                </a:solidFill>
                <a:latin typeface="Calibri" panose="020F0502020204030204" pitchFamily="34" charset="0"/>
              </a:rPr>
              <a:t>2017</a:t>
            </a:r>
            <a:endParaRPr lang="ro-RO" sz="1100" b="1" spc="-14">
              <a:solidFill>
                <a:srgbClr val="A27A57"/>
              </a:solidFill>
              <a:latin typeface="Calibri" panose="020F0502020204030204" pitchFamily="34" charset="0"/>
            </a:endParaRPr>
          </a:p>
        </p:txBody>
      </p:sp>
      <p:sp>
        <p:nvSpPr>
          <p:cNvPr id="5811" name="OTLSHAPE_M_27be975d45d242ab981ca557e1864a7c_Shape"/>
          <p:cNvSpPr/>
          <p:nvPr>
            <p:custDataLst>
              <p:tags r:id="rId117"/>
            </p:custDataLst>
          </p:nvPr>
        </p:nvSpPr>
        <p:spPr>
          <a:xfrm rot="16200000">
            <a:off x="10978552" y="3523467"/>
            <a:ext cx="101600" cy="101600"/>
          </a:xfrm>
          <a:prstGeom prst="flowChartMerge">
            <a:avLst/>
          </a:prstGeom>
          <a:solidFill>
            <a:srgbClr val="A37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" name="TextBox 1"/>
          <p:cNvSpPr txBox="1"/>
          <p:nvPr/>
        </p:nvSpPr>
        <p:spPr>
          <a:xfrm>
            <a:off x="9896109" y="6272332"/>
            <a:ext cx="1877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dirty="0" smtClean="0">
                <a:solidFill>
                  <a:srgbClr val="C1B69A"/>
                </a:solidFill>
              </a:rPr>
              <a:t>Life events</a:t>
            </a:r>
          </a:p>
          <a:p>
            <a:pPr algn="r"/>
            <a:r>
              <a:rPr lang="en-US" sz="1000" b="1" dirty="0" smtClean="0">
                <a:solidFill>
                  <a:srgbClr val="C1B69A"/>
                </a:solidFill>
              </a:rPr>
              <a:t>Films</a:t>
            </a:r>
            <a:endParaRPr lang="ro-RO" sz="1000" b="1" dirty="0">
              <a:solidFill>
                <a:srgbClr val="C1B69A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9"/>
          <a:stretch>
            <a:fillRect/>
          </a:stretch>
        </p:blipFill>
        <p:spPr>
          <a:xfrm>
            <a:off x="11704176" y="6272332"/>
            <a:ext cx="172615" cy="1956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20"/>
          <a:stretch>
            <a:fillRect/>
          </a:stretch>
        </p:blipFill>
        <p:spPr>
          <a:xfrm>
            <a:off x="11742667" y="6503140"/>
            <a:ext cx="134124" cy="1341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" y="3486456"/>
            <a:ext cx="4225689" cy="33570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92806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S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yNCwiRyI6MTksIkIiOjEy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MjU1LCJSIjoyNTUsIkciOjI1NSwiQiI6MjU1fX0sIklzVmlzaWJsZSI6ZmFsc2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xNjIsIkciOjEyMiwiQiI6ODd9fSwiTWF4V2lkdGgiOiJJbmZpbml0eSIsIk1heEhlaWdodCI6IkluZmluaXR5IiwiU21hcnRGb3JlZ3JvdW5kSXNBY3RpdmUiOmZhbHNlLCJIb3Jpem9udGFsQWxpZ25tZW50IjowLCJWZXJ0aWNhbEFsaWdubWVudCI6MCwiU21hcnRGb3JlZ3JvdW5kIjpudWxsLCJCYWNrZ3JvdW5kRmlsbFR5cGUiOjAsIk1hcmdpbiI6eyIkaWQiOiIyNSIsIlRvcCI6MCwiTGVmdCI6MjAsIlJpZ2h0IjowLCJCb3R0b20iOjB9LCJQYWRkaW5nIjp7IiRpZCI6IjI2IiwiVG9wIjowLCJMZWZ0IjowLCJSaWdodCI6MCwiQm90dG9tIjowfSwiQmFja2dyb3VuZCI6eyIkaWQiOiIyNyIsIkNvbG9yIjp7IiRpZCI6IjI4IiwiQSI6MjU1LCJSIjoyNTUsIkciOjI1NSwiQiI6MjU1fX0sIklzVmlzaWJsZSI6dHJ1ZSwiV2lkdGgiOjAuMCwiSGVpZ2h0IjowLjAsIkJvcmRlclN0eWxlIjpudWxsLCJQYXJlbnRTdHlsZSI6bnVsbH0sIlRvZGF5VGV4dFN0eWxlIjp7IiRpZCI6IjI5IiwiRm9udFNldHRpbmdzIjp7IiRpZCI6IjMwIiwiRm9udFNpemUiOjEyLCJGb250TmFtZSI6IkNhbGlicmkiLCJJc0JvbGQiOmZhbHNlLCJJc0l0YWxpYyI6ZmFsc2UsIklzVW5kZXJsaW5lZCI6ZmFsc2UsIlBhcmVudFN0eWxlIjpudWxsfSwiQXV0b1NpemUiOjAsIkZvcmVncm91bmQiOnsiJGlkIjoiMzEiLCJDb2xvciI6eyIkaWQiOiI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yIsIlRvcCI6MCwiTGVmdCI6MCwiUmlnaHQiOjAsIkJvdHRvbSI6MH0sIlBhZGRpbmciOnsiJGlkIjoiMzQiLCJUb3AiOjAsIkxlZnQiOjAsIlJpZ2h0IjowLCJCb3R0b20iOjB9LCJCYWNrZ3JvdW5kIjp7IiRpZCI6IjM1IiwiQ29sb3IiOnsiJGlkIjoiMzYiLCJBIjoyNTUsIlIiOjI1NSwiRyI6MjU1LCJCIjoyNTV9fSwiSXNWaXNpYmxlIjp0cnVlLCJXaWR0aCI6MC4wLCJIZWlnaHQiOjAuMCwiQm9yZGVyU3R5bGUiOm51bGwsIlBhcmVudFN0eWxlIjpudWxsfSwiVG9kYXlNYXJrZXJTdHlsZSI6eyIkaWQiOiIzNyIsIk1hcmdpbiI6eyIkaWQiOiIzOCIsIlRvcCI6MCwiTGVmdCI6MCwiUmlnaHQiOjAsIkJvdHRvbSI6MH0sIlBhZGRpbmciOnsiJGlkIjoiMzkiLCJUb3AiOjAsIkxlZnQiOjAsIlJpZ2h0IjowLCJCb3R0b20iOjB9LCJCYWNrZ3JvdW5kIjp7IiRpZCI6IjQwIiwiQ29sb3IiOnsiJGlkIjoiNDEiLCJBIjoyNTUsIlIiOjI1NSwiRyI6MCwiQiI6MH19LCJJc1Zpc2libGUiOnRydWUsIldpZHRoIjowLjAsIkhlaWdodCI6MC4wLCJCb3JkZXJTdHlsZSI6bnVsbCwiUGFyZW50U3R5bGUiOm51bGx9LCJTY2FsZVN0eWxlIjp7IiRpZCI6IjQyIiwiU2hvd1NlZ21lbnRTZXBhcmF0b3JzIjp0cnVlLCJTZWdtZW50U2VwYXJhdG9yT3BhY2l0eSI6MzAsIkZvbnRTZXR0aW5ncyI6eyIkaWQiOiI0MyIsIkZvbnRTaXplIjoxMiwiRm9udE5hbWUiOiJDYWxpYnJpIiwiSXNCb2xkIjpmYWxzZSwiSXNJdGFsaWMiOmZhbHNlLCJJc1VuZGVybGluZWQiOmZhbHNlLCJQYXJlbnRTdHlsZSI6bnVsbH0sIkF1dG9TaXplIjowLCJGb3JlZ3JvdW5kIjp7IiRpZCI6IjQ0IiwiQ29sb3IiOnsiJGlkIjoiNDUiLCJBIjoyNTUsIlIiOjE2MiwiRyI6MTIyLCJCIjo4N3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GlkIjoiNDkiLCJBIjowLCJSIjowLCJHIjowLCJCIjowfX0sIklzVmlzaWJsZSI6dHJ1ZSwiV2lkdGgiOjAuMCwiSGVpZ2h0IjowLjAsIkJvcmRlclN0eWxlIjpudWxsLCJQYXJlbnRTdHlsZSI6bnVsbH0sIkVsYXBzZWRUaW1lQmFja2dyb3VuZCI6eyIkaWQiOiI1MCIsIkNvbG9yIjp7IiRpZCI6IjUxIiwiQSI6NzcsIlIiOjI1NSwiRyI6MCwiQiI6MH19LCJBcHBlbmRZZWFyT25ZZWFyQ2hhbmdlIjp0cnVlLCJFbGFwc2VkVGltZUZvcm1hdCI6MCwiVG9kYXlNYXJrZXJQb3NpdGlvbiI6MCwiUXVpY2tQb3NpdGlvbiI6MywiQWJzb2x1dGVQb3NpdGlvbiI6MjIxLjQsIk1hcmdpbiI6eyIkaWQiOiI1MiIsIlRvcCI6MCwiTGVmdCI6MTAsIlJpZ2h0IjoxMCwiQm90dG9tIjowfSwiUGFkZGluZyI6eyIkaWQiOiI1MyIsIlRvcCI6MCwiTGVmdCI6MCwiUmlnaHQiOjAsIkJvdHRvbSI6MH0sIkJhY2tncm91bmQiOnsiJGlkIjoiNTQiLCJDb2xvciI6eyIkaWQiOiI1NSIsIkEiOjI1NSwiUiI6MTE1LCJHIjoxMTUsIkIiOjExNX19LCJJc1Zpc2libGUiOnRydWUsIldpZHRoIjowLjAsIkhlaWdodCI6MC4wLCJCb3JkZXJTdHlsZSI6bnVsbCwiUGFyZW50U3R5bGUiOm51bGx9LCJEZWZhdWx0TWlsZXN0b25lU3R5bGUiOnsiJGlkIjoiNTYiLCJTaGFwZSI6MCwiQ29ubmVjdG9yTWFyZ2luIjp7IiRpZCI6IjU3IiwiVG9wIjowLCJMZWZ0IjoyLCJSaWdodCI6MiwiQm90dG9tIjowfSwiQ29ubmVjdG9yU3R5bGUiOnsiJGlkIjoiNTgiLCJMaW5lQ29sb3IiOnsiJGlkIjoiNTkiLCIkdHlwZSI6Ik5MUkUuQ29tbW9uLkRvbS5Tb2xpZENvbG9yQnJ1c2gsIE5MUkUuQ29tbW9uIiwiQ29sb3IiOnsiJGlkIjoiNjAiLCJBIjoxMjcsIlIiOjEwNSwiRyI6OTIsIkIiOjgxfX0sIkxpbmVXZWlnaHQiOjEuMCwiTGluZVR5cGUiOjAsIlBhcmVudFN0eWxlIjpudWxsfSwiSXNCZWxvd1RpbWViYW5kIjpmYWxzZSwiSGlkZURhdGUiOmZhbHNlLCJTaGFwZVNpemUiOjAsIlNwYWNpbmciOjIuMCwiUGFkZGluZyI6eyIkaWQiOiI2MSIsIlRvcCI6NywiTGVmdCI6MywiUmlnaHQiOjAsIkJvdHRvbSI6Mn0sIlNoYXBlU3R5bGUiOnsiJGlkIjoiNjIiLCJNYXJnaW4iOnsiJGlkIjoiNjMiLCJUb3AiOjAsIkxlZnQiOjAsIlJpZ2h0IjowLCJCb3R0b20iOjB9LCJQYWRkaW5nIjp7IiRpZCI6IjY0IiwiVG9wIjowLCJMZWZ0IjowLCJSaWdodCI6MCwiQm90dG9tIjowfSwiQmFja2dyb3VuZCI6eyIkaWQiOiI2NSIsIkNvbG9yIjp7IiRpZCI6IjY2IiwiQSI6MjU1LCJSIjoxMDUsIkciOjkyLCJCIjo4MX19LCJJc1Zpc2libGUiOnRydWUsIldpZHRoIjoxMi4wLCJIZWlnaHQiOjE0LjAsIkJvcmRlclN0eWxlIjp7IiRpZCI6IjY3IiwiTGluZUNvbG9yIjp7IiRpZCI6IjY4IiwiJHR5cGUiOiJOTFJFLkNvbW1vbi5Eb20uU29saWRDb2xvckJydXNoLCBOTFJFLkNvbW1vbiIsIkNvbG9yIjp7IiRpZCI6IjY5IiwiQSI6MjU1LCJSIjoyNTUsIkciOjAsIkIiOjB9fSwiTGluZVdlaWdodCI6MC4wLCJMaW5lVHlwZSI6MCwiUGFyZW50U3R5bGUiOm51bGx9LCJQYXJlbnRTdHlsZSI6bnVsbH0sIlRpdGxlU3R5bGUiOnsiJGlkIjoiNzAiLCJGb250U2V0dGluZ3MiOnsiJGlkIjoiNzEiLCJGb250U2l6ZSI6MTIsIkZvbnROYW1lIjoiQ2FsaWJyaSIsIklzQm9sZCI6dHJ1ZSwiSXNJdGFsaWMiOmZhbHNlLCJJc1VuZGVybGluZWQiOmZhbHNlLCJQYXJlbnRTdHlsZSI6bnVsbH0sIkF1dG9TaXplIjowLCJGb3JlZ3JvdW5kIjp7IiRpZCI6IjcyIiwiQ29sb3IiOnsiJGlkIjoiNzMiLCJBIjoyNTUsIlIiOjE5MywiRyI6MTgyLCJCIjoxNTR9fSwiTWF4V2lkdGgiOjIwMC4wLCJNYXhIZWlnaHQiOiJJbmZpbml0eSIsIlNtYXJ0Rm9yZWdyb3VuZElzQWN0aXZlIjpmYWxzZSwiSG9yaXpvbnRhbEFsaWdubWVudCI6MSwiVmVydGljYWxBbGlnbm1lbnQiOjAsIlNtYXJ0Rm9yZWdyb3VuZCI6bnVsbCwiQmFja2dyb3VuZEZpbGxUeXBlIjowLCJNYXJnaW4iOnsiJGlkIjoiNzQiLCJUb3AiOjAsIkxlZnQiOjAsIlJpZ2h0IjowLCJCb3R0b20iOjB9LCJQYWRkaW5nIjp7IiRpZCI6Ijc1IiwiVG9wIjowLCJMZWZ0IjowLCJSaWdodCI6MCwiQm90dG9tIjowfSwiQmFja2dyb3VuZCI6eyIkaWQiOiI3NiIsIkNvbG9yIjp7IiRyZWYiOiI0OSJ9fSwiSXNWaXNpYmxlIjp0cnVlLCJXaWR0aCI6MC4wLCJIZWlnaHQiOjAuMCwiQm9yZGVyU3R5bGUiOm51bGwsIlBhcmVudFN0eWxlIjpudWxsfSwiRGF0ZVN0eWxlIjp7IiRpZCI6Ijc3IiwiRm9udFNldHRpbmdzIjp7IiRpZCI6Ijc4IiwiRm9udFNpemUiOjExLCJGb250TmFtZSI6IkNhbGlicmkiLCJJc0JvbGQiOnRydWUsIklzSXRhbGljIjpmYWxzZSwiSXNVbmRlcmxpbmVkIjpmYWxzZSwiUGFyZW50U3R5bGUiOm51bGx9LCJBdXRvU2l6ZSI6MCwiRm9yZWdyb3VuZCI6eyIkaWQiOiI3OSIsIkNvbG9yIjp7IiRpZCI6IjgwIiwiQSI6MjU1LCJSIjoxNjIsIkciOjEyMiwiQiI6ODd9fSwiTWF4V2lkdGgiOjIwMC4wLCJNYXhIZWlnaHQiOiJJbmZpbml0eSIsIlNtYXJ0Rm9yZWdyb3VuZElzQWN0aXZlIjpmYWxzZSwiSG9yaXpvbnRhbEFsaWdubWVudCI6MCwiVmVydGljYWxBbGlnbm1lbnQiOjAsIlNtYXJ0Rm9yZWdyb3VuZCI6bnVsbCwiQmFja2dyb3VuZEZpbGxUeXBlIjowLCJNYXJnaW4iOnsiJGlkIjoiODEiLCJUb3AiOjAsIkxlZnQiOjAsIlJpZ2h0IjowLCJCb3R0b20iOjB9LCJQYWRkaW5nIjp7IiRpZCI6IjgyIiwiVG9wIjowLCJMZWZ0IjowLCJSaWdodCI6MCwiQm90dG9tIjowfSwiQmFja2dyb3VuZCI6eyIkaWQiOiI4MyIsIkNvbG9yIjp7IiRyZWYiOiI0OSJ9fSwiSXNWaXNpYmxlIjp0cnVlLCJXaWR0aCI6MC4wLCJIZWlnaHQiOjAuMCwiQm9yZGVyU3R5bGUiOm51bGwsIlBhcmVudFN0eWxlIjpudWxsfSwiRGF0ZUZvcm1hdCI6eyIkaWQiOiI4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UiLCJEYXRlUGFydElzVmlzaWJsZSI6dHJ1ZSwiVGltZVBhcnRJc1Zpc2libGUiOmZhbHNlfX0sIklzVmlzaWJsZSI6dHJ1ZSwiUGFyZW50U3R5bGUiOm51bGx9LCJEZWZhdWx0VGFza1N0eWxlIjp7IiRpZCI6Ijg2IiwiU2hhcGUiOjIsIlNoYXBlVGhpY2tuZXNzIjoxLCJEdXJhdGlvbkZvcm1hdCI6MCwiSW5jbHVkZU5vbldvcmtpbmdEYXlzSW5EdXJhdGlvbiI6ZmFsc2UsIlBlcmNlbnRhZ2VDb21wbGV0ZVN0eWxlIjp7IiRpZCI6Ijg3IiwiRm9udFNldHRpbmdzIjp7IiRpZCI6Ijg4IiwiRm9udFNpemUiOjEwLCJGb250TmFtZSI6IkNhbGlicmkiLCJJc0JvbGQiOmZhbHNlLCJJc0l0YWxpYyI6ZmFsc2UsIklzVW5kZXJsaW5lZCI6ZmFsc2UsIlBhcmVudFN0eWxlIjpudWxsfSwiQXV0b1NpemUiOjAsIkZvcmVncm91bmQiOnsiJGlkIjoiODkiLCJDb2xvciI6eyIkaWQiOiI5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xIiwiVG9wIjowLCJMZWZ0IjowLCJSaWdodCI6MCwiQm90dG9tIjowfSwiUGFkZGluZyI6eyIkaWQiOiI5MiIsIlRvcCI6MCwiTGVmdCI6MCwiUmlnaHQiOjAsIkJvdHRvbSI6MH0sIkJhY2tncm91bmQiOnsiJGlkIjoiOTMiLCJDb2xvciI6eyIkcmVmIjoiNDkifX0sIklzVmlzaWJsZSI6dHJ1ZSwiV2lkdGgiOjAuMCwiSGVpZ2h0IjowLjAsIkJvcmRlclN0eWxlIjpudWxsLCJQYXJlbnRTdHlsZSI6bnVsbH0sIkR1cmF0aW9uU3R5bGUiOnsiJGlkIjoiOTQiLCJGb250U2V0dGluZ3MiOnsiJGlkIjoiOTUiLCJGb250U2l6ZSI6MTAsIkZvbnROYW1lIjoiQ2FsaWJyaSIsIklzQm9sZCI6ZmFsc2UsIklzSXRhbGljIjpmYWxzZSwiSXNVbmRlcmxpbmVkIjpmYWxzZSwiUGFyZW50U3R5bGUiOm51bGx9LCJBdXRvU2l6ZSI6MCwiRm9yZWdyb3VuZCI6eyIkaWQiOiI5NiIsIkNvbG9yIjp7IiRpZCI6Ijk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giLCJUb3AiOjAsIkxlZnQiOjAsIlJpZ2h0IjowLCJCb3R0b20iOjB9LCJQYWRkaW5nIjp7IiRpZCI6Ijk5IiwiVG9wIjowLCJMZWZ0IjowLCJSaWdodCI6MCwiQm90dG9tIjowfSwiQmFja2dyb3VuZCI6eyIkaWQiOiIxMDAiLCJDb2xvciI6eyIkcmVmIjoiNDkifX0sIklzVmlzaWJsZSI6dHJ1ZSwiV2lkdGgiOjAuMCwiSGVpZ2h0IjowLjAsIkJvcmRlclN0eWxlIjpudWxsLCJQYXJlbnRTdHlsZSI6bnVsbH0sIkhvcml6b250YWxDb25uZWN0b3JTdHlsZSI6eyIkaWQiOiIxMDEiLCJMaW5lQ29sb3IiOnsiJGlkIjoiMTAyIiwiJHR5cGUiOiJOTFJFLkNvbW1vbi5Eb20uU29saWRDb2xvckJydXNoLCBOTFJFLkNvbW1vbiIsIkNvbG9yIjp7IiRpZCI6IjEwMyIsIkEiOjI1NSwiUiI6MjA0LCJHIjoyMDQsIkIiOjIwNH19LCJMaW5lV2VpZ2h0IjoxLjAsIkxpbmVUeXBlIjowLCJQYXJlbnRTdHlsZSI6bnVsbH0sIlZlcnRpY2FsQ29ubmVjdG9yU3R5bGUiOnsiJGlkIjoiMTA0IiwiTGluZUNvbG9yIjp7IiRpZCI6IjEwNSIsIiR0eXBlIjoiTkxSRS5Db21tb24uRG9tLlNvbGlkQ29sb3JCcnVzaCwgTkxSRS5Db21tb24iLCJDb2xvciI6eyIkaWQiOiIxMDY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EwNyIsIk1hcmdpbiI6eyIkaWQiOiIxMDgiLCJUb3AiOjAsIkxlZnQiOjQsIlJpZ2h0Ijo0LCJCb3R0b20iOjB9LCJQYWRkaW5nIjp7IiRpZCI6IjEwOSIsIlRvcCI6MCwiTGVmdCI6MCwiUmlnaHQiOjAsIkJvdHRvbSI6MH0sIkJhY2tncm91bmQiOnsiJGlkIjoiMTEwIiwiQ29sb3IiOnsiJGlkIjoiMTExIiwiQSI6MjU1LCJSIjowLCJHIjoxMTQsIkIiOjE4OH19LCJJc1Zpc2libGUiOnRydWUsIldpZHRoIjowLjAsIkhlaWdodCI6MTYuMCwiQm9yZGVyU3R5bGUiOnsiJGlkIjoiMTEyIiwiTGluZUNvbG9yIjp7IiRpZCI6IjExMyIsIiR0eXBlIjoiTkxSRS5Db21tb24uRG9tLlNvbGlkQ29sb3JCcnVzaCwgTkxSRS5Db21tb24iLCJDb2xvciI6eyIkaWQiOiIxMTQiLCJBIjoyNTUsIlIiOjI1NSwiRyI6MCwiQiI6MH19LCJMaW5lV2VpZ2h0IjowLjAsIkxpbmVUeXBlIjowLCJQYXJlbnRTdHlsZSI6bnVsbH0sIlBhcmVudFN0eWxlIjpudWxsfSwiVGl0bGVTdHlsZSI6eyIkaWQiOiIxMTUiLCJGb250U2V0dGluZ3MiOnsiJGlkIjoiMTE2IiwiRm9udFNpemUiOjExLCJGb250TmFtZSI6IkNhbGlicmkiLCJJc0JvbGQiOnRydWUsIklzSXRhbGljIjpmYWxzZSwiSXNVbmRlcmxpbmVkIjpmYWxzZSwiUGFyZW50U3R5bGUiOm51bGx9LCJBdXRvU2l6ZSI6MCwiRm9yZWdyb3VuZCI6eyIkaWQiOiIxMTciLCJDb2xvciI6eyIkaWQiOiIxMTg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E5IiwiVG9wIjowLCJMZWZ0IjowLCJSaWdodCI6MCwiQm90dG9tIjowfSwiUGFkZGluZyI6eyIkaWQiOiIxMjAiLCJUb3AiOjAsIkxlZnQiOjAsIlJpZ2h0IjowLCJCb3R0b20iOjB9LCJCYWNrZ3JvdW5kIjp7IiRpZCI6IjEyMSIsIkNvbG9yIjp7IiRyZWYiOiI0OSJ9fSwiSXNWaXNpYmxlIjp0cnVlLCJXaWR0aCI6MC4wLCJIZWlnaHQiOjAuMCwiQm9yZGVyU3R5bGUiOm51bGwsIlBhcmVudFN0eWxlIjpudWxsfSwiRGF0ZVN0eWxlIjp7IiRpZCI6IjEyMiIsIkZvbnRTZXR0aW5ncyI6eyIkaWQiOiIxMjMiLCJGb250U2l6ZSI6MTAsIkZvbnROYW1lIjoiQ2FsaWJyaSIsIklzQm9sZCI6ZmFsc2UsIklzSXRhbGljIjpmYWxzZSwiSXNVbmRlcmxpbmVkIjpmYWxzZSwiUGFyZW50U3R5bGUiOm51bGx9LCJBdXRvU2l6ZSI6MCwiRm9yZWdyb3VuZCI6eyIkaWQiOiIxMjQiLCJDb2xvciI6eyIkaWQiOiIx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iIsIlRvcCI6MCwiTGVmdCI6MCwiUmlnaHQiOjAsIkJvdHRvbSI6MH0sIlBhZGRpbmciOnsiJGlkIjoiMTI3IiwiVG9wIjowLCJMZWZ0IjowLCJSaWdodCI6MCwiQm90dG9tIjowfSwiQmFja2dyb3VuZCI6eyIkaWQiOiIxMjgiLCJDb2xvciI6eyIkcmVmIjoiNDkifX0sIklzVmlzaWJsZSI6dHJ1ZSwiV2lkdGgiOjAuMCwiSGVpZ2h0IjowLjAsIkJvcmRlclN0eWxlIjpudWxsLCJQYXJlbnRTdHlsZSI6bnVsbH0sIkRhdGVGb3JtYXQiOnsiJGlkIjoiMTI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z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zMSIsIlN0YXJ0RGF0ZSI6IjAwMDEtMDEtMDFUMDA6MDA6MDAiLCJFbmREYXRlIjoiMjAxOC0xMS0wNFQwMDowMDowMCIsIkZvcm1hdCI6Ik1NTSIsIlR5cGUiOjQsIkF1dG9EYXRlUmFuZ2UiOnRydWUsIldvcmtpbmdEYXlzIjozMSwiVG9kYXlNYXJrZXJUZXh0IjoiVG9kYXkiLCJBdXRvU2NhbGVUeXBlIjp0cnVlfSwiTWlsZXN0b25lcyI6W3siJGlkIjoiMTMyIiwiRGF0ZSI6IjE5NjktMTEtMDRUMDA6MDA6MDBaIiwiU3R5bGUiOnsiJGlkIjoiMTMzIiwiU2hhcGUiOjAsIkNvbm5lY3Rvck1hcmdpbiI6eyIkaWQiOiIxMzQiLCJUb3AiOjAsIkxlZnQiOjIsIlJpZ2h0IjoyLCJCb3R0b20iOjB9LCJDb25uZWN0b3JTdHlsZSI6eyIkaWQiOiIxMzUiLCJMaW5lQ29sb3IiOnsiJGlkIjoiMTM2IiwiJHR5cGUiOiJOTFJFLkNvbW1vbi5Eb20uU29saWRDb2xvckJydXNoLCBOTFJFLkNvbW1vbiIsIkNvbG9yIjp7IiRpZCI6IjEzNyIsIkEiOjEyNywiUiI6MTIxLCJHIjoxMDUsIkIiOjkyfX0sIkxpbmVXZWlnaHQiOjEuMCwiTGluZVR5cGUiOjAsIlBhcmVudFN0eWxlIjpudWxsfSwiSXNCZWxvd1RpbWViYW5kIjpmYWxzZSwiSGlkZURhdGUiOmZhbHNlLCJTaGFwZVNpemUiOjAsIlNwYWNpbmciOjIuMCwiUGFkZGluZyI6eyIkaWQiOiIxMzgiLCJUb3AiOjcsIkxlZnQiOjMsIlJpZ2h0IjowLCJCb3R0b20iOjJ9LCJTaGFwZVN0eWxlIjp7IiRpZCI6IjEzOSIsIk1hcmdpbiI6eyIkaWQiOiIxNDAiLCJUb3AiOjAsIkxlZnQiOjAsIlJpZ2h0IjowLCJCb3R0b20iOjB9LCJQYWRkaW5nIjp7IiRpZCI6IjE0MSIsIlRvcCI6MCwiTGVmdCI6MCwiUmlnaHQiOjAsIkJvdHRvbSI6MH0sIkJhY2tncm91bmQiOnsiJGlkIjoiMTQyIiwiQ29sb3IiOnsiJGlkIjoiMTQzIiwiQSI6MjU1LCJSIjoxMjEsIkciOjEwNSwiQiI6OTJ9fSwiSXNWaXNpYmxlIjp0cnVlLCJXaWR0aCI6MTIuMCwiSGVpZ2h0IjoxNC4wLCJCb3JkZXJTdHlsZSI6eyIkaWQiOiIxNDQiLCJMaW5lQ29sb3IiOnsiJHJlZiI6IjY4In0sIkxpbmVXZWlnaHQiOjAuMCwiTGluZVR5cGUiOjAsIlBhcmVudFN0eWxlIjpudWxsfSwiUGFyZW50U3R5bGUiOm51bGx9LCJUaXRsZVN0eWxlIjp7IiRpZCI6IjE0NSIsIkZvbnRTZXR0aW5ncyI6eyIkaWQiOiIxNDYiLCJGb250U2l6ZSI6MTIsIkZvbnROYW1lIjoiQ2FsaWJyaSIsIklzQm9sZCI6dHJ1ZSwiSXNJdGFsaWMiOmZhbHNlLCJJc1VuZGVybGluZWQiOmZhbHNlLCJQYXJlbnRTdHlsZSI6bnVsbH0sIkF1dG9TaXplIjoyLCJGb3JlZ3JvdW5kIjp7IiRyZWYiOiI3MiJ9LCJNYXhXaWR0aCI6MjYwLjQyNzQ5MDIzNDM3NSwiTWF4SGVpZ2h0IjoiSW5maW5pdHkiLCJTbWFydEZvcmVncm91bmRJc0FjdGl2ZSI6ZmFsc2UsIkhvcml6b250YWxBbGlnbm1lbnQiOjEsIlZlcnRpY2FsQWxpZ25tZW50IjowLCJTbWFydEZvcmVncm91bmQiOm51bGwsIkJhY2tncm91bmRGaWxsVHlwZSI6MCwiTWFyZ2luIjp7IiRpZCI6IjE0NyIsIlRvcCI6MCwiTGVmdCI6MCwiUmlnaHQiOjAsIkJvdHRvbSI6MH0sIlBhZGRpbmciOnsiJGlkIjoiMTQ4IiwiVG9wIjowLCJMZWZ0IjowLCJSaWdodCI6MCwiQm90dG9tIjowfSwiQmFja2dyb3VuZCI6eyIkcmVmIjoiNzYifSwiSXNWaXNpYmxlIjp0cnVlLCJXaWR0aCI6MC4wLCJIZWlnaHQiOjAuMCwiQm9yZGVyU3R5bGUiOnsiJGlkIjoiMTQ5IiwiTGluZUNvbG9yIjpudWxsLCJMaW5lV2VpZ2h0IjowLjAsIkxpbmVUeXBlIjowLCJQYXJlbnRTdHlsZSI6bnVsbH0sIlBhcmVudFN0eWxlIjpudWxsfSwiRGF0ZVN0eWxlIjp7IiRpZCI6IjE1MCIsIkZvbnRTZXR0aW5ncyI6eyIkaWQiOiIxNTEiLCJGb250U2l6ZSI6MTEsIkZvbnROYW1lIjoiQ2FsaWJyaSIsIklzQm9sZCI6dHJ1ZSwiSXNJdGFsaWMiOmZhbHNlLCJJc1VuZGVybGluZWQiOmZhbHNlLCJQYXJlbnRTdHlsZSI6bnVsbH0sIkF1dG9TaXplIjowLCJGb3JlZ3JvdW5kIjp7IiRpZCI6IjE1MiIsIkNvbG9yIjp7IiRpZCI6IjE1MyIsIkEiOjI1NSwiUiI6MTYyLCJHIjoxMjIsIkIiOjg3fX0sIk1heFdpZHRoIjoyMDAuMCwiTWF4SGVpZ2h0IjoiSW5maW5pdHkiLCJTbWFydEZvcmVncm91bmRJc0FjdGl2ZSI6ZmFsc2UsIkhvcml6b250YWxBbGlnbm1lbnQiOjAsIlZlcnRpY2FsQWxpZ25tZW50IjowLCJTbWFydEZvcmVncm91bmQiOm51bGwsIkJhY2tncm91bmRGaWxsVHlwZSI6MCwiTWFyZ2luIjp7IiRpZCI6IjE1NCIsIlRvcCI6MCwiTGVmdCI6MCwiUmlnaHQiOjAsIkJvdHRvbSI6MH0sIlBhZGRpbmciOnsiJGlkIjoiMTU1IiwiVG9wIjowLCJMZWZ0IjowLCJSaWdodCI6MCwiQm90dG9tIjowfSwiQmFja2dyb3VuZCI6eyIkcmVmIjoiODMifSwiSXNWaXNpYmxlIjp0cnVlLCJXaWR0aCI6MC4wLCJIZWlnaHQiOjAuMCwiQm9yZGVyU3R5bGUiOnsiJGlkIjoiMTU2IiwiTGluZUNvbG9yIjpudWxsLCJMaW5lV2VpZ2h0IjowLjAsIkxpbmVUeXBlIjowLCJQYXJlbnRTdHlsZSI6bnVsbH0sIlBhcmVudFN0eWxlIjpudWxsfSwiRGF0ZUZvcm1hdCI6eyIkaWQiOiIxNTc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TgiLCJEYXRlUGFydElzVmlzaWJsZSI6dHJ1ZSwiVGltZVBhcnRJc1Zpc2libGUiOmZhbHNlfX0sIklzVmlzaWJsZSI6dHJ1ZSwiUGFyZW50U3R5bGUiOm51bGx9LCJJbmRleCI6MiwiUGVyY2VudGFnZUNvbXBsZXRlIjpudWxsLCJQb3NpdGlvbiI6eyJSYXRpbyI6MC4wLCJJc0N1c3RvbSI6ZmFsc2V9LCJEYXRlRm9ybWF0Ijp7IiRyZWYiOiIxNTcifSwiSWQiOiIyMTVhYTMwYy03Y2Q1LTQ0ODUtYTE2ZC0xYjVhYzEwODliYzIiLCJJbXBvcnRJZCI6bnVsbCwiVGl0bGUiOiJNYXR0aGV3IERhdmlkIE1jQ29uYXVnaGV5IGlzIGJvcm4iLCJOb3RlIjpudWxsLCJIeXBlcmxpbmsiOm51bGwsIklzQ2hhbmdlZCI6ZmFsc2UsIklzTmV3IjpmYWxzZX0seyIkaWQiOiIxNTkiLCJEYXRlIjoiMTk4MC0xMS0wNFQwMDowMDowMFoiLCJTdHlsZSI6eyIkaWQiOiIxNjAiLCJTaGFwZSI6MCwiQ29ubmVjdG9yTWFyZ2luIjp7IiRpZCI6IjE2MSIsIlRvcCI6MCwiTGVmdCI6MiwiUmlnaHQiOjIsIkJvdHRvbSI6MH0sIkNvbm5lY3RvclN0eWxlIjp7IiRpZCI6IjE2MiIsIkxpbmVDb2xvciI6eyIkaWQiOiIxNjMiLCIkdHlwZSI6Ik5MUkUuQ29tbW9uLkRvbS5Tb2xpZENvbG9yQnJ1c2gsIE5MUkUuQ29tbW9uIiwiQ29sb3IiOnsiJGlkIjoiMTY0IiwiQSI6MTI3LCJSIjoxMjEsIkciOjEwNSwiQiI6OTJ9fSwiTGluZVdlaWdodCI6MS4wLCJMaW5lVHlwZSI6MCwiUGFyZW50U3R5bGUiOm51bGx9LCJJc0JlbG93VGltZWJhbmQiOnRydWUsIkhpZGVEYXRlIjpmYWxzZSwiU2hhcGVTaXplIjowLCJTcGFjaW5nIjoyLjAsIlBhZGRpbmciOnsiJGlkIjoiMTY1IiwiVG9wIjo3LCJMZWZ0IjozLCJSaWdodCI6MCwiQm90dG9tIjoyfSwiU2hhcGVTdHlsZSI6eyIkaWQiOiIxNjYiLCJNYXJnaW4iOnsiJGlkIjoiMTY3IiwiVG9wIjowLCJMZWZ0IjowLCJSaWdodCI6MCwiQm90dG9tIjowfSwiUGFkZGluZyI6eyIkaWQiOiIxNjgiLCJUb3AiOjAsIkxlZnQiOjAsIlJpZ2h0IjowLCJCb3R0b20iOjB9LCJCYWNrZ3JvdW5kIjp7IiRpZCI6IjE2OSIsIkNvbG9yIjp7IiRpZCI6IjE3MCIsIkEiOjI1NSwiUiI6MTIxLCJHIjoxMDUsIkIiOjkyfX0sIklzVmlzaWJsZSI6dHJ1ZSwiV2lkdGgiOjEyLjAsIkhlaWdodCI6MTQuMCwiQm9yZGVyU3R5bGUiOnsiJGlkIjoiMTcxIiwiTGluZUNvbG9yIjp7IiRyZWYiOiI2OCJ9LCJMaW5lV2VpZ2h0IjowLjAsIkxpbmVUeXBlIjowLCJQYXJlbnRTdHlsZSI6bnVsbH0sIlBhcmVudFN0eWxlIjpudWxsfSwiVGl0bGVTdHlsZSI6eyIkaWQiOiIxNzIiLCJGb250U2V0dGluZ3MiOnsiJGlkIjoiMTczIiwiRm9udFNpemUiOjEyLCJGb250TmFtZSI6IkNhbGlicmkiLCJJc0JvbGQiOnRydW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MTc0IiwiVG9wIjowLCJMZWZ0IjowLCJSaWdodCI6MCwiQm90dG9tIjowfSwiUGFkZGluZyI6eyIkaWQiOiIxNzUiLCJUb3AiOjAsIkxlZnQiOjAsIlJpZ2h0IjowLCJCb3R0b20iOjB9LCJCYWNrZ3JvdW5kIjp7IiRyZWYiOiI3NiJ9LCJJc1Zpc2libGUiOnRydWUsIldpZHRoIjowLjAsIkhlaWdodCI6MC4wLCJCb3JkZXJTdHlsZSI6eyIkaWQiOiIxNzYiLCJMaW5lQ29sb3IiOm51bGwsIkxpbmVXZWlnaHQiOjAuMCwiTGluZVR5cGUiOjAsIlBhcmVudFN0eWxlIjpudWxsfSwiUGFyZW50U3R5bGUiOm51bGx9LCJEYXRlU3R5bGUiOnsiJGlkIjoiMTc3IiwiRm9udFNldHRpbmdzIjp7IiRpZCI6IjE3O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E3OSIsIlRvcCI6MCwiTGVmdCI6MCwiUmlnaHQiOjAsIkJvdHRvbSI6MH0sIlBhZGRpbmciOnsiJGlkIjoiMTgwIiwiVG9wIjowLCJMZWZ0IjowLCJSaWdodCI6MCwiQm90dG9tIjowfSwiQmFja2dyb3VuZCI6eyIkcmVmIjoiODMifSwiSXNWaXNpYmxlIjp0cnVlLCJXaWR0aCI6MC4wLCJIZWlnaHQiOjAuMCwiQm9yZGVyU3R5bGUiOnsiJGlkIjoiMTgxIiwiTGluZUNvbG9yIjpudWxsLCJMaW5lV2VpZ2h0IjowLjAsIkxpbmVUeXBlIjowLCJQYXJlbnRTdHlsZSI6bnVsbH0sIlBhcmVudFN0eWxlIjpudWxsfSwiRGF0ZUZvcm1hdCI6eyIkaWQiOiIxO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4MyIsIkRhdGVQYXJ0SXNWaXNpYmxlIjp0cnVlLCJUaW1lUGFydElzVmlzaWJsZSI6ZmFsc2V9fSwiSXNWaXNpYmxlIjp0cnVlLCJQYXJlbnRTdHlsZSI6bnVsbH0sIkluZGV4IjozLCJQZXJjZW50YWdlQ29tcGxldGUiOm51bGwsIlBvc2l0aW9uIjp7IlJhdGlvIjowLjA5OTY4MTk0OTYxNTQ3ODUyMSwiSXNDdXN0b20iOnRydWV9LCJEYXRlRm9ybWF0Ijp7IiRyZWYiOiIxODIifSwiSWQiOiI3ZjJiYjdkNC1hYzg1LTRjMWUtOTBmZC1lZGU3YzUwOTI5NjIiLCJJbXBvcnRJZCI6bnVsbCwiVGl0bGUiOiJFbnJvbHMgYXQgTG9uZ3ZpZXcgSGlnaCBTY2hvb2wiLCJOb3RlIjpudWxsLCJIeXBlcmxpbmsiOm51bGwsIklzQ2hhbmdlZCI6ZmFsc2UsIklzTmV3IjpmYWxzZX0seyIkaWQiOiIxODQiLCJEYXRlIjoiMTk4OC0xMS0wNFQwMDowMDowMFoiLCJTdHlsZSI6eyIkaWQiOiIxODUiLCJTaGFwZSI6MCwiQ29ubmVjdG9yTWFyZ2luIjp7IiRpZCI6IjE4NiIsIlRvcCI6MCwiTGVmdCI6MiwiUmlnaHQiOjIsIkJvdHRvbSI6MH0sIkNvbm5lY3RvclN0eWxlIjp7IiRpZCI6IjE4NyIsIkxpbmVDb2xvciI6eyIkaWQiOiIxODgiLCIkdHlwZSI6Ik5MUkUuQ29tbW9uLkRvbS5Tb2xpZENvbG9yQnJ1c2gsIE5MUkUuQ29tbW9uIiwiQ29sb3IiOnsiJGlkIjoiMTg5IiwiQSI6MTI3LCJSIjoxMjEsIkciOjEwNSwiQiI6OTJ9fSwiTGluZVdlaWdodCI6MS4wLCJMaW5lVHlwZSI6MCwiUGFyZW50U3R5bGUiOm51bGx9LCJJc0JlbG93VGltZWJhbmQiOmZhbHNlLCJIaWRlRGF0ZSI6ZmFsc2UsIlNoYXBlU2l6ZSI6MCwiU3BhY2luZyI6Mi4wLCJQYWRkaW5nIjp7IiRpZCI6IjE5MCIsIlRvcCI6NywiTGVmdCI6MywiUmlnaHQiOjAsIkJvdHRvbSI6Mn0sIlNoYXBlU3R5bGUiOnsiJGlkIjoiMTkxIiwiTWFyZ2luIjp7IiRpZCI6IjE5MiIsIlRvcCI6MCwiTGVmdCI6MCwiUmlnaHQiOjAsIkJvdHRvbSI6MH0sIlBhZGRpbmciOnsiJGlkIjoiMTkzIiwiVG9wIjowLCJMZWZ0IjowLCJSaWdodCI6MCwiQm90dG9tIjowfSwiQmFja2dyb3VuZCI6eyIkaWQiOiIxOTQiLCJDb2xvciI6eyIkaWQiOiIxOTUiLCJBIjoyNTUsIlIiOjEyMSwiRyI6MTA1LCJCIjo5Mn19LCJJc1Zpc2libGUiOnRydWUsIldpZHRoIjoxMi4wLCJIZWlnaHQiOjE0LjAsIkJvcmRlclN0eWxlIjp7IiRpZCI6IjE5NiIsIkxpbmVDb2xvciI6eyIkcmVmIjoiNjgifSwiTGluZVdlaWdodCI6MC4wLCJMaW5lVHlwZSI6MCwiUGFyZW50U3R5bGUiOm51bGx9LCJQYXJlbnRTdHlsZSI6bnVsbH0sIlRpdGxlU3R5bGUiOnsiJGlkIjoiMTk3IiwiRm9udFNldHRpbmdzIjp7IiRpZCI6IjE5OCIsIkZvbnRTaXplIjoxMiwiRm9udE5hbWUiOiJDYWxpYnJpIiwiSXNCb2xkIjp0cnVlLCJJc0l0YWxpYyI6ZmFsc2UsIklzVW5kZXJsaW5lZCI6ZmFsc2UsIlBhcmVudFN0eWxlIjpudWxsfSwiQXV0b1NpemUiOjAsIkZvcmVncm91bmQiOnsiJGlkIjoiMTk5IiwiQ29sb3IiOnsiJGlkIjoiMjAwIiwiQSI6MjU1LCJSIjoxOTMsIkciOjE4MiwiQiI6MTU0fX0sIk1heFdpZHRoIjoyMDAuMCwiTWF4SGVpZ2h0IjoiSW5maW5pdHkiLCJTbWFydEZvcmVncm91bmRJc0FjdGl2ZSI6ZmFsc2UsIkhvcml6b250YWxBbGlnbm1lbnQiOjEsIlZlcnRpY2FsQWxpZ25tZW50IjowLCJTbWFydEZvcmVncm91bmQiOm51bGwsIkJhY2tncm91bmRGaWxsVHlwZSI6MCwiTWFyZ2luIjp7IiRpZCI6IjIwMSIsIlRvcCI6MCwiTGVmdCI6MCwiUmlnaHQiOjAsIkJvdHRvbSI6MH0sIlBhZGRpbmciOnsiJGlkIjoiMjAyIiwiVG9wIjowLCJMZWZ0IjowLCJSaWdodCI6MCwiQm90dG9tIjowfSwiQmFja2dyb3VuZCI6eyIkcmVmIjoiNzYifSwiSXNWaXNpYmxlIjp0cnVlLCJXaWR0aCI6MC4wLCJIZWlnaHQiOjAuMCwiQm9yZGVyU3R5bGUiOnsiJGlkIjoiMjAzIiwiTGluZUNvbG9yIjpudWxsLCJMaW5lV2VpZ2h0IjowLjAsIkxpbmVUeXBlIjowLCJQYXJlbnRTdHlsZSI6bnVsbH0sIlBhcmVudFN0eWxlIjpudWxsfSwiRGF0ZVN0eWxlIjp7IiRpZCI6IjIwNCIsIkZvbnRTZXR0aW5ncyI6eyIkaWQiOiIyMDU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MDYiLCJUb3AiOjAsIkxlZnQiOjAsIlJpZ2h0IjowLCJCb3R0b20iOjB9LCJQYWRkaW5nIjp7IiRpZCI6IjIwNyIsIlRvcCI6MCwiTGVmdCI6MCwiUmlnaHQiOjAsIkJvdHRvbSI6MH0sIkJhY2tncm91bmQiOnsiJHJlZiI6IjgzIn0sIklzVmlzaWJsZSI6dHJ1ZSwiV2lkdGgiOjAuMCwiSGVpZ2h0IjowLjAsIkJvcmRlclN0eWxlIjp7IiRpZCI6IjIwOCIsIkxpbmVDb2xvciI6bnVsbCwiTGluZVdlaWdodCI6MC4wLCJMaW5lVHlwZSI6MCwiUGFyZW50U3R5bGUiOm51bGx9LCJQYXJlbnRTdHlsZSI6bnVsbH0sIkRhdGVGb3JtYXQiOnsiJGlkIjoiMjA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TAiLCJEYXRlUGFydElzVmlzaWJsZSI6dHJ1ZSwiVGltZVBhcnRJc1Zpc2libGUiOmZhbHNlfX0sIklzVmlzaWJsZSI6dHJ1ZSwiUGFyZW50U3R5bGUiOm51bGx9LCJJbmRleCI6NCwiUGVyY2VudGFnZUNvbXBsZXRlIjpudWxsLCJQb3NpdGlvbiI6eyJSYXRpbyI6MC4wLCJJc0N1c3RvbSI6ZmFsc2V9LCJEYXRlRm9ybWF0Ijp7IiRyZWYiOiIyMDkifSwiSWQiOiI0MGM4ZjlmNC1iMzI5LTQ1N2QtOTk5Yy02MWQwYTJiZDk0YmEiLCJJbXBvcnRJZCI6bnVsbCwiVGl0bGUiOiJNb3ZlcyB0byBBdXN0cmFsaWEgZm9yIDEgeWVhciIsIk5vdGUiOm51bGwsIkh5cGVybGluayI6bnVsbCwiSXNDaGFuZ2VkIjpmYWxzZSwiSXNOZXciOmZhbHNlfSx7IiRpZCI6IjIxMSIsIkRhdGUiOiIxOTkzLTAxLTAxVDAwOjAwOjAwWiIsIlN0eWxlIjp7IiRpZCI6IjIxMiIsIlNoYXBlIjowLCJDb25uZWN0b3JNYXJnaW4iOnsiJGlkIjoiMjEzIiwiVG9wIjowLCJMZWZ0IjoyLCJSaWdodCI6MiwiQm90dG9tIjowfSwiQ29ubmVjdG9yU3R5bGUiOnsiJGlkIjoiMjE0IiwiTGluZUNvbG9yIjp7IiRpZCI6IjIxNSIsIiR0eXBlIjoiTkxSRS5Db21tb24uRG9tLlNvbGlkQ29sb3JCcnVzaCwgTkxSRS5Db21tb24iLCJDb2xvciI6eyIkaWQiOiIyMTYiLCJBIjoxMjcsIlIiOjEyMSwiRyI6MTA1LCJCIjo5Mn19LCJMaW5lV2VpZ2h0IjoxLjAsIkxpbmVUeXBlIjowLCJQYXJlbnRTdHlsZSI6bnVsbH0sIklzQmVsb3dUaW1lYmFuZCI6dHJ1ZSwiSGlkZURhdGUiOmZhbHNlLCJTaGFwZVNpemUiOjAsIlNwYWNpbmciOjIuMCwiUGFkZGluZyI6eyIkaWQiOiIyMTciLCJUb3AiOjcsIkxlZnQiOjMsIlJpZ2h0IjowLCJCb3R0b20iOjJ9LCJTaGFwZVN0eWxlIjp7IiRpZCI6IjIxOCIsIk1hcmdpbiI6eyIkaWQiOiIyMTkiLCJUb3AiOjAsIkxlZnQiOjAsIlJpZ2h0IjowLCJCb3R0b20iOjB9LCJQYWRkaW5nIjp7IiRpZCI6IjIyMCIsIlRvcCI6MCwiTGVmdCI6MCwiUmlnaHQiOjAsIkJvdHRvbSI6MH0sIkJhY2tncm91bmQiOnsiJGlkIjoiMjIxIiwiQ29sb3IiOnsiJGlkIjoiMjIyIiwiQSI6MjU1LCJSIjoxMjEsIkciOjEwNSwiQiI6OTJ9fSwiSXNWaXNpYmxlIjp0cnVlLCJXaWR0aCI6MTIuMCwiSGVpZ2h0IjoxNC4wLCJCb3JkZXJTdHlsZSI6eyIkaWQiOiIyMjMiLCJMaW5lQ29sb3IiOnsiJHJlZiI6IjY4In0sIkxpbmVXZWlnaHQiOjAuMCwiTGluZVR5cGUiOjAsIlBhcmVudFN0eWxlIjpudWxsfSwiUGFyZW50U3R5bGUiOm51bGx9LCJUaXRsZVN0eWxlIjp7IiRpZCI6IjIyNCIsIkZvbnRTZXR0aW5ncyI6eyIkaWQiOiIyMjUiLCJGb250U2l6ZSI6MTIsIkZvbnROYW1lIjoiQ2FsaWJyaSIsIklzQm9sZCI6dHJ1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yMjYiLCJUb3AiOjAsIkxlZnQiOjAsIlJpZ2h0IjowLCJCb3R0b20iOjB9LCJQYWRkaW5nIjp7IiRpZCI6IjIyNyIsIlRvcCI6MCwiTGVmdCI6MCwiUmlnaHQiOjAsIkJvdHRvbSI6MH0sIkJhY2tncm91bmQiOnsiJHJlZiI6Ijc2In0sIklzVmlzaWJsZSI6dHJ1ZSwiV2lkdGgiOjAuMCwiSGVpZ2h0IjowLjAsIkJvcmRlclN0eWxlIjp7IiRpZCI6IjIyOCIsIkxpbmVDb2xvciI6bnVsbCwiTGluZVdlaWdodCI6MC4wLCJMaW5lVHlwZSI6MCwiUGFyZW50U3R5bGUiOm51bGx9LCJQYXJlbnRTdHlsZSI6bnVsbH0sIkRhdGVTdHlsZSI6eyIkaWQiOiIyMjkiLCJGb250U2V0dGluZ3MiOnsiJGlkIjoiMjMw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MxIiwiVG9wIjowLCJMZWZ0IjowLCJSaWdodCI6MCwiQm90dG9tIjowfSwiUGFkZGluZyI6eyIkaWQiOiIyMzIiLCJUb3AiOjAsIkxlZnQiOjAsIlJpZ2h0IjowLCJCb3R0b20iOjB9LCJCYWNrZ3JvdW5kIjp7IiRyZWYiOiI4MyJ9LCJJc1Zpc2libGUiOnRydWUsIldpZHRoIjowLjAsIkhlaWdodCI6MC4wLCJCb3JkZXJTdHlsZSI6eyIkaWQiOiIyMzMiLCJMaW5lQ29sb3IiOm51bGwsIkxpbmVXZWlnaHQiOjAuMCwiTGluZVR5cGUiOjAsIlBhcmVudFN0eWxlIjpudWxsfSwiUGFyZW50U3R5bGUiOm51bGx9LCJEYXRlRm9ybWF0Ijp7IiRpZCI6IjIz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M1IiwiRGF0ZVBhcnRJc1Zpc2libGUiOnRydWUsIlRpbWVQYXJ0SXNWaXNpYmxlIjpmYWxzZX19LCJJc1Zpc2libGUiOnRydWUsIlBhcmVudFN0eWxlIjpudWxsfSwiSW5kZXgiOjUsIlBlcmNlbnRhZ2VDb21wbGV0ZSI6bnVsbCwiUG9zaXRpb24iOnsiUmF0aW8iOjAuMDk5MzUxODUxMTQ1NDI2NDI2LCJJc0N1c3RvbSI6dHJ1ZX0sIkRhdGVGb3JtYXQiOnsiJHJlZiI6IjIzNCJ9LCJJZCI6Ijk2YzYyZWJkLTM5MTgtNDVhYy05ZDQ2LWUwNTUzOTUwNzNhNyIsIkltcG9ydElkIjpudWxsLCJUaXRsZSI6IkdyYWR1YXRlcyBmcm9tIFVULUF1c3RpbiIsIk5vdGUiOm51bGwsIkh5cGVybGluayI6bnVsbCwiSXNDaGFuZ2VkIjpmYWxzZSwiSXNOZXciOmZhbHNlfSx7IiRpZCI6IjIzNiIsIkRhdGUiOiIxOTkzLTExLTA0VDAwOjAwOjAwWiIsIlN0eWxlIjp7IiRpZCI6IjIzNyIsIlNoYXBlIjoyLCJDb25uZWN0b3JNYXJnaW4iOnsiJGlkIjoiMjM4IiwiVG9wIjowLCJMZWZ0IjoyLCJSaWdodCI6MiwiQm90dG9tIjowfSwiQ29ubmVjdG9yU3R5bGUiOnsiJGlkIjoiMjM5IiwiTGluZUNvbG9yIjp7IiRyZWYiOiI1OSJ9LCJMaW5lV2VpZ2h0IjoxLjAsIkxpbmVUeXBlIjowLCJQYXJlbnRTdHlsZSI6bnVsbH0sIklzQmVsb3dUaW1lYmFuZCI6ZmFsc2UsIkhpZGVEYXRlIjpmYWxzZSwiU2hhcGVTaXplIjowLCJTcGFjaW5nIjoyLjAsIlBhZGRpbmciOnsiJGlkIjoiMjQwIiwiVG9wIjo3LCJMZWZ0IjozLCJSaWdodCI6MCwiQm90dG9tIjoyfSwiU2hhcGVTdHlsZSI6eyIkaWQiOiIyNDEiLCJNYXJnaW4iOnsiJGlkIjoiMjQyIiwiVG9wIjowLCJMZWZ0IjowLCJSaWdodCI6MCwiQm90dG9tIjowfSwiUGFkZGluZyI6eyIkaWQiOiIyNDMiLCJUb3AiOjAsIkxlZnQiOjAsIlJpZ2h0IjowLCJCb3R0b20iOjB9LCJCYWNrZ3JvdW5kIjp7IiRpZCI6IjI0NCIsIkNvbG9yIjp7IiRpZCI6IjI0NSIsIkEiOjI1NSwiUiI6MTYzLCJHIjoxMTgsIkIiOjcwfX0sIklzVmlzaWJsZSI6dHJ1ZSwiV2lkdGgiOjEyLjAsIkhlaWdodCI6MTQuMCwiQm9yZGVyU3R5bGUiOnsiJGlkIjoiMjQ2IiwiTGluZUNvbG9yIjp7IiRyZWYiOiI2OCJ9LCJMaW5lV2VpZ2h0IjowLjAsIkxpbmVUeXBlIjowLCJQYXJlbnRTdHlsZSI6bnVsbH0sIlBhcmVudFN0eWxlIjpudWxsfSwiVGl0bGVTdHlsZSI6eyIkaWQiOiIyNDciLCJGb250U2V0dGluZ3MiOnsiJGlkIjoiMjQ4IiwiRm9udFNpemUiOjEyLCJGb250TmFtZSI6IkNhbGlicmkiLCJJc0JvbGQiOnRydWUsIklzSXRhbGljIjpmYWxzZSwiSXNVbmRlcmxpbmVkIjpmYWxzZSwiUGFyZW50U3R5bGUiOm51bGx9LCJBdXRvU2l6ZSI6MCwiRm9yZWdyb3VuZCI6eyIkcmVmIjoiNzIifSwiTWF4V2lkdGgiOjIwMC4wLCJNYXhIZWlnaHQiOiJJbmZpbml0eSIsIlNtYXJ0Rm9yZWdyb3VuZElzQWN0aXZlIjpmYWxzZSwiSG9yaXpvbnRhbEFsaWdubWVudCI6MCwiVmVydGljYWxBbGlnbm1lbnQiOjAsIlNtYXJ0Rm9yZWdyb3VuZCI6bnVsbCwiQmFja2dyb3VuZEZpbGxUeXBlIjowLCJNYXJnaW4iOnsiJGlkIjoiMjQ5IiwiVG9wIjowLCJMZWZ0IjowLCJSaWdodCI6MCwiQm90dG9tIjowfSwiUGFkZGluZyI6eyIkaWQiOiIyNTAiLCJUb3AiOjAsIkxlZnQiOjAsIlJpZ2h0IjowLCJCb3R0b20iOjB9LCJCYWNrZ3JvdW5kIjp7IiRyZWYiOiI3NiJ9LCJJc1Zpc2libGUiOnRydWUsIldpZHRoIjowLjAsIkhlaWdodCI6MC4wLCJCb3JkZXJTdHlsZSI6eyIkaWQiOiIyNTEiLCJMaW5lQ29sb3IiOm51bGwsIkxpbmVXZWlnaHQiOjAuMCwiTGluZVR5cGUiOjAsIlBhcmVudFN0eWxlIjpudWxsfSwiUGFyZW50U3R5bGUiOm51bGx9LCJEYXRlU3R5bGUiOnsiJGlkIjoiMjUyIiwiRm9udFNldHRpbmdzIjp7IiRpZCI6IjI1My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I1NCIsIlRvcCI6MCwiTGVmdCI6MCwiUmlnaHQiOjAsIkJvdHRvbSI6MH0sIlBhZGRpbmciOnsiJGlkIjoiMjU1IiwiVG9wIjowLCJMZWZ0IjowLCJSaWdodCI6MCwiQm90dG9tIjowfSwiQmFja2dyb3VuZCI6eyIkcmVmIjoiODMifSwiSXNWaXNpYmxlIjp0cnVlLCJXaWR0aCI6MC4wLCJIZWlnaHQiOjAuMCwiQm9yZGVyU3R5bGUiOnsiJGlkIjoiMjU2IiwiTGluZUNvbG9yIjpudWxsLCJMaW5lV2VpZ2h0IjowLjAsIkxpbmVUeXBlIjowLCJQYXJlbnRTdHlsZSI6bnVsbH0sIlBhcmVudFN0eWxlIjpudWxsfSwiRGF0ZUZvcm1hdCI6eyIkaWQiOiIyN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1OCIsIkRhdGVQYXJ0SXNWaXNpYmxlIjp0cnVlLCJUaW1lUGFydElzVmlzaWJsZSI6ZmFsc2V9fSwiSXNWaXNpYmxlIjp0cnVlLCJQYXJlbnRTdHlsZSI6bnVsbH0sIkluZGV4Ijo2LCJQZXJjZW50YWdlQ29tcGxldGUiOm51bGwsIlBvc2l0aW9uIjp7IlJhdGlvIjowLjE1NTEzNzIxMDQyMjA5MjAzLCJJc0N1c3RvbSI6dHJ1ZX0sIkRhdGVGb3JtYXQiOnsiJHJlZiI6IjI1NyJ9LCJJZCI6ImI2YWUyZTAyLTQ2MDUtNDIyZC1iNTc0LWJmMzgzOTBhMDM4YSIsIkltcG9ydElkIjpudWxsLCJUaXRsZSI6IkRlYnV0cyBpbiBEYXplZCBhbmQgQ29uZnVzZWQiLCJOb3RlIjpudWxsLCJIeXBlcmxpbmsiOm51bGwsIklzQ2hhbmdlZCI6ZmFsc2UsIklzTmV3IjpmYWxzZX0seyIkaWQiOiIyNTkiLCJEYXRlIjoiMTk5Ni0xMS0wNFQwMDowMDowMFoiLCJTdHlsZSI6eyIkaWQiOiIyNjAiLCJTaGFwZSI6MiwiQ29ubmVjdG9yTWFyZ2luIjp7IiRpZCI6IjI2MSIsIlRvcCI6MCwiTGVmdCI6MiwiUmlnaHQiOjIsIkJvdHRvbSI6MH0sIkNvbm5lY3RvclN0eWxlIjp7IiRpZCI6IjI2MiIsIkxpbmVDb2xvciI6eyIkcmVmIjoiNTkifSwiTGluZVdlaWdodCI6MS4wLCJMaW5lVHlwZSI6MCwiUGFyZW50U3R5bGUiOm51bGx9LCJJc0JlbG93VGltZWJhbmQiOnRydWUsIkhpZGVEYXRlIjpmYWxzZSwiU2hhcGVTaXplIjowLCJTcGFjaW5nIjoyLjAsIlBhZGRpbmciOnsiJGlkIjoiMjYzIiwiVG9wIjo3LCJMZWZ0IjozLCJSaWdodCI6MCwiQm90dG9tIjoyfSwiU2hhcGVTdHlsZSI6eyIkaWQiOiIyNjQiLCJNYXJnaW4iOnsiJGlkIjoiMjY1IiwiVG9wIjowLCJMZWZ0IjowLCJSaWdodCI6MCwiQm90dG9tIjowfSwiUGFkZGluZyI6eyIkaWQiOiIyNjYiLCJUb3AiOjAsIkxlZnQiOjAsIlJpZ2h0IjowLCJCb3R0b20iOjB9LCJCYWNrZ3JvdW5kIjp7IiRpZCI6IjI2NyIsIkNvbG9yIjp7IiRpZCI6IjI2OCIsIkEiOjI1NSwiUiI6MTYzLCJHIjoxMTgsIkIiOjcwfX0sIklzVmlzaWJsZSI6dHJ1ZSwiV2lkdGgiOjEyLjAsIkhlaWdodCI6MTQuMCwiQm9yZGVyU3R5bGUiOnsiJGlkIjoiMjY5IiwiTGluZUNvbG9yIjp7IiRyZWYiOiI2OCJ9LCJMaW5lV2VpZ2h0IjowLjAsIkxpbmVUeXBlIjowLCJQYXJlbnRTdHlsZSI6bnVsbH0sIlBhcmVudFN0eWxlIjpudWxsfSwiVGl0bGVTdHlsZSI6eyIkaWQiOiIyNzAiLCJGb250U2V0dGluZ3MiOnsiJGlkIjoiMjcxIiwiRm9udFNpemUiOjEyLCJGb250TmFtZSI6IkNhbGlicmkiLCJJc0JvbGQiOnRydWUsIklzSXRhbGljIjpmYWxzZSwiSXNVbmRlcmxpbmVkIjpmYWxzZSwiUGFyZW50U3R5bGUiOm51bGx9LCJBdXRvU2l6ZSI6MCwiRm9yZWdyb3VuZCI6eyIkcmVmIjoiNzIifSwiTWF4V2lkdGgiOjIwMC4wLCJNYXhIZWlnaHQiOiJJbmZpbml0eSIsIlNtYXJ0Rm9yZWdyb3VuZElzQWN0aXZlIjpmYWxzZSwiSG9yaXpvbnRhbEFsaWdubWVudCI6MCwiVmVydGljYWxBbGlnbm1lbnQiOjAsIlNtYXJ0Rm9yZWdyb3VuZCI6bnVsbCwiQmFja2dyb3VuZEZpbGxUeXBlIjowLCJNYXJnaW4iOnsiJGlkIjoiMjcyIiwiVG9wIjowLCJMZWZ0IjowLCJSaWdodCI6MCwiQm90dG9tIjowfSwiUGFkZGluZyI6eyIkaWQiOiIyNzMiLCJUb3AiOjAsIkxlZnQiOjAsIlJpZ2h0IjowLCJCb3R0b20iOjB9LCJCYWNrZ3JvdW5kIjp7IiRyZWYiOiI3NiJ9LCJJc1Zpc2libGUiOnRydWUsIldpZHRoIjowLjAsIkhlaWdodCI6MC4wLCJCb3JkZXJTdHlsZSI6eyIkaWQiOiIyNzQiLCJMaW5lQ29sb3IiOm51bGwsIkxpbmVXZWlnaHQiOjAuMCwiTGluZVR5cGUiOjAsIlBhcmVudFN0eWxlIjpudWxsfSwiUGFyZW50U3R5bGUiOm51bGx9LCJEYXRlU3R5bGUiOnsiJGlkIjoiMjc1IiwiRm9udFNldHRpbmdzIjp7IiRpZCI6IjI3Ni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I3NyIsIlRvcCI6MCwiTGVmdCI6MCwiUmlnaHQiOjAsIkJvdHRvbSI6MH0sIlBhZGRpbmciOnsiJGlkIjoiMjc4IiwiVG9wIjowLCJMZWZ0IjowLCJSaWdodCI6MCwiQm90dG9tIjowfSwiQmFja2dyb3VuZCI6eyIkcmVmIjoiODMifSwiSXNWaXNpYmxlIjp0cnVlLCJXaWR0aCI6MC4wLCJIZWlnaHQiOjAuMCwiQm9yZGVyU3R5bGUiOnsiJGlkIjoiMjc5IiwiTGluZUNvbG9yIjpudWxsLCJMaW5lV2VpZ2h0IjowLjAsIkxpbmVUeXBlIjowLCJQYXJlbnRTdHlsZSI6bnVsbH0sIlBhcmVudFN0eWxlIjpudWxsfSwiRGF0ZUZvcm1hdCI6eyIkaWQiOiIyOD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4MSIsIkRhdGVQYXJ0SXNWaXNpYmxlIjp0cnVlLCJUaW1lUGFydElzVmlzaWJsZSI6ZmFsc2V9fSwiSXNWaXNpYmxlIjp0cnVlLCJQYXJlbnRTdHlsZSI6bnVsbH0sIkluZGV4Ijo3LCJQZXJjZW50YWdlQ29tcGxldGUiOm51bGwsIlBvc2l0aW9uIjp7IlJhdGlvIjowLjE2ODY1MjgwNjQ1ODY0OTgsIklzQ3VzdG9tIjp0cnVlfSwiRGF0ZUZvcm1hdCI6eyIkcmVmIjoiMjgwIn0sIklkIjoiZTlmMDdhMzktYzU0OS00Y2MwLTljMzUtMDcwZjQzMGQyNjVhIiwiSW1wb3J0SWQiOm51bGwsIlRpdGxlIjoiQSBUaW1lIHRvIEtpbGwiLCJOb3RlIjpudWxsLCJIeXBlcmxpbmsiOm51bGwsIklzQ2hhbmdlZCI6ZmFsc2UsIklzTmV3IjpmYWxzZX0seyIkaWQiOiIyODIiLCJEYXRlIjoiMTk5Ny0xMi0wNFQwMDowMDowMFoiLCJTdHlsZSI6eyIkaWQiOiIyODMiLCJTaGFwZSI6MiwiQ29ubmVjdG9yTWFyZ2luIjp7IiRpZCI6IjI4NCIsIlRvcCI6MCwiTGVmdCI6MiwiUmlnaHQiOjIsIkJvdHRvbSI6MH0sIkNvbm5lY3RvclN0eWxlIjp7IiRpZCI6IjI4NSIsIkxpbmVDb2xvciI6eyIkcmVmIjoiNTkifSwiTGluZVdlaWdodCI6MS4wLCJMaW5lVHlwZSI6MCwiUGFyZW50U3R5bGUiOm51bGx9LCJJc0JlbG93VGltZWJhbmQiOmZhbHNlLCJIaWRlRGF0ZSI6ZmFsc2UsIlNoYXBlU2l6ZSI6MCwiU3BhY2luZyI6Mi4wLCJQYWRkaW5nIjp7IiRpZCI6IjI4NiIsIlRvcCI6NywiTGVmdCI6MywiUmlnaHQiOjAsIkJvdHRvbSI6Mn0sIlNoYXBlU3R5bGUiOnsiJGlkIjoiMjg3IiwiTWFyZ2luIjp7IiRpZCI6IjI4OCIsIlRvcCI6MCwiTGVmdCI6MCwiUmlnaHQiOjAsIkJvdHRvbSI6MH0sIlBhZGRpbmciOnsiJGlkIjoiMjg5IiwiVG9wIjowLCJMZWZ0IjowLCJSaWdodCI6MCwiQm90dG9tIjowfSwiQmFja2dyb3VuZCI6eyIkaWQiOiIyOTAiLCJDb2xvciI6eyIkaWQiOiIyOTEiLCJBIjoyNTUsIlIiOjE2MywiRyI6MTE4LCJCIjo3MH19LCJJc1Zpc2libGUiOnRydWUsIldpZHRoIjoxMi4wLCJIZWlnaHQiOjE0LjAsIkJvcmRlclN0eWxlIjp7IiRpZCI6IjI5MiIsIkxpbmVDb2xvciI6eyIkcmVmIjoiNjgifSwiTGluZVdlaWdodCI6MC4wLCJMaW5lVHlwZSI6MCwiUGFyZW50U3R5bGUiOm51bGx9LCJQYXJlbnRTdHlsZSI6bnVsbH0sIlRpdGxlU3R5bGUiOnsiJGlkIjoiMjkzIiwiRm9udFNldHRpbmdzIjp7IiRpZCI6IjI5NC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AsIlZlcnRpY2FsQWxpZ25tZW50IjowLCJTbWFydEZvcmVncm91bmQiOm51bGwsIkJhY2tncm91bmRGaWxsVHlwZSI6MCwiTWFyZ2luIjp7IiRpZCI6IjI5NSIsIlRvcCI6MCwiTGVmdCI6MCwiUmlnaHQiOjAsIkJvdHRvbSI6MH0sIlBhZGRpbmciOnsiJGlkIjoiMjk2IiwiVG9wIjowLCJMZWZ0IjowLCJSaWdodCI6MCwiQm90dG9tIjowfSwiQmFja2dyb3VuZCI6eyIkcmVmIjoiNzYifSwiSXNWaXNpYmxlIjp0cnVlLCJXaWR0aCI6MC4wLCJIZWlnaHQiOjAuMCwiQm9yZGVyU3R5bGUiOnsiJGlkIjoiMjk3IiwiTGluZUNvbG9yIjpudWxsLCJMaW5lV2VpZ2h0IjowLjAsIkxpbmVUeXBlIjowLCJQYXJlbnRTdHlsZSI6bnVsbH0sIlBhcmVudFN0eWxlIjpudWxsfSwiRGF0ZVN0eWxlIjp7IiRpZCI6IjI5OCIsIkZvbnRTZXR0aW5ncyI6eyIkaWQiOiIyOTk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MDAiLCJUb3AiOjAsIkxlZnQiOjAsIlJpZ2h0IjowLCJCb3R0b20iOjB9LCJQYWRkaW5nIjp7IiRpZCI6IjMwMSIsIlRvcCI6MCwiTGVmdCI6MCwiUmlnaHQiOjAsIkJvdHRvbSI6MH0sIkJhY2tncm91bmQiOnsiJHJlZiI6IjgzIn0sIklzVmlzaWJsZSI6dHJ1ZSwiV2lkdGgiOjAuMCwiSGVpZ2h0IjowLjAsIkJvcmRlclN0eWxlIjp7IiRpZCI6IjMwMiIsIkxpbmVDb2xvciI6bnVsbCwiTGluZVdlaWdodCI6MC4wLCJMaW5lVHlwZSI6MCwiUGFyZW50U3R5bGUiOm51bGx9LCJQYXJlbnRTdHlsZSI6bnVsbH0sIkRhdGVGb3JtYXQiOnsiJGlkIjoiMzA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DQiLCJEYXRlUGFydElzVmlzaWJsZSI6dHJ1ZSwiVGltZVBhcnRJc1Zpc2libGUiOmZhbHNlfX0sIklzVmlzaWJsZSI6dHJ1ZSwiUGFyZW50U3R5bGUiOm51bGx9LCJJbmRleCI6OCwiUGVyY2VudGFnZUNvbXBsZXRlIjpudWxsLCJQb3NpdGlvbiI6eyJSYXRpbyI6MC4wLCJJc0N1c3RvbSI6ZmFsc2V9LCJEYXRlRm9ybWF0Ijp7IiRyZWYiOiIzMDMifSwiSWQiOiIyNWJmZDMxNC0yZGJiLTQ4NGEtODZmZC04Y2YzNTMzZjZhZTYiLCJJbXBvcnRJZCI6bnVsbCwiVGl0bGUiOiJDb250YWN0IiwiTm90ZSI6bnVsbCwiSHlwZXJsaW5rIjpudWxsLCJJc0NoYW5nZWQiOmZhbHNlLCJJc05ldyI6ZmFsc2V9LHsiJGlkIjoiMzA1IiwiRGF0ZSI6IjIwMDMtMTEtMDRUMDA6MDA6MDBaIiwiU3R5bGUiOnsiJGlkIjoiMzA2IiwiU2hhcGUiOjIsIkNvbm5lY3Rvck1hcmdpbiI6eyIkaWQiOiIzMDciLCJUb3AiOjAsIkxlZnQiOjIsIlJpZ2h0IjoyLCJCb3R0b20iOjB9LCJDb25uZWN0b3JTdHlsZSI6eyIkaWQiOiIzMDgiLCJMaW5lQ29sb3IiOnsiJHJlZiI6IjU5In0sIkxpbmVXZWlnaHQiOjEuMCwiTGluZVR5cGUiOjAsIlBhcmVudFN0eWxlIjpudWxsfSwiSXNCZWxvd1RpbWViYW5kIjp0cnVlLCJIaWRlRGF0ZSI6ZmFsc2UsIlNoYXBlU2l6ZSI6MCwiU3BhY2luZyI6Mi4wLCJQYWRkaW5nIjp7IiRpZCI6IjMwOSIsIlRvcCI6NywiTGVmdCI6MywiUmlnaHQiOjAsIkJvdHRvbSI6Mn0sIlNoYXBlU3R5bGUiOnsiJGlkIjoiMzEwIiwiTWFyZ2luIjp7IiRpZCI6IjMxMSIsIlRvcCI6MCwiTGVmdCI6MCwiUmlnaHQiOjAsIkJvdHRvbSI6MH0sIlBhZGRpbmciOnsiJGlkIjoiMzEyIiwiVG9wIjowLCJMZWZ0IjowLCJSaWdodCI6MCwiQm90dG9tIjowfSwiQmFja2dyb3VuZCI6eyIkaWQiOiIzMTMiLCJDb2xvciI6eyIkaWQiOiIzMTQiLCJBIjoyNTUsIlIiOjE2MywiRyI6MTE4LCJCIjo3MH19LCJJc1Zpc2libGUiOnRydWUsIldpZHRoIjoxMi4wLCJIZWlnaHQiOjE0LjAsIkJvcmRlclN0eWxlIjp7IiRpZCI6IjMxNSIsIkxpbmVDb2xvciI6eyIkcmVmIjoiNjgifSwiTGluZVdlaWdodCI6MC4wLCJMaW5lVHlwZSI6MCwiUGFyZW50U3R5bGUiOm51bGx9LCJQYXJlbnRTdHlsZSI6bnVsbH0sIlRpdGxlU3R5bGUiOnsiJGlkIjoiMzE2IiwiRm9udFNldHRpbmdzIjp7IiRpZCI6IjMxNy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AsIlZlcnRpY2FsQWxpZ25tZW50IjowLCJTbWFydEZvcmVncm91bmQiOm51bGwsIkJhY2tncm91bmRGaWxsVHlwZSI6MCwiTWFyZ2luIjp7IiRpZCI6IjMxOCIsIlRvcCI6MCwiTGVmdCI6MCwiUmlnaHQiOjAsIkJvdHRvbSI6MH0sIlBhZGRpbmciOnsiJGlkIjoiMzE5IiwiVG9wIjowLCJMZWZ0IjowLCJSaWdodCI6MCwiQm90dG9tIjowfSwiQmFja2dyb3VuZCI6eyIkcmVmIjoiNzYifSwiSXNWaXNpYmxlIjp0cnVlLCJXaWR0aCI6MC4wLCJIZWlnaHQiOjAuMCwiQm9yZGVyU3R5bGUiOnsiJGlkIjoiMzIwIiwiTGluZUNvbG9yIjpudWxsLCJMaW5lV2VpZ2h0IjowLjAsIkxpbmVUeXBlIjowLCJQYXJlbnRTdHlsZSI6bnVsbH0sIlBhcmVudFN0eWxlIjpudWxsfSwiRGF0ZVN0eWxlIjp7IiRpZCI6IjMyMSIsIkZvbnRTZXR0aW5ncyI6eyIkaWQiOiIzMjI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MjMiLCJUb3AiOjAsIkxlZnQiOjAsIlJpZ2h0IjowLCJCb3R0b20iOjB9LCJQYWRkaW5nIjp7IiRpZCI6IjMyNCIsIlRvcCI6MCwiTGVmdCI6MCwiUmlnaHQiOjAsIkJvdHRvbSI6MH0sIkJhY2tncm91bmQiOnsiJHJlZiI6IjgzIn0sIklzVmlzaWJsZSI6dHJ1ZSwiV2lkdGgiOjAuMCwiSGVpZ2h0IjowLjAsIkJvcmRlclN0eWxlIjp7IiRpZCI6IjMyNSIsIkxpbmVDb2xvciI6bnVsbCwiTGluZVdlaWdodCI6MC4wLCJMaW5lVHlwZSI6MCwiUGFyZW50U3R5bGUiOm51bGx9LCJQYXJlbnRTdHlsZSI6bnVsbH0sIkRhdGVGb3JtYXQiOnsiJGlkIjoiMzI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jciLCJEYXRlUGFydElzVmlzaWJsZSI6dHJ1ZSwiVGltZVBhcnRJc1Zpc2libGUiOmZhbHNlfX0sIklzVmlzaWJsZSI6dHJ1ZSwiUGFyZW50U3R5bGUiOm51bGx9LCJJbmRleCI6OSwiUGVyY2VudGFnZUNvbXBsZXRlIjpudWxsLCJQb3NpdGlvbiI6eyJSYXRpbyI6MC4wLCJJc0N1c3RvbSI6ZmFsc2V9LCJEYXRlRm9ybWF0Ijp7IiRyZWYiOiIzMjYifSwiSWQiOiI3OTZhNmViNS1kZjI3LTQyZGMtYmYzYS0wNTkwMjMxNTU3NjgiLCJJbXBvcnRJZCI6bnVsbCwiVGl0bGUiOiJIb3cgdG8gTG9zZSBhIEd1eSBpbiAxMCBEYXlzIiwiTm90ZSI6bnVsbCwiSHlwZXJsaW5rIjpudWxsLCJJc0NoYW5nZWQiOmZhbHNlLCJJc05ldyI6ZmFsc2V9LHsiJGlkIjoiMzI4IiwiRGF0ZSI6IjIwMDUtMTEtMDRUMDA6MDA6MDBaIiwiU3R5bGUiOnsiJGlkIjoiMzI5IiwiU2hhcGUiOjAsIkNvbm5lY3Rvck1hcmdpbiI6eyIkaWQiOiIzMzAiLCJUb3AiOjAsIkxlZnQiOjIsIlJpZ2h0IjoyLCJCb3R0b20iOjB9LCJDb25uZWN0b3JTdHlsZSI6eyIkaWQiOiIzMzEiLCJMaW5lQ29sb3IiOnsiJGlkIjoiMzMyIiwiJHR5cGUiOiJOTFJFLkNvbW1vbi5Eb20uU29saWRDb2xvckJydXNoLCBOTFJFLkNvbW1vbiIsIkNvbG9yIjp7IiRpZCI6IjMzMyIsIkEiOjEyNywiUiI6MTIxLCJHIjoxMDUsIkIiOjkyfX0sIkxpbmVXZWlnaHQiOjEuMCwiTGluZVR5cGUiOjAsIlBhcmVudFN0eWxlIjpudWxsfSwiSXNCZWxvd1RpbWViYW5kIjpmYWxzZSwiSGlkZURhdGUiOmZhbHNlLCJTaGFwZVNpemUiOjAsIlNwYWNpbmciOjIuMCwiUGFkZGluZyI6eyIkaWQiOiIzMzQiLCJUb3AiOjcsIkxlZnQiOjMsIlJpZ2h0IjowLCJCb3R0b20iOjJ9LCJTaGFwZVN0eWxlIjp7IiRpZCI6IjMzNSIsIk1hcmdpbiI6eyIkaWQiOiIzMzYiLCJUb3AiOjAsIkxlZnQiOjAsIlJpZ2h0IjowLCJCb3R0b20iOjB9LCJQYWRkaW5nIjp7IiRpZCI6IjMzNyIsIlRvcCI6MCwiTGVmdCI6MCwiUmlnaHQiOjAsIkJvdHRvbSI6MH0sIkJhY2tncm91bmQiOnsiJGlkIjoiMzM4IiwiQ29sb3IiOnsiJGlkIjoiMzM5IiwiQSI6MjU1LCJSIjoxMjEsIkciOjEwNSwiQiI6OTJ9fSwiSXNWaXNpYmxlIjp0cnVlLCJXaWR0aCI6MTIuMCwiSGVpZ2h0IjoxNC4wLCJCb3JkZXJTdHlsZSI6eyIkaWQiOiIzNDAiLCJMaW5lQ29sb3IiOnsiJHJlZiI6IjY4In0sIkxpbmVXZWlnaHQiOjAuMCwiTGluZVR5cGUiOjAsIlBhcmVudFN0eWxlIjpudWxsfSwiUGFyZW50U3R5bGUiOm51bGx9LCJUaXRsZVN0eWxlIjp7IiRpZCI6IjM0MSIsIkZvbnRTZXR0aW5ncyI6eyIkaWQiOiIzNDIiLCJGb250U2l6ZSI6MTIsIkZvbnROYW1lIjoiQ2FsaWJyaSIsIklzQm9sZCI6dHJ1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zNDMiLCJUb3AiOjAsIkxlZnQiOjAsIlJpZ2h0IjowLCJCb3R0b20iOjB9LCJQYWRkaW5nIjp7IiRpZCI6IjM0NCIsIlRvcCI6MCwiTGVmdCI6MCwiUmlnaHQiOjAsIkJvdHRvbSI6MH0sIkJhY2tncm91bmQiOnsiJHJlZiI6Ijc2In0sIklzVmlzaWJsZSI6dHJ1ZSwiV2lkdGgiOjAuMCwiSGVpZ2h0IjowLjAsIkJvcmRlclN0eWxlIjp7IiRpZCI6IjM0NSIsIkxpbmVDb2xvciI6bnVsbCwiTGluZVdlaWdodCI6MC4wLCJMaW5lVHlwZSI6MCwiUGFyZW50U3R5bGUiOm51bGx9LCJQYXJlbnRTdHlsZSI6bnVsbH0sIkRhdGVTdHlsZSI6eyIkaWQiOiIzNDYiLCJGb250U2V0dGluZ3MiOnsiJGlkIjoiMzQ3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Q4IiwiVG9wIjowLCJMZWZ0IjowLCJSaWdodCI6MCwiQm90dG9tIjowfSwiUGFkZGluZyI6eyIkaWQiOiIzNDkiLCJUb3AiOjAsIkxlZnQiOjAsIlJpZ2h0IjowLCJCb3R0b20iOjB9LCJCYWNrZ3JvdW5kIjp7IiRyZWYiOiI4MyJ9LCJJc1Zpc2libGUiOnRydWUsIldpZHRoIjowLjAsIkhlaWdodCI6MC4wLCJCb3JkZXJTdHlsZSI6eyIkaWQiOiIzNTAiLCJMaW5lQ29sb3IiOm51bGwsIkxpbmVXZWlnaHQiOjAuMCwiTGluZVR5cGUiOjAsIlBhcmVudFN0eWxlIjpudWxsfSwiUGFyZW50U3R5bGUiOm51bGx9LCJEYXRlRm9ybWF0Ijp7IiRpZCI6IjM1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UyIiwiRGF0ZVBhcnRJc1Zpc2libGUiOnRydWUsIlRpbWVQYXJ0SXNWaXNpYmxlIjpmYWxzZX19LCJJc1Zpc2libGUiOnRydWUsIlBhcmVudFN0eWxlIjpudWxsfSwiSW5kZXgiOjEwLCJQZXJjZW50YWdlQ29tcGxldGUiOm51bGwsIlBvc2l0aW9uIjp7IlJhdGlvIjowLjA4NTU5MjczNjEzODIzNzg0LCJJc0N1c3RvbSI6dHJ1ZX0sIkRhdGVGb3JtYXQiOnsiJHJlZiI6IjM1MSJ9LCJJZCI6IjU2ZjFiYzE2LWUyYzEtNDc1ZC04MDAzLTMxNGFmYWJjNTViYyIsIkltcG9ydElkIjpudWxsLCJUaXRsZSI6Ik5hbWVkICdTZXhpZXN0IE1hbiBBbGl2ZScgYnkgUGVvcGxlIiwiTm90ZSI6bnVsbCwiSHlwZXJsaW5rIjpudWxsLCJJc0NoYW5nZWQiOmZhbHNlLCJJc05ldyI6ZmFsc2V9LHsiJGlkIjoiMzUzIiwiRGF0ZSI6IjIwMDYtMTEtMDRUMDA6MDA6MDBaIiwiU3R5bGUiOnsiJGlkIjoiMzU0IiwiU2hhcGUiOjIsIkNvbm5lY3Rvck1hcmdpbiI6eyIkaWQiOiIzNTUiLCJUb3AiOjAsIkxlZnQiOjIsIlJpZ2h0IjoyLCJCb3R0b20iOjB9LCJDb25uZWN0b3JTdHlsZSI6eyIkaWQiOiIzNTYiLCJMaW5lQ29sb3IiOnsiJHJlZiI6IjU5In0sIkxpbmVXZWlnaHQiOjEuMCwiTGluZVR5cGUiOjAsIlBhcmVudFN0eWxlIjpudWxsfSwiSXNCZWxvd1RpbWViYW5kIjp0cnVlLCJIaWRlRGF0ZSI6ZmFsc2UsIlNoYXBlU2l6ZSI6MCwiU3BhY2luZyI6Mi4wLCJQYWRkaW5nIjp7IiRpZCI6IjM1NyIsIlRvcCI6NywiTGVmdCI6MywiUmlnaHQiOjAsIkJvdHRvbSI6Mn0sIlNoYXBlU3R5bGUiOnsiJGlkIjoiMzU4IiwiTWFyZ2luIjp7IiRpZCI6IjM1OSIsIlRvcCI6MCwiTGVmdCI6MCwiUmlnaHQiOjAsIkJvdHRvbSI6MH0sIlBhZGRpbmciOnsiJGlkIjoiMzYwIiwiVG9wIjowLCJMZWZ0IjowLCJSaWdodCI6MCwiQm90dG9tIjowfSwiQmFja2dyb3VuZCI6eyIkaWQiOiIzNjEiLCJDb2xvciI6eyIkaWQiOiIzNjIiLCJBIjoyNTUsIlIiOjE2MywiRyI6MTE4LCJCIjo3MH19LCJJc1Zpc2libGUiOnRydWUsIldpZHRoIjoxMi4wLCJIZWlnaHQiOjE0LjAsIkJvcmRlclN0eWxlIjp7IiRpZCI6IjM2MyIsIkxpbmVDb2xvciI6eyIkcmVmIjoiNjgifSwiTGluZVdlaWdodCI6MC4wLCJMaW5lVHlwZSI6MCwiUGFyZW50U3R5bGUiOm51bGx9LCJQYXJlbnRTdHlsZSI6bnVsbH0sIlRpdGxlU3R5bGUiOnsiJGlkIjoiMzY0IiwiRm9udFNldHRpbmdzIjp7IiRpZCI6IjM2NS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AsIlZlcnRpY2FsQWxpZ25tZW50IjowLCJTbWFydEZvcmVncm91bmQiOm51bGwsIkJhY2tncm91bmRGaWxsVHlwZSI6MCwiTWFyZ2luIjp7IiRpZCI6IjM2NiIsIlRvcCI6MCwiTGVmdCI6MCwiUmlnaHQiOjAsIkJvdHRvbSI6MH0sIlBhZGRpbmciOnsiJGlkIjoiMzY3IiwiVG9wIjowLCJMZWZ0IjowLCJSaWdodCI6MCwiQm90dG9tIjowfSwiQmFja2dyb3VuZCI6eyIkcmVmIjoiNzYifSwiSXNWaXNpYmxlIjp0cnVlLCJXaWR0aCI6MC4wLCJIZWlnaHQiOjAuMCwiQm9yZGVyU3R5bGUiOnsiJGlkIjoiMzY4IiwiTGluZUNvbG9yIjpudWxsLCJMaW5lV2VpZ2h0IjowLjAsIkxpbmVUeXBlIjowLCJQYXJlbnRTdHlsZSI6bnVsbH0sIlBhcmVudFN0eWxlIjpudWxsfSwiRGF0ZVN0eWxlIjp7IiRpZCI6IjM2OSIsIkZvbnRTZXR0aW5ncyI6eyIkaWQiOiIzNzA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NzEiLCJUb3AiOjAsIkxlZnQiOjAsIlJpZ2h0IjowLCJCb3R0b20iOjB9LCJQYWRkaW5nIjp7IiRpZCI6IjM3MiIsIlRvcCI6MCwiTGVmdCI6MCwiUmlnaHQiOjAsIkJvdHRvbSI6MH0sIkJhY2tncm91bmQiOnsiJHJlZiI6IjgzIn0sIklzVmlzaWJsZSI6dHJ1ZSwiV2lkdGgiOjAuMCwiSGVpZ2h0IjowLjAsIkJvcmRlclN0eWxlIjp7IiRpZCI6IjM3MyIsIkxpbmVDb2xvciI6bnVsbCwiTGluZVdlaWdodCI6MC4wLCJMaW5lVHlwZSI6MCwiUGFyZW50U3R5bGUiOm51bGx9LCJQYXJlbnRTdHlsZSI6bnVsbH0sIkRhdGVGb3JtYXQiOnsiJGlkIjoiMzc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zUiLCJEYXRlUGFydElzVmlzaWJsZSI6dHJ1ZSwiVGltZVBhcnRJc1Zpc2libGUiOmZhbHNlfX0sIklzVmlzaWJsZSI6dHJ1ZSwiUGFyZW50U3R5bGUiOm51bGx9LCJJbmRleCI6MTEsIlBlcmNlbnRhZ2VDb21wbGV0ZSI6bnVsbCwiUG9zaXRpb24iOnsiUmF0aW8iOjAuMCwiSXNDdXN0b20iOmZhbHNlfSwiRGF0ZUZvcm1hdCI6eyIkcmVmIjoiMzc0In0sIklkIjoiYTZiN2Q5MDMtMzQ0ZC00ZTMyLTkxMjQtNzg2ZDQwZThmMmJlIiwiSW1wb3J0SWQiOm51bGwsIlRpdGxlIjoiRmFpbHVyZSB0byBMYXVuY2giLCJOb3RlIjpudWxsLCJIeXBlcmxpbmsiOm51bGwsIklzQ2hhbmdlZCI6ZmFsc2UsIklzTmV3IjpmYWxzZX0seyIkaWQiOiIzNzYiLCJEYXRlIjoiMjAwOC0wNy0wN1QwMDowMDowMFoiLCJTdHlsZSI6eyIkaWQiOiIzNzciLCJTaGFwZSI6MCwiQ29ubmVjdG9yTWFyZ2luIjp7IiRpZCI6IjM3OCIsIlRvcCI6MCwiTGVmdCI6MiwiUmlnaHQiOjIsIkJvdHRvbSI6MH0sIkNvbm5lY3RvclN0eWxlIjp7IiRpZCI6IjM3OSIsIkxpbmVDb2xvciI6eyIkaWQiOiIzODAiLCIkdHlwZSI6Ik5MUkUuQ29tbW9uLkRvbS5Tb2xpZENvbG9yQnJ1c2gsIE5MUkUuQ29tbW9uIiwiQ29sb3IiOnsiJGlkIjoiMzgxIiwiQSI6MTI3LCJSIjoxMjEsIkciOjEwNSwiQiI6OTJ9fSwiTGluZVdlaWdodCI6MS4wLCJMaW5lVHlwZSI6MCwiUGFyZW50U3R5bGUiOm51bGx9LCJJc0JlbG93VGltZWJhbmQiOmZhbHNlLCJIaWRlRGF0ZSI6ZmFsc2UsIlNoYXBlU2l6ZSI6MCwiU3BhY2luZyI6Mi4wLCJQYWRkaW5nIjp7IiRpZCI6IjM4MiIsIlRvcCI6NywiTGVmdCI6MywiUmlnaHQiOjAsIkJvdHRvbSI6Mn0sIlNoYXBlU3R5bGUiOnsiJGlkIjoiMzgzIiwiTWFyZ2luIjp7IiRpZCI6IjM4NCIsIlRvcCI6MCwiTGVmdCI6MCwiUmlnaHQiOjAsIkJvdHRvbSI6MH0sIlBhZGRpbmciOnsiJGlkIjoiMzg1IiwiVG9wIjowLCJMZWZ0IjowLCJSaWdodCI6MCwiQm90dG9tIjowfSwiQmFja2dyb3VuZCI6eyIkaWQiOiIzODYiLCJDb2xvciI6eyIkaWQiOiIzODciLCJBIjoyNTUsIlIiOjEyMSwiRyI6MTA1LCJCIjo5Mn19LCJJc1Zpc2libGUiOnRydWUsIldpZHRoIjoxMi4wLCJIZWlnaHQiOjE0LjAsIkJvcmRlclN0eWxlIjp7IiRpZCI6IjM4OCIsIkxpbmVDb2xvciI6eyIkcmVmIjoiNjgifSwiTGluZVdlaWdodCI6MC4wLCJMaW5lVHlwZSI6MCwiUGFyZW50U3R5bGUiOm51bGx9LCJQYXJlbnRTdHlsZSI6bnVsbH0sIlRpdGxlU3R5bGUiOnsiJGlkIjoiMzg5IiwiRm9udFNldHRpbmdzIjp7IiRpZCI6IjM5MC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M5MSIsIlRvcCI6MCwiTGVmdCI6MCwiUmlnaHQiOjAsIkJvdHRvbSI6MH0sIlBhZGRpbmciOnsiJGlkIjoiMzkyIiwiVG9wIjowLCJMZWZ0IjowLCJSaWdodCI6MCwiQm90dG9tIjowfSwiQmFja2dyb3VuZCI6eyIkcmVmIjoiNzYifSwiSXNWaXNpYmxlIjp0cnVlLCJXaWR0aCI6MC4wLCJIZWlnaHQiOjAuMCwiQm9yZGVyU3R5bGUiOnsiJGlkIjoiMzkzIiwiTGluZUNvbG9yIjpudWxsLCJMaW5lV2VpZ2h0IjowLjAsIkxpbmVUeXBlIjowLCJQYXJlbnRTdHlsZSI6bnVsbH0sIlBhcmVudFN0eWxlIjpudWxsfSwiRGF0ZVN0eWxlIjp7IiRpZCI6IjM5NCIsIkZvbnRTZXR0aW5ncyI6eyIkaWQiOiIzOTU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OTYiLCJUb3AiOjAsIkxlZnQiOjAsIlJpZ2h0IjowLCJCb3R0b20iOjB9LCJQYWRkaW5nIjp7IiRpZCI6IjM5NyIsIlRvcCI6MCwiTGVmdCI6MCwiUmlnaHQiOjAsIkJvdHRvbSI6MH0sIkJhY2tncm91bmQiOnsiJHJlZiI6IjgzIn0sIklzVmlzaWJsZSI6dHJ1ZSwiV2lkdGgiOjAuMCwiSGVpZ2h0IjowLjAsIkJvcmRlclN0eWxlIjp7IiRpZCI6IjM5OCIsIkxpbmVDb2xvciI6bnVsbCwiTGluZVdlaWdodCI6MC4wLCJMaW5lVHlwZSI6MCwiUGFyZW50U3R5bGUiOm51bGx9LCJQYXJlbnRTdHlsZSI6bnVsbH0sIkRhdGVGb3JtYXQiOnsiJGlkIjoiMzk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DAiLCJEYXRlUGFydElzVmlzaWJsZSI6dHJ1ZSwiVGltZVBhcnRJc1Zpc2libGUiOmZhbHNlfX0sIklzVmlzaWJsZSI6dHJ1ZSwiUGFyZW50U3R5bGUiOm51bGx9LCJJbmRleCI6MTIsIlBlcmNlbnRhZ2VDb21wbGV0ZSI6bnVsbCwiUG9zaXRpb24iOnsiUmF0aW8iOjAuMjI4NTAzMjIwMTY5NjMyNTEsIklzQ3VzdG9tIjp0cnVlfSwiRGF0ZUZvcm1hdCI6eyIkcmVmIjoiMzk5In0sIklkIjoiNmNiNTEyYzEtMTliYS00NmYyLWI2YjUtNGI2ZDViMzE3MjIxIiwiSW1wb3J0SWQiOm51bGwsIlRpdGxlIjoiSGlzIDFzdCBjaGlsZCBpcyBib3JuIiwiTm90ZSI6bnVsbCwiSHlwZXJsaW5rIjpudWxsLCJJc0NoYW5nZWQiOmZhbHNlLCJJc05ldyI6ZmFsc2V9LHsiJGlkIjoiNDAxIiwiRGF0ZSI6IjIwMTItMDctMDlUMDA6MDA6MDBaIiwiU3R5bGUiOnsiJGlkIjoiNDAyIiwiU2hhcGUiOjAsIkNvbm5lY3Rvck1hcmdpbiI6eyIkaWQiOiI0MDMiLCJUb3AiOjAsIkxlZnQiOjIsIlJpZ2h0IjoyLCJCb3R0b20iOjB9LCJDb25uZWN0b3JTdHlsZSI6eyIkaWQiOiI0MDQiLCJMaW5lQ29sb3IiOnsiJGlkIjoiNDA1IiwiJHR5cGUiOiJOTFJFLkNvbW1vbi5Eb20uU29saWRDb2xvckJydXNoLCBOTFJFLkNvbW1vbiIsIkNvbG9yIjp7IiRpZCI6IjQwNiIsIkEiOjEyNywiUiI6MTIxLCJHIjoxMDUsIkIiOjkyfX0sIkxpbmVXZWlnaHQiOjEuMCwiTGluZVR5cGUiOjAsIlBhcmVudFN0eWxlIjpudWxsfSwiSXNCZWxvd1RpbWViYW5kIjp0cnVlLCJIaWRlRGF0ZSI6ZmFsc2UsIlNoYXBlU2l6ZSI6MCwiU3BhY2luZyI6Mi4wLCJQYWRkaW5nIjp7IiRpZCI6IjQwNyIsIlRvcCI6NywiTGVmdCI6MywiUmlnaHQiOjAsIkJvdHRvbSI6Mn0sIlNoYXBlU3R5bGUiOnsiJGlkIjoiNDA4IiwiTWFyZ2luIjp7IiRpZCI6IjQwOSIsIlRvcCI6MCwiTGVmdCI6MCwiUmlnaHQiOjAsIkJvdHRvbSI6MH0sIlBhZGRpbmciOnsiJGlkIjoiNDEwIiwiVG9wIjowLCJMZWZ0IjowLCJSaWdodCI6MCwiQm90dG9tIjowfSwiQmFja2dyb3VuZCI6eyIkaWQiOiI0MTEiLCJDb2xvciI6eyIkaWQiOiI0MTIiLCJBIjoyNTUsIlIiOjEyMSwiRyI6MTA1LCJCIjo5Mn19LCJJc1Zpc2libGUiOnRydWUsIldpZHRoIjoxMi4wLCJIZWlnaHQiOjE0LjAsIkJvcmRlclN0eWxlIjp7IiRpZCI6IjQxMyIsIkxpbmVDb2xvciI6eyIkcmVmIjoiNjgifSwiTGluZVdlaWdodCI6MC4wLCJMaW5lVHlwZSI6MCwiUGFyZW50U3R5bGUiOm51bGx9LCJQYXJlbnRTdHlsZSI6bnVsbH0sIlRpdGxlU3R5bGUiOnsiJGlkIjoiNDE0IiwiRm9udFNldHRpbmdzIjp7IiRpZCI6IjQxNS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QxNiIsIlRvcCI6MCwiTGVmdCI6MCwiUmlnaHQiOjAsIkJvdHRvbSI6MH0sIlBhZGRpbmciOnsiJGlkIjoiNDE3IiwiVG9wIjowLCJMZWZ0IjowLCJSaWdodCI6MCwiQm90dG9tIjowfSwiQmFja2dyb3VuZCI6eyIkcmVmIjoiNzYifSwiSXNWaXNpYmxlIjp0cnVlLCJXaWR0aCI6MC4wLCJIZWlnaHQiOjAuMCwiQm9yZGVyU3R5bGUiOnsiJGlkIjoiNDE4IiwiTGluZUNvbG9yIjpudWxsLCJMaW5lV2VpZ2h0IjowLjAsIkxpbmVUeXBlIjowLCJQYXJlbnRTdHlsZSI6bnVsbH0sIlBhcmVudFN0eWxlIjpudWxsfSwiRGF0ZVN0eWxlIjp7IiRpZCI6IjQxOSIsIkZvbnRTZXR0aW5ncyI6eyIkaWQiOiI0MjA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MjEiLCJUb3AiOjAsIkxlZnQiOjAsIlJpZ2h0IjowLCJCb3R0b20iOjB9LCJQYWRkaW5nIjp7IiRpZCI6IjQyMiIsIlRvcCI6MCwiTGVmdCI6MCwiUmlnaHQiOjAsIkJvdHRvbSI6MH0sIkJhY2tncm91bmQiOnsiJHJlZiI6IjgzIn0sIklzVmlzaWJsZSI6dHJ1ZSwiV2lkdGgiOjAuMCwiSGVpZ2h0IjowLjAsIkJvcmRlclN0eWxlIjp7IiRpZCI6IjQyMyIsIkxpbmVDb2xvciI6bnVsbCwiTGluZVdlaWdodCI6MC4wLCJMaW5lVHlwZSI6MCwiUGFyZW50U3R5bGUiOm51bGx9LCJQYXJlbnRTdHlsZSI6bnVsbH0sIkRhdGVGb3JtYXQiOnsiJGlkIjoiNDI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jUiLCJEYXRlUGFydElzVmlzaWJsZSI6dHJ1ZSwiVGltZVBhcnRJc1Zpc2libGUiOmZhbHNlfX0sIklzVmlzaWJsZSI6dHJ1ZSwiUGFyZW50U3R5bGUiOm51bGx9LCJJbmRleCI6MTMsIlBlcmNlbnRhZ2VDb21wbGV0ZSI6bnVsbCwiUG9zaXRpb24iOnsiUmF0aW8iOjAuMCwiSXNDdXN0b20iOmZhbHNlfSwiRGF0ZUZvcm1hdCI6eyIkcmVmIjoiNDI0In0sIklkIjoiOWRkMGU2NTctNDFjZi00YmZhLWI3OWQtOGE1ZDUxNDQ0YzJkIiwiSW1wb3J0SWQiOm51bGwsIlRpdGxlIjoiTWFycmllcyBDYW1pbGEgQWx2ZXMiLCJOb3RlIjpudWxsLCJIeXBlcmxpbmsiOm51bGwsIklzQ2hhbmdlZCI6ZmFsc2UsIklzTmV3IjpmYWxzZX0seyIkaWQiOiI0MjYiLCJEYXRlIjoiMjAxMi0xMS0wNFQwMDowMDowMFoiLCJTdHlsZSI6eyIkaWQiOiI0MjciLCJTaGFwZSI6MiwiQ29ubmVjdG9yTWFyZ2luIjp7IiRpZCI6IjQyOCIsIlRvcCI6MCwiTGVmdCI6MiwiUmlnaHQiOjIsIkJvdHRvbSI6MH0sIkNvbm5lY3RvclN0eWxlIjp7IiRpZCI6IjQyOSIsIkxpbmVDb2xvciI6eyIkcmVmIjoiNTkifSwiTGluZVdlaWdodCI6MS4wLCJMaW5lVHlwZSI6MCwiUGFyZW50U3R5bGUiOm51bGx9LCJJc0JlbG93VGltZWJhbmQiOmZhbHNlLCJIaWRlRGF0ZSI6ZmFsc2UsIlNoYXBlU2l6ZSI6MCwiU3BhY2luZyI6Mi4wLCJQYWRkaW5nIjp7IiRpZCI6IjQzMCIsIlRvcCI6NywiTGVmdCI6MywiUmlnaHQiOjAsIkJvdHRvbSI6Mn0sIlNoYXBlU3R5bGUiOnsiJGlkIjoiNDMxIiwiTWFyZ2luIjp7IiRpZCI6IjQzMiIsIlRvcCI6MCwiTGVmdCI6MCwiUmlnaHQiOjAsIkJvdHRvbSI6MH0sIlBhZGRpbmciOnsiJGlkIjoiNDMzIiwiVG9wIjowLCJMZWZ0IjowLCJSaWdodCI6MCwiQm90dG9tIjowfSwiQmFja2dyb3VuZCI6eyIkaWQiOiI0MzQiLCJDb2xvciI6eyIkaWQiOiI0MzUiLCJBIjoyNTUsIlIiOjE2MywiRyI6MTE4LCJCIjo3MH19LCJJc1Zpc2libGUiOnRydWUsIldpZHRoIjoxMi4wLCJIZWlnaHQiOjE0LjAsIkJvcmRlclN0eWxlIjp7IiRpZCI6IjQzNiIsIkxpbmVDb2xvciI6eyIkcmVmIjoiNjgifSwiTGluZVdlaWdodCI6MC4wLCJMaW5lVHlwZSI6MCwiUGFyZW50U3R5bGUiOm51bGx9LCJQYXJlbnRTdHlsZSI6bnVsbH0sIlRpdGxlU3R5bGUiOnsiJGlkIjoiNDM3IiwiRm9udFNldHRpbmdzIjp7IiRpZCI6IjQzOC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AsIlZlcnRpY2FsQWxpZ25tZW50IjowLCJTbWFydEZvcmVncm91bmQiOm51bGwsIkJhY2tncm91bmRGaWxsVHlwZSI6MCwiTWFyZ2luIjp7IiRpZCI6IjQzOSIsIlRvcCI6MCwiTGVmdCI6MCwiUmlnaHQiOjAsIkJvdHRvbSI6MH0sIlBhZGRpbmciOnsiJGlkIjoiNDQwIiwiVG9wIjowLCJMZWZ0IjowLCJSaWdodCI6MCwiQm90dG9tIjowfSwiQmFja2dyb3VuZCI6eyIkcmVmIjoiNzYifSwiSXNWaXNpYmxlIjp0cnVlLCJXaWR0aCI6MC4wLCJIZWlnaHQiOjAuMCwiQm9yZGVyU3R5bGUiOnsiJGlkIjoiNDQxIiwiTGluZUNvbG9yIjpudWxsLCJMaW5lV2VpZ2h0IjowLjAsIkxpbmVUeXBlIjowLCJQYXJlbnRTdHlsZSI6bnVsbH0sIlBhcmVudFN0eWxlIjpudWxsfSwiRGF0ZVN0eWxlIjp7IiRpZCI6IjQ0MiIsIkZvbnRTZXR0aW5ncyI6eyIkaWQiOiI0NDM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NDQiLCJUb3AiOjAsIkxlZnQiOjAsIlJpZ2h0IjowLCJCb3R0b20iOjB9LCJQYWRkaW5nIjp7IiRpZCI6IjQ0NSIsIlRvcCI6MCwiTGVmdCI6MCwiUmlnaHQiOjAsIkJvdHRvbSI6MH0sIkJhY2tncm91bmQiOnsiJHJlZiI6IjgzIn0sIklzVmlzaWJsZSI6dHJ1ZSwiV2lkdGgiOjAuMCwiSGVpZ2h0IjowLjAsIkJvcmRlclN0eWxlIjp7IiRpZCI6IjQ0NiIsIkxpbmVDb2xvciI6bnVsbCwiTGluZVdlaWdodCI6MC4wLCJMaW5lVHlwZSI6MCwiUGFyZW50U3R5bGUiOm51bGx9LCJQYXJlbnRTdHlsZSI6bnVsbH0sIkRhdGVGb3JtYXQiOnsiJGlkIjoiND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DgiLCJEYXRlUGFydElzVmlzaWJsZSI6dHJ1ZSwiVGltZVBhcnRJc1Zpc2libGUiOmZhbHNlfX0sIklzVmlzaWJsZSI6dHJ1ZSwiUGFyZW50U3R5bGUiOm51bGx9LCJJbmRleCI6MTQsIlBlcmNlbnRhZ2VDb21wbGV0ZSI6bnVsbCwiUG9zaXRpb24iOnsiUmF0aW8iOjAuMzU1MTI2NzEyOTQwMzU3MzYsIklzQ3VzdG9tIjpmYWxzZX0sIkRhdGVGb3JtYXQiOnsiJHJlZiI6IjQ0NyJ9LCJJZCI6IjU0ZmE0OTIwLWU5NWYtNDdlNS04YzI4LTA5NjZjMmRhNjgxMSIsIkltcG9ydElkIjpudWxsLCJUaXRsZSI6Ik1hZ2ljIE1pa2UiLCJOb3RlIjpudWxsLCJIeXBlcmxpbmsiOm51bGwsIklzQ2hhbmdlZCI6ZmFsc2UsIklzTmV3IjpmYWxzZX0seyIkaWQiOiI0NDkiLCJEYXRlIjoiMjAxMy0xMS0wNFQwMDowMDowMFoiLCJTdHlsZSI6eyIkaWQiOiI0NTAiLCJTaGFwZSI6MiwiQ29ubmVjdG9yTWFyZ2luIjp7IiRpZCI6IjQ1MSIsIlRvcCI6MCwiTGVmdCI6MiwiUmlnaHQiOjIsIkJvdHRvbSI6MH0sIkNvbm5lY3RvclN0eWxlIjp7IiRpZCI6IjQ1MiIsIkxpbmVDb2xvciI6eyIkcmVmIjoiNTkifSwiTGluZVdlaWdodCI6MS4wLCJMaW5lVHlwZSI6MCwiUGFyZW50U3R5bGUiOm51bGx9LCJJc0JlbG93VGltZWJhbmQiOmZhbHNlLCJIaWRlRGF0ZSI6ZmFsc2UsIlNoYXBlU2l6ZSI6MCwiU3BhY2luZyI6Mi4wLCJQYWRkaW5nIjp7IiRpZCI6IjQ1MyIsIlRvcCI6NywiTGVmdCI6MywiUmlnaHQiOjAsIkJvdHRvbSI6Mn0sIlNoYXBlU3R5bGUiOnsiJGlkIjoiNDU0IiwiTWFyZ2luIjp7IiRpZCI6IjQ1NSIsIlRvcCI6MCwiTGVmdCI6MCwiUmlnaHQiOjAsIkJvdHRvbSI6MH0sIlBhZGRpbmciOnsiJGlkIjoiNDU2IiwiVG9wIjowLCJMZWZ0IjowLCJSaWdodCI6MCwiQm90dG9tIjowfSwiQmFja2dyb3VuZCI6eyIkaWQiOiI0NTciLCJDb2xvciI6eyIkaWQiOiI0NTgiLCJBIjoyNTUsIlIiOjE2MywiRyI6MTE4LCJCIjo3MH19LCJJc1Zpc2libGUiOnRydWUsIldpZHRoIjoxMi4wLCJIZWlnaHQiOjE0LjAsIkJvcmRlclN0eWxlIjp7IiRpZCI6IjQ1OSIsIkxpbmVDb2xvciI6eyIkcmVmIjoiNjgifSwiTGluZVdlaWdodCI6MC4wLCJMaW5lVHlwZSI6MCwiUGFyZW50U3R5bGUiOm51bGx9LCJQYXJlbnRTdHlsZSI6bnVsbH0sIlRpdGxlU3R5bGUiOnsiJGlkIjoiNDYwIiwiRm9udFNldHRpbmdzIjp7IiRpZCI6IjQ2MS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AsIlZlcnRpY2FsQWxpZ25tZW50IjowLCJTbWFydEZvcmVncm91bmQiOm51bGwsIkJhY2tncm91bmRGaWxsVHlwZSI6MCwiTWFyZ2luIjp7IiRpZCI6IjQ2MiIsIlRvcCI6MCwiTGVmdCI6MCwiUmlnaHQiOjAsIkJvdHRvbSI6MH0sIlBhZGRpbmciOnsiJGlkIjoiNDYzIiwiVG9wIjowLCJMZWZ0IjowLCJSaWdodCI6MCwiQm90dG9tIjowfSwiQmFja2dyb3VuZCI6eyIkcmVmIjoiNzYifSwiSXNWaXNpYmxlIjp0cnVlLCJXaWR0aCI6MC4wLCJIZWlnaHQiOjAuMCwiQm9yZGVyU3R5bGUiOnsiJGlkIjoiNDY0IiwiTGluZUNvbG9yIjpudWxsLCJMaW5lV2VpZ2h0IjowLjAsIkxpbmVUeXBlIjowLCJQYXJlbnRTdHlsZSI6bnVsbH0sIlBhcmVudFN0eWxlIjpudWxsfSwiRGF0ZVN0eWxlIjp7IiRpZCI6IjQ2NSIsIkZvbnRTZXR0aW5ncyI6eyIkaWQiOiI0NjY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NjciLCJUb3AiOjAsIkxlZnQiOjAsIlJpZ2h0IjowLCJCb3R0b20iOjB9LCJQYWRkaW5nIjp7IiRpZCI6IjQ2OCIsIlRvcCI6MCwiTGVmdCI6MCwiUmlnaHQiOjAsIkJvdHRvbSI6MH0sIkJhY2tncm91bmQiOnsiJHJlZiI6IjgzIn0sIklzVmlzaWJsZSI6dHJ1ZSwiV2lkdGgiOjAuMCwiSGVpZ2h0IjowLjAsIkJvcmRlclN0eWxlIjp7IiRpZCI6IjQ2OSIsIkxpbmVDb2xvciI6bnVsbCwiTGluZVdlaWdodCI6MC4wLCJMaW5lVHlwZSI6MCwiUGFyZW50U3R5bGUiOm51bGx9LCJQYXJlbnRTdHlsZSI6bnVsbH0sIkRhdGVGb3JtYXQiOnsiJGlkIjoiNDc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zEiLCJEYXRlUGFydElzVmlzaWJsZSI6dHJ1ZSwiVGltZVBhcnRJc1Zpc2libGUiOmZhbHNlfX0sIklzVmlzaWJsZSI6dHJ1ZSwiUGFyZW50U3R5bGUiOm51bGx9LCJJbmRleCI6MTUsIlBlcmNlbnRhZ2VDb21wbGV0ZSI6bnVsbCwiUG9zaXRpb24iOnsiUmF0aW8iOjAuMzAyNzMwMjM1MzQ3MDQxMzUsIklzQ3VzdG9tIjpmYWxzZX0sIkRhdGVGb3JtYXQiOnsiJHJlZiI6IjQ3MCJ9LCJJZCI6ImNlMTNhYzdjLTFkZjQtNDU4NC1iZDI0LTJlYWQ0MDNlMDI3OCIsIkltcG9ydElkIjpudWxsLCJUaXRsZSI6IlRoZSBXb2xmIG9mIFdhbGwgU3RyZWV0IiwiTm90ZSI6bnVsbCwiSHlwZXJsaW5rIjpudWxsLCJJc0NoYW5nZWQiOmZhbHNlLCJJc05ldyI6ZmFsc2V9LHsiJGlkIjoiNDcyIiwiRGF0ZSI6IjIwMTMtMDEtMDRUMDA6MDA6MDBaIiwiU3R5bGUiOnsiJGlkIjoiNDczIiwiU2hhcGUiOjIsIkNvbm5lY3Rvck1hcmdpbiI6eyIkaWQiOiI0NzQiLCJUb3AiOjAsIkxlZnQiOjIsIlJpZ2h0IjoyLCJCb3R0b20iOjB9LCJDb25uZWN0b3JTdHlsZSI6eyIkaWQiOiI0NzUiLCJMaW5lQ29sb3IiOnsiJHJlZiI6IjU5In0sIkxpbmVXZWlnaHQiOjEuMCwiTGluZVR5cGUiOjAsIlBhcmVudFN0eWxlIjpudWxsfSwiSXNCZWxvd1RpbWViYW5kIjp0cnVlLCJIaWRlRGF0ZSI6ZmFsc2UsIlNoYXBlU2l6ZSI6MCwiU3BhY2luZyI6Mi4wLCJQYWRkaW5nIjp7IiRpZCI6IjQ3NiIsIlRvcCI6NywiTGVmdCI6MywiUmlnaHQiOjAsIkJvdHRvbSI6Mn0sIlNoYXBlU3R5bGUiOnsiJGlkIjoiNDc3IiwiTWFyZ2luIjp7IiRpZCI6IjQ3OCIsIlRvcCI6MCwiTGVmdCI6MCwiUmlnaHQiOjAsIkJvdHRvbSI6MH0sIlBhZGRpbmciOnsiJGlkIjoiNDc5IiwiVG9wIjowLCJMZWZ0IjowLCJSaWdodCI6MCwiQm90dG9tIjowfSwiQmFja2dyb3VuZCI6eyIkaWQiOiI0ODAiLCJDb2xvciI6eyIkaWQiOiI0ODEiLCJBIjoyNTUsIlIiOjE2MywiRyI6MTE4LCJCIjo3MH19LCJJc1Zpc2libGUiOnRydWUsIldpZHRoIjoxMi4wLCJIZWlnaHQiOjE0LjAsIkJvcmRlclN0eWxlIjp7IiRpZCI6IjQ4MiIsIkxpbmVDb2xvciI6eyIkcmVmIjoiNjgifSwiTGluZVdlaWdodCI6MC4wLCJMaW5lVHlwZSI6MCwiUGFyZW50U3R5bGUiOm51bGx9LCJQYXJlbnRTdHlsZSI6bnVsbH0sIlRpdGxlU3R5bGUiOnsiJGlkIjoiNDgzIiwiRm9udFNldHRpbmdzIjp7IiRpZCI6IjQ4NC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AsIlZlcnRpY2FsQWxpZ25tZW50IjowLCJTbWFydEZvcmVncm91bmQiOm51bGwsIkJhY2tncm91bmRGaWxsVHlwZSI6MCwiTWFyZ2luIjp7IiRpZCI6IjQ4NSIsIlRvcCI6MCwiTGVmdCI6MCwiUmlnaHQiOjAsIkJvdHRvbSI6MH0sIlBhZGRpbmciOnsiJGlkIjoiNDg2IiwiVG9wIjowLCJMZWZ0IjowLCJSaWdodCI6MCwiQm90dG9tIjowfSwiQmFja2dyb3VuZCI6eyIkcmVmIjoiNzYifSwiSXNWaXNpYmxlIjp0cnVlLCJXaWR0aCI6MC4wLCJIZWlnaHQiOjAuMCwiQm9yZGVyU3R5bGUiOnsiJGlkIjoiNDg3IiwiTGluZUNvbG9yIjpudWxsLCJMaW5lV2VpZ2h0IjowLjAsIkxpbmVUeXBlIjowLCJQYXJlbnRTdHlsZSI6bnVsbH0sIlBhcmVudFN0eWxlIjpudWxsfSwiRGF0ZVN0eWxlIjp7IiRpZCI6IjQ4OCIsIkZvbnRTZXR0aW5ncyI6eyIkaWQiOiI0ODk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OTAiLCJUb3AiOjAsIkxlZnQiOjAsIlJpZ2h0IjowLCJCb3R0b20iOjB9LCJQYWRkaW5nIjp7IiRpZCI6IjQ5MSIsIlRvcCI6MCwiTGVmdCI6MCwiUmlnaHQiOjAsIkJvdHRvbSI6MH0sIkJhY2tncm91bmQiOnsiJHJlZiI6IjgzIn0sIklzVmlzaWJsZSI6dHJ1ZSwiV2lkdGgiOjAuMCwiSGVpZ2h0IjowLjAsIkJvcmRlclN0eWxlIjp7IiRpZCI6IjQ5MiIsIkxpbmVDb2xvciI6bnVsbCwiTGluZVdlaWdodCI6MC4wLCJMaW5lVHlwZSI6MCwiUGFyZW50U3R5bGUiOm51bGx9LCJQYXJlbnRTdHlsZSI6bnVsbH0sIkRhdGVGb3JtYXQiOnsiJGlkIjoiNDk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OTQiLCJEYXRlUGFydElzVmlzaWJsZSI6dHJ1ZSwiVGltZVBhcnRJc1Zpc2libGUiOmZhbHNlfX0sIklzVmlzaWJsZSI6dHJ1ZSwiUGFyZW50U3R5bGUiOm51bGx9LCJJbmRleCI6MTYsIlBlcmNlbnRhZ2VDb21wbGV0ZSI6bnVsbCwiUG9zaXRpb24iOnsiUmF0aW8iOjAuMCwiSXNDdXN0b20iOmZhbHNlfSwiRGF0ZUZvcm1hdCI6eyIkcmVmIjoiNDkzIn0sIklkIjoiZWI3MmI4ZjctYzIwYi00M2UwLWI1MDAtMDBmZWI4OGRhMWIzIiwiSW1wb3J0SWQiOm51bGwsIlRpdGxlIjoiRGFsbGFzIEJ1eWVycyBDbHViIiwiTm90ZSI6bnVsbCwiSHlwZXJsaW5rIjpudWxsLCJJc0NoYW5nZWQiOmZhbHNlLCJJc05ldyI6ZmFsc2V9LHsiJGlkIjoiNDk1IiwiRGF0ZSI6IjIwMTMtMTItMzFUMDA6MDA6MDBaIiwiU3R5bGUiOnsiJGlkIjoiNDk2IiwiU2hhcGUiOjAsIkNvbm5lY3Rvck1hcmdpbiI6eyIkaWQiOiI0OTciLCJUb3AiOjAsIkxlZnQiOjIsIlJpZ2h0IjoyLCJCb3R0b20iOjB9LCJDb25uZWN0b3JTdHlsZSI6eyIkaWQiOiI0OTgiLCJMaW5lQ29sb3IiOnsiJGlkIjoiNDk5IiwiJHR5cGUiOiJOTFJFLkNvbW1vbi5Eb20uU29saWRDb2xvckJydXNoLCBOTFJFLkNvbW1vbiIsIkNvbG9yIjp7IiRpZCI6IjUwMCIsIkEiOjEyNywiUiI6MTIxLCJHIjoxMDUsIkIiOjkyfX0sIkxpbmVXZWlnaHQiOjEuMCwiTGluZVR5cGUiOjAsIlBhcmVudFN0eWxlIjpudWxsfSwiSXNCZWxvd1RpbWViYW5kIjp0cnVlLCJIaWRlRGF0ZSI6ZmFsc2UsIlNoYXBlU2l6ZSI6MCwiU3BhY2luZyI6Mi4wLCJQYWRkaW5nIjp7IiRpZCI6IjUwMSIsIlRvcCI6NywiTGVmdCI6MywiUmlnaHQiOjAsIkJvdHRvbSI6Mn0sIlNoYXBlU3R5bGUiOnsiJGlkIjoiNTAyIiwiTWFyZ2luIjp7IiRpZCI6IjUwMyIsIlRvcCI6MCwiTGVmdCI6MCwiUmlnaHQiOjAsIkJvdHRvbSI6MH0sIlBhZGRpbmciOnsiJGlkIjoiNTA0IiwiVG9wIjowLCJMZWZ0IjowLCJSaWdodCI6MCwiQm90dG9tIjowfSwiQmFja2dyb3VuZCI6eyIkaWQiOiI1MDUiLCJDb2xvciI6eyIkaWQiOiI1MDYiLCJBIjoyNTUsIlIiOjEyMSwiRyI6MTA1LCJCIjo5Mn19LCJJc1Zpc2libGUiOnRydWUsIldpZHRoIjoxMi4wLCJIZWlnaHQiOjE0LjAsIkJvcmRlclN0eWxlIjp7IiRpZCI6IjUwNyIsIkxpbmVDb2xvciI6eyIkcmVmIjoiNjgifSwiTGluZVdlaWdodCI6MC4wLCJMaW5lVHlwZSI6MCwiUGFyZW50U3R5bGUiOm51bGx9LCJQYXJlbnRTdHlsZSI6bnVsbH0sIlRpdGxlU3R5bGUiOnsiJGlkIjoiNTA4IiwiRm9udFNldHRpbmdzIjp7IiRpZCI6IjUwOS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UxMCIsIlRvcCI6MCwiTGVmdCI6MCwiUmlnaHQiOjAsIkJvdHRvbSI6MH0sIlBhZGRpbmciOnsiJGlkIjoiNTExIiwiVG9wIjowLCJMZWZ0IjowLCJSaWdodCI6MCwiQm90dG9tIjowfSwiQmFja2dyb3VuZCI6eyIkcmVmIjoiNzYifSwiSXNWaXNpYmxlIjp0cnVlLCJXaWR0aCI6MC4wLCJIZWlnaHQiOjAuMCwiQm9yZGVyU3R5bGUiOnsiJGlkIjoiNTEyIiwiTGluZUNvbG9yIjpudWxsLCJMaW5lV2VpZ2h0IjowLjAsIkxpbmVUeXBlIjowLCJQYXJlbnRTdHlsZSI6bnVsbH0sIlBhcmVudFN0eWxlIjpudWxsfSwiRGF0ZVN0eWxlIjp7IiRpZCI6IjUxMyIsIkZvbnRTZXR0aW5ncyI6eyIkaWQiOiI1MTQ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MTUiLCJUb3AiOjAsIkxlZnQiOjAsIlJpZ2h0IjowLCJCb3R0b20iOjB9LCJQYWRkaW5nIjp7IiRpZCI6IjUxNiIsIlRvcCI6MCwiTGVmdCI6MCwiUmlnaHQiOjAsIkJvdHRvbSI6MH0sIkJhY2tncm91bmQiOnsiJHJlZiI6IjgzIn0sIklzVmlzaWJsZSI6dHJ1ZSwiV2lkdGgiOjAuMCwiSGVpZ2h0IjowLjAsIkJvcmRlclN0eWxlIjp7IiRpZCI6IjUxNyIsIkxpbmVDb2xvciI6bnVsbCwiTGluZVdlaWdodCI6MC4wLCJMaW5lVHlwZSI6MCwiUGFyZW50U3R5bGUiOm51bGx9LCJQYXJlbnRTdHlsZSI6bnVsbH0sIkRhdGVGb3JtYXQiOnsiJGlkIjoiNTE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TkiLCJEYXRlUGFydElzVmlzaWJsZSI6dHJ1ZSwiVGltZVBhcnRJc1Zpc2libGUiOmZhbHNlfX0sIklzVmlzaWJsZSI6dHJ1ZSwiUGFyZW50U3R5bGUiOm51bGx9LCJJbmRleCI6MTcsIlBlcmNlbnRhZ2VDb21wbGV0ZSI6bnVsbCwiUG9zaXRpb24iOnsiUmF0aW8iOjAuMDk2NDM4MzI2NjU5MDI1OTY0LCJJc0N1c3RvbSI6dHJ1ZX0sIkRhdGVGb3JtYXQiOnsiJHJlZiI6IjUxOCJ9LCJJZCI6IjNjMmM1ZjNiLWM2MzMtNGU0My05MjNhLTNiMzdjNjRlYWVkNSIsIkltcG9ydElkIjpudWxsLCJUaXRsZSI6Ik9zY2FyIGZvciBCZXN0IEFjdG9yIiwiTm90ZSI6bnVsbCwiSHlwZXJsaW5rIjpudWxsLCJJc0NoYW5nZWQiOmZhbHNlLCJJc05ldyI6ZmFsc2V9LHsiJGlkIjoiNTIwIiwiRGF0ZSI6IjIwMTQtMTEtMDRUMDA6MDA6MDBaIiwiU3R5bGUiOnsiJGlkIjoiNTIxIiwiU2hhcGUiOjIsIkNvbm5lY3Rvck1hcmdpbiI6eyIkaWQiOiI1MjIiLCJUb3AiOjAsIkxlZnQiOjIsIlJpZ2h0IjoyLCJCb3R0b20iOjB9LCJDb25uZWN0b3JTdHlsZSI6eyIkaWQiOiI1MjMiLCJMaW5lQ29sb3IiOnsiJHJlZiI6IjU5In0sIkxpbmVXZWlnaHQiOjEuMCwiTGluZVR5cGUiOjAsIlBhcmVudFN0eWxlIjpudWxsfSwiSXNCZWxvd1RpbWViYW5kIjpmYWxzZSwiSGlkZURhdGUiOmZhbHNlLCJTaGFwZVNpemUiOjAsIlNwYWNpbmciOjIuMCwiUGFkZGluZyI6eyIkaWQiOiI1MjQiLCJUb3AiOjcsIkxlZnQiOjMsIlJpZ2h0IjowLCJCb3R0b20iOjJ9LCJTaGFwZVN0eWxlIjp7IiRpZCI6IjUyNSIsIk1hcmdpbiI6eyIkaWQiOiI1MjYiLCJUb3AiOjAsIkxlZnQiOjAsIlJpZ2h0IjowLCJCb3R0b20iOjB9LCJQYWRkaW5nIjp7IiRpZCI6IjUyNyIsIlRvcCI6MCwiTGVmdCI6MCwiUmlnaHQiOjAsIkJvdHRvbSI6MH0sIkJhY2tncm91bmQiOnsiJGlkIjoiNTI4IiwiQ29sb3IiOnsiJGlkIjoiNTI5IiwiQSI6MjU1LCJSIjoxNjMsIkciOjExOCwiQiI6NzB9fSwiSXNWaXNpYmxlIjp0cnVlLCJXaWR0aCI6MTIuMCwiSGVpZ2h0IjoxNC4wLCJCb3JkZXJTdHlsZSI6eyIkaWQiOiI1MzAiLCJMaW5lQ29sb3IiOnsiJHJlZiI6IjY4In0sIkxpbmVXZWlnaHQiOjAuMCwiTGluZVR5cGUiOjAsIlBhcmVudFN0eWxlIjpudWxsfSwiUGFyZW50U3R5bGUiOm51bGx9LCJUaXRsZVN0eWxlIjp7IiRpZCI6IjUzMSIsIkZvbnRTZXR0aW5ncyI6eyIkaWQiOiI1MzIiLCJGb250U2l6ZSI6MTIsIkZvbnROYW1lIjoiQ2FsaWJyaSIsIklzQm9sZCI6dHJ1ZSwiSXNJdGFsaWMiOmZhbHNlLCJJc1VuZGVybGluZWQiOmZhbHNlLCJQYXJlbnRTdHlsZSI6bnVsbH0sIkF1dG9TaXplIjowLCJGb3JlZ3JvdW5kIjp7IiRyZWYiOiI3MiJ9LCJNYXhXaWR0aCI6MjAwLjAsIk1heEhlaWdodCI6IkluZmluaXR5IiwiU21hcnRGb3JlZ3JvdW5kSXNBY3RpdmUiOmZhbHNlLCJIb3Jpem9udGFsQWxpZ25tZW50IjowLCJWZXJ0aWNhbEFsaWdubWVudCI6MCwiU21hcnRGb3JlZ3JvdW5kIjpudWxsLCJCYWNrZ3JvdW5kRmlsbFR5cGUiOjAsIk1hcmdpbiI6eyIkaWQiOiI1MzMiLCJUb3AiOjAsIkxlZnQiOjAsIlJpZ2h0IjowLCJCb3R0b20iOjB9LCJQYWRkaW5nIjp7IiRpZCI6IjUzNCIsIlRvcCI6MCwiTGVmdCI6MCwiUmlnaHQiOjAsIkJvdHRvbSI6MH0sIkJhY2tncm91bmQiOnsiJHJlZiI6Ijc2In0sIklzVmlzaWJsZSI6dHJ1ZSwiV2lkdGgiOjAuMCwiSGVpZ2h0IjowLjAsIkJvcmRlclN0eWxlIjp7IiRpZCI6IjUzNSIsIkxpbmVDb2xvciI6bnVsbCwiTGluZVdlaWdodCI6MC4wLCJMaW5lVHlwZSI6MCwiUGFyZW50U3R5bGUiOm51bGx9LCJQYXJlbnRTdHlsZSI6bnVsbH0sIkRhdGVTdHlsZSI6eyIkaWQiOiI1MzYiLCJGb250U2V0dGluZ3MiOnsiJGlkIjoiNTM3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TM4IiwiVG9wIjowLCJMZWZ0IjowLCJSaWdodCI6MCwiQm90dG9tIjowfSwiUGFkZGluZyI6eyIkaWQiOiI1MzkiLCJUb3AiOjAsIkxlZnQiOjAsIlJpZ2h0IjowLCJCb3R0b20iOjB9LCJCYWNrZ3JvdW5kIjp7IiRyZWYiOiI4MyJ9LCJJc1Zpc2libGUiOnRydWUsIldpZHRoIjowLjAsIkhlaWdodCI6MC4wLCJCb3JkZXJTdHlsZSI6eyIkaWQiOiI1NDAiLCJMaW5lQ29sb3IiOm51bGwsIkxpbmVXZWlnaHQiOjAuMCwiTGluZVR5cGUiOjAsIlBhcmVudFN0eWxlIjpudWxsfSwiUGFyZW50U3R5bGUiOm51bGx9LCJEYXRlRm9ybWF0Ijp7IiRpZCI6IjU0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QyIiwiRGF0ZVBhcnRJc1Zpc2libGUiOnRydWUsIlRpbWVQYXJ0SXNWaXNpYmxlIjpmYWxzZX19LCJJc1Zpc2libGUiOnRydWUsIlBhcmVudFN0eWxlIjpudWxsfSwiSW5kZXgiOjE4LCJQZXJjZW50YWdlQ29tcGxldGUiOm51bGwsIlBvc2l0aW9uIjp7IlJhdGlvIjowLjIxNzQ3Njk2NDg3OTkxOSwiSXNDdXN0b20iOmZhbHNlfSwiRGF0ZUZvcm1hdCI6eyIkcmVmIjoiNTQxIn0sIklkIjoiOGJkYmM4ZjYtMmJjYi00Y2Y1LTgyYjQtYTQ1NWI3N2M1YjNiIiwiSW1wb3J0SWQiOm51bGwsIlRpdGxlIjoiSW50ZXJzdGVsbGFyIiwiTm90ZSI6bnVsbCwiSHlwZXJsaW5rIjpudWxsLCJJc0NoYW5nZWQiOmZhbHNlLCJJc05ldyI6ZmFsc2V9LHsiJGlkIjoiNTQzIiwiRGF0ZSI6IjIwMTQtMTItMDRUMDA6MDA6MDBaIiwiU3R5bGUiOnsiJGlkIjoiNTQ0IiwiU2hhcGUiOjIsIkNvbm5lY3Rvck1hcmdpbiI6eyIkaWQiOiI1NDUiLCJUb3AiOjAsIkxlZnQiOjIsIlJpZ2h0IjoyLCJCb3R0b20iOjB9LCJDb25uZWN0b3JTdHlsZSI6eyIkaWQiOiI1NDYiLCJMaW5lQ29sb3IiOnsiJHJlZiI6IjU5In0sIkxpbmVXZWlnaHQiOjEuMCwiTGluZVR5cGUiOjAsIlBhcmVudFN0eWxlIjpudWxsfSwiSXNCZWxvd1RpbWViYW5kIjp0cnVlLCJIaWRlRGF0ZSI6ZmFsc2UsIlNoYXBlU2l6ZSI6MCwiU3BhY2luZyI6Mi4wLCJQYWRkaW5nIjp7IiRpZCI6IjU0NyIsIlRvcCI6NywiTGVmdCI6MywiUmlnaHQiOjAsIkJvdHRvbSI6Mn0sIlNoYXBlU3R5bGUiOnsiJGlkIjoiNTQ4IiwiTWFyZ2luIjp7IiRpZCI6IjU0OSIsIlRvcCI6MCwiTGVmdCI6MCwiUmlnaHQiOjAsIkJvdHRvbSI6MH0sIlBhZGRpbmciOnsiJGlkIjoiNTUwIiwiVG9wIjowLCJMZWZ0IjowLCJSaWdodCI6MCwiQm90dG9tIjowfSwiQmFja2dyb3VuZCI6eyIkaWQiOiI1NTEiLCJDb2xvciI6eyIkaWQiOiI1NTIiLCJBIjoyNTUsIlIiOjE2MywiRyI6MTE4LCJCIjo3MH19LCJJc1Zpc2libGUiOnRydWUsIldpZHRoIjoxMi4wLCJIZWlnaHQiOjE0LjAsIkJvcmRlclN0eWxlIjp7IiRpZCI6IjU1MyIsIkxpbmVDb2xvciI6eyIkcmVmIjoiNjgifSwiTGluZVdlaWdodCI6MC4wLCJMaW5lVHlwZSI6MCwiUGFyZW50U3R5bGUiOm51bGx9LCJQYXJlbnRTdHlsZSI6bnVsbH0sIlRpdGxlU3R5bGUiOnsiJGlkIjoiNTU0IiwiRm9udFNldHRpbmdzIjp7IiRpZCI6IjU1NS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AsIlZlcnRpY2FsQWxpZ25tZW50IjowLCJTbWFydEZvcmVncm91bmQiOm51bGwsIkJhY2tncm91bmRGaWxsVHlwZSI6MCwiTWFyZ2luIjp7IiRpZCI6IjU1NiIsIlRvcCI6MCwiTGVmdCI6MCwiUmlnaHQiOjAsIkJvdHRvbSI6MH0sIlBhZGRpbmciOnsiJGlkIjoiNTU3IiwiVG9wIjowLCJMZWZ0IjowLCJSaWdodCI6MCwiQm90dG9tIjowfSwiQmFja2dyb3VuZCI6eyIkcmVmIjoiNzYifSwiSXNWaXNpYmxlIjp0cnVlLCJXaWR0aCI6MC4wLCJIZWlnaHQiOjAuMCwiQm9yZGVyU3R5bGUiOnsiJGlkIjoiNTU4IiwiTGluZUNvbG9yIjpudWxsLCJMaW5lV2VpZ2h0IjowLjAsIkxpbmVUeXBlIjowLCJQYXJlbnRTdHlsZSI6bnVsbH0sIlBhcmVudFN0eWxlIjpudWxsfSwiRGF0ZVN0eWxlIjp7IiRpZCI6IjU1OSIsIkZvbnRTZXR0aW5ncyI6eyIkaWQiOiI1NjA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NjEiLCJUb3AiOjAsIkxlZnQiOjAsIlJpZ2h0IjowLCJCb3R0b20iOjB9LCJQYWRkaW5nIjp7IiRpZCI6IjU2MiIsIlRvcCI6MCwiTGVmdCI6MCwiUmlnaHQiOjAsIkJvdHRvbSI6MH0sIkJhY2tncm91bmQiOnsiJHJlZiI6IjgzIn0sIklzVmlzaWJsZSI6dHJ1ZSwiV2lkdGgiOjAuMCwiSGVpZ2h0IjowLjAsIkJvcmRlclN0eWxlIjp7IiRpZCI6IjU2MyIsIkxpbmVDb2xvciI6bnVsbCwiTGluZVdlaWdodCI6MC4wLCJMaW5lVHlwZSI6MCwiUGFyZW50U3R5bGUiOm51bGx9LCJQYXJlbnRTdHlsZSI6bnVsbH0sIkRhdGVGb3JtYXQiOnsiJGlkIjoiNTY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jUiLCJEYXRlUGFydElzVmlzaWJsZSI6dHJ1ZSwiVGltZVBhcnRJc1Zpc2libGUiOmZhbHNlfX0sIklzVmlzaWJsZSI6dHJ1ZSwiUGFyZW50U3R5bGUiOm51bGx9LCJJbmRleCI6MTksIlBlcmNlbnRhZ2VDb21wbGV0ZSI6bnVsbCwiUG9zaXRpb24iOnsiUmF0aW8iOjAuMCwiSXNDdXN0b20iOmZhbHNlfSwiRGF0ZUZvcm1hdCI6eyIkcmVmIjoiNTY0In0sIklkIjoiYjRkOWU2M2UtNzYzMi00YmEwLThiYjQtN2E2ODFlYmI3OTIwIiwiSW1wb3J0SWQiOm51bGwsIlRpdGxlIjoiVHJ1ZSBEZXRlY3RpdmUiLCJOb3RlIjpudWxsLCJIeXBlcmxpbmsiOm51bGwsIklzQ2hhbmdlZCI6ZmFsc2UsIklzTmV3IjpmYWxzZX0seyIkaWQiOiI1NjYiLCJEYXRlIjoiMjAxNi0wMi0yNVQwMDowMDowMFoiLCJTdHlsZSI6eyIkaWQiOiI1NjciLCJTaGFwZSI6MCwiQ29ubmVjdG9yTWFyZ2luIjp7IiRpZCI6IjU2OCIsIlRvcCI6MCwiTGVmdCI6MiwiUmlnaHQiOjIsIkJvdHRvbSI6MH0sIkNvbm5lY3RvclN0eWxlIjp7IiRpZCI6IjU2OSIsIkxpbmVDb2xvciI6eyIkaWQiOiI1NzAiLCIkdHlwZSI6Ik5MUkUuQ29tbW9uLkRvbS5Tb2xpZENvbG9yQnJ1c2gsIE5MUkUuQ29tbW9uIiwiQ29sb3IiOnsiJGlkIjoiNTcxIiwiQSI6MTI3LCJSIjoxMjEsIkciOjEwNSwiQiI6OTJ9fSwiTGluZVdlaWdodCI6MS4wLCJMaW5lVHlwZSI6MCwiUGFyZW50U3R5bGUiOm51bGx9LCJJc0JlbG93VGltZWJhbmQiOmZhbHNlLCJIaWRlRGF0ZSI6ZmFsc2UsIlNoYXBlU2l6ZSI6MCwiU3BhY2luZyI6Mi4wLCJQYWRkaW5nIjp7IiRpZCI6IjU3MiIsIlRvcCI6NywiTGVmdCI6MywiUmlnaHQiOjAsIkJvdHRvbSI6Mn0sIlNoYXBlU3R5bGUiOnsiJGlkIjoiNTczIiwiTWFyZ2luIjp7IiRpZCI6IjU3NCIsIlRvcCI6MCwiTGVmdCI6MCwiUmlnaHQiOjAsIkJvdHRvbSI6MH0sIlBhZGRpbmciOnsiJGlkIjoiNTc1IiwiVG9wIjowLCJMZWZ0IjowLCJSaWdodCI6MCwiQm90dG9tIjowfSwiQmFja2dyb3VuZCI6eyIkaWQiOiI1NzYiLCJDb2xvciI6eyIkaWQiOiI1NzciLCJBIjoyNTUsIlIiOjEyMSwiRyI6MTA1LCJCIjo5Mn19LCJJc1Zpc2libGUiOnRydWUsIldpZHRoIjoxMi4wLCJIZWlnaHQiOjE0LjAsIkJvcmRlclN0eWxlIjp7IiRpZCI6IjU3OCIsIkxpbmVDb2xvciI6eyIkcmVmIjoiNjgifSwiTGluZVdlaWdodCI6MC4wLCJMaW5lVHlwZSI6MCwiUGFyZW50U3R5bGUiOm51bGx9LCJQYXJlbnRTdHlsZSI6bnVsbH0sIlRpdGxlU3R5bGUiOnsiJGlkIjoiNTc5IiwiRm9udFNldHRpbmdzIjp7IiRpZCI6IjU4MC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U4MSIsIlRvcCI6MCwiTGVmdCI6MCwiUmlnaHQiOjAsIkJvdHRvbSI6MH0sIlBhZGRpbmciOnsiJGlkIjoiNTgyIiwiVG9wIjowLCJMZWZ0IjowLCJSaWdodCI6MCwiQm90dG9tIjowfSwiQmFja2dyb3VuZCI6eyIkcmVmIjoiNzYifSwiSXNWaXNpYmxlIjp0cnVlLCJXaWR0aCI6MC4wLCJIZWlnaHQiOjAuMCwiQm9yZGVyU3R5bGUiOnsiJGlkIjoiNTgzIiwiTGluZUNvbG9yIjpudWxsLCJMaW5lV2VpZ2h0IjowLjAsIkxpbmVUeXBlIjowLCJQYXJlbnRTdHlsZSI6bnVsbH0sIlBhcmVudFN0eWxlIjpudWxsfSwiRGF0ZVN0eWxlIjp7IiRpZCI6IjU4NCIsIkZvbnRTZXR0aW5ncyI6eyIkaWQiOiI1ODU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ODYiLCJUb3AiOjAsIkxlZnQiOjAsIlJpZ2h0IjowLCJCb3R0b20iOjB9LCJQYWRkaW5nIjp7IiRpZCI6IjU4NyIsIlRvcCI6MCwiTGVmdCI6MCwiUmlnaHQiOjAsIkJvdHRvbSI6MH0sIkJhY2tncm91bmQiOnsiJHJlZiI6IjgzIn0sIklzVmlzaWJsZSI6dHJ1ZSwiV2lkdGgiOjAuMCwiSGVpZ2h0IjowLjAsIkJvcmRlclN0eWxlIjp7IiRpZCI6IjU4OCIsIkxpbmVDb2xvciI6bnVsbCwiTGluZVdlaWdodCI6MC4wLCJMaW5lVHlwZSI6MCwiUGFyZW50U3R5bGUiOm51bGx9LCJQYXJlbnRTdHlsZSI6bnVsbH0sIkRhdGVGb3JtYXQiOnsiJGlkIjoiNTg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TAiLCJEYXRlUGFydElzVmlzaWJsZSI6dHJ1ZSwiVGltZVBhcnRJc1Zpc2libGUiOmZhbHNlfX0sIklzVmlzaWJsZSI6dHJ1ZSwiUGFyZW50U3R5bGUiOm51bGx9LCJJbmRleCI6MjAsIlBlcmNlbnRhZ2VDb21wbGV0ZSI6bnVsbCwiUG9zaXRpb24iOnsiUmF0aW8iOjAuMTU2NjY5NTg4NDQyMjAxOTcsIklzQ3VzdG9tIjp0cnVlfSwiRGF0ZUZvcm1hdCI6eyIkcmVmIjoiNTg5In0sIklkIjoiZDA3ZDEwNzItZjgzZS00NjI5LWI3NzItNWJkYzFmMDFjYTc1IiwiSW1wb3J0SWQiOm51bGwsIlRpdGxlIjoiVGhlIENyZWF0aXZlIENvbnNjaWVuY2UgQXdhcmQiLCJOb3RlIjpudWxsLCJIeXBlcmxpbmsiOm51bGwsIklzQ2hhbmdlZCI6ZmFsc2UsIklzTmV3IjpmYWxzZX0seyIkaWQiOiI1OTEiLCJEYXRlIjoiMjAxNy0xMS0wNFQwMDowMDowMFoiLCJTdHlsZSI6eyIkaWQiOiI1OTIiLCJTaGFwZSI6MiwiQ29ubmVjdG9yTWFyZ2luIjp7IiRpZCI6IjU5MyIsIlRvcCI6MCwiTGVmdCI6MiwiUmlnaHQiOjIsIkJvdHRvbSI6MH0sIkNvbm5lY3RvclN0eWxlIjp7IiRpZCI6IjU5NCIsIkxpbmVDb2xvciI6eyIkcmVmIjoiNTkifSwiTGluZVdlaWdodCI6MS4wLCJMaW5lVHlwZSI6MCwiUGFyZW50U3R5bGUiOm51bGx9LCJJc0JlbG93VGltZWJhbmQiOnRydWUsIkhpZGVEYXRlIjpmYWxzZSwiU2hhcGVTaXplIjowLCJTcGFjaW5nIjoyLjAsIlBhZGRpbmciOnsiJGlkIjoiNTk1IiwiVG9wIjo3LCJMZWZ0IjozLCJSaWdodCI6MCwiQm90dG9tIjoyfSwiU2hhcGVTdHlsZSI6eyIkaWQiOiI1OTYiLCJNYXJnaW4iOnsiJGlkIjoiNTk3IiwiVG9wIjowLCJMZWZ0IjowLCJSaWdodCI6MCwiQm90dG9tIjowfSwiUGFkZGluZyI6eyIkaWQiOiI1OTgiLCJUb3AiOjAsIkxlZnQiOjAsIlJpZ2h0IjowLCJCb3R0b20iOjB9LCJCYWNrZ3JvdW5kIjp7IiRpZCI6IjU5OSIsIkNvbG9yIjp7IiRpZCI6IjYwMCIsIkEiOjI1NSwiUiI6MTYzLCJHIjoxMTgsIkIiOjcwfX0sIklzVmlzaWJsZSI6dHJ1ZSwiV2lkdGgiOjEyLjAsIkhlaWdodCI6MTQuMCwiQm9yZGVyU3R5bGUiOnsiJGlkIjoiNjAxIiwiTGluZUNvbG9yIjp7IiRyZWYiOiI2OCJ9LCJMaW5lV2VpZ2h0IjowLjAsIkxpbmVUeXBlIjowLCJQYXJlbnRTdHlsZSI6bnVsbH0sIlBhcmVudFN0eWxlIjpudWxsfSwiVGl0bGVTdHlsZSI6eyIkaWQiOiI2MDIiLCJGb250U2V0dGluZ3MiOnsiJGlkIjoiNjAzIiwiRm9udFNpemUiOjEyLCJGb250TmFtZSI6IkNhbGlicmkiLCJJc0JvbGQiOnRydWUsIklzSXRhbGljIjpmYWxzZSwiSXNVbmRlcmxpbmVkIjpmYWxzZSwiUGFyZW50U3R5bGUiOm51bGx9LCJBdXRvU2l6ZSI6MCwiRm9yZWdyb3VuZCI6eyIkcmVmIjoiNzIifSwiTWF4V2lkdGgiOjIwMC4wLCJNYXhIZWlnaHQiOiJJbmZpbml0eSIsIlNtYXJ0Rm9yZWdyb3VuZElzQWN0aXZlIjpmYWxzZSwiSG9yaXpvbnRhbEFsaWdubWVudCI6MCwiVmVydGljYWxBbGlnbm1lbnQiOjAsIlNtYXJ0Rm9yZWdyb3VuZCI6bnVsbCwiQmFja2dyb3VuZEZpbGxUeXBlIjowLCJNYXJnaW4iOnsiJGlkIjoiNjA0IiwiVG9wIjowLCJMZWZ0IjowLCJSaWdodCI6MCwiQm90dG9tIjowfSwiUGFkZGluZyI6eyIkaWQiOiI2MDUiLCJUb3AiOjAsIkxlZnQiOjAsIlJpZ2h0IjowLCJCb3R0b20iOjB9LCJCYWNrZ3JvdW5kIjp7IiRyZWYiOiI3NiJ9LCJJc1Zpc2libGUiOnRydWUsIldpZHRoIjowLjAsIkhlaWdodCI6MC4wLCJCb3JkZXJTdHlsZSI6eyIkaWQiOiI2MDYiLCJMaW5lQ29sb3IiOm51bGwsIkxpbmVXZWlnaHQiOjAuMCwiTGluZVR5cGUiOjAsIlBhcmVudFN0eWxlIjpudWxsfSwiUGFyZW50U3R5bGUiOm51bGx9LCJEYXRlU3R5bGUiOnsiJGlkIjoiNjA3IiwiRm9udFNldHRpbmdzIjp7IiRpZCI6IjYwO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YwOSIsIlRvcCI6MCwiTGVmdCI6MCwiUmlnaHQiOjAsIkJvdHRvbSI6MH0sIlBhZGRpbmciOnsiJGlkIjoiNjEwIiwiVG9wIjowLCJMZWZ0IjowLCJSaWdodCI6MCwiQm90dG9tIjowfSwiQmFja2dyb3VuZCI6eyIkcmVmIjoiODMifSwiSXNWaXNpYmxlIjp0cnVlLCJXaWR0aCI6MC4wLCJIZWlnaHQiOjAuMCwiQm9yZGVyU3R5bGUiOnsiJGlkIjoiNjExIiwiTGluZUNvbG9yIjpudWxsLCJMaW5lV2VpZ2h0IjowLjAsIkxpbmVUeXBlIjowLCJQYXJlbnRTdHlsZSI6bnVsbH0sIlBhcmVudFN0eWxlIjpudWxsfSwiRGF0ZUZvcm1hdCI6eyIkaWQiOiI2M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xMyIsIkRhdGVQYXJ0SXNWaXNpYmxlIjp0cnVlLCJUaW1lUGFydElzVmlzaWJsZSI6ZmFsc2V9fSwiSXNWaXNpYmxlIjp0cnVlLCJQYXJlbnRTdHlsZSI6bnVsbH0sIkluZGV4IjoyMSwiUGVyY2VudGFnZUNvbXBsZXRlIjpudWxsLCJQb3NpdGlvbiI6eyJSYXRpbyI6MC4wLCJJc0N1c3RvbSI6ZmFsc2V9LCJEYXRlRm9ybWF0Ijp7IiRyZWYiOiI2MTIifSwiSWQiOiIyN2JlOTc1ZC00NWQyLTQyYWItOTgxYy1hNTU3ZTE4NjRhN2MiLCJJbXBvcnRJZCI6bnVsbCwiVGl0bGUiOiJUaGUgRGFyayBUb3dlciIsIk5vdGUiOm51bGwsIkh5cGVybGluayI6bnVsbCwiSXNDaGFuZ2VkIjpmYWxzZSwiSXNOZXciOmZhbHNlfSx7IiRpZCI6IjYxNCIsIkRhdGUiOiIyMDE4LTExLTA0VDAwOjAwOjAwWiIsIlN0eWxlIjp7IiRpZCI6IjYxNSIsIlNoYXBlIjowLCJDb25uZWN0b3JNYXJnaW4iOnsiJGlkIjoiNjE2IiwiVG9wIjowLCJMZWZ0IjoyLCJSaWdodCI6MiwiQm90dG9tIjowfSwiQ29ubmVjdG9yU3R5bGUiOnsiJGlkIjoiNjE3IiwiTGluZUNvbG9yIjp7IiRpZCI6IjYxOCIsIiR0eXBlIjoiTkxSRS5Db21tb24uRG9tLlNvbGlkQ29sb3JCcnVzaCwgTkxSRS5Db21tb24iLCJDb2xvciI6eyIkaWQiOiI2MTkiLCJBIjoxMjcsIlIiOjEyMSwiRyI6MTA1LCJCIjo5Mn19LCJMaW5lV2VpZ2h0IjoxLjAsIkxpbmVUeXBlIjowLCJQYXJlbnRTdHlsZSI6bnVsbH0sIklzQmVsb3dUaW1lYmFuZCI6ZmFsc2UsIkhpZGVEYXRlIjpmYWxzZSwiU2hhcGVTaXplIjowLCJTcGFjaW5nIjoyLjAsIlBhZGRpbmciOnsiJGlkIjoiNjIwIiwiVG9wIjo3LCJMZWZ0IjozLCJSaWdodCI6MCwiQm90dG9tIjoyfSwiU2hhcGVTdHlsZSI6eyIkaWQiOiI2MjEiLCJNYXJnaW4iOnsiJGlkIjoiNjIyIiwiVG9wIjowLCJMZWZ0IjowLCJSaWdodCI6MCwiQm90dG9tIjowfSwiUGFkZGluZyI6eyIkaWQiOiI2MjMiLCJUb3AiOjAsIkxlZnQiOjAsIlJpZ2h0IjowLCJCb3R0b20iOjB9LCJCYWNrZ3JvdW5kIjp7IiRpZCI6IjYyNCIsIkNvbG9yIjp7IiRpZCI6IjYyNSIsIkEiOjI1NSwiUiI6MTIxLCJHIjoxMDUsIkIiOjkyfX0sIklzVmlzaWJsZSI6dHJ1ZSwiV2lkdGgiOjEyLjAsIkhlaWdodCI6MTQuMCwiQm9yZGVyU3R5bGUiOnsiJGlkIjoiNjI2IiwiTGluZUNvbG9yIjp7IiRyZWYiOiI2OCJ9LCJMaW5lV2VpZ2h0IjowLjAsIkxpbmVUeXBlIjowLCJQYXJlbnRTdHlsZSI6bnVsbH0sIlBhcmVudFN0eWxlIjpudWxsfSwiVGl0bGVTdHlsZSI6eyIkaWQiOiI2MjciLCJGb250U2V0dGluZ3MiOnsiJGlkIjoiNjI4IiwiRm9udFNpemUiOjEyLCJGb250TmFtZSI6IkNhbGlicmkiLCJJc0JvbGQiOnRydW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NjI5IiwiVG9wIjowLCJMZWZ0IjowLCJSaWdodCI6MCwiQm90dG9tIjowfSwiUGFkZGluZyI6eyIkaWQiOiI2MzAiLCJUb3AiOjAsIkxlZnQiOjAsIlJpZ2h0IjowLCJCb3R0b20iOjB9LCJCYWNrZ3JvdW5kIjp7IiRyZWYiOiI3NiJ9LCJJc1Zpc2libGUiOnRydWUsIldpZHRoIjowLjAsIkhlaWdodCI6MC4wLCJCb3JkZXJTdHlsZSI6eyIkaWQiOiI2MzEiLCJMaW5lQ29sb3IiOm51bGwsIkxpbmVXZWlnaHQiOjAuMCwiTGluZVR5cGUiOjAsIlBhcmVudFN0eWxlIjpudWxsfSwiUGFyZW50U3R5bGUiOm51bGx9LCJEYXRlU3R5bGUiOnsiJGlkIjoiNjMyIiwiRm9udFNldHRpbmdzIjp7IiRpZCI6IjYzMy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YzNCIsIlRvcCI6MCwiTGVmdCI6MCwiUmlnaHQiOjAsIkJvdHRvbSI6MH0sIlBhZGRpbmciOnsiJGlkIjoiNjM1IiwiVG9wIjowLCJMZWZ0IjowLCJSaWdodCI6MCwiQm90dG9tIjowfSwiQmFja2dyb3VuZCI6eyIkcmVmIjoiODMifSwiSXNWaXNpYmxlIjp0cnVlLCJXaWR0aCI6MC4wLCJIZWlnaHQiOjAuMCwiQm9yZGVyU3R5bGUiOnsiJGlkIjoiNjM2IiwiTGluZUNvbG9yIjpudWxsLCJMaW5lV2VpZ2h0IjowLjAsIkxpbmVUeXBlIjowLCJQYXJlbnRTdHlsZSI6bnVsbH0sIlBhcmVudFN0eWxlIjpudWxsfSwiRGF0ZUZvcm1hdCI6eyIkaWQiOiI2Mzc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2MzgiLCJEYXRlUGFydElzVmlzaWJsZSI6dHJ1ZSwiVGltZVBhcnRJc1Zpc2libGUiOmZhbHNlfX0sIklzVmlzaWJsZSI6dHJ1ZSwiUGFyZW50U3R5bGUiOm51bGx9LCJJbmRleCI6MjIsIlBlcmNlbnRhZ2VDb21wbGV0ZSI6bnVsbCwiUG9zaXRpb24iOnsiUmF0aW8iOjAuMDg1ODU3OTg0NzU0Nzc0MzExLCJJc0N1c3RvbSI6dHJ1ZX0sIkRhdGVGb3JtYXQiOnsiJHJlZiI6IjYzNyJ9LCJJZCI6ImY0NjMyNmIyLTFhMGUtNDkwNS1iOTBlLWE2Mjc2NzAwNWU4ZiIsIkltcG9ydElkIjpudWxsLCJUaXRsZSI6IkhpcyA0OXRoIGJpcnRoZGF5IiwiTm90ZSI6bnVsbCwiSHlwZXJsaW5rIjpudWxsLCJJc0NoYW5nZWQiOmZhbHNlLCJJc05ldyI6ZmFsc2V9XSwiVGFza3MiOlt7IiRpZCI6IjYzOSIsIkdyb3VwTmFtZSI6bnVsbCwiU3RhcnREYXRlIjoiMjAxOC0xMS0wMVQwMDowMDowMCIsIkVuZERhdGUiOiIyMDE4LTExLTAxVDIzOjU5OjAwIiwiUGVyY2VudGFnZUNvbXBsZXRlIjpudWxsLCJTdHlsZSI6eyIkaWQiOiI2NDAiLCJTaGFwZSI6MiwiU2hhcGVUaGlja25lc3MiOjEsIkR1cmF0aW9uRm9ybWF0IjowLCJJbmNsdWRlTm9uV29ya2luZ0RheXNJbkR1cmF0aW9uIjpmYWxzZSwiUGVyY2VudGFnZUNvbXBsZXRlU3R5bGUiOnsiJGlkIjoiNjQxIiwiRm9udFNldHRpbmdzIjp7IiRpZCI6IjY0MiIsIkZvbnRTaXplIjoxMCwiRm9udE5hbWUiOiJDYWxpYnJpIiwiSXNCb2xkIjpmYWxzZSwiSXNJdGFsaWMiOmZhbHNlLCJJc1VuZGVybGluZWQiOmZhbHNlLCJQYXJlbnRTdHlsZSI6bnVsbH0sIkF1dG9TaXplIjowLCJGb3JlZ3JvdW5kIjp7IiRpZCI6IjY0MyIsIkNvbG9yIjp7IiRyZWYiOiI5MCJ9fSwiTWF4V2lkdGgiOjIwMC4wLCJNYXhIZWlnaHQiOiJJbmZpbml0eSIsIlNtYXJ0Rm9yZWdyb3VuZElzQWN0aXZlIjpmYWxzZSwiSG9yaXpvbnRhbEFsaWdubWVudCI6MCwiVmVydGljYWxBbGlnbm1lbnQiOjAsIlNtYXJ0Rm9yZWdyb3VuZCI6bnVsbCwiQmFja2dyb3VuZEZpbGxUeXBlIjowLCJNYXJnaW4iOnsiJGlkIjoiNjQ0IiwiVG9wIjowLCJMZWZ0IjowLCJSaWdodCI6MCwiQm90dG9tIjowfSwiUGFkZGluZyI6eyIkaWQiOiI2NDUiLCJUb3AiOjAsIkxlZnQiOjAsIlJpZ2h0IjowLCJCb3R0b20iOjB9LCJCYWNrZ3JvdW5kIjp7IiRyZWYiOiI5MyJ9LCJJc1Zpc2libGUiOnRydWUsIldpZHRoIjowLjAsIkhlaWdodCI6MC4wLCJCb3JkZXJTdHlsZSI6eyIkaWQiOiI2NDYiLCJMaW5lQ29sb3IiOm51bGwsIkxpbmVXZWlnaHQiOjAuMCwiTGluZVR5cGUiOjAsIlBhcmVudFN0eWxlIjpudWxsfSwiUGFyZW50U3R5bGUiOm51bGx9LCJEdXJhdGlvblN0eWxlIjp7IiRpZCI6IjY0NyIsIkZvbnRTZXR0aW5ncyI6eyIkaWQiOiI2NDgiLCJGb250U2l6ZSI6MTAsIkZvbnROYW1lIjoiQ2FsaWJyaSIsIklzQm9sZCI6ZmFsc2UsIklzSXRhbGljIjpmYWxzZSwiSXNVbmRlcmxpbmVkIjpmYWxzZSwiUGFyZW50U3R5bGUiOm51bGx9LCJBdXRvU2l6ZSI6MCwiRm9yZWdyb3VuZCI6eyIkaWQiOiI2NDkiLCJDb2xvciI6eyIkcmVmIjoiOTcifX0sIk1heFdpZHRoIjoyMDAuMCwiTWF4SGVpZ2h0IjoiSW5maW5pdHkiLCJTbWFydEZvcmVncm91bmRJc0FjdGl2ZSI6ZmFsc2UsIkhvcml6b250YWxBbGlnbm1lbnQiOjAsIlZlcnRpY2FsQWxpZ25tZW50IjowLCJTbWFydEZvcmVncm91bmQiOm51bGwsIkJhY2tncm91bmRGaWxsVHlwZSI6MCwiTWFyZ2luIjp7IiRpZCI6IjY1MCIsIlRvcCI6MCwiTGVmdCI6MCwiUmlnaHQiOjAsIkJvdHRvbSI6MH0sIlBhZGRpbmciOnsiJGlkIjoiNjUxIiwiVG9wIjowLCJMZWZ0IjowLCJSaWdodCI6MCwiQm90dG9tIjowfSwiQmFja2dyb3VuZCI6eyIkcmVmIjoiMTAwIn0sIklzVmlzaWJsZSI6dHJ1ZSwiV2lkdGgiOjAuMCwiSGVpZ2h0IjowLjAsIkJvcmRlclN0eWxlIjp7IiRpZCI6IjY1MiIsIkxpbmVDb2xvciI6bnVsbCwiTGluZVdlaWdodCI6MC4wLCJMaW5lVHlwZSI6MCwiUGFyZW50U3R5bGUiOm51bGx9LCJQYXJlbnRTdHlsZSI6bnVsbH0sIkhvcml6b250YWxDb25uZWN0b3JTdHlsZSI6eyIkaWQiOiI2NTMiLCJMaW5lQ29sb3IiOnsiJHJlZiI6IjEwMiJ9LCJMaW5lV2VpZ2h0IjoxLjAsIkxpbmVUeXBlIjowLCJQYXJlbnRTdHlsZSI6bnVsbH0sIlZlcnRpY2FsQ29ubmVjdG9yU3R5bGUiOnsiJGlkIjoiNjU0IiwiTGluZUNvbG9yIjp7IiRyZWYiOiIxMDU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Y1NSIsIk1hcmdpbiI6eyIkaWQiOiI2NTYiLCJUb3AiOjAsIkxlZnQiOjQsIlJpZ2h0Ijo0LCJCb3R0b20iOjB9LCJQYWRkaW5nIjp7IiRpZCI6IjY1NyIsIlRvcCI6MCwiTGVmdCI6MCwiUmlnaHQiOjAsIkJvdHRvbSI6MH0sIkJhY2tncm91bmQiOnsiJGlkIjoiNjU4IiwiQ29sb3IiOnsiJGlkIjoiNjU5IiwiQSI6MjU1LCJSIjo5MSwiRyI6MTU1LCJCIjoyMTN9fSwiSXNWaXNpYmxlIjp0cnVlLCJXaWR0aCI6MC4wLCJIZWlnaHQiOjE2LjAsIkJvcmRlclN0eWxlIjp7IiRpZCI6IjY2MCIsIkxpbmVDb2xvciI6eyIkcmVmIjoiMTEzIn0sIkxpbmVXZWlnaHQiOjAuMCwiTGluZVR5cGUiOjAsIlBhcmVudFN0eWxlIjpudWxsfSwiUGFyZW50U3R5bGUiOm51bGx9LCJUaXRsZVN0eWxlIjp7IiRpZCI6IjY2MSIsIkZvbnRTZXR0aW5ncyI6eyIkaWQiOiI2NjIiLCJGb250U2l6ZSI6MTEsIkZvbnROYW1lIjoiQ2FsaWJyaSIsIklzQm9sZCI6dHJ1ZSwiSXNJdGFsaWMiOmZhbHNlLCJJc1VuZGVybGluZWQiOmZhbHNlLCJQYXJlbnRTdHlsZSI6bnVsbH0sIkF1dG9TaXplIjowLCJGb3JlZ3JvdW5kIjp7IiRpZCI6IjY2MyIsIkNvbG9yIjp7IiRyZWYiOiIxMTgifX0sIk1heFdpZHRoIjo5NjAuMCwiTWF4SGVpZ2h0IjoiSW5maW5pdHkiLCJTbWFydEZvcmVncm91bmRJc0FjdGl2ZSI6ZmFsc2UsIkhvcml6b250YWxBbGlnbm1lbnQiOjEsIlZlcnRpY2FsQWxpZ25tZW50IjowLCJTbWFydEZvcmVncm91bmQiOm51bGwsIkJhY2tncm91bmRGaWxsVHlwZSI6MCwiTWFyZ2luIjp7IiRpZCI6IjY2NCIsIlRvcCI6MCwiTGVmdCI6MCwiUmlnaHQiOjAsIkJvdHRvbSI6MH0sIlBhZGRpbmciOnsiJGlkIjoiNjY1IiwiVG9wIjowLCJMZWZ0IjowLCJSaWdodCI6MCwiQm90dG9tIjowfSwiQmFja2dyb3VuZCI6eyIkcmVmIjoiMTIxIn0sIklzVmlzaWJsZSI6dHJ1ZSwiV2lkdGgiOjAuMCwiSGVpZ2h0IjowLjAsIkJvcmRlclN0eWxlIjp7IiRpZCI6IjY2NiIsIkxpbmVDb2xvciI6bnVsbCwiTGluZVdlaWdodCI6MC4wLCJMaW5lVHlwZSI6MCwiUGFyZW50U3R5bGUiOm51bGx9LCJQYXJlbnRTdHlsZSI6bnVsbH0sIkRhdGVTdHlsZSI6eyIkaWQiOiI2NjciLCJGb250U2V0dGluZ3MiOnsiJGlkIjoiNjY4IiwiRm9udFNpemUiOjEwLCJGb250TmFtZSI6IkNhbGlicmkiLCJJc0JvbGQiOmZhbHNlLCJJc0l0YWxpYyI6ZmFsc2UsIklzVW5kZXJsaW5lZCI6ZmFsc2UsIlBhcmVudFN0eWxlIjpudWxsfSwiQXV0b1NpemUiOjAsIkZvcmVncm91bmQiOnsiJGlkIjoiNjY5IiwiQ29sb3IiOnsiJHJlZiI6IjEyNSJ9fSwiTWF4V2lkdGgiOjIwMC4wLCJNYXhIZWlnaHQiOiJJbmZpbml0eSIsIlNtYXJ0Rm9yZWdyb3VuZElzQWN0aXZlIjpmYWxzZSwiSG9yaXpvbnRhbEFsaWdubWVudCI6MCwiVmVydGljYWxBbGlnbm1lbnQiOjAsIlNtYXJ0Rm9yZWdyb3VuZCI6bnVsbCwiQmFja2dyb3VuZEZpbGxUeXBlIjowLCJNYXJnaW4iOnsiJGlkIjoiNjcwIiwiVG9wIjowLCJMZWZ0IjowLCJSaWdodCI6MCwiQm90dG9tIjowfSwiUGFkZGluZyI6eyIkaWQiOiI2NzEiLCJUb3AiOjAsIkxlZnQiOjAsIlJpZ2h0IjowLCJCb3R0b20iOjB9LCJCYWNrZ3JvdW5kIjp7IiRyZWYiOiIxMjgifSwiSXNWaXNpYmxlIjp0cnVlLCJXaWR0aCI6MC4wLCJIZWlnaHQiOjAuMCwiQm9yZGVyU3R5bGUiOnsiJGlkIjoiNjcyIiwiTGluZUNvbG9yIjpudWxsLCJMaW5lV2VpZ2h0IjowLjAsIkxpbmVUeXBlIjowLCJQYXJlbnRTdHlsZSI6bnVsbH0sIlBhcmVudFN0eWxlIjpudWxsfSwiRGF0ZUZvcm1hdCI6eyIkaWQiOiI2N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SwiU21hcnREdXJhdGlvbkFjdGl2YXRlZCI6ZmFsc2UsIkRhdGVGb3JtYXQiOnsiJHJlZiI6IjY3MyJ9LCJJZCI6ImJmN2RhNDQ2LTMyZTQtNDg2OS1iZTJlLTljMGUyMzRhMjdlYyIsIkltcG9ydElkIjpudWxsLCJUaXRsZSI6bnVsbCwiTm90ZSI6bnVsbCwiSHlwZXJsaW5rIjpudWxsLCJJc0NoYW5nZWQiOmZhbHNlLCJJc05ldyI6ZmFsc2V9XSwiTXNQcm9qZWN0SXRlbXNUcmVlIjp7IiRpZCI6IjY3NCIsIlJvb3QiOnsiSW1wb3J0SWQiOm51bGwsIklzSW1wb3J0ZWQiOmZhbHNlLCJDaGlsZHJlbiI6W119fSwiTWV0YWRhdGEiOnsiJGlkIjoiNjc1IiwiUmVjZW50Q29sb3JzQ29sbGVjdGlvbiI6IltdIn0sIlNldHRpbmdzIjp7IiRpZCI6IjY3NiIsIkltcGFPcHRpb25zIjp7IiRpZCI6IjY3Ny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0cnVlLCJJbXBvcnRUeXBlIjowLCJGaWxlUGF0aCI6bnVsbCwiVGltZUNvbmZpZ3VyYXRpb24iOnsiJGlkIjoiNjc4IiwiVXNlVGltZSI6ZmFsc2UsIldvcmtEYXlTdGFydCI6IjAwOjAwOjAwIiwiV29ya0RheUVuZCI6IjIzOjU5OjAwIn0sIkxhc3RVc2VkVGVtcGxhdGVJZCI6ImMxMWY2ZjQ5LTdkYjgtNDVmZC1iYTMyLWJmY2FlYTQ5MmYzOSJ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2018-11-02T08:05:12Z</dcterms:created>
  <dcterms:modified xsi:type="dcterms:W3CDTF">2018-11-02T08:59:39Z</dcterms:modified>
</cp:coreProperties>
</file>