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8" r:id="rId2"/>
  </p:sldIdLst>
  <p:sldSz cx="12192000" cy="6858000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2CC"/>
    <a:srgbClr val="FEEDCF"/>
    <a:srgbClr val="93B4B3"/>
    <a:srgbClr val="F5B68B"/>
    <a:srgbClr val="B7CDCC"/>
    <a:srgbClr val="AD7B49"/>
    <a:srgbClr val="A8C2C2"/>
    <a:srgbClr val="BC8E60"/>
    <a:srgbClr val="946A3F"/>
    <a:srgbClr val="FEDA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99" d="100"/>
          <a:sy n="99" d="100"/>
        </p:scale>
        <p:origin x="96" y="8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D8C9A-1A88-4364-B4E5-4564884B8248}" type="datetimeFigureOut">
              <a:rPr lang="ro-RO" smtClean="0"/>
              <a:t>05.10.2018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7082D-B319-41A1-9172-ED9672D6BC2D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5126903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D8C9A-1A88-4364-B4E5-4564884B8248}" type="datetimeFigureOut">
              <a:rPr lang="ro-RO" smtClean="0"/>
              <a:t>05.10.2018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7082D-B319-41A1-9172-ED9672D6BC2D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433889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D8C9A-1A88-4364-B4E5-4564884B8248}" type="datetimeFigureOut">
              <a:rPr lang="ro-RO" smtClean="0"/>
              <a:t>05.10.2018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7082D-B319-41A1-9172-ED9672D6BC2D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4187710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D8C9A-1A88-4364-B4E5-4564884B8248}" type="datetimeFigureOut">
              <a:rPr lang="ro-RO" smtClean="0"/>
              <a:t>05.10.2018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7082D-B319-41A1-9172-ED9672D6BC2D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262964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D8C9A-1A88-4364-B4E5-4564884B8248}" type="datetimeFigureOut">
              <a:rPr lang="ro-RO" smtClean="0"/>
              <a:t>05.10.2018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7082D-B319-41A1-9172-ED9672D6BC2D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380589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D8C9A-1A88-4364-B4E5-4564884B8248}" type="datetimeFigureOut">
              <a:rPr lang="ro-RO" smtClean="0"/>
              <a:t>05.10.2018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7082D-B319-41A1-9172-ED9672D6BC2D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5359916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D8C9A-1A88-4364-B4E5-4564884B8248}" type="datetimeFigureOut">
              <a:rPr lang="ro-RO" smtClean="0"/>
              <a:t>05.10.2018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7082D-B319-41A1-9172-ED9672D6BC2D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96001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D8C9A-1A88-4364-B4E5-4564884B8248}" type="datetimeFigureOut">
              <a:rPr lang="ro-RO" smtClean="0"/>
              <a:t>05.10.2018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7082D-B319-41A1-9172-ED9672D6BC2D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39999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D8C9A-1A88-4364-B4E5-4564884B8248}" type="datetimeFigureOut">
              <a:rPr lang="ro-RO" smtClean="0"/>
              <a:t>05.10.2018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7082D-B319-41A1-9172-ED9672D6BC2D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518863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D8C9A-1A88-4364-B4E5-4564884B8248}" type="datetimeFigureOut">
              <a:rPr lang="ro-RO" smtClean="0"/>
              <a:t>05.10.2018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7082D-B319-41A1-9172-ED9672D6BC2D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2021064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D8C9A-1A88-4364-B4E5-4564884B8248}" type="datetimeFigureOut">
              <a:rPr lang="ro-RO" smtClean="0"/>
              <a:t>05.10.2018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7082D-B319-41A1-9172-ED9672D6BC2D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118762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6D8C9A-1A88-4364-B4E5-4564884B8248}" type="datetimeFigureOut">
              <a:rPr lang="ro-RO" smtClean="0"/>
              <a:t>05.10.2018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77082D-B319-41A1-9172-ED9672D6BC2D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271448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slideLayout" Target="../slideLayouts/slideLayout7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113" Type="http://schemas.openxmlformats.org/officeDocument/2006/relationships/image" Target="../media/image1.jpg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54" Type="http://schemas.openxmlformats.org/officeDocument/2006/relationships/tags" Target="../tags/tag54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14" Type="http://schemas.openxmlformats.org/officeDocument/2006/relationships/image" Target="../media/image2.png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image" Target="../media/image3.png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111" Type="http://schemas.openxmlformats.org/officeDocument/2006/relationships/tags" Target="../tags/tag1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121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912" name="OTLSHAPE_M_b176c7f471f44d08bff7fd45be593b20_Connector1"/>
          <p:cNvCxnSpPr/>
          <p:nvPr>
            <p:custDataLst>
              <p:tags r:id="rId2"/>
            </p:custDataLst>
          </p:nvPr>
        </p:nvCxnSpPr>
        <p:spPr>
          <a:xfrm>
            <a:off x="10659445" y="4178300"/>
            <a:ext cx="0" cy="577928"/>
          </a:xfrm>
          <a:prstGeom prst="line">
            <a:avLst/>
          </a:prstGeom>
          <a:ln w="9525" cap="flat" cmpd="sng" algn="ctr">
            <a:solidFill>
              <a:srgbClr val="486CA0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11" name="OTLSHAPE_M_b04134909ee546e8bf48f08628b45ec8_Connector2"/>
          <p:cNvCxnSpPr/>
          <p:nvPr>
            <p:custDataLst>
              <p:tags r:id="rId3"/>
            </p:custDataLst>
          </p:nvPr>
        </p:nvCxnSpPr>
        <p:spPr>
          <a:xfrm>
            <a:off x="9852194" y="4665992"/>
            <a:ext cx="0" cy="784001"/>
          </a:xfrm>
          <a:prstGeom prst="line">
            <a:avLst/>
          </a:prstGeom>
          <a:ln w="9525" cap="flat" cmpd="sng" algn="ctr">
            <a:solidFill>
              <a:srgbClr val="486CA0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10" name="OTLSHAPE_M_b04134909ee546e8bf48f08628b45ec8_Connector1"/>
          <p:cNvCxnSpPr/>
          <p:nvPr>
            <p:custDataLst>
              <p:tags r:id="rId4"/>
            </p:custDataLst>
          </p:nvPr>
        </p:nvCxnSpPr>
        <p:spPr>
          <a:xfrm>
            <a:off x="9852194" y="4178300"/>
            <a:ext cx="0" cy="317174"/>
          </a:xfrm>
          <a:prstGeom prst="line">
            <a:avLst/>
          </a:prstGeom>
          <a:ln w="9525" cap="flat" cmpd="sng" algn="ctr">
            <a:solidFill>
              <a:srgbClr val="486CA0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09" name="OTLSHAPE_M_9d4e5f585039410ca8d3dfdbcc6a7499_Connector2"/>
          <p:cNvCxnSpPr/>
          <p:nvPr>
            <p:custDataLst>
              <p:tags r:id="rId5"/>
            </p:custDataLst>
          </p:nvPr>
        </p:nvCxnSpPr>
        <p:spPr>
          <a:xfrm>
            <a:off x="8883138" y="4665992"/>
            <a:ext cx="0" cy="562682"/>
          </a:xfrm>
          <a:prstGeom prst="line">
            <a:avLst/>
          </a:prstGeom>
          <a:ln w="9525" cap="flat" cmpd="sng" algn="ctr">
            <a:solidFill>
              <a:srgbClr val="E9C6B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08" name="OTLSHAPE_M_9d4e5f585039410ca8d3dfdbcc6a7499_Connector1"/>
          <p:cNvCxnSpPr/>
          <p:nvPr>
            <p:custDataLst>
              <p:tags r:id="rId6"/>
            </p:custDataLst>
          </p:nvPr>
        </p:nvCxnSpPr>
        <p:spPr>
          <a:xfrm>
            <a:off x="8883138" y="4178300"/>
            <a:ext cx="0" cy="317174"/>
          </a:xfrm>
          <a:prstGeom prst="line">
            <a:avLst/>
          </a:prstGeom>
          <a:ln w="9525" cap="flat" cmpd="sng" algn="ctr">
            <a:solidFill>
              <a:srgbClr val="E9C6B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07" name="OTLSHAPE_M_a2b70abc45954096ad26c8e4baae0615_Connector2"/>
          <p:cNvCxnSpPr/>
          <p:nvPr>
            <p:custDataLst>
              <p:tags r:id="rId7"/>
            </p:custDataLst>
          </p:nvPr>
        </p:nvCxnSpPr>
        <p:spPr>
          <a:xfrm>
            <a:off x="7106832" y="4665992"/>
            <a:ext cx="0" cy="175090"/>
          </a:xfrm>
          <a:prstGeom prst="line">
            <a:avLst/>
          </a:prstGeom>
          <a:ln w="9525" cap="flat" cmpd="sng" algn="ctr">
            <a:solidFill>
              <a:srgbClr val="E9C6B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06" name="OTLSHAPE_M_a2b70abc45954096ad26c8e4baae0615_Connector1"/>
          <p:cNvCxnSpPr/>
          <p:nvPr>
            <p:custDataLst>
              <p:tags r:id="rId8"/>
            </p:custDataLst>
          </p:nvPr>
        </p:nvCxnSpPr>
        <p:spPr>
          <a:xfrm>
            <a:off x="7106832" y="4178300"/>
            <a:ext cx="0" cy="317174"/>
          </a:xfrm>
          <a:prstGeom prst="line">
            <a:avLst/>
          </a:prstGeom>
          <a:ln w="9525" cap="flat" cmpd="sng" algn="ctr">
            <a:solidFill>
              <a:srgbClr val="E9C6B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05" name="OTLSHAPE_M_8c1423725ff4402fa2c8e1fa8c0c2b40_Connector2"/>
          <p:cNvCxnSpPr/>
          <p:nvPr>
            <p:custDataLst>
              <p:tags r:id="rId9"/>
            </p:custDataLst>
          </p:nvPr>
        </p:nvCxnSpPr>
        <p:spPr>
          <a:xfrm>
            <a:off x="6138219" y="4665992"/>
            <a:ext cx="0" cy="396409"/>
          </a:xfrm>
          <a:prstGeom prst="line">
            <a:avLst/>
          </a:prstGeom>
          <a:ln w="9525" cap="flat" cmpd="sng" algn="ctr">
            <a:solidFill>
              <a:srgbClr val="486CA0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04" name="OTLSHAPE_M_8c1423725ff4402fa2c8e1fa8c0c2b40_Connector1"/>
          <p:cNvCxnSpPr/>
          <p:nvPr>
            <p:custDataLst>
              <p:tags r:id="rId10"/>
            </p:custDataLst>
          </p:nvPr>
        </p:nvCxnSpPr>
        <p:spPr>
          <a:xfrm>
            <a:off x="6138219" y="4178300"/>
            <a:ext cx="0" cy="317174"/>
          </a:xfrm>
          <a:prstGeom prst="line">
            <a:avLst/>
          </a:prstGeom>
          <a:ln w="9525" cap="flat" cmpd="sng" algn="ctr">
            <a:solidFill>
              <a:srgbClr val="486CA0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03" name="OTLSHAPE_M_0eeba457e57e4ca48700035e1b258c3d_Connector2"/>
          <p:cNvCxnSpPr/>
          <p:nvPr>
            <p:custDataLst>
              <p:tags r:id="rId11"/>
            </p:custDataLst>
          </p:nvPr>
        </p:nvCxnSpPr>
        <p:spPr>
          <a:xfrm>
            <a:off x="5169164" y="5622884"/>
            <a:ext cx="0" cy="88900"/>
          </a:xfrm>
          <a:prstGeom prst="line">
            <a:avLst/>
          </a:prstGeom>
          <a:ln w="9525" cap="flat" cmpd="sng" algn="ctr">
            <a:solidFill>
              <a:srgbClr val="486CA0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02" name="OTLSHAPE_M_0eeba457e57e4ca48700035e1b258c3d_Connector1"/>
          <p:cNvCxnSpPr/>
          <p:nvPr>
            <p:custDataLst>
              <p:tags r:id="rId12"/>
            </p:custDataLst>
          </p:nvPr>
        </p:nvCxnSpPr>
        <p:spPr>
          <a:xfrm>
            <a:off x="5169164" y="4178300"/>
            <a:ext cx="0" cy="1274066"/>
          </a:xfrm>
          <a:prstGeom prst="line">
            <a:avLst/>
          </a:prstGeom>
          <a:ln w="9525" cap="flat" cmpd="sng" algn="ctr">
            <a:solidFill>
              <a:srgbClr val="486CA0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01" name="OTLSHAPE_M_dade26e125bd406c90bbcbe9b8522bf8_Connector3"/>
          <p:cNvCxnSpPr/>
          <p:nvPr>
            <p:custDataLst>
              <p:tags r:id="rId13"/>
            </p:custDataLst>
          </p:nvPr>
        </p:nvCxnSpPr>
        <p:spPr>
          <a:xfrm>
            <a:off x="4039189" y="6103622"/>
            <a:ext cx="0" cy="88900"/>
          </a:xfrm>
          <a:prstGeom prst="line">
            <a:avLst/>
          </a:prstGeom>
          <a:ln w="9525" cap="flat" cmpd="sng" algn="ctr">
            <a:solidFill>
              <a:srgbClr val="E9C6B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00" name="OTLSHAPE_M_dade26e125bd406c90bbcbe9b8522bf8_Connector2"/>
          <p:cNvCxnSpPr/>
          <p:nvPr>
            <p:custDataLst>
              <p:tags r:id="rId14"/>
            </p:custDataLst>
          </p:nvPr>
        </p:nvCxnSpPr>
        <p:spPr>
          <a:xfrm>
            <a:off x="4039189" y="4665002"/>
            <a:ext cx="0" cy="1268101"/>
          </a:xfrm>
          <a:prstGeom prst="line">
            <a:avLst/>
          </a:prstGeom>
          <a:ln w="9525" cap="flat" cmpd="sng" algn="ctr">
            <a:solidFill>
              <a:srgbClr val="E9C6B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99" name="OTLSHAPE_M_dade26e125bd406c90bbcbe9b8522bf8_Connector1"/>
          <p:cNvCxnSpPr/>
          <p:nvPr>
            <p:custDataLst>
              <p:tags r:id="rId15"/>
            </p:custDataLst>
          </p:nvPr>
        </p:nvCxnSpPr>
        <p:spPr>
          <a:xfrm>
            <a:off x="4039189" y="4178300"/>
            <a:ext cx="0" cy="316183"/>
          </a:xfrm>
          <a:prstGeom prst="line">
            <a:avLst/>
          </a:prstGeom>
          <a:ln w="9525" cap="flat" cmpd="sng" algn="ctr">
            <a:solidFill>
              <a:srgbClr val="E9C6B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98" name="OTLSHAPE_M_fdbc904abefc4ff4a1e1ae2fe6b777a6_Connector1"/>
          <p:cNvCxnSpPr/>
          <p:nvPr>
            <p:custDataLst>
              <p:tags r:id="rId16"/>
            </p:custDataLst>
          </p:nvPr>
        </p:nvCxnSpPr>
        <p:spPr>
          <a:xfrm>
            <a:off x="10174918" y="3190382"/>
            <a:ext cx="0" cy="556118"/>
          </a:xfrm>
          <a:prstGeom prst="line">
            <a:avLst/>
          </a:prstGeom>
          <a:ln w="9525" cap="flat" cmpd="sng" algn="ctr">
            <a:solidFill>
              <a:srgbClr val="E9C6B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97" name="OTLSHAPE_M_e8b8565ec717478db611a974f2ed4da4_Connector3"/>
          <p:cNvCxnSpPr/>
          <p:nvPr>
            <p:custDataLst>
              <p:tags r:id="rId17"/>
            </p:custDataLst>
          </p:nvPr>
        </p:nvCxnSpPr>
        <p:spPr>
          <a:xfrm>
            <a:off x="9367666" y="3425441"/>
            <a:ext cx="0" cy="321059"/>
          </a:xfrm>
          <a:prstGeom prst="line">
            <a:avLst/>
          </a:prstGeom>
          <a:ln w="9525" cap="flat" cmpd="sng" algn="ctr">
            <a:solidFill>
              <a:srgbClr val="E9C6B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96" name="OTLSHAPE_M_e8b8565ec717478db611a974f2ed4da4_Connector2"/>
          <p:cNvCxnSpPr/>
          <p:nvPr>
            <p:custDataLst>
              <p:tags r:id="rId18"/>
            </p:custDataLst>
          </p:nvPr>
        </p:nvCxnSpPr>
        <p:spPr>
          <a:xfrm>
            <a:off x="9367666" y="2969063"/>
            <a:ext cx="0" cy="285859"/>
          </a:xfrm>
          <a:prstGeom prst="line">
            <a:avLst/>
          </a:prstGeom>
          <a:ln w="9525" cap="flat" cmpd="sng" algn="ctr">
            <a:solidFill>
              <a:srgbClr val="E9C6B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11" name="OTLSHAPE_M_e8b8565ec717478db611a974f2ed4da4_Connector1"/>
          <p:cNvCxnSpPr/>
          <p:nvPr>
            <p:custDataLst>
              <p:tags r:id="rId19"/>
            </p:custDataLst>
          </p:nvPr>
        </p:nvCxnSpPr>
        <p:spPr>
          <a:xfrm>
            <a:off x="9367666" y="2217026"/>
            <a:ext cx="0" cy="581519"/>
          </a:xfrm>
          <a:prstGeom prst="line">
            <a:avLst/>
          </a:prstGeom>
          <a:ln w="9525" cap="flat" cmpd="sng" algn="ctr">
            <a:solidFill>
              <a:srgbClr val="E9C6B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10" name="OTLSHAPE_M_2913dd0e252d47d89a20b8683d99bd4b_Connector1"/>
          <p:cNvCxnSpPr/>
          <p:nvPr>
            <p:custDataLst>
              <p:tags r:id="rId20"/>
            </p:custDataLst>
          </p:nvPr>
        </p:nvCxnSpPr>
        <p:spPr>
          <a:xfrm>
            <a:off x="7268636" y="2732445"/>
            <a:ext cx="0" cy="1014055"/>
          </a:xfrm>
          <a:prstGeom prst="line">
            <a:avLst/>
          </a:prstGeom>
          <a:ln w="9525" cap="flat" cmpd="sng" algn="ctr">
            <a:solidFill>
              <a:srgbClr val="E9C6B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09" name="OTLSHAPE_M_78da6fab717b43e796f8d1132008d481_Connector3"/>
          <p:cNvCxnSpPr/>
          <p:nvPr>
            <p:custDataLst>
              <p:tags r:id="rId21"/>
            </p:custDataLst>
          </p:nvPr>
        </p:nvCxnSpPr>
        <p:spPr>
          <a:xfrm>
            <a:off x="6460943" y="3427221"/>
            <a:ext cx="0" cy="319279"/>
          </a:xfrm>
          <a:prstGeom prst="line">
            <a:avLst/>
          </a:prstGeom>
          <a:ln w="9525" cap="flat" cmpd="sng" algn="ctr">
            <a:solidFill>
              <a:srgbClr val="486CA0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08" name="OTLSHAPE_M_78da6fab717b43e796f8d1132008d481_Connector2"/>
          <p:cNvCxnSpPr/>
          <p:nvPr>
            <p:custDataLst>
              <p:tags r:id="rId22"/>
            </p:custDataLst>
          </p:nvPr>
        </p:nvCxnSpPr>
        <p:spPr>
          <a:xfrm>
            <a:off x="6460943" y="2511126"/>
            <a:ext cx="0" cy="745576"/>
          </a:xfrm>
          <a:prstGeom prst="line">
            <a:avLst/>
          </a:prstGeom>
          <a:ln w="9525" cap="flat" cmpd="sng" algn="ctr">
            <a:solidFill>
              <a:srgbClr val="486CA0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07" name="OTLSHAPE_M_78da6fab717b43e796f8d1132008d481_Connector1"/>
          <p:cNvCxnSpPr/>
          <p:nvPr>
            <p:custDataLst>
              <p:tags r:id="rId23"/>
            </p:custDataLst>
          </p:nvPr>
        </p:nvCxnSpPr>
        <p:spPr>
          <a:xfrm>
            <a:off x="6460943" y="2215095"/>
            <a:ext cx="0" cy="125513"/>
          </a:xfrm>
          <a:prstGeom prst="line">
            <a:avLst/>
          </a:prstGeom>
          <a:ln w="9525" cap="flat" cmpd="sng" algn="ctr">
            <a:solidFill>
              <a:srgbClr val="486CA0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06" name="OTLSHAPE_M_f22d9bb248ea4155becbd02258bf94de_Connector3"/>
          <p:cNvCxnSpPr/>
          <p:nvPr>
            <p:custDataLst>
              <p:tags r:id="rId24"/>
            </p:custDataLst>
          </p:nvPr>
        </p:nvCxnSpPr>
        <p:spPr>
          <a:xfrm>
            <a:off x="5653691" y="3427221"/>
            <a:ext cx="0" cy="319279"/>
          </a:xfrm>
          <a:prstGeom prst="line">
            <a:avLst/>
          </a:prstGeom>
          <a:ln w="9525" cap="flat" cmpd="sng" algn="ctr">
            <a:solidFill>
              <a:srgbClr val="E9C6B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05" name="OTLSHAPE_M_f22d9bb248ea4155becbd02258bf94de_Connector2"/>
          <p:cNvCxnSpPr/>
          <p:nvPr>
            <p:custDataLst>
              <p:tags r:id="rId25"/>
            </p:custDataLst>
          </p:nvPr>
        </p:nvCxnSpPr>
        <p:spPr>
          <a:xfrm>
            <a:off x="5653691" y="1993776"/>
            <a:ext cx="0" cy="1262926"/>
          </a:xfrm>
          <a:prstGeom prst="line">
            <a:avLst/>
          </a:prstGeom>
          <a:ln w="9525" cap="flat" cmpd="sng" algn="ctr">
            <a:solidFill>
              <a:srgbClr val="E9C6B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04" name="OTLSHAPE_M_f22d9bb248ea4155becbd02258bf94de_Connector1"/>
          <p:cNvCxnSpPr/>
          <p:nvPr>
            <p:custDataLst>
              <p:tags r:id="rId26"/>
            </p:custDataLst>
          </p:nvPr>
        </p:nvCxnSpPr>
        <p:spPr>
          <a:xfrm>
            <a:off x="5653691" y="1734357"/>
            <a:ext cx="0" cy="88900"/>
          </a:xfrm>
          <a:prstGeom prst="line">
            <a:avLst/>
          </a:prstGeom>
          <a:ln w="9525" cap="flat" cmpd="sng" algn="ctr">
            <a:solidFill>
              <a:srgbClr val="E9C6B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03" name="OTLSHAPE_M_aca6c57f46d7487fab22a73a48c82871_Connector2"/>
          <p:cNvCxnSpPr/>
          <p:nvPr>
            <p:custDataLst>
              <p:tags r:id="rId27"/>
            </p:custDataLst>
          </p:nvPr>
        </p:nvCxnSpPr>
        <p:spPr>
          <a:xfrm>
            <a:off x="4685078" y="1513039"/>
            <a:ext cx="0" cy="2233461"/>
          </a:xfrm>
          <a:prstGeom prst="line">
            <a:avLst/>
          </a:prstGeom>
          <a:ln w="9525" cap="flat" cmpd="sng" algn="ctr">
            <a:solidFill>
              <a:srgbClr val="486CA0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02" name="OTLSHAPE_M_aca6c57f46d7487fab22a73a48c82871_Connector1"/>
          <p:cNvCxnSpPr/>
          <p:nvPr>
            <p:custDataLst>
              <p:tags r:id="rId28"/>
            </p:custDataLst>
          </p:nvPr>
        </p:nvCxnSpPr>
        <p:spPr>
          <a:xfrm>
            <a:off x="4685078" y="911714"/>
            <a:ext cx="0" cy="430806"/>
          </a:xfrm>
          <a:prstGeom prst="line">
            <a:avLst/>
          </a:prstGeom>
          <a:ln w="9525" cap="flat" cmpd="sng" algn="ctr">
            <a:solidFill>
              <a:srgbClr val="486CA0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928" name="Picture 8927"/>
          <p:cNvPicPr>
            <a:picLocks noChangeAspect="1"/>
          </p:cNvPicPr>
          <p:nvPr/>
        </p:nvPicPr>
        <p:blipFill>
          <a:blip r:embed="rId1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294" y="203981"/>
            <a:ext cx="3782441" cy="3417379"/>
          </a:xfrm>
          <a:prstGeom prst="ellipse">
            <a:avLst/>
          </a:prstGeom>
          <a:ln>
            <a:noFill/>
          </a:ln>
          <a:effectLst>
            <a:softEdge rad="0"/>
          </a:effectLst>
        </p:spPr>
      </p:pic>
      <p:sp>
        <p:nvSpPr>
          <p:cNvPr id="10079" name="OTLSHAPE_TB_00000000000000000000000000000000_LeftEndCaps"/>
          <p:cNvSpPr txBox="1"/>
          <p:nvPr>
            <p:custDataLst>
              <p:tags r:id="rId29"/>
            </p:custDataLst>
          </p:nvPr>
        </p:nvSpPr>
        <p:spPr>
          <a:xfrm>
            <a:off x="254000" y="3822869"/>
            <a:ext cx="451662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 spc="-38" smtClean="0">
                <a:solidFill>
                  <a:srgbClr val="F3D29E"/>
                </a:solidFill>
                <a:latin typeface="Calibri" panose="020F0502020204030204" pitchFamily="34" charset="0"/>
              </a:rPr>
              <a:t>1958</a:t>
            </a:r>
            <a:endParaRPr lang="en-US" b="1" spc="-38">
              <a:solidFill>
                <a:srgbClr val="F3D29E"/>
              </a:solidFill>
              <a:latin typeface="Calibri" panose="020F0502020204030204" pitchFamily="34" charset="0"/>
            </a:endParaRPr>
          </a:p>
        </p:txBody>
      </p:sp>
      <p:sp>
        <p:nvSpPr>
          <p:cNvPr id="10080" name="OTLSHAPE_TB_00000000000000000000000000000000_RightEndCaps" hidden="1"/>
          <p:cNvSpPr txBox="1"/>
          <p:nvPr>
            <p:custDataLst>
              <p:tags r:id="rId30"/>
            </p:custDataLst>
          </p:nvPr>
        </p:nvSpPr>
        <p:spPr>
          <a:xfrm>
            <a:off x="11474534" y="3822869"/>
            <a:ext cx="469900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 smtClean="0">
                <a:solidFill>
                  <a:srgbClr val="F3D29E"/>
                </a:solidFill>
                <a:latin typeface="Calibri" panose="020F0502020204030204" pitchFamily="34" charset="0"/>
              </a:rPr>
              <a:t>2020</a:t>
            </a:r>
            <a:endParaRPr lang="en-US" b="1">
              <a:solidFill>
                <a:srgbClr val="F3D29E"/>
              </a:solidFill>
              <a:latin typeface="Calibri" panose="020F0502020204030204" pitchFamily="34" charset="0"/>
            </a:endParaRPr>
          </a:p>
        </p:txBody>
      </p:sp>
      <p:sp>
        <p:nvSpPr>
          <p:cNvPr id="10081" name="OTLSHAPE_TB_00000000000000000000000000000000_ScaleContainer"/>
          <p:cNvSpPr/>
          <p:nvPr>
            <p:custDataLst>
              <p:tags r:id="rId31"/>
            </p:custDataLst>
          </p:nvPr>
        </p:nvSpPr>
        <p:spPr>
          <a:xfrm>
            <a:off x="844465" y="3771900"/>
            <a:ext cx="10515600" cy="381000"/>
          </a:xfrm>
          <a:prstGeom prst="roundRect">
            <a:avLst>
              <a:gd name="adj" fmla="val 100000"/>
            </a:avLst>
          </a:prstGeom>
          <a:solidFill>
            <a:srgbClr val="1D2651">
              <a:alpha val="59000"/>
            </a:srgbClr>
          </a:solidFill>
          <a:ln w="12700" cap="flat" cmpd="sng" algn="ctr">
            <a:solidFill>
              <a:srgbClr val="FEEDCF"/>
            </a:solidFill>
            <a:prstDash val="solid"/>
            <a:miter lim="800000"/>
          </a:ln>
          <a:effectLst/>
          <a:scene3d>
            <a:camera prst="orthographicFront"/>
            <a:lightRig rig="threePt" dir="t">
              <a:rot lat="0" lon="0" rev="8700000"/>
            </a:lightRig>
          </a:scene3d>
          <a:sp3d>
            <a:bevelT w="165100" h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82" name="OTLSHAPE_TB_00000000000000000000000000000000_ElapsedTime" hidden="1"/>
          <p:cNvSpPr/>
          <p:nvPr>
            <p:custDataLst>
              <p:tags r:id="rId32"/>
            </p:custDataLst>
          </p:nvPr>
        </p:nvSpPr>
        <p:spPr>
          <a:xfrm>
            <a:off x="0" y="0"/>
            <a:ext cx="0" cy="0"/>
          </a:xfrm>
          <a:prstGeom prst="roundRect">
            <a:avLst>
              <a:gd name="adj" fmla="val 100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83" name="OTLSHAPE_TB_00000000000000000000000000000000_TodayMarkerShape" hidden="1"/>
          <p:cNvSpPr/>
          <p:nvPr>
            <p:custDataLst>
              <p:tags r:id="rId33"/>
            </p:custDataLst>
          </p:nvPr>
        </p:nvSpPr>
        <p:spPr>
          <a:xfrm>
            <a:off x="10766182" y="4152900"/>
            <a:ext cx="108857" cy="127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84" name="OTLSHAPE_TB_00000000000000000000000000000000_TodayMarkerText" hidden="1"/>
          <p:cNvSpPr txBox="1"/>
          <p:nvPr>
            <p:custDataLst>
              <p:tags r:id="rId34"/>
            </p:custDataLst>
          </p:nvPr>
        </p:nvSpPr>
        <p:spPr>
          <a:xfrm>
            <a:off x="10820610" y="4279900"/>
            <a:ext cx="363369" cy="184666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 smtClean="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  <a:endParaRPr lang="en-US" sz="12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0085" name="OTLSHAPE_TB_00000000000000000000000000000000_TimescaleInterval1"/>
          <p:cNvSpPr txBox="1"/>
          <p:nvPr>
            <p:custDataLst>
              <p:tags r:id="rId35"/>
            </p:custDataLst>
          </p:nvPr>
        </p:nvSpPr>
        <p:spPr>
          <a:xfrm>
            <a:off x="1073065" y="3869372"/>
            <a:ext cx="30392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dirty="0" smtClean="0">
                <a:solidFill>
                  <a:srgbClr val="F3D29E"/>
                </a:solidFill>
                <a:latin typeface="Calibri" panose="020F0502020204030204" pitchFamily="34" charset="0"/>
              </a:rPr>
              <a:t>1958</a:t>
            </a:r>
            <a:endParaRPr lang="en-US" sz="1200" spc="-20" dirty="0">
              <a:solidFill>
                <a:srgbClr val="F3D29E"/>
              </a:solidFill>
              <a:latin typeface="Calibri" panose="020F0502020204030204" pitchFamily="34" charset="0"/>
            </a:endParaRPr>
          </a:p>
        </p:txBody>
      </p:sp>
      <p:cxnSp>
        <p:nvCxnSpPr>
          <p:cNvPr id="10086" name="OTLSHAPE_TB_00000000000000000000000000000000_Separator1"/>
          <p:cNvCxnSpPr/>
          <p:nvPr>
            <p:custDataLst>
              <p:tags r:id="rId36"/>
            </p:custDataLst>
          </p:nvPr>
        </p:nvCxnSpPr>
        <p:spPr>
          <a:xfrm>
            <a:off x="2139982" y="3835400"/>
            <a:ext cx="0" cy="254000"/>
          </a:xfrm>
          <a:prstGeom prst="line">
            <a:avLst/>
          </a:prstGeom>
          <a:ln w="6350" cap="flat" cmpd="sng" algn="ctr">
            <a:solidFill>
              <a:srgbClr val="F3D29E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87" name="OTLSHAPE_TB_00000000000000000000000000000000_TimescaleInterval2"/>
          <p:cNvSpPr txBox="1"/>
          <p:nvPr>
            <p:custDataLst>
              <p:tags r:id="rId37"/>
            </p:custDataLst>
          </p:nvPr>
        </p:nvSpPr>
        <p:spPr>
          <a:xfrm>
            <a:off x="2203482" y="3869372"/>
            <a:ext cx="30392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F3D29E"/>
                </a:solidFill>
                <a:latin typeface="Calibri" panose="020F0502020204030204" pitchFamily="34" charset="0"/>
              </a:rPr>
              <a:t>1965</a:t>
            </a:r>
            <a:endParaRPr lang="en-US" sz="1200" spc="-20">
              <a:solidFill>
                <a:srgbClr val="F3D29E"/>
              </a:solidFill>
              <a:latin typeface="Calibri" panose="020F0502020204030204" pitchFamily="34" charset="0"/>
            </a:endParaRPr>
          </a:p>
        </p:txBody>
      </p:sp>
      <p:cxnSp>
        <p:nvCxnSpPr>
          <p:cNvPr id="10088" name="OTLSHAPE_TB_00000000000000000000000000000000_Separator2"/>
          <p:cNvCxnSpPr/>
          <p:nvPr>
            <p:custDataLst>
              <p:tags r:id="rId38"/>
            </p:custDataLst>
          </p:nvPr>
        </p:nvCxnSpPr>
        <p:spPr>
          <a:xfrm>
            <a:off x="3269957" y="3835400"/>
            <a:ext cx="0" cy="254000"/>
          </a:xfrm>
          <a:prstGeom prst="line">
            <a:avLst/>
          </a:prstGeom>
          <a:ln w="6350" cap="flat" cmpd="sng" algn="ctr">
            <a:solidFill>
              <a:srgbClr val="F3D29E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89" name="OTLSHAPE_TB_00000000000000000000000000000000_TimescaleInterval3"/>
          <p:cNvSpPr txBox="1"/>
          <p:nvPr>
            <p:custDataLst>
              <p:tags r:id="rId39"/>
            </p:custDataLst>
          </p:nvPr>
        </p:nvSpPr>
        <p:spPr>
          <a:xfrm>
            <a:off x="3333457" y="3869372"/>
            <a:ext cx="30392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F3D29E"/>
                </a:solidFill>
                <a:latin typeface="Calibri" panose="020F0502020204030204" pitchFamily="34" charset="0"/>
              </a:rPr>
              <a:t>1972</a:t>
            </a:r>
            <a:endParaRPr lang="en-US" sz="1200" spc="-20">
              <a:solidFill>
                <a:srgbClr val="F3D29E"/>
              </a:solidFill>
              <a:latin typeface="Calibri" panose="020F0502020204030204" pitchFamily="34" charset="0"/>
            </a:endParaRPr>
          </a:p>
        </p:txBody>
      </p:sp>
      <p:cxnSp>
        <p:nvCxnSpPr>
          <p:cNvPr id="10090" name="OTLSHAPE_TB_00000000000000000000000000000000_Separator3"/>
          <p:cNvCxnSpPr/>
          <p:nvPr>
            <p:custDataLst>
              <p:tags r:id="rId40"/>
            </p:custDataLst>
          </p:nvPr>
        </p:nvCxnSpPr>
        <p:spPr>
          <a:xfrm>
            <a:off x="4400374" y="3835400"/>
            <a:ext cx="0" cy="254000"/>
          </a:xfrm>
          <a:prstGeom prst="line">
            <a:avLst/>
          </a:prstGeom>
          <a:ln w="6350" cap="flat" cmpd="sng" algn="ctr">
            <a:solidFill>
              <a:srgbClr val="F3D29E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91" name="OTLSHAPE_TB_00000000000000000000000000000000_TimescaleInterval4"/>
          <p:cNvSpPr txBox="1"/>
          <p:nvPr>
            <p:custDataLst>
              <p:tags r:id="rId41"/>
            </p:custDataLst>
          </p:nvPr>
        </p:nvSpPr>
        <p:spPr>
          <a:xfrm>
            <a:off x="4463874" y="3869372"/>
            <a:ext cx="30392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F3D29E"/>
                </a:solidFill>
                <a:latin typeface="Calibri" panose="020F0502020204030204" pitchFamily="34" charset="0"/>
              </a:rPr>
              <a:t>1979</a:t>
            </a:r>
            <a:endParaRPr lang="en-US" sz="1200" spc="-20">
              <a:solidFill>
                <a:srgbClr val="F3D29E"/>
              </a:solidFill>
              <a:latin typeface="Calibri" panose="020F0502020204030204" pitchFamily="34" charset="0"/>
            </a:endParaRPr>
          </a:p>
        </p:txBody>
      </p:sp>
      <p:cxnSp>
        <p:nvCxnSpPr>
          <p:cNvPr id="10092" name="OTLSHAPE_TB_00000000000000000000000000000000_Separator4"/>
          <p:cNvCxnSpPr/>
          <p:nvPr>
            <p:custDataLst>
              <p:tags r:id="rId42"/>
            </p:custDataLst>
          </p:nvPr>
        </p:nvCxnSpPr>
        <p:spPr>
          <a:xfrm>
            <a:off x="5530791" y="3835400"/>
            <a:ext cx="0" cy="254000"/>
          </a:xfrm>
          <a:prstGeom prst="line">
            <a:avLst/>
          </a:prstGeom>
          <a:ln w="6350" cap="flat" cmpd="sng" algn="ctr">
            <a:solidFill>
              <a:srgbClr val="F3D29E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93" name="OTLSHAPE_TB_00000000000000000000000000000000_TimescaleInterval5"/>
          <p:cNvSpPr txBox="1"/>
          <p:nvPr>
            <p:custDataLst>
              <p:tags r:id="rId43"/>
            </p:custDataLst>
          </p:nvPr>
        </p:nvSpPr>
        <p:spPr>
          <a:xfrm>
            <a:off x="5594291" y="3869372"/>
            <a:ext cx="30392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F3D29E"/>
                </a:solidFill>
                <a:latin typeface="Calibri" panose="020F0502020204030204" pitchFamily="34" charset="0"/>
              </a:rPr>
              <a:t>1986</a:t>
            </a:r>
            <a:endParaRPr lang="en-US" sz="1200" spc="-20">
              <a:solidFill>
                <a:srgbClr val="F3D29E"/>
              </a:solidFill>
              <a:latin typeface="Calibri" panose="020F0502020204030204" pitchFamily="34" charset="0"/>
            </a:endParaRPr>
          </a:p>
        </p:txBody>
      </p:sp>
      <p:cxnSp>
        <p:nvCxnSpPr>
          <p:cNvPr id="10094" name="OTLSHAPE_TB_00000000000000000000000000000000_Separator5"/>
          <p:cNvCxnSpPr/>
          <p:nvPr>
            <p:custDataLst>
              <p:tags r:id="rId44"/>
            </p:custDataLst>
          </p:nvPr>
        </p:nvCxnSpPr>
        <p:spPr>
          <a:xfrm>
            <a:off x="6661209" y="3835400"/>
            <a:ext cx="0" cy="254000"/>
          </a:xfrm>
          <a:prstGeom prst="line">
            <a:avLst/>
          </a:prstGeom>
          <a:ln w="6350" cap="flat" cmpd="sng" algn="ctr">
            <a:solidFill>
              <a:srgbClr val="F3D29E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95" name="OTLSHAPE_TB_00000000000000000000000000000000_TimescaleInterval6"/>
          <p:cNvSpPr txBox="1"/>
          <p:nvPr>
            <p:custDataLst>
              <p:tags r:id="rId45"/>
            </p:custDataLst>
          </p:nvPr>
        </p:nvSpPr>
        <p:spPr>
          <a:xfrm>
            <a:off x="6724709" y="3869372"/>
            <a:ext cx="30392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F3D29E"/>
                </a:solidFill>
                <a:latin typeface="Calibri" panose="020F0502020204030204" pitchFamily="34" charset="0"/>
              </a:rPr>
              <a:t>1993</a:t>
            </a:r>
            <a:endParaRPr lang="en-US" sz="1200" spc="-20">
              <a:solidFill>
                <a:srgbClr val="F3D29E"/>
              </a:solidFill>
              <a:latin typeface="Calibri" panose="020F0502020204030204" pitchFamily="34" charset="0"/>
            </a:endParaRPr>
          </a:p>
        </p:txBody>
      </p:sp>
      <p:cxnSp>
        <p:nvCxnSpPr>
          <p:cNvPr id="10096" name="OTLSHAPE_TB_00000000000000000000000000000000_Separator6"/>
          <p:cNvCxnSpPr/>
          <p:nvPr>
            <p:custDataLst>
              <p:tags r:id="rId46"/>
            </p:custDataLst>
          </p:nvPr>
        </p:nvCxnSpPr>
        <p:spPr>
          <a:xfrm>
            <a:off x="7791183" y="3835400"/>
            <a:ext cx="0" cy="254000"/>
          </a:xfrm>
          <a:prstGeom prst="line">
            <a:avLst/>
          </a:prstGeom>
          <a:ln w="6350" cap="flat" cmpd="sng" algn="ctr">
            <a:solidFill>
              <a:srgbClr val="F3D29E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97" name="OTLSHAPE_TB_00000000000000000000000000000000_TimescaleInterval7"/>
          <p:cNvSpPr txBox="1"/>
          <p:nvPr>
            <p:custDataLst>
              <p:tags r:id="rId47"/>
            </p:custDataLst>
          </p:nvPr>
        </p:nvSpPr>
        <p:spPr>
          <a:xfrm>
            <a:off x="7854683" y="3869372"/>
            <a:ext cx="30392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F3D29E"/>
                </a:solidFill>
                <a:latin typeface="Calibri" panose="020F0502020204030204" pitchFamily="34" charset="0"/>
              </a:rPr>
              <a:t>2000</a:t>
            </a:r>
            <a:endParaRPr lang="en-US" sz="1200" spc="-20">
              <a:solidFill>
                <a:srgbClr val="F3D29E"/>
              </a:solidFill>
              <a:latin typeface="Calibri" panose="020F0502020204030204" pitchFamily="34" charset="0"/>
            </a:endParaRPr>
          </a:p>
        </p:txBody>
      </p:sp>
      <p:cxnSp>
        <p:nvCxnSpPr>
          <p:cNvPr id="10098" name="OTLSHAPE_TB_00000000000000000000000000000000_Separator7"/>
          <p:cNvCxnSpPr/>
          <p:nvPr>
            <p:custDataLst>
              <p:tags r:id="rId48"/>
            </p:custDataLst>
          </p:nvPr>
        </p:nvCxnSpPr>
        <p:spPr>
          <a:xfrm>
            <a:off x="8921600" y="3835400"/>
            <a:ext cx="0" cy="254000"/>
          </a:xfrm>
          <a:prstGeom prst="line">
            <a:avLst/>
          </a:prstGeom>
          <a:ln w="6350" cap="flat" cmpd="sng" algn="ctr">
            <a:solidFill>
              <a:srgbClr val="F3D29E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99" name="OTLSHAPE_TB_00000000000000000000000000000000_TimescaleInterval8"/>
          <p:cNvSpPr txBox="1"/>
          <p:nvPr>
            <p:custDataLst>
              <p:tags r:id="rId49"/>
            </p:custDataLst>
          </p:nvPr>
        </p:nvSpPr>
        <p:spPr>
          <a:xfrm>
            <a:off x="8985100" y="3869372"/>
            <a:ext cx="30392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F3D29E"/>
                </a:solidFill>
                <a:latin typeface="Calibri" panose="020F0502020204030204" pitchFamily="34" charset="0"/>
              </a:rPr>
              <a:t>2007</a:t>
            </a:r>
            <a:endParaRPr lang="en-US" sz="1200" spc="-20">
              <a:solidFill>
                <a:srgbClr val="F3D29E"/>
              </a:solidFill>
              <a:latin typeface="Calibri" panose="020F0502020204030204" pitchFamily="34" charset="0"/>
            </a:endParaRPr>
          </a:p>
        </p:txBody>
      </p:sp>
      <p:cxnSp>
        <p:nvCxnSpPr>
          <p:cNvPr id="10100" name="OTLSHAPE_TB_00000000000000000000000000000000_Separator8"/>
          <p:cNvCxnSpPr/>
          <p:nvPr>
            <p:custDataLst>
              <p:tags r:id="rId50"/>
            </p:custDataLst>
          </p:nvPr>
        </p:nvCxnSpPr>
        <p:spPr>
          <a:xfrm>
            <a:off x="10052017" y="3835400"/>
            <a:ext cx="0" cy="254000"/>
          </a:xfrm>
          <a:prstGeom prst="line">
            <a:avLst/>
          </a:prstGeom>
          <a:ln w="6350" cap="flat" cmpd="sng" algn="ctr">
            <a:solidFill>
              <a:srgbClr val="F3D29E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01" name="OTLSHAPE_TB_00000000000000000000000000000000_TimescaleInterval9"/>
          <p:cNvSpPr txBox="1"/>
          <p:nvPr>
            <p:custDataLst>
              <p:tags r:id="rId51"/>
            </p:custDataLst>
          </p:nvPr>
        </p:nvSpPr>
        <p:spPr>
          <a:xfrm>
            <a:off x="10115517" y="3869372"/>
            <a:ext cx="30392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F3D29E"/>
                </a:solidFill>
                <a:latin typeface="Calibri" panose="020F0502020204030204" pitchFamily="34" charset="0"/>
              </a:rPr>
              <a:t>2014</a:t>
            </a:r>
            <a:endParaRPr lang="en-US" sz="1200" spc="-20">
              <a:solidFill>
                <a:srgbClr val="F3D29E"/>
              </a:solidFill>
              <a:latin typeface="Calibri" panose="020F0502020204030204" pitchFamily="34" charset="0"/>
            </a:endParaRPr>
          </a:p>
        </p:txBody>
      </p:sp>
      <p:sp>
        <p:nvSpPr>
          <p:cNvPr id="8913" name="OTLSHAPE_M_2d40537bb33d4340bb379977da3d29f3_Title"/>
          <p:cNvSpPr txBox="1"/>
          <p:nvPr>
            <p:custDataLst>
              <p:tags r:id="rId52"/>
            </p:custDataLst>
          </p:nvPr>
        </p:nvSpPr>
        <p:spPr>
          <a:xfrm>
            <a:off x="3381513" y="3265763"/>
            <a:ext cx="990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4" smtClean="0">
                <a:solidFill>
                  <a:srgbClr val="96B4BC"/>
                </a:solidFill>
                <a:latin typeface="Calibri" panose="020F0502020204030204" pitchFamily="34" charset="0"/>
              </a:rPr>
              <a:t>Meets Carl Sagan</a:t>
            </a:r>
            <a:endParaRPr lang="en-US" sz="1100" spc="-4">
              <a:solidFill>
                <a:srgbClr val="96B4BC"/>
              </a:solidFill>
              <a:latin typeface="Calibri" panose="020F0502020204030204" pitchFamily="34" charset="0"/>
            </a:endParaRPr>
          </a:p>
        </p:txBody>
      </p:sp>
      <p:sp>
        <p:nvSpPr>
          <p:cNvPr id="8914" name="OTLSHAPE_M_2d40537bb33d4340bb379977da3d29f3_Date"/>
          <p:cNvSpPr txBox="1"/>
          <p:nvPr>
            <p:custDataLst>
              <p:tags r:id="rId53"/>
            </p:custDataLst>
          </p:nvPr>
        </p:nvSpPr>
        <p:spPr>
          <a:xfrm>
            <a:off x="3729387" y="3461681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F3D29E"/>
                </a:solidFill>
                <a:latin typeface="Calibri" panose="020F0502020204030204" pitchFamily="34" charset="0"/>
              </a:rPr>
              <a:t>1975</a:t>
            </a:r>
            <a:endParaRPr lang="en-US" sz="1100" b="1" spc="-14">
              <a:solidFill>
                <a:srgbClr val="F3D29E"/>
              </a:solidFill>
              <a:latin typeface="Calibri" panose="020F0502020204030204" pitchFamily="34" charset="0"/>
            </a:endParaRPr>
          </a:p>
        </p:txBody>
      </p:sp>
      <p:sp>
        <p:nvSpPr>
          <p:cNvPr id="8915" name="OTLSHAPE_M_2d40537bb33d4340bb379977da3d29f3_Shape"/>
          <p:cNvSpPr/>
          <p:nvPr>
            <p:custDataLst>
              <p:tags r:id="rId54"/>
            </p:custDataLst>
          </p:nvPr>
        </p:nvSpPr>
        <p:spPr>
          <a:xfrm>
            <a:off x="3788485" y="3657600"/>
            <a:ext cx="177800" cy="177800"/>
          </a:xfrm>
          <a:prstGeom prst="ellipse">
            <a:avLst/>
          </a:prstGeom>
          <a:solidFill>
            <a:srgbClr val="CF9291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16" name="OTLSHAPE_M_aca6c57f46d7487fab22a73a48c82871_Title"/>
          <p:cNvSpPr txBox="1"/>
          <p:nvPr>
            <p:custDataLst>
              <p:tags r:id="rId55"/>
            </p:custDataLst>
          </p:nvPr>
        </p:nvSpPr>
        <p:spPr>
          <a:xfrm>
            <a:off x="3481139" y="519877"/>
            <a:ext cx="2400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4" smtClean="0">
                <a:solidFill>
                  <a:srgbClr val="96B4BC"/>
                </a:solidFill>
                <a:latin typeface="Calibri" panose="020F0502020204030204" pitchFamily="34" charset="0"/>
              </a:rPr>
              <a:t>AB degree in physics from Harvard College</a:t>
            </a:r>
            <a:endParaRPr lang="en-US" sz="1100" spc="-4">
              <a:solidFill>
                <a:srgbClr val="96B4BC"/>
              </a:solidFill>
              <a:latin typeface="Calibri" panose="020F0502020204030204" pitchFamily="34" charset="0"/>
            </a:endParaRPr>
          </a:p>
        </p:txBody>
      </p:sp>
      <p:sp>
        <p:nvSpPr>
          <p:cNvPr id="8917" name="OTLSHAPE_M_aca6c57f46d7487fab22a73a48c82871_Date"/>
          <p:cNvSpPr txBox="1"/>
          <p:nvPr>
            <p:custDataLst>
              <p:tags r:id="rId56"/>
            </p:custDataLst>
          </p:nvPr>
        </p:nvSpPr>
        <p:spPr>
          <a:xfrm>
            <a:off x="4537081" y="715796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F3D29E"/>
                </a:solidFill>
                <a:latin typeface="Calibri" panose="020F0502020204030204" pitchFamily="34" charset="0"/>
              </a:rPr>
              <a:t>1980</a:t>
            </a:r>
            <a:endParaRPr lang="en-US" sz="1100" b="1" spc="-14">
              <a:solidFill>
                <a:srgbClr val="F3D29E"/>
              </a:solidFill>
              <a:latin typeface="Calibri" panose="020F0502020204030204" pitchFamily="34" charset="0"/>
            </a:endParaRPr>
          </a:p>
        </p:txBody>
      </p:sp>
      <p:sp>
        <p:nvSpPr>
          <p:cNvPr id="8918" name="OTLSHAPE_M_aca6c57f46d7487fab22a73a48c82871_Shape"/>
          <p:cNvSpPr/>
          <p:nvPr>
            <p:custDataLst>
              <p:tags r:id="rId57"/>
            </p:custDataLst>
          </p:nvPr>
        </p:nvSpPr>
        <p:spPr>
          <a:xfrm>
            <a:off x="4608878" y="365760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486CA0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19" name="OTLSHAPE_M_f22d9bb248ea4155becbd02258bf94de_Title"/>
          <p:cNvSpPr txBox="1"/>
          <p:nvPr>
            <p:custDataLst>
              <p:tags r:id="rId58"/>
            </p:custDataLst>
          </p:nvPr>
        </p:nvSpPr>
        <p:spPr>
          <a:xfrm>
            <a:off x="4038442" y="1342520"/>
            <a:ext cx="3225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4" smtClean="0">
                <a:solidFill>
                  <a:srgbClr val="96B4BC"/>
                </a:solidFill>
                <a:latin typeface="Calibri" panose="020F0502020204030204" pitchFamily="34" charset="0"/>
              </a:rPr>
              <a:t>Becomes lecturer in astronomy for the Univ. of Maryland</a:t>
            </a:r>
            <a:endParaRPr lang="en-US" sz="1100" spc="-4">
              <a:solidFill>
                <a:srgbClr val="96B4BC"/>
              </a:solidFill>
              <a:latin typeface="Calibri" panose="020F0502020204030204" pitchFamily="34" charset="0"/>
            </a:endParaRPr>
          </a:p>
        </p:txBody>
      </p:sp>
      <p:sp>
        <p:nvSpPr>
          <p:cNvPr id="8920" name="OTLSHAPE_M_f22d9bb248ea4155becbd02258bf94de_Date"/>
          <p:cNvSpPr txBox="1"/>
          <p:nvPr>
            <p:custDataLst>
              <p:tags r:id="rId59"/>
            </p:custDataLst>
          </p:nvPr>
        </p:nvSpPr>
        <p:spPr>
          <a:xfrm>
            <a:off x="5505694" y="1538439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F3D29E"/>
                </a:solidFill>
                <a:latin typeface="Calibri" panose="020F0502020204030204" pitchFamily="34" charset="0"/>
              </a:rPr>
              <a:t>1986</a:t>
            </a:r>
            <a:endParaRPr lang="en-US" sz="1100" b="1" spc="-14">
              <a:solidFill>
                <a:srgbClr val="F3D29E"/>
              </a:solidFill>
              <a:latin typeface="Calibri" panose="020F0502020204030204" pitchFamily="34" charset="0"/>
            </a:endParaRPr>
          </a:p>
        </p:txBody>
      </p:sp>
      <p:sp>
        <p:nvSpPr>
          <p:cNvPr id="8921" name="OTLSHAPE_M_f22d9bb248ea4155becbd02258bf94de_Shape"/>
          <p:cNvSpPr/>
          <p:nvPr>
            <p:custDataLst>
              <p:tags r:id="rId60"/>
            </p:custDataLst>
          </p:nvPr>
        </p:nvSpPr>
        <p:spPr>
          <a:xfrm>
            <a:off x="5564791" y="3657600"/>
            <a:ext cx="177800" cy="177800"/>
          </a:xfrm>
          <a:prstGeom prst="ellipse">
            <a:avLst/>
          </a:prstGeom>
          <a:solidFill>
            <a:srgbClr val="CF9291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22" name="OTLSHAPE_M_dc6fd0ddfb804eba91e908bbca583f08_Title"/>
          <p:cNvSpPr txBox="1"/>
          <p:nvPr>
            <p:custDataLst>
              <p:tags r:id="rId61"/>
            </p:custDataLst>
          </p:nvPr>
        </p:nvSpPr>
        <p:spPr>
          <a:xfrm>
            <a:off x="5410289" y="3256702"/>
            <a:ext cx="1130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6" dirty="0" smtClean="0">
                <a:solidFill>
                  <a:srgbClr val="96B4BC"/>
                </a:solidFill>
                <a:latin typeface="Calibri" panose="020F0502020204030204" pitchFamily="34" charset="0"/>
              </a:rPr>
              <a:t>Marries Alice Young</a:t>
            </a:r>
            <a:endParaRPr lang="en-US" sz="1100" spc="-6" dirty="0">
              <a:solidFill>
                <a:srgbClr val="96B4BC"/>
              </a:solidFill>
              <a:latin typeface="Calibri" panose="020F0502020204030204" pitchFamily="34" charset="0"/>
            </a:endParaRPr>
          </a:p>
        </p:txBody>
      </p:sp>
      <p:sp>
        <p:nvSpPr>
          <p:cNvPr id="8923" name="OTLSHAPE_M_dc6fd0ddfb804eba91e908bbca583f08_Date"/>
          <p:cNvSpPr txBox="1"/>
          <p:nvPr>
            <p:custDataLst>
              <p:tags r:id="rId62"/>
            </p:custDataLst>
          </p:nvPr>
        </p:nvSpPr>
        <p:spPr>
          <a:xfrm>
            <a:off x="5828860" y="3452621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F3D29E"/>
                </a:solidFill>
                <a:latin typeface="Calibri" panose="020F0502020204030204" pitchFamily="34" charset="0"/>
              </a:rPr>
              <a:t>1988</a:t>
            </a:r>
            <a:endParaRPr lang="en-US" sz="1100" b="1" spc="-14">
              <a:solidFill>
                <a:srgbClr val="F3D29E"/>
              </a:solidFill>
              <a:latin typeface="Calibri" panose="020F0502020204030204" pitchFamily="34" charset="0"/>
            </a:endParaRPr>
          </a:p>
        </p:txBody>
      </p:sp>
      <p:sp>
        <p:nvSpPr>
          <p:cNvPr id="8924" name="OTLSHAPE_M_dc6fd0ddfb804eba91e908bbca583f08_Shape"/>
          <p:cNvSpPr/>
          <p:nvPr>
            <p:custDataLst>
              <p:tags r:id="rId63"/>
            </p:custDataLst>
          </p:nvPr>
        </p:nvSpPr>
        <p:spPr>
          <a:xfrm>
            <a:off x="5887957" y="3657600"/>
            <a:ext cx="177800" cy="177800"/>
          </a:xfrm>
          <a:prstGeom prst="ellipse">
            <a:avLst/>
          </a:prstGeom>
          <a:solidFill>
            <a:srgbClr val="CF9291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25" name="OTLSHAPE_M_78da6fab717b43e796f8d1132008d481_Title"/>
          <p:cNvSpPr txBox="1"/>
          <p:nvPr>
            <p:custDataLst>
              <p:tags r:id="rId64"/>
            </p:custDataLst>
          </p:nvPr>
        </p:nvSpPr>
        <p:spPr>
          <a:xfrm>
            <a:off x="5181375" y="1823257"/>
            <a:ext cx="2552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4" smtClean="0">
                <a:solidFill>
                  <a:srgbClr val="96B4BC"/>
                </a:solidFill>
                <a:latin typeface="Calibri" panose="020F0502020204030204" pitchFamily="34" charset="0"/>
              </a:rPr>
              <a:t>PhD degree in astrophysics at Columbia Univ.</a:t>
            </a:r>
            <a:endParaRPr lang="en-US" sz="1100" spc="-4">
              <a:solidFill>
                <a:srgbClr val="96B4BC"/>
              </a:solidFill>
              <a:latin typeface="Calibri" panose="020F0502020204030204" pitchFamily="34" charset="0"/>
            </a:endParaRPr>
          </a:p>
        </p:txBody>
      </p:sp>
      <p:sp>
        <p:nvSpPr>
          <p:cNvPr id="8926" name="OTLSHAPE_M_78da6fab717b43e796f8d1132008d481_Date"/>
          <p:cNvSpPr txBox="1"/>
          <p:nvPr>
            <p:custDataLst>
              <p:tags r:id="rId65"/>
            </p:custDataLst>
          </p:nvPr>
        </p:nvSpPr>
        <p:spPr>
          <a:xfrm>
            <a:off x="6312945" y="2019176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F3D29E"/>
                </a:solidFill>
                <a:latin typeface="Calibri" panose="020F0502020204030204" pitchFamily="34" charset="0"/>
              </a:rPr>
              <a:t>1991</a:t>
            </a:r>
            <a:endParaRPr lang="en-US" sz="1100" b="1" spc="-14">
              <a:solidFill>
                <a:srgbClr val="F3D29E"/>
              </a:solidFill>
              <a:latin typeface="Calibri" panose="020F0502020204030204" pitchFamily="34" charset="0"/>
            </a:endParaRPr>
          </a:p>
        </p:txBody>
      </p:sp>
      <p:sp>
        <p:nvSpPr>
          <p:cNvPr id="8927" name="OTLSHAPE_M_78da6fab717b43e796f8d1132008d481_Shape"/>
          <p:cNvSpPr/>
          <p:nvPr>
            <p:custDataLst>
              <p:tags r:id="rId66"/>
            </p:custDataLst>
          </p:nvPr>
        </p:nvSpPr>
        <p:spPr>
          <a:xfrm>
            <a:off x="6384743" y="365760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486CA0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29" name="OTLSHAPE_M_2913dd0e252d47d89a20b8683d99bd4b_Title"/>
          <p:cNvSpPr txBox="1"/>
          <p:nvPr>
            <p:custDataLst>
              <p:tags r:id="rId67"/>
            </p:custDataLst>
          </p:nvPr>
        </p:nvSpPr>
        <p:spPr>
          <a:xfrm>
            <a:off x="5989450" y="2340607"/>
            <a:ext cx="2552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4" smtClean="0">
                <a:solidFill>
                  <a:srgbClr val="96B4BC"/>
                </a:solidFill>
                <a:latin typeface="Calibri" panose="020F0502020204030204" pitchFamily="34" charset="0"/>
              </a:rPr>
              <a:t>Becomes director of the Hayden Planetarium</a:t>
            </a:r>
            <a:endParaRPr lang="en-US" sz="1100" spc="-4">
              <a:solidFill>
                <a:srgbClr val="96B4BC"/>
              </a:solidFill>
              <a:latin typeface="Calibri" panose="020F0502020204030204" pitchFamily="34" charset="0"/>
            </a:endParaRPr>
          </a:p>
        </p:txBody>
      </p:sp>
      <p:sp>
        <p:nvSpPr>
          <p:cNvPr id="8930" name="OTLSHAPE_M_2913dd0e252d47d89a20b8683d99bd4b_Date"/>
          <p:cNvSpPr txBox="1"/>
          <p:nvPr>
            <p:custDataLst>
              <p:tags r:id="rId68"/>
            </p:custDataLst>
          </p:nvPr>
        </p:nvSpPr>
        <p:spPr>
          <a:xfrm>
            <a:off x="7120639" y="2536526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F3D29E"/>
                </a:solidFill>
                <a:latin typeface="Calibri" panose="020F0502020204030204" pitchFamily="34" charset="0"/>
              </a:rPr>
              <a:t>1996</a:t>
            </a:r>
            <a:endParaRPr lang="en-US" sz="1100" b="1" spc="-14">
              <a:solidFill>
                <a:srgbClr val="F3D29E"/>
              </a:solidFill>
              <a:latin typeface="Calibri" panose="020F0502020204030204" pitchFamily="34" charset="0"/>
            </a:endParaRPr>
          </a:p>
        </p:txBody>
      </p:sp>
      <p:sp>
        <p:nvSpPr>
          <p:cNvPr id="8931" name="OTLSHAPE_M_2913dd0e252d47d89a20b8683d99bd4b_Shape"/>
          <p:cNvSpPr/>
          <p:nvPr>
            <p:custDataLst>
              <p:tags r:id="rId69"/>
            </p:custDataLst>
          </p:nvPr>
        </p:nvSpPr>
        <p:spPr>
          <a:xfrm>
            <a:off x="7179736" y="3657600"/>
            <a:ext cx="177800" cy="177800"/>
          </a:xfrm>
          <a:prstGeom prst="ellipse">
            <a:avLst/>
          </a:prstGeom>
          <a:solidFill>
            <a:srgbClr val="CF9291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32" name="OTLSHAPE_M_91c8d580695a46f0b79b88b74d13aadf_Title"/>
          <p:cNvSpPr txBox="1"/>
          <p:nvPr>
            <p:custDataLst>
              <p:tags r:id="rId70"/>
            </p:custDataLst>
          </p:nvPr>
        </p:nvSpPr>
        <p:spPr>
          <a:xfrm>
            <a:off x="7274476" y="3254922"/>
            <a:ext cx="2565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2" smtClean="0">
                <a:solidFill>
                  <a:srgbClr val="96B4BC"/>
                </a:solidFill>
                <a:latin typeface="Calibri" panose="020F0502020204030204" pitchFamily="34" charset="0"/>
              </a:rPr>
              <a:t>The NASA Distinguished Public Service Medal</a:t>
            </a:r>
            <a:endParaRPr lang="en-US" sz="1100" spc="-2">
              <a:solidFill>
                <a:srgbClr val="96B4BC"/>
              </a:solidFill>
              <a:latin typeface="Calibri" panose="020F0502020204030204" pitchFamily="34" charset="0"/>
            </a:endParaRPr>
          </a:p>
        </p:txBody>
      </p:sp>
      <p:sp>
        <p:nvSpPr>
          <p:cNvPr id="8933" name="OTLSHAPE_M_91c8d580695a46f0b79b88b74d13aadf_Date"/>
          <p:cNvSpPr txBox="1"/>
          <p:nvPr>
            <p:custDataLst>
              <p:tags r:id="rId71"/>
            </p:custDataLst>
          </p:nvPr>
        </p:nvSpPr>
        <p:spPr>
          <a:xfrm>
            <a:off x="8412418" y="3450841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F3D29E"/>
                </a:solidFill>
                <a:latin typeface="Calibri" panose="020F0502020204030204" pitchFamily="34" charset="0"/>
              </a:rPr>
              <a:t>2004</a:t>
            </a:r>
            <a:endParaRPr lang="en-US" sz="1100" b="1" spc="-14">
              <a:solidFill>
                <a:srgbClr val="F3D29E"/>
              </a:solidFill>
              <a:latin typeface="Calibri" panose="020F0502020204030204" pitchFamily="34" charset="0"/>
            </a:endParaRPr>
          </a:p>
        </p:txBody>
      </p:sp>
      <p:sp>
        <p:nvSpPr>
          <p:cNvPr id="8934" name="OTLSHAPE_M_91c8d580695a46f0b79b88b74d13aadf_Shape"/>
          <p:cNvSpPr/>
          <p:nvPr>
            <p:custDataLst>
              <p:tags r:id="rId72"/>
            </p:custDataLst>
          </p:nvPr>
        </p:nvSpPr>
        <p:spPr>
          <a:xfrm>
            <a:off x="8484215" y="365760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486CA0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35" name="OTLSHAPE_M_e8b8565ec717478db611a974f2ed4da4_Title"/>
          <p:cNvSpPr txBox="1"/>
          <p:nvPr>
            <p:custDataLst>
              <p:tags r:id="rId73"/>
            </p:custDataLst>
          </p:nvPr>
        </p:nvSpPr>
        <p:spPr>
          <a:xfrm>
            <a:off x="8411124" y="1825188"/>
            <a:ext cx="1905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6" smtClean="0">
                <a:solidFill>
                  <a:srgbClr val="96B4BC"/>
                </a:solidFill>
                <a:latin typeface="Calibri" panose="020F0502020204030204" pitchFamily="34" charset="0"/>
              </a:rPr>
              <a:t>Launches radio talk show StarTalk</a:t>
            </a:r>
            <a:endParaRPr lang="en-US" sz="1100" spc="-6">
              <a:solidFill>
                <a:srgbClr val="96B4BC"/>
              </a:solidFill>
              <a:latin typeface="Calibri" panose="020F0502020204030204" pitchFamily="34" charset="0"/>
            </a:endParaRPr>
          </a:p>
        </p:txBody>
      </p:sp>
      <p:sp>
        <p:nvSpPr>
          <p:cNvPr id="8936" name="OTLSHAPE_M_e8b8565ec717478db611a974f2ed4da4_Date"/>
          <p:cNvSpPr txBox="1"/>
          <p:nvPr>
            <p:custDataLst>
              <p:tags r:id="rId74"/>
            </p:custDataLst>
          </p:nvPr>
        </p:nvSpPr>
        <p:spPr>
          <a:xfrm>
            <a:off x="9219669" y="2021107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F3D29E"/>
                </a:solidFill>
                <a:latin typeface="Calibri" panose="020F0502020204030204" pitchFamily="34" charset="0"/>
              </a:rPr>
              <a:t>2009</a:t>
            </a:r>
            <a:endParaRPr lang="en-US" sz="1100" b="1" spc="-14">
              <a:solidFill>
                <a:srgbClr val="F3D29E"/>
              </a:solidFill>
              <a:latin typeface="Calibri" panose="020F0502020204030204" pitchFamily="34" charset="0"/>
            </a:endParaRPr>
          </a:p>
        </p:txBody>
      </p:sp>
      <p:sp>
        <p:nvSpPr>
          <p:cNvPr id="8937" name="OTLSHAPE_M_e8b8565ec717478db611a974f2ed4da4_Shape"/>
          <p:cNvSpPr/>
          <p:nvPr>
            <p:custDataLst>
              <p:tags r:id="rId75"/>
            </p:custDataLst>
          </p:nvPr>
        </p:nvSpPr>
        <p:spPr>
          <a:xfrm>
            <a:off x="9278766" y="3657600"/>
            <a:ext cx="177800" cy="177800"/>
          </a:xfrm>
          <a:prstGeom prst="ellipse">
            <a:avLst/>
          </a:prstGeom>
          <a:solidFill>
            <a:srgbClr val="CF9291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38" name="OTLSHAPE_M_fdbc904abefc4ff4a1e1ae2fe6b777a6_Title"/>
          <p:cNvSpPr txBox="1"/>
          <p:nvPr>
            <p:custDataLst>
              <p:tags r:id="rId76"/>
            </p:custDataLst>
          </p:nvPr>
        </p:nvSpPr>
        <p:spPr>
          <a:xfrm>
            <a:off x="8487363" y="2798544"/>
            <a:ext cx="3365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2" smtClean="0">
                <a:solidFill>
                  <a:srgbClr val="96B4BC"/>
                </a:solidFill>
                <a:latin typeface="Calibri" panose="020F0502020204030204" pitchFamily="34" charset="0"/>
              </a:rPr>
              <a:t>Becomes host of Cosmos: A Spacetime Odyssey on Nat Geo</a:t>
            </a:r>
            <a:endParaRPr lang="en-US" sz="1100" spc="-2">
              <a:solidFill>
                <a:srgbClr val="96B4BC"/>
              </a:solidFill>
              <a:latin typeface="Calibri" panose="020F0502020204030204" pitchFamily="34" charset="0"/>
            </a:endParaRPr>
          </a:p>
        </p:txBody>
      </p:sp>
      <p:sp>
        <p:nvSpPr>
          <p:cNvPr id="8939" name="OTLSHAPE_M_fdbc904abefc4ff4a1e1ae2fe6b777a6_Date"/>
          <p:cNvSpPr txBox="1"/>
          <p:nvPr>
            <p:custDataLst>
              <p:tags r:id="rId77"/>
            </p:custDataLst>
          </p:nvPr>
        </p:nvSpPr>
        <p:spPr>
          <a:xfrm>
            <a:off x="10026921" y="2994463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F3D29E"/>
                </a:solidFill>
                <a:latin typeface="Calibri" panose="020F0502020204030204" pitchFamily="34" charset="0"/>
              </a:rPr>
              <a:t>2014</a:t>
            </a:r>
            <a:endParaRPr lang="en-US" sz="1100" b="1" spc="-14">
              <a:solidFill>
                <a:srgbClr val="F3D29E"/>
              </a:solidFill>
              <a:latin typeface="Calibri" panose="020F0502020204030204" pitchFamily="34" charset="0"/>
            </a:endParaRPr>
          </a:p>
        </p:txBody>
      </p:sp>
      <p:sp>
        <p:nvSpPr>
          <p:cNvPr id="8940" name="OTLSHAPE_M_fdbc904abefc4ff4a1e1ae2fe6b777a6_Shape"/>
          <p:cNvSpPr/>
          <p:nvPr>
            <p:custDataLst>
              <p:tags r:id="rId78"/>
            </p:custDataLst>
          </p:nvPr>
        </p:nvSpPr>
        <p:spPr>
          <a:xfrm>
            <a:off x="10086018" y="3657600"/>
            <a:ext cx="177800" cy="177800"/>
          </a:xfrm>
          <a:prstGeom prst="ellipse">
            <a:avLst/>
          </a:prstGeom>
          <a:solidFill>
            <a:srgbClr val="CF9291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41" name="OTLSHAPE_M_0dfa694c1a374736826babdc847709f4_Title"/>
          <p:cNvSpPr txBox="1"/>
          <p:nvPr>
            <p:custDataLst>
              <p:tags r:id="rId79"/>
            </p:custDataLst>
          </p:nvPr>
        </p:nvSpPr>
        <p:spPr>
          <a:xfrm>
            <a:off x="10327454" y="3259416"/>
            <a:ext cx="977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4" smtClean="0">
                <a:solidFill>
                  <a:srgbClr val="96B4BC"/>
                </a:solidFill>
                <a:latin typeface="Calibri" panose="020F0502020204030204" pitchFamily="34" charset="0"/>
              </a:rPr>
              <a:t>His 60th birthday</a:t>
            </a:r>
            <a:endParaRPr lang="en-US" sz="1100" spc="-4">
              <a:solidFill>
                <a:srgbClr val="96B4BC"/>
              </a:solidFill>
              <a:latin typeface="Calibri" panose="020F0502020204030204" pitchFamily="34" charset="0"/>
            </a:endParaRPr>
          </a:p>
        </p:txBody>
      </p:sp>
      <p:sp>
        <p:nvSpPr>
          <p:cNvPr id="8942" name="OTLSHAPE_M_0dfa694c1a374736826babdc847709f4_Date"/>
          <p:cNvSpPr txBox="1"/>
          <p:nvPr>
            <p:custDataLst>
              <p:tags r:id="rId80"/>
            </p:custDataLst>
          </p:nvPr>
        </p:nvSpPr>
        <p:spPr>
          <a:xfrm>
            <a:off x="10487114" y="3455335"/>
            <a:ext cx="660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 smtClean="0">
                <a:solidFill>
                  <a:srgbClr val="F3D29E"/>
                </a:solidFill>
                <a:latin typeface="Calibri" panose="020F0502020204030204" pitchFamily="34" charset="0"/>
              </a:rPr>
              <a:t>Oct 5, 2018</a:t>
            </a:r>
            <a:endParaRPr lang="en-US" sz="1100" b="1" spc="-8">
              <a:solidFill>
                <a:srgbClr val="F3D29E"/>
              </a:solidFill>
              <a:latin typeface="Calibri" panose="020F0502020204030204" pitchFamily="34" charset="0"/>
            </a:endParaRPr>
          </a:p>
        </p:txBody>
      </p:sp>
      <p:sp>
        <p:nvSpPr>
          <p:cNvPr id="8943" name="OTLSHAPE_M_0dfa694c1a374736826babdc847709f4_Shape"/>
          <p:cNvSpPr/>
          <p:nvPr>
            <p:custDataLst>
              <p:tags r:id="rId81"/>
            </p:custDataLst>
          </p:nvPr>
        </p:nvSpPr>
        <p:spPr>
          <a:xfrm>
            <a:off x="10731907" y="3657600"/>
            <a:ext cx="177800" cy="177800"/>
          </a:xfrm>
          <a:prstGeom prst="ellipse">
            <a:avLst/>
          </a:prstGeom>
          <a:solidFill>
            <a:srgbClr val="CF9291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44" name="OTLSHAPE_M_c68cdcacfc4b4a3885a8c5e251dddc35_Title"/>
          <p:cNvSpPr txBox="1"/>
          <p:nvPr>
            <p:custDataLst>
              <p:tags r:id="rId82"/>
            </p:custDataLst>
          </p:nvPr>
        </p:nvSpPr>
        <p:spPr>
          <a:xfrm>
            <a:off x="349129" y="4488519"/>
            <a:ext cx="156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6" smtClean="0">
                <a:solidFill>
                  <a:srgbClr val="96B4BC"/>
                </a:solidFill>
                <a:latin typeface="Calibri" panose="020F0502020204030204" pitchFamily="34" charset="0"/>
              </a:rPr>
              <a:t>Neil deGrasse Tyson is born</a:t>
            </a:r>
            <a:endParaRPr lang="en-US" sz="1100" spc="-6">
              <a:solidFill>
                <a:srgbClr val="96B4BC"/>
              </a:solidFill>
              <a:latin typeface="Calibri" panose="020F0502020204030204" pitchFamily="34" charset="0"/>
            </a:endParaRPr>
          </a:p>
        </p:txBody>
      </p:sp>
      <p:sp>
        <p:nvSpPr>
          <p:cNvPr id="8945" name="OTLSHAPE_M_c68cdcacfc4b4a3885a8c5e251dddc35_Date"/>
          <p:cNvSpPr txBox="1"/>
          <p:nvPr>
            <p:custDataLst>
              <p:tags r:id="rId83"/>
            </p:custDataLst>
          </p:nvPr>
        </p:nvSpPr>
        <p:spPr>
          <a:xfrm>
            <a:off x="798773" y="4292600"/>
            <a:ext cx="660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 smtClean="0">
                <a:solidFill>
                  <a:srgbClr val="F3D29E"/>
                </a:solidFill>
                <a:latin typeface="Calibri" panose="020F0502020204030204" pitchFamily="34" charset="0"/>
              </a:rPr>
              <a:t>Oct 5, 1958</a:t>
            </a:r>
            <a:endParaRPr lang="en-US" sz="1100" b="1" spc="-8">
              <a:solidFill>
                <a:srgbClr val="F3D29E"/>
              </a:solidFill>
              <a:latin typeface="Calibri" panose="020F0502020204030204" pitchFamily="34" charset="0"/>
            </a:endParaRPr>
          </a:p>
        </p:txBody>
      </p:sp>
      <p:sp>
        <p:nvSpPr>
          <p:cNvPr id="8946" name="OTLSHAPE_M_c68cdcacfc4b4a3885a8c5e251dddc35_Shape"/>
          <p:cNvSpPr/>
          <p:nvPr>
            <p:custDataLst>
              <p:tags r:id="rId84"/>
            </p:custDataLst>
          </p:nvPr>
        </p:nvSpPr>
        <p:spPr>
          <a:xfrm>
            <a:off x="1043565" y="4089400"/>
            <a:ext cx="177800" cy="177800"/>
          </a:xfrm>
          <a:prstGeom prst="ellipse">
            <a:avLst/>
          </a:prstGeom>
          <a:solidFill>
            <a:srgbClr val="CF9291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47" name="OTLSHAPE_M_4d7d68d144ed43ed9e2e5ed313db6aa7_Title"/>
          <p:cNvSpPr txBox="1"/>
          <p:nvPr>
            <p:custDataLst>
              <p:tags r:id="rId85"/>
            </p:custDataLst>
          </p:nvPr>
        </p:nvSpPr>
        <p:spPr>
          <a:xfrm>
            <a:off x="2708820" y="4494483"/>
            <a:ext cx="1689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6" smtClean="0">
                <a:solidFill>
                  <a:srgbClr val="96B4BC"/>
                </a:solidFill>
                <a:latin typeface="Calibri" panose="020F0502020204030204" pitchFamily="34" charset="0"/>
              </a:rPr>
              <a:t>Gives first astronomy lectures</a:t>
            </a:r>
            <a:endParaRPr lang="en-US" sz="1100" spc="-6">
              <a:solidFill>
                <a:srgbClr val="96B4BC"/>
              </a:solidFill>
              <a:latin typeface="Calibri" panose="020F0502020204030204" pitchFamily="34" charset="0"/>
            </a:endParaRPr>
          </a:p>
        </p:txBody>
      </p:sp>
      <p:sp>
        <p:nvSpPr>
          <p:cNvPr id="8948" name="OTLSHAPE_M_4d7d68d144ed43ed9e2e5ed313db6aa7_Date"/>
          <p:cNvSpPr txBox="1"/>
          <p:nvPr>
            <p:custDataLst>
              <p:tags r:id="rId86"/>
            </p:custDataLst>
          </p:nvPr>
        </p:nvSpPr>
        <p:spPr>
          <a:xfrm>
            <a:off x="3406664" y="4298565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F3D29E"/>
                </a:solidFill>
                <a:latin typeface="Calibri" panose="020F0502020204030204" pitchFamily="34" charset="0"/>
              </a:rPr>
              <a:t>1973</a:t>
            </a:r>
            <a:endParaRPr lang="en-US" sz="1100" b="1" spc="-14">
              <a:solidFill>
                <a:srgbClr val="F3D29E"/>
              </a:solidFill>
              <a:latin typeface="Calibri" panose="020F0502020204030204" pitchFamily="34" charset="0"/>
            </a:endParaRPr>
          </a:p>
        </p:txBody>
      </p:sp>
      <p:sp>
        <p:nvSpPr>
          <p:cNvPr id="8949" name="OTLSHAPE_M_4d7d68d144ed43ed9e2e5ed313db6aa7_Shape"/>
          <p:cNvSpPr/>
          <p:nvPr>
            <p:custDataLst>
              <p:tags r:id="rId87"/>
            </p:custDataLst>
          </p:nvPr>
        </p:nvSpPr>
        <p:spPr>
          <a:xfrm>
            <a:off x="3465761" y="4089400"/>
            <a:ext cx="177800" cy="177800"/>
          </a:xfrm>
          <a:prstGeom prst="ellipse">
            <a:avLst/>
          </a:prstGeom>
          <a:solidFill>
            <a:srgbClr val="CF9291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50" name="OTLSHAPE_M_dade26e125bd406c90bbcbe9b8522bf8_Title"/>
          <p:cNvSpPr txBox="1"/>
          <p:nvPr>
            <p:custDataLst>
              <p:tags r:id="rId88"/>
            </p:custDataLst>
          </p:nvPr>
        </p:nvSpPr>
        <p:spPr>
          <a:xfrm>
            <a:off x="2635267" y="6413840"/>
            <a:ext cx="2806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2" smtClean="0">
                <a:solidFill>
                  <a:srgbClr val="96B4BC"/>
                </a:solidFill>
                <a:latin typeface="Calibri" panose="020F0502020204030204" pitchFamily="34" charset="0"/>
              </a:rPr>
              <a:t>Graduates from The Bronx High School of Science</a:t>
            </a:r>
            <a:endParaRPr lang="en-US" sz="1100" spc="-2">
              <a:solidFill>
                <a:srgbClr val="96B4BC"/>
              </a:solidFill>
              <a:latin typeface="Calibri" panose="020F0502020204030204" pitchFamily="34" charset="0"/>
            </a:endParaRPr>
          </a:p>
        </p:txBody>
      </p:sp>
      <p:sp>
        <p:nvSpPr>
          <p:cNvPr id="8951" name="OTLSHAPE_M_dade26e125bd406c90bbcbe9b8522bf8_Date"/>
          <p:cNvSpPr txBox="1"/>
          <p:nvPr>
            <p:custDataLst>
              <p:tags r:id="rId89"/>
            </p:custDataLst>
          </p:nvPr>
        </p:nvSpPr>
        <p:spPr>
          <a:xfrm>
            <a:off x="3891192" y="6217922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F3D29E"/>
                </a:solidFill>
                <a:latin typeface="Calibri" panose="020F0502020204030204" pitchFamily="34" charset="0"/>
              </a:rPr>
              <a:t>1976</a:t>
            </a:r>
            <a:endParaRPr lang="en-US" sz="1100" b="1" spc="-14">
              <a:solidFill>
                <a:srgbClr val="F3D29E"/>
              </a:solidFill>
              <a:latin typeface="Calibri" panose="020F0502020204030204" pitchFamily="34" charset="0"/>
            </a:endParaRPr>
          </a:p>
        </p:txBody>
      </p:sp>
      <p:sp>
        <p:nvSpPr>
          <p:cNvPr id="8952" name="OTLSHAPE_M_dade26e125bd406c90bbcbe9b8522bf8_Shape"/>
          <p:cNvSpPr/>
          <p:nvPr>
            <p:custDataLst>
              <p:tags r:id="rId90"/>
            </p:custDataLst>
          </p:nvPr>
        </p:nvSpPr>
        <p:spPr>
          <a:xfrm>
            <a:off x="3950289" y="4089400"/>
            <a:ext cx="177800" cy="177800"/>
          </a:xfrm>
          <a:prstGeom prst="ellipse">
            <a:avLst/>
          </a:prstGeom>
          <a:solidFill>
            <a:srgbClr val="CF9291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53" name="OTLSHAPE_M_0eeba457e57e4ca48700035e1b258c3d_Title"/>
          <p:cNvSpPr txBox="1"/>
          <p:nvPr>
            <p:custDataLst>
              <p:tags r:id="rId91"/>
            </p:custDataLst>
          </p:nvPr>
        </p:nvSpPr>
        <p:spPr>
          <a:xfrm>
            <a:off x="3800802" y="5933103"/>
            <a:ext cx="2730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8" smtClean="0">
                <a:solidFill>
                  <a:srgbClr val="96B4BC"/>
                </a:solidFill>
                <a:latin typeface="Calibri" panose="020F0502020204030204" pitchFamily="34" charset="0"/>
              </a:rPr>
              <a:t>MA degree in astronomy from the Univ. of Texas</a:t>
            </a:r>
            <a:endParaRPr lang="en-US" sz="1100" spc="-8">
              <a:solidFill>
                <a:srgbClr val="96B4BC"/>
              </a:solidFill>
              <a:latin typeface="Calibri" panose="020F0502020204030204" pitchFamily="34" charset="0"/>
            </a:endParaRPr>
          </a:p>
        </p:txBody>
      </p:sp>
      <p:sp>
        <p:nvSpPr>
          <p:cNvPr id="8954" name="OTLSHAPE_M_0eeba457e57e4ca48700035e1b258c3d_Date"/>
          <p:cNvSpPr txBox="1"/>
          <p:nvPr>
            <p:custDataLst>
              <p:tags r:id="rId92"/>
            </p:custDataLst>
          </p:nvPr>
        </p:nvSpPr>
        <p:spPr>
          <a:xfrm>
            <a:off x="5021166" y="5737184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F3D29E"/>
                </a:solidFill>
                <a:latin typeface="Calibri" panose="020F0502020204030204" pitchFamily="34" charset="0"/>
              </a:rPr>
              <a:t>1983</a:t>
            </a:r>
            <a:endParaRPr lang="en-US" sz="1100" b="1" spc="-14">
              <a:solidFill>
                <a:srgbClr val="F3D29E"/>
              </a:solidFill>
              <a:latin typeface="Calibri" panose="020F0502020204030204" pitchFamily="34" charset="0"/>
            </a:endParaRPr>
          </a:p>
        </p:txBody>
      </p:sp>
      <p:sp>
        <p:nvSpPr>
          <p:cNvPr id="8955" name="OTLSHAPE_M_0eeba457e57e4ca48700035e1b258c3d_Shape"/>
          <p:cNvSpPr/>
          <p:nvPr>
            <p:custDataLst>
              <p:tags r:id="rId93"/>
            </p:custDataLst>
          </p:nvPr>
        </p:nvSpPr>
        <p:spPr>
          <a:xfrm>
            <a:off x="5092964" y="408940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486CA0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56" name="OTLSHAPE_M_8c1423725ff4402fa2c8e1fa8c0c2b40_Title"/>
          <p:cNvSpPr txBox="1"/>
          <p:nvPr>
            <p:custDataLst>
              <p:tags r:id="rId94"/>
            </p:custDataLst>
          </p:nvPr>
        </p:nvSpPr>
        <p:spPr>
          <a:xfrm>
            <a:off x="4809863" y="5452366"/>
            <a:ext cx="2654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4" smtClean="0">
                <a:solidFill>
                  <a:srgbClr val="96B4BC"/>
                </a:solidFill>
                <a:latin typeface="Calibri" panose="020F0502020204030204" pitchFamily="34" charset="0"/>
              </a:rPr>
              <a:t>MPhil degree in astrophysics at Columbia Univ.</a:t>
            </a:r>
            <a:endParaRPr lang="en-US" sz="1100" spc="-4">
              <a:solidFill>
                <a:srgbClr val="96B4BC"/>
              </a:solidFill>
              <a:latin typeface="Calibri" panose="020F0502020204030204" pitchFamily="34" charset="0"/>
            </a:endParaRPr>
          </a:p>
        </p:txBody>
      </p:sp>
      <p:sp>
        <p:nvSpPr>
          <p:cNvPr id="8957" name="OTLSHAPE_M_8c1423725ff4402fa2c8e1fa8c0c2b40_Date"/>
          <p:cNvSpPr txBox="1"/>
          <p:nvPr>
            <p:custDataLst>
              <p:tags r:id="rId95"/>
            </p:custDataLst>
          </p:nvPr>
        </p:nvSpPr>
        <p:spPr>
          <a:xfrm>
            <a:off x="5990222" y="5256447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F3D29E"/>
                </a:solidFill>
                <a:latin typeface="Calibri" panose="020F0502020204030204" pitchFamily="34" charset="0"/>
              </a:rPr>
              <a:t>1989</a:t>
            </a:r>
            <a:endParaRPr lang="en-US" sz="1100" b="1" spc="-14">
              <a:solidFill>
                <a:srgbClr val="F3D29E"/>
              </a:solidFill>
              <a:latin typeface="Calibri" panose="020F0502020204030204" pitchFamily="34" charset="0"/>
            </a:endParaRPr>
          </a:p>
        </p:txBody>
      </p:sp>
      <p:sp>
        <p:nvSpPr>
          <p:cNvPr id="8958" name="OTLSHAPE_M_8c1423725ff4402fa2c8e1fa8c0c2b40_Shape"/>
          <p:cNvSpPr/>
          <p:nvPr>
            <p:custDataLst>
              <p:tags r:id="rId96"/>
            </p:custDataLst>
          </p:nvPr>
        </p:nvSpPr>
        <p:spPr>
          <a:xfrm>
            <a:off x="6062019" y="408940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486CA0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59" name="OTLSHAPE_M_a2b70abc45954096ad26c8e4baae0615_Title"/>
          <p:cNvSpPr txBox="1"/>
          <p:nvPr>
            <p:custDataLst>
              <p:tags r:id="rId97"/>
            </p:custDataLst>
          </p:nvPr>
        </p:nvSpPr>
        <p:spPr>
          <a:xfrm>
            <a:off x="5477613" y="5062401"/>
            <a:ext cx="3251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4" smtClean="0">
                <a:solidFill>
                  <a:srgbClr val="96B4BC"/>
                </a:solidFill>
                <a:latin typeface="Calibri" panose="020F0502020204030204" pitchFamily="34" charset="0"/>
              </a:rPr>
              <a:t>Begins to write the "Universe" column for Natural History</a:t>
            </a:r>
            <a:endParaRPr lang="en-US" sz="1100" spc="-4">
              <a:solidFill>
                <a:srgbClr val="96B4BC"/>
              </a:solidFill>
              <a:latin typeface="Calibri" panose="020F0502020204030204" pitchFamily="34" charset="0"/>
            </a:endParaRPr>
          </a:p>
        </p:txBody>
      </p:sp>
      <p:sp>
        <p:nvSpPr>
          <p:cNvPr id="10112" name="OTLSHAPE_M_a2b70abc45954096ad26c8e4baae0615_Date"/>
          <p:cNvSpPr txBox="1"/>
          <p:nvPr>
            <p:custDataLst>
              <p:tags r:id="rId98"/>
            </p:custDataLst>
          </p:nvPr>
        </p:nvSpPr>
        <p:spPr>
          <a:xfrm>
            <a:off x="6958835" y="4866483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F3D29E"/>
                </a:solidFill>
                <a:latin typeface="Calibri" panose="020F0502020204030204" pitchFamily="34" charset="0"/>
              </a:rPr>
              <a:t>1995</a:t>
            </a:r>
            <a:endParaRPr lang="en-US" sz="1100" b="1" spc="-14">
              <a:solidFill>
                <a:srgbClr val="F3D29E"/>
              </a:solidFill>
              <a:latin typeface="Calibri" panose="020F0502020204030204" pitchFamily="34" charset="0"/>
            </a:endParaRPr>
          </a:p>
        </p:txBody>
      </p:sp>
      <p:sp>
        <p:nvSpPr>
          <p:cNvPr id="10113" name="OTLSHAPE_M_a2b70abc45954096ad26c8e4baae0615_Shape"/>
          <p:cNvSpPr/>
          <p:nvPr>
            <p:custDataLst>
              <p:tags r:id="rId99"/>
            </p:custDataLst>
          </p:nvPr>
        </p:nvSpPr>
        <p:spPr>
          <a:xfrm>
            <a:off x="7017932" y="4089400"/>
            <a:ext cx="177800" cy="177800"/>
          </a:xfrm>
          <a:prstGeom prst="ellipse">
            <a:avLst/>
          </a:prstGeom>
          <a:solidFill>
            <a:srgbClr val="CF9291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14" name="OTLSHAPE_M_072dd5332ad540448553c74f256d54b1_Title"/>
          <p:cNvSpPr txBox="1"/>
          <p:nvPr>
            <p:custDataLst>
              <p:tags r:id="rId100"/>
            </p:custDataLst>
          </p:nvPr>
        </p:nvSpPr>
        <p:spPr>
          <a:xfrm>
            <a:off x="5982441" y="4495474"/>
            <a:ext cx="4178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mtClean="0">
                <a:solidFill>
                  <a:srgbClr val="96B4BC"/>
                </a:solidFill>
                <a:latin typeface="Calibri" panose="020F0502020204030204" pitchFamily="34" charset="0"/>
              </a:rPr>
              <a:t>Appointed to the Commission on the Future of the US Aerospace Industry</a:t>
            </a:r>
            <a:endParaRPr lang="en-US" sz="1100">
              <a:solidFill>
                <a:srgbClr val="96B4BC"/>
              </a:solidFill>
              <a:latin typeface="Calibri" panose="020F0502020204030204" pitchFamily="34" charset="0"/>
            </a:endParaRPr>
          </a:p>
        </p:txBody>
      </p:sp>
      <p:sp>
        <p:nvSpPr>
          <p:cNvPr id="10115" name="OTLSHAPE_M_072dd5332ad540448553c74f256d54b1_Date"/>
          <p:cNvSpPr txBox="1"/>
          <p:nvPr>
            <p:custDataLst>
              <p:tags r:id="rId101"/>
            </p:custDataLst>
          </p:nvPr>
        </p:nvSpPr>
        <p:spPr>
          <a:xfrm>
            <a:off x="7927890" y="4299555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F3D29E"/>
                </a:solidFill>
                <a:latin typeface="Calibri" panose="020F0502020204030204" pitchFamily="34" charset="0"/>
              </a:rPr>
              <a:t>2001</a:t>
            </a:r>
            <a:endParaRPr lang="en-US" sz="1100" b="1" spc="-14">
              <a:solidFill>
                <a:srgbClr val="F3D29E"/>
              </a:solidFill>
              <a:latin typeface="Calibri" panose="020F0502020204030204" pitchFamily="34" charset="0"/>
            </a:endParaRPr>
          </a:p>
        </p:txBody>
      </p:sp>
      <p:sp>
        <p:nvSpPr>
          <p:cNvPr id="10116" name="OTLSHAPE_M_072dd5332ad540448553c74f256d54b1_Shape"/>
          <p:cNvSpPr/>
          <p:nvPr>
            <p:custDataLst>
              <p:tags r:id="rId102"/>
            </p:custDataLst>
          </p:nvPr>
        </p:nvSpPr>
        <p:spPr>
          <a:xfrm>
            <a:off x="7986988" y="4089400"/>
            <a:ext cx="177800" cy="177800"/>
          </a:xfrm>
          <a:prstGeom prst="ellipse">
            <a:avLst/>
          </a:prstGeom>
          <a:solidFill>
            <a:srgbClr val="CF9291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17" name="OTLSHAPE_M_9d4e5f585039410ca8d3dfdbcc6a7499_Title"/>
          <p:cNvSpPr txBox="1"/>
          <p:nvPr>
            <p:custDataLst>
              <p:tags r:id="rId103"/>
            </p:custDataLst>
          </p:nvPr>
        </p:nvSpPr>
        <p:spPr>
          <a:xfrm>
            <a:off x="7604566" y="5449993"/>
            <a:ext cx="2552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4" smtClean="0">
                <a:solidFill>
                  <a:srgbClr val="96B4BC"/>
                </a:solidFill>
                <a:latin typeface="Calibri" panose="020F0502020204030204" pitchFamily="34" charset="0"/>
              </a:rPr>
              <a:t>Becomes host for Nova ScienceNow program</a:t>
            </a:r>
            <a:endParaRPr lang="en-US" sz="1100" spc="-4">
              <a:solidFill>
                <a:srgbClr val="96B4BC"/>
              </a:solidFill>
              <a:latin typeface="Calibri" panose="020F0502020204030204" pitchFamily="34" charset="0"/>
            </a:endParaRPr>
          </a:p>
        </p:txBody>
      </p:sp>
      <p:sp>
        <p:nvSpPr>
          <p:cNvPr id="10118" name="OTLSHAPE_M_9d4e5f585039410ca8d3dfdbcc6a7499_Date"/>
          <p:cNvSpPr txBox="1"/>
          <p:nvPr>
            <p:custDataLst>
              <p:tags r:id="rId104"/>
            </p:custDataLst>
          </p:nvPr>
        </p:nvSpPr>
        <p:spPr>
          <a:xfrm>
            <a:off x="8735141" y="5254075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F3D29E"/>
                </a:solidFill>
                <a:latin typeface="Calibri" panose="020F0502020204030204" pitchFamily="34" charset="0"/>
              </a:rPr>
              <a:t>2006</a:t>
            </a:r>
            <a:endParaRPr lang="en-US" sz="1100" b="1" spc="-14">
              <a:solidFill>
                <a:srgbClr val="F3D29E"/>
              </a:solidFill>
              <a:latin typeface="Calibri" panose="020F0502020204030204" pitchFamily="34" charset="0"/>
            </a:endParaRPr>
          </a:p>
        </p:txBody>
      </p:sp>
      <p:sp>
        <p:nvSpPr>
          <p:cNvPr id="10119" name="OTLSHAPE_M_9d4e5f585039410ca8d3dfdbcc6a7499_Shape"/>
          <p:cNvSpPr/>
          <p:nvPr>
            <p:custDataLst>
              <p:tags r:id="rId105"/>
            </p:custDataLst>
          </p:nvPr>
        </p:nvSpPr>
        <p:spPr>
          <a:xfrm>
            <a:off x="8794238" y="4089400"/>
            <a:ext cx="177800" cy="177800"/>
          </a:xfrm>
          <a:prstGeom prst="ellipse">
            <a:avLst/>
          </a:prstGeom>
          <a:solidFill>
            <a:srgbClr val="CF9291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20" name="OTLSHAPE_M_b04134909ee546e8bf48f08628b45ec8_Title"/>
          <p:cNvSpPr txBox="1"/>
          <p:nvPr>
            <p:custDataLst>
              <p:tags r:id="rId106"/>
            </p:custDataLst>
          </p:nvPr>
        </p:nvSpPr>
        <p:spPr>
          <a:xfrm>
            <a:off x="9029699" y="5887451"/>
            <a:ext cx="1638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2" smtClean="0">
                <a:solidFill>
                  <a:srgbClr val="96B4BC"/>
                </a:solidFill>
                <a:latin typeface="Calibri" panose="020F0502020204030204" pitchFamily="34" charset="0"/>
              </a:rPr>
              <a:t>Publishes "Space Chronicles"</a:t>
            </a:r>
            <a:endParaRPr lang="en-US" sz="1100" spc="-2">
              <a:solidFill>
                <a:srgbClr val="96B4BC"/>
              </a:solidFill>
              <a:latin typeface="Calibri" panose="020F0502020204030204" pitchFamily="34" charset="0"/>
            </a:endParaRPr>
          </a:p>
        </p:txBody>
      </p:sp>
      <p:sp>
        <p:nvSpPr>
          <p:cNvPr id="10121" name="OTLSHAPE_M_b04134909ee546e8bf48f08628b45ec8_Date"/>
          <p:cNvSpPr txBox="1"/>
          <p:nvPr>
            <p:custDataLst>
              <p:tags r:id="rId107"/>
            </p:custDataLst>
          </p:nvPr>
        </p:nvSpPr>
        <p:spPr>
          <a:xfrm>
            <a:off x="9704197" y="5691533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F3D29E"/>
                </a:solidFill>
                <a:latin typeface="Calibri" panose="020F0502020204030204" pitchFamily="34" charset="0"/>
              </a:rPr>
              <a:t>2012</a:t>
            </a:r>
            <a:endParaRPr lang="en-US" sz="1100" b="1" spc="-14">
              <a:solidFill>
                <a:srgbClr val="F3D29E"/>
              </a:solidFill>
              <a:latin typeface="Calibri" panose="020F0502020204030204" pitchFamily="34" charset="0"/>
            </a:endParaRPr>
          </a:p>
        </p:txBody>
      </p:sp>
      <p:sp>
        <p:nvSpPr>
          <p:cNvPr id="10122" name="OTLSHAPE_M_b04134909ee546e8bf48f08628b45ec8_Shape"/>
          <p:cNvSpPr/>
          <p:nvPr>
            <p:custDataLst>
              <p:tags r:id="rId108"/>
            </p:custDataLst>
          </p:nvPr>
        </p:nvSpPr>
        <p:spPr>
          <a:xfrm>
            <a:off x="9775994" y="408940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486CA0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23" name="OTLSHAPE_M_b176c7f471f44d08bff7fd45be593b20_Title"/>
          <p:cNvSpPr txBox="1"/>
          <p:nvPr>
            <p:custDataLst>
              <p:tags r:id="rId109"/>
            </p:custDataLst>
          </p:nvPr>
        </p:nvSpPr>
        <p:spPr>
          <a:xfrm>
            <a:off x="9962723" y="4977547"/>
            <a:ext cx="1384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2" smtClean="0">
                <a:solidFill>
                  <a:srgbClr val="96B4BC"/>
                </a:solidFill>
                <a:latin typeface="Calibri" panose="020F0502020204030204" pitchFamily="34" charset="0"/>
              </a:rPr>
              <a:t>Stephen Hawking Medal</a:t>
            </a:r>
            <a:endParaRPr lang="en-US" sz="1100" spc="-2">
              <a:solidFill>
                <a:srgbClr val="96B4BC"/>
              </a:solidFill>
              <a:latin typeface="Calibri" panose="020F0502020204030204" pitchFamily="34" charset="0"/>
            </a:endParaRPr>
          </a:p>
        </p:txBody>
      </p:sp>
      <p:sp>
        <p:nvSpPr>
          <p:cNvPr id="10124" name="OTLSHAPE_M_b176c7f471f44d08bff7fd45be593b20_Date"/>
          <p:cNvSpPr txBox="1"/>
          <p:nvPr>
            <p:custDataLst>
              <p:tags r:id="rId110"/>
            </p:custDataLst>
          </p:nvPr>
        </p:nvSpPr>
        <p:spPr>
          <a:xfrm>
            <a:off x="10511448" y="4781628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F3D29E"/>
                </a:solidFill>
                <a:latin typeface="Calibri" panose="020F0502020204030204" pitchFamily="34" charset="0"/>
              </a:rPr>
              <a:t>2017</a:t>
            </a:r>
            <a:endParaRPr lang="en-US" sz="1100" b="1" spc="-14">
              <a:solidFill>
                <a:srgbClr val="F3D29E"/>
              </a:solidFill>
              <a:latin typeface="Calibri" panose="020F0502020204030204" pitchFamily="34" charset="0"/>
            </a:endParaRPr>
          </a:p>
        </p:txBody>
      </p:sp>
      <p:sp>
        <p:nvSpPr>
          <p:cNvPr id="10125" name="OTLSHAPE_M_b176c7f471f44d08bff7fd45be593b20_Shape"/>
          <p:cNvSpPr/>
          <p:nvPr>
            <p:custDataLst>
              <p:tags r:id="rId111"/>
            </p:custDataLst>
          </p:nvPr>
        </p:nvSpPr>
        <p:spPr>
          <a:xfrm>
            <a:off x="10583245" y="408940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486CA0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0583245" y="6324909"/>
            <a:ext cx="126961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dirty="0" smtClean="0">
                <a:solidFill>
                  <a:srgbClr val="93B4B3"/>
                </a:solidFill>
              </a:rPr>
              <a:t>Life events</a:t>
            </a:r>
          </a:p>
          <a:p>
            <a:pPr algn="r"/>
            <a:r>
              <a:rPr lang="en-US" sz="1100" dirty="0" smtClean="0">
                <a:solidFill>
                  <a:srgbClr val="93B4B3"/>
                </a:solidFill>
              </a:rPr>
              <a:t>Achievements</a:t>
            </a:r>
            <a:endParaRPr lang="ro-RO" sz="1100" dirty="0">
              <a:solidFill>
                <a:srgbClr val="93B4B3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114"/>
          <a:stretch>
            <a:fillRect/>
          </a:stretch>
        </p:blipFill>
        <p:spPr>
          <a:xfrm>
            <a:off x="11832950" y="6388441"/>
            <a:ext cx="168872" cy="168872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115"/>
          <a:stretch>
            <a:fillRect/>
          </a:stretch>
        </p:blipFill>
        <p:spPr>
          <a:xfrm>
            <a:off x="11831415" y="6528885"/>
            <a:ext cx="191855" cy="21743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92538920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Q3VsdHVyZUluZm9OYW1lIjoiZW4tVVMiLCJTdHlsZU5hbWUiOm51bGwsIlZlcnNpb24iOnsiJGlkIjoiMiIsIlZlcnNpb24iOiIzLjEuMyIsIk9yaWdpbmFsQXNzZW1ibHlWZXJzaW9uIjoiMy42Mi4wMC4wMCIsIkVkaXRpb24iOiJQbHVzIiwiSXNQbHVzRWRpdGlvbiI6dHJ1ZX0sIkVmZmVjdCI6MSwiU3R5bGUiOnsiJGlkIjoiMyIsIlRpbWViYW5kU3R5bGUiOnsiJGlkIjoiNCIsIlNjYWxlTWFya2luZyI6MCwiU2hhcGUiOjEzLCJTaGFwZVN0eWxlIjp7IiRpZCI6IjUiLCJNYXJnaW4iOnsiJGlkIjoiNiIsIlRvcCI6MCwiTGVmdCI6MTAsIlJpZ2h0IjoxMCwiQm90dG9tIjowfSwiUGFkZGluZyI6eyIkaWQiOiI3IiwiVG9wIjo1LCJMZWZ0IjoxMywiUmlnaHQiOjEzLCJCb3R0b20iOjV9LCJCYWNrZ3JvdW5kIjp7IiRpZCI6IjgiLCJDb2xvciI6eyIkaWQiOiI5IiwiQSI6MjU1LCJSIjoyOSwiRyI6MzgsIkIiOjgxfX0sIklzVmlzaWJsZSI6dHJ1ZSwiV2lkdGgiOjg1OC4wLCJIZWlnaHQiOjMwLjAsIkJvcmRlclN0eWxlIjp7IiRpZCI6IjEwIiwiTGluZUNvbG9yIjp7IiRpZCI6IjExIiwiJHR5cGUiOiJOTFJFLkNvbW1vbi5Eb20uU29saWRDb2xvckJydXNoLCBOTFJFLkNvbW1vbiIsIkNvbG9yIjp7IiRpZCI6IjEyIiwiQSI6MjU1LCJSIjoyNTUsIkciOjAsIkIiOjB9fSwiTGluZVdlaWdodCI6MC4wLCJMaW5lVHlwZSI6MCwiUGFyZW50U3R5bGUiOm51bGx9LCJQYXJlbnRTdHlsZSI6bnVsbH0sIlJpZ2h0RW5kQ2Fwc1N0eWxlIjp7IiRpZCI6IjEzIiwiRm9udFNldHRpbmdzIjp7IiRpZCI6IjE0IiwiRm9udFNpemUiOjE4LCJGb250TmFtZSI6IkNhbGlicmkiLCJJc0JvbGQiOnRydWUsIklzSXRhbGljIjpmYWxzZSwiSXNVbmRlcmxpbmVkIjpmYWxzZSwiUGFyZW50U3R5bGUiOm51bGx9LCJBdXRvU2l6ZSI6MCwiRm9yZWdyb3VuZCI6eyIkaWQiOiIxNSIsIkNvbG9yIjp7IiRpZCI6IjE2IiwiQSI6MjU1LCJSIjoyNDMsIkciOjIxMCwiQiI6MTU4fX0sIk1heFdpZHRoIjoiSW5maW5pdHkiLCJNYXhIZWlnaHQiOiJJbmZpbml0eSIsIlNtYXJ0Rm9yZWdyb3VuZElzQWN0aXZlIjpmYWxzZSwiSG9yaXpvbnRhbEFsaWdubWVudCI6MCwiVmVydGljYWxBbGlnbm1lbnQiOjAsIlNtYXJ0Rm9yZWdyb3VuZCI6bnVsbCwiQmFja2dyb3VuZEZpbGxUeXBlIjowLCJNYXJnaW4iOnsiJGlkIjoiMTciLCJUb3AiOjAsIkxlZnQiOjAsIlJpZ2h0IjoyMCwiQm90dG9tIjowfSwiUGFkZGluZyI6eyIkaWQiOiIxOCIsIlRvcCI6MCwiTGVmdCI6MCwiUmlnaHQiOjAsIkJvdHRvbSI6MH0sIkJhY2tncm91bmQiOnsiJGlkIjoiMTkiLCJDb2xvciI6eyIkaWQiOiIyMCIsIkEiOjI1NSwiUiI6MjU1LCJHIjoyNTUsIkIiOjI1NX19LCJJc1Zpc2libGUiOmZhbHNlLCJXaWR0aCI6MC4wLCJIZWlnaHQiOjAuMCwiQm9yZGVyU3R5bGUiOm51bGwsIlBhcmVudFN0eWxlIjpudWxsfSwiTGVmdEVuZENhcHNTdHlsZSI6eyIkaWQiOiIyMSIsIkZvbnRTZXR0aW5ncyI6eyIkaWQiOiIyMiIsIkZvbnRTaXplIjoxOCwiRm9udE5hbWUiOiJDYWxpYnJpIiwiSXNCb2xkIjp0cnVlLCJJc0l0YWxpYyI6ZmFsc2UsIklzVW5kZXJsaW5lZCI6ZmFsc2UsIlBhcmVudFN0eWxlIjpudWxsfSwiQXV0b1NpemUiOjAsIkZvcmVncm91bmQiOnsiJGlkIjoiMjMiLCJDb2xvciI6eyIkaWQiOiIyNCIsIkEiOjI1NSwiUiI6MjQzLCJHIjoyMTAsIkIiOjE1OH19LCJNYXhXaWR0aCI6IkluZmluaXR5IiwiTWF4SGVpZ2h0IjoiSW5maW5pdHkiLCJTbWFydEZvcmVncm91bmRJc0FjdGl2ZSI6ZmFsc2UsIkhvcml6b250YWxBbGlnbm1lbnQiOjAsIlZlcnRpY2FsQWxpZ25tZW50IjowLCJTbWFydEZvcmVncm91bmQiOm51bGwsIkJhY2tncm91bmRGaWxsVHlwZSI6MCwiTWFyZ2luIjp7IiRpZCI6IjI1IiwiVG9wIjowLCJMZWZ0IjoyMCwiUmlnaHQiOjAsIkJvdHRvbSI6MH0sIlBhZGRpbmciOnsiJGlkIjoiMjYiLCJUb3AiOjAsIkxlZnQiOjAsIlJpZ2h0IjowLCJCb3R0b20iOjB9LCJCYWNrZ3JvdW5kIjp7IiRpZCI6IjI3IiwiQ29sb3IiOnsiJGlkIjoiMjgiLCJBIjoyNTUsIlIiOjI1NSwiRyI6MjU1LCJCIjoyNTV9fSwiSXNWaXNpYmxlIjp0cnVlLCJXaWR0aCI6MC4wLCJIZWlnaHQiOjAuMCwiQm9yZGVyU3R5bGUiOm51bGwsIlBhcmVudFN0eWxlIjpudWxsfSwiVG9kYXlUZXh0U3R5bGUiOnsiJGlkIjoiMjkiLCJGb250U2V0dGluZ3MiOnsiJGlkIjoiMzAiLCJGb250U2l6ZSI6MTIsIkZvbnROYW1lIjoiQ2FsaWJyaSIsIklzQm9sZCI6ZmFsc2UsIklzSXRhbGljIjpmYWxzZSwiSXNVbmRlcmxpbmVkIjpmYWxzZSwiUGFyZW50U3R5bGUiOm51bGx9LCJBdXRvU2l6ZSI6MCwiRm9yZWdyb3VuZCI6eyIkaWQiOiIzMSIsIkNvbG9yIjp7IiRpZCI6IjMy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MzIiwiVG9wIjowLCJMZWZ0IjowLCJSaWdodCI6MCwiQm90dG9tIjowfSwiUGFkZGluZyI6eyIkaWQiOiIzNCIsIlRvcCI6MCwiTGVmdCI6MCwiUmlnaHQiOjAsIkJvdHRvbSI6MH0sIkJhY2tncm91bmQiOnsiJGlkIjoiMzUiLCJDb2xvciI6eyIkaWQiOiIzNiIsIkEiOjI1NSwiUiI6MjU1LCJHIjoyNTUsIkIiOjI1NX19LCJJc1Zpc2libGUiOnRydWUsIldpZHRoIjowLjAsIkhlaWdodCI6MC4wLCJCb3JkZXJTdHlsZSI6bnVsbCwiUGFyZW50U3R5bGUiOm51bGx9LCJUb2RheU1hcmtlclN0eWxlIjp7IiRpZCI6IjM3IiwiTWFyZ2luIjp7IiRpZCI6IjM4IiwiVG9wIjowLCJMZWZ0IjowLCJSaWdodCI6MCwiQm90dG9tIjowfSwiUGFkZGluZyI6eyIkaWQiOiIzOSIsIlRvcCI6MCwiTGVmdCI6MCwiUmlnaHQiOjAsIkJvdHRvbSI6MH0sIkJhY2tncm91bmQiOnsiJGlkIjoiNDAiLCJDb2xvciI6eyIkaWQiOiI0MSIsIkEiOjI1NSwiUiI6MjU1LCJHIjowLCJCIjowfX0sIklzVmlzaWJsZSI6dHJ1ZSwiV2lkdGgiOjAuMCwiSGVpZ2h0IjowLjAsIkJvcmRlclN0eWxlIjpudWxsLCJQYXJlbnRTdHlsZSI6bnVsbH0sIlNjYWxlU3R5bGUiOnsiJGlkIjoiNDIiLCJTaG93U2VnbWVudFNlcGFyYXRvcnMiOnRydWUsIlNlZ21lbnRTZXBhcmF0b3JPcGFjaXR5IjozMCwiRm9udFNldHRpbmdzIjp7IiRpZCI6IjQzIiwiRm9udFNpemUiOjEyLCJGb250TmFtZSI6IkNhbGlicmkiLCJJc0JvbGQiOmZhbHNlLCJJc0l0YWxpYyI6ZmFsc2UsIklzVW5kZXJsaW5lZCI6ZmFsc2UsIlBhcmVudFN0eWxlIjpudWxsfSwiQXV0b1NpemUiOjAsIkZvcmVncm91bmQiOnsiJGlkIjoiNDQiLCJDb2xvciI6eyIkaWQiOiI0NSIsIkEiOjI1NSwiUiI6MjQzLCJHIjoyMTAsIkIiOjE1OH19LCJNYXhXaWR0aCI6MjAwLjAsIk1heEhlaWdodCI6IkluZmluaXR5IiwiU21hcnRGb3JlZ3JvdW5kSXNBY3RpdmUiOmZhbHNlLCJIb3Jpem9udGFsQWxpZ25tZW50IjowLCJWZXJ0aWNhbEFsaWdubWVudCI6MSwiU21hcnRGb3JlZ3JvdW5kIjpudWxsLCJCYWNrZ3JvdW5kRmlsbFR5cGUiOjAsIk1hcmdpbiI6eyIkaWQiOiI0NiIsIlRvcCI6MCwiTGVmdCI6NSwiUmlnaHQiOjAsIkJvdHRvbSI6MH0sIlBhZGRpbmciOnsiJGlkIjoiNDciLCJUb3AiOjAsIkxlZnQiOjAsIlJpZ2h0IjowLCJCb3R0b20iOjB9LCJCYWNrZ3JvdW5kIjp7IiRpZCI6IjQ4IiwiQ29sb3IiOnsiJGlkIjoiNDkiLCJBIjowLCJSIjowLCJHIjowLCJCIjowfX0sIklzVmlzaWJsZSI6dHJ1ZSwiV2lkdGgiOjAuMCwiSGVpZ2h0IjowLjAsIkJvcmRlclN0eWxlIjpudWxsLCJQYXJlbnRTdHlsZSI6bnVsbH0sIkVsYXBzZWRUaW1lQmFja2dyb3VuZCI6eyIkaWQiOiI1MCIsIkNvbG9yIjp7IiRpZCI6IjUxIiwiQSI6NzcsIlIiOjI1NSwiRyI6MCwiQiI6MH19LCJBcHBlbmRZZWFyT25ZZWFyQ2hhbmdlIjp0cnVlLCJFbGFwc2VkVGltZUZvcm1hdCI6MCwiVG9kYXlNYXJrZXJQb3NpdGlvbiI6MCwiUXVpY2tQb3NpdGlvbiI6MywiQWJzb2x1dGVQb3NpdGlvbiI6Mjk3LjAsIk1hcmdpbiI6eyIkaWQiOiI1MiIsIlRvcCI6MCwiTGVmdCI6MTAsIlJpZ2h0IjoxMCwiQm90dG9tIjowfSwiUGFkZGluZyI6eyIkaWQiOiI1MyIsIlRvcCI6MCwiTGVmdCI6MCwiUmlnaHQiOjAsIkJvdHRvbSI6MH0sIkJhY2tncm91bmQiOnsiJGlkIjoiNTQiLCJDb2xvciI6eyIkaWQiOiI1NSIsIkEiOjI1NSwiUiI6MTE1LCJHIjoxMTUsIkIiOjExNX19LCJJc1Zpc2libGUiOnRydWUsIldpZHRoIjowLjAsIkhlaWdodCI6MC4wLCJCb3JkZXJTdHlsZSI6bnVsbCwiUGFyZW50U3R5bGUiOm51bGx9LCJEZWZhdWx0TWlsZXN0b25lU3R5bGUiOnsiJGlkIjoiNTYiLCJTaGFwZSI6MTcsIkNvbm5lY3Rvck1hcmdpbiI6eyIkaWQiOiI1NyIsIlRvcCI6MCwiTGVmdCI6MiwiUmlnaHQiOjIsIkJvdHRvbSI6MH0sIkNvbm5lY3RvclN0eWxlIjp7IiRpZCI6IjU4IiwiTGluZUNvbG9yIjp7IiRpZCI6IjU5IiwiJHR5cGUiOiJOTFJFLkNvbW1vbi5Eb20uU29saWRDb2xvckJydXNoLCBOTFJFLkNvbW1vbiIsIkNvbG9yIjp7IiRpZCI6IjYwIiwiQSI6MjU1LCJSIjoyMzMsIkciOjE5OCwiQiI6MTg4fX0sIkxpbmVXZWlnaHQiOjEuMCwiTGluZVR5cGUiOjAsIlBhcmVudFN0eWxlIjpudWxsfSwiSXNCZWxvd1RpbWViYW5kIjpmYWxzZSwiSGlkZURhdGUiOmZhbHNlLCJTaGFwZVNpemUiOjAsIlNwYWNpbmciOjIuMCwiUGFkZGluZyI6eyIkaWQiOiI2MSIsIlRvcCI6NywiTGVmdCI6MywiUmlnaHQiOjAsIkJvdHRvbSI6Mn0sIlNoYXBlU3R5bGUiOnsiJGlkIjoiNjIiLCJNYXJnaW4iOnsiJGlkIjoiNjMiLCJUb3AiOjAsIkxlZnQiOjAsIlJpZ2h0IjowLCJCb3R0b20iOjB9LCJQYWRkaW5nIjp7IiRpZCI6IjY0IiwiVG9wIjowLCJMZWZ0IjowLCJSaWdodCI6MCwiQm90dG9tIjowfSwiQmFja2dyb3VuZCI6eyIkaWQiOiI2NSIsIkNvbG9yIjp7IiRpZCI6IjY2IiwiQSI6MjU1LCJSIjoyMzMsIkciOjE5OCwiQiI6MTg4fX0sIklzVmlzaWJsZSI6dHJ1ZSwiV2lkdGgiOjEyLjAsIkhlaWdodCI6MTQuMCwiQm9yZGVyU3R5bGUiOnsiJGlkIjoiNjciLCJMaW5lQ29sb3IiOnsiJGlkIjoiNjgiLCIkdHlwZSI6Ik5MUkUuQ29tbW9uLkRvbS5Tb2xpZENvbG9yQnJ1c2gsIE5MUkUuQ29tbW9uIiwiQ29sb3IiOnsiJGlkIjoiNjkiLCJBIjoyNTUsIlIiOjI1NSwiRyI6MCwiQiI6MH19LCJMaW5lV2VpZ2h0IjowLjAsIkxpbmVUeXBlIjowLCJQYXJlbnRTdHlsZSI6bnVsbH0sIlBhcmVudFN0eWxlIjpudWxsfSwiVGl0bGVTdHlsZSI6eyIkaWQiOiI3MCIsIkZvbnRTZXR0aW5ncyI6eyIkaWQiOiI3MSIsIkZvbnRTaXplIjoxMSwiRm9udE5hbWUiOiJDYWxpYnJpIiwiSXNCb2xkIjpmYWxzZSwiSXNJdGFsaWMiOmZhbHNlLCJJc1VuZGVybGluZWQiOmZhbHNlLCJQYXJlbnRTdHlsZSI6bnVsbH0sIkF1dG9TaXplIjowLCJGb3JlZ3JvdW5kIjp7IiRpZCI6IjcyIiwiQ29sb3IiOnsiJGlkIjoiNzMiLCJBIjoyNTUsIlIiOjE1MCwiRyI6MTgwLCJCIjoxODh9fSwiTWF4V2lkdGgiOjIwMC4wLCJNYXhIZWlnaHQiOiJJbmZpbml0eSIsIlNtYXJ0Rm9yZWdyb3VuZElzQWN0aXZlIjpmYWxzZSwiSG9yaXpvbnRhbEFsaWdubWVudCI6MSwiVmVydGljYWxBbGlnbm1lbnQiOjAsIlNtYXJ0Rm9yZWdyb3VuZCI6bnVsbCwiQmFja2dyb3VuZEZpbGxUeXBlIjowLCJNYXJnaW4iOnsiJGlkIjoiNzQiLCJUb3AiOjAsIkxlZnQiOjAsIlJpZ2h0IjowLCJCb3R0b20iOjB9LCJQYWRkaW5nIjp7IiRpZCI6Ijc1IiwiVG9wIjowLCJMZWZ0IjowLCJSaWdodCI6MCwiQm90dG9tIjowfSwiQmFja2dyb3VuZCI6eyIkaWQiOiI3NiIsIkNvbG9yIjp7IiRyZWYiOiI0OSJ9fSwiSXNWaXNpYmxlIjp0cnVlLCJXaWR0aCI6MC4wLCJIZWlnaHQiOjAuMCwiQm9yZGVyU3R5bGUiOm51bGwsIlBhcmVudFN0eWxlIjpudWxsfSwiRGF0ZVN0eWxlIjp7IiRpZCI6Ijc3IiwiRm9udFNldHRpbmdzIjp7IiRpZCI6Ijc4IiwiRm9udFNpemUiOjExLCJGb250TmFtZSI6IkNhbGlicmkiLCJJc0JvbGQiOnRydWUsIklzSXRhbGljIjpmYWxzZSwiSXNVbmRlcmxpbmVkIjpmYWxzZSwiUGFyZW50U3R5bGUiOm51bGx9LCJBdXRvU2l6ZSI6MCwiRm9yZWdyb3VuZCI6eyIkaWQiOiI3OSIsIkNvbG9yIjp7IiRpZCI6IjgwIiwiQSI6MjU1LCJSIjoyNDMsIkciOjIxMCwiQiI6MTU4fX0sIk1heFdpZHRoIjoyMDAuMCwiTWF4SGVpZ2h0IjoiSW5maW5pdHkiLCJTbWFydEZvcmVncm91bmRJc0FjdGl2ZSI6ZmFsc2UsIkhvcml6b250YWxBbGlnbm1lbnQiOjAsIlZlcnRpY2FsQWxpZ25tZW50IjowLCJTbWFydEZvcmVncm91bmQiOm51bGwsIkJhY2tncm91bmRGaWxsVHlwZSI6MCwiTWFyZ2luIjp7IiRpZCI6IjgxIiwiVG9wIjowLCJMZWZ0IjowLCJSaWdodCI6MCwiQm90dG9tIjowfSwiUGFkZGluZyI6eyIkaWQiOiI4MiIsIlRvcCI6MCwiTGVmdCI6MCwiUmlnaHQiOjAsIkJvdHRvbSI6MH0sIkJhY2tncm91bmQiOnsiJGlkIjoiODMiLCJDb2xvciI6eyIkcmVmIjoiNDkifX0sIklzVmlzaWJsZSI6dHJ1ZSwiV2lkdGgiOjAuMCwiSGVpZ2h0IjowLjAsIkJvcmRlclN0eWxlIjpudWxsLCJQYXJlbnRTdHlsZSI6bnVsbH0sIkRhdGVGb3JtYXQiOnsiJGlkIjoiODQiLCJGb3JtYXRTdHJpbmciOiJ5eXl5IiwiU2VwYXJhdG9yIjoiLyIsIlVzZUludGVybmF0aW9uYWxEYXRlRm9ybWF0IjpmYWxzZSwiRGF0ZUlzVmlzaWJsZSI6dHJ1ZSwiVGltZUlzVmlzaWJsZSI6ZmFsc2UsIkhvdXJEaWdpdHMiOjEsIkFtUG1EZXNpZ25hdG9yIjoyLCJUcmltMDBNaW51dGVzIjpmYWxzZSwiTGFzdEtub3duVmlzaWJpbGl0eVN0YXRlIjp7IiRpZCI6Ijg1IiwiRGF0ZVBhcnRJc1Zpc2libGUiOnRydWUsIlRpbWVQYXJ0SXNWaXNpYmxlIjpmYWxzZX19LCJJc1Zpc2libGUiOnRydWUsIlBhcmVudFN0eWxlIjpudWxsfSwiRGVmYXVsdFRhc2tTdHlsZSI6eyIkaWQiOiI4NiIsIlNoYXBlIjoyLCJTaGFwZVRoaWNrbmVzcyI6MSwiRHVyYXRpb25Gb3JtYXQiOjAsIkluY2x1ZGVOb25Xb3JraW5nRGF5c0luRHVyYXRpb24iOmZhbHNlLCJQZXJjZW50YWdlQ29tcGxldGVTdHlsZSI6eyIkaWQiOiI4NyIsIkZvbnRTZXR0aW5ncyI6eyIkaWQiOiI4OCIsIkZvbnRTaXplIjoxMCwiRm9udE5hbWUiOiJDYWxpYnJpIiwiSXNCb2xkIjpmYWxzZSwiSXNJdGFsaWMiOmZhbHNlLCJJc1VuZGVybGluZWQiOmZhbHNlLCJQYXJlbnRTdHlsZSI6bnVsbH0sIkF1dG9TaXplIjowLCJGb3JlZ3JvdW5kIjp7IiRpZCI6Ijg5IiwiQ29sb3IiOnsiJGlkIjoiOTA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5MSIsIlRvcCI6MCwiTGVmdCI6MCwiUmlnaHQiOjAsIkJvdHRvbSI6MH0sIlBhZGRpbmciOnsiJGlkIjoiOTIiLCJUb3AiOjAsIkxlZnQiOjAsIlJpZ2h0IjowLCJCb3R0b20iOjB9LCJCYWNrZ3JvdW5kIjp7IiRpZCI6IjkzIiwiQ29sb3IiOnsiJHJlZiI6IjQ5In19LCJJc1Zpc2libGUiOnRydWUsIldpZHRoIjowLjAsIkhlaWdodCI6MC4wLCJCb3JkZXJTdHlsZSI6bnVsbCwiUGFyZW50U3R5bGUiOm51bGx9LCJEdXJhdGlvblN0eWxlIjp7IiRpZCI6Ijk0IiwiRm9udFNldHRpbmdzIjp7IiRpZCI6Ijk1IiwiRm9udFNpemUiOjEwLCJGb250TmFtZSI6IkNhbGlicmkiLCJJc0JvbGQiOmZhbHNlLCJJc0l0YWxpYyI6ZmFsc2UsIklzVW5kZXJsaW5lZCI6ZmFsc2UsIlBhcmVudFN0eWxlIjpudWxsfSwiQXV0b1NpemUiOjAsIkZvcmVncm91bmQiOnsiJGlkIjoiOTYiLCJDb2xvciI6eyIkaWQiOiI5Ny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k4IiwiVG9wIjowLCJMZWZ0IjowLCJSaWdodCI6MCwiQm90dG9tIjowfSwiUGFkZGluZyI6eyIkaWQiOiI5OSIsIlRvcCI6MCwiTGVmdCI6MCwiUmlnaHQiOjAsIkJvdHRvbSI6MH0sIkJhY2tncm91bmQiOnsiJGlkIjoiMTAwIiwiQ29sb3IiOnsiJHJlZiI6IjQ5In19LCJJc1Zpc2libGUiOnRydWUsIldpZHRoIjowLjAsIkhlaWdodCI6MC4wLCJCb3JkZXJTdHlsZSI6bnVsbCwiUGFyZW50U3R5bGUiOm51bGx9LCJIb3Jpem9udGFsQ29ubmVjdG9yU3R5bGUiOnsiJGlkIjoiMTAxIiwiTGluZUNvbG9yIjp7IiRpZCI6IjEwMiIsIiR0eXBlIjoiTkxSRS5Db21tb24uRG9tLlNvbGlkQ29sb3JCcnVzaCwgTkxSRS5Db21tb24iLCJDb2xvciI6eyIkaWQiOiIxMDMiLCJBIjoyNTUsIlIiOjIwNCwiRyI6MjA0LCJCIjoyMDR9fSwiTGluZVdlaWdodCI6MS4wLCJMaW5lVHlwZSI6MCwiUGFyZW50U3R5bGUiOm51bGx9LCJWZXJ0aWNhbENvbm5lY3RvclN0eWxlIjp7IiRpZCI6IjEwNCIsIkxpbmVDb2xvciI6eyIkaWQiOiIxMDUiLCIkdHlwZSI6Ik5MUkUuQ29tbW9uLkRvbS5Tb2xpZENvbG9yQnJ1c2gsIE5MUkUuQ29tbW9uIiwiQ29sb3IiOnsiJGlkIjoiMTA2IiwiQSI6MjU1LCJSIjoyMDQsIkciOjIwNCwiQiI6MjA0fX0sIkxpbmVXZWlnaHQiOjAuMCwiTGluZVR5cGUiOjAsIlBhcmVudFN0eWxlIjpudWxsfSwiTWFyZ2luIjpudWxsLCJTdGFydERhdGVQb3NpdGlvbiI6MywiRW5kRGF0ZVBvc2l0aW9uIjo0LCJEYXRlSXNWaXNpYmxlIjp0cnVlLCJUaXRsZVBvc2l0aW9uIjoyLCJEdXJhdGlvblBvc2l0aW9uIjo2LCJQZXJjZW50YWdlQ29tcGxldGVkUG9zaXRpb24iOjYsIlNwYWNpbmciOjUsIklzQmVsb3dUaW1lYmFuZCI6dHJ1ZSwiUGVyY2VudGFnZUNvbXBsZXRlU2hhcGVPcGFjaXR5IjozNSwiU2hhcGVTdHlsZSI6eyIkaWQiOiIxMDciLCJNYXJnaW4iOnsiJGlkIjoiMTA4IiwiVG9wIjowLCJMZWZ0Ijo0LCJSaWdodCI6NCwiQm90dG9tIjowfSwiUGFkZGluZyI6eyIkaWQiOiIxMDkiLCJUb3AiOjAsIkxlZnQiOjAsIlJpZ2h0IjowLCJCb3R0b20iOjB9LCJCYWNrZ3JvdW5kIjp7IiRpZCI6IjExMCIsIkNvbG9yIjp7IiRpZCI6IjExMSIsIkEiOjI1NSwiUiI6MCwiRyI6MTE0LCJCIjoxODh9fSwiSXNWaXNpYmxlIjp0cnVlLCJXaWR0aCI6MC4wLCJIZWlnaHQiOjE2LjAsIkJvcmRlclN0eWxlIjp7IiRpZCI6IjExMiIsIkxpbmVDb2xvciI6eyIkaWQiOiIxMTMiLCIkdHlwZSI6Ik5MUkUuQ29tbW9uLkRvbS5Tb2xpZENvbG9yQnJ1c2gsIE5MUkUuQ29tbW9uIiwiQ29sb3IiOnsiJGlkIjoiMTE0IiwiQSI6MjU1LCJSIjoyNTUsIkciOjAsIkIiOjB9fSwiTGluZVdlaWdodCI6MC4wLCJMaW5lVHlwZSI6MCwiUGFyZW50U3R5bGUiOm51bGx9LCJQYXJlbnRTdHlsZSI6bnVsbH0sIlRpdGxlU3R5bGUiOnsiJGlkIjoiMTE1IiwiRm9udFNldHRpbmdzIjp7IiRpZCI6IjExNiIsIkZvbnRTaXplIjoxMSwiRm9udE5hbWUiOiJDYWxpYnJpIiwiSXNCb2xkIjp0cnVlLCJJc0l0YWxpYyI6ZmFsc2UsIklzVW5kZXJsaW5lZCI6ZmFsc2UsIlBhcmVudFN0eWxlIjpudWxsfSwiQXV0b1NpemUiOjAsIkZvcmVncm91bmQiOnsiJGlkIjoiMTE3IiwiQ29sb3IiOnsiJGlkIjoiMTE4IiwiQSI6MjU1LCJSIjowLCJHIjowLCJCIjowfX0sIk1heFdpZHRoIjo5NjAuMCwiTWF4SGVpZ2h0IjoiSW5maW5pdHkiLCJTbWFydEZvcmVncm91bmRJc0FjdGl2ZSI6ZmFsc2UsIkhvcml6b250YWxBbGlnbm1lbnQiOjEsIlZlcnRpY2FsQWxpZ25tZW50IjowLCJTbWFydEZvcmVncm91bmQiOm51bGwsIkJhY2tncm91bmRGaWxsVHlwZSI6MCwiTWFyZ2luIjp7IiRpZCI6IjExOSIsIlRvcCI6MCwiTGVmdCI6MCwiUmlnaHQiOjAsIkJvdHRvbSI6MH0sIlBhZGRpbmciOnsiJGlkIjoiMTIwIiwiVG9wIjowLCJMZWZ0IjowLCJSaWdodCI6MCwiQm90dG9tIjowfSwiQmFja2dyb3VuZCI6eyIkaWQiOiIxMjEiLCJDb2xvciI6eyIkcmVmIjoiNDkifX0sIklzVmlzaWJsZSI6dHJ1ZSwiV2lkdGgiOjAuMCwiSGVpZ2h0IjowLjAsIkJvcmRlclN0eWxlIjpudWxsLCJQYXJlbnRTdHlsZSI6bnVsbH0sIkRhdGVTdHlsZSI6eyIkaWQiOiIxMjIiLCJGb250U2V0dGluZ3MiOnsiJGlkIjoiMTIzIiwiRm9udFNpemUiOjEwLCJGb250TmFtZSI6IkNhbGlicmkiLCJJc0JvbGQiOmZhbHNlLCJJc0l0YWxpYyI6ZmFsc2UsIklzVW5kZXJsaW5lZCI6ZmFsc2UsIlBhcmVudFN0eWxlIjpudWxsfSwiQXV0b1NpemUiOjAsIkZvcmVncm91bmQiOnsiJGlkIjoiMTI0IiwiQ29sb3IiOnsiJGlkIjoiMTI1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jYiLCJUb3AiOjAsIkxlZnQiOjAsIlJpZ2h0IjowLCJCb3R0b20iOjB9LCJQYWRkaW5nIjp7IiRpZCI6IjEyNyIsIlRvcCI6MCwiTGVmdCI6MCwiUmlnaHQiOjAsIkJvdHRvbSI6MH0sIkJhY2tncm91bmQiOnsiJGlkIjoiMTI4IiwiQ29sb3IiOnsiJHJlZiI6IjQ5In19LCJJc1Zpc2libGUiOnRydWUsIldpZHRoIjowLjAsIkhlaWdodCI6MC4wLCJCb3JkZXJTdHlsZSI6bnVsbCwiUGFyZW50U3R5bGUiOm51bGx9LCJEYXRlRm9ybWF0Ijp7IiRpZCI6IjEy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bnVsbCwiX2V4cGxpY2l0bHlTZXQiOnsiJGlkIjoiMTMw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klzVmlzaWJsZSI6ZmFsc2V9fSwiU2hvd0VsYXBzZWRUaW1lR3JhZGllbnRTdHlsZSI6ZmFsc2V9LCJTY2FsZSI6eyIkaWQiOiIxMzEiLCJTdGFydERhdGUiOiIwMDAxLTAxLTAxVDAwOjAwOjAwIiwiRW5kRGF0ZSI6IjIwMTgtMTAtMDVUMjM6NTk6MDAiLCJGb3JtYXQiOiJNTU0iLCJUeXBlIjo0LCJBdXRvRGF0ZVJhbmdlIjp0cnVlLCJXb3JraW5nRGF5cyI6MzEsIlRvZGF5TWFya2VyVGV4dCI6IlRvZGF5IiwiQXV0b1NjYWxlVHlwZSI6dHJ1ZX0sIk1pbGVzdG9uZXMiOlt7IiRpZCI6IjEzMiIsIkRhdGUiOiIxOTU4LTEwLTA1VDIzOjU5OjAwWiIsIlN0eWxlIjp7IiRpZCI6IjEzMyIsIlNoYXBlIjoxNywiQ29ubmVjdG9yTWFyZ2luIjp7IiRpZCI6IjEzNCIsIlRvcCI6MCwiTGVmdCI6MiwiUmlnaHQiOjIsIkJvdHRvbSI6MH0sIkNvbm5lY3RvclN0eWxlIjp7IiRpZCI6IjEzNSIsIkxpbmVDb2xvciI6eyIkcmVmIjoiNTkifSwiTGluZVdlaWdodCI6MS4wLCJMaW5lVHlwZSI6MCwiUGFyZW50U3R5bGUiOm51bGx9LCJJc0JlbG93VGltZWJhbmQiOnRydWUsIkhpZGVEYXRlIjpmYWxzZSwiU2hhcGVTaXplIjowLCJTcGFjaW5nIjoyLjAsIlBhZGRpbmciOnsiJGlkIjoiMTM2IiwiVG9wIjo3LCJMZWZ0IjozLCJSaWdodCI6MCwiQm90dG9tIjoyfSwiU2hhcGVTdHlsZSI6eyIkaWQiOiIxMzciLCJNYXJnaW4iOnsiJGlkIjoiMTM4IiwiVG9wIjowLCJMZWZ0IjowLCJSaWdodCI6MCwiQm90dG9tIjowfSwiUGFkZGluZyI6eyIkaWQiOiIxMzkiLCJUb3AiOjAsIkxlZnQiOjAsIlJpZ2h0IjowLCJCb3R0b20iOjB9LCJCYWNrZ3JvdW5kIjp7IiRpZCI6IjE0MCIsIkNvbG9yIjp7IiRpZCI6IjE0MSIsIkEiOjI1NSwiUiI6MjA3LCJHIjoxNDYsIkIiOjE0NX19LCJJc1Zpc2libGUiOnRydWUsIldpZHRoIjoxMi4wLCJIZWlnaHQiOjE0LjAsIkJvcmRlclN0eWxlIjp7IiRpZCI6IjE0MiIsIkxpbmVDb2xvciI6eyIkcmVmIjoiNjgifSwiTGluZVdlaWdodCI6MC4wLCJMaW5lVHlwZSI6MCwiUGFyZW50U3R5bGUiOm51bGx9LCJQYXJlbnRTdHlsZSI6bnVsbH0sIlRpdGxlU3R5bGUiOnsiJGlkIjoiMTQzIiwiRm9udFNldHRpbmdzIjp7IiRpZCI6IjE0NCIsIkZvbnRTaXplIjoxMSwiRm9udE5hbWUiOiJDYWxpYnJpIiwiSXNCb2xkIjpmYWxzZSwiSXNJdGFsaWMiOmZhbHNlLCJJc1VuZGVybGluZWQiOmZhbHNlLCJQYXJlbnRTdHlsZSI6bnVsbH0sIkF1dG9TaXplIjowLCJGb3JlZ3JvdW5kIjp7IiRpZCI6IjE0NSIsIkNvbG9yIjp7IiRpZCI6IjE0NiIsIkEiOjI1NSwiUiI6MTUwLCJHIjoxODAsIkIiOjE4OH19LCJNYXhXaWR0aCI6MjAwLjAsIk1heEhlaWdodCI6IkluZmluaXR5IiwiU21hcnRGb3JlZ3JvdW5kSXNBY3RpdmUiOmZhbHNlLCJIb3Jpem9udGFsQWxpZ25tZW50IjoxLCJWZXJ0aWNhbEFsaWdubWVudCI6MCwiU21hcnRGb3JlZ3JvdW5kIjpudWxsLCJCYWNrZ3JvdW5kRmlsbFR5cGUiOjAsIk1hcmdpbiI6eyIkaWQiOiIxNDciLCJUb3AiOjAsIkxlZnQiOjAsIlJpZ2h0IjowLCJCb3R0b20iOjB9LCJQYWRkaW5nIjp7IiRpZCI6IjE0OCIsIlRvcCI6MCwiTGVmdCI6MCwiUmlnaHQiOjAsIkJvdHRvbSI6MH0sIkJhY2tncm91bmQiOnsiJHJlZiI6Ijc2In0sIklzVmlzaWJsZSI6dHJ1ZSwiV2lkdGgiOjAuMCwiSGVpZ2h0IjowLjAsIkJvcmRlclN0eWxlIjp7IiRpZCI6IjE0OSIsIkxpbmVDb2xvciI6bnVsbCwiTGluZVdlaWdodCI6MC4wLCJMaW5lVHlwZSI6MCwiUGFyZW50U3R5bGUiOm51bGx9LCJQYXJlbnRTdHlsZSI6bnVsbH0sIkRhdGVTdHlsZSI6eyIkaWQiOiIxNTAiLCJGb250U2V0dGluZ3MiOnsiJGlkIjoiMTUxIiwiRm9udFNpemUiOjExLCJGb250TmFtZSI6IkNhbGlicmkiLCJJc0JvbGQiOnRydWUsIklzSXRhbGljIjpmYWxzZSwiSXNVbmRlcmxpbmVkIjpmYWxzZSwiUGFyZW50U3R5bGUiOm51bGx9LCJBdXRvU2l6ZSI6MCwiRm9yZWdyb3VuZCI6eyIkaWQiOiIxNTIiLCJDb2xvciI6eyIkaWQiOiIxNTMiLCJBIjoyNTUsIlIiOjI0MywiRyI6MjEwLCJCIjoxNTh9fSwiTWF4V2lkdGgiOjIwMC4wLCJNYXhIZWlnaHQiOiJJbmZpbml0eSIsIlNtYXJ0Rm9yZWdyb3VuZElzQWN0aXZlIjpmYWxzZSwiSG9yaXpvbnRhbEFsaWdubWVudCI6MCwiVmVydGljYWxBbGlnbm1lbnQiOjAsIlNtYXJ0Rm9yZWdyb3VuZCI6bnVsbCwiQmFja2dyb3VuZEZpbGxUeXBlIjowLCJNYXJnaW4iOnsiJGlkIjoiMTU0IiwiVG9wIjowLCJMZWZ0IjowLCJSaWdodCI6MCwiQm90dG9tIjowfSwiUGFkZGluZyI6eyIkaWQiOiIxNTUiLCJUb3AiOjAsIkxlZnQiOjAsIlJpZ2h0IjowLCJCb3R0b20iOjB9LCJCYWNrZ3JvdW5kIjp7IiRyZWYiOiI4MyJ9LCJJc1Zpc2libGUiOnRydWUsIldpZHRoIjowLjAsIkhlaWdodCI6MC4wLCJCb3JkZXJTdHlsZSI6eyIkaWQiOiIxNTYiLCJMaW5lQ29sb3IiOm51bGwsIkxpbmVXZWlnaHQiOjAuMCwiTGluZVR5cGUiOjAsIlBhcmVudFN0eWxlIjpudWxsfSwiUGFyZW50U3R5bGUiOm51bGx9LCJEYXRlRm9ybWF0Ijp7IiRpZCI6IjE1NyIsIkZvcm1hdFN0cmluZyI6Ik1NTSBkLCB5eXl5IiwiU2VwYXJhdG9yIjoiLyIsIlVzZUludGVybmF0aW9uYWxEYXRlRm9ybWF0IjpmYWxzZSwiRGF0ZUlzVmlzaWJsZSI6dHJ1ZSwiVGltZUlzVmlzaWJsZSI6ZmFsc2UsIkhvdXJEaWdpdHMiOjEsIkFtUG1EZXNpZ25hdG9yIjoyLCJUcmltMDBNaW51dGVzIjpmYWxzZSwiTGFzdEtub3duVmlzaWJpbGl0eVN0YXRlIjp7IiRpZCI6IjE1OCIsIkRhdGVQYXJ0SXNWaXNpYmxlIjp0cnVlLCJUaW1lUGFydElzVmlzaWJsZSI6ZmFsc2V9fSwiSXNWaXNpYmxlIjp0cnVlLCJQYXJlbnRTdHlsZSI6bnVsbH0sIkluZGV4IjoyLCJQZXJjZW50YWdlQ29tcGxldGUiOm51bGwsIlBvc2l0aW9uIjp7IlJhdGlvIjowLjAsIklzQ3VzdG9tIjpmYWxzZX0sIkRhdGVGb3JtYXQiOnsiJHJlZiI6IjE1NyJ9LCJJZCI6ImM2OGNkY2FjLWZjNGItNGEzOC04NWE4LWM1ZTI1MWRkZGMzNSIsIkltcG9ydElkIjpudWxsLCJUaXRsZSI6Ik5laWwgZGVHcmFzc2UgVHlzb24gaXMgYm9ybiIsIk5vdGUiOm51bGwsIkh5cGVybGluayI6bnVsbCwiSXNDaGFuZ2VkIjpmYWxzZSwiSXNOZXciOmZhbHNlfSx7IiRpZCI6IjE1OSIsIkRhdGUiOiIxOTczLTEwLTA1VDIzOjU5OjAwWiIsIlN0eWxlIjp7IiRpZCI6IjE2MCIsIlNoYXBlIjoxNywiQ29ubmVjdG9yTWFyZ2luIjp7IiRpZCI6IjE2MSIsIlRvcCI6MCwiTGVmdCI6MiwiUmlnaHQiOjIsIkJvdHRvbSI6MH0sIkNvbm5lY3RvclN0eWxlIjp7IiRpZCI6IjE2MiIsIkxpbmVDb2xvciI6eyIkcmVmIjoiNTkifSwiTGluZVdlaWdodCI6MS4wLCJMaW5lVHlwZSI6MCwiUGFyZW50U3R5bGUiOm51bGx9LCJJc0JlbG93VGltZWJhbmQiOnRydWUsIkhpZGVEYXRlIjpmYWxzZSwiU2hhcGVTaXplIjowLCJTcGFjaW5nIjoyLjAsIlBhZGRpbmciOnsiJGlkIjoiMTYzIiwiVG9wIjo3LCJMZWZ0IjozLCJSaWdodCI6MCwiQm90dG9tIjoyfSwiU2hhcGVTdHlsZSI6eyIkaWQiOiIxNjQiLCJNYXJnaW4iOnsiJGlkIjoiMTY1IiwiVG9wIjowLCJMZWZ0IjowLCJSaWdodCI6MCwiQm90dG9tIjowfSwiUGFkZGluZyI6eyIkaWQiOiIxNjYiLCJUb3AiOjAsIkxlZnQiOjAsIlJpZ2h0IjowLCJCb3R0b20iOjB9LCJCYWNrZ3JvdW5kIjp7IiRpZCI6IjE2NyIsIkNvbG9yIjp7IiRpZCI6IjE2OCIsIkEiOjI1NSwiUiI6MjA3LCJHIjoxNDYsIkIiOjE0NX19LCJJc1Zpc2libGUiOnRydWUsIldpZHRoIjoxMi4wLCJIZWlnaHQiOjE0LjAsIkJvcmRlclN0eWxlIjp7IiRpZCI6IjE2OSIsIkxpbmVDb2xvciI6eyIkcmVmIjoiNjgifSwiTGluZVdlaWdodCI6MC4wLCJMaW5lVHlwZSI6MCwiUGFyZW50U3R5bGUiOm51bGx9LCJQYXJlbnRTdHlsZSI6bnVsbH0sIlRpdGxlU3R5bGUiOnsiJGlkIjoiMTcwIiwiRm9udFNldHRpbmdzIjp7IiRpZCI6IjE3MSIsIkZvbnRTaXplIjoxMSwiRm9udE5hbWUiOiJDYWxpYnJpIiwiSXNCb2xkIjpmYWxzZSwiSXNJdGFsaWMiOmZhbHNlLCJJc1VuZGVybGluZWQiOmZhbHNlLCJQYXJlbnRTdHlsZSI6bnVsbH0sIkF1dG9TaXplIjowLCJGb3JlZ3JvdW5kIjp7IiRyZWYiOiI3MiJ9LCJNYXhXaWR0aCI6MjAwLjAsIk1heEhlaWdodCI6IkluZmluaXR5IiwiU21hcnRGb3JlZ3JvdW5kSXNBY3RpdmUiOmZhbHNlLCJIb3Jpem9udGFsQWxpZ25tZW50IjoxLCJWZXJ0aWNhbEFsaWdubWVudCI6MCwiU21hcnRGb3JlZ3JvdW5kIjpudWxsLCJCYWNrZ3JvdW5kRmlsbFR5cGUiOjAsIk1hcmdpbiI6eyIkaWQiOiIxNzIiLCJUb3AiOjAsIkxlZnQiOjAsIlJpZ2h0IjowLCJCb3R0b20iOjB9LCJQYWRkaW5nIjp7IiRpZCI6IjE3MyIsIlRvcCI6MCwiTGVmdCI6MCwiUmlnaHQiOjAsIkJvdHRvbSI6MH0sIkJhY2tncm91bmQiOnsiJHJlZiI6Ijc2In0sIklzVmlzaWJsZSI6dHJ1ZSwiV2lkdGgiOjAuMCwiSGVpZ2h0IjowLjAsIkJvcmRlclN0eWxlIjp7IiRpZCI6IjE3NCIsIkxpbmVDb2xvciI6bnVsbCwiTGluZVdlaWdodCI6MC4wLCJMaW5lVHlwZSI6MCwiUGFyZW50U3R5bGUiOm51bGx9LCJQYXJlbnRTdHlsZSI6bnVsbH0sIkRhdGVTdHlsZSI6eyIkaWQiOiIxNzUiLCJGb250U2V0dGluZ3MiOnsiJGlkIjoiMTc2IiwiRm9udFNpemUiOjExLCJGb250TmFtZSI6IkNhbGlicmkiLCJJc0JvbGQiOnRydWUsIklzSXRhbGljIjpmYWxzZSwiSXNVbmRlcmxpbmVkIjpmYWxzZSwiUGFyZW50U3R5bGUiOm51bGx9LCJBdXRvU2l6ZSI6MCwiRm9yZWdyb3VuZCI6eyIkcmVmIjoiNzkifSwiTWF4V2lkdGgiOjIwMC4wLCJNYXhIZWlnaHQiOiJJbmZpbml0eSIsIlNtYXJ0Rm9yZWdyb3VuZElzQWN0aXZlIjpmYWxzZSwiSG9yaXpvbnRhbEFsaWdubWVudCI6MCwiVmVydGljYWxBbGlnbm1lbnQiOjAsIlNtYXJ0Rm9yZWdyb3VuZCI6bnVsbCwiQmFja2dyb3VuZEZpbGxUeXBlIjowLCJNYXJnaW4iOnsiJGlkIjoiMTc3IiwiVG9wIjowLCJMZWZ0IjowLCJSaWdodCI6MCwiQm90dG9tIjowfSwiUGFkZGluZyI6eyIkaWQiOiIxNzgiLCJUb3AiOjAsIkxlZnQiOjAsIlJpZ2h0IjowLCJCb3R0b20iOjB9LCJCYWNrZ3JvdW5kIjp7IiRyZWYiOiI4MyJ9LCJJc1Zpc2libGUiOnRydWUsIldpZHRoIjowLjAsIkhlaWdodCI6MC4wLCJCb3JkZXJTdHlsZSI6eyIkaWQiOiIxNzkiLCJMaW5lQ29sb3IiOm51bGwsIkxpbmVXZWlnaHQiOjAuMCwiTGluZVR5cGUiOjAsIlBhcmVudFN0eWxlIjpudWxsfSwiUGFyZW50U3R5bGUiOm51bGx9LCJEYXRlRm9ybWF0Ijp7IiRpZCI6IjE4MCIsIkZvcm1hdFN0cmluZyI6Inl5eXkiLCJTZXBhcmF0b3IiOiIvIiwiVXNlSW50ZXJuYXRpb25hbERhdGVGb3JtYXQiOmZhbHNlLCJEYXRlSXNWaXNpYmxlIjp0cnVlLCJUaW1lSXNWaXNpYmxlIjpmYWxzZSwiSG91ckRpZ2l0cyI6MSwiQW1QbURlc2lnbmF0b3IiOjIsIlRyaW0wME1pbnV0ZXMiOmZhbHNlLCJMYXN0S25vd25WaXNpYmlsaXR5U3RhdGUiOnsiJGlkIjoiMTgxIiwiRGF0ZVBhcnRJc1Zpc2libGUiOnRydWUsIlRpbWVQYXJ0SXNWaXNpYmxlIjpmYWxzZX19LCJJc1Zpc2libGUiOnRydWUsIlBhcmVudFN0eWxlIjpudWxsfSwiSW5kZXgiOjMsIlBlcmNlbnRhZ2VDb21wbGV0ZSI6bnVsbCwiUG9zaXRpb24iOnsiUmF0aW8iOjAuMDgzOTMxNDcwODAwMzI5MTQ0LCJJc0N1c3RvbSI6dHJ1ZX0sIkRhdGVGb3JtYXQiOnsiJHJlZiI6IjE4MCJ9LCJJZCI6IjRkN2Q2OGQxLTQ0ZWQtNDNlZC05ZTJlLTVlZDMxM2RiNmFhNyIsIkltcG9ydElkIjpudWxsLCJUaXRsZSI6IkdpdmVzIGZpcnN0IGFzdHJvbm9teSBsZWN0dXJlcyIsIk5vdGUiOm51bGwsIkh5cGVybGluayI6bnVsbCwiSXNDaGFuZ2VkIjpmYWxzZSwiSXNOZXciOmZhbHNlfSx7IiRpZCI6IjE4MiIsIkRhdGUiOiIxOTc1LTEwLTA1VDIzOjU5OjAwWiIsIlN0eWxlIjp7IiRpZCI6IjE4MyIsIlNoYXBlIjoxNywiQ29ubmVjdG9yTWFyZ2luIjp7IiRpZCI6IjE4NCIsIlRvcCI6MCwiTGVmdCI6MiwiUmlnaHQiOjIsIkJvdHRvbSI6MH0sIkNvbm5lY3RvclN0eWxlIjp7IiRpZCI6IjE4NSIsIkxpbmVDb2xvciI6eyIkcmVmIjoiNTkifSwiTGluZVdlaWdodCI6MS4wLCJMaW5lVHlwZSI6MCwiUGFyZW50U3R5bGUiOm51bGx9LCJJc0JlbG93VGltZWJhbmQiOmZhbHNlLCJIaWRlRGF0ZSI6ZmFsc2UsIlNoYXBlU2l6ZSI6MCwiU3BhY2luZyI6Mi4wLCJQYWRkaW5nIjp7IiRpZCI6IjE4NiIsIlRvcCI6NywiTGVmdCI6MywiUmlnaHQiOjAsIkJvdHRvbSI6Mn0sIlNoYXBlU3R5bGUiOnsiJGlkIjoiMTg3IiwiTWFyZ2luIjp7IiRpZCI6IjE4OCIsIlRvcCI6MCwiTGVmdCI6MCwiUmlnaHQiOjAsIkJvdHRvbSI6MH0sIlBhZGRpbmciOnsiJGlkIjoiMTg5IiwiVG9wIjowLCJMZWZ0IjowLCJSaWdodCI6MCwiQm90dG9tIjowfSwiQmFja2dyb3VuZCI6eyIkaWQiOiIxOTAiLCJDb2xvciI6eyIkaWQiOiIxOTEiLCJBIjoyNTUsIlIiOjIwNywiRyI6MTQ2LCJCIjoxNDV9fSwiSXNWaXNpYmxlIjp0cnVlLCJXaWR0aCI6MTIuMCwiSGVpZ2h0IjoxNC4wLCJCb3JkZXJTdHlsZSI6eyIkaWQiOiIxOTIiLCJMaW5lQ29sb3IiOnsiJHJlZiI6IjY4In0sIkxpbmVXZWlnaHQiOjAuMCwiTGluZVR5cGUiOjAsIlBhcmVudFN0eWxlIjpudWxsfSwiUGFyZW50U3R5bGUiOm51bGx9LCJUaXRsZVN0eWxlIjp7IiRpZCI6IjE5MyIsIkZvbnRTZXR0aW5ncyI6eyIkaWQiOiIxOTQiLCJGb250U2l6ZSI6MTEsIkZvbnROYW1lIjoiQ2FsaWJyaSIsIklzQm9sZCI6ZmFsc2UsIklzSXRhbGljIjpmYWxzZSwiSXNVbmRlcmxpbmVkIjpmYWxzZSwiUGFyZW50U3R5bGUiOm51bGx9LCJBdXRvU2l6ZSI6MCwiRm9yZWdyb3VuZCI6eyIkcmVmIjoiNzIifSwiTWF4V2lkdGgiOjIwMC4wLCJNYXhIZWlnaHQiOiJJbmZpbml0eSIsIlNtYXJ0Rm9yZWdyb3VuZElzQWN0aXZlIjpmYWxzZSwiSG9yaXpvbnRhbEFsaWdubWVudCI6MSwiVmVydGljYWxBbGlnbm1lbnQiOjAsIlNtYXJ0Rm9yZWdyb3VuZCI6bnVsbCwiQmFja2dyb3VuZEZpbGxUeXBlIjowLCJNYXJnaW4iOnsiJGlkIjoiMTk1IiwiVG9wIjowLCJMZWZ0IjowLCJSaWdodCI6MCwiQm90dG9tIjowfSwiUGFkZGluZyI6eyIkaWQiOiIxOTYiLCJUb3AiOjAsIkxlZnQiOjAsIlJpZ2h0IjowLCJCb3R0b20iOjB9LCJCYWNrZ3JvdW5kIjp7IiRyZWYiOiI3NiJ9LCJJc1Zpc2libGUiOnRydWUsIldpZHRoIjowLjAsIkhlaWdodCI6MC4wLCJCb3JkZXJTdHlsZSI6eyIkaWQiOiIxOTciLCJMaW5lQ29sb3IiOm51bGwsIkxpbmVXZWlnaHQiOjAuMCwiTGluZVR5cGUiOjAsIlBhcmVudFN0eWxlIjpudWxsfSwiUGFyZW50U3R5bGUiOm51bGx9LCJEYXRlU3R5bGUiOnsiJGlkIjoiMTk4IiwiRm9udFNldHRpbmdzIjp7IiRpZCI6IjE5OSIsIkZvbnRTaXplIjoxMSwiRm9udE5hbWUiOiJDYWxpYnJpIiwiSXNCb2xkIjp0cnVlLCJJc0l0YWxpYyI6ZmFsc2UsIklzVW5kZXJsaW5lZCI6ZmFsc2UsIlBhcmVudFN0eWxlIjpudWxsfSwiQXV0b1NpemUiOjAsIkZvcmVncm91bmQiOnsiJHJlZiI6Ijc5In0sIk1heFdpZHRoIjoyMDAuMCwiTWF4SGVpZ2h0IjoiSW5maW5pdHkiLCJTbWFydEZvcmVncm91bmRJc0FjdGl2ZSI6ZmFsc2UsIkhvcml6b250YWxBbGlnbm1lbnQiOjAsIlZlcnRpY2FsQWxpZ25tZW50IjowLCJTbWFydEZvcmVncm91bmQiOm51bGwsIkJhY2tncm91bmRGaWxsVHlwZSI6MCwiTWFyZ2luIjp7IiRpZCI6IjIwMCIsIlRvcCI6MCwiTGVmdCI6MCwiUmlnaHQiOjAsIkJvdHRvbSI6MH0sIlBhZGRpbmciOnsiJGlkIjoiMjAxIiwiVG9wIjowLCJMZWZ0IjowLCJSaWdodCI6MCwiQm90dG9tIjowfSwiQmFja2dyb3VuZCI6eyIkcmVmIjoiODMifSwiSXNWaXNpYmxlIjp0cnVlLCJXaWR0aCI6MC4wLCJIZWlnaHQiOjAuMCwiQm9yZGVyU3R5bGUiOnsiJGlkIjoiMjAyIiwiTGluZUNvbG9yIjpudWxsLCJMaW5lV2VpZ2h0IjowLjAsIkxpbmVUeXBlIjowLCJQYXJlbnRTdHlsZSI6bnVsbH0sIlBhcmVudFN0eWxlIjpudWxsfSwiRGF0ZUZvcm1hdCI6eyIkaWQiOiIyMDMiLCJGb3JtYXRTdHJpbmciOiJ5eXl5IiwiU2VwYXJhdG9yIjoiLyIsIlVzZUludGVybmF0aW9uYWxEYXRlRm9ybWF0IjpmYWxzZSwiRGF0ZUlzVmlzaWJsZSI6dHJ1ZSwiVGltZUlzVmlzaWJsZSI6ZmFsc2UsIkhvdXJEaWdpdHMiOjEsIkFtUG1EZXNpZ25hdG9yIjoyLCJUcmltMDBNaW51dGVzIjpmYWxzZSwiTGFzdEtub3duVmlzaWJpbGl0eVN0YXRlIjp7IiRpZCI6IjIwNCIsIkRhdGVQYXJ0SXNWaXNpYmxlIjp0cnVlLCJUaW1lUGFydElzVmlzaWJsZSI6ZmFsc2V9fSwiSXNWaXNpYmxlIjp0cnVlLCJQYXJlbnRTdHlsZSI6bnVsbH0sIkluZGV4Ijo0LCJQZXJjZW50YWdlQ29tcGxldGUiOm51bGwsIlBvc2l0aW9uIjp7IlJhdGlvIjowLjE2Njc0Njg1MzAxNjA0MDk1LCJJc0N1c3RvbSI6ZmFsc2V9LCJEYXRlRm9ybWF0Ijp7IiRyZWYiOiIyMDMifSwiSWQiOiIyZDQwNTM3Yi1iMzNkLTQzNDAtYmIzNy05OTc3ZGEzZDI5ZjMiLCJJbXBvcnRJZCI6bnVsbCwiVGl0bGUiOiJNZWV0cyBDYXJsIFNhZ2FuIiwiTm90ZSI6bnVsbCwiSHlwZXJsaW5rIjpudWxsLCJJc0NoYW5nZWQiOmZhbHNlLCJJc05ldyI6ZmFsc2V9LHsiJGlkIjoiMjA1IiwiRGF0ZSI6IjE5NzYtMTAtMDVUMjM6NTk6MDBaIiwiU3R5bGUiOnsiJGlkIjoiMjA2IiwiU2hhcGUiOjE3LCJDb25uZWN0b3JNYXJnaW4iOnsiJGlkIjoiMjA3IiwiVG9wIjowLCJMZWZ0IjoyLCJSaWdodCI6MiwiQm90dG9tIjowfSwiQ29ubmVjdG9yU3R5bGUiOnsiJGlkIjoiMjA4IiwiTGluZUNvbG9yIjp7IiRyZWYiOiI1OSJ9LCJMaW5lV2VpZ2h0IjoxLjAsIkxpbmVUeXBlIjowLCJQYXJlbnRTdHlsZSI6bnVsbH0sIklzQmVsb3dUaW1lYmFuZCI6dHJ1ZSwiSGlkZURhdGUiOmZhbHNlLCJTaGFwZVNpemUiOjAsIlNwYWNpbmciOjIuMCwiUGFkZGluZyI6eyIkaWQiOiIyMDkiLCJUb3AiOjcsIkxlZnQiOjMsIlJpZ2h0IjowLCJCb3R0b20iOjJ9LCJTaGFwZVN0eWxlIjp7IiRpZCI6IjIxMCIsIk1hcmdpbiI6eyIkaWQiOiIyMTEiLCJUb3AiOjAsIkxlZnQiOjAsIlJpZ2h0IjowLCJCb3R0b20iOjB9LCJQYWRkaW5nIjp7IiRpZCI6IjIxMiIsIlRvcCI6MCwiTGVmdCI6MCwiUmlnaHQiOjAsIkJvdHRvbSI6MH0sIkJhY2tncm91bmQiOnsiJGlkIjoiMjEzIiwiQ29sb3IiOnsiJGlkIjoiMjE0IiwiQSI6MjU1LCJSIjoyMDcsIkciOjE0NiwiQiI6MTQ1fX0sIklzVmlzaWJsZSI6dHJ1ZSwiV2lkdGgiOjEyLjAsIkhlaWdodCI6MTQuMCwiQm9yZGVyU3R5bGUiOnsiJGlkIjoiMjE1IiwiTGluZUNvbG9yIjp7IiRyZWYiOiI2OCJ9LCJMaW5lV2VpZ2h0IjowLjAsIkxpbmVUeXBlIjowLCJQYXJlbnRTdHlsZSI6bnVsbH0sIlBhcmVudFN0eWxlIjpudWxsfSwiVGl0bGVTdHlsZSI6eyIkaWQiOiIyMTYiLCJGb250U2V0dGluZ3MiOnsiJGlkIjoiMjE3IiwiRm9udFNpemUiOjExLCJGb250TmFtZSI6IkNhbGlicmkiLCJJc0JvbGQiOmZhbHNlLCJJc0l0YWxpYyI6ZmFsc2UsIklzVW5kZXJsaW5lZCI6ZmFsc2UsIlBhcmVudFN0eWxlIjpudWxsfSwiQXV0b1NpemUiOjIsIkZvcmVncm91bmQiOnsiJHJlZiI6IjcyIn0sIk1heFdpZHRoIjoyNzEuNjg5NjA1NzEyODkwNjIsIk1heEhlaWdodCI6IkluZmluaXR5IiwiU21hcnRGb3JlZ3JvdW5kSXNBY3RpdmUiOmZhbHNlLCJIb3Jpem9udGFsQWxpZ25tZW50IjoxLCJWZXJ0aWNhbEFsaWdubWVudCI6MCwiU21hcnRGb3JlZ3JvdW5kIjpudWxsLCJCYWNrZ3JvdW5kRmlsbFR5cGUiOjAsIk1hcmdpbiI6eyIkaWQiOiIyMTgiLCJUb3AiOjAsIkxlZnQiOjAsIlJpZ2h0IjowLCJCb3R0b20iOjB9LCJQYWRkaW5nIjp7IiRpZCI6IjIxOSIsIlRvcCI6MCwiTGVmdCI6MCwiUmlnaHQiOjAsIkJvdHRvbSI6MH0sIkJhY2tncm91bmQiOnsiJHJlZiI6Ijc2In0sIklzVmlzaWJsZSI6dHJ1ZSwiV2lkdGgiOjAuMCwiSGVpZ2h0IjowLjAsIkJvcmRlclN0eWxlIjp7IiRpZCI6IjIyMCIsIkxpbmVDb2xvciI6bnVsbCwiTGluZVdlaWdodCI6MC4wLCJMaW5lVHlwZSI6MCwiUGFyZW50U3R5bGUiOm51bGx9LCJQYXJlbnRTdHlsZSI6bnVsbH0sIkRhdGVTdHlsZSI6eyIkaWQiOiIyMjEiLCJGb250U2V0dGluZ3MiOnsiJGlkIjoiMjIyIiwiRm9udFNpemUiOjExLCJGb250TmFtZSI6IkNhbGlicmkiLCJJc0JvbGQiOnRydWUsIklzSXRhbGljIjpmYWxzZSwiSXNVbmRlcmxpbmVkIjpmYWxzZSwiUGFyZW50U3R5bGUiOm51bGx9LCJBdXRvU2l6ZSI6MCwiRm9yZWdyb3VuZCI6eyIkcmVmIjoiNzkifSwiTWF4V2lkdGgiOjIwMC4wLCJNYXhIZWlnaHQiOiJJbmZpbml0eSIsIlNtYXJ0Rm9yZWdyb3VuZElzQWN0aXZlIjpmYWxzZSwiSG9yaXpvbnRhbEFsaWdubWVudCI6MCwiVmVydGljYWxBbGlnbm1lbnQiOjAsIlNtYXJ0Rm9yZWdyb3VuZCI6bnVsbCwiQmFja2dyb3VuZEZpbGxUeXBlIjowLCJNYXJnaW4iOnsiJGlkIjoiMjIzIiwiVG9wIjowLCJMZWZ0IjowLCJSaWdodCI6MCwiQm90dG9tIjowfSwiUGFkZGluZyI6eyIkaWQiOiIyMjQiLCJUb3AiOjAsIkxlZnQiOjAsIlJpZ2h0IjowLCJCb3R0b20iOjB9LCJCYWNrZ3JvdW5kIjp7IiRyZWYiOiI4MyJ9LCJJc1Zpc2libGUiOnRydWUsIldpZHRoIjowLjAsIkhlaWdodCI6MC4wLCJCb3JkZXJTdHlsZSI6eyIkaWQiOiIyMjUiLCJMaW5lQ29sb3IiOm51bGwsIkxpbmVXZWlnaHQiOjAuMCwiTGluZVR5cGUiOjAsIlBhcmVudFN0eWxlIjpudWxsfSwiUGFyZW50U3R5bGUiOm51bGx9LCJEYXRlRm9ybWF0Ijp7IiRpZCI6IjIyNiIsIkZvcm1hdFN0cmluZyI6Inl5eXkiLCJTZXBhcmF0b3IiOiIvIiwiVXNlSW50ZXJuYXRpb25hbERhdGVGb3JtYXQiOmZhbHNlLCJEYXRlSXNWaXNpYmxlIjp0cnVlLCJUaW1lSXNWaXNpYmxlIjpmYWxzZSwiSG91ckRpZ2l0cyI6MSwiQW1QbURlc2lnbmF0b3IiOjIsIlRyaW0wME1pbnV0ZXMiOmZhbHNlLCJMYXN0S25vd25WaXNpYmlsaXR5U3RhdGUiOnsiJGlkIjoiMjI3IiwiRGF0ZVBhcnRJc1Zpc2libGUiOnRydWUsIlRpbWVQYXJ0SXNWaXNpYmxlIjpmYWxzZX19LCJJc1Zpc2libGUiOnRydWUsIlBhcmVudFN0eWxlIjpudWxsfSwiSW5kZXgiOjUsIlBlcmNlbnRhZ2VDb21wbGV0ZSI6bnVsbCwiUG9zaXRpb24iOnsiUmF0aW8iOjAuNDg0NzU4NDk3MTY3NTE2NjIsIklzQ3VzdG9tIjpmYWxzZX0sIkRhdGVGb3JtYXQiOnsiJHJlZiI6IjIyNiJ9LCJJZCI6ImRhZGUyNmUxLTI1YmQtNDA2Yy05MGJiLWNiZTliODUyMmJmOCIsIkltcG9ydElkIjpudWxsLCJUaXRsZSI6IkdyYWR1YXRlcyBmcm9tIFRoZSBCcm9ueCBIaWdoIFNjaG9vbCBvZiBTY2llbmNlIiwiTm90ZSI6bnVsbCwiSHlwZXJsaW5rIjpudWxsLCJJc0NoYW5nZWQiOmZhbHNlLCJJc05ldyI6ZmFsc2V9LHsiJGlkIjoiMjI4IiwiRGF0ZSI6IjE5ODAtMTAtMDVUMjM6NTk6MDBaIiwiU3R5bGUiOnsiJGlkIjoiMjI5IiwiU2hhcGUiOjEzLCJDb25uZWN0b3JNYXJnaW4iOnsiJGlkIjoiMjMwIiwiVG9wIjowLCJMZWZ0IjoyLCJSaWdodCI6MiwiQm90dG9tIjowfSwiQ29ubmVjdG9yU3R5bGUiOnsiJGlkIjoiMjMxIiwiTGluZUNvbG9yIjp7IiRpZCI6IjIzMiIsIiR0eXBlIjoiTkxSRS5Db21tb24uRG9tLlNvbGlkQ29sb3JCcnVzaCwgTkxSRS5Db21tb24iLCJDb2xvciI6eyIkaWQiOiIyMzMiLCJBIjoyNTUsIlIiOjcyLCJHIjoxMDgsIkIiOjE2MH19LCJMaW5lV2VpZ2h0IjoxLjAsIkxpbmVUeXBlIjowLCJQYXJlbnRTdHlsZSI6bnVsbH0sIklzQmVsb3dUaW1lYmFuZCI6ZmFsc2UsIkhpZGVEYXRlIjpmYWxzZSwiU2hhcGVTaXplIjowLCJTcGFjaW5nIjoyLjAsIlBhZGRpbmciOnsiJGlkIjoiMjM0IiwiVG9wIjo3LCJMZWZ0IjozLCJSaWdodCI6MCwiQm90dG9tIjoyfSwiU2hhcGVTdHlsZSI6eyIkaWQiOiIyMzUiLCJNYXJnaW4iOnsiJGlkIjoiMjM2IiwiVG9wIjowLCJMZWZ0IjowLCJSaWdodCI6MCwiQm90dG9tIjowfSwiUGFkZGluZyI6eyIkaWQiOiIyMzciLCJUb3AiOjAsIkxlZnQiOjAsIlJpZ2h0IjowLCJCb3R0b20iOjB9LCJCYWNrZ3JvdW5kIjp7IiRpZCI6IjIzOCIsIkNvbG9yIjp7IiRpZCI6IjIzOSIsIkEiOjI1NSwiUiI6NzIsIkciOjEwOCwiQiI6MTYwfX0sIklzVmlzaWJsZSI6dHJ1ZSwiV2lkdGgiOjEyLjAsIkhlaWdodCI6MTQuMCwiQm9yZGVyU3R5bGUiOnsiJGlkIjoiMjQwIiwiTGluZUNvbG9yIjp7IiRyZWYiOiI2OCJ9LCJMaW5lV2VpZ2h0IjowLjAsIkxpbmVUeXBlIjowLCJQYXJlbnRTdHlsZSI6bnVsbH0sIlBhcmVudFN0eWxlIjpudWxsfSwiVGl0bGVTdHlsZSI6eyIkaWQiOiIyNDEiLCJGb250U2V0dGluZ3MiOnsiJGlkIjoiMjQyIiwiRm9udFNpemUiOjExLCJGb250TmFtZSI6IkNhbGlicmkiLCJJc0JvbGQiOmZhbHNlLCJJc0l0YWxpYyI6ZmFsc2UsIklzVW5kZXJsaW5lZCI6ZmFsc2UsIlBhcmVudFN0eWxlIjpudWxsfSwiQXV0b1NpemUiOjAsIkZvcmVncm91bmQiOnsiJHJlZiI6IjcyIn0sIk1heFdpZHRoIjoyMDAuMCwiTWF4SGVpZ2h0IjoiSW5maW5pdHkiLCJTbWFydEZvcmVncm91bmRJc0FjdGl2ZSI6ZmFsc2UsIkhvcml6b250YWxBbGlnbm1lbnQiOjEsIlZlcnRpY2FsQWxpZ25tZW50IjowLCJTbWFydEZvcmVncm91bmQiOm51bGwsIkJhY2tncm91bmRGaWxsVHlwZSI6MCwiTWFyZ2luIjp7IiRpZCI6IjI0MyIsIlRvcCI6MCwiTGVmdCI6MCwiUmlnaHQiOjAsIkJvdHRvbSI6MH0sIlBhZGRpbmciOnsiJGlkIjoiMjQ0IiwiVG9wIjowLCJMZWZ0IjowLCJSaWdodCI6MCwiQm90dG9tIjowfSwiQmFja2dyb3VuZCI6eyIkcmVmIjoiNzYifSwiSXNWaXNpYmxlIjp0cnVlLCJXaWR0aCI6MC4wLCJIZWlnaHQiOjAuMCwiQm9yZGVyU3R5bGUiOnsiJGlkIjoiMjQ1IiwiTGluZUNvbG9yIjpudWxsLCJMaW5lV2VpZ2h0IjowLjAsIkxpbmVUeXBlIjowLCJQYXJlbnRTdHlsZSI6bnVsbH0sIlBhcmVudFN0eWxlIjpudWxsfSwiRGF0ZVN0eWxlIjp7IiRpZCI6IjI0NiIsIkZvbnRTZXR0aW5ncyI6eyIkaWQiOiIyNDciLCJGb250U2l6ZSI6MTEsIkZvbnROYW1lIjoiQ2FsaWJyaSIsIklzQm9sZCI6dHJ1ZSwiSXNJdGFsaWMiOmZhbHNlLCJJc1VuZGVybGluZWQiOmZhbHNlLCJQYXJlbnRTdHlsZSI6bnVsbH0sIkF1dG9TaXplIjowLCJGb3JlZ3JvdW5kIjp7IiRyZWYiOiI3OSJ9LCJNYXhXaWR0aCI6MjAwLjAsIk1heEhlaWdodCI6IkluZmluaXR5IiwiU21hcnRGb3JlZ3JvdW5kSXNBY3RpdmUiOmZhbHNlLCJIb3Jpem9udGFsQWxpZ25tZW50IjowLCJWZXJ0aWNhbEFsaWdubWVudCI6MCwiU21hcnRGb3JlZ3JvdW5kIjpudWxsLCJCYWNrZ3JvdW5kRmlsbFR5cGUiOjAsIk1hcmdpbiI6eyIkaWQiOiIyNDgiLCJUb3AiOjAsIkxlZnQiOjAsIlJpZ2h0IjowLCJCb3R0b20iOjB9LCJQYWRkaW5nIjp7IiRpZCI6IjI0OSIsIlRvcCI6MCwiTGVmdCI6MCwiUmlnaHQiOjAsIkJvdHRvbSI6MH0sIkJhY2tncm91bmQiOnsiJHJlZiI6IjgzIn0sIklzVmlzaWJsZSI6dHJ1ZSwiV2lkdGgiOjAuMCwiSGVpZ2h0IjowLjAsIkJvcmRlclN0eWxlIjp7IiRpZCI6IjI1MCIsIkxpbmVDb2xvciI6bnVsbCwiTGluZVdlaWdodCI6MC4wLCJMaW5lVHlwZSI6MCwiUGFyZW50U3R5bGUiOm51bGx9LCJQYXJlbnRTdHlsZSI6bnVsbH0sIkRhdGVGb3JtYXQiOnsiJGlkIjoiMjUxIiwiRm9ybWF0U3RyaW5nIjoieXl5eSIsIlNlcGFyYXRvciI6Ii8iLCJVc2VJbnRlcm5hdGlvbmFsRGF0ZUZvcm1hdCI6ZmFsc2UsIkRhdGVJc1Zpc2libGUiOnRydWUsIlRpbWVJc1Zpc2libGUiOmZhbHNlLCJIb3VyRGlnaXRzIjoxLCJBbVBtRGVzaWduYXRvciI6MiwiVHJpbTAwTWludXRlcyI6ZmFsc2UsIkxhc3RLbm93blZpc2liaWxpdHlTdGF0ZSI6eyIkaWQiOiIyNTIiLCJEYXRlUGFydElzVmlzaWJsZSI6dHJ1ZSwiVGltZVBhcnRJc1Zpc2libGUiOmZhbHNlfX0sIklzVmlzaWJsZSI6dHJ1ZSwiUGFyZW50U3R5bGUiOm51bGx9LCJJbmRleCI6NiwiUGVyY2VudGFnZUNvbXBsZXRlIjpudWxsLCJQb3NpdGlvbiI6eyJSYXRpbyI6MC40ODM0NTMzNDA4ODM2MDgyLCJJc0N1c3RvbSI6dHJ1ZX0sIkRhdGVGb3JtYXQiOnsiJHJlZiI6IjI1MSJ9LCJJZCI6ImFjYTZjNTdmLTQ2ZDctNDg3Zi1hYjIyLWE3M2E0OGM4Mjg3MSIsIkltcG9ydElkIjpudWxsLCJUaXRsZSI6IkFCIGRlZ3JlZSBpbiBwaHlzaWNzIGZyb20gSGFydmFyZCBDb2xsZWdlIiwiTm90ZSI6bnVsbCwiSHlwZXJsaW5rIjpudWxsLCJJc0NoYW5nZWQiOmZhbHNlLCJJc05ldyI6ZmFsc2V9LHsiJGlkIjoiMjUzIiwiRGF0ZSI6IjE5ODMtMTAtMDVUMjM6NTk6MDBaIiwiU3R5bGUiOnsiJGlkIjoiMjU0IiwiU2hhcGUiOjEzLCJDb25uZWN0b3JNYXJnaW4iOnsiJGlkIjoiMjU1IiwiVG9wIjowLCJMZWZ0IjoyLCJSaWdodCI6MiwiQm90dG9tIjowfSwiQ29ubmVjdG9yU3R5bGUiOnsiJGlkIjoiMjU2IiwiTGluZUNvbG9yIjp7IiRpZCI6IjI1NyIsIiR0eXBlIjoiTkxSRS5Db21tb24uRG9tLlNvbGlkQ29sb3JCcnVzaCwgTkxSRS5Db21tb24iLCJDb2xvciI6eyIkaWQiOiIyNTgiLCJBIjoyNTUsIlIiOjcyLCJHIjoxMDgsIkIiOjE2MH19LCJMaW5lV2VpZ2h0IjoxLjAsIkxpbmVUeXBlIjowLCJQYXJlbnRTdHlsZSI6bnVsbH0sIklzQmVsb3dUaW1lYmFuZCI6dHJ1ZSwiSGlkZURhdGUiOmZhbHNlLCJTaGFwZVNpemUiOjAsIlNwYWNpbmciOjIuMCwiUGFkZGluZyI6eyIkaWQiOiIyNTkiLCJUb3AiOjcsIkxlZnQiOjMsIlJpZ2h0IjowLCJCb3R0b20iOjJ9LCJTaGFwZVN0eWxlIjp7IiRpZCI6IjI2MCIsIk1hcmdpbiI6eyIkaWQiOiIyNjEiLCJUb3AiOjAsIkxlZnQiOjAsIlJpZ2h0IjowLCJCb3R0b20iOjB9LCJQYWRkaW5nIjp7IiRpZCI6IjI2MiIsIlRvcCI6MCwiTGVmdCI6MCwiUmlnaHQiOjAsIkJvdHRvbSI6MH0sIkJhY2tncm91bmQiOnsiJGlkIjoiMjYzIiwiQ29sb3IiOnsiJGlkIjoiMjY0IiwiQSI6MjU1LCJSIjo3MiwiRyI6MTA4LCJCIjoxNjB9fSwiSXNWaXNpYmxlIjp0cnVlLCJXaWR0aCI6MTIuMCwiSGVpZ2h0IjoxNC4wLCJCb3JkZXJTdHlsZSI6eyIkaWQiOiIyNjUiLCJMaW5lQ29sb3IiOnsiJHJlZiI6IjY4In0sIkxpbmVXZWlnaHQiOjAuMCwiTGluZVR5cGUiOjAsIlBhcmVudFN0eWxlIjpudWxsfSwiUGFyZW50U3R5bGUiOm51bGx9LCJUaXRsZVN0eWxlIjp7IiRpZCI6IjI2NiIsIkZvbnRTZXR0aW5ncyI6eyIkaWQiOiIyNjciLCJGb250U2l6ZSI6MTEsIkZvbnROYW1lIjoiQ2FsaWJyaSIsIklzQm9sZCI6ZmFsc2UsIklzSXRhbGljIjpmYWxzZSwiSXNVbmRlcmxpbmVkIjpmYWxzZSwiUGFyZW50U3R5bGUiOm51bGx9LCJBdXRvU2l6ZSI6MiwiRm9yZWdyb3VuZCI6eyIkcmVmIjoiNzIifSwiTWF4V2lkdGgiOjIzOS4zOTU1ODQxMDY0NDUzMSwiTWF4SGVpZ2h0IjoiSW5maW5pdHkiLCJTbWFydEZvcmVncm91bmRJc0FjdGl2ZSI6ZmFsc2UsIkhvcml6b250YWxBbGlnbm1lbnQiOjEsIlZlcnRpY2FsQWxpZ25tZW50IjowLCJTbWFydEZvcmVncm91bmQiOm51bGwsIkJhY2tncm91bmRGaWxsVHlwZSI6MCwiTWFyZ2luIjp7IiRpZCI6IjI2OCIsIlRvcCI6MCwiTGVmdCI6MCwiUmlnaHQiOjAsIkJvdHRvbSI6MH0sIlBhZGRpbmciOnsiJGlkIjoiMjY5IiwiVG9wIjowLCJMZWZ0IjowLCJSaWdodCI6MCwiQm90dG9tIjowfSwiQmFja2dyb3VuZCI6eyIkcmVmIjoiNzYifSwiSXNWaXNpYmxlIjp0cnVlLCJXaWR0aCI6MC4wLCJIZWlnaHQiOjAuMCwiQm9yZGVyU3R5bGUiOnsiJGlkIjoiMjcwIiwiTGluZUNvbG9yIjpudWxsLCJMaW5lV2VpZ2h0IjowLjAsIkxpbmVUeXBlIjowLCJQYXJlbnRTdHlsZSI6bnVsbH0sIlBhcmVudFN0eWxlIjpudWxsfSwiRGF0ZVN0eWxlIjp7IiRpZCI6IjI3MSIsIkZvbnRTZXR0aW5ncyI6eyIkaWQiOiIyNzIiLCJGb250U2l6ZSI6MTEsIkZvbnROYW1lIjoiQ2FsaWJyaSIsIklzQm9sZCI6dHJ1ZSwiSXNJdGFsaWMiOmZhbHNlLCJJc1VuZGVybGluZWQiOmZhbHNlLCJQYXJlbnRTdHlsZSI6bnVsbH0sIkF1dG9TaXplIjowLCJGb3JlZ3JvdW5kIjp7IiRyZWYiOiI3OSJ9LCJNYXhXaWR0aCI6MjAwLjAsIk1heEhlaWdodCI6IkluZmluaXR5IiwiU21hcnRGb3JlZ3JvdW5kSXNBY3RpdmUiOmZhbHNlLCJIb3Jpem9udGFsQWxpZ25tZW50IjowLCJWZXJ0aWNhbEFsaWdubWVudCI6MCwiU21hcnRGb3JlZ3JvdW5kIjpudWxsLCJCYWNrZ3JvdW5kRmlsbFR5cGUiOjAsIk1hcmdpbiI6eyIkaWQiOiIyNzMiLCJUb3AiOjAsIkxlZnQiOjAsIlJpZ2h0IjowLCJCb3R0b20iOjB9LCJQYWRkaW5nIjp7IiRpZCI6IjI3NCIsIlRvcCI6MCwiTGVmdCI6MCwiUmlnaHQiOjAsIkJvdHRvbSI6MH0sIkJhY2tncm91bmQiOnsiJHJlZiI6IjgzIn0sIklzVmlzaWJsZSI6dHJ1ZSwiV2lkdGgiOjAuMCwiSGVpZ2h0IjowLjAsIkJvcmRlclN0eWxlIjp7IiRpZCI6IjI3NSIsIkxpbmVDb2xvciI6bnVsbCwiTGluZVdlaWdodCI6MC4wLCJMaW5lVHlwZSI6MCwiUGFyZW50U3R5bGUiOm51bGx9LCJQYXJlbnRTdHlsZSI6bnVsbH0sIkRhdGVGb3JtYXQiOnsiJGlkIjoiMjc2IiwiRm9ybWF0U3RyaW5nIjoieXl5eSIsIlNlcGFyYXRvciI6Ii8iLCJVc2VJbnRlcm5hdGlvbmFsRGF0ZUZvcm1hdCI6ZmFsc2UsIkRhdGVJc1Zpc2libGUiOnRydWUsIlRpbWVJc1Zpc2libGUiOmZhbHNlLCJIb3VyRGlnaXRzIjoxLCJBbVBtRGVzaWduYXRvciI6MiwiVHJpbTAwTWludXRlcyI6ZmFsc2UsIkxhc3RLbm93blZpc2liaWxpdHlTdGF0ZSI6eyIkaWQiOiIyNzciLCJEYXRlUGFydElzVmlzaWJsZSI6dHJ1ZSwiVGltZVBhcnRJc1Zpc2libGUiOmZhbHNlfX0sIklzVmlzaWJsZSI6dHJ1ZSwiUGFyZW50U3R5bGUiOm51bGx9LCJJbmRleCI6NywiUGVyY2VudGFnZUNvbXBsZXRlIjpudWxsLCJQb3NpdGlvbiI6eyJSYXRpbyI6MC4zOTI3MjE3ODM2NzMzMjE3OCwiSXNDdXN0b20iOmZhbHNlfSwiRGF0ZUZvcm1hdCI6eyIkcmVmIjoiMjc2In0sIklkIjoiMGVlYmE0NTctZTU3ZS00Y2E0LTg3MDAtMDM1ZTFiMjU4YzNkIiwiSW1wb3J0SWQiOm51bGwsIlRpdGxlIjoiTUEgZGVncmVlIGluIGFzdHJvbm9teSBmcm9tIHRoZSBVbml2LiBvZiBUZXhhcyIsIk5vdGUiOm51bGwsIkh5cGVybGluayI6bnVsbCwiSXNDaGFuZ2VkIjpmYWxzZSwiSXNOZXciOmZhbHNlfSx7IiRpZCI6IjI3OCIsIkRhdGUiOiIxOTg2LTEwLTA1VDIzOjU5OjAwWiIsIlN0eWxlIjp7IiRpZCI6IjI3OSIsIlNoYXBlIjoxNywiQ29ubmVjdG9yTWFyZ2luIjp7IiRpZCI6IjI4MCIsIlRvcCI6MCwiTGVmdCI6MiwiUmlnaHQiOjIsIkJvdHRvbSI6MH0sIkNvbm5lY3RvclN0eWxlIjp7IiRpZCI6IjI4MSIsIkxpbmVDb2xvciI6eyIkcmVmIjoiNTkifSwiTGluZVdlaWdodCI6MS4wLCJMaW5lVHlwZSI6MCwiUGFyZW50U3R5bGUiOm51bGx9LCJJc0JlbG93VGltZWJhbmQiOmZhbHNlLCJIaWRlRGF0ZSI6ZmFsc2UsIlNoYXBlU2l6ZSI6MCwiU3BhY2luZyI6Mi4wLCJQYWRkaW5nIjp7IiRpZCI6IjI4MiIsIlRvcCI6NywiTGVmdCI6MywiUmlnaHQiOjAsIkJvdHRvbSI6Mn0sIlNoYXBlU3R5bGUiOnsiJGlkIjoiMjgzIiwiTWFyZ2luIjp7IiRpZCI6IjI4NCIsIlRvcCI6MCwiTGVmdCI6MCwiUmlnaHQiOjAsIkJvdHRvbSI6MH0sIlBhZGRpbmciOnsiJGlkIjoiMjg1IiwiVG9wIjowLCJMZWZ0IjowLCJSaWdodCI6MCwiQm90dG9tIjowfSwiQmFja2dyb3VuZCI6eyIkaWQiOiIyODYiLCJDb2xvciI6eyIkaWQiOiIyODciLCJBIjoyNTUsIlIiOjIwNywiRyI6MTQ2LCJCIjoxNDV9fSwiSXNWaXNpYmxlIjp0cnVlLCJXaWR0aCI6MTIuMCwiSGVpZ2h0IjoxNC4wLCJCb3JkZXJTdHlsZSI6eyIkaWQiOiIyODgiLCJMaW5lQ29sb3IiOnsiJHJlZiI6IjY4In0sIkxpbmVXZWlnaHQiOjAuMCwiTGluZVR5cGUiOjAsIlBhcmVudFN0eWxlIjpudWxsfSwiUGFyZW50U3R5bGUiOm51bGx9LCJUaXRsZVN0eWxlIjp7IiRpZCI6IjI4OSIsIkZvbnRTZXR0aW5ncyI6eyIkaWQiOiIyOTAiLCJGb250U2l6ZSI6MTEsIkZvbnROYW1lIjoiQ2FsaWJyaSIsIklzQm9sZCI6ZmFsc2UsIklzSXRhbGljIjpmYWxzZSwiSXNVbmRlcmxpbmVkIjpmYWxzZSwiUGFyZW50U3R5bGUiOm51bGx9LCJBdXRvU2l6ZSI6MiwiRm9yZWdyb3VuZCI6eyIkcmVmIjoiNzIifSwiTWF4V2lkdGgiOjI5My4yMjUxMjgxNzM4MjgxMiwiTWF4SGVpZ2h0IjoiSW5maW5pdHkiLCJTbWFydEZvcmVncm91bmRJc0FjdGl2ZSI6ZmFsc2UsIkhvcml6b250YWxBbGlnbm1lbnQiOjEsIlZlcnRpY2FsQWxpZ25tZW50IjowLCJTbWFydEZvcmVncm91bmQiOm51bGwsIkJhY2tncm91bmRGaWxsVHlwZSI6MCwiTWFyZ2luIjp7IiRpZCI6IjI5MSIsIlRvcCI6MCwiTGVmdCI6MCwiUmlnaHQiOjAsIkJvdHRvbSI6MH0sIlBhZGRpbmciOnsiJGlkIjoiMjkyIiwiVG9wIjowLCJMZWZ0IjowLCJSaWdodCI6MCwiQm90dG9tIjowfSwiQmFja2dyb3VuZCI6eyIkcmVmIjoiNzYifSwiSXNWaXNpYmxlIjp0cnVlLCJXaWR0aCI6MC4wLCJIZWlnaHQiOjAuMCwiQm9yZGVyU3R5bGUiOnsiJGlkIjoiMjkzIiwiTGluZUNvbG9yIjpudWxsLCJMaW5lV2VpZ2h0IjowLjAsIkxpbmVUeXBlIjowLCJQYXJlbnRTdHlsZSI6bnVsbH0sIlBhcmVudFN0eWxlIjpudWxsfSwiRGF0ZVN0eWxlIjp7IiRpZCI6IjI5NCIsIkZvbnRTZXR0aW5ncyI6eyIkaWQiOiIyOTUiLCJGb250U2l6ZSI6MTEsIkZvbnROYW1lIjoiQ2FsaWJyaSIsIklzQm9sZCI6dHJ1ZSwiSXNJdGFsaWMiOmZhbHNlLCJJc1VuZGVybGluZWQiOmZhbHNlLCJQYXJlbnRTdHlsZSI6bnVsbH0sIkF1dG9TaXplIjowLCJGb3JlZ3JvdW5kIjp7IiRyZWYiOiI3OSJ9LCJNYXhXaWR0aCI6MjAwLjAsIk1heEhlaWdodCI6IkluZmluaXR5IiwiU21hcnRGb3JlZ3JvdW5kSXNBY3RpdmUiOmZhbHNlLCJIb3Jpem9udGFsQWxpZ25tZW50IjowLCJWZXJ0aWNhbEFsaWdubWVudCI6MCwiU21hcnRGb3JlZ3JvdW5kIjpudWxsLCJCYWNrZ3JvdW5kRmlsbFR5cGUiOjAsIk1hcmdpbiI6eyIkaWQiOiIyOTYiLCJUb3AiOjAsIkxlZnQiOjAsIlJpZ2h0IjowLCJCb3R0b20iOjB9LCJQYWRkaW5nIjp7IiRpZCI6IjI5NyIsIlRvcCI6MCwiTGVmdCI6MCwiUmlnaHQiOjAsIkJvdHRvbSI6MH0sIkJhY2tncm91bmQiOnsiJHJlZiI6IjgzIn0sIklzVmlzaWJsZSI6dHJ1ZSwiV2lkdGgiOjAuMCwiSGVpZ2h0IjowLjAsIkJvcmRlclN0eWxlIjp7IiRpZCI6IjI5OCIsIkxpbmVDb2xvciI6bnVsbCwiTGluZVdlaWdodCI6MC4wLCJMaW5lVHlwZSI6MCwiUGFyZW50U3R5bGUiOm51bGx9LCJQYXJlbnRTdHlsZSI6bnVsbH0sIkRhdGVGb3JtYXQiOnsiJGlkIjoiMjk5IiwiRm9ybWF0U3RyaW5nIjoieXl5eSIsIlNlcGFyYXRvciI6Ii8iLCJVc2VJbnRlcm5hdGlvbmFsRGF0ZUZvcm1hdCI6ZmFsc2UsIkRhdGVJc1Zpc2libGUiOnRydWUsIlRpbWVJc1Zpc2libGUiOmZhbHNlLCJIb3VyRGlnaXRzIjoxLCJBbVBtRGVzaWduYXRvciI6MiwiVHJpbTAwTWludXRlcyI6ZmFsc2UsIkxhc3RLbm93blZpc2liaWxpdHlTdGF0ZSI6eyIkaWQiOiIzMDAiLCJEYXRlUGFydElzVmlzaWJsZSI6dHJ1ZSwiVGltZVBhcnRJc1Zpc2libGUiOmZhbHNlfX0sIklzVmlzaWJsZSI6dHJ1ZSwiUGFyZW50U3R5bGUiOm51bGx9LCJJbmRleCI6OCwiUGVyY2VudGFnZUNvbXBsZXRlIjpudWxsLCJQb3NpdGlvbiI6eyJSYXRpbyI6MC4yODcwNDcyNTkwMTI4NTgwNSwiSXNDdXN0b20iOmZhbHNlfSwiRGF0ZUZvcm1hdCI6eyIkcmVmIjoiMjk5In0sIklkIjoiZjIyZDliYjItNDhlYS00MTU1LWJlY2ItZDAyMjU4YmY5NGRlIiwiSW1wb3J0SWQiOm51bGwsIlRpdGxlIjoiQmVjb21lcyBsZWN0dXJlciBpbiBhc3Ryb25vbXkgZm9yIHRoZSBVbml2LiBvZiBNYXJ5bGFuZCIsIk5vdGUiOm51bGwsIkh5cGVybGluayI6bnVsbCwiSXNDaGFuZ2VkIjpmYWxzZSwiSXNOZXciOmZhbHNlfSx7IiRpZCI6IjMwMSIsIkRhdGUiOiIxOTg4LTEwLTA1VDIzOjU5OjAwWiIsIlN0eWxlIjp7IiRpZCI6IjMwMiIsIlNoYXBlIjoxNywiQ29ubmVjdG9yTWFyZ2luIjp7IiRpZCI6IjMwMyIsIlRvcCI6MCwiTGVmdCI6MiwiUmlnaHQiOjIsIkJvdHRvbSI6MH0sIkNvbm5lY3RvclN0eWxlIjp7IiRpZCI6IjMwNCIsIkxpbmVDb2xvciI6eyIkcmVmIjoiNTkifSwiTGluZVdlaWdodCI6MS4wLCJMaW5lVHlwZSI6MCwiUGFyZW50U3R5bGUiOm51bGx9LCJJc0JlbG93VGltZWJhbmQiOmZhbHNlLCJIaWRlRGF0ZSI6ZmFsc2UsIlNoYXBlU2l6ZSI6MCwiU3BhY2luZyI6Mi4wLCJQYWRkaW5nIjp7IiRpZCI6IjMwNSIsIlRvcCI6NywiTGVmdCI6MywiUmlnaHQiOjAsIkJvdHRvbSI6Mn0sIlNoYXBlU3R5bGUiOnsiJGlkIjoiMzA2IiwiTWFyZ2luIjp7IiRpZCI6IjMwNyIsIlRvcCI6MCwiTGVmdCI6MCwiUmlnaHQiOjAsIkJvdHRvbSI6MH0sIlBhZGRpbmciOnsiJGlkIjoiMzA4IiwiVG9wIjowLCJMZWZ0IjowLCJSaWdodCI6MCwiQm90dG9tIjowfSwiQmFja2dyb3VuZCI6eyIkaWQiOiIzMDkiLCJDb2xvciI6eyIkaWQiOiIzMTAiLCJBIjoyNTUsIlIiOjIwNywiRyI6MTQ2LCJCIjoxNDV9fSwiSXNWaXNpYmxlIjp0cnVlLCJXaWR0aCI6MTIuMCwiSGVpZ2h0IjoxNC4wLCJCb3JkZXJTdHlsZSI6eyIkaWQiOiIzMTEiLCJMaW5lQ29sb3IiOnsiJHJlZiI6IjY4In0sIkxpbmVXZWlnaHQiOjAuMCwiTGluZVR5cGUiOjAsIlBhcmVudFN0eWxlIjpudWxsfSwiUGFyZW50U3R5bGUiOm51bGx9LCJUaXRsZVN0eWxlIjp7IiRpZCI6IjMxMiIsIkZvbnRTZXR0aW5ncyI6eyIkaWQiOiIzMTMiLCJGb250U2l6ZSI6MTEsIkZvbnROYW1lIjoiQ2FsaWJyaSIsIklzQm9sZCI6ZmFsc2UsIklzSXRhbGljIjpmYWxzZSwiSXNVbmRlcmxpbmVkIjpmYWxzZSwiUGFyZW50U3R5bGUiOm51bGx9LCJBdXRvU2l6ZSI6MCwiRm9yZWdyb3VuZCI6eyIkcmVmIjoiNzIifSwiTWF4V2lkdGgiOjIwMC4wLCJNYXhIZWlnaHQiOiJJbmZpbml0eSIsIlNtYXJ0Rm9yZWdyb3VuZElzQWN0aXZlIjpmYWxzZSwiSG9yaXpvbnRhbEFsaWdubWVudCI6MSwiVmVydGljYWxBbGlnbm1lbnQiOjAsIlNtYXJ0Rm9yZWdyb3VuZCI6bnVsbCwiQmFja2dyb3VuZEZpbGxUeXBlIjowLCJNYXJnaW4iOnsiJGlkIjoiMzE0IiwiVG9wIjowLCJMZWZ0IjowLCJSaWdodCI6MCwiQm90dG9tIjowfSwiUGFkZGluZyI6eyIkaWQiOiIzMTUiLCJUb3AiOjAsIkxlZnQiOjAsIlJpZ2h0IjowLCJCb3R0b20iOjB9LCJCYWNrZ3JvdW5kIjp7IiRyZWYiOiI3NiJ9LCJJc1Zpc2libGUiOnRydWUsIldpZHRoIjowLjAsIkhlaWdodCI6MC4wLCJCb3JkZXJTdHlsZSI6eyIkaWQiOiIzMTYiLCJMaW5lQ29sb3IiOm51bGwsIkxpbmVXZWlnaHQiOjAuMCwiTGluZVR5cGUiOjAsIlBhcmVudFN0eWxlIjpudWxsfSwiUGFyZW50U3R5bGUiOm51bGx9LCJEYXRlU3R5bGUiOnsiJGlkIjoiMzE3IiwiRm9udFNldHRpbmdzIjp7IiRpZCI6IjMxOCIsIkZvbnRTaXplIjoxMSwiRm9udE5hbWUiOiJDYWxpYnJpIiwiSXNCb2xkIjp0cnVlLCJJc0l0YWxpYyI6ZmFsc2UsIklzVW5kZXJsaW5lZCI6ZmFsc2UsIlBhcmVudFN0eWxlIjpudWxsfSwiQXV0b1NpemUiOjAsIkZvcmVncm91bmQiOnsiJHJlZiI6Ijc5In0sIk1heFdpZHRoIjoyMDAuMCwiTWF4SGVpZ2h0IjoiSW5maW5pdHkiLCJTbWFydEZvcmVncm91bmRJc0FjdGl2ZSI6ZmFsc2UsIkhvcml6b250YWxBbGlnbm1lbnQiOjAsIlZlcnRpY2FsQWxpZ25tZW50IjowLCJTbWFydEZvcmVncm91bmQiOm51bGwsIkJhY2tncm91bmRGaWxsVHlwZSI6MCwiTWFyZ2luIjp7IiRpZCI6IjMxOSIsIlRvcCI6MCwiTGVmdCI6MCwiUmlnaHQiOjAsIkJvdHRvbSI6MH0sIlBhZGRpbmciOnsiJGlkIjoiMzIwIiwiVG9wIjowLCJMZWZ0IjowLCJSaWdodCI6MCwiQm90dG9tIjowfSwiQmFja2dyb3VuZCI6eyIkcmVmIjoiODMifSwiSXNWaXNpYmxlIjp0cnVlLCJXaWR0aCI6MC4wLCJIZWlnaHQiOjAuMCwiQm9yZGVyU3R5bGUiOnsiJGlkIjoiMzIxIiwiTGluZUNvbG9yIjpudWxsLCJMaW5lV2VpZ2h0IjowLjAsIkxpbmVUeXBlIjowLCJQYXJlbnRTdHlsZSI6bnVsbH0sIlBhcmVudFN0eWxlIjpudWxsfSwiRGF0ZUZvcm1hdCI6eyIkaWQiOiIzMjIiLCJGb3JtYXRTdHJpbmciOiJ5eXl5IiwiU2VwYXJhdG9yIjoiLyIsIlVzZUludGVybmF0aW9uYWxEYXRlRm9ybWF0IjpmYWxzZSwiRGF0ZUlzVmlzaWJsZSI6dHJ1ZSwiVGltZUlzVmlzaWJsZSI6ZmFsc2UsIkhvdXJEaWdpdHMiOjEsIkFtUG1EZXNpZ25hdG9yIjoyLCJUcmltMDBNaW51dGVzIjpmYWxzZSwiTGFzdEtub3duVmlzaWJpbGl0eVN0YXRlIjp7IiRpZCI6IjMyMyIsIkRhdGVQYXJ0SXNWaXNpYmxlIjp0cnVlLCJUaW1lUGFydElzVmlzaWJsZSI6ZmFsc2V9fSwiSXNWaXNpYmxlIjp0cnVlLCJQYXJlbnRTdHlsZSI6bnVsbH0sIkluZGV4Ijo5LCJQZXJjZW50YWdlQ29tcGxldGUiOm51bGwsIlBvc2l0aW9uIjp7IlJhdGlvIjowLjA4NDM4Mjg1NTQ1MDY2NTUxMiwiSXNDdXN0b20iOnRydWV9LCJEYXRlRm9ybWF0Ijp7IiRyZWYiOiIzMjIifSwiSWQiOiJkYzZmZDBkZC1mYjgwLTRlYmEtOTFlOS0wOGJiY2E1ODNmMDgiLCJJbXBvcnRJZCI6bnVsbCwiVGl0bGUiOiJNYXJyaWVzIEFsaWNlIFlvdW5nIiwiTm90ZSI6bnVsbCwiSHlwZXJsaW5rIjpudWxsLCJJc0NoYW5nZWQiOmZhbHNlLCJJc05ldyI6ZmFsc2V9LHsiJGlkIjoiMzI0IiwiRGF0ZSI6IjE5ODktMTAtMDVUMjM6NTk6MDBaIiwiU3R5bGUiOnsiJGlkIjoiMzI1IiwiU2hhcGUiOjEzLCJDb25uZWN0b3JNYXJnaW4iOnsiJGlkIjoiMzI2IiwiVG9wIjowLCJMZWZ0IjoyLCJSaWdodCI6MiwiQm90dG9tIjowfSwiQ29ubmVjdG9yU3R5bGUiOnsiJGlkIjoiMzI3IiwiTGluZUNvbG9yIjp7IiRpZCI6IjMyOCIsIiR0eXBlIjoiTkxSRS5Db21tb24uRG9tLlNvbGlkQ29sb3JCcnVzaCwgTkxSRS5Db21tb24iLCJDb2xvciI6eyIkaWQiOiIzMjkiLCJBIjoyNTUsIlIiOjcyLCJHIjoxMDgsIkIiOjE2MH19LCJMaW5lV2VpZ2h0IjoxLjAsIkxpbmVUeXBlIjowLCJQYXJlbnRTdHlsZSI6bnVsbH0sIklzQmVsb3dUaW1lYmFuZCI6dHJ1ZSwiSGlkZURhdGUiOmZhbHNlLCJTaGFwZVNpemUiOjAsIlNwYWNpbmciOjIuMCwiUGFkZGluZyI6eyIkaWQiOiIzMzAiLCJUb3AiOjcsIkxlZnQiOjMsIlJpZ2h0IjowLCJCb3R0b20iOjJ9LCJTaGFwZVN0eWxlIjp7IiRpZCI6IjMzMSIsIk1hcmdpbiI6eyIkaWQiOiIzMzIiLCJUb3AiOjAsIkxlZnQiOjAsIlJpZ2h0IjowLCJCb3R0b20iOjB9LCJQYWRkaW5nIjp7IiRpZCI6IjMzMyIsIlRvcCI6MCwiTGVmdCI6MCwiUmlnaHQiOjAsIkJvdHRvbSI6MH0sIkJhY2tncm91bmQiOnsiJGlkIjoiMzM0IiwiQ29sb3IiOnsiJGlkIjoiMzM1IiwiQSI6MjU1LCJSIjo3MiwiRyI6MTA4LCJCIjoxNjB9fSwiSXNWaXNpYmxlIjp0cnVlLCJXaWR0aCI6MTIuMCwiSGVpZ2h0IjoxNC4wLCJCb3JkZXJTdHlsZSI6eyIkaWQiOiIzMzYiLCJMaW5lQ29sb3IiOnsiJHJlZiI6IjY4In0sIkxpbmVXZWlnaHQiOjAuMCwiTGluZVR5cGUiOjAsIlBhcmVudFN0eWxlIjpudWxsfSwiUGFyZW50U3R5bGUiOm51bGx9LCJUaXRsZVN0eWxlIjp7IiRpZCI6IjMzNyIsIkZvbnRTZXR0aW5ncyI6eyIkaWQiOiIzMzgiLCJGb250U2l6ZSI6MTEsIkZvbnROYW1lIjoiQ2FsaWJyaSIsIklzQm9sZCI6ZmFsc2UsIklzSXRhbGljIjpmYWxzZSwiSXNVbmRlcmxpbmVkIjpmYWxzZSwiUGFyZW50U3R5bGUiOm51bGx9LCJBdXRvU2l6ZSI6MiwiRm9yZWdyb3VuZCI6eyIkcmVmIjoiNzIifSwiTWF4V2lkdGgiOjI0Mi4yMTc0MDcyMjY1NjI1LCJNYXhIZWlnaHQiOiJJbmZpbml0eSIsIlNtYXJ0Rm9yZWdyb3VuZElzQWN0aXZlIjpmYWxzZSwiSG9yaXpvbnRhbEFsaWdubWVudCI6MSwiVmVydGljYWxBbGlnbm1lbnQiOjAsIlNtYXJ0Rm9yZWdyb3VuZCI6bnVsbCwiQmFja2dyb3VuZEZpbGxUeXBlIjowLCJNYXJnaW4iOnsiJGlkIjoiMzM5IiwiVG9wIjowLCJMZWZ0IjowLCJSaWdodCI6MCwiQm90dG9tIjowfSwiUGFkZGluZyI6eyIkaWQiOiIzNDAiLCJUb3AiOjAsIkxlZnQiOjAsIlJpZ2h0IjowLCJCb3R0b20iOjB9LCJCYWNrZ3JvdW5kIjp7IiRyZWYiOiI3NiJ9LCJJc1Zpc2libGUiOnRydWUsIldpZHRoIjowLjAsIkhlaWdodCI6MC4wLCJCb3JkZXJTdHlsZSI6eyIkaWQiOiIzNDEiLCJMaW5lQ29sb3IiOm51bGwsIkxpbmVXZWlnaHQiOjAuMCwiTGluZVR5cGUiOjAsIlBhcmVudFN0eWxlIjpudWxsfSwiUGFyZW50U3R5bGUiOm51bGx9LCJEYXRlU3R5bGUiOnsiJGlkIjoiMzQyIiwiRm9udFNldHRpbmdzIjp7IiRpZCI6IjM0MyIsIkZvbnRTaXplIjoxMSwiRm9udE5hbWUiOiJDYWxpYnJpIiwiSXNCb2xkIjp0cnVlLCJJc0l0YWxpYyI6ZmFsc2UsIklzVW5kZXJsaW5lZCI6ZmFsc2UsIlBhcmVudFN0eWxlIjpudWxsfSwiQXV0b1NpemUiOjAsIkZvcmVncm91bmQiOnsiJHJlZiI6Ijc5In0sIk1heFdpZHRoIjoyMDAuMCwiTWF4SGVpZ2h0IjoiSW5maW5pdHkiLCJTbWFydEZvcmVncm91bmRJc0FjdGl2ZSI6ZmFsc2UsIkhvcml6b250YWxBbGlnbm1lbnQiOjAsIlZlcnRpY2FsQWxpZ25tZW50IjowLCJTbWFydEZvcmVncm91bmQiOm51bGwsIkJhY2tncm91bmRGaWxsVHlwZSI6MCwiTWFyZ2luIjp7IiRpZCI6IjM0NCIsIlRvcCI6MCwiTGVmdCI6MCwiUmlnaHQiOjAsIkJvdHRvbSI6MH0sIlBhZGRpbmciOnsiJGlkIjoiMzQ1IiwiVG9wIjowLCJMZWZ0IjowLCJSaWdodCI6MCwiQm90dG9tIjowfSwiQmFja2dyb3VuZCI6eyIkcmVmIjoiODMifSwiSXNWaXNpYmxlIjp0cnVlLCJXaWR0aCI6MC4wLCJIZWlnaHQiOjAuMCwiQm9yZGVyU3R5bGUiOnsiJGlkIjoiMzQ2IiwiTGluZUNvbG9yIjpudWxsLCJMaW5lV2VpZ2h0IjowLjAsIkxpbmVUeXBlIjowLCJQYXJlbnRTdHlsZSI6bnVsbH0sIlBhcmVudFN0eWxlIjpudWxsfSwiRGF0ZUZvcm1hdCI6eyIkaWQiOiIzNDciLCJGb3JtYXRTdHJpbmciOiJ5eXl5IiwiU2VwYXJhdG9yIjoiLyIsIlVzZUludGVybmF0aW9uYWxEYXRlRm9ybWF0IjpmYWxzZSwiRGF0ZUlzVmlzaWJsZSI6dHJ1ZSwiVGltZUlzVmlzaWJsZSI6ZmFsc2UsIkhvdXJEaWdpdHMiOjEsIkFtUG1EZXNpZ25hdG9yIjoyLCJUcmltMDBNaW51dGVzIjpmYWxzZSwiTGFzdEtub3duVmlzaWJpbGl0eVN0YXRlIjp7IiRpZCI6IjM0OCIsIkRhdGVQYXJ0SXNWaXNpYmxlIjp0cnVlLCJUaW1lUGFydElzVmlzaWJsZSI6ZmFsc2V9fSwiSXNWaXNpYmxlIjp0cnVlLCJQYXJlbnRTdHlsZSI6bnVsbH0sIkluZGV4IjoxMCwiUGVyY2VudGFnZUNvbXBsZXRlIjpudWxsLCJQb3NpdGlvbiI6eyJSYXRpbyI6MC4yMjM2MDUxNzAwNzMzMzI2MSwiSXNDdXN0b20iOnRydWV9LCJEYXRlRm9ybWF0Ijp7IiRyZWYiOiIzNDcifSwiSWQiOiI4YzE0MjM3Mi01ZmY0LTQwMmYtYTJjOC1lMWZhOGMwYzJiNDAiLCJJbXBvcnRJZCI6bnVsbCwiVGl0bGUiOiJNUGhpbCBkZWdyZWUgaW4gYXN0cm9waHlzaWNzIGF0IENvbHVtYmlhIFVuaXYuIiwiTm90ZSI6bnVsbCwiSHlwZXJsaW5rIjpudWxsLCJJc0NoYW5nZWQiOmZhbHNlLCJJc05ldyI6ZmFsc2V9LHsiJGlkIjoiMzQ5IiwiRGF0ZSI6IjE5OTEtMTAtMDVUMjM6NTk6MDBaIiwiU3R5bGUiOnsiJGlkIjoiMzUwIiwiU2hhcGUiOjEzLCJDb25uZWN0b3JNYXJnaW4iOnsiJGlkIjoiMzUxIiwiVG9wIjowLCJMZWZ0IjoyLCJSaWdodCI6MiwiQm90dG9tIjowfSwiQ29ubmVjdG9yU3R5bGUiOnsiJGlkIjoiMzUyIiwiTGluZUNvbG9yIjp7IiRpZCI6IjM1MyIsIiR0eXBlIjoiTkxSRS5Db21tb24uRG9tLlNvbGlkQ29sb3JCcnVzaCwgTkxSRS5Db21tb24iLCJDb2xvciI6eyIkaWQiOiIzNTQiLCJBIjoyNTUsIlIiOjcyLCJHIjoxMDgsIkIiOjE2MH19LCJMaW5lV2VpZ2h0IjoxLjAsIkxpbmVUeXBlIjowLCJQYXJlbnRTdHlsZSI6bnVsbH0sIklzQmVsb3dUaW1lYmFuZCI6ZmFsc2UsIkhpZGVEYXRlIjpmYWxzZSwiU2hhcGVTaXplIjowLCJTcGFjaW5nIjoyLjAsIlBhZGRpbmciOnsiJGlkIjoiMzU1IiwiVG9wIjo3LCJMZWZ0IjozLCJSaWdodCI6MCwiQm90dG9tIjoyfSwiU2hhcGVTdHlsZSI6eyIkaWQiOiIzNTYiLCJNYXJnaW4iOnsiJGlkIjoiMzU3IiwiVG9wIjowLCJMZWZ0IjowLCJSaWdodCI6MCwiQm90dG9tIjowfSwiUGFkZGluZyI6eyIkaWQiOiIzNTgiLCJUb3AiOjAsIkxlZnQiOjAsIlJpZ2h0IjowLCJCb3R0b20iOjB9LCJCYWNrZ3JvdW5kIjp7IiRpZCI6IjM1OSIsIkNvbG9yIjp7IiRpZCI6IjM2MCIsIkEiOjI1NSwiUiI6NzIsIkciOjEwOCwiQiI6MTYwfX0sIklzVmlzaWJsZSI6dHJ1ZSwiV2lkdGgiOjEyLjAsIkhlaWdodCI6MTQuMCwiQm9yZGVyU3R5bGUiOnsiJGlkIjoiMzYxIiwiTGluZUNvbG9yIjp7IiRyZWYiOiI2OCJ9LCJMaW5lV2VpZ2h0IjowLjAsIkxpbmVUeXBlIjowLCJQYXJlbnRTdHlsZSI6bnVsbH0sIlBhcmVudFN0eWxlIjpudWxsfSwiVGl0bGVTdHlsZSI6eyIkaWQiOiIzNjIiLCJGb250U2V0dGluZ3MiOnsiJGlkIjoiMzYzIiwiRm9udFNpemUiOjExLCJGb250TmFtZSI6IkNhbGlicmkiLCJJc0JvbGQiOmZhbHNlLCJJc0l0YWxpYyI6ZmFsc2UsIklzVW5kZXJsaW5lZCI6ZmFsc2UsIlBhcmVudFN0eWxlIjpudWxsfSwiQXV0b1NpemUiOjIsIkZvcmVncm91bmQiOnsiJHJlZiI6IjcyIn0sIk1heFdpZHRoIjoyMjQuNzY2MDY3NTA0ODgyODEsIk1heEhlaWdodCI6IkluZmluaXR5IiwiU21hcnRGb3JlZ3JvdW5kSXNBY3RpdmUiOmZhbHNlLCJIb3Jpem9udGFsQWxpZ25tZW50IjoxLCJWZXJ0aWNhbEFsaWdubWVudCI6MCwiU21hcnRGb3JlZ3JvdW5kIjpudWxsLCJCYWNrZ3JvdW5kRmlsbFR5cGUiOjAsIk1hcmdpbiI6eyIkaWQiOiIzNjQiLCJUb3AiOjAsIkxlZnQiOjAsIlJpZ2h0IjowLCJCb3R0b20iOjB9LCJQYWRkaW5nIjp7IiRpZCI6IjM2NSIsIlRvcCI6MCwiTGVmdCI6MCwiUmlnaHQiOjAsIkJvdHRvbSI6MH0sIkJhY2tncm91bmQiOnsiJHJlZiI6Ijc2In0sIklzVmlzaWJsZSI6dHJ1ZSwiV2lkdGgiOjAuMCwiSGVpZ2h0IjowLjAsIkJvcmRlclN0eWxlIjp7IiRpZCI6IjM2NiIsIkxpbmVDb2xvciI6bnVsbCwiTGluZVdlaWdodCI6MC4wLCJMaW5lVHlwZSI6MCwiUGFyZW50U3R5bGUiOm51bGx9LCJQYXJlbnRTdHlsZSI6bnVsbH0sIkRhdGVTdHlsZSI6eyIkaWQiOiIzNjciLCJGb250U2V0dGluZ3MiOnsiJGlkIjoiMzY4IiwiRm9udFNpemUiOjExLCJGb250TmFtZSI6IkNhbGlicmkiLCJJc0JvbGQiOnRydWUsIklzSXRhbGljIjpmYWxzZSwiSXNVbmRlcmxpbmVkIjpmYWxzZSwiUGFyZW50U3R5bGUiOm51bGx9LCJBdXRvU2l6ZSI6MCwiRm9yZWdyb3VuZCI6eyIkcmVmIjoiNzkifSwiTWF4V2lkdGgiOjIwMC4wLCJNYXhIZWlnaHQiOiJJbmZpbml0eSIsIlNtYXJ0Rm9yZWdyb3VuZElzQWN0aXZlIjpmYWxzZSwiSG9yaXpvbnRhbEFsaWdubWVudCI6MCwiVmVydGljYWxBbGlnbm1lbnQiOjAsIlNtYXJ0Rm9yZWdyb3VuZCI6bnVsbCwiQmFja2dyb3VuZEZpbGxUeXBlIjowLCJNYXJnaW4iOnsiJGlkIjoiMzY5IiwiVG9wIjowLCJMZWZ0IjowLCJSaWdodCI6MCwiQm90dG9tIjowfSwiUGFkZGluZyI6eyIkaWQiOiIzNzAiLCJUb3AiOjAsIkxlZnQiOjAsIlJpZ2h0IjowLCJCb3R0b20iOjB9LCJCYWNrZ3JvdW5kIjp7IiRyZWYiOiI4MyJ9LCJJc1Zpc2libGUiOnRydWUsIldpZHRoIjowLjAsIkhlaWdodCI6MC4wLCJCb3JkZXJTdHlsZSI6eyIkaWQiOiIzNzEiLCJMaW5lQ29sb3IiOm51bGwsIkxpbmVXZWlnaHQiOjAuMCwiTGluZVR5cGUiOjAsIlBhcmVudFN0eWxlIjpudWxsfSwiUGFyZW50U3R5bGUiOm51bGx9LCJEYXRlRm9ybWF0Ijp7IiRpZCI6IjM3MiIsIkZvcm1hdFN0cmluZyI6Inl5eXkiLCJTZXBhcmF0b3IiOiIvIiwiVXNlSW50ZXJuYXRpb25hbERhdGVGb3JtYXQiOmZhbHNlLCJEYXRlSXNWaXNpYmxlIjp0cnVlLCJUaW1lSXNWaXNpYmxlIjpmYWxzZSwiSG91ckRpZ2l0cyI6MSwiQW1QbURlc2lnbmF0b3IiOjIsIlRyaW0wME1pbnV0ZXMiOmZhbHNlLCJMYXN0S25vd25WaXNpYmlsaXR5U3RhdGUiOnsiJGlkIjoiMzczIiwiRGF0ZVBhcnRJc1Zpc2libGUiOnRydWUsIlRpbWVQYXJ0SXNWaXNpYmxlIjpmYWxzZX19LCJJc1Zpc2libGUiOnRydWUsIlBhcmVudFN0eWxlIjpudWxsfSwiSW5kZXgiOjExLCJQZXJjZW50YWdlQ29tcGxldGUiOm51bGwsIlBvc2l0aW9uIjp7IlJhdGlvIjowLjI5MzQwMDc5OTc4NjYwMywiSXNDdXN0b20iOnRydWV9LCJEYXRlRm9ybWF0Ijp7IiRyZWYiOiIzNzIifSwiSWQiOiI3OGRhNmZhYi03MTdiLTQzZTctOTZmOC1kMTEzMjAwOGQ0ODEiLCJJbXBvcnRJZCI6bnVsbCwiVGl0bGUiOiJQaEQgZGVncmVlIGluIGFzdHJvcGh5c2ljcyBhdCBDb2x1bWJpYSBVbml2LiIsIk5vdGUiOm51bGwsIkh5cGVybGluayI6bnVsbCwiSXNDaGFuZ2VkIjpmYWxzZSwiSXNOZXciOmZhbHNlfSx7IiRpZCI6IjM3NCIsIkRhdGUiOiIxOTk1LTEwLTA1VDIzOjU5OjAwWiIsIlN0eWxlIjp7IiRpZCI6IjM3NSIsIlNoYXBlIjoxNywiQ29ubmVjdG9yTWFyZ2luIjp7IiRpZCI6IjM3NiIsIlRvcCI6MCwiTGVmdCI6MiwiUmlnaHQiOjIsIkJvdHRvbSI6MH0sIkNvbm5lY3RvclN0eWxlIjp7IiRpZCI6IjM3NyIsIkxpbmVDb2xvciI6eyIkcmVmIjoiNTkifSwiTGluZVdlaWdodCI6MS4wLCJMaW5lVHlwZSI6MCwiUGFyZW50U3R5bGUiOm51bGx9LCJJc0JlbG93VGltZWJhbmQiOnRydWUsIkhpZGVEYXRlIjpmYWxzZSwiU2hhcGVTaXplIjowLCJTcGFjaW5nIjoyLjAsIlBhZGRpbmciOnsiJGlkIjoiMzc4IiwiVG9wIjo3LCJMZWZ0IjozLCJSaWdodCI6MCwiQm90dG9tIjoyfSwiU2hhcGVTdHlsZSI6eyIkaWQiOiIzNzkiLCJNYXJnaW4iOnsiJGlkIjoiMzgwIiwiVG9wIjowLCJMZWZ0IjowLCJSaWdodCI6MCwiQm90dG9tIjowfSwiUGFkZGluZyI6eyIkaWQiOiIzODEiLCJUb3AiOjAsIkxlZnQiOjAsIlJpZ2h0IjowLCJCb3R0b20iOjB9LCJCYWNrZ3JvdW5kIjp7IiRpZCI6IjM4MiIsIkNvbG9yIjp7IiRpZCI6IjM4MyIsIkEiOjI1NSwiUiI6MjA3LCJHIjoxNDYsIkIiOjE0NX19LCJJc1Zpc2libGUiOnRydWUsIldpZHRoIjoxMi4wLCJIZWlnaHQiOjE0LjAsIkJvcmRlclN0eWxlIjp7IiRpZCI6IjM4NCIsIkxpbmVDb2xvciI6eyIkcmVmIjoiNjgifSwiTGluZVdlaWdodCI6MC4wLCJMaW5lVHlwZSI6MCwiUGFyZW50U3R5bGUiOm51bGx9LCJQYXJlbnRTdHlsZSI6bnVsbH0sIlRpdGxlU3R5bGUiOnsiJGlkIjoiMzg1IiwiRm9udFNldHRpbmdzIjp7IiRpZCI6IjM4NiIsIkZvbnRTaXplIjoxMSwiRm9udE5hbWUiOiJDYWxpYnJpIiwiSXNCb2xkIjpmYWxzZSwiSXNJdGFsaWMiOmZhbHNlLCJJc1VuZGVybGluZWQiOmZhbHNlLCJQYXJlbnRTdHlsZSI6bnVsbH0sIkF1dG9TaXplIjoyLCJGb3JlZ3JvdW5kIjp7IiRyZWYiOiI3MiJ9LCJNYXhXaWR0aCI6Mjc3Ljc3NDAxNzMzMzk4NDM4LCJNYXhIZWlnaHQiOiJJbmZpbml0eSIsIlNtYXJ0Rm9yZWdyb3VuZElzQWN0aXZlIjpmYWxzZSwiSG9yaXpvbnRhbEFsaWdubWVudCI6MSwiVmVydGljYWxBbGlnbm1lbnQiOjAsIlNtYXJ0Rm9yZWdyb3VuZCI6bnVsbCwiQmFja2dyb3VuZEZpbGxUeXBlIjowLCJNYXJnaW4iOnsiJGlkIjoiMzg3IiwiVG9wIjowLCJMZWZ0IjowLCJSaWdodCI6MCwiQm90dG9tIjowfSwiUGFkZGluZyI6eyIkaWQiOiIzODgiLCJUb3AiOjAsIkxlZnQiOjAsIlJpZ2h0IjowLCJCb3R0b20iOjB9LCJCYWNrZ3JvdW5kIjp7IiRyZWYiOiI3NiJ9LCJJc1Zpc2libGUiOnRydWUsIldpZHRoIjowLjAsIkhlaWdodCI6MC4wLCJCb3JkZXJTdHlsZSI6eyIkaWQiOiIzODkiLCJMaW5lQ29sb3IiOm51bGwsIkxpbmVXZWlnaHQiOjAuMCwiTGluZVR5cGUiOjAsIlBhcmVudFN0eWxlIjpudWxsfSwiUGFyZW50U3R5bGUiOm51bGx9LCJEYXRlU3R5bGUiOnsiJGlkIjoiMzkwIiwiRm9udFNldHRpbmdzIjp7IiRpZCI6IjM5MSIsIkZvbnRTaXplIjoxMSwiRm9udE5hbWUiOiJDYWxpYnJpIiwiSXNCb2xkIjp0cnVlLCJJc0l0YWxpYyI6ZmFsc2UsIklzVW5kZXJsaW5lZCI6ZmFsc2UsIlBhcmVudFN0eWxlIjpudWxsfSwiQXV0b1NpemUiOjAsIkZvcmVncm91bmQiOnsiJHJlZiI6Ijc5In0sIk1heFdpZHRoIjoyMDAuMCwiTWF4SGVpZ2h0IjoiSW5maW5pdHkiLCJTbWFydEZvcmVncm91bmRJc0FjdGl2ZSI6ZmFsc2UsIkhvcml6b250YWxBbGlnbm1lbnQiOjAsIlZlcnRpY2FsQWxpZ25tZW50IjowLCJTbWFydEZvcmVncm91bmQiOm51bGwsIkJhY2tncm91bmRGaWxsVHlwZSI6MCwiTWFyZ2luIjp7IiRpZCI6IjM5MiIsIlRvcCI6MCwiTGVmdCI6MCwiUmlnaHQiOjAsIkJvdHRvbSI6MH0sIlBhZGRpbmciOnsiJGlkIjoiMzkzIiwiVG9wIjowLCJMZWZ0IjowLCJSaWdodCI6MCwiQm90dG9tIjowfSwiQmFja2dyb3VuZCI6eyIkcmVmIjoiODMifSwiSXNWaXNpYmxlIjp0cnVlLCJXaWR0aCI6MC4wLCJIZWlnaHQiOjAuMCwiQm9yZGVyU3R5bGUiOnsiJGlkIjoiMzk0IiwiTGluZUNvbG9yIjpudWxsLCJMaW5lV2VpZ2h0IjowLjAsIkxpbmVUeXBlIjowLCJQYXJlbnRTdHlsZSI6bnVsbH0sIlBhcmVudFN0eWxlIjpudWxsfSwiRGF0ZUZvcm1hdCI6eyIkaWQiOiIzOTUiLCJGb3JtYXRTdHJpbmciOiJ5eXl5IiwiU2VwYXJhdG9yIjoiLyIsIlVzZUludGVybmF0aW9uYWxEYXRlRm9ybWF0IjpmYWxzZSwiRGF0ZUlzVmlzaWJsZSI6dHJ1ZSwiVGltZUlzVmlzaWJsZSI6ZmFsc2UsIkhvdXJEaWdpdHMiOjEsIkFtUG1EZXNpZ25hdG9yIjoyLCJUcmltMDBNaW51dGVzIjpmYWxzZSwiTGFzdEtub3duVmlzaWJpbGl0eVN0YXRlIjp7IiRpZCI6IjM5NiIsIkRhdGVQYXJ0SXNWaXNpYmxlIjp0cnVlLCJUaW1lUGFydElzVmlzaWJsZSI6ZmFsc2V9fSwiSXNWaXNpYmxlIjp0cnVlLCJQYXJlbnRTdHlsZSI6bnVsbH0sIkluZGV4IjoxMiwiUGVyY2VudGFnZUNvbXBsZXRlIjpudWxsLCJQb3NpdGlvbiI6eyJSYXRpbyI6MC4xNjY3NDI1MDE0MzU0NTY0NiwiSXNDdXN0b20iOnRydWV9LCJEYXRlRm9ybWF0Ijp7IiRyZWYiOiIzOTUifSwiSWQiOiJhMmI3MGFiYy00NTk1LTQwOTYtYWQyNi1jOGU0YmFhZTA2MTUiLCJJbXBvcnRJZCI6bnVsbCwiVGl0bGUiOiJCZWdpbnMgdG8gd3JpdGUgdGhlIFwiVW5pdmVyc2VcIiBjb2x1bW4gZm9yIE5hdHVyYWwgSGlzdG9yeSIsIk5vdGUiOm51bGwsIkh5cGVybGluayI6bnVsbCwiSXNDaGFuZ2VkIjpmYWxzZSwiSXNOZXciOmZhbHNlfSx7IiRpZCI6IjM5NyIsIkRhdGUiOiIxOTk2LTEwLTA1VDIzOjU5OjAwWiIsIlN0eWxlIjp7IiRpZCI6IjM5OCIsIlNoYXBlIjoxNywiQ29ubmVjdG9yTWFyZ2luIjp7IiRpZCI6IjM5OSIsIlRvcCI6MCwiTGVmdCI6MiwiUmlnaHQiOjIsIkJvdHRvbSI6MH0sIkNvbm5lY3RvclN0eWxlIjp7IiRpZCI6IjQwMCIsIkxpbmVDb2xvciI6eyIkcmVmIjoiNTkifSwiTGluZVdlaWdodCI6MS4wLCJMaW5lVHlwZSI6MCwiUGFyZW50U3R5bGUiOm51bGx9LCJJc0JlbG93VGltZWJhbmQiOmZhbHNlLCJIaWRlRGF0ZSI6ZmFsc2UsIlNoYXBlU2l6ZSI6MCwiU3BhY2luZyI6Mi4wLCJQYWRkaW5nIjp7IiRpZCI6IjQwMSIsIlRvcCI6NywiTGVmdCI6MywiUmlnaHQiOjAsIkJvdHRvbSI6Mn0sIlNoYXBlU3R5bGUiOnsiJGlkIjoiNDAyIiwiTWFyZ2luIjp7IiRpZCI6IjQwMyIsIlRvcCI6MCwiTGVmdCI6MCwiUmlnaHQiOjAsIkJvdHRvbSI6MH0sIlBhZGRpbmciOnsiJGlkIjoiNDA0IiwiVG9wIjowLCJMZWZ0IjowLCJSaWdodCI6MCwiQm90dG9tIjowfSwiQmFja2dyb3VuZCI6eyIkaWQiOiI0MDUiLCJDb2xvciI6eyIkaWQiOiI0MDYiLCJBIjoyNTUsIlIiOjIwNywiRyI6MTQ2LCJCIjoxNDV9fSwiSXNWaXNpYmxlIjp0cnVlLCJXaWR0aCI6MTIuMCwiSGVpZ2h0IjoxNC4wLCJCb3JkZXJTdHlsZSI6eyIkaWQiOiI0MDciLCJMaW5lQ29sb3IiOnsiJHJlZiI6IjY4In0sIkxpbmVXZWlnaHQiOjAuMCwiTGluZVR5cGUiOjAsIlBhcmVudFN0eWxlIjpudWxsfSwiUGFyZW50U3R5bGUiOm51bGx9LCJUaXRsZVN0eWxlIjp7IiRpZCI6IjQwOCIsIkZvbnRTZXR0aW5ncyI6eyIkaWQiOiI0MDkiLCJGb250U2l6ZSI6MTEsIkZvbnROYW1lIjoiQ2FsaWJyaSIsIklzQm9sZCI6ZmFsc2UsIklzSXRhbGljIjpmYWxzZSwiSXNVbmRlcmxpbmVkIjpmYWxzZSwiUGFyZW50U3R5bGUiOm51bGx9LCJBdXRvU2l6ZSI6MiwiRm9yZWdyb3VuZCI6eyIkcmVmIjoiNzIifSwiTWF4V2lkdGgiOjIxNC4zMTEwOTYxOTE0MDYyNSwiTWF4SGVpZ2h0IjoiSW5maW5pdHkiLCJTbWFydEZvcmVncm91bmRJc0FjdGl2ZSI6ZmFsc2UsIkhvcml6b250YWxBbGlnbm1lbnQiOjEsIlZlcnRpY2FsQWxpZ25tZW50IjowLCJTbWFydEZvcmVncm91bmQiOm51bGwsIkJhY2tncm91bmRGaWxsVHlwZSI6MCwiTWFyZ2luIjp7IiRpZCI6IjQxMCIsIlRvcCI6MCwiTGVmdCI6MCwiUmlnaHQiOjAsIkJvdHRvbSI6MH0sIlBhZGRpbmciOnsiJGlkIjoiNDExIiwiVG9wIjowLCJMZWZ0IjowLCJSaWdodCI6MCwiQm90dG9tIjowfSwiQmFja2dyb3VuZCI6eyIkcmVmIjoiNzYifSwiSXNWaXNpYmxlIjp0cnVlLCJXaWR0aCI6MC4wLCJIZWlnaHQiOjAuMCwiQm9yZGVyU3R5bGUiOnsiJGlkIjoiNDEyIiwiTGluZUNvbG9yIjpudWxsLCJMaW5lV2VpZ2h0IjowLjAsIkxpbmVUeXBlIjowLCJQYXJlbnRTdHlsZSI6bnVsbH0sIlBhcmVudFN0eWxlIjpudWxsfSwiRGF0ZVN0eWxlIjp7IiRpZCI6IjQxMyIsIkZvbnRTZXR0aW5ncyI6eyIkaWQiOiI0MTQiLCJGb250U2l6ZSI6MTEsIkZvbnROYW1lIjoiQ2FsaWJyaSIsIklzQm9sZCI6dHJ1ZSwiSXNJdGFsaWMiOmZhbHNlLCJJc1VuZGVybGluZWQiOmZhbHNlLCJQYXJlbnRTdHlsZSI6bnVsbH0sIkF1dG9TaXplIjowLCJGb3JlZ3JvdW5kIjp7IiRyZWYiOiI3OSJ9LCJNYXhXaWR0aCI6MjAwLjAsIk1heEhlaWdodCI6IkluZmluaXR5IiwiU21hcnRGb3JlZ3JvdW5kSXNBY3RpdmUiOmZhbHNlLCJIb3Jpem9udGFsQWxpZ25tZW50IjowLCJWZXJ0aWNhbEFsaWdubWVudCI6MCwiU21hcnRGb3JlZ3JvdW5kIjpudWxsLCJCYWNrZ3JvdW5kRmlsbFR5cGUiOjAsIk1hcmdpbiI6eyIkaWQiOiI0MTUiLCJUb3AiOjAsIkxlZnQiOjAsIlJpZ2h0IjowLCJCb3R0b20iOjB9LCJQYWRkaW5nIjp7IiRpZCI6IjQxNiIsIlRvcCI6MCwiTGVmdCI6MCwiUmlnaHQiOjAsIkJvdHRvbSI6MH0sIkJhY2tncm91bmQiOnsiJHJlZiI6IjgzIn0sIklzVmlzaWJsZSI6dHJ1ZSwiV2lkdGgiOjAuMCwiSGVpZ2h0IjowLjAsIkJvcmRlclN0eWxlIjp7IiRpZCI6IjQxNyIsIkxpbmVDb2xvciI6bnVsbCwiTGluZVdlaWdodCI6MC4wLCJMaW5lVHlwZSI6MCwiUGFyZW50U3R5bGUiOm51bGx9LCJQYXJlbnRTdHlsZSI6bnVsbH0sIkRhdGVGb3JtYXQiOnsiJGlkIjoiNDE4IiwiRm9ybWF0U3RyaW5nIjoieXl5eSIsIlNlcGFyYXRvciI6Ii8iLCJVc2VJbnRlcm5hdGlvbmFsRGF0ZUZvcm1hdCI6ZmFsc2UsIkRhdGVJc1Zpc2libGUiOnRydWUsIlRpbWVJc1Zpc2libGUiOmZhbHNlLCJIb3VyRGlnaXRzIjoxLCJBbVBtRGVzaWduYXRvciI6MiwiVHJpbTAwTWludXRlcyI6ZmFsc2UsIkxhc3RLbm93blZpc2liaWxpdHlTdGF0ZSI6eyIkaWQiOiI0MTkiLCJEYXRlUGFydElzVmlzaWJsZSI6dHJ1ZSwiVGltZVBhcnRJc1Zpc2libGUiOmZhbHNlfX0sIklzVmlzaWJsZSI6dHJ1ZSwiUGFyZW50U3R5bGUiOm51bGx9LCJJbmRleCI6MTMsIlBlcmNlbnRhZ2VDb21wbGV0ZSI6bnVsbCwiUG9zaXRpb24iOnsiUmF0aW8iOjAuMjE3OTYzMzUyOTA5Nzk0NTcsIklzQ3VzdG9tIjp0cnVlfSwiRGF0ZUZvcm1hdCI6eyIkcmVmIjoiNDE4In0sIklkIjoiMjkxM2RkMGUtMjUyZC00N2Q4LTlhMjAtYjg2ODNkOTliZDRiIiwiSW1wb3J0SWQiOm51bGwsIlRpdGxlIjoiQmVjb21lcyBkaXJlY3RvciBvZiB0aGUgSGF5ZGVuIFBsYW5ldGFyaXVtIiwiTm90ZSI6bnVsbCwiSHlwZXJsaW5rIjpudWxsLCJJc0NoYW5nZWQiOmZhbHNlLCJJc05ldyI6ZmFsc2V9LHsiJGlkIjoiNDIwIiwiRGF0ZSI6IjIwMDEtMTAtMDVUMjM6NTk6MDBaIiwiU3R5bGUiOnsiJGlkIjoiNDIxIiwiU2hhcGUiOjE3LCJDb25uZWN0b3JNYXJnaW4iOnsiJGlkIjoiNDIyIiwiVG9wIjowLCJMZWZ0IjoyLCJSaWdodCI6MiwiQm90dG9tIjowfSwiQ29ubmVjdG9yU3R5bGUiOnsiJGlkIjoiNDIzIiwiTGluZUNvbG9yIjp7IiRyZWYiOiI1OSJ9LCJMaW5lV2VpZ2h0IjoxLjAsIkxpbmVUeXBlIjowLCJQYXJlbnRTdHlsZSI6bnVsbH0sIklzQmVsb3dUaW1lYmFuZCI6dHJ1ZSwiSGlkZURhdGUiOmZhbHNlLCJTaGFwZVNpemUiOjAsIlNwYWNpbmciOjIuMCwiUGFkZGluZyI6eyIkaWQiOiI0MjQiLCJUb3AiOjcsIkxlZnQiOjMsIlJpZ2h0IjowLCJCb3R0b20iOjJ9LCJTaGFwZVN0eWxlIjp7IiRpZCI6IjQyNSIsIk1hcmdpbiI6eyIkaWQiOiI0MjYiLCJUb3AiOjAsIkxlZnQiOjAsIlJpZ2h0IjowLCJCb3R0b20iOjB9LCJQYWRkaW5nIjp7IiRpZCI6IjQyNyIsIlRvcCI6MCwiTGVmdCI6MCwiUmlnaHQiOjAsIkJvdHRvbSI6MH0sIkJhY2tncm91bmQiOnsiJGlkIjoiNDI4IiwiQ29sb3IiOnsiJGlkIjoiNDI5IiwiQSI6MjU1LCJSIjoyMDcsIkciOjE0NiwiQiI6MTQ1fX0sIklzVmlzaWJsZSI6dHJ1ZSwiV2lkdGgiOjEyLjAsIkhlaWdodCI6MTQuMCwiQm9yZGVyU3R5bGUiOnsiJGlkIjoiNDMwIiwiTGluZUNvbG9yIjp7IiRyZWYiOiI2OCJ9LCJMaW5lV2VpZ2h0IjowLjAsIkxpbmVUeXBlIjowLCJQYXJlbnRTdHlsZSI6bnVsbH0sIlBhcmVudFN0eWxlIjpudWxsfSwiVGl0bGVTdHlsZSI6eyIkaWQiOiI0MzEiLCJGb250U2V0dGluZ3MiOnsiJGlkIjoiNDMyIiwiRm9udFNpemUiOjExLCJGb250TmFtZSI6IkNhbGlicmkiLCJJc0JvbGQiOmZhbHNlLCJJc0l0YWxpYyI6ZmFsc2UsIklzVW5kZXJsaW5lZCI6ZmFsc2UsIlBhcmVudFN0eWxlIjpudWxsfSwiQXV0b1NpemUiOjIsIkZvcmVncm91bmQiOnsiJHJlZiI6IjcyIn0sIk1heFdpZHRoIjozNTMuMzU0OTQ5OTUxMTcxODcsIk1heEhlaWdodCI6IkluZmluaXR5IiwiU21hcnRGb3JlZ3JvdW5kSXNBY3RpdmUiOmZhbHNlLCJIb3Jpem9udGFsQWxpZ25tZW50IjoxLCJWZXJ0aWNhbEFsaWdubWVudCI6MCwiU21hcnRGb3JlZ3JvdW5kIjpudWxsLCJCYWNrZ3JvdW5kRmlsbFR5cGUiOjAsIk1hcmdpbiI6eyIkaWQiOiI0MzMiLCJUb3AiOjAsIkxlZnQiOjAsIlJpZ2h0IjowLCJCb3R0b20iOjB9LCJQYWRkaW5nIjp7IiRpZCI6IjQzNCIsIlRvcCI6MCwiTGVmdCI6MCwiUmlnaHQiOjAsIkJvdHRvbSI6MH0sIkJhY2tncm91bmQiOnsiJHJlZiI6Ijc2In0sIklzVmlzaWJsZSI6dHJ1ZSwiV2lkdGgiOjAuMCwiSGVpZ2h0IjowLjAsIkJvcmRlclN0eWxlIjp7IiRpZCI6IjQzNSIsIkxpbmVDb2xvciI6bnVsbCwiTGluZVdlaWdodCI6MC4wLCJMaW5lVHlwZSI6MCwiUGFyZW50U3R5bGUiOm51bGx9LCJQYXJlbnRTdHlsZSI6bnVsbH0sIkRhdGVTdHlsZSI6eyIkaWQiOiI0MzYiLCJGb250U2V0dGluZ3MiOnsiJGlkIjoiNDM3IiwiRm9udFNpemUiOjExLCJGb250TmFtZSI6IkNhbGlicmkiLCJJc0JvbGQiOnRydWUsIklzSXRhbGljIjpmYWxzZSwiSXNVbmRlcmxpbmVkIjpmYWxzZSwiUGFyZW50U3R5bGUiOm51bGx9LCJBdXRvU2l6ZSI6MCwiRm9yZWdyb3VuZCI6eyIkcmVmIjoiNzkifSwiTWF4V2lkdGgiOjIwMC4wLCJNYXhIZWlnaHQiOiJJbmZpbml0eSIsIlNtYXJ0Rm9yZWdyb3VuZElzQWN0aXZlIjpmYWxzZSwiSG9yaXpvbnRhbEFsaWdubWVudCI6MCwiVmVydGljYWxBbGlnbm1lbnQiOjAsIlNtYXJ0Rm9yZWdyb3VuZCI6bnVsbCwiQmFja2dyb3VuZEZpbGxUeXBlIjowLCJNYXJnaW4iOnsiJGlkIjoiNDM4IiwiVG9wIjowLCJMZWZ0IjowLCJSaWdodCI6MCwiQm90dG9tIjowfSwiUGFkZGluZyI6eyIkaWQiOiI0MzkiLCJUb3AiOjAsIkxlZnQiOjAsIlJpZ2h0IjowLCJCb3R0b20iOjB9LCJCYWNrZ3JvdW5kIjp7IiRyZWYiOiI4MyJ9LCJJc1Zpc2libGUiOnRydWUsIldpZHRoIjowLjAsIkhlaWdodCI6MC4wLCJCb3JkZXJTdHlsZSI6eyIkaWQiOiI0NDAiLCJMaW5lQ29sb3IiOm51bGwsIkxpbmVXZWlnaHQiOjAuMCwiTGluZVR5cGUiOjAsIlBhcmVudFN0eWxlIjpudWxsfSwiUGFyZW50U3R5bGUiOm51bGx9LCJEYXRlRm9ybWF0Ijp7IiRpZCI6IjQ0MSIsIkZvcm1hdFN0cmluZyI6Inl5eXkiLCJTZXBhcmF0b3IiOiIvIiwiVXNlSW50ZXJuYXRpb25hbERhdGVGb3JtYXQiOmZhbHNlLCJEYXRlSXNWaXNpYmxlIjp0cnVlLCJUaW1lSXNWaXNpYmxlIjpmYWxzZSwiSG91ckRpZ2l0cyI6MSwiQW1QbURlc2lnbmF0b3IiOjIsIlRyaW0wME1pbnV0ZXMiOmZhbHNlLCJMYXN0S25vd25WaXNpYmlsaXR5U3RhdGUiOnsiJGlkIjoiNDQyIiwiRGF0ZVBhcnRJc1Zpc2libGUiOnRydWUsIlRpbWVQYXJ0SXNWaXNpYmxlIjpmYWxzZX19LCJJc1Zpc2libGUiOnRydWUsIlBhcmVudFN0eWxlIjpudWxsfSwiSW5kZXgiOjE0LCJQZXJjZW50YWdlQ29tcGxldGUiOm51bGwsIlBvc2l0aW9uIjp7IlJhdGlvIjowLjA4NDA3NTg2NDE1NjA4NzI0MSwiSXNDdXN0b20iOnRydWV9LCJEYXRlRm9ybWF0Ijp7IiRyZWYiOiI0NDEifSwiSWQiOiIwNzJkZDUzMy0yYWQ1LTQwNDQtODU1My1jNzRmMjU2ZDU0YjEiLCJJbXBvcnRJZCI6bnVsbCwiVGl0bGUiOiJBcHBvaW50ZWQgdG8gdGhlIENvbW1pc3Npb24gb24gdGhlIEZ1dHVyZSBvZiB0aGUgVVMgQWVyb3NwYWNlIEluZHVzdHJ5IiwiTm90ZSI6bnVsbCwiSHlwZXJsaW5rIjpudWxsLCJJc0NoYW5nZWQiOmZhbHNlLCJJc05ldyI6ZmFsc2V9LHsiJGlkIjoiNDQzIiwiRGF0ZSI6IjIwMDQtMTAtMDVUMjM6NTk6MDBaIiwiU3R5bGUiOnsiJGlkIjoiNDQ0IiwiU2hhcGUiOjEzLCJDb25uZWN0b3JNYXJnaW4iOnsiJGlkIjoiNDQ1IiwiVG9wIjowLCJMZWZ0IjoyLCJSaWdodCI6MiwiQm90dG9tIjowfSwiQ29ubmVjdG9yU3R5bGUiOnsiJGlkIjoiNDQ2IiwiTGluZUNvbG9yIjp7IiRyZWYiOiI1OSJ9LCJMaW5lV2VpZ2h0IjoxLjAsIkxpbmVUeXBlIjowLCJQYXJlbnRTdHlsZSI6bnVsbH0sIklzQmVsb3dUaW1lYmFuZCI6ZmFsc2UsIkhpZGVEYXRlIjpmYWxzZSwiU2hhcGVTaXplIjowLCJTcGFjaW5nIjoyLjAsIlBhZGRpbmciOnsiJGlkIjoiNDQ3IiwiVG9wIjo3LCJMZWZ0IjozLCJSaWdodCI6MCwiQm90dG9tIjoyfSwiU2hhcGVTdHlsZSI6eyIkaWQiOiI0NDgiLCJNYXJnaW4iOnsiJGlkIjoiNDQ5IiwiVG9wIjowLCJMZWZ0IjowLCJSaWdodCI6MCwiQm90dG9tIjowfSwiUGFkZGluZyI6eyIkaWQiOiI0NTAiLCJUb3AiOjAsIkxlZnQiOjAsIlJpZ2h0IjowLCJCb3R0b20iOjB9LCJCYWNrZ3JvdW5kIjp7IiRpZCI6IjQ1MSIsIkNvbG9yIjp7IiRpZCI6IjQ1MiIsIkEiOjI1NSwiUiI6NzIsIkciOjEwOCwiQiI6MTYwfX0sIklzVmlzaWJsZSI6dHJ1ZSwiV2lkdGgiOjEyLjAsIkhlaWdodCI6MTQuMCwiQm9yZGVyU3R5bGUiOnsiJGlkIjoiNDUzIiwiTGluZUNvbG9yIjp7IiRyZWYiOiI2OCJ9LCJMaW5lV2VpZ2h0IjowLjAsIkxpbmVUeXBlIjowLCJQYXJlbnRTdHlsZSI6bnVsbH0sIlBhcmVudFN0eWxlIjpudWxsfSwiVGl0bGVTdHlsZSI6eyIkaWQiOiI0NTQiLCJGb250U2V0dGluZ3MiOnsiJGlkIjoiNDU1IiwiRm9udFNpemUiOjExLCJGb250TmFtZSI6IkNhbGlicmkiLCJJc0JvbGQiOmZhbHNlLCJJc0l0YWxpYyI6ZmFsc2UsIklzVW5kZXJsaW5lZCI6ZmFsc2UsIlBhcmVudFN0eWxlIjpudWxsfSwiQXV0b1NpemUiOjIsIkZvcmVncm91bmQiOnsiJHJlZiI6IjcyIn0sIk1heFdpZHRoIjoyNDguMzc5NjA4MTU0Mjk2ODgsIk1heEhlaWdodCI6IkluZmluaXR5IiwiU21hcnRGb3JlZ3JvdW5kSXNBY3RpdmUiOmZhbHNlLCJIb3Jpem9udGFsQWxpZ25tZW50IjoxLCJWZXJ0aWNhbEFsaWdubWVudCI6MCwiU21hcnRGb3JlZ3JvdW5kIjpudWxsLCJCYWNrZ3JvdW5kRmlsbFR5cGUiOjAsIk1hcmdpbiI6eyIkaWQiOiI0NTYiLCJUb3AiOjAsIkxlZnQiOjAsIlJpZ2h0IjowLCJCb3R0b20iOjB9LCJQYWRkaW5nIjp7IiRpZCI6IjQ1NyIsIlRvcCI6MCwiTGVmdCI6MCwiUmlnaHQiOjAsIkJvdHRvbSI6MH0sIkJhY2tncm91bmQiOnsiJHJlZiI6Ijc2In0sIklzVmlzaWJsZSI6dHJ1ZSwiV2lkdGgiOjAuMCwiSGVpZ2h0IjowLjAsIkJvcmRlclN0eWxlIjp7IiRpZCI6IjQ1OCIsIkxpbmVDb2xvciI6bnVsbCwiTGluZVdlaWdodCI6MC4wLCJMaW5lVHlwZSI6MCwiUGFyZW50U3R5bGUiOm51bGx9LCJQYXJlbnRTdHlsZSI6bnVsbH0sIkRhdGVTdHlsZSI6eyIkaWQiOiI0NTkiLCJGb250U2V0dGluZ3MiOnsiJGlkIjoiNDYwIiwiRm9udFNpemUiOjExLCJGb250TmFtZSI6IkNhbGlicmkiLCJJc0JvbGQiOnRydWUsIklzSXRhbGljIjpmYWxzZSwiSXNVbmRlcmxpbmVkIjpmYWxzZSwiUGFyZW50U3R5bGUiOm51bGx9LCJBdXRvU2l6ZSI6MCwiRm9yZWdyb3VuZCI6eyIkcmVmIjoiNzkifSwiTWF4V2lkdGgiOjIwMC4wLCJNYXhIZWlnaHQiOiJJbmZpbml0eSIsIlNtYXJ0Rm9yZWdyb3VuZElzQWN0aXZlIjpmYWxzZSwiSG9yaXpvbnRhbEFsaWdubWVudCI6MCwiVmVydGljYWxBbGlnbm1lbnQiOjAsIlNtYXJ0Rm9yZWdyb3VuZCI6bnVsbCwiQmFja2dyb3VuZEZpbGxUeXBlIjowLCJNYXJnaW4iOnsiJGlkIjoiNDYxIiwiVG9wIjowLCJMZWZ0IjowLCJSaWdodCI6MCwiQm90dG9tIjowfSwiUGFkZGluZyI6eyIkaWQiOiI0NjIiLCJUb3AiOjAsIkxlZnQiOjAsIlJpZ2h0IjowLCJCb3R0b20iOjB9LCJCYWNrZ3JvdW5kIjp7IiRyZWYiOiI4MyJ9LCJJc1Zpc2libGUiOnRydWUsIldpZHRoIjowLjAsIkhlaWdodCI6MC4wLCJCb3JkZXJTdHlsZSI6eyIkaWQiOiI0NjMiLCJMaW5lQ29sb3IiOm51bGwsIkxpbmVXZWlnaHQiOjAuMCwiTGluZVR5cGUiOjAsIlBhcmVudFN0eWxlIjpudWxsfSwiUGFyZW50U3R5bGUiOm51bGx9LCJEYXRlRm9ybWF0Ijp7IiRpZCI6IjQ2NCIsIkZvcm1hdFN0cmluZyI6Inl5eXkiLCJTZXBhcmF0b3IiOiIvIiwiVXNlSW50ZXJuYXRpb25hbERhdGVGb3JtYXQiOmZhbHNlLCJEYXRlSXNWaXNpYmxlIjp0cnVlLCJUaW1lSXNWaXNpYmxlIjpmYWxzZSwiSG91ckRpZ2l0cyI6MSwiQW1QbURlc2lnbmF0b3IiOjIsIlRyaW0wME1pbnV0ZXMiOmZhbHNlLCJMYXN0S25vd25WaXNpYmlsaXR5U3RhdGUiOnsiJGlkIjoiNDY1IiwiRGF0ZVBhcnRJc1Zpc2libGUiOnRydWUsIlRpbWVQYXJ0SXNWaXNpYmxlIjpmYWxzZX19LCJJc1Zpc2libGUiOnRydWUsIlBhcmVudFN0eWxlIjpudWxsfSwiSW5kZXgiOjE1LCJQZXJjZW50YWdlQ29tcGxldGUiOm51bGwsIlBvc2l0aW9uIjp7IlJhdGlvIjowLjA4NDY0MjQyNDQwNjgyODcsIklzQ3VzdG9tIjp0cnVlfSwiRGF0ZUZvcm1hdCI6eyIkcmVmIjoiNDY0In0sIklkIjoiOTFjOGQ1ODAtNjk1YS00NmYwLWI3OWItODhiNzRkMTNhYWRmIiwiSW1wb3J0SWQiOm51bGwsIlRpdGxlIjoiVGhlIE5BU0EgRGlzdGluZ3Vpc2hlZCBQdWJsaWMgU2VydmljZSBNZWRhbCIsIk5vdGUiOm51bGwsIkh5cGVybGluayI6bnVsbCwiSXNDaGFuZ2VkIjpmYWxzZSwiSXNOZXciOmZhbHNlfSx7IiRpZCI6IjQ2NiIsIkRhdGUiOiIyMDA2LTEwLTA1VDIzOjU5OjAwWiIsIlN0eWxlIjp7IiRpZCI6IjQ2NyIsIlNoYXBlIjoxNywiQ29ubmVjdG9yTWFyZ2luIjp7IiRpZCI6IjQ2OCIsIlRvcCI6MCwiTGVmdCI6MiwiUmlnaHQiOjIsIkJvdHRvbSI6MH0sIkNvbm5lY3RvclN0eWxlIjp7IiRpZCI6IjQ2OSIsIkxpbmVDb2xvciI6eyIkcmVmIjoiNTkifSwiTGluZVdlaWdodCI6MS4wLCJMaW5lVHlwZSI6MCwiUGFyZW50U3R5bGUiOm51bGx9LCJJc0JlbG93VGltZWJhbmQiOnRydWUsIkhpZGVEYXRlIjpmYWxzZSwiU2hhcGVTaXplIjowLCJTcGFjaW5nIjoyLjAsIlBhZGRpbmciOnsiJGlkIjoiNDcwIiwiVG9wIjo3LCJMZWZ0IjozLCJSaWdodCI6MCwiQm90dG9tIjoyfSwiU2hhcGVTdHlsZSI6eyIkaWQiOiI0NzEiLCJNYXJnaW4iOnsiJGlkIjoiNDcyIiwiVG9wIjowLCJMZWZ0IjowLCJSaWdodCI6MCwiQm90dG9tIjowfSwiUGFkZGluZyI6eyIkaWQiOiI0NzMiLCJUb3AiOjAsIkxlZnQiOjAsIlJpZ2h0IjowLCJCb3R0b20iOjB9LCJCYWNrZ3JvdW5kIjp7IiRpZCI6IjQ3NCIsIkNvbG9yIjp7IiRpZCI6IjQ3NSIsIkEiOjI1NSwiUiI6MjA3LCJHIjoxNDYsIkIiOjE0NX19LCJJc1Zpc2libGUiOnRydWUsIldpZHRoIjoxMi4wLCJIZWlnaHQiOjE0LjAsIkJvcmRlclN0eWxlIjp7IiRpZCI6IjQ3NiIsIkxpbmVDb2xvciI6eyIkcmVmIjoiNjgifSwiTGluZVdlaWdodCI6MC4wLCJMaW5lVHlwZSI6MCwiUGFyZW50U3R5bGUiOm51bGx9LCJQYXJlbnRTdHlsZSI6bnVsbH0sIlRpdGxlU3R5bGUiOnsiJGlkIjoiNDc3IiwiRm9udFNldHRpbmdzIjp7IiRpZCI6IjQ3OCIsIkZvbnRTaXplIjoxMSwiRm9udE5hbWUiOiJDYWxpYnJpIiwiSXNCb2xkIjpmYWxzZSwiSXNJdGFsaWMiOmZhbHNlLCJJc1VuZGVybGluZWQiOmZhbHNlLCJQYXJlbnRTdHlsZSI6bnVsbH0sIkF1dG9TaXplIjoyLCJGb3JlZ3JvdW5kIjp7IiRyZWYiOiI3MiJ9LCJNYXhXaWR0aCI6MjI5LjEyNjY5MzcyNTU4NTk0LCJNYXhIZWlnaHQiOiJJbmZpbml0eSIsIlNtYXJ0Rm9yZWdyb3VuZElzQWN0aXZlIjpmYWxzZSwiSG9yaXpvbnRhbEFsaWdubWVudCI6MSwiVmVydGljYWxBbGlnbm1lbnQiOjAsIlNtYXJ0Rm9yZWdyb3VuZCI6bnVsbCwiQmFja2dyb3VuZEZpbGxUeXBlIjowLCJNYXJnaW4iOnsiJGlkIjoiNDc5IiwiVG9wIjowLCJMZWZ0IjowLCJSaWdodCI6MCwiQm90dG9tIjowfSwiUGFkZGluZyI6eyIkaWQiOiI0ODAiLCJUb3AiOjAsIkxlZnQiOjAsIlJpZ2h0IjowLCJCb3R0b20iOjB9LCJCYWNrZ3JvdW5kIjp7IiRyZWYiOiI3NiJ9LCJJc1Zpc2libGUiOnRydWUsIldpZHRoIjowLjAsIkhlaWdodCI6MC4wLCJCb3JkZXJTdHlsZSI6eyIkaWQiOiI0ODEiLCJMaW5lQ29sb3IiOm51bGwsIkxpbmVXZWlnaHQiOjAuMCwiTGluZVR5cGUiOjAsIlBhcmVudFN0eWxlIjpudWxsfSwiUGFyZW50U3R5bGUiOm51bGx9LCJEYXRlU3R5bGUiOnsiJGlkIjoiNDgyIiwiRm9udFNldHRpbmdzIjp7IiRpZCI6IjQ4MyIsIkZvbnRTaXplIjoxMSwiRm9udE5hbWUiOiJDYWxpYnJpIiwiSXNCb2xkIjp0cnVlLCJJc0l0YWxpYyI6ZmFsc2UsIklzVW5kZXJsaW5lZCI6ZmFsc2UsIlBhcmVudFN0eWxlIjpudWxsfSwiQXV0b1NpemUiOjAsIkZvcmVncm91bmQiOnsiJHJlZiI6Ijc5In0sIk1heFdpZHRoIjoyMDAuMCwiTWF4SGVpZ2h0IjoiSW5maW5pdHkiLCJTbWFydEZvcmVncm91bmRJc0FjdGl2ZSI6ZmFsc2UsIkhvcml6b250YWxBbGlnbm1lbnQiOjAsIlZlcnRpY2FsQWxpZ25tZW50IjowLCJTbWFydEZvcmVncm91bmQiOm51bGwsIkJhY2tncm91bmRGaWxsVHlwZSI6MCwiTWFyZ2luIjp7IiRpZCI6IjQ4NCIsIlRvcCI6MCwiTGVmdCI6MCwiUmlnaHQiOjAsIkJvdHRvbSI6MH0sIlBhZGRpbmciOnsiJGlkIjoiNDg1IiwiVG9wIjowLCJMZWZ0IjowLCJSaWdodCI6MCwiQm90dG9tIjowfSwiQmFja2dyb3VuZCI6eyIkcmVmIjoiODMifSwiSXNWaXNpYmxlIjp0cnVlLCJXaWR0aCI6MC4wLCJIZWlnaHQiOjAuMCwiQm9yZGVyU3R5bGUiOnsiJGlkIjoiNDg2IiwiTGluZUNvbG9yIjpudWxsLCJMaW5lV2VpZ2h0IjowLjAsIkxpbmVUeXBlIjowLCJQYXJlbnRTdHlsZSI6bnVsbH0sIlBhcmVudFN0eWxlIjpudWxsfSwiRGF0ZUZvcm1hdCI6eyIkaWQiOiI0ODciLCJGb3JtYXRTdHJpbmciOiJ5eXl5IiwiU2VwYXJhdG9yIjoiLyIsIlVzZUludGVybmF0aW9uYWxEYXRlRm9ybWF0IjpmYWxzZSwiRGF0ZUlzVmlzaWJsZSI6dHJ1ZSwiVGltZUlzVmlzaWJsZSI6ZmFsc2UsIkhvdXJEaWdpdHMiOjEsIkFtUG1EZXNpZ25hdG9yIjoyLCJUcmltMDBNaW51dGVzIjpmYWxzZSwiTGFzdEtub3duVmlzaWJpbGl0eVN0YXRlIjp7IiRpZCI6IjQ4OCIsIkRhdGVQYXJ0SXNWaXNpYmxlIjp0cnVlLCJUaW1lUGFydElzVmlzaWJsZSI6ZmFsc2V9fSwiSXNWaXNpYmxlIjp0cnVlLCJQYXJlbnRTdHlsZSI6bnVsbH0sIkluZGV4IjoxNiwiUGVyY2VudGFnZUNvbXBsZXRlIjpudWxsLCJQb3NpdGlvbiI6eyJSYXRpbyI6MC4yMjMyNTkyNDc2NzM4ODIzOSwiSXNDdXN0b20iOnRydWV9LCJEYXRlRm9ybWF0Ijp7IiRyZWYiOiI0ODcifSwiSWQiOiI5ZDRlNWY1OC01MDM5LTQxMGMtYThkMy1kZmRiY2M2YTc0OTkiLCJJbXBvcnRJZCI6bnVsbCwiVGl0bGUiOiJCZWNvbWVzIGhvc3QgZm9yIE5vdmEgU2NpZW5jZU5vdyBwcm9ncmFtIiwiTm90ZSI6bnVsbCwiSHlwZXJsaW5rIjpudWxsLCJJc0NoYW5nZWQiOmZhbHNlLCJJc05ldyI6ZmFsc2V9LHsiJGlkIjoiNDg5IiwiRGF0ZSI6IjIwMDktMTAtMDVUMjM6NTk6MDBaIiwiU3R5bGUiOnsiJGlkIjoiNDkwIiwiU2hhcGUiOjE3LCJDb25uZWN0b3JNYXJnaW4iOnsiJGlkIjoiNDkxIiwiVG9wIjowLCJMZWZ0IjoyLCJSaWdodCI6MiwiQm90dG9tIjowfSwiQ29ubmVjdG9yU3R5bGUiOnsiJGlkIjoiNDkyIiwiTGluZUNvbG9yIjp7IiRyZWYiOiI1OSJ9LCJMaW5lV2VpZ2h0IjoxLjAsIkxpbmVUeXBlIjowLCJQYXJlbnRTdHlsZSI6bnVsbH0sIklzQmVsb3dUaW1lYmFuZCI6ZmFsc2UsIkhpZGVEYXRlIjpmYWxzZSwiU2hhcGVTaXplIjowLCJTcGFjaW5nIjoyLjAsIlBhZGRpbmciOnsiJGlkIjoiNDkzIiwiVG9wIjo3LCJMZWZ0IjozLCJSaWdodCI6MCwiQm90dG9tIjoyfSwiU2hhcGVTdHlsZSI6eyIkaWQiOiI0OTQiLCJNYXJnaW4iOnsiJGlkIjoiNDk1IiwiVG9wIjowLCJMZWZ0IjowLCJSaWdodCI6MCwiQm90dG9tIjowfSwiUGFkZGluZyI6eyIkaWQiOiI0OTYiLCJUb3AiOjAsIkxlZnQiOjAsIlJpZ2h0IjowLCJCb3R0b20iOjB9LCJCYWNrZ3JvdW5kIjp7IiRpZCI6IjQ5NyIsIkNvbG9yIjp7IiRpZCI6IjQ5OCIsIkEiOjI1NSwiUiI6MjA3LCJHIjoxNDYsIkIiOjE0NX19LCJJc1Zpc2libGUiOnRydWUsIldpZHRoIjoxMi4wLCJIZWlnaHQiOjE0LjAsIkJvcmRlclN0eWxlIjp7IiRpZCI6IjQ5OSIsIkxpbmVDb2xvciI6eyIkcmVmIjoiNjgifSwiTGluZVdlaWdodCI6MC4wLCJMaW5lVHlwZSI6MCwiUGFyZW50U3R5bGUiOm51bGx9LCJQYXJlbnRTdHlsZSI6bnVsbH0sIlRpdGxlU3R5bGUiOnsiJGlkIjoiNTAwIiwiRm9udFNldHRpbmdzIjp7IiRpZCI6IjUwMSIsIkZvbnRTaXplIjoxMSwiRm9udE5hbWUiOiJDYWxpYnJpIiwiSXNCb2xkIjpmYWxzZSwiSXNJdGFsaWMiOmZhbHNlLCJJc1VuZGVybGluZWQiOmZhbHNlLCJQYXJlbnRTdHlsZSI6bnVsbH0sIkF1dG9TaXplIjowLCJGb3JlZ3JvdW5kIjp7IiRyZWYiOiI3MiJ9LCJNYXhXaWR0aCI6MjAwLjAsIk1heEhlaWdodCI6IkluZmluaXR5IiwiU21hcnRGb3JlZ3JvdW5kSXNBY3RpdmUiOmZhbHNlLCJIb3Jpem9udGFsQWxpZ25tZW50IjoxLCJWZXJ0aWNhbEFsaWdubWVudCI6MCwiU21hcnRGb3JlZ3JvdW5kIjpudWxsLCJCYWNrZ3JvdW5kRmlsbFR5cGUiOjAsIk1hcmdpbiI6eyIkaWQiOiI1MDIiLCJUb3AiOjAsIkxlZnQiOjAsIlJpZ2h0IjowLCJCb3R0b20iOjB9LCJQYWRkaW5nIjp7IiRpZCI6IjUwMyIsIlRvcCI6MCwiTGVmdCI6MCwiUmlnaHQiOjAsIkJvdHRvbSI6MH0sIkJhY2tncm91bmQiOnsiJHJlZiI6Ijc2In0sIklzVmlzaWJsZSI6dHJ1ZSwiV2lkdGgiOjAuMCwiSGVpZ2h0IjowLjAsIkJvcmRlclN0eWxlIjp7IiRpZCI6IjUwNCIsIkxpbmVDb2xvciI6bnVsbCwiTGluZVdlaWdodCI6MC4wLCJMaW5lVHlwZSI6MCwiUGFyZW50U3R5bGUiOm51bGx9LCJQYXJlbnRTdHlsZSI6bnVsbH0sIkRhdGVTdHlsZSI6eyIkaWQiOiI1MDUiLCJGb250U2V0dGluZ3MiOnsiJGlkIjoiNTA2IiwiRm9udFNpemUiOjExLCJGb250TmFtZSI6IkNhbGlicmkiLCJJc0JvbGQiOnRydWUsIklzSXRhbGljIjpmYWxzZSwiSXNVbmRlcmxpbmVkIjpmYWxzZSwiUGFyZW50U3R5bGUiOm51bGx9LCJBdXRvU2l6ZSI6MCwiRm9yZWdyb3VuZCI6eyIkcmVmIjoiNzkifSwiTWF4V2lkdGgiOjIwMC4wLCJNYXhIZWlnaHQiOiJJbmZpbml0eSIsIlNtYXJ0Rm9yZWdyb3VuZElzQWN0aXZlIjpmYWxzZSwiSG9yaXpvbnRhbEFsaWdubWVudCI6MCwiVmVydGljYWxBbGlnbm1lbnQiOjAsIlNtYXJ0Rm9yZWdyb3VuZCI6bnVsbCwiQmFja2dyb3VuZEZpbGxUeXBlIjowLCJNYXJnaW4iOnsiJGlkIjoiNTA3IiwiVG9wIjowLCJMZWZ0IjowLCJSaWdodCI6MCwiQm90dG9tIjowfSwiUGFkZGluZyI6eyIkaWQiOiI1MDgiLCJUb3AiOjAsIkxlZnQiOjAsIlJpZ2h0IjowLCJCb3R0b20iOjB9LCJCYWNrZ3JvdW5kIjp7IiRyZWYiOiI4MyJ9LCJJc1Zpc2libGUiOnRydWUsIldpZHRoIjowLjAsIkhlaWdodCI6MC4wLCJCb3JkZXJTdHlsZSI6eyIkaWQiOiI1MDkiLCJMaW5lQ29sb3IiOm51bGwsIkxpbmVXZWlnaHQiOjAuMCwiTGluZVR5cGUiOjAsIlBhcmVudFN0eWxlIjpudWxsfSwiUGFyZW50U3R5bGUiOm51bGx9LCJEYXRlRm9ybWF0Ijp7IiRpZCI6IjUxMCIsIkZvcm1hdFN0cmluZyI6Inl5eXkiLCJTZXBhcmF0b3IiOiIvIiwiVXNlSW50ZXJuYXRpb25hbERhdGVGb3JtYXQiOmZhbHNlLCJEYXRlSXNWaXNpYmxlIjp0cnVlLCJUaW1lSXNWaXNpYmxlIjpmYWxzZSwiSG91ckRpZ2l0cyI6MSwiQW1QbURlc2lnbmF0b3IiOjIsIlRyaW0wME1pbnV0ZXMiOmZhbHNlLCJMYXN0S25vd25WaXNpYmlsaXR5U3RhdGUiOnsiJGlkIjoiNTExIiwiRGF0ZVBhcnRJc1Zpc2libGUiOnRydWUsIlRpbWVQYXJ0SXNWaXNpYmxlIjpmYWxzZX19LCJJc1Zpc2libGUiOnRydWUsIlBhcmVudFN0eWxlIjpudWxsfSwiSW5kZXgiOjE3LCJQZXJjZW50YWdlQ29tcGxldGUiOm51bGwsIlBvc2l0aW9uIjp7IlJhdGlvIjowLjI5MzExOTI0Njg3MTM4MzA4LCJJc0N1c3RvbSI6dHJ1ZX0sIkRhdGVGb3JtYXQiOnsiJHJlZiI6IjUxMCJ9LCJJZCI6ImU4Yjg1NjVlLWM3MTctNDc4ZC1iNjExLWE5NzRmMmVkNGRhNCIsIkltcG9ydElkIjpudWxsLCJUaXRsZSI6IkxhdW5jaGVzIHJhZGlvIHRhbGsgc2hvdyBTdGFyVGFsayIsIk5vdGUiOm51bGwsIkh5cGVybGluayI6bnVsbCwiSXNDaGFuZ2VkIjpmYWxzZSwiSXNOZXciOmZhbHNlfSx7IiRpZCI6IjUxMiIsIkRhdGUiOiIyMDEyLTEwLTA1VDIzOjU5OjAwWiIsIlN0eWxlIjp7IiRpZCI6IjUxMyIsIlNoYXBlIjoxMywiQ29ubmVjdG9yTWFyZ2luIjp7IiRpZCI6IjUxNCIsIlRvcCI6MCwiTGVmdCI6MiwiUmlnaHQiOjIsIkJvdHRvbSI6MH0sIkNvbm5lY3RvclN0eWxlIjp7IiRpZCI6IjUxNSIsIkxpbmVDb2xvciI6eyIkaWQiOiI1MTYiLCIkdHlwZSI6Ik5MUkUuQ29tbW9uLkRvbS5Tb2xpZENvbG9yQnJ1c2gsIE5MUkUuQ29tbW9uIiwiQ29sb3IiOnsiJGlkIjoiNTE3IiwiQSI6MjU1LCJSIjo3MiwiRyI6MTA4LCJCIjoxNjB9fSwiTGluZVdlaWdodCI6MS4wLCJMaW5lVHlwZSI6MCwiUGFyZW50U3R5bGUiOm51bGx9LCJJc0JlbG93VGltZWJhbmQiOnRydWUsIkhpZGVEYXRlIjpmYWxzZSwiU2hhcGVTaXplIjowLCJTcGFjaW5nIjoyLjAsIlBhZGRpbmciOnsiJGlkIjoiNTE4IiwiVG9wIjo3LCJMZWZ0IjozLCJSaWdodCI6MCwiQm90dG9tIjoyfSwiU2hhcGVTdHlsZSI6eyIkaWQiOiI1MTkiLCJNYXJnaW4iOnsiJGlkIjoiNTIwIiwiVG9wIjowLCJMZWZ0IjowLCJSaWdodCI6MCwiQm90dG9tIjowfSwiUGFkZGluZyI6eyIkaWQiOiI1MjEiLCJUb3AiOjAsIkxlZnQiOjAsIlJpZ2h0IjowLCJCb3R0b20iOjB9LCJCYWNrZ3JvdW5kIjp7IiRpZCI6IjUyMiIsIkNvbG9yIjp7IiRpZCI6IjUyMyIsIkEiOjI1NSwiUiI6NzIsIkciOjEwOCwiQiI6MTYwfX0sIklzVmlzaWJsZSI6dHJ1ZSwiV2lkdGgiOjEyLjAsIkhlaWdodCI6MTQuMCwiQm9yZGVyU3R5bGUiOnsiJGlkIjoiNTI0IiwiTGluZUNvbG9yIjp7IiRyZWYiOiI2OCJ9LCJMaW5lV2VpZ2h0IjowLjAsIkxpbmVUeXBlIjowLCJQYXJlbnRTdHlsZSI6bnVsbH0sIlBhcmVudFN0eWxlIjpudWxsfSwiVGl0bGVTdHlsZSI6eyIkaWQiOiI1MjUiLCJGb250U2V0dGluZ3MiOnsiJGlkIjoiNTI2IiwiRm9udFNpemUiOjExLCJGb250TmFtZSI6IkNhbGlicmkiLCJJc0JvbGQiOmZhbHNlLCJJc0l0YWxpYyI6ZmFsc2UsIklzVW5kZXJsaW5lZCI6ZmFsc2UsIlBhcmVudFN0eWxlIjpudWxsfSwiQXV0b1NpemUiOjAsIkZvcmVncm91bmQiOnsiJHJlZiI6IjcyIn0sIk1heFdpZHRoIjoyMDAuMCwiTWF4SGVpZ2h0IjoiSW5maW5pdHkiLCJTbWFydEZvcmVncm91bmRJc0FjdGl2ZSI6ZmFsc2UsIkhvcml6b250YWxBbGlnbm1lbnQiOjEsIlZlcnRpY2FsQWxpZ25tZW50IjowLCJTbWFydEZvcmVncm91bmQiOm51bGwsIkJhY2tncm91bmRGaWxsVHlwZSI6MCwiTWFyZ2luIjp7IiRpZCI6IjUyNyIsIlRvcCI6MCwiTGVmdCI6MCwiUmlnaHQiOjAsIkJvdHRvbSI6MH0sIlBhZGRpbmciOnsiJGlkIjoiNTI4IiwiVG9wIjowLCJMZWZ0IjowLCJSaWdodCI6MCwiQm90dG9tIjowfSwiQmFja2dyb3VuZCI6eyIkcmVmIjoiNzYifSwiSXNWaXNpYmxlIjp0cnVlLCJXaWR0aCI6MC4wLCJIZWlnaHQiOjAuMCwiQm9yZGVyU3R5bGUiOnsiJGlkIjoiNTI5IiwiTGluZUNvbG9yIjpudWxsLCJMaW5lV2VpZ2h0IjowLjAsIkxpbmVUeXBlIjowLCJQYXJlbnRTdHlsZSI6bnVsbH0sIlBhcmVudFN0eWxlIjpudWxsfSwiRGF0ZVN0eWxlIjp7IiRpZCI6IjUzMCIsIkZvbnRTZXR0aW5ncyI6eyIkaWQiOiI1MzEiLCJGb250U2l6ZSI6MTEsIkZvbnROYW1lIjoiQ2FsaWJyaSIsIklzQm9sZCI6dHJ1ZSwiSXNJdGFsaWMiOmZhbHNlLCJJc1VuZGVybGluZWQiOmZhbHNlLCJQYXJlbnRTdHlsZSI6bnVsbH0sIkF1dG9TaXplIjowLCJGb3JlZ3JvdW5kIjp7IiRyZWYiOiI3OSJ9LCJNYXhXaWR0aCI6MjAwLjAsIk1heEhlaWdodCI6IkluZmluaXR5IiwiU21hcnRGb3JlZ3JvdW5kSXNBY3RpdmUiOmZhbHNlLCJIb3Jpem9udGFsQWxpZ25tZW50IjowLCJWZXJ0aWNhbEFsaWdubWVudCI6MCwiU21hcnRGb3JlZ3JvdW5kIjpudWxsLCJCYWNrZ3JvdW5kRmlsbFR5cGUiOjAsIk1hcmdpbiI6eyIkaWQiOiI1MzIiLCJUb3AiOjAsIkxlZnQiOjAsIlJpZ2h0IjowLCJCb3R0b20iOjB9LCJQYWRkaW5nIjp7IiRpZCI6IjUzMyIsIlRvcCI6MCwiTGVmdCI6MCwiUmlnaHQiOjAsIkJvdHRvbSI6MH0sIkJhY2tncm91bmQiOnsiJHJlZiI6IjgzIn0sIklzVmlzaWJsZSI6dHJ1ZSwiV2lkdGgiOjAuMCwiSGVpZ2h0IjowLjAsIkJvcmRlclN0eWxlIjp7IiRpZCI6IjUzNCIsIkxpbmVDb2xvciI6bnVsbCwiTGluZVdlaWdodCI6MC4wLCJMaW5lVHlwZSI6MCwiUGFyZW50U3R5bGUiOm51bGx9LCJQYXJlbnRTdHlsZSI6bnVsbH0sIkRhdGVGb3JtYXQiOnsiJGlkIjoiNTM1IiwiRm9ybWF0U3RyaW5nIjoieXl5eSIsIlNlcGFyYXRvciI6Ii8iLCJVc2VJbnRlcm5hdGlvbmFsRGF0ZUZvcm1hdCI6ZmFsc2UsIkRhdGVJc1Zpc2libGUiOnRydWUsIlRpbWVJc1Zpc2libGUiOmZhbHNlLCJIb3VyRGlnaXRzIjoxLCJBbVBtRGVzaWduYXRvciI6MiwiVHJpbTAwTWludXRlcyI6ZmFsc2UsIkxhc3RLbm93blZpc2liaWxpdHlTdGF0ZSI6eyIkaWQiOiI1MzYiLCJEYXRlUGFydElzVmlzaWJsZSI6dHJ1ZSwiVGltZVBhcnRJc1Zpc2libGUiOmZhbHNlfX0sIklzVmlzaWJsZSI6dHJ1ZSwiUGFyZW50U3R5bGUiOm51bGx9LCJJbmRleCI6MTgsIlBlcmNlbnRhZ2VDb21wbGV0ZSI6bnVsbCwiUG9zaXRpb24iOnsiUmF0aW8iOjAuMjg3MDQ3MjU5MDEyODU4MDUsIklzQ3VzdG9tIjp0cnVlfSwiRGF0ZUZvcm1hdCI6eyIkcmVmIjoiNTM1In0sIklkIjoiYjA0MTM0OTAtOWVlNS00NmU4LWJmNDgtZjA4NjI4YjQ1ZWM4IiwiSW1wb3J0SWQiOm51bGwsIlRpdGxlIjoiUHVibGlzaGVzIFwiU3BhY2UgQ2hyb25pY2xlc1wiIiwiTm90ZSI6bnVsbCwiSHlwZXJsaW5rIjpudWxsLCJJc0NoYW5nZWQiOmZhbHNlLCJJc05ldyI6ZmFsc2V9LHsiJGlkIjoiNTM3IiwiRGF0ZSI6IjIwMTQtMTAtMDVUMjM6NTk6MDBaIiwiU3R5bGUiOnsiJGlkIjoiNTM4IiwiU2hhcGUiOjE3LCJDb25uZWN0b3JNYXJnaW4iOnsiJGlkIjoiNTM5IiwiVG9wIjowLCJMZWZ0IjoyLCJSaWdodCI6MiwiQm90dG9tIjowfSwiQ29ubmVjdG9yU3R5bGUiOnsiJGlkIjoiNTQwIiwiTGluZUNvbG9yIjp7IiRyZWYiOiI1OSJ9LCJMaW5lV2VpZ2h0IjoxLjAsIkxpbmVUeXBlIjowLCJQYXJlbnRTdHlsZSI6bnVsbH0sIklzQmVsb3dUaW1lYmFuZCI6ZmFsc2UsIkhpZGVEYXRlIjpmYWxzZSwiU2hhcGVTaXplIjowLCJTcGFjaW5nIjoyLjAsIlBhZGRpbmciOnsiJGlkIjoiNTQxIiwiVG9wIjo3LCJMZWZ0IjozLCJSaWdodCI6MCwiQm90dG9tIjoyfSwiU2hhcGVTdHlsZSI6eyIkaWQiOiI1NDIiLCJNYXJnaW4iOnsiJGlkIjoiNTQzIiwiVG9wIjowLCJMZWZ0IjowLCJSaWdodCI6MCwiQm90dG9tIjowfSwiUGFkZGluZyI6eyIkaWQiOiI1NDQiLCJUb3AiOjAsIkxlZnQiOjAsIlJpZ2h0IjowLCJCb3R0b20iOjB9LCJCYWNrZ3JvdW5kIjp7IiRpZCI6IjU0NSIsIkNvbG9yIjp7IiRpZCI6IjU0NiIsIkEiOjI1NSwiUiI6MjA3LCJHIjoxNDYsIkIiOjE0NX19LCJJc1Zpc2libGUiOnRydWUsIldpZHRoIjoxMi4wLCJIZWlnaHQiOjE0LjAsIkJvcmRlclN0eWxlIjp7IiRpZCI6IjU0NyIsIkxpbmVDb2xvciI6eyIkcmVmIjoiNjgifSwiTGluZVdlaWdodCI6MC4wLCJMaW5lVHlwZSI6MCwiUGFyZW50U3R5bGUiOm51bGx9LCJQYXJlbnRTdHlsZSI6bnVsbH0sIlRpdGxlU3R5bGUiOnsiJGlkIjoiNTQ4IiwiRm9udFNldHRpbmdzIjp7IiRpZCI6IjU0OSIsIkZvbnRTaXplIjoxMSwiRm9udE5hbWUiOiJDYWxpYnJpIiwiSXNCb2xkIjpmYWxzZSwiSXNJdGFsaWMiOmZhbHNlLCJJc1VuZGVybGluZWQiOmZhbHNlLCJQYXJlbnRTdHlsZSI6bnVsbH0sIkF1dG9TaXplIjoyLCJGb3JlZ3JvdW5kIjp7IiRyZWYiOiI3MiJ9LCJNYXhXaWR0aCI6MjkyLjAxMTUwNTEyNjk1MzEyLCJNYXhIZWlnaHQiOiJJbmZpbml0eSIsIlNtYXJ0Rm9yZWdyb3VuZElzQWN0aXZlIjpmYWxzZSwiSG9yaXpvbnRhbEFsaWdubWVudCI6MSwiVmVydGljYWxBbGlnbm1lbnQiOjAsIlNtYXJ0Rm9yZWdyb3VuZCI6bnVsbCwiQmFja2dyb3VuZEZpbGxUeXBlIjowLCJNYXJnaW4iOnsiJGlkIjoiNTUwIiwiVG9wIjowLCJMZWZ0IjowLCJSaWdodCI6MCwiQm90dG9tIjowfSwiUGFkZGluZyI6eyIkaWQiOiI1NTEiLCJUb3AiOjAsIkxlZnQiOjAsIlJpZ2h0IjowLCJCb3R0b20iOjB9LCJCYWNrZ3JvdW5kIjp7IiRyZWYiOiI3NiJ9LCJJc1Zpc2libGUiOnRydWUsIldpZHRoIjowLjAsIkhlaWdodCI6MC4wLCJCb3JkZXJTdHlsZSI6eyIkaWQiOiI1NTIiLCJMaW5lQ29sb3IiOm51bGwsIkxpbmVXZWlnaHQiOjAuMCwiTGluZVR5cGUiOjAsIlBhcmVudFN0eWxlIjpudWxsfSwiUGFyZW50U3R5bGUiOm51bGx9LCJEYXRlU3R5bGUiOnsiJGlkIjoiNTUzIiwiRm9udFNldHRpbmdzIjp7IiRpZCI6IjU1NCIsIkZvbnRTaXplIjoxMSwiRm9udE5hbWUiOiJDYWxpYnJpIiwiSXNCb2xkIjp0cnVlLCJJc0l0YWxpYyI6ZmFsc2UsIklzVW5kZXJsaW5lZCI6ZmFsc2UsIlBhcmVudFN0eWxlIjpudWxsfSwiQXV0b1NpemUiOjAsIkZvcmVncm91bmQiOnsiJHJlZiI6Ijc5In0sIk1heFdpZHRoIjoyMDAuMCwiTWF4SGVpZ2h0IjoiSW5maW5pdHkiLCJTbWFydEZvcmVncm91bmRJc0FjdGl2ZSI6ZmFsc2UsIkhvcml6b250YWxBbGlnbm1lbnQiOjAsIlZlcnRpY2FsQWxpZ25tZW50IjowLCJTbWFydEZvcmVncm91bmQiOm51bGwsIkJhY2tncm91bmRGaWxsVHlwZSI6MCwiTWFyZ2luIjp7IiRpZCI6IjU1NSIsIlRvcCI6MCwiTGVmdCI6MCwiUmlnaHQiOjAsIkJvdHRvbSI6MH0sIlBhZGRpbmciOnsiJGlkIjoiNTU2IiwiVG9wIjowLCJMZWZ0IjowLCJSaWdodCI6MCwiQm90dG9tIjowfSwiQmFja2dyb3VuZCI6eyIkcmVmIjoiODMifSwiSXNWaXNpYmxlIjp0cnVlLCJXaWR0aCI6MC4wLCJIZWlnaHQiOjAuMCwiQm9yZGVyU3R5bGUiOnsiJGlkIjoiNTU3IiwiTGluZUNvbG9yIjpudWxsLCJMaW5lV2VpZ2h0IjowLjAsIkxpbmVUeXBlIjowLCJQYXJlbnRTdHlsZSI6bnVsbH0sIlBhcmVudFN0eWxlIjpudWxsfSwiRGF0ZUZvcm1hdCI6eyIkaWQiOiI1NTgiLCJGb3JtYXRTdHJpbmciOiJ5eXl5IiwiU2VwYXJhdG9yIjoiLyIsIlVzZUludGVybmF0aW9uYWxEYXRlRm9ybWF0IjpmYWxzZSwiRGF0ZUlzVmlzaWJsZSI6dHJ1ZSwiVGltZUlzVmlzaWJsZSI6ZmFsc2UsIkhvdXJEaWdpdHMiOjEsIkFtUG1EZXNpZ25hdG9yIjoyLCJUcmltMDBNaW51dGVzIjpmYWxzZSwiTGFzdEtub3duVmlzaWJpbGl0eVN0YXRlIjp7IiRpZCI6IjU1OSIsIkRhdGVQYXJ0SXNWaXNpYmxlIjp0cnVlLCJUaW1lUGFydElzVmlzaWJsZSI6ZmFsc2V9fSwiSXNWaXNpYmxlIjp0cnVlLCJQYXJlbnRTdHlsZSI6bnVsbH0sIkluZGV4IjoxOSwiUGVyY2VudGFnZUNvbXBsZXRlIjpudWxsLCJQb3NpdGlvbiI6eyJSYXRpbyI6MC4xNTExODkyMjQ4MDgzMDQ0MSwiSXNDdXN0b20iOnRydWV9LCJEYXRlRm9ybWF0Ijp7IiRyZWYiOiI1NTgifSwiSWQiOiJmZGJjOTA0YS1iZWZjLTRmZjQtYTFlMS1hZTJmZTZiNzc3YTYiLCJJbXBvcnRJZCI6bnVsbCwiVGl0bGUiOiJCZWNvbWVzIGhvc3Qgb2YgQ29zbW9zOiBBIFNwYWNldGltZSBPZHlzc2V5IG9uIE5hdCBHZW8iLCJOb3RlIjpudWxsLCJIeXBlcmxpbmsiOm51bGwsIklzQ2hhbmdlZCI6ZmFsc2UsIklzTmV3IjpmYWxzZX0seyIkaWQiOiI1NjAiLCJEYXRlIjoiMjAxNy0xMC0wNVQyMzo1OTowMFoiLCJTdHlsZSI6eyIkaWQiOiI1NjEiLCJTaGFwZSI6MTMsIkNvbm5lY3Rvck1hcmdpbiI6eyIkaWQiOiI1NjIiLCJUb3AiOjAsIkxlZnQiOjIsIlJpZ2h0IjoyLCJCb3R0b20iOjB9LCJDb25uZWN0b3JTdHlsZSI6eyIkaWQiOiI1NjMiLCJMaW5lQ29sb3IiOnsiJGlkIjoiNTY0IiwiJHR5cGUiOiJOTFJFLkNvbW1vbi5Eb20uU29saWRDb2xvckJydXNoLCBOTFJFLkNvbW1vbiIsIkNvbG9yIjp7IiRpZCI6IjU2NSIsIkEiOjI1NSwiUiI6NzIsIkciOjEwOCwiQiI6MTYwfX0sIkxpbmVXZWlnaHQiOjEuMCwiTGluZVR5cGUiOjAsIlBhcmVudFN0eWxlIjpudWxsfSwiSXNCZWxvd1RpbWViYW5kIjp0cnVlLCJIaWRlRGF0ZSI6ZmFsc2UsIlNoYXBlU2l6ZSI6MCwiU3BhY2luZyI6Mi4wLCJQYWRkaW5nIjp7IiRpZCI6IjU2NiIsIlRvcCI6NywiTGVmdCI6MywiUmlnaHQiOjAsIkJvdHRvbSI6Mn0sIlNoYXBlU3R5bGUiOnsiJGlkIjoiNTY3IiwiTWFyZ2luIjp7IiRpZCI6IjU2OCIsIlRvcCI6MCwiTGVmdCI6MCwiUmlnaHQiOjAsIkJvdHRvbSI6MH0sIlBhZGRpbmciOnsiJGlkIjoiNTY5IiwiVG9wIjowLCJMZWZ0IjowLCJSaWdodCI6MCwiQm90dG9tIjowfSwiQmFja2dyb3VuZCI6eyIkaWQiOiI1NzAiLCJDb2xvciI6eyIkaWQiOiI1NzEiLCJBIjoyNTUsIlIiOjcyLCJHIjoxMDgsIkIiOjE2MH19LCJJc1Zpc2libGUiOnRydWUsIldpZHRoIjoxMi4wLCJIZWlnaHQiOjE0LjAsIkJvcmRlclN0eWxlIjp7IiRpZCI6IjU3MiIsIkxpbmVDb2xvciI6eyIkcmVmIjoiNjgifSwiTGluZVdlaWdodCI6MC4wLCJMaW5lVHlwZSI6MCwiUGFyZW50U3R5bGUiOm51bGx9LCJQYXJlbnRTdHlsZSI6bnVsbH0sIlRpdGxlU3R5bGUiOnsiJGlkIjoiNTczIiwiRm9udFNldHRpbmdzIjp7IiRpZCI6IjU3NCIsIkZvbnRTaXplIjoxMSwiRm9udE5hbWUiOiJDYWxpYnJpIiwiSXNCb2xkIjpmYWxzZSwiSXNJdGFsaWMiOmZhbHNlLCJJc1VuZGVybGluZWQiOmZhbHNlLCJQYXJlbnRTdHlsZSI6bnVsbH0sIkF1dG9TaXplIjowLCJGb3JlZ3JvdW5kIjp7IiRyZWYiOiI3MiJ9LCJNYXhXaWR0aCI6MjAwLjAsIk1heEhlaWdodCI6IkluZmluaXR5IiwiU21hcnRGb3JlZ3JvdW5kSXNBY3RpdmUiOmZhbHNlLCJIb3Jpem9udGFsQWxpZ25tZW50IjoxLCJWZXJ0aWNhbEFsaWdubWVudCI6MCwiU21hcnRGb3JlZ3JvdW5kIjpudWxsLCJCYWNrZ3JvdW5kRmlsbFR5cGUiOjAsIk1hcmdpbiI6eyIkaWQiOiI1NzUiLCJUb3AiOjAsIkxlZnQiOjAsIlJpZ2h0IjowLCJCb3R0b20iOjB9LCJQYWRkaW5nIjp7IiRpZCI6IjU3NiIsIlRvcCI6MCwiTGVmdCI6MCwiUmlnaHQiOjAsIkJvdHRvbSI6MH0sIkJhY2tncm91bmQiOnsiJHJlZiI6Ijc2In0sIklzVmlzaWJsZSI6dHJ1ZSwiV2lkdGgiOjAuMCwiSGVpZ2h0IjowLjAsIkJvcmRlclN0eWxlIjp7IiRpZCI6IjU3NyIsIkxpbmVDb2xvciI6bnVsbCwiTGluZVdlaWdodCI6MC4wLCJMaW5lVHlwZSI6MCwiUGFyZW50U3R5bGUiOm51bGx9LCJQYXJlbnRTdHlsZSI6bnVsbH0sIkRhdGVTdHlsZSI6eyIkaWQiOiI1NzgiLCJGb250U2V0dGluZ3MiOnsiJGlkIjoiNTc5IiwiRm9udFNpemUiOjExLCJGb250TmFtZSI6IkNhbGlicmkiLCJJc0JvbGQiOnRydWUsIklzSXRhbGljIjpmYWxzZSwiSXNVbmRlcmxpbmVkIjpmYWxzZSwiUGFyZW50U3R5bGUiOm51bGx9LCJBdXRvU2l6ZSI6MCwiRm9yZWdyb3VuZCI6eyIkcmVmIjoiNzkifSwiTWF4V2lkdGgiOjIwMC4wLCJNYXhIZWlnaHQiOiJJbmZpbml0eSIsIlNtYXJ0Rm9yZWdyb3VuZElzQWN0aXZlIjpmYWxzZSwiSG9yaXpvbnRhbEFsaWdubWVudCI6MCwiVmVydGljYWxBbGlnbm1lbnQiOjAsIlNtYXJ0Rm9yZWdyb3VuZCI6bnVsbCwiQmFja2dyb3VuZEZpbGxUeXBlIjowLCJNYXJnaW4iOnsiJGlkIjoiNTgwIiwiVG9wIjowLCJMZWZ0IjowLCJSaWdodCI6MCwiQm90dG9tIjowfSwiUGFkZGluZyI6eyIkaWQiOiI1ODEiLCJUb3AiOjAsIkxlZnQiOjAsIlJpZ2h0IjowLCJCb3R0b20iOjB9LCJCYWNrZ3JvdW5kIjp7IiRyZWYiOiI4MyJ9LCJJc1Zpc2libGUiOnRydWUsIldpZHRoIjowLjAsIkhlaWdodCI6MC4wLCJCb3JkZXJTdHlsZSI6eyIkaWQiOiI1ODIiLCJMaW5lQ29sb3IiOm51bGwsIkxpbmVXZWlnaHQiOjAuMCwiTGluZVR5cGUiOjAsIlBhcmVudFN0eWxlIjpudWxsfSwiUGFyZW50U3R5bGUiOm51bGx9LCJEYXRlRm9ybWF0Ijp7IiRpZCI6IjU4MyIsIkZvcm1hdFN0cmluZyI6Inl5eXkiLCJTZXBhcmF0b3IiOiIvIiwiVXNlSW50ZXJuYXRpb25hbERhdGVGb3JtYXQiOmZhbHNlLCJEYXRlSXNWaXNpYmxlIjp0cnVlLCJUaW1lSXNWaXNpYmxlIjpmYWxzZSwiSG91ckRpZ2l0cyI6MSwiQW1QbURlc2lnbmF0b3IiOjIsIlRyaW0wME1pbnV0ZXMiOmZhbHNlLCJMYXN0S25vd25WaXNpYmlsaXR5U3RhdGUiOnsiJGlkIjoiNTg0IiwiRGF0ZVBhcnRJc1Zpc2libGUiOnRydWUsIlRpbWVQYXJ0SXNWaXNpYmxlIjpmYWxzZX19LCJJc1Zpc2libGUiOnRydWUsIlBhcmVudFN0eWxlIjpudWxsfSwiSW5kZXgiOjIwLCJQZXJjZW50YWdlQ29tcGxldGUiOm51bGwsIlBvc2l0aW9uIjp7IlJhdGlvIjowLjE1NDM2OTM3NTQ0MDgwOTQ4LCJJc0N1c3RvbSI6dHJ1ZX0sIkRhdGVGb3JtYXQiOnsiJHJlZiI6IjU4MyJ9LCJJZCI6ImIxNzZjN2Y0LTcxZjQtNGQwOC1iZmY3LWZkNDViZTU5M2IyMCIsIkltcG9ydElkIjpudWxsLCJUaXRsZSI6IlN0ZXBoZW4gSGF3a2luZyBNZWRhbCIsIk5vdGUiOm51bGwsIkh5cGVybGluayI6bnVsbCwiSXNDaGFuZ2VkIjpmYWxzZSwiSXNOZXciOmZhbHNlfSx7IiRpZCI6IjU4NSIsIkRhdGUiOiIyMDE4LTEwLTA1VDIzOjU5OjAwWiIsIlN0eWxlIjp7IiRpZCI6IjU4NiIsIlNoYXBlIjoxNywiQ29ubmVjdG9yTWFyZ2luIjp7IiRpZCI6IjU4NyIsIlRvcCI6MCwiTGVmdCI6MiwiUmlnaHQiOjIsIkJvdHRvbSI6MH0sIkNvbm5lY3RvclN0eWxlIjp7IiRpZCI6IjU4OCIsIkxpbmVDb2xvciI6eyIkcmVmIjoiNTkifSwiTGluZVdlaWdodCI6MS4wLCJMaW5lVHlwZSI6MCwiUGFyZW50U3R5bGUiOm51bGx9LCJJc0JlbG93VGltZWJhbmQiOmZhbHNlLCJIaWRlRGF0ZSI6ZmFsc2UsIlNoYXBlU2l6ZSI6MCwiU3BhY2luZyI6Mi4wLCJQYWRkaW5nIjp7IiRpZCI6IjU4OSIsIlRvcCI6NywiTGVmdCI6MywiUmlnaHQiOjAsIkJvdHRvbSI6Mn0sIlNoYXBlU3R5bGUiOnsiJGlkIjoiNTkwIiwiTWFyZ2luIjp7IiRpZCI6IjU5MSIsIlRvcCI6MCwiTGVmdCI6MCwiUmlnaHQiOjAsIkJvdHRvbSI6MH0sIlBhZGRpbmciOnsiJGlkIjoiNTkyIiwiVG9wIjowLCJMZWZ0IjowLCJSaWdodCI6MCwiQm90dG9tIjowfSwiQmFja2dyb3VuZCI6eyIkaWQiOiI1OTMiLCJDb2xvciI6eyIkaWQiOiI1OTQiLCJBIjoyNTUsIlIiOjIwNywiRyI6MTQ2LCJCIjoxNDV9fSwiSXNWaXNpYmxlIjp0cnVlLCJXaWR0aCI6MTIuMCwiSGVpZ2h0IjoxNC4wLCJCb3JkZXJTdHlsZSI6eyIkaWQiOiI1OTUiLCJMaW5lQ29sb3IiOnsiJHJlZiI6IjY4In0sIkxpbmVXZWlnaHQiOjAuMCwiTGluZVR5cGUiOjAsIlBhcmVudFN0eWxlIjpudWxsfSwiUGFyZW50U3R5bGUiOm51bGx9LCJUaXRsZVN0eWxlIjp7IiRpZCI6IjU5NiIsIkZvbnRTZXR0aW5ncyI6eyIkaWQiOiI1OTciLCJGb250U2l6ZSI6MTEsIkZvbnROYW1lIjoiQ2FsaWJyaSIsIklzQm9sZCI6ZmFsc2UsIklzSXRhbGljIjpmYWxzZSwiSXNVbmRlcmxpbmVkIjpmYWxzZSwiUGFyZW50U3R5bGUiOm51bGx9LCJBdXRvU2l6ZSI6MCwiRm9yZWdyb3VuZCI6eyIkcmVmIjoiNzIifSwiTWF4V2lkdGgiOjIwMC4wLCJNYXhIZWlnaHQiOiJJbmZpbml0eSIsIlNtYXJ0Rm9yZWdyb3VuZElzQWN0aXZlIjpmYWxzZSwiSG9yaXpvbnRhbEFsaWdubWVudCI6MSwiVmVydGljYWxBbGlnbm1lbnQiOjAsIlNtYXJ0Rm9yZWdyb3VuZCI6bnVsbCwiQmFja2dyb3VuZEZpbGxUeXBlIjowLCJNYXJnaW4iOnsiJGlkIjoiNTk4IiwiVG9wIjowLCJMZWZ0IjowLCJSaWdodCI6MCwiQm90dG9tIjowfSwiUGFkZGluZyI6eyIkaWQiOiI1OTkiLCJUb3AiOjAsIkxlZnQiOjAsIlJpZ2h0IjowLCJCb3R0b20iOjB9LCJCYWNrZ3JvdW5kIjp7IiRyZWYiOiI3NiJ9LCJJc1Zpc2libGUiOnRydWUsIldpZHRoIjowLjAsIkhlaWdodCI6MC4wLCJCb3JkZXJTdHlsZSI6eyIkaWQiOiI2MDAiLCJMaW5lQ29sb3IiOm51bGwsIkxpbmVXZWlnaHQiOjAuMCwiTGluZVR5cGUiOjAsIlBhcmVudFN0eWxlIjpudWxsfSwiUGFyZW50U3R5bGUiOm51bGx9LCJEYXRlU3R5bGUiOnsiJGlkIjoiNjAxIiwiRm9udFNldHRpbmdzIjp7IiRpZCI6IjYwMiIsIkZvbnRTaXplIjoxMSwiRm9udE5hbWUiOiJDYWxpYnJpIiwiSXNCb2xkIjp0cnVlLCJJc0l0YWxpYyI6ZmFsc2UsIklzVW5kZXJsaW5lZCI6ZmFsc2UsIlBhcmVudFN0eWxlIjpudWxsfSwiQXV0b1NpemUiOjAsIkZvcmVncm91bmQiOnsiJHJlZiI6Ijc5In0sIk1heFdpZHRoIjoyMDAuMCwiTWF4SGVpZ2h0IjoiSW5maW5pdHkiLCJTbWFydEZvcmVncm91bmRJc0FjdGl2ZSI6ZmFsc2UsIkhvcml6b250YWxBbGlnbm1lbnQiOjAsIlZlcnRpY2FsQWxpZ25tZW50IjowLCJTbWFydEZvcmVncm91bmQiOm51bGwsIkJhY2tncm91bmRGaWxsVHlwZSI6MCwiTWFyZ2luIjp7IiRpZCI6IjYwMyIsIlRvcCI6MCwiTGVmdCI6MCwiUmlnaHQiOjAsIkJvdHRvbSI6MH0sIlBhZGRpbmciOnsiJGlkIjoiNjA0IiwiVG9wIjowLCJMZWZ0IjowLCJSaWdodCI6MCwiQm90dG9tIjowfSwiQmFja2dyb3VuZCI6eyIkcmVmIjoiODMifSwiSXNWaXNpYmxlIjp0cnVlLCJXaWR0aCI6MC4wLCJIZWlnaHQiOjAuMCwiQm9yZGVyU3R5bGUiOnsiJGlkIjoiNjA1IiwiTGluZUNvbG9yIjpudWxsLCJMaW5lV2VpZ2h0IjowLjAsIkxpbmVUeXBlIjowLCJQYXJlbnRTdHlsZSI6bnVsbH0sIlBhcmVudFN0eWxlIjpudWxsfSwiRGF0ZUZvcm1hdCI6eyIkaWQiOiI2MDYiLCJGb3JtYXRTdHJpbmciOiJNTU0gZCwgeXl5eSIsIlNlcGFyYXRvciI6Ii8iLCJVc2VJbnRlcm5hdGlvbmFsRGF0ZUZvcm1hdCI6ZmFsc2UsIkRhdGVJc1Zpc2libGUiOnRydWUsIlRpbWVJc1Zpc2libGUiOmZhbHNlLCJIb3VyRGlnaXRzIjoxLCJBbVBtRGVzaWduYXRvciI6MiwiVHJpbTAwTWludXRlcyI6ZmFsc2UsIkxhc3RLbm93blZpc2liaWxpdHlTdGF0ZSI6eyIkaWQiOiI2MDciLCJEYXRlUGFydElzVmlzaWJsZSI6dHJ1ZSwiVGltZVBhcnRJc1Zpc2libGUiOmZhbHNlfX0sIklzVmlzaWJsZSI6dHJ1ZSwiUGFyZW50U3R5bGUiOm51bGx9LCJJbmRleCI6MjEsIlBlcmNlbnRhZ2VDb21wbGV0ZSI6bnVsbCwiUG9zaXRpb24iOnsiUmF0aW8iOjAuMDgzOTg3MTQ0MTg3NjQ0Njc3LCJJc0N1c3RvbSI6dHJ1ZX0sIkRhdGVGb3JtYXQiOnsiJHJlZiI6IjYwNiJ9LCJJZCI6IjBkZmE2OTRjLTFhMzctNDczNi04MjZiLWFiZGM4NDc3MDlmNCIsIkltcG9ydElkIjpudWxsLCJUaXRsZSI6IkhpcyA2MHRoIGJpcnRoZGF5IiwiTm90ZSI6bnVsbCwiSHlwZXJsaW5rIjpudWxsLCJJc0NoYW5nZWQiOmZhbHNlLCJJc05ldyI6ZmFsc2V9XSwiVGFza3MiOlt7IiRpZCI6IjYwOCIsIkdyb3VwTmFtZSI6bnVsbCwiU3RhcnREYXRlIjoiMjAxOC0xMC0wNFQwMDowMDowMCIsIkVuZERhdGUiOiIyMDE4LTEwLTA0VDIzOjU5OjAwIiwiUGVyY2VudGFnZUNvbXBsZXRlIjpudWxsLCJTdHlsZSI6eyIkaWQiOiI2MDkiLCJTaGFwZSI6MiwiU2hhcGVUaGlja25lc3MiOjEsIkR1cmF0aW9uRm9ybWF0IjowLCJJbmNsdWRlTm9uV29ya2luZ0RheXNJbkR1cmF0aW9uIjpmYWxzZSwiUGVyY2VudGFnZUNvbXBsZXRlU3R5bGUiOnsiJGlkIjoiNjEwIiwiRm9udFNldHRpbmdzIjp7IiRpZCI6IjYxMSIsIkZvbnRTaXplIjoxMCwiRm9udE5hbWUiOiJDYWxpYnJpIiwiSXNCb2xkIjpmYWxzZSwiSXNJdGFsaWMiOmZhbHNlLCJJc1VuZGVybGluZWQiOmZhbHNlLCJQYXJlbnRTdHlsZSI6bnVsbH0sIkF1dG9TaXplIjowLCJGb3JlZ3JvdW5kIjp7IiRpZCI6IjYxMiIsIkNvbG9yIjp7IiRyZWYiOiI5MCJ9fSwiTWF4V2lkdGgiOjIwMC4wLCJNYXhIZWlnaHQiOiJJbmZpbml0eSIsIlNtYXJ0Rm9yZWdyb3VuZElzQWN0aXZlIjpmYWxzZSwiSG9yaXpvbnRhbEFsaWdubWVudCI6MCwiVmVydGljYWxBbGlnbm1lbnQiOjAsIlNtYXJ0Rm9yZWdyb3VuZCI6bnVsbCwiQmFja2dyb3VuZEZpbGxUeXBlIjowLCJNYXJnaW4iOnsiJGlkIjoiNjEzIiwiVG9wIjowLCJMZWZ0IjowLCJSaWdodCI6MCwiQm90dG9tIjowfSwiUGFkZGluZyI6eyIkaWQiOiI2MTQiLCJUb3AiOjAsIkxlZnQiOjAsIlJpZ2h0IjowLCJCb3R0b20iOjB9LCJCYWNrZ3JvdW5kIjp7IiRyZWYiOiI5MyJ9LCJJc1Zpc2libGUiOnRydWUsIldpZHRoIjowLjAsIkhlaWdodCI6MC4wLCJCb3JkZXJTdHlsZSI6eyIkaWQiOiI2MTUiLCJMaW5lQ29sb3IiOm51bGwsIkxpbmVXZWlnaHQiOjAuMCwiTGluZVR5cGUiOjAsIlBhcmVudFN0eWxlIjpudWxsfSwiUGFyZW50U3R5bGUiOm51bGx9LCJEdXJhdGlvblN0eWxlIjp7IiRpZCI6IjYxNiIsIkZvbnRTZXR0aW5ncyI6eyIkaWQiOiI2MTciLCJGb250U2l6ZSI6MTAsIkZvbnROYW1lIjoiQ2FsaWJyaSIsIklzQm9sZCI6ZmFsc2UsIklzSXRhbGljIjpmYWxzZSwiSXNVbmRlcmxpbmVkIjpmYWxzZSwiUGFyZW50U3R5bGUiOm51bGx9LCJBdXRvU2l6ZSI6MCwiRm9yZWdyb3VuZCI6eyIkaWQiOiI2MTgiLCJDb2xvciI6eyIkcmVmIjoiOTcifX0sIk1heFdpZHRoIjoyMDAuMCwiTWF4SGVpZ2h0IjoiSW5maW5pdHkiLCJTbWFydEZvcmVncm91bmRJc0FjdGl2ZSI6ZmFsc2UsIkhvcml6b250YWxBbGlnbm1lbnQiOjAsIlZlcnRpY2FsQWxpZ25tZW50IjowLCJTbWFydEZvcmVncm91bmQiOm51bGwsIkJhY2tncm91bmRGaWxsVHlwZSI6MCwiTWFyZ2luIjp7IiRpZCI6IjYxOSIsIlRvcCI6MCwiTGVmdCI6MCwiUmlnaHQiOjAsIkJvdHRvbSI6MH0sIlBhZGRpbmciOnsiJGlkIjoiNjIwIiwiVG9wIjowLCJMZWZ0IjowLCJSaWdodCI6MCwiQm90dG9tIjowfSwiQmFja2dyb3VuZCI6eyIkcmVmIjoiMTAwIn0sIklzVmlzaWJsZSI6dHJ1ZSwiV2lkdGgiOjAuMCwiSGVpZ2h0IjowLjAsIkJvcmRlclN0eWxlIjp7IiRpZCI6IjYyMSIsIkxpbmVDb2xvciI6bnVsbCwiTGluZVdlaWdodCI6MC4wLCJMaW5lVHlwZSI6MCwiUGFyZW50U3R5bGUiOm51bGx9LCJQYXJlbnRTdHlsZSI6bnVsbH0sIkhvcml6b250YWxDb25uZWN0b3JTdHlsZSI6eyIkaWQiOiI2MjIiLCJMaW5lQ29sb3IiOnsiJHJlZiI6IjEwMiJ9LCJMaW5lV2VpZ2h0IjoxLjAsIkxpbmVUeXBlIjowLCJQYXJlbnRTdHlsZSI6bnVsbH0sIlZlcnRpY2FsQ29ubmVjdG9yU3R5bGUiOnsiJGlkIjoiNjIzIiwiTGluZUNvbG9yIjp7IiRyZWYiOiIxMDUifSwiTGluZVdlaWdodCI6MC4wLCJMaW5lVHlwZSI6MCwiUGFyZW50U3R5bGUiOm51bGx9LCJNYXJnaW4iOm51bGwsIlN0YXJ0RGF0ZVBvc2l0aW9uIjozLCJFbmREYXRlUG9zaXRpb24iOjQsIkRhdGVJc1Zpc2libGUiOnRydWUsIlRpdGxlUG9zaXRpb24iOjIsIkR1cmF0aW9uUG9zaXRpb24iOjYsIlBlcmNlbnRhZ2VDb21wbGV0ZWRQb3NpdGlvbiI6NiwiU3BhY2luZyI6NSwiSXNCZWxvd1RpbWViYW5kIjp0cnVlLCJQZXJjZW50YWdlQ29tcGxldGVTaGFwZU9wYWNpdHkiOjM1LCJTaGFwZVN0eWxlIjp7IiRpZCI6IjYyNCIsIk1hcmdpbiI6eyIkaWQiOiI2MjUiLCJUb3AiOjAsIkxlZnQiOjQsIlJpZ2h0Ijo0LCJCb3R0b20iOjB9LCJQYWRkaW5nIjp7IiRpZCI6IjYyNiIsIlRvcCI6MCwiTGVmdCI6MCwiUmlnaHQiOjAsIkJvdHRvbSI6MH0sIkJhY2tncm91bmQiOnsiJGlkIjoiNjI3IiwiQ29sb3IiOnsiJGlkIjoiNjI4IiwiQSI6MjU1LCJSIjo5MSwiRyI6MTU1LCJCIjoyMTN9fSwiSXNWaXNpYmxlIjp0cnVlLCJXaWR0aCI6MC4wLCJIZWlnaHQiOjE2LjAsIkJvcmRlclN0eWxlIjp7IiRpZCI6IjYyOSIsIkxpbmVDb2xvciI6eyIkcmVmIjoiMTEzIn0sIkxpbmVXZWlnaHQiOjAuMCwiTGluZVR5cGUiOjAsIlBhcmVudFN0eWxlIjpudWxsfSwiUGFyZW50U3R5bGUiOm51bGx9LCJUaXRsZVN0eWxlIjp7IiRpZCI6IjYzMCIsIkZvbnRTZXR0aW5ncyI6eyIkaWQiOiI2MzEiLCJGb250U2l6ZSI6MTEsIkZvbnROYW1lIjoiQ2FsaWJyaSIsIklzQm9sZCI6dHJ1ZSwiSXNJdGFsaWMiOmZhbHNlLCJJc1VuZGVybGluZWQiOmZhbHNlLCJQYXJlbnRTdHlsZSI6bnVsbH0sIkF1dG9TaXplIjowLCJGb3JlZ3JvdW5kIjp7IiRpZCI6IjYzMiIsIkNvbG9yIjp7IiRyZWYiOiIxMTgifX0sIk1heFdpZHRoIjo5NjAuMCwiTWF4SGVpZ2h0IjoiSW5maW5pdHkiLCJTbWFydEZvcmVncm91bmRJc0FjdGl2ZSI6ZmFsc2UsIkhvcml6b250YWxBbGlnbm1lbnQiOjEsIlZlcnRpY2FsQWxpZ25tZW50IjowLCJTbWFydEZvcmVncm91bmQiOm51bGwsIkJhY2tncm91bmRGaWxsVHlwZSI6MCwiTWFyZ2luIjp7IiRpZCI6IjYzMyIsIlRvcCI6MCwiTGVmdCI6MCwiUmlnaHQiOjAsIkJvdHRvbSI6MH0sIlBhZGRpbmciOnsiJGlkIjoiNjM0IiwiVG9wIjowLCJMZWZ0IjowLCJSaWdodCI6MCwiQm90dG9tIjowfSwiQmFja2dyb3VuZCI6eyIkcmVmIjoiMTIxIn0sIklzVmlzaWJsZSI6dHJ1ZSwiV2lkdGgiOjAuMCwiSGVpZ2h0IjowLjAsIkJvcmRlclN0eWxlIjp7IiRpZCI6IjYzNSIsIkxpbmVDb2xvciI6bnVsbCwiTGluZVdlaWdodCI6MC4wLCJMaW5lVHlwZSI6MCwiUGFyZW50U3R5bGUiOm51bGx9LCJQYXJlbnRTdHlsZSI6bnVsbH0sIkRhdGVTdHlsZSI6eyIkaWQiOiI2MzYiLCJGb250U2V0dGluZ3MiOnsiJGlkIjoiNjM3IiwiRm9udFNpemUiOjEwLCJGb250TmFtZSI6IkNhbGlicmkiLCJJc0JvbGQiOmZhbHNlLCJJc0l0YWxpYyI6ZmFsc2UsIklzVW5kZXJsaW5lZCI6ZmFsc2UsIlBhcmVudFN0eWxlIjpudWxsfSwiQXV0b1NpemUiOjAsIkZvcmVncm91bmQiOnsiJGlkIjoiNjM4IiwiQ29sb3IiOnsiJHJlZiI6IjEyNSJ9fSwiTWF4V2lkdGgiOjIwMC4wLCJNYXhIZWlnaHQiOiJJbmZpbml0eSIsIlNtYXJ0Rm9yZWdyb3VuZElzQWN0aXZlIjpmYWxzZSwiSG9yaXpvbnRhbEFsaWdubWVudCI6MCwiVmVydGljYWxBbGlnbm1lbnQiOjAsIlNtYXJ0Rm9yZWdyb3VuZCI6bnVsbCwiQmFja2dyb3VuZEZpbGxUeXBlIjowLCJNYXJnaW4iOnsiJGlkIjoiNjM5IiwiVG9wIjowLCJMZWZ0IjowLCJSaWdodCI6MCwiQm90dG9tIjowfSwiUGFkZGluZyI6eyIkaWQiOiI2NDAiLCJUb3AiOjAsIkxlZnQiOjAsIlJpZ2h0IjowLCJCb3R0b20iOjB9LCJCYWNrZ3JvdW5kIjp7IiRyZWYiOiIxMjgifSwiSXNWaXNpYmxlIjp0cnVlLCJXaWR0aCI6MC4wLCJIZWlnaHQiOjAuMCwiQm9yZGVyU3R5bGUiOnsiJGlkIjoiNjQxIiwiTGluZUNvbG9yIjpudWxsLCJMaW5lV2VpZ2h0IjowLjAsIkxpbmVUeXBlIjowLCJQYXJlbnRTdHlsZSI6bnVsbH0sIlBhcmVudFN0eWxlIjpudWxsfSwiRGF0ZUZvcm1hdCI6eyIkaWQiOiI2NDIiLCJGb3JtYXRTdHJpbmciOiJNTU0gZC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m51bGx9LCJJbmRleCI6MSwiU21hcnREdXJhdGlvbkFjdGl2YXRlZCI6ZmFsc2UsIkRhdGVGb3JtYXQiOnsiJHJlZiI6IjY0MiJ9LCJJZCI6IjUxMDJkYjk4LWU3ODMtNDZjYi1hNGNiLTRjZjkzMjNmMTdjZCIsIkltcG9ydElkIjpudWxsLCJUaXRsZSI6bnVsbCwiTm90ZSI6bnVsbCwiSHlwZXJsaW5rIjpudWxsLCJJc0NoYW5nZWQiOmZhbHNlLCJJc05ldyI6ZmFsc2V9XSwiTXNQcm9qZWN0SXRlbXNUcmVlIjp7IiRpZCI6IjY0MyIsIlJvb3QiOnsiSW1wb3J0SWQiOm51bGwsIklzSW1wb3J0ZWQiOmZhbHNlLCJDaGlsZHJlbiI6W119fSwiTWV0YWRhdGEiOnsiJGlkIjoiNjQ0IiwiUmVjZW50Q29sb3JzQ29sbGVjdGlvbiI6IltdIn0sIlNldHRpbmdzIjp7IiRpZCI6IjY0NSIsIkltcGFPcHRpb25zIjp7IiRpZCI6IjY0NiIsIkxlZnRUb1JpZ2h0IjpmYWxzZSwiUGF5bG9hZE9wdGlvbnMiOjJ9LCJVc2VDb21wcmVzc2lvbiI6ZmFsc2UsIkNvbXByZXNpb25QZXJjZW50YWdlIjo1MC4wLCJJbmFjdGl2ZUludGVydmFsV2lkdGhUaHJlc2hvbGQiOjMwLjAsIkluYWN0aXZlSW50ZXJ2YWxXaWR0aCI6MS4wLCJTcGxpdFRhc2tzIjpmYWxzZSwiVXNlQ2x1c3RlciI6ZmFsc2UsIkVwc2lsb24iOjAuMCwiTWluUG9pbnRzVG9Gb3JtQUNsdXN0ZXIiOjIsIkdlbmVyYXRlSW52aXNpYmxlU2hhcGVzIjpmYWxzZSwiU21hcnRUaW1lbGluZVRhc2tQZXJjZW50YWdlRml0IjpmYWxzZX0sIklzTmV3Ijp0cnVlLCJJbXBvcnRUeXBlIjowLCJGaWxlUGF0aCI6bnVsbCwiVGltZUNvbmZpZ3VyYXRpb24iOnsiJGlkIjoiNjQ3IiwiVXNlVGltZSI6ZmFsc2UsIldvcmtEYXlTdGFydCI6IjAwOjAwOjAwIiwiV29ya0RheUVuZCI6IjIzOjU5OjAwIn0sIkxhc3RVc2VkVGVtcGxhdGVJZCI6ImMxMWY2ZjQ5LTdkYjgtNDVmZC1iYTMyLWJmY2FlYTQ5MmYzOSJ9"/>
  <p:tag name="__MASTER" val="__part_0"/>
  <p:tag name="PLUSTIMELINENOTEDITABLEINFREEMESSAGEDISPLAYED" val="Tru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175</Words>
  <Application>Microsoft Office PowerPoint</Application>
  <PresentationFormat>Widescreen</PresentationFormat>
  <Paragraphs>54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2018-10-05T11:22:46Z</dcterms:created>
  <dcterms:modified xsi:type="dcterms:W3CDTF">2018-10-05T11:35:16Z</dcterms:modified>
</cp:coreProperties>
</file>