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9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126" y="5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49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47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13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8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5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4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1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12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43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282E8-3C80-43C3-A778-745DAF04677F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2042C-DC57-4262-8D03-8844EF57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94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slideLayout" Target="../slideLayouts/slideLayout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52" name="OTLSHAPE_M_63564cb178b34d009750a4e60ca8fb00_Connector2"/>
          <p:cNvCxnSpPr/>
          <p:nvPr>
            <p:custDataLst>
              <p:tags r:id="rId2"/>
            </p:custDataLst>
          </p:nvPr>
        </p:nvCxnSpPr>
        <p:spPr>
          <a:xfrm>
            <a:off x="7418232" y="3317536"/>
            <a:ext cx="0" cy="88900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1" name="OTLSHAPE_M_63564cb178b34d009750a4e60ca8fb00_Connector1"/>
          <p:cNvCxnSpPr/>
          <p:nvPr>
            <p:custDataLst>
              <p:tags r:id="rId3"/>
            </p:custDataLst>
          </p:nvPr>
        </p:nvCxnSpPr>
        <p:spPr>
          <a:xfrm>
            <a:off x="7418232" y="2822575"/>
            <a:ext cx="0" cy="339937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0" name="OTLSHAPE_M_5e01a82fcd7c4835b1732529ee7d95aa_Connector3"/>
          <p:cNvCxnSpPr/>
          <p:nvPr>
            <p:custDataLst>
              <p:tags r:id="rId4"/>
            </p:custDataLst>
          </p:nvPr>
        </p:nvCxnSpPr>
        <p:spPr>
          <a:xfrm>
            <a:off x="7105648" y="3736298"/>
            <a:ext cx="0" cy="88900"/>
          </a:xfrm>
          <a:prstGeom prst="line">
            <a:avLst/>
          </a:prstGeom>
          <a:ln w="9525" cap="flat" cmpd="sng" algn="ctr">
            <a:solidFill>
              <a:srgbClr val="2F369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9" name="OTLSHAPE_M_5e01a82fcd7c4835b1732529ee7d95aa_Connector2"/>
          <p:cNvCxnSpPr/>
          <p:nvPr>
            <p:custDataLst>
              <p:tags r:id="rId5"/>
            </p:custDataLst>
          </p:nvPr>
        </p:nvCxnSpPr>
        <p:spPr>
          <a:xfrm>
            <a:off x="7105648" y="3241336"/>
            <a:ext cx="0" cy="339937"/>
          </a:xfrm>
          <a:prstGeom prst="line">
            <a:avLst/>
          </a:prstGeom>
          <a:ln w="9525" cap="flat" cmpd="sng" algn="ctr">
            <a:solidFill>
              <a:srgbClr val="2F369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8" name="OTLSHAPE_M_5e01a82fcd7c4835b1732529ee7d95aa_Connector1"/>
          <p:cNvCxnSpPr/>
          <p:nvPr>
            <p:custDataLst>
              <p:tags r:id="rId6"/>
            </p:custDataLst>
          </p:nvPr>
        </p:nvCxnSpPr>
        <p:spPr>
          <a:xfrm>
            <a:off x="7105648" y="2822575"/>
            <a:ext cx="0" cy="263737"/>
          </a:xfrm>
          <a:prstGeom prst="line">
            <a:avLst/>
          </a:prstGeom>
          <a:ln w="9525" cap="flat" cmpd="sng" algn="ctr">
            <a:solidFill>
              <a:srgbClr val="2F369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9" name="OTLSHAPE_M_eeff40bb98f94515ae024cb3898a9920_Connector5"/>
          <p:cNvCxnSpPr/>
          <p:nvPr>
            <p:custDataLst>
              <p:tags r:id="rId7"/>
            </p:custDataLst>
          </p:nvPr>
        </p:nvCxnSpPr>
        <p:spPr>
          <a:xfrm>
            <a:off x="7044339" y="4155059"/>
            <a:ext cx="0" cy="88900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8" name="OTLSHAPE_M_eeff40bb98f94515ae024cb3898a9920_Connector3"/>
          <p:cNvCxnSpPr/>
          <p:nvPr>
            <p:custDataLst>
              <p:tags r:id="rId8"/>
            </p:custDataLst>
          </p:nvPr>
        </p:nvCxnSpPr>
        <p:spPr>
          <a:xfrm>
            <a:off x="7044339" y="3736298"/>
            <a:ext cx="0" cy="114300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7" name="OTLSHAPE_M_eeff40bb98f94515ae024cb3898a9920_Connector2"/>
          <p:cNvCxnSpPr/>
          <p:nvPr>
            <p:custDataLst>
              <p:tags r:id="rId9"/>
            </p:custDataLst>
          </p:nvPr>
        </p:nvCxnSpPr>
        <p:spPr>
          <a:xfrm>
            <a:off x="7044339" y="3241336"/>
            <a:ext cx="0" cy="339937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6" name="OTLSHAPE_M_eeff40bb98f94515ae024cb3898a9920_Connector1"/>
          <p:cNvCxnSpPr/>
          <p:nvPr>
            <p:custDataLst>
              <p:tags r:id="rId10"/>
            </p:custDataLst>
          </p:nvPr>
        </p:nvCxnSpPr>
        <p:spPr>
          <a:xfrm>
            <a:off x="7044339" y="2822575"/>
            <a:ext cx="0" cy="263737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5" name="OTLSHAPE_M_28703f4dcac249f2b76c46c2e0ed9777_Connector2"/>
          <p:cNvCxnSpPr/>
          <p:nvPr>
            <p:custDataLst>
              <p:tags r:id="rId11"/>
            </p:custDataLst>
          </p:nvPr>
        </p:nvCxnSpPr>
        <p:spPr>
          <a:xfrm>
            <a:off x="5878535" y="3060912"/>
            <a:ext cx="0" cy="269325"/>
          </a:xfrm>
          <a:prstGeom prst="line">
            <a:avLst/>
          </a:prstGeom>
          <a:ln w="9525" cap="flat" cmpd="sng" algn="ctr">
            <a:solidFill>
              <a:srgbClr val="C4C1C1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4" name="OTLSHAPE_M_28703f4dcac249f2b76c46c2e0ed9777_Connector1"/>
          <p:cNvCxnSpPr/>
          <p:nvPr>
            <p:custDataLst>
              <p:tags r:id="rId12"/>
            </p:custDataLst>
          </p:nvPr>
        </p:nvCxnSpPr>
        <p:spPr>
          <a:xfrm>
            <a:off x="5878535" y="2822575"/>
            <a:ext cx="0" cy="114300"/>
          </a:xfrm>
          <a:prstGeom prst="line">
            <a:avLst/>
          </a:prstGeom>
          <a:ln w="9525" cap="flat" cmpd="sng" algn="ctr">
            <a:solidFill>
              <a:srgbClr val="C4C1C1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3" name="OTLSHAPE_M_8683c24ad5f74fd994faa032e387f095_Connector3"/>
          <p:cNvCxnSpPr/>
          <p:nvPr>
            <p:custDataLst>
              <p:tags r:id="rId13"/>
            </p:custDataLst>
          </p:nvPr>
        </p:nvCxnSpPr>
        <p:spPr>
          <a:xfrm>
            <a:off x="5441011" y="3241337"/>
            <a:ext cx="0" cy="507661"/>
          </a:xfrm>
          <a:prstGeom prst="line">
            <a:avLst/>
          </a:prstGeom>
          <a:ln w="9525" cap="flat" cmpd="sng" algn="ctr">
            <a:solidFill>
              <a:srgbClr val="C7C6C6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2" name="OTLSHAPE_M_8683c24ad5f74fd994faa032e387f095_Connector1"/>
          <p:cNvCxnSpPr/>
          <p:nvPr>
            <p:custDataLst>
              <p:tags r:id="rId14"/>
            </p:custDataLst>
          </p:nvPr>
        </p:nvCxnSpPr>
        <p:spPr>
          <a:xfrm>
            <a:off x="5441011" y="2822575"/>
            <a:ext cx="0" cy="114300"/>
          </a:xfrm>
          <a:prstGeom prst="line">
            <a:avLst/>
          </a:prstGeom>
          <a:ln w="9525" cap="flat" cmpd="sng" algn="ctr">
            <a:solidFill>
              <a:srgbClr val="C7C6C6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1" name="OTLSHAPE_M_848ad0f643b748e7b28c62d3f063c720_Connector5"/>
          <p:cNvCxnSpPr/>
          <p:nvPr>
            <p:custDataLst>
              <p:tags r:id="rId15"/>
            </p:custDataLst>
          </p:nvPr>
        </p:nvCxnSpPr>
        <p:spPr>
          <a:xfrm>
            <a:off x="5118209" y="4078859"/>
            <a:ext cx="0" cy="88900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0" name="OTLSHAPE_M_848ad0f643b748e7b28c62d3f063c720_Connector4"/>
          <p:cNvCxnSpPr/>
          <p:nvPr>
            <p:custDataLst>
              <p:tags r:id="rId16"/>
            </p:custDataLst>
          </p:nvPr>
        </p:nvCxnSpPr>
        <p:spPr>
          <a:xfrm>
            <a:off x="5118209" y="3660098"/>
            <a:ext cx="0" cy="263737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9" name="OTLSHAPE_M_848ad0f643b748e7b28c62d3f063c720_Connector3"/>
          <p:cNvCxnSpPr/>
          <p:nvPr>
            <p:custDataLst>
              <p:tags r:id="rId17"/>
            </p:custDataLst>
          </p:nvPr>
        </p:nvCxnSpPr>
        <p:spPr>
          <a:xfrm>
            <a:off x="5118209" y="3241336"/>
            <a:ext cx="0" cy="263737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8" name="OTLSHAPE_M_848ad0f643b748e7b28c62d3f063c720_Connector1"/>
          <p:cNvCxnSpPr/>
          <p:nvPr>
            <p:custDataLst>
              <p:tags r:id="rId18"/>
            </p:custDataLst>
          </p:nvPr>
        </p:nvCxnSpPr>
        <p:spPr>
          <a:xfrm>
            <a:off x="5118209" y="2822575"/>
            <a:ext cx="0" cy="114300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7" name="OTLSHAPE_M_110f92b20d8c49e493b3099ce4cd8799_Connector1"/>
          <p:cNvCxnSpPr/>
          <p:nvPr>
            <p:custDataLst>
              <p:tags r:id="rId19"/>
            </p:custDataLst>
          </p:nvPr>
        </p:nvCxnSpPr>
        <p:spPr>
          <a:xfrm>
            <a:off x="4708552" y="2822575"/>
            <a:ext cx="0" cy="507661"/>
          </a:xfrm>
          <a:prstGeom prst="line">
            <a:avLst/>
          </a:prstGeom>
          <a:ln w="9525" cap="flat" cmpd="sng" algn="ctr">
            <a:solidFill>
              <a:srgbClr val="8A46B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6" name="OTLSHAPE_M_a8d55d61261349e88aedb4260d6c1417_Connector5"/>
          <p:cNvCxnSpPr/>
          <p:nvPr>
            <p:custDataLst>
              <p:tags r:id="rId20"/>
            </p:custDataLst>
          </p:nvPr>
        </p:nvCxnSpPr>
        <p:spPr>
          <a:xfrm>
            <a:off x="4611944" y="4497620"/>
            <a:ext cx="0" cy="88900"/>
          </a:xfrm>
          <a:prstGeom prst="line">
            <a:avLst/>
          </a:prstGeom>
          <a:ln w="9525" cap="flat" cmpd="sng" algn="ctr">
            <a:solidFill>
              <a:srgbClr val="FFCF5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5" name="OTLSHAPE_M_a8d55d61261349e88aedb4260d6c1417_Connector4"/>
          <p:cNvCxnSpPr/>
          <p:nvPr>
            <p:custDataLst>
              <p:tags r:id="rId21"/>
            </p:custDataLst>
          </p:nvPr>
        </p:nvCxnSpPr>
        <p:spPr>
          <a:xfrm>
            <a:off x="4611944" y="3660098"/>
            <a:ext cx="0" cy="682498"/>
          </a:xfrm>
          <a:prstGeom prst="line">
            <a:avLst/>
          </a:prstGeom>
          <a:ln w="9525" cap="flat" cmpd="sng" algn="ctr">
            <a:solidFill>
              <a:srgbClr val="FFCF5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4" name="OTLSHAPE_M_a8d55d61261349e88aedb4260d6c1417_Connector2"/>
          <p:cNvCxnSpPr/>
          <p:nvPr>
            <p:custDataLst>
              <p:tags r:id="rId22"/>
            </p:custDataLst>
          </p:nvPr>
        </p:nvCxnSpPr>
        <p:spPr>
          <a:xfrm>
            <a:off x="4611944" y="3241336"/>
            <a:ext cx="0" cy="114300"/>
          </a:xfrm>
          <a:prstGeom prst="line">
            <a:avLst/>
          </a:prstGeom>
          <a:ln w="9525" cap="flat" cmpd="sng" algn="ctr">
            <a:solidFill>
              <a:srgbClr val="FFCF5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3" name="OTLSHAPE_M_a8d55d61261349e88aedb4260d6c1417_Connector1"/>
          <p:cNvCxnSpPr/>
          <p:nvPr>
            <p:custDataLst>
              <p:tags r:id="rId23"/>
            </p:custDataLst>
          </p:nvPr>
        </p:nvCxnSpPr>
        <p:spPr>
          <a:xfrm>
            <a:off x="4611944" y="2822575"/>
            <a:ext cx="0" cy="263737"/>
          </a:xfrm>
          <a:prstGeom prst="line">
            <a:avLst/>
          </a:prstGeom>
          <a:ln w="9525" cap="flat" cmpd="sng" algn="ctr">
            <a:solidFill>
              <a:srgbClr val="FFCF5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2" name="OTLSHAPE_M_06be0815419a42c7ab44206b4a7fd908_Connector1"/>
          <p:cNvCxnSpPr/>
          <p:nvPr>
            <p:custDataLst>
              <p:tags r:id="rId24"/>
            </p:custDataLst>
          </p:nvPr>
        </p:nvCxnSpPr>
        <p:spPr>
          <a:xfrm>
            <a:off x="7249167" y="1883114"/>
            <a:ext cx="0" cy="507661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1" name="OTLSHAPE_M_04db9822d360418582e8b902441a9052_Connector3"/>
          <p:cNvCxnSpPr/>
          <p:nvPr>
            <p:custDataLst>
              <p:tags r:id="rId25"/>
            </p:custDataLst>
          </p:nvPr>
        </p:nvCxnSpPr>
        <p:spPr>
          <a:xfrm>
            <a:off x="7096823" y="1857714"/>
            <a:ext cx="0" cy="533061"/>
          </a:xfrm>
          <a:prstGeom prst="line">
            <a:avLst/>
          </a:prstGeom>
          <a:ln w="9525" cap="flat" cmpd="sng" algn="ctr">
            <a:solidFill>
              <a:srgbClr val="2F369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0" name="OTLSHAPE_M_04db9822d360418582e8b902441a9052_Connector1"/>
          <p:cNvCxnSpPr/>
          <p:nvPr>
            <p:custDataLst>
              <p:tags r:id="rId26"/>
            </p:custDataLst>
          </p:nvPr>
        </p:nvCxnSpPr>
        <p:spPr>
          <a:xfrm>
            <a:off x="7096823" y="1464352"/>
            <a:ext cx="0" cy="88900"/>
          </a:xfrm>
          <a:prstGeom prst="line">
            <a:avLst/>
          </a:prstGeom>
          <a:ln w="9525" cap="flat" cmpd="sng" algn="ctr">
            <a:solidFill>
              <a:srgbClr val="2F369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9" name="OTLSHAPE_M_062bf4cd33c141159c17ff23d0acd012_Connector3"/>
          <p:cNvCxnSpPr/>
          <p:nvPr>
            <p:custDataLst>
              <p:tags r:id="rId27"/>
            </p:custDataLst>
          </p:nvPr>
        </p:nvCxnSpPr>
        <p:spPr>
          <a:xfrm>
            <a:off x="6928223" y="1708277"/>
            <a:ext cx="0" cy="682498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8" name="OTLSHAPE_M_062bf4cd33c141159c17ff23d0acd012_Connector2"/>
          <p:cNvCxnSpPr/>
          <p:nvPr>
            <p:custDataLst>
              <p:tags r:id="rId28"/>
            </p:custDataLst>
          </p:nvPr>
        </p:nvCxnSpPr>
        <p:spPr>
          <a:xfrm>
            <a:off x="6928223" y="1438952"/>
            <a:ext cx="0" cy="114300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7" name="OTLSHAPE_M_062bf4cd33c141159c17ff23d0acd012_Connector1"/>
          <p:cNvCxnSpPr/>
          <p:nvPr>
            <p:custDataLst>
              <p:tags r:id="rId29"/>
            </p:custDataLst>
          </p:nvPr>
        </p:nvCxnSpPr>
        <p:spPr>
          <a:xfrm>
            <a:off x="6928223" y="1045591"/>
            <a:ext cx="0" cy="269325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6" name="OTLSHAPE_M_15b08a87fc7c41e4a5a008c78f5a9d68_Connector1"/>
          <p:cNvCxnSpPr/>
          <p:nvPr>
            <p:custDataLst>
              <p:tags r:id="rId30"/>
            </p:custDataLst>
          </p:nvPr>
        </p:nvCxnSpPr>
        <p:spPr>
          <a:xfrm>
            <a:off x="5957494" y="1883114"/>
            <a:ext cx="0" cy="507661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5" name="OTLSHAPE_M_4cd03761cb6e4c089bbd94f110d96429_Connector3"/>
          <p:cNvCxnSpPr/>
          <p:nvPr>
            <p:custDataLst>
              <p:tags r:id="rId31"/>
            </p:custDataLst>
          </p:nvPr>
        </p:nvCxnSpPr>
        <p:spPr>
          <a:xfrm>
            <a:off x="5741054" y="1857714"/>
            <a:ext cx="0" cy="533061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4cd03761cb6e4c089bbd94f110d96429_Connector1"/>
          <p:cNvCxnSpPr/>
          <p:nvPr>
            <p:custDataLst>
              <p:tags r:id="rId32"/>
            </p:custDataLst>
          </p:nvPr>
        </p:nvCxnSpPr>
        <p:spPr>
          <a:xfrm>
            <a:off x="5741054" y="1464352"/>
            <a:ext cx="0" cy="88900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8c55a7f73ff248ce9321c825b1cb635a_Connector3"/>
          <p:cNvCxnSpPr/>
          <p:nvPr>
            <p:custDataLst>
              <p:tags r:id="rId33"/>
            </p:custDataLst>
          </p:nvPr>
        </p:nvCxnSpPr>
        <p:spPr>
          <a:xfrm>
            <a:off x="5200419" y="2276475"/>
            <a:ext cx="0" cy="114300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8c55a7f73ff248ce9321c825b1cb635a_Connector1"/>
          <p:cNvCxnSpPr/>
          <p:nvPr>
            <p:custDataLst>
              <p:tags r:id="rId34"/>
            </p:custDataLst>
          </p:nvPr>
        </p:nvCxnSpPr>
        <p:spPr>
          <a:xfrm>
            <a:off x="5200419" y="1045591"/>
            <a:ext cx="0" cy="926423"/>
          </a:xfrm>
          <a:prstGeom prst="line">
            <a:avLst/>
          </a:prstGeom>
          <a:ln w="9525" cap="flat" cmpd="sng" algn="ctr">
            <a:solidFill>
              <a:srgbClr val="6F3198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85b835add5244f59a1beaf05036804fb_Connector4"/>
          <p:cNvCxnSpPr/>
          <p:nvPr>
            <p:custDataLst>
              <p:tags r:id="rId35"/>
            </p:custDataLst>
          </p:nvPr>
        </p:nvCxnSpPr>
        <p:spPr>
          <a:xfrm>
            <a:off x="4892479" y="2127038"/>
            <a:ext cx="0" cy="263737"/>
          </a:xfrm>
          <a:prstGeom prst="line">
            <a:avLst/>
          </a:prstGeom>
          <a:ln w="9525" cap="flat" cmpd="sng" algn="ctr">
            <a:solidFill>
              <a:srgbClr val="FFCF54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85b835add5244f59a1beaf05036804fb_Connector3"/>
          <p:cNvCxnSpPr/>
          <p:nvPr>
            <p:custDataLst>
              <p:tags r:id="rId36"/>
            </p:custDataLst>
          </p:nvPr>
        </p:nvCxnSpPr>
        <p:spPr>
          <a:xfrm>
            <a:off x="4892479" y="1708277"/>
            <a:ext cx="0" cy="263737"/>
          </a:xfrm>
          <a:prstGeom prst="line">
            <a:avLst/>
          </a:prstGeom>
          <a:ln w="9525" cap="flat" cmpd="sng" algn="ctr">
            <a:solidFill>
              <a:srgbClr val="FFCF54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85b835add5244f59a1beaf05036804fb_Connector2"/>
          <p:cNvCxnSpPr/>
          <p:nvPr>
            <p:custDataLst>
              <p:tags r:id="rId37"/>
            </p:custDataLst>
          </p:nvPr>
        </p:nvCxnSpPr>
        <p:spPr>
          <a:xfrm>
            <a:off x="4892479" y="870754"/>
            <a:ext cx="0" cy="682498"/>
          </a:xfrm>
          <a:prstGeom prst="line">
            <a:avLst/>
          </a:prstGeom>
          <a:ln w="9525" cap="flat" cmpd="sng" algn="ctr">
            <a:solidFill>
              <a:srgbClr val="FFCF54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85b835add5244f59a1beaf05036804fb_Connector1"/>
          <p:cNvCxnSpPr/>
          <p:nvPr>
            <p:custDataLst>
              <p:tags r:id="rId38"/>
            </p:custDataLst>
          </p:nvPr>
        </p:nvCxnSpPr>
        <p:spPr>
          <a:xfrm>
            <a:off x="4892479" y="626830"/>
            <a:ext cx="0" cy="88900"/>
          </a:xfrm>
          <a:prstGeom prst="line">
            <a:avLst/>
          </a:prstGeom>
          <a:ln w="9525" cap="flat" cmpd="sng" algn="ctr">
            <a:solidFill>
              <a:srgbClr val="FFCF54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b4a7a9334e4a4422a74ebf4b7bb2ed6a_Connector2"/>
          <p:cNvCxnSpPr/>
          <p:nvPr>
            <p:custDataLst>
              <p:tags r:id="rId39"/>
            </p:custDataLst>
          </p:nvPr>
        </p:nvCxnSpPr>
        <p:spPr>
          <a:xfrm>
            <a:off x="4620304" y="2127038"/>
            <a:ext cx="0" cy="263737"/>
          </a:xfrm>
          <a:prstGeom prst="line">
            <a:avLst/>
          </a:prstGeom>
          <a:ln w="9525" cap="flat" cmpd="sng" algn="ctr">
            <a:solidFill>
              <a:srgbClr val="D5D5D5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b4a7a9334e4a4422a74ebf4b7bb2ed6a_Connector1"/>
          <p:cNvCxnSpPr/>
          <p:nvPr>
            <p:custDataLst>
              <p:tags r:id="rId40"/>
            </p:custDataLst>
          </p:nvPr>
        </p:nvCxnSpPr>
        <p:spPr>
          <a:xfrm>
            <a:off x="4620304" y="1883114"/>
            <a:ext cx="0" cy="88900"/>
          </a:xfrm>
          <a:prstGeom prst="line">
            <a:avLst/>
          </a:prstGeom>
          <a:ln w="9525" cap="flat" cmpd="sng" algn="ctr">
            <a:solidFill>
              <a:srgbClr val="D5D5D5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b4501f156a3f4d7eaf2c0d10da6a8426_Connector3"/>
          <p:cNvCxnSpPr/>
          <p:nvPr>
            <p:custDataLst>
              <p:tags r:id="rId41"/>
            </p:custDataLst>
          </p:nvPr>
        </p:nvCxnSpPr>
        <p:spPr>
          <a:xfrm>
            <a:off x="4156770" y="2276475"/>
            <a:ext cx="0" cy="114300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b4501f156a3f4d7eaf2c0d10da6a8426_Connector1"/>
          <p:cNvCxnSpPr/>
          <p:nvPr>
            <p:custDataLst>
              <p:tags r:id="rId42"/>
            </p:custDataLst>
          </p:nvPr>
        </p:nvCxnSpPr>
        <p:spPr>
          <a:xfrm>
            <a:off x="4156770" y="1464353"/>
            <a:ext cx="0" cy="507661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43"/>
            </p:custDataLst>
          </p:nvPr>
        </p:nvSpPr>
        <p:spPr>
          <a:xfrm>
            <a:off x="844465" y="2416175"/>
            <a:ext cx="7467600" cy="381000"/>
          </a:xfrm>
          <a:prstGeom prst="roundRect">
            <a:avLst>
              <a:gd name="adj" fmla="val 100000"/>
            </a:avLst>
          </a:prstGeom>
          <a:solidFill>
            <a:srgbClr val="E20702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44"/>
            </p:custDataLst>
          </p:nvPr>
        </p:nvSpPr>
        <p:spPr>
          <a:xfrm>
            <a:off x="1073065" y="251364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45"/>
            </p:custDataLst>
          </p:nvPr>
        </p:nvCxnSpPr>
        <p:spPr>
          <a:xfrm>
            <a:off x="2027205" y="247967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TLSHAPE_TB_00000000000000000000000000000000_TimescaleInterval2"/>
          <p:cNvSpPr txBox="1"/>
          <p:nvPr>
            <p:custDataLst>
              <p:tags r:id="rId46"/>
            </p:custDataLst>
          </p:nvPr>
        </p:nvSpPr>
        <p:spPr>
          <a:xfrm>
            <a:off x="2090705" y="251364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OTLSHAPE_TB_00000000000000000000000000000000_Separator2"/>
          <p:cNvCxnSpPr/>
          <p:nvPr>
            <p:custDataLst>
              <p:tags r:id="rId47"/>
            </p:custDataLst>
          </p:nvPr>
        </p:nvCxnSpPr>
        <p:spPr>
          <a:xfrm>
            <a:off x="3045309" y="247967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TLSHAPE_TB_00000000000000000000000000000000_TimescaleInterval3"/>
          <p:cNvSpPr txBox="1"/>
          <p:nvPr>
            <p:custDataLst>
              <p:tags r:id="rId48"/>
            </p:custDataLst>
          </p:nvPr>
        </p:nvSpPr>
        <p:spPr>
          <a:xfrm>
            <a:off x="3108809" y="251364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1989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OTLSHAPE_TB_00000000000000000000000000000000_Separator3"/>
          <p:cNvCxnSpPr/>
          <p:nvPr>
            <p:custDataLst>
              <p:tags r:id="rId49"/>
            </p:custDataLst>
          </p:nvPr>
        </p:nvCxnSpPr>
        <p:spPr>
          <a:xfrm>
            <a:off x="4062948" y="247967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TLSHAPE_TB_00000000000000000000000000000000_TimescaleInterval4"/>
          <p:cNvSpPr txBox="1"/>
          <p:nvPr>
            <p:custDataLst>
              <p:tags r:id="rId50"/>
            </p:custDataLst>
          </p:nvPr>
        </p:nvSpPr>
        <p:spPr>
          <a:xfrm>
            <a:off x="4126448" y="251364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5" name="OTLSHAPE_TB_00000000000000000000000000000000_Separator4"/>
          <p:cNvCxnSpPr/>
          <p:nvPr>
            <p:custDataLst>
              <p:tags r:id="rId51"/>
            </p:custDataLst>
          </p:nvPr>
        </p:nvCxnSpPr>
        <p:spPr>
          <a:xfrm>
            <a:off x="5081052" y="247967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TLSHAPE_TB_00000000000000000000000000000000_TimescaleInterval5"/>
          <p:cNvSpPr txBox="1"/>
          <p:nvPr>
            <p:custDataLst>
              <p:tags r:id="rId52"/>
            </p:custDataLst>
          </p:nvPr>
        </p:nvSpPr>
        <p:spPr>
          <a:xfrm>
            <a:off x="5144552" y="251364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2001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7" name="OTLSHAPE_TB_00000000000000000000000000000000_Separator5"/>
          <p:cNvCxnSpPr/>
          <p:nvPr>
            <p:custDataLst>
              <p:tags r:id="rId53"/>
            </p:custDataLst>
          </p:nvPr>
        </p:nvCxnSpPr>
        <p:spPr>
          <a:xfrm>
            <a:off x="6098691" y="247967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TB_00000000000000000000000000000000_TimescaleInterval6"/>
          <p:cNvSpPr txBox="1"/>
          <p:nvPr>
            <p:custDataLst>
              <p:tags r:id="rId54"/>
            </p:custDataLst>
          </p:nvPr>
        </p:nvSpPr>
        <p:spPr>
          <a:xfrm>
            <a:off x="6162191" y="251364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OTLSHAPE_TB_00000000000000000000000000000000_Separator6"/>
          <p:cNvCxnSpPr/>
          <p:nvPr>
            <p:custDataLst>
              <p:tags r:id="rId55"/>
            </p:custDataLst>
          </p:nvPr>
        </p:nvCxnSpPr>
        <p:spPr>
          <a:xfrm>
            <a:off x="7116795" y="247967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TLSHAPE_TB_00000000000000000000000000000000_TimescaleInterval7"/>
          <p:cNvSpPr txBox="1"/>
          <p:nvPr>
            <p:custDataLst>
              <p:tags r:id="rId56"/>
            </p:custDataLst>
          </p:nvPr>
        </p:nvSpPr>
        <p:spPr>
          <a:xfrm>
            <a:off x="7180295" y="2513648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853" name="OTLSHAPE_M_38b882b68bf645549e193e78239657c1_Title"/>
          <p:cNvSpPr txBox="1"/>
          <p:nvPr>
            <p:custDataLst>
              <p:tags r:id="rId57"/>
            </p:custDataLst>
          </p:nvPr>
        </p:nvSpPr>
        <p:spPr>
          <a:xfrm>
            <a:off x="1170389" y="1972014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Game &amp; Watch</a:t>
            </a:r>
            <a:endParaRPr lang="en-US" sz="10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54" name="OTLSHAPE_M_38b882b68bf645549e193e78239657c1_Date"/>
          <p:cNvSpPr txBox="1"/>
          <p:nvPr>
            <p:custDataLst>
              <p:tags r:id="rId58"/>
            </p:custDataLst>
          </p:nvPr>
        </p:nvSpPr>
        <p:spPr>
          <a:xfrm>
            <a:off x="1321921" y="2152438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04/28/1980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855" name="OTLSHAPE_M_38b882b68bf645549e193e78239657c1_Shape"/>
          <p:cNvSpPr/>
          <p:nvPr>
            <p:custDataLst>
              <p:tags r:id="rId59"/>
            </p:custDataLst>
          </p:nvPr>
        </p:nvSpPr>
        <p:spPr>
          <a:xfrm>
            <a:off x="1497224" y="2301875"/>
            <a:ext cx="152400" cy="177800"/>
          </a:xfrm>
          <a:prstGeom prst="star8">
            <a:avLst/>
          </a:prstGeom>
          <a:solidFill>
            <a:srgbClr val="EA161E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6" name="OTLSHAPE_M_cc18241dc5514cb1b6bf20d134787796_Title"/>
          <p:cNvSpPr txBox="1"/>
          <p:nvPr>
            <p:custDataLst>
              <p:tags r:id="rId60"/>
            </p:custDataLst>
          </p:nvPr>
        </p:nvSpPr>
        <p:spPr>
          <a:xfrm>
            <a:off x="2806944" y="1972014"/>
            <a:ext cx="57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Game Boy 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57" name="OTLSHAPE_M_cc18241dc5514cb1b6bf20d134787796_Date"/>
          <p:cNvSpPr txBox="1"/>
          <p:nvPr>
            <p:custDataLst>
              <p:tags r:id="rId61"/>
            </p:custDataLst>
          </p:nvPr>
        </p:nvSpPr>
        <p:spPr>
          <a:xfrm>
            <a:off x="2845361" y="2152438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04/21/1989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858" name="OTLSHAPE_M_cc18241dc5514cb1b6bf20d134787796_Shape"/>
          <p:cNvSpPr/>
          <p:nvPr>
            <p:custDataLst>
              <p:tags r:id="rId62"/>
            </p:custDataLst>
          </p:nvPr>
        </p:nvSpPr>
        <p:spPr>
          <a:xfrm>
            <a:off x="3020664" y="2301875"/>
            <a:ext cx="152400" cy="177800"/>
          </a:xfrm>
          <a:prstGeom prst="star8">
            <a:avLst/>
          </a:prstGeom>
          <a:solidFill>
            <a:schemeClr val="dk1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9" name="OTLSHAPE_M_b4501f156a3f4d7eaf2c0d10da6a8426_Title"/>
          <p:cNvSpPr txBox="1"/>
          <p:nvPr>
            <p:custDataLst>
              <p:tags r:id="rId63"/>
            </p:custDataLst>
          </p:nvPr>
        </p:nvSpPr>
        <p:spPr>
          <a:xfrm>
            <a:off x="3843524" y="1134491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Virtual Boy 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60" name="OTLSHAPE_M_b4501f156a3f4d7eaf2c0d10da6a8426_Date"/>
          <p:cNvSpPr txBox="1"/>
          <p:nvPr>
            <p:custDataLst>
              <p:tags r:id="rId64"/>
            </p:custDataLst>
          </p:nvPr>
        </p:nvSpPr>
        <p:spPr>
          <a:xfrm>
            <a:off x="3905267" y="1314916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07/21/1995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861" name="OTLSHAPE_M_b4501f156a3f4d7eaf2c0d10da6a8426_Shape"/>
          <p:cNvSpPr/>
          <p:nvPr>
            <p:custDataLst>
              <p:tags r:id="rId65"/>
            </p:custDataLst>
          </p:nvPr>
        </p:nvSpPr>
        <p:spPr>
          <a:xfrm>
            <a:off x="4080570" y="2301875"/>
            <a:ext cx="152400" cy="177800"/>
          </a:xfrm>
          <a:prstGeom prst="star8">
            <a:avLst/>
          </a:prstGeom>
          <a:solidFill>
            <a:srgbClr val="B20E12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0" name="OTLSHAPE_M_3c0e0243c7684cca837d14abd669e4b2_Title"/>
          <p:cNvSpPr txBox="1"/>
          <p:nvPr>
            <p:custDataLst>
              <p:tags r:id="rId66"/>
            </p:custDataLst>
          </p:nvPr>
        </p:nvSpPr>
        <p:spPr>
          <a:xfrm>
            <a:off x="3846724" y="1972014"/>
            <a:ext cx="952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Game Boy Pocket 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41" name="OTLSHAPE_M_3c0e0243c7684cca837d14abd669e4b2_Date"/>
          <p:cNvSpPr txBox="1"/>
          <p:nvPr>
            <p:custDataLst>
              <p:tags r:id="rId67"/>
            </p:custDataLst>
          </p:nvPr>
        </p:nvSpPr>
        <p:spPr>
          <a:xfrm>
            <a:off x="4075261" y="2152438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07/21/1996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42" name="OTLSHAPE_M_3c0e0243c7684cca837d14abd669e4b2_Shape"/>
          <p:cNvSpPr/>
          <p:nvPr>
            <p:custDataLst>
              <p:tags r:id="rId68"/>
            </p:custDataLst>
          </p:nvPr>
        </p:nvSpPr>
        <p:spPr>
          <a:xfrm>
            <a:off x="4250563" y="2301875"/>
            <a:ext cx="152400" cy="177800"/>
          </a:xfrm>
          <a:prstGeom prst="star8">
            <a:avLst/>
          </a:prstGeom>
          <a:solidFill>
            <a:srgbClr val="B1B0B0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3" name="OTLSHAPE_M_b4a7a9334e4a4422a74ebf4b7bb2ed6a_Title"/>
          <p:cNvSpPr txBox="1"/>
          <p:nvPr>
            <p:custDataLst>
              <p:tags r:id="rId69"/>
            </p:custDataLst>
          </p:nvPr>
        </p:nvSpPr>
        <p:spPr>
          <a:xfrm>
            <a:off x="4187975" y="1553252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Game Boy Light 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44" name="OTLSHAPE_M_b4a7a9334e4a4422a74ebf4b7bb2ed6a_Date"/>
          <p:cNvSpPr txBox="1"/>
          <p:nvPr>
            <p:custDataLst>
              <p:tags r:id="rId70"/>
            </p:custDataLst>
          </p:nvPr>
        </p:nvSpPr>
        <p:spPr>
          <a:xfrm>
            <a:off x="4368802" y="1733677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04/14/1998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45" name="OTLSHAPE_M_b4a7a9334e4a4422a74ebf4b7bb2ed6a_Shape"/>
          <p:cNvSpPr/>
          <p:nvPr>
            <p:custDataLst>
              <p:tags r:id="rId71"/>
            </p:custDataLst>
          </p:nvPr>
        </p:nvSpPr>
        <p:spPr>
          <a:xfrm>
            <a:off x="4544104" y="2301875"/>
            <a:ext cx="152400" cy="177800"/>
          </a:xfrm>
          <a:prstGeom prst="star8">
            <a:avLst/>
          </a:prstGeom>
          <a:solidFill>
            <a:srgbClr val="D5D5D5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6" name="OTLSHAPE_M_85b835add5244f59a1beaf05036804fb_Title"/>
          <p:cNvSpPr txBox="1"/>
          <p:nvPr>
            <p:custDataLst>
              <p:tags r:id="rId72"/>
            </p:custDataLst>
          </p:nvPr>
        </p:nvSpPr>
        <p:spPr>
          <a:xfrm>
            <a:off x="4273397" y="296968"/>
            <a:ext cx="1231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Pokémon Pikachu 2 GS 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47" name="OTLSHAPE_M_85b835add5244f59a1beaf05036804fb_Date"/>
          <p:cNvSpPr txBox="1"/>
          <p:nvPr>
            <p:custDataLst>
              <p:tags r:id="rId73"/>
            </p:custDataLst>
          </p:nvPr>
        </p:nvSpPr>
        <p:spPr>
          <a:xfrm>
            <a:off x="4640977" y="477393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11/21/1999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48" name="OTLSHAPE_M_85b835add5244f59a1beaf05036804fb_Shape"/>
          <p:cNvSpPr/>
          <p:nvPr>
            <p:custDataLst>
              <p:tags r:id="rId74"/>
            </p:custDataLst>
          </p:nvPr>
        </p:nvSpPr>
        <p:spPr>
          <a:xfrm>
            <a:off x="4816279" y="2301875"/>
            <a:ext cx="152400" cy="177800"/>
          </a:xfrm>
          <a:prstGeom prst="star8">
            <a:avLst/>
          </a:prstGeom>
          <a:solidFill>
            <a:srgbClr val="FFCF54"/>
          </a:solidFill>
          <a:ln w="3175" cap="flat" cmpd="sng" algn="ctr">
            <a:solidFill>
              <a:srgbClr val="4FADF3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9" name="OTLSHAPE_M_8c55a7f73ff248ce9321c825b1cb635a_Title"/>
          <p:cNvSpPr txBox="1"/>
          <p:nvPr>
            <p:custDataLst>
              <p:tags r:id="rId75"/>
            </p:custDataLst>
          </p:nvPr>
        </p:nvSpPr>
        <p:spPr>
          <a:xfrm>
            <a:off x="4793087" y="715730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smtClean="0">
                <a:solidFill>
                  <a:schemeClr val="dk1"/>
                </a:solidFill>
                <a:latin typeface="Calibri" panose="020F0502020204030204" pitchFamily="34" charset="0"/>
              </a:rPr>
              <a:t>The GameCube</a:t>
            </a:r>
            <a:endParaRPr lang="en-US" sz="1000" b="1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50" name="OTLSHAPE_M_8c55a7f73ff248ce9321c825b1cb635a_Date"/>
          <p:cNvSpPr txBox="1"/>
          <p:nvPr>
            <p:custDataLst>
              <p:tags r:id="rId76"/>
            </p:custDataLst>
          </p:nvPr>
        </p:nvSpPr>
        <p:spPr>
          <a:xfrm>
            <a:off x="4948917" y="896154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09/14/2001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51" name="OTLSHAPE_M_8c55a7f73ff248ce9321c825b1cb635a_Shape"/>
          <p:cNvSpPr/>
          <p:nvPr>
            <p:custDataLst>
              <p:tags r:id="rId77"/>
            </p:custDataLst>
          </p:nvPr>
        </p:nvSpPr>
        <p:spPr>
          <a:xfrm>
            <a:off x="5124219" y="2301875"/>
            <a:ext cx="152400" cy="177800"/>
          </a:xfrm>
          <a:prstGeom prst="roundRect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2" name="OTLSHAPE_M_06df6734c2aa4b189e1b934e65fbc3b9_Title"/>
          <p:cNvSpPr txBox="1"/>
          <p:nvPr>
            <p:custDataLst>
              <p:tags r:id="rId78"/>
            </p:custDataLst>
          </p:nvPr>
        </p:nvSpPr>
        <p:spPr>
          <a:xfrm>
            <a:off x="4839375" y="1972014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Pokémon Mini </a:t>
            </a:r>
            <a:endParaRPr lang="en-US" sz="10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53" name="OTLSHAPE_M_06df6734c2aa4b189e1b934e65fbc3b9_Date"/>
          <p:cNvSpPr txBox="1"/>
          <p:nvPr>
            <p:custDataLst>
              <p:tags r:id="rId79"/>
            </p:custDataLst>
          </p:nvPr>
        </p:nvSpPr>
        <p:spPr>
          <a:xfrm>
            <a:off x="4991183" y="2152438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12/14/2001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54" name="OTLSHAPE_M_06df6734c2aa4b189e1b934e65fbc3b9_Shape"/>
          <p:cNvSpPr/>
          <p:nvPr>
            <p:custDataLst>
              <p:tags r:id="rId80"/>
            </p:custDataLst>
          </p:nvPr>
        </p:nvSpPr>
        <p:spPr>
          <a:xfrm>
            <a:off x="5166485" y="2301875"/>
            <a:ext cx="152400" cy="177800"/>
          </a:xfrm>
          <a:prstGeom prst="star8">
            <a:avLst/>
          </a:prstGeom>
          <a:solidFill>
            <a:srgbClr val="FCCE58"/>
          </a:solidFill>
          <a:ln w="6350" cap="flat" cmpd="sng" algn="ctr">
            <a:solidFill>
              <a:srgbClr val="4FADF3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5" name="OTLSHAPE_M_4cd03761cb6e4c089bbd94f110d96429_Title"/>
          <p:cNvSpPr txBox="1"/>
          <p:nvPr>
            <p:custDataLst>
              <p:tags r:id="rId81"/>
            </p:custDataLst>
          </p:nvPr>
        </p:nvSpPr>
        <p:spPr>
          <a:xfrm>
            <a:off x="5389561" y="1134491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Nintendo DS </a:t>
            </a:r>
            <a:endParaRPr lang="en-US" sz="10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56" name="OTLSHAPE_M_4cd03761cb6e4c089bbd94f110d96429_Date"/>
          <p:cNvSpPr txBox="1"/>
          <p:nvPr>
            <p:custDataLst>
              <p:tags r:id="rId82"/>
            </p:custDataLst>
          </p:nvPr>
        </p:nvSpPr>
        <p:spPr>
          <a:xfrm>
            <a:off x="5489552" y="1314916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11/21/2004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57" name="OTLSHAPE_M_4cd03761cb6e4c089bbd94f110d96429_Shape"/>
          <p:cNvSpPr/>
          <p:nvPr>
            <p:custDataLst>
              <p:tags r:id="rId83"/>
            </p:custDataLst>
          </p:nvPr>
        </p:nvSpPr>
        <p:spPr>
          <a:xfrm>
            <a:off x="5664854" y="2301875"/>
            <a:ext cx="152400" cy="177800"/>
          </a:xfrm>
          <a:prstGeom prst="star8">
            <a:avLst/>
          </a:prstGeom>
          <a:solidFill>
            <a:schemeClr val="dk1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8" name="OTLSHAPE_M_15b08a87fc7c41e4a5a008c78f5a9d68_Title"/>
          <p:cNvSpPr txBox="1"/>
          <p:nvPr>
            <p:custDataLst>
              <p:tags r:id="rId84"/>
            </p:custDataLst>
          </p:nvPr>
        </p:nvSpPr>
        <p:spPr>
          <a:xfrm>
            <a:off x="5495997" y="1553252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Nintendo DS Lite 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59" name="OTLSHAPE_M_15b08a87fc7c41e4a5a008c78f5a9d68_Date"/>
          <p:cNvSpPr txBox="1"/>
          <p:nvPr>
            <p:custDataLst>
              <p:tags r:id="rId85"/>
            </p:custDataLst>
          </p:nvPr>
        </p:nvSpPr>
        <p:spPr>
          <a:xfrm>
            <a:off x="5705992" y="1733677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03/02/2006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60" name="OTLSHAPE_M_15b08a87fc7c41e4a5a008c78f5a9d68_Shape"/>
          <p:cNvSpPr/>
          <p:nvPr>
            <p:custDataLst>
              <p:tags r:id="rId86"/>
            </p:custDataLst>
          </p:nvPr>
        </p:nvSpPr>
        <p:spPr>
          <a:xfrm>
            <a:off x="5881294" y="2301875"/>
            <a:ext cx="152400" cy="177800"/>
          </a:xfrm>
          <a:prstGeom prst="star8">
            <a:avLst/>
          </a:prstGeom>
          <a:solidFill>
            <a:srgbClr val="737373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1" name="OTLSHAPE_M_7080ba867a3f43ab96bc171b0e100d39_Title"/>
          <p:cNvSpPr txBox="1"/>
          <p:nvPr>
            <p:custDataLst>
              <p:tags r:id="rId87"/>
            </p:custDataLst>
          </p:nvPr>
        </p:nvSpPr>
        <p:spPr>
          <a:xfrm>
            <a:off x="6043252" y="1972014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Nintendo DSi </a:t>
            </a:r>
            <a:endParaRPr lang="en-US" sz="10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62" name="OTLSHAPE_M_7080ba867a3f43ab96bc171b0e100d39_Date"/>
          <p:cNvSpPr txBox="1"/>
          <p:nvPr>
            <p:custDataLst>
              <p:tags r:id="rId88"/>
            </p:custDataLst>
          </p:nvPr>
        </p:nvSpPr>
        <p:spPr>
          <a:xfrm>
            <a:off x="6158844" y="2152438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11/01/2008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63" name="OTLSHAPE_M_7080ba867a3f43ab96bc171b0e100d39_Shape"/>
          <p:cNvSpPr/>
          <p:nvPr>
            <p:custDataLst>
              <p:tags r:id="rId89"/>
            </p:custDataLst>
          </p:nvPr>
        </p:nvSpPr>
        <p:spPr>
          <a:xfrm>
            <a:off x="6334146" y="2301875"/>
            <a:ext cx="152400" cy="177800"/>
          </a:xfrm>
          <a:prstGeom prst="star8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4" name="OTLSHAPE_M_062bf4cd33c141159c17ff23d0acd012_Title"/>
          <p:cNvSpPr txBox="1"/>
          <p:nvPr>
            <p:custDataLst>
              <p:tags r:id="rId90"/>
            </p:custDataLst>
          </p:nvPr>
        </p:nvSpPr>
        <p:spPr>
          <a:xfrm>
            <a:off x="6484950" y="715730"/>
            <a:ext cx="876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Nintendo DSi XL 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65" name="OTLSHAPE_M_062bf4cd33c141159c17ff23d0acd012_Date"/>
          <p:cNvSpPr txBox="1"/>
          <p:nvPr>
            <p:custDataLst>
              <p:tags r:id="rId91"/>
            </p:custDataLst>
          </p:nvPr>
        </p:nvSpPr>
        <p:spPr>
          <a:xfrm>
            <a:off x="6676720" y="896154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11/21/2011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66" name="OTLSHAPE_M_062bf4cd33c141159c17ff23d0acd012_Shape"/>
          <p:cNvSpPr/>
          <p:nvPr>
            <p:custDataLst>
              <p:tags r:id="rId92"/>
            </p:custDataLst>
          </p:nvPr>
        </p:nvSpPr>
        <p:spPr>
          <a:xfrm>
            <a:off x="6852023" y="2301875"/>
            <a:ext cx="152400" cy="177800"/>
          </a:xfrm>
          <a:prstGeom prst="star8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7" name="OTLSHAPE_M_04db9822d360418582e8b902441a9052_Title"/>
          <p:cNvSpPr txBox="1"/>
          <p:nvPr>
            <p:custDataLst>
              <p:tags r:id="rId93"/>
            </p:custDataLst>
          </p:nvPr>
        </p:nvSpPr>
        <p:spPr>
          <a:xfrm>
            <a:off x="6945926" y="113449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Wii U</a:t>
            </a:r>
            <a:endParaRPr lang="en-US" sz="10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68" name="OTLSHAPE_M_04db9822d360418582e8b902441a9052_Date"/>
          <p:cNvSpPr txBox="1"/>
          <p:nvPr>
            <p:custDataLst>
              <p:tags r:id="rId94"/>
            </p:custDataLst>
          </p:nvPr>
        </p:nvSpPr>
        <p:spPr>
          <a:xfrm>
            <a:off x="6845321" y="1314916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11/18/2012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69" name="OTLSHAPE_M_04db9822d360418582e8b902441a9052_Shape"/>
          <p:cNvSpPr/>
          <p:nvPr>
            <p:custDataLst>
              <p:tags r:id="rId95"/>
            </p:custDataLst>
          </p:nvPr>
        </p:nvSpPr>
        <p:spPr>
          <a:xfrm>
            <a:off x="7020623" y="2301875"/>
            <a:ext cx="152400" cy="177800"/>
          </a:xfrm>
          <a:prstGeom prst="roundRect">
            <a:avLst/>
          </a:prstGeom>
          <a:solidFill>
            <a:srgbClr val="2F3699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0" name="OTLSHAPE_M_06be0815419a42c7ab44206b4a7fd908_Title"/>
          <p:cNvSpPr txBox="1"/>
          <p:nvPr>
            <p:custDataLst>
              <p:tags r:id="rId96"/>
            </p:custDataLst>
          </p:nvPr>
        </p:nvSpPr>
        <p:spPr>
          <a:xfrm>
            <a:off x="6851128" y="1553252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Nintendo 2 DS 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71" name="OTLSHAPE_M_06be0815419a42c7ab44206b4a7fd908_Date"/>
          <p:cNvSpPr txBox="1"/>
          <p:nvPr>
            <p:custDataLst>
              <p:tags r:id="rId97"/>
            </p:custDataLst>
          </p:nvPr>
        </p:nvSpPr>
        <p:spPr>
          <a:xfrm>
            <a:off x="6997664" y="1733677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10/12/2013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72" name="OTLSHAPE_M_06be0815419a42c7ab44206b4a7fd908_Shape"/>
          <p:cNvSpPr/>
          <p:nvPr>
            <p:custDataLst>
              <p:tags r:id="rId98"/>
            </p:custDataLst>
          </p:nvPr>
        </p:nvSpPr>
        <p:spPr>
          <a:xfrm>
            <a:off x="7172967" y="2301875"/>
            <a:ext cx="152400" cy="177800"/>
          </a:xfrm>
          <a:prstGeom prst="star8">
            <a:avLst/>
          </a:prstGeom>
          <a:solidFill>
            <a:srgbClr val="B20E12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" name="OTLSHAPE_M_5cd9a81415d04e6fa511e5144f4bdc2e_Title"/>
          <p:cNvSpPr txBox="1"/>
          <p:nvPr>
            <p:custDataLst>
              <p:tags r:id="rId99"/>
            </p:custDataLst>
          </p:nvPr>
        </p:nvSpPr>
        <p:spPr>
          <a:xfrm>
            <a:off x="7261593" y="1972014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NES Classic Edition 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74" name="OTLSHAPE_M_5cd9a81415d04e6fa511e5144f4bdc2e_Date"/>
          <p:cNvSpPr txBox="1"/>
          <p:nvPr>
            <p:custDataLst>
              <p:tags r:id="rId100"/>
            </p:custDataLst>
          </p:nvPr>
        </p:nvSpPr>
        <p:spPr>
          <a:xfrm>
            <a:off x="7520186" y="2152438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11/10/2016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OTLSHAPE_M_5cd9a81415d04e6fa511e5144f4bdc2e_Shape"/>
          <p:cNvSpPr/>
          <p:nvPr>
            <p:custDataLst>
              <p:tags r:id="rId101"/>
            </p:custDataLst>
          </p:nvPr>
        </p:nvSpPr>
        <p:spPr>
          <a:xfrm>
            <a:off x="7695488" y="2301875"/>
            <a:ext cx="152400" cy="177800"/>
          </a:xfrm>
          <a:prstGeom prst="roundRect">
            <a:avLst/>
          </a:prstGeom>
          <a:solidFill>
            <a:srgbClr val="2F3699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6" name="OTLSHAPE_M_4ec7ce341b644a0ba7f8ecf787c8b3b0_Title"/>
          <p:cNvSpPr txBox="1"/>
          <p:nvPr>
            <p:custDataLst>
              <p:tags r:id="rId102"/>
            </p:custDataLst>
          </p:nvPr>
        </p:nvSpPr>
        <p:spPr>
          <a:xfrm>
            <a:off x="634097" y="3086312"/>
            <a:ext cx="889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smtClean="0">
                <a:solidFill>
                  <a:schemeClr val="dk1"/>
                </a:solidFill>
                <a:latin typeface="Calibri" panose="020F0502020204030204" pitchFamily="34" charset="0"/>
              </a:rPr>
              <a:t>Color TV Game 6</a:t>
            </a:r>
            <a:endParaRPr lang="en-US" sz="1000" b="1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OTLSHAPE_M_4ec7ce341b644a0ba7f8ecf787c8b3b0_Date"/>
          <p:cNvSpPr txBox="1"/>
          <p:nvPr>
            <p:custDataLst>
              <p:tags r:id="rId103"/>
            </p:custDataLst>
          </p:nvPr>
        </p:nvSpPr>
        <p:spPr>
          <a:xfrm>
            <a:off x="828661" y="2936875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06/01/1977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78" name="OTLSHAPE_M_4ec7ce341b644a0ba7f8ecf787c8b3b0_Shape"/>
          <p:cNvSpPr/>
          <p:nvPr>
            <p:custDataLst>
              <p:tags r:id="rId104"/>
            </p:custDataLst>
          </p:nvPr>
        </p:nvSpPr>
        <p:spPr>
          <a:xfrm>
            <a:off x="1003963" y="2733675"/>
            <a:ext cx="152400" cy="177800"/>
          </a:xfrm>
          <a:prstGeom prst="roundRect">
            <a:avLst/>
          </a:prstGeom>
          <a:solidFill>
            <a:srgbClr val="FEBA0A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9" name="OTLSHAPE_M_1deb7df932944af7bc6aef80ba2cfb6b_Title"/>
          <p:cNvSpPr txBox="1"/>
          <p:nvPr>
            <p:custDataLst>
              <p:tags r:id="rId105"/>
            </p:custDataLst>
          </p:nvPr>
        </p:nvSpPr>
        <p:spPr>
          <a:xfrm>
            <a:off x="2393343" y="3086312"/>
            <a:ext cx="215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2" smtClean="0">
                <a:solidFill>
                  <a:schemeClr val="dk1"/>
                </a:solidFill>
                <a:latin typeface="Calibri" panose="020F0502020204030204" pitchFamily="34" charset="0"/>
              </a:rPr>
              <a:t>NES</a:t>
            </a:r>
            <a:endParaRPr lang="en-US" sz="1000" b="1" spc="-1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OTLSHAPE_M_1deb7df932944af7bc6aef80ba2cfb6b_Date"/>
          <p:cNvSpPr txBox="1"/>
          <p:nvPr>
            <p:custDataLst>
              <p:tags r:id="rId106"/>
            </p:custDataLst>
          </p:nvPr>
        </p:nvSpPr>
        <p:spPr>
          <a:xfrm>
            <a:off x="2250384" y="2936875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10/18/1985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81" name="OTLSHAPE_M_1deb7df932944af7bc6aef80ba2cfb6b_Shape"/>
          <p:cNvSpPr/>
          <p:nvPr>
            <p:custDataLst>
              <p:tags r:id="rId107"/>
            </p:custDataLst>
          </p:nvPr>
        </p:nvSpPr>
        <p:spPr>
          <a:xfrm>
            <a:off x="2425686" y="2733675"/>
            <a:ext cx="152400" cy="177800"/>
          </a:xfrm>
          <a:prstGeom prst="roundRect">
            <a:avLst/>
          </a:prstGeom>
          <a:solidFill>
            <a:srgbClr val="CDCDCD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2" name="OTLSHAPE_M_d96556f6e3464c46b2290b85df3420d2_Title"/>
          <p:cNvSpPr txBox="1"/>
          <p:nvPr>
            <p:custDataLst>
              <p:tags r:id="rId108"/>
            </p:custDataLst>
          </p:nvPr>
        </p:nvSpPr>
        <p:spPr>
          <a:xfrm>
            <a:off x="3217925" y="3086312"/>
            <a:ext cx="546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Super NES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3" name="OTLSHAPE_M_d96556f6e3464c46b2290b85df3420d2_Date"/>
          <p:cNvSpPr txBox="1"/>
          <p:nvPr>
            <p:custDataLst>
              <p:tags r:id="rId109"/>
            </p:custDataLst>
          </p:nvPr>
        </p:nvSpPr>
        <p:spPr>
          <a:xfrm>
            <a:off x="3242013" y="2936875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08/23/1991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84" name="OTLSHAPE_M_d96556f6e3464c46b2290b85df3420d2_Shape"/>
          <p:cNvSpPr/>
          <p:nvPr>
            <p:custDataLst>
              <p:tags r:id="rId110"/>
            </p:custDataLst>
          </p:nvPr>
        </p:nvSpPr>
        <p:spPr>
          <a:xfrm>
            <a:off x="3417315" y="2733675"/>
            <a:ext cx="152400" cy="177800"/>
          </a:xfrm>
          <a:prstGeom prst="roundRect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OTLSHAPE_M_1401e73812b64d7ca2eb4c895c533cef_Title"/>
          <p:cNvSpPr txBox="1"/>
          <p:nvPr>
            <p:custDataLst>
              <p:tags r:id="rId111"/>
            </p:custDataLst>
          </p:nvPr>
        </p:nvSpPr>
        <p:spPr>
          <a:xfrm>
            <a:off x="3982267" y="3086312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Nintendo 64</a:t>
            </a:r>
            <a:endParaRPr lang="en-US" sz="10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6" name="OTLSHAPE_M_1401e73812b64d7ca2eb4c895c533cef_Date"/>
          <p:cNvSpPr txBox="1"/>
          <p:nvPr>
            <p:custDataLst>
              <p:tags r:id="rId112"/>
            </p:custDataLst>
          </p:nvPr>
        </p:nvSpPr>
        <p:spPr>
          <a:xfrm>
            <a:off x="4062256" y="2936875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06/23/1996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87" name="OTLSHAPE_M_1401e73812b64d7ca2eb4c895c533cef_Shape"/>
          <p:cNvSpPr/>
          <p:nvPr>
            <p:custDataLst>
              <p:tags r:id="rId113"/>
            </p:custDataLst>
          </p:nvPr>
        </p:nvSpPr>
        <p:spPr>
          <a:xfrm>
            <a:off x="4237558" y="2733675"/>
            <a:ext cx="152400" cy="177800"/>
          </a:xfrm>
          <a:prstGeom prst="roundRect">
            <a:avLst/>
          </a:prstGeom>
          <a:solidFill>
            <a:srgbClr val="4C4C4C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8" name="OTLSHAPE_M_a8d55d61261349e88aedb4260d6c1417_Title"/>
          <p:cNvSpPr txBox="1"/>
          <p:nvPr>
            <p:custDataLst>
              <p:tags r:id="rId114"/>
            </p:custDataLst>
          </p:nvPr>
        </p:nvSpPr>
        <p:spPr>
          <a:xfrm>
            <a:off x="4124242" y="4761357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Pokémon Pikachu </a:t>
            </a:r>
            <a:endParaRPr lang="en-US" sz="10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9" name="OTLSHAPE_M_a8d55d61261349e88aedb4260d6c1417_Date"/>
          <p:cNvSpPr txBox="1"/>
          <p:nvPr>
            <p:custDataLst>
              <p:tags r:id="rId115"/>
            </p:custDataLst>
          </p:nvPr>
        </p:nvSpPr>
        <p:spPr>
          <a:xfrm>
            <a:off x="4360441" y="4611920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03/27/1998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90" name="OTLSHAPE_M_a8d55d61261349e88aedb4260d6c1417_Shape"/>
          <p:cNvSpPr/>
          <p:nvPr>
            <p:custDataLst>
              <p:tags r:id="rId116"/>
            </p:custDataLst>
          </p:nvPr>
        </p:nvSpPr>
        <p:spPr>
          <a:xfrm>
            <a:off x="4535744" y="2733675"/>
            <a:ext cx="152400" cy="177800"/>
          </a:xfrm>
          <a:prstGeom prst="star8">
            <a:avLst/>
          </a:prstGeom>
          <a:solidFill>
            <a:srgbClr val="FFCF59"/>
          </a:solidFill>
          <a:ln w="3175" cap="flat" cmpd="sng" algn="ctr">
            <a:solidFill>
              <a:srgbClr val="4FADF3"/>
            </a:solidFill>
            <a:prstDash val="solid"/>
            <a:round/>
            <a:headEnd type="none" w="med" len="med"/>
            <a:tailEnd type="none" w="med" len="me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1" name="OTLSHAPE_M_110f92b20d8c49e493b3099ce4cd8799_Title"/>
          <p:cNvSpPr txBox="1"/>
          <p:nvPr>
            <p:custDataLst>
              <p:tags r:id="rId117"/>
            </p:custDataLst>
          </p:nvPr>
        </p:nvSpPr>
        <p:spPr>
          <a:xfrm>
            <a:off x="4264221" y="3505073"/>
            <a:ext cx="876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smtClean="0">
                <a:solidFill>
                  <a:schemeClr val="dk1"/>
                </a:solidFill>
                <a:latin typeface="Calibri" panose="020F0502020204030204" pitchFamily="34" charset="0"/>
              </a:rPr>
              <a:t>Game Boy Color </a:t>
            </a:r>
            <a:endParaRPr lang="en-US" sz="1000" b="1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92" name="OTLSHAPE_M_110f92b20d8c49e493b3099ce4cd8799_Date"/>
          <p:cNvSpPr txBox="1"/>
          <p:nvPr>
            <p:custDataLst>
              <p:tags r:id="rId118"/>
            </p:custDataLst>
          </p:nvPr>
        </p:nvSpPr>
        <p:spPr>
          <a:xfrm>
            <a:off x="4457050" y="3355636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10/21/1998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93" name="OTLSHAPE_M_110f92b20d8c49e493b3099ce4cd8799_Shape"/>
          <p:cNvSpPr/>
          <p:nvPr>
            <p:custDataLst>
              <p:tags r:id="rId119"/>
            </p:custDataLst>
          </p:nvPr>
        </p:nvSpPr>
        <p:spPr>
          <a:xfrm>
            <a:off x="4632352" y="2733675"/>
            <a:ext cx="152400" cy="177800"/>
          </a:xfrm>
          <a:prstGeom prst="star8">
            <a:avLst/>
          </a:prstGeom>
          <a:solidFill>
            <a:srgbClr val="8A46B7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4" name="OTLSHAPE_M_848ad0f643b748e7b28c62d3f063c720_Title"/>
          <p:cNvSpPr txBox="1"/>
          <p:nvPr>
            <p:custDataLst>
              <p:tags r:id="rId120"/>
            </p:custDataLst>
          </p:nvPr>
        </p:nvSpPr>
        <p:spPr>
          <a:xfrm>
            <a:off x="4602673" y="4342596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smtClean="0">
                <a:solidFill>
                  <a:schemeClr val="dk1"/>
                </a:solidFill>
                <a:latin typeface="Calibri" panose="020F0502020204030204" pitchFamily="34" charset="0"/>
              </a:rPr>
              <a:t>Game Boy Advance</a:t>
            </a:r>
            <a:endParaRPr lang="en-US" sz="1000" b="1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95" name="OTLSHAPE_M_848ad0f643b748e7b28c62d3f063c720_Date"/>
          <p:cNvSpPr txBox="1"/>
          <p:nvPr>
            <p:custDataLst>
              <p:tags r:id="rId121"/>
            </p:custDataLst>
          </p:nvPr>
        </p:nvSpPr>
        <p:spPr>
          <a:xfrm>
            <a:off x="4866706" y="4193159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03/21/2001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96" name="OTLSHAPE_M_848ad0f643b748e7b28c62d3f063c720_Shape"/>
          <p:cNvSpPr/>
          <p:nvPr>
            <p:custDataLst>
              <p:tags r:id="rId122"/>
            </p:custDataLst>
          </p:nvPr>
        </p:nvSpPr>
        <p:spPr>
          <a:xfrm>
            <a:off x="5042009" y="2733675"/>
            <a:ext cx="152400" cy="177800"/>
          </a:xfrm>
          <a:prstGeom prst="star8">
            <a:avLst/>
          </a:prstGeom>
          <a:solidFill>
            <a:srgbClr val="6F3198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7" name="OTLSHAPE_M_02055a581fb74c138fc7df146441809d_Title"/>
          <p:cNvSpPr txBox="1"/>
          <p:nvPr>
            <p:custDataLst>
              <p:tags r:id="rId123"/>
            </p:custDataLst>
          </p:nvPr>
        </p:nvSpPr>
        <p:spPr>
          <a:xfrm>
            <a:off x="4912909" y="3086312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Panasonic Q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98" name="OTLSHAPE_M_02055a581fb74c138fc7df146441809d_Date"/>
          <p:cNvSpPr txBox="1"/>
          <p:nvPr>
            <p:custDataLst>
              <p:tags r:id="rId124"/>
            </p:custDataLst>
          </p:nvPr>
        </p:nvSpPr>
        <p:spPr>
          <a:xfrm>
            <a:off x="4990718" y="2936875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12/13/2001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OTLSHAPE_M_02055a581fb74c138fc7df146441809d_Shape"/>
          <p:cNvSpPr/>
          <p:nvPr>
            <p:custDataLst>
              <p:tags r:id="rId125"/>
            </p:custDataLst>
          </p:nvPr>
        </p:nvSpPr>
        <p:spPr>
          <a:xfrm>
            <a:off x="5166020" y="2733675"/>
            <a:ext cx="152400" cy="177800"/>
          </a:xfrm>
          <a:prstGeom prst="roundRect">
            <a:avLst/>
          </a:prstGeom>
          <a:solidFill>
            <a:srgbClr val="0072BC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0" name="OTLSHAPE_M_8683c24ad5f74fd994faa032e387f095_Title"/>
          <p:cNvSpPr txBox="1"/>
          <p:nvPr>
            <p:custDataLst>
              <p:tags r:id="rId126"/>
            </p:custDataLst>
          </p:nvPr>
        </p:nvSpPr>
        <p:spPr>
          <a:xfrm>
            <a:off x="4832956" y="3923835"/>
            <a:ext cx="1206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smtClean="0">
                <a:solidFill>
                  <a:schemeClr val="dk1"/>
                </a:solidFill>
                <a:latin typeface="Calibri" panose="020F0502020204030204" pitchFamily="34" charset="0"/>
              </a:rPr>
              <a:t>Game Boy Advance SP </a:t>
            </a:r>
            <a:endParaRPr lang="en-US" sz="1000" b="1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01" name="OTLSHAPE_M_8683c24ad5f74fd994faa032e387f095_Date"/>
          <p:cNvSpPr txBox="1"/>
          <p:nvPr>
            <p:custDataLst>
              <p:tags r:id="rId127"/>
            </p:custDataLst>
          </p:nvPr>
        </p:nvSpPr>
        <p:spPr>
          <a:xfrm>
            <a:off x="5189508" y="3774398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02/14/2003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02" name="OTLSHAPE_M_8683c24ad5f74fd994faa032e387f095_Shape"/>
          <p:cNvSpPr/>
          <p:nvPr>
            <p:custDataLst>
              <p:tags r:id="rId128"/>
            </p:custDataLst>
          </p:nvPr>
        </p:nvSpPr>
        <p:spPr>
          <a:xfrm>
            <a:off x="5364811" y="2733675"/>
            <a:ext cx="152400" cy="177800"/>
          </a:xfrm>
          <a:prstGeom prst="star8">
            <a:avLst/>
          </a:prstGeom>
          <a:solidFill>
            <a:srgbClr val="C7C6C6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3" name="OTLSHAPE_M_28703f4dcac249f2b76c46c2e0ed9777_Title"/>
          <p:cNvSpPr txBox="1"/>
          <p:nvPr>
            <p:custDataLst>
              <p:tags r:id="rId129"/>
            </p:custDataLst>
          </p:nvPr>
        </p:nvSpPr>
        <p:spPr>
          <a:xfrm>
            <a:off x="5450884" y="3505073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smtClean="0">
                <a:solidFill>
                  <a:schemeClr val="dk1"/>
                </a:solidFill>
                <a:latin typeface="Calibri" panose="020F0502020204030204" pitchFamily="34" charset="0"/>
              </a:rPr>
              <a:t>Gameboy Micro</a:t>
            </a:r>
            <a:endParaRPr lang="en-US" sz="1000" b="1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04" name="OTLSHAPE_M_28703f4dcac249f2b76c46c2e0ed9777_Date"/>
          <p:cNvSpPr txBox="1"/>
          <p:nvPr>
            <p:custDataLst>
              <p:tags r:id="rId130"/>
            </p:custDataLst>
          </p:nvPr>
        </p:nvSpPr>
        <p:spPr>
          <a:xfrm>
            <a:off x="5627033" y="3355636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09/13/2005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05" name="OTLSHAPE_M_28703f4dcac249f2b76c46c2e0ed9777_Shape"/>
          <p:cNvSpPr/>
          <p:nvPr>
            <p:custDataLst>
              <p:tags r:id="rId131"/>
            </p:custDataLst>
          </p:nvPr>
        </p:nvSpPr>
        <p:spPr>
          <a:xfrm>
            <a:off x="5802335" y="2733675"/>
            <a:ext cx="152400" cy="177800"/>
          </a:xfrm>
          <a:prstGeom prst="star8">
            <a:avLst/>
          </a:prstGeom>
          <a:solidFill>
            <a:srgbClr val="C4C1C1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6" name="OTLSHAPE_M_0bc9e7509fcc40038bcf7e572f236528_Title"/>
          <p:cNvSpPr txBox="1"/>
          <p:nvPr>
            <p:custDataLst>
              <p:tags r:id="rId132"/>
            </p:custDataLst>
          </p:nvPr>
        </p:nvSpPr>
        <p:spPr>
          <a:xfrm>
            <a:off x="5984082" y="3086312"/>
            <a:ext cx="177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chemeClr val="dk1"/>
                </a:solidFill>
                <a:latin typeface="Calibri" panose="020F0502020204030204" pitchFamily="34" charset="0"/>
              </a:rPr>
              <a:t>Wii</a:t>
            </a:r>
            <a:endParaRPr lang="en-US" sz="1000" b="1" spc="-1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07" name="OTLSHAPE_M_0bc9e7509fcc40038bcf7e572f236528_Date"/>
          <p:cNvSpPr txBox="1"/>
          <p:nvPr>
            <p:custDataLst>
              <p:tags r:id="rId133"/>
            </p:custDataLst>
          </p:nvPr>
        </p:nvSpPr>
        <p:spPr>
          <a:xfrm>
            <a:off x="5827681" y="2936875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11/19/2006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08" name="OTLSHAPE_M_0bc9e7509fcc40038bcf7e572f236528_Shape"/>
          <p:cNvSpPr/>
          <p:nvPr>
            <p:custDataLst>
              <p:tags r:id="rId134"/>
            </p:custDataLst>
          </p:nvPr>
        </p:nvSpPr>
        <p:spPr>
          <a:xfrm>
            <a:off x="6002984" y="2733675"/>
            <a:ext cx="152400" cy="177800"/>
          </a:xfrm>
          <a:prstGeom prst="roundRect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9" name="OTLSHAPE_M_9b8ffaff95ca46a6a0b7d904de0d39a3_Title"/>
          <p:cNvSpPr txBox="1"/>
          <p:nvPr>
            <p:custDataLst>
              <p:tags r:id="rId135"/>
            </p:custDataLst>
          </p:nvPr>
        </p:nvSpPr>
        <p:spPr>
          <a:xfrm>
            <a:off x="6434410" y="3086312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Nintendo 3DS</a:t>
            </a:r>
            <a:endParaRPr lang="en-US" sz="10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OTLSHAPE_M_9b8ffaff95ca46a6a0b7d904de0d39a3_Date"/>
          <p:cNvSpPr txBox="1"/>
          <p:nvPr>
            <p:custDataLst>
              <p:tags r:id="rId136"/>
            </p:custDataLst>
          </p:nvPr>
        </p:nvSpPr>
        <p:spPr>
          <a:xfrm>
            <a:off x="6552244" y="2936875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02/26/2011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11" name="OTLSHAPE_M_9b8ffaff95ca46a6a0b7d904de0d39a3_Shape"/>
          <p:cNvSpPr/>
          <p:nvPr>
            <p:custDataLst>
              <p:tags r:id="rId137"/>
            </p:custDataLst>
          </p:nvPr>
        </p:nvSpPr>
        <p:spPr>
          <a:xfrm>
            <a:off x="6727547" y="2733675"/>
            <a:ext cx="152400" cy="177800"/>
          </a:xfrm>
          <a:prstGeom prst="star8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2" name="OTLSHAPE_M_eeff40bb98f94515ae024cb3898a9920_Title"/>
          <p:cNvSpPr txBox="1"/>
          <p:nvPr>
            <p:custDataLst>
              <p:tags r:id="rId138"/>
            </p:custDataLst>
          </p:nvPr>
        </p:nvSpPr>
        <p:spPr>
          <a:xfrm>
            <a:off x="6584472" y="4418796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Nintendo 3DS XL 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OTLSHAPE_M_eeff40bb98f94515ae024cb3898a9920_Date"/>
          <p:cNvSpPr txBox="1"/>
          <p:nvPr>
            <p:custDataLst>
              <p:tags r:id="rId139"/>
            </p:custDataLst>
          </p:nvPr>
        </p:nvSpPr>
        <p:spPr>
          <a:xfrm>
            <a:off x="6792837" y="4269359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07/28/2012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14" name="OTLSHAPE_M_eeff40bb98f94515ae024cb3898a9920_Shape"/>
          <p:cNvSpPr/>
          <p:nvPr>
            <p:custDataLst>
              <p:tags r:id="rId140"/>
            </p:custDataLst>
          </p:nvPr>
        </p:nvSpPr>
        <p:spPr>
          <a:xfrm>
            <a:off x="6968139" y="2733675"/>
            <a:ext cx="152400" cy="177800"/>
          </a:xfrm>
          <a:prstGeom prst="star8">
            <a:avLst/>
          </a:prstGeom>
          <a:solidFill>
            <a:srgbClr val="737373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5" name="OTLSHAPE_M_5e01a82fcd7c4835b1732529ee7d95aa_Title"/>
          <p:cNvSpPr txBox="1"/>
          <p:nvPr>
            <p:custDataLst>
              <p:tags r:id="rId141"/>
            </p:custDataLst>
          </p:nvPr>
        </p:nvSpPr>
        <p:spPr>
          <a:xfrm>
            <a:off x="6861067" y="400003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Wii Mini </a:t>
            </a:r>
            <a:endParaRPr lang="en-US" sz="10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16" name="OTLSHAPE_M_5e01a82fcd7c4835b1732529ee7d95aa_Date"/>
          <p:cNvSpPr txBox="1"/>
          <p:nvPr>
            <p:custDataLst>
              <p:tags r:id="rId142"/>
            </p:custDataLst>
          </p:nvPr>
        </p:nvSpPr>
        <p:spPr>
          <a:xfrm>
            <a:off x="6854145" y="3850598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12/07/2012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17" name="OTLSHAPE_M_5e01a82fcd7c4835b1732529ee7d95aa_Shape"/>
          <p:cNvSpPr/>
          <p:nvPr>
            <p:custDataLst>
              <p:tags r:id="rId143"/>
            </p:custDataLst>
          </p:nvPr>
        </p:nvSpPr>
        <p:spPr>
          <a:xfrm>
            <a:off x="7029448" y="2733675"/>
            <a:ext cx="152400" cy="177800"/>
          </a:xfrm>
          <a:prstGeom prst="roundRect">
            <a:avLst/>
          </a:prstGeom>
          <a:solidFill>
            <a:srgbClr val="2F3699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8" name="OTLSHAPE_M_63564cb178b34d009750a4e60ca8fb00_Title"/>
          <p:cNvSpPr txBox="1"/>
          <p:nvPr>
            <p:custDataLst>
              <p:tags r:id="rId144"/>
            </p:custDataLst>
          </p:nvPr>
        </p:nvSpPr>
        <p:spPr>
          <a:xfrm>
            <a:off x="6791592" y="3581273"/>
            <a:ext cx="1244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Calibri" panose="020F0502020204030204" pitchFamily="34" charset="0"/>
              </a:rPr>
              <a:t>New Nintendo 3DS + XL</a:t>
            </a:r>
            <a:endParaRPr lang="en-US" sz="1000" b="1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OTLSHAPE_M_63564cb178b34d009750a4e60ca8fb00_Date"/>
          <p:cNvSpPr txBox="1"/>
          <p:nvPr>
            <p:custDataLst>
              <p:tags r:id="rId145"/>
            </p:custDataLst>
          </p:nvPr>
        </p:nvSpPr>
        <p:spPr>
          <a:xfrm>
            <a:off x="7166729" y="3431836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10/11/2014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20" name="OTLSHAPE_M_63564cb178b34d009750a4e60ca8fb00_Shape"/>
          <p:cNvSpPr/>
          <p:nvPr>
            <p:custDataLst>
              <p:tags r:id="rId146"/>
            </p:custDataLst>
          </p:nvPr>
        </p:nvSpPr>
        <p:spPr>
          <a:xfrm>
            <a:off x="7342032" y="2733675"/>
            <a:ext cx="152400" cy="177800"/>
          </a:xfrm>
          <a:prstGeom prst="star8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1" name="OTLSHAPE_M_d179300b519f4ab7826da792dfa39bd2_Title"/>
          <p:cNvSpPr txBox="1"/>
          <p:nvPr>
            <p:custDataLst>
              <p:tags r:id="rId147"/>
            </p:custDataLst>
          </p:nvPr>
        </p:nvSpPr>
        <p:spPr>
          <a:xfrm>
            <a:off x="7368581" y="3162512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Nintendo Switch </a:t>
            </a:r>
            <a:endParaRPr lang="en-US" sz="10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22" name="OTLSHAPE_M_d179300b519f4ab7826da792dfa39bd2_Date"/>
          <p:cNvSpPr txBox="1"/>
          <p:nvPr>
            <p:custDataLst>
              <p:tags r:id="rId148"/>
            </p:custDataLst>
          </p:nvPr>
        </p:nvSpPr>
        <p:spPr>
          <a:xfrm>
            <a:off x="7572670" y="3013075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chemeClr val="dk2"/>
                </a:solidFill>
                <a:latin typeface="Calibri" panose="020F0502020204030204" pitchFamily="34" charset="0"/>
              </a:rPr>
              <a:t>03/03/2017</a:t>
            </a:r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23" name="OTLSHAPE_M_d179300b519f4ab7826da792dfa39bd2_Shape"/>
          <p:cNvSpPr/>
          <p:nvPr>
            <p:custDataLst>
              <p:tags r:id="rId149"/>
            </p:custDataLst>
          </p:nvPr>
        </p:nvSpPr>
        <p:spPr>
          <a:xfrm>
            <a:off x="7709873" y="2733675"/>
            <a:ext cx="228600" cy="254000"/>
          </a:xfrm>
          <a:prstGeom prst="diamond">
            <a:avLst/>
          </a:prstGeom>
          <a:solidFill>
            <a:srgbClr val="525151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98897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Sb2FkbWFwIiwiSXNUZW1wbGF0ZSI6ZmFsc2UsIlZlcnNpb24iOnsiJGlkIjoiMiIsIlZlcnNpb24iOiIzLjEuMCIsIk9yaWdpbmFsQXNzZW1ibHlWZXJzaW9uIjoiMy4xMC4wMy4wMCIsIkVkaXRpb24iOiJQbHVzIiwiSXNQbHVzRWRpdGlvbiI6dHJ1ZX0sIkVmZmVjdCI6MC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yMjYsIkciOjcsIkIiOjJ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IxNCwiRyI6MiwiQiI6Mn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MCwiUiI6MCwiRyI6MCwiQiI6MH19LCJJc1Zpc2libGUiOmZhbHN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OTQsIkciOjIwNCwiQiI6MjQz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nRydWUsIlNlZ21lbnRTZXBhcmF0b3JPcGFjaXR5IjozMCwiRm9udFNldHRpbmdzIjp7IiRpZCI6IjQxIiwiRm9udFNpemUiOjEyLCJGb250TmFtZSI6IkNhbGlicmkiLCJJc0JvbGQiOmZhbHNlLCJJc0l0YWxpYyI6ZmFsc2UsIklzVW5kZXJsaW5lZCI6ZmFsc2UsIlBhcmVudFN0eWxlIjpudWxsfSwiQXV0b1NpemUiOjAsIkZvcmVncm91bmQiOnsiJGlkIjoiNDIiLCJDb2xvciI6eyIkaWQiOiI0MyIsIkEiOjI1NSwiUiI6MjU1LCJHIjoyNTUsIkIiOjI1NX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3NywiUiI6MjU1LCJHIjowLCJCIjowfX0sIkFwcGVuZFllYXJPblllYXJDaGFuZ2UiOnRydWUsIkVsYXBzZWRUaW1lRm9ybWF0IjowLCJUb2RheU1hcmtlclBvc2l0aW9uIjowLCJRdWlja1Bvc2l0aW9uIjozLCJBYnNvbHV0ZVBvc2l0aW9uIjoxOTAuMjUsIk1hcmdpbiI6eyIkaWQiOiI0OSIsIlRvcCI6MCwiTGVmdCI6MTAsIlJpZ2h0IjoxMCwiQm90dG9tIjowfSwiUGFkZGluZyI6eyIkaWQiOiI1MCIsIlRvcCI6MCwiTGVmdCI6MCwiUmlnaHQiOjAsIkJvdHRvbSI6MH0sIkJhY2tncm91bmQiOnsiJGlkIjoiNTEiLCJDb2xvciI6eyIkaWQiOiI1MiIsIkEiOjI1NSwiUiI6NDcsIkciOjU0LCJCIjoxNTN9fSwiSXNWaXNpYmxlIjp0cnVlLCJXaWR0aCI6MC4wLCJIZWlnaHQiOjAuMCwiQm9yZGVyU3R5bGUiOm51bGwsIlBhcmVudFN0eWxlIjpudWxsfSwiRGVmYXVsdE1pbGVzdG9uZVN0eWxlIjp7IiRpZCI6IjUzIiwiU2hhcGUiOjA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3OSwiRyI6MTI5LCJCIjoxODl9fSwiTGluZVdlaWdodCI6MS4wLCJMaW5lVHlwZSI6MCwiUGFyZW50U3R5bGUiOm51bGx9LCJJc0JlbG93VGltZWJhbmQiOmZhbHNlLCJIaWRlRGF0ZSI6ZmFsc2UsIlNoYXBlU2l6ZSI6MS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udWxsLCJJc1Zpc2libGUiOnRydWUsIldpZHRoIjoxOC4wLCJIZWlnaHQiOjIwLjAsIkJvcmRlclN0eWxlIjp7IiRpZCI6IjYyIiwiTGluZUNvbG9yIjp7IiRpZCI6IjYzIiwiJHR5cGUiOiJOTFJFLkNvbW1vbi5Eb20uU29saWRDb2xvckJydXNoLCBOTFJFLkNvbW1vbiIsIkNvbG9yIjp7IiRpZCI6IjY0IiwiQSI6MjU1LCJSIjoyNTUsIkciOjAsIkIiOjB9fSwiTGluZVdlaWdodCI6MC4wLCJMaW5lVHlwZSI6MCwiUGFyZW50U3R5bGUiOm51bGx9LCJQYXJlbnRTdHlsZSI6bnVsbH0sIlRpdGxlU3R5bGUiOnsiJGlkIjoiNjUiLCJGb250U2V0dGluZ3MiOnsiJGlkIjoiNjYiLCJGb250U2l6ZSI6MTAsIkZvbnROYW1lIjoiQ2FsaWJyaSIsIklzQm9sZCI6dHJ1ZSwiSXNJdGFsaWMiOmZhbHNlLCJJc1VuZGVybGluZWQiOmZhbHNlLCJQYXJlbnRTdHlsZSI6bnVsbH0sIkF1dG9TaXplIjowLCJGb3JlZ3JvdW5kIjp7IiRpZCI6IjY3IiwiQ29sb3IiOnsiJGlkIjoiNjgiLCJBIjoyNTUsIlIiOjAsIkciOjAsIkIiOjB9fSwiTWF4V2lkdGgiOjIwMC4wLCJNYXhIZWlnaHQiOiJJbmZpbml0eSIsIlNtYXJ0Rm9yZWdyb3VuZElzQWN0aXZlIjpmYWxzZSwiSG9yaXpvbnRhbEFsaWdubWVudCI6MS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4LCJGb250TmFtZSI6IkNhbGlicmkiLCJJc0JvbGQiOmZhbHNlLCJJc0l0YWxpYyI6ZmFsc2UsIklzVW5kZXJsaW5lZCI6ZmFsc2UsIlBhcmVudFN0eWxlIjpudWxsfSwiQXV0b1NpemUiOjAsIkZvcmVncm91bmQiOnsiJGlkIjoiNzQiLCJDb2xvciI6eyIkaWQiOiI3NSIsIkEiOjI1NSwiUiI6MzMsIkciOjM5LCJCIjo2OX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k1NL2RkL3l5eXkiLCJTZXBhcmF0b3IiOiIvIiwiVXNlSW50ZXJuYXRpb25hbERhdGVGb3JtYXQiOmZhbHNlLCJEYXRlSXNWaXNpYmxlIjp0cnVlLCJUaW1lSXNWaXNpYmxlIjpmYWxzZSwiSG91ckRpZ2l0cyI6MSwiQW1QbURlc2lnbmF0b3IiOjJ9LCJJc1Zpc2libGUiOnRydWUsIlBhcmVudFN0eWxlIjpudWxsfSwiRGVmYXVsdFRhc2tTdHlsZSI6eyIkaWQiOiI4MCIsIlNoYXBlIjoyLCJTaGFwZVRoaWNrbmVzcyI6MCwiRHVyYXRpb25Gb3JtYXQiOjAsIlBlcmNlbnRhZ2VDb21wbGV0ZVN0eWxlIjp7IiRpZCI6IjgxIiwiRm9udFNldHRpbmdzIjp7IiRpZCI6IjgyIiwiRm9udFNpemUiOjEwLCJGb250TmFtZSI6IkNhbGlicmkiLCJJc0JvbGQiOmZhbHNlLCJJc0l0YWxpYyI6ZmFsc2UsIklzVW5kZXJsaW5lZCI6ZmFsc2UsIlBhcmVudFN0eWxlIjpudWxsfSwiQXV0b1NpemUiOjAsIkZvcmVncm91bmQiOnsiJGlkIjoiODMiLCJDb2xvciI6eyIkaWQiOiI4NCIsIkEiOjI1NSwiUiI6OTQsIkciOjIwNCwiQiI6MjQzfX0sIk1heFdpZHRoIjoyMDAuMCwiTWF4SGVpZ2h0IjoiSW5maW5pdHkiLCJTbWFydEZvcmVncm91bmRJc0FjdGl2ZSI6ZmFsc2UsIkhvcml6b250YWxBbGlnbm1lbnQiOjAsIlZlcnRpY2FsQWxpZ25tZW50IjowLCJTbWFydEZvcmVncm91bmQiOm51bGwsIk1hcmdpbiI6eyIkaWQiOiI4NSIsIlRvcCI6MCwiTGVmdCI6MCwiUmlnaHQiOjAsIkJvdHRvbSI6MH0sIlBhZGRpbmciOnsiJGlkIjoiODYiLCJUb3AiOjAsIkxlZnQiOjAsIlJpZ2h0IjowLCJCb3R0b20iOjB9LCJCYWNrZ3JvdW5kIjp7IiRpZCI6Ijg3IiwiQ29sb3IiOnsiJHJlZiI6IjIwIn19LCJJc1Zpc2libGUiOnRydWUsIldpZHRoIjowLjAsIkhlaWdodCI6MC4wLCJCb3JkZXJTdHlsZSI6bnVsbCwiUGFyZW50U3R5bGUiOm51bGx9LCJEdXJhdGlvblN0eWxlIjp7IiRpZCI6Ijg4IiwiRm9udFNldHRpbmdzIjp7IiRpZCI6Ijg5IiwiRm9udFNpemUiOjEwLCJGb250TmFtZSI6IkNhbGlicmkiLCJJc0JvbGQiOmZhbHNlLCJJc0l0YWxpYyI6ZmFsc2UsIklzVW5kZXJsaW5lZCI6ZmFsc2UsIlBhcmVudFN0eWxlIjpudWxsfSwiQXV0b1NpemUiOjAsIkZvcmVncm91bmQiOnsiJGlkIjoiOTAiLCJDb2xvciI6eyIkaWQiOiI5MSIsIkEiOjI1NSwiUiI6OTQsIkciOjIwNCwiQiI6MjQz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w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3MjAuMCwiTWF4SGVpZ2h0IjoiSW5maW5pdHkiLCJTbWFydEZvcmVncm91bmRJc0FjdGl2ZSI6ZmFsc2UsIkhvcml6b250YWxBbGlnbm1lbnQiOjE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MzMsIkciOjM5LCJCIjo2OX19LCJNYXhXaWR0aCI6MjAwLjAsIk1heEhlaWdodCI6IkluZmluaXR5IiwiU21hcnRGb3JlZ3JvdW5kSXNBY3RpdmUiOmZhbHNlLCJIb3Jpem9udGFsQWxpZ25tZW50IjowLCJWZXJ0aWNhbEFsaWdubWVudCI6MCwiU21hcnRGb3JlZ3JvdW5kIjpudWxsLCJNYXJnaW4iOnsiJGlkIjoiMTE4IiwiVG9wIjowLCJMZWZ0IjowLCJSaWdodCI6MCwiQm90dG9tIjowfSwiUGFkZGluZyI6eyIkaWQiOiIxMTkiLCJUb3AiOjAsIkxlZnQiOjAsIlJpZ2h0IjowLCJCb3R0b20iOjB9LCJCYWNrZ3JvdW5kIjp7IiRpZCI6IjEyMCIsIkNvbG9yIjp7IiRyZWYiOiIyMCJ9fSwiSXNWaXNpYmxlIjp0cnVlLCJXaWR0aCI6MC4wLCJIZWlnaHQiOjAuMCwiQm9yZGVyU3R5bGUiOm51bGwsIlBhcmVudFN0eWxlIjpudWxsfSwiRGF0ZUZvcm1hdCI6eyIkaWQiOiIxMjEiLCJGb3JtYXRTdHJpbmciOiJNTU0gZCIsIlNlcGFyYXRvciI6Ii8iLCJVc2VJbnRlcm5hdGlvbmFsRGF0ZUZvcm1hdCI6ZmFsc2UsIkRhdGVJc1Zpc2libGUiOnRydWUsIlRpbWVJc1Zpc2libGUiOmZhbHNlLCJIb3VyRGlnaXRzIjoxLCJBbVBtRGVzaWduYXRvciI6Mn0sIklzVmlzaWJsZSI6dHJ1ZSwiUGFyZW50U3R5bGUiOm51bGx9LCJTaG93RWxhcHNlZFRpbWVHcmFkaWVudFN0eWxlIjpmYWxzZX0sIlNjYWxlIjp7IiRpZCI6IjEyMiIsIlN0YXJ0RGF0ZSI6IjE5NzctMDYtMDFUMjM6NTk6MDAiLCJFbmREYXRlIjoiMjAxNy0wMy0wM1QyMzo1OTowMCIsIkZvcm1hdCI6Ik1NTSIsIlR5cGUiOjQsIkF1dG9EYXRlUmFuZ2UiOnRydWUsIldvcmtpbmdEYXlzIjozMSwiVG9kYXlNYXJrZXJUZXh0IjoiVG9kYXkiLCJBdXRvU2NhbGVUeXBlIjp0cnVlfSwiTWlsZXN0b25lcyI6W3siJGlkIjoiMTIzIiwiRGF0ZSI6IjE5NzctMDYtMDFUMjM6NTk6MDBaIiwiU3R5bGUiOnsiJGlkIjoiMTI0IiwiU2hhcGUiOjQsIkNvbm5lY3Rvck1hcmdpbiI6eyIkcmVmIjoiNTQifSwiQ29ubmVjdG9yU3R5bGUiOnsiJGlkIjoiMTI1IiwiTGluZUNvbG9yIjp7IiRpZCI6IjEyNiIsIiR0eXBlIjoiTkxSRS5Db21tb24uRG9tLlNvbGlkQ29sb3JCcnVzaCwgTkxSRS5Db21tb24iLCJDb2xvciI6eyIkaWQiOiIxMjciLCJBIjoxMjcsIlIiOjI1NCwiRyI6MTg2LCJCIjoxMH19LCJMaW5lV2VpZ2h0IjoxLjAsIkxpbmVUeXBlIjowLCJQYXJlbnRTdHlsZSI6eyIkcmVmIjoiNTUifX0sIklzQmVsb3dUaW1lYmFuZCI6dHJ1ZSwiSGlkZURhdGUiOmZhbHNlLCJTaGFwZVNpemUiOjAsIlNwYWNpbmciOjIuMCwiUGFkZGluZyI6eyIkcmVmIjoiNTgifSwiU2hhcGVTdHlsZSI6eyIkaWQiOiIxMjgiLCJNYXJnaW4iOnsiJHJlZiI6IjYwIn0sIlBhZGRpbmciOnsiJHJlZiI6IjYxIn0sIkJhY2tncm91bmQiOnsiJGlkIjoiMTI5IiwiQ29sb3IiOnsiJGlkIjoiMTMwIiwiQSI6MjU1LCJSIjoyNTQsIkciOjE4NiwiQiI6MTB9fSwiSXNWaXNpYmxlIjp0cnVlLCJXaWR0aCI6MTIuMCwiSGVpZ2h0IjoxNC4wLCJCb3JkZXJTdHlsZSI6eyIkaWQiOiIxMzEiLCJMaW5lQ29sb3IiOnsiJHJlZiI6IjYzIn0sIkxpbmVXZWlnaHQiOjAuMCwiTGluZVR5cGUiOjAsIlBhcmVudFN0eWxlIjp7IiRyZWYiOiI2MiJ9fSwiUGFyZW50U3R5bGUiOnsiJHJlZiI6IjU5In19LCJUaXRsZVN0eWxlIjp7IiRpZCI6IjEzMiIsIkZvbnRTZXR0aW5ncyI6eyIkaWQiOiIxMzM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zNCIsIkxpbmVDb2xvciI6bnVsbCwiTGluZVdlaWdodCI6MC4wLCJMaW5lVHlwZSI6MCwiUGFyZW50U3R5bGUiOm51bGx9LCJQYXJlbnRTdHlsZSI6eyIkcmVmIjoiNjUifX0sIkRhdGVTdHlsZSI6eyIkaWQiOiIxMzUiLCJGb250U2V0dGluZ3MiOnsiJGlkIjoiMTM2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Mzc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SWQiOiI0ZWM3Y2UzNC0xYjY0LTRhMGItYTdmOC1lY2Y3ODdjOGIzYjAiLCJJbXBvcnRJZCI6IjEiLCJUaXRsZSI6IkNvbG9yIFRWIEdhbWUgNiIsIk5vdGUiOm51bGwsIkh5cGVybGluayI6bnVsbCwiSXNDaGFuZ2VkIjpmYWxzZSwiSXNOZXciOmZhbHNlfSx7IiRpZCI6IjEzOCIsIkRhdGUiOiIxOTgwLTA0LTI4VDIzOjU5OjAwWiIsIlN0eWxlIjp7IiRpZCI6IjEzOSIsIlNoYXBlIjoxNCwiQ29ubmVjdG9yTWFyZ2luIjp7IiRyZWYiOiI1NCJ9LCJDb25uZWN0b3JTdHlsZSI6eyIkaWQiOiIxNDAiLCJMaW5lQ29sb3IiOnsiJGlkIjoiMTQxIiwiJHR5cGUiOiJOTFJFLkNvbW1vbi5Eb20uU29saWRDb2xvckJydXNoLCBOTFJFLkNvbW1vbiIsIkNvbG9yIjp7IiRpZCI6IjE0MiIsIkEiOjEyNywiUiI6MjM0LCJHIjoyMiwiQiI6MzB9fSwiTGluZVdlaWdodCI6MS4wLCJMaW5lVHlwZSI6MCwiUGFyZW50U3R5bGUiOnsiJHJlZiI6IjU1In19LCJJc0JlbG93VGltZWJhbmQiOmZhbHNlLCJIaWRlRGF0ZSI6ZmFsc2UsIlNoYXBlU2l6ZSI6MCwiU3BhY2luZyI6Mi4wLCJQYWRkaW5nIjp7IiRyZWYiOiI1OCJ9LCJTaGFwZVN0eWxlIjp7IiRpZCI6IjE0MyIsIk1hcmdpbiI6eyIkcmVmIjoiNjAifSwiUGFkZGluZyI6eyIkcmVmIjoiNjEifSwiQmFja2dyb3VuZCI6eyIkaWQiOiIxNDQiLCJDb2xvciI6eyIkaWQiOiIxNDUiLCJBIjoyNTUsIlIiOjIzNCwiRyI6MjIsIkIiOjMwfX0sIklzVmlzaWJsZSI6dHJ1ZSwiV2lkdGgiOjEyLjAsIkhlaWdodCI6MTQuMCwiQm9yZGVyU3R5bGUiOnsiJGlkIjoiMTQ2IiwiTGluZUNvbG9yIjp7IiRyZWYiOiI2MyJ9LCJMaW5lV2VpZ2h0IjowLjAsIkxpbmVUeXBlIjowLCJQYXJlbnRTdHlsZSI6eyIkcmVmIjoiNjIifX0sIlBhcmVudFN0eWxlIjp7IiRyZWYiOiI1OSJ9fSwiVGl0bGVTdHlsZSI6eyIkaWQiOiIxNDciLCJGb250U2V0dGluZ3MiOnsiJGlkIjoiMTQ4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NDkiLCJMaW5lQ29sb3IiOm51bGwsIkxpbmVXZWlnaHQiOjAuMCwiTGluZVR5cGUiOjAsIlBhcmVudFN0eWxlIjpudWxsfSwiUGFyZW50U3R5bGUiOnsiJHJlZiI6IjY1In19LCJEYXRlU3R5bGUiOnsiJGlkIjoiMTUwIiwiRm9udFNldHRpbmdzIjp7IiRpZCI6IjE1MS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Uy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MzhiODgyYjYtOGJmNi00NTU0LTllMTktM2U3ODIzOTY1N2MxIiwiSW1wb3J0SWQiOiIxIiwiVGl0bGUiOiJHYW1lICYgV2F0Y2giLCJOb3RlIjpudWxsLCJIeXBlcmxpbmsiOm51bGwsIklzQ2hhbmdlZCI6ZmFsc2UsIklzTmV3IjpmYWxzZX0seyIkaWQiOiIxNTMiLCJEYXRlIjoiMTk4NS0xMC0xOFQyMzo1OTowMFoiLCJTdHlsZSI6eyIkaWQiOiIxNTQiLCJTaGFwZSI6NCwiQ29ubmVjdG9yTWFyZ2luIjp7IiRyZWYiOiI1NCJ9LCJDb25uZWN0b3JTdHlsZSI6eyIkaWQiOiIxNTUiLCJMaW5lQ29sb3IiOnsiJGlkIjoiMTU2IiwiJHR5cGUiOiJOTFJFLkNvbW1vbi5Eb20uU29saWRDb2xvckJydXNoLCBOTFJFLkNvbW1vbiIsIkNvbG9yIjp7IiRpZCI6IjE1NyIsIkEiOjEyNywiUiI6MjA1LCJHIjoyMDUsIkIiOjIwNX19LCJMaW5lV2VpZ2h0IjoxLjAsIkxpbmVUeXBlIjowLCJQYXJlbnRTdHlsZSI6eyIkcmVmIjoiNTUifX0sIklzQmVsb3dUaW1lYmFuZCI6dHJ1ZSwiSGlkZURhdGUiOmZhbHNlLCJTaGFwZVNpemUiOjAsIlNwYWNpbmciOjIuMCwiUGFkZGluZyI6eyIkcmVmIjoiNTgifSwiU2hhcGVTdHlsZSI6eyIkaWQiOiIxNTgiLCJNYXJnaW4iOnsiJHJlZiI6IjYwIn0sIlBhZGRpbmciOnsiJHJlZiI6IjYxIn0sIkJhY2tncm91bmQiOnsiJGlkIjoiMTU5IiwiQ29sb3IiOnsiJGlkIjoiMTYwIiwiQSI6MjU1LCJSIjoyMDUsIkciOjIwNSwiQiI6MjA1fX0sIklzVmlzaWJsZSI6dHJ1ZSwiV2lkdGgiOjEyLjAsIkhlaWdodCI6MTQuMCwiQm9yZGVyU3R5bGUiOnsiJGlkIjoiMTYxIiwiTGluZUNvbG9yIjp7IiRyZWYiOiI2MyJ9LCJMaW5lV2VpZ2h0IjowLjAsIkxpbmVUeXBlIjowLCJQYXJlbnRTdHlsZSI6eyIkcmVmIjoiNjIifX0sIlBhcmVudFN0eWxlIjp7IiRyZWYiOiI1OSJ9fSwiVGl0bGVTdHlsZSI6eyIkaWQiOiIxNjIiLCJGb250U2V0dGluZ3MiOnsiJGlkIjoiMTYz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NjQiLCJMaW5lQ29sb3IiOm51bGwsIkxpbmVXZWlnaHQiOjAuMCwiTGluZVR5cGUiOjAsIlBhcmVudFN0eWxlIjpudWxsfSwiUGFyZW50U3R5bGUiOnsiJHJlZiI6IjY1In19LCJEYXRlU3R5bGUiOnsiJGlkIjoiMTY1IiwiRm9udFNldHRpbmdzIjp7IiRpZCI6IjE2Ni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Y3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MWRlYjdkZjktMzI5NC00YWY3LWJjNmEtZWY4MGJhMmNmYjZiIiwiSW1wb3J0SWQiOiIxIiwiVGl0bGUiOiJORVMiLCJOb3RlIjpudWxsLCJIeXBlcmxpbmsiOm51bGwsIklzQ2hhbmdlZCI6ZmFsc2UsIklzTmV3IjpmYWxzZX0seyIkaWQiOiIxNjgiLCJEYXRlIjoiMTk4OS0wNC0yMVQyMzo1OTowMFoiLCJTdHlsZSI6eyIkaWQiOiIxNjkiLCJTaGFwZSI6MTQsIkNvbm5lY3Rvck1hcmdpbiI6eyIkcmVmIjoiNTQifSwiQ29ubmVjdG9yU3R5bGUiOnsiJGlkIjoiMTcwIiwiTGluZUNvbG9yIjp7IiRpZCI6IjE3MSIsIiR0eXBlIjoiTkxSRS5Db21tb24uRG9tLlNvbGlkQ29sb3JCcnVzaCwgTkxSRS5Db21tb24iLCJDb2xvciI6eyIkaWQiOiIxNzIiLCJBIjoxMjcsIlIiOjAsIkciOjAsIkIiOjB9fSwiTGluZVdlaWdodCI6MS4wLCJMaW5lVHlwZSI6MCwiUGFyZW50U3R5bGUiOnsiJHJlZiI6IjU1In19LCJJc0JlbG93VGltZWJhbmQiOmZhbHNlLCJIaWRlRGF0ZSI6ZmFsc2UsIlNoYXBlU2l6ZSI6MCwiU3BhY2luZyI6Mi4wLCJQYWRkaW5nIjp7IiRyZWYiOiI1OCJ9LCJTaGFwZVN0eWxlIjp7IiRpZCI6IjE3MyIsIk1hcmdpbiI6eyIkcmVmIjoiNjAifSwiUGFkZGluZyI6eyIkcmVmIjoiNjEifSwiQmFja2dyb3VuZCI6eyIkaWQiOiIxNzQiLCJDb2xvciI6eyIkaWQiOiIxNzUiLCJBIjoyNTUsIlIiOjAsIkciOjAsIkIiOjB9fSwiSXNWaXNpYmxlIjp0cnVlLCJXaWR0aCI6MTIuMCwiSGVpZ2h0IjoxNC4wLCJCb3JkZXJTdHlsZSI6eyIkaWQiOiIxNzYiLCJMaW5lQ29sb3IiOnsiJHJlZiI6IjYzIn0sIkxpbmVXZWlnaHQiOjAuMCwiTGluZVR5cGUiOjAsIlBhcmVudFN0eWxlIjp7IiRyZWYiOiI2MiJ9fSwiUGFyZW50U3R5bGUiOnsiJHJlZiI6IjU5In19LCJUaXRsZVN0eWxlIjp7IiRpZCI6IjE3NyIsIkZvbnRTZXR0aW5ncyI6eyIkaWQiOiIxNzg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3OSIsIkxpbmVDb2xvciI6bnVsbCwiTGluZVdlaWdodCI6MC4wLCJMaW5lVHlwZSI6MCwiUGFyZW50U3R5bGUiOm51bGx9LCJQYXJlbnRTdHlsZSI6eyIkcmVmIjoiNjUifX0sIkRhdGVTdHlsZSI6eyIkaWQiOiIxODAiLCJGb250U2V0dGluZ3MiOnsiJGlkIjoiMTgx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ODI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SWQiOiJjYzE4MjQxZC1jNTUxLTRjYjEtYjZiZi0yMGQxMzQ3ODc3OTYiLCJJbXBvcnRJZCI6IjEiLCJUaXRsZSI6IkdhbWUgQm95ICIsIk5vdGUiOm51bGwsIkh5cGVybGluayI6bnVsbCwiSXNDaGFuZ2VkIjpmYWxzZSwiSXNOZXciOmZhbHNlfSx7IiRpZCI6IjE4MyIsIkRhdGUiOiIxOTkxLTA4LTIzVDIzOjU5OjAwWiIsIlN0eWxlIjp7IiRpZCI6IjE4NCIsIlNoYXBlIjo0LCJDb25uZWN0b3JNYXJnaW4iOnsiJHJlZiI6IjU0In0sIkNvbm5lY3RvclN0eWxlIjp7IiRpZCI6IjE4NSIsIkxpbmVDb2xvciI6eyIkaWQiOiIxODYiLCIkdHlwZSI6Ik5MUkUuQ29tbW9uLkRvbS5Tb2xpZENvbG9yQnJ1c2gsIE5MUkUuQ29tbW9uIiwiQ29sb3IiOnsiJGlkIjoiMTg3IiwiQSI6MTI3LCJSIjoxMTEsIkciOjQ5LCJCIjoxNTJ9fSwiTGluZVdlaWdodCI6MS4wLCJMaW5lVHlwZSI6MCwiUGFyZW50U3R5bGUiOnsiJHJlZiI6IjU1In19LCJJc0JlbG93VGltZWJhbmQiOnRydWUsIkhpZGVEYXRlIjpmYWxzZSwiU2hhcGVTaXplIjowLCJTcGFjaW5nIjoyLjAsIlBhZGRpbmciOnsiJHJlZiI6IjU4In0sIlNoYXBlU3R5bGUiOnsiJGlkIjoiMTg4IiwiTWFyZ2luIjp7IiRyZWYiOiI2MCJ9LCJQYWRkaW5nIjp7IiRyZWYiOiI2MSJ9LCJCYWNrZ3JvdW5kIjp7IiRpZCI6IjE4OSIsIkNvbG9yIjp7IiRpZCI6IjE5MCIsIkEiOjI1NSwiUiI6MTExLCJHIjo0OSwiQiI6MTUyfX0sIklzVmlzaWJsZSI6dHJ1ZSwiV2lkdGgiOjEyLjAsIkhlaWdodCI6MTQuMCwiQm9yZGVyU3R5bGUiOnsiJGlkIjoiMTkxIiwiTGluZUNvbG9yIjp7IiRyZWYiOiI2MyJ9LCJMaW5lV2VpZ2h0IjowLjAsIkxpbmVUeXBlIjowLCJQYXJlbnRTdHlsZSI6eyIkcmVmIjoiNjIifX0sIlBhcmVudFN0eWxlIjp7IiRyZWYiOiI1OSJ9fSwiVGl0bGVTdHlsZSI6eyIkaWQiOiIxOTIiLCJGb250U2V0dGluZ3MiOnsiJGlkIjoiMTkz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OTQiLCJMaW5lQ29sb3IiOm51bGwsIkxpbmVXZWlnaHQiOjAuMCwiTGluZVR5cGUiOjAsIlBhcmVudFN0eWxlIjpudWxsfSwiUGFyZW50U3R5bGUiOnsiJHJlZiI6IjY1In19LCJEYXRlU3R5bGUiOnsiJGlkIjoiMTk1IiwiRm9udFNldHRpbmdzIjp7IiRpZCI6IjE5Ni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k3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ZDk2NTU2ZjYtZTM0Ni00YzQ2LWIyMjktMGI4NWRmMzQyMGQyIiwiSW1wb3J0SWQiOiIxIiwiVGl0bGUiOiJTdXBlciBORVMiLCJOb3RlIjpudWxsLCJIeXBlcmxpbmsiOm51bGwsIklzQ2hhbmdlZCI6ZmFsc2UsIklzTmV3IjpmYWxzZX0seyIkaWQiOiIxOTgiLCJEYXRlIjoiMTk5NS0wNy0yMVQyMzo1OTowMFoiLCJTdHlsZSI6eyIkaWQiOiIxOTkiLCJTaGFwZSI6MTQsIkNvbm5lY3Rvck1hcmdpbiI6eyIkcmVmIjoiNTQifSwiQ29ubmVjdG9yU3R5bGUiOnsiJGlkIjoiMjAwIiwiTGluZUNvbG9yIjp7IiRpZCI6IjIwMSIsIiR0eXBlIjoiTkxSRS5Db21tb24uRG9tLlNvbGlkQ29sb3JCcnVzaCwgTkxSRS5Db21tb24iLCJDb2xvciI6eyIkaWQiOiIyMDIiLCJBIjoxMjcsIlIiOjE3OCwiRyI6MTQsIkIiOjE4fX0sIkxpbmVXZWlnaHQiOjEuMCwiTGluZVR5cGUiOjAsIlBhcmVudFN0eWxlIjp7IiRyZWYiOiI1NSJ9fSwiSXNCZWxvd1RpbWViYW5kIjpmYWxzZSwiSGlkZURhdGUiOmZhbHNlLCJTaGFwZVNpemUiOjAsIlNwYWNpbmciOjIuMCwiUGFkZGluZyI6eyIkcmVmIjoiNTgifSwiU2hhcGVTdHlsZSI6eyIkaWQiOiIyMDMiLCJNYXJnaW4iOnsiJHJlZiI6IjYwIn0sIlBhZGRpbmciOnsiJHJlZiI6IjYxIn0sIkJhY2tncm91bmQiOnsiJGlkIjoiMjA0IiwiQ29sb3IiOnsiJGlkIjoiMjA1IiwiQSI6MjU1LCJSIjoxNzgsIkciOjE0LCJCIjoxOH19LCJJc1Zpc2libGUiOnRydWUsIldpZHRoIjoxMi4wLCJIZWlnaHQiOjE0LjAsIkJvcmRlclN0eWxlIjp7IiRpZCI6IjIwNiIsIkxpbmVDb2xvciI6eyIkcmVmIjoiNjMifSwiTGluZVdlaWdodCI6MC4wLCJMaW5lVHlwZSI6MCwiUGFyZW50U3R5bGUiOnsiJHJlZiI6IjYyIn19LCJQYXJlbnRTdHlsZSI6eyIkcmVmIjoiNTkifX0sIlRpdGxlU3R5bGUiOnsiJGlkIjoiMjA3IiwiRm9udFNldHRpbmdzIjp7IiRpZCI6IjIwOC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A5IiwiTGluZUNvbG9yIjpudWxsLCJMaW5lV2VpZ2h0IjowLjAsIkxpbmVUeXBlIjowLCJQYXJlbnRTdHlsZSI6bnVsbH0sIlBhcmVudFN0eWxlIjp7IiRyZWYiOiI2NSJ9fSwiRGF0ZVN0eWxlIjp7IiRpZCI6IjIxMCIsIkZvbnRTZXR0aW5ncyI6eyIkaWQiOiIyMTEiLCJGb250U2l6ZSI6O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xMi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JZCI6ImI0NTAxZjE1LTZhM2YtNGQ3ZS1hZjJjLTBkMTBkYTZhODQyNiIsIkltcG9ydElkIjoiMSIsIlRpdGxlIjoiVmlydHVhbCBCb3kgIiwiTm90ZSI6bnVsbCwiSHlwZXJsaW5rIjpudWxsLCJJc0NoYW5nZWQiOmZhbHNlLCJJc05ldyI6ZmFsc2V9LHsiJGlkIjoiMjEzIiwiRGF0ZSI6IjE5OTYtMDYtMjNUMjM6NTk6MDBaIiwiU3R5bGUiOnsiJGlkIjoiMjE0IiwiU2hhcGUiOjQsIkNvbm5lY3Rvck1hcmdpbiI6eyIkcmVmIjoiNTQifSwiQ29ubmVjdG9yU3R5bGUiOnsiJGlkIjoiMjE1IiwiTGluZUNvbG9yIjp7IiRpZCI6IjIxNiIsIiR0eXBlIjoiTkxSRS5Db21tb24uRG9tLlNvbGlkQ29sb3JCcnVzaCwgTkxSRS5Db21tb24iLCJDb2xvciI6eyIkaWQiOiIyMTciLCJBIjoxMjcsIlIiOjc2LCJHIjo3NiwiQiI6NzZ9fSwiTGluZVdlaWdodCI6MS4wLCJMaW5lVHlwZSI6MCwiUGFyZW50U3R5bGUiOnsiJHJlZiI6IjU1In19LCJJc0JlbG93VGltZWJhbmQiOnRydWUsIkhpZGVEYXRlIjpmYWxzZSwiU2hhcGVTaXplIjowLCJTcGFjaW5nIjoyLjAsIlBhZGRpbmciOnsiJHJlZiI6IjU4In0sIlNoYXBlU3R5bGUiOnsiJGlkIjoiMjE4IiwiTWFyZ2luIjp7IiRyZWYiOiI2MCJ9LCJQYWRkaW5nIjp7IiRyZWYiOiI2MSJ9LCJCYWNrZ3JvdW5kIjp7IiRpZCI6IjIxOSIsIkNvbG9yIjp7IiRpZCI6IjIyMCIsIkEiOjI1NSwiUiI6NzYsIkciOjc2LCJCIjo3Nn19LCJJc1Zpc2libGUiOnRydWUsIldpZHRoIjoxMi4wLCJIZWlnaHQiOjE0LjAsIkJvcmRlclN0eWxlIjp7IiRpZCI6IjIyMSIsIkxpbmVDb2xvciI6eyIkcmVmIjoiNjMifSwiTGluZVdlaWdodCI6MC4wLCJMaW5lVHlwZSI6MCwiUGFyZW50U3R5bGUiOnsiJHJlZiI6IjYyIn19LCJQYXJlbnRTdHlsZSI6eyIkcmVmIjoiNTkifX0sIlRpdGxlU3R5bGUiOnsiJGlkIjoiMjIyIiwiRm9udFNldHRpbmdzIjp7IiRpZCI6IjIyMy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I0IiwiTGluZUNvbG9yIjpudWxsLCJMaW5lV2VpZ2h0IjowLjAsIkxpbmVUeXBlIjowLCJQYXJlbnRTdHlsZSI6bnVsbH0sIlBhcmVudFN0eWxlIjp7IiRyZWYiOiI2NSJ9fSwiRGF0ZVN0eWxlIjp7IiRpZCI6IjIyNSIsIkZvbnRTZXR0aW5ncyI6eyIkaWQiOiIyMjYiLCJGb250U2l6ZSI6O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yNy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JZCI6IjE0MDFlNzM4LTEyYjYtNGQ3Yy1hMmViLTRjODk1YzUzM2NlZiIsIkltcG9ydElkIjoiMSIsIlRpdGxlIjoiTmludGVuZG8gNjQiLCJOb3RlIjpudWxsLCJIeXBlcmxpbmsiOm51bGwsIklzQ2hhbmdlZCI6ZmFsc2UsIklzTmV3IjpmYWxzZX0seyIkaWQiOiIyMjgiLCJEYXRlIjoiMTk5Ni0wNy0yMVQyMzo1OTowMFoiLCJTdHlsZSI6eyIkaWQiOiIyMjkiLCJTaGFwZSI6MTQsIkNvbm5lY3Rvck1hcmdpbiI6eyIkcmVmIjoiNTQifSwiQ29ubmVjdG9yU3R5bGUiOnsiJGlkIjoiMjMwIiwiTGluZUNvbG9yIjp7IiRpZCI6IjIzMSIsIiR0eXBlIjoiTkxSRS5Db21tb24uRG9tLlNvbGlkQ29sb3JCcnVzaCwgTkxSRS5Db21tb24iLCJDb2xvciI6eyIkaWQiOiIyMzIiLCJBIjoxMjcsIlIiOjE3NywiRyI6MTc2LCJCIjoxNzZ9fSwiTGluZVdlaWdodCI6MS4wLCJMaW5lVHlwZSI6MCwiUGFyZW50U3R5bGUiOnsiJHJlZiI6IjU1In19LCJJc0JlbG93VGltZWJhbmQiOmZhbHNlLCJIaWRlRGF0ZSI6ZmFsc2UsIlNoYXBlU2l6ZSI6MCwiU3BhY2luZyI6Mi4wLCJQYWRkaW5nIjp7IiRyZWYiOiI1OCJ9LCJTaGFwZVN0eWxlIjp7IiRpZCI6IjIzMyIsIk1hcmdpbiI6eyIkcmVmIjoiNjAifSwiUGFkZGluZyI6eyIkcmVmIjoiNjEifSwiQmFja2dyb3VuZCI6eyIkaWQiOiIyMzQiLCJDb2xvciI6eyIkaWQiOiIyMzUiLCJBIjoyNTUsIlIiOjE3NywiRyI6MTc2LCJCIjoxNzZ9fSwiSXNWaXNpYmxlIjp0cnVlLCJXaWR0aCI6MTIuMCwiSGVpZ2h0IjoxNC4wLCJCb3JkZXJTdHlsZSI6eyIkaWQiOiIyMzYiLCJMaW5lQ29sb3IiOnsiJHJlZiI6IjYzIn0sIkxpbmVXZWlnaHQiOjAuMCwiTGluZVR5cGUiOjAsIlBhcmVudFN0eWxlIjp7IiRyZWYiOiI2MiJ9fSwiUGFyZW50U3R5bGUiOnsiJHJlZiI6IjU5In19LCJUaXRsZVN0eWxlIjp7IiRpZCI6IjIzNyIsIkZvbnRTZXR0aW5ncyI6eyIkaWQiOiIyMzg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zOSIsIkxpbmVDb2xvciI6bnVsbCwiTGluZVdlaWdodCI6MC4wLCJMaW5lVHlwZSI6MCwiUGFyZW50U3R5bGUiOm51bGx9LCJQYXJlbnRTdHlsZSI6eyIkcmVmIjoiNjUifX0sIkRhdGVTdHlsZSI6eyIkaWQiOiIyNDAiLCJGb250U2V0dGluZ3MiOnsiJGlkIjoiMjQx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DI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SWQiOiIzYzBlMDI0My1jNzY4LTRjY2EtODM3ZC0xNGFiZDY2OWU0YjIiLCJJbXBvcnRJZCI6IjEiLCJUaXRsZSI6IkdhbWUgQm95IFBvY2tldCAiLCJOb3RlIjpudWxsLCJIeXBlcmxpbmsiOm51bGwsIklzQ2hhbmdlZCI6ZmFsc2UsIklzTmV3IjpmYWxzZX0seyIkaWQiOiIyNDMiLCJEYXRlIjoiMTk5OC0wMy0yN1QyMzo1OTowMFoiLCJTdHlsZSI6eyIkaWQiOiIyNDQiLCJTaGFwZSI6MTQsIkNvbm5lY3Rvck1hcmdpbiI6eyIkcmVmIjoiNTQifSwiQ29ubmVjdG9yU3R5bGUiOnsiJGlkIjoiMjQ1IiwiTGluZUNvbG9yIjp7IiRpZCI6IjI0NiIsIiR0eXBlIjoiTkxSRS5Db21tb24uRG9tLlNvbGlkQ29sb3JCcnVzaCwgTkxSRS5Db21tb24iLCJDb2xvciI6eyIkaWQiOiIyNDciLCJBIjoxMjcsIlIiOjI1NSwiRyI6MjA3LCJCIjo4OX19LCJMaW5lV2VpZ2h0IjoxLjAsIkxpbmVUeXBlIjowLCJQYXJlbnRTdHlsZSI6eyIkcmVmIjoiNTUifX0sIklzQmVsb3dUaW1lYmFuZCI6dHJ1ZSwiSGlkZURhdGUiOmZhbHNlLCJTaGFwZVNpemUiOjAsIlNwYWNpbmciOjIuMCwiUGFkZGluZyI6eyIkcmVmIjoiNTgifSwiU2hhcGVTdHlsZSI6eyIkaWQiOiIyNDgiLCJNYXJnaW4iOnsiJHJlZiI6IjYwIn0sIlBhZGRpbmciOnsiJHJlZiI6IjYxIn0sIkJhY2tncm91bmQiOnsiJGlkIjoiMjQ5IiwiQ29sb3IiOnsiJGlkIjoiMjUwIiwiQSI6MjU1LCJSIjoyNTUsIkciOjIwNywiQiI6ODl9fSwiSXNWaXNpYmxlIjp0cnVlLCJXaWR0aCI6MTIuMCwiSGVpZ2h0IjoxNC4wLCJCb3JkZXJTdHlsZSI6eyIkaWQiOiIyNTEiLCJMaW5lQ29sb3IiOnsiJGlkIjoiMjUyIiwiJHR5cGUiOiJOTFJFLkNvbW1vbi5Eb20uU29saWRDb2xvckJydXNoLCBOTFJFLkNvbW1vbiIsIkNvbG9yIjp7IiRpZCI6IjI1MyIsIkEiOjI1NSwiUiI6NzksIkciOjE3MywiQiI6MjQzfX0sIkxpbmVXZWlnaHQiOjAuMzMzMzMzMzQzLCJMaW5lVHlwZSI6MCwiUGFyZW50U3R5bGUiOm51bGx9LCJQYXJlbnRTdHlsZSI6eyIkcmVmIjoiNTkifX0sIlRpdGxlU3R5bGUiOnsiJGlkIjoiMjU0IiwiRm9udFNldHRpbmdzIjp7IiRpZCI6IjI1NS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U2IiwiTGluZUNvbG9yIjpudWxsLCJMaW5lV2VpZ2h0IjowLjAsIkxpbmVUeXBlIjowLCJQYXJlbnRTdHlsZSI6bnVsbH0sIlBhcmVudFN0eWxlIjp7IiRyZWYiOiI2NSJ9fSwiRGF0ZVN0eWxlIjp7IiRpZCI6IjI1NyIsIkZvbnRTZXR0aW5ncyI6eyIkaWQiOiIyNTgiLCJGb250U2l6ZSI6O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1OS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JZCI6ImE4ZDU1ZDYxLTI2MTMtNDllOC04YWVkLWI0MjYwZDZjMTQxNyIsIkltcG9ydElkIjoiMSIsIlRpdGxlIjoiUG9rw6ltb24gUGlrYWNodSAiLCJOb3RlIjpudWxsLCJIeXBlcmxpbmsiOm51bGwsIklzQ2hhbmdlZCI6ZmFsc2UsIklzTmV3IjpmYWxzZX0seyIkaWQiOiIyNjAiLCJEYXRlIjoiMTk5OC0wNC0xNFQyMzo1OTowMFoiLCJTdHlsZSI6eyIkaWQiOiIyNjEiLCJTaGFwZSI6MTQsIkNvbm5lY3Rvck1hcmdpbiI6eyIkcmVmIjoiNTQifSwiQ29ubmVjdG9yU3R5bGUiOnsiJGlkIjoiMjYyIiwiTGluZUNvbG9yIjp7IiRpZCI6IjI2MyIsIiR0eXBlIjoiTkxSRS5Db21tb24uRG9tLlNvbGlkQ29sb3JCcnVzaCwgTkxSRS5Db21tb24iLCJDb2xvciI6eyIkaWQiOiIyNjQiLCJBIjoxMjcsIlIiOjIxMywiRyI6MjEzLCJCIjoyMTN9fSwiTGluZVdlaWdodCI6MS4wLCJMaW5lVHlwZSI6MCwiUGFyZW50U3R5bGUiOnsiJHJlZiI6IjU1In19LCJJc0JlbG93VGltZWJhbmQiOmZhbHNlLCJIaWRlRGF0ZSI6ZmFsc2UsIlNoYXBlU2l6ZSI6MCwiU3BhY2luZyI6Mi4wLCJQYWRkaW5nIjp7IiRyZWYiOiI1OCJ9LCJTaGFwZVN0eWxlIjp7IiRpZCI6IjI2NSIsIk1hcmdpbiI6eyIkcmVmIjoiNjAifSwiUGFkZGluZyI6eyIkcmVmIjoiNjEifSwiQmFja2dyb3VuZCI6eyIkaWQiOiIyNjYiLCJDb2xvciI6eyIkaWQiOiIyNjciLCJBIjoyNTUsIlIiOjIxMywiRyI6MjEzLCJCIjoyMTN9fSwiSXNWaXNpYmxlIjp0cnVlLCJXaWR0aCI6MTIuMCwiSGVpZ2h0IjoxNC4wLCJCb3JkZXJTdHlsZSI6eyIkaWQiOiIyNjgiLCJMaW5lQ29sb3IiOnsiJHJlZiI6IjYzIn0sIkxpbmVXZWlnaHQiOjAuMCwiTGluZVR5cGUiOjAsIlBhcmVudFN0eWxlIjp7IiRyZWYiOiI2MiJ9fSwiUGFyZW50U3R5bGUiOnsiJHJlZiI6IjU5In19LCJUaXRsZVN0eWxlIjp7IiRpZCI6IjI2OSIsIkZvbnRTZXR0aW5ncyI6eyIkaWQiOiIyNzA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3MSIsIkxpbmVDb2xvciI6bnVsbCwiTGluZVdlaWdodCI6MC4wLCJMaW5lVHlwZSI6MCwiUGFyZW50U3R5bGUiOm51bGx9LCJQYXJlbnRTdHlsZSI6eyIkcmVmIjoiNjUifX0sIkRhdGVTdHlsZSI6eyIkaWQiOiIyNzIiLCJGb250U2V0dGluZ3MiOnsiJGlkIjoiMjcz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zQ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SWQiOiJiNGE3YTkzMy00ZTRhLTQ0MjItYTc0ZS1iZjRiN2JiMmVkNmEiLCJJbXBvcnRJZCI6IjEiLCJUaXRsZSI6IkdhbWUgQm95IExpZ2h0ICIsIk5vdGUiOm51bGwsIkh5cGVybGluayI6bnVsbCwiSXNDaGFuZ2VkIjpmYWxzZSwiSXNOZXciOmZhbHNlfSx7IiRpZCI6IjI3NSIsIkRhdGUiOiIxOTk4LTEwLTIxVDIzOjU5OjAwWiIsIlN0eWxlIjp7IiRpZCI6IjI3NiIsIlNoYXBlIjoxNCwiQ29ubmVjdG9yTWFyZ2luIjp7IiRyZWYiOiI1NCJ9LCJDb25uZWN0b3JTdHlsZSI6eyIkaWQiOiIyNzciLCJMaW5lQ29sb3IiOnsiJGlkIjoiMjc4IiwiJHR5cGUiOiJOTFJFLkNvbW1vbi5Eb20uU29saWRDb2xvckJydXNoLCBOTFJFLkNvbW1vbiIsIkNvbG9yIjp7IiRpZCI6IjI3OSIsIkEiOjEyNywiUiI6MTM4LCJHIjo3MCwiQiI6MTgzfX0sIkxpbmVXZWlnaHQiOjEuMCwiTGluZVR5cGUiOjAsIlBhcmVudFN0eWxlIjp7IiRyZWYiOiI1NSJ9fSwiSXNCZWxvd1RpbWViYW5kIjp0cnVlLCJIaWRlRGF0ZSI6ZmFsc2UsIlNoYXBlU2l6ZSI6MCwiU3BhY2luZyI6Mi4wLCJQYWRkaW5nIjp7IiRyZWYiOiI1OCJ9LCJTaGFwZVN0eWxlIjp7IiRpZCI6IjI4MCIsIk1hcmdpbiI6eyIkcmVmIjoiNjAifSwiUGFkZGluZyI6eyIkcmVmIjoiNjEifSwiQmFja2dyb3VuZCI6eyIkaWQiOiIyODEiLCJDb2xvciI6eyIkaWQiOiIyODIiLCJBIjoyNTUsIlIiOjEzOCwiRyI6NzAsIkIiOjE4M319LCJJc1Zpc2libGUiOnRydWUsIldpZHRoIjoxMi4wLCJIZWlnaHQiOjE0LjAsIkJvcmRlclN0eWxlIjp7IiRpZCI6IjI4MyIsIkxpbmVDb2xvciI6eyIkcmVmIjoiNjMifSwiTGluZVdlaWdodCI6MC4wLCJMaW5lVHlwZSI6MCwiUGFyZW50U3R5bGUiOnsiJHJlZiI6IjYyIn19LCJQYXJlbnRTdHlsZSI6eyIkcmVmIjoiNTkifX0sIlRpdGxlU3R5bGUiOnsiJGlkIjoiMjg0IiwiRm9udFNldHRpbmdzIjp7IiRpZCI6IjI4NS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g2IiwiTGluZUNvbG9yIjpudWxsLCJMaW5lV2VpZ2h0IjowLjAsIkxpbmVUeXBlIjowLCJQYXJlbnRTdHlsZSI6bnVsbH0sIlBhcmVudFN0eWxlIjp7IiRyZWYiOiI2NSJ9fSwiRGF0ZVN0eWxlIjp7IiRpZCI6IjI4NyIsIkZvbnRTZXR0aW5ncyI6eyIkaWQiOiIyODgiLCJGb250U2l6ZSI6O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4OS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JZCI6IjExMGY5MmIyLTBkOGMtNDllNC05M2IzLTA5OWNlNGNkODc5OSIsIkltcG9ydElkIjoiMSIsIlRpdGxlIjoiR2FtZSBCb3kgQ29sb3IgIiwiTm90ZSI6bnVsbCwiSHlwZXJsaW5rIjpudWxsLCJJc0NoYW5nZWQiOmZhbHNlLCJJc05ldyI6ZmFsc2V9LHsiJGlkIjoiMjkwIiwiRGF0ZSI6IjE5OTktMTEtMjFUMjM6NTk6MDBaIiwiU3R5bGUiOnsiJGlkIjoiMjkxIiwiU2hhcGUiOjE0LCJDb25uZWN0b3JNYXJnaW4iOnsiJHJlZiI6IjU0In0sIkNvbm5lY3RvclN0eWxlIjp7IiRpZCI6IjI5MiIsIkxpbmVDb2xvciI6eyIkaWQiOiIyOTMiLCIkdHlwZSI6Ik5MUkUuQ29tbW9uLkRvbS5Tb2xpZENvbG9yQnJ1c2gsIE5MUkUuQ29tbW9uIiwiQ29sb3IiOnsiJGlkIjoiMjk0IiwiQSI6MTI3LCJSIjoyNTUsIkciOjIwNywiQiI6ODR9fSwiTGluZVdlaWdodCI6MS4wLCJMaW5lVHlwZSI6MCwiUGFyZW50U3R5bGUiOnsiJHJlZiI6IjU1In19LCJJc0JlbG93VGltZWJhbmQiOmZhbHNlLCJIaWRlRGF0ZSI6ZmFsc2UsIlNoYXBlU2l6ZSI6MCwiU3BhY2luZyI6Mi4wLCJQYWRkaW5nIjp7IiRyZWYiOiI1OCJ9LCJTaGFwZVN0eWxlIjp7IiRpZCI6IjI5NSIsIk1hcmdpbiI6eyIkcmVmIjoiNjAifSwiUGFkZGluZyI6eyIkcmVmIjoiNjEifSwiQmFja2dyb3VuZCI6eyIkaWQiOiIyOTYiLCJDb2xvciI6eyIkaWQiOiIyOTciLCJBIjoyNTUsIlIiOjI1NSwiRyI6MjA3LCJCIjo4NH19LCJJc1Zpc2libGUiOnRydWUsIldpZHRoIjoxMi4wLCJIZWlnaHQiOjE0LjAsIkJvcmRlclN0eWxlIjp7IiRpZCI6IjI5OCIsIkxpbmVDb2xvciI6eyIkaWQiOiIyOTkiLCIkdHlwZSI6Ik5MUkUuQ29tbW9uLkRvbS5Tb2xpZENvbG9yQnJ1c2gsIE5MUkUuQ29tbW9uIiwiQ29sb3IiOnsiJGlkIjoiMzAwIiwiQSI6MjU1LCJSIjo3OSwiRyI6MTczLCJCIjoyNDN9fSwiTGluZVdlaWdodCI6MC4zMzMzMzMzNDMsIkxpbmVUeXBlIjowLCJQYXJlbnRTdHlsZSI6bnVsbH0sIlBhcmVudFN0eWxlIjp7IiRyZWYiOiI1OSJ9fSwiVGl0bGVTdHlsZSI6eyIkaWQiOiIzMDEiLCJGb250U2V0dGluZ3MiOnsiJGlkIjoiMzAy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MDMiLCJMaW5lQ29sb3IiOm51bGwsIkxpbmVXZWlnaHQiOjAuMCwiTGluZVR5cGUiOjAsIlBhcmVudFN0eWxlIjpudWxsfSwiUGFyZW50U3R5bGUiOnsiJHJlZiI6IjY1In19LCJEYXRlU3R5bGUiOnsiJGlkIjoiMzA0IiwiRm9udFNldHRpbmdzIjp7IiRpZCI6IjMwNS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A2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ODViODM1YWQtZDUyNC00ZjU5LWExYmUtYWYwNTAzNjgwNGZiIiwiSW1wb3J0SWQiOiIxIiwiVGl0bGUiOiJQb2vDqW1vbiBQaWthY2h1IDIgR1MgIiwiTm90ZSI6bnVsbCwiSHlwZXJsaW5rIjpudWxsLCJJc0NoYW5nZWQiOmZhbHNlLCJJc05ldyI6ZmFsc2V9LHsiJGlkIjoiMzA3IiwiRGF0ZSI6IjIwMDEtMDMtMjFUMjM6NTk6MDBaIiwiU3R5bGUiOnsiJGlkIjoiMzA4IiwiU2hhcGUiOjE0LCJDb25uZWN0b3JNYXJnaW4iOnsiJHJlZiI6IjU0In0sIkNvbm5lY3RvclN0eWxlIjp7IiRpZCI6IjMwOSIsIkxpbmVDb2xvciI6eyIkaWQiOiIzMTAiLCIkdHlwZSI6Ik5MUkUuQ29tbW9uLkRvbS5Tb2xpZENvbG9yQnJ1c2gsIE5MUkUuQ29tbW9uIiwiQ29sb3IiOnsiJGlkIjoiMzExIiwiQSI6MTI3LCJSIjoxMTEsIkciOjQ5LCJCIjoxNTJ9fSwiTGluZVdlaWdodCI6MS4wLCJMaW5lVHlwZSI6MCwiUGFyZW50U3R5bGUiOnsiJHJlZiI6IjU1In19LCJJc0JlbG93VGltZWJhbmQiOnRydWUsIkhpZGVEYXRlIjpmYWxzZSwiU2hhcGVTaXplIjowLCJTcGFjaW5nIjoyLjAsIlBhZGRpbmciOnsiJHJlZiI6IjU4In0sIlNoYXBlU3R5bGUiOnsiJGlkIjoiMzEyIiwiTWFyZ2luIjp7IiRyZWYiOiI2MCJ9LCJQYWRkaW5nIjp7IiRyZWYiOiI2MSJ9LCJCYWNrZ3JvdW5kIjp7IiRpZCI6IjMxMyIsIkNvbG9yIjp7IiRpZCI6IjMxNCIsIkEiOjI1NSwiUiI6MTExLCJHIjo0OSwiQiI6MTUyfX0sIklzVmlzaWJsZSI6dHJ1ZSwiV2lkdGgiOjEyLjAsIkhlaWdodCI6MTQuMCwiQm9yZGVyU3R5bGUiOnsiJGlkIjoiMzE1IiwiTGluZUNvbG9yIjp7IiRyZWYiOiI2MyJ9LCJMaW5lV2VpZ2h0IjowLjAsIkxpbmVUeXBlIjowLCJQYXJlbnRTdHlsZSI6eyIkcmVmIjoiNjIifX0sIlBhcmVudFN0eWxlIjp7IiRyZWYiOiI1OSJ9fSwiVGl0bGVTdHlsZSI6eyIkaWQiOiIzMTYiLCJGb250U2V0dGluZ3MiOnsiJGlkIjoiMzE3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MTgiLCJMaW5lQ29sb3IiOm51bGwsIkxpbmVXZWlnaHQiOjAuMCwiTGluZVR5cGUiOjAsIlBhcmVudFN0eWxlIjpudWxsfSwiUGFyZW50U3R5bGUiOnsiJHJlZiI6IjY1In19LCJEYXRlU3R5bGUiOnsiJGlkIjoiMzE5IiwiRm9udFNldHRpbmdzIjp7IiRpZCI6IjMyMC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Ix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ODQ4YWQwZjYtNDNiNy00OGU3LWIyOGMtNjJkM2YwNjNjNzIwIiwiSW1wb3J0SWQiOiIxIiwiVGl0bGUiOiJHYW1lIEJveSBBZHZhbmNlIiwiTm90ZSI6bnVsbCwiSHlwZXJsaW5rIjpudWxsLCJJc0NoYW5nZWQiOmZhbHNlLCJJc05ldyI6ZmFsc2V9LHsiJGlkIjoiMzIyIiwiRGF0ZSI6IjIwMDEtMDktMTRUMjM6NTk6MDBaIiwiU3R5bGUiOnsiJGlkIjoiMzIzIiwiU2hhcGUiOjQsIkNvbm5lY3Rvck1hcmdpbiI6eyIkcmVmIjoiNTQifSwiQ29ubmVjdG9yU3R5bGUiOnsiJGlkIjoiMzI0IiwiTGluZUNvbG9yIjp7IiRpZCI6IjMyNSIsIiR0eXBlIjoiTkxSRS5Db21tb24uRG9tLlNvbGlkQ29sb3JCcnVzaCwgTkxSRS5Db21tb24iLCJDb2xvciI6eyIkaWQiOiIzMjYiLCJBIjoxMjcsIlIiOjExMSwiRyI6NDksIkIiOjE1Mn19LCJMaW5lV2VpZ2h0IjoxLjAsIkxpbmVUeXBlIjowLCJQYXJlbnRTdHlsZSI6eyIkcmVmIjoiNTUifX0sIklzQmVsb3dUaW1lYmFuZCI6ZmFsc2UsIkhpZGVEYXRlIjpmYWxzZSwiU2hhcGVTaXplIjowLCJTcGFjaW5nIjoyLjAsIlBhZGRpbmciOnsiJHJlZiI6IjU4In0sIlNoYXBlU3R5bGUiOnsiJGlkIjoiMzI3IiwiTWFyZ2luIjp7IiRyZWYiOiI2MCJ9LCJQYWRkaW5nIjp7IiRyZWYiOiI2MSJ9LCJCYWNrZ3JvdW5kIjp7IiRpZCI6IjMyOCIsIkNvbG9yIjp7IiRpZCI6IjMyOSIsIkEiOjI1NSwiUiI6MTExLCJHIjo0OSwiQiI6MTUyfX0sIklzVmlzaWJsZSI6dHJ1ZSwiV2lkdGgiOjEyLjAsIkhlaWdodCI6MTQuMCwiQm9yZGVyU3R5bGUiOnsiJGlkIjoiMzMwIiwiTGluZUNvbG9yIjp7IiRyZWYiOiI2MyJ9LCJMaW5lV2VpZ2h0IjowLjAsIkxpbmVUeXBlIjowLCJQYXJlbnRTdHlsZSI6eyIkcmVmIjoiNjIifX0sIlBhcmVudFN0eWxlIjp7IiRyZWYiOiI1OSJ9fSwiVGl0bGVTdHlsZSI6eyIkaWQiOiIzMzEiLCJGb250U2V0dGluZ3MiOnsiJGlkIjoiMzMy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MzMiLCJMaW5lQ29sb3IiOm51bGwsIkxpbmVXZWlnaHQiOjAuMCwiTGluZVR5cGUiOjAsIlBhcmVudFN0eWxlIjpudWxsfSwiUGFyZW50U3R5bGUiOnsiJHJlZiI6IjY1In19LCJEYXRlU3R5bGUiOnsiJGlkIjoiMzM0IiwiRm9udFNldHRpbmdzIjp7IiRpZCI6IjMzNS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M2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OGM1NWE3ZjctM2ZmMi00OGNlLTkzMjEtYzgyNWIxY2I2MzVhIiwiSW1wb3J0SWQiOiIxIiwiVGl0bGUiOiJUaGUgR2FtZUN1YmUiLCJOb3RlIjpudWxsLCJIeXBlcmxpbmsiOm51bGwsIklzQ2hhbmdlZCI6ZmFsc2UsIklzTmV3IjpmYWxzZX0seyIkaWQiOiIzMzciLCJEYXRlIjoiMjAwMS0xMi0xM1QyMzo1OTowMFoiLCJTdHlsZSI6eyIkaWQiOiIzMzgiLCJTaGFwZSI6NCwiQ29ubmVjdG9yTWFyZ2luIjp7IiRyZWYiOiI1NCJ9LCJDb25uZWN0b3JTdHlsZSI6eyIkaWQiOiIzMzkiLCJMaW5lQ29sb3IiOnsiJGlkIjoiMzQwIiwiJHR5cGUiOiJOTFJFLkNvbW1vbi5Eb20uU29saWRDb2xvckJydXNoLCBOTFJFLkNvbW1vbiIsIkNvbG9yIjp7IiRpZCI6IjM0MSIsIkEiOjEyNywiUiI6MCwiRyI6MTE0LCJCIjoxODh9fSwiTGluZVdlaWdodCI6MS4wLCJMaW5lVHlwZSI6MCwiUGFyZW50U3R5bGUiOnsiJHJlZiI6IjU1In19LCJJc0JlbG93VGltZWJhbmQiOnRydWUsIkhpZGVEYXRlIjpmYWxzZSwiU2hhcGVTaXplIjowLCJTcGFjaW5nIjoyLjAsIlBhZGRpbmciOnsiJHJlZiI6IjU4In0sIlNoYXBlU3R5bGUiOnsiJGlkIjoiMzQyIiwiTWFyZ2luIjp7IiRyZWYiOiI2MCJ9LCJQYWRkaW5nIjp7IiRyZWYiOiI2MSJ9LCJCYWNrZ3JvdW5kIjp7IiRpZCI6IjM0MyIsIkNvbG9yIjp7IiRpZCI6IjM0NCIsIkEiOjI1NSwiUiI6MCwiRyI6MTE0LCJCIjoxODh9fSwiSXNWaXNpYmxlIjp0cnVlLCJXaWR0aCI6MTIuMCwiSGVpZ2h0IjoxNC4wLCJCb3JkZXJTdHlsZSI6eyIkaWQiOiIzNDUiLCJMaW5lQ29sb3IiOnsiJHJlZiI6IjYzIn0sIkxpbmVXZWlnaHQiOjAuMCwiTGluZVR5cGUiOjAsIlBhcmVudFN0eWxlIjp7IiRyZWYiOiI2MiJ9fSwiUGFyZW50U3R5bGUiOnsiJHJlZiI6IjU5In19LCJUaXRsZVN0eWxlIjp7IiRpZCI6IjM0NiIsIkZvbnRTZXR0aW5ncyI6eyIkaWQiOiIzNDc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0OCIsIkxpbmVDb2xvciI6bnVsbCwiTGluZVdlaWdodCI6MC4wLCJMaW5lVHlwZSI6MCwiUGFyZW50U3R5bGUiOm51bGx9LCJQYXJlbnRTdHlsZSI6eyIkcmVmIjoiNjUifX0sIkRhdGVTdHlsZSI6eyIkaWQiOiIzNDkiLCJGb250U2V0dGluZ3MiOnsiJGlkIjoiMzUw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NTE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SWQiOiIwMjA1NWE1OC0xZmI3LTRjMTMtOGZjNy1kZjE0NjQ0MTgwOWQiLCJJbXBvcnRJZCI6IjEiLCJUaXRsZSI6IlBhbmFzb25pYyBRIiwiTm90ZSI6bnVsbCwiSHlwZXJsaW5rIjpudWxsLCJJc0NoYW5nZWQiOmZhbHNlLCJJc05ldyI6ZmFsc2V9LHsiJGlkIjoiMzUyIiwiRGF0ZSI6IjIwMDEtMTItMTRUMjM6NTk6MDBaIiwiU3R5bGUiOnsiJGlkIjoiMzUzIiwiU2hhcGUiOjE0LCJDb25uZWN0b3JNYXJnaW4iOnsiJHJlZiI6IjU0In0sIkNvbm5lY3RvclN0eWxlIjp7IiRpZCI6IjM1NCIsIkxpbmVDb2xvciI6eyIkaWQiOiIzNTUiLCIkdHlwZSI6Ik5MUkUuQ29tbW9uLkRvbS5Tb2xpZENvbG9yQnJ1c2gsIE5MUkUuQ29tbW9uIiwiQ29sb3IiOnsiJGlkIjoiMzU2IiwiQSI6MTI3LCJSIjoyNTIsIkciOjIwNiwiQiI6ODh9fSwiTGluZVdlaWdodCI6MS4wLCJMaW5lVHlwZSI6MCwiUGFyZW50U3R5bGUiOnsiJHJlZiI6IjU1In19LCJJc0JlbG93VGltZWJhbmQiOmZhbHNlLCJIaWRlRGF0ZSI6ZmFsc2UsIlNoYXBlU2l6ZSI6MCwiU3BhY2luZyI6Mi4wLCJQYWRkaW5nIjp7IiRyZWYiOiI1OCJ9LCJTaGFwZVN0eWxlIjp7IiRpZCI6IjM1NyIsIk1hcmdpbiI6eyIkcmVmIjoiNjAifSwiUGFkZGluZyI6eyIkcmVmIjoiNjEifSwiQmFja2dyb3VuZCI6eyIkaWQiOiIzNTgiLCJDb2xvciI6eyIkaWQiOiIzNTkiLCJBIjoyNTUsIlIiOjI1MiwiRyI6MjA2LCJCIjo4OH19LCJJc1Zpc2libGUiOnRydWUsIldpZHRoIjoxMi4wLCJIZWlnaHQiOjE0LjAsIkJvcmRlclN0eWxlIjp7IiRpZCI6IjM2MCIsIkxpbmVDb2xvciI6eyIkaWQiOiIzNjEiLCIkdHlwZSI6Ik5MUkUuQ29tbW9uLkRvbS5Tb2xpZENvbG9yQnJ1c2gsIE5MUkUuQ29tbW9uIiwiQ29sb3IiOnsiJGlkIjoiMzYyIiwiQSI6MjU1LCJSIjo3OSwiRyI6MTczLCJCIjoyNDN9fSwiTGluZVdlaWdodCI6MC42NjY2NjY3LCJMaW5lVHlwZSI6MCwiUGFyZW50U3R5bGUiOm51bGx9LCJQYXJlbnRTdHlsZSI6eyIkcmVmIjoiNTkifX0sIlRpdGxlU3R5bGUiOnsiJGlkIjoiMzYzIiwiRm9udFNldHRpbmdzIjp7IiRpZCI6IjM2NC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Y1IiwiTGluZUNvbG9yIjpudWxsLCJMaW5lV2VpZ2h0IjowLjAsIkxpbmVUeXBlIjowLCJQYXJlbnRTdHlsZSI6bnVsbH0sIlBhcmVudFN0eWxlIjp7IiRyZWYiOiI2NSJ9fSwiRGF0ZVN0eWxlIjp7IiRpZCI6IjM2NiIsIkZvbnRTZXR0aW5ncyI6eyIkaWQiOiIzNjciLCJGb250U2l6ZSI6O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2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JZCI6IjA2ZGY2NzM0LWMyYWEtNGIxOC05ZTFiLTkzNGU2NWZiYzNiOSIsIkltcG9ydElkIjoiMSIsIlRpdGxlIjoiUG9rw6ltb24gTWluaSAiLCJOb3RlIjpudWxsLCJIeXBlcmxpbmsiOm51bGwsIklzQ2hhbmdlZCI6ZmFsc2UsIklzTmV3IjpmYWxzZX0seyIkaWQiOiIzNjkiLCJEYXRlIjoiMjAwMy0wMi0xNFQyMzo1OTowMFoiLCJTdHlsZSI6eyIkaWQiOiIzNzAiLCJTaGFwZSI6MTQsIkNvbm5lY3Rvck1hcmdpbiI6eyIkcmVmIjoiNTQifSwiQ29ubmVjdG9yU3R5bGUiOnsiJGlkIjoiMzcxIiwiTGluZUNvbG9yIjp7IiRpZCI6IjM3MiIsIiR0eXBlIjoiTkxSRS5Db21tb24uRG9tLlNvbGlkQ29sb3JCcnVzaCwgTkxSRS5Db21tb24iLCJDb2xvciI6eyIkaWQiOiIzNzMiLCJBIjoxMjcsIlIiOjE5OSwiRyI6MTk4LCJCIjoxOTh9fSwiTGluZVdlaWdodCI6MS4wLCJMaW5lVHlwZSI6MCwiUGFyZW50U3R5bGUiOnsiJHJlZiI6IjU1In19LCJJc0JlbG93VGltZWJhbmQiOnRydWUsIkhpZGVEYXRlIjpmYWxzZSwiU2hhcGVTaXplIjowLCJTcGFjaW5nIjoyLjAsIlBhZGRpbmciOnsiJHJlZiI6IjU4In0sIlNoYXBlU3R5bGUiOnsiJGlkIjoiMzc0IiwiTWFyZ2luIjp7IiRyZWYiOiI2MCJ9LCJQYWRkaW5nIjp7IiRyZWYiOiI2MSJ9LCJCYWNrZ3JvdW5kIjp7IiRpZCI6IjM3NSIsIkNvbG9yIjp7IiRpZCI6IjM3NiIsIkEiOjI1NSwiUiI6MTk5LCJHIjoxOTgsIkIiOjE5OH19LCJJc1Zpc2libGUiOnRydWUsIldpZHRoIjoxMi4wLCJIZWlnaHQiOjE0LjAsIkJvcmRlclN0eWxlIjp7IiRpZCI6IjM3NyIsIkxpbmVDb2xvciI6eyIkcmVmIjoiNjMifSwiTGluZVdlaWdodCI6MC4wLCJMaW5lVHlwZSI6MCwiUGFyZW50U3R5bGUiOnsiJHJlZiI6IjYyIn19LCJQYXJlbnRTdHlsZSI6eyIkcmVmIjoiNTkifX0sIlRpdGxlU3R5bGUiOnsiJGlkIjoiMzc4IiwiRm9udFNldHRpbmdzIjp7IiRpZCI6IjM3OS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gwIiwiTGluZUNvbG9yIjpudWxsLCJMaW5lV2VpZ2h0IjowLjAsIkxpbmVUeXBlIjowLCJQYXJlbnRTdHlsZSI6bnVsbH0sIlBhcmVudFN0eWxlIjp7IiRyZWYiOiI2NSJ9fSwiRGF0ZVN0eWxlIjp7IiRpZCI6IjM4MSIsIkZvbnRTZXR0aW5ncyI6eyIkaWQiOiIzODIiLCJGb250U2l6ZSI6O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4My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JZCI6Ijg2ODNjMjRhLWQ1ZjctNGZkOS05NGZhLWEwMzJlMzg3ZjA5NSIsIkltcG9ydElkIjoiMSIsIlRpdGxlIjoiR2FtZSBCb3kgQWR2YW5jZSBTUCAiLCJOb3RlIjpudWxsLCJIeXBlcmxpbmsiOm51bGwsIklzQ2hhbmdlZCI6ZmFsc2UsIklzTmV3IjpmYWxzZX0seyIkaWQiOiIzODQiLCJEYXRlIjoiMjAwNC0xMS0yMVQyMzo1OTowMFoiLCJTdHlsZSI6eyIkaWQiOiIzODUiLCJTaGFwZSI6MTQsIkNvbm5lY3Rvck1hcmdpbiI6eyIkcmVmIjoiNTQifSwiQ29ubmVjdG9yU3R5bGUiOnsiJGlkIjoiMzg2IiwiTGluZUNvbG9yIjp7IiRpZCI6IjM4NyIsIiR0eXBlIjoiTkxSRS5Db21tb24uRG9tLlNvbGlkQ29sb3JCcnVzaCwgTkxSRS5Db21tb24iLCJDb2xvciI6eyIkaWQiOiIzODgiLCJBIjoxMjcsIlIiOjAsIkciOjAsIkIiOjB9fSwiTGluZVdlaWdodCI6MS4wLCJMaW5lVHlwZSI6MCwiUGFyZW50U3R5bGUiOnsiJHJlZiI6IjU1In19LCJJc0JlbG93VGltZWJhbmQiOmZhbHNlLCJIaWRlRGF0ZSI6ZmFsc2UsIlNoYXBlU2l6ZSI6MCwiU3BhY2luZyI6Mi4wLCJQYWRkaW5nIjp7IiRyZWYiOiI1OCJ9LCJTaGFwZVN0eWxlIjp7IiRpZCI6IjM4OSIsIk1hcmdpbiI6eyIkcmVmIjoiNjAifSwiUGFkZGluZyI6eyIkcmVmIjoiNjEifSwiQmFja2dyb3VuZCI6eyIkaWQiOiIzOTAiLCJDb2xvciI6eyIkaWQiOiIzOTEiLCJBIjoyNTUsIlIiOjAsIkciOjAsIkIiOjB9fSwiSXNWaXNpYmxlIjp0cnVlLCJXaWR0aCI6MTIuMCwiSGVpZ2h0IjoxNC4wLCJCb3JkZXJTdHlsZSI6eyIkaWQiOiIzOTIiLCJMaW5lQ29sb3IiOnsiJHJlZiI6IjYzIn0sIkxpbmVXZWlnaHQiOjAuMCwiTGluZVR5cGUiOjAsIlBhcmVudFN0eWxlIjp7IiRyZWYiOiI2MiJ9fSwiUGFyZW50U3R5bGUiOnsiJHJlZiI6IjU5In19LCJUaXRsZVN0eWxlIjp7IiRpZCI6IjM5MyIsIkZvbnRTZXR0aW5ncyI6eyIkaWQiOiIzOTQ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5NSIsIkxpbmVDb2xvciI6bnVsbCwiTGluZVdlaWdodCI6MC4wLCJMaW5lVHlwZSI6MCwiUGFyZW50U3R5bGUiOm51bGx9LCJQYXJlbnRTdHlsZSI6eyIkcmVmIjoiNjUifX0sIkRhdGVTdHlsZSI6eyIkaWQiOiIzOTYiLCJGb250U2V0dGluZ3MiOnsiJGlkIjoiMzk3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OTg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SWQiOiI0Y2QwMzc2MS1jYjZlLTRjMDgtOWJiZC05NGYxMTBkOTY0MjkiLCJJbXBvcnRJZCI6IjEiLCJUaXRsZSI6Ik5pbnRlbmRvIERTICIsIk5vdGUiOm51bGwsIkh5cGVybGluayI6bnVsbCwiSXNDaGFuZ2VkIjpmYWxzZSwiSXNOZXciOmZhbHNlfSx7IiRpZCI6IjM5OSIsIkRhdGUiOiIyMDA1LTA5LTEzVDIzOjU5OjAwWiIsIlN0eWxlIjp7IiRpZCI6IjQwMCIsIlNoYXBlIjoxNCwiQ29ubmVjdG9yTWFyZ2luIjp7IiRyZWYiOiI1NCJ9LCJDb25uZWN0b3JTdHlsZSI6eyIkaWQiOiI0MDEiLCJMaW5lQ29sb3IiOnsiJGlkIjoiNDAyIiwiJHR5cGUiOiJOTFJFLkNvbW1vbi5Eb20uU29saWRDb2xvckJydXNoLCBOTFJFLkNvbW1vbiIsIkNvbG9yIjp7IiRpZCI6IjQwMyIsIkEiOjEyNywiUiI6MTk2LCJHIjoxOTMsIkIiOjE5M319LCJMaW5lV2VpZ2h0IjoxLjAsIkxpbmVUeXBlIjowLCJQYXJlbnRTdHlsZSI6eyIkcmVmIjoiNTUifX0sIklzQmVsb3dUaW1lYmFuZCI6dHJ1ZSwiSGlkZURhdGUiOmZhbHNlLCJTaGFwZVNpemUiOjAsIlNwYWNpbmciOjIuMCwiUGFkZGluZyI6eyIkcmVmIjoiNTgifSwiU2hhcGVTdHlsZSI6eyIkaWQiOiI0MDQiLCJNYXJnaW4iOnsiJHJlZiI6IjYwIn0sIlBhZGRpbmciOnsiJHJlZiI6IjYxIn0sIkJhY2tncm91bmQiOnsiJGlkIjoiNDA1IiwiQ29sb3IiOnsiJGlkIjoiNDA2IiwiQSI6MjU1LCJSIjoxOTYsIkciOjE5MywiQiI6MTkzfX0sIklzVmlzaWJsZSI6dHJ1ZSwiV2lkdGgiOjEyLjAsIkhlaWdodCI6MTQuMCwiQm9yZGVyU3R5bGUiOnsiJGlkIjoiNDA3IiwiTGluZUNvbG9yIjp7IiRyZWYiOiI2MyJ9LCJMaW5lV2VpZ2h0IjowLjAsIkxpbmVUeXBlIjowLCJQYXJlbnRTdHlsZSI6eyIkcmVmIjoiNjIifX0sIlBhcmVudFN0eWxlIjp7IiRyZWYiOiI1OSJ9fSwiVGl0bGVTdHlsZSI6eyIkaWQiOiI0MDgiLCJGb250U2V0dGluZ3MiOnsiJGlkIjoiNDA5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TAiLCJMaW5lQ29sb3IiOm51bGwsIkxpbmVXZWlnaHQiOjAuMCwiTGluZVR5cGUiOjAsIlBhcmVudFN0eWxlIjpudWxsfSwiUGFyZW50U3R5bGUiOnsiJHJlZiI6IjY1In19LCJEYXRlU3R5bGUiOnsiJGlkIjoiNDExIiwiRm9udFNldHRpbmdzIjp7IiRpZCI6IjQxMi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E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Mjg3MDNmNGQtY2FjMi00OWYyLWI3NmMtNDZjMmUwZWQ5Nzc3IiwiSW1wb3J0SWQiOiIxIiwiVGl0bGUiOiJHYW1lYm95IE1pY3JvIiwiTm90ZSI6bnVsbCwiSHlwZXJsaW5rIjpudWxsLCJJc0NoYW5nZWQiOmZhbHNlLCJJc05ldyI6ZmFsc2V9LHsiJGlkIjoiNDE0IiwiRGF0ZSI6IjIwMDYtMDMtMDJUMjM6NTk6MDBaIiwiU3R5bGUiOnsiJGlkIjoiNDE1IiwiU2hhcGUiOjE0LCJDb25uZWN0b3JNYXJnaW4iOnsiJHJlZiI6IjU0In0sIkNvbm5lY3RvclN0eWxlIjp7IiRpZCI6IjQxNiIsIkxpbmVDb2xvciI6eyIkaWQiOiI0MTciLCIkdHlwZSI6Ik5MUkUuQ29tbW9uLkRvbS5Tb2xpZENvbG9yQnJ1c2gsIE5MUkUuQ29tbW9uIiwiQ29sb3IiOnsiJGlkIjoiNDE4IiwiQSI6MTI3LCJSIjoxMTUsIkciOjExNSwiQiI6MTE1fX0sIkxpbmVXZWlnaHQiOjEuMCwiTGluZVR5cGUiOjAsIlBhcmVudFN0eWxlIjp7IiRyZWYiOiI1NSJ9fSwiSXNCZWxvd1RpbWViYW5kIjpmYWxzZSwiSGlkZURhdGUiOmZhbHNlLCJTaGFwZVNpemUiOjAsIlNwYWNpbmciOjIuMCwiUGFkZGluZyI6eyIkcmVmIjoiNTgifSwiU2hhcGVTdHlsZSI6eyIkaWQiOiI0MTkiLCJNYXJnaW4iOnsiJHJlZiI6IjYwIn0sIlBhZGRpbmciOnsiJHJlZiI6IjYxIn0sIkJhY2tncm91bmQiOnsiJGlkIjoiNDIwIiwiQ29sb3IiOnsiJGlkIjoiNDIxIiwiQSI6MjU1LCJSIjoxMTUsIkciOjExNSwiQiI6MTE1fX0sIklzVmlzaWJsZSI6dHJ1ZSwiV2lkdGgiOjEyLjAsIkhlaWdodCI6MTQuMCwiQm9yZGVyU3R5bGUiOnsiJGlkIjoiNDIyIiwiTGluZUNvbG9yIjp7IiRyZWYiOiI2MyJ9LCJMaW5lV2VpZ2h0IjowLjAsIkxpbmVUeXBlIjowLCJQYXJlbnRTdHlsZSI6eyIkcmVmIjoiNjIifX0sIlBhcmVudFN0eWxlIjp7IiRyZWYiOiI1OSJ9fSwiVGl0bGVTdHlsZSI6eyIkaWQiOiI0MjMiLCJGb250U2V0dGluZ3MiOnsiJGlkIjoiNDI0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jUiLCJMaW5lQ29sb3IiOm51bGwsIkxpbmVXZWlnaHQiOjAuMCwiTGluZVR5cGUiOjAsIlBhcmVudFN0eWxlIjpudWxsfSwiUGFyZW50U3R5bGUiOnsiJHJlZiI6IjY1In19LCJEYXRlU3R5bGUiOnsiJGlkIjoiNDI2IiwiRm9udFNldHRpbmdzIjp7IiRpZCI6IjQyNy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I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MTViMDhhODctZmM3Yy00MWU0LWE1YTAtMDhjNzhmNWE5ZDY4IiwiSW1wb3J0SWQiOiIxIiwiVGl0bGUiOiJOaW50ZW5kbyBEUyBMaXRlICIsIk5vdGUiOm51bGwsIkh5cGVybGluayI6bnVsbCwiSXNDaGFuZ2VkIjpmYWxzZSwiSXNOZXciOmZhbHNlfSx7IiRpZCI6IjQyOSIsIkRhdGUiOiIyMDA2LTExLTE5VDIzOjU5OjAwWiIsIlN0eWxlIjp7IiRpZCI6IjQzMCIsIlNoYXBlIjo0LCJDb25uZWN0b3JNYXJnaW4iOnsiJHJlZiI6IjU0In0sIkNvbm5lY3RvclN0eWxlIjp7IiRpZCI6IjQzMSIsIkxpbmVDb2xvciI6eyIkaWQiOiI0MzIiLCIkdHlwZSI6Ik5MUkUuQ29tbW9uLkRvbS5Tb2xpZENvbG9yQnJ1c2gsIE5MUkUuQ29tbW9uIiwiQ29sb3IiOnsiJGlkIjoiNDMzIiwiQSI6MTI3LCJSIjo5NCwiRyI6MjA0LCJCIjoyNDN9fSwiTGluZVdlaWdodCI6MS4wLCJMaW5lVHlwZSI6MCwiUGFyZW50U3R5bGUiOnsiJHJlZiI6IjU1In19LCJJc0JlbG93VGltZWJhbmQiOnRydWUsIkhpZGVEYXRlIjpmYWxzZSwiU2hhcGVTaXplIjowLCJTcGFjaW5nIjoyLjAsIlBhZGRpbmciOnsiJHJlZiI6IjU4In0sIlNoYXBlU3R5bGUiOnsiJGlkIjoiNDM0IiwiTWFyZ2luIjp7IiRyZWYiOiI2MCJ9LCJQYWRkaW5nIjp7IiRyZWYiOiI2MSJ9LCJCYWNrZ3JvdW5kIjp7IiRpZCI6IjQzNSIsIkNvbG9yIjp7IiRpZCI6IjQzNiIsIkEiOjI1NSwiUiI6OTQsIkciOjIwNCwiQiI6MjQzfX0sIklzVmlzaWJsZSI6dHJ1ZSwiV2lkdGgiOjEyLjAsIkhlaWdodCI6MTQuMCwiQm9yZGVyU3R5bGUiOnsiJGlkIjoiNDM3IiwiTGluZUNvbG9yIjp7IiRyZWYiOiI2MyJ9LCJMaW5lV2VpZ2h0IjowLjAsIkxpbmVUeXBlIjowLCJQYXJlbnRTdHlsZSI6eyIkcmVmIjoiNjIifX0sIlBhcmVudFN0eWxlIjp7IiRyZWYiOiI1OSJ9fSwiVGl0bGVTdHlsZSI6eyIkaWQiOiI0MzgiLCJGb250U2V0dGluZ3MiOnsiJGlkIjoiNDM5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NDAiLCJMaW5lQ29sb3IiOm51bGwsIkxpbmVXZWlnaHQiOjAuMCwiTGluZVR5cGUiOjAsIlBhcmVudFN0eWxlIjpudWxsfSwiUGFyZW50U3R5bGUiOnsiJHJlZiI6IjY1In19LCJEYXRlU3R5bGUiOnsiJGlkIjoiNDQxIiwiRm9udFNldHRpbmdzIjp7IiRpZCI6IjQ0Mi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Q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MGJjOWU3NTAtOWZjYy00MDAzLThiY2YtN2U1NzJmMjM2NTI4IiwiSW1wb3J0SWQiOiIxIiwiVGl0bGUiOiJXaWkiLCJOb3RlIjpudWxsLCJIeXBlcmxpbmsiOm51bGwsIklzQ2hhbmdlZCI6ZmFsc2UsIklzTmV3IjpmYWxzZX0seyIkaWQiOiI0NDQiLCJEYXRlIjoiMjAwOC0xMS0wMVQyMzo1OTowMFoiLCJTdHlsZSI6eyIkaWQiOiI0NDUiLCJTaGFwZSI6MTQsIkNvbm5lY3Rvck1hcmdpbiI6eyIkcmVmIjoiNTQifSwiQ29ubmVjdG9yU3R5bGUiOnsiJGlkIjoiNDQ2IiwiTGluZUNvbG9yIjp7IiRpZCI6IjQ0NyIsIiR0eXBlIjoiTkxSRS5Db21tb24uRG9tLlNvbGlkQ29sb3JCcnVzaCwgTkxSRS5Db21tb24iLCJDb2xvciI6eyIkaWQiOiI0NDgiLCJBIjoxMjcsIlIiOjc4LCJHIjoxMDMsIkIiOjIwMH19LCJMaW5lV2VpZ2h0IjoxLjAsIkxpbmVUeXBlIjowLCJQYXJlbnRTdHlsZSI6eyIkcmVmIjoiNTUifX0sIklzQmVsb3dUaW1lYmFuZCI6ZmFsc2UsIkhpZGVEYXRlIjpmYWxzZSwiU2hhcGVTaXplIjowLCJTcGFjaW5nIjoyLjAsIlBhZGRpbmciOnsiJHJlZiI6IjU4In0sIlNoYXBlU3R5bGUiOnsiJGlkIjoiNDQ5IiwiTWFyZ2luIjp7IiRyZWYiOiI2MCJ9LCJQYWRkaW5nIjp7IiRyZWYiOiI2MSJ9LCJCYWNrZ3JvdW5kIjp7IiRpZCI6IjQ1MCIsIkNvbG9yIjp7IiRpZCI6IjQ1MSIsIkEiOjI1NSwiUiI6NzgsIkciOjEwMywiQiI6MjAwfX0sIklzVmlzaWJsZSI6dHJ1ZSwiV2lkdGgiOjEyLjAsIkhlaWdodCI6MTQuMCwiQm9yZGVyU3R5bGUiOnsiJGlkIjoiNDUyIiwiTGluZUNvbG9yIjp7IiRyZWYiOiI2MyJ9LCJMaW5lV2VpZ2h0IjowLjAsIkxpbmVUeXBlIjowLCJQYXJlbnRTdHlsZSI6eyIkcmVmIjoiNjIifX0sIlBhcmVudFN0eWxlIjp7IiRyZWYiOiI1OSJ9fSwiVGl0bGVTdHlsZSI6eyIkaWQiOiI0NTMiLCJGb250U2V0dGluZ3MiOnsiJGlkIjoiNDU0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NTUiLCJMaW5lQ29sb3IiOm51bGwsIkxpbmVXZWlnaHQiOjAuMCwiTGluZVR5cGUiOjAsIlBhcmVudFN0eWxlIjpudWxsfSwiUGFyZW50U3R5bGUiOnsiJHJlZiI6IjY1In19LCJEYXRlU3R5bGUiOnsiJGlkIjoiNDU2IiwiRm9udFNldHRpbmdzIjp7IiRpZCI6IjQ1Ny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U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NzA4MGJhODYtN2EzZi00M2FiLTk2YmMtMTcxYjBlMTAwZDM5IiwiSW1wb3J0SWQiOiIxIiwiVGl0bGUiOiJOaW50ZW5kbyBEU2kgIiwiTm90ZSI6bnVsbCwiSHlwZXJsaW5rIjpudWxsLCJJc0NoYW5nZWQiOmZhbHNlLCJJc05ldyI6ZmFsc2V9LHsiJGlkIjoiNDU5IiwiRGF0ZSI6IjIwMTEtMDItMjZUMjM6NTk6MDBaIiwiU3R5bGUiOnsiJGlkIjoiNDYwIiwiU2hhcGUiOjE0LCJDb25uZWN0b3JNYXJnaW4iOnsiJHJlZiI6IjU0In0sIkNvbm5lY3RvclN0eWxlIjp7IiRpZCI6IjQ2MSIsIkxpbmVDb2xvciI6eyIkaWQiOiI0NjIiLCIkdHlwZSI6Ik5MUkUuQ29tbW9uLkRvbS5Tb2xpZENvbG9yQnJ1c2gsIE5MUkUuQ29tbW9uIiwiQ29sb3IiOnsiJGlkIjoiNDYzIiwiQSI6MTI3LCJSIjo3OCwiRyI6MTAzLCJCIjoyMDB9fSwiTGluZVdlaWdodCI6MS4wLCJMaW5lVHlwZSI6MCwiUGFyZW50U3R5bGUiOnsiJHJlZiI6IjU1In19LCJJc0JlbG93VGltZWJhbmQiOnRydWUsIkhpZGVEYXRlIjpmYWxzZSwiU2hhcGVTaXplIjowLCJTcGFjaW5nIjoyLjAsIlBhZGRpbmciOnsiJHJlZiI6IjU4In0sIlNoYXBlU3R5bGUiOnsiJGlkIjoiNDY0IiwiTWFyZ2luIjp7IiRyZWYiOiI2MCJ9LCJQYWRkaW5nIjp7IiRyZWYiOiI2MSJ9LCJCYWNrZ3JvdW5kIjp7IiRpZCI6IjQ2NSIsIkNvbG9yIjp7IiRpZCI6IjQ2NiIsIkEiOjI1NSwiUiI6NzgsIkciOjEwMywiQiI6MjAwfX0sIklzVmlzaWJsZSI6dHJ1ZSwiV2lkdGgiOjEyLjAsIkhlaWdodCI6MTQuMCwiQm9yZGVyU3R5bGUiOnsiJGlkIjoiNDY3IiwiTGluZUNvbG9yIjp7IiRyZWYiOiI2MyJ9LCJMaW5lV2VpZ2h0IjowLjAsIkxpbmVUeXBlIjowLCJQYXJlbnRTdHlsZSI6eyIkcmVmIjoiNjIifX0sIlBhcmVudFN0eWxlIjp7IiRyZWYiOiI1OSJ9fSwiVGl0bGVTdHlsZSI6eyIkaWQiOiI0NjgiLCJGb250U2V0dGluZ3MiOnsiJGlkIjoiNDY5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NzAiLCJMaW5lQ29sb3IiOm51bGwsIkxpbmVXZWlnaHQiOjAuMCwiTGluZVR5cGUiOjAsIlBhcmVudFN0eWxlIjpudWxsfSwiUGFyZW50U3R5bGUiOnsiJHJlZiI6IjY1In19LCJEYXRlU3R5bGUiOnsiJGlkIjoiNDcxIiwiRm9udFNldHRpbmdzIjp7IiRpZCI6IjQ3Mi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c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OWI4ZmZhZmYtOTVjYS00NmE2LWEwYjctZDkwNGRlMGQzOWEzIiwiSW1wb3J0SWQiOiIxIiwiVGl0bGUiOiJOaW50ZW5kbyAzRFMiLCJOb3RlIjpudWxsLCJIeXBlcmxpbmsiOm51bGwsIklzQ2hhbmdlZCI6ZmFsc2UsIklzTmV3IjpmYWxzZX0seyIkaWQiOiI0NzQiLCJEYXRlIjoiMjAxMS0xMS0yMVQyMzo1OTowMFoiLCJTdHlsZSI6eyIkaWQiOiI0NzUiLCJTaGFwZSI6MTQsIkNvbm5lY3Rvck1hcmdpbiI6eyIkcmVmIjoiNTQifSwiQ29ubmVjdG9yU3R5bGUiOnsiJGlkIjoiNDc2IiwiTGluZUNvbG9yIjp7IiRpZCI6IjQ3NyIsIiR0eXBlIjoiTkxSRS5Db21tb24uRG9tLlNvbGlkQ29sb3JCcnVzaCwgTkxSRS5Db21tb24iLCJDb2xvciI6eyIkaWQiOiI0NzgiLCJBIjoxMjcsIlIiOjk0LCJHIjoyMDQsIkIiOjI0M319LCJMaW5lV2VpZ2h0IjoxLjAsIkxpbmVUeXBlIjowLCJQYXJlbnRTdHlsZSI6eyIkcmVmIjoiNTUifX0sIklzQmVsb3dUaW1lYmFuZCI6ZmFsc2UsIkhpZGVEYXRlIjpmYWxzZSwiU2hhcGVTaXplIjowLCJTcGFjaW5nIjoyLjAsIlBhZGRpbmciOnsiJHJlZiI6IjU4In0sIlNoYXBlU3R5bGUiOnsiJGlkIjoiNDc5IiwiTWFyZ2luIjp7IiRyZWYiOiI2MCJ9LCJQYWRkaW5nIjp7IiRyZWYiOiI2MSJ9LCJCYWNrZ3JvdW5kIjp7IiRpZCI6IjQ4MCIsIkNvbG9yIjp7IiRpZCI6IjQ4MSIsIkEiOjI1NSwiUiI6OTQsIkciOjIwNCwiQiI6MjQzfX0sIklzVmlzaWJsZSI6dHJ1ZSwiV2lkdGgiOjEyLjAsIkhlaWdodCI6MTQuMCwiQm9yZGVyU3R5bGUiOnsiJGlkIjoiNDgyIiwiTGluZUNvbG9yIjp7IiRyZWYiOiI2MyJ9LCJMaW5lV2VpZ2h0IjowLjAsIkxpbmVUeXBlIjowLCJQYXJlbnRTdHlsZSI6eyIkcmVmIjoiNjIifX0sIlBhcmVudFN0eWxlIjp7IiRyZWYiOiI1OSJ9fSwiVGl0bGVTdHlsZSI6eyIkaWQiOiI0ODMiLCJGb250U2V0dGluZ3MiOnsiJGlkIjoiNDg0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ODUiLCJMaW5lQ29sb3IiOm51bGwsIkxpbmVXZWlnaHQiOjAuMCwiTGluZVR5cGUiOjAsIlBhcmVudFN0eWxlIjpudWxsfSwiUGFyZW50U3R5bGUiOnsiJHJlZiI6IjY1In19LCJEYXRlU3R5bGUiOnsiJGlkIjoiNDg2IiwiRm9udFNldHRpbmdzIjp7IiRpZCI6IjQ4Ny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g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MDYyYmY0Y2QtMzNjMS00MTE1LTljMTctZmYyM2QwYWNkMDEyIiwiSW1wb3J0SWQiOiIxIiwiVGl0bGUiOiJOaW50ZW5kbyBEU2kgWEwgIiwiTm90ZSI6bnVsbCwiSHlwZXJsaW5rIjpudWxsLCJJc0NoYW5nZWQiOmZhbHNlLCJJc05ldyI6ZmFsc2V9LHsiJGlkIjoiNDg5IiwiRGF0ZSI6IjIwMTItMDctMjhUMjM6NTk6MDBaIiwiU3R5bGUiOnsiJGlkIjoiNDkwIiwiU2hhcGUiOjE0LCJDb25uZWN0b3JNYXJnaW4iOnsiJHJlZiI6IjU0In0sIkNvbm5lY3RvclN0eWxlIjp7IiRpZCI6IjQ5MSIsIkxpbmVDb2xvciI6eyIkaWQiOiI0OTIiLCIkdHlwZSI6Ik5MUkUuQ29tbW9uLkRvbS5Tb2xpZENvbG9yQnJ1c2gsIE5MUkUuQ29tbW9uIiwiQ29sb3IiOnsiJGlkIjoiNDkzIiwiQSI6MTI3LCJSIjoxMTUsIkciOjExNSwiQiI6MTE1fX0sIkxpbmVXZWlnaHQiOjEuMCwiTGluZVR5cGUiOjAsIlBhcmVudFN0eWxlIjp7IiRyZWYiOiI1NSJ9fSwiSXNCZWxvd1RpbWViYW5kIjp0cnVlLCJIaWRlRGF0ZSI6ZmFsc2UsIlNoYXBlU2l6ZSI6MCwiU3BhY2luZyI6Mi4wLCJQYWRkaW5nIjp7IiRyZWYiOiI1OCJ9LCJTaGFwZVN0eWxlIjp7IiRpZCI6IjQ5NCIsIk1hcmdpbiI6eyIkcmVmIjoiNjAifSwiUGFkZGluZyI6eyIkcmVmIjoiNjEifSwiQmFja2dyb3VuZCI6eyIkaWQiOiI0OTUiLCJDb2xvciI6eyIkaWQiOiI0OTYiLCJBIjoyNTUsIlIiOjExNSwiRyI6MTE1LCJCIjoxMTV9fSwiSXNWaXNpYmxlIjp0cnVlLCJXaWR0aCI6MTIuMCwiSGVpZ2h0IjoxNC4wLCJCb3JkZXJTdHlsZSI6eyIkaWQiOiI0OTciLCJMaW5lQ29sb3IiOnsiJHJlZiI6IjYzIn0sIkxpbmVXZWlnaHQiOjAuMCwiTGluZVR5cGUiOjAsIlBhcmVudFN0eWxlIjp7IiRyZWYiOiI2MiJ9fSwiUGFyZW50U3R5bGUiOnsiJHJlZiI6IjU5In19LCJUaXRsZVN0eWxlIjp7IiRpZCI6IjQ5OCIsIkZvbnRTZXR0aW5ncyI6eyIkaWQiOiI0OTk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wMCIsIkxpbmVDb2xvciI6bnVsbCwiTGluZVdlaWdodCI6MC4wLCJMaW5lVHlwZSI6MCwiUGFyZW50U3R5bGUiOm51bGx9LCJQYXJlbnRTdHlsZSI6eyIkcmVmIjoiNjUifX0sIkRhdGVTdHlsZSI6eyIkaWQiOiI1MDEiLCJGb250U2V0dGluZ3MiOnsiJGlkIjoiNTAy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MDM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SWQiOiJlZWZmNDBiYi05OGY5LTQ1MTUtYWUwMi00Y2IzODk4YTk5MjAiLCJJbXBvcnRJZCI6IjEiLCJUaXRsZSI6Ik5pbnRlbmRvIDNEUyBYTCAiLCJOb3RlIjpudWxsLCJIeXBlcmxpbmsiOm51bGwsIklzQ2hhbmdlZCI6ZmFsc2UsIklzTmV3IjpmYWxzZX0seyIkaWQiOiI1MDQiLCJEYXRlIjoiMjAxMi0xMS0xOFQyMzo1OTowMFoiLCJTdHlsZSI6eyIkaWQiOiI1MDUiLCJTaGFwZSI6NCwiQ29ubmVjdG9yTWFyZ2luIjp7IiRyZWYiOiI1NCJ9LCJDb25uZWN0b3JTdHlsZSI6eyIkaWQiOiI1MDYiLCJMaW5lQ29sb3IiOnsiJGlkIjoiNTA3IiwiJHR5cGUiOiJOTFJFLkNvbW1vbi5Eb20uU29saWRDb2xvckJydXNoLCBOTFJFLkNvbW1vbiIsIkNvbG9yIjp7IiRpZCI6IjUwOCIsIkEiOjEyNywiUiI6NDcsIkciOjU0LCJCIjoxNTN9fSwiTGluZVdlaWdodCI6MS4wLCJMaW5lVHlwZSI6MCwiUGFyZW50U3R5bGUiOnsiJHJlZiI6IjU1In19LCJJc0JlbG93VGltZWJhbmQiOmZhbHNlLCJIaWRlRGF0ZSI6ZmFsc2UsIlNoYXBlU2l6ZSI6MCwiU3BhY2luZyI6Mi4wLCJQYWRkaW5nIjp7IiRyZWYiOiI1OCJ9LCJTaGFwZVN0eWxlIjp7IiRpZCI6IjUwOSIsIk1hcmdpbiI6eyIkcmVmIjoiNjAifSwiUGFkZGluZyI6eyIkcmVmIjoiNjEifSwiQmFja2dyb3VuZCI6eyIkaWQiOiI1MTAiLCJDb2xvciI6eyIkaWQiOiI1MTEiLCJBIjoyNTUsIlIiOjQ3LCJHIjo1NCwiQiI6MTUzfX0sIklzVmlzaWJsZSI6dHJ1ZSwiV2lkdGgiOjEyLjAsIkhlaWdodCI6MTQuMCwiQm9yZGVyU3R5bGUiOnsiJGlkIjoiNTEyIiwiTGluZUNvbG9yIjp7IiRyZWYiOiI2MyJ9LCJMaW5lV2VpZ2h0IjowLjAsIkxpbmVUeXBlIjowLCJQYXJlbnRTdHlsZSI6eyIkcmVmIjoiNjIifX0sIlBhcmVudFN0eWxlIjp7IiRyZWYiOiI1OSJ9fSwiVGl0bGVTdHlsZSI6eyIkaWQiOiI1MTMiLCJGb250U2V0dGluZ3MiOnsiJGlkIjoiNTE0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MTUiLCJMaW5lQ29sb3IiOm51bGwsIkxpbmVXZWlnaHQiOjAuMCwiTGluZVR5cGUiOjAsIlBhcmVudFN0eWxlIjpudWxsfSwiUGFyZW50U3R5bGUiOnsiJHJlZiI6IjY1In19LCJEYXRlU3R5bGUiOnsiJGlkIjoiNTE2IiwiRm9udFNldHRpbmdzIjp7IiRpZCI6IjUxNy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E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MDRkYjk4MjItZDM2MC00MTg1LTgyZTgtYjkwMjQ0MWE5MDUyIiwiSW1wb3J0SWQiOiIxIiwiVGl0bGUiOiJXaWkgVSIsIk5vdGUiOm51bGwsIkh5cGVybGluayI6bnVsbCwiSXNDaGFuZ2VkIjpmYWxzZSwiSXNOZXciOmZhbHNlfSx7IiRpZCI6IjUxOSIsIkRhdGUiOiIyMDEyLTEyLTA3VDIzOjU5OjAwWiIsIlN0eWxlIjp7IiRpZCI6IjUyMCIsIlNoYXBlIjo0LCJDb25uZWN0b3JNYXJnaW4iOnsiJHJlZiI6IjU0In0sIkNvbm5lY3RvclN0eWxlIjp7IiRpZCI6IjUyMSIsIkxpbmVDb2xvciI6eyIkaWQiOiI1MjIiLCIkdHlwZSI6Ik5MUkUuQ29tbW9uLkRvbS5Tb2xpZENvbG9yQnJ1c2gsIE5MUkUuQ29tbW9uIiwiQ29sb3IiOnsiJGlkIjoiNTIzIiwiQSI6MTI3LCJSIjo0NywiRyI6NTQsIkIiOjE1M319LCJMaW5lV2VpZ2h0IjoxLjAsIkxpbmVUeXBlIjowLCJQYXJlbnRTdHlsZSI6eyIkcmVmIjoiNTUifX0sIklzQmVsb3dUaW1lYmFuZCI6dHJ1ZSwiSGlkZURhdGUiOmZhbHNlLCJTaGFwZVNpemUiOjAsIlNwYWNpbmciOjIuMCwiUGFkZGluZyI6eyIkcmVmIjoiNTgifSwiU2hhcGVTdHlsZSI6eyIkaWQiOiI1MjQiLCJNYXJnaW4iOnsiJHJlZiI6IjYwIn0sIlBhZGRpbmciOnsiJHJlZiI6IjYxIn0sIkJhY2tncm91bmQiOnsiJGlkIjoiNTI1IiwiQ29sb3IiOnsiJGlkIjoiNTI2IiwiQSI6MjU1LCJSIjo0NywiRyI6NTQsIkIiOjE1M319LCJJc1Zpc2libGUiOnRydWUsIldpZHRoIjoxMi4wLCJIZWlnaHQiOjE0LjAsIkJvcmRlclN0eWxlIjp7IiRpZCI6IjUyNyIsIkxpbmVDb2xvciI6eyIkcmVmIjoiNjMifSwiTGluZVdlaWdodCI6MC4wLCJMaW5lVHlwZSI6MCwiUGFyZW50U3R5bGUiOnsiJHJlZiI6IjYyIn19LCJQYXJlbnRTdHlsZSI6eyIkcmVmIjoiNTkifX0sIlRpdGxlU3R5bGUiOnsiJGlkIjoiNTI4IiwiRm9udFNldHRpbmdzIjp7IiRpZCI6IjUyOS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TMwIiwiTGluZUNvbG9yIjpudWxsLCJMaW5lV2VpZ2h0IjowLjAsIkxpbmVUeXBlIjowLCJQYXJlbnRTdHlsZSI6bnVsbH0sIlBhcmVudFN0eWxlIjp7IiRyZWYiOiI2NSJ9fSwiRGF0ZVN0eWxlIjp7IiRpZCI6IjUzMSIsIkZvbnRTZXR0aW5ncyI6eyIkaWQiOiI1MzIiLCJGb250U2l6ZSI6O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zMy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JZCI6IjVlMDFhODJmLWNkN2MtNDgzNS1iMTczLTI1MjllZTdkOTVhYSIsIkltcG9ydElkIjoiMSIsIlRpdGxlIjoiV2lpIE1pbmkgIiwiTm90ZSI6bnVsbCwiSHlwZXJsaW5rIjpudWxsLCJJc0NoYW5nZWQiOmZhbHNlLCJJc05ldyI6ZmFsc2V9LHsiJGlkIjoiNTM0IiwiRGF0ZSI6IjIwMTMtMTAtMTJUMjM6NTk6MDBaIiwiU3R5bGUiOnsiJGlkIjoiNTM1IiwiU2hhcGUiOjE0LCJDb25uZWN0b3JNYXJnaW4iOnsiJHJlZiI6IjU0In0sIkNvbm5lY3RvclN0eWxlIjp7IiRpZCI6IjUzNiIsIkxpbmVDb2xvciI6eyIkaWQiOiI1MzciLCIkdHlwZSI6Ik5MUkUuQ29tbW9uLkRvbS5Tb2xpZENvbG9yQnJ1c2gsIE5MUkUuQ29tbW9uIiwiQ29sb3IiOnsiJGlkIjoiNTM4IiwiQSI6MTI3LCJSIjoxNzgsIkciOjE0LCJCIjoxOH19LCJMaW5lV2VpZ2h0IjoxLjAsIkxpbmVUeXBlIjowLCJQYXJlbnRTdHlsZSI6eyIkcmVmIjoiNTUifX0sIklzQmVsb3dUaW1lYmFuZCI6ZmFsc2UsIkhpZGVEYXRlIjpmYWxzZSwiU2hhcGVTaXplIjowLCJTcGFjaW5nIjoyLjAsIlBhZGRpbmciOnsiJHJlZiI6IjU4In0sIlNoYXBlU3R5bGUiOnsiJGlkIjoiNTM5IiwiTWFyZ2luIjp7IiRyZWYiOiI2MCJ9LCJQYWRkaW5nIjp7IiRyZWYiOiI2MSJ9LCJCYWNrZ3JvdW5kIjp7IiRpZCI6IjU0MCIsIkNvbG9yIjp7IiRpZCI6IjU0MSIsIkEiOjI1NSwiUiI6MTc4LCJHIjoxNCwiQiI6MTh9fSwiSXNWaXNpYmxlIjp0cnVlLCJXaWR0aCI6MTIuMCwiSGVpZ2h0IjoxNC4wLCJCb3JkZXJTdHlsZSI6eyIkaWQiOiI1NDIiLCJMaW5lQ29sb3IiOnsiJHJlZiI6IjYzIn0sIkxpbmVXZWlnaHQiOjAuMCwiTGluZVR5cGUiOjAsIlBhcmVudFN0eWxlIjp7IiRyZWYiOiI2MiJ9fSwiUGFyZW50U3R5bGUiOnsiJHJlZiI6IjU5In19LCJUaXRsZVN0eWxlIjp7IiRpZCI6IjU0MyIsIkZvbnRTZXR0aW5ncyI6eyIkaWQiOiI1NDQ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0NSIsIkxpbmVDb2xvciI6bnVsbCwiTGluZVdlaWdodCI6MC4wLCJMaW5lVHlwZSI6MCwiUGFyZW50U3R5bGUiOm51bGx9LCJQYXJlbnRTdHlsZSI6eyIkcmVmIjoiNjUifX0sIkRhdGVTdHlsZSI6eyIkaWQiOiI1NDYiLCJGb250U2V0dGluZ3MiOnsiJGlkIjoiNTQ3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NDg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SWQiOiIwNmJlMDgxNS00MTlhLTQyYzctYWI0NC0yMDZiNGE3ZmQ5MDgiLCJJbXBvcnRJZCI6IjEiLCJUaXRsZSI6Ik5pbnRlbmRvIDIgRFMgIiwiTm90ZSI6bnVsbCwiSHlwZXJsaW5rIjpudWxsLCJJc0NoYW5nZWQiOmZhbHNlLCJJc05ldyI6ZmFsc2V9LHsiJGlkIjoiNTQ5IiwiRGF0ZSI6IjIwMTQtMTAtMTFUMjM6NTk6MDBaIiwiU3R5bGUiOnsiJGlkIjoiNTUwIiwiU2hhcGUiOjE0LCJDb25uZWN0b3JNYXJnaW4iOnsiJHJlZiI6IjU0In0sIkNvbm5lY3RvclN0eWxlIjp7IiRpZCI6IjU1MSIsIkxpbmVDb2xvciI6eyIkaWQiOiI1NTIiLCIkdHlwZSI6Ik5MUkUuQ29tbW9uLkRvbS5Tb2xpZENvbG9yQnJ1c2gsIE5MUkUuQ29tbW9uIiwiQ29sb3IiOnsiJGlkIjoiNTUzIiwiQSI6MTI3LCJSIjo3OCwiRyI6MTAzLCJCIjoyMDB9fSwiTGluZVdlaWdodCI6MS4wLCJMaW5lVHlwZSI6MCwiUGFyZW50U3R5bGUiOnsiJHJlZiI6IjU1In19LCJJc0JlbG93VGltZWJhbmQiOnRydWUsIkhpZGVEYXRlIjpmYWxzZSwiU2hhcGVTaXplIjowLCJTcGFjaW5nIjoyLjAsIlBhZGRpbmciOnsiJHJlZiI6IjU4In0sIlNoYXBlU3R5bGUiOnsiJGlkIjoiNTU0IiwiTWFyZ2luIjp7IiRyZWYiOiI2MCJ9LCJQYWRkaW5nIjp7IiRyZWYiOiI2MSJ9LCJCYWNrZ3JvdW5kIjp7IiRpZCI6IjU1NSIsIkNvbG9yIjp7IiRpZCI6IjU1NiIsIkEiOjI1NSwiUiI6NzgsIkciOjEwMywiQiI6MjAwfX0sIklzVmlzaWJsZSI6dHJ1ZSwiV2lkdGgiOjEyLjAsIkhlaWdodCI6MTQuMCwiQm9yZGVyU3R5bGUiOnsiJGlkIjoiNTU3IiwiTGluZUNvbG9yIjp7IiRyZWYiOiI2MyJ9LCJMaW5lV2VpZ2h0IjowLjAsIkxpbmVUeXBlIjowLCJQYXJlbnRTdHlsZSI6eyIkcmVmIjoiNjIifX0sIlBhcmVudFN0eWxlIjp7IiRyZWYiOiI1OSJ9fSwiVGl0bGVTdHlsZSI6eyIkaWQiOiI1NTgiLCJGb250U2V0dGluZ3MiOnsiJGlkIjoiNTU5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NjAiLCJMaW5lQ29sb3IiOm51bGwsIkxpbmVXZWlnaHQiOjAuMCwiTGluZVR5cGUiOjAsIlBhcmVudFN0eWxlIjpudWxsfSwiUGFyZW50U3R5bGUiOnsiJHJlZiI6IjY1In19LCJEYXRlU3R5bGUiOnsiJGlkIjoiNTYxIiwiRm9udFNldHRpbmdzIjp7IiRpZCI6IjU2Mi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Y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NjM1NjRjYjEtNzhiMy00ZDAwLTk3NTAtYTRlNjBjYThmYjAwIiwiSW1wb3J0SWQiOiIxIiwiVGl0bGUiOiJOZXcgTmludGVuZG8gM0RTICsgWEwiLCJOb3RlIjpudWxsLCJIeXBlcmxpbmsiOm51bGwsIklzQ2hhbmdlZCI6ZmFsc2UsIklzTmV3IjpmYWxzZX0seyIkaWQiOiI1NjQiLCJEYXRlIjoiMjAxNi0xMS0xMFQyMzo1OTowMFoiLCJTdHlsZSI6eyIkaWQiOiI1NjUiLCJTaGFwZSI6NCwiQ29ubmVjdG9yTWFyZ2luIjp7IiRyZWYiOiI1NCJ9LCJDb25uZWN0b3JTdHlsZSI6eyIkaWQiOiI1NjYiLCJMaW5lQ29sb3IiOnsiJGlkIjoiNTY3IiwiJHR5cGUiOiJOTFJFLkNvbW1vbi5Eb20uU29saWRDb2xvckJydXNoLCBOTFJFLkNvbW1vbiIsIkNvbG9yIjp7IiRpZCI6IjU2OCIsIkEiOjEyNywiUiI6NDcsIkciOjU0LCJCIjoxNTN9fSwiTGluZVdlaWdodCI6MS4wLCJMaW5lVHlwZSI6MCwiUGFyZW50U3R5bGUiOnsiJHJlZiI6IjU1In19LCJJc0JlbG93VGltZWJhbmQiOmZhbHNlLCJIaWRlRGF0ZSI6ZmFsc2UsIlNoYXBlU2l6ZSI6MCwiU3BhY2luZyI6Mi4wLCJQYWRkaW5nIjp7IiRyZWYiOiI1OCJ9LCJTaGFwZVN0eWxlIjp7IiRpZCI6IjU2OSIsIk1hcmdpbiI6eyIkcmVmIjoiNjAifSwiUGFkZGluZyI6eyIkcmVmIjoiNjEifSwiQmFja2dyb3VuZCI6eyIkaWQiOiI1NzAiLCJDb2xvciI6eyIkaWQiOiI1NzEiLCJBIjoyNTUsIlIiOjQ3LCJHIjo1NCwiQiI6MTUzfX0sIklzVmlzaWJsZSI6dHJ1ZSwiV2lkdGgiOjEyLjAsIkhlaWdodCI6MTQuMCwiQm9yZGVyU3R5bGUiOnsiJGlkIjoiNTcyIiwiTGluZUNvbG9yIjp7IiRyZWYiOiI2MyJ9LCJMaW5lV2VpZ2h0IjowLjAsIkxpbmVUeXBlIjowLCJQYXJlbnRTdHlsZSI6eyIkcmVmIjoiNjIifX0sIlBhcmVudFN0eWxlIjp7IiRyZWYiOiI1OSJ9fSwiVGl0bGVTdHlsZSI6eyIkaWQiOiI1NzMiLCJGb250U2V0dGluZ3MiOnsiJGlkIjoiNTc0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NzUiLCJMaW5lQ29sb3IiOm51bGwsIkxpbmVXZWlnaHQiOjAuMCwiTGluZVR5cGUiOjAsIlBhcmVudFN0eWxlIjpudWxsfSwiUGFyZW50U3R5bGUiOnsiJHJlZiI6IjY1In19LCJEYXRlU3R5bGUiOnsiJGlkIjoiNTc2IiwiRm9udFNldHRpbmdzIjp7IiRpZCI6IjU3Ny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c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lkIjoiNWNkOWE4MTQtMTVkMC00ZTZmLWE1MTEtZTUxNDRmNGJkYzJlIiwiSW1wb3J0SWQiOiIxIiwiVGl0bGUiOiJORVMgQ2xhc3NpYyBFZGl0aW9uICIsIk5vdGUiOm51bGwsIkh5cGVybGluayI6bnVsbCwiSXNDaGFuZ2VkIjpmYWxzZSwiSXNOZXciOmZhbHNlfSx7IiRpZCI6IjU3OSIsIkRhdGUiOiIyMDE3LTAzLTAzVDIzOjU5OjAwWiIsIlN0eWxlIjp7IiRpZCI6IjU4MCIsIlNoYXBlIjoxLCJDb25uZWN0b3JNYXJnaW4iOnsiJHJlZiI6IjU0In0sIkNvbm5lY3RvclN0eWxlIjp7IiRpZCI6IjU4MSIsIkxpbmVDb2xvciI6eyIkaWQiOiI1ODIiLCIkdHlwZSI6Ik5MUkUuQ29tbW9uLkRvbS5Tb2xpZENvbG9yQnJ1c2gsIE5MUkUuQ29tbW9uIiwiQ29sb3IiOnsiJGlkIjoiNTgzIiwiQSI6MTI3LCJSIjo4MiwiRyI6ODEsIkIiOjgxfX0sIkxpbmVXZWlnaHQiOjEuMCwiTGluZVR5cGUiOjAsIlBhcmVudFN0eWxlIjp7IiRyZWYiOiI1NSJ9fSwiSXNCZWxvd1RpbWViYW5kIjp0cnVlLCJIaWRlRGF0ZSI6ZmFsc2UsIlNoYXBlU2l6ZSI6MSwiU3BhY2luZyI6Mi4wLCJQYWRkaW5nIjp7IiRyZWYiOiI1OCJ9LCJTaGFwZVN0eWxlIjp7IiRpZCI6IjU4NCIsIk1hcmdpbiI6eyIkcmVmIjoiNjAifSwiUGFkZGluZyI6eyIkcmVmIjoiNjEifSwiQmFja2dyb3VuZCI6eyIkaWQiOiI1ODUiLCJDb2xvciI6eyIkaWQiOiI1ODYiLCJBIjoyNTUsIlIiOjgyLCJHIjo4MSwiQiI6ODF9fSwiSXNWaXNpYmxlIjp0cnVlLCJXaWR0aCI6MTguMCwiSGVpZ2h0IjoyMC4wLCJCb3JkZXJTdHlsZSI6eyIkaWQiOiI1ODciLCJMaW5lQ29sb3IiOnsiJHJlZiI6IjYzIn0sIkxpbmVXZWlnaHQiOjAuMCwiTGluZVR5cGUiOjAsIlBhcmVudFN0eWxlIjp7IiRyZWYiOiI2MiJ9fSwiUGFyZW50U3R5bGUiOnsiJHJlZiI6IjU5In19LCJUaXRsZVN0eWxlIjp7IiRpZCI6IjU4OCIsIkZvbnRTZXR0aW5ncyI6eyIkaWQiOiI1ODk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5MCIsIkxpbmVDb2xvciI6bnVsbCwiTGluZVdlaWdodCI6MC4wLCJMaW5lVHlwZSI6MCwiUGFyZW50U3R5bGUiOm51bGx9LCJQYXJlbnRTdHlsZSI6eyIkcmVmIjoiNjUifX0sIkRhdGVTdHlsZSI6eyIkaWQiOiI1OTEiLCJGb250U2V0dGluZ3MiOnsiJGlkIjoiNTky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OTM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SWQiOiJkMTc5MzAwYi01MTlmLTRhYjctODI2ZC1hNzkyZGZhMzliZDIiLCJJbXBvcnRJZCI6IjEiLCJUaXRsZSI6Ik5pbnRlbmRvIFN3aXRjaCAiLCJOb3RlIjpudWxsLCJIeXBlcmxpbmsiOm51bGwsIklzQ2hhbmdlZCI6ZmFsc2UsIklzTmV3IjpmYWxzZX1dLCJUYXNrcyI6W10sIk1zUHJvamVjdEl0ZW1zVHJlZSI6eyIkaWQiOiI1OTQiLCJSb290Ijp7IkltcG9ydElkIjpudWxsLCJJc0ltcG9ydGVkIjpmYWxzZSwiQ2hpbGRyZW4iOltdfX0sIk1ldGFkYXRhIjp7IiRpZCI6IjU5NSIsIkV4Y2VsU2hlZXROYW1lIjoiU2hlZXQzIiwiSXRlbXNUaXRsZXMiOiJbXCJDb2xvciBUViBHYW1lIDZcIixcIk5pbnRlbmRvIEVudGVydGFpbm1lbnQgU3lzdGVtXCIsXCJTdXBlciBOaW50ZW5kbyBFbnRlcnRhaW5tZW50IFN5c3RlbVwiLFwiTmludGVuZG8gNjRcIixcIlRoZSBHYW1lQ3ViZVwiLFwiUGFuYXNvbmljIFFcIixcIldpaVwiLFwiV2lpIE1pbmkgXCIsXCJXaWkgVVwiLFwiTkVTIENsYXNzaWMgRWRpdGlvbiBcIixcIk5pbnRlbmRvIFN3aXRjaCBcIixcIkdhbWUgJiBXYXRjaFwiLFwiR2FtZSBCb3kgXCIsXCJWaXJ0dWFsIEJveSBcIixcIkdhbWUgQm95IFBvY2tldCBcIixcIkdhbWUgQm95IExpZ2h0IFwiLFwiUG9rw6ltb24gUGlrYWNodSBcIixcIkdhbWUgQm95IENvbG9yIFwiLFwiUG9rw6ltb24gUGlrYWNodSAyIEdTIFwiLFwiR2FtZSBCb3kgQWR2YW5jZVwiLFwiUG9rw6ltb24gTWluaSBcIixcIkdhbWUgQm95IEFkdmFuY2UgU1AgXCIsXCJOaW50ZW5kbyBEUyBcIixcIkdhbWVib3kgTWljcm9cIixcIk5pbnRlbmRvIERTIExpdGUgXCIsXCJOaW50ZW5kbyBEU2kgXCIsXCJOaW50ZW5kbyBEU2kgWEwgXCIsXCJOaW50ZW5kbyAzRFNcIixcIk5pbnRlbmRvIDNEUyBYTCBcIixcIk5pbnRlbmRvIDIgRFMgXCIsXCJOZXcgTmludGVuZG8gM0RTXCIsXCJOZXcgTmludGVuZG8gM0RzIFhMIFwiLFwiTmludGVuZG8gU3dpdGNoXCJdIiwiQ29sdW1uc01hcHBpbmciOiJ7XCIkaWRcIjpcIjFcIixcIlRpdGxlQ29sdW1uTmFtZVwiOlwiQ29sdW1uMlwiLFwiVGl0bGVGcmllbmRseUNvbHVtbk5hbWVcIjpcIkNvbHVtbiAxXCIsXCJTdGFydERhdGVDb2x1bW5OYW1lXCI6XCJDb2x1bW4xXCIsXCJTdGFydERhdGVGcmllbmRseUNvbHVtbk5hbWVcIjpcIkNvbHVtbiAxXCIsXCJFbmREYXRlQ29sdW1uTmFtZVwiOm51bGwsXCJFbmREYXRlRnJpZW5kbHlDb2x1bW5OYW1lXCI6bnVsbCxcIlBlcmNlbnRhZ2VDb2x1bW5OYW1lXCI6bnVsbCxcIlBlcmNlbnRhZ2VGcmllbmRseUNvbHVtbk5hbWVcIjpudWxsLFwiTm90ZUNvbHVtbk5hbWVcIjpudWxsLFwiTm90ZUZyaWVuZGx5Q29sdW1uTmFtZVwiOm51bGwsXCJIZWFkZXJSb3dJbmRleFwiOm51bGx9IiwiSGVhZGVyUm93IjpudWxsfSwiU2V0dGluZ3MiOnsiJGlkIjoiNTk2IiwiSW1wYU9wdGlvbnMiOnsiJGlkIjoiNTk3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0cnVlLCJJbXBvcnRUeXBlIjo0LCJGaWxlUGF0aCI6IkM6XFxBcnRpY29sZVxcT2ZmaWNlIFRpbWVsaW5lXFxOaW50ZW5kbyB0aW1lbGluZS54bHN4IiwiVGltZUNvbmZpZ3VyYXRpb24iOnsiJGlkIjoiNTk4IiwiVXNlVGltZSI6ZmFsc2UsIldvcmtEYXlJczI0SG91cnMiOnRydWUsIkNvbmZpZ3VyZWRXb3JrRGF5U3RhcnQiOiIyMDE3LTAzLTI0VDA4OjAwOjAwLTA3OjAwIiwiQ29uZmlndXJlZFdvcmtEYXlFbmQiOiIyMDE3LTAzLTI0VDE3OjAwOjAwLTA3OjAwIn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117</Words>
  <Application>Microsoft Office PowerPoint</Application>
  <PresentationFormat>On-screen Show (16:9)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2017-03-27T09:02:30Z</dcterms:created>
  <dcterms:modified xsi:type="dcterms:W3CDTF">2017-03-27T10:29:07Z</dcterms:modified>
</cp:coreProperties>
</file>