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BD66"/>
    <a:srgbClr val="754A03"/>
    <a:srgbClr val="000000"/>
    <a:srgbClr val="331C16"/>
    <a:srgbClr val="FBF1A9"/>
    <a:srgbClr val="F7E89A"/>
    <a:srgbClr val="9A1818"/>
    <a:srgbClr val="635429"/>
    <a:srgbClr val="2A1F13"/>
    <a:srgbClr val="9184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84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32FC7-2739-40CC-AE0A-DCB524F84CAB}" type="datetimeFigureOut">
              <a:rPr lang="ro-RO" smtClean="0"/>
              <a:t>06.12.2018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87030-B93F-450F-9C13-E17CAF4EEEAC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682435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32FC7-2739-40CC-AE0A-DCB524F84CAB}" type="datetimeFigureOut">
              <a:rPr lang="ro-RO" smtClean="0"/>
              <a:t>06.12.2018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87030-B93F-450F-9C13-E17CAF4EEEAC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053828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32FC7-2739-40CC-AE0A-DCB524F84CAB}" type="datetimeFigureOut">
              <a:rPr lang="ro-RO" smtClean="0"/>
              <a:t>06.12.2018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87030-B93F-450F-9C13-E17CAF4EEEAC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255123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32FC7-2739-40CC-AE0A-DCB524F84CAB}" type="datetimeFigureOut">
              <a:rPr lang="ro-RO" smtClean="0"/>
              <a:t>06.12.2018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87030-B93F-450F-9C13-E17CAF4EEEAC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34202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32FC7-2739-40CC-AE0A-DCB524F84CAB}" type="datetimeFigureOut">
              <a:rPr lang="ro-RO" smtClean="0"/>
              <a:t>06.12.2018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87030-B93F-450F-9C13-E17CAF4EEEAC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542519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32FC7-2739-40CC-AE0A-DCB524F84CAB}" type="datetimeFigureOut">
              <a:rPr lang="ro-RO" smtClean="0"/>
              <a:t>06.12.2018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87030-B93F-450F-9C13-E17CAF4EEEAC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053018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32FC7-2739-40CC-AE0A-DCB524F84CAB}" type="datetimeFigureOut">
              <a:rPr lang="ro-RO" smtClean="0"/>
              <a:t>06.12.2018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87030-B93F-450F-9C13-E17CAF4EEEAC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875117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32FC7-2739-40CC-AE0A-DCB524F84CAB}" type="datetimeFigureOut">
              <a:rPr lang="ro-RO" smtClean="0"/>
              <a:t>06.12.2018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87030-B93F-450F-9C13-E17CAF4EEEAC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818798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32FC7-2739-40CC-AE0A-DCB524F84CAB}" type="datetimeFigureOut">
              <a:rPr lang="ro-RO" smtClean="0"/>
              <a:t>06.12.2018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87030-B93F-450F-9C13-E17CAF4EEEAC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803601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32FC7-2739-40CC-AE0A-DCB524F84CAB}" type="datetimeFigureOut">
              <a:rPr lang="ro-RO" smtClean="0"/>
              <a:t>06.12.2018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87030-B93F-450F-9C13-E17CAF4EEEAC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735735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32FC7-2739-40CC-AE0A-DCB524F84CAB}" type="datetimeFigureOut">
              <a:rPr lang="ro-RO" smtClean="0"/>
              <a:t>06.12.2018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87030-B93F-450F-9C13-E17CAF4EEEAC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212651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132FC7-2739-40CC-AE0A-DCB524F84CAB}" type="datetimeFigureOut">
              <a:rPr lang="ro-RO" smtClean="0"/>
              <a:t>06.12.2018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A87030-B93F-450F-9C13-E17CAF4EEEAC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911091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16" Type="http://schemas.openxmlformats.org/officeDocument/2006/relationships/tags" Target="../tags/tag16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5" Type="http://schemas.openxmlformats.org/officeDocument/2006/relationships/tags" Target="../tags/tag5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slideLayout" Target="../slideLayouts/slideLayout7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image" Target="../media/image1.png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61" Type="http://schemas.openxmlformats.org/officeDocument/2006/relationships/tags" Target="../tags/tag61.xml"/><Relationship Id="rId82" Type="http://schemas.openxmlformats.org/officeDocument/2006/relationships/tags" Target="../tags/tag8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7000">
              <a:srgbClr val="354030"/>
            </a:gs>
            <a:gs pos="47000">
              <a:srgbClr val="303B2C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681" name="OTLSHAPE_M_162be2f994a5477eac0d458528cbeeaf_Connector1"/>
          <p:cNvCxnSpPr/>
          <p:nvPr>
            <p:custDataLst>
              <p:tags r:id="rId2"/>
            </p:custDataLst>
          </p:nvPr>
        </p:nvCxnSpPr>
        <p:spPr>
          <a:xfrm>
            <a:off x="6317660" y="3340100"/>
            <a:ext cx="0" cy="1025558"/>
          </a:xfrm>
          <a:prstGeom prst="line">
            <a:avLst/>
          </a:prstGeom>
          <a:ln w="9525" cap="flat" cmpd="sng" algn="ctr">
            <a:solidFill>
              <a:srgbClr val="D9E0D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80" name="OTLSHAPE_M_27bfbb4bb37c44b4aa59457b1255d341_Connector2"/>
          <p:cNvCxnSpPr/>
          <p:nvPr>
            <p:custDataLst>
              <p:tags r:id="rId3"/>
            </p:custDataLst>
          </p:nvPr>
        </p:nvCxnSpPr>
        <p:spPr>
          <a:xfrm>
            <a:off x="2081055" y="3922437"/>
            <a:ext cx="0" cy="1404695"/>
          </a:xfrm>
          <a:prstGeom prst="line">
            <a:avLst/>
          </a:prstGeom>
          <a:ln w="9525" cap="flat" cmpd="sng" algn="ctr">
            <a:solidFill>
              <a:srgbClr val="D9E0D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79" name="OTLSHAPE_M_27bfbb4bb37c44b4aa59457b1255d341_Connector1"/>
          <p:cNvCxnSpPr/>
          <p:nvPr>
            <p:custDataLst>
              <p:tags r:id="rId4"/>
            </p:custDataLst>
          </p:nvPr>
        </p:nvCxnSpPr>
        <p:spPr>
          <a:xfrm>
            <a:off x="2081055" y="3340100"/>
            <a:ext cx="0" cy="411819"/>
          </a:xfrm>
          <a:prstGeom prst="line">
            <a:avLst/>
          </a:prstGeom>
          <a:ln w="9525" cap="flat" cmpd="sng" algn="ctr">
            <a:solidFill>
              <a:srgbClr val="D9E0D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78" name="OTLSHAPE_M_1d903836945842bb8ab0fc0ce536ad2e_Connector2"/>
          <p:cNvCxnSpPr/>
          <p:nvPr>
            <p:custDataLst>
              <p:tags r:id="rId5"/>
            </p:custDataLst>
          </p:nvPr>
        </p:nvCxnSpPr>
        <p:spPr>
          <a:xfrm>
            <a:off x="2257701" y="3922437"/>
            <a:ext cx="0" cy="443220"/>
          </a:xfrm>
          <a:prstGeom prst="line">
            <a:avLst/>
          </a:prstGeom>
          <a:ln w="9525" cap="flat" cmpd="sng" algn="ctr">
            <a:solidFill>
              <a:srgbClr val="D9E0D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77" name="OTLSHAPE_M_1d903836945842bb8ab0fc0ce536ad2e_Connector1"/>
          <p:cNvCxnSpPr/>
          <p:nvPr>
            <p:custDataLst>
              <p:tags r:id="rId6"/>
            </p:custDataLst>
          </p:nvPr>
        </p:nvCxnSpPr>
        <p:spPr>
          <a:xfrm>
            <a:off x="2257701" y="3340100"/>
            <a:ext cx="0" cy="411819"/>
          </a:xfrm>
          <a:prstGeom prst="line">
            <a:avLst/>
          </a:prstGeom>
          <a:ln w="9525" cap="flat" cmpd="sng" algn="ctr">
            <a:solidFill>
              <a:srgbClr val="D9E0D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76" name="OTLSHAPE_M_dfe78e1da35642d6a8150570056e2d06_Connector1"/>
          <p:cNvCxnSpPr/>
          <p:nvPr>
            <p:custDataLst>
              <p:tags r:id="rId7"/>
            </p:custDataLst>
          </p:nvPr>
        </p:nvCxnSpPr>
        <p:spPr>
          <a:xfrm>
            <a:off x="4376003" y="3340100"/>
            <a:ext cx="0" cy="544820"/>
          </a:xfrm>
          <a:prstGeom prst="line">
            <a:avLst/>
          </a:prstGeom>
          <a:ln w="9525" cap="flat" cmpd="sng" algn="ctr">
            <a:solidFill>
              <a:srgbClr val="D9E0D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75" name="OTLSHAPE_M_f32e0df7b88543db9841840aa2008dac_Connector2"/>
          <p:cNvCxnSpPr/>
          <p:nvPr>
            <p:custDataLst>
              <p:tags r:id="rId8"/>
            </p:custDataLst>
          </p:nvPr>
        </p:nvCxnSpPr>
        <p:spPr>
          <a:xfrm>
            <a:off x="3581459" y="4403175"/>
            <a:ext cx="0" cy="443220"/>
          </a:xfrm>
          <a:prstGeom prst="line">
            <a:avLst/>
          </a:prstGeom>
          <a:ln w="9525" cap="flat" cmpd="sng" algn="ctr">
            <a:solidFill>
              <a:srgbClr val="D9E0D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74" name="OTLSHAPE_M_f32e0df7b88543db9841840aa2008dac_Connector1"/>
          <p:cNvCxnSpPr/>
          <p:nvPr>
            <p:custDataLst>
              <p:tags r:id="rId9"/>
            </p:custDataLst>
          </p:nvPr>
        </p:nvCxnSpPr>
        <p:spPr>
          <a:xfrm>
            <a:off x="3581459" y="3340100"/>
            <a:ext cx="0" cy="892556"/>
          </a:xfrm>
          <a:prstGeom prst="line">
            <a:avLst/>
          </a:prstGeom>
          <a:ln w="9525" cap="flat" cmpd="sng" algn="ctr">
            <a:solidFill>
              <a:srgbClr val="D9E0D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73" name="OTLSHAPE_M_a0a2bd27a48b4dc38d6a8d9d1ef1d3ee_Connector1"/>
          <p:cNvCxnSpPr/>
          <p:nvPr>
            <p:custDataLst>
              <p:tags r:id="rId10"/>
            </p:custDataLst>
          </p:nvPr>
        </p:nvCxnSpPr>
        <p:spPr>
          <a:xfrm>
            <a:off x="6935559" y="3340100"/>
            <a:ext cx="0" cy="544820"/>
          </a:xfrm>
          <a:prstGeom prst="line">
            <a:avLst/>
          </a:prstGeom>
          <a:ln w="9525" cap="flat" cmpd="sng" algn="ctr">
            <a:solidFill>
              <a:srgbClr val="D9E0D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72" name="OTLSHAPE_M_c1b4514d56f14f9a80fec5348d190028_Connector1"/>
          <p:cNvCxnSpPr/>
          <p:nvPr>
            <p:custDataLst>
              <p:tags r:id="rId11"/>
            </p:custDataLst>
          </p:nvPr>
        </p:nvCxnSpPr>
        <p:spPr>
          <a:xfrm>
            <a:off x="933701" y="3340100"/>
            <a:ext cx="0" cy="544820"/>
          </a:xfrm>
          <a:prstGeom prst="line">
            <a:avLst/>
          </a:prstGeom>
          <a:ln w="9525" cap="flat" cmpd="sng" algn="ctr">
            <a:solidFill>
              <a:srgbClr val="D9E0D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71" name="OTLSHAPE_M_9e7c20000cf94928b8084adb5322c44a_Connector1"/>
          <p:cNvCxnSpPr/>
          <p:nvPr>
            <p:custDataLst>
              <p:tags r:id="rId12"/>
            </p:custDataLst>
          </p:nvPr>
        </p:nvCxnSpPr>
        <p:spPr>
          <a:xfrm>
            <a:off x="10907316" y="3340100"/>
            <a:ext cx="0" cy="715339"/>
          </a:xfrm>
          <a:prstGeom prst="line">
            <a:avLst/>
          </a:prstGeom>
          <a:ln w="9525" cap="flat" cmpd="sng" algn="ctr">
            <a:solidFill>
              <a:srgbClr val="D9E0D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70" name="OTLSHAPE_M_e05a8c3999cd41dc833e901595a90a49_Connector1"/>
          <p:cNvCxnSpPr/>
          <p:nvPr>
            <p:custDataLst>
              <p:tags r:id="rId13"/>
            </p:custDataLst>
          </p:nvPr>
        </p:nvCxnSpPr>
        <p:spPr>
          <a:xfrm>
            <a:off x="5964610" y="2053858"/>
            <a:ext cx="0" cy="1032242"/>
          </a:xfrm>
          <a:prstGeom prst="line">
            <a:avLst/>
          </a:prstGeom>
          <a:ln w="9525" cap="flat" cmpd="sng" algn="ctr">
            <a:solidFill>
              <a:srgbClr val="D9E0D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69" name="OTLSHAPE_M_c6f3fa3c69dd4fc0ac8516ca65f0c718_Connector1"/>
          <p:cNvCxnSpPr/>
          <p:nvPr>
            <p:custDataLst>
              <p:tags r:id="rId14"/>
            </p:custDataLst>
          </p:nvPr>
        </p:nvCxnSpPr>
        <p:spPr>
          <a:xfrm>
            <a:off x="2169257" y="2534595"/>
            <a:ext cx="0" cy="551505"/>
          </a:xfrm>
          <a:prstGeom prst="line">
            <a:avLst/>
          </a:prstGeom>
          <a:ln w="9525" cap="flat" cmpd="sng" algn="ctr">
            <a:solidFill>
              <a:srgbClr val="D9E0D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68" name="OTLSHAPE_M_2dd54b99396a4c5cbf0a4a4efe3db261_Connector2"/>
          <p:cNvCxnSpPr/>
          <p:nvPr>
            <p:custDataLst>
              <p:tags r:id="rId15"/>
            </p:custDataLst>
          </p:nvPr>
        </p:nvCxnSpPr>
        <p:spPr>
          <a:xfrm>
            <a:off x="4111155" y="2674281"/>
            <a:ext cx="0" cy="411819"/>
          </a:xfrm>
          <a:prstGeom prst="line">
            <a:avLst/>
          </a:prstGeom>
          <a:ln w="9525" cap="flat" cmpd="sng" algn="ctr">
            <a:solidFill>
              <a:srgbClr val="D9E0D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67" name="OTLSHAPE_M_2dd54b99396a4c5cbf0a4a4efe3db261_Connector1"/>
          <p:cNvCxnSpPr/>
          <p:nvPr>
            <p:custDataLst>
              <p:tags r:id="rId16"/>
            </p:custDataLst>
          </p:nvPr>
        </p:nvCxnSpPr>
        <p:spPr>
          <a:xfrm>
            <a:off x="4111155" y="1573120"/>
            <a:ext cx="0" cy="930642"/>
          </a:xfrm>
          <a:prstGeom prst="line">
            <a:avLst/>
          </a:prstGeom>
          <a:ln w="9525" cap="flat" cmpd="sng" algn="ctr">
            <a:solidFill>
              <a:srgbClr val="D9E0D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66" name="OTLSHAPE_M_4d051d1a4d9045a0a9b96a7e73e18d69_Connector1"/>
          <p:cNvCxnSpPr/>
          <p:nvPr>
            <p:custDataLst>
              <p:tags r:id="rId17"/>
            </p:custDataLst>
          </p:nvPr>
        </p:nvCxnSpPr>
        <p:spPr>
          <a:xfrm>
            <a:off x="6494306" y="2534595"/>
            <a:ext cx="0" cy="551505"/>
          </a:xfrm>
          <a:prstGeom prst="line">
            <a:avLst/>
          </a:prstGeom>
          <a:ln w="9525" cap="flat" cmpd="sng" algn="ctr">
            <a:solidFill>
              <a:srgbClr val="D9E0D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65" name="OTLSHAPE_M_a4abbae171fa4c438c06126ec6a65475_Connector1"/>
          <p:cNvCxnSpPr/>
          <p:nvPr>
            <p:custDataLst>
              <p:tags r:id="rId18"/>
            </p:custDataLst>
          </p:nvPr>
        </p:nvCxnSpPr>
        <p:spPr>
          <a:xfrm>
            <a:off x="10466063" y="1712820"/>
            <a:ext cx="0" cy="1373280"/>
          </a:xfrm>
          <a:prstGeom prst="line">
            <a:avLst/>
          </a:prstGeom>
          <a:ln w="9525" cap="flat" cmpd="sng" algn="ctr">
            <a:solidFill>
              <a:srgbClr val="D9E0D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64" name="OTLSHAPE_M_ad02381eb2cf40a8988178e0b6b03e37_Connector3"/>
          <p:cNvCxnSpPr/>
          <p:nvPr>
            <p:custDataLst>
              <p:tags r:id="rId19"/>
            </p:custDataLst>
          </p:nvPr>
        </p:nvCxnSpPr>
        <p:spPr>
          <a:xfrm>
            <a:off x="2698953" y="2674281"/>
            <a:ext cx="0" cy="411819"/>
          </a:xfrm>
          <a:prstGeom prst="line">
            <a:avLst/>
          </a:prstGeom>
          <a:ln w="9525" cap="flat" cmpd="sng" algn="ctr">
            <a:solidFill>
              <a:srgbClr val="D9E0D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63" name="OTLSHAPE_M_ad02381eb2cf40a8988178e0b6b03e37_Connector2"/>
          <p:cNvCxnSpPr/>
          <p:nvPr>
            <p:custDataLst>
              <p:tags r:id="rId20"/>
            </p:custDataLst>
          </p:nvPr>
        </p:nvCxnSpPr>
        <p:spPr>
          <a:xfrm>
            <a:off x="2698953" y="2193544"/>
            <a:ext cx="0" cy="310219"/>
          </a:xfrm>
          <a:prstGeom prst="line">
            <a:avLst/>
          </a:prstGeom>
          <a:ln w="9525" cap="flat" cmpd="sng" algn="ctr">
            <a:solidFill>
              <a:srgbClr val="D9E0D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62" name="OTLSHAPE_M_ad02381eb2cf40a8988178e0b6b03e37_Connector1"/>
          <p:cNvCxnSpPr/>
          <p:nvPr>
            <p:custDataLst>
              <p:tags r:id="rId21"/>
            </p:custDataLst>
          </p:nvPr>
        </p:nvCxnSpPr>
        <p:spPr>
          <a:xfrm>
            <a:off x="2698953" y="1092383"/>
            <a:ext cx="0" cy="930642"/>
          </a:xfrm>
          <a:prstGeom prst="line">
            <a:avLst/>
          </a:prstGeom>
          <a:ln w="9525" cap="flat" cmpd="sng" algn="ctr">
            <a:solidFill>
              <a:srgbClr val="D9E0D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61" name="OTLSHAPE_M_37fd2ff971414a3ca19c9dddb229d606_Connector1"/>
          <p:cNvCxnSpPr/>
          <p:nvPr>
            <p:custDataLst>
              <p:tags r:id="rId22"/>
            </p:custDataLst>
          </p:nvPr>
        </p:nvCxnSpPr>
        <p:spPr>
          <a:xfrm>
            <a:off x="1110106" y="2053858"/>
            <a:ext cx="0" cy="1032242"/>
          </a:xfrm>
          <a:prstGeom prst="line">
            <a:avLst/>
          </a:prstGeom>
          <a:ln w="9525" cap="flat" cmpd="sng" algn="ctr">
            <a:solidFill>
              <a:srgbClr val="D9E0D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60" name="OTLSHAPE_M_f5f39ead23f141c2b4764b8820c9ce48_Connector1"/>
          <p:cNvCxnSpPr/>
          <p:nvPr>
            <p:custDataLst>
              <p:tags r:id="rId23"/>
            </p:custDataLst>
          </p:nvPr>
        </p:nvCxnSpPr>
        <p:spPr>
          <a:xfrm>
            <a:off x="11260366" y="2364076"/>
            <a:ext cx="0" cy="722024"/>
          </a:xfrm>
          <a:prstGeom prst="line">
            <a:avLst/>
          </a:prstGeom>
          <a:ln w="9525" cap="flat" cmpd="sng" algn="ctr">
            <a:solidFill>
              <a:srgbClr val="D9E0D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84" name="Picture 3583"/>
          <p:cNvPicPr>
            <a:picLocks noChangeAspect="1"/>
          </p:cNvPicPr>
          <p:nvPr/>
        </p:nvPicPr>
        <p:blipFill rotWithShape="1">
          <a:blip r:embed="rId86"/>
          <a:srcRect l="-2148" t="4277" r="3748"/>
          <a:stretch/>
        </p:blipFill>
        <p:spPr>
          <a:xfrm>
            <a:off x="9239250" y="3998869"/>
            <a:ext cx="2991438" cy="2910034"/>
          </a:xfrm>
          <a:prstGeom prst="ellipse">
            <a:avLst/>
          </a:prstGeom>
          <a:ln>
            <a:noFill/>
          </a:ln>
          <a:effectLst>
            <a:softEdge rad="152400"/>
          </a:effectLst>
        </p:spPr>
      </p:pic>
      <p:sp>
        <p:nvSpPr>
          <p:cNvPr id="4647" name="OTLSHAPE_TB_00000000000000000000000000000000_LeftEndCaps"/>
          <p:cNvSpPr txBox="1"/>
          <p:nvPr>
            <p:custDataLst>
              <p:tags r:id="rId24"/>
            </p:custDataLst>
          </p:nvPr>
        </p:nvSpPr>
        <p:spPr>
          <a:xfrm>
            <a:off x="254000" y="307356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38" smtClean="0">
                <a:solidFill>
                  <a:srgbClr val="F3E8B5"/>
                </a:solidFill>
                <a:latin typeface="Calibri" panose="020F0502020204030204" pitchFamily="34" charset="0"/>
              </a:rPr>
              <a:t>1901</a:t>
            </a:r>
            <a:endParaRPr lang="en-US" b="1" spc="-38">
              <a:solidFill>
                <a:srgbClr val="F3E8B5"/>
              </a:solidFill>
              <a:latin typeface="Calibri" panose="020F0502020204030204" pitchFamily="34" charset="0"/>
            </a:endParaRPr>
          </a:p>
        </p:txBody>
      </p:sp>
      <p:sp>
        <p:nvSpPr>
          <p:cNvPr id="4648" name="OTLSHAPE_TB_00000000000000000000000000000000_RightEndCaps" hidden="1"/>
          <p:cNvSpPr txBox="1"/>
          <p:nvPr>
            <p:custDataLst>
              <p:tags r:id="rId25"/>
            </p:custDataLst>
          </p:nvPr>
        </p:nvSpPr>
        <p:spPr>
          <a:xfrm>
            <a:off x="11474534" y="3073569"/>
            <a:ext cx="46990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mtClean="0">
                <a:solidFill>
                  <a:schemeClr val="accent2"/>
                </a:solidFill>
                <a:latin typeface="Calibri" panose="020F0502020204030204" pitchFamily="34" charset="0"/>
              </a:rPr>
              <a:t>2019</a:t>
            </a:r>
            <a:endParaRPr lang="en-US" b="1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4649" name="OTLSHAPE_TB_00000000000000000000000000000000_ScaleContainer"/>
          <p:cNvSpPr/>
          <p:nvPr>
            <p:custDataLst>
              <p:tags r:id="rId26"/>
            </p:custDataLst>
          </p:nvPr>
        </p:nvSpPr>
        <p:spPr>
          <a:xfrm>
            <a:off x="844465" y="3086100"/>
            <a:ext cx="10515600" cy="254000"/>
          </a:xfrm>
          <a:prstGeom prst="roundRect">
            <a:avLst/>
          </a:prstGeom>
          <a:solidFill>
            <a:srgbClr val="343F2F"/>
          </a:solidFill>
          <a:ln w="12700" cap="flat" cmpd="sng" algn="ctr">
            <a:solidFill>
              <a:srgbClr val="E7DFB8"/>
            </a:solidFill>
            <a:prstDash val="solid"/>
            <a:miter lim="800000"/>
          </a:ln>
          <a:effectLst/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50" name="OTLSHAPE_TB_00000000000000000000000000000000_ElapsedTime" hidden="1"/>
          <p:cNvSpPr/>
          <p:nvPr>
            <p:custDataLst>
              <p:tags r:id="rId27"/>
            </p:custDataLst>
          </p:nvPr>
        </p:nvSpPr>
        <p:spPr>
          <a:xfrm>
            <a:off x="0" y="0"/>
            <a:ext cx="0" cy="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51" name="OTLSHAPE_TB_00000000000000000000000000000000_TodayMarkerShape" hidden="1"/>
          <p:cNvSpPr/>
          <p:nvPr>
            <p:custDataLst>
              <p:tags r:id="rId28"/>
            </p:custDataLst>
          </p:nvPr>
        </p:nvSpPr>
        <p:spPr>
          <a:xfrm>
            <a:off x="11216865" y="3340100"/>
            <a:ext cx="72571" cy="8466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52" name="OTLSHAPE_TB_00000000000000000000000000000000_TodayMarkerText" hidden="1"/>
          <p:cNvSpPr txBox="1"/>
          <p:nvPr>
            <p:custDataLst>
              <p:tags r:id="rId29"/>
            </p:custDataLst>
          </p:nvPr>
        </p:nvSpPr>
        <p:spPr>
          <a:xfrm>
            <a:off x="11253151" y="3424767"/>
            <a:ext cx="363369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 smtClean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  <a:endParaRPr lang="en-US" sz="12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653" name="OTLSHAPE_TB_00000000000000000000000000000000_TimescaleInterval1"/>
          <p:cNvSpPr txBox="1"/>
          <p:nvPr>
            <p:custDataLst>
              <p:tags r:id="rId30"/>
            </p:custDataLst>
          </p:nvPr>
        </p:nvSpPr>
        <p:spPr>
          <a:xfrm>
            <a:off x="907965" y="312420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F3E8B5"/>
                </a:solidFill>
                <a:latin typeface="Calibri" panose="020F0502020204030204" pitchFamily="34" charset="0"/>
              </a:rPr>
              <a:t>1901</a:t>
            </a:r>
            <a:endParaRPr lang="en-US" sz="1200" spc="-20">
              <a:solidFill>
                <a:srgbClr val="F3E8B5"/>
              </a:solidFill>
              <a:latin typeface="Calibri" panose="020F0502020204030204" pitchFamily="34" charset="0"/>
            </a:endParaRPr>
          </a:p>
        </p:txBody>
      </p:sp>
      <p:sp>
        <p:nvSpPr>
          <p:cNvPr id="4654" name="OTLSHAPE_TB_00000000000000000000000000000000_TimescaleInterval2"/>
          <p:cNvSpPr txBox="1"/>
          <p:nvPr>
            <p:custDataLst>
              <p:tags r:id="rId31"/>
            </p:custDataLst>
          </p:nvPr>
        </p:nvSpPr>
        <p:spPr>
          <a:xfrm>
            <a:off x="2408369" y="312420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F3E8B5"/>
                </a:solidFill>
                <a:latin typeface="Calibri" panose="020F0502020204030204" pitchFamily="34" charset="0"/>
              </a:rPr>
              <a:t>1918</a:t>
            </a:r>
            <a:endParaRPr lang="en-US" sz="1200" spc="-20">
              <a:solidFill>
                <a:srgbClr val="F3E8B5"/>
              </a:solidFill>
              <a:latin typeface="Calibri" panose="020F0502020204030204" pitchFamily="34" charset="0"/>
            </a:endParaRPr>
          </a:p>
        </p:txBody>
      </p:sp>
      <p:sp>
        <p:nvSpPr>
          <p:cNvPr id="4655" name="OTLSHAPE_TB_00000000000000000000000000000000_TimescaleInterval3"/>
          <p:cNvSpPr txBox="1"/>
          <p:nvPr>
            <p:custDataLst>
              <p:tags r:id="rId32"/>
            </p:custDataLst>
          </p:nvPr>
        </p:nvSpPr>
        <p:spPr>
          <a:xfrm>
            <a:off x="3908773" y="312420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F3E8B5"/>
                </a:solidFill>
                <a:latin typeface="Calibri" panose="020F0502020204030204" pitchFamily="34" charset="0"/>
              </a:rPr>
              <a:t>1935</a:t>
            </a:r>
            <a:endParaRPr lang="en-US" sz="1200" spc="-20">
              <a:solidFill>
                <a:srgbClr val="F3E8B5"/>
              </a:solidFill>
              <a:latin typeface="Calibri" panose="020F0502020204030204" pitchFamily="34" charset="0"/>
            </a:endParaRPr>
          </a:p>
        </p:txBody>
      </p:sp>
      <p:sp>
        <p:nvSpPr>
          <p:cNvPr id="4656" name="OTLSHAPE_TB_00000000000000000000000000000000_TimescaleInterval4"/>
          <p:cNvSpPr txBox="1"/>
          <p:nvPr>
            <p:custDataLst>
              <p:tags r:id="rId33"/>
            </p:custDataLst>
          </p:nvPr>
        </p:nvSpPr>
        <p:spPr>
          <a:xfrm>
            <a:off x="5409177" y="312420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F3E8B5"/>
                </a:solidFill>
                <a:latin typeface="Calibri" panose="020F0502020204030204" pitchFamily="34" charset="0"/>
              </a:rPr>
              <a:t>1952</a:t>
            </a:r>
            <a:endParaRPr lang="en-US" sz="1200" spc="-20">
              <a:solidFill>
                <a:srgbClr val="F3E8B5"/>
              </a:solidFill>
              <a:latin typeface="Calibri" panose="020F0502020204030204" pitchFamily="34" charset="0"/>
            </a:endParaRPr>
          </a:p>
        </p:txBody>
      </p:sp>
      <p:sp>
        <p:nvSpPr>
          <p:cNvPr id="4657" name="OTLSHAPE_TB_00000000000000000000000000000000_TimescaleInterval5"/>
          <p:cNvSpPr txBox="1"/>
          <p:nvPr>
            <p:custDataLst>
              <p:tags r:id="rId34"/>
            </p:custDataLst>
          </p:nvPr>
        </p:nvSpPr>
        <p:spPr>
          <a:xfrm>
            <a:off x="6909822" y="312420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F3E8B5"/>
                </a:solidFill>
                <a:latin typeface="Calibri" panose="020F0502020204030204" pitchFamily="34" charset="0"/>
              </a:rPr>
              <a:t>1969</a:t>
            </a:r>
            <a:endParaRPr lang="en-US" sz="1200" spc="-20">
              <a:solidFill>
                <a:srgbClr val="F3E8B5"/>
              </a:solidFill>
              <a:latin typeface="Calibri" panose="020F0502020204030204" pitchFamily="34" charset="0"/>
            </a:endParaRPr>
          </a:p>
        </p:txBody>
      </p:sp>
      <p:sp>
        <p:nvSpPr>
          <p:cNvPr id="4658" name="OTLSHAPE_TB_00000000000000000000000000000000_TimescaleInterval6"/>
          <p:cNvSpPr txBox="1"/>
          <p:nvPr>
            <p:custDataLst>
              <p:tags r:id="rId35"/>
            </p:custDataLst>
          </p:nvPr>
        </p:nvSpPr>
        <p:spPr>
          <a:xfrm>
            <a:off x="8410227" y="312420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F3E8B5"/>
                </a:solidFill>
                <a:latin typeface="Calibri" panose="020F0502020204030204" pitchFamily="34" charset="0"/>
              </a:rPr>
              <a:t>1986</a:t>
            </a:r>
            <a:endParaRPr lang="en-US" sz="1200" spc="-20">
              <a:solidFill>
                <a:srgbClr val="F3E8B5"/>
              </a:solidFill>
              <a:latin typeface="Calibri" panose="020F0502020204030204" pitchFamily="34" charset="0"/>
            </a:endParaRPr>
          </a:p>
        </p:txBody>
      </p:sp>
      <p:sp>
        <p:nvSpPr>
          <p:cNvPr id="4659" name="OTLSHAPE_TB_00000000000000000000000000000000_TimescaleInterval7"/>
          <p:cNvSpPr txBox="1"/>
          <p:nvPr>
            <p:custDataLst>
              <p:tags r:id="rId36"/>
            </p:custDataLst>
          </p:nvPr>
        </p:nvSpPr>
        <p:spPr>
          <a:xfrm>
            <a:off x="9910631" y="312420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F3E8B5"/>
                </a:solidFill>
                <a:latin typeface="Calibri" panose="020F0502020204030204" pitchFamily="34" charset="0"/>
              </a:rPr>
              <a:t>2003</a:t>
            </a:r>
            <a:endParaRPr lang="en-US" sz="1200" spc="-20">
              <a:solidFill>
                <a:srgbClr val="F3E8B5"/>
              </a:solidFill>
              <a:latin typeface="Calibri" panose="020F0502020204030204" pitchFamily="34" charset="0"/>
            </a:endParaRPr>
          </a:p>
        </p:txBody>
      </p:sp>
      <p:sp>
        <p:nvSpPr>
          <p:cNvPr id="4682" name="OTLSHAPE_M_f5f39ead23f141c2b4764b8820c9ce48_Title"/>
          <p:cNvSpPr txBox="1"/>
          <p:nvPr>
            <p:custDataLst>
              <p:tags r:id="rId37"/>
            </p:custDataLst>
          </p:nvPr>
        </p:nvSpPr>
        <p:spPr>
          <a:xfrm>
            <a:off x="11304816" y="2333244"/>
            <a:ext cx="8255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8" smtClean="0">
                <a:solidFill>
                  <a:srgbClr val="E6F2EA"/>
                </a:solidFill>
                <a:latin typeface="Calibri" panose="020F0502020204030204" pitchFamily="34" charset="0"/>
              </a:rPr>
              <a:t>Oldest winner, A. Ashkin (96)</a:t>
            </a:r>
            <a:endParaRPr lang="en-US" sz="1100" spc="-8">
              <a:solidFill>
                <a:srgbClr val="E6F2EA"/>
              </a:solidFill>
              <a:latin typeface="Calibri" panose="020F0502020204030204" pitchFamily="34" charset="0"/>
            </a:endParaRPr>
          </a:p>
        </p:txBody>
      </p:sp>
      <p:sp>
        <p:nvSpPr>
          <p:cNvPr id="4683" name="OTLSHAPE_M_f5f39ead23f141c2b4764b8820c9ce48_Date"/>
          <p:cNvSpPr txBox="1"/>
          <p:nvPr>
            <p:custDataLst>
              <p:tags r:id="rId38"/>
            </p:custDataLst>
          </p:nvPr>
        </p:nvSpPr>
        <p:spPr>
          <a:xfrm>
            <a:off x="11304816" y="269968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4" smtClean="0">
                <a:solidFill>
                  <a:srgbClr val="F3E8B5"/>
                </a:solidFill>
                <a:latin typeface="Calibri" panose="020F0502020204030204" pitchFamily="34" charset="0"/>
              </a:rPr>
              <a:t>2018</a:t>
            </a:r>
            <a:endParaRPr lang="en-US" sz="1100" b="1" spc="-14">
              <a:solidFill>
                <a:srgbClr val="F3E8B5"/>
              </a:solidFill>
              <a:latin typeface="Calibri" panose="020F0502020204030204" pitchFamily="34" charset="0"/>
            </a:endParaRPr>
          </a:p>
        </p:txBody>
      </p:sp>
      <p:sp>
        <p:nvSpPr>
          <p:cNvPr id="4684" name="OTLSHAPE_M_f5f39ead23f141c2b4764b8820c9ce48_Shape" hidden="1"/>
          <p:cNvSpPr/>
          <p:nvPr>
            <p:custDataLst>
              <p:tags r:id="rId39"/>
            </p:custDataLst>
          </p:nvPr>
        </p:nvSpPr>
        <p:spPr>
          <a:xfrm>
            <a:off x="11273066" y="2627122"/>
            <a:ext cx="0" cy="0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85" name="OTLSHAPE_M_37fd2ff971414a3ca19c9dddb229d606_Title"/>
          <p:cNvSpPr txBox="1"/>
          <p:nvPr>
            <p:custDataLst>
              <p:tags r:id="rId40"/>
            </p:custDataLst>
          </p:nvPr>
        </p:nvSpPr>
        <p:spPr>
          <a:xfrm>
            <a:off x="1154556" y="2023025"/>
            <a:ext cx="2616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spc="-6" smtClean="0">
                <a:solidFill>
                  <a:srgbClr val="E6F2EA"/>
                </a:solidFill>
                <a:latin typeface="Calibri" panose="020F0502020204030204" pitchFamily="34" charset="0"/>
              </a:rPr>
              <a:t>1st female laureate ever, Marie Curie (Physics)</a:t>
            </a:r>
            <a:endParaRPr lang="en-US" sz="1100" spc="-6">
              <a:solidFill>
                <a:srgbClr val="E6F2EA"/>
              </a:solidFill>
              <a:latin typeface="Calibri" panose="020F0502020204030204" pitchFamily="34" charset="0"/>
            </a:endParaRPr>
          </a:p>
        </p:txBody>
      </p:sp>
      <p:sp>
        <p:nvSpPr>
          <p:cNvPr id="4686" name="OTLSHAPE_M_37fd2ff971414a3ca19c9dddb229d606_Date"/>
          <p:cNvSpPr txBox="1"/>
          <p:nvPr>
            <p:custDataLst>
              <p:tags r:id="rId41"/>
            </p:custDataLst>
          </p:nvPr>
        </p:nvSpPr>
        <p:spPr>
          <a:xfrm>
            <a:off x="1154556" y="221894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4" smtClean="0">
                <a:solidFill>
                  <a:srgbClr val="F3E8B5"/>
                </a:solidFill>
                <a:latin typeface="Calibri" panose="020F0502020204030204" pitchFamily="34" charset="0"/>
              </a:rPr>
              <a:t>1903</a:t>
            </a:r>
            <a:endParaRPr lang="en-US" sz="1100" b="1" spc="-14">
              <a:solidFill>
                <a:srgbClr val="F3E8B5"/>
              </a:solidFill>
              <a:latin typeface="Calibri" panose="020F0502020204030204" pitchFamily="34" charset="0"/>
            </a:endParaRPr>
          </a:p>
        </p:txBody>
      </p:sp>
      <p:sp>
        <p:nvSpPr>
          <p:cNvPr id="4687" name="OTLSHAPE_M_37fd2ff971414a3ca19c9dddb229d606_Shape" hidden="1"/>
          <p:cNvSpPr/>
          <p:nvPr>
            <p:custDataLst>
              <p:tags r:id="rId42"/>
            </p:custDataLst>
          </p:nvPr>
        </p:nvSpPr>
        <p:spPr>
          <a:xfrm>
            <a:off x="1122806" y="2231644"/>
            <a:ext cx="0" cy="0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88" name="OTLSHAPE_M_ad02381eb2cf40a8988178e0b6b03e37_Title"/>
          <p:cNvSpPr txBox="1"/>
          <p:nvPr>
            <p:custDataLst>
              <p:tags r:id="rId43"/>
            </p:custDataLst>
          </p:nvPr>
        </p:nvSpPr>
        <p:spPr>
          <a:xfrm>
            <a:off x="2743403" y="1061551"/>
            <a:ext cx="4013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spc="-4" smtClean="0">
                <a:solidFill>
                  <a:srgbClr val="E6F2EA"/>
                </a:solidFill>
                <a:latin typeface="Calibri" panose="020F0502020204030204" pitchFamily="34" charset="0"/>
              </a:rPr>
              <a:t>Albert Einstein proposed for Nobel Prize in Physics (awarded next year)</a:t>
            </a:r>
            <a:endParaRPr lang="en-US" sz="1100" spc="-4">
              <a:solidFill>
                <a:srgbClr val="E6F2EA"/>
              </a:solidFill>
              <a:latin typeface="Calibri" panose="020F0502020204030204" pitchFamily="34" charset="0"/>
            </a:endParaRPr>
          </a:p>
        </p:txBody>
      </p:sp>
      <p:sp>
        <p:nvSpPr>
          <p:cNvPr id="4689" name="OTLSHAPE_M_ad02381eb2cf40a8988178e0b6b03e37_Date"/>
          <p:cNvSpPr txBox="1"/>
          <p:nvPr>
            <p:custDataLst>
              <p:tags r:id="rId44"/>
            </p:custDataLst>
          </p:nvPr>
        </p:nvSpPr>
        <p:spPr>
          <a:xfrm>
            <a:off x="2743403" y="1257469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4" smtClean="0">
                <a:solidFill>
                  <a:srgbClr val="F3E8B5"/>
                </a:solidFill>
                <a:latin typeface="Calibri" panose="020F0502020204030204" pitchFamily="34" charset="0"/>
              </a:rPr>
              <a:t>1921</a:t>
            </a:r>
            <a:endParaRPr lang="en-US" sz="1100" b="1" spc="-14">
              <a:solidFill>
                <a:srgbClr val="F3E8B5"/>
              </a:solidFill>
              <a:latin typeface="Calibri" panose="020F0502020204030204" pitchFamily="34" charset="0"/>
            </a:endParaRPr>
          </a:p>
        </p:txBody>
      </p:sp>
      <p:sp>
        <p:nvSpPr>
          <p:cNvPr id="4690" name="OTLSHAPE_M_ad02381eb2cf40a8988178e0b6b03e37_Shape" hidden="1"/>
          <p:cNvSpPr/>
          <p:nvPr>
            <p:custDataLst>
              <p:tags r:id="rId45"/>
            </p:custDataLst>
          </p:nvPr>
        </p:nvSpPr>
        <p:spPr>
          <a:xfrm>
            <a:off x="2711653" y="1270169"/>
            <a:ext cx="0" cy="0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91" name="OTLSHAPE_M_a4abbae171fa4c438c06126ec6a65475_Title"/>
          <p:cNvSpPr txBox="1"/>
          <p:nvPr>
            <p:custDataLst>
              <p:tags r:id="rId46"/>
            </p:custDataLst>
          </p:nvPr>
        </p:nvSpPr>
        <p:spPr>
          <a:xfrm>
            <a:off x="10510513" y="1681988"/>
            <a:ext cx="16256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mtClean="0">
                <a:solidFill>
                  <a:srgbClr val="E6F2EA"/>
                </a:solidFill>
                <a:latin typeface="Calibri" panose="020F0502020204030204" pitchFamily="34" charset="0"/>
              </a:rPr>
              <a:t>The most prizes (5) awarded to women</a:t>
            </a:r>
            <a:endParaRPr lang="en-US" sz="1100">
              <a:solidFill>
                <a:srgbClr val="E6F2EA"/>
              </a:solidFill>
              <a:latin typeface="Calibri" panose="020F0502020204030204" pitchFamily="34" charset="0"/>
            </a:endParaRPr>
          </a:p>
        </p:txBody>
      </p:sp>
      <p:sp>
        <p:nvSpPr>
          <p:cNvPr id="4692" name="OTLSHAPE_M_a4abbae171fa4c438c06126ec6a65475_Date"/>
          <p:cNvSpPr txBox="1"/>
          <p:nvPr>
            <p:custDataLst>
              <p:tags r:id="rId47"/>
            </p:custDataLst>
          </p:nvPr>
        </p:nvSpPr>
        <p:spPr>
          <a:xfrm>
            <a:off x="10510513" y="2048425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4" smtClean="0">
                <a:solidFill>
                  <a:srgbClr val="F3E8B5"/>
                </a:solidFill>
                <a:latin typeface="Calibri" panose="020F0502020204030204" pitchFamily="34" charset="0"/>
              </a:rPr>
              <a:t>2009</a:t>
            </a:r>
            <a:endParaRPr lang="en-US" sz="1100" b="1" spc="-14">
              <a:solidFill>
                <a:srgbClr val="F3E8B5"/>
              </a:solidFill>
              <a:latin typeface="Calibri" panose="020F0502020204030204" pitchFamily="34" charset="0"/>
            </a:endParaRPr>
          </a:p>
        </p:txBody>
      </p:sp>
      <p:sp>
        <p:nvSpPr>
          <p:cNvPr id="4693" name="OTLSHAPE_M_a4abbae171fa4c438c06126ec6a65475_Shape" hidden="1"/>
          <p:cNvSpPr/>
          <p:nvPr>
            <p:custDataLst>
              <p:tags r:id="rId48"/>
            </p:custDataLst>
          </p:nvPr>
        </p:nvSpPr>
        <p:spPr>
          <a:xfrm>
            <a:off x="10478763" y="1975866"/>
            <a:ext cx="0" cy="0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94" name="OTLSHAPE_M_4d051d1a4d9045a0a9b96a7e73e18d69_Title"/>
          <p:cNvSpPr txBox="1"/>
          <p:nvPr>
            <p:custDataLst>
              <p:tags r:id="rId49"/>
            </p:custDataLst>
          </p:nvPr>
        </p:nvSpPr>
        <p:spPr>
          <a:xfrm>
            <a:off x="6538756" y="2503763"/>
            <a:ext cx="3479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spc="-4" smtClean="0">
                <a:solidFill>
                  <a:srgbClr val="E6F2EA"/>
                </a:solidFill>
                <a:latin typeface="Calibri" panose="020F0502020204030204" pitchFamily="34" charset="0"/>
              </a:rPr>
              <a:t>1st laureate to voluntarily decline the award, Jean-Paul Sartre</a:t>
            </a:r>
            <a:endParaRPr lang="en-US" sz="1100" spc="-4">
              <a:solidFill>
                <a:srgbClr val="E6F2EA"/>
              </a:solidFill>
              <a:latin typeface="Calibri" panose="020F0502020204030204" pitchFamily="34" charset="0"/>
            </a:endParaRPr>
          </a:p>
        </p:txBody>
      </p:sp>
      <p:sp>
        <p:nvSpPr>
          <p:cNvPr id="4695" name="OTLSHAPE_M_4d051d1a4d9045a0a9b96a7e73e18d69_Date"/>
          <p:cNvSpPr txBox="1"/>
          <p:nvPr>
            <p:custDataLst>
              <p:tags r:id="rId50"/>
            </p:custDataLst>
          </p:nvPr>
        </p:nvSpPr>
        <p:spPr>
          <a:xfrm>
            <a:off x="6538756" y="269968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4" smtClean="0">
                <a:solidFill>
                  <a:srgbClr val="F3E8B5"/>
                </a:solidFill>
                <a:latin typeface="Calibri" panose="020F0502020204030204" pitchFamily="34" charset="0"/>
              </a:rPr>
              <a:t>1964</a:t>
            </a:r>
            <a:endParaRPr lang="en-US" sz="1100" b="1" spc="-14">
              <a:solidFill>
                <a:srgbClr val="F3E8B5"/>
              </a:solidFill>
              <a:latin typeface="Calibri" panose="020F0502020204030204" pitchFamily="34" charset="0"/>
            </a:endParaRPr>
          </a:p>
        </p:txBody>
      </p:sp>
      <p:sp>
        <p:nvSpPr>
          <p:cNvPr id="4696" name="OTLSHAPE_M_4d051d1a4d9045a0a9b96a7e73e18d69_Shape" hidden="1"/>
          <p:cNvSpPr/>
          <p:nvPr>
            <p:custDataLst>
              <p:tags r:id="rId51"/>
            </p:custDataLst>
          </p:nvPr>
        </p:nvSpPr>
        <p:spPr>
          <a:xfrm>
            <a:off x="6507006" y="2712381"/>
            <a:ext cx="0" cy="0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97" name="OTLSHAPE_M_2dd54b99396a4c5cbf0a4a4efe3db261_Title"/>
          <p:cNvSpPr txBox="1"/>
          <p:nvPr>
            <p:custDataLst>
              <p:tags r:id="rId52"/>
            </p:custDataLst>
          </p:nvPr>
        </p:nvSpPr>
        <p:spPr>
          <a:xfrm>
            <a:off x="4155605" y="1542288"/>
            <a:ext cx="2438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spc="-2" smtClean="0">
                <a:solidFill>
                  <a:srgbClr val="E6F2EA"/>
                </a:solidFill>
                <a:latin typeface="Calibri" panose="020F0502020204030204" pitchFamily="34" charset="0"/>
              </a:rPr>
              <a:t>1st imprisoned laureate, Carl von Ossietzky</a:t>
            </a:r>
            <a:endParaRPr lang="en-US" sz="1100" spc="-2">
              <a:solidFill>
                <a:srgbClr val="E6F2EA"/>
              </a:solidFill>
              <a:latin typeface="Calibri" panose="020F0502020204030204" pitchFamily="34" charset="0"/>
            </a:endParaRPr>
          </a:p>
        </p:txBody>
      </p:sp>
      <p:sp>
        <p:nvSpPr>
          <p:cNvPr id="4698" name="OTLSHAPE_M_2dd54b99396a4c5cbf0a4a4efe3db261_Date"/>
          <p:cNvSpPr txBox="1"/>
          <p:nvPr>
            <p:custDataLst>
              <p:tags r:id="rId53"/>
            </p:custDataLst>
          </p:nvPr>
        </p:nvSpPr>
        <p:spPr>
          <a:xfrm>
            <a:off x="4155605" y="1738207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4" smtClean="0">
                <a:solidFill>
                  <a:srgbClr val="F3E8B5"/>
                </a:solidFill>
                <a:latin typeface="Calibri" panose="020F0502020204030204" pitchFamily="34" charset="0"/>
              </a:rPr>
              <a:t>1937</a:t>
            </a:r>
            <a:endParaRPr lang="en-US" sz="1100" b="1" spc="-14">
              <a:solidFill>
                <a:srgbClr val="F3E8B5"/>
              </a:solidFill>
              <a:latin typeface="Calibri" panose="020F0502020204030204" pitchFamily="34" charset="0"/>
            </a:endParaRPr>
          </a:p>
        </p:txBody>
      </p:sp>
      <p:sp>
        <p:nvSpPr>
          <p:cNvPr id="4699" name="OTLSHAPE_M_2dd54b99396a4c5cbf0a4a4efe3db261_Shape" hidden="1"/>
          <p:cNvSpPr/>
          <p:nvPr>
            <p:custDataLst>
              <p:tags r:id="rId54"/>
            </p:custDataLst>
          </p:nvPr>
        </p:nvSpPr>
        <p:spPr>
          <a:xfrm>
            <a:off x="4123855" y="1750907"/>
            <a:ext cx="0" cy="0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00" name="OTLSHAPE_M_c6f3fa3c69dd4fc0ac8516ca65f0c718_Title"/>
          <p:cNvSpPr txBox="1"/>
          <p:nvPr>
            <p:custDataLst>
              <p:tags r:id="rId55"/>
            </p:custDataLst>
          </p:nvPr>
        </p:nvSpPr>
        <p:spPr>
          <a:xfrm>
            <a:off x="2213707" y="2503763"/>
            <a:ext cx="2819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spc="-4" smtClean="0">
                <a:solidFill>
                  <a:srgbClr val="E6F2EA"/>
                </a:solidFill>
                <a:latin typeface="Calibri" panose="020F0502020204030204" pitchFamily="34" charset="0"/>
              </a:rPr>
              <a:t>1st year with no Nobel Prize in Medicine awarded</a:t>
            </a:r>
            <a:endParaRPr lang="en-US" sz="1100" spc="-4">
              <a:solidFill>
                <a:srgbClr val="E6F2EA"/>
              </a:solidFill>
              <a:latin typeface="Calibri" panose="020F0502020204030204" pitchFamily="34" charset="0"/>
            </a:endParaRPr>
          </a:p>
        </p:txBody>
      </p:sp>
      <p:sp>
        <p:nvSpPr>
          <p:cNvPr id="4701" name="OTLSHAPE_M_c6f3fa3c69dd4fc0ac8516ca65f0c718_Date"/>
          <p:cNvSpPr txBox="1"/>
          <p:nvPr>
            <p:custDataLst>
              <p:tags r:id="rId56"/>
            </p:custDataLst>
          </p:nvPr>
        </p:nvSpPr>
        <p:spPr>
          <a:xfrm>
            <a:off x="2213707" y="269968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4" smtClean="0">
                <a:solidFill>
                  <a:srgbClr val="F3E8B5"/>
                </a:solidFill>
                <a:latin typeface="Calibri" panose="020F0502020204030204" pitchFamily="34" charset="0"/>
              </a:rPr>
              <a:t>1915</a:t>
            </a:r>
            <a:endParaRPr lang="en-US" sz="1100" b="1" spc="-14">
              <a:solidFill>
                <a:srgbClr val="F3E8B5"/>
              </a:solidFill>
              <a:latin typeface="Calibri" panose="020F0502020204030204" pitchFamily="34" charset="0"/>
            </a:endParaRPr>
          </a:p>
        </p:txBody>
      </p:sp>
      <p:sp>
        <p:nvSpPr>
          <p:cNvPr id="4702" name="OTLSHAPE_M_c6f3fa3c69dd4fc0ac8516ca65f0c718_Shape" hidden="1"/>
          <p:cNvSpPr/>
          <p:nvPr>
            <p:custDataLst>
              <p:tags r:id="rId57"/>
            </p:custDataLst>
          </p:nvPr>
        </p:nvSpPr>
        <p:spPr>
          <a:xfrm>
            <a:off x="2181957" y="2712381"/>
            <a:ext cx="0" cy="0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03" name="OTLSHAPE_M_e05a8c3999cd41dc833e901595a90a49_Title"/>
          <p:cNvSpPr txBox="1"/>
          <p:nvPr>
            <p:custDataLst>
              <p:tags r:id="rId58"/>
            </p:custDataLst>
          </p:nvPr>
        </p:nvSpPr>
        <p:spPr>
          <a:xfrm>
            <a:off x="6009060" y="2023025"/>
            <a:ext cx="3810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spc="-2" smtClean="0">
                <a:solidFill>
                  <a:srgbClr val="E6F2EA"/>
                </a:solidFill>
                <a:latin typeface="Calibri" panose="020F0502020204030204" pitchFamily="34" charset="0"/>
              </a:rPr>
              <a:t>1st winner to accept &amp; then coerced to decline award, B. Pasternak</a:t>
            </a:r>
            <a:endParaRPr lang="en-US" sz="1100" spc="-2">
              <a:solidFill>
                <a:srgbClr val="E6F2EA"/>
              </a:solidFill>
              <a:latin typeface="Calibri" panose="020F0502020204030204" pitchFamily="34" charset="0"/>
            </a:endParaRPr>
          </a:p>
        </p:txBody>
      </p:sp>
      <p:sp>
        <p:nvSpPr>
          <p:cNvPr id="4704" name="OTLSHAPE_M_e05a8c3999cd41dc833e901595a90a49_Date"/>
          <p:cNvSpPr txBox="1"/>
          <p:nvPr>
            <p:custDataLst>
              <p:tags r:id="rId59"/>
            </p:custDataLst>
          </p:nvPr>
        </p:nvSpPr>
        <p:spPr>
          <a:xfrm>
            <a:off x="6009060" y="221894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4" smtClean="0">
                <a:solidFill>
                  <a:srgbClr val="F3E8B5"/>
                </a:solidFill>
                <a:latin typeface="Calibri" panose="020F0502020204030204" pitchFamily="34" charset="0"/>
              </a:rPr>
              <a:t>1958</a:t>
            </a:r>
            <a:endParaRPr lang="en-US" sz="1100" b="1" spc="-14">
              <a:solidFill>
                <a:srgbClr val="F3E8B5"/>
              </a:solidFill>
              <a:latin typeface="Calibri" panose="020F0502020204030204" pitchFamily="34" charset="0"/>
            </a:endParaRPr>
          </a:p>
        </p:txBody>
      </p:sp>
      <p:sp>
        <p:nvSpPr>
          <p:cNvPr id="4705" name="OTLSHAPE_M_e05a8c3999cd41dc833e901595a90a49_Shape" hidden="1"/>
          <p:cNvSpPr/>
          <p:nvPr>
            <p:custDataLst>
              <p:tags r:id="rId60"/>
            </p:custDataLst>
          </p:nvPr>
        </p:nvSpPr>
        <p:spPr>
          <a:xfrm>
            <a:off x="5977310" y="2231644"/>
            <a:ext cx="0" cy="0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06" name="OTLSHAPE_M_9e7c20000cf94928b8084adb5322c44a_Title"/>
          <p:cNvSpPr txBox="1"/>
          <p:nvPr>
            <p:custDataLst>
              <p:tags r:id="rId61"/>
            </p:custDataLst>
          </p:nvPr>
        </p:nvSpPr>
        <p:spPr>
          <a:xfrm>
            <a:off x="10951766" y="3751919"/>
            <a:ext cx="10033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14" smtClean="0">
                <a:solidFill>
                  <a:srgbClr val="E6F2EA"/>
                </a:solidFill>
                <a:latin typeface="Calibri" panose="020F0502020204030204" pitchFamily="34" charset="0"/>
              </a:rPr>
              <a:t>Youngest winner, </a:t>
            </a:r>
            <a:br>
              <a:rPr lang="en-US" sz="1100" spc="-14" smtClean="0">
                <a:solidFill>
                  <a:srgbClr val="E6F2EA"/>
                </a:solidFill>
                <a:latin typeface="Calibri" panose="020F0502020204030204" pitchFamily="34" charset="0"/>
              </a:rPr>
            </a:br>
            <a:r>
              <a:rPr lang="en-US" sz="1100" spc="-14" smtClean="0">
                <a:solidFill>
                  <a:srgbClr val="E6F2EA"/>
                </a:solidFill>
                <a:latin typeface="Calibri" panose="020F0502020204030204" pitchFamily="34" charset="0"/>
              </a:rPr>
              <a:t>M. Yousafzai (17)</a:t>
            </a:r>
            <a:endParaRPr lang="en-US" sz="1100" spc="-14">
              <a:solidFill>
                <a:srgbClr val="E6F2EA"/>
              </a:solidFill>
              <a:latin typeface="Calibri" panose="020F0502020204030204" pitchFamily="34" charset="0"/>
            </a:endParaRPr>
          </a:p>
        </p:txBody>
      </p:sp>
      <p:sp>
        <p:nvSpPr>
          <p:cNvPr id="4707" name="OTLSHAPE_M_9e7c20000cf94928b8084adb5322c44a_Date"/>
          <p:cNvSpPr txBox="1"/>
          <p:nvPr>
            <p:custDataLst>
              <p:tags r:id="rId62"/>
            </p:custDataLst>
          </p:nvPr>
        </p:nvSpPr>
        <p:spPr>
          <a:xfrm>
            <a:off x="10951766" y="355600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4" smtClean="0">
                <a:solidFill>
                  <a:srgbClr val="F3E8B5"/>
                </a:solidFill>
                <a:latin typeface="Calibri" panose="020F0502020204030204" pitchFamily="34" charset="0"/>
              </a:rPr>
              <a:t>2014</a:t>
            </a:r>
            <a:endParaRPr lang="en-US" sz="1100" b="1" spc="-14">
              <a:solidFill>
                <a:srgbClr val="F3E8B5"/>
              </a:solidFill>
              <a:latin typeface="Calibri" panose="020F0502020204030204" pitchFamily="34" charset="0"/>
            </a:endParaRPr>
          </a:p>
        </p:txBody>
      </p:sp>
      <p:sp>
        <p:nvSpPr>
          <p:cNvPr id="4708" name="OTLSHAPE_M_9e7c20000cf94928b8084adb5322c44a_Shape" hidden="1"/>
          <p:cNvSpPr/>
          <p:nvPr>
            <p:custDataLst>
              <p:tags r:id="rId63"/>
            </p:custDataLst>
          </p:nvPr>
        </p:nvSpPr>
        <p:spPr>
          <a:xfrm>
            <a:off x="10920016" y="3799078"/>
            <a:ext cx="0" cy="0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09" name="OTLSHAPE_M_c1b4514d56f14f9a80fec5348d190028_Title"/>
          <p:cNvSpPr txBox="1"/>
          <p:nvPr>
            <p:custDataLst>
              <p:tags r:id="rId64"/>
            </p:custDataLst>
          </p:nvPr>
        </p:nvSpPr>
        <p:spPr>
          <a:xfrm>
            <a:off x="978151" y="3751919"/>
            <a:ext cx="1460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6" smtClean="0">
                <a:solidFill>
                  <a:srgbClr val="E6F2EA"/>
                </a:solidFill>
                <a:latin typeface="Calibri" panose="020F0502020204030204" pitchFamily="34" charset="0"/>
              </a:rPr>
              <a:t>1st Nobel Prize Ceremony</a:t>
            </a:r>
            <a:endParaRPr lang="en-US" sz="1100" spc="-6">
              <a:solidFill>
                <a:srgbClr val="E6F2EA"/>
              </a:solidFill>
              <a:latin typeface="Calibri" panose="020F0502020204030204" pitchFamily="34" charset="0"/>
            </a:endParaRPr>
          </a:p>
        </p:txBody>
      </p:sp>
      <p:sp>
        <p:nvSpPr>
          <p:cNvPr id="4710" name="OTLSHAPE_M_c1b4514d56f14f9a80fec5348d190028_Date"/>
          <p:cNvSpPr txBox="1"/>
          <p:nvPr>
            <p:custDataLst>
              <p:tags r:id="rId65"/>
            </p:custDataLst>
          </p:nvPr>
        </p:nvSpPr>
        <p:spPr>
          <a:xfrm>
            <a:off x="978151" y="3556000"/>
            <a:ext cx="749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 smtClean="0">
                <a:solidFill>
                  <a:srgbClr val="F3E8B5"/>
                </a:solidFill>
                <a:latin typeface="Calibri" panose="020F0502020204030204" pitchFamily="34" charset="0"/>
              </a:rPr>
              <a:t>Dec 10, 1901</a:t>
            </a:r>
            <a:endParaRPr lang="en-US" sz="1100" b="1" spc="-8">
              <a:solidFill>
                <a:srgbClr val="F3E8B5"/>
              </a:solidFill>
              <a:latin typeface="Calibri" panose="020F0502020204030204" pitchFamily="34" charset="0"/>
            </a:endParaRPr>
          </a:p>
        </p:txBody>
      </p:sp>
      <p:sp>
        <p:nvSpPr>
          <p:cNvPr id="4711" name="OTLSHAPE_M_c1b4514d56f14f9a80fec5348d190028_Shape" hidden="1"/>
          <p:cNvSpPr/>
          <p:nvPr>
            <p:custDataLst>
              <p:tags r:id="rId66"/>
            </p:custDataLst>
          </p:nvPr>
        </p:nvSpPr>
        <p:spPr>
          <a:xfrm>
            <a:off x="946401" y="3713819"/>
            <a:ext cx="0" cy="0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12" name="OTLSHAPE_M_a0a2bd27a48b4dc38d6a8d9d1ef1d3ee_Title"/>
          <p:cNvSpPr txBox="1"/>
          <p:nvPr>
            <p:custDataLst>
              <p:tags r:id="rId67"/>
            </p:custDataLst>
          </p:nvPr>
        </p:nvSpPr>
        <p:spPr>
          <a:xfrm>
            <a:off x="6980009" y="3751919"/>
            <a:ext cx="2641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spc="-4" smtClean="0">
                <a:solidFill>
                  <a:srgbClr val="E6F2EA"/>
                </a:solidFill>
                <a:latin typeface="Calibri" panose="020F0502020204030204" pitchFamily="34" charset="0"/>
              </a:rPr>
              <a:t>1st Nobel Prize awarded in Economic Sciences </a:t>
            </a:r>
            <a:endParaRPr lang="en-US" sz="1100" spc="-4">
              <a:solidFill>
                <a:srgbClr val="E6F2EA"/>
              </a:solidFill>
              <a:latin typeface="Calibri" panose="020F0502020204030204" pitchFamily="34" charset="0"/>
            </a:endParaRPr>
          </a:p>
        </p:txBody>
      </p:sp>
      <p:sp>
        <p:nvSpPr>
          <p:cNvPr id="4713" name="OTLSHAPE_M_a0a2bd27a48b4dc38d6a8d9d1ef1d3ee_Date"/>
          <p:cNvSpPr txBox="1"/>
          <p:nvPr>
            <p:custDataLst>
              <p:tags r:id="rId68"/>
            </p:custDataLst>
          </p:nvPr>
        </p:nvSpPr>
        <p:spPr>
          <a:xfrm>
            <a:off x="6980009" y="355600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4" smtClean="0">
                <a:solidFill>
                  <a:srgbClr val="F3E8B5"/>
                </a:solidFill>
                <a:latin typeface="Calibri" panose="020F0502020204030204" pitchFamily="34" charset="0"/>
              </a:rPr>
              <a:t>1969</a:t>
            </a:r>
            <a:endParaRPr lang="en-US" sz="1100" b="1" spc="-14">
              <a:solidFill>
                <a:srgbClr val="F3E8B5"/>
              </a:solidFill>
              <a:latin typeface="Calibri" panose="020F0502020204030204" pitchFamily="34" charset="0"/>
            </a:endParaRPr>
          </a:p>
        </p:txBody>
      </p:sp>
      <p:sp>
        <p:nvSpPr>
          <p:cNvPr id="4714" name="OTLSHAPE_M_a0a2bd27a48b4dc38d6a8d9d1ef1d3ee_Shape" hidden="1"/>
          <p:cNvSpPr/>
          <p:nvPr>
            <p:custDataLst>
              <p:tags r:id="rId69"/>
            </p:custDataLst>
          </p:nvPr>
        </p:nvSpPr>
        <p:spPr>
          <a:xfrm>
            <a:off x="6948259" y="3713819"/>
            <a:ext cx="0" cy="0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15" name="OTLSHAPE_M_f32e0df7b88543db9841840aa2008dac_Title"/>
          <p:cNvSpPr txBox="1"/>
          <p:nvPr>
            <p:custDataLst>
              <p:tags r:id="rId70"/>
            </p:custDataLst>
          </p:nvPr>
        </p:nvSpPr>
        <p:spPr>
          <a:xfrm>
            <a:off x="3625909" y="4713393"/>
            <a:ext cx="3530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spc="-4" smtClean="0">
                <a:solidFill>
                  <a:srgbClr val="E6F2EA"/>
                </a:solidFill>
                <a:latin typeface="Calibri" panose="020F0502020204030204" pitchFamily="34" charset="0"/>
              </a:rPr>
              <a:t>1st Nobel Prize awarded posthumously (to poet E. A. Karlfeldt)</a:t>
            </a:r>
            <a:endParaRPr lang="en-US" sz="1100" spc="-4">
              <a:solidFill>
                <a:srgbClr val="E6F2EA"/>
              </a:solidFill>
              <a:latin typeface="Calibri" panose="020F0502020204030204" pitchFamily="34" charset="0"/>
            </a:endParaRPr>
          </a:p>
        </p:txBody>
      </p:sp>
      <p:sp>
        <p:nvSpPr>
          <p:cNvPr id="4716" name="OTLSHAPE_M_f32e0df7b88543db9841840aa2008dac_Date"/>
          <p:cNvSpPr txBox="1"/>
          <p:nvPr>
            <p:custDataLst>
              <p:tags r:id="rId71"/>
            </p:custDataLst>
          </p:nvPr>
        </p:nvSpPr>
        <p:spPr>
          <a:xfrm>
            <a:off x="3625909" y="4517475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4" smtClean="0">
                <a:solidFill>
                  <a:srgbClr val="F3E8B5"/>
                </a:solidFill>
                <a:latin typeface="Calibri" panose="020F0502020204030204" pitchFamily="34" charset="0"/>
              </a:rPr>
              <a:t>1931</a:t>
            </a:r>
            <a:endParaRPr lang="en-US" sz="1100" b="1" spc="-14">
              <a:solidFill>
                <a:srgbClr val="F3E8B5"/>
              </a:solidFill>
              <a:latin typeface="Calibri" panose="020F0502020204030204" pitchFamily="34" charset="0"/>
            </a:endParaRPr>
          </a:p>
        </p:txBody>
      </p:sp>
      <p:sp>
        <p:nvSpPr>
          <p:cNvPr id="4717" name="OTLSHAPE_M_f32e0df7b88543db9841840aa2008dac_Shape" hidden="1"/>
          <p:cNvSpPr/>
          <p:nvPr>
            <p:custDataLst>
              <p:tags r:id="rId72"/>
            </p:custDataLst>
          </p:nvPr>
        </p:nvSpPr>
        <p:spPr>
          <a:xfrm>
            <a:off x="3594159" y="4675293"/>
            <a:ext cx="0" cy="0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18" name="OTLSHAPE_M_dfe78e1da35642d6a8150570056e2d06_Title"/>
          <p:cNvSpPr txBox="1"/>
          <p:nvPr>
            <p:custDataLst>
              <p:tags r:id="rId73"/>
            </p:custDataLst>
          </p:nvPr>
        </p:nvSpPr>
        <p:spPr>
          <a:xfrm>
            <a:off x="4420453" y="3751919"/>
            <a:ext cx="1689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6" smtClean="0">
                <a:solidFill>
                  <a:srgbClr val="E6F2EA"/>
                </a:solidFill>
                <a:latin typeface="Calibri" panose="020F0502020204030204" pitchFamily="34" charset="0"/>
              </a:rPr>
              <a:t>No prizes awarded for 2 years</a:t>
            </a:r>
            <a:endParaRPr lang="en-US" sz="1100" spc="-6">
              <a:solidFill>
                <a:srgbClr val="E6F2EA"/>
              </a:solidFill>
              <a:latin typeface="Calibri" panose="020F0502020204030204" pitchFamily="34" charset="0"/>
            </a:endParaRPr>
          </a:p>
        </p:txBody>
      </p:sp>
      <p:sp>
        <p:nvSpPr>
          <p:cNvPr id="4719" name="OTLSHAPE_M_dfe78e1da35642d6a8150570056e2d06_Date"/>
          <p:cNvSpPr txBox="1"/>
          <p:nvPr>
            <p:custDataLst>
              <p:tags r:id="rId74"/>
            </p:custDataLst>
          </p:nvPr>
        </p:nvSpPr>
        <p:spPr>
          <a:xfrm>
            <a:off x="4420453" y="355600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4" smtClean="0">
                <a:solidFill>
                  <a:srgbClr val="F3E8B5"/>
                </a:solidFill>
                <a:latin typeface="Calibri" panose="020F0502020204030204" pitchFamily="34" charset="0"/>
              </a:rPr>
              <a:t>1940</a:t>
            </a:r>
            <a:endParaRPr lang="en-US" sz="1100" b="1" spc="-14">
              <a:solidFill>
                <a:srgbClr val="F3E8B5"/>
              </a:solidFill>
              <a:latin typeface="Calibri" panose="020F0502020204030204" pitchFamily="34" charset="0"/>
            </a:endParaRPr>
          </a:p>
        </p:txBody>
      </p:sp>
      <p:sp>
        <p:nvSpPr>
          <p:cNvPr id="4720" name="OTLSHAPE_M_dfe78e1da35642d6a8150570056e2d06_Shape" hidden="1"/>
          <p:cNvSpPr/>
          <p:nvPr>
            <p:custDataLst>
              <p:tags r:id="rId75"/>
            </p:custDataLst>
          </p:nvPr>
        </p:nvSpPr>
        <p:spPr>
          <a:xfrm>
            <a:off x="4388703" y="3713819"/>
            <a:ext cx="0" cy="0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21" name="OTLSHAPE_M_1d903836945842bb8ab0fc0ce536ad2e_Title"/>
          <p:cNvSpPr txBox="1"/>
          <p:nvPr>
            <p:custDataLst>
              <p:tags r:id="rId76"/>
            </p:custDataLst>
          </p:nvPr>
        </p:nvSpPr>
        <p:spPr>
          <a:xfrm>
            <a:off x="2302151" y="4232656"/>
            <a:ext cx="3429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spc="-4" smtClean="0">
                <a:solidFill>
                  <a:srgbClr val="E6F2EA"/>
                </a:solidFill>
                <a:latin typeface="Calibri" panose="020F0502020204030204" pitchFamily="34" charset="0"/>
              </a:rPr>
              <a:t>1st year with no Nobel Prize in Physics &amp; Chemistry awarded</a:t>
            </a:r>
            <a:endParaRPr lang="en-US" sz="1100" spc="-4">
              <a:solidFill>
                <a:srgbClr val="E6F2EA"/>
              </a:solidFill>
              <a:latin typeface="Calibri" panose="020F0502020204030204" pitchFamily="34" charset="0"/>
            </a:endParaRPr>
          </a:p>
        </p:txBody>
      </p:sp>
      <p:sp>
        <p:nvSpPr>
          <p:cNvPr id="4722" name="OTLSHAPE_M_1d903836945842bb8ab0fc0ce536ad2e_Date"/>
          <p:cNvSpPr txBox="1"/>
          <p:nvPr>
            <p:custDataLst>
              <p:tags r:id="rId77"/>
            </p:custDataLst>
          </p:nvPr>
        </p:nvSpPr>
        <p:spPr>
          <a:xfrm>
            <a:off x="2302151" y="4036737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4" smtClean="0">
                <a:solidFill>
                  <a:srgbClr val="F3E8B5"/>
                </a:solidFill>
                <a:latin typeface="Calibri" panose="020F0502020204030204" pitchFamily="34" charset="0"/>
              </a:rPr>
              <a:t>1916</a:t>
            </a:r>
            <a:endParaRPr lang="en-US" sz="1100" b="1" spc="-14">
              <a:solidFill>
                <a:srgbClr val="F3E8B5"/>
              </a:solidFill>
              <a:latin typeface="Calibri" panose="020F0502020204030204" pitchFamily="34" charset="0"/>
            </a:endParaRPr>
          </a:p>
        </p:txBody>
      </p:sp>
      <p:sp>
        <p:nvSpPr>
          <p:cNvPr id="4723" name="OTLSHAPE_M_1d903836945842bb8ab0fc0ce536ad2e_Shape" hidden="1"/>
          <p:cNvSpPr/>
          <p:nvPr>
            <p:custDataLst>
              <p:tags r:id="rId78"/>
            </p:custDataLst>
          </p:nvPr>
        </p:nvSpPr>
        <p:spPr>
          <a:xfrm>
            <a:off x="2270401" y="4194556"/>
            <a:ext cx="0" cy="0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24" name="OTLSHAPE_M_27bfbb4bb37c44b4aa59457b1255d341_Title"/>
          <p:cNvSpPr txBox="1"/>
          <p:nvPr>
            <p:custDataLst>
              <p:tags r:id="rId79"/>
            </p:custDataLst>
          </p:nvPr>
        </p:nvSpPr>
        <p:spPr>
          <a:xfrm>
            <a:off x="2125505" y="5194131"/>
            <a:ext cx="3340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spc="-4" smtClean="0">
                <a:solidFill>
                  <a:srgbClr val="E6F2EA"/>
                </a:solidFill>
                <a:latin typeface="Calibri" panose="020F0502020204030204" pitchFamily="34" charset="0"/>
              </a:rPr>
              <a:t>1st year with no Nobel Prize in Literature &amp; Peace awarded</a:t>
            </a:r>
            <a:endParaRPr lang="en-US" sz="1100" spc="-4">
              <a:solidFill>
                <a:srgbClr val="E6F2EA"/>
              </a:solidFill>
              <a:latin typeface="Calibri" panose="020F0502020204030204" pitchFamily="34" charset="0"/>
            </a:endParaRPr>
          </a:p>
        </p:txBody>
      </p:sp>
      <p:sp>
        <p:nvSpPr>
          <p:cNvPr id="4725" name="OTLSHAPE_M_27bfbb4bb37c44b4aa59457b1255d341_Date"/>
          <p:cNvSpPr txBox="1"/>
          <p:nvPr>
            <p:custDataLst>
              <p:tags r:id="rId80"/>
            </p:custDataLst>
          </p:nvPr>
        </p:nvSpPr>
        <p:spPr>
          <a:xfrm>
            <a:off x="2125505" y="4998212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4" smtClean="0">
                <a:solidFill>
                  <a:srgbClr val="F3E8B5"/>
                </a:solidFill>
                <a:latin typeface="Calibri" panose="020F0502020204030204" pitchFamily="34" charset="0"/>
              </a:rPr>
              <a:t>1914</a:t>
            </a:r>
            <a:endParaRPr lang="en-US" sz="1100" b="1" spc="-14">
              <a:solidFill>
                <a:srgbClr val="F3E8B5"/>
              </a:solidFill>
              <a:latin typeface="Calibri" panose="020F0502020204030204" pitchFamily="34" charset="0"/>
            </a:endParaRPr>
          </a:p>
        </p:txBody>
      </p:sp>
      <p:sp>
        <p:nvSpPr>
          <p:cNvPr id="4726" name="OTLSHAPE_M_27bfbb4bb37c44b4aa59457b1255d341_Shape" hidden="1"/>
          <p:cNvSpPr/>
          <p:nvPr>
            <p:custDataLst>
              <p:tags r:id="rId81"/>
            </p:custDataLst>
          </p:nvPr>
        </p:nvSpPr>
        <p:spPr>
          <a:xfrm>
            <a:off x="2093755" y="5156031"/>
            <a:ext cx="0" cy="0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27" name="OTLSHAPE_M_162be2f994a5477eac0d458528cbeeaf_Title"/>
          <p:cNvSpPr txBox="1"/>
          <p:nvPr>
            <p:custDataLst>
              <p:tags r:id="rId82"/>
            </p:custDataLst>
          </p:nvPr>
        </p:nvSpPr>
        <p:spPr>
          <a:xfrm>
            <a:off x="6362110" y="4232656"/>
            <a:ext cx="3263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spc="-2" dirty="0" smtClean="0">
                <a:solidFill>
                  <a:srgbClr val="E6F2EA"/>
                </a:solidFill>
                <a:latin typeface="Calibri" panose="020F0502020204030204" pitchFamily="34" charset="0"/>
              </a:rPr>
              <a:t>L. Pauling becomes 1st winner of 2 unshared Nobel Prizes</a:t>
            </a:r>
            <a:endParaRPr lang="en-US" sz="1100" spc="-2" dirty="0">
              <a:solidFill>
                <a:srgbClr val="E6F2EA"/>
              </a:solidFill>
              <a:latin typeface="Calibri" panose="020F0502020204030204" pitchFamily="34" charset="0"/>
            </a:endParaRPr>
          </a:p>
        </p:txBody>
      </p:sp>
      <p:sp>
        <p:nvSpPr>
          <p:cNvPr id="4728" name="OTLSHAPE_M_162be2f994a5477eac0d458528cbeeaf_Date"/>
          <p:cNvSpPr txBox="1"/>
          <p:nvPr>
            <p:custDataLst>
              <p:tags r:id="rId83"/>
            </p:custDataLst>
          </p:nvPr>
        </p:nvSpPr>
        <p:spPr>
          <a:xfrm>
            <a:off x="6362110" y="4036737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4" smtClean="0">
                <a:solidFill>
                  <a:srgbClr val="F3E8B5"/>
                </a:solidFill>
                <a:latin typeface="Calibri" panose="020F0502020204030204" pitchFamily="34" charset="0"/>
              </a:rPr>
              <a:t>1962</a:t>
            </a:r>
            <a:endParaRPr lang="en-US" sz="1100" b="1" spc="-14">
              <a:solidFill>
                <a:srgbClr val="F3E8B5"/>
              </a:solidFill>
              <a:latin typeface="Calibri" panose="020F0502020204030204" pitchFamily="34" charset="0"/>
            </a:endParaRPr>
          </a:p>
        </p:txBody>
      </p:sp>
      <p:sp>
        <p:nvSpPr>
          <p:cNvPr id="4729" name="OTLSHAPE_M_162be2f994a5477eac0d458528cbeeaf_Shape" hidden="1"/>
          <p:cNvSpPr/>
          <p:nvPr>
            <p:custDataLst>
              <p:tags r:id="rId84"/>
            </p:custDataLst>
          </p:nvPr>
        </p:nvSpPr>
        <p:spPr>
          <a:xfrm>
            <a:off x="6330360" y="4194556"/>
            <a:ext cx="0" cy="0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4436533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m51bGwsIlZlcnNpb24iOnsiJGlkIjoiMiIsIlZlcnNpb24iOiIzLjEuMyIsIk9yaWdpbmFsQXNzZW1ibHlWZXJzaW9uIjoiMy42Mi4wMS4wMCIsIkVkaXRpb24iOiJQbHVzIiwiSXNQbHVzRWRpdGlvbiI6dHJ1ZX0sIkVmZmVjdCI6MSwiU3R5bGUiOnsiJGlkIjoiMyIsIlRpbWViYW5kU3R5bGUiOnsiJGlkIjoiNCIsIlNjYWxlTWFya2luZyI6MSwiU2hhcGUiOjEwLCJTaGFwZVN0eWxlIjp7IiRpZCI6IjUiLCJNYXJnaW4iOnsiJGlkIjoiNiIsIlRvcCI6MCwiTGVmdCI6MTAsIlJpZ2h0IjoxMCwiQm90dG9tIjowfSwiUGFkZGluZyI6eyIkaWQiOiI3IiwiVG9wIjozLCJMZWZ0IjowLCJSaWdodCI6MCwiQm90dG9tIjozfSwiQmFja2dyb3VuZCI6eyIkaWQiOiI4IiwiQ29sb3IiOnsiJGlkIjoiOSIsIkEiOjI1NSwiUiI6NTIsIkciOjYzLCJCIjo0N319LCJJc1Zpc2libGUiOnRydWUsIldpZHRoIjo4NTguMCwiSGVpZ2h0IjoyMC4wLCJCb3JkZXJTdHlsZSI6eyIkaWQiOiIxMCIsIkxpbmVDb2xvciI6eyIkaWQiOiIxMSIsIiR0eXBlIjoiTkxSRS5Db21tb24uRG9tLlNvbGlkQ29sb3JCcnVzaCwgTkxSRS5Db21tb24iLCJDb2xvciI6eyIkaWQiOiIxMiIsIkEiOjI1NSwiUiI6MjU1LCJHIjowLCJCIjowfX0sIkxpbmVXZWlnaHQiOjAuMCwiTGluZVR5cGUiOjAsIlBhcmVudFN0eWxlIjpudWxsfSwiUGFyZW50U3R5bGUiOm51bGx9LCJSaWdodEVuZENhcHNTdHlsZSI6eyIkaWQiOiIxMyIsIkZvbnRTZXR0aW5ncyI6eyIkaWQiOiIxNCIsIkZvbnRTaXplIjoxOCwiRm9udE5hbWUiOiJDYWxpYnJpIiwiSXNCb2xkIjp0cnVlLCJJc0l0YWxpYyI6ZmFsc2UsIklzVW5kZXJsaW5lZCI6ZmFsc2UsIlBhcmVudFN0eWxlIjpudWxsfSwiQXV0b1NpemUiOjAsIkZvcmVncm91bmQiOnsiJGlkIjoiMTUiLCJDb2xvciI6eyIkaWQiOiIxNi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TciLCJUb3AiOjAsIkxlZnQiOjAsIlJpZ2h0IjoyMCwiQm90dG9tIjowfSwiUGFkZGluZyI6eyIkaWQiOiIxOCIsIlRvcCI6MCwiTGVmdCI6MCwiUmlnaHQiOjAsIkJvdHRvbSI6MH0sIkJhY2tncm91bmQiOnsiJGlkIjoiMTkiLCJDb2xvciI6eyIkaWQiOiIyMCIsIkEiOjI1NSwiUiI6MjU1LCJHIjoyNTUsIkIiOjI1NX19LCJJc1Zpc2libGUiOmZhbHNlLCJXaWR0aCI6MC4wLCJIZWlnaHQiOjAuMCwiQm9yZGVyU3R5bGUiOm51bGwsIlBhcmVudFN0eWxlIjpudWxsfSwiTGVmdEVuZENhcHNTdHlsZSI6eyIkaWQiOiIyMSIsIkZvbnRTZXR0aW5ncyI6eyIkaWQiOiIyMiIsIkZvbnRTaXplIjoxOCwiRm9udE5hbWUiOiJDYWxpYnJpIiwiSXNCb2xkIjp0cnVlLCJJc0l0YWxpYyI6ZmFsc2UsIklzVW5kZXJsaW5lZCI6ZmFsc2UsIlBhcmVudFN0eWxlIjpudWxsfSwiQXV0b1NpemUiOjAsIkZvcmVncm91bmQiOnsiJGlkIjoiMjMiLCJDb2xvciI6eyIkaWQiOiIyNCIsIkEiOjI1NSwiUiI6MjQzLCJHIjoyMzIsIkIiOjE4MX19LCJNYXhXaWR0aCI6IkluZmluaXR5IiwiTWF4SGVpZ2h0IjoiSW5maW5pdHkiLCJTbWFydEZvcmVncm91bmRJc0FjdGl2ZSI6ZmFsc2UsIkhvcml6b250YWxBbGlnbm1lbnQiOjAsIlZlcnRpY2FsQWxpZ25tZW50IjowLCJTbWFydEZvcmVncm91bmQiOm51bGwsIkJhY2tncm91bmRGaWxsVHlwZSI6MCwiTWFyZ2luIjp7IiRpZCI6IjI1IiwiVG9wIjowLCJMZWZ0IjoyMCwiUmlnaHQiOjAsIkJvdHRvbSI6MH0sIlBhZGRpbmciOnsiJGlkIjoiMjYiLCJUb3AiOjAsIkxlZnQiOjAsIlJpZ2h0IjowLCJCb3R0b20iOjB9LCJCYWNrZ3JvdW5kIjp7IiRpZCI6IjI3IiwiQ29sb3IiOnsiJGlkIjoiMjgiLCJBIjoyNTUsIlIiOjI1NSwiRyI6MjU1LCJCIjoyNTV9fSwiSXNWaXNpYmxlIjp0cnVlLCJXaWR0aCI6MC4wLCJIZWlnaHQiOjAuMCwiQm9yZGVyU3R5bGUiOm51bGwsIlBhcmVudFN0eWxlIjpudWxsfSwiVG9kYXlUZXh0U3R5bGUiOnsiJGlkIjoiMjkiLCJGb250U2V0dGluZ3MiOnsiJGlkIjoiMzAiLCJGb250U2l6ZSI6MTIsIkZvbnROYW1lIjoiQ2FsaWJyaSIsIklzQm9sZCI6ZmFsc2UsIklzSXRhbGljIjpmYWxzZSwiSXNVbmRlcmxpbmVkIjpmYWxzZSwiUGFyZW50U3R5bGUiOm51bGx9LCJBdXRvU2l6ZSI6MCwiRm9yZWdyb3VuZCI6eyIkaWQiOiIzMSIsIkNvbG9yIjp7IiRpZCI6IjMy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MzIiwiVG9wIjowLCJMZWZ0IjowLCJSaWdodCI6MCwiQm90dG9tIjowfSwiUGFkZGluZyI6eyIkaWQiOiIzNCIsIlRvcCI6MCwiTGVmdCI6MCwiUmlnaHQiOjAsIkJvdHRvbSI6MH0sIkJhY2tncm91bmQiOnsiJGlkIjoiMzUiLCJDb2xvciI6eyIkaWQiOiIzNiIsIkEiOjI1NSwiUiI6MjU1LCJHIjoyNTUsIkIiOjI1NX19LCJJc1Zpc2libGUiOnRydWUsIldpZHRoIjowLjAsIkhlaWdodCI6MC4wLCJCb3JkZXJTdHlsZSI6bnVsbCwiUGFyZW50U3R5bGUiOm51bGx9LCJUb2RheU1hcmtlclN0eWxlIjp7IiRpZCI6IjM3IiwiTWFyZ2luIjp7IiRpZCI6IjM4IiwiVG9wIjowLCJMZWZ0IjowLCJSaWdodCI6MCwiQm90dG9tIjowfSwiUGFkZGluZyI6eyIkaWQiOiIzOSIsIlRvcCI6MCwiTGVmdCI6MCwiUmlnaHQiOjAsIkJvdHRvbSI6MH0sIkJhY2tncm91bmQiOnsiJGlkIjoiNDAiLCJDb2xvciI6eyIkaWQiOiI0MSIsIkEiOjI1NSwiUiI6MjU1LCJHIjowLCJCIjowfX0sIklzVmlzaWJsZSI6dHJ1ZSwiV2lkdGgiOjAuMCwiSGVpZ2h0IjowLjAsIkJvcmRlclN0eWxlIjpudWxsLCJQYXJlbnRTdHlsZSI6bnVsbH0sIlNjYWxlU3R5bGUiOnsiJGlkIjoiNDIiLCJTaG93U2VnbWVudFNlcGFyYXRvcnMiOmZhbHNlLCJTZWdtZW50U2VwYXJhdG9yT3BhY2l0eSI6MzAsIkZvbnRTZXR0aW5ncyI6eyIkaWQiOiI0MyIsIkZvbnRTaXplIjoxMiwiRm9udE5hbWUiOiJDYWxpYnJpIiwiSXNCb2xkIjpmYWxzZSwiSXNJdGFsaWMiOmZhbHNlLCJJc1VuZGVybGluZWQiOmZhbHNlLCJQYXJlbnRTdHlsZSI6bnVsbH0sIkF1dG9TaXplIjowLCJGb3JlZ3JvdW5kIjp7IiRpZCI6IjQ0IiwiQ29sb3IiOnsiJGlkIjoiNDUiLCJBIjoyNTUsIlIiOjI0MywiRyI6MjMyLCJCIjoxODF9fSwiTWF4V2lkdGgiOjIwMC4wLCJNYXhIZWlnaHQiOiJJbmZpbml0eSIsIlNtYXJ0Rm9yZWdyb3VuZElzQWN0aXZlIjpmYWxzZSwiSG9yaXpvbnRhbEFsaWdubWVudCI6MCwiVmVydGljYWxBbGlnbm1lbnQiOjEsIlNtYXJ0Rm9yZWdyb3VuZCI6bnVsbCwiQmFja2dyb3VuZEZpbGxUeXBlIjowLCJNYXJnaW4iOnsiJGlkIjoiNDYiLCJUb3AiOjAsIkxlZnQiOjUsIlJpZ2h0IjowLCJCb3R0b20iOjB9LCJQYWRkaW5nIjp7IiRpZCI6IjQ3IiwiVG9wIjowLCJMZWZ0IjowLCJSaWdodCI6MCwiQm90dG9tIjowfSwiQmFja2dyb3VuZCI6eyIkaWQiOiI0OCIsIkNvbG9yIjp7IiRpZCI6IjQ5IiwiQSI6MCwiUiI6MCwiRyI6MCwiQiI6MH19LCJJc1Zpc2libGUiOnRydWUsIldpZHRoIjowLjAsIkhlaWdodCI6MC4wLCJCb3JkZXJTdHlsZSI6bnVsbCwiUGFyZW50U3R5bGUiOm51bGx9LCJFbGFwc2VkVGltZUJhY2tncm91bmQiOnsiJGlkIjoiNTAiLCJDb2xvciI6eyIkaWQiOiI1MSIsIkEiOjE5MSwiUiI6MjU1LCJHIjowLCJCIjowfX0sIkFwcGVuZFllYXJPblllYXJDaGFuZ2UiOmZhbHNlLCJFbGFwc2VkVGltZUZvcm1hdCI6MCwiVG9kYXlNYXJrZXJQb3NpdGlvbiI6MCwiUXVpY2tQb3NpdGlvbiI6MywiQWJzb2x1dGVQb3NpdGlvbiI6MjQzLjAsIk1hcmdpbiI6eyIkaWQiOiI1MiIsIlRvcCI6MCwiTGVmdCI6MTAsIlJpZ2h0IjoxMCwiQm90dG9tIjowfSwiUGFkZGluZyI6eyIkaWQiOiI1MyIsIlRvcCI6MCwiTGVmdCI6MCwiUmlnaHQiOjAsIkJvdHRvbSI6MH0sIkJhY2tncm91bmQiOnsiJGlkIjoiNTQiLCJDb2xvciI6eyIkaWQiOiI1NSIsIkEiOjI1NSwiUiI6NDcsIkciOjU0LCJCIjoxNTN9fSwiSXNWaXNpYmxlIjp0cnVlLCJXaWR0aCI6MC4wLCJIZWlnaHQiOjAuMCwiQm9yZGVyU3R5bGUiOm51bGwsIlBhcmVudFN0eWxlIjpudWxsfSwiRGVmYXVsdE1pbGVzdG9uZVN0eWxlIjp7IiRpZCI6IjU2IiwiU2hhcGUiOjE2LCJDb25uZWN0b3JNYXJnaW4iOnsiJGlkIjoiNTciLCJUb3AiOjAsIkxlZnQiOjIsIlJpZ2h0IjoyLCJCb3R0b20iOjB9LCJDb25uZWN0b3JTdHlsZSI6eyIkaWQiOiI1OCIsIkxpbmVDb2xvciI6eyIkaWQiOiI1OSIsIiR0eXBlIjoiTkxSRS5Db21tb24uRG9tLlNvbGlkQ29sb3JCcnVzaCwgTkxSRS5Db21tb24iLCJDb2xvciI6eyIkaWQiOiI2MCIsIkEiOjI1NSwiUiI6MjE3LCJHIjoyMjQsIkIiOjIxMn19LCJMaW5lV2VpZ2h0IjoxLjAsIkxpbmVUeXBlIjowLCJQYXJlbnRTdHlsZSI6bnVsbH0sIklzQmVsb3dUaW1lYmFuZCI6dHJ1ZSwiSGlkZURhdGUiOmZhbHNlLCJTaGFwZVNpemUiOjEsIlNwYWNpbmciOjIuMCwiUGFkZGluZyI6eyIkaWQiOiI2MSIsIlRvcCI6NywiTGVmdCI6MywiUmlnaHQiOjAsIkJvdHRvbSI6Mn0sIlNoYXBlU3R5bGUiOnsiJGlkIjoiNjIiLCJNYXJnaW4iOnsiJGlkIjoiNjMiLCJUb3AiOjAsIkxlZnQiOjAsIlJpZ2h0IjowLCJCb3R0b20iOjB9LCJQYWRkaW5nIjp7IiRpZCI6IjY0IiwiVG9wIjowLCJMZWZ0IjowLCJSaWdodCI6MCwiQm90dG9tIjowfSwiQmFja2dyb3VuZCI6eyIkaWQiOiI2NSIsIkNvbG9yIjp7IiRpZCI6IjY2IiwiQSI6MjU1LCJSIjowLCJHIjoxMTQsIkIiOjE4OH19LCJJc1Zpc2libGUiOnRydWUsIldpZHRoIjoxMy4wLCJIZWlnaHQiOjEzLjAsIkJvcmRlclN0eWxlIjp7IiRpZCI6IjY3IiwiTGluZUNvbG9yIjp7IiRpZCI6IjY4IiwiJHR5cGUiOiJOTFJFLkNvbW1vbi5Eb20uU29saWRDb2xvckJydXNoLCBOTFJFLkNvbW1vbiIsIkNvbG9yIjp7IiRpZCI6IjY5IiwiQSI6MjU1LCJSIjoyNTUsIkciOjAsIkIiOjB9fSwiTGluZVdlaWdodCI6MC4wLCJMaW5lVHlwZSI6MCwiUGFyZW50U3R5bGUiOm51bGx9LCJQYXJlbnRTdHlsZSI6bnVsbH0sIlRpdGxlU3R5bGUiOnsiJGlkIjoiNzAiLCJGb250U2V0dGluZ3MiOnsiJGlkIjoiNzEiLCJGb250U2l6ZSI6MTEsIkZvbnROYW1lIjoiQ2FsaWJyaSIsIklzQm9sZCI6ZmFsc2UsIklzSXRhbGljIjpmYWxzZSwiSXNVbmRlcmxpbmVkIjpmYWxzZSwiUGFyZW50U3R5bGUiOm51bGx9LCJBdXRvU2l6ZSI6MCwiRm9yZWdyb3VuZCI6eyIkaWQiOiI3MiIsIkNvbG9yIjp7IiRpZCI6IjczIiwiQSI6MjU1LCJSIjoyMzAsIkciOjI0MiwiQiI6MjM0fX0sIk1heFdpZHRoIjoyMDAuMCwiTWF4SGVpZ2h0IjoiSW5maW5pdHkiLCJTbWFydEZvcmVncm91bmRJc0FjdGl2ZSI6ZmFsc2UsIkhvcml6b250YWxBbGlnbm1lbnQiOjAsIlZlcnRpY2FsQWxpZ25tZW50IjowLCJTbWFydEZvcmVncm91bmQiOm51bGwsIkJhY2tncm91bmRGaWxsVHlwZSI6MCwiTWFyZ2luIjp7IiRpZCI6Ijc0IiwiVG9wIjowLCJMZWZ0IjowLCJSaWdodCI6MCwiQm90dG9tIjowfSwiUGFkZGluZyI6eyIkaWQiOiI3NSIsIlRvcCI6MCwiTGVmdCI6MCwiUmlnaHQiOjAsIkJvdHRvbSI6MH0sIkJhY2tncm91bmQiOnsiJGlkIjoiNzYiLCJDb2xvciI6eyIkcmVmIjoiNDkifX0sIklzVmlzaWJsZSI6dHJ1ZSwiV2lkdGgiOjAuMCwiSGVpZ2h0IjowLjAsIkJvcmRlclN0eWxlIjpudWxsLCJQYXJlbnRTdHlsZSI6bnVsbH0sIkRhdGVTdHlsZSI6eyIkaWQiOiI3NyIsIkZvbnRTZXR0aW5ncyI6eyIkaWQiOiI3OCIsIkZvbnRTaXplIjoxMSwiRm9udE5hbWUiOiJDYWxpYnJpIiwiSXNCb2xkIjp0cnVlLCJJc0l0YWxpYyI6ZmFsc2UsIklzVW5kZXJsaW5lZCI6ZmFsc2UsIlBhcmVudFN0eWxlIjpudWxsfSwiQXV0b1NpemUiOjAsIkZvcmVncm91bmQiOnsiJGlkIjoiNzkiLCJDb2xvciI6eyIkaWQiOiI4MCIsIkEiOjI1NSwiUiI6MjQzLCJHIjoyMzIsIkIiOjE4MX19LCJNYXhXaWR0aCI6MjAwLjAsIk1heEhlaWdodCI6IkluZmluaXR5IiwiU21hcnRGb3JlZ3JvdW5kSXNBY3RpdmUiOmZhbHNlLCJIb3Jpem9udGFsQWxpZ25tZW50IjowLCJWZXJ0aWNhbEFsaWdubWVudCI6MCwiU21hcnRGb3JlZ3JvdW5kIjpudWxsLCJCYWNrZ3JvdW5kRmlsbFR5cGUiOjAsIk1hcmdpbiI6eyIkaWQiOiI4MSIsIlRvcCI6MCwiTGVmdCI6MCwiUmlnaHQiOjAsIkJvdHRvbSI6MH0sIlBhZGRpbmciOnsiJGlkIjoiODIiLCJUb3AiOjAsIkxlZnQiOjAsIlJpZ2h0IjowLCJCb3R0b20iOjB9LCJCYWNrZ3JvdW5kIjp7IiRpZCI6IjgzIiwiQ29sb3IiOnsiJHJlZiI6IjQ5In19LCJJc1Zpc2libGUiOnRydWUsIldpZHRoIjowLjAsIkhlaWdodCI6MC4wLCJCb3JkZXJTdHlsZSI6bnVsbCwiUGFyZW50U3R5bGUiOm51bGx9LCJEYXRlRm9ybWF0Ijp7IiRpZCI6Ijg0IiwiRm9ybWF0U3RyaW5nIjoieXl5eSIsIlNlcGFyYXRvciI6Ii8iLCJVc2VJbnRlcm5hdGlvbmFsRGF0ZUZvcm1hdCI6ZmFsc2UsIkRhdGVJc1Zpc2libGUiOnRydWUsIlRpbWVJc1Zpc2libGUiOmZhbHNlLCJIb3VyRGlnaXRzIjoxLCJBbVBtRGVzaWduYXRvciI6MiwiVHJpbTAwTWludXRlcyI6ZmFsc2UsIkxhc3RLbm93blZpc2liaWxpdHlTdGF0ZSI6eyIkaWQiOiI4NSIsIkRhdGVQYXJ0SXNWaXNpYmxlIjp0cnVlLCJUaW1lUGFydElzVmlzaWJsZSI6ZmFsc2V9fSwiSXNWaXNpYmxlIjp0cnVlLCJQYXJlbnRTdHlsZSI6bnVsbH0sIkRlZmF1bHRUYXNrU3R5bGUiOnsiJGlkIjoiODYiLCJTaGFwZSI6MSwiU2hhcGVUaGlja25lc3MiOjAsIkR1cmF0aW9uRm9ybWF0IjowLCJJbmNsdWRlTm9uV29ya2luZ0RheXNJbkR1cmF0aW9uIjpmYWxzZSwiUGVyY2VudGFnZUNvbXBsZXRlU3R5bGUiOnsiJGlkIjoiODciLCJGb250U2V0dGluZ3MiOnsiJGlkIjoiODgiLCJGb250U2l6ZSI6MTAsIkZvbnROYW1lIjoiQ2FsaWJyaSIsIklzQm9sZCI6ZmFsc2UsIklzSXRhbGljIjpmYWxzZSwiSXNVbmRlcmxpbmVkIjpmYWxzZSwiUGFyZW50U3R5bGUiOm51bGx9LCJBdXRvU2l6ZSI6MCwiRm9yZWdyb3VuZCI6eyIkaWQiOiI4OSIsIkNvbG9yIjp7IiRpZCI6Ijk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OTEiLCJUb3AiOjAsIkxlZnQiOjAsIlJpZ2h0IjowLCJCb3R0b20iOjB9LCJQYWRkaW5nIjp7IiRpZCI6IjkyIiwiVG9wIjowLCJMZWZ0IjowLCJSaWdodCI6MCwiQm90dG9tIjowfSwiQmFja2dyb3VuZCI6eyIkaWQiOiI5MyIsIkNvbG9yIjp7IiRyZWYiOiI0OSJ9fSwiSXNWaXNpYmxlIjp0cnVlLCJXaWR0aCI6MC4wLCJIZWlnaHQiOjAuMCwiQm9yZGVyU3R5bGUiOm51bGwsIlBhcmVudFN0eWxlIjpudWxsfSwiRHVyYXRpb25TdHlsZSI6eyIkaWQiOiI5NCIsIkZvbnRTZXR0aW5ncyI6eyIkaWQiOiI5NSIsIkZvbnRTaXplIjoxMCwiRm9udE5hbWUiOiJDYWxpYnJpIiwiSXNCb2xkIjpmYWxzZSwiSXNJdGFsaWMiOmZhbHNlLCJJc1VuZGVybGluZWQiOmZhbHNlLCJQYXJlbnRTdHlsZSI6bnVsbH0sIkF1dG9TaXplIjowLCJGb3JlZ3JvdW5kIjp7IiRpZCI6Ijk2IiwiQ29sb3IiOnsiJGlkIjoiOTc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5OCIsIlRvcCI6MCwiTGVmdCI6MCwiUmlnaHQiOjAsIkJvdHRvbSI6MH0sIlBhZGRpbmciOnsiJGlkIjoiOTkiLCJUb3AiOjAsIkxlZnQiOjAsIlJpZ2h0IjowLCJCb3R0b20iOjB9LCJCYWNrZ3JvdW5kIjp7IiRpZCI6IjEwMCIsIkNvbG9yIjp7IiRyZWYiOiI0OSJ9fSwiSXNWaXNpYmxlIjp0cnVlLCJXaWR0aCI6MC4wLCJIZWlnaHQiOjAuMCwiQm9yZGVyU3R5bGUiOm51bGwsIlBhcmVudFN0eWxlIjpudWxsfSwiSG9yaXpvbnRhbENvbm5lY3RvclN0eWxlIjp7IiRpZCI6IjEwMSIsIkxpbmVDb2xvciI6eyIkaWQiOiIxMDIiLCIkdHlwZSI6Ik5MUkUuQ29tbW9uLkRvbS5Tb2xpZENvbG9yQnJ1c2gsIE5MUkUuQ29tbW9uIiwiQ29sb3IiOnsiJGlkIjoiMTAzIiwiQSI6MjU1LCJSIjoyMDQsIkciOjIwNCwiQiI6MjA0fX0sIkxpbmVXZWlnaHQiOjEuMCwiTGluZVR5cGUiOjAsIlBhcmVudFN0eWxlIjpudWxsfSwiVmVydGljYWxDb25uZWN0b3JTdHlsZSI6eyIkaWQiOiIxMDQiLCJMaW5lQ29sb3IiOnsiJGlkIjoiMTA1IiwiJHR5cGUiOiJOTFJFLkNvbW1vbi5Eb20uU29saWRDb2xvckJydXNoLCBOTFJFLkNvbW1vbiIsIkNvbG9yIjp7IiRpZCI6IjEwNiIsIkEiOjI1NSwiUiI6MjA0LCJHIjoyMDQsIkIiOjIwNH19LCJMaW5lV2VpZ2h0IjowLjAsIkxpbmVUeXBlIjowLCJQYXJlbnRTdHlsZSI6bnVsbH0sIk1hcmdpbiI6bnVsbCwiU3RhcnREYXRlUG9zaXRpb24iOjMsIkVuZERhdGVQb3NpdGlvbiI6MywiRGF0ZUlzVmlzaWJsZSI6dHJ1ZSwiVGl0bGVQb3NpdGlvbiI6NCwiRHVyYXRpb25Qb3NpdGlvbiI6NiwiUGVyY2VudGFnZUNvbXBsZXRlZFBvc2l0aW9uIjo2LCJTcGFjaW5nIjo1LCJJc0JlbG93VGltZWJhbmQiOmZhbHNlLCJQZXJjZW50YWdlQ29tcGxldGVTaGFwZU9wYWNpdHkiOjM1LCJTaGFwZVN0eWxlIjp7IiRpZCI6IjEwNyIsIk1hcmdpbiI6eyIkaWQiOiIxMDgiLCJUb3AiOjAsIkxlZnQiOjQsIlJpZ2h0Ijo0LCJCb3R0b20iOjB9LCJQYWRkaW5nIjp7IiRpZCI6IjEwOSIsIlRvcCI6MCwiTGVmdCI6MCwiUmlnaHQiOjAsIkJvdHRvbSI6MH0sIkJhY2tncm91bmQiOnsiJGlkIjoiMTEwIiwiQ29sb3IiOnsiJGlkIjoiMTExIiwiQSI6MjU1LCJSIjowLCJHIjoxMTQsIkIiOjE4OH19LCJJc1Zpc2libGUiOnRydWUsIldpZHRoIjowLjAsIkhlaWdodCI6MTAuMCwiQm9yZGVyU3R5bGUiOnsiJGlkIjoiMTEyIiwiTGluZUNvbG9yIjp7IiRpZCI6IjExMyIsIiR0eXBlIjoiTkxSRS5Db21tb24uRG9tLlNvbGlkQ29sb3JCcnVzaCwgTkxSRS5Db21tb24iLCJDb2xvciI6eyIkaWQiOiIxMTQiLCJBIjoyNTUsIlIiOjI1NSwiRyI6MCwiQiI6MH19LCJMaW5lV2VpZ2h0IjowLjAsIkxpbmVUeXBlIjowLCJQYXJlbnRTdHlsZSI6bnVsbH0sIlBhcmVudFN0eWxlIjpudWxsfSwiVGl0bGVTdHlsZSI6eyIkaWQiOiIxMTUiLCJGb250U2V0dGluZ3MiOnsiJGlkIjoiMTE2IiwiRm9udFNpemUiOjExLCJGb250TmFtZSI6IkNhbGlicmkiLCJJc0JvbGQiOnRydWUsIklzSXRhbGljIjpmYWxzZSwiSXNVbmRlcmxpbmVkIjpmYWxzZSwiUGFyZW50U3R5bGUiOm51bGx9LCJBdXRvU2l6ZSI6MCwiRm9yZWdyb3VuZCI6eyIkaWQiOiIxMTciLCJDb2xvciI6eyIkaWQiOiIxMTg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MTE5IiwiVG9wIjowLCJMZWZ0IjowLCJSaWdodCI6MCwiQm90dG9tIjowfSwiUGFkZGluZyI6eyIkaWQiOiIxMjAiLCJUb3AiOjAsIkxlZnQiOjAsIlJpZ2h0IjowLCJCb3R0b20iOjB9LCJCYWNrZ3JvdW5kIjp7IiRpZCI6IjEyMSIsIkNvbG9yIjp7IiRyZWYiOiI0OSJ9fSwiSXNWaXNpYmxlIjp0cnVlLCJXaWR0aCI6MC4wLCJIZWlnaHQiOjAuMCwiQm9yZGVyU3R5bGUiOm51bGwsIlBhcmVudFN0eWxlIjpudWxsfSwiRGF0ZVN0eWxlIjp7IiRpZCI6IjEyMiIsIkZvbnRTZXR0aW5ncyI6eyIkaWQiOiIxMjMiLCJGb250U2l6ZSI6MTAsIkZvbnROYW1lIjoiQ2FsaWJyaSIsIklzQm9sZCI6ZmFsc2UsIklzSXRhbGljIjpmYWxzZSwiSXNVbmRlcmxpbmVkIjpmYWxzZSwiUGFyZW50U3R5bGUiOm51bGx9LCJBdXRvU2l6ZSI6MCwiRm9yZWdyb3VuZCI6eyIkaWQiOiIxMjQiLCJDb2xvciI6eyIkaWQiOiIxMjU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yNiIsIlRvcCI6MCwiTGVmdCI6MCwiUmlnaHQiOjAsIkJvdHRvbSI6MH0sIlBhZGRpbmciOnsiJGlkIjoiMTI3IiwiVG9wIjowLCJMZWZ0IjowLCJSaWdodCI6MCwiQm90dG9tIjowfSwiQmFja2dyb3VuZCI6eyIkaWQiOiIxMjgiLCJDb2xvciI6eyIkcmVmIjoiNDkifX0sIklzVmlzaWJsZSI6dHJ1ZSwiV2lkdGgiOjAuMCwiSGVpZ2h0IjowLjAsIkJvcmRlclN0eWxlIjpudWxsLCJQYXJlbnRTdHlsZSI6bnVsbH0sIkRhdGVGb3JtYXQiOnsiJGlkIjoiMTI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LCJfZXhwbGljaXRseVNldCI6eyIkaWQiOiIxMzA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SXNWaXNpYmxlIjpmYWxzZX19LCJTaG93RWxhcHNlZFRpbWVHcmFkaWVudFN0eWxlIjpmYWxzZX0sIlNjYWxlIjp7IiRpZCI6IjEzMSIsIlN0YXJ0RGF0ZSI6IjAwMDEtMDEtMDFUMDA6MDA6MDAiLCJFbmREYXRlIjoiMjAxOC0xMi0xMFQwMDowMDowMCIsIkZvcm1hdCI6Ik1NTSIsIlR5cGUiOjQsIkF1dG9EYXRlUmFuZ2UiOnRydWUsIldvcmtpbmdEYXlzIjozMSwiVG9kYXlNYXJrZXJUZXh0IjoiVG9kYXkiLCJBdXRvU2NhbGVUeXBlIjp0cnVlfSwiTWlsZXN0b25lcyI6W3siJGlkIjoiMTMyIiwiRGF0ZSI6IjIwMTQtMTItMTBUMDA6MDA6MDBaIiwiU3R5bGUiOnsiJGlkIjoiMTMzIiwiU2hhcGUiOjE2LCJDb25uZWN0b3JNYXJnaW4iOnsiJGlkIjoiMTM0IiwiVG9wIjowLCJMZWZ0IjoyLCJSaWdodCI6MiwiQm90dG9tIjowfSwiQ29ubmVjdG9yU3R5bGUiOnsiJGlkIjoiMTM1IiwiTGluZUNvbG9yIjp7IiRyZWYiOiI1OSJ9LCJMaW5lV2VpZ2h0IjoxLjAsIkxpbmVUeXBlIjowLCJQYXJlbnRTdHlsZSI6bnVsbH0sIklzQmVsb3dUaW1lYmFuZCI6dHJ1ZSwiSGlkZURhdGUiOmZhbHNlLCJTaGFwZVNpemUiOjEsIlNwYWNpbmciOjIuMCwiUGFkZGluZyI6eyIkaWQiOiIxMzYiLCJUb3AiOjcsIkxlZnQiOjMsIlJpZ2h0IjowLCJCb3R0b20iOjJ9LCJTaGFwZVN0eWxlIjp7IiRpZCI6IjEzNyIsIk1hcmdpbiI6eyIkaWQiOiIxMzgiLCJUb3AiOjAsIkxlZnQiOjAsIlJpZ2h0IjowLCJCb3R0b20iOjB9LCJQYWRkaW5nIjp7IiRpZCI6IjEzOSIsIlRvcCI6MCwiTGVmdCI6MCwiUmlnaHQiOjAsIkJvdHRvbSI6MH0sIkJhY2tncm91bmQiOnsiJGlkIjoiMTQwIiwiQ29sb3IiOnsiJGlkIjoiMTQxIiwiQSI6MjU1LCJSIjowLCJHIjoxMTQsIkIiOjE4OH19LCJJc1Zpc2libGUiOnRydWUsIldpZHRoIjoxMy4wLCJIZWlnaHQiOjEzLjAsIkJvcmRlclN0eWxlIjp7IiRpZCI6IjE0MiIsIkxpbmVDb2xvciI6eyIkcmVmIjoiNjgifSwiTGluZVdlaWdodCI6MC4wLCJMaW5lVHlwZSI6MCwiUGFyZW50U3R5bGUiOm51bGx9LCJQYXJlbnRTdHlsZSI6bnVsbH0sIlRpdGxlU3R5bGUiOnsiJGlkIjoiMTQzIiwiRm9udFNldHRpbmdzIjp7IiRpZCI6IjE0NCIsIkZvbnRTaXplIjoxMSwiRm9udE5hbWUiOiJDYWxpYnJpIiwiSXNCb2xkIjpmYWxzZSwiSXNJdGFsaWMiOmZhbHNlLCJJc1VuZGVybGluZWQiOmZhbHNlLCJQYXJlbnRTdHlsZSI6bnVsbH0sIkF1dG9TaXplIjowLCJGb3JlZ3JvdW5kIjp7IiRyZWYiOiI3MiJ9LCJNYXhXaWR0aCI6MjAwLjAsIk1heEhlaWdodCI6IkluZmluaXR5IiwiU21hcnRGb3JlZ3JvdW5kSXNBY3RpdmUiOmZhbHNlLCJIb3Jpem9udGFsQWxpZ25tZW50IjowLCJWZXJ0aWNhbEFsaWdubWVudCI6MCwiU21hcnRGb3JlZ3JvdW5kIjpudWxsLCJCYWNrZ3JvdW5kRmlsbFR5cGUiOjAsIk1hcmdpbiI6eyIkaWQiOiIxNDUiLCJUb3AiOjAsIkxlZnQiOjAsIlJpZ2h0IjowLCJCb3R0b20iOjB9LCJQYWRkaW5nIjp7IiRpZCI6IjE0NiIsIlRvcCI6MCwiTGVmdCI6MCwiUmlnaHQiOjAsIkJvdHRvbSI6MH0sIkJhY2tncm91bmQiOnsiJHJlZiI6Ijc2In0sIklzVmlzaWJsZSI6dHJ1ZSwiV2lkdGgiOjAuMCwiSGVpZ2h0IjowLjAsIkJvcmRlclN0eWxlIjp7IiRpZCI6IjE0NyIsIkxpbmVDb2xvciI6bnVsbCwiTGluZVdlaWdodCI6MC4wLCJMaW5lVHlwZSI6MCwiUGFyZW50U3R5bGUiOm51bGx9LCJQYXJlbnRTdHlsZSI6bnVsbH0sIkRhdGVTdHlsZSI6eyIkaWQiOiIxNDgiLCJGb250U2V0dGluZ3MiOnsiJGlkIjoiMTQ5IiwiRm9udFNpemUiOjExLCJGb250TmFtZSI6IkNhbGlicmkiLCJJc0JvbGQiOnRydW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MTUwIiwiVG9wIjowLCJMZWZ0IjowLCJSaWdodCI6MCwiQm90dG9tIjowfSwiUGFkZGluZyI6eyIkaWQiOiIxNTEiLCJUb3AiOjAsIkxlZnQiOjAsIlJpZ2h0IjowLCJCb3R0b20iOjB9LCJCYWNrZ3JvdW5kIjp7IiRyZWYiOiI4MyJ9LCJJc1Zpc2libGUiOnRydWUsIldpZHRoIjowLjAsIkhlaWdodCI6MC4wLCJCb3JkZXJTdHlsZSI6eyIkaWQiOiIxNTIiLCJMaW5lQ29sb3IiOm51bGwsIkxpbmVXZWlnaHQiOjAuMCwiTGluZVR5cGUiOjAsIlBhcmVudFN0eWxlIjpudWxsfSwiUGFyZW50U3R5bGUiOm51bGx9LCJEYXRlRm9ybWF0Ijp7IiRpZCI6IjE1MyIsIkZvcm1hdFN0cmluZyI6Inl5eXkiLCJTZXBhcmF0b3IiOiIvIiwiVXNlSW50ZXJuYXRpb25hbERhdGVGb3JtYXQiOmZhbHNlLCJEYXRlSXNWaXNpYmxlIjp0cnVlLCJUaW1lSXNWaXNpYmxlIjpmYWxzZSwiSG91ckRpZ2l0cyI6MSwiQW1QbURlc2lnbmF0b3IiOjIsIlRyaW0wME1pbnV0ZXMiOmZhbHNlLCJMYXN0S25vd25WaXNpYmlsaXR5U3RhdGUiOnsiJGlkIjoiMTU0IiwiRGF0ZVBhcnRJc1Zpc2libGUiOnRydWUsIlRpbWVQYXJ0SXNWaXNpYmxlIjpmYWxzZX19LCJJc1Zpc2libGUiOnRydWUsIlBhcmVudFN0eWxlIjpudWxsfSwiSW5kZXgiOjIsIlBlcmNlbnRhZ2VDb21wbGV0ZSI6bnVsbCwiUG9zaXRpb24iOnsiUmF0aW8iOjAuMCwiSXNDdXN0b20iOmZhbHNlfSwiRGF0ZUZvcm1hdCI6eyIkcmVmIjoiMTUzIn0sIklkIjoiOWU3YzIwMDAtMGNmOS00OTI4LWI4MDgtNGFkYjUzMjJjNDRhIiwiSW1wb3J0SWQiOm51bGwsIlRpdGxlIjoiWW91bmdlc3Qgd2lubmVyLCBcdTAwMGJNLiBZb3VzYWZ6YWkgKDE3KSIsIk5vdGUiOm51bGwsIkh5cGVybGluayI6bnVsbCwiSXNDaGFuZ2VkIjpmYWxzZSwiSXNOZXciOmZhbHNlfSx7IiRpZCI6IjE1NSIsIkRhdGUiOiIyMDE4LTEyLTEwVDAwOjAwOjAwWiIsIlN0eWxlIjp7IiRpZCI6IjE1NiIsIlNoYXBlIjoxNiwiQ29ubmVjdG9yTWFyZ2luIjp7IiRpZCI6IjE1NyIsIlRvcCI6MCwiTGVmdCI6MiwiUmlnaHQiOjIsIkJvdHRvbSI6MH0sIkNvbm5lY3RvclN0eWxlIjp7IiRpZCI6IjE1OCIsIkxpbmVDb2xvciI6eyIkcmVmIjoiNTkifSwiTGluZVdlaWdodCI6MS4wLCJMaW5lVHlwZSI6MCwiUGFyZW50U3R5bGUiOm51bGx9LCJJc0JlbG93VGltZWJhbmQiOmZhbHNlLCJIaWRlRGF0ZSI6ZmFsc2UsIlNoYXBlU2l6ZSI6MSwiU3BhY2luZyI6Mi4wLCJQYWRkaW5nIjp7IiRpZCI6IjE1OSIsIlRvcCI6NywiTGVmdCI6MywiUmlnaHQiOjAsIkJvdHRvbSI6Mn0sIlNoYXBlU3R5bGUiOnsiJGlkIjoiMTYwIiwiTWFyZ2luIjp7IiRpZCI6IjE2MSIsIlRvcCI6MCwiTGVmdCI6MCwiUmlnaHQiOjAsIkJvdHRvbSI6MH0sIlBhZGRpbmciOnsiJGlkIjoiMTYyIiwiVG9wIjowLCJMZWZ0IjowLCJSaWdodCI6MCwiQm90dG9tIjowfSwiQmFja2dyb3VuZCI6eyIkaWQiOiIxNjMiLCJDb2xvciI6eyIkaWQiOiIxNjQiLCJBIjoyNTUsIlIiOjAsIkciOjExNCwiQiI6MTg4fX0sIklzVmlzaWJsZSI6dHJ1ZSwiV2lkdGgiOjEzLjAsIkhlaWdodCI6MTMuMCwiQm9yZGVyU3R5bGUiOnsiJGlkIjoiMTY1IiwiTGluZUNvbG9yIjp7IiRyZWYiOiI2OCJ9LCJMaW5lV2VpZ2h0IjowLjAsIkxpbmVUeXBlIjowLCJQYXJlbnRTdHlsZSI6bnVsbH0sIlBhcmVudFN0eWxlIjpudWxsfSwiVGl0bGVTdHlsZSI6eyIkaWQiOiIxNjYiLCJGb250U2V0dGluZ3MiOnsiJGlkIjoiMTY3IiwiRm9udFNpemUiOjExLCJGb250TmFtZSI6IkNhbGlicmkiLCJJc0JvbGQiOmZhbHNlLCJJc0l0YWxpYyI6ZmFsc2UsIklzVW5kZXJsaW5lZCI6ZmFsc2UsIlBhcmVudFN0eWxlIjpudWxsfSwiQXV0b1NpemUiOjAsIkZvcmVncm91bmQiOnsiJHJlZiI6IjcyIn0sIk1heFdpZHRoIjoyMDAuMCwiTWF4SGVpZ2h0IjoiSW5maW5pdHkiLCJTbWFydEZvcmVncm91bmRJc0FjdGl2ZSI6ZmFsc2UsIkhvcml6b250YWxBbGlnbm1lbnQiOjAsIlZlcnRpY2FsQWxpZ25tZW50IjowLCJTbWFydEZvcmVncm91bmQiOm51bGwsIkJhY2tncm91bmRGaWxsVHlwZSI6MCwiTWFyZ2luIjp7IiRpZCI6IjE2OCIsIlRvcCI6MCwiTGVmdCI6MCwiUmlnaHQiOjAsIkJvdHRvbSI6MH0sIlBhZGRpbmciOnsiJGlkIjoiMTY5IiwiVG9wIjowLCJMZWZ0IjowLCJSaWdodCI6MCwiQm90dG9tIjowfSwiQmFja2dyb3VuZCI6eyIkcmVmIjoiNzYifSwiSXNWaXNpYmxlIjp0cnVlLCJXaWR0aCI6MC4wLCJIZWlnaHQiOjAuMCwiQm9yZGVyU3R5bGUiOnsiJGlkIjoiMTcwIiwiTGluZUNvbG9yIjpudWxsLCJMaW5lV2VpZ2h0IjowLjAsIkxpbmVUeXBlIjowLCJQYXJlbnRTdHlsZSI6bnVsbH0sIlBhcmVudFN0eWxlIjpudWxsfSwiRGF0ZVN0eWxlIjp7IiRpZCI6IjE3MSIsIkZvbnRTZXR0aW5ncyI6eyIkaWQiOiIxNzIiLCJGb250U2l6ZSI6MTEsIkZvbnROYW1lIjoiQ2FsaWJyaSIsIklzQm9sZCI6dHJ1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aWQiOiIxNzMiLCJUb3AiOjAsIkxlZnQiOjAsIlJpZ2h0IjowLCJCb3R0b20iOjB9LCJQYWRkaW5nIjp7IiRpZCI6IjE3NCIsIlRvcCI6MCwiTGVmdCI6MCwiUmlnaHQiOjAsIkJvdHRvbSI6MH0sIkJhY2tncm91bmQiOnsiJHJlZiI6IjgzIn0sIklzVmlzaWJsZSI6dHJ1ZSwiV2lkdGgiOjAuMCwiSGVpZ2h0IjowLjAsIkJvcmRlclN0eWxlIjp7IiRpZCI6IjE3NSIsIkxpbmVDb2xvciI6bnVsbCwiTGluZVdlaWdodCI6MC4wLCJMaW5lVHlwZSI6MCwiUGFyZW50U3R5bGUiOm51bGx9LCJQYXJlbnRTdHlsZSI6bnVsbH0sIkRhdGVGb3JtYXQiOnsiJGlkIjoiMTc2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NzciLCJEYXRlUGFydElzVmlzaWJsZSI6dHJ1ZSwiVGltZVBhcnRJc1Zpc2libGUiOmZhbHNlfX0sIklzVmlzaWJsZSI6dHJ1ZSwiUGFyZW50U3R5bGUiOm51bGx9LCJJbmRleCI6MywiUGVyY2VudGFnZUNvbXBsZXRlIjpudWxsLCJQb3NpdGlvbiI6eyJSYXRpbyI6MC4wLCJJc0N1c3RvbSI6ZmFsc2V9LCJEYXRlRm9ybWF0Ijp7IiRyZWYiOiIxNzYifSwiSWQiOiJmNWYzOWVhZC0yM2YxLTQxYzItYjQ3Ni00Yjg4MjBjOWNlNDgiLCJJbXBvcnRJZCI6bnVsbCwiVGl0bGUiOiJPbGRlc3Qgd2lubmVyLCBBLiBBc2hraW4gKDk2KSIsIk5vdGUiOm51bGwsIkh5cGVybGluayI6bnVsbCwiSXNDaGFuZ2VkIjpmYWxzZSwiSXNOZXciOmZhbHNlfSx7IiRpZCI6IjE3OCIsIkRhdGUiOiIxOTAzLTEyLTEwVDAwOjAwOjAwWiIsIlN0eWxlIjp7IiRpZCI6IjE3OSIsIlNoYXBlIjoxNiwiQ29ubmVjdG9yTWFyZ2luIjp7IiRpZCI6IjE4MCIsIlRvcCI6MCwiTGVmdCI6MiwiUmlnaHQiOjIsIkJvdHRvbSI6MH0sIkNvbm5lY3RvclN0eWxlIjp7IiRpZCI6IjE4MSIsIkxpbmVDb2xvciI6eyIkcmVmIjoiNTkifSwiTGluZVdlaWdodCI6MS4wLCJMaW5lVHlwZSI6MCwiUGFyZW50U3R5bGUiOm51bGx9LCJJc0JlbG93VGltZWJhbmQiOmZhbHNlLCJIaWRlRGF0ZSI6ZmFsc2UsIlNoYXBlU2l6ZSI6MSwiU3BhY2luZyI6Mi4wLCJQYWRkaW5nIjp7IiRpZCI6IjE4MiIsIlRvcCI6NywiTGVmdCI6MywiUmlnaHQiOjAsIkJvdHRvbSI6Mn0sIlNoYXBlU3R5bGUiOnsiJGlkIjoiMTgzIiwiTWFyZ2luIjp7IiRpZCI6IjE4NCIsIlRvcCI6MCwiTGVmdCI6MCwiUmlnaHQiOjAsIkJvdHRvbSI6MH0sIlBhZGRpbmciOnsiJGlkIjoiMTg1IiwiVG9wIjowLCJMZWZ0IjowLCJSaWdodCI6MCwiQm90dG9tIjowfSwiQmFja2dyb3VuZCI6eyIkaWQiOiIxODYiLCJDb2xvciI6eyIkaWQiOiIxODciLCJBIjoyNTUsIlIiOjAsIkciOjExNCwiQiI6MTg4fX0sIklzVmlzaWJsZSI6dHJ1ZSwiV2lkdGgiOjEzLjAsIkhlaWdodCI6MTMuMCwiQm9yZGVyU3R5bGUiOnsiJGlkIjoiMTg4IiwiTGluZUNvbG9yIjp7IiRyZWYiOiI2OCJ9LCJMaW5lV2VpZ2h0IjowLjAsIkxpbmVUeXBlIjowLCJQYXJlbnRTdHlsZSI6bnVsbH0sIlBhcmVudFN0eWxlIjpudWxsfSwiVGl0bGVTdHlsZSI6eyIkaWQiOiIxODkiLCJGb250U2V0dGluZ3MiOnsiJGlkIjoiMTkwIiwiRm9udFNpemUiOjExLCJGb250TmFtZSI6IkNhbGlicmkiLCJJc0JvbGQiOmZhbHNlLCJJc0l0YWxpYyI6ZmFsc2UsIklzVW5kZXJsaW5lZCI6ZmFsc2UsIlBhcmVudFN0eWxlIjpudWxsfSwiQXV0b1NpemUiOjIsIkZvcmVncm91bmQiOnsiJHJlZiI6IjcyIn0sIk1heFdpZHRoIjoyMTguODAzMDcwMDY4MzU5MzcsIk1heEhlaWdodCI6IkluZmluaXR5IiwiU21hcnRGb3JlZ3JvdW5kSXNBY3RpdmUiOmZhbHNlLCJIb3Jpem9udGFsQWxpZ25tZW50IjowLCJWZXJ0aWNhbEFsaWdubWVudCI6MCwiU21hcnRGb3JlZ3JvdW5kIjpudWxsLCJCYWNrZ3JvdW5kRmlsbFR5cGUiOjAsIk1hcmdpbiI6eyIkaWQiOiIxOTEiLCJUb3AiOjAsIkxlZnQiOjAsIlJpZ2h0IjowLCJCb3R0b20iOjB9LCJQYWRkaW5nIjp7IiRpZCI6IjE5MiIsIlRvcCI6MCwiTGVmdCI6MCwiUmlnaHQiOjAsIkJvdHRvbSI6MH0sIkJhY2tncm91bmQiOnsiJHJlZiI6Ijc2In0sIklzVmlzaWJsZSI6dHJ1ZSwiV2lkdGgiOjAuMCwiSGVpZ2h0IjowLjAsIkJvcmRlclN0eWxlIjp7IiRpZCI6IjE5MyIsIkxpbmVDb2xvciI6bnVsbCwiTGluZVdlaWdodCI6MC4wLCJMaW5lVHlwZSI6MCwiUGFyZW50U3R5bGUiOm51bGx9LCJQYXJlbnRTdHlsZSI6bnVsbH0sIkRhdGVTdHlsZSI6eyIkaWQiOiIxOTQiLCJGb250U2V0dGluZ3MiOnsiJGlkIjoiMTk1IiwiRm9udFNpemUiOjExLCJGb250TmFtZSI6IkNhbGlicmkiLCJJc0JvbGQiOnRydW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MTk2IiwiVG9wIjowLCJMZWZ0IjowLCJSaWdodCI6MCwiQm90dG9tIjowfSwiUGFkZGluZyI6eyIkaWQiOiIxOTciLCJUb3AiOjAsIkxlZnQiOjAsIlJpZ2h0IjowLCJCb3R0b20iOjB9LCJCYWNrZ3JvdW5kIjp7IiRyZWYiOiI4MyJ9LCJJc1Zpc2libGUiOnRydWUsIldpZHRoIjowLjAsIkhlaWdodCI6MC4wLCJCb3JkZXJTdHlsZSI6eyIkaWQiOiIxOTgiLCJMaW5lQ29sb3IiOm51bGwsIkxpbmVXZWlnaHQiOjAuMCwiTGluZVR5cGUiOjAsIlBhcmVudFN0eWxlIjpudWxsfSwiUGFyZW50U3R5bGUiOm51bGx9LCJEYXRlRm9ybWF0Ijp7IiRpZCI6IjE5O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AwIiwiRGF0ZVBhcnRJc1Zpc2libGUiOnRydWUsIlRpbWVQYXJ0SXNWaXNpYmxlIjpmYWxzZX19LCJJc1Zpc2libGUiOnRydWUsIlBhcmVudFN0eWxlIjpudWxsfSwiSW5kZXgiOjQsIlBlcmNlbnRhZ2VDb21wbGV0ZSI6bnVsbCwiUG9zaXRpb24iOnsiUmF0aW8iOjAuMjg5NjYyNTgwMTM2ODk5NjEsIklzQ3VzdG9tIjpmYWxzZX0sIkRhdGVGb3JtYXQiOnsiJHJlZiI6IjE5OSJ9LCJJZCI6IjM3ZmQyZmY5LTcxNDEtNGEzYy1hMTljLTlkZGRiMjI5ZDYwNiIsIkltcG9ydElkIjpudWxsLCJUaXRsZSI6IjFzdCBmZW1hbGUgbGF1cmVhdGUgZXZlciwgTWFyaWUgQ3VyaWUgKFBoeXNpY3MpIiwiTm90ZSI6bnVsbCwiSHlwZXJsaW5rIjpudWxsLCJJc0NoYW5nZWQiOmZhbHNlLCJJc05ldyI6ZmFsc2V9LHsiJGlkIjoiMjAxIiwiRGF0ZSI6IjE5MDEtMTItMTBUMDA6MDA6MDBaIiwiU3R5bGUiOnsiJGlkIjoiMjAyIiwiU2hhcGUiOjE2LCJDb25uZWN0b3JNYXJnaW4iOnsiJGlkIjoiMjAzIiwiVG9wIjowLCJMZWZ0IjoyLCJSaWdodCI6MiwiQm90dG9tIjowfSwiQ29ubmVjdG9yU3R5bGUiOnsiJGlkIjoiMjA0IiwiTGluZUNvbG9yIjp7IiRyZWYiOiI1OSJ9LCJMaW5lV2VpZ2h0IjoxLjAsIkxpbmVUeXBlIjowLCJQYXJlbnRTdHlsZSI6bnVsbH0sIklzQmVsb3dUaW1lYmFuZCI6dHJ1ZSwiSGlkZURhdGUiOmZhbHNlLCJTaGFwZVNpemUiOjEsIlNwYWNpbmciOjIuMCwiUGFkZGluZyI6eyIkaWQiOiIyMDUiLCJUb3AiOjcsIkxlZnQiOjMsIlJpZ2h0IjowLCJCb3R0b20iOjJ9LCJTaGFwZVN0eWxlIjp7IiRpZCI6IjIwNiIsIk1hcmdpbiI6eyIkaWQiOiIyMDciLCJUb3AiOjAsIkxlZnQiOjAsIlJpZ2h0IjowLCJCb3R0b20iOjB9LCJQYWRkaW5nIjp7IiRpZCI6IjIwOCIsIlRvcCI6MCwiTGVmdCI6MCwiUmlnaHQiOjAsIkJvdHRvbSI6MH0sIkJhY2tncm91bmQiOnsiJGlkIjoiMjA5IiwiQ29sb3IiOnsiJGlkIjoiMjEwIiwiQSI6MjU1LCJSIjowLCJHIjoxMTQsIkIiOjE4OH19LCJJc1Zpc2libGUiOnRydWUsIldpZHRoIjoxMy4wLCJIZWlnaHQiOjEzLjAsIkJvcmRlclN0eWxlIjp7IiRpZCI6IjIxMSIsIkxpbmVDb2xvciI6eyIkcmVmIjoiNjgifSwiTGluZVdlaWdodCI6MC4wLCJMaW5lVHlwZSI6MCwiUGFyZW50U3R5bGUiOm51bGx9LCJQYXJlbnRTdHlsZSI6bnVsbH0sIlRpdGxlU3R5bGUiOnsiJGlkIjoiMjEyIiwiRm9udFNldHRpbmdzIjp7IiRpZCI6IjIxMyIsIkZvbnRTaXplIjoxMSwiRm9udE5hbWUiOiJDYWxpYnJpIiwiSXNCb2xkIjpmYWxzZSwiSXNJdGFsaWMiOmZhbHNlLCJJc1VuZGVybGluZWQiOmZhbHNlLCJQYXJlbnRTdHlsZSI6bnVsbH0sIkF1dG9TaXplIjowLCJGb3JlZ3JvdW5kIjp7IiRyZWYiOiI3MiJ9LCJNYXhXaWR0aCI6MjAwLjAsIk1heEhlaWdodCI6IkluZmluaXR5IiwiU21hcnRGb3JlZ3JvdW5kSXNBY3RpdmUiOmZhbHNlLCJIb3Jpem9udGFsQWxpZ25tZW50IjowLCJWZXJ0aWNhbEFsaWdubWVudCI6MCwiU21hcnRGb3JlZ3JvdW5kIjpudWxsLCJCYWNrZ3JvdW5kRmlsbFR5cGUiOjAsIk1hcmdpbiI6eyIkaWQiOiIyMTQiLCJUb3AiOjAsIkxlZnQiOjAsIlJpZ2h0IjowLCJCb3R0b20iOjB9LCJQYWRkaW5nIjp7IiRpZCI6IjIxNSIsIlRvcCI6MCwiTGVmdCI6MCwiUmlnaHQiOjAsIkJvdHRvbSI6MH0sIkJhY2tncm91bmQiOnsiJHJlZiI6Ijc2In0sIklzVmlzaWJsZSI6dHJ1ZSwiV2lkdGgiOjAuMCwiSGVpZ2h0IjowLjAsIkJvcmRlclN0eWxlIjp7IiRpZCI6IjIxNiIsIkxpbmVDb2xvciI6bnVsbCwiTGluZVdlaWdodCI6MC4wLCJMaW5lVHlwZSI6MCwiUGFyZW50U3R5bGUiOm51bGx9LCJQYXJlbnRTdHlsZSI6bnVsbH0sIkRhdGVTdHlsZSI6eyIkaWQiOiIyMTciLCJGb250U2V0dGluZ3MiOnsiJGlkIjoiMjE4IiwiRm9udFNpemUiOjExLCJGb250TmFtZSI6IkNhbGlicmkiLCJJc0JvbGQiOnRydW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MjE5IiwiVG9wIjowLCJMZWZ0IjowLCJSaWdodCI6MCwiQm90dG9tIjowfSwiUGFkZGluZyI6eyIkaWQiOiIyMjAiLCJUb3AiOjAsIkxlZnQiOjAsIlJpZ2h0IjowLCJCb3R0b20iOjB9LCJCYWNrZ3JvdW5kIjp7IiRyZWYiOiI4MyJ9LCJJc1Zpc2libGUiOnRydWUsIldpZHRoIjowLjAsIkhlaWdodCI6MC4wLCJCb3JkZXJTdHlsZSI6eyIkaWQiOiIyMjEiLCJMaW5lQ29sb3IiOm51bGwsIkxpbmVXZWlnaHQiOjAuMCwiTGluZVR5cGUiOjAsIlBhcmVudFN0eWxlIjpudWxsfSwiUGFyZW50U3R5bGUiOm51bGx9LCJEYXRlRm9ybWF0Ijp7IiRpZCI6IjIyMi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IyMyIsIkRhdGVQYXJ0SXNWaXNpYmxlIjp0cnVlLCJUaW1lUGFydElzVmlzaWJsZSI6ZmFsc2V9fSwiSXNWaXNpYmxlIjp0cnVlLCJQYXJlbnRTdHlsZSI6bnVsbH0sIkluZGV4Ijo1LCJQZXJjZW50YWdlQ29tcGxldGUiOm51bGwsIlBvc2l0aW9uIjp7IlJhdGlvIjowLjAsIklzQ3VzdG9tIjpmYWxzZX0sIkRhdGVGb3JtYXQiOnsiJHJlZiI6IjIyMiJ9LCJJZCI6ImMxYjQ1MTRkLTU2ZjEtNGY5YS04MGZlLWM1MzQ4ZDE5MDAyOCIsIkltcG9ydElkIjpudWxsLCJUaXRsZSI6IjFzdCBOb2JlbCBQcml6ZSBDZXJlbW9ueSIsIk5vdGUiOm51bGwsIkh5cGVybGluayI6bnVsbCwiSXNDaGFuZ2VkIjpmYWxzZSwiSXNOZXciOmZhbHNlfSx7IiRpZCI6IjIyNCIsIkRhdGUiOiIxOTIxLTEyLTEwVDAwOjAwOjAwWiIsIlN0eWxlIjp7IiRpZCI6IjIyNSIsIlNoYXBlIjoxNiwiQ29ubmVjdG9yTWFyZ2luIjp7IiRpZCI6IjIyNiIsIlRvcCI6MCwiTGVmdCI6MiwiUmlnaHQiOjIsIkJvdHRvbSI6MH0sIkNvbm5lY3RvclN0eWxlIjp7IiRpZCI6IjIyNyIsIkxpbmVDb2xvciI6eyIkcmVmIjoiNTkifSwiTGluZVdlaWdodCI6MS4wLCJMaW5lVHlwZSI6MCwiUGFyZW50U3R5bGUiOm51bGx9LCJJc0JlbG93VGltZWJhbmQiOmZhbHNlLCJIaWRlRGF0ZSI6ZmFsc2UsIlNoYXBlU2l6ZSI6MSwiU3BhY2luZyI6Mi4wLCJQYWRkaW5nIjp7IiRpZCI6IjIyOCIsIlRvcCI6NywiTGVmdCI6MywiUmlnaHQiOjAsIkJvdHRvbSI6Mn0sIlNoYXBlU3R5bGUiOnsiJGlkIjoiMjI5IiwiTWFyZ2luIjp7IiRpZCI6IjIzMCIsIlRvcCI6MCwiTGVmdCI6MCwiUmlnaHQiOjAsIkJvdHRvbSI6MH0sIlBhZGRpbmciOnsiJGlkIjoiMjMxIiwiVG9wIjowLCJMZWZ0IjowLCJSaWdodCI6MCwiQm90dG9tIjowfSwiQmFja2dyb3VuZCI6eyIkaWQiOiIyMzIiLCJDb2xvciI6eyIkaWQiOiIyMzMiLCJBIjoyNTUsIlIiOjAsIkciOjExNCwiQiI6MTg4fX0sIklzVmlzaWJsZSI6dHJ1ZSwiV2lkdGgiOjEzLjAsIkhlaWdodCI6MTMuMCwiQm9yZGVyU3R5bGUiOnsiJGlkIjoiMjM0IiwiTGluZUNvbG9yIjp7IiRyZWYiOiI2OCJ9LCJMaW5lV2VpZ2h0IjowLjAsIkxpbmVUeXBlIjowLCJQYXJlbnRTdHlsZSI6bnVsbH0sIlBhcmVudFN0eWxlIjpudWxsfSwiVGl0bGVTdHlsZSI6eyIkaWQiOiIyMzUiLCJGb250U2V0dGluZ3MiOnsiJGlkIjoiMjM2IiwiRm9udFNpemUiOjExLCJGb250TmFtZSI6IkNhbGlicmkiLCJJc0JvbGQiOmZhbHNlLCJJc0l0YWxpYyI6ZmFsc2UsIklzVW5kZXJsaW5lZCI6ZmFsc2UsIlBhcmVudFN0eWxlIjpudWxsfSwiQXV0b1NpemUiOjIsIkZvcmVncm91bmQiOnsiJHJlZiI6IjcyIn0sIk1heFdpZHRoIjozMzAuMDkxMDMzOTM1NTQ2ODcsIk1heEhlaWdodCI6IkluZmluaXR5IiwiU21hcnRGb3JlZ3JvdW5kSXNBY3RpdmUiOmZhbHNlLCJIb3Jpem9udGFsQWxpZ25tZW50IjowLCJWZXJ0aWNhbEFsaWdubWVudCI6MCwiU21hcnRGb3JlZ3JvdW5kIjpudWxsLCJCYWNrZ3JvdW5kRmlsbFR5cGUiOjAsIk1hcmdpbiI6eyIkaWQiOiIyMzciLCJUb3AiOjAsIkxlZnQiOjAsIlJpZ2h0IjowLCJCb3R0b20iOjB9LCJQYWRkaW5nIjp7IiRpZCI6IjIzOCIsIlRvcCI6MCwiTGVmdCI6MCwiUmlnaHQiOjAsIkJvdHRvbSI6MH0sIkJhY2tncm91bmQiOnsiJHJlZiI6Ijc2In0sIklzVmlzaWJsZSI6dHJ1ZSwiV2lkdGgiOjAuMCwiSGVpZ2h0IjowLjAsIkJvcmRlclN0eWxlIjp7IiRpZCI6IjIzOSIsIkxpbmVDb2xvciI6bnVsbCwiTGluZVdlaWdodCI6MC4wLCJMaW5lVHlwZSI6MCwiUGFyZW50U3R5bGUiOm51bGx9LCJQYXJlbnRTdHlsZSI6bnVsbH0sIkRhdGVTdHlsZSI6eyIkaWQiOiIyNDAiLCJGb250U2V0dGluZ3MiOnsiJGlkIjoiMjQxIiwiRm9udFNpemUiOjExLCJGb250TmFtZSI6IkNhbGlicmkiLCJJc0JvbGQiOnRydW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MjQyIiwiVG9wIjowLCJMZWZ0IjowLCJSaWdodCI6MCwiQm90dG9tIjowfSwiUGFkZGluZyI6eyIkaWQiOiIyNDMiLCJUb3AiOjAsIkxlZnQiOjAsIlJpZ2h0IjowLCJCb3R0b20iOjB9LCJCYWNrZ3JvdW5kIjp7IiRyZWYiOiI4MyJ9LCJJc1Zpc2libGUiOnRydWUsIldpZHRoIjowLjAsIkhlaWdodCI6MC4wLCJCb3JkZXJTdHlsZSI6eyIkaWQiOiIyNDQiLCJMaW5lQ29sb3IiOm51bGwsIkxpbmVXZWlnaHQiOjAuMCwiTGluZVR5cGUiOjAsIlBhcmVudFN0eWxlIjpudWxsfSwiUGFyZW50U3R5bGUiOm51bGx9LCJEYXRlRm9ybWF0Ijp7IiRpZCI6IjI0N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Q2IiwiRGF0ZVBhcnRJc1Zpc2libGUiOnRydWUsIlRpbWVQYXJ0SXNWaXNpYmxlIjpmYWxzZX19LCJJc1Zpc2libGUiOnRydWUsIlBhcmVudFN0eWxlIjpudWxsfSwiSW5kZXgiOjYsIlBlcmNlbnRhZ2VDb21wbGV0ZSI6bnVsbCwiUG9zaXRpb24iOnsiUmF0aW8iOjAuMCwiSXNDdXN0b20iOmZhbHNlfSwiRGF0ZUZvcm1hdCI6eyIkcmVmIjoiMjQ1In0sIklkIjoiYWQwMjM4MWUtYjJjZi00MGE4LTk4ODEtNzhlMGI2YjAzZTM3IiwiSW1wb3J0SWQiOm51bGwsIlRpdGxlIjoiQWxiZXJ0IEVpbnN0ZWluIHByb3Bvc2VkIGZvciBOb2JlbCBQcml6ZSBpbiBQaHlzaWNzIChhd2FyZGVkIG5leHQgeWVhcikiLCJOb3RlIjpudWxsLCJIeXBlcmxpbmsiOm51bGwsIklzQ2hhbmdlZCI6ZmFsc2UsIklzTmV3IjpmYWxzZX0seyIkaWQiOiIyNDciLCJEYXRlIjoiMjAwOS0xMi0xMFQwMDowMDowMFoiLCJTdHlsZSI6eyIkaWQiOiIyNDgiLCJTaGFwZSI6MTYsIkNvbm5lY3Rvck1hcmdpbiI6eyIkaWQiOiIyNDkiLCJUb3AiOjAsIkxlZnQiOjIsIlJpZ2h0IjoyLCJCb3R0b20iOjB9LCJDb25uZWN0b3JTdHlsZSI6eyIkaWQiOiIyNTAiLCJMaW5lQ29sb3IiOnsiJHJlZiI6IjU5In0sIkxpbmVXZWlnaHQiOjEuMCwiTGluZVR5cGUiOjAsIlBhcmVudFN0eWxlIjpudWxsfSwiSXNCZWxvd1RpbWViYW5kIjpmYWxzZSwiSGlkZURhdGUiOmZhbHNlLCJTaGFwZVNpemUiOjEsIlNwYWNpbmciOjIuMCwiUGFkZGluZyI6eyIkaWQiOiIyNTEiLCJUb3AiOjcsIkxlZnQiOjMsIlJpZ2h0IjowLCJCb3R0b20iOjJ9LCJTaGFwZVN0eWxlIjp7IiRpZCI6IjI1MiIsIk1hcmdpbiI6eyIkaWQiOiIyNTMiLCJUb3AiOjAsIkxlZnQiOjAsIlJpZ2h0IjowLCJCb3R0b20iOjB9LCJQYWRkaW5nIjp7IiRpZCI6IjI1NCIsIlRvcCI6MCwiTGVmdCI6MCwiUmlnaHQiOjAsIkJvdHRvbSI6MH0sIkJhY2tncm91bmQiOnsiJGlkIjoiMjU1IiwiQ29sb3IiOnsiJGlkIjoiMjU2IiwiQSI6MjU1LCJSIjowLCJHIjoxMTQsIkIiOjE4OH19LCJJc1Zpc2libGUiOnRydWUsIldpZHRoIjoxMy4wLCJIZWlnaHQiOjEzLjAsIkJvcmRlclN0eWxlIjp7IiRpZCI6IjI1NyIsIkxpbmVDb2xvciI6eyIkcmVmIjoiNjgifSwiTGluZVdlaWdodCI6MC4wLCJMaW5lVHlwZSI6MCwiUGFyZW50U3R5bGUiOm51bGx9LCJQYXJlbnRTdHlsZSI6bnVsbH0sIlRpdGxlU3R5bGUiOnsiJGlkIjoiMjU4IiwiRm9udFNldHRpbmdzIjp7IiRpZCI6IjI1OSIsIkZvbnRTaXplIjoxMSwiRm9udE5hbWUiOiJDYWxpYnJpIiwiSXNCb2xkIjpmYWxzZSwiSXNJdGFsaWMiOmZhbHNlLCJJc1VuZGVybGluZWQiOmZhbHNlLCJQYXJlbnRTdHlsZSI6bnVsbH0sIkF1dG9TaXplIjowLCJGb3JlZ3JvdW5kIjp7IiRyZWYiOiI3MiJ9LCJNYXhXaWR0aCI6MjAwLjAsIk1heEhlaWdodCI6IkluZmluaXR5IiwiU21hcnRGb3JlZ3JvdW5kSXNBY3RpdmUiOmZhbHNlLCJIb3Jpem9udGFsQWxpZ25tZW50IjowLCJWZXJ0aWNhbEFsaWdubWVudCI6MCwiU21hcnRGb3JlZ3JvdW5kIjpudWxsLCJCYWNrZ3JvdW5kRmlsbFR5cGUiOjAsIk1hcmdpbiI6eyIkaWQiOiIyNjAiLCJUb3AiOjAsIkxlZnQiOjAsIlJpZ2h0IjowLCJCb3R0b20iOjB9LCJQYWRkaW5nIjp7IiRpZCI6IjI2MSIsIlRvcCI6MCwiTGVmdCI6MCwiUmlnaHQiOjAsIkJvdHRvbSI6MH0sIkJhY2tncm91bmQiOnsiJHJlZiI6Ijc2In0sIklzVmlzaWJsZSI6dHJ1ZSwiV2lkdGgiOjAuMCwiSGVpZ2h0IjowLjAsIkJvcmRlclN0eWxlIjp7IiRpZCI6IjI2MiIsIkxpbmVDb2xvciI6bnVsbCwiTGluZVdlaWdodCI6MC4wLCJMaW5lVHlwZSI6MCwiUGFyZW50U3R5bGUiOm51bGx9LCJQYXJlbnRTdHlsZSI6bnVsbH0sIkRhdGVTdHlsZSI6eyIkaWQiOiIyNjMiLCJGb250U2V0dGluZ3MiOnsiJGlkIjoiMjY0IiwiRm9udFNpemUiOjExLCJGb250TmFtZSI6IkNhbGlicmkiLCJJc0JvbGQiOnRydW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MjY1IiwiVG9wIjowLCJMZWZ0IjowLCJSaWdodCI6MCwiQm90dG9tIjowfSwiUGFkZGluZyI6eyIkaWQiOiIyNjYiLCJUb3AiOjAsIkxlZnQiOjAsIlJpZ2h0IjowLCJCb3R0b20iOjB9LCJCYWNrZ3JvdW5kIjp7IiRyZWYiOiI4MyJ9LCJJc1Zpc2libGUiOnRydWUsIldpZHRoIjowLjAsIkhlaWdodCI6MC4wLCJCb3JkZXJTdHlsZSI6eyIkaWQiOiIyNjciLCJMaW5lQ29sb3IiOm51bGwsIkxpbmVXZWlnaHQiOjAuMCwiTGluZVR5cGUiOjAsIlBhcmVudFN0eWxlIjpudWxsfSwiUGFyZW50U3R5bGUiOm51bGx9LCJEYXRlRm9ybWF0Ijp7IiRpZCI6IjI2OC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Y5IiwiRGF0ZVBhcnRJc1Zpc2libGUiOnRydWUsIlRpbWVQYXJ0SXNWaXNpYmxlIjpmYWxzZX19LCJJc1Zpc2libGUiOnRydWUsIlBhcmVudFN0eWxlIjpudWxsfSwiSW5kZXgiOjcsIlBlcmNlbnRhZ2VDb21wbGV0ZSI6bnVsbCwiUG9zaXRpb24iOnsiUmF0aW8iOjAuMjkwNDA5NDU1NDc1OTgzNzksIklzQ3VzdG9tIjpmYWxzZX0sIkRhdGVGb3JtYXQiOnsiJHJlZiI6IjI2OCJ9LCJJZCI6ImE0YWJiYWUxLTcxZmEtNGM0My04YzA2LTEyNmVjNmE2NTQ3NSIsIkltcG9ydElkIjpudWxsLCJUaXRsZSI6IlRoZSBtb3N0IHByaXplcyAoNSkgYXdhcmRlZCB0byB3b21lbiIsIk5vdGUiOm51bGwsIkh5cGVybGluayI6bnVsbCwiSXNDaGFuZ2VkIjpmYWxzZSwiSXNOZXciOmZhbHNlfSx7IiRpZCI6IjI3MCIsIkRhdGUiOiIxOTY5LTEyLTEwVDAwOjAwOjAwWiIsIlN0eWxlIjp7IiRpZCI6IjI3MSIsIlNoYXBlIjoxNiwiQ29ubmVjdG9yTWFyZ2luIjp7IiRpZCI6IjI3MiIsIlRvcCI6MCwiTGVmdCI6MiwiUmlnaHQiOjIsIkJvdHRvbSI6MH0sIkNvbm5lY3RvclN0eWxlIjp7IiRpZCI6IjI3MyIsIkxpbmVDb2xvciI6eyIkcmVmIjoiNTkifSwiTGluZVdlaWdodCI6MS4wLCJMaW5lVHlwZSI6MCwiUGFyZW50U3R5bGUiOm51bGx9LCJJc0JlbG93VGltZWJhbmQiOnRydWUsIkhpZGVEYXRlIjpmYWxzZSwiU2hhcGVTaXplIjoxLCJTcGFjaW5nIjoyLjAsIlBhZGRpbmciOnsiJGlkIjoiMjc0IiwiVG9wIjo3LCJMZWZ0IjozLCJSaWdodCI6MCwiQm90dG9tIjoyfSwiU2hhcGVTdHlsZSI6eyIkaWQiOiIyNzUiLCJNYXJnaW4iOnsiJGlkIjoiMjc2IiwiVG9wIjowLCJMZWZ0IjowLCJSaWdodCI6MCwiQm90dG9tIjowfSwiUGFkZGluZyI6eyIkaWQiOiIyNzciLCJUb3AiOjAsIkxlZnQiOjAsIlJpZ2h0IjowLCJCb3R0b20iOjB9LCJCYWNrZ3JvdW5kIjp7IiRpZCI6IjI3OCIsIkNvbG9yIjp7IiRpZCI6IjI3OSIsIkEiOjI1NSwiUiI6MCwiRyI6MTE0LCJCIjoxODh9fSwiSXNWaXNpYmxlIjp0cnVlLCJXaWR0aCI6MTMuMCwiSGVpZ2h0IjoxMy4wLCJCb3JkZXJTdHlsZSI6eyIkaWQiOiIyODAiLCJMaW5lQ29sb3IiOnsiJHJlZiI6IjY4In0sIkxpbmVXZWlnaHQiOjAuMCwiTGluZVR5cGUiOjAsIlBhcmVudFN0eWxlIjpudWxsfSwiUGFyZW50U3R5bGUiOm51bGx9LCJUaXRsZVN0eWxlIjp7IiRpZCI6IjI4MSIsIkZvbnRTZXR0aW5ncyI6eyIkaWQiOiIyODIiLCJGb250U2l6ZSI6MTEsIkZvbnROYW1lIjoiQ2FsaWJyaSIsIklzQm9sZCI6ZmFsc2UsIklzSXRhbGljIjpmYWxzZSwiSXNVbmRlcmxpbmVkIjpmYWxzZSwiUGFyZW50U3R5bGUiOm51bGx9LCJBdXRvU2l6ZSI6MiwiRm9yZWdyb3VuZCI6eyIkcmVmIjoiNzIifSwiTWF4V2lkdGgiOjI2MC40OTI0MzE2NDA2MjUsIk1heEhlaWdodCI6IkluZmluaXR5IiwiU21hcnRGb3JlZ3JvdW5kSXNBY3RpdmUiOmZhbHNlLCJIb3Jpem9udGFsQWxpZ25tZW50IjowLCJWZXJ0aWNhbEFsaWdubWVudCI6MCwiU21hcnRGb3JlZ3JvdW5kIjpudWxsLCJCYWNrZ3JvdW5kRmlsbFR5cGUiOjAsIk1hcmdpbiI6eyIkaWQiOiIyODMiLCJUb3AiOjAsIkxlZnQiOjAsIlJpZ2h0IjowLCJCb3R0b20iOjB9LCJQYWRkaW5nIjp7IiRpZCI6IjI4NCIsIlRvcCI6MCwiTGVmdCI6MCwiUmlnaHQiOjAsIkJvdHRvbSI6MH0sIkJhY2tncm91bmQiOnsiJHJlZiI6Ijc2In0sIklzVmlzaWJsZSI6dHJ1ZSwiV2lkdGgiOjAuMCwiSGVpZ2h0IjowLjAsIkJvcmRlclN0eWxlIjp7IiRpZCI6IjI4NSIsIkxpbmVDb2xvciI6bnVsbCwiTGluZVdlaWdodCI6MC4wLCJMaW5lVHlwZSI6MCwiUGFyZW50U3R5bGUiOm51bGx9LCJQYXJlbnRTdHlsZSI6bnVsbH0sIkRhdGVTdHlsZSI6eyIkaWQiOiIyODYiLCJGb250U2V0dGluZ3MiOnsiJGlkIjoiMjg3IiwiRm9udFNpemUiOjExLCJGb250TmFtZSI6IkNhbGlicmkiLCJJc0JvbGQiOnRydW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Mjg4IiwiVG9wIjowLCJMZWZ0IjowLCJSaWdodCI6MCwiQm90dG9tIjowfSwiUGFkZGluZyI6eyIkaWQiOiIyODkiLCJUb3AiOjAsIkxlZnQiOjAsIlJpZ2h0IjowLCJCb3R0b20iOjB9LCJCYWNrZ3JvdW5kIjp7IiRyZWYiOiI4MyJ9LCJJc1Zpc2libGUiOnRydWUsIldpZHRoIjowLjAsIkhlaWdodCI6MC4wLCJCb3JkZXJTdHlsZSI6eyIkaWQiOiIyOTAiLCJMaW5lQ29sb3IiOm51bGwsIkxpbmVXZWlnaHQiOjAuMCwiTGluZVR5cGUiOjAsIlBhcmVudFN0eWxlIjpudWxsfSwiUGFyZW50U3R5bGUiOm51bGx9LCJEYXRlRm9ybWF0Ijp7IiRpZCI6IjI5M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kyIiwiRGF0ZVBhcnRJc1Zpc2libGUiOnRydWUsIlRpbWVQYXJ0SXNWaXNpYmxlIjpmYWxzZX19LCJJc1Zpc2libGUiOnRydWUsIlBhcmVudFN0eWxlIjpudWxsfSwiSW5kZXgiOjgsIlBlcmNlbnRhZ2VDb21wbGV0ZSI6bnVsbCwiUG9zaXRpb24iOnsiUmF0aW8iOjAuMTA0MjU1MTg1MzAzODY0NjYsIklzQ3VzdG9tIjpmYWxzZX0sIkRhdGVGb3JtYXQiOnsiJHJlZiI6IjI5MSJ9LCJJZCI6ImEwYTJiZDI3LWE0OGItNGRjMy04ZDZhLThkOWQxZWYxZDNlZSIsIkltcG9ydElkIjpudWxsLCJUaXRsZSI6IjFzdCBOb2JlbCBQcml6ZSBhd2FyZGVkIGluIEVjb25vbWljIFNjaWVuY2VzICIsIk5vdGUiOm51bGwsIkh5cGVybGluayI6bnVsbCwiSXNDaGFuZ2VkIjpmYWxzZSwiSXNOZXciOmZhbHNlfSx7IiRpZCI6IjI5MyIsIkRhdGUiOiIxOTMxLTEyLTEwVDAwOjAwOjAwWiIsIlN0eWxlIjp7IiRpZCI6IjI5NCIsIlNoYXBlIjoxNiwiQ29ubmVjdG9yTWFyZ2luIjp7IiRpZCI6IjI5NSIsIlRvcCI6MCwiTGVmdCI6MiwiUmlnaHQiOjIsIkJvdHRvbSI6MH0sIkNvbm5lY3RvclN0eWxlIjp7IiRpZCI6IjI5NiIsIkxpbmVDb2xvciI6eyIkcmVmIjoiNTkifSwiTGluZVdlaWdodCI6MS4wLCJMaW5lVHlwZSI6MCwiUGFyZW50U3R5bGUiOm51bGx9LCJJc0JlbG93VGltZWJhbmQiOnRydWUsIkhpZGVEYXRlIjpmYWxzZSwiU2hhcGVTaXplIjoxLCJTcGFjaW5nIjoyLjAsIlBhZGRpbmciOnsiJGlkIjoiMjk3IiwiVG9wIjo3LCJMZWZ0IjozLCJSaWdodCI6MCwiQm90dG9tIjoyfSwiU2hhcGVTdHlsZSI6eyIkaWQiOiIyOTgiLCJNYXJnaW4iOnsiJGlkIjoiMjk5IiwiVG9wIjowLCJMZWZ0IjowLCJSaWdodCI6MCwiQm90dG9tIjowfSwiUGFkZGluZyI6eyIkaWQiOiIzMDAiLCJUb3AiOjAsIkxlZnQiOjAsIlJpZ2h0IjowLCJCb3R0b20iOjB9LCJCYWNrZ3JvdW5kIjp7IiRpZCI6IjMwMSIsIkNvbG9yIjp7IiRpZCI6IjMwMiIsIkEiOjI1NSwiUiI6MCwiRyI6MTE0LCJCIjoxODh9fSwiSXNWaXNpYmxlIjp0cnVlLCJXaWR0aCI6MTMuMCwiSGVpZ2h0IjoxMy4wLCJCb3JkZXJTdHlsZSI6eyIkaWQiOiIzMDMiLCJMaW5lQ29sb3IiOnsiJHJlZiI6IjY4In0sIkxpbmVXZWlnaHQiOjAuMCwiTGluZVR5cGUiOjAsIlBhcmVudFN0eWxlIjpudWxsfSwiUGFyZW50U3R5bGUiOm51bGx9LCJUaXRsZVN0eWxlIjp7IiRpZCI6IjMwNCIsIkZvbnRTZXR0aW5ncyI6eyIkaWQiOiIzMDUiLCJGb250U2l6ZSI6MTEsIkZvbnROYW1lIjoiQ2FsaWJyaSIsIklzQm9sZCI6ZmFsc2UsIklzSXRhbGljIjpmYWxzZSwiSXNVbmRlcmxpbmVkIjpmYWxzZSwiUGFyZW50U3R5bGUiOm51bGx9LCJBdXRvU2l6ZSI6MiwiRm9yZWdyb3VuZCI6eyIkcmVmIjoiNzIifSwiTWF4V2lkdGgiOjMzMS43NDUzNjEzMjgxMjUsIk1heEhlaWdodCI6IkluZmluaXR5IiwiU21hcnRGb3JlZ3JvdW5kSXNBY3RpdmUiOmZhbHNlLCJIb3Jpem9udGFsQWxpZ25tZW50IjowLCJWZXJ0aWNhbEFsaWdubWVudCI6MCwiU21hcnRGb3JlZ3JvdW5kIjpudWxsLCJCYWNrZ3JvdW5kRmlsbFR5cGUiOjAsIk1hcmdpbiI6eyIkaWQiOiIzMDYiLCJUb3AiOjAsIkxlZnQiOjAsIlJpZ2h0IjowLCJCb3R0b20iOjB9LCJQYWRkaW5nIjp7IiRpZCI6IjMwNyIsIlRvcCI6MCwiTGVmdCI6MCwiUmlnaHQiOjAsIkJvdHRvbSI6MH0sIkJhY2tncm91bmQiOnsiJHJlZiI6Ijc2In0sIklzVmlzaWJsZSI6dHJ1ZSwiV2lkdGgiOjAuMCwiSGVpZ2h0IjowLjAsIkJvcmRlclN0eWxlIjp7IiRpZCI6IjMwOCIsIkxpbmVDb2xvciI6bnVsbCwiTGluZVdlaWdodCI6MC4wLCJMaW5lVHlwZSI6MCwiUGFyZW50U3R5bGUiOm51bGx9LCJQYXJlbnRTdHlsZSI6bnVsbH0sIkRhdGVTdHlsZSI6eyIkaWQiOiIzMDkiLCJGb250U2V0dGluZ3MiOnsiJGlkIjoiMzEwIiwiRm9udFNpemUiOjExLCJGb250TmFtZSI6IkNhbGlicmkiLCJJc0JvbGQiOnRydW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MzExIiwiVG9wIjowLCJMZWZ0IjowLCJSaWdodCI6MCwiQm90dG9tIjowfSwiUGFkZGluZyI6eyIkaWQiOiIzMTIiLCJUb3AiOjAsIkxlZnQiOjAsIlJpZ2h0IjowLCJCb3R0b20iOjB9LCJCYWNrZ3JvdW5kIjp7IiRyZWYiOiI4MyJ9LCJJc1Zpc2libGUiOnRydWUsIldpZHRoIjowLjAsIkhlaWdodCI6MC4wLCJCb3JkZXJTdHlsZSI6eyIkaWQiOiIzMTMiLCJMaW5lQ29sb3IiOm51bGwsIkxpbmVXZWlnaHQiOjAuMCwiTGluZVR5cGUiOjAsIlBhcmVudFN0eWxlIjpudWxsfSwiUGFyZW50U3R5bGUiOm51bGx9LCJEYXRlRm9ybWF0Ijp7IiRpZCI6IjMxNC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E1IiwiRGF0ZVBhcnRJc1Zpc2libGUiOnRydWUsIlRpbWVQYXJ0SXNWaXNpYmxlIjpmYWxzZX19LCJJc1Zpc2libGUiOnRydWUsIlBhcmVudFN0eWxlIjpudWxsfSwiSW5kZXgiOjksIlBlcmNlbnRhZ2VDb21wbGV0ZSI6bnVsbCwiUG9zaXRpb24iOnsiUmF0aW8iOjAuMTY2NTA2Mjk3NTAwMDQ1MjMsIklzQ3VzdG9tIjpmYWxzZX0sIkRhdGVGb3JtYXQiOnsiJHJlZiI6IjMxNCJ9LCJJZCI6ImYzMmUwZGY3LWI4ODUtNDNkYi05ODQxLTg0MGFhMjAwOGRhYyIsIkltcG9ydElkIjpudWxsLCJUaXRsZSI6IjFzdCBOb2JlbCBQcml6ZSBhd2FyZGVkIHBvc3RodW1vdXNseSAodG8gcG9ldCBFLiBBLiBLYXJsZmVsZHQpIiwiTm90ZSI6bnVsbCwiSHlwZXJsaW5rIjpudWxsLCJJc0NoYW5nZWQiOmZhbHNlLCJJc05ldyI6ZmFsc2V9LHsiJGlkIjoiMzE2IiwiRGF0ZSI6IjE5NjQtMTItMTBUMDA6MDA6MDBaIiwiU3R5bGUiOnsiJGlkIjoiMzE3IiwiU2hhcGUiOjE2LCJDb25uZWN0b3JNYXJnaW4iOnsiJGlkIjoiMzE4IiwiVG9wIjowLCJMZWZ0IjoyLCJSaWdodCI6MiwiQm90dG9tIjowfSwiQ29ubmVjdG9yU3R5bGUiOnsiJGlkIjoiMzE5IiwiTGluZUNvbG9yIjp7IiRyZWYiOiI1OSJ9LCJMaW5lV2VpZ2h0IjoxLjAsIkxpbmVUeXBlIjowLCJQYXJlbnRTdHlsZSI6bnVsbH0sIklzQmVsb3dUaW1lYmFuZCI6ZmFsc2UsIkhpZGVEYXRlIjpmYWxzZSwiU2hhcGVTaXplIjoxLCJTcGFjaW5nIjoyLjAsIlBhZGRpbmciOnsiJGlkIjoiMzIwIiwiVG9wIjo3LCJMZWZ0IjozLCJSaWdodCI6MCwiQm90dG9tIjoyfSwiU2hhcGVTdHlsZSI6eyIkaWQiOiIzMjEiLCJNYXJnaW4iOnsiJGlkIjoiMzIyIiwiVG9wIjowLCJMZWZ0IjowLCJSaWdodCI6MCwiQm90dG9tIjowfSwiUGFkZGluZyI6eyIkaWQiOiIzMjMiLCJUb3AiOjAsIkxlZnQiOjAsIlJpZ2h0IjowLCJCb3R0b20iOjB9LCJCYWNrZ3JvdW5kIjp7IiRpZCI6IjMyNCIsIkNvbG9yIjp7IiRpZCI6IjMyNSIsIkEiOjI1NSwiUiI6MCwiRyI6MTE0LCJCIjoxODh9fSwiSXNWaXNpYmxlIjp0cnVlLCJXaWR0aCI6MTMuMCwiSGVpZ2h0IjoxMy4wLCJCb3JkZXJTdHlsZSI6eyIkaWQiOiIzMjYiLCJMaW5lQ29sb3IiOnsiJHJlZiI6IjY4In0sIkxpbmVXZWlnaHQiOjAuMCwiTGluZVR5cGUiOjAsIlBhcmVudFN0eWxlIjpudWxsfSwiUGFyZW50U3R5bGUiOm51bGx9LCJUaXRsZVN0eWxlIjp7IiRpZCI6IjMyNyIsIkZvbnRTZXR0aW5ncyI6eyIkaWQiOiIzMjgiLCJGb250U2l6ZSI6MTEsIkZvbnROYW1lIjoiQ2FsaWJyaSIsIklzQm9sZCI6ZmFsc2UsIklzSXRhbGljIjpmYWxzZSwiSXNVbmRlcmxpbmVkIjpmYWxzZSwiUGFyZW50U3R5bGUiOm51bGx9LCJBdXRvU2l6ZSI6MiwiRm9yZWdyb3VuZCI6eyIkcmVmIjoiNzIifSwiTWF4V2lkdGgiOjI5MC4yNDEyNzE5NzI2NTYyNSwiTWF4SGVpZ2h0IjoiSW5maW5pdHkiLCJTbWFydEZvcmVncm91bmRJc0FjdGl2ZSI6ZmFsc2UsIkhvcml6b250YWxBbGlnbm1lbnQiOjAsIlZlcnRpY2FsQWxpZ25tZW50IjowLCJTbWFydEZvcmVncm91bmQiOm51bGwsIkJhY2tncm91bmRGaWxsVHlwZSI6MCwiTWFyZ2luIjp7IiRpZCI6IjMyOSIsIlRvcCI6MCwiTGVmdCI6MCwiUmlnaHQiOjAsIkJvdHRvbSI6MH0sIlBhZGRpbmciOnsiJGlkIjoiMzMwIiwiVG9wIjowLCJMZWZ0IjowLCJSaWdodCI6MCwiQm90dG9tIjowfSwiQmFja2dyb3VuZCI6eyIkcmVmIjoiNzYifSwiSXNWaXNpYmxlIjp0cnVlLCJXaWR0aCI6MC4wLCJIZWlnaHQiOjAuMCwiQm9yZGVyU3R5bGUiOnsiJGlkIjoiMzMxIiwiTGluZUNvbG9yIjpudWxsLCJMaW5lV2VpZ2h0IjowLjAsIkxpbmVUeXBlIjowLCJQYXJlbnRTdHlsZSI6bnVsbH0sIlBhcmVudFN0eWxlIjpudWxsfSwiRGF0ZVN0eWxlIjp7IiRpZCI6IjMzMiIsIkZvbnRTZXR0aW5ncyI6eyIkaWQiOiIzMzMiLCJGb250U2l6ZSI6MTEsIkZvbnROYW1lIjoiQ2FsaWJyaSIsIklzQm9sZCI6dHJ1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aWQiOiIzMzQiLCJUb3AiOjAsIkxlZnQiOjAsIlJpZ2h0IjowLCJCb3R0b20iOjB9LCJQYWRkaW5nIjp7IiRpZCI6IjMzNSIsIlRvcCI6MCwiTGVmdCI6MCwiUmlnaHQiOjAsIkJvdHRvbSI6MH0sIkJhY2tncm91bmQiOnsiJHJlZiI6IjgzIn0sIklzVmlzaWJsZSI6dHJ1ZSwiV2lkdGgiOjAuMCwiSGVpZ2h0IjowLjAsIkJvcmRlclN0eWxlIjp7IiRpZCI6IjMzNiIsIkxpbmVDb2xvciI6bnVsbCwiTGluZVdlaWdodCI6MC4wLCJMaW5lVHlwZSI6MCwiUGFyZW50U3R5bGUiOm51bGx9LCJQYXJlbnRTdHlsZSI6bnVsbH0sIkRhdGVGb3JtYXQiOnsiJGlkIjoiMzM3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MzgiLCJEYXRlUGFydElzVmlzaWJsZSI6dHJ1ZSwiVGltZVBhcnRJc1Zpc2libGUiOmZhbHNlfX0sIklzVmlzaWJsZSI6dHJ1ZSwiUGFyZW50U3R5bGUiOm51bGx9LCJJbmRleCI6MTAsIlBlcmNlbnRhZ2VDb21wbGV0ZSI6bnVsbCwiUG9zaXRpb24iOnsiUmF0aW8iOjAuMTA0MjU1MTY3NjQzMjI5MTYsIklzQ3VzdG9tIjpmYWxzZX0sIkRhdGVGb3JtYXQiOnsiJHJlZiI6IjMzNyJ9LCJJZCI6IjRkMDUxZDFhLTRkOTAtNDVhMC1hOWI5LTZhN2U3M2UxOGQ2OSIsIkltcG9ydElkIjpudWxsLCJUaXRsZSI6IjFzdCBsYXVyZWF0ZSB0byB2b2x1bnRhcmlseSBkZWNsaW5lIHRoZSBhd2FyZCwgSmVhbi1QYXVsIFNhcnRyZSIsIk5vdGUiOm51bGwsIkh5cGVybGluayI6bnVsbCwiSXNDaGFuZ2VkIjpmYWxzZSwiSXNOZXciOmZhbHNlfSx7IiRpZCI6IjMzOSIsIkRhdGUiOiIxOTQwLTEyLTEwVDAwOjAwOjAwWiIsIlN0eWxlIjp7IiRpZCI6IjM0MCIsIlNoYXBlIjoxNiwiQ29ubmVjdG9yTWFyZ2luIjp7IiRpZCI6IjM0MSIsIlRvcCI6MCwiTGVmdCI6MiwiUmlnaHQiOjIsIkJvdHRvbSI6MH0sIkNvbm5lY3RvclN0eWxlIjp7IiRpZCI6IjM0MiIsIkxpbmVDb2xvciI6eyIkcmVmIjoiNTkifSwiTGluZVdlaWdodCI6MS4wLCJMaW5lVHlwZSI6MCwiUGFyZW50U3R5bGUiOm51bGx9LCJJc0JlbG93VGltZWJhbmQiOnRydWUsIkhpZGVEYXRlIjpmYWxzZSwiU2hhcGVTaXplIjoxLCJTcGFjaW5nIjoyLjAsIlBhZGRpbmciOnsiJGlkIjoiMzQzIiwiVG9wIjo3LCJMZWZ0IjozLCJSaWdodCI6MCwiQm90dG9tIjoyfSwiU2hhcGVTdHlsZSI6eyIkaWQiOiIzNDQiLCJNYXJnaW4iOnsiJGlkIjoiMzQ1IiwiVG9wIjowLCJMZWZ0IjowLCJSaWdodCI6MCwiQm90dG9tIjowfSwiUGFkZGluZyI6eyIkaWQiOiIzNDYiLCJUb3AiOjAsIkxlZnQiOjAsIlJpZ2h0IjowLCJCb3R0b20iOjB9LCJCYWNrZ3JvdW5kIjp7IiRpZCI6IjM0NyIsIkNvbG9yIjp7IiRpZCI6IjM0OCIsIkEiOjI1NSwiUiI6MCwiRyI6MTE0LCJCIjoxODh9fSwiSXNWaXNpYmxlIjp0cnVlLCJXaWR0aCI6MTMuMCwiSGVpZ2h0IjoxMy4wLCJCb3JkZXJTdHlsZSI6eyIkaWQiOiIzNDkiLCJMaW5lQ29sb3IiOnsiJHJlZiI6IjY4In0sIkxpbmVXZWlnaHQiOjAuMCwiTGluZVR5cGUiOjAsIlBhcmVudFN0eWxlIjpudWxsfSwiUGFyZW50U3R5bGUiOm51bGx9LCJUaXRsZVN0eWxlIjp7IiRpZCI6IjM1MCIsIkZvbnRTZXR0aW5ncyI6eyIkaWQiOiIzNTEiLCJGb250U2l6ZSI6MTEsIkZvbnROYW1lIjoiQ2FsaWJyaSIsIklzQm9sZCI6ZmFsc2UsIklzSXRhbGljIjpmYWxzZSwiSXNVbmRlcmxpbmVkIjpmYWxzZSwiUGFyZW50U3R5bGUiOm51bGx9LCJBdXRvU2l6ZSI6MCwiRm9yZWdyb3VuZCI6eyIkcmVmIjoiNzIifSwiTWF4V2lkdGgiOjIwMC4wLCJNYXhIZWlnaHQiOiJJbmZpbml0eSIsIlNtYXJ0Rm9yZWdyb3VuZElzQWN0aXZlIjpmYWxzZSwiSG9yaXpvbnRhbEFsaWdubWVudCI6MCwiVmVydGljYWxBbGlnbm1lbnQiOjAsIlNtYXJ0Rm9yZWdyb3VuZCI6bnVsbCwiQmFja2dyb3VuZEZpbGxUeXBlIjowLCJNYXJnaW4iOnsiJGlkIjoiMzUyIiwiVG9wIjowLCJMZWZ0IjowLCJSaWdodCI6MCwiQm90dG9tIjowfSwiUGFkZGluZyI6eyIkaWQiOiIzNTMiLCJUb3AiOjAsIkxlZnQiOjAsIlJpZ2h0IjowLCJCb3R0b20iOjB9LCJCYWNrZ3JvdW5kIjp7IiRyZWYiOiI3NiJ9LCJJc1Zpc2libGUiOnRydWUsIldpZHRoIjowLjAsIkhlaWdodCI6MC4wLCJCb3JkZXJTdHlsZSI6eyIkaWQiOiIzNTQiLCJMaW5lQ29sb3IiOm51bGwsIkxpbmVXZWlnaHQiOjAuMCwiTGluZVR5cGUiOjAsIlBhcmVudFN0eWxlIjpudWxsfSwiUGFyZW50U3R5bGUiOm51bGx9LCJEYXRlU3R5bGUiOnsiJGlkIjoiMzU1IiwiRm9udFNldHRpbmdzIjp7IiRpZCI6IjM1NiIsIkZvbnRTaXplIjoxMSwiRm9udE5hbWUiOiJDYWxpYnJpIiwiSXNCb2xkIjp0cnV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pZCI6IjM1NyIsIlRvcCI6MCwiTGVmdCI6MCwiUmlnaHQiOjAsIkJvdHRvbSI6MH0sIlBhZGRpbmciOnsiJGlkIjoiMzU4IiwiVG9wIjowLCJMZWZ0IjowLCJSaWdodCI6MCwiQm90dG9tIjowfSwiQmFja2dyb3VuZCI6eyIkcmVmIjoiODMifSwiSXNWaXNpYmxlIjp0cnVlLCJXaWR0aCI6MC4wLCJIZWlnaHQiOjAuMCwiQm9yZGVyU3R5bGUiOnsiJGlkIjoiMzU5IiwiTGluZUNvbG9yIjpudWxsLCJMaW5lV2VpZ2h0IjowLjAsIkxpbmVUeXBlIjowLCJQYXJlbnRTdHlsZSI6bnVsbH0sIlBhcmVudFN0eWxlIjpudWxsfSwiRGF0ZUZvcm1hdCI6eyIkaWQiOiIzNjA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2MSIsIkRhdGVQYXJ0SXNWaXNpYmxlIjp0cnVlLCJUaW1lUGFydElzVmlzaWJsZSI6ZmFsc2V9fSwiSXNWaXNpYmxlIjp0cnVlLCJQYXJlbnRTdHlsZSI6bnVsbH0sIkluZGV4IjoxMSwiUGVyY2VudGFnZUNvbXBsZXRlIjpudWxsLCJQb3NpdGlvbiI6eyJSYXRpbyI6MC4wLCJJc0N1c3RvbSI6ZmFsc2V9LCJEYXRlRm9ybWF0Ijp7IiRyZWYiOiIzNjAifSwiSWQiOiJkZmU3OGUxZC1hMzU2LTQyZDYtYTgxNS0wNTcwMDU2ZTJkMDYiLCJJbXBvcnRJZCI6bnVsbCwiVGl0bGUiOiJObyBwcml6ZXMgYXdhcmRlZCBmb3IgMiB5ZWFycyIsIk5vdGUiOm51bGwsIkh5cGVybGluayI6bnVsbCwiSXNDaGFuZ2VkIjpmYWxzZSwiSXNOZXciOmZhbHNlfSx7IiRpZCI6IjM2MiIsIkRhdGUiOiIxOTM3LTEyLTEwVDAwOjAwOjAwWiIsIlN0eWxlIjp7IiRpZCI6IjM2MyIsIlNoYXBlIjoxNiwiQ29ubmVjdG9yTWFyZ2luIjp7IiRpZCI6IjM2NCIsIlRvcCI6MCwiTGVmdCI6MiwiUmlnaHQiOjIsIkJvdHRvbSI6MH0sIkNvbm5lY3RvclN0eWxlIjp7IiRpZCI6IjM2NSIsIkxpbmVDb2xvciI6eyIkcmVmIjoiNTkifSwiTGluZVdlaWdodCI6MS4wLCJMaW5lVHlwZSI6MCwiUGFyZW50U3R5bGUiOm51bGx9LCJJc0JlbG93VGltZWJhbmQiOmZhbHNlLCJIaWRlRGF0ZSI6ZmFsc2UsIlNoYXBlU2l6ZSI6MSwiU3BhY2luZyI6Mi4wLCJQYWRkaW5nIjp7IiRpZCI6IjM2NiIsIlRvcCI6NywiTGVmdCI6MywiUmlnaHQiOjAsIkJvdHRvbSI6Mn0sIlNoYXBlU3R5bGUiOnsiJGlkIjoiMzY3IiwiTWFyZ2luIjp7IiRpZCI6IjM2OCIsIlRvcCI6MCwiTGVmdCI6MCwiUmlnaHQiOjAsIkJvdHRvbSI6MH0sIlBhZGRpbmciOnsiJGlkIjoiMzY5IiwiVG9wIjowLCJMZWZ0IjowLCJSaWdodCI6MCwiQm90dG9tIjowfSwiQmFja2dyb3VuZCI6eyIkaWQiOiIzNzAiLCJDb2xvciI6eyIkaWQiOiIzNzEiLCJBIjoyNTUsIlIiOjAsIkciOjExNCwiQiI6MTg4fX0sIklzVmlzaWJsZSI6dHJ1ZSwiV2lkdGgiOjEzLjAsIkhlaWdodCI6MTMuMCwiQm9yZGVyU3R5bGUiOnsiJGlkIjoiMzcyIiwiTGluZUNvbG9yIjp7IiRyZWYiOiI2OCJ9LCJMaW5lV2VpZ2h0IjowLjAsIkxpbmVUeXBlIjowLCJQYXJlbnRTdHlsZSI6bnVsbH0sIlBhcmVudFN0eWxlIjpudWxsfSwiVGl0bGVTdHlsZSI6eyIkaWQiOiIzNzMiLCJGb250U2V0dGluZ3MiOnsiJGlkIjoiMzc0IiwiRm9udFNpemUiOjExLCJGb250TmFtZSI6IkNhbGlicmkiLCJJc0JvbGQiOmZhbHNlLCJJc0l0YWxpYyI6ZmFsc2UsIklzVW5kZXJsaW5lZCI6ZmFsc2UsIlBhcmVudFN0eWxlIjpudWxsfSwiQXV0b1NpemUiOjIsIkZvcmVncm91bmQiOnsiJHJlZiI6IjcyIn0sIk1heFdpZHRoIjoyOTUuMjM2Nzg1ODg4NjcxODcsIk1heEhlaWdodCI6IkluZmluaXR5IiwiU21hcnRGb3JlZ3JvdW5kSXNBY3RpdmUiOmZhbHNlLCJIb3Jpem9udGFsQWxpZ25tZW50IjowLCJWZXJ0aWNhbEFsaWdubWVudCI6MCwiU21hcnRGb3JlZ3JvdW5kIjpudWxsLCJCYWNrZ3JvdW5kRmlsbFR5cGUiOjAsIk1hcmdpbiI6eyIkaWQiOiIzNzUiLCJUb3AiOjAsIkxlZnQiOjAsIlJpZ2h0IjowLCJCb3R0b20iOjB9LCJQYWRkaW5nIjp7IiRpZCI6IjM3NiIsIlRvcCI6MCwiTGVmdCI6MCwiUmlnaHQiOjAsIkJvdHRvbSI6MH0sIkJhY2tncm91bmQiOnsiJHJlZiI6Ijc2In0sIklzVmlzaWJsZSI6dHJ1ZSwiV2lkdGgiOjAuMCwiSGVpZ2h0IjowLjAsIkJvcmRlclN0eWxlIjp7IiRpZCI6IjM3NyIsIkxpbmVDb2xvciI6bnVsbCwiTGluZVdlaWdodCI6MC4wLCJMaW5lVHlwZSI6MCwiUGFyZW50U3R5bGUiOm51bGx9LCJQYXJlbnRTdHlsZSI6bnVsbH0sIkRhdGVTdHlsZSI6eyIkaWQiOiIzNzgiLCJGb250U2V0dGluZ3MiOnsiJGlkIjoiMzc5IiwiRm9udFNpemUiOjExLCJGb250TmFtZSI6IkNhbGlicmkiLCJJc0JvbGQiOnRydW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MzgwIiwiVG9wIjowLCJMZWZ0IjowLCJSaWdodCI6MCwiQm90dG9tIjowfSwiUGFkZGluZyI6eyIkaWQiOiIzODEiLCJUb3AiOjAsIkxlZnQiOjAsIlJpZ2h0IjowLCJCb3R0b20iOjB9LCJCYWNrZ3JvdW5kIjp7IiRyZWYiOiI4MyJ9LCJJc1Zpc2libGUiOnRydWUsIldpZHRoIjowLjAsIkhlaWdodCI6MC4wLCJCb3JkZXJTdHlsZSI6eyIkaWQiOiIzODIiLCJMaW5lQ29sb3IiOm51bGwsIkxpbmVXZWlnaHQiOjAuMCwiTGluZVR5cGUiOjAsIlBhcmVudFN0eWxlIjpudWxsfSwiUGFyZW50U3R5bGUiOm51bGx9LCJEYXRlRm9ybWF0Ijp7IiRpZCI6IjM4My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g0IiwiRGF0ZVBhcnRJc1Zpc2libGUiOnRydWUsIlRpbWVQYXJ0SXNWaXNpYmxlIjpmYWxzZX19LCJJc1Zpc2libGUiOnRydWUsIlBhcmVudFN0eWxlIjpudWxsfSwiSW5kZXgiOjEyLCJQZXJjZW50YWdlQ29tcGxldGUiOm51bGwsIlBvc2l0aW9uIjp7IlJhdGlvIjowLjI4OTY2MjU4MDEzNjg5OTYxLCJJc0N1c3RvbSI6ZmFsc2V9LCJEYXRlRm9ybWF0Ijp7IiRyZWYiOiIzODMifSwiSWQiOiIyZGQ1NGI5OS0zOTZhLTRjNWMtYmYwYS00YTRlZmUzZGIyNjEiLCJJbXBvcnRJZCI6bnVsbCwiVGl0bGUiOiIxc3QgaW1wcmlzb25lZCBsYXVyZWF0ZSwgQ2FybCB2b24gT3NzaWV0emt5IiwiTm90ZSI6bnVsbCwiSHlwZXJsaW5rIjpudWxsLCJJc0NoYW5nZWQiOmZhbHNlLCJJc05ldyI6ZmFsc2V9LHsiJGlkIjoiMzg1IiwiRGF0ZSI6IjE5MTYtMTItMTBUMDA6MDA6MDBaIiwiU3R5bGUiOnsiJGlkIjoiMzg2IiwiU2hhcGUiOjE2LCJDb25uZWN0b3JNYXJnaW4iOnsiJGlkIjoiMzg3IiwiVG9wIjowLCJMZWZ0IjoyLCJSaWdodCI6MiwiQm90dG9tIjowfSwiQ29ubmVjdG9yU3R5bGUiOnsiJGlkIjoiMzg4IiwiTGluZUNvbG9yIjp7IiRyZWYiOiI1OSJ9LCJMaW5lV2VpZ2h0IjoxLjAsIkxpbmVUeXBlIjowLCJQYXJlbnRTdHlsZSI6bnVsbH0sIklzQmVsb3dUaW1lYmFuZCI6dHJ1ZSwiSGlkZURhdGUiOmZhbHNlLCJTaGFwZVNpemUiOjEsIlNwYWNpbmciOjIuMCwiUGFkZGluZyI6eyIkaWQiOiIzODkiLCJUb3AiOjcsIkxlZnQiOjMsIlJpZ2h0IjowLCJCb3R0b20iOjJ9LCJTaGFwZVN0eWxlIjp7IiRpZCI6IjM5MCIsIk1hcmdpbiI6eyIkaWQiOiIzOTEiLCJUb3AiOjAsIkxlZnQiOjAsIlJpZ2h0IjowLCJCb3R0b20iOjB9LCJQYWRkaW5nIjp7IiRpZCI6IjM5MiIsIlRvcCI6MCwiTGVmdCI6MCwiUmlnaHQiOjAsIkJvdHRvbSI6MH0sIkJhY2tncm91bmQiOnsiJGlkIjoiMzkzIiwiQ29sb3IiOnsiJGlkIjoiMzk0IiwiQSI6MjU1LCJSIjowLCJHIjoxMTQsIkIiOjE4OH19LCJJc1Zpc2libGUiOnRydWUsIldpZHRoIjoxMy4wLCJIZWlnaHQiOjEzLjAsIkJvcmRlclN0eWxlIjp7IiRpZCI6IjM5NSIsIkxpbmVDb2xvciI6eyIkcmVmIjoiNjgifSwiTGluZVdlaWdodCI6MC4wLCJMaW5lVHlwZSI6MCwiUGFyZW50U3R5bGUiOm51bGx9LCJQYXJlbnRTdHlsZSI6bnVsbH0sIlRpdGxlU3R5bGUiOnsiJGlkIjoiMzk2IiwiRm9udFNldHRpbmdzIjp7IiRpZCI6IjM5NyIsIkZvbnRTaXplIjoxMSwiRm9udE5hbWUiOiJDYWxpYnJpIiwiSXNCb2xkIjpmYWxzZSwiSXNJdGFsaWMiOmZhbHNlLCJJc1VuZGVybGluZWQiOmZhbHNlLCJQYXJlbnRTdHlsZSI6bnVsbH0sIkF1dG9TaXplIjoyLCJGb3JlZ3JvdW5kIjp7IiRyZWYiOiI3MiJ9LCJNYXhXaWR0aCI6MzMzLjU5MDk0MjM4MjgxMjUsIk1heEhlaWdodCI6IkluZmluaXR5IiwiU21hcnRGb3JlZ3JvdW5kSXNBY3RpdmUiOmZhbHNlLCJIb3Jpem9udGFsQWxpZ25tZW50IjowLCJWZXJ0aWNhbEFsaWdubWVudCI6MCwiU21hcnRGb3JlZ3JvdW5kIjpudWxsLCJCYWNrZ3JvdW5kRmlsbFR5cGUiOjAsIk1hcmdpbiI6eyIkaWQiOiIzOTgiLCJUb3AiOjAsIkxlZnQiOjAsIlJpZ2h0IjowLCJCb3R0b20iOjB9LCJQYWRkaW5nIjp7IiRpZCI6IjM5OSIsIlRvcCI6MCwiTGVmdCI6MCwiUmlnaHQiOjAsIkJvdHRvbSI6MH0sIkJhY2tncm91bmQiOnsiJHJlZiI6Ijc2In0sIklzVmlzaWJsZSI6dHJ1ZSwiV2lkdGgiOjAuMCwiSGVpZ2h0IjowLjAsIkJvcmRlclN0eWxlIjp7IiRpZCI6IjQwMCIsIkxpbmVDb2xvciI6bnVsbCwiTGluZVdlaWdodCI6MC4wLCJMaW5lVHlwZSI6MCwiUGFyZW50U3R5bGUiOm51bGx9LCJQYXJlbnRTdHlsZSI6bnVsbH0sIkRhdGVTdHlsZSI6eyIkaWQiOiI0MDEiLCJGb250U2V0dGluZ3MiOnsiJGlkIjoiNDAyIiwiRm9udFNpemUiOjExLCJGb250TmFtZSI6IkNhbGlicmkiLCJJc0JvbGQiOnRydW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NDAzIiwiVG9wIjowLCJMZWZ0IjowLCJSaWdodCI6MCwiQm90dG9tIjowfSwiUGFkZGluZyI6eyIkaWQiOiI0MDQiLCJUb3AiOjAsIkxlZnQiOjAsIlJpZ2h0IjowLCJCb3R0b20iOjB9LCJCYWNrZ3JvdW5kIjp7IiRyZWYiOiI4MyJ9LCJJc1Zpc2libGUiOnRydWUsIldpZHRoIjowLjAsIkhlaWdodCI6MC4wLCJCb3JkZXJTdHlsZSI6eyIkaWQiOiI0MDUiLCJMaW5lQ29sb3IiOm51bGwsIkxpbmVXZWlnaHQiOjAuMCwiTGluZVR5cGUiOjAsIlBhcmVudFN0eWxlIjpudWxsfSwiUGFyZW50U3R5bGUiOm51bGx9LCJEYXRlRm9ybWF0Ijp7IiRpZCI6IjQwNiIsIkZvcm1hdFN0cmluZyI6Inl5eXkiLCJTZXBhcmF0b3IiOiIvIiwiVXNlSW50ZXJuYXRpb25hbERhdGVGb3JtYXQiOmZhbHNlLCJEYXRlSXNWaXNpYmxlIjp0cnVlLCJUaW1lSXNWaXNpYmxlIjpmYWxzZSwiSG91ckRpZ2l0cyI6MSwiQW1QbURlc2lnbmF0b3IiOjIsIlRyaW0wME1pbnV0ZXMiOmZhbHNlLCJMYXN0S25vd25WaXNpYmlsaXR5U3RhdGUiOnsiJGlkIjoiNDA3IiwiRGF0ZVBhcnRJc1Zpc2libGUiOnRydWUsIlRpbWVQYXJ0SXNWaXNpYmxlIjpmYWxzZX19LCJJc1Zpc2libGUiOnRydWUsIlBhcmVudFN0eWxlIjpudWxsfSwiSW5kZXgiOjEzLCJQZXJjZW50YWdlQ29tcGxldGUiOm51bGwsIlBvc2l0aW9uIjp7IlJhdGlvIjowLjI2NDc5ODMzMDM3NzY0OTM4LCJJc0N1c3RvbSI6ZmFsc2V9LCJEYXRlRm9ybWF0Ijp7IiRyZWYiOiI0MDYifSwiSWQiOiIxZDkwMzgzNi05NDU4LTQyYmItOGFiMC1mYzBjZTUzNmFkMmUiLCJJbXBvcnRJZCI6bnVsbCwiVGl0bGUiOiIxc3QgeWVhciB3aXRoIG5vIE5vYmVsIFByaXplIGluIFBoeXNpY3MgJiBDaGVtaXN0cnkgYXdhcmRlZCIsIk5vdGUiOm51bGwsIkh5cGVybGluayI6bnVsbCwiSXNDaGFuZ2VkIjpmYWxzZSwiSXNOZXciOmZhbHNlfSx7IiRpZCI6IjQwOCIsIkRhdGUiOiIxOTE0LTEyLTEwVDAwOjAwOjAwWiIsIlN0eWxlIjp7IiRpZCI6IjQwOSIsIlNoYXBlIjoxNiwiQ29ubmVjdG9yTWFyZ2luIjp7IiRpZCI6IjQxMCIsIlRvcCI6MCwiTGVmdCI6MiwiUmlnaHQiOjIsIkJvdHRvbSI6MH0sIkNvbm5lY3RvclN0eWxlIjp7IiRpZCI6IjQxMSIsIkxpbmVDb2xvciI6eyIkcmVmIjoiNTkifSwiTGluZVdlaWdodCI6MS4wLCJMaW5lVHlwZSI6MCwiUGFyZW50U3R5bGUiOm51bGx9LCJJc0JlbG93VGltZWJhbmQiOnRydWUsIkhpZGVEYXRlIjpmYWxzZSwiU2hhcGVTaXplIjoxLCJTcGFjaW5nIjoyLjAsIlBhZGRpbmciOnsiJGlkIjoiNDEyIiwiVG9wIjo3LCJMZWZ0IjozLCJSaWdodCI6MCwiQm90dG9tIjoyfSwiU2hhcGVTdHlsZSI6eyIkaWQiOiI0MTMiLCJNYXJnaW4iOnsiJGlkIjoiNDE0IiwiVG9wIjowLCJMZWZ0IjowLCJSaWdodCI6MCwiQm90dG9tIjowfSwiUGFkZGluZyI6eyIkaWQiOiI0MTUiLCJUb3AiOjAsIkxlZnQiOjAsIlJpZ2h0IjowLCJCb3R0b20iOjB9LCJCYWNrZ3JvdW5kIjp7IiRpZCI6IjQxNiIsIkNvbG9yIjp7IiRpZCI6IjQxNyIsIkEiOjI1NSwiUiI6MCwiRyI6MTE0LCJCIjoxODh9fSwiSXNWaXNpYmxlIjp0cnVlLCJXaWR0aCI6MTMuMCwiSGVpZ2h0IjoxMy4wLCJCb3JkZXJTdHlsZSI6eyIkaWQiOiI0MTgiLCJMaW5lQ29sb3IiOnsiJHJlZiI6IjY4In0sIkxpbmVXZWlnaHQiOjAuMCwiTGluZVR5cGUiOjAsIlBhcmVudFN0eWxlIjpudWxsfSwiUGFyZW50U3R5bGUiOm51bGx9LCJUaXRsZVN0eWxlIjp7IiRpZCI6IjQxOSIsIkZvbnRTZXR0aW5ncyI6eyIkaWQiOiI0MjAiLCJGb250U2l6ZSI6MTEsIkZvbnROYW1lIjoiQ2FsaWJyaSIsIklzQm9sZCI6ZmFsc2UsIklzSXRhbGljIjpmYWxzZSwiSXNVbmRlcmxpbmVkIjpmYWxzZSwiUGFyZW50U3R5bGUiOm51bGx9LCJBdXRvU2l6ZSI6MiwiRm9yZWdyb3VuZCI6eyIkcmVmIjoiNzIifSwiTWF4V2lkdGgiOjMxNC4xNDIwNTkzMjYxNzE4NywiTWF4SGVpZ2h0IjoiSW5maW5pdHkiLCJTbWFydEZvcmVncm91bmRJc0FjdGl2ZSI6ZmFsc2UsIkhvcml6b250YWxBbGlnbm1lbnQiOjAsIlZlcnRpY2FsQWxpZ25tZW50IjowLCJTbWFydEZvcmVncm91bmQiOm51bGwsIkJhY2tncm91bmRGaWxsVHlwZSI6MCwiTWFyZ2luIjp7IiRpZCI6IjQyMSIsIlRvcCI6MCwiTGVmdCI6MCwiUmlnaHQiOjAsIkJvdHRvbSI6MH0sIlBhZGRpbmciOnsiJGlkIjoiNDIyIiwiVG9wIjowLCJMZWZ0IjowLCJSaWdodCI6MCwiQm90dG9tIjowfSwiQmFja2dyb3VuZCI6eyIkcmVmIjoiNzYifSwiSXNWaXNpYmxlIjp0cnVlLCJXaWR0aCI6MC4wLCJIZWlnaHQiOjAuMCwiQm9yZGVyU3R5bGUiOnsiJGlkIjoiNDIzIiwiTGluZUNvbG9yIjpudWxsLCJMaW5lV2VpZ2h0IjowLjAsIkxpbmVUeXBlIjowLCJQYXJlbnRTdHlsZSI6bnVsbH0sIlBhcmVudFN0eWxlIjpudWxsfSwiRGF0ZVN0eWxlIjp7IiRpZCI6IjQyNCIsIkZvbnRTZXR0aW5ncyI6eyIkaWQiOiI0MjUiLCJGb250U2l6ZSI6MTEsIkZvbnROYW1lIjoiQ2FsaWJyaSIsIklzQm9sZCI6dHJ1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aWQiOiI0MjYiLCJUb3AiOjAsIkxlZnQiOjAsIlJpZ2h0IjowLCJCb3R0b20iOjB9LCJQYWRkaW5nIjp7IiRpZCI6IjQyNyIsIlRvcCI6MCwiTGVmdCI6MCwiUmlnaHQiOjAsIkJvdHRvbSI6MH0sIkJhY2tncm91bmQiOnsiJHJlZiI6IjgzIn0sIklzVmlzaWJsZSI6dHJ1ZSwiV2lkdGgiOjAuMCwiSGVpZ2h0IjowLjAsIkJvcmRlclN0eWxlIjp7IiRpZCI6IjQyOCIsIkxpbmVDb2xvciI6bnVsbCwiTGluZVdlaWdodCI6MC4wLCJMaW5lVHlwZSI6MCwiUGFyZW50U3R5bGUiOm51bGx9LCJQYXJlbnRTdHlsZSI6bnVsbH0sIkRhdGVGb3JtYXQiOnsiJGlkIjoiNDI5IiwiRm9ybWF0U3RyaW5nIjoieXl5eSIsIlNlcGFyYXRvciI6Ii8iLCJVc2VJbnRlcm5hdGlvbmFsRGF0ZUZvcm1hdCI6ZmFsc2UsIkRhdGVJc1Zpc2libGUiOnRydWUsIlRpbWVJc1Zpc2libGUiOmZhbHNlLCJIb3VyRGlnaXRzIjoxLCJBbVBtRGVzaWduYXRvciI6MiwiVHJpbTAwTWludXRlcyI6ZmFsc2UsIkxhc3RLbm93blZpc2liaWxpdHlTdGF0ZSI6eyIkaWQiOiI0MzAiLCJEYXRlUGFydElzVmlzaWJsZSI6dHJ1ZSwiVGltZVBhcnRJc1Zpc2libGUiOmZhbHNlfX0sIklzVmlzaWJsZSI6dHJ1ZSwiUGFyZW50U3R5bGUiOm51bGx9LCJJbmRleCI6MTQsIlBlcmNlbnRhZ2VDb21wbGV0ZSI6bnVsbCwiUG9zaXRpb24iOnsiUmF0aW8iOjAuMzU3NTAyMDI5NTYwMjMwNDIsIklzQ3VzdG9tIjpmYWxzZX0sIkRhdGVGb3JtYXQiOnsiJHJlZiI6IjQyOSJ9LCJJZCI6IjI3YmZiYjRiLWIzN2MtNDRiNC1hYTU5LTQ1N2IxMjU1ZDM0MSIsIkltcG9ydElkIjpudWxsLCJUaXRsZSI6IjFzdCB5ZWFyIHdpdGggbm8gTm9iZWwgUHJpemUgaW4gTGl0ZXJhdHVyZSAmIFBlYWNlIGF3YXJkZWQiLCJOb3RlIjpudWxsLCJIeXBlcmxpbmsiOm51bGwsIklzQ2hhbmdlZCI6ZmFsc2UsIklzTmV3IjpmYWxzZX0seyIkaWQiOiI0MzEiLCJEYXRlIjoiMTkxNS0xMi0xMFQwMDowMDowMFoiLCJTdHlsZSI6eyIkaWQiOiI0MzIiLCJTaGFwZSI6MTYsIkNvbm5lY3Rvck1hcmdpbiI6eyIkaWQiOiI0MzMiLCJUb3AiOjAsIkxlZnQiOjIsIlJpZ2h0IjoyLCJCb3R0b20iOjB9LCJDb25uZWN0b3JTdHlsZSI6eyIkaWQiOiI0MzQiLCJMaW5lQ29sb3IiOnsiJHJlZiI6IjU5In0sIkxpbmVXZWlnaHQiOjEuMCwiTGluZVR5cGUiOjAsIlBhcmVudFN0eWxlIjpudWxsfSwiSXNCZWxvd1RpbWViYW5kIjpmYWxzZSwiSGlkZURhdGUiOmZhbHNlLCJTaGFwZVNpemUiOjEsIlNwYWNpbmciOjIuMCwiUGFkZGluZyI6eyIkaWQiOiI0MzUiLCJUb3AiOjcsIkxlZnQiOjMsIlJpZ2h0IjowLCJCb3R0b20iOjJ9LCJTaGFwZVN0eWxlIjp7IiRpZCI6IjQzNiIsIk1hcmdpbiI6eyIkaWQiOiI0MzciLCJUb3AiOjAsIkxlZnQiOjAsIlJpZ2h0IjowLCJCb3R0b20iOjB9LCJQYWRkaW5nIjp7IiRpZCI6IjQzOCIsIlRvcCI6MCwiTGVmdCI6MCwiUmlnaHQiOjAsIkJvdHRvbSI6MH0sIkJhY2tncm91bmQiOnsiJGlkIjoiNDM5IiwiQ29sb3IiOnsiJGlkIjoiNDQwIiwiQSI6MjU1LCJSIjowLCJHIjoxMTQsIkIiOjE4OH19LCJJc1Zpc2libGUiOnRydWUsIldpZHRoIjoxMy4wLCJIZWlnaHQiOjEzLjAsIkJvcmRlclN0eWxlIjp7IiRpZCI6IjQ0MSIsIkxpbmVDb2xvciI6eyIkcmVmIjoiNjgifSwiTGluZVdlaWdodCI6MC4wLCJMaW5lVHlwZSI6MCwiUGFyZW50U3R5bGUiOm51bGx9LCJQYXJlbnRTdHlsZSI6bnVsbH0sIlRpdGxlU3R5bGUiOnsiJGlkIjoiNDQyIiwiRm9udFNldHRpbmdzIjp7IiRpZCI6IjQ0MyIsIkZvbnRTaXplIjoxMSwiRm9udE5hbWUiOiJDYWxpYnJpIiwiSXNCb2xkIjpmYWxzZSwiSXNJdGFsaWMiOmZhbHNlLCJJc1VuZGVybGluZWQiOmZhbHNlLCJQYXJlbnRTdHlsZSI6bnVsbH0sIkF1dG9TaXplIjoyLCJGb3JlZ3JvdW5kIjp7IiRyZWYiOiI3MiJ9LCJNYXhXaWR0aCI6MjMzLjU2OTgzOTQ3NzUzOTA2LCJNYXhIZWlnaHQiOiJJbmZpbml0eSIsIlNtYXJ0Rm9yZWdyb3VuZElzQWN0aXZlIjpmYWxzZSwiSG9yaXpvbnRhbEFsaWdubWVudCI6MCwiVmVydGljYWxBbGlnbm1lbnQiOjAsIlNtYXJ0Rm9yZWdyb3VuZCI6bnVsbCwiQmFja2dyb3VuZEZpbGxUeXBlIjowLCJNYXJnaW4iOnsiJGlkIjoiNDQ0IiwiVG9wIjowLCJMZWZ0IjowLCJSaWdodCI6MCwiQm90dG9tIjowfSwiUGFkZGluZyI6eyIkaWQiOiI0NDUiLCJUb3AiOjAsIkxlZnQiOjAsIlJpZ2h0IjowLCJCb3R0b20iOjB9LCJCYWNrZ3JvdW5kIjp7IiRyZWYiOiI3NiJ9LCJJc1Zpc2libGUiOnRydWUsIldpZHRoIjowLjAsIkhlaWdodCI6MC4wLCJCb3JkZXJTdHlsZSI6eyIkaWQiOiI0NDYiLCJMaW5lQ29sb3IiOm51bGwsIkxpbmVXZWlnaHQiOjAuMCwiTGluZVR5cGUiOjAsIlBhcmVudFN0eWxlIjpudWxsfSwiUGFyZW50U3R5bGUiOm51bGx9LCJEYXRlU3R5bGUiOnsiJGlkIjoiNDQ3IiwiRm9udFNldHRpbmdzIjp7IiRpZCI6IjQ0OCIsIkZvbnRTaXplIjoxMSwiRm9udE5hbWUiOiJDYWxpYnJpIiwiSXNCb2xkIjp0cnV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pZCI6IjQ0OSIsIlRvcCI6MCwiTGVmdCI6MCwiUmlnaHQiOjAsIkJvdHRvbSI6MH0sIlBhZGRpbmciOnsiJGlkIjoiNDUwIiwiVG9wIjowLCJMZWZ0IjowLCJSaWdodCI6MCwiQm90dG9tIjowfSwiQmFja2dyb3VuZCI6eyIkcmVmIjoiODMifSwiSXNWaXNpYmxlIjp0cnVlLCJXaWR0aCI6MC4wLCJIZWlnaHQiOjAuMCwiQm9yZGVyU3R5bGUiOnsiJGlkIjoiNDUxIiwiTGluZUNvbG9yIjpudWxsLCJMaW5lV2VpZ2h0IjowLjAsIkxpbmVUeXBlIjowLCJQYXJlbnRTdHlsZSI6bnVsbH0sIlBhcmVudFN0eWxlIjpudWxsfSwiRGF0ZUZvcm1hdCI6eyIkaWQiOiI0NTI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1MyIsIkRhdGVQYXJ0SXNWaXNpYmxlIjp0cnVlLCJUaW1lUGFydElzVmlzaWJsZSI6ZmFsc2V9fSwiSXNWaXNpYmxlIjp0cnVlLCJQYXJlbnRTdHlsZSI6bnVsbH0sIkluZGV4IjoxNSwiUGVyY2VudGFnZUNvbXBsZXRlIjpudWxsLCJQb3NpdGlvbiI6eyJSYXRpbyI6MC4xODQ1MjY4MjQ5NTExNzE4NywiSXNDdXN0b20iOmZhbHNlfSwiRGF0ZUZvcm1hdCI6eyIkcmVmIjoiNDUyIn0sIklkIjoiYzZmM2ZhM2MtNjlkZC00ZmMwLWFjODUtMTZjYTY1ZjBjNzE4IiwiSW1wb3J0SWQiOm51bGwsIlRpdGxlIjoiMXN0IHllYXIgd2l0aCBubyBOb2JlbCBQcml6ZSBpbiBNZWRpY2luZSBhd2FyZGVkIiwiTm90ZSI6bnVsbCwiSHlwZXJsaW5rIjpudWxsLCJJc0NoYW5nZWQiOmZhbHNlLCJJc05ldyI6ZmFsc2V9LHsiJGlkIjoiNDU0IiwiRGF0ZSI6IjE5NTgtMTItMTBUMDA6MDA6MDBaIiwiU3R5bGUiOnsiJGlkIjoiNDU1IiwiU2hhcGUiOjE2LCJDb25uZWN0b3JNYXJnaW4iOnsiJGlkIjoiNDU2IiwiVG9wIjowLCJMZWZ0IjoyLCJSaWdodCI6MiwiQm90dG9tIjowfSwiQ29ubmVjdG9yU3R5bGUiOnsiJGlkIjoiNDU3IiwiTGluZUNvbG9yIjp7IiRyZWYiOiI1OSJ9LCJMaW5lV2VpZ2h0IjoxLjAsIkxpbmVUeXBlIjowLCJQYXJlbnRTdHlsZSI6bnVsbH0sIklzQmVsb3dUaW1lYmFuZCI6ZmFsc2UsIkhpZGVEYXRlIjpmYWxzZSwiU2hhcGVTaXplIjoxLCJTcGFjaW5nIjoyLjAsIlBhZGRpbmciOnsiJGlkIjoiNDU4IiwiVG9wIjo3LCJMZWZ0IjozLCJSaWdodCI6MCwiQm90dG9tIjoyfSwiU2hhcGVTdHlsZSI6eyIkaWQiOiI0NTkiLCJNYXJnaW4iOnsiJGlkIjoiNDYwIiwiVG9wIjowLCJMZWZ0IjowLCJSaWdodCI6MCwiQm90dG9tIjowfSwiUGFkZGluZyI6eyIkaWQiOiI0NjEiLCJUb3AiOjAsIkxlZnQiOjAsIlJpZ2h0IjowLCJCb3R0b20iOjB9LCJCYWNrZ3JvdW5kIjp7IiRpZCI6IjQ2MiIsIkNvbG9yIjp7IiRpZCI6IjQ2MyIsIkEiOjI1NSwiUiI6MCwiRyI6MTE0LCJCIjoxODh9fSwiSXNWaXNpYmxlIjp0cnVlLCJXaWR0aCI6MTMuMCwiSGVpZ2h0IjoxMy4wLCJCb3JkZXJTdHlsZSI6eyIkaWQiOiI0NjQiLCJMaW5lQ29sb3IiOnsiJHJlZiI6IjY4In0sIkxpbmVXZWlnaHQiOjAuMCwiTGluZVR5cGUiOjAsIlBhcmVudFN0eWxlIjpudWxsfSwiUGFyZW50U3R5bGUiOm51bGx9LCJUaXRsZVN0eWxlIjp7IiRpZCI6IjQ2NSIsIkZvbnRTZXR0aW5ncyI6eyIkaWQiOiI0NjYiLCJGb250U2l6ZSI6MTEsIkZvbnROYW1lIjoiQ2FsaWJyaSIsIklzQm9sZCI6ZmFsc2UsIklzSXRhbGljIjpmYWxzZSwiSXNVbmRlcmxpbmVkIjpmYWxzZSwiUGFyZW50U3R5bGUiOm51bGx9LCJBdXRvU2l6ZSI6MiwiRm9yZWdyb3VuZCI6eyIkcmVmIjoiNzIifSwiTWF4V2lkdGgiOjMxMC4yMzY2OTQzMzU5Mzc1LCJNYXhIZWlnaHQiOiJJbmZpbml0eSIsIlNtYXJ0Rm9yZWdyb3VuZElzQWN0aXZlIjpmYWxzZSwiSG9yaXpvbnRhbEFsaWdubWVudCI6MCwiVmVydGljYWxBbGlnbm1lbnQiOjAsIlNtYXJ0Rm9yZWdyb3VuZCI6bnVsbCwiQmFja2dyb3VuZEZpbGxUeXBlIjowLCJNYXJnaW4iOnsiJGlkIjoiNDY3IiwiVG9wIjowLCJMZWZ0IjowLCJSaWdodCI6MCwiQm90dG9tIjowfSwiUGFkZGluZyI6eyIkaWQiOiI0NjgiLCJUb3AiOjAsIkxlZnQiOjAsIlJpZ2h0IjowLCJCb3R0b20iOjB9LCJCYWNrZ3JvdW5kIjp7IiRyZWYiOiI3NiJ9LCJJc1Zpc2libGUiOnRydWUsIldpZHRoIjowLjAsIkhlaWdodCI6MC4wLCJCb3JkZXJTdHlsZSI6eyIkaWQiOiI0NjkiLCJMaW5lQ29sb3IiOm51bGwsIkxpbmVXZWlnaHQiOjAuMCwiTGluZVR5cGUiOjAsIlBhcmVudFN0eWxlIjpudWxsfSwiUGFyZW50U3R5bGUiOm51bGx9LCJEYXRlU3R5bGUiOnsiJGlkIjoiNDcwIiwiRm9udFNldHRpbmdzIjp7IiRpZCI6IjQ3MSIsIkZvbnRTaXplIjoxMSwiRm9udE5hbWUiOiJDYWxpYnJpIiwiSXNCb2xkIjp0cnV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pZCI6IjQ3MiIsIlRvcCI6MCwiTGVmdCI6MCwiUmlnaHQiOjAsIkJvdHRvbSI6MH0sIlBhZGRpbmciOnsiJGlkIjoiNDczIiwiVG9wIjowLCJMZWZ0IjowLCJSaWdodCI6MCwiQm90dG9tIjowfSwiQmFja2dyb3VuZCI6eyIkcmVmIjoiODMifSwiSXNWaXNpYmxlIjp0cnVlLCJXaWR0aCI6MC4wLCJIZWlnaHQiOjAuMCwiQm9yZGVyU3R5bGUiOnsiJGlkIjoiNDc0IiwiTGluZUNvbG9yIjpudWxsLCJMaW5lV2VpZ2h0IjowLjAsIkxpbmVUeXBlIjowLCJQYXJlbnRTdHlsZSI6bnVsbH0sIlBhcmVudFN0eWxlIjpudWxsfSwiRGF0ZUZvcm1hdCI6eyIkaWQiOiI0NzU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3NiIsIkRhdGVQYXJ0SXNWaXNpYmxlIjp0cnVlLCJUaW1lUGFydElzVmlzaWJsZSI6ZmFsc2V9fSwiSXNWaXNpYmxlIjp0cnVlLCJQYXJlbnRTdHlsZSI6bnVsbH0sIkluZGV4IjoxNiwiUGVyY2VudGFnZUNvbXBsZXRlIjpudWxsLCJQb3NpdGlvbiI6eyJSYXRpbyI6MC4xODQ3MjM4MzI4NzIxNzg4MSwiSXNDdXN0b20iOmZhbHNlfSwiRGF0ZUZvcm1hdCI6eyIkcmVmIjoiNDc1In0sIklkIjoiZTA1YThjMzktOTljZC00MWRjLTgzM2UtOTAxNTk1YTkwYTQ5IiwiSW1wb3J0SWQiOm51bGwsIlRpdGxlIjoiMXN0IHdpbm5lciB0byBhY2NlcHQgJiB0aGVuIGNvZXJjZWQgdG8gZGVjbGluZSBhd2FyZCwgQi4gUGFzdGVybmFrIiwiTm90ZSI6bnVsbCwiSHlwZXJsaW5rIjpudWxsLCJJc0NoYW5nZWQiOmZhbHNlLCJJc05ldyI6ZmFsc2V9LHsiJGlkIjoiNDc3IiwiRGF0ZSI6IjE5NjItMTItMTBUMDA6MDA6MDBaIiwiU3R5bGUiOnsiJGlkIjoiNDc4IiwiU2hhcGUiOjE2LCJDb25uZWN0b3JNYXJnaW4iOnsiJGlkIjoiNDc5IiwiVG9wIjowLCJMZWZ0IjoyLCJSaWdodCI6MiwiQm90dG9tIjowfSwiQ29ubmVjdG9yU3R5bGUiOnsiJGlkIjoiNDgwIiwiTGluZUNvbG9yIjp7IiRyZWYiOiI1OSJ9LCJMaW5lV2VpZ2h0IjoxLjAsIkxpbmVUeXBlIjowLCJQYXJlbnRTdHlsZSI6bnVsbH0sIklzQmVsb3dUaW1lYmFuZCI6dHJ1ZSwiSGlkZURhdGUiOmZhbHNlLCJTaGFwZVNpemUiOjEsIlNwYWNpbmciOjIuMCwiUGFkZGluZyI6eyIkaWQiOiI0ODEiLCJUb3AiOjcsIkxlZnQiOjMsIlJpZ2h0IjowLCJCb3R0b20iOjJ9LCJTaGFwZVN0eWxlIjp7IiRpZCI6IjQ4MiIsIk1hcmdpbiI6eyIkaWQiOiI0ODMiLCJUb3AiOjAsIkxlZnQiOjAsIlJpZ2h0IjowLCJCb3R0b20iOjB9LCJQYWRkaW5nIjp7IiRpZCI6IjQ4NCIsIlRvcCI6MCwiTGVmdCI6MCwiUmlnaHQiOjAsIkJvdHRvbSI6MH0sIkJhY2tncm91bmQiOnsiJGlkIjoiNDg1IiwiQ29sb3IiOnsiJGlkIjoiNDg2IiwiQSI6MjU1LCJSIjowLCJHIjoxMTQsIkIiOjE4OH19LCJJc1Zpc2libGUiOnRydWUsIldpZHRoIjoxMy4wLCJIZWlnaHQiOjEzLjAsIkJvcmRlclN0eWxlIjp7IiRpZCI6IjQ4NyIsIkxpbmVDb2xvciI6eyIkcmVmIjoiNjgifSwiTGluZVdlaWdodCI6MC4wLCJMaW5lVHlwZSI6MCwiUGFyZW50U3R5bGUiOm51bGx9LCJQYXJlbnRTdHlsZSI6bnVsbH0sIlRpdGxlU3R5bGUiOnsiJGlkIjoiNDg4IiwiRm9udFNldHRpbmdzIjp7IiRpZCI6IjQ4OSIsIkZvbnRTaXplIjoxMSwiRm9udE5hbWUiOiJDYWxpYnJpIiwiSXNCb2xkIjpmYWxzZSwiSXNJdGFsaWMiOmZhbHNlLCJJc1VuZGVybGluZWQiOmZhbHNlLCJQYXJlbnRTdHlsZSI6bnVsbH0sIkF1dG9TaXplIjoyLCJGb3JlZ3JvdW5kIjp7IiRyZWYiOiI3MiJ9LCJNYXhXaWR0aCI6Mjg5LjY4MTg4NDc2NTYyNSwiTWF4SGVpZ2h0IjoiSW5maW5pdHkiLCJTbWFydEZvcmVncm91bmRJc0FjdGl2ZSI6ZmFsc2UsIkhvcml6b250YWxBbGlnbm1lbnQiOjAsIlZlcnRpY2FsQWxpZ25tZW50IjowLCJTbWFydEZvcmVncm91bmQiOm51bGwsIkJhY2tncm91bmRGaWxsVHlwZSI6MCwiTWFyZ2luIjp7IiRpZCI6IjQ5MCIsIlRvcCI6MCwiTGVmdCI6MCwiUmlnaHQiOjAsIkJvdHRvbSI6MH0sIlBhZGRpbmciOnsiJGlkIjoiNDkxIiwiVG9wIjowLCJMZWZ0IjowLCJSaWdodCI6MCwiQm90dG9tIjowfSwiQmFja2dyb3VuZCI6eyIkcmVmIjoiNzYifSwiSXNWaXNpYmxlIjp0cnVlLCJXaWR0aCI6MC4wLCJIZWlnaHQiOjAuMCwiQm9yZGVyU3R5bGUiOnsiJGlkIjoiNDkyIiwiTGluZUNvbG9yIjpudWxsLCJMaW5lV2VpZ2h0IjowLjAsIkxpbmVUeXBlIjowLCJQYXJlbnRTdHlsZSI6bnVsbH0sIlBhcmVudFN0eWxlIjpudWxsfSwiRGF0ZVN0eWxlIjp7IiRpZCI6IjQ5MyIsIkZvbnRTZXR0aW5ncyI6eyIkaWQiOiI0OTQiLCJGb250U2l6ZSI6MTEsIkZvbnROYW1lIjoiQ2FsaWJyaSIsIklzQm9sZCI6dHJ1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aWQiOiI0OTUiLCJUb3AiOjAsIkxlZnQiOjAsIlJpZ2h0IjowLCJCb3R0b20iOjB9LCJQYWRkaW5nIjp7IiRpZCI6IjQ5NiIsIlRvcCI6MCwiTGVmdCI6MCwiUmlnaHQiOjAsIkJvdHRvbSI6MH0sIkJhY2tncm91bmQiOnsiJHJlZiI6IjgzIn0sIklzVmlzaWJsZSI6dHJ1ZSwiV2lkdGgiOjAuMCwiSGVpZ2h0IjowLjAsIkJvcmRlclN0eWxlIjp7IiRpZCI6IjQ5NyIsIkxpbmVDb2xvciI6bnVsbCwiTGluZVdlaWdodCI6MC4wLCJMaW5lVHlwZSI6MCwiUGFyZW50U3R5bGUiOm51bGx9LCJQYXJlbnRTdHlsZSI6bnVsbH0sIkRhdGVGb3JtYXQiOnsiJGlkIjoiNDk4IiwiRm9ybWF0U3RyaW5nIjoieXl5eSIsIlNlcGFyYXRvciI6Ii8iLCJVc2VJbnRlcm5hdGlvbmFsRGF0ZUZvcm1hdCI6ZmFsc2UsIkRhdGVJc1Zpc2libGUiOnRydWUsIlRpbWVJc1Zpc2libGUiOmZhbHNlLCJIb3VyRGlnaXRzIjoxLCJBbVBtRGVzaWduYXRvciI6MiwiVHJpbTAwTWludXRlcyI6ZmFsc2UsIkxhc3RLbm93blZpc2liaWxpdHlTdGF0ZSI6eyIkaWQiOiI0OTkiLCJEYXRlUGFydElzVmlzaWJsZSI6dHJ1ZSwiVGltZVBhcnRJc1Zpc2libGUiOmZhbHNlfX0sIklzVmlzaWJsZSI6dHJ1ZSwiUGFyZW50U3R5bGUiOm51bGx9LCJJbmRleCI6MTcsIlBlcmNlbnRhZ2VDb21wbGV0ZSI6bnVsbCwiUG9zaXRpb24iOnsiUmF0aW8iOjAuMjY0Nzk4MzMwMzc3NjQ5MzgsIklzQ3VzdG9tIjpmYWxzZX0sIkRhdGVGb3JtYXQiOnsiJHJlZiI6IjQ5OCJ9LCJJZCI6IjE2MmJlMmY5LTk0YTUtNDc3ZS1hYzBkLTQ1ODUyOGNiZWVhZiIsIkltcG9ydElkIjpudWxsLCJUaXRsZSI6IkwuIFBhdWxpbmcgYmVjb21lcyAxc3Qgd2lubmVyIG9mIDIgdW5zaGFyZWQgTm9iZWwgUHJpemVzIiwiTm90ZSI6bnVsbCwiSHlwZXJsaW5rIjpudWxsLCJJc0NoYW5nZWQiOmZhbHNlLCJJc05ldyI6ZmFsc2V9XSwiVGFza3MiOlt7IiRpZCI6IjUwMCIsIkdyb3VwTmFtZSI6bnVsbCwiU3RhcnREYXRlIjoiMjAxOC0xMi0wNVQwMDowMDowMCIsIkVuZERhdGUiOiIyMDE4LTEyLTA1VDIzOjU5OjAwIiwiUGVyY2VudGFnZUNvbXBsZXRlIjpudWxsLCJTdHlsZSI6eyIkaWQiOiI1MDEiLCJTaGFwZSI6MSwiU2hhcGVUaGlja25lc3MiOjAsIkR1cmF0aW9uRm9ybWF0IjowLCJJbmNsdWRlTm9uV29ya2luZ0RheXNJbkR1cmF0aW9uIjpmYWxzZSwiUGVyY2VudGFnZUNvbXBsZXRlU3R5bGUiOnsiJGlkIjoiNTAyIiwiRm9udFNldHRpbmdzIjp7IiRpZCI6IjUwMyIsIkZvbnRTaXplIjoxMCwiRm9udE5hbWUiOiJDYWxpYnJpIiwiSXNCb2xkIjpmYWxzZSwiSXNJdGFsaWMiOmZhbHNlLCJJc1VuZGVybGluZWQiOmZhbHNlLCJQYXJlbnRTdHlsZSI6bnVsbH0sIkF1dG9TaXplIjowLCJGb3JlZ3JvdW5kIjp7IiRpZCI6IjUwNCIsIkNvbG9yIjp7IiRyZWYiOiI5MCJ9fSwiTWF4V2lkdGgiOjIwMC4wLCJNYXhIZWlnaHQiOiJJbmZpbml0eSIsIlNtYXJ0Rm9yZWdyb3VuZElzQWN0aXZlIjpmYWxzZSwiSG9yaXpvbnRhbEFsaWdubWVudCI6MCwiVmVydGljYWxBbGlnbm1lbnQiOjAsIlNtYXJ0Rm9yZWdyb3VuZCI6bnVsbCwiQmFja2dyb3VuZEZpbGxUeXBlIjowLCJNYXJnaW4iOnsiJGlkIjoiNTA1IiwiVG9wIjowLCJMZWZ0IjowLCJSaWdodCI6MCwiQm90dG9tIjowfSwiUGFkZGluZyI6eyIkaWQiOiI1MDYiLCJUb3AiOjAsIkxlZnQiOjAsIlJpZ2h0IjowLCJCb3R0b20iOjB9LCJCYWNrZ3JvdW5kIjp7IiRyZWYiOiI5MyJ9LCJJc1Zpc2libGUiOnRydWUsIldpZHRoIjowLjAsIkhlaWdodCI6MC4wLCJCb3JkZXJTdHlsZSI6eyIkaWQiOiI1MDciLCJMaW5lQ29sb3IiOm51bGwsIkxpbmVXZWlnaHQiOjAuMCwiTGluZVR5cGUiOjAsIlBhcmVudFN0eWxlIjpudWxsfSwiUGFyZW50U3R5bGUiOm51bGx9LCJEdXJhdGlvblN0eWxlIjp7IiRpZCI6IjUwOCIsIkZvbnRTZXR0aW5ncyI6eyIkaWQiOiI1MDkiLCJGb250U2l6ZSI6MTAsIkZvbnROYW1lIjoiQ2FsaWJyaSIsIklzQm9sZCI6ZmFsc2UsIklzSXRhbGljIjpmYWxzZSwiSXNVbmRlcmxpbmVkIjpmYWxzZSwiUGFyZW50U3R5bGUiOm51bGx9LCJBdXRvU2l6ZSI6MCwiRm9yZWdyb3VuZCI6eyIkaWQiOiI1MTAiLCJDb2xvciI6eyIkcmVmIjoiOTcifX0sIk1heFdpZHRoIjoyMDAuMCwiTWF4SGVpZ2h0IjoiSW5maW5pdHkiLCJTbWFydEZvcmVncm91bmRJc0FjdGl2ZSI6ZmFsc2UsIkhvcml6b250YWxBbGlnbm1lbnQiOjAsIlZlcnRpY2FsQWxpZ25tZW50IjowLCJTbWFydEZvcmVncm91bmQiOm51bGwsIkJhY2tncm91bmRGaWxsVHlwZSI6MCwiTWFyZ2luIjp7IiRpZCI6IjUxMSIsIlRvcCI6MCwiTGVmdCI6MCwiUmlnaHQiOjAsIkJvdHRvbSI6MH0sIlBhZGRpbmciOnsiJGlkIjoiNTEyIiwiVG9wIjowLCJMZWZ0IjowLCJSaWdodCI6MCwiQm90dG9tIjowfSwiQmFja2dyb3VuZCI6eyIkcmVmIjoiMTAwIn0sIklzVmlzaWJsZSI6dHJ1ZSwiV2lkdGgiOjAuMCwiSGVpZ2h0IjowLjAsIkJvcmRlclN0eWxlIjp7IiRpZCI6IjUxMyIsIkxpbmVDb2xvciI6bnVsbCwiTGluZVdlaWdodCI6MC4wLCJMaW5lVHlwZSI6MCwiUGFyZW50U3R5bGUiOm51bGx9LCJQYXJlbnRTdHlsZSI6bnVsbH0sIkhvcml6b250YWxDb25uZWN0b3JTdHlsZSI6eyIkaWQiOiI1MTQiLCJMaW5lQ29sb3IiOnsiJHJlZiI6IjEwMiJ9LCJMaW5lV2VpZ2h0IjoxLjAsIkxpbmVUeXBlIjowLCJQYXJlbnRTdHlsZSI6bnVsbH0sIlZlcnRpY2FsQ29ubmVjdG9yU3R5bGUiOnsiJGlkIjoiNTE1IiwiTGluZUNvbG9yIjp7IiRyZWYiOiIxMDUifSwiTGluZVdlaWdodCI6MC4wLCJMaW5lVHlwZSI6MCwiUGFyZW50U3R5bGUiOm51bGx9LCJNYXJnaW4iOm51bGwsIlN0YXJ0RGF0ZVBvc2l0aW9uIjozLCJFbmREYXRlUG9zaXRpb24iOjMsIkRhdGVJc1Zpc2libGUiOnRydWUsIlRpdGxlUG9zaXRpb24iOjQsIkR1cmF0aW9uUG9zaXRpb24iOjYsIlBlcmNlbnRhZ2VDb21wbGV0ZWRQb3NpdGlvbiI6NiwiU3BhY2luZyI6NSwiSXNCZWxvd1RpbWViYW5kIjpmYWxzZSwiUGVyY2VudGFnZUNvbXBsZXRlU2hhcGVPcGFjaXR5IjozNSwiU2hhcGVTdHlsZSI6eyIkaWQiOiI1MTYiLCJNYXJnaW4iOnsiJGlkIjoiNTE3IiwiVG9wIjowLCJMZWZ0Ijo0LCJSaWdodCI6NCwiQm90dG9tIjowfSwiUGFkZGluZyI6eyIkaWQiOiI1MTgiLCJUb3AiOjAsIkxlZnQiOjAsIlJpZ2h0IjowLCJCb3R0b20iOjB9LCJCYWNrZ3JvdW5kIjp7IiRpZCI6IjUxOSIsIkNvbG9yIjp7IiRpZCI6IjUyMCIsIkEiOjI1NSwiUiI6OTEsIkciOjE1NSwiQiI6MjEzfX0sIklzVmlzaWJsZSI6dHJ1ZSwiV2lkdGgiOjAuMCwiSGVpZ2h0IjoxMC4wLCJCb3JkZXJTdHlsZSI6eyIkaWQiOiI1MjEiLCJMaW5lQ29sb3IiOnsiJHJlZiI6IjExMyJ9LCJMaW5lV2VpZ2h0IjowLjAsIkxpbmVUeXBlIjowLCJQYXJlbnRTdHlsZSI6bnVsbH0sIlBhcmVudFN0eWxlIjpudWxsfSwiVGl0bGVTdHlsZSI6eyIkaWQiOiI1MjIiLCJGb250U2V0dGluZ3MiOnsiJGlkIjoiNTIzIiwiRm9udFNpemUiOjExLCJGb250TmFtZSI6IkNhbGlicmkiLCJJc0JvbGQiOnRydWUsIklzSXRhbGljIjpmYWxzZSwiSXNVbmRlcmxpbmVkIjpmYWxzZSwiUGFyZW50U3R5bGUiOm51bGx9LCJBdXRvU2l6ZSI6MCwiRm9yZWdyb3VuZCI6eyIkaWQiOiI1MjQiLCJDb2xvciI6eyIkcmVmIjoiMTE4In19LCJNYXhXaWR0aCI6OTYwLjAsIk1heEhlaWdodCI6IkluZmluaXR5IiwiU21hcnRGb3JlZ3JvdW5kSXNBY3RpdmUiOmZhbHNlLCJIb3Jpem9udGFsQWxpZ25tZW50IjowLCJWZXJ0aWNhbEFsaWdubWVudCI6MCwiU21hcnRGb3JlZ3JvdW5kIjpudWxsLCJCYWNrZ3JvdW5kRmlsbFR5cGUiOjAsIk1hcmdpbiI6eyIkaWQiOiI1MjUiLCJUb3AiOjAsIkxlZnQiOjAsIlJpZ2h0IjowLCJCb3R0b20iOjB9LCJQYWRkaW5nIjp7IiRpZCI6IjUyNiIsIlRvcCI6MCwiTGVmdCI6MCwiUmlnaHQiOjAsIkJvdHRvbSI6MH0sIkJhY2tncm91bmQiOnsiJHJlZiI6IjEyMSJ9LCJJc1Zpc2libGUiOnRydWUsIldpZHRoIjowLjAsIkhlaWdodCI6MC4wLCJCb3JkZXJTdHlsZSI6eyIkaWQiOiI1MjciLCJMaW5lQ29sb3IiOm51bGwsIkxpbmVXZWlnaHQiOjAuMCwiTGluZVR5cGUiOjAsIlBhcmVudFN0eWxlIjpudWxsfSwiUGFyZW50U3R5bGUiOm51bGx9LCJEYXRlU3R5bGUiOnsiJGlkIjoiNTI4IiwiRm9udFNldHRpbmdzIjp7IiRpZCI6IjUyOSIsIkZvbnRTaXplIjoxMCwiRm9udE5hbWUiOiJDYWxpYnJpIiwiSXNCb2xkIjpmYWxzZSwiSXNJdGFsaWMiOmZhbHNlLCJJc1VuZGVybGluZWQiOmZhbHNlLCJQYXJlbnRTdHlsZSI6bnVsbH0sIkF1dG9TaXplIjowLCJGb3JlZ3JvdW5kIjp7IiRpZCI6IjUzMCIsIkNvbG9yIjp7IiRyZWYiOiIxMjUifX0sIk1heFdpZHRoIjoyMDAuMCwiTWF4SGVpZ2h0IjoiSW5maW5pdHkiLCJTbWFydEZvcmVncm91bmRJc0FjdGl2ZSI6ZmFsc2UsIkhvcml6b250YWxBbGlnbm1lbnQiOjIsIlZlcnRpY2FsQWxpZ25tZW50IjowLCJTbWFydEZvcmVncm91bmQiOm51bGwsIkJhY2tncm91bmRGaWxsVHlwZSI6MCwiTWFyZ2luIjp7IiRpZCI6IjUzMSIsIlRvcCI6MCwiTGVmdCI6MCwiUmlnaHQiOjAsIkJvdHRvbSI6MH0sIlBhZGRpbmciOnsiJGlkIjoiNTMyIiwiVG9wIjowLCJMZWZ0IjowLCJSaWdodCI6MCwiQm90dG9tIjowfSwiQmFja2dyb3VuZCI6eyIkcmVmIjoiMTI4In0sIklzVmlzaWJsZSI6dHJ1ZSwiV2lkdGgiOjAuMCwiSGVpZ2h0IjowLjAsIkJvcmRlclN0eWxlIjp7IiRpZCI6IjUzMyIsIkxpbmVDb2xvciI6bnVsbCwiTGluZVdlaWdodCI6MC4wLCJMaW5lVHlwZSI6MCwiUGFyZW50U3R5bGUiOm51bGx9LCJQYXJlbnRTdHlsZSI6bnVsbH0sIkRhdGVGb3JtYXQiOnsiJGlkIjoiNTM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EsIlNtYXJ0RHVyYXRpb25BY3RpdmF0ZWQiOmZhbHNlLCJEYXRlRm9ybWF0Ijp7IiRyZWYiOiI1MzQifSwiSWQiOiIxYWNjZGFhOC02ZDEzLTRhYTItOWQ4OS0yNTkwMWZmMjQxMGEiLCJJbXBvcnRJZCI6bnVsbCwiVGl0bGUiOm51bGwsIk5vdGUiOm51bGwsIkh5cGVybGluayI6bnVsbCwiSXNDaGFuZ2VkIjpmYWxzZSwiSXNOZXciOmZhbHNlfV0sIk1zUHJvamVjdEl0ZW1zVHJlZSI6eyIkaWQiOiI1MzUiLCJSb290Ijp7IkltcG9ydElkIjpudWxsLCJJc0ltcG9ydGVkIjpmYWxzZSwiQ2hpbGRyZW4iOltdfX0sIk1ldGFkYXRhIjp7IiRpZCI6IjUzNiIsIlJlY2VudENvbG9yc0NvbGxlY3Rpb24iOiJbXSJ9LCJTZXR0aW5ncyI6eyIkaWQiOiI1MzciLCJJbXBhT3B0aW9ucyI6eyIkaWQiOiI1MzgiLCJMZWZ0VG9SaWdodCI6ZmFsc2UsIlBheWxvYWRPcHRpb25zIjoyfSwiVXNlQ29tcHJlc3Npb24iOmZhbHNlLCJDb21wcmVzaW9uUGVyY2VudGFnZSI6NTAuMCwiSW5hY3RpdmVJbnRlcnZhbFdpZHRoVGhyZXNob2xkIjozMC4wLCJJbmFjdGl2ZUludGVydmFsV2lkdGgiOjEuMCwiU3BsaXRUYXNrcyI6ZmFsc2UsIlVzZUNsdXN0ZXIiOmZhbHNlLCJFcHNpbG9uIjowLjAsIk1pblBvaW50c1RvRm9ybUFDbHVzdGVyIjoyLCJHZW5lcmF0ZUludmlzaWJsZVNoYXBlcyI6ZmFsc2UsIlNtYXJ0VGltZWxpbmVUYXNrUGVyY2VudGFnZUZpdCI6ZmFsc2V9LCJJc05ldyI6dHJ1ZSwiSW1wb3J0VHlwZSI6MCwiRmlsZVBhdGgiOm51bGwsIlRpbWVDb25maWd1cmF0aW9uIjp7IiRpZCI6IjUzOSIsIlVzZVRpbWUiOmZhbHNlLCJXb3JrRGF5U3RhcnQiOiIwMDowMDowMCIsIldvcmtEYXlFbmQiOiIyMzo1OTowMCJ9LCJMYXN0VXNlZFRlbXBsYXRlSWQiOiJjYzI2Zjg2My0yN2NlLTQ4MGUtYTU4OS1iM2YxMmYyZDZlYjAi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177</Words>
  <Application>Microsoft Office PowerPoint</Application>
  <PresentationFormat>Widescreen</PresentationFormat>
  <Paragraphs>42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2018-12-06T08:11:48Z</dcterms:created>
  <dcterms:modified xsi:type="dcterms:W3CDTF">2018-12-06T08:12:21Z</dcterms:modified>
</cp:coreProperties>
</file>