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5521"/>
    <a:srgbClr val="F2893B"/>
    <a:srgbClr val="2B2623"/>
    <a:srgbClr val="F4743A"/>
    <a:srgbClr val="B54B1C"/>
    <a:srgbClr val="D92E02"/>
    <a:srgbClr val="A62B07"/>
    <a:srgbClr val="84270C"/>
    <a:srgbClr val="F2D4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9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3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00441-5097-8ABB-752E-E8CE31732D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21512-3D49-2F8D-2FBA-CF1A65C53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62C7D-5A28-653B-8C37-D8171C90E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DAFD1-2F28-63F8-4EC6-CA70C62A0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E5CB4-3130-DC73-459A-BDED98B3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8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7DB92-9C5D-4902-6C1D-04AB3D03B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A70140-9639-A515-4233-CCB8DEF156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A71C1-3F30-0460-3348-C9143ED4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63E10-C8EE-6366-6813-E6F289A6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7A500-ACC4-DCDA-A64E-2BC0AC6AD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14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996DAC-1DC5-C66A-9EAB-69187B39C3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E0045-190F-631C-B9FB-2046A2E2E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509BA4-A677-B179-0D30-E9CDE0F2E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47B7F-5E84-7748-F279-00593FB09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527B6D-19B6-47D6-A0ED-9FFAB748D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13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1A26-E219-2E21-3627-FD8E99565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C2EA5-8796-5FE1-447E-E9FF00F1C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5C0F6-8A9D-BFC4-B4F0-D9682C67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299F4-3C36-8E1D-3FF3-9F362A891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224E7-9C79-F90C-C4ED-EC3B942AC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1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7DA0-8505-CAF9-DF94-FA5068DA6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73FA8-7262-663A-C412-141A56579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7DB8B-AF78-E238-818D-7B09FFAA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FA08C-3993-C09D-5A14-A6BA17B6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95C38-FAD6-5F09-BA2A-BE144C738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6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73116-E126-E426-952B-CBFF9B0D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811B0-3F1C-4BA5-89CF-99B6D7BA0B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22AB6A-A913-6746-1748-6A89A3873E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EC8C2-16BF-3F06-B537-2150D2DFE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0FABA-323D-EEF1-7B25-E2D5DBFCF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56D05-9599-1703-D209-83530DC8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D34D1-9CA3-59FB-550D-294EE0A47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DD40D-A237-FA75-CB9A-75F0DB28F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F4E2DB-B724-9D8C-F66E-04522AA2D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DB4E1F-056B-E626-2698-E6B64FDAA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A42673-ACE9-2A8C-F7FD-574F95E049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2D7B55-19A0-87FD-B80A-D34FFD2E1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8A5D4C-874B-BB68-0D2F-0116F36CF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4014C-C4E8-5ABB-F2BF-FA9A5DD23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7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E397-805E-189F-2A00-BE0B1E2B0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74A792-C46C-123D-F71D-AE2D422A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BDF3F-3103-D44C-72D5-3D7CE69D7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A45616-F219-5238-1281-ADB210406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5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919548-C7B0-E540-ED70-EFB8299C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B94F12-BAF4-F724-0732-8D38F5412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2A5FC-8601-9B10-6D93-11C11DC3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3C062-306B-B24D-8196-2CAEABCA6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8F54A-AC0F-AE78-F33D-DF953AFA1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28089-A36D-D555-422B-E6A5B2DF2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64697-050A-7E15-54D5-9018905E2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EA2FE-EF9F-30EE-14F9-E3DDF07DE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9AA636-0EA8-5903-4E7D-33AC1309B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20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DDD18-3D04-0C07-9DC1-CF5DF7A40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FF90C8-2F23-053C-095B-C300AC7E8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7949B-A318-89E2-95D2-C6927DC56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DDEA8-44F9-DE80-2F48-83F8812A6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8D6AEB-37A6-50B3-6FFA-2A7A6453B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15C7E-FEF1-30E7-D959-7A85612E5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09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CFB1B9-0504-3DFE-AA80-E8BF9FB5A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C26555-4F11-A3BB-5598-623C8AF45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45D24-F8FF-864D-A692-A0671B3AC7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24587-4500-4051-BD86-B837284451FC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22174-AD51-F86E-C793-D18D93A9C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58F10-8B0F-22ED-1189-4060569BE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BAFC5-3D8C-469A-8F42-6332D19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8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97" Type="http://schemas.openxmlformats.org/officeDocument/2006/relationships/tags" Target="../tags/tag9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image" Target="../media/image4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74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9BC12532-CCD0-8587-E44C-548372E7EE5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10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6" name="OTLSHAPE_SL_0e9c5afaa6dc416fa24bdd707f369681_BackgroundRectangle">
            <a:extLst>
              <a:ext uri="{FF2B5EF4-FFF2-40B4-BE49-F238E27FC236}">
                <a16:creationId xmlns:a16="http://schemas.microsoft.com/office/drawing/2014/main" id="{090EF049-1B8D-1324-E360-99C2C6E16EB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293373"/>
            <a:ext cx="10020300" cy="1086866"/>
          </a:xfrm>
          <a:prstGeom prst="rect">
            <a:avLst/>
          </a:prstGeom>
          <a:solidFill>
            <a:srgbClr val="A62B07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_1fa0fbaa817848a9a9b8206f007c29cf_BackgroundRectangle">
            <a:extLst>
              <a:ext uri="{FF2B5EF4-FFF2-40B4-BE49-F238E27FC236}">
                <a16:creationId xmlns:a16="http://schemas.microsoft.com/office/drawing/2014/main" id="{1F670AD2-1F37-04F8-6070-CDA3628210A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674292"/>
            <a:ext cx="10020300" cy="1593681"/>
          </a:xfrm>
          <a:prstGeom prst="rect">
            <a:avLst/>
          </a:prstGeom>
          <a:solidFill>
            <a:srgbClr val="A62B07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OTLSHAPE_SL_1d97d7ec535945e49460e3af3b6700a9_BackgroundRectangle">
            <a:extLst>
              <a:ext uri="{FF2B5EF4-FFF2-40B4-BE49-F238E27FC236}">
                <a16:creationId xmlns:a16="http://schemas.microsoft.com/office/drawing/2014/main" id="{408AC03A-8F23-564A-3DB9-6718D510D40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5405639"/>
            <a:ext cx="10020300" cy="1241891"/>
          </a:xfrm>
          <a:prstGeom prst="rect">
            <a:avLst/>
          </a:prstGeom>
          <a:solidFill>
            <a:srgbClr val="A62B07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OTLSHAPE_T_042867f516b4419a8b6da456d0b9ede9_LeftVerticalConnector1">
            <a:extLst>
              <a:ext uri="{FF2B5EF4-FFF2-40B4-BE49-F238E27FC236}">
                <a16:creationId xmlns:a16="http://schemas.microsoft.com/office/drawing/2014/main" id="{5921748B-325E-5C1B-5492-3A3E806C2DEB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 flipV="1">
            <a:off x="5184800" y="1762390"/>
            <a:ext cx="0" cy="594402"/>
          </a:xfrm>
          <a:prstGeom prst="line">
            <a:avLst/>
          </a:prstGeom>
          <a:ln w="9525" cap="flat" cmpd="sng" algn="ctr">
            <a:solidFill>
              <a:srgbClr val="B54B1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_042867f516b4419a8b6da456d0b9ede9_RightVerticalConnector1">
            <a:extLst>
              <a:ext uri="{FF2B5EF4-FFF2-40B4-BE49-F238E27FC236}">
                <a16:creationId xmlns:a16="http://schemas.microsoft.com/office/drawing/2014/main" id="{8A567DD1-0FE7-C0BD-B5EF-56731F48987C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 flipV="1">
            <a:off x="5972143" y="1762390"/>
            <a:ext cx="0" cy="71247"/>
          </a:xfrm>
          <a:prstGeom prst="line">
            <a:avLst/>
          </a:prstGeom>
          <a:ln w="9525" cap="flat" cmpd="sng" algn="ctr">
            <a:solidFill>
              <a:srgbClr val="B54B1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_042867f516b4419a8b6da456d0b9ede9_RightVerticalConnector2">
            <a:extLst>
              <a:ext uri="{FF2B5EF4-FFF2-40B4-BE49-F238E27FC236}">
                <a16:creationId xmlns:a16="http://schemas.microsoft.com/office/drawing/2014/main" id="{5E52C46B-58CA-D807-7F78-B09C488DEDFA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5972143" y="1988662"/>
            <a:ext cx="0" cy="368131"/>
          </a:xfrm>
          <a:prstGeom prst="line">
            <a:avLst/>
          </a:prstGeom>
          <a:ln w="9525" cap="flat" cmpd="sng" algn="ctr">
            <a:solidFill>
              <a:srgbClr val="B54B1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B31EF448-2A77-8FAA-65FE-876B423FF25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81100" y="2356792"/>
            <a:ext cx="8902700" cy="254000"/>
          </a:xfrm>
          <a:prstGeom prst="roundRect">
            <a:avLst/>
          </a:prstGeom>
          <a:solidFill>
            <a:srgbClr val="2B262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SL_0e9c5afaa6dc416fa24bdd707f369681_HeaderRectangle">
            <a:extLst>
              <a:ext uri="{FF2B5EF4-FFF2-40B4-BE49-F238E27FC236}">
                <a16:creationId xmlns:a16="http://schemas.microsoft.com/office/drawing/2014/main" id="{5174B690-4191-8E88-55AA-B2BDB72CCFB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4293373"/>
            <a:ext cx="1003300" cy="1086866"/>
          </a:xfrm>
          <a:prstGeom prst="rect">
            <a:avLst/>
          </a:prstGeom>
          <a:solidFill>
            <a:srgbClr val="2B262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_1fa0fbaa817848a9a9b8206f007c29cf_HeaderRectangle">
            <a:extLst>
              <a:ext uri="{FF2B5EF4-FFF2-40B4-BE49-F238E27FC236}">
                <a16:creationId xmlns:a16="http://schemas.microsoft.com/office/drawing/2014/main" id="{ABC1FBDD-40DA-804D-7AAE-DA2DA99FFD6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2674292"/>
            <a:ext cx="1003300" cy="1593681"/>
          </a:xfrm>
          <a:prstGeom prst="rect">
            <a:avLst/>
          </a:prstGeom>
          <a:solidFill>
            <a:srgbClr val="2B262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0" name="OTLSHAPE_SL_1d97d7ec535945e49460e3af3b6700a9_HeaderRectangle">
            <a:extLst>
              <a:ext uri="{FF2B5EF4-FFF2-40B4-BE49-F238E27FC236}">
                <a16:creationId xmlns:a16="http://schemas.microsoft.com/office/drawing/2014/main" id="{D6290736-2BC2-C36E-03BD-E551CE98F95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5405639"/>
            <a:ext cx="1003300" cy="1241891"/>
          </a:xfrm>
          <a:prstGeom prst="rect">
            <a:avLst/>
          </a:prstGeom>
          <a:solidFill>
            <a:srgbClr val="2B262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TLSHAPE_SLT_24ec7d01b1164ceaa976aea1d11f3102_Shape">
            <a:extLst>
              <a:ext uri="{FF2B5EF4-FFF2-40B4-BE49-F238E27FC236}">
                <a16:creationId xmlns:a16="http://schemas.microsoft.com/office/drawing/2014/main" id="{0FE32305-EDC9-8D03-B11C-4558AD45227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181100" y="2873682"/>
            <a:ext cx="457200" cy="127000"/>
          </a:xfrm>
          <a:prstGeom prst="roundRect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SLT_2cd4810778eb4cfda3ccc4c148ece2c8_Shape">
            <a:extLst>
              <a:ext uri="{FF2B5EF4-FFF2-40B4-BE49-F238E27FC236}">
                <a16:creationId xmlns:a16="http://schemas.microsoft.com/office/drawing/2014/main" id="{A5E357C3-6FB9-2BC0-C3A4-967280E60C2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626226" y="3309250"/>
            <a:ext cx="228600" cy="127000"/>
          </a:xfrm>
          <a:prstGeom prst="roundRect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7" name="OTLSHAPE_SLT_52603426939f4128873e25d03641b325_Shape">
            <a:extLst>
              <a:ext uri="{FF2B5EF4-FFF2-40B4-BE49-F238E27FC236}">
                <a16:creationId xmlns:a16="http://schemas.microsoft.com/office/drawing/2014/main" id="{8C81F27A-E124-725F-AE41-A2EA0C12B766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2293611" y="4096608"/>
            <a:ext cx="3124200" cy="127000"/>
          </a:xfrm>
          <a:prstGeom prst="roundRect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T_8bb460b478fe48f0830b0f31f980f890_Shape">
            <a:extLst>
              <a:ext uri="{FF2B5EF4-FFF2-40B4-BE49-F238E27FC236}">
                <a16:creationId xmlns:a16="http://schemas.microsoft.com/office/drawing/2014/main" id="{129B1CA3-5611-EC66-E7DD-65C85D8287BA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7915232" y="6476164"/>
            <a:ext cx="50800" cy="127000"/>
          </a:xfrm>
          <a:prstGeom prst="rect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M_8e429de9da3540fc9796cbf2784173a5_Shape">
            <a:extLst>
              <a:ext uri="{FF2B5EF4-FFF2-40B4-BE49-F238E27FC236}">
                <a16:creationId xmlns:a16="http://schemas.microsoft.com/office/drawing/2014/main" id="{4161A1D5-A727-39CB-9883-0ED36625DBAF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5415153" y="4351751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TLSHAPE_SLM_35b8514de5854c4290f3dbdebe86902f_Shape">
            <a:extLst>
              <a:ext uri="{FF2B5EF4-FFF2-40B4-BE49-F238E27FC236}">
                <a16:creationId xmlns:a16="http://schemas.microsoft.com/office/drawing/2014/main" id="{B9AC86D2-CC91-0968-0734-5976B08137A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857843" y="4351751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M_0ab8719751d34638a99e09a934eaa508_Shape">
            <a:extLst>
              <a:ext uri="{FF2B5EF4-FFF2-40B4-BE49-F238E27FC236}">
                <a16:creationId xmlns:a16="http://schemas.microsoft.com/office/drawing/2014/main" id="{2C829D03-F114-4DFB-84C6-F689D5F4C18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5904731" y="5067861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M_8a021735e99a4e07b505988cad86c749_Shape">
            <a:extLst>
              <a:ext uri="{FF2B5EF4-FFF2-40B4-BE49-F238E27FC236}">
                <a16:creationId xmlns:a16="http://schemas.microsoft.com/office/drawing/2014/main" id="{2A724233-1B08-224D-154B-8F1597651F9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4812314" y="3245750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M_6f83368c5f314fd3982fa59b5d7e002e_Shape">
            <a:extLst>
              <a:ext uri="{FF2B5EF4-FFF2-40B4-BE49-F238E27FC236}">
                <a16:creationId xmlns:a16="http://schemas.microsoft.com/office/drawing/2014/main" id="{BD3F0D4D-3153-73DD-A85A-DD0BDCBA4F19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915223" y="3603805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OTLSHAPE_SLM_3824aa61b9594adfb22ac4deceef7361_Shape">
            <a:extLst>
              <a:ext uri="{FF2B5EF4-FFF2-40B4-BE49-F238E27FC236}">
                <a16:creationId xmlns:a16="http://schemas.microsoft.com/office/drawing/2014/main" id="{0DE4AA3D-4BEC-DEE3-731E-A7043A640A94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5723270" y="5067861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M_37591f8c9aaf45949ebe4c50a46f292f_Shape">
            <a:extLst>
              <a:ext uri="{FF2B5EF4-FFF2-40B4-BE49-F238E27FC236}">
                <a16:creationId xmlns:a16="http://schemas.microsoft.com/office/drawing/2014/main" id="{3F9E1EB0-BE8F-A7F2-93AC-2FE0B46740B0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517453" y="4709806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M_c58bd7194d07469798ce60ff65102fce_Shape">
            <a:extLst>
              <a:ext uri="{FF2B5EF4-FFF2-40B4-BE49-F238E27FC236}">
                <a16:creationId xmlns:a16="http://schemas.microsoft.com/office/drawing/2014/main" id="{66CF33C7-5788-6E45-92BB-33EB6F333E0E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736339" y="2810182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M_23678e2ec9b64472836dad7c8daa6e69_Shape">
            <a:extLst>
              <a:ext uri="{FF2B5EF4-FFF2-40B4-BE49-F238E27FC236}">
                <a16:creationId xmlns:a16="http://schemas.microsoft.com/office/drawing/2014/main" id="{41B608C2-A8A4-F7AE-2AE8-0193FA68B691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757229" y="5464016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solidFill>
              <a:srgbClr val="F4743A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OTLSHAPE_SLM_9057496c0fc94273bb7cf64a87fbd47b_Shape">
            <a:extLst>
              <a:ext uri="{FF2B5EF4-FFF2-40B4-BE49-F238E27FC236}">
                <a16:creationId xmlns:a16="http://schemas.microsoft.com/office/drawing/2014/main" id="{34B05161-C755-A902-BD5D-93186AFEADCC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6720085" y="5464016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solidFill>
              <a:srgbClr val="F4743A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M_0e4769c2f2664bd383c9babf59cb8212_Shape">
            <a:extLst>
              <a:ext uri="{FF2B5EF4-FFF2-40B4-BE49-F238E27FC236}">
                <a16:creationId xmlns:a16="http://schemas.microsoft.com/office/drawing/2014/main" id="{B1AA5412-83DC-E16D-8C3F-38C7CCEF076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706548" y="5899584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" name="OTLSHAPE_SLM_cb0fef370fb84ea8a2ae651604048aac_Shape">
            <a:extLst>
              <a:ext uri="{FF2B5EF4-FFF2-40B4-BE49-F238E27FC236}">
                <a16:creationId xmlns:a16="http://schemas.microsoft.com/office/drawing/2014/main" id="{483C5C97-9916-E0C8-7D6D-C6EC6D0A013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8954850" y="5899584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M_520041d502c64cd78c57a88ec8064053_Shape">
            <a:extLst>
              <a:ext uri="{FF2B5EF4-FFF2-40B4-BE49-F238E27FC236}">
                <a16:creationId xmlns:a16="http://schemas.microsoft.com/office/drawing/2014/main" id="{FDDFA847-95A4-F225-9C9B-FECBCF11EF6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850396" y="5899584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M_ce2ab25f6762480e8d7ca3e94be0dc5f_Shape">
            <a:extLst>
              <a:ext uri="{FF2B5EF4-FFF2-40B4-BE49-F238E27FC236}">
                <a16:creationId xmlns:a16="http://schemas.microsoft.com/office/drawing/2014/main" id="{77DBBC9C-5B3C-F8DF-F91D-6FAF1D8E37B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1734793" y="3603805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M_3735abcd7a304dba801277f110b8bf13_Shape">
            <a:extLst>
              <a:ext uri="{FF2B5EF4-FFF2-40B4-BE49-F238E27FC236}">
                <a16:creationId xmlns:a16="http://schemas.microsoft.com/office/drawing/2014/main" id="{362F897C-83F6-65B3-7B76-768B6C0FA1B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872457" y="4709806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TLSHAPE_SL_0e9c5afaa6dc416fa24bdd707f369681_Header">
            <a:extLst>
              <a:ext uri="{FF2B5EF4-FFF2-40B4-BE49-F238E27FC236}">
                <a16:creationId xmlns:a16="http://schemas.microsoft.com/office/drawing/2014/main" id="{0BEA8079-9A7B-AE1B-C4FD-48F2F920CF91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3500" y="4650751"/>
            <a:ext cx="1003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Manhattan Project</a:t>
            </a:r>
          </a:p>
        </p:txBody>
      </p:sp>
      <p:sp>
        <p:nvSpPr>
          <p:cNvPr id="219" name="OTLSHAPE_SL_1fa0fbaa817848a9a9b8206f007c29cf_Header">
            <a:extLst>
              <a:ext uri="{FF2B5EF4-FFF2-40B4-BE49-F238E27FC236}">
                <a16:creationId xmlns:a16="http://schemas.microsoft.com/office/drawing/2014/main" id="{5C211D14-4486-1C9A-5E94-99707B4657F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63500" y="3285077"/>
            <a:ext cx="10033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Early life &amp; career</a:t>
            </a:r>
          </a:p>
        </p:txBody>
      </p:sp>
      <p:sp>
        <p:nvSpPr>
          <p:cNvPr id="271" name="OTLSHAPE_SL_1d97d7ec535945e49460e3af3b6700a9_Header">
            <a:extLst>
              <a:ext uri="{FF2B5EF4-FFF2-40B4-BE49-F238E27FC236}">
                <a16:creationId xmlns:a16="http://schemas.microsoft.com/office/drawing/2014/main" id="{6651536B-E574-2E8F-1A3B-C097717D17FB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5933557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Downfall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3CCCD1E-A0DE-D8C2-0248-E11F03B19244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1244600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1924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CECC509E-F2B3-1313-BF8C-2DEF664BC481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2134243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1928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0A78683E-120D-8819-3520-9817509F84C1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3023887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1932</a:t>
            </a:r>
          </a:p>
        </p:txBody>
      </p:sp>
      <p:sp>
        <p:nvSpPr>
          <p:cNvPr id="107" name="OTLSHAPE_TB_00000000000000000000000000000000_TimescaleInterval4">
            <a:extLst>
              <a:ext uri="{FF2B5EF4-FFF2-40B4-BE49-F238E27FC236}">
                <a16:creationId xmlns:a16="http://schemas.microsoft.com/office/drawing/2014/main" id="{637F4859-7F2E-06F3-4E05-0DE8883AF584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913531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1936</a:t>
            </a:r>
          </a:p>
        </p:txBody>
      </p:sp>
      <p:sp>
        <p:nvSpPr>
          <p:cNvPr id="109" name="OTLSHAPE_TB_00000000000000000000000000000000_TimescaleInterval5">
            <a:extLst>
              <a:ext uri="{FF2B5EF4-FFF2-40B4-BE49-F238E27FC236}">
                <a16:creationId xmlns:a16="http://schemas.microsoft.com/office/drawing/2014/main" id="{7CC9D703-FF06-EB8A-6027-7FD8EE9343FC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4803174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1940</a:t>
            </a:r>
          </a:p>
        </p:txBody>
      </p:sp>
      <p:sp>
        <p:nvSpPr>
          <p:cNvPr id="111" name="OTLSHAPE_TB_00000000000000000000000000000000_TimescaleInterval6">
            <a:extLst>
              <a:ext uri="{FF2B5EF4-FFF2-40B4-BE49-F238E27FC236}">
                <a16:creationId xmlns:a16="http://schemas.microsoft.com/office/drawing/2014/main" id="{CCED2FF4-354B-4CA9-F4E6-E1049F27ECA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5692817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1944</a:t>
            </a:r>
          </a:p>
        </p:txBody>
      </p:sp>
      <p:sp>
        <p:nvSpPr>
          <p:cNvPr id="113" name="OTLSHAPE_TB_00000000000000000000000000000000_TimescaleInterval7">
            <a:extLst>
              <a:ext uri="{FF2B5EF4-FFF2-40B4-BE49-F238E27FC236}">
                <a16:creationId xmlns:a16="http://schemas.microsoft.com/office/drawing/2014/main" id="{E92BD2C0-BBBA-FA17-23CF-1FA5FEAB76D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582461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</a:p>
        </p:txBody>
      </p:sp>
      <p:sp>
        <p:nvSpPr>
          <p:cNvPr id="20" name="OTLSHAPE_TB_00000000000000000000000000000000_TimescaleInterval8">
            <a:extLst>
              <a:ext uri="{FF2B5EF4-FFF2-40B4-BE49-F238E27FC236}">
                <a16:creationId xmlns:a16="http://schemas.microsoft.com/office/drawing/2014/main" id="{CB381849-A35D-F82C-EA82-F333442A4B1E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7472104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1952</a:t>
            </a:r>
          </a:p>
        </p:txBody>
      </p:sp>
      <p:sp>
        <p:nvSpPr>
          <p:cNvPr id="22" name="OTLSHAPE_TB_00000000000000000000000000000000_TimescaleInterval9">
            <a:extLst>
              <a:ext uri="{FF2B5EF4-FFF2-40B4-BE49-F238E27FC236}">
                <a16:creationId xmlns:a16="http://schemas.microsoft.com/office/drawing/2014/main" id="{070C61BC-F3A0-A80F-C7D7-A11F4B0EFF37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8361748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1956</a:t>
            </a:r>
          </a:p>
        </p:txBody>
      </p:sp>
      <p:sp>
        <p:nvSpPr>
          <p:cNvPr id="24" name="OTLSHAPE_TB_00000000000000000000000000000000_TimescaleInterval10">
            <a:extLst>
              <a:ext uri="{FF2B5EF4-FFF2-40B4-BE49-F238E27FC236}">
                <a16:creationId xmlns:a16="http://schemas.microsoft.com/office/drawing/2014/main" id="{153CB51A-F8C6-BB13-D073-360DE08AFE17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251391" y="2390765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1960</a:t>
            </a:r>
          </a:p>
        </p:txBody>
      </p:sp>
      <p:sp>
        <p:nvSpPr>
          <p:cNvPr id="99" name="OTLSHAPE_SLM_8e429de9da3540fc9796cbf2784173a5_Title">
            <a:extLst>
              <a:ext uri="{FF2B5EF4-FFF2-40B4-BE49-F238E27FC236}">
                <a16:creationId xmlns:a16="http://schemas.microsoft.com/office/drawing/2014/main" id="{D23AD569-1E47-0856-07F8-A4B441733D56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866136" y="4331473"/>
            <a:ext cx="250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2">
                <a:solidFill>
                  <a:schemeClr val="lt1"/>
                </a:solidFill>
                <a:latin typeface="Calibri" panose="020F0502020204030204" pitchFamily="34" charset="0"/>
              </a:rPr>
              <a:t>Appointed as director of the Manhattan Project</a:t>
            </a:r>
            <a:endParaRPr lang="en-US" sz="1000" b="1" spc="-2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0" name="OTLSHAPE_SLM_8e429de9da3540fc9796cbf2784173a5_Date">
            <a:extLst>
              <a:ext uri="{FF2B5EF4-FFF2-40B4-BE49-F238E27FC236}">
                <a16:creationId xmlns:a16="http://schemas.microsoft.com/office/drawing/2014/main" id="{AFBA0BAD-CEC5-6DE4-D644-128EE7F87393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813935" y="4486497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Jul 20, 1943</a:t>
            </a:r>
          </a:p>
        </p:txBody>
      </p:sp>
      <p:sp>
        <p:nvSpPr>
          <p:cNvPr id="102" name="OTLSHAPE_SLM_35b8514de5854c4290f3dbdebe86902f_Title">
            <a:extLst>
              <a:ext uri="{FF2B5EF4-FFF2-40B4-BE49-F238E27FC236}">
                <a16:creationId xmlns:a16="http://schemas.microsoft.com/office/drawing/2014/main" id="{B7EB47B6-927D-3029-B32A-7C319247EA7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137243" y="4331473"/>
            <a:ext cx="571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10">
                <a:solidFill>
                  <a:schemeClr val="lt1"/>
                </a:solidFill>
                <a:latin typeface="Calibri" panose="020F0502020204030204" pitchFamily="34" charset="0"/>
              </a:rPr>
              <a:t>Trinity test</a:t>
            </a:r>
          </a:p>
        </p:txBody>
      </p:sp>
      <p:sp>
        <p:nvSpPr>
          <p:cNvPr id="103" name="OTLSHAPE_SLM_35b8514de5854c4290f3dbdebe86902f_Date">
            <a:extLst>
              <a:ext uri="{FF2B5EF4-FFF2-40B4-BE49-F238E27FC236}">
                <a16:creationId xmlns:a16="http://schemas.microsoft.com/office/drawing/2014/main" id="{929DBED9-4ACD-DD41-79E4-F139C86D7CD5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6137243" y="4486497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Jul 16, 1945</a:t>
            </a:r>
            <a:endParaRPr lang="en-US" sz="900" dirty="0">
              <a:solidFill>
                <a:srgbClr val="2B2623"/>
              </a:solidFill>
              <a:latin typeface="Calibri" panose="020F0502020204030204" pitchFamily="34" charset="0"/>
            </a:endParaRPr>
          </a:p>
        </p:txBody>
      </p:sp>
      <p:sp>
        <p:nvSpPr>
          <p:cNvPr id="185" name="OTLSHAPE_SLM_0ab8719751d34638a99e09a934eaa508_Title">
            <a:extLst>
              <a:ext uri="{FF2B5EF4-FFF2-40B4-BE49-F238E27FC236}">
                <a16:creationId xmlns:a16="http://schemas.microsoft.com/office/drawing/2014/main" id="{9BD99E17-9C75-EA6A-0A4F-B5783ACC3CFD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184131" y="5047583"/>
            <a:ext cx="156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Meets with President Truman</a:t>
            </a:r>
          </a:p>
        </p:txBody>
      </p:sp>
      <p:sp>
        <p:nvSpPr>
          <p:cNvPr id="186" name="OTLSHAPE_SLM_0ab8719751d34638a99e09a934eaa508_Date">
            <a:extLst>
              <a:ext uri="{FF2B5EF4-FFF2-40B4-BE49-F238E27FC236}">
                <a16:creationId xmlns:a16="http://schemas.microsoft.com/office/drawing/2014/main" id="{BAF3B494-74E4-4EFA-2EB0-216D0BB295D2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184131" y="5202608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Oct 1945</a:t>
            </a:r>
          </a:p>
        </p:txBody>
      </p:sp>
      <p:sp>
        <p:nvSpPr>
          <p:cNvPr id="204" name="OTLSHAPE_SLM_8a021735e99a4e07b505988cad86c749_Title">
            <a:extLst>
              <a:ext uri="{FF2B5EF4-FFF2-40B4-BE49-F238E27FC236}">
                <a16:creationId xmlns:a16="http://schemas.microsoft.com/office/drawing/2014/main" id="{13016643-CE7E-E885-EC79-B71FD3696214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5091714" y="3225472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Marries Kitty Puening</a:t>
            </a:r>
          </a:p>
        </p:txBody>
      </p:sp>
      <p:sp>
        <p:nvSpPr>
          <p:cNvPr id="205" name="OTLSHAPE_SLM_8a021735e99a4e07b505988cad86c749_Date">
            <a:extLst>
              <a:ext uri="{FF2B5EF4-FFF2-40B4-BE49-F238E27FC236}">
                <a16:creationId xmlns:a16="http://schemas.microsoft.com/office/drawing/2014/main" id="{84F46748-525E-A698-F7C8-6295B9DC9D6C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091714" y="3380497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1940</a:t>
            </a:r>
          </a:p>
        </p:txBody>
      </p:sp>
      <p:sp>
        <p:nvSpPr>
          <p:cNvPr id="207" name="OTLSHAPE_SLM_6f83368c5f314fd3982fa59b5d7e002e_Title">
            <a:extLst>
              <a:ext uri="{FF2B5EF4-FFF2-40B4-BE49-F238E27FC236}">
                <a16:creationId xmlns:a16="http://schemas.microsoft.com/office/drawing/2014/main" id="{0B82B6C7-C630-8CAD-CCDD-28C3E5C05D1B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94623" y="3583527"/>
            <a:ext cx="965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Peter (son) is born</a:t>
            </a:r>
          </a:p>
        </p:txBody>
      </p:sp>
      <p:sp>
        <p:nvSpPr>
          <p:cNvPr id="208" name="OTLSHAPE_SLM_6f83368c5f314fd3982fa59b5d7e002e_Date">
            <a:extLst>
              <a:ext uri="{FF2B5EF4-FFF2-40B4-BE49-F238E27FC236}">
                <a16:creationId xmlns:a16="http://schemas.microsoft.com/office/drawing/2014/main" id="{75BE71C8-E8DF-8E7C-7B30-1D7E242BC3E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194623" y="3738552"/>
            <a:ext cx="431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Apr 1941</a:t>
            </a:r>
          </a:p>
        </p:txBody>
      </p:sp>
      <p:sp>
        <p:nvSpPr>
          <p:cNvPr id="210" name="OTLSHAPE_SLM_3824aa61b9594adfb22ac4deceef7361_Title">
            <a:extLst>
              <a:ext uri="{FF2B5EF4-FFF2-40B4-BE49-F238E27FC236}">
                <a16:creationId xmlns:a16="http://schemas.microsoft.com/office/drawing/2014/main" id="{247CF867-BF51-5A6B-161F-668EB038F9F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184030" y="5047583"/>
            <a:ext cx="149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Katherine (daughter) is born</a:t>
            </a:r>
          </a:p>
        </p:txBody>
      </p:sp>
      <p:sp>
        <p:nvSpPr>
          <p:cNvPr id="211" name="OTLSHAPE_SLM_3824aa61b9594adfb22ac4deceef7361_Date">
            <a:extLst>
              <a:ext uri="{FF2B5EF4-FFF2-40B4-BE49-F238E27FC236}">
                <a16:creationId xmlns:a16="http://schemas.microsoft.com/office/drawing/2014/main" id="{AC12EE87-8FD0-ABCA-0B40-4FD089C29732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239485" y="5202608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Dec 1944</a:t>
            </a:r>
          </a:p>
        </p:txBody>
      </p:sp>
      <p:sp>
        <p:nvSpPr>
          <p:cNvPr id="213" name="OTLSHAPE_SLM_37591f8c9aaf45949ebe4c50a46f292f_Title">
            <a:extLst>
              <a:ext uri="{FF2B5EF4-FFF2-40B4-BE49-F238E27FC236}">
                <a16:creationId xmlns:a16="http://schemas.microsoft.com/office/drawing/2014/main" id="{79E2E929-C356-710F-20F2-F18E6D8DEB3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864124" y="4689528"/>
            <a:ext cx="1612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 b="1" spc="-6">
                <a:solidFill>
                  <a:schemeClr val="lt1"/>
                </a:solidFill>
                <a:latin typeface="Calibri" panose="020F0502020204030204" pitchFamily="34" charset="0"/>
              </a:rPr>
              <a:t>Jean Tatlock takes her own life</a:t>
            </a:r>
            <a:endParaRPr lang="en-US" sz="1000" b="1" spc="-6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5" name="OTLSHAPE_SLM_37591f8c9aaf45949ebe4c50a46f292f_Date">
            <a:extLst>
              <a:ext uri="{FF2B5EF4-FFF2-40B4-BE49-F238E27FC236}">
                <a16:creationId xmlns:a16="http://schemas.microsoft.com/office/drawing/2014/main" id="{D5EFAF72-C4C4-F358-CE11-678863C082B4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5057924" y="4844553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Jan 1944</a:t>
            </a:r>
          </a:p>
        </p:txBody>
      </p:sp>
      <p:sp>
        <p:nvSpPr>
          <p:cNvPr id="237" name="OTLSHAPE_SLT_24ec7d01b1164ceaa976aea1d11f3102_Title">
            <a:extLst>
              <a:ext uri="{FF2B5EF4-FFF2-40B4-BE49-F238E27FC236}">
                <a16:creationId xmlns:a16="http://schemas.microsoft.com/office/drawing/2014/main" id="{B21A1AA2-374C-2960-0961-211E964D524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181100" y="2712392"/>
            <a:ext cx="1130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Studies at Cambridge</a:t>
            </a:r>
          </a:p>
        </p:txBody>
      </p:sp>
      <p:sp>
        <p:nvSpPr>
          <p:cNvPr id="239" name="OTLSHAPE_SLT_24ec7d01b1164ceaa976aea1d11f3102_JoinedDate">
            <a:extLst>
              <a:ext uri="{FF2B5EF4-FFF2-40B4-BE49-F238E27FC236}">
                <a16:creationId xmlns:a16="http://schemas.microsoft.com/office/drawing/2014/main" id="{93E87470-3AB8-3B3D-AF6A-F36FE7013C5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677635" y="2867417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1924 - 1926</a:t>
            </a:r>
          </a:p>
        </p:txBody>
      </p:sp>
      <p:sp>
        <p:nvSpPr>
          <p:cNvPr id="242" name="OTLSHAPE_SLM_c58bd7194d07469798ce60ff65102fce_Title">
            <a:extLst>
              <a:ext uri="{FF2B5EF4-FFF2-40B4-BE49-F238E27FC236}">
                <a16:creationId xmlns:a16="http://schemas.microsoft.com/office/drawing/2014/main" id="{201AC67F-5C56-81D5-4839-E4071B3B50B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015739" y="2789905"/>
            <a:ext cx="172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Assumes full-time professorship </a:t>
            </a:r>
          </a:p>
        </p:txBody>
      </p:sp>
      <p:sp>
        <p:nvSpPr>
          <p:cNvPr id="243" name="OTLSHAPE_SLM_c58bd7194d07469798ce60ff65102fce_Date">
            <a:extLst>
              <a:ext uri="{FF2B5EF4-FFF2-40B4-BE49-F238E27FC236}">
                <a16:creationId xmlns:a16="http://schemas.microsoft.com/office/drawing/2014/main" id="{2B4E4D14-EDE4-2221-D30C-D6A28B22CB6A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4015739" y="2944929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1936</a:t>
            </a:r>
          </a:p>
        </p:txBody>
      </p:sp>
      <p:sp>
        <p:nvSpPr>
          <p:cNvPr id="254" name="OTLSHAPE_SLT_2cd4810778eb4cfda3ccc4c148ece2c8_Title">
            <a:extLst>
              <a:ext uri="{FF2B5EF4-FFF2-40B4-BE49-F238E27FC236}">
                <a16:creationId xmlns:a16="http://schemas.microsoft.com/office/drawing/2014/main" id="{2F77A18E-2AE1-2B6A-B92A-08A380528DF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626226" y="3147960"/>
            <a:ext cx="203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Studies in Germany, meets Heisenberg</a:t>
            </a:r>
          </a:p>
        </p:txBody>
      </p:sp>
      <p:sp>
        <p:nvSpPr>
          <p:cNvPr id="255" name="OTLSHAPE_SLT_2cd4810778eb4cfda3ccc4c148ece2c8_JoinedDate">
            <a:extLst>
              <a:ext uri="{FF2B5EF4-FFF2-40B4-BE49-F238E27FC236}">
                <a16:creationId xmlns:a16="http://schemas.microsoft.com/office/drawing/2014/main" id="{B99DDD78-1D85-7759-0F65-C8C9A78AA076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899893" y="3302984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1926 - 1927</a:t>
            </a:r>
          </a:p>
        </p:txBody>
      </p:sp>
      <p:sp>
        <p:nvSpPr>
          <p:cNvPr id="266" name="OTLSHAPE_SLT_52603426939f4128873e25d03641b325_Title">
            <a:extLst>
              <a:ext uri="{FF2B5EF4-FFF2-40B4-BE49-F238E27FC236}">
                <a16:creationId xmlns:a16="http://schemas.microsoft.com/office/drawing/2014/main" id="{9901F876-DB7E-87F6-8E7A-95E8F0699FAE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293611" y="3941583"/>
            <a:ext cx="231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>
                <a:solidFill>
                  <a:schemeClr val="lt1"/>
                </a:solidFill>
                <a:latin typeface="Calibri" panose="020F0502020204030204" pitchFamily="34" charset="0"/>
              </a:rPr>
              <a:t>Teaches at University of California, Berkeley</a:t>
            </a:r>
            <a:endParaRPr lang="en-US" sz="10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67" name="OTLSHAPE_SLT_52603426939f4128873e25d03641b325_JoinedDate">
            <a:extLst>
              <a:ext uri="{FF2B5EF4-FFF2-40B4-BE49-F238E27FC236}">
                <a16:creationId xmlns:a16="http://schemas.microsoft.com/office/drawing/2014/main" id="{892C7137-D538-2C79-BAD5-762A76E51388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458467" y="4090342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1929 - 1943</a:t>
            </a:r>
          </a:p>
        </p:txBody>
      </p:sp>
      <p:sp>
        <p:nvSpPr>
          <p:cNvPr id="295" name="OTLSHAPE_SLM_23678e2ec9b64472836dad7c8daa6e69_Title">
            <a:extLst>
              <a:ext uri="{FF2B5EF4-FFF2-40B4-BE49-F238E27FC236}">
                <a16:creationId xmlns:a16="http://schemas.microsoft.com/office/drawing/2014/main" id="{F7405497-C504-F61A-4A2C-32F645A7315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036629" y="5443739"/>
            <a:ext cx="1282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AEC emergency meeting</a:t>
            </a:r>
          </a:p>
        </p:txBody>
      </p:sp>
      <p:sp>
        <p:nvSpPr>
          <p:cNvPr id="296" name="OTLSHAPE_SLM_23678e2ec9b64472836dad7c8daa6e69_Date">
            <a:extLst>
              <a:ext uri="{FF2B5EF4-FFF2-40B4-BE49-F238E27FC236}">
                <a16:creationId xmlns:a16="http://schemas.microsoft.com/office/drawing/2014/main" id="{80798567-9C46-88FE-890F-965AA5CBBE67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036629" y="5598764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Aug 1949</a:t>
            </a:r>
          </a:p>
        </p:txBody>
      </p:sp>
      <p:sp>
        <p:nvSpPr>
          <p:cNvPr id="303" name="OTLSHAPE_SLM_9057496c0fc94273bb7cf64a87fbd47b_Title">
            <a:extLst>
              <a:ext uri="{FF2B5EF4-FFF2-40B4-BE49-F238E27FC236}">
                <a16:creationId xmlns:a16="http://schemas.microsoft.com/office/drawing/2014/main" id="{0DE392A1-EBEF-4F1A-1C3D-BFE27CC86176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506727" y="5443739"/>
            <a:ext cx="1168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Congressional hearing</a:t>
            </a:r>
          </a:p>
        </p:txBody>
      </p:sp>
      <p:sp>
        <p:nvSpPr>
          <p:cNvPr id="304" name="OTLSHAPE_SLM_9057496c0fc94273bb7cf64a87fbd47b_Date">
            <a:extLst>
              <a:ext uri="{FF2B5EF4-FFF2-40B4-BE49-F238E27FC236}">
                <a16:creationId xmlns:a16="http://schemas.microsoft.com/office/drawing/2014/main" id="{87436AE3-0436-5D31-496B-293C1A557DEB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6255222" y="5598764"/>
            <a:ext cx="4191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Jun 1949</a:t>
            </a:r>
          </a:p>
        </p:txBody>
      </p:sp>
      <p:sp>
        <p:nvSpPr>
          <p:cNvPr id="306" name="OTLSHAPE_SLM_0e4769c2f2664bd383c9babf59cb8212_Title">
            <a:extLst>
              <a:ext uri="{FF2B5EF4-FFF2-40B4-BE49-F238E27FC236}">
                <a16:creationId xmlns:a16="http://schemas.microsoft.com/office/drawing/2014/main" id="{6954C72D-AEBB-3DE6-F2D8-C93EC05A998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985948" y="5801794"/>
            <a:ext cx="7493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Letter against </a:t>
            </a:r>
          </a:p>
          <a:p>
            <a:r>
              <a:rPr lang="en-US" sz="1000" b="1" spc="-8">
                <a:solidFill>
                  <a:schemeClr val="lt1"/>
                </a:solidFill>
                <a:latin typeface="Calibri" panose="020F0502020204030204" pitchFamily="34" charset="0"/>
              </a:rPr>
              <a:t>Oppenheimer</a:t>
            </a:r>
          </a:p>
        </p:txBody>
      </p:sp>
      <p:sp>
        <p:nvSpPr>
          <p:cNvPr id="307" name="OTLSHAPE_SLM_0e4769c2f2664bd383c9babf59cb8212_Date">
            <a:extLst>
              <a:ext uri="{FF2B5EF4-FFF2-40B4-BE49-F238E27FC236}">
                <a16:creationId xmlns:a16="http://schemas.microsoft.com/office/drawing/2014/main" id="{06EE2313-3F69-8327-2A36-7996E6D9FCA0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985948" y="611184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1953</a:t>
            </a:r>
          </a:p>
        </p:txBody>
      </p:sp>
      <p:sp>
        <p:nvSpPr>
          <p:cNvPr id="309" name="OTLSHAPE_SLM_cb0fef370fb84ea8a2ae651604048aac_Title">
            <a:extLst>
              <a:ext uri="{FF2B5EF4-FFF2-40B4-BE49-F238E27FC236}">
                <a16:creationId xmlns:a16="http://schemas.microsoft.com/office/drawing/2014/main" id="{34CEF9BF-116E-F864-360C-0E1129E7D85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234250" y="5801794"/>
            <a:ext cx="800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Lewis Strauss' </a:t>
            </a:r>
          </a:p>
          <a:p>
            <a:r>
              <a:rPr lang="en-US" sz="1000" b="1" spc="-4">
                <a:solidFill>
                  <a:schemeClr val="lt1"/>
                </a:solidFill>
                <a:latin typeface="Calibri" panose="020F0502020204030204" pitchFamily="34" charset="0"/>
              </a:rPr>
              <a:t>Senate hearing</a:t>
            </a:r>
          </a:p>
        </p:txBody>
      </p:sp>
      <p:sp>
        <p:nvSpPr>
          <p:cNvPr id="310" name="OTLSHAPE_SLM_cb0fef370fb84ea8a2ae651604048aac_Date">
            <a:extLst>
              <a:ext uri="{FF2B5EF4-FFF2-40B4-BE49-F238E27FC236}">
                <a16:creationId xmlns:a16="http://schemas.microsoft.com/office/drawing/2014/main" id="{954899C5-D3CF-3FE0-C8FC-377871807E49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234250" y="611184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1959</a:t>
            </a:r>
          </a:p>
        </p:txBody>
      </p:sp>
      <p:sp>
        <p:nvSpPr>
          <p:cNvPr id="313" name="OTLSHAPE_SLM_520041d502c64cd78c57a88ec8064053_Title">
            <a:extLst>
              <a:ext uri="{FF2B5EF4-FFF2-40B4-BE49-F238E27FC236}">
                <a16:creationId xmlns:a16="http://schemas.microsoft.com/office/drawing/2014/main" id="{E8A4D230-B57D-A0D1-C738-14913CDAE23A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394256" y="5801794"/>
            <a:ext cx="1409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>
                <a:solidFill>
                  <a:schemeClr val="lt1"/>
                </a:solidFill>
                <a:latin typeface="Calibri" panose="020F0502020204030204" pitchFamily="34" charset="0"/>
              </a:rPr>
              <a:t>Hydrogen bomb approved Teller appointed</a:t>
            </a:r>
            <a:endParaRPr lang="en-US" sz="1000" b="1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14" name="OTLSHAPE_SLM_520041d502c64cd78c57a88ec8064053_Date">
            <a:extLst>
              <a:ext uri="{FF2B5EF4-FFF2-40B4-BE49-F238E27FC236}">
                <a16:creationId xmlns:a16="http://schemas.microsoft.com/office/drawing/2014/main" id="{B4655795-AE33-7B8B-610A-8152E0A7A029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567947" y="6111844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1950</a:t>
            </a:r>
          </a:p>
        </p:txBody>
      </p:sp>
      <p:sp>
        <p:nvSpPr>
          <p:cNvPr id="323" name="OTLSHAPE_SLM_ce2ab25f6762480e8d7ca3e94be0dc5f_Title">
            <a:extLst>
              <a:ext uri="{FF2B5EF4-FFF2-40B4-BE49-F238E27FC236}">
                <a16:creationId xmlns:a16="http://schemas.microsoft.com/office/drawing/2014/main" id="{1C289A5C-905C-B800-6897-1DD062C4A86C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2014193" y="3583527"/>
            <a:ext cx="2501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>
                <a:solidFill>
                  <a:schemeClr val="lt1"/>
                </a:solidFill>
                <a:latin typeface="Calibri" panose="020F0502020204030204" pitchFamily="34" charset="0"/>
              </a:rPr>
              <a:t>PhD in Physics from the University of Göttingen</a:t>
            </a:r>
            <a:endParaRPr lang="en-US" sz="1000" b="1" spc="-4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24" name="OTLSHAPE_SLM_ce2ab25f6762480e8d7ca3e94be0dc5f_Date">
            <a:extLst>
              <a:ext uri="{FF2B5EF4-FFF2-40B4-BE49-F238E27FC236}">
                <a16:creationId xmlns:a16="http://schemas.microsoft.com/office/drawing/2014/main" id="{83DAA079-C4DD-2E11-5A31-87DA03ACBE43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2014193" y="373855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1927</a:t>
            </a:r>
          </a:p>
        </p:txBody>
      </p:sp>
      <p:sp>
        <p:nvSpPr>
          <p:cNvPr id="334" name="OTLSHAPE_SLT_8bb460b478fe48f0830b0f31f980f890_JoinedDate">
            <a:extLst>
              <a:ext uri="{FF2B5EF4-FFF2-40B4-BE49-F238E27FC236}">
                <a16:creationId xmlns:a16="http://schemas.microsoft.com/office/drawing/2014/main" id="{82CFA431-E0DB-EDA4-0665-41E0C00EE6A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016832" y="6469899"/>
            <a:ext cx="1257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dirty="0">
                <a:solidFill>
                  <a:srgbClr val="2B2623"/>
                </a:solidFill>
                <a:latin typeface="Calibri" panose="020F0502020204030204" pitchFamily="34" charset="0"/>
              </a:rPr>
              <a:t>Apr 12, 1954 - May 6, 1954</a:t>
            </a:r>
            <a:endParaRPr lang="en-US" sz="900" dirty="0">
              <a:solidFill>
                <a:srgbClr val="2B2623"/>
              </a:solidFill>
              <a:latin typeface="Calibri" panose="020F0502020204030204" pitchFamily="34" charset="0"/>
            </a:endParaRPr>
          </a:p>
        </p:txBody>
      </p:sp>
      <p:sp>
        <p:nvSpPr>
          <p:cNvPr id="335" name="OTLSHAPE_SLT_8bb460b478fe48f0830b0f31f980f890_Title">
            <a:extLst>
              <a:ext uri="{FF2B5EF4-FFF2-40B4-BE49-F238E27FC236}">
                <a16:creationId xmlns:a16="http://schemas.microsoft.com/office/drawing/2014/main" id="{90F45F45-3D8F-90E6-53A5-26E37E4928B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915232" y="6314874"/>
            <a:ext cx="1384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Security clearance hearing</a:t>
            </a:r>
          </a:p>
        </p:txBody>
      </p:sp>
      <p:sp>
        <p:nvSpPr>
          <p:cNvPr id="11" name="OTLSHAPE_SLM_3735abcd7a304dba801277f110b8bf13_Title">
            <a:extLst>
              <a:ext uri="{FF2B5EF4-FFF2-40B4-BE49-F238E27FC236}">
                <a16:creationId xmlns:a16="http://schemas.microsoft.com/office/drawing/2014/main" id="{AAC575E1-405C-521F-42AA-7D9D38E94E94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151857" y="4689528"/>
            <a:ext cx="1816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Hiroshima and Nagasaki bombings</a:t>
            </a:r>
          </a:p>
        </p:txBody>
      </p:sp>
      <p:sp>
        <p:nvSpPr>
          <p:cNvPr id="19" name="OTLSHAPE_SLM_3735abcd7a304dba801277f110b8bf13_Date">
            <a:extLst>
              <a:ext uri="{FF2B5EF4-FFF2-40B4-BE49-F238E27FC236}">
                <a16:creationId xmlns:a16="http://schemas.microsoft.com/office/drawing/2014/main" id="{F7D67CC2-EB57-DA69-8CD7-AE44341FB32B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151857" y="4844553"/>
            <a:ext cx="444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Aug 1945</a:t>
            </a:r>
          </a:p>
        </p:txBody>
      </p:sp>
      <p:sp>
        <p:nvSpPr>
          <p:cNvPr id="15" name="OTLSHAPE_T_042867f516b4419a8b6da456d0b9ede9_Shape">
            <a:extLst>
              <a:ext uri="{FF2B5EF4-FFF2-40B4-BE49-F238E27FC236}">
                <a16:creationId xmlns:a16="http://schemas.microsoft.com/office/drawing/2014/main" id="{656A66EE-870E-B786-B261-81EE1D872928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5184800" y="1622859"/>
            <a:ext cx="787400" cy="139531"/>
          </a:xfrm>
          <a:prstGeom prst="rect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T_042867f516b4419a8b6da456d0b9ede9_Title">
            <a:extLst>
              <a:ext uri="{FF2B5EF4-FFF2-40B4-BE49-F238E27FC236}">
                <a16:creationId xmlns:a16="http://schemas.microsoft.com/office/drawing/2014/main" id="{F67E5B44-DA61-DF88-490B-6DF9FB97339A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022943" y="1615112"/>
            <a:ext cx="172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Works on the Manhattan Project</a:t>
            </a:r>
            <a:endParaRPr lang="en-US" sz="1000" b="1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8" name="OTLSHAPE_T_042867f516b4419a8b6da456d0b9ede9_JoinedDate">
            <a:extLst>
              <a:ext uri="{FF2B5EF4-FFF2-40B4-BE49-F238E27FC236}">
                <a16:creationId xmlns:a16="http://schemas.microsoft.com/office/drawing/2014/main" id="{D441F823-F85D-1C04-FBFD-FA1E0FFAFD3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5303496" y="1622859"/>
            <a:ext cx="558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1942 - 1945</a:t>
            </a:r>
          </a:p>
        </p:txBody>
      </p:sp>
      <p:sp>
        <p:nvSpPr>
          <p:cNvPr id="23" name="OTLSHAPE_M_720d4e856d884306b89b593092b55a50_Shape">
            <a:extLst>
              <a:ext uri="{FF2B5EF4-FFF2-40B4-BE49-F238E27FC236}">
                <a16:creationId xmlns:a16="http://schemas.microsoft.com/office/drawing/2014/main" id="{3831F7B7-D8C9-DD21-6035-7F617EA100DE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 flipV="1">
            <a:off x="1512535" y="2166292"/>
            <a:ext cx="228600" cy="254000"/>
          </a:xfrm>
          <a:prstGeom prst="triangle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6" name="OTLSHAPE_M_3b35f1c909fa45408eba046cd92cf652_Shape">
            <a:extLst>
              <a:ext uri="{FF2B5EF4-FFF2-40B4-BE49-F238E27FC236}">
                <a16:creationId xmlns:a16="http://schemas.microsoft.com/office/drawing/2014/main" id="{019044A7-C281-8ACF-E539-F7AD9F3BC9C0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 flipV="1">
            <a:off x="6183011" y="2166292"/>
            <a:ext cx="228600" cy="254000"/>
          </a:xfrm>
          <a:prstGeom prst="triangle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M_81871a32534f41438e879722c2b5c60c_Shape">
            <a:extLst>
              <a:ext uri="{FF2B5EF4-FFF2-40B4-BE49-F238E27FC236}">
                <a16:creationId xmlns:a16="http://schemas.microsoft.com/office/drawing/2014/main" id="{7AC9D5BD-DB57-D7DD-4482-76CC1E9360A9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 flipV="1">
            <a:off x="9945575" y="2166292"/>
            <a:ext cx="228600" cy="254000"/>
          </a:xfrm>
          <a:prstGeom prst="triangle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M_5904688289454f1db577481e38cd32b5_Shape">
            <a:extLst>
              <a:ext uri="{FF2B5EF4-FFF2-40B4-BE49-F238E27FC236}">
                <a16:creationId xmlns:a16="http://schemas.microsoft.com/office/drawing/2014/main" id="{052E603F-BC33-95CB-77FB-F0ABCB8F38B9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3791752" y="2166292"/>
            <a:ext cx="228600" cy="254000"/>
          </a:xfrm>
          <a:prstGeom prst="diamond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M_3b35f1c909fa45408eba046cd92cf652_Title">
            <a:extLst>
              <a:ext uri="{FF2B5EF4-FFF2-40B4-BE49-F238E27FC236}">
                <a16:creationId xmlns:a16="http://schemas.microsoft.com/office/drawing/2014/main" id="{9A0D2643-549F-130A-CAB8-DE0F5B0E9552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5630349" y="1833637"/>
            <a:ext cx="1346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2" dirty="0">
                <a:solidFill>
                  <a:schemeClr val="lt1"/>
                </a:solidFill>
                <a:latin typeface="Calibri" panose="020F0502020204030204" pitchFamily="34" charset="0"/>
              </a:rPr>
              <a:t>Director of IAS, Princeton</a:t>
            </a:r>
          </a:p>
        </p:txBody>
      </p:sp>
      <p:sp>
        <p:nvSpPr>
          <p:cNvPr id="244" name="OTLSHAPE_M_3b35f1c909fa45408eba046cd92cf652_Date">
            <a:extLst>
              <a:ext uri="{FF2B5EF4-FFF2-40B4-BE49-F238E27FC236}">
                <a16:creationId xmlns:a16="http://schemas.microsoft.com/office/drawing/2014/main" id="{CDFD0C77-69C9-D31E-841B-ADC53068E2D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181487" y="200136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1947</a:t>
            </a:r>
          </a:p>
        </p:txBody>
      </p:sp>
      <p:sp>
        <p:nvSpPr>
          <p:cNvPr id="284" name="OTLSHAPE_M_81871a32534f41438e879722c2b5c60c_Title">
            <a:extLst>
              <a:ext uri="{FF2B5EF4-FFF2-40B4-BE49-F238E27FC236}">
                <a16:creationId xmlns:a16="http://schemas.microsoft.com/office/drawing/2014/main" id="{6EEDD81A-5AEB-3835-79F1-950826A6928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9723198" y="1833637"/>
            <a:ext cx="685800" cy="155025"/>
          </a:xfrm>
          <a:prstGeom prst="rect">
            <a:avLst/>
          </a:prstGeom>
          <a:solidFill>
            <a:srgbClr val="F2893B"/>
          </a:solidFill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Fermi Award</a:t>
            </a:r>
          </a:p>
        </p:txBody>
      </p:sp>
      <p:sp>
        <p:nvSpPr>
          <p:cNvPr id="286" name="OTLSHAPE_M_81871a32534f41438e879722c2b5c60c_Date">
            <a:extLst>
              <a:ext uri="{FF2B5EF4-FFF2-40B4-BE49-F238E27FC236}">
                <a16:creationId xmlns:a16="http://schemas.microsoft.com/office/drawing/2014/main" id="{2D06BA2B-98AE-B700-F5F8-D2157752EA3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843383" y="2001362"/>
            <a:ext cx="444500" cy="139531"/>
          </a:xfrm>
          <a:prstGeom prst="rect">
            <a:avLst/>
          </a:prstGeom>
          <a:solidFill>
            <a:srgbClr val="D85521"/>
          </a:solidFill>
          <a:ln cap="rnd">
            <a:noFill/>
          </a:ln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Dec 1963</a:t>
            </a:r>
          </a:p>
        </p:txBody>
      </p:sp>
      <p:sp>
        <p:nvSpPr>
          <p:cNvPr id="317" name="OTLSHAPE_M_720d4e856d884306b89b593092b55a50_Title">
            <a:extLst>
              <a:ext uri="{FF2B5EF4-FFF2-40B4-BE49-F238E27FC236}">
                <a16:creationId xmlns:a16="http://schemas.microsoft.com/office/drawing/2014/main" id="{19E2C581-8FA8-339A-1A1C-475994CB5B2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175074" y="1833637"/>
            <a:ext cx="914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Meets Niels Bohr</a:t>
            </a:r>
          </a:p>
        </p:txBody>
      </p:sp>
      <p:sp>
        <p:nvSpPr>
          <p:cNvPr id="318" name="OTLSHAPE_M_720d4e856d884306b89b593092b55a50_Date">
            <a:extLst>
              <a:ext uri="{FF2B5EF4-FFF2-40B4-BE49-F238E27FC236}">
                <a16:creationId xmlns:a16="http://schemas.microsoft.com/office/drawing/2014/main" id="{647919CD-66A5-FC67-B799-23B16ECA1F6B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511011" y="200136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1926</a:t>
            </a:r>
          </a:p>
        </p:txBody>
      </p:sp>
      <p:sp>
        <p:nvSpPr>
          <p:cNvPr id="29" name="OTLSHAPE_M_5904688289454f1db577481e38cd32b5_Title">
            <a:extLst>
              <a:ext uri="{FF2B5EF4-FFF2-40B4-BE49-F238E27FC236}">
                <a16:creationId xmlns:a16="http://schemas.microsoft.com/office/drawing/2014/main" id="{95B1D1F6-8B3C-EDB3-76CC-2FA1F8507BE5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3406412" y="1833637"/>
            <a:ext cx="1003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6">
                <a:solidFill>
                  <a:schemeClr val="lt1"/>
                </a:solidFill>
                <a:latin typeface="Calibri" panose="020F0502020204030204" pitchFamily="34" charset="0"/>
              </a:rPr>
              <a:t>Meets Jean Tatlock</a:t>
            </a:r>
          </a:p>
        </p:txBody>
      </p:sp>
      <p:sp>
        <p:nvSpPr>
          <p:cNvPr id="30" name="OTLSHAPE_M_5904688289454f1db577481e38cd32b5_Date">
            <a:extLst>
              <a:ext uri="{FF2B5EF4-FFF2-40B4-BE49-F238E27FC236}">
                <a16:creationId xmlns:a16="http://schemas.microsoft.com/office/drawing/2014/main" id="{35DF28EE-B7BB-6F2F-F2DD-702B55831BE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790227" y="200136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2B2623"/>
                </a:solidFill>
                <a:latin typeface="Calibri" panose="020F0502020204030204" pitchFamily="34" charset="0"/>
              </a:rPr>
              <a:t>1936</a:t>
            </a:r>
          </a:p>
        </p:txBody>
      </p:sp>
      <p:sp>
        <p:nvSpPr>
          <p:cNvPr id="232" name="OTLSHAPE_M_fb1b07b81a344b86b7dd9167aa4b1667_Title">
            <a:extLst>
              <a:ext uri="{FF2B5EF4-FFF2-40B4-BE49-F238E27FC236}">
                <a16:creationId xmlns:a16="http://schemas.microsoft.com/office/drawing/2014/main" id="{0DD369D2-9D62-0507-908E-22E674371BF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211753" y="1833637"/>
            <a:ext cx="1409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>
                <a:solidFill>
                  <a:schemeClr val="lt1"/>
                </a:solidFill>
                <a:latin typeface="Calibri" panose="020F0502020204030204" pitchFamily="34" charset="0"/>
              </a:rPr>
              <a:t>Security clearance revoked</a:t>
            </a:r>
          </a:p>
        </p:txBody>
      </p:sp>
      <p:sp>
        <p:nvSpPr>
          <p:cNvPr id="235" name="OTLSHAPE_M_fb1b07b81a344b86b7dd9167aa4b1667_Date">
            <a:extLst>
              <a:ext uri="{FF2B5EF4-FFF2-40B4-BE49-F238E27FC236}">
                <a16:creationId xmlns:a16="http://schemas.microsoft.com/office/drawing/2014/main" id="{CD8914E6-CB47-03BA-5994-23F3D125AB0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7800017" y="2001362"/>
            <a:ext cx="241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2B2623"/>
                </a:solidFill>
                <a:latin typeface="Calibri" panose="020F0502020204030204" pitchFamily="34" charset="0"/>
              </a:rPr>
              <a:t>1954</a:t>
            </a:r>
          </a:p>
        </p:txBody>
      </p:sp>
      <p:sp>
        <p:nvSpPr>
          <p:cNvPr id="238" name="OTLSHAPE_M_fb1b07b81a344b86b7dd9167aa4b1667_Shape">
            <a:extLst>
              <a:ext uri="{FF2B5EF4-FFF2-40B4-BE49-F238E27FC236}">
                <a16:creationId xmlns:a16="http://schemas.microsoft.com/office/drawing/2014/main" id="{1D9384E8-8B21-4BCC-9C6A-35A5F8B266DC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 flipV="1">
            <a:off x="7801541" y="2166292"/>
            <a:ext cx="228600" cy="254000"/>
          </a:xfrm>
          <a:prstGeom prst="triangle">
            <a:avLst/>
          </a:prstGeom>
          <a:solidFill>
            <a:srgbClr val="FFBA1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A46FA761-76C8-8D11-7F78-6D6A9AAB541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7169" y="361339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spc="600" dirty="0">
                <a:solidFill>
                  <a:schemeClr val="bg1"/>
                </a:solidFill>
              </a:rPr>
              <a:t>“OPPENHEIME</a:t>
            </a:r>
            <a:r>
              <a:rPr lang="en-US" sz="3400" b="1" dirty="0">
                <a:solidFill>
                  <a:schemeClr val="bg1"/>
                </a:solidFill>
              </a:rPr>
              <a:t>R”</a:t>
            </a:r>
          </a:p>
          <a:p>
            <a:pPr algn="ctr"/>
            <a:r>
              <a:rPr lang="en-US" sz="1400" b="1" spc="600" dirty="0">
                <a:solidFill>
                  <a:srgbClr val="2B2623"/>
                </a:solidFill>
              </a:rPr>
              <a:t>MOVIE TIMELINE</a:t>
            </a:r>
          </a:p>
        </p:txBody>
      </p:sp>
      <p:pic>
        <p:nvPicPr>
          <p:cNvPr id="253" name="Picture 252">
            <a:extLst>
              <a:ext uri="{FF2B5EF4-FFF2-40B4-BE49-F238E27FC236}">
                <a16:creationId xmlns:a16="http://schemas.microsoft.com/office/drawing/2014/main" id="{4D31BF02-6C84-5A27-5295-C48E7EDD84C7}"/>
              </a:ext>
            </a:extLst>
          </p:cNvPr>
          <p:cNvPicPr>
            <a:picLocks noChangeAspect="1"/>
          </p:cNvPicPr>
          <p:nvPr/>
        </p:nvPicPr>
        <p:blipFill>
          <a:blip r:embed="rId1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213010" y="5843133"/>
            <a:ext cx="1444922" cy="1638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498501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xOTI0LTAxLTAxVDAwOjAwOjAwWiIsIkVuZERhdGUiOiIxOTI2LTAxLTAxVDIzOjU5OjAwWiIsIlBlcmNlbnRhZ2VDb21wbGV0ZSI6bnVsbCwiU3R5bGUiOnsiJGlkIjoiNyIsIlNoYXBlIjoxLCJTaGFwZVRoaWNrbmVzcyI6MCwiRHVyYXRpb25Gb3JtYXQiOjAsIkluY2x1ZGVOb25Xb3JraW5nRGF5c0luRHVyYXRpb24iOmZhbHNlLCJQZXJjZW50YWdlQ29tcGxldGVTdHlsZSI6eyIkaWQiOiI4IiwiRm9udFNldHRpbmdzIjp7IiRpZCI6IjkiLCJGb250U2l6ZSI6OSwiRm9udE5hbWUiOiJDYWxpYnJpIiwiSXNCb2xkIjpmYWxzZSwiSXNJdGFsaWMiOmZhbHNlLCJJc1VuZGVybGluZWQiOmZhbHNlLCJQYXJlbnRTdHlsZSI6bnVsbH0sIkF1dG9TaXplIjowLCJGb3JlZ3JvdW5kIjp7IiRpZCI6IjEwIiwiQ29sb3IiOnsiJGlkIjoiM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ODksIlIiOjAsIkciOjAsIkIiOjB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C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CwiRW5kRGF0ZVBvc2l0aW9uIjo0LCJEYXRlSXNWaXNpYmxlIjp0cnVlLCJUaXRsZVBvc2l0aW9uIjowLCJEdXJhdGlvblBvc2l0aW9uIjo2LCJQZXJjZW50YWdlQ29tcGxldGVkUG9zaXRpb24iOjI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yNTUsIkciOjE4NiwiQiI6MjV9fSwiSXNWaXNpYmxlIjp0cnVlLCJXaWR0aCI6MC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AsIkZvbnROYW1lIjoiQ2FsaWJyaSIsIklzQm9sZCI6dHJ1ZSwiSXNJdGFsaWMiOmZhbHNlLCJJc1VuZGVybGluZWQiOmZhbHNlLCJQYXJlbnRTdHlsZSI6bnVsbH0sIkF1dG9TaXplIjoyLCJGb3JlZ3JvdW5kIjp7IiRpZCI6IjQyIiwiQ29sb3IiOnsiJGlkIjoiNDMiLCJBIjoyNTUsIlIiOjI1NSwiRyI6MjU1LCJCIjoyNTV9fSwiTWF4V2lkdGgiOjg5LjAsIk1heEhlaWdodCI6IkluZmluaXR5IiwiU21hcnRGb3JlZ3JvdW5kSXNBY3RpdmUiOmZhbHNlLCJIb3Jpem9udGFsQWxpZ25tZW50Ijow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5LCJGb250TmFtZSI6IkNhbGlicmkiLCJJc0JvbGQiOmZhbHNlLCJJc0l0YWxpYyI6ZmFsc2UsIklzVW5kZXJsaW5lZCI6ZmFsc2UsIlBhcmVudFN0eWxlIjpudWxsfSwiQXV0b1NpemUiOjAsIkZvcmVncm91bmQiOnsiJGlkIjoiNTEiLCJDb2xvciI6eyIkaWQiOiI1MiIsIkEiOjI1NSwiUiI6NDMsIkciOjM4LCJCIjozNX19LCJNYXhXaWR0aCI6MjAwLjAsIk1heEhlaWdodCI6IkluZmluaXR5IiwiU21hcnRGb3JlZ3JvdW5kSXNBY3RpdmUiOmZhbHNlLCJIb3Jpem9udGFsQWxpZ25tZW50IjowLCJWZXJ0aWNhbEFsaWdubWVudCI6MCwiU21hcnRGb3JlZ3JvdW5kIjpudWxsLCJCYWNrZ3JvdW5kRmlsbFR5cGUiOjAsIk1hcmdpbiI6eyIkaWQiOiI1MyIsIlRvcCI6MC4wLCJMZWZ0IjowLjAsIlJpZ2h0IjowLjAsIkJvdHRvbSI6MC4wfSwiUGFkZGluZyI6eyIkaWQiOiI1NCIsIlRvcCI6MC4wLCJMZWZ0IjowLjAsIlJpZ2h0IjowLjAsIkJvdHRvbSI6MC4wfSwiQmFja2dyb3VuZCI6eyIkaWQiOiI1NSIsIkNvbG9yIjp7IiRpZCI6IjU2IiwiQSI6MCwiUiI6MjU1LCJHIjoyNTUsIkIiOjI1NX19LCJJc1Zpc2libGUiOnRydWUsIldpZHRoIjowLjAsIkhlaWdodCI6MC4wLCJCb3JkZXJTdHlsZSI6eyIkaWQiOiI1NyIsIkxpbmVDb2xvciI6bnVsbCwiTGluZVdlaWdodCI6MC4wLCJMaW5lVHlwZSI6MCwiUGFyZW50U3R5bGUiOm51bGx9LCJQYXJlbnRTdHlsZSI6bnVsbH0sIkRhdGVGb3JtYXQiOnsiJGlkIjoi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5IiwiRGF0ZVBhcnRJc1Zpc2libGUiOmZhbHNlLCJUaW1lUGFydElzVmlzaWJsZSI6ZmFsc2V9fSwiV2Vla051bWJlcmluZyI6eyIkaWQiOiI2MCIsIkZvcm1hdCI6MCwiSXNWaXNpYmxlIjpmYWxzZSwiTGFzdEtub3duVmlzaWJpbGl0eVN0YXRlIjpmYWxzZX0sIklzVmlzaWJsZSI6dHJ1ZSwiUGFyZW50U3R5bGUiOm51bGx9LCJJbmRleCI6MSwiU21hcnREdXJhdGlvbkFjdGl2YXRlZCI6ZmFsc2UsIkRhdGVGb3JtYXQiOnsiJHJlZiI6IjU4In0sIldlZWtOdW1iZXJpbmciOnsiJGlkIjoiNjEiLCJGb3JtYXQiOjAsIklzVmlzaWJsZSI6ZmFsc2UsIkxhc3RLbm93blZpc2liaWxpdHlTdGF0ZSI6ZmFsc2V9LCJJZCI6IjI0ZWM3ZDAxLWIxMTYtNGNlYS1hOTc2LWFlYTFkMTFmMzEwMiIsIkltcG9ydElkIjpudWxsLCJUaXRsZSI6IlN0dWRpZXMgYXQgQ2FtYnJpZGdlIiwiTm90ZSI6bnVsbCwiSHlwZXJsaW5rIjp7IiRpZCI6IjYyIiwiQWRkcmVzcyI6bnVsbCwiU3ViQWRkcmVzcyI6bnVsbH0sIklzQ2hhbmdlZCI6ZmFsc2UsIklzTmV3IjpmYWxzZX19XSwiX21pbGVzdG9uZXMiOlt7IiRpZCI6IjYzIiwiSWQiOiJjNThiZDcxOS00ZDA3LTQ2OTctOThjZS02MGZmNjUxMDJmY2UiLCJJbmRleCI6MCwiR3JvdXBJZCI6bnVsbCwiVGl0bGUiOiJBc3N1bWVzIGZ1bGwtdGltZSBwcm9mZXNzb3JzaGlwICIsIkRhdGVUaW1lIjoiMTkzNi0wMS0wMVQyMzo1OTowMFoiLCJQZXJjZW50YWdlQ29tcGxldGUiOm51bGwsIk5vdGUiOm51bGwsIlN0eWxlIjp7IiRpZCI6IjY0IiwiVGl0bGVQb3NpdGlvbiI6IlJpZ2h0IiwiRGF0ZVBvc2l0aW9uIjoiUmlnaHQiLCJTaGFwZVR5cGUiOjEsIlNoYXBlU2l6ZSI6MSwiU3BhY2luZyI6NSwiU2hhcGVTdHlsZSI6eyIkaWQiOiI2NSIsIk1hcmdpbiI6eyIkaWQiOiI2NiIsIlRvcCI6MC4wLCJMZWZ0IjowLjAsIlJpZ2h0IjowLjAsIkJvdHRvbSI6MC4wfSwiUGFkZGluZyI6eyIkaWQiOiI2NyIsIlRvcCI6MC4wLCJMZWZ0IjowLjAsIlJpZ2h0IjowLjAsIkJvdHRvbSI6MC4wfSwiQmFja2dyb3VuZCI6eyIkaWQiOiI2OCIsIkNvbG9yIjp7IiRpZCI6IjY5IiwiQSI6MjU1LCJSIjoyNTUsIkciOjE4NiwiQiI6MjV9fSwiSXNWaXNpYmxlIjp0cnVlLCJXaWR0aCI6MTguMCwiSGVpZ2h0IjoyMC4wLCJCb3JkZXJTdHlsZSI6eyIkaWQiOiI3MCIsIkxpbmVDb2xvciI6eyIkaWQiOiI3MSIsIiR0eXBlIjoiTkxSRS5Db21tb24uRG9tLlNvbGlkQ29sb3JCcnVzaCwgTkxSRS5Db21tb24iLCJDb2xvciI6eyIkaWQiOiI3MiIsIkEiOjI1NSwiUiI6MjU1LCJHIjowLCJCIjowfX0sIkxpbmVXZWlnaHQiOjAuMCwiTGluZVR5cGUiOjAsIlBhcmVudFN0eWxlIjpudWxsfSwiUGFyZW50U3R5bGUiOm51bGx9LCJUaXRsZVN0eWxlIjp7IiRpZCI6IjczIiwiRm9udFNldHRpbmdzIjp7IiRpZCI6Ijc0IiwiRm9udFNpemUiOjEwLCJGb250TmFtZSI6IkNhbGlicmkiLCJJc0JvbGQiOnRydWUsIklzSXRhbGljIjpmYWxzZSwiSXNVbmRlcmxpbmVkIjpmYWxzZSwiUGFyZW50U3R5bGUiOm51bGx9LCJBdXRvU2l6ZSI6MCwiRm9yZWdyb3VuZCI6eyIkaWQiOiI3NSIsIkNvbG9yIjp7IiRpZCI6Ijc2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c3IiwiVG9wIjowLjAsIkxlZnQiOjAuMCwiUmlnaHQiOjAuMCwiQm90dG9tIjowLjB9LCJQYWRkaW5nIjp7IiRpZCI6Ijc4IiwiVG9wIjowLjAsIkxlZnQiOjAuMCwiUmlnaHQiOjAuMCwiQm90dG9tIjowLjB9LCJCYWNrZ3JvdW5kIjp7IiRpZCI6Ijc5IiwiQ29sb3IiOnsiJGlkIjoiODAiLCJBIjowLCJSIjoyNTUsIkciOjI1NSwiQiI6MjU1fX0sIklzVmlzaWJsZSI6dHJ1ZSwiV2lkdGgiOjAuMCwiSGVpZ2h0IjowLjAsIkJvcmRlclN0eWxlIjpudWxsLCJQYXJlbnRTdHlsZSI6bnVsbH0sIkRhdGVTdHlsZSI6eyIkaWQiOiI4MSIsIkZvbnRTZXR0aW5ncyI6eyIkaWQiOiI4MiIsIkZvbnRTaXplIjo5LCJGb250TmFtZSI6IkNhbGlicmkiLCJJc0JvbGQiOmZhbHNlLCJJc0l0YWxpYyI6ZmFsc2UsIklzVW5kZXJsaW5lZCI6ZmFsc2UsIlBhcmVudFN0eWxlIjpudWxsfSwiQXV0b1NpemUiOjAsIkZvcmVncm91bmQiOnsiJGlkIjoiODMiLCJDb2xvciI6eyIkaWQiOiI4NCIsIkEiOjI1NSwiUiI6NDMsIkciOjM4LCJCIjozNX19LCJNYXhXaWR0aCI6MjAwLjAsIk1heEhlaWdodCI6IkluZmluaXR5IiwiU21hcnRGb3JlZ3JvdW5kSXNBY3RpdmUiOmZhbHNlLCJIb3Jpem9udGFsQWxpZ25tZW50IjowLCJWZXJ0aWNhbEFsaWdubWVudCI6MCwiU21hcnRGb3JlZ3JvdW5kIjpudWxsLCJCYWNrZ3JvdW5kRmlsbFR5cGUiOjAsIk1hcmdpbiI6eyIkaWQiOiI4NSIsIlRvcCI6MC4wLCJMZWZ0IjowLjAsIlJpZ2h0IjowLjAsIkJvdHRvbSI6MC4wfSwiUGFkZGluZyI6eyIkaWQiOiI4NiIsIlRvcCI6MC4wLCJMZWZ0IjowLjAsIlJpZ2h0IjowLjAsIkJvdHRvbSI6MC4wfSwiQmFja2dyb3VuZCI6eyIkaWQiOiI4NyIsIkNvbG9yIjp7IiRpZCI6Ijg4IiwiQSI6MCwiUiI6MjU1LCJHIjoyNTUsIkIiOjI1NX19LCJJc1Zpc2libGUiOnRydWUsIldpZHRoIjowLjAsIkhlaWdodCI6MC4wLCJCb3JkZXJTdHlsZSI6bnVsbCwiUGFyZW50U3R5bGUiOm51bGx9LCJEYXRlRm9ybWF0Ijp7IiRpZCI6Ijg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5MCIsIkRhdGVQYXJ0SXNWaXNpYmxlIjpmYWxzZSwiVGltZVBhcnRJc1Zpc2libGUiOmZhbHNlfX0sIldlZWtOdW1iZXJpbmciOnsiJGlkIjoiOTEiLCJGb3JtYXQiOjAsIklzVmlzaWJsZSI6ZmFsc2UsIkxhc3RLbm93blZpc2liaWxpdHlTdGF0ZSI6ZmFsc2V9LCJJc1Zpc2libGUiOnRydWUsIlBhcmVudFN0eWxlIjpudWxsfSwiSHlwZXJsaW5rIjpudWxsLCJJbXBvcnRJZCI6bnVsbH1dLCJJZCI6IjkzOGZiZjNlLTVmYTctNGY4Yy04OWE0LThmNTlhZDNhYjEyZiIsIklzU2luZ2xlSXRlbVJvdyI6ZmFsc2V9LHsiJGlkIjoiOTIiLCJfdGFza3MiOlt7IiRpZCI6IjkzIiwiX2F0dGFjaGVkTWlsZXN0b25lcyI6W10sIlRhc2tEZWZpbml0aW9uIjp7IiRpZCI6Ijk0IiwiR3JvdXBOYW1lIjpudWxsLCJTdGFydERhdGUiOiIxOTI2LTAxLTAxVDAwOjAwOjAwWiIsIkVuZERhdGUiOiIxOTI3LTAxLTAxVDIzOjU5OjAwWiIsIlBlcmNlbnRhZ2VDb21wbGV0ZSI6bnVsbCwiU3R5bGUiOnsiJGlkIjoiOTUiLCJTaGFwZSI6MSwiU2hhcGVUaGlja25lc3MiOjAsIkR1cmF0aW9uRm9ybWF0IjowLCJJbmNsdWRlTm9uV29ya2luZ0RheXNJbkR1cmF0aW9uIjpmYWxzZSwiUGVyY2VudGFnZUNvbXBsZXRlU3R5bGUiOnsiJGlkIjoiOTYiLCJGb250U2V0dGluZ3MiOnsiJGlkIjoiOTciLCJGb250U2l6ZSI6OSwiRm9udE5hbWUiOiJDYWxpYnJpIiwiSXNCb2xkIjpmYWxzZSwiSXNJdGFsaWMiOmZhbHNlLCJJc1VuZGVybGluZWQiOmZhbHNlLCJQYXJlbnRTdHlsZSI6bnVsbH0sIkF1dG9TaXplIjowLCJGb3JlZ3JvdW5kIjp7IiRpZCI6Ijk4IiwiQ29sb3IiOnsiJGlkIjoiOTk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wIiwiVG9wIjowLjAsIkxlZnQiOjAuMCwiUmlnaHQiOjAuMCwiQm90dG9tIjowLjB9LCJQYWRkaW5nIjp7IiRpZCI6IjEwMSIsIlRvcCI6MC4wLCJMZWZ0IjowLjAsIlJpZ2h0IjowLjAsIkJvdHRvbSI6MC4wfSwiQmFja2dyb3VuZCI6eyIkaWQiOiIxMDIiLCJDb2xvciI6eyIkaWQiOiIxMDMiLCJBIjo4OSwiUiI6MCwiRyI6MCwiQiI6MH19LCJJc1Zpc2libGUiOnRydWUsIldpZHRoIjowLjAsIkhlaWdodCI6MC4wLCJCb3JkZXJTdHlsZSI6eyIkaWQiOiIxMDQiLCJMaW5lQ29sb3IiOm51bGwsIkxpbmVXZWlnaHQiOjAuMCwiTGluZVR5cGUiOjAsIlBhcmVudFN0eWxlIjpudWxsfSwiUGFyZW50U3R5bGUiOm51bGx9LCJEdXJhdGlvblN0eWxlIjp7IiRpZCI6IjEwNSIsIkZvbnRTZXR0aW5ncyI6eyIkaWQiOiIxMDYiLCJGb250U2l6ZSI6MTAsIkZvbnROYW1lIjoiQ2FsaWJyaSIsIklzQm9sZCI6ZmFsc2UsIklzSXRhbGljIjpmYWxzZSwiSXNVbmRlcmxpbmVkIjpmYWxzZSwiUGFyZW50U3R5bGUiOm51bGx9LCJBdXRvU2l6ZSI6MCwiRm9yZWdyb3VuZCI6eyIkaWQiOiIxMDciLCJDb2xvciI6eyIkaWQiOiIxMD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pZCI6IjExMiIsIkEiOjg5LCJSIjowLCJHIjowLCJCIjowfX0sIklzVmlzaWJsZSI6dHJ1ZSwiV2lkdGgiOjAuMCwiSGVpZ2h0IjowLjAsIkJvcmRlclN0eWxlIjp7IiRpZCI6IjExMyIsIkxpbmVDb2xvciI6bnVsbCwiTGluZVdlaWdodCI6MC4wLCJMaW5lVHlwZSI6MCwiUGFyZW50U3R5bGUiOm51bGx9LCJQYXJlbnRTdHlsZSI6bnVsbH0sIkhvcml6b250YWxDb25uZWN0b3JTdHlsZSI6eyIkaWQiOiIxMTQiLCJMaW5lQ29sb3IiOnsiJGlkIjoiMTE1IiwiJHR5cGUiOiJOTFJFLkNvbW1vbi5Eb20uU29saWRDb2xvckJydXNoLCBOTFJFLkNvbW1vbiIsIkNvbG9yIjp7IiRpZCI6IjExNiIsIkEiOjI1NSwiUiI6MjA0LCJHIjoyMDQsIkIiOjIwNH19LCJMaW5lV2VpZ2h0IjowLjAsIkxpbmVUeXBlIjowLCJQYXJlbnRTdHlsZSI6bnVsbH0sIlZlcnRpY2FsQ29ubmVjdG9yU3R5bGUiOnsiJGlkIjoiMTE3IiwiTGluZUNvbG9yIjp7IiRpZCI6IjExOCIsIiR0eXBlIjoiTkxSRS5Db21tb24uRG9tLlNvbGlkQ29sb3JCcnVzaCwgTkxSRS5Db21tb24iLCJDb2xvciI6eyIkaWQiOiIxMTkiLCJBIjoyNTUsIlIiOjIwNCwiRyI6MjA0LCJCIjoyMDR9fSwiTGluZVdlaWdodCI6MC4wLCJMaW5lVHlwZSI6MCwiUGFyZW50U3R5bGUiOm51bGx9LCJNYXJnaW4iOm51bGwsIlN0YXJ0RGF0ZVBvc2l0aW9uIjo0LCJFbmREYXRlUG9zaXRpb24iOjQsIkRhdGVJc1Zpc2libGUiOnRydWUsIlRpdGxlUG9zaXRpb24iOjAsIkR1cmF0aW9uUG9zaXRpb24iOjYsIlBlcmNlbnRhZ2VDb21wbGV0ZWRQb3NpdGlvbiI6MiwiU3BhY2luZyI6MywiSXNCZWxvd1RpbWViYW5kIjp0cnVlLCJQZXJjZW50YWdlQ29tcGxldGVTaGFwZU9wYWNpdHkiOjM1LCJTaGFwZVN0eWxlIjp7IiRpZCI6IjEyMCIsIk1hcmdpbiI6eyIkaWQiOiIxMjEiLCJUb3AiOjAuMCwiTGVmdCI6NC4wLCJSaWdodCI6NC4wLCJCb3R0b20iOjAuMH0sIlBhZGRpbmciOnsiJGlkIjoiMTIyIiwiVG9wIjowLjAsIkxlZnQiOjAuMCwiUmlnaHQiOjAuMCwiQm90dG9tIjowLjB9LCJCYWNrZ3JvdW5kIjp7IiRpZCI6IjEyMyIsIkNvbG9yIjp7IiRpZCI6IjEyNCIsIkEiOjI1NSwiUiI6MjU1LCJHIjoxODYsIkIiOjI1fX0sIklzVmlzaWJsZSI6dHJ1ZSwiV2lkdGgiOjAuMCwiSGVpZ2h0IjoxMC4wLCJCb3JkZXJTdHlsZSI6eyIkaWQiOiIxMjUiLCJMaW5lQ29sb3IiOnsiJGlkIjoiMTI2IiwiJHR5cGUiOiJOTFJFLkNvbW1vbi5Eb20uU29saWRDb2xvckJydXNoLCBOTFJFLkNvbW1vbiIsIkNvbG9yIjp7IiRpZCI6IjEyNyIsIkEiOjI1NSwiUiI6MjU1LCJHIjowLCJCIjowfX0sIkxpbmVXZWlnaHQiOjAuMCwiTGluZVR5cGUiOjAsIlBhcmVudFN0eWxlIjpudWxsfSwiUGFyZW50U3R5bGUiOm51bGx9LCJUaXRsZVN0eWxlIjp7IiRpZCI6IjEyOCIsIkZvbnRTZXR0aW5ncyI6eyIkaWQiOiIxMjkiLCJGb250U2l6ZSI6MTAsIkZvbnROYW1lIjoiQ2FsaWJyaSIsIklzQm9sZCI6dHJ1ZSwiSXNJdGFsaWMiOmZhbHNlLCJJc1VuZGVybGluZWQiOmZhbHNlLCJQYXJlbnRTdHlsZSI6bnVsbH0sIkF1dG9TaXplIjoyLCJGb3JlZ3JvdW5kIjp7IiRpZCI6IjEzMCIsIkNvbG9yIjp7IiRpZCI6IjEzMSIsIkEiOjI1NSwiUiI6MjU1LCJHIjoyNTUsIkIiOjI1NX19LCJNYXhXaWR0aCI6MTYwLjAsIk1heEhlaWdodCI6IkluZmluaXR5IiwiU21hcnRGb3JlZ3JvdW5kSXNBY3RpdmUiOmZhbHNlLCJIb3Jpem9udGFsQWxpZ25tZW50IjowLCJWZXJ0aWNhbEFsaWdubWVudCI6MCwiU21hcnRGb3JlZ3JvdW5kIjpudWxsLCJCYWNrZ3JvdW5kRmlsbFR5cGUiOjAsIk1hcmdpbiI6eyIkaWQiOiIxMzIiLCJUb3AiOjAuMCwiTGVmdCI6MC4wLCJSaWdodCI6MC4wLCJCb3R0b20iOjAuMH0sIlBhZGRpbmciOnsiJGlkIjoiMTMzIiwiVG9wIjowLjAsIkxlZnQiOjAuMCwiUmlnaHQiOjAuMCwiQm90dG9tIjowLjB9LCJCYWNrZ3JvdW5kIjp7IiRpZCI6IjEzNCIsIkNvbG9yIjp7IiRpZCI6IjEzNSIsIkEiOjAsIlIiOjI1NSwiRyI6MjU1LCJCIjoyNTV9fSwiSXNWaXNpYmxlIjp0cnVlLCJXaWR0aCI6MC4wLCJIZWlnaHQiOjAuMCwiQm9yZGVyU3R5bGUiOnsiJGlkIjoiMTM2IiwiTGluZUNvbG9yIjpudWxsLCJMaW5lV2VpZ2h0IjowLjAsIkxpbmVUeXBlIjowLCJQYXJlbnRTdHlsZSI6bnVsbH0sIlBhcmVudFN0eWxlIjpudWxsfSwiRGF0ZVN0eWxlIjp7IiRpZCI6IjEzNyIsIkZvbnRTZXR0aW5ncyI6eyIkaWQiOiIxMzgiLCJGb250U2l6ZSI6OS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aWQiOiIxMzkiLCJUb3AiOjAuMCwiTGVmdCI6MC4wLCJSaWdodCI6MC4wLCJCb3R0b20iOjAuMH0sIlBhZGRpbmciOnsiJGlkIjoiMTQwIiwiVG9wIjowLjAsIkxlZnQiOjAuMCwiUmlnaHQiOjAuMCwiQm90dG9tIjowLjB9LCJCYWNrZ3JvdW5kIjp7IiRpZCI6IjE0MSIsIkNvbG9yIjp7IiRpZCI6IjE0MiIsIkEiOjAsIlIiOjI1NSwiRyI6MjU1LCJCIjoyNTV9fSwiSXNWaXNpYmxlIjp0cnVlLCJXaWR0aCI6MC4wLCJIZWlnaHQiOjAuMCwiQm9yZGVyU3R5bGUiOnsiJGlkIjoiMTQzIiwiTGluZUNvbG9yIjpudWxsLCJMaW5lV2VpZ2h0IjowLjAsIkxpbmVUeXBlIjowLCJQYXJlbnRTdHlsZSI6bnVsbH0sIlBhcmVudFN0eWxlIjpudWxsfSwiRGF0ZUZvcm1hdCI6eyIkaWQiOiIxNDQ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0NSIsIkRhdGVQYXJ0SXNWaXNpYmxlIjpmYWxzZSwiVGltZVBhcnRJc1Zpc2libGUiOmZhbHNlfX0sIldlZWtOdW1iZXJpbmciOnsiJGlkIjoiMTQ2IiwiRm9ybWF0IjowLCJJc1Zpc2libGUiOmZhbHNlLCJMYXN0S25vd25WaXNpYmlsaXR5U3RhdGUiOmZhbHNlfSwiSXNWaXNpYmxlIjp0cnVlLCJQYXJlbnRTdHlsZSI6bnVsbH0sIkluZGV4IjozLCJTbWFydER1cmF0aW9uQWN0aXZhdGVkIjpmYWxzZSwiRGF0ZUZvcm1hdCI6eyIkcmVmIjoiMTQ0In0sIldlZWtOdW1iZXJpbmciOnsiJGlkIjoiMTQ3IiwiRm9ybWF0IjowLCJJc1Zpc2libGUiOmZhbHNlLCJMYXN0S25vd25WaXNpYmlsaXR5U3RhdGUiOmZhbHNlfSwiSWQiOiIyY2Q0ODEwNy03OGViLTRjZmQtYTNjYy1jNGMxNDhlY2UyYzgiLCJJbXBvcnRJZCI6bnVsbCwiVGl0bGUiOiJTdHVkaWVzIGluIEdlcm1hbnksIG1lZXRzIEhlaXNlbmJlcmciLCJOb3RlIjpudWxsLCJIeXBlcmxpbmsiOnsiJGlkIjoiMTQ4IiwiQWRkcmVzcyI6bnVsbCwiU3ViQWRkcmVzcyI6bnVsbH0sIklzQ2hhbmdlZCI6ZmFsc2UsIklzTmV3IjpmYWxzZX19XSwiX21pbGVzdG9uZXMiOlt7IiRpZCI6IjE0OSIsIklkIjoiOGEwMjE3MzUtZTk5YS00ZTA3LWI1MDUtOTg4Y2FkODZjNzQ5IiwiSW5kZXgiOjIsIkdyb3VwSWQiOm51bGwsIlRpdGxlIjoiTWFycmllcyBLaXR0eSBQdWVuaW5nIiwiRGF0ZVRpbWUiOiIxOTQwLTExLTAyVDIzOjU5OjAwWiIsIlBlcmNlbnRhZ2VDb21wbGV0ZSI6bnVsbCwiTm90ZSI6bnVsbCwiU3R5bGUiOnsiJGlkIjoiMTUwIiwiVGl0bGVQb3NpdGlvbiI6IlJpZ2h0IiwiRGF0ZVBvc2l0aW9uIjoiUmlnaHQiLCJTaGFwZVR5cGUiOjEsIlNoYXBlU2l6ZSI6MSwiU3BhY2luZyI6NSwiU2hhcGVTdHlsZSI6eyIkaWQiOiIxNTEiLCJNYXJnaW4iOnsiJHJlZiI6IjY2In0sIlBhZGRpbmciOnsiJHJlZiI6IjY3In0sIkJhY2tncm91bmQiOnsiJGlkIjoiMTUyIiwiQ29sb3IiOnsiJGlkIjoiMTUzIiwiQSI6MjU1LCJSIjoyNTUsIkciOjE4NiwiQiI6MjV9fSwiSXNWaXNpYmxlIjp0cnVlLCJXaWR0aCI6MTguMCwiSGVpZ2h0IjoyMC4wLCJCb3JkZXJTdHlsZSI6eyIkaWQiOiIxNTQiLCJMaW5lQ29sb3IiOnsiJGlkIjoiMTU1IiwiJHR5cGUiOiJOTFJFLkNvbW1vbi5Eb20uU29saWRDb2xvckJydXNoLCBOTFJFLkNvbW1vbiIsIkNvbG9yIjp7IiRpZCI6IjE1NiIsIkEiOjI1NSwiUiI6MjU1LCJHIjowLCJCIjowfX0sIkxpbmVXZWlnaHQiOjAuMCwiTGluZVR5cGUiOjAsIlBhcmVudFN0eWxlIjpudWxsfSwiUGFyZW50U3R5bGUiOm51bGx9LCJUaXRsZVN0eWxlIjp7IiRpZCI6IjE1NyIsIkZvbnRTZXR0aW5ncyI6eyIkaWQiOiIxNTgiLCJGb250U2l6ZSI6MTAsIkZvbnROYW1lIjoiQ2FsaWJyaSIsIklzQm9sZCI6dHJ1ZSwiSXNJdGFsaWMiOmZhbHNlLCJJc1VuZGVybGluZWQiOmZhbHNlLCJQYXJlbnRTdHlsZSI6bnVsbH0sIkF1dG9TaXplIjoyLCJGb3JlZ3JvdW5kIjp7IiRpZCI6IjE1OSIsIkNvbG9yIjp7IiRpZCI6IjE2MCIsIkEiOjI1NSwiUiI6MjU1LCJHIjoyNTUsIkIiOjI1NX19LCJNYXhXaWR0aCI6MTIyLjgxOTc2NzQ0MTg2MDQ1LCJNYXhIZWlnaHQiOiJJbmZpbml0eSIsIlNtYXJ0Rm9yZWdyb3VuZElzQWN0aXZlIjpmYWxzZSwiSG9yaXpvbnRhbEFsaWdubWVudCI6MCwiVmVydGljYWxBbGlnbm1lbnQiOjAsIlNtYXJ0Rm9yZWdyb3VuZCI6bnVsbCwiQmFja2dyb3VuZEZpbGxUeXBlIjowLCJNYXJnaW4iOnsiJHJlZiI6Ijc3In0sIlBhZGRpbmciOnsiJHJlZiI6Ijc4In0sIkJhY2tncm91bmQiOnsiJGlkIjoiMTYxIiwiQ29sb3IiOnsiJGlkIjoiMTYyIiwiQSI6MCwiUiI6MjU1LCJHIjoyNTUsIkIiOjI1NX19LCJJc1Zpc2libGUiOnRydWUsIldpZHRoIjowLjAsIkhlaWdodCI6MC4wLCJCb3JkZXJTdHlsZSI6bnVsbCwiUGFyZW50U3R5bGUiOm51bGx9LCJEYXRlU3R5bGUiOnsiJGlkIjoiMTYzIiwiRm9udFNldHRpbmdzIjp7IiRpZCI6IjE2NC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E2NSIsIkNvbG9yIjp7IiRpZCI6IjE2NiIsIkEiOjAsIlIiOjI1NSwiRyI6MjU1LCJCIjoyNTV9fSwiSXNWaXNpYmxlIjp0cnVlLCJXaWR0aCI6MC4wLCJIZWlnaHQiOjAuMCwiQm9yZGVyU3R5bGUiOm51bGwsIlBhcmVudFN0eWxlIjpudWxsfSwiRGF0ZUZvcm1hdCI6eyIkaWQiOiIxN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2OCIsIkRhdGVQYXJ0SXNWaXNpYmxlIjpmYWxzZSwiVGltZVBhcnRJc1Zpc2libGUiOmZhbHNlfX0sIldlZWtOdW1iZXJpbmciOnsiJGlkIjoiMTY5IiwiRm9ybWF0IjowLCJJc1Zpc2libGUiOmZhbHNlLCJMYXN0S25vd25WaXNpYmlsaXR5U3RhdGUiOmZhbHNlfSwiSXNWaXNpYmxlIjp0cnVlLCJQYXJlbnRTdHlsZSI6bnVsbH0sIkh5cGVybGluayI6bnVsbCwiSW1wb3J0SWQiOm51bGx9XSwiSWQiOiJmY2QxNDc0ZS0wMTczLTQ0NTUtYTFmYi02NGJmOTY5YmJjMjciLCJJc1NpbmdsZUl0ZW1Sb3ciOmZhbHNlfSx7IiRpZCI6IjE3MCIsIl90YXNrcyI6W10sIl9taWxlc3RvbmVzIjpbeyIkaWQiOiIxNzEiLCJJZCI6ImNlMmFiMjVmLTY3NjItNDgwZS04ZDdjLWEzZTk0YmUwZGM1ZiIsIkluZGV4Ijo0LCJHcm91cElkIjpudWxsLCJUaXRsZSI6IlBoRCBpbiBQaHlzaWNzIGZyb20gdGhlIFVuaXZlcnNpdHkgb2YgR8O2dHRpbmdlbiIsIkRhdGVUaW1lIjoiMTkyNy0wMS0wMVQyMzo1OTowMFoiLCJQZXJjZW50YWdlQ29tcGxldGUiOm51bGwsIk5vdGUiOm51bGwsIlN0eWxlIjp7IiRpZCI6IjE3MiIsIlRpdGxlUG9zaXRpb24iOiJSaWdodCIsIkRhdGVQb3NpdGlvbiI6IlJpZ2h0IiwiU2hhcGVUeXBlIjoxLCJTaGFwZVNpemUiOjEsIlNwYWNpbmciOjUsIlNoYXBlU3R5bGUiOnsiJGlkIjoiMTczIiwiTWFyZ2luIjp7IiRyZWYiOiI2NiJ9LCJQYWRkaW5nIjp7IiRyZWYiOiI2NyJ9LCJCYWNrZ3JvdW5kIjp7IiRpZCI6IjE3NCIsIkNvbG9yIjp7IiRpZCI6IjE3NSIsIkEiOjI1NSwiUiI6MjU1LCJHIjoxODYsIkIiOjI1fX0sIklzVmlzaWJsZSI6dHJ1ZSwiV2lkdGgiOjE4LjAsIkhlaWdodCI6MjAuMCwiQm9yZGVyU3R5bGUiOnsiJGlkIjoiMTc2IiwiTGluZUNvbG9yIjp7IiRpZCI6IjE3NyIsIiR0eXBlIjoiTkxSRS5Db21tb24uRG9tLlNvbGlkQ29sb3JCcnVzaCwgTkxSRS5Db21tb24iLCJDb2xvciI6eyIkaWQiOiIxNzgiLCJBIjoyNTUsIlIiOjI1NSwiRyI6MCwiQiI6MH19LCJMaW5lV2VpZ2h0IjowLjAsIkxpbmVUeXBlIjowLCJQYXJlbnRTdHlsZSI6bnVsbH0sIlBhcmVudFN0eWxlIjpudWxsfSwiVGl0bGVTdHlsZSI6eyIkaWQiOiIxNzkiLCJGb250U2V0dGluZ3MiOnsiJGlkIjoiMTgwIiwiRm9udFNpemUiOjEwLCJGb250TmFtZSI6IkNhbGlicmkiLCJJc0JvbGQiOnRydWUsIklzSXRhbGljIjpmYWxzZSwiSXNVbmRlcmxpbmVkIjpmYWxzZSwiUGFyZW50U3R5bGUiOm51bGx9LCJBdXRvU2l6ZSI6MiwiRm9yZWdyb3VuZCI6eyIkaWQiOiIxODEiLCJDb2xvciI6eyIkaWQiOiIxODIiLCJBIjoyNTUsIlIiOjI1NSwiRyI6MjU1LCJCIjoyNTV9fSwiTWF4V2lkdGgiOjE5Ny4wLCJNYXhIZWlnaHQiOiJJbmZpbml0eSIsIlNtYXJ0Rm9yZWdyb3VuZElzQWN0aXZlIjpmYWxzZSwiSG9yaXpvbnRhbEFsaWdubWVudCI6MCwiVmVydGljYWxBbGlnbm1lbnQiOjAsIlNtYXJ0Rm9yZWdyb3VuZCI6bnVsbCwiQmFja2dyb3VuZEZpbGxUeXBlIjowLCJNYXJnaW4iOnsiJHJlZiI6Ijc3In0sIlBhZGRpbmciOnsiJHJlZiI6Ijc4In0sIkJhY2tncm91bmQiOnsiJGlkIjoiMTgzIiwiQ29sb3IiOnsiJGlkIjoiMTg0IiwiQSI6MCwiUiI6MjU1LCJHIjoyNTUsIkIiOjI1NX19LCJJc1Zpc2libGUiOnRydWUsIldpZHRoIjowLjAsIkhlaWdodCI6MC4wLCJCb3JkZXJTdHlsZSI6bnVsbCwiUGFyZW50U3R5bGUiOm51bGx9LCJEYXRlU3R5bGUiOnsiJGlkIjoiMTg1IiwiRm9udFNldHRpbmdzIjp7IiRpZCI6IjE4Ni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E4NyIsIkNvbG9yIjp7IiRpZCI6IjE4OCIsIkEiOjAsIlIiOjI1NSwiRyI6MjU1LCJCIjoyNTV9fSwiSXNWaXNpYmxlIjp0cnVlLCJXaWR0aCI6MC4wLCJIZWlnaHQiOjAuMCwiQm9yZGVyU3R5bGUiOm51bGwsIlBhcmVudFN0eWxlIjpudWxsfSwiRGF0ZUZvcm1hdCI6eyIkaWQiOiIxODk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5MCIsIkRhdGVQYXJ0SXNWaXNpYmxlIjpmYWxzZSwiVGltZVBhcnRJc1Zpc2libGUiOmZhbHNlfX0sIldlZWtOdW1iZXJpbmciOnsiJGlkIjoiMTkxIiwiRm9ybWF0IjowLCJJc1Zpc2libGUiOmZhbHNlLCJMYXN0S25vd25WaXNpYmlsaXR5U3RhdGUiOmZhbHNlfSwiSXNWaXNpYmxlIjp0cnVlLCJQYXJlbnRTdHlsZSI6bnVsbH0sIkh5cGVybGluayI6bnVsbCwiSW1wb3J0SWQiOm51bGx9LHsiJGlkIjoiMTkyIiwiSWQiOiI2ZjgzMzY4Yy01ZjMxLTRmZDMtOTgyZi1hNTliNWQ3ZTAwMmUiLCJJbmRleCI6NSwiR3JvdXBJZCI6bnVsbCwiVGl0bGUiOiJQZXRlciAoc29uKSBpcyBib3JuIiwiRGF0ZVRpbWUiOiIxOTQxLTA0LTIwVDIzOjU5OjAwWiIsIlBlcmNlbnRhZ2VDb21wbGV0ZSI6bnVsbCwiTm90ZSI6bnVsbCwiU3R5bGUiOnsiJGlkIjoiMTkzIiwiVGl0bGVQb3NpdGlvbiI6IlJpZ2h0IiwiRGF0ZVBvc2l0aW9uIjoiUmlnaHQiLCJTaGFwZVR5cGUiOjEsIlNoYXBlU2l6ZSI6MSwiU3BhY2luZyI6NSwiU2hhcGVTdHlsZSI6eyIkaWQiOiIxOTQiLCJNYXJnaW4iOnsiJHJlZiI6IjY2In0sIlBhZGRpbmciOnsiJHJlZiI6IjY3In0sIkJhY2tncm91bmQiOnsiJGlkIjoiMTk1IiwiQ29sb3IiOnsiJGlkIjoiMTk2IiwiQSI6MjU1LCJSIjoyNTUsIkciOjE4NiwiQiI6MjV9fSwiSXNWaXNpYmxlIjp0cnVlLCJXaWR0aCI6MTguMCwiSGVpZ2h0IjoyMC4wLCJCb3JkZXJTdHlsZSI6eyIkaWQiOiIxOTciLCJMaW5lQ29sb3IiOnsiJGlkIjoiMTk4IiwiJHR5cGUiOiJOTFJFLkNvbW1vbi5Eb20uU29saWRDb2xvckJydXNoLCBOTFJFLkNvbW1vbiIsIkNvbG9yIjp7IiRpZCI6IjE5OSIsIkEiOjI1NSwiUiI6MjU1LCJHIjowLCJCIjowfX0sIkxpbmVXZWlnaHQiOjAuMCwiTGluZVR5cGUiOjAsIlBhcmVudFN0eWxlIjpudWxsfSwiUGFyZW50U3R5bGUiOm51bGx9LCJUaXRsZVN0eWxlIjp7IiRpZCI6IjIwMCIsIkZvbnRTZXR0aW5ncyI6eyIkaWQiOiIyMDEiLCJGb250U2l6ZSI6MTAsIkZvbnROYW1lIjoiQ2FsaWJyaSIsIklzQm9sZCI6dHJ1ZSwiSXNJdGFsaWMiOmZhbHNlLCJJc1VuZGVybGluZWQiOmZhbHNlLCJQYXJlbnRTdHlsZSI6bnVsbH0sIkF1dG9TaXplIjowLCJGb3JlZ3JvdW5kIjp7IiRpZCI6IjIwMiIsIkNvbG9yIjp7IiRpZCI6IjIw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NzcifSwiUGFkZGluZyI6eyIkcmVmIjoiNzgifSwiQmFja2dyb3VuZCI6eyIkaWQiOiIyMDQiLCJDb2xvciI6eyIkaWQiOiIyMDUiLCJBIjowLCJSIjoyNTUsIkciOjI1NSwiQiI6MjU1fX0sIklzVmlzaWJsZSI6dHJ1ZSwiV2lkdGgiOjAuMCwiSGVpZ2h0IjowLjAsIkJvcmRlclN0eWxlIjpudWxsLCJQYXJlbnRTdHlsZSI6bnVsbH0sIkRhdGVTdHlsZSI6eyIkaWQiOiIyMDYiLCJGb250U2V0dGluZ3MiOnsiJGlkIjoiMjA3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CwiVmVydGljYWxBbGlnbm1lbnQiOjAsIlNtYXJ0Rm9yZWdyb3VuZCI6bnVsbCwiQmFja2dyb3VuZEZpbGxUeXBlIjowLCJNYXJnaW4iOnsiJHJlZiI6Ijg1In0sIlBhZGRpbmciOnsiJHJlZiI6Ijg2In0sIkJhY2tncm91bmQiOnsiJGlkIjoiMjA4IiwiQ29sb3IiOnsiJGlkIjoiMjA5IiwiQSI6MCwiUiI6MjU1LCJHIjoyNTUsIkIiOjI1NX19LCJJc1Zpc2libGUiOnRydWUsIldpZHRoIjowLjAsIkhlaWdodCI6MC4wLCJCb3JkZXJTdHlsZSI6bnVsbCwiUGFyZW50U3R5bGUiOm51bGx9LCJEYXRlRm9ybWF0Ijp7IiRpZCI6IjIx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IxMSIsIkRhdGVQYXJ0SXNWaXNpYmxlIjp0cnVlLCJUaW1lUGFydElzVmlzaWJsZSI6ZmFsc2V9fSwiV2Vla051bWJlcmluZyI6eyIkaWQiOiIyMTIiLCJGb3JtYXQiOjAsIklzVmlzaWJsZSI6ZmFsc2UsIkxhc3RLbm93blZpc2liaWxpdHlTdGF0ZSI6ZmFsc2V9LCJJc1Zpc2libGUiOnRydWUsIlBhcmVudFN0eWxlIjpudWxsfSwiSHlwZXJsaW5rIjpudWxsLCJJbXBvcnRJZCI6bnVsbH1dLCJJZCI6IjY4NmNiM2VlLWMxODMtNDhhYi05ZWMwLTk2ZjdlY2IwN2ExMyIsIklzU2luZ2xlSXRlbVJvdyI6ZmFsc2V9LHsiJGlkIjoiMjEzIiwiX3Rhc2tzIjpbeyIkaWQiOiIyMTQiLCJfYXR0YWNoZWRNaWxlc3RvbmVzIjpbXSwiVGFza0RlZmluaXRpb24iOnsiJGlkIjoiMjE1IiwiR3JvdXBOYW1lIjpudWxsLCJTdGFydERhdGUiOiIxOTI5LTAxLTAxVDAwOjAwOjAwWiIsIkVuZERhdGUiOiIxOTQzLTAxLTAxVDIzOjU5OjAwWiIsIlBlcmNlbnRhZ2VDb21wbGV0ZSI6bnVsbCwiU3R5bGUiOnsiJGlkIjoiMjE2IiwiU2hhcGUiOjEsIlNoYXBlVGhpY2tuZXNzIjowLCJEdXJhdGlvbkZvcm1hdCI6MCwiSW5jbHVkZU5vbldvcmtpbmdEYXlzSW5EdXJhdGlvbiI6ZmFsc2UsIlBlcmNlbnRhZ2VDb21wbGV0ZVN0eWxlIjp7IiRpZCI6IjIxNyIsIkZvbnRTZXR0aW5ncyI6eyIkaWQiOiIyMTgiLCJGb250U2l6ZSI6OSwiRm9udE5hbWUiOiJDYWxpYnJpIiwiSXNCb2xkIjpmYWxzZSwiSXNJdGFsaWMiOmZhbHNlLCJJc1VuZGVybGluZWQiOmZhbHNlLCJQYXJlbnRTdHlsZSI6bnVsbH0sIkF1dG9TaXplIjowLCJGb3JlZ3JvdW5kIjp7IiRpZCI6IjIxOSIsIkNvbG9yIjp7IiRpZCI6IjIy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yMjEiLCJUb3AiOjAuMCwiTGVmdCI6MC4wLCJSaWdodCI6MC4wLCJCb3R0b20iOjAuMH0sIlBhZGRpbmciOnsiJGlkIjoiMjIyIiwiVG9wIjowLjAsIkxlZnQiOjAuMCwiUmlnaHQiOjAuMCwiQm90dG9tIjowLjB9LCJCYWNrZ3JvdW5kIjp7IiRpZCI6IjIyMyIsIkNvbG9yIjp7IiRpZCI6IjIyNCIsIkEiOjg5LCJSIjowLCJHIjowLCJCIjowfX0sIklzVmlzaWJsZSI6dHJ1ZSwiV2lkdGgiOjAuMCwiSGVpZ2h0IjowLjAsIkJvcmRlclN0eWxlIjp7IiRpZCI6IjIyNSIsIkxpbmVDb2xvciI6bnVsbCwiTGluZVdlaWdodCI6MC4wLCJMaW5lVHlwZSI6MCwiUGFyZW50U3R5bGUiOm51bGx9LCJQYXJlbnRTdHlsZSI6bnVsbH0sIkR1cmF0aW9uU3R5bGUiOnsiJGlkIjoiMjI2IiwiRm9udFNldHRpbmdzIjp7IiRpZCI6IjIyNyIsIkZvbnRTaXplIjoxMCwiRm9udE5hbWUiOiJDYWxpYnJpIiwiSXNCb2xkIjpmYWxzZSwiSXNJdGFsaWMiOmZhbHNlLCJJc1VuZGVybGluZWQiOmZhbHNlLCJQYXJlbnRTdHlsZSI6bnVsbH0sIkF1dG9TaXplIjowLCJGb3JlZ3JvdW5kIjp7IiRpZCI6IjIyOCIsIkNvbG9yIjp7IiRpZCI6IjIy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zMCIsIlRvcCI6MC4wLCJMZWZ0IjowLjAsIlJpZ2h0IjowLjAsIkJvdHRvbSI6MC4wfSwiUGFkZGluZyI6eyIkaWQiOiIyMzEiLCJUb3AiOjAuMCwiTGVmdCI6MC4wLCJSaWdodCI6MC4wLCJCb3R0b20iOjAuMH0sIkJhY2tncm91bmQiOnsiJGlkIjoiMjMyIiwiQ29sb3IiOnsiJGlkIjoiMjMzIiwiQSI6ODksIlIiOjAsIkciOjAsIkIiOjB9fSwiSXNWaXNpYmxlIjp0cnVlLCJXaWR0aCI6MC4wLCJIZWlnaHQiOjAuMCwiQm9yZGVyU3R5bGUiOnsiJGlkIjoiMjM0IiwiTGluZUNvbG9yIjpudWxsLCJMaW5lV2VpZ2h0IjowLjAsIkxpbmVUeXBlIjowLCJQYXJlbnRTdHlsZSI6bnVsbH0sIlBhcmVudFN0eWxlIjpudWxsfSwiSG9yaXpvbnRhbENvbm5lY3RvclN0eWxlIjp7IiRpZCI6IjIzNSIsIkxpbmVDb2xvciI6eyIkaWQiOiIyMzYiLCIkdHlwZSI6Ik5MUkUuQ29tbW9uLkRvbS5Tb2xpZENvbG9yQnJ1c2gsIE5MUkUuQ29tbW9uIiwiQ29sb3IiOnsiJGlkIjoiMjM3IiwiQSI6MjU1LCJSIjoyMDQsIkciOjIwNCwiQiI6MjA0fX0sIkxpbmVXZWlnaHQiOjAuMCwiTGluZVR5cGUiOjAsIlBhcmVudFN0eWxlIjpudWxsfSwiVmVydGljYWxDb25uZWN0b3JTdHlsZSI6eyIkaWQiOiIyMzgiLCJMaW5lQ29sb3IiOnsiJGlkIjoiMjM5IiwiJHR5cGUiOiJOTFJFLkNvbW1vbi5Eb20uU29saWRDb2xvckJydXNoLCBOTFJFLkNvbW1vbiIsIkNvbG9yIjp7IiRpZCI6IjI0MCIsIkEiOjI1NSwiUiI6MjA0LCJHIjoyMDQsIkIiOjIwNH19LCJMaW5lV2VpZ2h0IjowLjAsIkxpbmVUeXBlIjowLCJQYXJlbnRTdHlsZSI6bnVsbH0sIk1hcmdpbiI6bnVsbCwiU3RhcnREYXRlUG9zaXRpb24iOjQsIkVuZERhdGVQb3NpdGlvbiI6NCwiRGF0ZUlzVmlzaWJsZSI6dHJ1ZSwiVGl0bGVQb3NpdGlvbiI6MCwiRHVyYXRpb25Qb3NpdGlvbiI6NiwiUGVyY2VudGFnZUNvbXBsZXRlZFBvc2l0aW9uIjoyLCJTcGFjaW5nIjozLCJJc0JlbG93VGltZWJhbmQiOnRydWUsIlBlcmNlbnRhZ2VDb21wbGV0ZVNoYXBlT3BhY2l0eSI6MzUsIlNoYXBlU3R5bGUiOnsiJGlkIjoiMjQxIiwiTWFyZ2luIjp7IiRpZCI6IjI0MiIsIlRvcCI6MC4wLCJMZWZ0Ijo0LjAsIlJpZ2h0Ijo0LjAsIkJvdHRvbSI6MC4wfSwiUGFkZGluZyI6eyIkaWQiOiIyNDMiLCJUb3AiOjAuMCwiTGVmdCI6MC4wLCJSaWdodCI6MC4wLCJCb3R0b20iOjAuMH0sIkJhY2tncm91bmQiOnsiJGlkIjoiMjQ0IiwiQ29sb3IiOnsiJGlkIjoiMjQ1IiwiQSI6MjU1LCJSIjoyNTUsIkciOjE4NiwiQiI6MjV9fSwiSXNWaXNpYmxlIjp0cnVlLCJXaWR0aCI6Mjg0LjAsIkhlaWdodCI6MTAuMCwiQm9yZGVyU3R5bGUiOnsiJGlkIjoiMjQ2IiwiTGluZUNvbG9yIjp7IiRpZCI6IjI0NyIsIiR0eXBlIjoiTkxSRS5Db21tb24uRG9tLlNvbGlkQ29sb3JCcnVzaCwgTkxSRS5Db21tb24iLCJDb2xvciI6eyIkaWQiOiIyNDgiLCJBIjoyNTUsIlIiOjI1NSwiRyI6MCwiQiI6MH19LCJMaW5lV2VpZ2h0IjowLjAsIkxpbmVUeXBlIjowLCJQYXJlbnRTdHlsZSI6bnVsbH0sIlBhcmVudFN0eWxlIjpudWxsfSwiVGl0bGVTdHlsZSI6eyIkaWQiOiIyNDkiLCJGb250U2V0dGluZ3MiOnsiJGlkIjoiMjUwIiwiRm9udFNpemUiOjEwLCJGb250TmFtZSI6IkNhbGlicmkiLCJJc0JvbGQiOnRydWUsIklzSXRhbGljIjpmYWxzZSwiSXNVbmRlcmxpbmVkIjpmYWxzZSwiUGFyZW50U3R5bGUiOm51bGx9LCJBdXRvU2l6ZSI6MiwiRm9yZWdyb3VuZCI6eyIkaWQiOiIyNTEiLCJDb2xvciI6eyIkaWQiOiIyNTIiLCJBIjoyNTUsIlIiOjI1NSwiRyI6MjU1LCJCIjoyNTV9fSwiTWF4V2lkdGgiOjE4Mi4wLCJNYXhIZWlnaHQiOiJJbmZpbml0eSIsIlNtYXJ0Rm9yZWdyb3VuZElzQWN0aXZlIjpmYWxzZSwiSG9yaXpvbnRhbEFsaWdubWVudCI6MCwiVmVydGljYWxBbGlnbm1lbnQiOjAsIlNtYXJ0Rm9yZWdyb3VuZCI6bnVsbCwiQmFja2dyb3VuZEZpbGxUeXBlIjowLCJNYXJnaW4iOnsiJGlkIjoiMjUzIiwiVG9wIjowLjAsIkxlZnQiOjAuMCwiUmlnaHQiOjAuMCwiQm90dG9tIjowLjB9LCJQYWRkaW5nIjp7IiRpZCI6IjI1NCIsIlRvcCI6MC4wLCJMZWZ0IjowLjAsIlJpZ2h0IjowLjAsIkJvdHRvbSI6MC4wfSwiQmFja2dyb3VuZCI6eyIkaWQiOiIyNTUiLCJDb2xvciI6eyIkaWQiOiIyNTYiLCJBIjowLCJSIjoyNTUsIkciOjI1NSwiQiI6MjU1fX0sIklzVmlzaWJsZSI6dHJ1ZSwiV2lkdGgiOjAuMCwiSGVpZ2h0IjowLjAsIkJvcmRlclN0eWxlIjp7IiRpZCI6IjI1NyIsIkxpbmVDb2xvciI6bnVsbCwiTGluZVdlaWdodCI6MC4wLCJMaW5lVHlwZSI6MCwiUGFyZW50U3R5bGUiOm51bGx9LCJQYXJlbnRTdHlsZSI6bnVsbH0sIkRhdGVTdHlsZSI6eyIkaWQiOiIyNTgiLCJGb250U2V0dGluZ3MiOnsiJGlkIjoiMjU5IiwiRm9udFNpemUiOjk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MjYwIiwiVG9wIjowLjAsIkxlZnQiOjAuMCwiUmlnaHQiOjAuMCwiQm90dG9tIjowLjB9LCJQYWRkaW5nIjp7IiRpZCI6IjI2MSIsIlRvcCI6MC4wLCJMZWZ0IjowLjAsIlJpZ2h0IjowLjAsIkJvdHRvbSI6MC4wfSwiQmFja2dyb3VuZCI6eyIkaWQiOiIyNjIiLCJDb2xvciI6eyIkaWQiOiIyNjMiLCJBIjowLCJSIjoyNTUsIkciOjI1NSwiQiI6MjU1fX0sIklzVmlzaWJsZSI6dHJ1ZSwiV2lkdGgiOjAuMCwiSGVpZ2h0IjowLjAsIkJvcmRlclN0eWxlIjp7IiRpZCI6IjI2NCIsIkxpbmVDb2xvciI6bnVsbCwiTGluZVdlaWdodCI6MC4wLCJMaW5lVHlwZSI6MCwiUGFyZW50U3R5bGUiOm51bGx9LCJQYXJlbnRTdHlsZSI6bnVsbH0sIkRhdGVGb3JtYXQiOnsiJGlkIjoiMjY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YiLCJEYXRlUGFydElzVmlzaWJsZSI6ZmFsc2UsIlRpbWVQYXJ0SXNWaXNpYmxlIjpmYWxzZX19LCJXZWVrTnVtYmVyaW5nIjp7IiRpZCI6IjI2NyIsIkZvcm1hdCI6MCwiSXNWaXNpYmxlIjpmYWxzZSwiTGFzdEtub3duVmlzaWJpbGl0eVN0YXRlIjpmYWxzZX0sIklzVmlzaWJsZSI6dHJ1ZSwiUGFyZW50U3R5bGUiOm51bGx9LCJJbmRleCI6NiwiU21hcnREdXJhdGlvbkFjdGl2YXRlZCI6ZmFsc2UsIkRhdGVGb3JtYXQiOnsiJHJlZiI6IjI2NSJ9LCJXZWVrTnVtYmVyaW5nIjp7IiRpZCI6IjI2OCIsIkZvcm1hdCI6MCwiSXNWaXNpYmxlIjpmYWxzZSwiTGFzdEtub3duVmlzaWJpbGl0eVN0YXRlIjpmYWxzZX0sIklkIjoiNTI2MDM0MjYtOTM5Zi00MTI4LTg3M2UtMjVkMDM2NDFiMzI1IiwiSW1wb3J0SWQiOm51bGwsIlRpdGxlIjoiVGVhY2hlcyBhdCBVbml2ZXJzaXR5IG9mIENhbGlmb3JuaWEsIEJlcmtlbGV5IiwiTm90ZSI6bnVsbCwiSHlwZXJsaW5rIjp7IiRpZCI6IjI2OSIsIkFkZHJlc3MiOm51bGwsIlN1YkFkZHJlc3MiOm51bGx9LCJJc0NoYW5nZWQiOmZhbHNlLCJJc05ldyI6ZmFsc2V9fV0sIl9taWxlc3RvbmVzIjpbXSwiSWQiOiIwMDAwMDAwMC0wMDAwLTAwMDAtMDAwMC0wMDAwMDAwMDAwMDAiLCJJc1NpbmdsZUl0ZW1Sb3ciOnRydWV9XSwiSW5kZXgiOjAsIklkIjoiYTc5ZTMyZjktM2NlYi00YTRjLTkwN2UtY2E3ODY2Y2JmODZhIiwiSGVhZGVyVGV4dCI6bnVsbCwiSXNEZWZhdWx0Ijp0cnVlLCJTdHlsZSI6eyIkaWQiOiIyNzAiLCJIZWFkZXJTdHlsZSI6eyIkaWQiOiIyNzEiLCJUZXh0U3R5bGUiOnsiJGlkIjoiMjcyIiwiRm9udFNldHRpbmdzIjp7IiRpZCI6IjI3MyIsIkZvbnRTaXplIjoxMSwiRm9udE5hbWUiOiJDYWxpYnJpIiwiSXNCb2xkIjpmYWxzZSwiSXNJdGFsaWMiOmZhbHNlLCJJc1VuZGVybGluZWQiOmZhbHNlLCJQYXJlbnRTdHlsZSI6bnVsbH0sIkF1dG9TaXplIjoyLCJGb3JlZ3JvdW5kIjp7IiRpZCI6IjI3NCIsIkNvbG9yIjp7IiRpZCI6IjI3NSIsIkEiOjI1NSwiUiI6MCwiRyI6MCwiQiI6MH19LCJNYXhXaWR0aCI6MC4wLCJNYXhIZWlnaHQiOjAuMCwiU21hcnRGb3JlZ3JvdW5kSXNBY3RpdmUiOmZhbHNlLCJIb3Jpem9udGFsQWxpZ25tZW50IjowLCJWZXJ0aWNhbEFsaWdubWVudCI6MCwiU21hcnRGb3JlZ3JvdW5kIjpudWxsLCJCYWNrZ3JvdW5kRmlsbFR5cGUiOjAsIk1hcmdpbiI6eyIkaWQiOiIyNzYiLCJUb3AiOjAuMCwiTGVmdCI6MC4wLCJSaWdodCI6MC4wLCJCb3R0b20iOjAuMH0sIlBhZGRpbmciOnsiJGlkIjoiMjc3IiwiVG9wIjowLjAsIkxlZnQiOjAuMCwiUmlnaHQiOjAuMCwiQm90dG9tIjowLjB9LCJCYWNrZ3JvdW5kIjpudWxsLCJJc1Zpc2libGUiOnRydWUsIldpZHRoIjowLjAsIkhlaWdodCI6MC4wLCJCb3JkZXJTdHlsZSI6bnVsbCwiUGFyZW50U3R5bGUiOm51bGx9LCJSZWN0YW5nbGVTdHlsZSI6eyIkaWQiOiIyNzgiLCJNYXJnaW4iOnsiJGlkIjoiMjc5IiwiVG9wIjowLjAsIkxlZnQiOjAuMCwiUmlnaHQiOjAuMCwiQm90dG9tIjowLjB9LCJQYWRkaW5nIjp7IiRpZCI6IjI4MCIsIlRvcCI6MC4wLCJMZWZ0IjowLjAsIlJpZ2h0IjowLjAsIkJvdHRvbSI6MC4wfSwiQmFja2dyb3VuZCI6eyIkaWQiOiIyODEiLCJDb2xvciI6eyIkaWQiOiIyODIiLCJBIjo2MywiUiI6NjgsIkciOjExNCwiQiI6MTk2fX0sIklzVmlzaWJsZSI6dHJ1ZSwiV2lkdGgiOjAuMCwiSGVpZ2h0IjowLjAsIkJvcmRlclN0eWxlIjp7IiRpZCI6IjI4MyIsIkxpbmVDb2xvciI6eyIkaWQiOiIyODQiLCIkdHlwZSI6Ik5MUkUuQ29tbW9uLkRvbS5Tb2xpZENvbG9yQnJ1c2gsIE5MUkUuQ29tbW9uIiwiQ29sb3IiOnsiJGlkIjoiMjg1IiwiQSI6MjU1LCJSIjoyNTUsIkciOjAsIkIiOjB9fSwiTGluZVdlaWdodCI6MC4wLCJMaW5lVHlwZSI6MCwiUGFyZW50U3R5bGUiOm51bGx9LCJQYXJlbnRTdHlsZSI6bnVsbH0sIk1hcmdpbiI6eyIkaWQiOiIyODYiLCJUb3AiOjAuMCwiTGVmdCI6MC4wLCJSaWdodCI6MC4wLCJCb3R0b20iOjAuMH0sIlBhZGRpbmciOnsiJGlkIjoiMjg3IiwiVG9wIjowLjAsIkxlZnQiOjAuMCwiUmlnaHQiOjAuMCwiQm90dG9tIjowLjB9LCJCYWNrZ3JvdW5kIjpudWxsLCJJc1Zpc2libGUiOnRydWUsIldpZHRoIjowLjAsIkhlaWdodCI6MC4wLCJCb3JkZXJTdHlsZSI6bnVsbCwiUGFyZW50U3R5bGUiOm51bGx9LCJCYWNrZ3JvdW5kU3R5bGUiOnsiJGlkIjoiMjg4IiwiTWFyZ2luIjp7IiRpZCI6IjI4OSIsIlRvcCI6MC4wLCJMZWZ0IjowLjAsIlJpZ2h0IjowLjAsIkJvdHRvbSI6MC4wfSwiUGFkZGluZyI6eyIkaWQiOiIyOTAiLCJUb3AiOjAuMCwiTGVmdCI6MC4wLCJSaWdodCI6MC4wLCJCb3R0b20iOjAuMH0sIkJhY2tncm91bmQiOnsiJGlkIjoiMjkxIiwiQ29sb3IiOnsiJGlkIjoiMjkyIiwiQSI6NTEsIlIiOjE2NSwiRyI6MTY1LCJCIjoxNjV9fSwiSXNWaXNpYmxlIjp0cnVlLCJXaWR0aCI6MC4wLCJIZWlnaHQiOjAuMCwiQm9yZGVyU3R5bGUiOnsiJGlkIjoiMjkzIiwiTGluZUNvbG9yIjp7IiRpZCI6IjI5NCIsIiR0eXBlIjoiTkxSRS5Db21tb24uRG9tLlNvbGlkQ29sb3JCcnVzaCwgTkxSRS5Db21tb24iLCJDb2xvciI6eyIkaWQiOiIyOTUiLCJBIjoyNTUsIlIiOjI1NSwiRyI6MCwiQiI6MH19LCJMaW5lV2VpZ2h0IjowLjAsIkxpbmVUeXBlIjowLCJQYXJlbnRTdHlsZSI6bnVsbH0sIlBhcmVudFN0eWxlIjpudWxsfSwiTWFyZ2luIjp7IiRpZCI6IjI5NiIsIlRvcCI6MC4wLCJMZWZ0IjowLjAsIlJpZ2h0IjowLjAsIkJvdHRvbSI6MC4wfSwiUGFkZGluZyI6eyIkaWQiOiIyOTciLCJUb3AiOjAuMCwiTGVmdCI6MC4wLCJSaWdodCI6MC4wLCJCb3R0b20iOjAuMH0sIklzVmlzaWJsZSI6ZmFsc2UsIldpZHRoIjowLjAsIkhlaWdodCI6MC4wLCJCb3JkZXJTdHlsZSI6bnVsbCwiUGFyZW50U3R5bGUiOm51bGx9fV0sIklkIjoiMWZhMGZiYWEtODE3OC00OGE5LWE5YjgtMjA2ZjAwN2MyOWNmIiwiSW5kZXgiOjAsIkhlYWRlclRleHQiOiJFYXJseSBsaWZlICYgY2FyZWVyIiwiU3R5bGUiOnsiJGlkIjoiMjk4IiwiSGVhZGVyU3R5bGUiOnsiJGlkIjoiMjk5IiwiVGV4dElzVmVydGljYWwiOmZhbHNlLCJUZXh0U3R5bGUiOnsiJGlkIjoiMzAwIiwiRm9udFNldHRpbmdzIjp7IiRpZCI6IjMwMSIsIkZvbnRTaXplIjoxMiwiRm9udE5hbWUiOiJDYWxpYnJpIiwiSXNCb2xkIjp0cnVlLCJJc0l0YWxpYyI6ZmFsc2UsIklzVW5kZXJsaW5lZCI6ZmFsc2UsIlBhcmVudFN0eWxlIjpudWxsfSwiQXV0b1NpemUiOjIsIkZvcmVncm91bmQiOnsiJGlkIjoiMzAyIiwiQ29sb3IiOnsiJGlkIjoiMzAzIiwiQSI6MjU1LCJSIjoyNTUsIkciOjI1NSwiQiI6MjU1fX0sIk1heFdpZHRoIjo3OC4wMDAwMDAwMDAwMDAwMjgsIk1heEhlaWdodCI6IkluZmluaXR5IiwiU21hcnRGb3JlZ3JvdW5kSXNBY3RpdmUiOmZhbHNlLCJIb3Jpem9udGFsQWxpZ25tZW50IjowLCJWZXJ0aWNhbEFsaWdubWVudCI6MCwiU21hcnRGb3JlZ3JvdW5kIjpudWxsLCJCYWNrZ3JvdW5kRmlsbFR5cGUiOjAsIk1hcmdpbiI6eyIkaWQiOiIzMDQiLCJUb3AiOjAuMCwiTGVmdCI6MC4wLCJSaWdodCI6MC4wLCJCb3R0b20iOjAuMH0sIlBhZGRpbmciOnsiJGlkIjoiMzA1IiwiVG9wIjowLjAsIkxlZnQiOjAuMCwiUmlnaHQiOjAuMCwiQm90dG9tIjowLjB9LCJCYWNrZ3JvdW5kIjpudWxsLCJJc1Zpc2libGUiOnRydWUsIldpZHRoIjowLjAsIkhlaWdodCI6MC4wLCJCb3JkZXJTdHlsZSI6bnVsbCwiUGFyZW50U3R5bGUiOm51bGx9LCJSZWN0YW5nbGVTdHlsZSI6eyIkaWQiOiIzMDYiLCJNYXJnaW4iOnsiJGlkIjoiMzA3IiwiVG9wIjowLjAsIkxlZnQiOjAuMCwiUmlnaHQiOjAuMCwiQm90dG9tIjowLjB9LCJQYWRkaW5nIjp7IiRpZCI6IjMwOCIsIlRvcCI6MC4wLCJMZWZ0IjowLjAsIlJpZ2h0IjowLjAsIkJvdHRvbSI6MC4wfSwiQmFja2dyb3VuZCI6eyIkaWQiOiIzMDkiLCJDb2xvciI6eyIkaWQiOiIzMTAiLCJBIjoyNTUsIlIiOjQzLCJHIjozOCwiQiI6MzV9fSwiSXNWaXNpYmxlIjp0cnVlLCJXaWR0aCI6MC4wLCJIZWlnaHQiOjAuMCwiQm9yZGVyU3R5bGUiOnsiJGlkIjoiMzExIiwiTGluZUNvbG9yIjp7IiRpZCI6IjMxMiIsIiR0eXBlIjoiTkxSRS5Db21tb24uRG9tLlNvbGlkQ29sb3JCcnVzaCwgTkxSRS5Db21tb24iLCJDb2xvciI6eyIkaWQiOiIzMTMiLCJBIjoyNTUsIlIiOjIzLCJHIjo0NCwiQiI6ODF9fSwiTGluZVdlaWdodCI6MC4wLCJMaW5lVHlwZSI6MCwiUGFyZW50U3R5bGUiOm51bGx9LCJQYXJlbnRTdHlsZSI6bnVsbH0sIk1hcmdpbiI6eyIkaWQiOiIzMTQiLCJUb3AiOjAuMCwiTGVmdCI6MC4wLCJSaWdodCI6MC4wLCJCb3R0b20iOjAuMH0sIlBhZGRpbmciOnsiJGlkIjoiMzE1IiwiVG9wIjowLjAsIkxlZnQiOjAuMCwiUmlnaHQiOjAuMCwiQm90dG9tIjowLjB9LCJCYWNrZ3JvdW5kIjpudWxsLCJJc1Zpc2libGUiOnRydWUsIldpZHRoIjowLjAsIkhlaWdodCI6MC4wLCJCb3JkZXJTdHlsZSI6bnVsbCwiUGFyZW50U3R5bGUiOm51bGx9LCJCYWNrZ3JvdW5kU3R5bGUiOnsiJGlkIjoiMzE2IiwiTWFyZ2luIjp7IiRpZCI6IjMxNyIsIlRvcCI6MC4wLCJMZWZ0IjowLjAsIlJpZ2h0IjowLjAsIkJvdHRvbSI6MC4wfSwiUGFkZGluZyI6eyIkaWQiOiIzMTgiLCJUb3AiOjAuMCwiTGVmdCI6MC4wLCJSaWdodCI6MC4wLCJCb3R0b20iOjAuMH0sIkJhY2tncm91bmQiOnsiJGlkIjoiMzE5IiwiQ29sb3IiOnsiJGlkIjoiMzIwIiwiQSI6NTEsIlIiOjE2NiwiRyI6NDMsIkIiOjd9fSwiSXNWaXNpYmxlIjp0cnVlLCJXaWR0aCI6MC4wLCJIZWlnaHQiOjAuMCwiQm9yZGVyU3R5bGUiOnsiJGlkIjoiMzIxIiwiTGluZUNvbG9yIjp7IiRpZCI6IjMyMiIsIiR0eXBlIjoiTkxSRS5Db21tb24uRG9tLlNvbGlkQ29sb3JCcnVzaCwgTkxSRS5Db21tb24iLCJDb2xvciI6eyIkaWQiOiIzMjMiLCJBIjoyNTUsIlIiOjIzLCJHIjo0NCwiQiI6ODF9fSwiTGluZVdlaWdodCI6MC4wLCJMaW5lVHlwZSI6MCwiUGFyZW50U3R5bGUiOm51bGx9LCJQYXJlbnRTdHlsZSI6bnVsbH0sIklzQWJvdmVUaW1lYmFuZCI6ZmFsc2UsIlNwYWNpbmciOjIsIk1hcmdpbiI6eyIkaWQiOiIzMjQiLCJUb3AiOjAuMCwiTGVmdCI6MC4wLCJSaWdodCI6MC4wLCJCb3R0b20iOjAuMH0sIlBhZGRpbmciOnsiJGlkIjoiMzI1IiwiVG9wIjowLjAsIkxlZnQiOjAuMCwiUmlnaHQiOjAuMCwiQm90dG9tIjowLjB9LCJJc1Zpc2libGUiOnRydWUsIldpZHRoIjowLjAsIkhlaWdodCI6MC4wLCJCb3JkZXJTdHlsZSI6eyIkaWQiOiIzMjYiLCJMaW5lQ29sb3IiOm51bGwsIkxpbmVXZWlnaHQiOjAuMCwiTGluZVR5cGUiOjAsIlBhcmVudFN0eWxlIjpudWxsfSwiUGFyZW50U3R5bGUiOm51bGx9fSx7IiRpZCI6IjMyNyIsIl9hY3Rpdml0aWVzIjpbeyIkaWQiOiIzMjgiLCJfcm93cyI6W3siJGlkIjoiMzI5IiwiX3Rhc2tzIjpbXSwiX21pbGVzdG9uZXMiOlt7IiRpZCI6IjMzMCIsIklkIjoiOGU0MjlkZTktZGEzNS00MGZjLTk3OTYtY2JmMjc4NDE3M2E1IiwiSW5kZXgiOjAsIkdyb3VwSWQiOm51bGwsIlRpdGxlIjoiQXBwb2ludGVkIGFzIGRpcmVjdG9yIG9mIHRoZSBNYW5oYXR0YW4gUHJvamVjdCIsIkRhdGVUaW1lIjoiMTk0My0wNy0yMFQyMzo1OTowMFoiLCJQZXJjZW50YWdlQ29tcGxldGUiOm51bGwsIk5vdGUiOm51bGwsIlN0eWxlIjp7IiRpZCI6IjMzMSIsIlRpdGxlUG9zaXRpb24iOiJMZWZ0IiwiRGF0ZVBvc2l0aW9uIjoiTGVmdCIsIlNoYXBlVHlwZSI6MSwiU2hhcGVTaXplIjoxLCJTcGFjaW5nIjo1LCJTaGFwZVN0eWxlIjp7IiRpZCI6IjMzMiIsIk1hcmdpbiI6eyIkcmVmIjoiNjYifSwiUGFkZGluZyI6eyIkcmVmIjoiNjcifSwiQmFja2dyb3VuZCI6eyIkaWQiOiIzMzMiLCJDb2xvciI6eyIkaWQiOiIzMzQiLCJBIjoyNTUsIlIiOjI1NSwiRyI6MTg2LCJCIjoyNX19LCJJc1Zpc2libGUiOnRydWUsIldpZHRoIjoxOC4wLCJIZWlnaHQiOjIwLjAsIkJvcmRlclN0eWxlIjp7IiRpZCI6IjMzNSIsIkxpbmVDb2xvciI6eyIkaWQiOiIzMzYiLCIkdHlwZSI6Ik5MUkUuQ29tbW9uLkRvbS5Tb2xpZENvbG9yQnJ1c2gsIE5MUkUuQ29tbW9uIiwiQ29sb3IiOnsiJGlkIjoiMzM3IiwiQSI6MjU1LCJSIjoyNTUsIkciOjAsIkIiOjB9fSwiTGluZVdlaWdodCI6MC4wLCJMaW5lVHlwZSI6MCwiUGFyZW50U3R5bGUiOm51bGx9LCJQYXJlbnRTdHlsZSI6bnVsbH0sIlRpdGxlU3R5bGUiOnsiJGlkIjoiMzM4IiwiRm9udFNldHRpbmdzIjp7IiRpZCI6IjMzOSIsIkZvbnRTaXplIjoxMCwiRm9udE5hbWUiOiJDYWxpYnJpIiwiSXNCb2xkIjp0cnVlLCJJc0l0YWxpYyI6ZmFsc2UsIklzVW5kZXJsaW5lZCI6ZmFsc2UsIlBhcmVudFN0eWxlIjpudWxsfSwiQXV0b1NpemUiOjAsIkZvcmVncm91bmQiOnsiJGlkIjoiMzQwIiwiQ29sb3IiOnsiJGlkIjoiMzQx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3NyJ9LCJQYWRkaW5nIjp7IiRyZWYiOiI3OCJ9LCJCYWNrZ3JvdW5kIjp7IiRpZCI6IjM0MiIsIkNvbG9yIjp7IiRpZCI6IjM0MyIsIkEiOjAsIlIiOjI1NSwiRyI6MjU1LCJCIjoyNTV9fSwiSXNWaXNpYmxlIjp0cnVlLCJXaWR0aCI6MC4wLCJIZWlnaHQiOjAuMCwiQm9yZGVyU3R5bGUiOm51bGwsIlBhcmVudFN0eWxlIjpudWxsfSwiRGF0ZVN0eWxlIjp7IiRpZCI6IjM0NCIsIkZvbnRTZXR0aW5ncyI6eyIkaWQiOiIzNDU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yLCJWZXJ0aWNhbEFsaWdubWVudCI6MCwiU21hcnRGb3JlZ3JvdW5kIjpudWxsLCJCYWNrZ3JvdW5kRmlsbFR5cGUiOjAsIk1hcmdpbiI6eyIkcmVmIjoiODUifSwiUGFkZGluZyI6eyIkcmVmIjoiODYifSwiQmFja2dyb3VuZCI6eyIkaWQiOiIzNDYiLCJDb2xvciI6eyIkaWQiOiIzNDciLCJBIjowLCJSIjoyNTUsIkciOjI1NSwiQiI6MjU1fX0sIklzVmlzaWJsZSI6dHJ1ZSwiV2lkdGgiOjAuMCwiSGVpZ2h0IjowLjAsIkJvcmRlclN0eWxlIjpudWxsLCJQYXJlbnRTdHlsZSI6bnVsbH0sIkRhdGVGb3JtYXQiOnsiJGlkIjoiMzQ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MzQ5IiwiRGF0ZVBhcnRJc1Zpc2libGUiOmZhbHNlLCJUaW1lUGFydElzVmlzaWJsZSI6ZmFsc2V9fSwiV2Vla051bWJlcmluZyI6eyIkaWQiOiIzNTAiLCJGb3JtYXQiOjAsIklzVmlzaWJsZSI6ZmFsc2UsIkxhc3RLbm93blZpc2liaWxpdHlTdGF0ZSI6ZmFsc2V9LCJJc1Zpc2libGUiOnRydWUsIlBhcmVudFN0eWxlIjpudWxsfSwiSHlwZXJsaW5rIjpudWxsLCJJbXBvcnRJZCI6bnVsbH0seyIkaWQiOiIzNTEiLCJJZCI6IjM1Yjg1MTRkLWU1ODUtNGM0Mi05MGYzLWRiZGViZTg2OTAyZiIsIkluZGV4IjoxLCJHcm91cElkIjpudWxsLCJUaXRsZSI6IlRyaW5pdHkgdGVzdCIsIkRhdGVUaW1lIjoiMTk0NS0wNy0xNlQyMzo1OTowMFoiLCJQZXJjZW50YWdlQ29tcGxldGUiOm51bGwsIk5vdGUiOm51bGwsIlN0eWxlIjp7IiRpZCI6IjM1MiIsIlRpdGxlUG9zaXRpb24iOiJSaWdodCIsIkRhdGVQb3NpdGlvbiI6IlJpZ2h0IiwiU2hhcGVUeXBlIjoxLCJTaGFwZVNpemUiOjEsIlNwYWNpbmciOjUsIlNoYXBlU3R5bGUiOnsiJGlkIjoiMzUzIiwiTWFyZ2luIjp7IiRyZWYiOiI2NiJ9LCJQYWRkaW5nIjp7IiRyZWYiOiI2NyJ9LCJCYWNrZ3JvdW5kIjp7IiRpZCI6IjM1NCIsIkNvbG9yIjp7IiRpZCI6IjM1NSIsIkEiOjI1NSwiUiI6MjU1LCJHIjoxODYsIkIiOjI1fX0sIklzVmlzaWJsZSI6dHJ1ZSwiV2lkdGgiOjE4LjAsIkhlaWdodCI6MjAuMCwiQm9yZGVyU3R5bGUiOnsiJGlkIjoiMzU2IiwiTGluZUNvbG9yIjp7IiRpZCI6IjM1NyIsIiR0eXBlIjoiTkxSRS5Db21tb24uRG9tLlNvbGlkQ29sb3JCcnVzaCwgTkxSRS5Db21tb24iLCJDb2xvciI6eyIkaWQiOiIzNTgiLCJBIjoyNTUsIlIiOjI1NSwiRyI6MCwiQiI6MH19LCJMaW5lV2VpZ2h0IjowLjAsIkxpbmVUeXBlIjowLCJQYXJlbnRTdHlsZSI6bnVsbH0sIlBhcmVudFN0eWxlIjpudWxsfSwiVGl0bGVTdHlsZSI6eyIkaWQiOiIzNTkiLCJGb250U2V0dGluZ3MiOnsiJGlkIjoiMzYwIiwiRm9udFNpemUiOjEwLCJGb250TmFtZSI6IkNhbGlicmkiLCJJc0JvbGQiOnRydWUsIklzSXRhbGljIjpmYWxzZSwiSXNVbmRlcmxpbmVkIjpmYWxzZSwiUGFyZW50U3R5bGUiOm51bGx9LCJBdXRvU2l6ZSI6MCwiRm9yZWdyb3VuZCI6eyIkaWQiOiIzNjEiLCJDb2xvciI6eyIkaWQiOiIzNjI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3In0sIlBhZGRpbmciOnsiJHJlZiI6Ijc4In0sIkJhY2tncm91bmQiOnsiJGlkIjoiMzYzIiwiQ29sb3IiOnsiJGlkIjoiMzY0IiwiQSI6MCwiUiI6MjU1LCJHIjoyNTUsIkIiOjI1NX19LCJJc1Zpc2libGUiOnRydWUsIldpZHRoIjowLjAsIkhlaWdodCI6MC4wLCJCb3JkZXJTdHlsZSI6bnVsbCwiUGFyZW50U3R5bGUiOm51bGx9LCJEYXRlU3R5bGUiOnsiJGlkIjoiMzY1IiwiRm9udFNldHRpbmdzIjp7IiRpZCI6IjM2Ni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M2NyIsIkNvbG9yIjp7IiRpZCI6IjM2OCIsIkEiOjAsIlIiOjI1NSwiRyI6MjU1LCJCIjoyNTV9fSwiSXNWaXNpYmxlIjp0cnVlLCJXaWR0aCI6MC4wLCJIZWlnaHQiOjAuMCwiQm9yZGVyU3R5bGUiOm51bGwsIlBhcmVudFN0eWxlIjpudWxsfSwiRGF0ZUZvcm1hdCI6eyIkaWQiOiIzNjk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zNzAiLCJEYXRlUGFydElzVmlzaWJsZSI6ZmFsc2UsIlRpbWVQYXJ0SXNWaXNpYmxlIjpmYWxzZX19LCJXZWVrTnVtYmVyaW5nIjp7IiRpZCI6IjM3MSIsIkZvcm1hdCI6MCwiSXNWaXNpYmxlIjpmYWxzZSwiTGFzdEtub3duVmlzaWJpbGl0eVN0YXRlIjpmYWxzZX0sIklzVmlzaWJsZSI6dHJ1ZSwiUGFyZW50U3R5bGUiOm51bGx9LCJIeXBlcmxpbmsiOm51bGwsIkltcG9ydElkIjpudWxsfV0sIklkIjoiYTcyZjE4YzEtOTg4NC00ZTU1LTlkNmQtZGFmNTQwZTY1N2Q5IiwiSXNTaW5nbGVJdGVtUm93IjpmYWxzZX0seyIkaWQiOiIzNzIiLCJfdGFza3MiOltdLCJfbWlsZXN0b25lcyI6W3siJGlkIjoiMzczIiwiSWQiOiIzNzM1YWJjZC03YTMwLTRkYmEtODAxMi03N2YxMTBiOGJmMTMiLCJJbmRleCI6MywiR3JvdXBJZCI6bnVsbCwiVGl0bGUiOiJIaXJvc2hpbWEgYW5kIE5hZ2FzYWtpIGJvbWJpbmdzIiwiRGF0ZVRpbWUiOiIxOTQ1LTA4LTA5VDIzOjU5OjAwWiIsIlBlcmNlbnRhZ2VDb21wbGV0ZSI6bnVsbCwiTm90ZSI6bnVsbCwiU3R5bGUiOnsiJGlkIjoiMzc0IiwiVGl0bGVQb3NpdGlvbiI6IlJpZ2h0IiwiRGF0ZVBvc2l0aW9uIjoiUmlnaHQiLCJTaGFwZVR5cGUiOjEsIlNoYXBlU2l6ZSI6MSwiU3BhY2luZyI6NSwiU2hhcGVTdHlsZSI6eyIkaWQiOiIzNzUiLCJNYXJnaW4iOnsiJHJlZiI6IjY2In0sIlBhZGRpbmciOnsiJHJlZiI6IjY3In0sIkJhY2tncm91bmQiOnsiJGlkIjoiMzc2IiwiQ29sb3IiOnsiJGlkIjoiMzc3IiwiQSI6MjU1LCJSIjoyNTUsIkciOjE4NiwiQiI6MjV9fSwiSXNWaXNpYmxlIjp0cnVlLCJXaWR0aCI6MTguMCwiSGVpZ2h0IjoyMC4wLCJCb3JkZXJTdHlsZSI6eyIkaWQiOiIzNzgiLCJMaW5lQ29sb3IiOnsiJGlkIjoiMzc5IiwiJHR5cGUiOiJOTFJFLkNvbW1vbi5Eb20uU29saWRDb2xvckJydXNoLCBOTFJFLkNvbW1vbiIsIkNvbG9yIjp7IiRpZCI6IjM4MCIsIkEiOjI1NSwiUiI6MjMsIkciOjQ0LCJCIjo4MX19LCJMaW5lV2VpZ2h0IjowLjAsIkxpbmVUeXBlIjowLCJQYXJlbnRTdHlsZSI6bnVsbH0sIlBhcmVudFN0eWxlIjpudWxsfSwiVGl0bGVTdHlsZSI6eyIkaWQiOiIzODEiLCJGb250U2V0dGluZ3MiOnsiJGlkIjoiMzgyIiwiRm9udFNpemUiOjEwLCJGb250TmFtZSI6IkNhbGlicmkiLCJJc0JvbGQiOnRydWUsIklzSXRhbGljIjpmYWxzZSwiSXNVbmRlcmxpbmVkIjpmYWxzZSwiUGFyZW50U3R5bGUiOm51bGx9LCJBdXRvU2l6ZSI6MiwiRm9yZWdyb3VuZCI6eyIkaWQiOiIzODMiLCJDb2xvciI6eyIkaWQiOiIzODQiLCJBIjoyNTUsIlIiOjI1NSwiRyI6MjU1LCJCIjoyNTV9fSwiTWF4V2lkdGgiOjE0NS4xOCwiTWF4SGVpZ2h0IjoiSW5maW5pdHkiLCJTbWFydEZvcmVncm91bmRJc0FjdGl2ZSI6ZmFsc2UsIkhvcml6b250YWxBbGlnbm1lbnQiOjAsIlZlcnRpY2FsQWxpZ25tZW50IjowLCJTbWFydEZvcmVncm91bmQiOm51bGwsIkJhY2tncm91bmRGaWxsVHlwZSI6MCwiTWFyZ2luIjp7IiRyZWYiOiI3NyJ9LCJQYWRkaW5nIjp7IiRyZWYiOiI3OCJ9LCJCYWNrZ3JvdW5kIjp7IiRpZCI6IjM4NSIsIkNvbG9yIjp7IiRpZCI6IjM4NiIsIkEiOjAsIlIiOjI1NSwiRyI6MjU1LCJCIjoyNTV9fSwiSXNWaXNpYmxlIjp0cnVlLCJXaWR0aCI6MC4wLCJIZWlnaHQiOjAuMCwiQm9yZGVyU3R5bGUiOm51bGwsIlBhcmVudFN0eWxlIjpudWxsfSwiRGF0ZVN0eWxlIjp7IiRpZCI6IjM4NyIsIkZvbnRTZXR0aW5ncyI6eyIkaWQiOiIzODg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cmVmIjoiODUifSwiUGFkZGluZyI6eyIkcmVmIjoiODYifSwiQmFja2dyb3VuZCI6eyIkaWQiOiIzODkiLCJDb2xvciI6eyIkaWQiOiIzOTAiLCJBIjowLCJSIjoyNTUsIkciOjI1NSwiQiI6MjU1fX0sIklzVmlzaWJsZSI6dHJ1ZSwiV2lkdGgiOjAuMCwiSGVpZ2h0IjowLjAsIkJvcmRlclN0eWxlIjpudWxsLCJQYXJlbnRTdHlsZSI6bnVsbH0sIkRhdGVGb3JtYXQiOnsiJGlkIjoiMzk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kyIiwiRGF0ZVBhcnRJc1Zpc2libGUiOmZhbHNlLCJUaW1lUGFydElzVmlzaWJsZSI6ZmFsc2V9fSwiV2Vla051bWJlcmluZyI6eyIkaWQiOiIzOTMiLCJGb3JtYXQiOjAsIklzVmlzaWJsZSI6ZmFsc2UsIkxhc3RLbm93blZpc2liaWxpdHlTdGF0ZSI6ZmFsc2V9LCJJc1Zpc2libGUiOnRydWUsIlBhcmVudFN0eWxlIjpudWxsfSwiSHlwZXJsaW5rIjpudWxsLCJJbXBvcnRJZCI6bnVsbH0seyIkaWQiOiIzOTQiLCJJZCI6IjM3NTkxZjhjLTlhYWYtNDU5NC05ZWJlLTRjNTBhNDZmMjkyZiIsIkluZGV4IjoyLCJHcm91cElkIjpudWxsLCJUaXRsZSI6IkplYW4gVGF0bG9jayB0YWtlcyBoZXIgb3duIGxpZmUiLCJEYXRlVGltZSI6IjE5NDQtMDEtMDRUMjM6NTk6MDBaIiwiUGVyY2VudGFnZUNvbXBsZXRlIjpudWxsLCJOb3RlIjpudWxsLCJTdHlsZSI6eyIkaWQiOiIzOTUiLCJUaXRsZVBvc2l0aW9uIjoiTGVmdCIsIkRhdGVQb3NpdGlvbiI6IkxlZnQiLCJTaGFwZVR5cGUiOjEsIlNoYXBlU2l6ZSI6MSwiU3BhY2luZyI6NSwiU2hhcGVTdHlsZSI6eyIkaWQiOiIzOTYiLCJNYXJnaW4iOnsiJHJlZiI6IjY2In0sIlBhZGRpbmciOnsiJHJlZiI6IjY3In0sIkJhY2tncm91bmQiOnsiJGlkIjoiMzk3IiwiQ29sb3IiOnsiJGlkIjoiMzk4IiwiQSI6MjU1LCJSIjoyNTUsIkciOjE4NiwiQiI6MjV9fSwiSXNWaXNpYmxlIjp0cnVlLCJXaWR0aCI6MTguMCwiSGVpZ2h0IjoyMC4wLCJCb3JkZXJTdHlsZSI6eyIkaWQiOiIzOTkiLCJMaW5lQ29sb3IiOnsiJGlkIjoiNDAwIiwiJHR5cGUiOiJOTFJFLkNvbW1vbi5Eb20uU29saWRDb2xvckJydXNoLCBOTFJFLkNvbW1vbiIsIkNvbG9yIjp7IiRpZCI6IjQwMSIsIkEiOjI1NSwiUiI6MjU1LCJHIjowLCJCIjowfX0sIkxpbmVXZWlnaHQiOjAuMCwiTGluZVR5cGUiOjAsIlBhcmVudFN0eWxlIjpudWxsfSwiUGFyZW50U3R5bGUiOm51bGx9LCJUaXRsZVN0eWxlIjp7IiRpZCI6IjQwMiIsIkZvbnRTZXR0aW5ncyI6eyIkaWQiOiI0MDMiLCJGb250U2l6ZSI6MTAsIkZvbnROYW1lIjoiQ2FsaWJyaSIsIklzQm9sZCI6dHJ1ZSwiSXNJdGFsaWMiOmZhbHNlLCJJc1VuZGVybGluZWQiOmZhbHNlLCJQYXJlbnRTdHlsZSI6bnVsbH0sIkF1dG9TaXplIjowLCJGb3JlZ3JvdW5kIjp7IiRpZCI6IjQwNCIsIkNvbG9yIjp7IiRpZCI6IjQwNS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NzcifSwiUGFkZGluZyI6eyIkcmVmIjoiNzgifSwiQmFja2dyb3VuZCI6eyIkaWQiOiI0MDYiLCJDb2xvciI6eyIkaWQiOiI0MDciLCJBIjowLCJSIjoyNTUsIkciOjI1NSwiQiI6MjU1fX0sIklzVmlzaWJsZSI6dHJ1ZSwiV2lkdGgiOjAuMCwiSGVpZ2h0IjowLjAsIkJvcmRlclN0eWxlIjpudWxsLCJQYXJlbnRTdHlsZSI6bnVsbH0sIkRhdGVTdHlsZSI6eyIkaWQiOiI0MDgiLCJGb250U2V0dGluZ3MiOnsiJGlkIjoiNDA5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HJlZiI6Ijg1In0sIlBhZGRpbmciOnsiJHJlZiI6Ijg2In0sIkJhY2tncm91bmQiOnsiJGlkIjoiNDEwIiwiQ29sb3IiOnsiJGlkIjoiNDExIiwiQSI6MCwiUiI6MjU1LCJHIjoyNTUsIkIiOjI1NX19LCJJc1Zpc2libGUiOnRydWUsIldpZHRoIjowLjAsIkhlaWdodCI6MC4wLCJCb3JkZXJTdHlsZSI6bnVsbCwiUGFyZW50U3R5bGUiOm51bGx9LCJEYXRlRm9ybWF0Ijp7IiRpZCI6IjQx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xMyIsIkRhdGVQYXJ0SXNWaXNpYmxlIjpmYWxzZSwiVGltZVBhcnRJc1Zpc2libGUiOmZhbHNlfX0sIldlZWtOdW1iZXJpbmciOnsiJGlkIjoiNDE0IiwiRm9ybWF0IjowLCJJc1Zpc2libGUiOmZhbHNlLCJMYXN0S25vd25WaXNpYmlsaXR5U3RhdGUiOmZhbHNlfSwiSXNWaXNpYmxlIjp0cnVlLCJQYXJlbnRTdHlsZSI6bnVsbH0sIkh5cGVybGluayI6bnVsbCwiSW1wb3J0SWQiOm51bGx9XSwiSWQiOiJmNTc5YmUxYi0wOTFmLTQ2OGMtYjNiYi0wMDVjZTJhZjQxOTQiLCJJc1NpbmdsZUl0ZW1Sb3ciOmZhbHNlfSx7IiRpZCI6IjQxNSIsIl90YXNrcyI6W10sIl9taWxlc3RvbmVzIjpbeyIkaWQiOiI0MTYiLCJJZCI6IjBhYjg3MTk3LTUxZDMtNDYzOC1hOTllLTA5YTkzNGVhYTUwOCIsIkluZGV4Ijo1LCJHcm91cElkIjpudWxsLCJUaXRsZSI6Ik1lZXRzIHdpdGggUHJlc2lkZW50IFRydW1hbiIsIkRhdGVUaW1lIjoiMTk0NS0xMC0wMVQyMzo1OTowMFoiLCJQZXJjZW50YWdlQ29tcGxldGUiOm51bGwsIk5vdGUiOm51bGwsIlN0eWxlIjp7IiRpZCI6IjQxNyIsIlRpdGxlUG9zaXRpb24iOiJSaWdodCIsIkRhdGVQb3NpdGlvbiI6IlJpZ2h0IiwiU2hhcGVUeXBlIjoxLCJTaGFwZVNpemUiOjEsIlNwYWNpbmciOjUsIlNoYXBlU3R5bGUiOnsiJGlkIjoiNDE4IiwiTWFyZ2luIjp7IiRyZWYiOiI2NiJ9LCJQYWRkaW5nIjp7IiRyZWYiOiI2NyJ9LCJCYWNrZ3JvdW5kIjp7IiRpZCI6IjQxOSIsIkNvbG9yIjp7IiRpZCI6IjQyMCIsIkEiOjI1NSwiUiI6MjU1LCJHIjoxODYsIkIiOjI1fX0sIklzVmlzaWJsZSI6dHJ1ZSwiV2lkdGgiOjE4LjAsIkhlaWdodCI6MjAuMCwiQm9yZGVyU3R5bGUiOnsiJGlkIjoiNDIxIiwiTGluZUNvbG9yIjp7IiRpZCI6IjQyMiIsIiR0eXBlIjoiTkxSRS5Db21tb24uRG9tLlNvbGlkQ29sb3JCcnVzaCwgTkxSRS5Db21tb24iLCJDb2xvciI6eyIkaWQiOiI0MjMiLCJBIjoyNTUsIlIiOjI1NSwiRyI6MCwiQiI6MH19LCJMaW5lV2VpZ2h0IjowLjAsIkxpbmVUeXBlIjowLCJQYXJlbnRTdHlsZSI6bnVsbH0sIlBhcmVudFN0eWxlIjpudWxsfSwiVGl0bGVTdHlsZSI6eyIkaWQiOiI0MjQiLCJGb250U2V0dGluZ3MiOnsiJGlkIjoiNDI1IiwiRm9udFNpemUiOjEwLCJGb250TmFtZSI6IkNhbGlicmkiLCJJc0JvbGQiOnRydWUsIklzSXRhbGljIjpmYWxzZSwiSXNVbmRlcmxpbmVkIjpmYWxzZSwiUGFyZW50U3R5bGUiOm51bGx9LCJBdXRvU2l6ZSI6MCwiRm9yZWdyb3VuZCI6eyIkaWQiOiI0MjYiLCJDb2xvciI6eyIkaWQiOiI0Mjc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3In0sIlBhZGRpbmciOnsiJHJlZiI6Ijc4In0sIkJhY2tncm91bmQiOnsiJGlkIjoiNDI4IiwiQ29sb3IiOnsiJGlkIjoiNDI5IiwiQSI6MCwiUiI6MjU1LCJHIjoyNTUsIkIiOjI1NX19LCJJc1Zpc2libGUiOnRydWUsIldpZHRoIjowLjAsIkhlaWdodCI6MC4wLCJCb3JkZXJTdHlsZSI6bnVsbCwiUGFyZW50U3R5bGUiOm51bGx9LCJEYXRlU3R5bGUiOnsiJGlkIjoiNDMwIiwiRm9udFNldHRpbmdzIjp7IiRpZCI6IjQzMS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QzMiIsIkNvbG9yIjp7IiRpZCI6IjQzMyIsIkEiOjAsIlIiOjI1NSwiRyI6MjU1LCJCIjoyNTV9fSwiSXNWaXNpYmxlIjp0cnVlLCJXaWR0aCI6MC4wLCJIZWlnaHQiOjAuMCwiQm9yZGVyU3R5bGUiOm51bGwsIlBhcmVudFN0eWxlIjpudWxsfSwiRGF0ZUZvcm1hdCI6eyIkaWQiOiI0MzQ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MzUiLCJEYXRlUGFydElzVmlzaWJsZSI6ZmFsc2UsIlRpbWVQYXJ0SXNWaXNpYmxlIjpmYWxzZX19LCJXZWVrTnVtYmVyaW5nIjp7IiRpZCI6IjQzNiIsIkZvcm1hdCI6MCwiSXNWaXNpYmxlIjpmYWxzZSwiTGFzdEtub3duVmlzaWJpbGl0eVN0YXRlIjpmYWxzZX0sIklzVmlzaWJsZSI6dHJ1ZSwiUGFyZW50U3R5bGUiOm51bGx9LCJIeXBlcmxpbmsiOm51bGwsIkltcG9ydElkIjpudWxsfSx7IiRpZCI6IjQzNyIsIklkIjoiMzgyNGFhNjEtYjk1OS00YWRmLWIyMmEtYzRkZWNlZWY3MzYxIiwiSW5kZXgiOjQsIkdyb3VwSWQiOm51bGwsIlRpdGxlIjoiS2F0aGVyaW5lIChkYXVnaHRlcikgaXMgYm9ybiIsIkRhdGVUaW1lIjoiMTk0NC0xMi0wN1QyMzo1OTowMFoiLCJQZXJjZW50YWdlQ29tcGxldGUiOm51bGwsIk5vdGUiOm51bGwsIlN0eWxlIjp7IiRpZCI6IjQzOCIsIlRpdGxlUG9zaXRpb24iOiJMZWZ0IiwiRGF0ZVBvc2l0aW9uIjoiTGVmdCIsIlNoYXBlVHlwZSI6MSwiU2hhcGVTaXplIjoxLCJTcGFjaW5nIjo1LCJTaGFwZVN0eWxlIjp7IiRpZCI6IjQzOSIsIk1hcmdpbiI6eyIkcmVmIjoiNjYifSwiUGFkZGluZyI6eyIkcmVmIjoiNjcifSwiQmFja2dyb3VuZCI6eyIkaWQiOiI0NDAiLCJDb2xvciI6eyIkaWQiOiI0NDEiLCJBIjoyNTUsIlIiOjI1NSwiRyI6MTg2LCJCIjoyNX19LCJJc1Zpc2libGUiOnRydWUsIldpZHRoIjoxOC4wLCJIZWlnaHQiOjIwLjAsIkJvcmRlclN0eWxlIjp7IiRpZCI6IjQ0MiIsIkxpbmVDb2xvciI6eyIkaWQiOiI0NDMiLCIkdHlwZSI6Ik5MUkUuQ29tbW9uLkRvbS5Tb2xpZENvbG9yQnJ1c2gsIE5MUkUuQ29tbW9uIiwiQ29sb3IiOnsiJGlkIjoiNDQ0IiwiQSI6MjU1LCJSIjoyNTUsIkciOjAsIkIiOjB9fSwiTGluZVdlaWdodCI6MC4wLCJMaW5lVHlwZSI6MCwiUGFyZW50U3R5bGUiOm51bGx9LCJQYXJlbnRTdHlsZSI6bnVsbH0sIlRpdGxlU3R5bGUiOnsiJGlkIjoiNDQ1IiwiRm9udFNldHRpbmdzIjp7IiRpZCI6IjQ0NiIsIkZvbnRTaXplIjoxMCwiRm9udE5hbWUiOiJDYWxpYnJpIiwiSXNCb2xkIjp0cnVlLCJJc0l0YWxpYyI6ZmFsc2UsIklzVW5kZXJsaW5lZCI6ZmFsc2UsIlBhcmVudFN0eWxlIjpudWxsfSwiQXV0b1NpemUiOjAsIkZvcmVncm91bmQiOnsiJGlkIjoiNDQ3IiwiQ29sb3IiOnsiJGlkIjoiNDQ4IiwiQSI6MjU1LCJSIjoyNTUsIkciOjI1NSwiQiI6MjU1fX0sIk1heFdpZHRoIjoyMDAuMCwiTWF4SGVpZ2h0IjoiSW5maW5pdHkiLCJTbWFydEZvcmVncm91bmRJc0FjdGl2ZSI6ZmFsc2UsIkhvcml6b250YWxBbGlnbm1lbnQiOjIsIlZlcnRpY2FsQWxpZ25tZW50IjowLCJTbWFydEZvcmVncm91bmQiOm51bGwsIkJhY2tncm91bmRGaWxsVHlwZSI6MCwiTWFyZ2luIjp7IiRyZWYiOiI3NyJ9LCJQYWRkaW5nIjp7IiRyZWYiOiI3OCJ9LCJCYWNrZ3JvdW5kIjp7IiRpZCI6IjQ0OSIsIkNvbG9yIjp7IiRpZCI6IjQ1MCIsIkEiOjAsIlIiOjI1NSwiRyI6MjU1LCJCIjoyNTV9fSwiSXNWaXNpYmxlIjp0cnVlLCJXaWR0aCI6MC4wLCJIZWlnaHQiOjAuMCwiQm9yZGVyU3R5bGUiOm51bGwsIlBhcmVudFN0eWxlIjpudWxsfSwiRGF0ZVN0eWxlIjp7IiRpZCI6IjQ1MSIsIkZvbnRTZXR0aW5ncyI6eyIkaWQiOiI0NTI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yLCJWZXJ0aWNhbEFsaWdubWVudCI6MCwiU21hcnRGb3JlZ3JvdW5kIjpudWxsLCJCYWNrZ3JvdW5kRmlsbFR5cGUiOjAsIk1hcmdpbiI6eyIkcmVmIjoiODUifSwiUGFkZGluZyI6eyIkcmVmIjoiODYifSwiQmFja2dyb3VuZCI6eyIkaWQiOiI0NTMiLCJDb2xvciI6eyIkaWQiOiI0NTQiLCJBIjowLCJSIjoyNTUsIkciOjI1NSwiQiI6MjU1fX0sIklzVmlzaWJsZSI6dHJ1ZSwiV2lkdGgiOjAuMCwiSGVpZ2h0IjowLjAsIkJvcmRlclN0eWxlIjpudWxsLCJQYXJlbnRTdHlsZSI6bnVsbH0sIkRhdGVGb3JtYXQiOnsiJGlkIjoiNDU1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DU2IiwiRGF0ZVBhcnRJc1Zpc2libGUiOnRydWUsIlRpbWVQYXJ0SXNWaXNpYmxlIjpmYWxzZX19LCJXZWVrTnVtYmVyaW5nIjp7IiRpZCI6IjQ1NyIsIkZvcm1hdCI6MCwiSXNWaXNpYmxlIjpmYWxzZSwiTGFzdEtub3duVmlzaWJpbGl0eVN0YXRlIjpmYWxzZX0sIklzVmlzaWJsZSI6dHJ1ZSwiUGFyZW50U3R5bGUiOm51bGx9LCJIeXBlcmxpbmsiOm51bGwsIkltcG9ydElkIjpudWxsfV0sIklkIjoiOGNmNzNmMmQtMTFiMi00NDUwLThlZmEtYWRkMTRiODcyNzQ4IiwiSXNTaW5nbGVJdGVtUm93IjpmYWxzZX1dLCJJbmRleCI6MCwiSWQiOiI2MjhmMGJiMC00OGNlLTQ0ZDEtOGM5ZS02YjJmNjlhYzc2NGMiLCJIZWFkZXJUZXh0IjpudWxsLCJJc0RlZmF1bHQiOnRydWUsIlN0eWxlIjp7IiRpZCI6IjQ1OCIsIkhlYWRlclN0eWxlIjp7IiRpZCI6IjQ1OSIsIlRleHRTdHlsZSI6eyIkaWQiOiI0NjAiLCJGb250U2V0dGluZ3MiOnsiJGlkIjoiNDYxIiwiRm9udFNpemUiOjExLCJGb250TmFtZSI6IkNhbGlicmkiLCJJc0JvbGQiOmZhbHNlLCJJc0l0YWxpYyI6ZmFsc2UsIklzVW5kZXJsaW5lZCI6ZmFsc2UsIlBhcmVudFN0eWxlIjpudWxsfSwiQXV0b1NpemUiOjIsIkZvcmVncm91bmQiOnsiJGlkIjoiNDYyIiwiQ29sb3IiOnsiJGlkIjoiNDYzIiwiQSI6MjU1LCJSIjowLCJHIjowLCJCIjowfX0sIk1heFdpZHRoIjowLjAsIk1heEhlaWdodCI6MC4wLCJTbWFydEZvcmVncm91bmRJc0FjdGl2ZSI6ZmFsc2UsIkhvcml6b250YWxBbGlnbm1lbnQiOjAsIlZlcnRpY2FsQWxpZ25tZW50IjowLCJTbWFydEZvcmVncm91bmQiOm51bGwsIkJhY2tncm91bmRGaWxsVHlwZSI6MCwiTWFyZ2luIjp7IiRpZCI6IjQ2NCIsIlRvcCI6MC4wLCJMZWZ0IjowLjAsIlJpZ2h0IjowLjAsIkJvdHRvbSI6MC4wfSwiUGFkZGluZyI6eyIkaWQiOiI0NjUiLCJUb3AiOjAuMCwiTGVmdCI6MC4wLCJSaWdodCI6MC4wLCJCb3R0b20iOjAuMH0sIkJhY2tncm91bmQiOm51bGwsIklzVmlzaWJsZSI6dHJ1ZSwiV2lkdGgiOjAuMCwiSGVpZ2h0IjowLjAsIkJvcmRlclN0eWxlIjpudWxsLCJQYXJlbnRTdHlsZSI6bnVsbH0sIlJlY3RhbmdsZVN0eWxlIjp7IiRpZCI6IjQ2NiIsIk1hcmdpbiI6eyIkaWQiOiI0NjciLCJUb3AiOjAuMCwiTGVmdCI6MC4wLCJSaWdodCI6MC4wLCJCb3R0b20iOjAuMH0sIlBhZGRpbmciOnsiJGlkIjoiNDY4IiwiVG9wIjowLjAsIkxlZnQiOjAuMCwiUmlnaHQiOjAuMCwiQm90dG9tIjowLjB9LCJCYWNrZ3JvdW5kIjp7IiRpZCI6IjQ2OSIsIkNvbG9yIjp7IiRpZCI6IjQ3MCIsIkEiOjYzLCJSIjo2OCwiRyI6MTE0LCJCIjoxOTZ9fSwiSXNWaXNpYmxlIjp0cnVlLCJXaWR0aCI6MC4wLCJIZWlnaHQiOjAuMCwiQm9yZGVyU3R5bGUiOnsiJGlkIjoiNDcxIiwiTGluZUNvbG9yIjp7IiRpZCI6IjQ3MiIsIiR0eXBlIjoiTkxSRS5Db21tb24uRG9tLlNvbGlkQ29sb3JCcnVzaCwgTkxSRS5Db21tb24iLCJDb2xvciI6eyIkaWQiOiI0NzMiLCJBIjoyNTUsIlIiOjI1NSwiRyI6MCwiQiI6MH19LCJMaW5lV2VpZ2h0IjowLjAsIkxpbmVUeXBlIjowLCJQYXJlbnRTdHlsZSI6bnVsbH0sIlBhcmVudFN0eWxlIjpudWxsfSwiTWFyZ2luIjp7IiRpZCI6IjQ3NCIsIlRvcCI6MC4wLCJMZWZ0IjowLjAsIlJpZ2h0IjowLjAsIkJvdHRvbSI6MC4wfSwiUGFkZGluZyI6eyIkaWQiOiI0NzUiLCJUb3AiOjAuMCwiTGVmdCI6MC4wLCJSaWdodCI6MC4wLCJCb3R0b20iOjAuMH0sIkJhY2tncm91bmQiOm51bGwsIklzVmlzaWJsZSI6dHJ1ZSwiV2lkdGgiOjAuMCwiSGVpZ2h0IjowLjAsIkJvcmRlclN0eWxlIjpudWxsLCJQYXJlbnRTdHlsZSI6bnVsbH0sIkJhY2tncm91bmRTdHlsZSI6eyIkaWQiOiI0NzYiLCJNYXJnaW4iOnsiJGlkIjoiNDc3IiwiVG9wIjowLjAsIkxlZnQiOjAuMCwiUmlnaHQiOjAuMCwiQm90dG9tIjowLjB9LCJQYWRkaW5nIjp7IiRpZCI6IjQ3OCIsIlRvcCI6MC4wLCJMZWZ0IjowLjAsIlJpZ2h0IjowLjAsIkJvdHRvbSI6MC4wfSwiQmFja2dyb3VuZCI6eyIkaWQiOiI0NzkiLCJDb2xvciI6eyIkaWQiOiI0ODAiLCJBIjo1MSwiUiI6MTY1LCJHIjoxNjUsIkIiOjE2NX19LCJJc1Zpc2libGUiOnRydWUsIldpZHRoIjowLjAsIkhlaWdodCI6MC4wLCJCb3JkZXJTdHlsZSI6eyIkaWQiOiI0ODEiLCJMaW5lQ29sb3IiOnsiJGlkIjoiNDgyIiwiJHR5cGUiOiJOTFJFLkNvbW1vbi5Eb20uU29saWRDb2xvckJydXNoLCBOTFJFLkNvbW1vbiIsIkNvbG9yIjp7IiRpZCI6IjQ4MyIsIkEiOjI1NSwiUiI6MjU1LCJHIjowLCJCIjowfX0sIkxpbmVXZWlnaHQiOjAuMCwiTGluZVR5cGUiOjAsIlBhcmVudFN0eWxlIjpudWxsfSwiUGFyZW50U3R5bGUiOm51bGx9LCJNYXJnaW4iOnsiJGlkIjoiNDg0IiwiVG9wIjowLjAsIkxlZnQiOjAuMCwiUmlnaHQiOjAuMCwiQm90dG9tIjowLjB9LCJQYWRkaW5nIjp7IiRpZCI6IjQ4NSIsIlRvcCI6MC4wLCJMZWZ0IjowLjAsIlJpZ2h0IjowLjAsIkJvdHRvbSI6MC4wfSwiSXNWaXNpYmxlIjpmYWxzZSwiV2lkdGgiOjAuMCwiSGVpZ2h0IjowLjAsIkJvcmRlclN0eWxlIjpudWxsLCJQYXJlbnRTdHlsZSI6bnVsbH19XSwiSWQiOiIwZTljNWFmYS1hNmRjLTQxNmYtYTI0Yi1kZDcwN2YzNjk2ODEiLCJJbmRleCI6MSwiSGVhZGVyVGV4dCI6Ik1hbmhhdHRhbiBQcm9qZWN0IiwiU3R5bGUiOnsiJGlkIjoiNDg2IiwiSGVhZGVyU3R5bGUiOnsiJGlkIjoiNDg3IiwiVGV4dElzVmVydGljYWwiOmZhbHNlLCJUZXh0U3R5bGUiOnsiJGlkIjoiNDg4IiwiRm9udFNldHRpbmdzIjp7IiRpZCI6IjQ4OSIsIkZvbnRTaXplIjoxMiwiRm9udE5hbWUiOiJDYWxpYnJpIiwiSXNCb2xkIjp0cnVlLCJJc0l0YWxpYyI6ZmFsc2UsIklzVW5kZXJsaW5lZCI6ZmFsc2UsIlBhcmVudFN0eWxlIjpudWxsfSwiQXV0b1NpemUiOjIsIkZvcmVncm91bmQiOnsiJGlkIjoiNDkwIiwiQ29sb3IiOnsiJGlkIjoiNDkxIiwiQSI6MjU1LCJSIjoyNTUsIkciOjI1NSwiQiI6MjU1fX0sIk1heFdpZHRoIjo3OC4wMDAwMDAwMDAwMDAwMjgsIk1heEhlaWdodCI6IkluZmluaXR5IiwiU21hcnRGb3JlZ3JvdW5kSXNBY3RpdmUiOmZhbHNlLCJIb3Jpem9udGFsQWxpZ25tZW50IjowLCJWZXJ0aWNhbEFsaWdubWVudCI6MCwiU21hcnRGb3JlZ3JvdW5kIjpudWxsLCJCYWNrZ3JvdW5kRmlsbFR5cGUiOjAsIk1hcmdpbiI6eyIkaWQiOiI0OTIiLCJUb3AiOjAuMCwiTGVmdCI6MC4wLCJSaWdodCI6MC4wLCJCb3R0b20iOjAuMH0sIlBhZGRpbmciOnsiJGlkIjoiNDkzIiwiVG9wIjowLjAsIkxlZnQiOjAuMCwiUmlnaHQiOjAuMCwiQm90dG9tIjowLjB9LCJCYWNrZ3JvdW5kIjpudWxsLCJJc1Zpc2libGUiOnRydWUsIldpZHRoIjowLjAsIkhlaWdodCI6MC4wLCJCb3JkZXJTdHlsZSI6bnVsbCwiUGFyZW50U3R5bGUiOm51bGx9LCJSZWN0YW5nbGVTdHlsZSI6eyIkaWQiOiI0OTQiLCJNYXJnaW4iOnsiJGlkIjoiNDk1IiwiVG9wIjowLjAsIkxlZnQiOjAuMCwiUmlnaHQiOjAuMCwiQm90dG9tIjowLjB9LCJQYWRkaW5nIjp7IiRpZCI6IjQ5NiIsIlRvcCI6MC4wLCJMZWZ0IjowLjAsIlJpZ2h0IjowLjAsIkJvdHRvbSI6MC4wfSwiQmFja2dyb3VuZCI6eyIkaWQiOiI0OTciLCJDb2xvciI6eyIkaWQiOiI0OTgiLCJBIjoyNTUsIlIiOjQzLCJHIjozOCwiQiI6MzV9fSwiSXNWaXNpYmxlIjp0cnVlLCJXaWR0aCI6MC4wLCJIZWlnaHQiOjAuMCwiQm9yZGVyU3R5bGUiOnsiJGlkIjoiNDk5IiwiTGluZUNvbG9yIjp7IiRpZCI6IjUwMCIsIiR0eXBlIjoiTkxSRS5Db21tb24uRG9tLlNvbGlkQ29sb3JCcnVzaCwgTkxSRS5Db21tb24iLCJDb2xvciI6eyIkaWQiOiI1MDEiLCJBIjoyNTUsIlIiOjg4LCJHIjozOSwiQiI6N319LCJMaW5lV2VpZ2h0IjowLjAsIkxpbmVUeXBlIjowLCJQYXJlbnRTdHlsZSI6bnVsbH0sIlBhcmVudFN0eWxlIjpudWxsfSwiTWFyZ2luIjp7IiRpZCI6IjUwMiIsIlRvcCI6MC4wLCJMZWZ0IjowLjAsIlJpZ2h0IjowLjAsIkJvdHRvbSI6MC4wfSwiUGFkZGluZyI6eyIkaWQiOiI1MDMiLCJUb3AiOjAuMCwiTGVmdCI6MC4wLCJSaWdodCI6MC4wLCJCb3R0b20iOjAuMH0sIkJhY2tncm91bmQiOm51bGwsIklzVmlzaWJsZSI6dHJ1ZSwiV2lkdGgiOjAuMCwiSGVpZ2h0IjowLjAsIkJvcmRlclN0eWxlIjpudWxsLCJQYXJlbnRTdHlsZSI6bnVsbH0sIkJhY2tncm91bmRTdHlsZSI6eyIkaWQiOiI1MDQiLCJNYXJnaW4iOnsiJGlkIjoiNTA1IiwiVG9wIjowLjAsIkxlZnQiOjAuMCwiUmlnaHQiOjAuMCwiQm90dG9tIjowLjB9LCJQYWRkaW5nIjp7IiRpZCI6IjUwNiIsIlRvcCI6MC4wLCJMZWZ0IjowLjAsIlJpZ2h0IjowLjAsIkJvdHRvbSI6MC4wfSwiQmFja2dyb3VuZCI6eyIkaWQiOiI1MDciLCJDb2xvciI6eyIkaWQiOiI1MDgiLCJBIjo1MSwiUiI6MTY2LCJHIjo0MywiQiI6N319LCJJc1Zpc2libGUiOnRydWUsIldpZHRoIjowLjAsIkhlaWdodCI6MC4wLCJCb3JkZXJTdHlsZSI6eyIkaWQiOiI1MDkiLCJMaW5lQ29sb3IiOnsiJGlkIjoiNTEwIiwiJHR5cGUiOiJOTFJFLkNvbW1vbi5Eb20uU29saWRDb2xvckJydXNoLCBOTFJFLkNvbW1vbiIsIkNvbG9yIjp7IiRpZCI6IjUxMSIsIkEiOjI1NSwiUiI6ODgsIkciOjM5LCJCIjo3fX0sIkxpbmVXZWlnaHQiOjAuMCwiTGluZVR5cGUiOjAsIlBhcmVudFN0eWxlIjpudWxsfSwiUGFyZW50U3R5bGUiOm51bGx9LCJJc0Fib3ZlVGltZWJhbmQiOmZhbHNlLCJTcGFjaW5nIjoyLCJNYXJnaW4iOnsiJGlkIjoiNTEyIiwiVG9wIjowLjAsIkxlZnQiOjAuMCwiUmlnaHQiOjAuMCwiQm90dG9tIjowLjB9LCJQYWRkaW5nIjp7IiRpZCI6IjUxMyIsIlRvcCI6MC4wLCJMZWZ0IjowLjAsIlJpZ2h0IjowLjAsIkJvdHRvbSI6MC4wfSwiSXNWaXNpYmxlIjp0cnVlLCJXaWR0aCI6MC4wLCJIZWlnaHQiOjAuMCwiQm9yZGVyU3R5bGUiOnsiJGlkIjoiNTE0IiwiTGluZUNvbG9yIjpudWxsLCJMaW5lV2VpZ2h0IjowLjAsIkxpbmVUeXBlIjowLCJQYXJlbnRTdHlsZSI6bnVsbH0sIlBhcmVudFN0eWxlIjpudWxsfX0seyIkaWQiOiI1MTUiLCJfYWN0aXZpdGllcyI6W3siJGlkIjoiNTE2IiwiX3Jvd3MiOlt7IiRpZCI6IjUxNyIsIl90YXNrcyI6W10sIl9taWxlc3RvbmVzIjpbeyIkaWQiOiI1MTgiLCJJZCI6IjIzNjc4ZTJlLWM5YjYtNDQ3Mi04MzZkLWFkN2M4ZGFhNmU2OSIsIkluZGV4IjoxLCJHcm91cElkIjpudWxsLCJUaXRsZSI6IkFFQyBlbWVyZ2VuY3kgbWVldGluZyIsIkRhdGVUaW1lIjoiMTk0OS0wOC0wMVQyMzo1OTowMFoiLCJQZXJjZW50YWdlQ29tcGxldGUiOm51bGwsIk5vdGUiOm51bGwsIlN0eWxlIjp7IiRpZCI6IjUxOSIsIlRpdGxlUG9zaXRpb24iOiJSaWdodCIsIkRhdGVQb3NpdGlvbiI6IlJpZ2h0IiwiU2hhcGVUeXBlIjoxLCJTaGFwZVNpemUiOjEsIlNwYWNpbmciOjUsIlNoYXBlU3R5bGUiOnsiJGlkIjoiNTIwIiwiTWFyZ2luIjp7IiRyZWYiOiI2NiJ9LCJQYWRkaW5nIjp7IiRyZWYiOiI2NyJ9LCJCYWNrZ3JvdW5kIjp7IiRpZCI6IjUyMSIsIkNvbG9yIjp7IiRpZCI6IjUyMiIsIkEiOjI1NSwiUiI6MjU1LCJHIjoxODYsIkIiOjI1fX0sIklzVmlzaWJsZSI6dHJ1ZSwiV2lkdGgiOjE4LjAsIkhlaWdodCI6MjAuMCwiQm9yZGVyU3R5bGUiOnsiJGlkIjoiNTIzIiwiTGluZUNvbG9yIjp7IiRpZCI6IjUyNCIsIiR0eXBlIjoiTkxSRS5Db21tb24uRG9tLlNvbGlkQ29sb3JCcnVzaCwgTkxSRS5Db21tb24iLCJDb2xvciI6eyIkaWQiOiI1MjUiLCJBIjoyNTUsIlIiOjI0NCwiRyI6MTE2LCJCIjo1OH19LCJMaW5lV2VpZ2h0IjoxLjMzMzMzMzM3LCJMaW5lVHlwZSI6MCwiUGFyZW50U3R5bGUiOm51bGx9LCJQYXJlbnRTdHlsZSI6bnVsbH0sIlRpdGxlU3R5bGUiOnsiJGlkIjoiNTI2IiwiRm9udFNldHRpbmdzIjp7IiRpZCI6IjUyNyIsIkZvbnRTaXplIjoxMCwiRm9udE5hbWUiOiJDYWxpYnJpIiwiSXNCb2xkIjp0cnVlLCJJc0l0YWxpYyI6ZmFsc2UsIklzVW5kZXJsaW5lZCI6ZmFsc2UsIlBhcmVudFN0eWxlIjpudWxsfSwiQXV0b1NpemUiOjAsIkZvcmVncm91bmQiOnsiJGlkIjoiNTI4IiwiQ29sb3IiOnsiJGlkIjoiNTI5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yZWYiOiI3NyJ9LCJQYWRkaW5nIjp7IiRyZWYiOiI3OCJ9LCJCYWNrZ3JvdW5kIjp7IiRpZCI6IjUzMCIsIkNvbG9yIjp7IiRpZCI6IjUzMSIsIkEiOjAsIlIiOjI1NSwiRyI6MjU1LCJCIjoyNTV9fSwiSXNWaXNpYmxlIjp0cnVlLCJXaWR0aCI6MC4wLCJIZWlnaHQiOjAuMCwiQm9yZGVyU3R5bGUiOm51bGwsIlBhcmVudFN0eWxlIjpudWxsfSwiRGF0ZVN0eWxlIjp7IiRpZCI6IjUzMiIsIkZvbnRTZXR0aW5ncyI6eyIkaWQiOiI1MzM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cmVmIjoiODUifSwiUGFkZGluZyI6eyIkcmVmIjoiODYifSwiQmFja2dyb3VuZCI6eyIkaWQiOiI1MzQiLCJDb2xvciI6eyIkaWQiOiI1MzUiLCJBIjowLCJSIjoyNTUsIkciOjI1NSwiQiI6MjU1fX0sIklzVmlzaWJsZSI6dHJ1ZSwiV2lkdGgiOjAuMCwiSGVpZ2h0IjowLjAsIkJvcmRlclN0eWxlIjpudWxsLCJQYXJlbnRTdHlsZSI6bnVsbH0sIkRhdGVGb3JtYXQiOnsiJGlkIjoiNTM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M3IiwiRGF0ZVBhcnRJc1Zpc2libGUiOmZhbHNlLCJUaW1lUGFydElzVmlzaWJsZSI6ZmFsc2V9fSwiV2Vla051bWJlcmluZyI6eyIkaWQiOiI1MzgiLCJGb3JtYXQiOjAsIklzVmlzaWJsZSI6ZmFsc2UsIkxhc3RLbm93blZpc2liaWxpdHlTdGF0ZSI6ZmFsc2V9LCJJc1Zpc2libGUiOnRydWUsIlBhcmVudFN0eWxlIjpudWxsfSwiSHlwZXJsaW5rIjpudWxsLCJJbXBvcnRJZCI6bnVsbH0seyIkaWQiOiI1MzkiLCJJZCI6IjkwNTc0OTZjLTBmYzktNDI3My1iYjdjLWY2NGE4N2ZiZDQ3YiIsIkluZGV4IjowLCJHcm91cElkIjpudWxsLCJUaXRsZSI6IkNvbmdyZXNzaW9uYWwgaGVhcmluZyIsIkRhdGVUaW1lIjoiMTk0OS0wNi0wMVQyMzo1OTowMFoiLCJQZXJjZW50YWdlQ29tcGxldGUiOm51bGwsIk5vdGUiOm51bGwsIlN0eWxlIjp7IiRpZCI6IjU0MCIsIlRpdGxlUG9zaXRpb24iOiJMZWZ0IiwiRGF0ZVBvc2l0aW9uIjoiTGVmdCIsIlNoYXBlVHlwZSI6MSwiU2hhcGVTaXplIjoxLCJTcGFjaW5nIjo1LCJTaGFwZVN0eWxlIjp7IiRpZCI6IjU0MSIsIk1hcmdpbiI6eyIkcmVmIjoiNjYifSwiUGFkZGluZyI6eyIkcmVmIjoiNjcifSwiQmFja2dyb3VuZCI6eyIkaWQiOiI1NDIiLCJDb2xvciI6eyIkaWQiOiI1NDMiLCJBIjoyNTUsIlIiOjI1NSwiRyI6MTg2LCJCIjoyNX19LCJJc1Zpc2libGUiOnRydWUsIldpZHRoIjoxOC4wLCJIZWlnaHQiOjIwLjAsIkJvcmRlclN0eWxlIjp7IiRpZCI6IjU0NCIsIkxpbmVDb2xvciI6eyIkaWQiOiI1NDUiLCIkdHlwZSI6Ik5MUkUuQ29tbW9uLkRvbS5Tb2xpZENvbG9yQnJ1c2gsIE5MUkUuQ29tbW9uIiwiQ29sb3IiOnsiJGlkIjoiNTQ2IiwiQSI6MjU1LCJSIjoyNDQsIkciOjExNiwiQiI6NTh9fSwiTGluZVdlaWdodCI6MS4zMzMzMzMzNywiTGluZVR5cGUiOjAsIlBhcmVudFN0eWxlIjpudWxsfSwiUGFyZW50U3R5bGUiOm51bGx9LCJUaXRsZVN0eWxlIjp7IiRpZCI6IjU0NyIsIkZvbnRTZXR0aW5ncyI6eyIkaWQiOiI1NDgiLCJGb250U2l6ZSI6MTAsIkZvbnROYW1lIjoiQ2FsaWJyaSIsIklzQm9sZCI6dHJ1ZSwiSXNJdGFsaWMiOmZhbHNlLCJJc1VuZGVybGluZWQiOmZhbHNlLCJQYXJlbnRTdHlsZSI6bnVsbH0sIkF1dG9TaXplIjowLCJGb3JlZ3JvdW5kIjp7IiRpZCI6IjU0OSIsIkNvbG9yIjp7IiRpZCI6IjU1MCIsIkEiOjI1NSwiUiI6MjU1LCJHIjoyNTUsIkIiOjI1NX19LCJNYXhXaWR0aCI6MjAwLjAsIk1heEhlaWdodCI6IkluZmluaXR5IiwiU21hcnRGb3JlZ3JvdW5kSXNBY3RpdmUiOmZhbHNlLCJIb3Jpem9udGFsQWxpZ25tZW50IjoyLCJWZXJ0aWNhbEFsaWdubWVudCI6MCwiU21hcnRGb3JlZ3JvdW5kIjpudWxsLCJCYWNrZ3JvdW5kRmlsbFR5cGUiOjAsIk1hcmdpbiI6eyIkcmVmIjoiNzcifSwiUGFkZGluZyI6eyIkcmVmIjoiNzgifSwiQmFja2dyb3VuZCI6eyIkaWQiOiI1NTEiLCJDb2xvciI6eyIkaWQiOiI1NTIiLCJBIjowLCJSIjoyNTUsIkciOjI1NSwiQiI6MjU1fX0sIklzVmlzaWJsZSI6dHJ1ZSwiV2lkdGgiOjAuMCwiSGVpZ2h0IjowLjAsIkJvcmRlclN0eWxlIjpudWxsLCJQYXJlbnRTdHlsZSI6bnVsbH0sIkRhdGVTdHlsZSI6eyIkaWQiOiI1NTMiLCJGb250U2V0dGluZ3MiOnsiJGlkIjoiNTU0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iwiVmVydGljYWxBbGlnbm1lbnQiOjAsIlNtYXJ0Rm9yZWdyb3VuZCI6bnVsbCwiQmFja2dyb3VuZEZpbGxUeXBlIjowLCJNYXJnaW4iOnsiJHJlZiI6Ijg1In0sIlBhZGRpbmciOnsiJHJlZiI6Ijg2In0sIkJhY2tncm91bmQiOnsiJGlkIjoiNTU1IiwiQ29sb3IiOnsiJGlkIjoiNTU2IiwiQSI6MCwiUiI6MjU1LCJHIjoyNTUsIkIiOjI1NX19LCJJc1Zpc2libGUiOnRydWUsIldpZHRoIjowLjAsIkhlaWdodCI6MC4wLCJCb3JkZXJTdHlsZSI6bnVsbCwiUGFyZW50U3R5bGUiOm51bGx9LCJEYXRlRm9ybWF0Ijp7IiRpZCI6IjU1N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U1OCIsIkRhdGVQYXJ0SXNWaXNpYmxlIjpmYWxzZSwiVGltZVBhcnRJc1Zpc2libGUiOmZhbHNlfX0sIldlZWtOdW1iZXJpbmciOnsiJGlkIjoiNTU5IiwiRm9ybWF0IjowLCJJc1Zpc2libGUiOmZhbHNlLCJMYXN0S25vd25WaXNpYmlsaXR5U3RhdGUiOmZhbHNlfSwiSXNWaXNpYmxlIjp0cnVlLCJQYXJlbnRTdHlsZSI6bnVsbH0sIkh5cGVybGluayI6bnVsbCwiSW1wb3J0SWQiOm51bGx9XSwiSWQiOiI1MTljZGU3MC1hODk4LTQ5NGEtYjA1OC05NmQ0Y2YwYWIwZDMiLCJJc1NpbmdsZUl0ZW1Sb3ciOmZhbHNlfSx7IiRpZCI6IjU2MCIsIl90YXNrcyI6W10sIl9taWxlc3RvbmVzIjpbeyIkaWQiOiI1NjEiLCJJZCI6IjUyMDA0MWQ1LTAyYzYtNGNkNy04YzU3LWE4OGVjODA2NDA1MyIsIkluZGV4IjoyLCJHcm91cElkIjpudWxsLCJUaXRsZSI6Ikh5ZHJvZ2VuIGJvbWIgYXBwcm92ZWQgVGVsbGVyIGFwcG9pbnRlZCIsIkRhdGVUaW1lIjoiMTk1MC0wMS0wMVQyMzo1OTowMFoiLCJQZXJjZW50YWdlQ29tcGxldGUiOm51bGwsIk5vdGUiOm51bGwsIlN0eWxlIjp7IiRpZCI6IjU2MiIsIlRpdGxlUG9zaXRpb24iOiJMZWZ0IiwiRGF0ZVBvc2l0aW9uIjoiTGVmdCIsIlNoYXBlVHlwZSI6MSwiU2hhcGVTaXplIjoxLCJTcGFjaW5nIjo1LCJTaGFwZVN0eWxlIjp7IiRpZCI6IjU2MyIsIk1hcmdpbiI6eyIkcmVmIjoiNjYifSwiUGFkZGluZyI6eyIkcmVmIjoiNjcifSwiQmFja2dyb3VuZCI6eyIkaWQiOiI1NjQiLCJDb2xvciI6eyIkaWQiOiI1NjUiLCJBIjoyNTUsIlIiOjI1NSwiRyI6MTg2LCJCIjoyNX19LCJJc1Zpc2libGUiOnRydWUsIldpZHRoIjoxOC4wLCJIZWlnaHQiOjIwLjAsIkJvcmRlclN0eWxlIjp7IiRpZCI6IjU2NiIsIkxpbmVDb2xvciI6eyIkaWQiOiI1NjciLCIkdHlwZSI6Ik5MUkUuQ29tbW9uLkRvbS5Tb2xpZENvbG9yQnJ1c2gsIE5MUkUuQ29tbW9uIiwiQ29sb3IiOnsiJGlkIjoiNTY4IiwiQSI6MjU1LCJSIjoyNTUsIkciOjAsIkIiOjB9fSwiTGluZVdlaWdodCI6MC4wLCJMaW5lVHlwZSI6MCwiUGFyZW50U3R5bGUiOm51bGx9LCJQYXJlbnRTdHlsZSI6bnVsbH0sIlRpdGxlU3R5bGUiOnsiJGlkIjoiNTY5IiwiRm9udFNldHRpbmdzIjp7IiRpZCI6IjU3MCIsIkZvbnRTaXplIjoxMCwiRm9udE5hbWUiOiJDYWxpYnJpIiwiSXNCb2xkIjp0cnVlLCJJc0l0YWxpYyI6ZmFsc2UsIklzVW5kZXJsaW5lZCI6ZmFsc2UsIlBhcmVudFN0eWxlIjpudWxsfSwiQXV0b1NpemUiOjIsIkZvcmVncm91bmQiOnsiJGlkIjoiNTcxIiwiQ29sb3IiOnsiJGlkIjoiNTcyIiwiQSI6MjU1LCJSIjoyNTUsIkciOjI1NSwiQiI6MjU1fX0sIk1heFdpZHRoIjoxMTEuMCwiTWF4SGVpZ2h0IjoiSW5maW5pdHkiLCJTbWFydEZvcmVncm91bmRJc0FjdGl2ZSI6ZmFsc2UsIkhvcml6b250YWxBbGlnbm1lbnQiOjIsIlZlcnRpY2FsQWxpZ25tZW50IjowLCJTbWFydEZvcmVncm91bmQiOm51bGwsIkJhY2tncm91bmRGaWxsVHlwZSI6MCwiTWFyZ2luIjp7IiRyZWYiOiI3NyJ9LCJQYWRkaW5nIjp7IiRyZWYiOiI3OCJ9LCJCYWNrZ3JvdW5kIjp7IiRpZCI6IjU3MyIsIkNvbG9yIjp7IiRpZCI6IjU3NCIsIkEiOjAsIlIiOjI1NSwiRyI6MjU1LCJCIjoyNTV9fSwiSXNWaXNpYmxlIjp0cnVlLCJXaWR0aCI6MC4wLCJIZWlnaHQiOjAuMCwiQm9yZGVyU3R5bGUiOm51bGwsIlBhcmVudFN0eWxlIjpudWxsfSwiRGF0ZVN0eWxlIjp7IiRpZCI6IjU3NSIsIkZvbnRTZXR0aW5ncyI6eyIkaWQiOiI1NzY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yLCJWZXJ0aWNhbEFsaWdubWVudCI6MCwiU21hcnRGb3JlZ3JvdW5kIjpudWxsLCJCYWNrZ3JvdW5kRmlsbFR5cGUiOjAsIk1hcmdpbiI6eyIkcmVmIjoiODUifSwiUGFkZGluZyI6eyIkcmVmIjoiODYifSwiQmFja2dyb3VuZCI6eyIkaWQiOiI1NzciLCJDb2xvciI6eyIkaWQiOiI1NzgiLCJBIjowLCJSIjoyNTUsIkciOjI1NSwiQiI6MjU1fX0sIklzVmlzaWJsZSI6dHJ1ZSwiV2lkdGgiOjAuMCwiSGVpZ2h0IjowLjAsIkJvcmRlclN0eWxlIjpudWxsLCJQYXJlbnRTdHlsZSI6bnVsbH0sIkRhdGVGb3JtYXQiOnsiJGlkIjoiNTc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AiLCJEYXRlUGFydElzVmlzaWJsZSI6ZmFsc2UsIlRpbWVQYXJ0SXNWaXNpYmxlIjpmYWxzZX19LCJXZWVrTnVtYmVyaW5nIjp7IiRpZCI6IjU4MSIsIkZvcm1hdCI6MCwiSXNWaXNpYmxlIjpmYWxzZSwiTGFzdEtub3duVmlzaWJpbGl0eVN0YXRlIjpmYWxzZX0sIklzVmlzaWJsZSI6dHJ1ZSwiUGFyZW50U3R5bGUiOm51bGx9LCJIeXBlcmxpbmsiOm51bGwsIkltcG9ydElkIjpudWxsfSx7IiRpZCI6IjU4MiIsIklkIjoiMGU0NzY5YzItZjI2Ni00YmQzLTgzYzktYmFiZjU5Y2I4MjEyIiwiSW5kZXgiOjMsIkdyb3VwSWQiOm51bGwsIlRpdGxlIjoiTGV0dGVyIGFnYWluc3QgXHJcbk9wcGVuaGVpbWVyIiwiRGF0ZVRpbWUiOiIxOTUzLTExLTA3VDIzOjU5OjAwWiIsIlBlcmNlbnRhZ2VDb21wbGV0ZSI6bnVsbCwiTm90ZSI6bnVsbCwiU3R5bGUiOnsiJGlkIjoiNTgzIiwiVGl0bGVQb3NpdGlvbiI6IlJpZ2h0IiwiRGF0ZVBvc2l0aW9uIjoiUmlnaHQiLCJTaGFwZVR5cGUiOjEsIlNoYXBlU2l6ZSI6MSwiU3BhY2luZyI6NSwiU2hhcGVTdHlsZSI6eyIkaWQiOiI1ODQiLCJNYXJnaW4iOnsiJHJlZiI6IjY2In0sIlBhZGRpbmciOnsiJHJlZiI6IjY3In0sIkJhY2tncm91bmQiOnsiJGlkIjoiNTg1IiwiQ29sb3IiOnsiJGlkIjoiNTg2IiwiQSI6MjU1LCJSIjoyNTUsIkciOjE4NiwiQiI6MjV9fSwiSXNWaXNpYmxlIjp0cnVlLCJXaWR0aCI6MTguMCwiSGVpZ2h0IjoyMC4wLCJCb3JkZXJTdHlsZSI6eyIkaWQiOiI1ODciLCJMaW5lQ29sb3IiOnsiJGlkIjoiNTg4IiwiJHR5cGUiOiJOTFJFLkNvbW1vbi5Eb20uU29saWRDb2xvckJydXNoLCBOTFJFLkNvbW1vbiIsIkNvbG9yIjp7IiRpZCI6IjU4OSIsIkEiOjI1NSwiUiI6MjU1LCJHIjowLCJCIjowfX0sIkxpbmVXZWlnaHQiOjAuMCwiTGluZVR5cGUiOjAsIlBhcmVudFN0eWxlIjpudWxsfSwiUGFyZW50U3R5bGUiOm51bGx9LCJUaXRsZVN0eWxlIjp7IiRpZCI6IjU5MCIsIkZvbnRTZXR0aW5ncyI6eyIkaWQiOiI1OTEiLCJGb250U2l6ZSI6MTAsIkZvbnROYW1lIjoiQ2FsaWJyaSIsIklzQm9sZCI6dHJ1ZSwiSXNJdGFsaWMiOmZhbHNlLCJJc1VuZGVybGluZWQiOmZhbHNlLCJQYXJlbnRTdHlsZSI6bnVsbH0sIkF1dG9TaXplIjowLCJGb3JlZ3JvdW5kIjp7IiRpZCI6IjU5MiIsIkNvbG9yIjp7IiRpZCI6IjU5MyIsIkEiOjI1NSwiUiI6MjU1LCJHIjoyNTUsIkIiOjI1NX19LCJNYXhXaWR0aCI6MjAwLjAsIk1heEhlaWdodCI6IkluZmluaXR5IiwiU21hcnRGb3JlZ3JvdW5kSXNBY3RpdmUiOmZhbHNlLCJIb3Jpem9udGFsQWxpZ25tZW50IjowLCJWZXJ0aWNhbEFsaWdubWVudCI6MCwiU21hcnRGb3JlZ3JvdW5kIjpudWxsLCJCYWNrZ3JvdW5kRmlsbFR5cGUiOjAsIk1hcmdpbiI6eyIkcmVmIjoiNzcifSwiUGFkZGluZyI6eyIkcmVmIjoiNzgifSwiQmFja2dyb3VuZCI6eyIkaWQiOiI1OTQiLCJDb2xvciI6eyIkaWQiOiI1OTUiLCJBIjowLCJSIjoyNTUsIkciOjI1NSwiQiI6MjU1fX0sIklzVmlzaWJsZSI6dHJ1ZSwiV2lkdGgiOjAuMCwiSGVpZ2h0IjowLjAsIkJvcmRlclN0eWxlIjpudWxsLCJQYXJlbnRTdHlsZSI6bnVsbH0sIkRhdGVTdHlsZSI6eyIkaWQiOiI1OTYiLCJGb250U2V0dGluZ3MiOnsiJGlkIjoiNTk3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CwiVmVydGljYWxBbGlnbm1lbnQiOjAsIlNtYXJ0Rm9yZWdyb3VuZCI6bnVsbCwiQmFja2dyb3VuZEZpbGxUeXBlIjowLCJNYXJnaW4iOnsiJHJlZiI6Ijg1In0sIlBhZGRpbmciOnsiJHJlZiI6Ijg2In0sIkJhY2tncm91bmQiOnsiJGlkIjoiNTk4IiwiQ29sb3IiOnsiJGlkIjoiNTk5IiwiQSI6MCwiUiI6MjU1LCJHIjoyNTUsIkIiOjI1NX19LCJJc1Zpc2libGUiOnRydWUsIldpZHRoIjowLjAsIkhlaWdodCI6MC4wLCJCb3JkZXJTdHlsZSI6bnVsbCwiUGFyZW50U3R5bGUiOm51bGx9LCJEYXRlRm9ybWF0Ijp7IiRpZCI6IjYwM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AxIiwiRGF0ZVBhcnRJc1Zpc2libGUiOmZhbHNlLCJUaW1lUGFydElzVmlzaWJsZSI6ZmFsc2V9fSwiV2Vla051bWJlcmluZyI6eyIkaWQiOiI2MDIiLCJGb3JtYXQiOjAsIklzVmlzaWJsZSI6ZmFsc2UsIkxhc3RLbm93blZpc2liaWxpdHlTdGF0ZSI6ZmFsc2V9LCJJc1Zpc2libGUiOnRydWUsIlBhcmVudFN0eWxlIjpudWxsfSwiSHlwZXJsaW5rIjpudWxsLCJJbXBvcnRJZCI6bnVsbH0seyIkaWQiOiI2MDMiLCJJZCI6ImNiMGZlZjM3LTBmYjgtNGVhOC1hMmFlLTY1MTYwNDA0OGFhYyIsIkluZGV4Ijo0LCJHcm91cElkIjpudWxsLCJUaXRsZSI6Ikxld2lzIFN0cmF1c3MnIFxyXG5TZW5hdGUgaGVhcmluZyIsIkRhdGVUaW1lIjoiMTk1OS0wNi0xOVQyMzo1OTowMFoiLCJQZXJjZW50YWdlQ29tcGxldGUiOm51bGwsIk5vdGUiOm51bGwsIlN0eWxlIjp7IiRpZCI6IjYwNCIsIlRpdGxlUG9zaXRpb24iOiJSaWdodCIsIkRhdGVQb3NpdGlvbiI6IlJpZ2h0IiwiU2hhcGVUeXBlIjoxLCJTaGFwZVNpemUiOjEsIlNwYWNpbmciOjUsIlNoYXBlU3R5bGUiOnsiJGlkIjoiNjA1IiwiTWFyZ2luIjp7IiRyZWYiOiI2NiJ9LCJQYWRkaW5nIjp7IiRyZWYiOiI2NyJ9LCJCYWNrZ3JvdW5kIjp7IiRpZCI6IjYwNiIsIkNvbG9yIjp7IiRpZCI6IjYwNyIsIkEiOjI1NSwiUiI6MjU1LCJHIjoxODYsIkIiOjI1fX0sIklzVmlzaWJsZSI6dHJ1ZSwiV2lkdGgiOjE4LjAsIkhlaWdodCI6MjAuMCwiQm9yZGVyU3R5bGUiOnsiJGlkIjoiNjA4IiwiTGluZUNvbG9yIjp7IiRpZCI6IjYwOSIsIiR0eXBlIjoiTkxSRS5Db21tb24uRG9tLlNvbGlkQ29sb3JCcnVzaCwgTkxSRS5Db21tb24iLCJDb2xvciI6eyIkaWQiOiI2MTAiLCJBIjoyNTUsIlIiOjI1NSwiRyI6MCwiQiI6MH19LCJMaW5lV2VpZ2h0IjowLjAsIkxpbmVUeXBlIjowLCJQYXJlbnRTdHlsZSI6bnVsbH0sIlBhcmVudFN0eWxlIjpudWxsfSwiVGl0bGVTdHlsZSI6eyIkaWQiOiI2MTEiLCJGb250U2V0dGluZ3MiOnsiJGlkIjoiNjEyIiwiRm9udFNpemUiOjEwLCJGb250TmFtZSI6IkNhbGlicmkiLCJJc0JvbGQiOnRydWUsIklzSXRhbGljIjpmYWxzZSwiSXNVbmRlcmxpbmVkIjpmYWxzZSwiUGFyZW50U3R5bGUiOm51bGx9LCJBdXRvU2l6ZSI6MCwiRm9yZWdyb3VuZCI6eyIkaWQiOiI2MTMiLCJDb2xvciI6eyIkaWQiOiI2MTQ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HJlZiI6Ijc3In0sIlBhZGRpbmciOnsiJHJlZiI6Ijc4In0sIkJhY2tncm91bmQiOnsiJGlkIjoiNjE1IiwiQ29sb3IiOnsiJGlkIjoiNjE2IiwiQSI6MCwiUiI6MjU1LCJHIjoyNTUsIkIiOjI1NX19LCJJc1Zpc2libGUiOnRydWUsIldpZHRoIjowLjAsIkhlaWdodCI6MC4wLCJCb3JkZXJTdHlsZSI6bnVsbCwiUGFyZW50U3R5bGUiOm51bGx9LCJEYXRlU3R5bGUiOnsiJGlkIjoiNjE3IiwiRm9udFNldHRpbmdzIjp7IiRpZCI6IjYxOC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YxOSIsIkNvbG9yIjp7IiRpZCI6IjYyMCIsIkEiOjAsIlIiOjI1NSwiRyI6MjU1LCJCIjoyNTV9fSwiSXNWaXNpYmxlIjp0cnVlLCJXaWR0aCI6MC4wLCJIZWlnaHQiOjAuMCwiQm9yZGVyU3R5bGUiOm51bGwsIlBhcmVudFN0eWxlIjpudWxsfSwiRGF0ZUZvcm1hdCI6eyIkaWQiOiI2Mj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yMiIsIkRhdGVQYXJ0SXNWaXNpYmxlIjpmYWxzZSwiVGltZVBhcnRJc1Zpc2libGUiOmZhbHNlfX0sIldlZWtOdW1iZXJpbmciOnsiJGlkIjoiNjIzIiwiRm9ybWF0IjowLCJJc1Zpc2libGUiOmZhbHNlLCJMYXN0S25vd25WaXNpYmlsaXR5U3RhdGUiOmZhbHNlfSwiSXNWaXNpYmxlIjp0cnVlLCJQYXJlbnRTdHlsZSI6bnVsbH0sIkh5cGVybGluayI6bnVsbCwiSW1wb3J0SWQiOm51bGx9XSwiSWQiOiJhNjNmOGUyZC01Mzk5LTQ3NzktYTBhNy0zNGY3YzgwYWI5YzIiLCJJc1NpbmdsZUl0ZW1Sb3ciOmZhbHNlfSx7IiRpZCI6IjYyNCIsIl90YXNrcyI6W3siJGlkIjoiNjI1IiwiX2F0dGFjaGVkTWlsZXN0b25lcyI6W10sIlRhc2tEZWZpbml0aW9uIjp7IiRpZCI6IjYyNiIsIkdyb3VwTmFtZSI6bnVsbCwiU3RhcnREYXRlIjoiMTk1NC0wNC0xMlQwMDowMDowMFoiLCJFbmREYXRlIjoiMTk1NC0wNS0wNlQyMzo1OTowMFoiLCJQZXJjZW50YWdlQ29tcGxldGUiOm51bGwsIlN0eWxlIjp7IiRpZCI6IjYyNyIsIlNoYXBlIjowLCJTaGFwZVRoaWNrbmVzcyI6MCwiRHVyYXRpb25Gb3JtYXQiOjAsIkluY2x1ZGVOb25Xb3JraW5nRGF5c0luRHVyYXRpb24iOmZhbHNlLCJQZXJjZW50YWdlQ29tcGxldGVTdHlsZSI6eyIkaWQiOiI2MjgiLCJGb250U2V0dGluZ3MiOnsiJGlkIjoiNjI5IiwiRm9udFNpemUiOjksIkZvbnROYW1lIjoiQ2FsaWJyaSIsIklzQm9sZCI6ZmFsc2UsIklzSXRhbGljIjpmYWxzZSwiSXNVbmRlcmxpbmVkIjpmYWxzZSwiUGFyZW50U3R5bGUiOm51bGx9LCJBdXRvU2l6ZSI6MCwiRm9yZWdyb3VuZCI6eyIkaWQiOiI2MzAiLCJDb2xvciI6eyIkaWQiOiI2Mz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MyIiwiVG9wIjowLjAsIkxlZnQiOjAuMCwiUmlnaHQiOjAuMCwiQm90dG9tIjowLjB9LCJQYWRkaW5nIjp7IiRpZCI6IjYzMyIsIlRvcCI6MC4wLCJMZWZ0IjowLjAsIlJpZ2h0IjowLjAsIkJvdHRvbSI6MC4wfSwiQmFja2dyb3VuZCI6eyIkaWQiOiI2MzQiLCJDb2xvciI6eyIkaWQiOiI2MzUiLCJBIjo4OSwiUiI6MCwiRyI6MCwiQiI6MH19LCJJc1Zpc2libGUiOnRydWUsIldpZHRoIjowLjAsIkhlaWdodCI6MC4wLCJCb3JkZXJTdHlsZSI6eyIkaWQiOiI2MzYiLCJMaW5lQ29sb3IiOm51bGwsIkxpbmVXZWlnaHQiOjAuMCwiTGluZVR5cGUiOjAsIlBhcmVudFN0eWxlIjpudWxsfSwiUGFyZW50U3R5bGUiOm51bGx9LCJEdXJhdGlvblN0eWxlIjp7IiRpZCI6IjYzNyIsIkZvbnRTZXR0aW5ncyI6eyIkaWQiOiI2MzgiLCJGb250U2l6ZSI6MTAsIkZvbnROYW1lIjoiQ2FsaWJyaSIsIklzQm9sZCI6ZmFsc2UsIklzSXRhbGljIjpmYWxzZSwiSXNVbmRlcmxpbmVkIjpmYWxzZSwiUGFyZW50U3R5bGUiOm51bGx9LCJBdXRvU2l6ZSI6MCwiRm9yZWdyb3VuZCI6eyIkaWQiOiI2MzkiLCJDb2xvciI6eyIkaWQiOiI2N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NDEiLCJUb3AiOjAuMCwiTGVmdCI6MC4wLCJSaWdodCI6MC4wLCJCb3R0b20iOjAuMH0sIlBhZGRpbmciOnsiJGlkIjoiNjQyIiwiVG9wIjowLjAsIkxlZnQiOjAuMCwiUmlnaHQiOjAuMCwiQm90dG9tIjowLjB9LCJCYWNrZ3JvdW5kIjp7IiRpZCI6IjY0MyIsIkNvbG9yIjp7IiRpZCI6IjY0NCIsIkEiOjg5LCJSIjowLCJHIjowLCJCIjowfX0sIklzVmlzaWJsZSI6dHJ1ZSwiV2lkdGgiOjAuMCwiSGVpZ2h0IjowLjAsIkJvcmRlclN0eWxlIjp7IiRpZCI6IjY0NSIsIkxpbmVDb2xvciI6bnVsbCwiTGluZVdlaWdodCI6MC4wLCJMaW5lVHlwZSI6MCwiUGFyZW50U3R5bGUiOm51bGx9LCJQYXJlbnRTdHlsZSI6bnVsbH0sIkhvcml6b250YWxDb25uZWN0b3JTdHlsZSI6eyIkaWQiOiI2NDYiLCJMaW5lQ29sb3IiOnsiJGlkIjoiNjQ3IiwiJHR5cGUiOiJOTFJFLkNvbW1vbi5Eb20uU29saWRDb2xvckJydXNoLCBOTFJFLkNvbW1vbiIsIkNvbG9yIjp7IiRpZCI6IjY0OCIsIkEiOjI1NSwiUiI6MjA0LCJHIjoyMDQsIkIiOjIwNH19LCJMaW5lV2VpZ2h0IjowLjAsIkxpbmVUeXBlIjowLCJQYXJlbnRTdHlsZSI6bnVsbH0sIlZlcnRpY2FsQ29ubmVjdG9yU3R5bGUiOnsiJGlkIjoiNjQ5IiwiTGluZUNvbG9yIjp7IiRpZCI6IjY1MCIsIiR0eXBlIjoiTkxSRS5Db21tb24uRG9tLlNvbGlkQ29sb3JCcnVzaCwgTkxSRS5Db21tb24iLCJDb2xvciI6eyIkaWQiOiI2NTEiLCJBIjoyNTUsIlIiOjIwNCwiRyI6MjA0LCJCIjoyMDR9fSwiTGluZVdlaWdodCI6MC4wLCJMaW5lVHlwZSI6MCwiUGFyZW50U3R5bGUiOm51bGx9LCJNYXJnaW4iOm51bGwsIlN0YXJ0RGF0ZVBvc2l0aW9uIjo0LCJFbmREYXRlUG9zaXRpb24iOjQsIkRhdGVJc1Zpc2libGUiOnRydWUsIlRpdGxlUG9zaXRpb24iOjAsIkR1cmF0aW9uUG9zaXRpb24iOjYsIlBlcmNlbnRhZ2VDb21wbGV0ZWRQb3NpdGlvbiI6MiwiU3BhY2luZyI6MywiSXNCZWxvd1RpbWViYW5kIjp0cnVlLCJQZXJjZW50YWdlQ29tcGxldGVTaGFwZU9wYWNpdHkiOjM1LCJTaGFwZVN0eWxlIjp7IiRpZCI6IjY1MiIsIk1hcmdpbiI6eyIkaWQiOiI2NTMiLCJUb3AiOjAuMCwiTGVmdCI6NC4wLCJSaWdodCI6NC4wLCJCb3R0b20iOjAuMH0sIlBhZGRpbmciOnsiJGlkIjoiNjU0IiwiVG9wIjowLjAsIkxlZnQiOjAuMCwiUmlnaHQiOjAuMCwiQm90dG9tIjowLjB9LCJCYWNrZ3JvdW5kIjp7IiRpZCI6IjY1NSIsIkNvbG9yIjp7IiRpZCI6IjY1NiIsIkEiOjI1NSwiUiI6MjU1LCJHIjoxODYsIkIiOjI1fX0sIklzVmlzaWJsZSI6dHJ1ZSwiV2lkdGgiOjAuMCwiSGVpZ2h0IjoxMC4wLCJCb3JkZXJTdHlsZSI6eyIkaWQiOiI2NTciLCJMaW5lQ29sb3IiOnsiJGlkIjoiNjU4IiwiJHR5cGUiOiJOTFJFLkNvbW1vbi5Eb20uU29saWRDb2xvckJydXNoLCBOTFJFLkNvbW1vbiIsIkNvbG9yIjp7IiRpZCI6IjY1OSIsIkEiOjI1NSwiUiI6MjMsIkciOjQ0LCJCIjo4MX19LCJMaW5lV2VpZ2h0IjowLjAsIkxpbmVUeXBlIjowLCJQYXJlbnRTdHlsZSI6bnVsbH0sIlBhcmVudFN0eWxlIjpudWxsfSwiVGl0bGVTdHlsZSI6eyIkaWQiOiI2NjAiLCJGb250U2V0dGluZ3MiOnsiJGlkIjoiNjYxIiwiRm9udFNpemUiOjEwLCJGb250TmFtZSI6IkNhbGlicmkiLCJJc0JvbGQiOnRydWUsIklzSXRhbGljIjpmYWxzZSwiSXNVbmRlcmxpbmVkIjpmYWxzZSwiUGFyZW50U3R5bGUiOm51bGx9LCJBdXRvU2l6ZSI6MCwiRm9yZWdyb3VuZCI6eyIkaWQiOiI2NjIiLCJDb2xvciI6eyIkaWQiOiI2NjMiLCJBIjoyNTUsIlIiOjI1NSwiRyI6MjU1LCJCIjoyNTV9fSwiTWF4V2lkdGgiOjIwMC4wLCJNYXhIZWlnaHQiOiJJbmZpbml0eSIsIlNtYXJ0Rm9yZWdyb3VuZElzQWN0aXZlIjpmYWxzZSwiSG9yaXpvbnRhbEFsaWdubWVudCI6MCwiVmVydGljYWxBbGlnbm1lbnQiOjAsIlNtYXJ0Rm9yZWdyb3VuZCI6bnVsbCwiQmFja2dyb3VuZEZpbGxUeXBlIjowLCJNYXJnaW4iOnsiJGlkIjoiNjY0IiwiVG9wIjowLjAsIkxlZnQiOjAuMCwiUmlnaHQiOjAuMCwiQm90dG9tIjowLjB9LCJQYWRkaW5nIjp7IiRpZCI6IjY2NSIsIlRvcCI6MC4wLCJMZWZ0IjowLjAsIlJpZ2h0IjowLjAsIkJvdHRvbSI6MC4wfSwiQmFja2dyb3VuZCI6eyIkaWQiOiI2NjYiLCJDb2xvciI6eyIkaWQiOiI2NjciLCJBIjowLCJSIjoyNTUsIkciOjI1NSwiQiI6MjU1fX0sIklzVmlzaWJsZSI6dHJ1ZSwiV2lkdGgiOjAuMCwiSGVpZ2h0IjowLjAsIkJvcmRlclN0eWxlIjp7IiRpZCI6IjY2OCIsIkxpbmVDb2xvciI6bnVsbCwiTGluZVdlaWdodCI6MC4wLCJMaW5lVHlwZSI6MCwiUGFyZW50U3R5bGUiOm51bGx9LCJQYXJlbnRTdHlsZSI6bnVsbH0sIkRhdGVTdHlsZSI6eyIkaWQiOiI2NjkiLCJGb250U2V0dGluZ3MiOnsiJGlkIjoiNjcwIiwiRm9udFNpemUiOjk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GlkIjoiNjcxIiwiVG9wIjowLjAsIkxlZnQiOjAuMCwiUmlnaHQiOjAuMCwiQm90dG9tIjowLjB9LCJQYWRkaW5nIjp7IiRpZCI6IjY3MiIsIlRvcCI6MC4wLCJMZWZ0IjowLjAsIlJpZ2h0IjowLjAsIkJvdHRvbSI6MC4wfSwiQmFja2dyb3VuZCI6eyIkaWQiOiI2NzMiLCJDb2xvciI6eyIkaWQiOiI2NzQiLCJBIjowLCJSIjoyNTUsIkciOjI1NSwiQiI6MjU1fX0sIklzVmlzaWJsZSI6dHJ1ZSwiV2lkdGgiOjAuMCwiSGVpZ2h0IjowLjAsIkJvcmRlclN0eWxlIjp7IiRpZCI6IjY3NSIsIkxpbmVDb2xvciI6bnVsbCwiTGluZVdlaWdodCI6MC4wLCJMaW5lVHlwZSI6MCwiUGFyZW50U3R5bGUiOm51bGx9LCJQYXJlbnRTdHlsZSI6bnVsbH0sIkRhdGVGb3JtYXQiOnsiJGlkIjoiNjc2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jc3IiwiRGF0ZVBhcnRJc1Zpc2libGUiOmZhbHNlLCJUaW1lUGFydElzVmlzaWJsZSI6ZmFsc2V9fSwiV2Vla051bWJlcmluZyI6eyIkaWQiOiI2NzgiLCJGb3JtYXQiOjAsIklzVmlzaWJsZSI6ZmFsc2UsIkxhc3RLbm93blZpc2liaWxpdHlTdGF0ZSI6ZmFsc2V9LCJJc1Zpc2libGUiOnRydWUsIlBhcmVudFN0eWxlIjpudWxsfSwiSW5kZXgiOjUsIlNtYXJ0RHVyYXRpb25BY3RpdmF0ZWQiOmZhbHNlLCJEYXRlRm9ybWF0Ijp7IiRyZWYiOiI2NzYifSwiV2Vla051bWJlcmluZyI6eyIkaWQiOiI2NzkiLCJGb3JtYXQiOjAsIklzVmlzaWJsZSI6ZmFsc2UsIkxhc3RLbm93blZpc2liaWxpdHlTdGF0ZSI6ZmFsc2V9LCJJZCI6IjhiYjQ2MGI0LTc4ZmUtNDhmMC04MzBiLTBmMzFmOTgwZjg5MCIsIkltcG9ydElkIjpudWxsLCJUaXRsZSI6IlNlY3VyaXR5IGNsZWFyYW5jZSBoZWFyaW5nIiwiTm90ZSI6bnVsbCwiSHlwZXJsaW5rIjp7IiRpZCI6IjY4MCIsIkFkZHJlc3MiOm51bGwsIlN1YkFkZHJlc3MiOm51bGx9LCJJc0NoYW5nZWQiOmZhbHNlLCJJc05ldyI6ZmFsc2V9fV0sIl9taWxlc3RvbmVzIjpbXSwiSWQiOiIwMDAwMDAwMC0wMDAwLTAwMDAtMDAwMC0wMDAwMDAwMDAwMDAiLCJJc1NpbmdsZUl0ZW1Sb3ciOnRydWV9XSwiSW5kZXgiOjAsIklkIjoiMTc1NzIwMTMtNjY2NS00MTRhLTgyMjctZjE3MDI2YmYxNmMwIiwiSGVhZGVyVGV4dCI6bnVsbCwiSXNEZWZhdWx0Ijp0cnVlLCJTdHlsZSI6eyIkaWQiOiI2ODEiLCJIZWFkZXJTdHlsZSI6eyIkaWQiOiI2ODIiLCJUZXh0U3R5bGUiOnsiJGlkIjoiNjgzIiwiRm9udFNldHRpbmdzIjp7IiRpZCI6IjY4NCIsIkZvbnRTaXplIjoxMSwiRm9udE5hbWUiOiJDYWxpYnJpIiwiSXNCb2xkIjpmYWxzZSwiSXNJdGFsaWMiOmZhbHNlLCJJc1VuZGVybGluZWQiOmZhbHNlLCJQYXJlbnRTdHlsZSI6bnVsbH0sIkF1dG9TaXplIjoyLCJGb3JlZ3JvdW5kIjp7IiRpZCI6IjY4NSIsIkNvbG9yIjp7IiRpZCI6IjY4NiIsIkEiOjI1NSwiUiI6MCwiRyI6MCwiQiI6MH19LCJNYXhXaWR0aCI6MC4wLCJNYXhIZWlnaHQiOjAuMCwiU21hcnRGb3JlZ3JvdW5kSXNBY3RpdmUiOmZhbHNlLCJIb3Jpem9udGFsQWxpZ25tZW50IjowLCJWZXJ0aWNhbEFsaWdubWVudCI6MCwiU21hcnRGb3JlZ3JvdW5kIjpudWxsLCJCYWNrZ3JvdW5kRmlsbFR5cGUiOjAsIk1hcmdpbiI6eyIkaWQiOiI2ODciLCJUb3AiOjAuMCwiTGVmdCI6MC4wLCJSaWdodCI6MC4wLCJCb3R0b20iOjAuMH0sIlBhZGRpbmciOnsiJGlkIjoiNjg4IiwiVG9wIjowLjAsIkxlZnQiOjAuMCwiUmlnaHQiOjAuMCwiQm90dG9tIjowLjB9LCJCYWNrZ3JvdW5kIjpudWxsLCJJc1Zpc2libGUiOnRydWUsIldpZHRoIjowLjAsIkhlaWdodCI6MC4wLCJCb3JkZXJTdHlsZSI6bnVsbCwiUGFyZW50U3R5bGUiOm51bGx9LCJSZWN0YW5nbGVTdHlsZSI6eyIkaWQiOiI2ODkiLCJNYXJnaW4iOnsiJGlkIjoiNjkwIiwiVG9wIjowLjAsIkxlZnQiOjAuMCwiUmlnaHQiOjAuMCwiQm90dG9tIjowLjB9LCJQYWRkaW5nIjp7IiRpZCI6IjY5MSIsIlRvcCI6MC4wLCJMZWZ0IjowLjAsIlJpZ2h0IjowLjAsIkJvdHRvbSI6MC4wfSwiQmFja2dyb3VuZCI6eyIkaWQiOiI2OTIiLCJDb2xvciI6eyIkaWQiOiI2OTMiLCJBIjo2MywiUiI6NjgsIkciOjExNCwiQiI6MTk2fX0sIklzVmlzaWJsZSI6dHJ1ZSwiV2lkdGgiOjAuMCwiSGVpZ2h0IjowLjAsIkJvcmRlclN0eWxlIjp7IiRpZCI6IjY5NCIsIkxpbmVDb2xvciI6eyIkaWQiOiI2OTUiLCIkdHlwZSI6Ik5MUkUuQ29tbW9uLkRvbS5Tb2xpZENvbG9yQnJ1c2gsIE5MUkUuQ29tbW9uIiwiQ29sb3IiOnsiJGlkIjoiNjk2IiwiQSI6MjU1LCJSIjoyNTUsIkciOjAsIkIiOjB9fSwiTGluZVdlaWdodCI6MC4wLCJMaW5lVHlwZSI6MCwiUGFyZW50U3R5bGUiOm51bGx9LCJQYXJlbnRTdHlsZSI6bnVsbH0sIk1hcmdpbiI6eyIkaWQiOiI2OTciLCJUb3AiOjAuMCwiTGVmdCI6MC4wLCJSaWdodCI6MC4wLCJCb3R0b20iOjAuMH0sIlBhZGRpbmciOnsiJGlkIjoiNjk4IiwiVG9wIjowLjAsIkxlZnQiOjAuMCwiUmlnaHQiOjAuMCwiQm90dG9tIjowLjB9LCJCYWNrZ3JvdW5kIjpudWxsLCJJc1Zpc2libGUiOnRydWUsIldpZHRoIjowLjAsIkhlaWdodCI6MC4wLCJCb3JkZXJTdHlsZSI6bnVsbCwiUGFyZW50U3R5bGUiOm51bGx9LCJCYWNrZ3JvdW5kU3R5bGUiOnsiJGlkIjoiNjk5IiwiTWFyZ2luIjp7IiRpZCI6IjcwMCIsIlRvcCI6MC4wLCJMZWZ0IjowLjAsIlJpZ2h0IjowLjAsIkJvdHRvbSI6MC4wfSwiUGFkZGluZyI6eyIkaWQiOiI3MDEiLCJUb3AiOjAuMCwiTGVmdCI6MC4wLCJSaWdodCI6MC4wLCJCb3R0b20iOjAuMH0sIkJhY2tncm91bmQiOnsiJGlkIjoiNzAyIiwiQ29sb3IiOnsiJGlkIjoiNzAzIiwiQSI6NTEsIlIiOjE2NSwiRyI6MTY1LCJCIjoxNjV9fSwiSXNWaXNpYmxlIjp0cnVlLCJXaWR0aCI6MC4wLCJIZWlnaHQiOjAuMCwiQm9yZGVyU3R5bGUiOnsiJGlkIjoiNzA0IiwiTGluZUNvbG9yIjp7IiRpZCI6IjcwNSIsIiR0eXBlIjoiTkxSRS5Db21tb24uRG9tLlNvbGlkQ29sb3JCcnVzaCwgTkxSRS5Db21tb24iLCJDb2xvciI6eyIkaWQiOiI3MDYiLCJBIjoyNTUsIlIiOjI1NSwiRyI6MCwiQiI6MH19LCJMaW5lV2VpZ2h0IjowLjAsIkxpbmVUeXBlIjowLCJQYXJlbnRTdHlsZSI6bnVsbH0sIlBhcmVudFN0eWxlIjpudWxsfSwiTWFyZ2luIjp7IiRpZCI6IjcwNyIsIlRvcCI6MC4wLCJMZWZ0IjowLjAsIlJpZ2h0IjowLjAsIkJvdHRvbSI6MC4wfSwiUGFkZGluZyI6eyIkaWQiOiI3MDgiLCJUb3AiOjAuMCwiTGVmdCI6MC4wLCJSaWdodCI6MC4wLCJCb3R0b20iOjAuMH0sIklzVmlzaWJsZSI6ZmFsc2UsIldpZHRoIjowLjAsIkhlaWdodCI6MC4wLCJCb3JkZXJTdHlsZSI6bnVsbCwiUGFyZW50U3R5bGUiOm51bGx9fV0sIklkIjoiMWQ5N2Q3ZWMtNTM1OS00NWU0LTk0NjAtZTNhZjNiNjcwMGE5IiwiSW5kZXgiOjIsIkhlYWRlclRleHQiOiJEb3duZmFsbCIsIlN0eWxlIjp7IiRpZCI6IjcwOSIsIkhlYWRlclN0eWxlIjp7IiRpZCI6IjcxMCIsIlRleHRJc1ZlcnRpY2FsIjpmYWxzZSwiVGV4dFN0eWxlIjp7IiRpZCI6IjcxMSIsIkZvbnRTZXR0aW5ncyI6eyIkaWQiOiI3MTIiLCJGb250U2l6ZSI6MTIsIkZvbnROYW1lIjoiQ2FsaWJyaSIsIklzQm9sZCI6dHJ1ZSwiSXNJdGFsaWMiOmZhbHNlLCJJc1VuZGVybGluZWQiOmZhbHNlLCJQYXJlbnRTdHlsZSI6bnVsbH0sIkF1dG9TaXplIjoyLCJGb3JlZ3JvdW5kIjp7IiRpZCI6IjcxMyIsIkNvbG9yIjp7IiRpZCI6IjcxNCIsIkEiOjI1NSwiUiI6MjU1LCJHIjoyNTUsIkIiOjI1NX19LCJNYXhXaWR0aCI6NzguMDAwMDAwMDAwMDAwMDI4LCJNYXhIZWlnaHQiOiJJbmZpbml0eSIsIlNtYXJ0Rm9yZWdyb3VuZElzQWN0aXZlIjpmYWxzZSwiSG9yaXpvbnRhbEFsaWdubWVudCI6MCwiVmVydGljYWxBbGlnbm1lbnQiOjAsIlNtYXJ0Rm9yZWdyb3VuZCI6bnVsbCwiQmFja2dyb3VuZEZpbGxUeXBlIjowLCJNYXJnaW4iOnsiJGlkIjoiNzE1IiwiVG9wIjowLjAsIkxlZnQiOjAuMCwiUmlnaHQiOjAuMCwiQm90dG9tIjowLjB9LCJQYWRkaW5nIjp7IiRpZCI6IjcxNiIsIlRvcCI6MC4wLCJMZWZ0IjowLjAsIlJpZ2h0IjowLjAsIkJvdHRvbSI6MC4wfSwiQmFja2dyb3VuZCI6bnVsbCwiSXNWaXNpYmxlIjp0cnVlLCJXaWR0aCI6MC4wLCJIZWlnaHQiOjAuMCwiQm9yZGVyU3R5bGUiOm51bGwsIlBhcmVudFN0eWxlIjpudWxsfSwiUmVjdGFuZ2xlU3R5bGUiOnsiJGlkIjoiNzE3IiwiTWFyZ2luIjp7IiRpZCI6IjcxOCIsIlRvcCI6MC4wLCJMZWZ0IjowLjAsIlJpZ2h0IjowLjAsIkJvdHRvbSI6MC4wfSwiUGFkZGluZyI6eyIkaWQiOiI3MTkiLCJUb3AiOjAuMCwiTGVmdCI6MC4wLCJSaWdodCI6MC4wLCJCb3R0b20iOjAuMH0sIkJhY2tncm91bmQiOnsiJGlkIjoiNzIwIiwiQ29sb3IiOnsiJGlkIjoiNzIxIiwiQSI6MjU1LCJSIjo0MywiRyI6MzgsIkIiOjM1fX0sIklzVmlzaWJsZSI6dHJ1ZSwiV2lkdGgiOjAuMCwiSGVpZ2h0IjowLjAsIkJvcmRlclN0eWxlIjp7IiRpZCI6IjcyMiIsIkxpbmVDb2xvciI6eyIkaWQiOiI3MjMiLCIkdHlwZSI6Ik5MUkUuQ29tbW9uLkRvbS5Tb2xpZENvbG9yQnJ1c2gsIE5MUkUuQ29tbW9uIiwiQ29sb3IiOnsiJGlkIjoiNzI0IiwiQSI6MjU1LCJSIjoyMywiRyI6NDQsIkIiOjgxfX0sIkxpbmVXZWlnaHQiOjAuMCwiTGluZVR5cGUiOjAsIlBhcmVudFN0eWxlIjpudWxsfSwiUGFyZW50U3R5bGUiOm51bGx9LCJNYXJnaW4iOnsiJGlkIjoiNzI1IiwiVG9wIjowLjAsIkxlZnQiOjAuMCwiUmlnaHQiOjAuMCwiQm90dG9tIjowLjB9LCJQYWRkaW5nIjp7IiRpZCI6IjcyNiIsIlRvcCI6MC4wLCJMZWZ0IjowLjAsIlJpZ2h0IjowLjAsIkJvdHRvbSI6MC4wfSwiQmFja2dyb3VuZCI6bnVsbCwiSXNWaXNpYmxlIjp0cnVlLCJXaWR0aCI6MC4wLCJIZWlnaHQiOjAuMCwiQm9yZGVyU3R5bGUiOm51bGwsIlBhcmVudFN0eWxlIjpudWxsfSwiQmFja2dyb3VuZFN0eWxlIjp7IiRpZCI6IjcyNyIsIk1hcmdpbiI6eyIkaWQiOiI3MjgiLCJUb3AiOjAuMCwiTGVmdCI6MC4wLCJSaWdodCI6MC4wLCJCb3R0b20iOjAuMH0sIlBhZGRpbmciOnsiJGlkIjoiNzI5IiwiVG9wIjowLjAsIkxlZnQiOjAuMCwiUmlnaHQiOjAuMCwiQm90dG9tIjowLjB9LCJCYWNrZ3JvdW5kIjp7IiRpZCI6IjczMCIsIkNvbG9yIjp7IiRpZCI6IjczMSIsIkEiOjUxLCJSIjoxNjYsIkciOjQzLCJCIjo3fX0sIklzVmlzaWJsZSI6dHJ1ZSwiV2lkdGgiOjAuMCwiSGVpZ2h0IjowLjAsIkJvcmRlclN0eWxlIjp7IiRpZCI6IjczMiIsIkxpbmVDb2xvciI6eyIkaWQiOiI3MzMiLCIkdHlwZSI6Ik5MUkUuQ29tbW9uLkRvbS5Tb2xpZENvbG9yQnJ1c2gsIE5MUkUuQ29tbW9uIiwiQ29sb3IiOnsiJGlkIjoiNzM0IiwiQSI6MjU1LCJSIjo4NSwiRyI6NjQsIkIiOjB9fSwiTGluZVdlaWdodCI6MC4wLCJMaW5lVHlwZSI6MCwiUGFyZW50U3R5bGUiOm51bGx9LCJQYXJlbnRTdHlsZSI6bnVsbH0sIklzQWJvdmVUaW1lYmFuZCI6ZmFsc2UsIlNwYWNpbmciOjIsIk1hcmdpbiI6eyIkaWQiOiI3MzUiLCJUb3AiOjAuMCwiTGVmdCI6MC4wLCJSaWdodCI6MC4wLCJCb3R0b20iOjAuMH0sIlBhZGRpbmciOnsiJGlkIjoiNzM2IiwiVG9wIjowLjAsIkxlZnQiOjAuMCwiUmlnaHQiOjAuMCwiQm90dG9tIjowLjB9LCJJc1Zpc2libGUiOnRydWUsIldpZHRoIjowLjAsIkhlaWdodCI6MC4wLCJCb3JkZXJTdHlsZSI6eyIkaWQiOiI3MzciLCJMaW5lQ29sb3IiOm51bGwsIkxpbmVXZWlnaHQiOjAuMCwiTGluZVR5cGUiOjAsIlBhcmVudFN0eWxlIjpudWxsfSwiUGFyZW50U3R5bGUiOm51bGx9fV0sIkN1bHR1cmVJbmZvTmFtZSI6ImVuLVVTIiwiU3R5bGVOYW1lIjpudWxsLCJWZXJzaW9uIjp7IiRpZCI6IjczOCIsIlZlcnNpb24iOiIzLjkuMCIsIk9yaWdpbmFsQXNzZW1ibHlWZXJzaW9uIjoiNy4wMy4wMC4wMCIsIkVkaXRpb24iOm51bGwsIkxhc3RTYXZlZEVkaXRpb24iOjMsIklzUGx1c0VkaXRpb24iOmZhbHNlLCJJc1Byb0VkaXRpb24iOmZhbHNlfSwiRWZmZWN0IjowLCJTdHlsZSI6eyIkaWQiOiI3MzkiLCJEZWZhdWx0RGVwZW5kZW5jeVN0eWxlIjp7IiRpZCI6Ijc0MCIsIkxpbmVTdHlsZSI6eyIkaWQiOiI3NDEiLCJMaW5lQ29sb3IiOnsiJGlkIjoiNzQyIiwiJHR5cGUiOiJOTFJFLkNvbW1vbi5Eb20uU29saWRDb2xvckJydXNoLCBOTFJFLkNvbW1vbiIsIkNvbG9yIjp7IiRpZCI6Ijc0MyIsIkEiOjI1NSwiUiI6MCwiRyI6MCwiQiI6MH19LCJMaW5lV2VpZ2h0IjoxLjAsIkxpbmVUeXBlIjowLCJQYXJlbnRTdHlsZSI6bnVsbH0sIkVuZEFycm93aGVhZExpbmVTdHlsZSI6eyIkaWQiOiI3NDQiLCJLaW5kIjoxLCJXaWR0aCI6MSwiTGVuZ3RoIjowLCJQYXJlbnRTdHlsZSI6bnVsbH0sIkJyaW5nVG9Gcm9udCI6dHJ1ZSwiRWxib3dSYWRpdXMiOjAuMCwiTWFyZ2luIjp7IiRpZCI6Ijc0NSIsIlRvcCI6MC4wLCJMZWZ0IjowLjAsIlJpZ2h0IjowLjAsIkJvdHRvbSI6MC4wfSwiUGFkZGluZyI6eyIkaWQiOiI3NDYiLCJUb3AiOjAuMCwiTGVmdCI6MC4wLCJSaWdodCI6MC4wLCJCb3R0b20iOjAuMH0sIkJhY2tncm91bmQiOm51bGwsIklzVmlzaWJsZSI6dHJ1ZSwiV2lkdGgiOjAuMCwiSGVpZ2h0IjowLjAsIkJvcmRlclN0eWxlIjpudWxsLCJQYXJlbnRTdHlsZSI6bnVsbH0sIkNyaXRpY2FsUGF0aFN0eWxlIjp7IiRpZCI6Ijc0NyIsIkNyaXRpY2FsUGF0aFN0eWxlT3B0aW9ucyI6MTUsIkxpbmVTdHlsZSI6eyIkaWQiOiI3NDgiLCJMaW5lQ29sb3IiOnsiJGlkIjoiNzQ5IiwiJHR5cGUiOiJOTFJFLkNvbW1vbi5Eb20uU29saWRDb2xvckJydXNoLCBOTFJFLkNvbW1vbiIsIkNvbG9yIjp7IiRpZCI6Ijc1MCIsIkEiOjI1NSwiUiI6MjIyLCJHIjo1MCwiQiI6NTB9fSwiTGluZVdlaWdodCI6MS4wLCJMaW5lVHlwZSI6MCwiUGFyZW50U3R5bGUiOm51bGx9LCJUaXRsZUZvcmVncm91bmQiOnsiJGlkIjoiNzUxIiwiQ29sb3IiOnsiJGlkIjoiNzUyIiwiQSI6MjU1LCJSIjoxNzYsIkciOjE5LCJCIjoyNX19LCJTaGFwZXNCYWNrZ3JvdW5kIjp7IiRpZCI6Ijc1MyIsIkNvbG9yIjp7IiRpZCI6Ijc1NCIsIkEiOjI1NSwiUiI6MjUzLCJHIjoyMDMsIkIiOjIwOH19LCJTaGFwZXNCb3JkZXJTdHlsZSI6eyIkaWQiOiI3NTUiLCJMaW5lQ29sb3IiOnsiJGlkIjoiNzU2IiwiJHR5cGUiOiJOTFJFLkNvbW1vbi5Eb20uU29saWRDb2xvckJydXNoLCBOTFJFLkNvbW1vbiIsIkNvbG9yIjp7IiRpZCI6Ijc1NyIsIkEiOjI1NSwiUiI6MjIyLCJHIjo1MCwiQiI6NTB9fSwiTGluZVdlaWdodCI6MS41LCJMaW5lVHlwZSI6MCwiUGFyZW50U3R5bGUiOm51bGx9LCJNYXJnaW4iOnsiJGlkIjoiNzU4IiwiVG9wIjowLjAsIkxlZnQiOjAuMCwiUmlnaHQiOjAuMCwiQm90dG9tIjowLjB9LCJQYWRkaW5nIjp7IiRpZCI6Ijc1OSIsIlRvcCI6MC4wLCJMZWZ0IjowLjAsIlJpZ2h0IjowLjAsIkJvdHRvbSI6MC4wfSwiQmFja2dyb3VuZCI6bnVsbCwiSXNWaXNpYmxlIjpmYWxzZSwiV2lkdGgiOjAuMCwiSGVpZ2h0IjowLjAsIkJvcmRlclN0eWxlIjpudWxsLCJQYXJlbnRTdHlsZSI6bnVsbH0sIlBhbmVsc1NwYWNpbmdEZWZpbml0aW9uIjp7IiRpZCI6Ijc2MCIsIlNwYWNpbmdBYm92ZVRpbWViYW5kIjo1LCJTcGFjaW5nQmVsb3dUaW1lYmFuZCI6NSwiU3BhY2luZ0Fib3ZlQmV0d2VlblN3aW1sYW5lc0FuZFRhc2tzIjo1LCJTcGFjaW5nQmVsb3dCZXR3ZWVuU3dpbWxhbmVzQW5kVGFza3MiOjV9LCJUaW1lYmFuZFN0eWxlIjp7IiRpZCI6Ijc2MSIsIlNjYWxlTWFya2luZyI6MCwiU2hhcGUiOjAsIlNoYXBlU3R5bGUiOnsiJGlkIjoiNzYyIiwiTWFyZ2luIjp7IiRpZCI6Ijc2MyIsIlRvcCI6MC4wLCJMZWZ0IjoxMi4wLCJSaWdodCI6MTIuMCwiQm90dG9tIjowLjB9LCJQYWRkaW5nIjp7IiRpZCI6Ijc2NCIsIlRvcCI6NS4wLCJMZWZ0IjowLjAsIlJpZ2h0IjowLjAsIkJvdHRvbSI6NS4wfSwiQmFja2dyb3VuZCI6eyIkaWQiOiI3NjUiLCJDb2xvciI6eyIkaWQiOiI3NjYiLCJBIjoyNTUsIlIiOjQzLCJHIjozOCwiQiI6MzV9fSwiSXNWaXNpYmxlIjp0cnVlLCJXaWR0aCI6ODU4LjAsIkhlaWdodCI6MjAuMCwiQm9yZGVyU3R5bGUiOnsiJGlkIjoiNzY3IiwiTGluZUNvbG9yIjp7IiRpZCI6Ijc2OCIsIiR0eXBlIjoiTkxSRS5Db21tb24uRG9tLlNvbGlkQ29sb3JCcnVzaCwgTkxSRS5Db21tb24iLCJDb2xvciI6eyIkaWQiOiI3NjkiLCJBIjoyNTUsIlIiOjI1NSwiRyI6MCwiQiI6MH19LCJMaW5lV2VpZ2h0IjowLjAsIkxpbmVUeXBlIjowLCJQYXJlbnRTdHlsZSI6bnVsbH0sIlBhcmVudFN0eWxlIjpudWxsfSwiTWlkZGxlVGllclNoYXBlU3R5bGUiOnsiJGlkIjoiNzcwIiwiTWFyZ2luIjp7IiRpZCI6Ijc3MSIsIlRvcCI6MC4wLCJMZWZ0IjoxMi4wLCJSaWdodCI6MTIuMCwiQm90dG9tIjowLjB9LCJQYWRkaW5nIjp7IiRpZCI6Ijc3MiIsIlRvcCI6NS4wLCJMZWZ0IjowLjAsIlJpZ2h0IjowLjAsIkJvdHRvbSI6NS4wfSwiQmFja2dyb3VuZCI6eyIkaWQiOiI3NzMiLCJDb2xvciI6eyIkaWQiOiI3NzQiLCJBIjoyNTUsIlIiOjY4LCJHIjo4NCwiQiI6MTA2fX0sIklzVmlzaWJsZSI6dHJ1ZSwiV2lkdGgiOjg1OC4wLCJIZWlnaHQiOjIwLjAsIkJvcmRlclN0eWxlIjp7IiRpZCI6Ijc3NSIsIkxpbmVDb2xvciI6eyIkaWQiOiI3NzYiLCIkdHlwZSI6Ik5MUkUuQ29tbW9uLkRvbS5Tb2xpZENvbG9yQnJ1c2gsIE5MUkUuQ29tbW9uIiwiQ29sb3IiOnsiJGlkIjoiNzc3IiwiQSI6MjU1LCJSIjoyNTUsIkciOjAsIkIiOjB9fSwiTGluZVdlaWdodCI6MC4wLCJMaW5lVHlwZSI6MCwiUGFyZW50U3R5bGUiOm51bGx9LCJQYXJlbnRTdHlsZSI6bnVsbH0sIkJvdHRvbVRpZXJTaGFwZVN0eWxlIjp7IiRpZCI6Ijc3OCIsIk1hcmdpbiI6eyIkaWQiOiI3NzkiLCJUb3AiOjAuMCwiTGVmdCI6MTIuMCwiUmlnaHQiOjEyLjAsIkJvdHRvbSI6MC4wfSwiUGFkZGluZyI6eyIkaWQiOiI3ODAiLCJUb3AiOjUuMCwiTGVmdCI6MC4wLCJSaWdodCI6MC4wLCJCb3R0b20iOjUuMH0sIkJhY2tncm91bmQiOnsiJGlkIjoiNzgxIiwiQ29sb3IiOnsiJGlkIjoiNzgyIiwiQSI6MjU1LCJSIjo2OCwiRyI6ODQsIkIiOjEwNn19LCJJc1Zpc2libGUiOnRydWUsIldpZHRoIjo4NTguMCwiSGVpZ2h0IjoyMC4wLCJCb3JkZXJTdHlsZSI6eyIkaWQiOiI3ODMiLCJMaW5lQ29sb3IiOnsiJGlkIjoiNzg0IiwiJHR5cGUiOiJOTFJFLkNvbW1vbi5Eb20uU29saWRDb2xvckJydXNoLCBOTFJFLkNvbW1vbiIsIkNvbG9yIjp7IiRpZCI6Ijc4NSIsIkEiOjI1NSwiUiI6MjU1LCJHIjowLCJCIjowfX0sIkxpbmVXZWlnaHQiOjAuMCwiTGluZVR5cGUiOjAsIlBhcmVudFN0eWxlIjpudWxsfSwiUGFyZW50U3R5bGUiOm51bGx9LCJSaWdodEVuZENhcHNTdHlsZSI6eyIkaWQiOiI3ODYiLCJGb250U2V0dGluZ3MiOnsiJGlkIjoiNzg3IiwiRm9udFNpemUiOjE4LCJGb250TmFtZSI6IkNhbGlicmkiLCJJc0JvbGQiOnRydWUsIklzSXRhbGljIjpmYWxzZSwiSXNVbmRlcmxpbmVkIjpmYWxzZSwiUGFyZW50U3R5bGUiOm51bGx9LCJBdXRvU2l6ZSI6MCwiRm9yZWdyb3VuZCI6eyIkaWQiOiI3ODgiLCJDb2xvciI6eyIkaWQiOiI3OD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c5MCIsIlRvcCI6MC4wLCJMZWZ0IjowLjAsIlJpZ2h0IjoxMTguMDAwMDAwMDAwMDAwMjMsIkJvdHRvbSI6MC4wfSwiUGFkZGluZyI6eyIkaWQiOiI3OTEiLCJUb3AiOjAuMCwiTGVmdCI6MC4wLCJSaWdodCI6MC4wLCJCb3R0b20iOjAuMH0sIkJhY2tncm91bmQiOnsiJGlkIjoiNzkyIiwiQ29sb3IiOnsiJGlkIjoiNzkzIiwiQSI6ODksIlIiOjAsIkciOjAsIkIiOjB9fSwiSXNWaXNpYmxlIjpmYWxzZSwiV2lkdGgiOjAuMCwiSGVpZ2h0IjowLjAsIkJvcmRlclN0eWxlIjpudWxsLCJQYXJlbnRTdHlsZSI6bnVsbH0sIkxlZnRFbmRDYXBzU3R5bGUiOnsiJGlkIjoiNzk0IiwiRm9udFNldHRpbmdzIjp7IiRpZCI6Ijc5NSIsIkZvbnRTaXplIjoxOCwiRm9udE5hbWUiOiJDYWxpYnJpIiwiSXNCb2xkIjp0cnVlLCJJc0l0YWxpYyI6ZmFsc2UsIklzVW5kZXJsaW5lZCI6ZmFsc2UsIlBhcmVudFN0eWxlIjpudWxsfSwiQXV0b1NpemUiOjAsIkZvcmVncm91bmQiOnsiJGlkIjoiNzk2IiwiQ29sb3IiOnsiJGlkIjoiNzk3IiwiQSI6MjU1LCJSIjoxNjYsIkciOjE4MywiQiI6Mzl9fSwiTWF4V2lkdGgiOiJJbmZpbml0eSIsIk1heEhlaWdodCI6IkluZmluaXR5IiwiU21hcnRGb3JlZ3JvdW5kSXNBY3RpdmUiOmZhbHNlLCJIb3Jpem9udGFsQWxpZ25tZW50IjowLCJWZXJ0aWNhbEFsaWdubWVudCI6MCwiU21hcnRGb3JlZ3JvdW5kIjpudWxsLCJCYWNrZ3JvdW5kRmlsbFR5cGUiOjAsIk1hcmdpbiI6eyIkaWQiOiI3OTgiLCJUb3AiOjAuMCwiTGVmdCI6NDQuNTA2NjY2NjY2NjY2NywiUmlnaHQiOjAuMCwiQm90dG9tIjowLjB9LCJQYWRkaW5nIjp7IiRpZCI6Ijc5OSIsIlRvcCI6MC4wLCJMZWZ0IjowLjAsIlJpZ2h0IjowLjAsIkJvdHRvbSI6MC4wfSwiQmFja2dyb3VuZCI6eyIkaWQiOiI4MDAiLCJDb2xvciI6eyIkaWQiOiI4MDEiLCJBIjo4OSwiUiI6MCwiRyI6MCwiQiI6MH19LCJJc1Zpc2libGUiOmZhbHNlLCJXaWR0aCI6MC4wLCJIZWlnaHQiOjAuMCwiQm9yZGVyU3R5bGUiOm51bGwsIlBhcmVudFN0eWxlIjpudWxsfSwiVG9kYXlUZXh0U3R5bGUiOnsiJGlkIjoiODAyIiwiRm9udFNldHRpbmdzIjp7IiRpZCI6IjgwMyIsIkZvbnRTaXplIjoxMiwiRm9udE5hbWUiOiJDYWxpYnJpIiwiSXNCb2xkIjpmYWxzZSwiSXNJdGFsaWMiOmZhbHNlLCJJc1VuZGVybGluZWQiOmZhbHNlLCJQYXJlbnRTdHlsZSI6bnVsbH0sIkF1dG9TaXplIjowLCJGb3JlZ3JvdW5kIjp7IiRpZCI6IjgwNCIsIkNvbG9yIjp7IiRpZCI6Ijgw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DYiLCJUb3AiOjAuMCwiTGVmdCI6MC4wLCJSaWdodCI6MC4wLCJCb3R0b20iOjAuMH0sIlBhZGRpbmciOnsiJGlkIjoiODA3IiwiVG9wIjowLjAsIkxlZnQiOjAuMCwiUmlnaHQiOjAuMCwiQm90dG9tIjowLjB9LCJCYWNrZ3JvdW5kIjp7IiRpZCI6IjgwOCIsIkNvbG9yIjp7IiRpZCI6IjgwOSIsIkEiOjg5LCJSIjowLCJHIjowLCJCIjowfX0sIklzVmlzaWJsZSI6ZmFsc2UsIldpZHRoIjowLjAsIkhlaWdodCI6MC4wLCJCb3JkZXJTdHlsZSI6bnVsbCwiUGFyZW50U3R5bGUiOm51bGx9LCJUb2RheU1hcmtlclN0eWxlIjp7IiRpZCI6IjgxMCIsIk1hcmdpbiI6eyIkaWQiOiI4MTEiLCJUb3AiOjAuMCwiTGVmdCI6MC4wLCJSaWdodCI6MC4wLCJCb3R0b20iOjAuMH0sIlBhZGRpbmciOnsiJGlkIjoiODEyIiwiVG9wIjowLjAsIkxlZnQiOjAuMCwiUmlnaHQiOjAuMCwiQm90dG9tIjowLjB9LCJCYWNrZ3JvdW5kIjp7IiRpZCI6IjgxMyIsIkNvbG9yIjp7IiRpZCI6IjgxNCIsIkEiOjI1NSwiUiI6MjU1LCJHIjowLCJCIjowfX0sIklzVmlzaWJsZSI6dHJ1ZSwiV2lkdGgiOjAuMCwiSGVpZ2h0IjowLjAsIkJvcmRlclN0eWxlIjpudWxsLCJQYXJlbnRTdHlsZSI6bnVsbH0sIlNjYWxlU3R5bGUiOnsiJGlkIjoiODE1IiwiU2hhcGUiOjMsIlNob3dTZWdtZW50U2VwYXJhdG9ycyI6ZmFsc2UsIlNlZ21lbnRTZXBhcmF0b3JPcGFjaXR5IjozMCwiSGFzQmVlblZpc2libGVCZWZvcmUiOnRydWUsIkZvbnRTZXR0aW5ncyI6eyIkaWQiOiI4MTYiLCJGb250U2l6ZSI6MTIsIkZvbnROYW1lIjoiQ2FsaWJyaSIsIklzQm9sZCI6ZmFsc2UsIklzSXRhbGljIjpmYWxzZSwiSXNVbmRlcmxpbmVkIjpmYWxzZSwiUGFyZW50U3R5bGUiOm51bGx9LCJBdXRvU2l6ZSI6MCwiRm9yZWdyb3VuZCI6eyIkaWQiOiI4MTciLCJDb2xvciI6eyIkaWQiOiI4M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DE5IiwiVG9wIjowLjAsIkxlZnQiOjUuMCwiUmlnaHQiOjAuMCwiQm90dG9tIjowLjB9LCJQYWRkaW5nIjp7IiRpZCI6IjgyMCIsIlRvcCI6MC4wLCJMZWZ0IjowLjAsIlJpZ2h0IjowLjAsIkJvdHRvbSI6MC4wfSwiQmFja2dyb3VuZCI6eyIkaWQiOiI4MjEiLCJDb2xvciI6eyIkaWQiOiI4MjIiLCJBIjo4OSwiUiI6MCwiRyI6MCwiQiI6MH19LCJJc1Zpc2libGUiOnRydWUsIldpZHRoIjowLjAsIkhlaWdodCI6MC4wLCJCb3JkZXJTdHlsZSI6bnVsbCwiUGFyZW50U3R5bGUiOm51bGx9LCJTaW5nbGVTY2FsZVNoYXBlU3R5bGUiOnsiJGlkIjoiODIzIiwiU2hhcGUiOjAsIkhlaWdodCI6MzAuMH0sIk1pZGRsZVRpZXJTY2FsZVN0eWxlIjp7IiRpZCI6IjgyNCIsIlNoYXBlIjozLCJTaG93U2VnbWVudFNlcGFyYXRvcnMiOnRydWUsIlNlZ21lbnRTZXBhcmF0b3JPcGFjaXR5IjozMCwiSGFzQmVlblZpc2libGVCZWZvcmUiOmZhbHNlLCJGb250U2V0dGluZ3MiOnsiJGlkIjoiODI1IiwiRm9udFNpemUiOjEwLCJGb250TmFtZSI6IkNhbGlicmkiLCJJc0JvbGQiOmZhbHNlLCJJc0l0YWxpYyI6ZmFsc2UsIklzVW5kZXJsaW5lZCI6ZmFsc2UsIlBhcmVudFN0eWxlIjpudWxsfSwiQXV0b1NpemUiOjAsIkZvcmVncm91bmQiOnsiJGlkIjoiODI2IiwiQ29sb3IiOnsiJGlkIjoiODI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yOCIsIlRvcCI6MC4wLCJMZWZ0Ijo1LjAsIlJpZ2h0IjowLjAsIkJvdHRvbSI6MC4wfSwiUGFkZGluZyI6eyIkaWQiOiI4MjkiLCJUb3AiOjAuMCwiTGVmdCI6MC4wLCJSaWdodCI6MC4wLCJCb3R0b20iOjAuMH0sIkJhY2tncm91bmQiOnsiJGlkIjoiODMwIiwiQ29sb3IiOnsiJGlkIjoiODMxIiwiQSI6ODksIlIiOjAsIkciOjAsIkIiOjB9fSwiSXNWaXNpYmxlIjpmYWxzZSwiV2lkdGgiOjAuMCwiSGVpZ2h0IjowLjAsIkJvcmRlclN0eWxlIjpudWxsLCJQYXJlbnRTdHlsZSI6bnVsbH0sIkJvdHRvbVRpZXJTY2FsZVN0eWxlIjp7IiRpZCI6IjgzMiIsIlNoYXBlIjozLCJTaG93U2VnbWVudFNlcGFyYXRvcnMiOnRydWUsIlNlZ21lbnRTZXBhcmF0b3JPcGFjaXR5IjozMCwiSGFzQmVlblZpc2libGVCZWZvcmUiOmZhbHNlLCJGb250U2V0dGluZ3MiOnsiJGlkIjoiODMzIiwiRm9udFNpemUiOjEwLCJGb250TmFtZSI6IkNhbGlicmkiLCJJc0JvbGQiOmZhbHNlLCJJc0l0YWxpYyI6ZmFsc2UsIklzVW5kZXJsaW5lZCI6ZmFsc2UsIlBhcmVudFN0eWxlIjpudWxsfSwiQXV0b1NpemUiOjAsIkZvcmVncm91bmQiOnsiJGlkIjoiODM0IiwiQ29sb3IiOnsiJGlkIjoiODM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zNiIsIlRvcCI6MC4wLCJMZWZ0Ijo1LjAsIlJpZ2h0IjowLjAsIkJvdHRvbSI6MC4wfSwiUGFkZGluZyI6eyIkaWQiOiI4MzciLCJUb3AiOjAuMCwiTGVmdCI6MC4wLCJSaWdodCI6MC4wLCJCb3R0b20iOjAuMH0sIkJhY2tncm91bmQiOnsiJGlkIjoiODM4IiwiQ29sb3IiOnsiJGlkIjoiODM5IiwiQSI6ODksIlIiOjAsIkciOjAsIkIiOjB9fSwiSXNWaXNpYmxlIjpmYWxzZSwiV2lkdGgiOjAuMCwiSGVpZ2h0IjowLjAsIkJvcmRlclN0eWxlIjpudWxsLCJQYXJlbnRTdHlsZSI6bnVsbH0sIkVsYXBzZWRUaW1lQmFja2dyb3VuZCI6eyIkaWQiOiI4NDAiLCJDb2xvciI6eyIkaWQiOiI4NDEiLCJBIjo3NywiUiI6MCwiRyI6MCwiQiI6MH19LCJBcHBlbmRZZWFyT25ZZWFyQ2hhbmdlIjpmYWxzZSwiRWxhcHNlZFRpbWVGb3JtYXQiOjEsIlRvZGF5TWFya2VyUG9zaXRpb24iOjMsIlF1aWNrUG9zaXRpb24iOjMsIkFic29sdXRlUG9zaXRpb24iOjE4NS41NzQxODgsIk1hcmdpbiI6eyIkaWQiOiI4NDIiLCJUb3AiOjAuMCwiTGVmdCI6MTAuMCwiUmlnaHQiOjEwLjAsIkJvdHRvbSI6MC4wfSwiUGFkZGluZyI6eyIkaWQiOiI4NDMiLCJUb3AiOjAuMCwiTGVmdCI6MC4wLCJSaWdodCI6MC4wLCJCb3R0b20iOjAuMH0sIkJhY2tncm91bmQiOnsiJGlkIjoiODQ0IiwiQ29sb3IiOnsiJGlkIjoiODQ1IiwiQSI6MjU1LCJSIjozMSwiRyI6NzMsIkIiOjEyNX19LCJJc1Zpc2libGUiOnRydWUsIldpZHRoIjowLjAsIkhlaWdodCI6MC4wLCJCb3JkZXJTdHlsZSI6bnVsbCwiUGFyZW50U3R5bGUiOm51bGx9LCJEZWZhdWx0TWlsZXN0b25lU3R5bGUiOnsiJGlkIjoiODQ2IiwiU2hhcGUiOjAsIkNvbm5lY3Rvck1hcmdpbiI6eyIkaWQiOiI4NDciLCJUb3AiOjAuMCwiTGVmdCI6Mi4wLCJSaWdodCI6Mi4wLCJCb3R0b20iOjAuMH0sIkNvbm5lY3RvclN0eWxlIjp7IiRpZCI6Ijg0OCIsIkxpbmVDb2xvciI6eyIkaWQiOiI4NDkiLCIkdHlwZSI6Ik5MUkUuQ29tbW9uLkRvbS5Tb2xpZENvbG9yQnJ1c2gsIE5MUkUuQ29tbW9uIiwiQ29sb3IiOnsiJGlkIjoiODUwIiwiQSI6MjU1LCJSIjozMSwiRyI6NzMsIkIiOjEyNn19LCJMaW5lV2VpZ2h0IjoxLjAsIkxpbmVUeXBlIjowLCJQYXJlbnRTdHlsZSI6bnVsbH0sIklzQmVsb3dUaW1lYmFuZCI6ZmFsc2UsIlBvc2l0aW9uT25UYXNrIjowLCJIaWRlRGF0ZSI6ZmFsc2UsIlNoYXBlU2l6ZSI6MSwiU3BhY2luZyI6MS4wLCJQYWRkaW5nIjp7IiRpZCI6Ijg1MSIsIlRvcCI6Ny4wLCJMZWZ0IjozLjAsIlJpZ2h0IjowLjAsIkJvdHRvbSI6Mi4wfSwiU2hhcGVTdHlsZSI6eyIkaWQiOiI4NTIiLCJNYXJnaW4iOnsiJGlkIjoiODUzIiwiVG9wIjowLjAsIkxlZnQiOjAuMCwiUmlnaHQiOjAuMCwiQm90dG9tIjowLjB9LCJQYWRkaW5nIjp7IiRpZCI6Ijg1NCIsIlRvcCI6MC4wLCJMZWZ0IjowLjAsIlJpZ2h0IjowLjAsIkJvdHRvbSI6MC4wfSwiQmFja2dyb3VuZCI6eyIkaWQiOiI4NTUiLCJDb2xvciI6eyIkaWQiOiI4NTYiLCJBIjoyNTUsIlIiOjI1NSwiRyI6MTg2LCJCIjoyNX19LCJJc1Zpc2libGUiOnRydWUsIldpZHRoIjoxOC4wLCJIZWlnaHQiOjIwLjAsIkJvcmRlclN0eWxlIjp7IiRpZCI6Ijg1NyIsIkxpbmVDb2xvciI6eyIkaWQiOiI4NTgiLCIkdHlwZSI6Ik5MUkUuQ29tbW9uLkRvbS5Tb2xpZENvbG9yQnJ1c2gsIE5MUkUuQ29tbW9uIiwiQ29sb3IiOnsiJGlkIjoiODU5IiwiQSI6MjU1LCJSIjoyNTUsIkciOjAsIkIiOjB9fSwiTGluZVdlaWdodCI6MC4wLCJMaW5lVHlwZSI6MCwiUGFyZW50U3R5bGUiOm51bGx9LCJQYXJlbnRTdHlsZSI6bnVsbH0sIlRpdGxlU3R5bGUiOnsiJGlkIjoiODYwIiwiRm9udFNldHRpbmdzIjp7IiRpZCI6Ijg2MSIsIkZvbnRTaXplIjoxMCwiRm9udE5hbWUiOiJDYWxpYnJpIiwiSXNCb2xkIjp0cnVlLCJJc0l0YWxpYyI6ZmFsc2UsIklzVW5kZXJsaW5lZCI6ZmFsc2UsIlBhcmVudFN0eWxlIjpudWxsfSwiQXV0b1NpemUiOjAsIkZvcmVncm91bmQiOnsiJGlkIjoiODYyIiwiQ29sb3IiOnsiJGlkIjoiODY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2NCIsIlRvcCI6MC4wLCJMZWZ0IjowLjAsIlJpZ2h0IjowLjAsIkJvdHRvbSI6MC4wfSwiUGFkZGluZyI6eyIkaWQiOiI4NjUiLCJUb3AiOjAuMCwiTGVmdCI6MC4wLCJSaWdodCI6MC4wLCJCb3R0b20iOjAuMH0sIkJhY2tncm91bmQiOnsiJGlkIjoiODY2IiwiQ29sb3IiOnsiJGlkIjoiODY3IiwiQSI6ODksIlIiOjAsIkciOjAsIkIiOjB9fSwiSXNWaXNpYmxlIjp0cnVlLCJXaWR0aCI6MC4wLCJIZWlnaHQiOjAuMCwiQm9yZGVyU3R5bGUiOm51bGwsIlBhcmVudFN0eWxlIjpudWxsfSwiRGF0ZVN0eWxlIjp7IiRpZCI6Ijg2OCIsIkZvbnRTZXR0aW5ncyI6eyIkaWQiOiI4NjkiLCJGb250U2l6ZSI6OSwiRm9udE5hbWUiOiJDYWxpYnJpIiwiSXNCb2xkIjpmYWxzZSwiSXNJdGFsaWMiOmZhbHNlLCJJc1VuZGVybGluZWQiOmZhbHNlLCJQYXJlbnRTdHlsZSI6bnVsbH0sIkF1dG9TaXplIjowLCJGb3JlZ3JvdW5kIjp7IiRyZWYiOiI4MyJ9LCJNYXhXaWR0aCI6MjAwLjAsIk1heEhlaWdodCI6IkluZmluaXR5IiwiU21hcnRGb3JlZ3JvdW5kSXNBY3RpdmUiOmZhbHNlLCJIb3Jpem9udGFsQWxpZ25tZW50IjowLCJWZXJ0aWNhbEFsaWdubWVudCI6MCwiU21hcnRGb3JlZ3JvdW5kIjpudWxsLCJCYWNrZ3JvdW5kRmlsbFR5cGUiOjAsIk1hcmdpbiI6eyIkaWQiOiI4NzAiLCJUb3AiOjAuMCwiTGVmdCI6MC4wLCJSaWdodCI6MC4wLCJCb3R0b20iOjAuMH0sIlBhZGRpbmciOnsiJGlkIjoiODcxIiwiVG9wIjowLjAsIkxlZnQiOjAuMCwiUmlnaHQiOjAuMCwiQm90dG9tIjowLjB9LCJCYWNrZ3JvdW5kIjp7IiRpZCI6Ijg3MiIsIkNvbG9yIjp7IiRpZCI6Ijg3MyIsIkEiOjg5LCJSIjowLCJHIjowLCJCIjowfX0sIklzVmlzaWJsZSI6dHJ1ZSwiV2lkdGgiOjAuMCwiSGVpZ2h0IjowLjAsIkJvcmRlclN0eWxlIjpudWxsLCJQYXJlbnRTdHlsZSI6bnVsbH0sIkRhdGVGb3JtYXQiOnsiJGlkIjoiODc0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Dc1IiwiRGF0ZVBhcnRJc1Zpc2libGUiOmZhbHNlLCJUaW1lUGFydElzVmlzaWJsZSI6ZmFsc2V9fSwiV2Vla051bWJlcmluZyI6eyIkaWQiOiI4NzYiLCJGb3JtYXQiOjAsIklzVmlzaWJsZSI6ZmFsc2UsIkxhc3RLbm93blZpc2liaWxpdHlTdGF0ZSI6ZmFsc2V9LCJJc1Zpc2libGUiOnRydWUsIlBhcmVudFN0eWxlIjpudWxsfSwiRGVmYXVsdFRhc2tTdHlsZSI6eyIkaWQiOiI4NzciLCJTaGFwZSI6MCwiU2hhcGVUaGlja25lc3MiOjAsIkR1cmF0aW9uRm9ybWF0IjowLCJJbmNsdWRlTm9uV29ya2luZ0RheXNJbkR1cmF0aW9uIjpmYWxzZSwiUGVyY2VudGFnZUNvbXBsZXRlU3R5bGUiOnsiJGlkIjoiODc4IiwiRm9udFNldHRpbmdzIjp7IiRpZCI6Ijg3OSIsIkZvbnRTaXplIjo5LCJGb250TmFtZSI6IkNhbGlicmkiLCJJc0JvbGQiOmZhbHNlLCJJc0l0YWxpYyI6ZmFsc2UsIklzVW5kZXJsaW5lZCI6ZmFsc2UsIlBhcmVudFN0eWxlIjpudWxsfSwiQXV0b1NpemUiOjAsIkZvcmVncm91bmQiOnsiJGlkIjoiODgwIiwiQ29sb3IiOnsiJGlkIjoiODg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g4MiIsIlRvcCI6MC4wLCJMZWZ0IjowLjAsIlJpZ2h0IjowLjAsIkJvdHRvbSI6MC4wfSwiUGFkZGluZyI6eyIkaWQiOiI4ODMiLCJUb3AiOjAuMCwiTGVmdCI6MC4wLCJSaWdodCI6MC4wLCJCb3R0b20iOjAuMH0sIkJhY2tncm91bmQiOnsiJGlkIjoiODg0IiwiQ29sb3IiOnsiJGlkIjoiODg1IiwiQSI6ODksIlIiOjAsIkciOjAsIkIiOjB9fSwiSXNWaXNpYmxlIjp0cnVlLCJXaWR0aCI6MC4wLCJIZWlnaHQiOjAuMCwiQm9yZGVyU3R5bGUiOm51bGwsIlBhcmVudFN0eWxlIjpudWxsfSwiRHVyYXRpb25TdHlsZSI6eyIkaWQiOiI4ODYiLCJGb250U2V0dGluZ3MiOnsiJGlkIjoiODg3IiwiRm9udFNpemUiOjEwLCJGb250TmFtZSI6IkNhbGlicmkiLCJJc0JvbGQiOmZhbHNlLCJJc0l0YWxpYyI6ZmFsc2UsIklzVW5kZXJsaW5lZCI6ZmFsc2UsIlBhcmVudFN0eWxlIjpudWxsfSwiQXV0b1NpemUiOjAsIkZvcmVncm91bmQiOnsiJGlkIjoiODg4IiwiQ29sb3IiOnsiJGlkIjoiODg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kwIiwiVG9wIjowLjAsIkxlZnQiOjAuMCwiUmlnaHQiOjAuMCwiQm90dG9tIjowLjB9LCJQYWRkaW5nIjp7IiRpZCI6Ijg5MSIsIlRvcCI6MC4wLCJMZWZ0IjowLjAsIlJpZ2h0IjowLjAsIkJvdHRvbSI6MC4wfSwiQmFja2dyb3VuZCI6eyIkaWQiOiI4OTIiLCJDb2xvciI6eyIkaWQiOiI4OTMiLCJBIjo4OSwiUiI6MCwiRyI6MCwiQiI6MH19LCJJc1Zpc2libGUiOnRydWUsIldpZHRoIjowLjAsIkhlaWdodCI6MC4wLCJCb3JkZXJTdHlsZSI6bnVsbCwiUGFyZW50U3R5bGUiOm51bGx9LCJIb3Jpem9udGFsQ29ubmVjdG9yU3R5bGUiOnsiJGlkIjoiODk0IiwiTGluZUNvbG9yIjp7IiRpZCI6Ijg5NSIsIiR0eXBlIjoiTkxSRS5Db21tb24uRG9tLlNvbGlkQ29sb3JCcnVzaCwgTkxSRS5Db21tb24iLCJDb2xvciI6eyIkaWQiOiI4OTYiLCJBIjoyNTUsIlIiOjIwNCwiRyI6MjA0LCJCIjoyMDR9fSwiTGluZVdlaWdodCI6MC4wLCJMaW5lVHlwZSI6MCwiUGFyZW50U3R5bGUiOm51bGx9LCJWZXJ0aWNhbENvbm5lY3RvclN0eWxlIjp7IiRpZCI6Ijg5NyIsIkxpbmVDb2xvciI6eyIkaWQiOiI4OTgiLCIkdHlwZSI6Ik5MUkUuQ29tbW9uLkRvbS5Tb2xpZENvbG9yQnJ1c2gsIE5MUkUuQ29tbW9uIiwiQ29sb3IiOnsiJGlkIjoiODk5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MsIklzQmVsb3dUaW1lYmFuZCI6dHJ1ZSwiUGVyY2VudGFnZUNvbXBsZXRlU2hhcGVPcGFjaXR5IjozNSwiU2hhcGVTdHlsZSI6eyIkaWQiOiI5MDAiLCJNYXJnaW4iOnsiJGlkIjoiOTAxIiwiVG9wIjowLjAsIkxlZnQiOjQuMCwiUmlnaHQiOjQuMCwiQm90dG9tIjowLjB9LCJQYWRkaW5nIjp7IiRpZCI6IjkwMiIsIlRvcCI6MC4wLCJMZWZ0IjowLjAsIlJpZ2h0IjowLjAsIkJvdHRvbSI6MC4wfSwiQmFja2dyb3VuZCI6eyIkaWQiOiI5MDMiLCJDb2xvciI6eyIkaWQiOiI5MDQiLCJBIjoyNTUsIlIiOjExMSwiRyI6NDksIkIiOjE1Mn19LCJJc1Zpc2libGUiOnRydWUsIldpZHRoIjowLjAsIkhlaWdodCI6MTAuMCwiQm9yZGVyU3R5bGUiOnsiJGlkIjoiOTA1IiwiTGluZUNvbG9yIjp7IiRpZCI6IjkwNiIsIiR0eXBlIjoiTkxSRS5Db21tb24uRG9tLlNvbGlkQ29sb3JCcnVzaCwgTkxSRS5Db21tb24iLCJDb2xvciI6eyIkaWQiOiI5MDciLCJBIjoyNTUsIlIiOjI1NSwiRyI6MCwiQiI6MH19LCJMaW5lV2VpZ2h0IjowLjAsIkxpbmVUeXBlIjowLCJQYXJlbnRTdHlsZSI6bnVsbH0sIlBhcmVudFN0eWxlIjpudWxsfSwiVGl0bGVTdHlsZSI6eyIkaWQiOiI5MDgiLCJGb250U2V0dGluZ3MiOnsiJGlkIjoiOTA5IiwiRm9udFNpemUiOjEwLCJGb250TmFtZSI6IkNhbGlicmkiLCJJc0JvbGQiOnRydWUsIklzSXRhbGljIjpmYWxzZSwiSXNVbmRlcmxpbmVkIjpmYWxzZSwiUGFyZW50U3R5bGUiOm51bGx9LCJBdXRvU2l6ZSI6MCwiRm9yZWdyb3VuZCI6eyIkaWQiOiI5MTAiLCJDb2xvciI6eyIkaWQiOiI5MTE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OTEyIiwiVG9wIjowLjAsIkxlZnQiOjAuMCwiUmlnaHQiOjAuMCwiQm90dG9tIjowLjB9LCJQYWRkaW5nIjp7IiRpZCI6IjkxMyIsIlRvcCI6MC4wLCJMZWZ0IjowLjAsIlJpZ2h0IjowLjAsIkJvdHRvbSI6MC4wfSwiQmFja2dyb3VuZCI6eyIkaWQiOiI5MTQiLCJDb2xvciI6eyIkaWQiOiI5MTUiLCJBIjo4OSwiUiI6MCwiRyI6MCwiQiI6MH19LCJJc1Zpc2libGUiOnRydWUsIldpZHRoIjowLjAsIkhlaWdodCI6MC4wLCJCb3JkZXJTdHlsZSI6bnVsbCwiUGFyZW50U3R5bGUiOm51bGx9LCJEYXRlU3R5bGUiOnsiJGlkIjoiOTE2IiwiRm9udFNldHRpbmdzIjp7IiRpZCI6IjkxNyIsIkZvbnRTaXplIjo5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pZCI6IjkxOCIsIlRvcCI6MC4wLCJMZWZ0IjowLjAsIlJpZ2h0IjowLjAsIkJvdHRvbSI6MC4wfSwiUGFkZGluZyI6eyIkaWQiOiI5MTkiLCJUb3AiOjAuMCwiTGVmdCI6MC4wLCJSaWdodCI6MC4wLCJCb3R0b20iOjAuMH0sIkJhY2tncm91bmQiOnsiJGlkIjoiOTIwIiwiQ29sb3IiOnsiJGlkIjoiOTIxIiwiQSI6ODksIlIiOjAsIkciOjAsIkIiOjB9fSwiSXNWaXNpYmxlIjp0cnVlLCJXaWR0aCI6MC4wLCJIZWlnaHQiOjAuMCwiQm9yZGVyU3R5bGUiOm51bGwsIlBhcmVudFN0eWxlIjpudWxsfSwiRGF0ZUZvcm1hdCI6eyIkaWQiOiI5M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MjMiLCJEYXRlUGFydElzVmlzaWJsZSI6ZmFsc2UsIlRpbWVQYXJ0SXNWaXNpYmxlIjpmYWxzZX19LCJXZWVrTnVtYmVyaW5nIjp7IiRpZCI6IjkyNCIsIkZvcm1hdCI6MCwiSXNWaXNpYmxlIjpmYWxzZSwiTGFzdEtub3duVmlzaWJpbGl0eVN0YXRlIjpmYWxzZX0sIklzVmlzaWJsZSI6dHJ1ZSwiUGFyZW50U3R5bGUiOm51bGwsIl9leHBsaWNpdGx5U2V0Ijp7IiRpZCI6IjkyN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5MjYiLCJUaXRsZVBvc2l0aW9uIjoiTGVmdCIsIkRhdGVQb3NpdGlvbiI6IkxlZnQiLCJTaGFwZVR5cGUiOjAsIlNoYXBlU2l6ZSI6MSwiU3BhY2luZyI6NSwiU2hhcGVTdHlsZSI6eyIkaWQiOiI5MjciLCJNYXJnaW4iOnsiJHJlZiI6IjY2In0sIlBhZGRpbmciOnsiJHJlZiI6IjY3In0sIkJhY2tncm91bmQiOnsiJHJlZiI6Ijg1NSJ9LCJJc1Zpc2libGUiOnRydWUsIldpZHRoIjoxOC4wLCJIZWlnaHQiOjIwLjAsIkJvcmRlclN0eWxlIjp7IiRpZCI6IjkyOCIsIkxpbmVDb2xvciI6eyIkaWQiOiI5MjkiLCIkdHlwZSI6Ik5MUkUuQ29tbW9uLkRvbS5Tb2xpZENvbG9yQnJ1c2gsIE5MUkUuQ29tbW9uIiwiQ29sb3IiOnsiJGlkIjoiOTMwIiwiQSI6MjU1LCJSIjoyNTUsIkciOjAsIkIiOjB9fSwiTGluZVdlaWdodCI6MC4wLCJMaW5lVHlwZSI6MCwiUGFyZW50U3R5bGUiOm51bGx9LCJQYXJlbnRTdHlsZSI6bnVsbH0sIlRpdGxlU3R5bGUiOnsiJGlkIjoiOTMxIiwiRm9udFNldHRpbmdzIjp7IiRpZCI6IjkzMiIsIkZvbnRTaXplIjoxMCwiRm9udE5hbWUiOiJDYWxpYnJpIiwiSXNCb2xkIjp0cnVlLCJJc0l0YWxpYyI6ZmFsc2UsIklzVW5kZXJsaW5lZCI6ZmFsc2UsIlBhcmVudFN0eWxlIjpudWxsfSwiQXV0b1NpemUiOjAsIkZvcmVncm91bmQiOnsiJHJlZiI6Ijg2MiJ9LCJNYXhXaWR0aCI6MjAwLjAsIk1heEhlaWdodCI6IkluZmluaXR5IiwiU21hcnRGb3JlZ3JvdW5kSXNBY3RpdmUiOmZhbHNlLCJIb3Jpem9udGFsQWxpZ25tZW50IjoxLCJWZXJ0aWNhbEFsaWdubWVudCI6MCwiU21hcnRGb3JlZ3JvdW5kIjpudWxsLCJCYWNrZ3JvdW5kRmlsbFR5cGUiOjAsIk1hcmdpbiI6eyIkcmVmIjoiNzcifSwiUGFkZGluZyI6eyIkcmVmIjoiNzgifSwiQmFja2dyb3VuZCI6eyIkaWQiOiI5MzMiLCJDb2xvciI6eyIkaWQiOiI5MzQiLCJBIjo4OSwiUiI6MCwiRyI6MCwiQiI6MH19LCJJc1Zpc2libGUiOnRydWUsIldpZHRoIjowLjAsIkhlaWdodCI6MC4wLCJCb3JkZXJTdHlsZSI6bnVsbCwiUGFyZW50U3R5bGUiOm51bGx9LCJEYXRlU3R5bGUiOnsiJGlkIjoiOTM1IiwiRm9udFNldHRpbmdzIjp7IiRpZCI6IjkzNi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AsIlZlcnRpY2FsQWxpZ25tZW50IjowLCJTbWFydEZvcmVncm91bmQiOm51bGwsIkJhY2tncm91bmRGaWxsVHlwZSI6MCwiTWFyZ2luIjp7IiRyZWYiOiI4NSJ9LCJQYWRkaW5nIjp7IiRyZWYiOiI4NiJ9LCJCYWNrZ3JvdW5kIjp7IiRpZCI6IjkzNyIsIkNvbG9yIjp7IiRpZCI6IjkzOCIsIkEiOjg5LCJSIjowLCJHIjowLCJCIjowfX0sIklzVmlzaWJsZSI6dHJ1ZSwiV2lkdGgiOjAuMCwiSGVpZ2h0IjowLjAsIkJvcmRlclN0eWxlIjpudWxsLCJQYXJlbnRTdHlsZSI6bnVsbH0sIkRhdGVGb3JtYXQiOnsiJGlkIjoiOTM5IiwiRm9ybWF0U3RyaW5nIjoiTU1NIGQiLCJTZXBhcmF0b3IiOiIvIiwiVXNlSW50ZXJuYXRpb25hbERhdGVGb3JtYXQiOmZhbHNlLCJEYXRlSXNWaXNpYmxlIjp0cnVlLCJUaW1lSXNWaXNpYmxlIjpmYWxzZSwiSG91ckRpZ2l0cyI6MSwiQW1QbURlc2lnbmF0b3IiOjIsIlRyaW0wME1pbnV0ZXMiOmZhbHNlLCJMYXN0S25vd25WaXNpYmlsaXR5U3RhdGUiOnsiJHJlZiI6Ijg3NSJ9fSwiV2Vla051bWJlcmluZyI6eyIkaWQiOiI5NDAiLCJGb3JtYXQiOjAsIklzVmlzaWJsZSI6ZmFsc2UsIkxhc3RLbm93blZpc2liaWxpdHlTdGF0ZSI6ZmFsc2V9LCJJc1Zpc2libGUiOnRydWUsIlBhcmVudFN0eWxlIjpudWxsfSwiR3JpZGxpbmVQYW5lbFN0eWxlIjp7IiRpZCI6Ijk0MSIsIkdyaWRsaW5lU3R5bGUiOnsiJGlkIjoiOTQyIiwiTGluZUNvbG9yIjp7IiRpZCI6Ijk0MyIsIiR0eXBlIjoiTkxSRS5Db21tb24uRG9tLlNvbGlkQ29sb3JCcnVzaCwgTkxSRS5Db21tb24iLCJDb2xvciI6eyIkaWQiOiI5NDQiLCJBIjozOCwiUiI6OTEsIkciOjE1NSwiQiI6MjEzfX0sIkxpbmVXZWlnaHQiOjEuMCwiTGluZVR5cGUiOjAsIlBhcmVudFN0eWxlIjpudWxsfSwiTWFyZ2luIjp7IiRpZCI6Ijk0NSIsIlRvcCI6MC4wLCJMZWZ0IjowLjAsIlJpZ2h0IjowLjAsIkJvdHRvbSI6MC4wfSwiUGFkZGluZyI6eyIkaWQiOiI5NDYiLCJUb3AiOjAuMCwiTGVmdCI6MC4wLCJSaWdodCI6MC4wLCJCb3R0b20iOjAuMH0sIkJhY2tncm91bmQiOm51bGwsIklzVmlzaWJsZSI6ZmFsc2UsIldpZHRoIjowLjAsIkhlaWdodCI6MC4wLCJCb3JkZXJTdHlsZSI6eyIkaWQiOiI5NDciLCJMaW5lQ29sb3IiOm51bGwsIkxpbmVXZWlnaHQiOjAuMCwiTGluZVR5cGUiOjAsIlBhcmVudFN0eWxlIjpudWxsfSwiUGFyZW50U3R5bGUiOm51bGx9LCJBY3Rpdml0eUxpbmVQYW5lbFN0eWxlIjp7IiRpZCI6Ijk0OCIsIkFjdGl2aXR5TGluZVN0eWxlIjp7IiRpZCI6Ijk0OSIsIkxpbmVDb2xvciI6eyIkaWQiOiI5NTAiLCIkdHlwZSI6Ik5MUkUuQ29tbW9uLkRvbS5Tb2xpZENvbG9yQnJ1c2gsIE5MUkUuQ29tbW9uIiwiQ29sb3IiOnsiJGlkIjoiOTUxIiwiQSI6MzgsIlIiOjkxLCJHIjoxNTUsIkIiOjIxM319LCJMaW5lV2VpZ2h0IjoxLjAsIkxpbmVUeXBlIjowLCJQYXJlbnRTdHlsZSI6bnVsbH0sIk1hcmdpbiI6eyIkaWQiOiI5NTIiLCJUb3AiOjAuMCwiTGVmdCI6MC4wLCJSaWdodCI6MC4wLCJCb3R0b20iOjAuMH0sIlBhZGRpbmciOnsiJGlkIjoiOTUzIiwiVG9wIjowLjAsIkxlZnQiOjAuMCwiUmlnaHQiOjAuMCwiQm90dG9tIjowLjB9LCJCYWNrZ3JvdW5kIjpudWxsLCJJc1Zpc2libGUiOmZhbHNlLCJXaWR0aCI6MC4wLCJIZWlnaHQiOjAuMCwiQm9yZGVyU3R5bGUiOnsiJGlkIjoiOTU0IiwiTGluZUNvbG9yIjpudWxsLCJMaW5lV2VpZ2h0IjowLjAsIkxpbmVUeXBlIjowLCJQYXJlbnRTdHlsZSI6bnVsbH0sIlBhcmVudFN0eWxlIjpudWxsfSwiU2hvd0VsYXBzZWRUaW1lR3JhZGllbnRTdHlsZSI6ZmFsc2UsIlRpbWViYW5kUmVzZXJ2ZWRMZWZ0QXJlYVN0eWxlIjp7IiRpZCI6Ijk1NSIsIkFjdGl2aXR5SGVhZGVyV2lkdGgiOjAuMCwiSXNTZXQiOmZhbHNlfSwiRGVmYXVsdFN3aW1sYW5lU3R5bGUiOm51bGwsIkRlZmF1bHRTd2ltbGFuZVYyU3R5bGUiOnsiJGlkIjoiOTU2IiwiSGVhZGVyU3R5bGUiOnsiJGlkIjoiOTU3IiwiVGV4dElzVmVydGljYWwiOmZhbHNlLCJUZXh0U3R5bGUiOnsiJGlkIjoiOTU4IiwiRm9udFNldHRpbmdzIjp7IiRpZCI6Ijk1OSIsIkZvbnRTaXplIjoxMiwiRm9udE5hbWUiOiJDYWxpYnJpIiwiSXNCb2xkIjpmYWxzZSwiSXNJdGFsaWMiOmZhbHNlLCJJc1VuZGVybGluZWQiOmZhbHNlLCJQYXJlbnRTdHlsZSI6bnVsbH0sIkF1dG9TaXplIjoyLCJGb3JlZ3JvdW5kIjp7IiRpZCI6Ijk2MCIsIkNvbG9yIjp7IiRpZCI6Ijk2MS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OTYyIiwiVG9wIjowLjAsIkxlZnQiOjAuMCwiUmlnaHQiOjAuMCwiQm90dG9tIjowLjB9LCJQYWRkaW5nIjp7IiRpZCI6Ijk2MyIsIlRvcCI6MC4wLCJMZWZ0IjowLjAsIlJpZ2h0IjowLjAsIkJvdHRvbSI6MC4wfSwiQmFja2dyb3VuZCI6bnVsbCwiSXNWaXNpYmxlIjp0cnVlLCJXaWR0aCI6MC4wLCJIZWlnaHQiOjAuMCwiQm9yZGVyU3R5bGUiOm51bGwsIlBhcmVudFN0eWxlIjpudWxsfSwiUmVjdGFuZ2xlU3R5bGUiOnsiJGlkIjoiOTY0IiwiTWFyZ2luIjp7IiRpZCI6Ijk2NSIsIlRvcCI6MC4wLCJMZWZ0IjowLjAsIlJpZ2h0IjowLjAsIkJvdHRvbSI6MC4wfSwiUGFkZGluZyI6eyIkaWQiOiI5NjYiLCJUb3AiOjAuMCwiTGVmdCI6MC4wLCJSaWdodCI6MC4wLCJCb3R0b20iOjAuMH0sIkJhY2tncm91bmQiOnsiJGlkIjoiOTY3IiwiQ29sb3IiOnsiJGlkIjoiOTY4IiwiQSI6MjU1LCJSIjo2OCwiRyI6MTE0LCJCIjoxOTZ9fSwiSXNWaXNpYmxlIjp0cnVlLCJXaWR0aCI6MC4wLCJIZWlnaHQiOjAuMCwiQm9yZGVyU3R5bGUiOnsiJGlkIjoiOTY5IiwiTGluZUNvbG9yIjp7IiRpZCI6Ijk3MCIsIiR0eXBlIjoiTkxSRS5Db21tb24uRG9tLlNvbGlkQ29sb3JCcnVzaCwgTkxSRS5Db21tb24iLCJDb2xvciI6eyIkaWQiOiI5NzEiLCJBIjoyNTUsIlIiOjI1NSwiRyI6MCwiQiI6MH19LCJMaW5lV2VpZ2h0IjowLjAsIkxpbmVUeXBlIjowLCJQYXJlbnRTdHlsZSI6bnVsbH0sIlBhcmVudFN0eWxlIjpudWxsfSwiTWFyZ2luIjp7IiRpZCI6Ijk3MiIsIlRvcCI6MC4wLCJMZWZ0IjowLjAsIlJpZ2h0IjowLjAsIkJvdHRvbSI6MC4wfSwiUGFkZGluZyI6eyIkaWQiOiI5NzMiLCJUb3AiOjAuMCwiTGVmdCI6MC4wLCJSaWdodCI6MC4wLCJCb3R0b20iOjAuMH0sIkJhY2tncm91bmQiOm51bGwsIklzVmlzaWJsZSI6dHJ1ZSwiV2lkdGgiOjAuMCwiSGVpZ2h0IjowLjAsIkJvcmRlclN0eWxlIjpudWxsLCJQYXJlbnRTdHlsZSI6bnVsbH0sIkJhY2tncm91bmRTdHlsZSI6eyIkaWQiOiI5NzQiLCJNYXJnaW4iOnsiJGlkIjoiOTc1IiwiVG9wIjowLjAsIkxlZnQiOjAuMCwiUmlnaHQiOjAuMCwiQm90dG9tIjowLjB9LCJQYWRkaW5nIjp7IiRpZCI6Ijk3NiIsIlRvcCI6MC4wLCJMZWZ0IjowLjAsIlJpZ2h0IjowLjAsIkJvdHRvbSI6MC4wfSwiQmFja2dyb3VuZCI6eyIkaWQiOiI5NzciLCJDb2xvciI6eyIkaWQiOiI5NzgiLCJBIjo1MSwiUiI6MTY1LCJHIjoxNjUsIkIiOjE2NX19LCJJc1Zpc2libGUiOnRydWUsIldpZHRoIjowLjAsIkhlaWdodCI6MC4wLCJCb3JkZXJTdHlsZSI6eyIkaWQiOiI5NzkiLCJMaW5lQ29sb3IiOnsiJGlkIjoiOTgwIiwiJHR5cGUiOiJOTFJFLkNvbW1vbi5Eb20uU29saWRDb2xvckJydXNoLCBOTFJFLkNvbW1vbiIsIkNvbG9yIjp7IiRpZCI6Ijk4MSIsIkEiOjI1NSwiUiI6MjU1LCJHIjowLCJCIjowfX0sIkxpbmVXZWlnaHQiOjAuMCwiTGluZVR5cGUiOjAsIlBhcmVudFN0eWxlIjpudWxsfSwiUGFyZW50U3R5bGUiOm51bGx9LCJJc0Fib3ZlVGltZWJhbmQiOmZhbHNlLCJTcGFjaW5nIjo1LCJNYXJnaW4iOnsiJGlkIjoiOTgyIiwiVG9wIjowLjAsIkxlZnQiOjAuMCwiUmlnaHQiOjAuMCwiQm90dG9tIjowLjB9LCJQYWRkaW5nIjp7IiRpZCI6Ijk4MyIsIlRvcCI6MC4wLCJMZWZ0IjowLjAsIlJpZ2h0IjowLjAsIkJvdHRvbSI6MC4wfSwiSXNWaXNpYmxlIjp0cnVlLCJXaWR0aCI6MC4wLCJIZWlnaHQiOjAuMCwiQm9yZGVyU3R5bGUiOnsiJGlkIjoiOTg0IiwiTGluZUNvbG9yIjpudWxsLCJMaW5lV2VpZ2h0IjowLjAsIkxpbmVUeXBlIjowLCJQYXJlbnRTdHlsZSI6bnVsbH0sIlBhcmVudFN0eWxlIjpudWxsfX0sIlNjYWxlIjpudWxsLCJTY2FsZVYyIjp7IiRpZCI6Ijk4NSIsIlN0YXJ0RGF0ZSI6IjE5MDQtMDQtMjJUMjM6NTk6MDAiLCJFbmREYXRlIjoiMjAyMy0xMS0zMFQyMzo1OTowMCIsIkF1dG9EYXRlUmFuZ2UiOnRydWUsIldvcmtpbmdEYXlzIjozMSwiRmlzY2FsWWVhciI6eyIkaWQiOiI5ODYiLCJTdGFydE1vbnRoIjoxLCJVc2VTdGFydGluZ1llYXJGb3JOdW1iZXJpbmciOnRydWUsIlNob3dGaXNjYWxZZWFyTGFiZWwiOnRydWV9LCJUb2RheU1hcmtlclRleHQiOiJUb2RheSIsIkF1dG9TY2FsZVR5cGUiOnRydWUsIlRpbWViYW5kU2NhbGVzIjp7IiRpZCI6Ijk4NyIsIlRvcFNjYWxlTGF5ZXIiOnsiJGlkIjoiOTg4IiwiRm9ybWF0IjoiTU1NIiwiVHlwZSI6NH0sIk1pZGRsZVNjYWxlTGF5ZXIiOnsiJGlkIjoiOTg5IiwiRm9ybWF0IjpudWxsLCJUeXBlIjowfSwiQm90dG9tU2NhbGVMYXllciI6eyIkaWQiOiI5OTAiLCJGb3JtYXQiOm51bGwsIlR5cGUiOjB9fX0sIk1pbGVzdG9uZXMiOlt7IiRpZCI6Ijk5MSIsIkRhdGUiOiIxOTI2LTAxLTAxVDIzOjU5OjAwWiIsIlN0eWxlIjp7IiRpZCI6Ijk5MiIsIlNoYXBlIjowLCJDb25uZWN0b3JNYXJnaW4iOnsiJGlkIjoiOTkzIiwiVG9wIjowLjAsIkxlZnQiOjIuMCwiUmlnaHQiOjIuMCwiQm90dG9tIjowLjB9LCJDb25uZWN0b3JTdHlsZSI6eyIkaWQiOiI5OTQiLCJMaW5lQ29sb3IiOnsiJGlkIjoiOTk1IiwiJHR5cGUiOiJOTFJFLkNvbW1vbi5Eb20uU29saWRDb2xvckJydXNoLCBOTFJFLkNvbW1vbiIsIkNvbG9yIjp7IiRpZCI6Ijk5NiIsIkEiOjI1NSwiUiI6NjUsIkciOjEzOCwiQiI6MTc5fX0sIkxpbmVXZWlnaHQiOjEuMCwiTGluZVR5cGUiOjAsIlBhcmVudFN0eWxlIjpudWxsfSwiSXNCZWxvd1RpbWViYW5kIjpmYWxzZSwiUG9zaXRpb25PblRhc2siOjAsIkhpZGVEYXRlIjpmYWxzZSwiU2hhcGVTaXplIjoxLCJTcGFjaW5nIjoxLjAsIlBhZGRpbmciOnsiJGlkIjoiOTk3IiwiVG9wIjo3LjAsIkxlZnQiOjMuMCwiUmlnaHQiOjAuMCwiQm90dG9tIjoyLjB9LCJTaGFwZVN0eWxlIjp7IiRpZCI6Ijk5OCIsIk1hcmdpbiI6eyIkaWQiOiI5OTkiLCJUb3AiOjAuMCwiTGVmdCI6MC4wLCJSaWdodCI6MC4wLCJCb3R0b20iOjAuMH0sIlBhZGRpbmciOnsiJGlkIjoiMTAwMCIsIlRvcCI6MC4wLCJMZWZ0IjowLjAsIlJpZ2h0IjowLjAsIkJvdHRvbSI6MC4wfSwiQmFja2dyb3VuZCI6eyIkaWQiOiIxMDAxIiwiQ29sb3IiOnsiJGlkIjoiMTAwMiIsIkEiOjI1NSwiUiI6MjU1LCJHIjoxODYsIkIiOjI1fX0sIklzVmlzaWJsZSI6dHJ1ZSwiV2lkdGgiOjE4LjAsIkhlaWdodCI6MjAuMCwiQm9yZGVyU3R5bGUiOnsiJGlkIjoiMTAwMyIsIkxpbmVDb2xvciI6eyIkaWQiOiIxMDA0IiwiJHR5cGUiOiJOTFJFLkNvbW1vbi5Eb20uU29saWRDb2xvckJydXNoLCBOTFJFLkNvbW1vbiIsIkNvbG9yIjp7IiRpZCI6IjEwMDUiLCJBIjoyNTUsIlIiOjI1NSwiRyI6MCwiQiI6MH19LCJMaW5lV2VpZ2h0IjowLjAsIkxpbmVUeXBlIjowLCJQYXJlbnRTdHlsZSI6bnVsbH0sIlBhcmVudFN0eWxlIjpudWxsfSwiVGl0bGVTdHlsZSI6eyIkaWQiOiIxMDA2IiwiRm9udFNldHRpbmdzIjp7IiRpZCI6IjEwMDciLCJGb250U2l6ZSI6MTAsIkZvbnROYW1lIjoiQ2FsaWJyaSIsIklzQm9sZCI6dHJ1ZSwiSXNJdGFsaWMiOmZhbHNlLCJJc1VuZGVybGluZWQiOmZhbHNlLCJQYXJlbnRTdHlsZSI6bnVsbH0sIkF1dG9TaXplIjoyLCJGb3JlZ3JvdW5kIjp7IiRpZCI6IjEwMDgiLCJDb2xvciI6eyIkaWQiOiIxMDA5IiwiQSI6MjU1LCJSIjoyNTUsIkciOjI1NSwiQiI6MjU1fX0sIk1heFdpZHRoIjo5Mi44NTE1Nzc3NTg3ODkwNjIsIk1heEhlaWdodCI6IkluZmluaXR5IiwiU21hcnRGb3JlZ3JvdW5kSXNBY3RpdmUiOmZhbHNlLCJIb3Jpem9udGFsQWxpZ25tZW50IjoxLCJWZXJ0aWNhbEFsaWdubWVudCI6MCwiU21hcnRGb3JlZ3JvdW5kIjpudWxsLCJCYWNrZ3JvdW5kRmlsbFR5cGUiOjAsIk1hcmdpbiI6eyIkaWQiOiIxMDEwIiwiVG9wIjowLjAsIkxlZnQiOjAuMCwiUmlnaHQiOjAuMCwiQm90dG9tIjowLjB9LCJQYWRkaW5nIjp7IiRpZCI6IjEwMTEiLCJUb3AiOjAuMCwiTGVmdCI6MC4wLCJSaWdodCI6MC4wLCJCb3R0b20iOjAuMH0sIkJhY2tncm91bmQiOnsiJGlkIjoiMTAxMiIsIkNvbG9yIjp7IiRpZCI6IjEwMTMiLCJBIjowLCJSIjoyNTUsIkciOjI1NSwiQiI6MjU1fX0sIklzVmlzaWJsZSI6dHJ1ZSwiV2lkdGgiOjAuMCwiSGVpZ2h0IjowLjAsIkJvcmRlclN0eWxlIjp7IiRpZCI6IjEwMTQiLCJMaW5lQ29sb3IiOm51bGwsIkxpbmVXZWlnaHQiOjAuMCwiTGluZVR5cGUiOjAsIlBhcmVudFN0eWxlIjpudWxsfSwiUGFyZW50U3R5bGUiOm51bGx9LCJEYXRlU3R5bGUiOnsiJGlkIjoiMTAxNSIsIkZvbnRTZXR0aW5ncyI6eyIkaWQiOiIxMDE2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SwiVmVydGljYWxBbGlnbm1lbnQiOjAsIlNtYXJ0Rm9yZWdyb3VuZCI6bnVsbCwiQmFja2dyb3VuZEZpbGxUeXBlIjowLCJNYXJnaW4iOnsiJGlkIjoiMTAxNyIsIlRvcCI6MC4wLCJMZWZ0IjowLjAsIlJpZ2h0IjowLjAsIkJvdHRvbSI6MC4wfSwiUGFkZGluZyI6eyIkaWQiOiIxMDE4IiwiVG9wIjowLjAsIkxlZnQiOjAuMCwiUmlnaHQiOjAuMCwiQm90dG9tIjowLjB9LCJCYWNrZ3JvdW5kIjp7IiRpZCI6IjEwMTkiLCJDb2xvciI6eyIkaWQiOiIxMDIwIiwiQSI6MCwiUiI6MjU1LCJHIjoyNTUsIkIiOjI1NX19LCJJc1Zpc2libGUiOnRydWUsIldpZHRoIjowLjAsIkhlaWdodCI6MC4wLCJCb3JkZXJTdHlsZSI6eyIkaWQiOiIxMDIxIiwiTGluZUNvbG9yIjpudWxsLCJMaW5lV2VpZ2h0IjowLjAsIkxpbmVUeXBlIjowLCJQYXJlbnRTdHlsZSI6bnVsbH0sIlBhcmVudFN0eWxlIjpudWxsfSwiRGF0ZUZvcm1hdCI6eyIkaWQiOiIxMDIyIiwiRm9ybWF0U3RyaW5nIjoieXl5eSIsIlNlcGFyYXRvciI6Ii8iLCJVc2VJbnRlcm5hdGlvbmFsRGF0ZUZvcm1hdCI6ZmFsc2UsIkRhdGVJc1Zpc2libGUiOnRydWUsIlRpbWVJc1Zpc2libGUiOmZhbHNlLCJIb3VyRGlnaXRzIjoxLCJBbVBtRGVzaWduYXRvciI6MiwiVHJpbTAwTWludXRlcyI6ZmFsc2UsIkxhc3RLbm93blZpc2liaWxpdHlTdGF0ZSI6eyIkcmVmIjoiMzkyIn19LCJXZWVrTnVtYmVyaW5nIjp7IiRpZCI6IjEwMjMiLCJGb3JtYXQiOjAsIklzVmlzaWJsZSI6ZmFsc2UsIkxhc3RLbm93blZpc2liaWxpdHlTdGF0ZSI6ZmFsc2V9LCJJc1Zpc2libGUiOnRydWUsIlBhcmVudFN0eWxlIjpudWxsfSwiSW5kZXgiOjEsIlBlcmNlbnRhZ2VDb21wbGV0ZSI6bnVsbCwiUG9zaXRpb24iOnsiUmF0aW8iOjAuMCwiSXNDdXN0b20iOmZhbHNlfSwiRGF0ZUZvcm1hdCI6eyIkcmVmIjoiMTAyMiJ9LCJXZWVrTnVtYmVyaW5nIjp7IiRpZCI6IjEwMjQiLCJGb3JtYXQiOjAsIklzVmlzaWJsZSI6ZmFsc2UsIkxhc3RLbm93blZpc2liaWxpdHlTdGF0ZSI6ZmFsc2V9LCJSZWxhdGVkVGFza0lkIjoiMDAwMDAwMDAtMDAwMC0wMDAwLTAwMDAtMDAwMDAwMDAwMDAwIiwiSWQiOiI3MjBkNGU4NS02ZDg4LTQzMDYtYjg5Yi01OTMwOTJiNTVhNTAiLCJJbXBvcnRJZCI6bnVsbCwiVGl0bGUiOiJNZWV0cyBOaWVscyBCb2hyIiwiTm90ZSI6bnVsbCwiSHlwZXJsaW5rIjp7IiRpZCI6IjEwMjUiLCJBZGRyZXNzIjpudWxsLCJTdWJBZGRyZXNzIjpudWxsfSwiSXNDaGFuZ2VkIjpmYWxzZSwiSXNOZXciOmZhbHNlfSx7IiRpZCI6IjEwMjYiLCJEYXRlIjoiMTkzNi0wNC0wMVQyMzo1OTowMFoiLCJTdHlsZSI6eyIkaWQiOiIxMDI3IiwiU2hhcGUiOjEsIkNvbm5lY3Rvck1hcmdpbiI6eyIkcmVmIjoiODQ3In0sIkNvbm5lY3RvclN0eWxlIjp7IiRpZCI6IjEwMjgiLCJMaW5lQ29sb3IiOnsiJGlkIjoiMTAyOSIsIiR0eXBlIjoiTkxSRS5Db21tb24uRG9tLlNvbGlkQ29sb3JCcnVzaCwgTkxSRS5Db21tb24iLCJDb2xvciI6eyIkaWQiOiIxMDMwIiwiQSI6MjU1LCJSIjoxMTEsIkciOjQ5LCJCIjoxNTJ9fSwiTGluZVdlaWdodCI6MS4wLCJMaW5lVHlwZSI6MCwiUGFyZW50U3R5bGUiOm51bGx9LCJJc0JlbG93VGltZWJhbmQiOmZhbHNlLCJQb3NpdGlvbk9uVGFzayI6MCwiSGlkZURhdGUiOmZhbHNlLCJTaGFwZVNpemUiOjEsIlNwYWNpbmciOjEuMCwiUGFkZGluZyI6eyIkcmVmIjoiODUxIn0sIlNoYXBlU3R5bGUiOnsiJGlkIjoiMTAzMSIsIk1hcmdpbiI6eyIkcmVmIjoiODUzIn0sIlBhZGRpbmciOnsiJHJlZiI6Ijg1NCJ9LCJCYWNrZ3JvdW5kIjp7IiRpZCI6IjEwMzIiLCJDb2xvciI6eyIkaWQiOiIxMDMzIiwiQSI6MjU1LCJSIjoyNTUsIkciOjE4NiwiQiI6MjV9fSwiSXNWaXNpYmxlIjp0cnVlLCJXaWR0aCI6MTguMCwiSGVpZ2h0IjoyMC4wLCJCb3JkZXJTdHlsZSI6eyIkaWQiOiIxMDM0IiwiTGluZUNvbG9yIjp7IiRpZCI6IjEwMzUiLCIkdHlwZSI6Ik5MUkUuQ29tbW9uLkRvbS5Tb2xpZENvbG9yQnJ1c2gsIE5MUkUuQ29tbW9uIiwiQ29sb3IiOnsiJGlkIjoiMTAzNiIsIkEiOjI1NSwiUiI6MjU1LCJHIjowLCJCIjowfX0sIkxpbmVXZWlnaHQiOjAuMCwiTGluZVR5cGUiOjAsIlBhcmVudFN0eWxlIjpudWxsfSwiUGFyZW50U3R5bGUiOm51bGx9LCJUaXRsZVN0eWxlIjp7IiRpZCI6IjEwMzciLCJGb250U2V0dGluZ3MiOnsiJGlkIjoiMTAzOCIsIkZvbnRTaXplIjoxMCwiRm9udE5hbWUiOiJDYWxpYnJpIiwiSXNCb2xkIjp0cnVlLCJJc0l0YWxpYyI6ZmFsc2UsIklzVW5kZXJsaW5lZCI6ZmFsc2UsIlBhcmVudFN0eWxlIjpudWxsfSwiQXV0b1NpemUiOjIsIkZvcmVncm91bmQiOnsiJGlkIjoiMTAzOSIsIkNvbG9yIjp7IiRpZCI6IjEwNDAiLCJBIjoyNTUsIlIiOjI1NSwiRyI6MjU1LCJCIjoyNTV9fSwiTWF4V2lkdGgiOjc4LjY4MzMzMzMzMzMzMzMzNywiTWF4SGVpZ2h0IjoiSW5maW5pdHkiLCJTbWFydEZvcmVncm91bmRJc0FjdGl2ZSI6ZmFsc2UsIkhvcml6b250YWxBbGlnbm1lbnQiOjEsIlZlcnRpY2FsQWxpZ25tZW50IjowLCJTbWFydEZvcmVncm91bmQiOm51bGwsIkJhY2tncm91bmRGaWxsVHlwZSI6MCwiTWFyZ2luIjp7IiRyZWYiOiI4NjQifSwiUGFkZGluZyI6eyIkcmVmIjoiODY1In0sIkJhY2tncm91bmQiOnsiJGlkIjoiMTA0MSIsIkNvbG9yIjp7IiRpZCI6IjEwNDIiLCJBIjowLCJSIjoyNTUsIkciOjI1NSwiQiI6MjU1fX0sIklzVmlzaWJsZSI6dHJ1ZSwiV2lkdGgiOjAuMCwiSGVpZ2h0IjowLjAsIkJvcmRlclN0eWxlIjp7IiRpZCI6IjEwNDMiLCJMaW5lQ29sb3IiOm51bGwsIkxpbmVXZWlnaHQiOjAuMCwiTGluZVR5cGUiOjAsIlBhcmVudFN0eWxlIjpudWxsfSwiUGFyZW50U3R5bGUiOm51bGx9LCJEYXRlU3R5bGUiOnsiJGlkIjoiMTA0NCIsIkZvbnRTZXR0aW5ncyI6eyIkaWQiOiIxMDQ1IiwiRm9udFNpemUiOjksIkZvbnROYW1lIjoiQ2FsaWJyaSIsIklzQm9sZCI6ZmFsc2UsIklzSXRhbGljIjpmYWxzZSwiSXNVbmRlcmxpbmVkIjpmYWxzZSwiUGFyZW50U3R5bGUiOm51bGx9LCJBdXRvU2l6ZSI6MCwiRm9yZWdyb3VuZCI6eyIkcmVmIjoiODMifSwiTWF4V2lkdGgiOjIwMC4wLCJNYXhIZWlnaHQiOiJJbmZpbml0eSIsIlNtYXJ0Rm9yZWdyb3VuZElzQWN0aXZlIjpmYWxzZSwiSG9yaXpvbnRhbEFsaWdubWVudCI6MSwiVmVydGljYWxBbGlnbm1lbnQiOjAsIlNtYXJ0Rm9yZWdyb3VuZCI6bnVsbCwiQmFja2dyb3VuZEZpbGxUeXBlIjowLCJNYXJnaW4iOnsiJHJlZiI6Ijg3MCJ9LCJQYWRkaW5nIjp7IiRyZWYiOiI4NzEifSwiQmFja2dyb3VuZCI6eyIkaWQiOiIxMDQ2IiwiQ29sb3IiOnsiJGlkIjoiMTA0NyIsIkEiOjAsIlIiOjI1NSwiRyI6MjU1LCJCIjoyNTV9fSwiSXNWaXNpYmxlIjp0cnVlLCJXaWR0aCI6MC4wLCJIZWlnaHQiOjAuMCwiQm9yZGVyU3R5bGUiOnsiJGlkIjoiMTA0OCIsIkxpbmVDb2xvciI6bnVsbCwiTGluZVdlaWdodCI6MC4wLCJMaW5lVHlwZSI6MCwiUGFyZW50U3R5bGUiOm51bGx9LCJQYXJlbnRTdHlsZSI6bnVsbH0sIkRhdGVGb3JtYXQiOnsiJGlkIjoiMTA0O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A1MCIsIkRhdGVQYXJ0SXNWaXNpYmxlIjpmYWxzZSwiVGltZVBhcnRJc1Zpc2libGUiOmZhbHNlfX0sIldlZWtOdW1iZXJpbmciOnsiJGlkIjoiMTA1MSIsIkZvcm1hdCI6MCwiSXNWaXNpYmxlIjpmYWxzZSwiTGFzdEtub3duVmlzaWJpbGl0eVN0YXRlIjpmYWxzZX0sIklzVmlzaWJsZSI6dHJ1ZSwiUGFyZW50U3R5bGUiOm51bGx9LCJJbmRleCI6MiwiUGVyY2VudGFnZUNvbXBsZXRlIjpudWxsLCJQb3NpdGlvbiI6eyJSYXRpbyI6MC4wLCJJc0N1c3RvbSI6ZmFsc2V9LCJEYXRlRm9ybWF0Ijp7IiRyZWYiOiIxMDQ5In0sIldlZWtOdW1iZXJpbmciOnsiJGlkIjoiMTA1MiIsIkZvcm1hdCI6MCwiSXNWaXNpYmxlIjpmYWxzZSwiTGFzdEtub3duVmlzaWJpbGl0eVN0YXRlIjpmYWxzZX0sIlJlbGF0ZWRUYXNrSWQiOiIwMDAwMDAwMC0wMDAwLTAwMDAtMDAwMC0wMDAwMDAwMDAwMDAiLCJJZCI6IjU5MDQ2ODgyLTg5NDUtNGYxZC1iNTc3LTQ4MWUzOGNkMzJiNSIsIkltcG9ydElkIjpudWxsLCJUaXRsZSI6Ik1lZXRzIEplYW4gVGF0bG9jayIsIk5vdGUiOm51bGwsIkh5cGVybGluayI6eyIkaWQiOiIxMDUzIiwiQWRkcmVzcyI6bnVsbCwiU3ViQWRkcmVzcyI6bnVsbH0sIklzQ2hhbmdlZCI6ZmFsc2UsIklzTmV3IjpmYWxzZX0seyIkaWQiOiIxMDU0IiwiRGF0ZSI6IjE5NTQtMDQtMTJUMjM6NTk6MDAiLCJTdHlsZSI6eyIkaWQiOiIxMDU1IiwiU2hhcGUiOjAsIkNvbm5lY3Rvck1hcmdpbiI6eyIkcmVmIjoiODQ3In0sIkNvbm5lY3RvclN0eWxlIjp7IiRpZCI6IjEwNTYiLCJMaW5lQ29sb3IiOnsiJGlkIjoiMTA1NyIsIiR0eXBlIjoiTkxSRS5Db21tb24uRG9tLlNvbGlkQ29sb3JCcnVzaCwgTkxSRS5Db21tb24iLCJDb2xvciI6eyIkaWQiOiIxMDU4IiwiQSI6MjU1LCJSIjoxMTEsIkciOjQ5LCJCIjoxNTJ9fSwiTGluZVdlaWdodCI6MS4wLCJMaW5lVHlwZSI6MCwiUGFyZW50U3R5bGUiOm51bGx9LCJJc0JlbG93VGltZWJhbmQiOmZhbHNlLCJQb3NpdGlvbk9uVGFzayI6MCwiSGlkZURhdGUiOmZhbHNlLCJTaGFwZVNpemUiOjEsIlNwYWNpbmciOjEuMCwiUGFkZGluZyI6eyIkcmVmIjoiODUxIn0sIlNoYXBlU3R5bGUiOnsiJGlkIjoiMTA1OSIsIk1hcmdpbiI6eyIkcmVmIjoiODUzIn0sIlBhZGRpbmciOnsiJHJlZiI6Ijg1NCJ9LCJCYWNrZ3JvdW5kIjp7IiRpZCI6IjEwNjAiLCJDb2xvciI6eyIkaWQiOiIxMDYxIiwiQSI6MjU1LCJSIjoyNTUsIkciOjE4NiwiQiI6MjV9fSwiSXNWaXNpYmxlIjp0cnVlLCJXaWR0aCI6MTguMCwiSGVpZ2h0IjoyMC4wLCJCb3JkZXJTdHlsZSI6eyIkaWQiOiIxMDYyIiwiTGluZUNvbG9yIjp7IiRpZCI6IjEwNjMiLCIkdHlwZSI6Ik5MUkUuQ29tbW9uLkRvbS5Tb2xpZENvbG9yQnJ1c2gsIE5MUkUuQ29tbW9uIiwiQ29sb3IiOnsiJGlkIjoiMTA2NCIsIkEiOjI1NSwiUiI6MjMsIkciOjQ0LCJCIjo4MX19LCJMaW5lV2VpZ2h0IjowLjAsIkxpbmVUeXBlIjowLCJQYXJlbnRTdHlsZSI6bnVsbH0sIlBhcmVudFN0eWxlIjpudWxsfSwiVGl0bGVTdHlsZSI6eyIkaWQiOiIxMDY1IiwiRm9udFNldHRpbmdzIjp7IiRpZCI6IjEwNjYiLCJGb250U2l6ZSI6MTAsIkZvbnROYW1lIjoiQ2FsaWJyaSIsIklzQm9sZCI6dHJ1ZSwiSXNJdGFsaWMiOmZhbHNlLCJJc1VuZGVybGluZWQiOmZhbHNlLCJQYXJlbnRTdHlsZSI6bnVsbH0sIkF1dG9TaXplIjoyLCJGb3JlZ3JvdW5kIjp7IiRpZCI6IjEwNjciLCJDb2xvciI6eyIkaWQiOiIxMDY4IiwiQSI6MjU1LCJSIjoyNTUsIkciOjI1NSwiQiI6MjU1fX0sIk1heFdpZHRoIjoxNjEuMTg2NjY2NjY2NjY2NjcsIk1heEhlaWdodCI6IkluZmluaXR5IiwiU21hcnRGb3JlZ3JvdW5kSXNBY3RpdmUiOmZhbHNlLCJIb3Jpem9udGFsQWxpZ25tZW50IjoxLCJWZXJ0aWNhbEFsaWdubWVudCI6MCwiU21hcnRGb3JlZ3JvdW5kIjpudWxsLCJCYWNrZ3JvdW5kRmlsbFR5cGUiOjAsIk1hcmdpbiI6eyIkcmVmIjoiODY0In0sIlBhZGRpbmciOnsiJHJlZiI6Ijg2NSJ9LCJCYWNrZ3JvdW5kIjp7IiRpZCI6IjEwNjkiLCJDb2xvciI6eyIkaWQiOiIxMDcwIiwiQSI6MCwiUiI6MjU1LCJHIjoyNTUsIkIiOjI1NX19LCJJc1Zpc2libGUiOnRydWUsIldpZHRoIjowLjAsIkhlaWdodCI6MC4wLCJCb3JkZXJTdHlsZSI6eyIkaWQiOiIxMDcxIiwiTGluZUNvbG9yIjpudWxsLCJMaW5lV2VpZ2h0IjowLjAsIkxpbmVUeXBlIjowLCJQYXJlbnRTdHlsZSI6bnVsbH0sIlBhcmVudFN0eWxlIjpudWxsfSwiRGF0ZVN0eWxlIjp7IiRpZCI6IjEwNzIiLCJGb250U2V0dGluZ3MiOnsiJGlkIjoiMTA3My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EsIlZlcnRpY2FsQWxpZ25tZW50IjowLCJTbWFydEZvcmVncm91bmQiOm51bGwsIkJhY2tncm91bmRGaWxsVHlwZSI6MCwiTWFyZ2luIjp7IiRyZWYiOiI4NzAifSwiUGFkZGluZyI6eyIkcmVmIjoiODcxIn0sIkJhY2tncm91bmQiOnsiJGlkIjoiMTA3NCIsIkNvbG9yIjp7IiRpZCI6IjEwNzUiLCJBIjowLCJSIjoyNTUsIkciOjI1NSwiQiI6MjU1fX0sIklzVmlzaWJsZSI6dHJ1ZSwiV2lkdGgiOjAuMCwiSGVpZ2h0IjowLjAsIkJvcmRlclN0eWxlIjp7IiRpZCI6IjEwNzYiLCJMaW5lQ29sb3IiOm51bGwsIkxpbmVXZWlnaHQiOjAuMCwiTGluZVR5cGUiOjAsIlBhcmVudFN0eWxlIjpudWxsfSwiUGFyZW50U3R5bGUiOm51bGx9LCJEYXRlRm9ybWF0Ijp7IiRpZCI6IjEwNzciLCJGb3JtYXRTdHJpbmciOiJ5eXl5IiwiU2VwYXJhdG9yIjoiLyIsIlVzZUludGVybmF0aW9uYWxEYXRlRm9ybWF0IjpmYWxzZSwiRGF0ZUlzVmlzaWJsZSI6dHJ1ZSwiVGltZUlzVmlzaWJsZSI6ZmFsc2UsIkhvdXJEaWdpdHMiOjEsIkFtUG1EZXNpZ25hdG9yIjoyLCJUcmltMDBNaW51dGVzIjpmYWxzZSwiTGFzdEtub3duVmlzaWJpbGl0eVN0YXRlIjp7IiRyZWYiOiIzOTIifX0sIldlZWtOdW1iZXJpbmciOnsiJGlkIjoiMTA3OCIsIkZvcm1hdCI6MCwiSXNWaXNpYmxlIjpmYWxzZSwiTGFzdEtub3duVmlzaWJpbGl0eVN0YXRlIjpmYWxzZX0sIklzVmlzaWJsZSI6dHJ1ZSwiUGFyZW50U3R5bGUiOm51bGx9LCJJbmRleCI6MywiUGVyY2VudGFnZUNvbXBsZXRlIjpudWxsLCJQb3NpdGlvbiI6eyJSYXRpbyI6MC4wLCJJc0N1c3RvbSI6ZmFsc2V9LCJEYXRlRm9ybWF0Ijp7IiRyZWYiOiIxMDc3In0sIldlZWtOdW1iZXJpbmciOnsiJGlkIjoiMTA3OSIsIkZvcm1hdCI6MCwiSXNWaXNpYmxlIjpmYWxzZSwiTGFzdEtub3duVmlzaWJpbGl0eVN0YXRlIjpmYWxzZX0sIlJlbGF0ZWRUYXNrSWQiOiIwMDAwMDAwMC0wMDAwLTAwMDAtMDAwMC0wMDAwMDAwMDAwMDAiLCJJZCI6ImZiMWIwN2I4LTFhMzQtNGI4Ni1iN2RkLTkxNjdhYTRiMTY2NyIsIkltcG9ydElkIjpudWxsLCJUaXRsZSI6IlNlY3VyaXR5IGNsZWFyYW5jZSByZXZva2VkIiwiTm90ZSI6bnVsbCwiSHlwZXJsaW5rIjp7IiRpZCI6IjEwODAiLCJBZGRyZXNzIjpudWxsLCJTdWJBZGRyZXNzIjpudWxsfSwiSXNDaGFuZ2VkIjpmYWxzZSwiSXNOZXciOmZhbHNlfSx7IiRpZCI6IjEwODEiLCJEYXRlIjoiMTk2My0xMi0wMlQyMzo1OTowMFoiLCJTdHlsZSI6eyIkaWQiOiIxMDgyIiwiU2hhcGUiOjAsIkNvbm5lY3Rvck1hcmdpbiI6eyIkaWQiOiIxMDgzIiwiVG9wIjowLjAsIkxlZnQiOjIuMCwiUmlnaHQiOjIuMCwiQm90dG9tIjowLjB9LCJDb25uZWN0b3JTdHlsZSI6eyIkaWQiOiIxMDg0IiwiTGluZUNvbG9yIjp7IiRpZCI6IjEwODUiLCIkdHlwZSI6Ik5MUkUuQ29tbW9uLkRvbS5Tb2xpZENvbG9yQnJ1c2gsIE5MUkUuQ29tbW9uIiwiQ29sb3IiOnsiJGlkIjoiMTA4NiIsIkEiOjI1NSwiUiI6MjQ2LCJHIjoxNDYsIkIiOjB9fSwiTGluZVdlaWdodCI6MS4wLCJMaW5lVHlwZSI6MCwiUGFyZW50U3R5bGUiOm51bGx9LCJJc0JlbG93VGltZWJhbmQiOmZhbHNlLCJQb3NpdGlvbk9uVGFzayI6MCwiSGlkZURhdGUiOmZhbHNlLCJTaGFwZVNpemUiOjEsIlNwYWNpbmciOjEuMCwiUGFkZGluZyI6eyIkaWQiOiIxMDg3IiwiVG9wIjo3LjAsIkxlZnQiOjMuMCwiUmlnaHQiOjAuMCwiQm90dG9tIjoyLjB9LCJTaGFwZVN0eWxlIjp7IiRpZCI6IjEwODgiLCJNYXJnaW4iOnsiJGlkIjoiMTA4OSIsIlRvcCI6MC4wLCJMZWZ0IjowLjAsIlJpZ2h0IjowLjAsIkJvdHRvbSI6MC4wfSwiUGFkZGluZyI6eyIkaWQiOiIxMDkwIiwiVG9wIjowLjAsIkxlZnQiOjAuMCwiUmlnaHQiOjAuMCwiQm90dG9tIjowLjB9LCJCYWNrZ3JvdW5kIjp7IiRpZCI6IjEwOTEiLCJDb2xvciI6eyIkaWQiOiIxMDkyIiwiQSI6MjU1LCJSIjoyNTUsIkciOjE4NiwiQiI6MjV9fSwiSXNWaXNpYmxlIjp0cnVlLCJXaWR0aCI6MTguMCwiSGVpZ2h0IjoyMC4wLCJCb3JkZXJTdHlsZSI6eyIkaWQiOiIxMDkzIiwiTGluZUNvbG9yIjp7IiRpZCI6IjEwOTQiLCIkdHlwZSI6Ik5MUkUuQ29tbW9uLkRvbS5Tb2xpZENvbG9yQnJ1c2gsIE5MUkUuQ29tbW9uIiwiQ29sb3IiOnsiJGlkIjoiMTA5NSIsIkEiOjI1NSwiUiI6MjMsIkciOjQ0LCJCIjo4MX19LCJMaW5lV2VpZ2h0IjowLjAsIkxpbmVUeXBlIjowLCJQYXJlbnRTdHlsZSI6bnVsbH0sIlBhcmVudFN0eWxlIjpudWxsfSwiVGl0bGVTdHlsZSI6eyIkaWQiOiIxMDk2IiwiRm9udFNldHRpbmdzIjp7IiRpZCI6IjEwOTciLCJGb250U2l6ZSI6MTAsIkZvbnROYW1lIjoiQ2FsaWJyaSIsIklzQm9sZCI6dHJ1ZSwiSXNJdGFsaWMiOmZhbHNlLCJJc1VuZGVybGluZWQiOmZhbHNlLCJQYXJlbnRTdHlsZSI6bnVsbH0sIkF1dG9TaXplIjoyLCJGb3JlZ3JvdW5kIjp7IiRpZCI6IjEwOTgiLCJDb2xvciI6eyIkaWQiOiIxMDk5IiwiQSI6MjU1LCJSIjoyNTUsIkciOjI1NSwiQiI6MjU1fX0sIk1heFdpZHRoIjoxMTMuMzE5OTIzNDAwODc4OTEsIk1heEhlaWdodCI6IkluZmluaXR5IiwiU21hcnRGb3JlZ3JvdW5kSXNBY3RpdmUiOmZhbHNlLCJIb3Jpem9udGFsQWxpZ25tZW50IjoxLCJWZXJ0aWNhbEFsaWdubWVudCI6MCwiU21hcnRGb3JlZ3JvdW5kIjpudWxsLCJCYWNrZ3JvdW5kRmlsbFR5cGUiOjEsIk1hcmdpbiI6eyIkaWQiOiIxMTAwIiwiVG9wIjowLjAsIkxlZnQiOjAuMCwiUmlnaHQiOjAuMCwiQm90dG9tIjowLjB9LCJQYWRkaW5nIjp7IiRpZCI6IjExMDEiLCJUb3AiOjAuMCwiTGVmdCI6MC4wLCJSaWdodCI6MC4wLCJCb3R0b20iOjAuMH0sIkJhY2tncm91bmQiOnsiJGlkIjoiMTEwMiIsIkNvbG9yIjp7IiRpZCI6IjExMDMiLCJBIjoyNTUsIlIiOjI0MiwiRyI6MTM3LCJCIjo1OX19LCJJc1Zpc2libGUiOnRydWUsIldpZHRoIjowLjAsIkhlaWdodCI6MC4wLCJCb3JkZXJTdHlsZSI6eyIkaWQiOiIxMTA0IiwiTGluZUNvbG9yIjpudWxsLCJMaW5lV2VpZ2h0IjowLjAsIkxpbmVUeXBlIjowLCJQYXJlbnRTdHlsZSI6bnVsbH0sIlBhcmVudFN0eWxlIjpudWxsfSwiRGF0ZVN0eWxlIjp7IiRpZCI6IjExMDUiLCJGb250U2V0dGluZ3MiOnsiJGlkIjoiMTEwNi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EsIlZlcnRpY2FsQWxpZ25tZW50IjowLCJTbWFydEZvcmVncm91bmQiOm51bGwsIkJhY2tncm91bmRGaWxsVHlwZSI6MSwiTWFyZ2luIjp7IiRpZCI6IjExMDciLCJUb3AiOjAuMCwiTGVmdCI6MC4wLCJSaWdodCI6MC4wLCJCb3R0b20iOjAuMH0sIlBhZGRpbmciOnsiJGlkIjoiMTEwOCIsIlRvcCI6MC4wLCJMZWZ0IjowLjAsIlJpZ2h0IjowLjAsIkJvdHRvbSI6MC4wfSwiQmFja2dyb3VuZCI6eyIkaWQiOiIxMTA5IiwiQ29sb3IiOnsiJGlkIjoiMTExMCIsIkEiOjI1NSwiUiI6MjE2LCJHIjo4NSwiQiI6MzN9fSwiSXNWaXNpYmxlIjp0cnVlLCJXaWR0aCI6MC4wLCJIZWlnaHQiOjAuMCwiQm9yZGVyU3R5bGUiOnsiJGlkIjoiMTExMSIsIkxpbmVDb2xvciI6bnVsbCwiTGluZVdlaWdodCI6MC4wLCJMaW5lVHlwZSI6MCwiUGFyZW50U3R5bGUiOm51bGx9LCJQYXJlbnRTdHlsZSI6bnVsbH0sIkRhdGVGb3JtYXQiOnsiJGlkIjoiMTExMiIsIkZvcm1hdFN0cmluZyI6Ik1NTSB5eXl5IiwiU2VwYXJhdG9yIjoiLyIsIlVzZUludGVybmF0aW9uYWxEYXRlRm9ybWF0IjpmYWxzZSwiRGF0ZUlzVmlzaWJsZSI6dHJ1ZSwiVGltZUlzVmlzaWJsZSI6ZmFsc2UsIkhvdXJEaWdpdHMiOjEsIkFtUG1EZXNpZ25hdG9yIjoyLCJUcmltMDBNaW51dGVzIjpmYWxzZSwiTGFzdEtub3duVmlzaWJpbGl0eVN0YXRlIjp7IiRyZWYiOiIzOTIifX0sIldlZWtOdW1iZXJpbmciOnsiJGlkIjoiMTExMyIsIkZvcm1hdCI6MCwiSXNWaXNpYmxlIjpmYWxzZSwiTGFzdEtub3duVmlzaWJpbGl0eVN0YXRlIjpmYWxzZX0sIklzVmlzaWJsZSI6dHJ1ZSwiUGFyZW50U3R5bGUiOm51bGx9LCJJbmRleCI6NCwiUGVyY2VudGFnZUNvbXBsZXRlIjpudWxsLCJQb3NpdGlvbiI6eyJSYXRpbyI6MC4wLCJJc0N1c3RvbSI6ZmFsc2V9LCJEYXRlRm9ybWF0Ijp7IiRyZWYiOiIxMTEyIn0sIldlZWtOdW1iZXJpbmciOnsiJGlkIjoiMTExNCIsIkZvcm1hdCI6MCwiSXNWaXNpYmxlIjpmYWxzZSwiTGFzdEtub3duVmlzaWJpbGl0eVN0YXRlIjpmYWxzZX0sIlJlbGF0ZWRUYXNrSWQiOiIwMDAwMDAwMC0wMDAwLTAwMDAtMDAwMC0wMDAwMDAwMDAwMDAiLCJJZCI6IjgxODcxYTMyLTUzNGYtNDE0My04ZTg3LTk3MjJjMmI1YzYwYyIsIkltcG9ydElkIjpudWxsLCJUaXRsZSI6IkZlcm1pIEF3YXJkIiwiTm90ZSI6bnVsbCwiSHlwZXJsaW5rIjp7IiRpZCI6IjExMTUiLCJBZGRyZXNzIjpudWxsLCJTdWJBZGRyZXNzIjpudWxsfSwiSXNDaGFuZ2VkIjpmYWxzZSwiSXNOZXciOmZhbHNlfSx7IiRpZCI6IjExMTYiLCJEYXRlIjoiMTk0Ny0wMS0wMVQyMzo1OTowMFoiLCJTdHlsZSI6eyIkaWQiOiIxMTE3IiwiU2hhcGUiOjAsIkNvbm5lY3Rvck1hcmdpbiI6eyIkcmVmIjoiODQ3In0sIkNvbm5lY3RvclN0eWxlIjp7IiRpZCI6IjExMTgiLCJMaW5lQ29sb3IiOnsiJHJlZiI6Ijg0OSJ9LCJMaW5lV2VpZ2h0IjoxLjAsIkxpbmVUeXBlIjowLCJQYXJlbnRTdHlsZSI6bnVsbH0sIklzQmVsb3dUaW1lYmFuZCI6ZmFsc2UsIlBvc2l0aW9uT25UYXNrIjowLCJIaWRlRGF0ZSI6ZmFsc2UsIlNoYXBlU2l6ZSI6MSwiU3BhY2luZyI6MS4wLCJQYWRkaW5nIjp7IiRyZWYiOiI4NTEifSwiU2hhcGVTdHlsZSI6eyIkaWQiOiIxMTE5IiwiTWFyZ2luIjp7IiRyZWYiOiI4NTMifSwiUGFkZGluZyI6eyIkcmVmIjoiODU0In0sIkJhY2tncm91bmQiOnsiJGlkIjoiMTEyMCIsIkNvbG9yIjp7IiRpZCI6IjExMjEiLCJBIjoyNTUsIlIiOjI1NSwiRyI6MTg2LCJCIjoyNX19LCJJc1Zpc2libGUiOnRydWUsIldpZHRoIjoxOC4wLCJIZWlnaHQiOjIwLjAsIkJvcmRlclN0eWxlIjp7IiRpZCI6IjExMjIiLCJMaW5lQ29sb3IiOnsiJGlkIjoiMTEyMyIsIiR0eXBlIjoiTkxSRS5Db21tb24uRG9tLlNvbGlkQ29sb3JCcnVzaCwgTkxSRS5Db21tb24iLCJDb2xvciI6eyIkaWQiOiIxMTI0IiwiQSI6MjU1LCJSIjoyNTUsIkciOjAsIkIiOjB9fSwiTGluZVdlaWdodCI6MC4wLCJMaW5lVHlwZSI6MCwiUGFyZW50U3R5bGUiOm51bGx9LCJQYXJlbnRTdHlsZSI6bnVsbH0sIlRpdGxlU3R5bGUiOnsiJGlkIjoiMTEyNSIsIkZvbnRTZXR0aW5ncyI6eyIkaWQiOiIxMTI2IiwiRm9udFNpemUiOjEwLCJGb250TmFtZSI6IkNhbGlicmkiLCJJc0JvbGQiOnRydWUsIklzSXRhbGljIjpmYWxzZSwiSXNVbmRlcmxpbmVkIjpmYWxzZSwiUGFyZW50U3R5bGUiOm51bGx9LCJBdXRvU2l6ZSI6MCwiRm9yZWdyb3VuZCI6eyIkaWQiOiIxMTI3IiwiQ29sb3IiOnsiJGlkIjoiMTEy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ODY0In0sIlBhZGRpbmciOnsiJHJlZiI6Ijg2NSJ9LCJCYWNrZ3JvdW5kIjp7IiRpZCI6IjExMjkiLCJDb2xvciI6eyIkaWQiOiIxMTMwIiwiQSI6MCwiUiI6MjU1LCJHIjoyNTUsIkIiOjI1NX19LCJJc1Zpc2libGUiOnRydWUsIldpZHRoIjowLjAsIkhlaWdodCI6MC4wLCJCb3JkZXJTdHlsZSI6eyIkaWQiOiIxMTMxIiwiTGluZUNvbG9yIjpudWxsLCJMaW5lV2VpZ2h0IjowLjAsIkxpbmVUeXBlIjowLCJQYXJlbnRTdHlsZSI6bnVsbH0sIlBhcmVudFN0eWxlIjpudWxsfSwiRGF0ZVN0eWxlIjp7IiRpZCI6IjExMzIiLCJGb250U2V0dGluZ3MiOnsiJGlkIjoiMTEzMyIsIkZvbnRTaXplIjo5LCJGb250TmFtZSI6IkNhbGlicmkiLCJJc0JvbGQiOmZhbHNlLCJJc0l0YWxpYyI6ZmFsc2UsIklzVW5kZXJsaW5lZCI6ZmFsc2UsIlBhcmVudFN0eWxlIjpudWxsfSwiQXV0b1NpemUiOjAsIkZvcmVncm91bmQiOnsiJHJlZiI6IjgzIn0sIk1heFdpZHRoIjoyMDAuMCwiTWF4SGVpZ2h0IjoiSW5maW5pdHkiLCJTbWFydEZvcmVncm91bmRJc0FjdGl2ZSI6ZmFsc2UsIkhvcml6b250YWxBbGlnbm1lbnQiOjEsIlZlcnRpY2FsQWxpZ25tZW50IjowLCJTbWFydEZvcmVncm91bmQiOm51bGwsIkJhY2tncm91bmRGaWxsVHlwZSI6MCwiTWFyZ2luIjp7IiRyZWYiOiI4NzAifSwiUGFkZGluZyI6eyIkcmVmIjoiODcxIn0sIkJhY2tncm91bmQiOnsiJGlkIjoiMTEzNCIsIkNvbG9yIjp7IiRpZCI6IjExMzUiLCJBIjowLCJSIjoyNTUsIkciOjI1NSwiQiI6MjU1fX0sIklzVmlzaWJsZSI6dHJ1ZSwiV2lkdGgiOjAuMCwiSGVpZ2h0IjowLjAsIkJvcmRlclN0eWxlIjp7IiRpZCI6IjExMzYiLCJMaW5lQ29sb3IiOm51bGwsIkxpbmVXZWlnaHQiOjAuMCwiTGluZVR5cGUiOjAsIlBhcmVudFN0eWxlIjpudWxsfSwiUGFyZW50U3R5bGUiOm51bGx9LCJEYXRlRm9ybWF0Ijp7IiRpZCI6IjExM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ExMzgiLCJEYXRlUGFydElzVmlzaWJsZSI6ZmFsc2UsIlRpbWVQYXJ0SXNWaXNpYmxlIjpmYWxzZX19LCJXZWVrTnVtYmVyaW5nIjp7IiRpZCI6IjExMzkiLCJGb3JtYXQiOjAsIklzVmlzaWJsZSI6ZmFsc2UsIkxhc3RLbm93blZpc2liaWxpdHlTdGF0ZSI6ZmFsc2V9LCJJc1Zpc2libGUiOnRydWUsIlBhcmVudFN0eWxlIjpudWxsfSwiSW5kZXgiOjUsIlBlcmNlbnRhZ2VDb21wbGV0ZSI6bnVsbCwiUG9zaXRpb24iOnsiUmF0aW8iOjAuMCwiSXNDdXN0b20iOmZhbHNlfSwiRGF0ZUZvcm1hdCI6eyIkcmVmIjoiMTEzNyJ9LCJXZWVrTnVtYmVyaW5nIjp7IiRpZCI6IjExNDAiLCJGb3JtYXQiOjAsIklzVmlzaWJsZSI6ZmFsc2UsIkxhc3RLbm93blZpc2liaWxpdHlTdGF0ZSI6ZmFsc2V9LCJSZWxhdGVkVGFza0lkIjoiMDAwMDAwMDAtMDAwMC0wMDAwLTAwMDAtMDAwMDAwMDAwMDAwIiwiSWQiOiIzYjM1ZjFjOS0wOWZhLTQ1NDAtOGViYS0wNDZjZDkyY2Y2NTIiLCJJbXBvcnRJZCI6bnVsbCwiVGl0bGUiOiJEaXJlY3RvciBvZiBJQVMsIFByaW5jZXRvbiIsIk5vdGUiOm51bGwsIkh5cGVybGluayI6eyIkaWQiOiIxMTQxIiwiQWRkcmVzcyI6bnVsbCwiU3ViQWRkcmVzcyI6bnVsbH0sIklzQ2hhbmdlZCI6ZmFsc2UsIklzTmV3IjpmYWxzZX1dLCJUYXNrcyI6W3siJGlkIjoiMTE0MiIsIkdyb3VwTmFtZSI6bnVsbCwiU3RhcnREYXRlIjoiMTk0Mi0wMS0wMVQwMDowMDowMFoiLCJFbmREYXRlIjoiMTk0NS0wNy0xNlQyMzo1OTowMFoiLCJQZXJjZW50YWdlQ29tcGxldGUiOm51bGwsIlN0eWxlIjp7IiRpZCI6IjExNDMiLCJTaGFwZSI6MCwiU2hhcGVUaGlja25lc3MiOjAsIkR1cmF0aW9uRm9ybWF0IjowLCJJbmNsdWRlTm9uV29ya2luZ0RheXNJbkR1cmF0aW9uIjpmYWxzZSwiUGVyY2VudGFnZUNvbXBsZXRlU3R5bGUiOnsiJGlkIjoiMTE0NCIsIkZvbnRTZXR0aW5ncyI6eyIkaWQiOiIxMTQ1IiwiRm9udFNpemUiOjksIkZvbnROYW1lIjoiQ2FsaWJyaSIsIklzQm9sZCI6ZmFsc2UsIklzSXRhbGljIjpmYWxzZSwiSXNVbmRlcmxpbmVkIjpmYWxzZSwiUGFyZW50U3R5bGUiOm51bGx9LCJBdXRvU2l6ZSI6MCwiRm9yZWdyb3VuZCI6eyIkcmVmIjoiODgwIn0sIk1heFdpZHRoIjoyMDAuMCwiTWF4SGVpZ2h0IjoiSW5maW5pdHkiLCJTbWFydEZvcmVncm91bmRJc0FjdGl2ZSI6ZmFsc2UsIkhvcml6b250YWxBbGlnbm1lbnQiOjAsIlZlcnRpY2FsQWxpZ25tZW50IjowLCJTbWFydEZvcmVncm91bmQiOm51bGwsIkJhY2tncm91bmRGaWxsVHlwZSI6MCwiTWFyZ2luIjp7IiRyZWYiOiI4ODIifSwiUGFkZGluZyI6eyIkcmVmIjoiODgzIn0sIkJhY2tncm91bmQiOnsiJHJlZiI6Ijg4NCJ9LCJJc1Zpc2libGUiOnRydWUsIldpZHRoIjowLjAsIkhlaWdodCI6MC4wLCJCb3JkZXJTdHlsZSI6eyIkaWQiOiIxMTQ2IiwiTGluZUNvbG9yIjpudWxsLCJMaW5lV2VpZ2h0IjowLjAsIkxpbmVUeXBlIjowLCJQYXJlbnRTdHlsZSI6bnVsbH0sIlBhcmVudFN0eWxlIjpudWxsfSwiRHVyYXRpb25TdHlsZSI6eyIkaWQiOiIxMTQ3IiwiRm9udFNldHRpbmdzIjp7IiRpZCI6IjExNDgiLCJGb250U2l6ZSI6MTAsIkZvbnROYW1lIjoiQ2FsaWJyaSIsIklzQm9sZCI6ZmFsc2UsIklzSXRhbGljIjpmYWxzZSwiSXNVbmRlcmxpbmVkIjpmYWxzZSwiUGFyZW50U3R5bGUiOm51bGx9LCJBdXRvU2l6ZSI6MCwiRm9yZWdyb3VuZCI6eyIkcmVmIjoiODg4In0sIk1heFdpZHRoIjoyMDAuMCwiTWF4SGVpZ2h0IjoiSW5maW5pdHkiLCJTbWFydEZvcmVncm91bmRJc0FjdGl2ZSI6ZmFsc2UsIkhvcml6b250YWxBbGlnbm1lbnQiOjAsIlZlcnRpY2FsQWxpZ25tZW50IjowLCJTbWFydEZvcmVncm91bmQiOm51bGwsIkJhY2tncm91bmRGaWxsVHlwZSI6MCwiTWFyZ2luIjp7IiRyZWYiOiI4OTAifSwiUGFkZGluZyI6eyIkcmVmIjoiODkxIn0sIkJhY2tncm91bmQiOnsiJHJlZiI6Ijg5MiJ9LCJJc1Zpc2libGUiOnRydWUsIldpZHRoIjowLjAsIkhlaWdodCI6MC4wLCJCb3JkZXJTdHlsZSI6eyIkaWQiOiIxMTQ5IiwiTGluZUNvbG9yIjpudWxsLCJMaW5lV2VpZ2h0IjowLjAsIkxpbmVUeXBlIjowLCJQYXJlbnRTdHlsZSI6bnVsbH0sIlBhcmVudFN0eWxlIjpudWxsfSwiSG9yaXpvbnRhbENvbm5lY3RvclN0eWxlIjp7IiRpZCI6IjExNTAiLCJMaW5lQ29sb3IiOnsiJHJlZiI6Ijg5NSJ9LCJMaW5lV2VpZ2h0IjowLjAsIkxpbmVUeXBlIjowLCJQYXJlbnRTdHlsZSI6bnVsbH0sIlZlcnRpY2FsQ29ubmVjdG9yU3R5bGUiOnsiJGlkIjoiMTE1MSIsIkxpbmVDb2xvciI6eyIkaWQiOiIxMTUyIiwiJHR5cGUiOiJOTFJFLkNvbW1vbi5Eb20uU29saWRDb2xvckJydXNoLCBOTFJFLkNvbW1vbiIsIkNvbG9yIjp7IiRpZCI6IjExNTMiLCJBIjoyNTUsIlIiOjE4MSwiRyI6NzUsIkIiOjI4fX0sIkxpbmVXZWlnaHQiOjEuMCwiTGluZVR5cGUiOjAsIlBhcmVudFN0eWxlIjpudWxsfSwiTWFyZ2luIjpudWxsLCJTdGFydERhdGVQb3NpdGlvbiI6MiwiRW5kRGF0ZVBvc2l0aW9uIjoyLCJEYXRlSXNWaXNpYmxlIjp0cnVlLCJUaXRsZVBvc2l0aW9uIjo0LCJEdXJhdGlvblBvc2l0aW9uIjo2LCJQZXJjZW50YWdlQ29tcGxldGVkUG9zaXRpb24iOjYsIlNwYWNpbmciOjMsIklzQmVsb3dUaW1lYmFuZCI6ZmFsc2UsIlBlcmNlbnRhZ2VDb21wbGV0ZVNoYXBlT3BhY2l0eSI6MzUsIlNoYXBlU3R5bGUiOnsiJGlkIjoiMTE1NCIsIk1hcmdpbiI6eyIkcmVmIjoiOTAxIn0sIlBhZGRpbmciOnsiJHJlZiI6IjkwMiJ9LCJCYWNrZ3JvdW5kIjp7IiRpZCI6IjExNTUiLCJDb2xvciI6eyIkaWQiOiIxMTU2IiwiQSI6MjU1LCJSIjoyNTUsIkciOjE4NiwiQiI6MjV9fSwiSXNWaXNpYmxlIjp0cnVlLCJXaWR0aCI6MC4wLCJIZWlnaHQiOjEwLjAsIkJvcmRlclN0eWxlIjp7IiRpZCI6IjExNTciLCJMaW5lQ29sb3IiOnsiJGlkIjoiMTE1OCIsIiR0eXBlIjoiTkxSRS5Db21tb24uRG9tLlNvbGlkQ29sb3JCcnVzaCwgTkxSRS5Db21tb24iLCJDb2xvciI6eyIkaWQiOiIxMTU5IiwiQSI6MjU1LCJSIjoyMywiRyI6NDQsIkIiOjgxfX0sIkxpbmVXZWlnaHQiOjAuMCwiTGluZVR5cGUiOjAsIlBhcmVudFN0eWxlIjpudWxsfSwiUGFyZW50U3R5bGUiOm51bGx9LCJUaXRsZVN0eWxlIjp7IiRpZCI6IjExNjAiLCJGb250U2V0dGluZ3MiOnsiJGlkIjoiMTE2MSIsIkZvbnRTaXplIjoxMCwiRm9udE5hbWUiOiJDYWxpYnJpIiwiSXNCb2xkIjp0cnVlLCJJc0l0YWxpYyI6ZmFsc2UsIklzVW5kZXJsaW5lZCI6ZmFsc2UsIlBhcmVudFN0eWxlIjpudWxsfSwiQXV0b1NpemUiOjIsIkZvcmVncm91bmQiOnsiJGlkIjoiMTE2MiIsIkNvbG9yIjp7IiRpZCI6IjExNjMiLCJBIjoyNTUsIlIiOjI1NSwiRyI6MjU1LCJCIjoyNTV9fSwiTWF4V2lkdGgiOjE1NC42Njk5OTgxNjg5NDUzMSwiTWF4SGVpZ2h0IjoiSW5maW5pdHkiLCJTbWFydEZvcmVncm91bmRJc0FjdGl2ZSI6ZmFsc2UsIkhvcml6b250YWxBbGlnbm1lbnQiOjAsIlZlcnRpY2FsQWxpZ25tZW50IjowLCJTbWFydEZvcmVncm91bmQiOm51bGwsIkJhY2tncm91bmRGaWxsVHlwZSI6MCwiTWFyZ2luIjp7IiRyZWYiOiI5MTIifSwiUGFkZGluZyI6eyIkcmVmIjoiOTEzIn0sIkJhY2tncm91bmQiOnsiJGlkIjoiMTE2NCIsIkNvbG9yIjp7IiRpZCI6IjExNjUiLCJBIjowLCJSIjoyNTUsIkciOjI1NSwiQiI6MjU1fX0sIklzVmlzaWJsZSI6dHJ1ZSwiV2lkdGgiOjAuMCwiSGVpZ2h0IjowLjAsIkJvcmRlclN0eWxlIjp7IiRpZCI6IjExNjYiLCJMaW5lQ29sb3IiOm51bGwsIkxpbmVXZWlnaHQiOjAuMCwiTGluZVR5cGUiOjAsIlBhcmVudFN0eWxlIjpudWxsfSwiUGFyZW50U3R5bGUiOm51bGx9LCJEYXRlU3R5bGUiOnsiJGlkIjoiMTE2NyIsIkZvbnRTZXR0aW5ncyI6eyIkaWQiOiIxMTY4IiwiRm9udFNpemUiOjk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SwiVmVydGljYWxBbGlnbm1lbnQiOjAsIlNtYXJ0Rm9yZWdyb3VuZCI6bnVsbCwiQmFja2dyb3VuZEZpbGxUeXBlIjowLCJNYXJnaW4iOnsiJHJlZiI6IjkxOCJ9LCJQYWRkaW5nIjp7IiRyZWYiOiI5MTkifSwiQmFja2dyb3VuZCI6eyIkaWQiOiIxMTY5IiwiQ29sb3IiOnsiJGlkIjoiMTE3MCIsIkEiOjAsIlIiOjI1NSwiRyI6MjU1LCJCIjoyNTV9fSwiSXNWaXNpYmxlIjp0cnVlLCJXaWR0aCI6MC4wLCJIZWlnaHQiOjAuMCwiQm9yZGVyU3R5bGUiOnsiJGlkIjoiMTE3MSIsIkxpbmVDb2xvciI6bnVsbCwiTGluZVdlaWdodCI6MC4wLCJMaW5lVHlwZSI6MCwiUGFyZW50U3R5bGUiOm51bGx9LCJQYXJlbnRTdHlsZSI6bnVsbH0sIkRhdGVGb3JtYXQiOnsiJGlkIjoiMTE3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E3MyIsIkRhdGVQYXJ0SXNWaXNpYmxlIjpmYWxzZSwiVGltZVBhcnRJc1Zpc2libGUiOmZhbHNlfX0sIldlZWtOdW1iZXJpbmciOnsiJGlkIjoiMTE3NCIsIkZvcm1hdCI6MCwiSXNWaXNpYmxlIjpmYWxzZSwiTGFzdEtub3duVmlzaWJpbGl0eVN0YXRlIjpmYWxzZX0sIklzVmlzaWJsZSI6dHJ1ZSwiUGFyZW50U3R5bGUiOm51bGx9LCJJbmRleCI6MCwiU21hcnREdXJhdGlvbkFjdGl2YXRlZCI6ZmFsc2UsIkRhdGVGb3JtYXQiOnsiJHJlZiI6IjExNzIifSwiV2Vla051bWJlcmluZyI6eyIkaWQiOiIxMTc1IiwiRm9ybWF0IjowLCJJc1Zpc2libGUiOmZhbHNlLCJMYXN0S25vd25WaXNpYmlsaXR5U3RhdGUiOmZhbHNlfSwiSWQiOiIwNDI4NjdmNS0xNmI0LTQxOWEtOGI2ZC1hNDU2ZDBiOWVkZTkiLCJJbXBvcnRJZCI6bnVsbCwiVGl0bGUiOiJXb3JrcyBvbiB0aGUgTWFuaGF0dGFuIFByb2plY3QiLCJOb3RlIjpudWxsLCJIeXBlcmxpbmsiOnsiJGlkIjoiMTE3NiIsIkFkZHJlc3MiOm51bGwsIlN1YkFkZHJlc3MiOm51bGx9LCJJc0NoYW5nZWQiOmZhbHNlLCJJc05ldyI6ZmFsc2V9XSwiU3dpbWxhbmVzIjpbXSwiTXNQcm9qZWN0SXRlbXNUcmVlIjp7IiRpZCI6IjExNzciLCJSb290Ijp7IkltcG9ydElkIjpudWxsLCJJc0ltcG9ydGVkIjpmYWxzZSwiQ2hpbGRyZW4iOltdfX0sIk1ldGFkYXRhIjp7IiRpZCI6IjExNzgiLCJSZWNlbnRDb2xvcnNDb2xsZWN0aW9uIjoiW1wiI0ZGODA4REE5XCIsXCIjRkZBRDAxMDFcIixcIiNGRkIyMEUxMlwiXSIsIlNvdXJjZVRlbXBsYXRlIjoie1wiJGlkXCI6XCIxXCIsXCJJZFwiOlwiMjJkNTVmYzYtNGRmZS00NzhjLTg3MTAtOTliMTkwNTZkZTg2XCIsXCJDdWx0dXJlSW5mb05hbWVcIjpcImVuLVVTXCIsXCJWZXJzaW9uXCI6e1wiJGlkXCI6XCIyXCIsXCJUZW1wbGF0ZURvbVZlcnNpb25cIjpcIjEuNC4wXCJ9LFwiRWZmZWN0XCI6MCxcIlN0eWxlXCI6e1wiJGlkXCI6XCIzXCIsXCJUaW1lYmFuZFN0eWxlXCI6e1wiJGlkXCI6XCI0XCIsXCJTY2FsZU1hcmtpbmdcIjow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Q4LFwiR1wiOjQ4LFwiQlwiOjQ4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Q4LFwiR1wiOjQ4LFwiQlwiOjQ4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Q4LFwiR1wiOjQ4LFwiQlwiOjQ4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NCxcIkZvbnROYW1lXCI6XCJDYWxpYnJpXCIsXCJJc0JvbGRcIjp0cnVlLFwiSXNJdGFsaWNcIjpmYWxzZSxcIklzVW5kZXJsaW5lZFwiOmZhbHNlfSxcIkF1dG9TaXplXCI6MCxcIkZvcmVncm91bmRcIjp7XCIkaWRcIjpcIjMxXCIsXCJDb2xvclwiOntcIiRpZFwiOlwiMzJcIixcIkFcIjoyNTUsXCJSXCI6MTc4LFwiR1wiOjE0LFwiQlwiOjE4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4OS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mZhbHN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0cnV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dHJ1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ODksXCJSXCI6MCxcIkdcIjowLFwiQlwiOjB9fSxcIklzVmlzaWJsZVwiOmZhbHNlLFwiV2lkdGhcIjowLjAsXCJIZWlnaHRcIjowLjAsXCJCb3JkZXJTdHlsZVwiOm51bGx9LFwiQm90dG9tVGllclNjYWxlU3R5bGVcIjp7XCIkaWRcIjpcIjcxXCIsXCJTaG93U2VnbWVudFNlcGFyYXRvcnNcIjp0cnV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4OSxcIlJcIjowLFwiR1wiOjAsXCJCXCI6MH19LFwiSXNWaXNpYmxlXCI6ZmFsc2UsXCJXaWR0aFwiOjAuMCxcIkhlaWdodFwiOjAuMCxcIkJvcmRlclN0eWxlXCI6bnVsbH0sXCJTaW5nbGVTY2FsZVNoYXBlU3R5bGVcIjpudWxsLFwiRWxhcHNlZFRpbWVCYWNrZ3JvdW5kXCI6e1wiJGlkXCI6XCI3OVwiLFwiQ29sb3JcIjp7XCIkaWRcIjpcIjgwXCIsXCJBXCI6NzcsXCJSXCI6MjU1LFwiR1wiOjAsXCJCXCI6MH19LFwiQXBwZW5kWWVhck9uWWVhckNoYW5nZVwiOmZhbHNlLFwiRWxhcHNlZFRpbWVGb3JtYXRcIjoxLFwiVG9kYXlNYXJrZXJQb3NpdGlvblwiOjMsXCJRdWlja1Bvc2l0aW9uXCI6MCxcIkFic29sdXRlUG9zaXRpb25cIjoxMz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2OCxcIkdcIjo4NCxcIkJcIjoxMDZ9fSxcIklzVmlzaWJsZVwiOnRydWUsXCJXaWR0aFwiOjAuMCxcIkhlaWdodFwiOjAuMCxcIkJvcmRlclN0eWxlXCI6bnVsbH0sXCJEZWZhdWx0TWlsZXN0b25lU3R5bGVcIjp7XCIkaWRcIjpcIjg1XCIsXCJTaGFwZVwiOjQ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C4wLFwiUGFkZGluZ1wiOntcIiRpZFwiOlwiOTBcIixcIlRvcFwiOjU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A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OS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Td2ltbGFuZU1pbGVzdG9uZVN0eWxlXCI6e1wiJGlkXCI6XCIxMTRcIixcIlRpdGxlU3R5bGVcIjp7XCIkaWRcIjpcIjExNVwiLFwiRm9udFNldHRpbmdzXCI6e1wiJGlkXCI6XCIxMTZcIixcIkZvbnRTaXplXCI6MTAsXCJGb250TmFtZVwiOlwiQ2FsaWJyaVwiLFwiSXNCb2xkXCI6dHJ1ZSxcIklzSXRhbGljXCI6ZmFsc2UsXCJJc1VuZGVybGluZWRcIjpmYWxzZX0sXCJBdXRvU2l6ZVwiOjAsXCJGb3JlZ3JvdW5kXCI6e1wiJGlkXCI6XCIxMTdcIixcIkNvbG9yXCI6e1wiJGlkXCI6XCIx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pZFwiOlwiMTIyXCIsXCJBXCI6ODksXCJSXCI6MCxcIkdcIjowLFwiQlwiOjB9fSxcIklzVmlzaWJsZVwiOnRydWUsXCJXaWR0aFwiOjAuMCxcIkhlaWdodFwiOjAuMCxcIkJvcmRlclN0eWxlXCI6bnVsbH0sXCJEYXRlU3R5bGVcIjp7XCIkaWRcIjpcIjEyM1wiLFwiRm9udFNldHRpbmdzXCI6e1wiJGlkXCI6XCIxMjRcIixcIkZvbnRTaXplXCI6OSxcIkZvbnROYW1lXCI6XCJDYWxpYnJpXCIsXCJJc0JvbGRcIjpmYWxzZSxcIklzSXRhbGljXCI6ZmFsc2UsXCJJc1VuZGVybGluZWRcIjpmYWxzZX0sXCJBdXRvU2l6ZVwiOjAsXCJGb3JlZ3JvdW5kXCI6e1wiJGlkXCI6XCIxMjVcIixcIkNvbG9yXCI6e1wiJGlkXCI6XCIxMjZ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yN1wiLFwiVG9wXCI6MC4wLFwiTGVmdFwiOjAuMCxcIlJpZ2h0XCI6MC4wLFwiQm90dG9tXCI6MC4wfSxcIlBhZGRpbmdcIjp7XCIkaWRcIjpcIjEyOFwiLFwiVG9wXCI6MC4wLFwiTGVmdFwiOjAuMCxcIlJpZ2h0XCI6MC4wLFwiQm90dG9tXCI6MC4wfSxcIkJhY2tncm91bmRcIjp7XCIkaWRcIjpcIjEyOVwiLFwiQ29sb3JcIjp7XCIkaWRcIjpcIjEzMFwiLFwiQVwiOjg5LFwiUlwiOjAsXCJHXCI6MCxcIkJcIjowfX0sXCJJc1Zpc2libGVcIjp0cnVlLFwiV2lkdGhcIjowLjAsXCJIZWlnaHRcIjowLjAsXCJCb3JkZXJTdHlsZVwiOm51bGx9LFwiVGl0bGVQb3NpdGlvblwiOjIsXCJEYXRlUG9zaXRpb25cIjpcIkxlZnRcIixcIlNoYXBlVHlwZVwiOjQsXCJTaGFwZVNpemVcIjoxLFwiU2hhcGVTdHlsZVwiOntcIiRpZFwiOlwiMTMxXCIsXCJNYXJnaW5cIjp7XCIkaWRcIjpcIjEzMlwiLFwiVG9wXCI6MC4wLFwiTGVmdFwiOjAuMCxcIlJpZ2h0XCI6MC4wLFwiQm90dG9tXCI6MC4wfSxcIlBhZGRpbmdcIjp7XCIkaWRcIjpcIjEzM1wiLFwiVG9wXCI6MC4wLFwiTGVmdFwiOjAuMCxcIlJpZ2h0XCI6MC4wLFwiQm90dG9tXCI6MC4wfSxcIkJhY2tncm91bmRcIjp7XCIkaWRcIjpcIjEzNFwiLFwiQ29sb3JcIjp7XCIkaWRcIjpcIjEzNVwiLFwiQVwiOjI1NSxcIlJcIjowLFwiR1wiOjExNCxcIkJcIjoxODh9fSxcIklzVmlzaWJsZVwiOnRydWUsXCJXaWR0aFwiOjEzLjAsXCJIZWlnaHRcIjoxMy4wLFwiQm9yZGVyU3R5bGVcIjp7XCIkaWRcIjpcIjEzNlwiLFwiTGluZUNvbG9yXCI6e1wiJGlkXCI6XCIxMzdcIixcIiR0eXBlXCI6XCJOTFJFLkNvbW1vbi5Eb20uU29saWRDb2xvckJydXNoLCBOTFJFLkNvbW1vblwiLFwiQ29sb3JcIjp7XCIkaWRcIjpcIjEzOFwiLFwiQVwiOjI1NSxcIlJcIjoyNTUsXCJHXCI6MCxcIkJcIjowfX0sXCJMaW5lV2VpZ2h0XCI6MC4wLFwiTGluZVR5cGVcIjowfX0sXCJEYXRlRm9ybWF0XCI6e1wiJHJlZlwiOlwiMTEzXCJ9LFwiSXNWaXNpYmxlXCI6dHJ1ZSxcIkdyb3VwSWRcIjpudWxsLFwiU3BhY2luZ1wiOjV9LFwiRGVmYXVsdFRhc2tTdHlsZVwiOntcIiRpZFwiOlwiMTM5XCIsXCJTaGFwZVwiOjEsXCJTaGFwZVRoaWNrbmVzc1wiOjEsXCJEdXJhdGlvbkZvcm1hdFwiOjAsXCJQZXJjZW50YWdlQ29tcGxldGVTdHlsZVwiOntcIiRpZFwiOlwiMTQwXCIsXCJGb250U2V0dGluZ3NcIjp7XCIkaWRcIjpcIjE0MVwiLFwiRm9udFNpemVcIjoxMCxcIkZvbnROYW1lXCI6XCJDYWxpYnJpXCIsXCJJc0JvbGRcIjpmYWxzZSxcIklzSXRhbGljXCI6ZmFsc2UsXCJJc1VuZGVybGluZWRcIjpmYWxzZX0sXCJBdXRvU2l6ZVwiOjAsXCJGb3JlZ3JvdW5kXCI6e1wiJGlkXCI6XCIxNDJcIixcIkNvbG9yXCI6e1wiJGlkXCI6XCIxNDNcIixcIkFcIjoyNTUsXCJSXCI6MTkyLFwiR1wiOjgwLFwiQlwiOjc3fX0sXCJCYWNrZ3JvdW5kRmlsbFR5cGVcIjowLFwiTWF4V2lkdGhcIjoyMDAuMCxcIk1heEhlaWdodFwiOlwiSW5maW5pdHlcIixcIlNtYXJ0Rm9yZWdyb3VuZElzQWN0aXZlXCI6ZmFsc2UsXCJIb3Jpem9udGFsQWxpZ25tZW50XCI6MCxcIlZlcnRpY2FsQWxpZ25tZW50XCI6MCxcIlNtYXJ0Rm9yZWdyb3VuZFwiOm51bGwsXCJNYXJnaW5cIjp7XCIkaWRcIjpcIjE0NFwiLFwiVG9wXCI6MC4wLFwiTGVmdFwiOjAuMCxcIlJpZ2h0XCI6MC4wLFwiQm90dG9tXCI6MC4wfSxcIlBhZGRpbmdcIjp7XCIkaWRcIjpcIjE0NVwiLFwiVG9wXCI6MC4wLFwiTGVmdFwiOjAuMCxcIlJpZ2h0XCI6MC4wLFwiQm90dG9tXCI6MC4wfSxcIkJhY2tncm91bmRcIjp7XCIkaWRcIjpcIjE0NlwiLFwiQ29sb3JcIjp7XCIkcmVmXCI6XCIzNlwifX0sXCJJc1Zpc2libGVcIjp0cnVlLFwiV2lkdGhcIjowLjAsXCJIZWlnaHRcIjowLjAsXCJCb3JkZXJTdHlsZVwiOm51bGx9LFwiRHVyYXRpb25TdHlsZVwiOntcIiRpZFwiOlwiMTQ3XCIsXCJGb250U2V0dGluZ3NcIjp7XCIkaWRcIjpcIjE0OFwiLFwiRm9udFNpemVcIjoxMCxcIkZvbnROYW1lXCI6XCJDYWxpYnJpXCIsXCJJc0JvbGRcIjpmYWxzZSxcIklzSXRhbGljXCI6ZmFsc2UsXCJJc1VuZGVybGluZWRcIjpmYWxzZX0sXCJBdXRvU2l6ZVwiOjAsXCJGb3JlZ3JvdW5kXCI6e1wiJGlkXCI6XCIxNDlcIixcIkNvbG9yXCI6e1wiJGlkXCI6XCIxNT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UxXCIsXCJUb3BcIjowLjAsXCJMZWZ0XCI6MC4wLFwiUmlnaHRcIjowLjAsXCJCb3R0b21cIjowLjB9LFwiUGFkZGluZ1wiOntcIiRpZFwiOlwiMTUyXCIsXCJUb3BcIjowLjAsXCJMZWZ0XCI6MC4wLFwiUmlnaHRcIjowLjAsXCJCb3R0b21cIjowLjB9LFwiQmFja2dyb3VuZFwiOntcIiRpZFwiOlwiMTUzXCIsXCJDb2xvclwiOntcIiRyZWZcIjpcIjM2XCJ9fSxcIklzVmlzaWJsZVwiOnRydWUsXCJXaWR0aFwiOjAuMCxcIkhlaWdodFwiOjAuMCxcIkJvcmRlclN0eWxlXCI6bnVsbH0sXCJIb3Jpem9udGFsQ29ubmVjdG9yU3R5bGVcIjp7XCIkaWRcIjpcIjE1NFwiLFwiTGluZUNvbG9yXCI6e1wiJGlkXCI6XCIxNTVcIixcIiR0eXBlXCI6XCJOTFJFLkNvbW1vbi5Eb20uU29saWRDb2xvckJydXNoLCBOTFJFLkNvbW1vblwiLFwiQ29sb3JcIjp7XCIkaWRcIjpcIjE1NlwiLFwiQVwiOjI1NSxcIlJcIjoyMDQsXCJHXCI6MjA0LFwiQlwiOjIwNH19LFwiTGluZVdlaWdodFwiOjEuMCxcIkxpbmVUeXBlXCI6MH0sXCJWZXJ0aWNhbENvbm5lY3RvclN0eWxlXCI6e1wiJGlkXCI6XCIxNTdcIixcIkxpbmVDb2xvclwiOntcIiRpZFwiOlwiMTU4XCIsXCIkdHlwZVwiOlwiTkxSRS5Db21tb24uRG9tLlNvbGlkQ29sb3JCcnVzaCwgTkxSRS5Db21tb25cIixcIkNvbG9yXCI6e1wiJGlkXCI6XCIxNTlcIixcIkFcIjoyNTUsXCJSXCI6MjA0LFwiR1wiOjIwNCxcIkJcIjoyMDR9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m51bGwsXCJTaGFwZVN0eWxlXCI6e1wiJGlkXCI6XCIxNjBcIixcIk1hcmdpblwiOntcIiRpZFwiOlwiMTYxXCIsXCJUb3BcIjowLjAsXCJMZWZ0XCI6NC4wLFwiUmlnaHRcIjo0LjAsXCJCb3R0b21cIjowLjB9LFwiUGFkZGluZ1wiOntcIiRpZFwiOlwiMTYyXCIsXCJUb3BcIjowLjAsXCJMZWZ0XCI6MC4wLFwiUmlnaHRcIjowLjAsXCJCb3R0b21cIjowLjB9LFwiQmFja2dyb3VuZFwiOntcIiRpZFwiOlwiMTYzXCIsXCJDb2xvclwiOntcIiRpZFwiOlwiMTY0XCIsXCJBXCI6MjU1LFwiUlwiOjAsXCJHXCI6MTE0LFwiQlwiOjE4OH19LFwiSXNWaXNpYmxlXCI6dHJ1ZSxcIldpZHRoXCI6MC4wLFwiSGVpZ2h0XCI6MTYuMCxcIkJvcmRlclN0eWxlXCI6e1wiJGlkXCI6XCIxNjVcIixcIkxpbmVDb2xvclwiOntcIiRpZFwiOlwiMTY2XCIsXCIkdHlwZVwiOlwiTkxSRS5Db21tb24uRG9tLlNvbGlkQ29sb3JCcnVzaCwgTkxSRS5Db21tb25cIixcIkNvbG9yXCI6e1wiJGlkXCI6XCIxNjdcIixcIkFcIjoyNTUsXCJSXCI6MjU1LFwiR1wiOjAsXCJCXCI6MH19LFwiTGluZVdlaWdodFwiOjAuMCxcIkxpbmVUeXBlXCI6MH19LFwiVGl0bGVTdHlsZVwiOntcIiRpZFwiOlwiMTY4XCIsXCJGb250U2V0dGluZ3NcIjp7XCIkaWRcIjpcIjE2OVwiLFwiRm9udFNpemVcIjoxMCxcIkZvbnROYW1lXCI6XCJDYWxpYnJpXCIsXCJJc0JvbGRcIjp0cnVlLFwiSXNJdGFsaWNcIjpmYWxzZSxcIklzVW5kZXJsaW5lZFwiOmZhbHNlfSxcIkF1dG9TaXplXCI6MCxcIkZvcmVncm91bmRcIjp7XCIkaWRcIjpcIjE3MFwiLFwiQ29sb3JcIjp7XCIkaWRcIjpcIjE3MV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xNzJcIixcIlRvcFwiOjAuMCxcIkxlZnRcIjowLjAsXCJSaWdodFwiOjAuMCxcIkJvdHRvbVwiOjAuMH0sXCJQYWRkaW5nXCI6e1wiJGlkXCI6XCIxNzNcIixcIlRvcFwiOjAuMCxcIkxlZnRcIjowLjAsXCJSaWdodFwiOjAuMCxcIkJvdHRvbVwiOjAuMH0sXCJCYWNrZ3JvdW5kXCI6e1wiJGlkXCI6XCIxNzRcIixcIkNvbG9yXCI6e1wiJHJlZlwiOlwiMzZcIn19LFwiSXNWaXNpYmxlXCI6dHJ1ZSxcIldpZHRoXCI6MC4wLFwiSGVpZ2h0XCI6MC4wLFwiQm9yZGVyU3R5bGVcIjpudWxsfSxcIkRhdGVTdHlsZVwiOntcIiRpZFwiOlwiMTc1XCIsXCJGb250U2V0dGluZ3NcIjp7XCIkaWRcIjpcIjE3NlwiLFwiRm9udFNpemVcIjo5LFwiRm9udE5hbWVcIjpcIkNhbGlicmlcIixcIklzQm9sZFwiOmZhbHNlLFwiSXNJdGFsaWNcIjpmYWxzZSxcIklzVW5kZXJsaW5lZFwiOmZhbHNlfSxcIkF1dG9TaXplXCI6MCxcIkZvcmVncm91bmRcIjp7XCIkaWRcIjpcIjE3N1wiLFwiQ29sb3JcIjp7XCIkaWRcIjpcIjE3O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NzlcIixcIlRvcFwiOjAuMCxcIkxlZnRcIjowLjAsXCJSaWdodFwiOjAuMCxcIkJvdHRvbVwiOjAuMH0sXCJQYWRkaW5nXCI6e1wiJGlkXCI6XCIxODBcIixcIlRvcFwiOjAuMCxcIkxlZnRcIjowLjAsXCJSaWdodFwiOjAuMCxcIkJvdHRvbVwiOjAuMH0sXCJCYWNrZ3JvdW5kXCI6e1wiJGlkXCI6XCIxODFcIixcIkNvbG9yXCI6e1wiJHJlZlwiOlwiMzZcIn19LFwiSXNWaXNpYmxlXCI6dHJ1ZSxcIldpZHRoXCI6MC4wLFwiSGVpZ2h0XCI6MC4wLFwiQm9yZGVyU3R5bGVcIjpudWxsfSxcIkRhdGVGb3JtYXRcIjp7XCIkaWRcIjpcIjE4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gzXCIsXCJIZWFkZXJTdHlsZVwiOntcIiRpZFwiOlwiMTg0XCIsXCJUZXh0U3R5bGVcIjp7XCIkaWRcIjpcIjE4NVwiLFwiRm9udFNldHRpbmdzXCI6e1wiJGlkXCI6XCIxODZcIixcIkZvbnRTaXplXCI6MTIsXCJGb250TmFtZVwiOlwiQ2FsaWJyaVwiLFwiSXNCb2xkXCI6ZmFsc2UsXCJJc0l0YWxpY1wiOmZhbHNlLFwiSXNVbmRlcmxpbmVkXCI6ZmFsc2V9LFwiQXV0b1NpemVcIjowLFwiRm9yZWdyb3VuZFwiOntcIiRpZFwiOlwiMTg3XCIsXCJDb2xvclwiOntcIiRpZFwiOlwiMTg4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g5XCIsXCJUb3BcIjowLjAsXCJMZWZ0XCI6MC4wLFwiUmlnaHRcIjowLjAsXCJCb3R0b21cIjowLjB9LFwiUGFkZGluZ1wiOntcIiRpZFwiOlwiMTkwXCIsXCJUb3BcIjowLjAsXCJMZWZ0XCI6MC4wLFwiUmlnaHRcIjowLjAsXCJCb3R0b21cIjowLjB9LFwiQmFja2dyb3VuZFwiOm51bGwsXCJJc1Zpc2libGVcIjpmYWxzZSxcIldpZHRoXCI6MC4wLFwiSGVpZ2h0XCI6MC4wLFwiQm9yZGVyU3R5bGVcIjpudWxsfSxcIlJlY3RhbmdsZVN0eWxlXCI6e1wiJGlkXCI6XCIxOTFcIixcIk1hcmdpblwiOntcIiRpZFwiOlwiMTkyXCIsXCJUb3BcIjowLjAsXCJMZWZ0XCI6MC4wLFwiUmlnaHRcIjowLjAsXCJCb3R0b21cIjowLjB9LFwiUGFkZGluZ1wiOntcIiRpZFwiOlwiMTkzXCIsXCJUb3BcIjowLjAsXCJMZWZ0XCI6MC4wLFwiUmlnaHRcIjowLjAsXCJCb3R0b21cIjowLjB9LFwiQmFja2dyb3VuZFwiOntcIiRpZFwiOlwiMTk0XCIsXCJDb2xvclwiOntcIiRpZFwiOlwiMTk1XCIsXCJBXCI6MTI3LFwiUlwiOjkxLFwiR1wiOjE1NSxcIkJcIjoyMTN9fSxcIklzVmlzaWJsZVwiOmZhbHNlLFwiV2lkdGhcIjowLjAsXCJIZWlnaHRcIjowLjAsXCJCb3JkZXJTdHlsZVwiOntcIiRpZFwiOlwiMTk2XCIsXCJMaW5lQ29sb3JcIjp7XCIkaWRcIjpcIjE5N1wiLFwiJHR5cGVcIjpcIk5MUkUuQ29tbW9uLkRvbS5Tb2xpZENvbG9yQnJ1c2gsIE5MUkUuQ29tbW9uXCIsXCJDb2xvclwiOntcIiRpZFwiOlwiMTk4XCIsXCJBXCI6MjU1LFwiUlwiOjI1NSxcIkdcIjowLFwiQlwiOjB9fSxcIkxpbmVXZWlnaHRcIjowLjAsXCJMaW5lVHlwZVwiOjB9fSxcIlRleHRJc1ZlcnRpY2FsXCI6ZmFsc2V9LFwiQmFja2dyb3VuZFN0eWxlXCI6e1wiJGlkXCI6XCIxOTlcIixcIk1hcmdpblwiOntcIiRpZFwiOlwiMjAwXCIsXCJUb3BcIjowLjAsXCJMZWZ0XCI6MC4wLFwiUmlnaHRcIjowLjAsXCJCb3R0b21cIjowLjB9LFwiUGFkZGluZ1wiOntcIiRpZFwiOlwiMjAxXCIsXCJUb3BcIjowLjAsXCJMZWZ0XCI6MC4wLFwiUmlnaHRcIjowLjAsXCJCb3R0b21cIjowLjB9LFwiQmFja2dyb3VuZFwiOntcIiRpZFwiOlwiMjAyXCIsXCJDb2xvclwiOntcIiRpZFwiOlwiMjAzXCIsXCJBXCI6MzgsXCJSXCI6OTEsXCJHXCI6MTU1LFwiQlwiOjIxM319LFwiSXNWaXNpYmxlXCI6dHJ1ZSxcIldpZHRoXCI6MC4wLFwiSGVpZ2h0XCI6MC4wLFwiQm9yZGVyU3R5bGVcIjp7XCIkaWRcIjpcIjIwNFwiLFwiTGluZUNvbG9yXCI6e1wiJGlkXCI6XCIyMDVcIixcIiR0eXBlXCI6XCJOTFJFLkNvbW1vbi5Eb20uU29saWRDb2xvckJydXNoLCBOTFJFLkNvbW1vblwiLFwiQ29sb3JcIjp7XCIkaWRcIjpcIjIwNlwiLFwiQVwiOjI1NSxcIlJcIjoyNTUsXCJHXCI6MCxcIkJcIjowfX0sXCJMaW5lV2VpZ2h0XCI6MC4wLFwiTGluZVR5cGVcIjowfX0sXCJJc0Fib3ZlVGltZWJhbmRcIjpmYWxzZX0sXCJEZWZhdWx0U3dpbWxhbmVWMlN0eWxlXCI6e1wiJGlkXCI6XCIyMDdcIixcIkhlYWRlclN0eWxlXCI6e1wiJGlkXCI6XCIyMDhcIixcIlRleHRTdHlsZVwiOntcIiRpZFwiOlwiMjA5XCIsXCJGb250U2V0dGluZ3NcIjp7XCIkaWRcIjpcIjIxMFwiLFwiRm9udFNpemVcIjoxMixcIkZvbnROYW1lXCI6XCJDYWxpYnJpXCIsXCJJc0JvbGRcIjpmYWxzZSxcIklzSXRhbGljXCI6ZmFsc2UsXCJJc1VuZGVybGluZWRcIjpmYWxzZX0sXCJBdXRvU2l6ZVwiOjIsXCJGb3JlZ3JvdW5kXCI6e1wiJGlkXCI6XCIyMTFcIixcIkNvbG9yXCI6e1wiJGlkXCI6XCIyMTJcIixcIkFcIjoyNTUsXCJSXCI6MjU1LFwiR1wiOjI1NSxcIkJcIjoyNTV9fSxcIkJhY2tncm91bmRGaWxsVHlwZVwiOjAsXCJNYXhXaWR0aFwiOlwiSW5maW5pdHlcIixcIk1heEhlaWdodFwiOjAuMCxcIlNtYXJ0Rm9yZWdyb3VuZElzQWN0aXZlXCI6ZmFsc2UsXCJIb3Jpem9udGFsQWxpZ25tZW50XCI6MCxcIlZlcnRpY2FsQWxpZ25tZW50XCI6MCxcIlNtYXJ0Rm9yZWdyb3VuZFwiOm51bGwsXCJNYXJnaW5cIjp7XCIkaWRcIjpcIjIxM1wiLFwiVG9wXCI6MC4wLFwiTGVmdFwiOjAuMCxcIlJpZ2h0XCI6MC4wLFwiQm90dG9tXCI6MC4wfSxcIlBhZGRpbmdcIjp7XCIkaWRcIjpcIjIxNFwiLFwiVG9wXCI6MC4wLFwiTGVmdFwiOjAuMCxcIlJpZ2h0XCI6MC4wLFwiQm90dG9tXCI6MC4wfSxcIkJhY2tncm91bmRcIjpudWxsLFwiSXNWaXNpYmxlXCI6dHJ1ZSxcIldpZHRoXCI6MC4wLFwiSGVpZ2h0XCI6MC4wLFwiQm9yZGVyU3R5bGVcIjpudWxsfSxcIlJlY3RhbmdsZVN0eWxlXCI6e1wiJGlkXCI6XCIyMTVcIixcIk1hcmdpblwiOntcIiRpZFwiOlwiMjE2XCIsXCJUb3BcIjowLjAsXCJMZWZ0XCI6MC4wLFwiUmlnaHRcIjowLjAsXCJCb3R0b21cIjowLjB9LFwiUGFkZGluZ1wiOntcIiRpZFwiOlwiMjE3XCIsXCJUb3BcIjowLjAsXCJMZWZ0XCI6MC4wLFwiUmlnaHRcIjowLjAsXCJCb3R0b21cIjowLjB9LFwiQmFja2dyb3VuZFwiOntcIiRpZFwiOlwiMjE4XCIsXCJDb2xvclwiOntcIiRpZFwiOlwiMjE5XCIsXCJBXCI6MjU1LFwiUlwiOjY4LFwiR1wiOjExNCxcIkJcIjoxOTZ9fSxcIklzVmlzaWJsZVwiOnRydWUsXCJXaWR0aFwiOjAuMCxcIkhlaWdodFwiOjAuMCxcIkJvcmRlclN0eWxlXCI6e1wiJGlkXCI6XCIyMjBcIixcIkxpbmVDb2xvclwiOntcIiRpZFwiOlwiMjIxXCIsXCIkdHlwZVwiOlwiTkxSRS5Db21tb24uRG9tLlNvbGlkQ29sb3JCcnVzaCwgTkxSRS5Db21tb25cIixcIkNvbG9yXCI6e1wiJGlkXCI6XCIyMjJcIixcIkFcIjoyNTUsXCJSXCI6MjU1LFwiR1wiOjAsXCJCXCI6MH19LFwiTGluZVdlaWdodFwiOjAuMCxcIkxpbmVUeXBlXCI6MH19LFwiVGV4dElzVmVydGljYWxcIjpmYWxzZX0sXCJCYWNrZ3JvdW5kU3R5bGVcIjp7XCIkaWRcIjpcIjIyM1wiLFwiTWFyZ2luXCI6bnVsbCxcIlBhZGRpbmdcIjpudWxsLFwiQmFja2dyb3VuZFwiOntcIiRpZFwiOlwiMjI0XCIsXCJDb2xvclwiOntcIiRpZFwiOlwiMjI1XCIsXCJBXCI6NTEsXCJSXCI6MTY1LFwiR1wiOjE2NSxcIkJcIjoxNjV9fSxcIklzVmlzaWJsZVwiOmZhbHNlLFwiV2lkdGhcIjowLjAsXCJIZWlnaHRcIjowLjAsXCJCb3JkZXJTdHlsZVwiOntcIiRpZFwiOlwiMjI2XCIsXCJMaW5lQ29sb3JcIjp7XCIkaWRcIjpcIjIyN1wiLFwiJHR5cGVcIjpcIk5MUkUuQ29tbW9uLkRvbS5Tb2xpZENvbG9yQnJ1c2gsIE5MUkUuQ29tbW9uXCIsXCJDb2xvclwiOntcIiRpZFwiOlwiMjI4XCIsXCJBXCI6MjU1LFwiUlwiOjI1NSxcIkdcIjowLFwiQlwiOjB9fSxcIkxpbmVXZWlnaHRcIjowLjAsXCJMaW5lVHlwZVwiOjB9fSxcIklzQWJvdmVUaW1lYmFuZFwiOmZhbHNlLFwiU3dpbWxhbmVEZWZhdWx0QWN0aXZpdHlTdHlsZVwiOntcIiRpZFwiOlwiMjI5XCIsXCJIZWFkZXJTdHlsZVwiOntcIiRpZFwiOlwiMjMwXCIsXCJUZXh0U3R5bGVcIjp7XCIkaWRcIjpcIjIzMVwiLFwiRm9udFNldHRpbmdzXCI6e1wiJGlkXCI6XCIyMzJcIixcIkZvbnRTaXplXCI6MTEsXCJGb250TmFtZVwiOlwiQ2FsaWJyaVwiLFwiSXNCb2xkXCI6ZmFsc2UsXCJJc0l0YWxpY1wiOmZhbHNlLFwiSXNVbmRlcmxpbmVkXCI6ZmFsc2V9LFwiQXV0b1NpemVcIjoyLFwiRm9yZWdyb3VuZFwiOntcIiRpZFwiOlwiMjMzXCIsXCJDb2xvclwiOntcIiRpZFwiOlwiMjM0XCIsXCJBXCI6MjU1LFwiUlwiOjAsXCJHXCI6MCxcIkJcIjowfX0sXCJCYWNrZ3JvdW5kRmlsbFR5cGVcIjowLFwiTWF4V2lkdGhcIjpcIkluZmluaXR5XCIsXCJNYXhIZWlnaHRcIjowLjAsXCJTbWFydEZvcmVncm91bmRJc0FjdGl2ZVwiOmZhbHNlLFwiSG9yaXpvbnRhbEFsaWdubWVudFwiOjAsXCJWZXJ0aWNhbEFsaWdubWVudFwiOjAsXCJTbWFydEZvcmVncm91bmRcIjpudWxsLFwiTWFyZ2luXCI6e1wiJGlkXCI6XCIyMzVcIixcIlRvcFwiOjAuMCxcIkxlZnRcIjowLjAsXCJSaWdodFwiOjAuMCxcIkJvdHRvbVwiOjAuMH0sXCJQYWRkaW5nXCI6e1wiJGlkXCI6XCIyMzZcIixcIlRvcFwiOjAuMCxcIkxlZnRcIjowLjAsXCJSaWdodFwiOjAuMCxcIkJvdHRvbVwiOjAuMH0sXCJCYWNrZ3JvdW5kXCI6bnVsbCxcIklzVmlzaWJsZVwiOnRydWUsXCJXaWR0aFwiOjAuMCxcIkhlaWdodFwiOjAuMCxcIkJvcmRlclN0eWxlXCI6bnVsbH0sXCJSZWN0YW5nbGVTdHlsZVwiOntcIiRpZFwiOlwiMjM3XCIsXCJNYXJnaW5cIjp7XCIkaWRcIjpcIjIzOFwiLFwiVG9wXCI6MC4wLFwiTGVmdFwiOjAuMCxcIlJpZ2h0XCI6MC4wLFwiQm90dG9tXCI6MC4wfSxcIlBhZGRpbmdcIjp7XCIkaWRcIjpcIjIzOVwiLFwiVG9wXCI6MC4wLFwiTGVmdFwiOjAuMCxcIlJpZ2h0XCI6MC4wLFwiQm90dG9tXCI6MC4wfSxcIkJhY2tncm91bmRcIjp7XCIkaWRcIjpcIjI0MFwiLFwiQ29sb3JcIjp7XCIkaWRcIjpcIjI0MVwiLFwiQVwiOjYzLFwiUlwiOjY4LFwiR1wiOjExNCxcIkJcIjoxOTZ9fSxcIklzVmlzaWJsZVwiOnRydWUsXCJXaWR0aFwiOjAuMCxcIkhlaWdodFwiOjAuMCxcIkJvcmRlclN0eWxlXCI6e1wiJGlkXCI6XCIyNDJcIixcIkxpbmVDb2xvclwiOntcIiRpZFwiOlwiMjQzXCIsXCIkdHlwZVwiOlwiTkxSRS5Db21tb24uRG9tLlNvbGlkQ29sb3JCcnVzaCwgTkxSRS5Db21tb25cIixcIkNvbG9yXCI6e1wiJGlkXCI6XCIyNDRcIixcIkFcIjoyNTUsXCJSXCI6MjU1LFwiR1wiOjAsXCJCXCI6MH19LFwiTGluZVdlaWdodFwiOjAuMCxcIkxpbmVUeXBlXCI6MH19fSxcIkJhY2tncm91bmRTdHlsZVwiOntcIiRpZFwiOlwiMjQ1XCIsXCJNYXJnaW5cIjpudWxsLFwiUGFkZGluZ1wiOm51bGwsXCJCYWNrZ3JvdW5kXCI6e1wiJGlkXCI6XCIyNDZcIixcIkNvbG9yXCI6e1wiJGlkXCI6XCIyNDdcIixcIkFcIjo1MSxcIlJcIjoxNjUsXCJHXCI6MTY1LFwiQlwiOjE2NX19LFwiSXNWaXNpYmxlXCI6ZmFsc2UsXCJXaWR0aFwiOjAuMCxcIkhlaWdodFwiOjAuMCxcIkJvcmRlclN0eWxlXCI6e1wiJGlkXCI6XCIyNDhcIixcIkxpbmVDb2xvclwiOntcIiRpZFwiOlwiMjQ5XCIsXCIkdHlwZVwiOlwiTkxSRS5Db21tb24uRG9tLlNvbGlkQ29sb3JCcnVzaCwgTkxSRS5Db21tb25cIixcIkNvbG9yXCI6e1wiJGlkXCI6XCIyNTBcIixcIkFcIjoyNTUsXCJSXCI6MjU1LFwiR1wiOjAsXCJCXCI6MH19LFwiTGluZVdlaWdodFwiOjAuMCxcIkxpbmVUeXBlXCI6MH19LFwiQ3VzdG9tU3dpbWxhbmVNaWxlc3RvbmVTdHlsZUxpc3RcIjpbXSxcIkN1c3RvbVN3aW1sYW5lVGFza1N0eWxlTGlzdFwiOltdLFwiSXNWaXNpYmxlXCI6dHJ1ZX0sXCJDdXN0b21Td2ltbGFuZUFjdGl2aXRpZXNTdHlsZUxpc3RcIjpbXSxcIklzVmlzaWJsZVwiOnRydWUsXCJTcGFjaW5nXCI6Mn0sXCJDdXN0b21NaWxlc3RvbmVTdHlsZUxpc3RcIjpbe1wiJGlkXCI6XCIyNTFcIixcIlNoYXBlXCI6NCxcIkNvbm5lY3Rvck1hcmdpblwiOntcIiRpZFwiOlwiMjUyXCIsXCJUb3BcIjowLjAsXCJMZWZ0XCI6Mi4wLFwiUmlnaHRcIjoyLjAsXCJCb3R0b21cIjowLjB9LFwiQ29ubmVjdG9yU3R5bGVcIjp7XCIkaWRcIjpcIjI1M1wiLFwiTGluZUNvbG9yXCI6e1wiJGlkXCI6XCIyNTRcIixcIiR0eXBlXCI6XCJOTFJFLkNvbW1vbi5Eb20uU29saWRDb2xvckJydXNoLCBOTFJFLkNvbW1vblwiLFwiQ29sb3JcIjp7XCIkaWRcIjpcIjI1NVwiLFwiQVwiOjEyNyxcIlJcIjo3OSxcIkdcIjoxMjksXCJCXCI6MTg5fX0sXCJMaW5lV2VpZ2h0XCI6MS4wLFwiTGluZVR5cGVcIjowfSxcIklzQmVsb3dUaW1lYmFuZFwiOmZhbHNlLFwiSGlkZURhdGVcIjpmYWxzZSxcIlNoYXBlU2l6ZVwiOjEsXCJTcGFjaW5nXCI6MC4wLFwiUGFkZGluZ1wiOntcIiRpZFwiOlwiMjU2XCIsXCJUb3BcIjo1LjAsXCJMZWZ0XCI6My4wLFwiUmlnaHRcIjowLjAsXCJCb3R0b21cIjoyLjB9LFwiUG9zaXRpb25cIjp7XCIkaWRcIjpcIjI1N1wiLFwiUmF0aW9cIjowLjAsXCJJc0N1c3RvbVwiOmZhbHNlfSxcIlBvc2l0aW9uT25UYXNrXCI6MCxcIlNoYXBlU3R5bGVcIjp7XCIkaWRcIjpcIjI1OFwiLFwiTWFyZ2luXCI6e1wiJGlkXCI6XCIyNTlcIixcIlRvcFwiOjAuMCxcIkxlZnRcIjowLjAsXCJSaWdodFwiOjAuMCxcIkJvdHRvbVwiOjAuMH0sXCJQYWRkaW5nXCI6e1wiJGlkXCI6XCIyNjBcIixcIlRvcFwiOjAuMCxcIkxlZnRcIjowLjAsXCJSaWdodFwiOjAuMCxcIkJvdHRvbVwiOjAuMH0sXCJCYWNrZ3JvdW5kXCI6e1wiJGlkXCI6XCIyNjFcIixcIkNvbG9yXCI6e1wiJGlkXCI6XCIyNjJcIixcIkFcIjoyNTUsXCJSXCI6MTI4LFwiR1wiOjE0MSxcIkJcIjoxNjl9fSxcIklzVmlzaWJsZVwiOnRydWUsXCJXaWR0aFwiOjEzLjAsXCJIZWlnaHRcIjoxMy4wLFwiQm9yZGVyU3R5bGVcIjp7XCIkaWRcIjpcIjI2M1wiLFwiTGluZUNvbG9yXCI6e1wiJHJlZlwiOlwiOTdcIn0sXCJMaW5lV2VpZ2h0XCI6MC4wLFwiTGluZVR5cGVcIjowfX0sXCJUaXRsZVN0eWxlXCI6e1wiJGlkXCI6XCIyNjRcIixcIkZvbnRTZXR0aW5nc1wiOntcIiRpZFwiOlwiMjY1XCIsXCJGb250U2l6ZVwiOjEwLFwiRm9udE5hbWVcIjpcIkNhbGlicmlcIixcIklzQm9sZFwiOnRydWUsXCJJc0l0YWxpY1wiOmZhbHNlLFwiSXNVbmRlcmxpbmVkXCI6ZmFsc2V9LFwiQXV0b1NpemVcIjowLFwiRm9yZWdyb3VuZFwiOntcIiRpZFwiOlwiMjY2XCIsXCJDb2xvclwiOntcIiRpZFwiOlwiMjY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2OFwiLFwiVG9wXCI6MC4wLFwiTGVmdFwiOjAuMCxcIlJpZ2h0XCI6MC4wLFwiQm90dG9tXCI6MC4wfSxcIlBhZGRpbmdcIjp7XCIkaWRcIjpcIjI2OVwiLFwiVG9wXCI6MC4wLFwiTGVmdFwiOjAuMCxcIlJpZ2h0XCI6MC4wLFwiQm90dG9tXCI6MC4wfSxcIkJhY2tncm91bmRcIjp7XCIkcmVmXCI6XCIxMDVcIn0sXCJJc1Zpc2libGVcIjp0cnVlLFwiV2lkdGhcIjowLjAsXCJIZWlnaHRcIjowLjAsXCJCb3JkZXJTdHlsZVwiOntcIiRpZFwiOlwiMjcwXCIsXCJMaW5lQ29sb3JcIjpudWxsLFwiTGluZVdlaWdodFwiOjAuMCxcIkxpbmVUeXBlXCI6MH19LFwiRGF0ZVN0eWxlXCI6e1wiJGlkXCI6XCIyNzFcIixcIkZvbnRTZXR0aW5nc1wiOntcIiRpZFwiOlwiMjcyXCIsXCJGb250U2l6ZVwiOjksXCJGb250TmFtZVwiOlwiQ2FsaWJyaVwiLFwiSXNCb2xkXCI6ZmFsc2UsXCJJc0l0YWxpY1wiOmZhbHNlLFwiSXNVbmRlcmxpbmVkXCI6ZmFsc2V9LFwiQXV0b1NpemVcIjowLFwiRm9yZWdyb3VuZFwiOntcIiRpZFwiOlwiMjczXCIsXCJDb2xvclwiOntcIiRpZFwiOlwiMjc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zVcIixcIlRvcFwiOjAuMCxcIkxlZnRcIjowLjAsXCJSaWdodFwiOjAuMCxcIkJvdHRvbVwiOjAuMH0sXCJQYWRkaW5nXCI6e1wiJGlkXCI6XCIyNzZcIixcIlRvcFwiOjAuMCxcIkxlZnRcIjowLjAsXCJSaWdodFwiOjAuMCxcIkJvdHRvbVwiOjAuMH0sXCJCYWNrZ3JvdW5kXCI6e1wiJHJlZlwiOlwiMTEyXCJ9LFwiSXNWaXNpYmxlXCI6dHJ1ZSxcIldpZHRoXCI6MC4wLFwiSGVpZ2h0XCI6MC4wLFwiQm9yZGVyU3R5bGVcIjp7XCIkaWRcIjpcIjI3N1wiLFwiTGluZUNvbG9yXCI6bnVsbCxcIkxpbmVXZWlnaHRcIjowLjAsXCJMaW5lVHlwZVwiOjB9fSxcIkRhdGVGb3JtYXRcIjp7XCIkaWRcIjpcIjI3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yNzlcIixcIlNoYXBlXCI6MTMsXCJDb25uZWN0b3JNYXJnaW5cIjp7XCIkaWRcIjpcIjI4MFwiLFwiVG9wXCI6MC4wLFwiTGVmdFwiOjIuMCxcIlJpZ2h0XCI6Mi4wLFwiQm90dG9tXCI6MC4wfSxcIkNvbm5lY3RvclN0eWxlXCI6e1wiJGlkXCI6XCIyODFcIixcIkxpbmVDb2xvclwiOntcIiRpZFwiOlwiMjgyXCIsXCIkdHlwZVwiOlwiTkxSRS5Db21tb24uRG9tLlNvbGlkQ29sb3JCcnVzaCwgTkxSRS5Db21tb25cIixcIkNvbG9yXCI6e1wiJGlkXCI6XCIyODNcIixcIkFcIjoxMjcsXCJSXCI6NzksXCJHXCI6MTI5LFwiQlwiOjE4OX19LFwiTGluZVdlaWdodFwiOjEuMCxcIkxpbmVUeXBlXCI6MH0sXCJJc0JlbG93VGltZWJhbmRcIjp0cnVlLFwiSGlkZURhdGVcIjpmYWxzZSxcIlNoYXBlU2l6ZVwiOjEsXCJTcGFjaW5nXCI6MC4wLFwiUGFkZGluZ1wiOntcIiRpZFwiOlwiMjg0XCIsXCJUb3BcIjo1LjAsXCJMZWZ0XCI6My4wLFwiUmlnaHRcIjowLjAsXCJCb3R0b21cIjoyLjB9LFwiUG9zaXRpb25cIjp7XCIkaWRcIjpcIjI4NVwiLFwiUmF0aW9cIjowLjAsXCJJc0N1c3RvbVwiOmZhbHNlfSxcIlBvc2l0aW9uT25UYXNrXCI6MCxcIlNoYXBlU3R5bGVcIjp7XCIkaWRcIjpcIjI4NlwiLFwiTWFyZ2luXCI6e1wiJGlkXCI6XCIyODdcIixcIlRvcFwiOjAuMCxcIkxlZnRcIjowLjAsXCJSaWdodFwiOjAuMCxcIkJvdHRvbVwiOjAuMH0sXCJQYWRkaW5nXCI6e1wiJGlkXCI6XCIyODhcIixcIlRvcFwiOjAuMCxcIkxlZnRcIjowLjAsXCJSaWdodFwiOjAuMCxcIkJvdHRvbVwiOjAuMH0sXCJCYWNrZ3JvdW5kXCI6e1wiJGlkXCI6XCIyODlcIixcIkNvbG9yXCI6e1wiJGlkXCI6XCIyOTBcIixcIkFcIjoyNTUsXCJSXCI6MTc4LFwiR1wiOjE0LFwiQlwiOjE4fX0sXCJJc1Zpc2libGVcIjp0cnVlLFwiV2lkdGhcIjoxMy4wLFwiSGVpZ2h0XCI6MTMuMCxcIkJvcmRlclN0eWxlXCI6e1wiJGlkXCI6XCIyOTFcIixcIkxpbmVDb2xvclwiOntcIiRyZWZcIjpcIjk3XCJ9LFwiTGluZVdlaWdodFwiOjAuMCxcIkxpbmVUeXBlXCI6MH19LFwiVGl0bGVTdHlsZVwiOntcIiRpZFwiOlwiMjkyXCIsXCJGb250U2V0dGluZ3NcIjp7XCIkaWRcIjpcIjI5M1wiLFwiRm9udFNpemVcIjoxMCxcIkZvbnROYW1lXCI6XCJDYWxpYnJpXCIsXCJJc0JvbGRcIjp0cnVlLFwiSXNJdGFsaWNcIjpmYWxzZSxcIklzVW5kZXJsaW5lZFwiOmZhbHNlfSxcIkF1dG9TaXplXCI6MCxcIkZvcmVncm91bmRcIjp7XCIkaWRcIjpcIjI5NFwiLFwiQ29sb3JcIjp7XCIkaWRcIjpcIjI5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OTZcIixcIlRvcFwiOjAuMCxcIkxlZnRcIjowLjAsXCJSaWdodFwiOjAuMCxcIkJvdHRvbVwiOjAuMH0sXCJQYWRkaW5nXCI6e1wiJGlkXCI6XCIyOTdcIixcIlRvcFwiOjAuMCxcIkxlZnRcIjowLjAsXCJSaWdodFwiOjAuMCxcIkJvdHRvbVwiOjAuMH0sXCJCYWNrZ3JvdW5kXCI6e1wiJHJlZlwiOlwiMTA1XCJ9LFwiSXNWaXNpYmxlXCI6dHJ1ZSxcIldpZHRoXCI6MC4wLFwiSGVpZ2h0XCI6MC4wLFwiQm9yZGVyU3R5bGVcIjp7XCIkaWRcIjpcIjI5OFwiLFwiTGluZUNvbG9yXCI6bnVsbCxcIkxpbmVXZWlnaHRcIjowLjAsXCJMaW5lVHlwZVwiOjB9fSxcIkRhdGVTdHlsZVwiOntcIiRpZFwiOlwiMjk5XCIsXCJGb250U2V0dGluZ3NcIjp7XCIkaWRcIjpcIjMwMFwiLFwiRm9udFNpemVcIjo5LFwiRm9udE5hbWVcIjpcIkNhbGlicmlcIixcIklzQm9sZFwiOmZhbHNlLFwiSXNJdGFsaWNcIjpmYWxzZSxcIklzVW5kZXJsaW5lZFwiOmZhbHNlfSxcIkF1dG9TaXplXCI6MCxcIkZvcmVncm91bmRcIjp7XCIkaWRcIjpcIjMwMVwiLFwiQ29sb3JcIjp7XCIkaWRcIjpcIjMw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AzXCIsXCJUb3BcIjowLjAsXCJMZWZ0XCI6MC4wLFwiUmlnaHRcIjowLjAsXCJCb3R0b21cIjowLjB9LFwiUGFkZGluZ1wiOntcIiRpZFwiOlwiMzA0XCIsXCJUb3BcIjowLjAsXCJMZWZ0XCI6MC4wLFwiUmlnaHRcIjowLjAsXCJCb3R0b21cIjowLjB9LFwiQmFja2dyb3VuZFwiOntcIiRyZWZcIjpcIjExMlwifSxcIklzVmlzaWJsZVwiOnRydWUsXCJXaWR0aFwiOjAuMCxcIkhlaWdodFwiOjAuMCxcIkJvcmRlclN0eWxlXCI6e1wiJGlkXCI6XCIzMDVcIixcIkxpbmVDb2xvclwiOm51bGwsXCJMaW5lV2VpZ2h0XCI6MC4wLFwiTGluZVR5cGVcIjowfX0sXCJEYXRlRm9ybWF0XCI6e1wiJGlkXCI6XCIzMD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A3XCIsXCJTaGFwZVwiOjQsXCJDb25uZWN0b3JNYXJnaW5cIjp7XCIkaWRcIjpcIjMwOFwiLFwiVG9wXCI6MC4wLFwiTGVmdFwiOjIuMCxcIlJpZ2h0XCI6Mi4wLFwiQm90dG9tXCI6MC4wfSxcIkNvbm5lY3RvclN0eWxlXCI6e1wiJGlkXCI6XCIzMDlcIixcIkxpbmVDb2xvclwiOntcIiRpZFwiOlwiMzEwXCIsXCIkdHlwZVwiOlwiTkxSRS5Db21tb24uRG9tLlNvbGlkQ29sb3JCcnVzaCwgTkxSRS5Db21tb25cIixcIkNvbG9yXCI6e1wiJGlkXCI6XCIzMTFcIixcIkFcIjoxMjcsXCJSXCI6NzksXCJHXCI6MTI5LFwiQlwiOjE4OX19LFwiTGluZVdlaWdodFwiOjEuMCxcIkxpbmVUeXBlXCI6MH0sXCJJc0JlbG93VGltZWJhbmRcIjpmYWxzZSxcIkhpZGVEYXRlXCI6ZmFsc2UsXCJTaGFwZVNpemVcIjoxLFwiU3BhY2luZ1wiOjAuMCxcIlBhZGRpbmdcIjp7XCIkaWRcIjpcIjMxMlwiLFwiVG9wXCI6NS4wLFwiTGVmdFwiOjMuMCxcIlJpZ2h0XCI6MC4wLFwiQm90dG9tXCI6Mi4wfSxcIlBvc2l0aW9uXCI6e1wiJGlkXCI6XCIzMTNcIixcIlJhdGlvXCI6MC4wLFwiSXNDdXN0b21cIjpmYWxzZX0sXCJQb3NpdGlvbk9uVGFza1wiOjAsXCJTaGFwZVN0eWxlXCI6e1wiJGlkXCI6XCIzMTRcIixcIk1hcmdpblwiOntcIiRpZFwiOlwiMzE1XCIsXCJUb3BcIjowLjAsXCJMZWZ0XCI6MC4wLFwiUmlnaHRcIjowLjAsXCJCb3R0b21cIjowLjB9LFwiUGFkZGluZ1wiOntcIiRpZFwiOlwiMzE2XCIsXCJUb3BcIjowLjAsXCJMZWZ0XCI6MC4wLFwiUmlnaHRcIjowLjAsXCJCb3R0b21cIjowLjB9LFwiQmFja2dyb3VuZFwiOntcIiRpZFwiOlwiMzE3XCIsXCJDb2xvclwiOntcIiRpZFwiOlwiMzE4XCIsXCJBXCI6MjU1LFwiUlwiOjEyOCxcIkdcIjoxNDEsXCJCXCI6MTY5fX0sXCJJc1Zpc2libGVcIjp0cnVlLFwiV2lkdGhcIjoxMy4wLFwiSGVpZ2h0XCI6MTMuMCxcIkJvcmRlclN0eWxlXCI6e1wiJGlkXCI6XCIzMTlcIixcIkxpbmVDb2xvclwiOntcIiRyZWZcIjpcIjk3XCJ9LFwiTGluZVdlaWdodFwiOjAuMCxcIkxpbmVUeXBlXCI6MH19LFwiVGl0bGVTdHlsZVwiOntcIiRpZFwiOlwiMzIwXCIsXCJGb250U2V0dGluZ3NcIjp7XCIkaWRcIjpcIjMyMVwiLFwiRm9udFNpemVcIjoxMCxcIkZvbnROYW1lXCI6XCJDYWxpYnJpXCIsXCJJc0JvbGRcIjp0cnVlLFwiSXNJdGFsaWNcIjpmYWxzZSxcIklzVW5kZXJsaW5lZFwiOmZhbHNlfSxcIkF1dG9TaXplXCI6MCxcIkZvcmVncm91bmRcIjp7XCIkaWRcIjpcIjMyMlwiLFwiQ29sb3JcIjp7XCIkaWRcIjpcIjMyM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MjRcIixcIlRvcFwiOjAuMCxcIkxlZnRcIjowLjAsXCJSaWdodFwiOjAuMCxcIkJvdHRvbVwiOjAuMH0sXCJQYWRkaW5nXCI6e1wiJGlkXCI6XCIzMjVcIixcIlRvcFwiOjAuMCxcIkxlZnRcIjowLjAsXCJSaWdodFwiOjAuMCxcIkJvdHRvbVwiOjAuMH0sXCJCYWNrZ3JvdW5kXCI6e1wiJHJlZlwiOlwiMTA1XCJ9LFwiSXNWaXNpYmxlXCI6dHJ1ZSxcIldpZHRoXCI6MC4wLFwiSGVpZ2h0XCI6MC4wLFwiQm9yZGVyU3R5bGVcIjp7XCIkaWRcIjpcIjMyNlwiLFwiTGluZUNvbG9yXCI6bnVsbCxcIkxpbmVXZWlnaHRcIjowLjAsXCJMaW5lVHlwZVwiOjB9fSxcIkRhdGVTdHlsZVwiOntcIiRpZFwiOlwiMzI3XCIsXCJGb250U2V0dGluZ3NcIjp7XCIkaWRcIjpcIjMyOFwiLFwiRm9udFNpemVcIjo5LFwiRm9udE5hbWVcIjpcIkNhbGlicmlcIixcIklzQm9sZFwiOmZhbHNlLFwiSXNJdGFsaWNcIjpmYWxzZSxcIklzVW5kZXJsaW5lZFwiOmZhbHNlfSxcIkF1dG9TaXplXCI6MCxcIkZvcmVncm91bmRcIjp7XCIkaWRcIjpcIjMyOVwiLFwiQ29sb3JcIjp7XCIkaWRcIjpcIjMz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MxXCIsXCJUb3BcIjowLjAsXCJMZWZ0XCI6MC4wLFwiUmlnaHRcIjowLjAsXCJCb3R0b21cIjowLjB9LFwiUGFkZGluZ1wiOntcIiRpZFwiOlwiMzMyXCIsXCJUb3BcIjowLjAsXCJMZWZ0XCI6MC4wLFwiUmlnaHRcIjowLjAsXCJCb3R0b21cIjowLjB9LFwiQmFja2dyb3VuZFwiOntcIiRyZWZcIjpcIjExMlwifSxcIklzVmlzaWJsZVwiOnRydWUsXCJXaWR0aFwiOjAuMCxcIkhlaWdodFwiOjAuMCxcIkJvcmRlclN0eWxlXCI6e1wiJGlkXCI6XCIzMzNcIixcIkxpbmVDb2xvclwiOm51bGwsXCJMaW5lV2VpZ2h0XCI6MC4wLFwiTGluZVR5cGVcIjowfX0sXCJEYXRlRm9ybWF0XCI6e1wiJGlkXCI6XCIzM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M1XCIsXCJTaGFwZVwiOjQsXCJDb25uZWN0b3JNYXJnaW5cIjp7XCIkaWRcIjpcIjMzNlwiLFwiVG9wXCI6MC4wLFwiTGVmdFwiOjIuMCxcIlJpZ2h0XCI6Mi4wLFwiQm90dG9tXCI6MC4wfSxcIkNvbm5lY3RvclN0eWxlXCI6e1wiJGlkXCI6XCIzMzdcIixcIkxpbmVDb2xvclwiOntcIiRpZFwiOlwiMzM4XCIsXCIkdHlwZVwiOlwiTkxSRS5Db21tb24uRG9tLlNvbGlkQ29sb3JCcnVzaCwgTkxSRS5Db21tb25cIixcIkNvbG9yXCI6e1wiJGlkXCI6XCIzMzlcIixcIkFcIjoxMjcsXCJSXCI6NzksXCJHXCI6MTI5LFwiQlwiOjE4OX19LFwiTGluZVdlaWdodFwiOjEuMCxcIkxpbmVUeXBlXCI6MH0sXCJJc0JlbG93VGltZWJhbmRcIjp0cnVlLFwiSGlkZURhdGVcIjpmYWxzZSxcIlNoYXBlU2l6ZVwiOjEsXCJTcGFjaW5nXCI6MC4wLFwiUGFkZGluZ1wiOntcIiRpZFwiOlwiMzQwXCIsXCJUb3BcIjo1LjAsXCJMZWZ0XCI6My4wLFwiUmlnaHRcIjowLjAsXCJCb3R0b21cIjoyLjB9LFwiUG9zaXRpb25cIjp7XCIkaWRcIjpcIjM0MVwiLFwiUmF0aW9cIjowLjAsXCJJc0N1c3RvbVwiOmZhbHNlfSxcIlBvc2l0aW9uT25UYXNrXCI6MCxcIlNoYXBlU3R5bGVcIjp7XCIkaWRcIjpcIjM0MlwiLFwiTWFyZ2luXCI6e1wiJGlkXCI6XCIzNDNcIixcIlRvcFwiOjAuMCxcIkxlZnRcIjowLjAsXCJSaWdodFwiOjAuMCxcIkJvdHRvbVwiOjAuMH0sXCJQYWRkaW5nXCI6e1wiJGlkXCI6XCIzNDRcIixcIlRvcFwiOjAuMCxcIkxlZnRcIjowLjAsXCJSaWdodFwiOjAuMCxcIkJvdHRvbVwiOjAuMH0sXCJCYWNrZ3JvdW5kXCI6e1wiJGlkXCI6XCIzNDVcIixcIkNvbG9yXCI6e1wiJGlkXCI6XCIzNDZcIixcIkFcIjoyNTUsXCJSXCI6MTI4LFwiR1wiOjE0MSxcIkJcIjoxNjl9fSxcIklzVmlzaWJsZVwiOnRydWUsXCJXaWR0aFwiOjEzLjAsXCJIZWlnaHRcIjoxMy4wLFwiQm9yZGVyU3R5bGVcIjp7XCIkaWRcIjpcIjM0N1wiLFwiTGluZUNvbG9yXCI6e1wiJHJlZlwiOlwiOTdcIn0sXCJMaW5lV2VpZ2h0XCI6MC4wLFwiTGluZVR5cGVcIjowfX0sXCJUaXRsZVN0eWxlXCI6e1wiJGlkXCI6XCIzNDhcIixcIkZvbnRTZXR0aW5nc1wiOntcIiRpZFwiOlwiMzQ5XCIsXCJGb250U2l6ZVwiOjEwLFwiRm9udE5hbWVcIjpcIkNhbGlicmlcIixcIklzQm9sZFwiOnRydWUsXCJJc0l0YWxpY1wiOmZhbHNlLFwiSXNVbmRlcmxpbmVkXCI6ZmFsc2V9LFwiQXV0b1NpemVcIjowLFwiRm9yZWdyb3VuZFwiOntcIiRpZFwiOlwiMzUwXCIsXCJDb2xvclwiOntcIiRpZFwiOlwiMzUx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1MlwiLFwiVG9wXCI6MC4wLFwiTGVmdFwiOjAuMCxcIlJpZ2h0XCI6MC4wLFwiQm90dG9tXCI6MC4wfSxcIlBhZGRpbmdcIjp7XCIkaWRcIjpcIjM1M1wiLFwiVG9wXCI6MC4wLFwiTGVmdFwiOjAuMCxcIlJpZ2h0XCI6MC4wLFwiQm90dG9tXCI6MC4wfSxcIkJhY2tncm91bmRcIjp7XCIkcmVmXCI6XCIxMDVcIn0sXCJJc1Zpc2libGVcIjp0cnVlLFwiV2lkdGhcIjowLjAsXCJIZWlnaHRcIjowLjAsXCJCb3JkZXJTdHlsZVwiOntcIiRpZFwiOlwiMzU0XCIsXCJMaW5lQ29sb3JcIjpudWxsLFwiTGluZVdlaWdodFwiOjAuMCxcIkxpbmVUeXBlXCI6MH19LFwiRGF0ZVN0eWxlXCI6e1wiJGlkXCI6XCIzNTVcIixcIkZvbnRTZXR0aW5nc1wiOntcIiRpZFwiOlwiMzU2XCIsXCJGb250U2l6ZVwiOjksXCJGb250TmFtZVwiOlwiQ2FsaWJyaVwiLFwiSXNCb2xkXCI6ZmFsc2UsXCJJc0l0YWxpY1wiOmZhbHNlLFwiSXNVbmRlcmxpbmVkXCI6ZmFsc2V9LFwiQXV0b1NpemVcIjowLFwiRm9yZWdyb3VuZFwiOntcIiRpZFwiOlwiMzU3XCIsXCJDb2xvclwiOntcIiRpZFwiOlwiMzU4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NTlcIixcIlRvcFwiOjAuMCxcIkxlZnRcIjowLjAsXCJSaWdodFwiOjAuMCxcIkJvdHRvbVwiOjAuMH0sXCJQYWRkaW5nXCI6e1wiJGlkXCI6XCIzNjBcIixcIlRvcFwiOjAuMCxcIkxlZnRcIjowLjAsXCJSaWdodFwiOjAuMCxcIkJvdHRvbVwiOjAuMH0sXCJCYWNrZ3JvdW5kXCI6e1wiJHJlZlwiOlwiMTEyXCJ9LFwiSXNWaXNpYmxlXCI6dHJ1ZSxcIldpZHRoXCI6MC4wLFwiSGVpZ2h0XCI6MC4wLFwiQm9yZGVyU3R5bGVcIjp7XCIkaWRcIjpcIjM2MVwiLFwiTGluZUNvbG9yXCI6bnVsbCxcIkxpbmVXZWlnaHRcIjowLjAsXCJMaW5lVHlwZVwiOjB9fSxcIkRhdGVGb3JtYXRcIjp7XCIkaWRcIjpcIjM2M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NjNcIixcIlNoYXBlXCI6NCxcIkNvbm5lY3Rvck1hcmdpblwiOntcIiRpZFwiOlwiMzY0XCIsXCJUb3BcIjowLjAsXCJMZWZ0XCI6Mi4wLFwiUmlnaHRcIjoyLjAsXCJCb3R0b21cIjowLjB9LFwiQ29ubmVjdG9yU3R5bGVcIjp7XCIkaWRcIjpcIjM2NVwiLFwiTGluZUNvbG9yXCI6e1wiJGlkXCI6XCIzNjZcIixcIiR0eXBlXCI6XCJOTFJFLkNvbW1vbi5Eb20uU29saWRDb2xvckJydXNoLCBOTFJFLkNvbW1vblwiLFwiQ29sb3JcIjp7XCIkaWRcIjpcIjM2N1wiLFwiQVwiOjEyNyxcIlJcIjo3OSxcIkdcIjoxMjksXCJCXCI6MTg5fX0sXCJMaW5lV2VpZ2h0XCI6MS4wLFwiTGluZVR5cGVcIjowfSxcIklzQmVsb3dUaW1lYmFuZFwiOmZhbHNlLFwiSGlkZURhdGVcIjpmYWxzZSxcIlNoYXBlU2l6ZVwiOjEsXCJTcGFjaW5nXCI6MC4wLFwiUGFkZGluZ1wiOntcIiRpZFwiOlwiMzY4XCIsXCJUb3BcIjo1LjAsXCJMZWZ0XCI6My4wLFwiUmlnaHRcIjowLjAsXCJCb3R0b21cIjoyLjB9LFwiUG9zaXRpb25cIjp7XCIkaWRcIjpcIjM2OVwiLFwiUmF0aW9cIjowLjAsXCJJc0N1c3RvbVwiOmZhbHNlfSxcIlBvc2l0aW9uT25UYXNrXCI6MCxcIlNoYXBlU3R5bGVcIjp7XCIkaWRcIjpcIjM3MFwiLFwiTWFyZ2luXCI6e1wiJGlkXCI6XCIzNzFcIixcIlRvcFwiOjAuMCxcIkxlZnRcIjowLjAsXCJSaWdodFwiOjAuMCxcIkJvdHRvbVwiOjAuMH0sXCJQYWRkaW5nXCI6e1wiJGlkXCI6XCIzNzJcIixcIlRvcFwiOjAuMCxcIkxlZnRcIjowLjAsXCJSaWdodFwiOjAuMCxcIkJvdHRvbVwiOjAuMH0sXCJCYWNrZ3JvdW5kXCI6e1wiJGlkXCI6XCIzNzNcIixcIkNvbG9yXCI6e1wiJGlkXCI6XCIzNzRcIixcIkFcIjoyNTUsXCJSXCI6MTI4LFwiR1wiOjE0MSxcIkJcIjoxNjl9fSxcIklzVmlzaWJsZVwiOnRydWUsXCJXaWR0aFwiOjEzLjAsXCJIZWlnaHRcIjoxMy4wLFwiQm9yZGVyU3R5bGVcIjp7XCIkaWRcIjpcIjM3NVwiLFwiTGluZUNvbG9yXCI6e1wiJHJlZlwiOlwiOTdcIn0sXCJMaW5lV2VpZ2h0XCI6MC4wLFwiTGluZVR5cGVcIjowfX0sXCJUaXRsZVN0eWxlXCI6e1wiJGlkXCI6XCIzNzZcIixcIkZvbnRTZXR0aW5nc1wiOntcIiRpZFwiOlwiMzc3XCIsXCJGb250U2l6ZVwiOjEwLFwiRm9udE5hbWVcIjpcIkNhbGlicmlcIixcIklzQm9sZFwiOnRydWUsXCJJc0l0YWxpY1wiOmZhbHNlLFwiSXNVbmRlcmxpbmVkXCI6ZmFsc2V9LFwiQXV0b1NpemVcIjowLFwiRm9yZWdyb3VuZFwiOntcIiRpZFwiOlwiMzc4XCIsXCJDb2xvclwiOntcIiRpZFwiOlwiMzc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4MFwiLFwiVG9wXCI6MC4wLFwiTGVmdFwiOjAuMCxcIlJpZ2h0XCI6MC4wLFwiQm90dG9tXCI6MC4wfSxcIlBhZGRpbmdcIjp7XCIkaWRcIjpcIjM4MVwiLFwiVG9wXCI6MC4wLFwiTGVmdFwiOjAuMCxcIlJpZ2h0XCI6MC4wLFwiQm90dG9tXCI6MC4wfSxcIkJhY2tncm91bmRcIjp7XCIkcmVmXCI6XCIxMDVcIn0sXCJJc1Zpc2libGVcIjp0cnVlLFwiV2lkdGhcIjowLjAsXCJIZWlnaHRcIjowLjAsXCJCb3JkZXJTdHlsZVwiOntcIiRpZFwiOlwiMzgyXCIsXCJMaW5lQ29sb3JcIjpudWxsLFwiTGluZVdlaWdodFwiOjAuMCxcIkxpbmVUeXBlXCI6MH19LFwiRGF0ZVN0eWxlXCI6e1wiJGlkXCI6XCIzODNcIixcIkZvbnRTZXR0aW5nc1wiOntcIiRpZFwiOlwiMzg0XCIsXCJGb250U2l6ZVwiOjksXCJGb250TmFtZVwiOlwiQ2FsaWJyaVwiLFwiSXNCb2xkXCI6ZmFsc2UsXCJJc0l0YWxpY1wiOmZhbHNlLFwiSXNVbmRlcmxpbmVkXCI6ZmFsc2V9LFwiQXV0b1NpemVcIjowLFwiRm9yZWdyb3VuZFwiOntcIiRpZFwiOlwiMzg1XCIsXCJDb2xvclwiOntcIiRpZFwiOlwiMzg2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zODdcIixcIlRvcFwiOjAuMCxcIkxlZnRcIjowLjAsXCJSaWdodFwiOjAuMCxcIkJvdHRvbVwiOjAuMH0sXCJQYWRkaW5nXCI6e1wiJGlkXCI6XCIzODhcIixcIlRvcFwiOjAuMCxcIkxlZnRcIjowLjAsXCJSaWdodFwiOjAuMCxcIkJvdHRvbVwiOjAuMH0sXCJCYWNrZ3JvdW5kXCI6e1wiJHJlZlwiOlwiMTEyXCJ9LFwiSXNWaXNpYmxlXCI6dHJ1ZSxcIldpZHRoXCI6MC4wLFwiSGVpZ2h0XCI6MC4wLFwiQm9yZGVyU3R5bGVcIjp7XCIkaWRcIjpcIjM4OVwiLFwiTGluZUNvbG9yXCI6bnVsbCxcIkxpbmVXZWlnaHRcIjowLjAsXCJMaW5lVHlwZVwiOjB9fSxcIkRhdGVGb3JtYXRcIjp7XCIkaWRcIjpcIjM5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zOTFcIixcIlNoYXBlXCI6NCxcIkNvbm5lY3Rvck1hcmdpblwiOntcIiRpZFwiOlwiMzkyXCIsXCJUb3BcIjowLjAsXCJMZWZ0XCI6Mi4wLFwiUmlnaHRcIjoyLjAsXCJCb3R0b21cIjowLjB9LFwiQ29ubmVjdG9yU3R5bGVcIjp7XCIkaWRcIjpcIjM5M1wiLFwiTGluZUNvbG9yXCI6e1wiJGlkXCI6XCIzOTRcIixcIiR0eXBlXCI6XCJOTFJFLkNvbW1vbi5Eb20uU29saWRDb2xvckJydXNoLCBOTFJFLkNvbW1vblwiLFwiQ29sb3JcIjp7XCIkaWRcIjpcIjM5NVwiLFwiQVwiOjEyNyxcIlJcIjo3OSxcIkdcIjoxMjksXCJCXCI6MTg5fX0sXCJMaW5lV2VpZ2h0XCI6MS4wLFwiTGluZVR5cGVcIjowfSxcIklzQmVsb3dUaW1lYmFuZFwiOnRydWUsXCJIaWRlRGF0ZVwiOmZhbHNlLFwiU2hhcGVTaXplXCI6MSxcIlNwYWNpbmdcIjowLjAsXCJQYWRkaW5nXCI6e1wiJGlkXCI6XCIzOTZcIixcIlRvcFwiOjUuMCxcIkxlZnRcIjozLjAsXCJSaWdodFwiOjAuMCxcIkJvdHRvbVwiOjIuMH0sXCJQb3NpdGlvblwiOntcIiRpZFwiOlwiMzk3XCIsXCJSYXRpb1wiOjAuMCxcIklzQ3VzdG9tXCI6ZmFsc2V9LFwiUG9zaXRpb25PblRhc2tcIjowLFwiU2hhcGVTdHlsZVwiOntcIiRpZFwiOlwiMzk4XCIsXCJNYXJnaW5cIjp7XCIkaWRcIjpcIjM5OVwiLFwiVG9wXCI6MC4wLFwiTGVmdFwiOjAuMCxcIlJpZ2h0XCI6MC4wLFwiQm90dG9tXCI6MC4wfSxcIlBhZGRpbmdcIjp7XCIkaWRcIjpcIjQwMFwiLFwiVG9wXCI6MC4wLFwiTGVmdFwiOjAuMCxcIlJpZ2h0XCI6MC4wLFwiQm90dG9tXCI6MC4wfSxcIkJhY2tncm91bmRcIjp7XCIkaWRcIjpcIjQwMVwiLFwiQ29sb3JcIjp7XCIkaWRcIjpcIjQwMlwiLFwiQVwiOjI1NSxcIlJcIjoxMjgsXCJHXCI6MTQxLFwiQlwiOjE2OX19LFwiSXNWaXNpYmxlXCI6dHJ1ZSxcIldpZHRoXCI6MTMuMCxcIkhlaWdodFwiOjEzLjAsXCJCb3JkZXJTdHlsZVwiOntcIiRpZFwiOlwiNDAzXCIsXCJMaW5lQ29sb3JcIjp7XCIkcmVmXCI6XCI5N1wifSxcIkxpbmVXZWlnaHRcIjowLjAsXCJMaW5lVHlwZVwiOjB9fSxcIlRpdGxlU3R5bGVcIjp7XCIkaWRcIjpcIjQwNFwiLFwiRm9udFNldHRpbmdzXCI6e1wiJGlkXCI6XCI0MDVcIixcIkZvbnRTaXplXCI6MTAsXCJGb250TmFtZVwiOlwiQ2FsaWJyaVwiLFwiSXNCb2xkXCI6dHJ1ZSxcIklzSXRhbGljXCI6ZmFsc2UsXCJJc1VuZGVybGluZWRcIjpmYWxzZX0sXCJBdXRvU2l6ZVwiOjAsXCJGb3JlZ3JvdW5kXCI6e1wiJGlkXCI6XCI0MDZcIixcIkNvbG9yXCI6e1wiJGlkXCI6XCI0MDd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A4XCIsXCJUb3BcIjowLjAsXCJMZWZ0XCI6MC4wLFwiUmlnaHRcIjowLjAsXCJCb3R0b21cIjowLjB9LFwiUGFkZGluZ1wiOntcIiRpZFwiOlwiNDA5XCIsXCJUb3BcIjowLjAsXCJMZWZ0XCI6MC4wLFwiUmlnaHRcIjowLjAsXCJCb3R0b21cIjowLjB9LFwiQmFja2dyb3VuZFwiOntcIiRyZWZcIjpcIjEwNVwifSxcIklzVmlzaWJsZVwiOnRydWUsXCJXaWR0aFwiOjAuMCxcIkhlaWdodFwiOjAuMCxcIkJvcmRlclN0eWxlXCI6e1wiJGlkXCI6XCI0MTBcIixcIkxpbmVDb2xvclwiOm51bGwsXCJMaW5lV2VpZ2h0XCI6MC4wLFwiTGluZVR5cGVcIjowfX0sXCJEYXRlU3R5bGVcIjp7XCIkaWRcIjpcIjQxMVwiLFwiRm9udFNldHRpbmdzXCI6e1wiJGlkXCI6XCI0MTJcIixcIkZvbnRTaXplXCI6OSxcIkZvbnROYW1lXCI6XCJDYWxpYnJpXCIsXCJJc0JvbGRcIjpmYWxzZSxcIklzSXRhbGljXCI6ZmFsc2UsXCJJc1VuZGVybGluZWRcIjpmYWxzZX0sXCJBdXRvU2l6ZVwiOjAsXCJGb3JlZ3JvdW5kXCI6e1wiJGlkXCI6XCI0MTNcIixcIkNvbG9yXCI6e1wiJGlkXCI6XCI0MT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QxNVwiLFwiVG9wXCI6MC4wLFwiTGVmdFwiOjAuMCxcIlJpZ2h0XCI6MC4wLFwiQm90dG9tXCI6MC4wfSxcIlBhZGRpbmdcIjp7XCIkaWRcIjpcIjQxNlwiLFwiVG9wXCI6MC4wLFwiTGVmdFwiOjAuMCxcIlJpZ2h0XCI6MC4wLFwiQm90dG9tXCI6MC4wfSxcIkJhY2tncm91bmRcIjp7XCIkcmVmXCI6XCIxMTJcIn0sXCJJc1Zpc2libGVcIjp0cnVlLFwiV2lkdGhcIjowLjAsXCJIZWlnaHRcIjowLjAsXCJCb3JkZXJTdHlsZVwiOntcIiRpZFwiOlwiNDE3XCIsXCJMaW5lQ29sb3JcIjpudWxsLFwiTGluZVdlaWdodFwiOjAuMCxcIkxpbmVUeXBlXCI6MH19LFwiRGF0ZUZvcm1hdFwiOntcIiRpZFwiOlwiNDE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xOVwiLFwiU2hhcGVcIjo0LFwiQ29ubmVjdG9yTWFyZ2luXCI6e1wiJGlkXCI6XCI0MjBcIixcIlRvcFwiOjAuMCxcIkxlZnRcIjoyLjAsXCJSaWdodFwiOjIuMCxcIkJvdHRvbVwiOjAuMH0sXCJDb25uZWN0b3JTdHlsZVwiOntcIiRpZFwiOlwiNDIxXCIsXCJMaW5lQ29sb3JcIjp7XCIkaWRcIjpcIjQyMlwiLFwiJHR5cGVcIjpcIk5MUkUuQ29tbW9uLkRvbS5Tb2xpZENvbG9yQnJ1c2gsIE5MUkUuQ29tbW9uXCIsXCJDb2xvclwiOntcIiRpZFwiOlwiNDIzXCIsXCJBXCI6MTI3LFwiUlwiOjc5LFwiR1wiOjEyOSxcIkJcIjoxODl9fSxcIkxpbmVXZWlnaHRcIjoxLjAsXCJMaW5lVHlwZVwiOjB9LFwiSXNCZWxvd1RpbWViYW5kXCI6ZmFsc2UsXCJIaWRlRGF0ZVwiOmZhbHNlLFwiU2hhcGVTaXplXCI6MSxcIlNwYWNpbmdcIjowLjAsXCJQYWRkaW5nXCI6e1wiJGlkXCI6XCI0MjRcIixcIlRvcFwiOjUuMCxcIkxlZnRcIjozLjAsXCJSaWdodFwiOjAuMCxcIkJvdHRvbVwiOjIuMH0sXCJQb3NpdGlvblwiOntcIiRpZFwiOlwiNDI1XCIsXCJSYXRpb1wiOjAuMCxcIklzQ3VzdG9tXCI6ZmFsc2V9LFwiUG9zaXRpb25PblRhc2tcIjowLFwiU2hhcGVTdHlsZVwiOntcIiRpZFwiOlwiNDI2XCIsXCJNYXJnaW5cIjp7XCIkaWRcIjpcIjQyN1wiLFwiVG9wXCI6MC4wLFwiTGVmdFwiOjAuMCxcIlJpZ2h0XCI6MC4wLFwiQm90dG9tXCI6MC4wfSxcIlBhZGRpbmdcIjp7XCIkaWRcIjpcIjQyOFwiLFwiVG9wXCI6MC4wLFwiTGVmdFwiOjAuMCxcIlJpZ2h0XCI6MC4wLFwiQm90dG9tXCI6MC4wfSxcIkJhY2tncm91bmRcIjp7XCIkaWRcIjpcIjQyOVwiLFwiQ29sb3JcIjp7XCIkaWRcIjpcIjQzMFwiLFwiQVwiOjI1NSxcIlJcIjoxMjgsXCJHXCI6MTQxLFwiQlwiOjE2OX19LFwiSXNWaXNpYmxlXCI6dHJ1ZSxcIldpZHRoXCI6MTMuMCxcIkhlaWdodFwiOjEzLjAsXCJCb3JkZXJTdHlsZVwiOntcIiRpZFwiOlwiNDMxXCIsXCJMaW5lQ29sb3JcIjp7XCIkcmVmXCI6XCI5N1wifSxcIkxpbmVXZWlnaHRcIjowLjAsXCJMaW5lVHlwZVwiOjB9fSxcIlRpdGxlU3R5bGVcIjp7XCIkaWRcIjpcIjQzMlwiLFwiRm9udFNldHRpbmdzXCI6e1wiJGlkXCI6XCI0MzNcIixcIkZvbnRTaXplXCI6MTAsXCJGb250TmFtZVwiOlwiQ2FsaWJyaVwiLFwiSXNCb2xkXCI6dHJ1ZSxcIklzSXRhbGljXCI6ZmFsc2UsXCJJc1VuZGVybGluZWRcIjpmYWxzZX0sXCJBdXRvU2l6ZVwiOjAsXCJGb3JlZ3JvdW5kXCI6e1wiJGlkXCI6XCI0MzRcIixcIkNvbG9yXCI6e1wiJGlkXCI6XCI0Mz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M2XCIsXCJUb3BcIjowLjAsXCJMZWZ0XCI6MC4wLFwiUmlnaHRcIjowLjAsXCJCb3R0b21cIjowLjB9LFwiUGFkZGluZ1wiOntcIiRpZFwiOlwiNDM3XCIsXCJUb3BcIjowLjAsXCJMZWZ0XCI6MC4wLFwiUmlnaHRcIjowLjAsXCJCb3R0b21cIjowLjB9LFwiQmFja2dyb3VuZFwiOntcIiRyZWZcIjpcIjEwNVwifSxcIklzVmlzaWJsZVwiOnRydWUsXCJXaWR0aFwiOjAuMCxcIkhlaWdodFwiOjAuMCxcIkJvcmRlclN0eWxlXCI6e1wiJGlkXCI6XCI0MzhcIixcIkxpbmVDb2xvclwiOm51bGwsXCJMaW5lV2VpZ2h0XCI6MC4wLFwiTGluZVR5cGVcIjowfX0sXCJEYXRlU3R5bGVcIjp7XCIkaWRcIjpcIjQzOVwiLFwiRm9udFNldHRpbmdzXCI6e1wiJGlkXCI6XCI0NDBcIixcIkZvbnRTaXplXCI6OSxcIkZvbnROYW1lXCI6XCJDYWxpYnJpXCIsXCJJc0JvbGRcIjpmYWxzZSxcIklzSXRhbGljXCI6ZmFsc2UsXCJJc1VuZGVybGluZWRcIjpmYWxzZX0sXCJBdXRvU2l6ZVwiOjAsXCJGb3JlZ3JvdW5kXCI6e1wiJGlkXCI6XCI0NDFcIixcIkNvbG9yXCI6e1wiJGlkXCI6XCI0NDJ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Q0M1wiLFwiVG9wXCI6MC4wLFwiTGVmdFwiOjAuMCxcIlJpZ2h0XCI6MC4wLFwiQm90dG9tXCI6MC4wfSxcIlBhZGRpbmdcIjp7XCIkaWRcIjpcIjQ0NFwiLFwiVG9wXCI6MC4wLFwiTGVmdFwiOjAuMCxcIlJpZ2h0XCI6MC4wLFwiQm90dG9tXCI6MC4wfSxcIkJhY2tncm91bmRcIjp7XCIkcmVmXCI6XCIxMTJcIn0sXCJJc1Zpc2libGVcIjp0cnVlLFwiV2lkdGhcIjowLjAsXCJIZWlnaHRcIjowLjAsXCJCb3JkZXJTdHlsZVwiOntcIiRpZFwiOlwiNDQ1XCIsXCJMaW5lQ29sb3JcIjpudWxsLFwiTGluZVdlaWdodFwiOjAuMCxcIkxpbmVUeXBlXCI6MH19LFwiRGF0ZUZvcm1hdFwiOntcIiRpZFwiOlwiNDQ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Q0N1wiLFwiU2hhcGVcIjo0LFwiQ29ubmVjdG9yTWFyZ2luXCI6e1wiJGlkXCI6XCI0NDhcIixcIlRvcFwiOjAuMCxcIkxlZnRcIjoyLjAsXCJSaWdodFwiOjIuMCxcIkJvdHRvbVwiOjAuMH0sXCJDb25uZWN0b3JTdHlsZVwiOntcIiRpZFwiOlwiNDQ5XCIsXCJMaW5lQ29sb3JcIjp7XCIkaWRcIjpcIjQ1MFwiLFwiJHR5cGVcIjpcIk5MUkUuQ29tbW9uLkRvbS5Tb2xpZENvbG9yQnJ1c2gsIE5MUkUuQ29tbW9uXCIsXCJDb2xvclwiOntcIiRpZFwiOlwiNDUxXCIsXCJBXCI6MTI3LFwiUlwiOjc5LFwiR1wiOjEyOSxcIkJcIjoxODl9fSxcIkxpbmVXZWlnaHRcIjoxLjAsXCJMaW5lVHlwZVwiOjB9LFwiSXNCZWxvd1RpbWViYW5kXCI6dHJ1ZSxcIkhpZGVEYXRlXCI6ZmFsc2UsXCJTaGFwZVNpemVcIjoxLFwiU3BhY2luZ1wiOjAuMCxcIlBhZGRpbmdcIjp7XCIkaWRcIjpcIjQ1MlwiLFwiVG9wXCI6NS4wLFwiTGVmdFwiOjMuMCxcIlJpZ2h0XCI6MC4wLFwiQm90dG9tXCI6Mi4wfSxcIlBvc2l0aW9uXCI6e1wiJGlkXCI6XCI0NTNcIixcIlJhdGlvXCI6MC4wLFwiSXNDdXN0b21cIjpmYWxzZX0sXCJQb3NpdGlvbk9uVGFza1wiOjAsXCJTaGFwZVN0eWxlXCI6e1wiJGlkXCI6XCI0NTRcIixcIk1hcmdpblwiOntcIiRpZFwiOlwiNDU1XCIsXCJUb3BcIjowLjAsXCJMZWZ0XCI6MC4wLFwiUmlnaHRcIjowLjAsXCJCb3R0b21cIjowLjB9LFwiUGFkZGluZ1wiOntcIiRpZFwiOlwiNDU2XCIsXCJUb3BcIjowLjAsXCJMZWZ0XCI6MC4wLFwiUmlnaHRcIjowLjAsXCJCb3R0b21cIjowLjB9LFwiQmFja2dyb3VuZFwiOntcIiRpZFwiOlwiNDU3XCIsXCJDb2xvclwiOntcIiRpZFwiOlwiNDU4XCIsXCJBXCI6MjU1LFwiUlwiOjEyOCxcIkdcIjoxNDEsXCJCXCI6MTY5fX0sXCJJc1Zpc2libGVcIjp0cnVlLFwiV2lkdGhcIjoxMy4wLFwiSGVpZ2h0XCI6MTMuMCxcIkJvcmRlclN0eWxlXCI6e1wiJGlkXCI6XCI0NTlcIixcIkxpbmVDb2xvclwiOntcIiRyZWZcIjpcIjk3XCJ9LFwiTGluZVdlaWdodFwiOjAuMCxcIkxpbmVUeXBlXCI6MH19LFwiVGl0bGVTdHlsZVwiOntcIiRpZFwiOlwiNDYwXCIsXCJGb250U2V0dGluZ3NcIjp7XCIkaWRcIjpcIjQ2MVwiLFwiRm9udFNpemVcIjoxMCxcIkZvbnROYW1lXCI6XCJDYWxpYnJpXCIsXCJJc0JvbGRcIjp0cnVlLFwiSXNJdGFsaWNcIjpmYWxzZSxcIklzVW5kZXJsaW5lZFwiOmZhbHNlfSxcIkF1dG9TaXplXCI6MCxcIkZvcmVncm91bmRcIjp7XCIkaWRcIjpcIjQ2MlwiLFwiQ29sb3JcIjp7XCIkaWRcIjpcIjQ2M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0NjRcIixcIlRvcFwiOjAuMCxcIkxlZnRcIjowLjAsXCJSaWdodFwiOjAuMCxcIkJvdHRvbVwiOjAuMH0sXCJQYWRkaW5nXCI6e1wiJGlkXCI6XCI0NjVcIixcIlRvcFwiOjAuMCxcIkxlZnRcIjowLjAsXCJSaWdodFwiOjAuMCxcIkJvdHRvbVwiOjAuMH0sXCJCYWNrZ3JvdW5kXCI6e1wiJHJlZlwiOlwiMTA1XCJ9LFwiSXNWaXNpYmxlXCI6dHJ1ZSxcIldpZHRoXCI6MC4wLFwiSGVpZ2h0XCI6MC4wLFwiQm9yZGVyU3R5bGVcIjp7XCIkaWRcIjpcIjQ2NlwiLFwiTGluZUNvbG9yXCI6bnVsbCxcIkxpbmVXZWlnaHRcIjowLjAsXCJMaW5lVHlwZVwiOjB9fSxcIkRhdGVTdHlsZVwiOntcIiRpZFwiOlwiNDY3XCIsXCJGb250U2V0dGluZ3NcIjp7XCIkaWRcIjpcIjQ2OFwiLFwiRm9udFNpemVcIjo5LFwiRm9udE5hbWVcIjpcIkNhbGlicmlcIixcIklzQm9sZFwiOmZhbHNlLFwiSXNJdGFsaWNcIjpmYWxzZSxcIklzVW5kZXJsaW5lZFwiOmZhbHNlfSxcIkF1dG9TaXplXCI6MCxcIkZvcmVncm91bmRcIjp7XCIkaWRcIjpcIjQ2OVwiLFwiQ29sb3JcIjp7XCIkaWRcIjpcIjQ3M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NDcxXCIsXCJUb3BcIjowLjAsXCJMZWZ0XCI6MC4wLFwiUmlnaHRcIjowLjAsXCJCb3R0b21cIjowLjB9LFwiUGFkZGluZ1wiOntcIiRpZFwiOlwiNDcyXCIsXCJUb3BcIjowLjAsXCJMZWZ0XCI6MC4wLFwiUmlnaHRcIjowLjAsXCJCb3R0b21cIjowLjB9LFwiQmFja2dyb3VuZFwiOntcIiRyZWZcIjpcIjExMlwifSxcIklzVmlzaWJsZVwiOnRydWUsXCJXaWR0aFwiOjAuMCxcIkhlaWdodFwiOjAuMCxcIkJvcmRlclN0eWxlXCI6e1wiJGlkXCI6XCI0NzNcIixcIkxpbmVDb2xvclwiOm51bGwsXCJMaW5lV2VpZ2h0XCI6MC4wLFwiTGluZVR5cGVcIjowfX0sXCJEYXRlRm9ybWF0XCI6e1wiJGlkXCI6XCI0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Rhc2tTdHlsZUxpc3RcIjpbe1wiJGlkXCI6XCI0NzVcIixcIlNoYXBlXCI6MSxcIlNoYXBlVGhpY2tuZXNzXCI6MSxcIkR1cmF0aW9uRm9ybWF0XCI6MCxcIlBlcmNlbnRhZ2VDb21wbGV0ZVN0eWxlXCI6e1wiJGlkXCI6XCI0NzZcIixcIkZvbnRTZXR0aW5nc1wiOntcIiRpZFwiOlwiNDc3XCIsXCJGb250U2l6ZVwiOjEwLFwiRm9udE5hbWVcIjpcIkNhbGlicmlcIixcIklzQm9sZFwiOmZhbHNlLFwiSXNJdGFsaWNcIjpmYWxzZSxcIklzVW5kZXJsaW5lZFwiOmZhbHNlfSxcIkF1dG9TaXplXCI6MCxcIkZvcmVncm91bmRcIjp7XCIkaWRcIjpcIjQ3OF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0NzlcIixcIlRvcFwiOjAuMCxcIkxlZnRcIjowLjAsXCJSaWdodFwiOjAuMCxcIkJvdHRvbVwiOjAuMH0sXCJQYWRkaW5nXCI6e1wiJGlkXCI6XCI0ODBcIixcIlRvcFwiOjAuMCxcIkxlZnRcIjowLjAsXCJSaWdodFwiOjAuMCxcIkJvdHRvbVwiOjAuMH0sXCJCYWNrZ3JvdW5kXCI6e1wiJHJlZlwiOlwiMTQ2XCJ9LFwiSXNWaXNpYmxlXCI6dHJ1ZSxcIldpZHRoXCI6MC4wLFwiSGVpZ2h0XCI6MC4wLFwiQm9yZGVyU3R5bGVcIjp7XCIkaWRcIjpcIjQ4MVwiLFwiTGluZUNvbG9yXCI6bnVsbCxcIkxpbmVXZWlnaHRcIjowLjAsXCJMaW5lVHlwZVwiOjB9fSxcIkR1cmF0aW9uU3R5bGVcIjp7XCIkaWRcIjpcIjQ4MlwiLFwiRm9udFNldHRpbmdzXCI6e1wiJGlkXCI6XCI0ODNcIixcIkZvbnRTaXplXCI6MTAsXCJGb250TmFtZVwiOlwiQ2FsaWJyaVwiLFwiSXNCb2xkXCI6ZmFsc2UsXCJJc0l0YWxpY1wiOmZhbHNlLFwiSXNVbmRlcmxpbmVkXCI6ZmFsc2V9LFwiQXV0b1NpemVcIjowLFwiRm9yZWdyb3VuZFwiOntcIiRpZFwiOlwiNDg0XCIsXCJDb2xvclwiOntcIiRpZFwiOlwiNDg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NlwiLFwiVG9wXCI6MC4wLFwiTGVmdFwiOjAuMCxcIlJpZ2h0XCI6MC4wLFwiQm90dG9tXCI6MC4wfSxcIlBhZGRpbmdcIjp7XCIkaWRcIjpcIjQ4N1wiLFwiVG9wXCI6MC4wLFwiTGVmdFwiOjAuMCxcIlJpZ2h0XCI6MC4wLFwiQm90dG9tXCI6MC4wfSxcIkJhY2tncm91bmRcIjp7XCIkcmVmXCI6XCIxNTNcIn0sXCJJc1Zpc2libGVcIjp0cnVlLFwiV2lkdGhcIjowLjAsXCJIZWlnaHRcIjowLjAsXCJCb3JkZXJTdHlsZVwiOntcIiRpZFwiOlwiNDg4XCIsXCJMaW5lQ29sb3JcIjpudWxsLFwiTGluZVdlaWdodFwiOjAuMCxcIkxpbmVUeXBlXCI6MH19LFwiSG9yaXpvbnRhbENvbm5lY3RvclN0eWxlXCI6e1wiJGlkXCI6XCI0ODlcIixcIkxpbmVDb2xvclwiOntcIiRyZWZcIjpcIjE1NVwifSxcIkxpbmVXZWlnaHRcIjoxLjAsXCJMaW5lVHlwZVwiOjB9LFwiVmVydGljYWxDb25uZWN0b3JTdHlsZVwiOntcIiRpZFwiOlwiNDkwXCIsXCJMaW5lQ29sb3JcIjp7XCIkcmVmXCI6XCIxNTh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Q5MVwiLFwiTWFyZ2luXCI6e1wiJGlkXCI6XCI0OTJcIixcIlRvcFwiOjAuMCxcIkxlZnRcIjo0LjAsXCJSaWdodFwiOjQuMCxcIkJvdHRvbVwiOjAuMH0sXCJQYWRkaW5nXCI6e1wiJGlkXCI6XCI0OTNcIixcIlRvcFwiOjAuMCxcIkxlZnRcIjowLjAsXCJSaWdodFwiOjAuMCxcIkJvdHRvbVwiOjAuMH0sXCJCYWNrZ3JvdW5kXCI6e1wiJGlkXCI6XCI0OTRcIixcIkNvbG9yXCI6e1wiJGlkXCI6XCI0OTVcIixcIkFcIjoyNTUsXCJSXCI6MTczLFwiR1wiOjEsXCJCXCI6MX19LFwiSXNWaXNpYmxlXCI6dHJ1ZSxcIldpZHRoXCI6MC4wLFwiSGVpZ2h0XCI6MTYuMCxcIkJvcmRlclN0eWxlXCI6e1wiJGlkXCI6XCI0OTZcIixcIkxpbmVDb2xvclwiOntcIiRyZWZcIjpcIjE2NlwifSxcIkxpbmVXZWlnaHRcIjowLjAsXCJMaW5lVHlwZVwiOjB9fSxcIlRpdGxlU3R5bGVcIjp7XCIkaWRcIjpcIjQ5N1wiLFwiRm9udFNldHRpbmdzXCI6e1wiJGlkXCI6XCI0OThcIixcIkZvbnRTaXplXCI6MTAsXCJGb250TmFtZVwiOlwiQ2FsaWJyaVwiLFwiSXNCb2xkXCI6dHJ1ZSxcIklzSXRhbGljXCI6ZmFsc2UsXCJJc1VuZGVybGluZWRcIjpmYWxzZX0sXCJBdXRvU2l6ZVwiOjAsXCJGb3JlZ3JvdW5kXCI6e1wiJGlkXCI6XCI0OTlcIixcIkNvbG9yXCI6e1wiJGlkXCI6XCI1MDB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AxXCIsXCJUb3BcIjowLjAsXCJMZWZ0XCI6MC4wLFwiUmlnaHRcIjowLjAsXCJCb3R0b21cIjowLjB9LFwiUGFkZGluZ1wiOntcIiRpZFwiOlwiNTAyXCIsXCJUb3BcIjowLjAsXCJMZWZ0XCI6MC4wLFwiUmlnaHRcIjowLjAsXCJCb3R0b21cIjowLjB9LFwiQmFja2dyb3VuZFwiOntcIiRyZWZcIjpcIjE3NFwifSxcIklzVmlzaWJsZVwiOnRydWUsXCJXaWR0aFwiOjAuMCxcIkhlaWdodFwiOjAuMCxcIkJvcmRlclN0eWxlXCI6e1wiJGlkXCI6XCI1MDNcIixcIkxpbmVDb2xvclwiOm51bGwsXCJMaW5lV2VpZ2h0XCI6MC4wLFwiTGluZVR5cGVcIjowfX0sXCJEYXRlU3R5bGVcIjp7XCIkaWRcIjpcIjUwNFwiLFwiRm9udFNldHRpbmdzXCI6e1wiJGlkXCI6XCI1MDVcIixcIkZvbnRTaXplXCI6OSxcIkZvbnROYW1lXCI6XCJDYWxpYnJpXCIsXCJJc0JvbGRcIjpmYWxzZSxcIklzSXRhbGljXCI6ZmFsc2UsXCJJc1VuZGVybGluZWRcIjpmYWxzZX0sXCJBdXRvU2l6ZVwiOjAsXCJGb3JlZ3JvdW5kXCI6e1wiJGlkXCI6XCI1MDZcIixcIkNvbG9yXCI6e1wiJGlkXCI6XCI1M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A4XCIsXCJUb3BcIjowLjAsXCJMZWZ0XCI6MC4wLFwiUmlnaHRcIjowLjAsXCJCb3R0b21cIjowLjB9LFwiUGFkZGluZ1wiOntcIiRpZFwiOlwiNTA5XCIsXCJUb3BcIjowLjAsXCJMZWZ0XCI6MC4wLFwiUmlnaHRcIjowLjAsXCJCb3R0b21cIjowLjB9LFwiQmFja2dyb3VuZFwiOntcIiRyZWZcIjpcIjE4MVwifSxcIklzVmlzaWJsZVwiOnRydWUsXCJXaWR0aFwiOjAuMCxcIkhlaWdodFwiOjAuMCxcIkJvcmRlclN0eWxlXCI6e1wiJGlkXCI6XCI1MTBcIixcIkxpbmVDb2xvclwiOm51bGwsXCJMaW5lV2VpZ2h0XCI6MC4wLFwiTGluZVR5cGVcIjowfX0sXCJEYXRlRm9ybWF0XCI6e1wiJGlkXCI6XCI1MTF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EyXCIsXCJTaGFwZVwiOjEsXCJTaGFwZVRoaWNrbmVzc1wiOjEsXCJEdXJhdGlvbkZvcm1hdFwiOjAsXCJQZXJjZW50YWdlQ29tcGxldGVTdHlsZVwiOntcIiRpZFwiOlwiNTEzXCIsXCJGb250U2V0dGluZ3NcIjp7XCIkaWRcIjpcIjUxNFwiLFwiRm9udFNpemVcIjoxMCxcIkZvbnROYW1lXCI6XCJDYWxpYnJpXCIsXCJJc0JvbGRcIjpmYWxzZSxcIklzSXRhbGljXCI6ZmFsc2UsXCJJc1VuZGVybGluZWRcIjpmYWxzZX0sXCJBdXRvU2l6ZVwiOjAsXCJGb3JlZ3JvdW5kXCI6e1wiJGlkXCI6XCI1MTV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TE2XCIsXCJUb3BcIjowLjAsXCJMZWZ0XCI6MC4wLFwiUmlnaHRcIjowLjAsXCJCb3R0b21cIjowLjB9LFwiUGFkZGluZ1wiOntcIiRpZFwiOlwiNTE3XCIsXCJUb3BcIjowLjAsXCJMZWZ0XCI6MC4wLFwiUmlnaHRcIjowLjAsXCJCb3R0b21cIjowLjB9LFwiQmFja2dyb3VuZFwiOntcIiRyZWZcIjpcIjE0NlwifSxcIklzVmlzaWJsZVwiOnRydWUsXCJXaWR0aFwiOjAuMCxcIkhlaWdodFwiOjAuMCxcIkJvcmRlclN0eWxlXCI6e1wiJGlkXCI6XCI1MThcIixcIkxpbmVDb2xvclwiOm51bGwsXCJMaW5lV2VpZ2h0XCI6MC4wLFwiTGluZVR5cGVcIjowfX0sXCJEdXJhdGlvblN0eWxlXCI6e1wiJGlkXCI6XCI1MTlcIixcIkZvbnRTZXR0aW5nc1wiOntcIiRpZFwiOlwiNTIwXCIsXCJGb250U2l6ZVwiOjEwLFwiRm9udE5hbWVcIjpcIkNhbGlicmlcIixcIklzQm9sZFwiOmZhbHNlLFwiSXNJdGFsaWNcIjpmYWxzZSxcIklzVW5kZXJsaW5lZFwiOmZhbHNlfSxcIkF1dG9TaXplXCI6MCxcIkZvcmVncm91bmRcIjp7XCIkaWRcIjpcIjUyMVwiLFwiQ29sb3JcIjp7XCIkaWRcIjpcIjUy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MjNcIixcIlRvcFwiOjAuMCxcIkxlZnRcIjowLjAsXCJSaWdodFwiOjAuMCxcIkJvdHRvbVwiOjAuMH0sXCJQYWRkaW5nXCI6e1wiJGlkXCI6XCI1MjRcIixcIlRvcFwiOjAuMCxcIkxlZnRcIjowLjAsXCJSaWdodFwiOjAuMCxcIkJvdHRvbVwiOjAuMH0sXCJCYWNrZ3JvdW5kXCI6e1wiJHJlZlwiOlwiMTUzXCJ9LFwiSXNWaXNpYmxlXCI6dHJ1ZSxcIldpZHRoXCI6MC4wLFwiSGVpZ2h0XCI6MC4wLFwiQm9yZGVyU3R5bGVcIjp7XCIkaWRcIjpcIjUyNVwiLFwiTGluZUNvbG9yXCI6bnVsbCxcIkxpbmVXZWlnaHRcIjowLjAsXCJMaW5lVHlwZVwiOjB9fSxcIkhvcml6b250YWxDb25uZWN0b3JTdHlsZVwiOntcIiRpZFwiOlwiNTI2XCIsXCJMaW5lQ29sb3JcIjp7XCIkcmVmXCI6XCIxNTVcIn0sXCJMaW5lV2VpZ2h0XCI6MS4wLFwiTGluZVR5cGVcIjowfSxcIlZlcnRpY2FsQ29ubmVjdG9yU3R5bGVcIjp7XCIkaWRcIjpcIjUyN1wiLFwiTGluZUNvbG9yXCI6e1wiJHJlZlwiOlwiMTU4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1MjhcIixcIk1hcmdpblwiOntcIiRpZFwiOlwiNTI5XCIsXCJUb3BcIjowLjAsXCJMZWZ0XCI6NC4wLFwiUmlnaHRcIjo0LjAsXCJCb3R0b21cIjowLjB9LFwiUGFkZGluZ1wiOntcIiRpZFwiOlwiNTMwXCIsXCJUb3BcIjowLjAsXCJMZWZ0XCI6MC4wLFwiUmlnaHRcIjowLjAsXCJCb3R0b21cIjowLjB9LFwiQmFja2dyb3VuZFwiOntcIiRpZFwiOlwiNTMxXCIsXCJDb2xvclwiOntcIiRpZFwiOlwiNTMyXCIsXCJBXCI6MjU1LFwiUlwiOjE3MyxcIkdcIjoxLFwiQlwiOjF9fSxcIklzVmlzaWJsZVwiOnRydWUsXCJXaWR0aFwiOjAuMCxcIkhlaWdodFwiOjE2LjAsXCJCb3JkZXJTdHlsZVwiOntcIiRpZFwiOlwiNTMzXCIsXCJMaW5lQ29sb3JcIjp7XCIkcmVmXCI6XCIxNjZcIn0sXCJMaW5lV2VpZ2h0XCI6MC4wLFwiTGluZVR5cGVcIjowfX0sXCJUaXRsZVN0eWxlXCI6e1wiJGlkXCI6XCI1MzRcIixcIkZvbnRTZXR0aW5nc1wiOntcIiRpZFwiOlwiNTM1XCIsXCJGb250U2l6ZVwiOjEwLFwiRm9udE5hbWVcIjpcIkNhbGlicmlcIixcIklzQm9sZFwiOnRydWUsXCJJc0l0YWxpY1wiOmZhbHNlLFwiSXNVbmRlcmxpbmVkXCI6ZmFsc2V9LFwiQXV0b1NpemVcIjowLFwiRm9yZWdyb3VuZFwiOntcIiRpZFwiOlwiNTM2XCIsXCJDb2xvclwiOntcIiRpZFwiOlwiNTM3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zOFwiLFwiVG9wXCI6MC4wLFwiTGVmdFwiOjAuMCxcIlJpZ2h0XCI6MC4wLFwiQm90dG9tXCI6MC4wfSxcIlBhZGRpbmdcIjp7XCIkaWRcIjpcIjUzOVwiLFwiVG9wXCI6MC4wLFwiTGVmdFwiOjAuMCxcIlJpZ2h0XCI6MC4wLFwiQm90dG9tXCI6MC4wfSxcIkJhY2tncm91bmRcIjp7XCIkcmVmXCI6XCIxNzRcIn0sXCJJc1Zpc2libGVcIjp0cnVlLFwiV2lkdGhcIjowLjAsXCJIZWlnaHRcIjowLjAsXCJCb3JkZXJTdHlsZVwiOntcIiRpZFwiOlwiNTQwXCIsXCJMaW5lQ29sb3JcIjpudWxsLFwiTGluZVdlaWdodFwiOjAuMCxcIkxpbmVUeXBlXCI6MH19LFwiRGF0ZVN0eWxlXCI6e1wiJGlkXCI6XCI1NDFcIixcIkZvbnRTZXR0aW5nc1wiOntcIiRpZFwiOlwiNTQyXCIsXCJGb250U2l6ZVwiOjksXCJGb250TmFtZVwiOlwiQ2FsaWJyaVwiLFwiSXNCb2xkXCI6ZmFsc2UsXCJJc0l0YWxpY1wiOmZhbHNlLFwiSXNVbmRlcmxpbmVkXCI6ZmFsc2V9LFwiQXV0b1NpemVcIjowLFwiRm9yZWdyb3VuZFwiOntcIiRpZFwiOlwiNTQzXCIsXCJDb2xvclwiOntcIiRpZFwiOlwiNTQ0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0NVwiLFwiVG9wXCI6MC4wLFwiTGVmdFwiOjAuMCxcIlJpZ2h0XCI6MC4wLFwiQm90dG9tXCI6MC4wfSxcIlBhZGRpbmdcIjp7XCIkaWRcIjpcIjU0NlwiLFwiVG9wXCI6MC4wLFwiTGVmdFwiOjAuMCxcIlJpZ2h0XCI6MC4wLFwiQm90dG9tXCI6MC4wfSxcIkJhY2tncm91bmRcIjp7XCIkcmVmXCI6XCIxODFcIn0sXCJJc1Zpc2libGVcIjp0cnVlLFwiV2lkdGhcIjowLjAsXCJIZWlnaHRcIjowLjAsXCJCb3JkZXJTdHlsZVwiOntcIiRpZFwiOlwiNTQ3XCIsXCJMaW5lQ29sb3JcIjpudWxsLFwiTGluZVdlaWdodFwiOjAuMCxcIkxpbmVUeXBlXCI6MH19LFwiRGF0ZUZvcm1hdFwiOntcIiRpZFwiOlwiNTQ4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0OVwiLFwiU2hhcGVcIjoxLFwiU2hhcGVUaGlja25lc3NcIjoxLFwiRHVyYXRpb25Gb3JtYXRcIjowLFwiUGVyY2VudGFnZUNvbXBsZXRlU3R5bGVcIjp7XCIkaWRcIjpcIjU1MFwiLFwiRm9udFNldHRpbmdzXCI6e1wiJGlkXCI6XCI1NTFcIixcIkZvbnRTaXplXCI6MTAsXCJGb250TmFtZVwiOlwiQ2FsaWJyaVwiLFwiSXNCb2xkXCI6ZmFsc2UsXCJJc0l0YWxpY1wiOmZhbHNlLFwiSXNVbmRlcmxpbmVkXCI6ZmFsc2V9LFwiQXV0b1NpemVcIjowLFwiRm9yZWdyb3VuZFwiOntcIiRpZFwiOlwiNTUy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U1M1wiLFwiVG9wXCI6MC4wLFwiTGVmdFwiOjAuMCxcIlJpZ2h0XCI6MC4wLFwiQm90dG9tXCI6MC4wfSxcIlBhZGRpbmdcIjp7XCIkaWRcIjpcIjU1NFwiLFwiVG9wXCI6MC4wLFwiTGVmdFwiOjAuMCxcIlJpZ2h0XCI6MC4wLFwiQm90dG9tXCI6MC4wfSxcIkJhY2tncm91bmRcIjp7XCIkcmVmXCI6XCIxNDZcIn0sXCJJc1Zpc2libGVcIjp0cnVlLFwiV2lkdGhcIjowLjAsXCJIZWlnaHRcIjowLjAsXCJCb3JkZXJTdHlsZVwiOntcIiRpZFwiOlwiNTU1XCIsXCJMaW5lQ29sb3JcIjpudWxsLFwiTGluZVdlaWdodFwiOjAuMCxcIkxpbmVUeXBlXCI6MH19LFwiRHVyYXRpb25TdHlsZVwiOntcIiRpZFwiOlwiNTU2XCIsXCJGb250U2V0dGluZ3NcIjp7XCIkaWRcIjpcIjU1N1wiLFwiRm9udFNpemVcIjoxMCxcIkZvbnROYW1lXCI6XCJDYWxpYnJpXCIsXCJJc0JvbGRcIjpmYWxzZSxcIklzSXRhbGljXCI6ZmFsc2UsXCJJc1VuZGVybGluZWRcIjpmYWxzZX0sXCJBdXRvU2l6ZVwiOjAsXCJGb3JlZ3JvdW5kXCI6e1wiJGlkXCI6XCI1NThcIixcIkNvbG9yXCI6e1wiJGlkXCI6XCI1NTl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YwXCIsXCJUb3BcIjowLjAsXCJMZWZ0XCI6MC4wLFwiUmlnaHRcIjowLjAsXCJCb3R0b21cIjowLjB9LFwiUGFkZGluZ1wiOntcIiRpZFwiOlwiNTYxXCIsXCJUb3BcIjowLjAsXCJMZWZ0XCI6MC4wLFwiUmlnaHRcIjowLjAsXCJCb3R0b21cIjowLjB9LFwiQmFja2dyb3VuZFwiOntcIiRyZWZcIjpcIjE1M1wifSxcIklzVmlzaWJsZVwiOnRydWUsXCJXaWR0aFwiOjAuMCxcIkhlaWdodFwiOjAuMCxcIkJvcmRlclN0eWxlXCI6e1wiJGlkXCI6XCI1NjJcIixcIkxpbmVDb2xvclwiOm51bGwsXCJMaW5lV2VpZ2h0XCI6MC4wLFwiTGluZVR5cGVcIjowfX0sXCJIb3Jpem9udGFsQ29ubmVjdG9yU3R5bGVcIjp7XCIkaWRcIjpcIjU2M1wiLFwiTGluZUNvbG9yXCI6e1wiJHJlZlwiOlwiMTU1XCJ9LFwiTGluZVdlaWdodFwiOjEuMCxcIkxpbmVUeXBlXCI6MH0sXCJWZXJ0aWNhbENvbm5lY3RvclN0eWxlXCI6e1wiJGlkXCI6XCI1NjRcIixcIkxpbmVDb2xvclwiOntcIiRyZWZcIjpcIjE1OF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TY1XCIsXCJNYXJnaW5cIjp7XCIkaWRcIjpcIjU2NlwiLFwiVG9wXCI6MC4wLFwiTGVmdFwiOjQuMCxcIlJpZ2h0XCI6NC4wLFwiQm90dG9tXCI6MC4wfSxcIlBhZGRpbmdcIjp7XCIkaWRcIjpcIjU2N1wiLFwiVG9wXCI6MC4wLFwiTGVmdFwiOjAuMCxcIlJpZ2h0XCI6MC4wLFwiQm90dG9tXCI6MC4wfSxcIkJhY2tncm91bmRcIjp7XCIkaWRcIjpcIjU2OFwiLFwiQ29sb3JcIjp7XCIkaWRcIjpcIjU2OVwiLFwiQVwiOjI1NSxcIlJcIjoxNzMsXCJHXCI6MSxcIkJcIjoxfX0sXCJJc1Zpc2libGVcIjp0cnVlLFwiV2lkdGhcIjowLjAsXCJIZWlnaHRcIjoxNi4wLFwiQm9yZGVyU3R5bGVcIjp7XCIkaWRcIjpcIjU3MFwiLFwiTGluZUNvbG9yXCI6e1wiJHJlZlwiOlwiMTY2XCJ9LFwiTGluZVdlaWdodFwiOjAuMCxcIkxpbmVUeXBlXCI6MH19LFwiVGl0bGVTdHlsZVwiOntcIiRpZFwiOlwiNTcxXCIsXCJGb250U2V0dGluZ3NcIjp7XCIkaWRcIjpcIjU3MlwiLFwiRm9udFNpemVcIjoxMCxcIkZvbnROYW1lXCI6XCJDYWxpYnJpXCIsXCJJc0JvbGRcIjp0cnVlLFwiSXNJdGFsaWNcIjpmYWxzZSxcIklzVW5kZXJsaW5lZFwiOmZhbHNlfSxcIkF1dG9TaXplXCI6MCxcIkZvcmVncm91bmRcIjp7XCIkaWRcIjpcIjU3M1wiLFwiQ29sb3JcIjp7XCIkaWRcIjpcIjU3N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1NzVcIixcIlRvcFwiOjAuMCxcIkxlZnRcIjowLjAsXCJSaWdodFwiOjAuMCxcIkJvdHRvbVwiOjAuMH0sXCJQYWRkaW5nXCI6e1wiJGlkXCI6XCI1NzZcIixcIlRvcFwiOjAuMCxcIkxlZnRcIjowLjAsXCJSaWdodFwiOjAuMCxcIkJvdHRvbVwiOjAuMH0sXCJCYWNrZ3JvdW5kXCI6e1wiJHJlZlwiOlwiMTc0XCJ9LFwiSXNWaXNpYmxlXCI6dHJ1ZSxcIldpZHRoXCI6MC4wLFwiSGVpZ2h0XCI6MC4wLFwiQm9yZGVyU3R5bGVcIjp7XCIkaWRcIjpcIjU3N1wiLFwiTGluZUNvbG9yXCI6bnVsbCxcIkxpbmVXZWlnaHRcIjowLjAsXCJMaW5lVHlwZVwiOjB9fSxcIkRhdGVTdHlsZVwiOntcIiRpZFwiOlwiNTc4XCIsXCJGb250U2V0dGluZ3NcIjp7XCIkaWRcIjpcIjU3OVwiLFwiRm9udFNpemVcIjo5LFwiRm9udE5hbWVcIjpcIkNhbGlicmlcIixcIklzQm9sZFwiOmZhbHNlLFwiSXNJdGFsaWNcIjpmYWxzZSxcIklzVW5kZXJsaW5lZFwiOmZhbHNlfSxcIkF1dG9TaXplXCI6MCxcIkZvcmVncm91bmRcIjp7XCIkaWRcIjpcIjU4MFwiLFwiQ29sb3JcIjp7XCIkaWRcIjpcIjU4M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ODJcIixcIlRvcFwiOjAuMCxcIkxlZnRcIjowLjAsXCJSaWdodFwiOjAuMCxcIkJvdHRvbVwiOjAuMH0sXCJQYWRkaW5nXCI6e1wiJGlkXCI6XCI1ODNcIixcIlRvcFwiOjAuMCxcIkxlZnRcIjowLjAsXCJSaWdodFwiOjAuMCxcIkJvdHRvbVwiOjAuMH0sXCJCYWNrZ3JvdW5kXCI6e1wiJHJlZlwiOlwiMTgxXCJ9LFwiSXNWaXNpYmxlXCI6dHJ1ZSxcIldpZHRoXCI6MC4wLFwiSGVpZ2h0XCI6MC4wLFwiQm9yZGVyU3R5bGVcIjp7XCIkaWRcIjpcIjU4NFwiLFwiTGluZUNvbG9yXCI6bnVsbCxcIkxpbmVXZWlnaHRcIjowLjAsXCJMaW5lVHlwZVwiOjB9fSxcIkRhdGVGb3JtYXRcIjp7XCIkaWRcIjpcIjU4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ODZcIixcIlNoYXBlXCI6MSxcIlNoYXBlVGhpY2tuZXNzXCI6MSxcIkR1cmF0aW9uRm9ybWF0XCI6MCxcIlBlcmNlbnRhZ2VDb21wbGV0ZVN0eWxlXCI6e1wiJGlkXCI6XCI1ODdcIixcIkZvbnRTZXR0aW5nc1wiOntcIiRpZFwiOlwiNTg4XCIsXCJGb250U2l6ZVwiOjEwLFwiRm9udE5hbWVcIjpcIkNhbGlicmlcIixcIklzQm9sZFwiOmZhbHNlLFwiSXNJdGFsaWNcIjpmYWxzZSxcIklzVW5kZXJsaW5lZFwiOmZhbHNlfSxcIkF1dG9TaXplXCI6MCxcIkZvcmVncm91bmRcIjp7XCIkaWRcIjpcIjU4OV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1OTBcIixcIlRvcFwiOjAuMCxcIkxlZnRcIjowLjAsXCJSaWdodFwiOjAuMCxcIkJvdHRvbVwiOjAuMH0sXCJQYWRkaW5nXCI6e1wiJGlkXCI6XCI1OTFcIixcIlRvcFwiOjAuMCxcIkxlZnRcIjowLjAsXCJSaWdodFwiOjAuMCxcIkJvdHRvbVwiOjAuMH0sXCJCYWNrZ3JvdW5kXCI6e1wiJHJlZlwiOlwiMTQ2XCJ9LFwiSXNWaXNpYmxlXCI6dHJ1ZSxcIldpZHRoXCI6MC4wLFwiSGVpZ2h0XCI6MC4wLFwiQm9yZGVyU3R5bGVcIjp7XCIkaWRcIjpcIjU5MlwiLFwiTGluZUNvbG9yXCI6bnVsbCxcIkxpbmVXZWlnaHRcIjowLjAsXCJMaW5lVHlwZVwiOjB9fSxcIkR1cmF0aW9uU3R5bGVcIjp7XCIkaWRcIjpcIjU5M1wiLFwiRm9udFNldHRpbmdzXCI6e1wiJGlkXCI6XCI1OTRcIixcIkZvbnRTaXplXCI6MTAsXCJGb250TmFtZVwiOlwiQ2FsaWJyaVwiLFwiSXNCb2xkXCI6ZmFsc2UsXCJJc0l0YWxpY1wiOmZhbHNlLFwiSXNVbmRlcmxpbmVkXCI6ZmFsc2V9LFwiQXV0b1NpemVcIjowLFwiRm9yZWdyb3VuZFwiOntcIiRpZFwiOlwiNTk1XCIsXCJDb2xvclwiOntcIiRpZFwiOlwiNTk2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5N1wiLFwiVG9wXCI6MC4wLFwiTGVmdFwiOjAuMCxcIlJpZ2h0XCI6MC4wLFwiQm90dG9tXCI6MC4wfSxcIlBhZGRpbmdcIjp7XCIkaWRcIjpcIjU5OFwiLFwiVG9wXCI6MC4wLFwiTGVmdFwiOjAuMCxcIlJpZ2h0XCI6MC4wLFwiQm90dG9tXCI6MC4wfSxcIkJhY2tncm91bmRcIjp7XCIkcmVmXCI6XCIxNTNcIn0sXCJJc1Zpc2libGVcIjp0cnVlLFwiV2lkdGhcIjowLjAsXCJIZWlnaHRcIjowLjAsXCJCb3JkZXJTdHlsZVwiOntcIiRpZFwiOlwiNTk5XCIsXCJMaW5lQ29sb3JcIjpudWxsLFwiTGluZVdlaWdodFwiOjAuMCxcIkxpbmVUeXBlXCI6MH19LFwiSG9yaXpvbnRhbENvbm5lY3RvclN0eWxlXCI6e1wiJGlkXCI6XCI2MDBcIixcIkxpbmVDb2xvclwiOntcIiRyZWZcIjpcIjE1NVwifSxcIkxpbmVXZWlnaHRcIjoxLjAsXCJMaW5lVHlwZVwiOjB9LFwiVmVydGljYWxDb25uZWN0b3JTdHlsZVwiOntcIiRpZFwiOlwiNjAxXCIsXCJMaW5lQ29sb3JcIjp7XCIkcmVmXCI6XCIxNTh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YwMlwiLFwiTWFyZ2luXCI6e1wiJGlkXCI6XCI2MDNcIixcIlRvcFwiOjAuMCxcIkxlZnRcIjo0LjAsXCJSaWdodFwiOjQuMCxcIkJvdHRvbVwiOjAuMH0sXCJQYWRkaW5nXCI6e1wiJGlkXCI6XCI2MDRcIixcIlRvcFwiOjAuMCxcIkxlZnRcIjowLjAsXCJSaWdodFwiOjAuMCxcIkJvdHRvbVwiOjAuMH0sXCJCYWNrZ3JvdW5kXCI6e1wiJGlkXCI6XCI2MDVcIixcIkNvbG9yXCI6e1wiJGlkXCI6XCI2MDZcIixcIkFcIjoyNTUsXCJSXCI6MTczLFwiR1wiOjEsXCJCXCI6MX19LFwiSXNWaXNpYmxlXCI6dHJ1ZSxcIldpZHRoXCI6MC4wLFwiSGVpZ2h0XCI6MTYuMCxcIkJvcmRlclN0eWxlXCI6e1wiJGlkXCI6XCI2MDdcIixcIkxpbmVDb2xvclwiOntcIiRyZWZcIjpcIjE2NlwifSxcIkxpbmVXZWlnaHRcIjowLjAsXCJMaW5lVHlwZVwiOjB9fSxcIlRpdGxlU3R5bGVcIjp7XCIkaWRcIjpcIjYwOFwiLFwiRm9udFNldHRpbmdzXCI6e1wiJGlkXCI6XCI2MDlcIixcIkZvbnRTaXplXCI6MTAsXCJGb250TmFtZVwiOlwiQ2FsaWJyaVwiLFwiSXNCb2xkXCI6dHJ1ZSxcIklzSXRhbGljXCI6ZmFsc2UsXCJJc1VuZGVybGluZWRcIjpmYWxzZX0sXCJBdXRvU2l6ZVwiOjAsXCJGb3JlZ3JvdW5kXCI6e1wiJGlkXCI6XCI2MTBcIixcIkNvbG9yXCI6e1wiJGlkXCI6XCI2MTF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EyXCIsXCJUb3BcIjowLjAsXCJMZWZ0XCI6MC4wLFwiUmlnaHRcIjowLjAsXCJCb3R0b21cIjowLjB9LFwiUGFkZGluZ1wiOntcIiRpZFwiOlwiNjEzXCIsXCJUb3BcIjowLjAsXCJMZWZ0XCI6MC4wLFwiUmlnaHRcIjowLjAsXCJCb3R0b21cIjowLjB9LFwiQmFja2dyb3VuZFwiOntcIiRyZWZcIjpcIjE3NFwifSxcIklzVmlzaWJsZVwiOnRydWUsXCJXaWR0aFwiOjAuMCxcIkhlaWdodFwiOjAuMCxcIkJvcmRlclN0eWxlXCI6e1wiJGlkXCI6XCI2MTRcIixcIkxpbmVDb2xvclwiOm51bGwsXCJMaW5lV2VpZ2h0XCI6MC4wLFwiTGluZVR5cGVcIjowfX0sXCJEYXRlU3R5bGVcIjp7XCIkaWRcIjpcIjYxNVwiLFwiRm9udFNldHRpbmdzXCI6e1wiJGlkXCI6XCI2MTZcIixcIkZvbnRTaXplXCI6OSxcIkZvbnROYW1lXCI6XCJDYWxpYnJpXCIsXCJJc0JvbGRcIjpmYWxzZSxcIklzSXRhbGljXCI6ZmFsc2UsXCJJc1VuZGVybGluZWRcIjpmYWxzZX0sXCJBdXRvU2l6ZVwiOjAsXCJGb3JlZ3JvdW5kXCI6e1wiJGlkXCI6XCI2MTdcIixcIkNvbG9yXCI6e1wiJGlkXCI6XCI2MT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E5XCIsXCJUb3BcIjowLjAsXCJMZWZ0XCI6MC4wLFwiUmlnaHRcIjowLjAsXCJCb3R0b21cIjowLjB9LFwiUGFkZGluZ1wiOntcIiRpZFwiOlwiNjIwXCIsXCJUb3BcIjowLjAsXCJMZWZ0XCI6MC4wLFwiUmlnaHRcIjowLjAsXCJCb3R0b21cIjowLjB9LFwiQmFja2dyb3VuZFwiOntcIiRyZWZcIjpcIjE4MVwifSxcIklzVmlzaWJsZVwiOnRydWUsXCJXaWR0aFwiOjAuMCxcIkhlaWdodFwiOjAuMCxcIkJvcmRlclN0eWxlXCI6e1wiJGlkXCI6XCI2MjFcIixcIkxpbmVDb2xvclwiOm51bGwsXCJMaW5lV2VpZ2h0XCI6MC4wLFwiTGluZVR5cGVcIjowfX0sXCJEYXRlRm9ybWF0XCI6e1wiJGlkXCI6XCI2M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jIzXCIsXCJTaGFwZVwiOjEsXCJTaGFwZVRoaWNrbmVzc1wiOjEsXCJEdXJhdGlvbkZvcm1hdFwiOjAsXCJQZXJjZW50YWdlQ29tcGxldGVTdHlsZVwiOntcIiRpZFwiOlwiNjI0XCIsXCJGb250U2V0dGluZ3NcIjp7XCIkaWRcIjpcIjYyNVwiLFwiRm9udFNpemVcIjoxMCxcIkZvbnROYW1lXCI6XCJDYWxpYnJpXCIsXCJJc0JvbGRcIjpmYWxzZSxcIklzSXRhbGljXCI6ZmFsc2UsXCJJc1VuZGVybGluZWRcIjpmYWxzZX0sXCJBdXRvU2l6ZVwiOjAsXCJGb3JlZ3JvdW5kXCI6e1wiJGlkXCI6XCI2MjZ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jI3XCIsXCJUb3BcIjowLjAsXCJMZWZ0XCI6MC4wLFwiUmlnaHRcIjowLjAsXCJCb3R0b21cIjowLjB9LFwiUGFkZGluZ1wiOntcIiRpZFwiOlwiNjI4XCIsXCJUb3BcIjowLjAsXCJMZWZ0XCI6MC4wLFwiUmlnaHRcIjowLjAsXCJCb3R0b21cIjowLjB9LFwiQmFja2dyb3VuZFwiOntcIiRyZWZcIjpcIjE0NlwifSxcIklzVmlzaWJsZVwiOnRydWUsXCJXaWR0aFwiOjAuMCxcIkhlaWdodFwiOjAuMCxcIkJvcmRlclN0eWxlXCI6e1wiJGlkXCI6XCI2MjlcIixcIkxpbmVDb2xvclwiOm51bGwsXCJMaW5lV2VpZ2h0XCI6MC4wLFwiTGluZVR5cGVcIjowfX0sXCJEdXJhdGlvblN0eWxlXCI6e1wiJGlkXCI6XCI2MzBcIixcIkZvbnRTZXR0aW5nc1wiOntcIiRpZFwiOlwiNjMxXCIsXCJGb250U2l6ZVwiOjEwLFwiRm9udE5hbWVcIjpcIkNhbGlicmlcIixcIklzQm9sZFwiOmZhbHNlLFwiSXNJdGFsaWNcIjpmYWxzZSxcIklzVW5kZXJsaW5lZFwiOmZhbHNlfSxcIkF1dG9TaXplXCI6MCxcIkZvcmVncm91bmRcIjp7XCIkaWRcIjpcIjYzMlwiLFwiQ29sb3JcIjp7XCIkaWRcIjpcIjYzM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2MzRcIixcIlRvcFwiOjAuMCxcIkxlZnRcIjowLjAsXCJSaWdodFwiOjAuMCxcIkJvdHRvbVwiOjAuMH0sXCJQYWRkaW5nXCI6e1wiJGlkXCI6XCI2MzVcIixcIlRvcFwiOjAuMCxcIkxlZnRcIjowLjAsXCJSaWdodFwiOjAuMCxcIkJvdHRvbVwiOjAuMH0sXCJCYWNrZ3JvdW5kXCI6e1wiJHJlZlwiOlwiMTUzXCJ9LFwiSXNWaXNpYmxlXCI6dHJ1ZSxcIldpZHRoXCI6MC4wLFwiSGVpZ2h0XCI6MC4wLFwiQm9yZGVyU3R5bGVcIjp7XCIkaWRcIjpcIjYzNlwiLFwiTGluZUNvbG9yXCI6bnVsbCxcIkxpbmVXZWlnaHRcIjowLjAsXCJMaW5lVHlwZVwiOjB9fSxcIkhvcml6b250YWxDb25uZWN0b3JTdHlsZVwiOntcIiRpZFwiOlwiNjM3XCIsXCJMaW5lQ29sb3JcIjp7XCIkcmVmXCI6XCIxNTVcIn0sXCJMaW5lV2VpZ2h0XCI6MS4wLFwiTGluZVR5cGVcIjowfSxcIlZlcnRpY2FsQ29ubmVjdG9yU3R5bGVcIjp7XCIkaWRcIjpcIjYzOFwiLFwiTGluZUNvbG9yXCI6e1wiJHJlZlwiOlwiMTU4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2MzlcIixcIk1hcmdpblwiOntcIiRpZFwiOlwiNjQwXCIsXCJUb3BcIjowLjAsXCJMZWZ0XCI6NC4wLFwiUmlnaHRcIjo0LjAsXCJCb3R0b21cIjowLjB9LFwiUGFkZGluZ1wiOntcIiRpZFwiOlwiNjQxXCIsXCJUb3BcIjowLjAsXCJMZWZ0XCI6MC4wLFwiUmlnaHRcIjowLjAsXCJCb3R0b21cIjowLjB9LFwiQmFja2dyb3VuZFwiOntcIiRpZFwiOlwiNjQyXCIsXCJDb2xvclwiOntcIiRpZFwiOlwiNjQzXCIsXCJBXCI6MjU1LFwiUlwiOjE3MyxcIkdcIjoxLFwiQlwiOjF9fSxcIklzVmlzaWJsZVwiOnRydWUsXCJXaWR0aFwiOjAuMCxcIkhlaWdodFwiOjE2LjAsXCJCb3JkZXJTdHlsZVwiOntcIiRpZFwiOlwiNjQ0XCIsXCJMaW5lQ29sb3JcIjp7XCIkcmVmXCI6XCIxNjZcIn0sXCJMaW5lV2VpZ2h0XCI6MC4wLFwiTGluZVR5cGVcIjowfX0sXCJUaXRsZVN0eWxlXCI6e1wiJGlkXCI6XCI2NDVcIixcIkZvbnRTZXR0aW5nc1wiOntcIiRpZFwiOlwiNjQ2XCIsXCJGb250U2l6ZVwiOjEwLFwiRm9udE5hbWVcIjpcIkNhbGlicmlcIixcIklzQm9sZFwiOnRydWUsXCJJc0l0YWxpY1wiOmZhbHNlLFwiSXNVbmRlcmxpbmVkXCI6ZmFsc2V9LFwiQXV0b1NpemVcIjowLFwiRm9yZWdyb3VuZFwiOntcIiRpZFwiOlwiNjQ3XCIsXCJDb2xvclwiOntcIiRpZFwiOlwiNjQ4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Y0OVwiLFwiVG9wXCI6MC4wLFwiTGVmdFwiOjAuMCxcIlJpZ2h0XCI6MC4wLFwiQm90dG9tXCI6MC4wfSxcIlBhZGRpbmdcIjp7XCIkaWRcIjpcIjY1MFwiLFwiVG9wXCI6MC4wLFwiTGVmdFwiOjAuMCxcIlJpZ2h0XCI6MC4wLFwiQm90dG9tXCI6MC4wfSxcIkJhY2tncm91bmRcIjp7XCIkcmVmXCI6XCIxNzRcIn0sXCJJc1Zpc2libGVcIjp0cnVlLFwiV2lkdGhcIjowLjAsXCJIZWlnaHRcIjowLjAsXCJCb3JkZXJTdHlsZVwiOntcIiRpZFwiOlwiNjUxXCIsXCJMaW5lQ29sb3JcIjpudWxsLFwiTGluZVdlaWdodFwiOjAuMCxcIkxpbmVUeXBlXCI6MH19LFwiRGF0ZVN0eWxlXCI6e1wiJGlkXCI6XCI2NTJcIixcIkZvbnRTZXR0aW5nc1wiOntcIiRpZFwiOlwiNjUzXCIsXCJGb250U2l6ZVwiOjksXCJGb250TmFtZVwiOlwiQ2FsaWJyaVwiLFwiSXNCb2xkXCI6ZmFsc2UsXCJJc0l0YWxpY1wiOmZhbHNlLFwiSXNVbmRlcmxpbmVkXCI6ZmFsc2V9LFwiQXV0b1NpemVcIjowLFwiRm9yZWdyb3VuZFwiOntcIiRpZFwiOlwiNjU0XCIsXCJDb2xvclwiOntcIiRpZFwiOlwiNjU1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1NlwiLFwiVG9wXCI6MC4wLFwiTGVmdFwiOjAuMCxcIlJpZ2h0XCI6MC4wLFwiQm90dG9tXCI6MC4wfSxcIlBhZGRpbmdcIjp7XCIkaWRcIjpcIjY1N1wiLFwiVG9wXCI6MC4wLFwiTGVmdFwiOjAuMCxcIlJpZ2h0XCI6MC4wLFwiQm90dG9tXCI6MC4wfSxcIkJhY2tncm91bmRcIjp7XCIkcmVmXCI6XCIxODFcIn0sXCJJc1Zpc2libGVcIjp0cnVlLFwiV2lkdGhcIjowLjAsXCJIZWlnaHRcIjowLjAsXCJCb3JkZXJTdHlsZVwiOntcIiRpZFwiOlwiNjU4XCIsXCJMaW5lQ29sb3JcIjpudWxsLFwiTGluZVdlaWdodFwiOjAuMCxcIkxpbmVUeXBlXCI6MH19LFwiRGF0ZUZvcm1hdFwiOntcIiRpZFwiOlwiNjU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Y2MFwiLFwiU2hhcGVcIjoxLFwiU2hhcGVUaGlja25lc3NcIjoxLFwiRHVyYXRpb25Gb3JtYXRcIjowLFwiUGVyY2VudGFnZUNvbXBsZXRlU3R5bGVcIjp7XCIkaWRcIjpcIjY2MVwiLFwiRm9udFNldHRpbmdzXCI6e1wiJGlkXCI6XCI2NjJcIixcIkZvbnRTaXplXCI6MTAsXCJGb250TmFtZVwiOlwiQ2FsaWJyaVwiLFwiSXNCb2xkXCI6ZmFsc2UsXCJJc0l0YWxpY1wiOmZhbHNlLFwiSXNVbmRlcmxpbmVkXCI6ZmFsc2V9LFwiQXV0b1NpemVcIjowLFwiRm9yZWdyb3VuZFwiOntcIiRpZFwiOlwiNjYz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Y2NFwiLFwiVG9wXCI6MC4wLFwiTGVmdFwiOjAuMCxcIlJpZ2h0XCI6MC4wLFwiQm90dG9tXCI6MC4wfSxcIlBhZGRpbmdcIjp7XCIkaWRcIjpcIjY2NVwiLFwiVG9wXCI6MC4wLFwiTGVmdFwiOjAuMCxcIlJpZ2h0XCI6MC4wLFwiQm90dG9tXCI6MC4wfSxcIkJhY2tncm91bmRcIjp7XCIkcmVmXCI6XCIxNDZcIn0sXCJJc1Zpc2libGVcIjp0cnVlLFwiV2lkdGhcIjowLjAsXCJIZWlnaHRcIjowLjAsXCJCb3JkZXJTdHlsZVwiOntcIiRpZFwiOlwiNjY2XCIsXCJMaW5lQ29sb3JcIjpudWxsLFwiTGluZVdlaWdodFwiOjAuMCxcIkxpbmVUeXBlXCI6MH19LFwiRHVyYXRpb25TdHlsZVwiOntcIiRpZFwiOlwiNjY3XCIsXCJGb250U2V0dGluZ3NcIjp7XCIkaWRcIjpcIjY2OFwiLFwiRm9udFNpemVcIjoxMCxcIkZvbnROYW1lXCI6XCJDYWxpYnJpXCIsXCJJc0JvbGRcIjpmYWxzZSxcIklzSXRhbGljXCI6ZmFsc2UsXCJJc1VuZGVybGluZWRcIjpmYWxzZX0sXCJBdXRvU2l6ZVwiOjAsXCJGb3JlZ3JvdW5kXCI6e1wiJGlkXCI6XCI2NjlcIixcIkNvbG9yXCI6e1wiJGlkXCI6XCI2NzB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cxXCIsXCJUb3BcIjowLjAsXCJMZWZ0XCI6MC4wLFwiUmlnaHRcIjowLjAsXCJCb3R0b21cIjowLjB9LFwiUGFkZGluZ1wiOntcIiRpZFwiOlwiNjcyXCIsXCJUb3BcIjowLjAsXCJMZWZ0XCI6MC4wLFwiUmlnaHRcIjowLjAsXCJCb3R0b21cIjowLjB9LFwiQmFja2dyb3VuZFwiOntcIiRyZWZcIjpcIjE1M1wifSxcIklzVmlzaWJsZVwiOnRydWUsXCJXaWR0aFwiOjAuMCxcIkhlaWdodFwiOjAuMCxcIkJvcmRlclN0eWxlXCI6e1wiJGlkXCI6XCI2NzNcIixcIkxpbmVDb2xvclwiOm51bGwsXCJMaW5lV2VpZ2h0XCI6MC4wLFwiTGluZVR5cGVcIjowfX0sXCJIb3Jpem9udGFsQ29ubmVjdG9yU3R5bGVcIjp7XCIkaWRcIjpcIjY3NFwiLFwiTGluZUNvbG9yXCI6e1wiJHJlZlwiOlwiMTU1XCJ9LFwiTGluZVdlaWdodFwiOjEuMCxcIkxpbmVUeXBlXCI6MH0sXCJWZXJ0aWNhbENvbm5lY3RvclN0eWxlXCI6e1wiJGlkXCI6XCI2NzVcIixcIkxpbmVDb2xvclwiOntcIiRpZFwiOlwiNjc2XCIsXCIkdHlwZVwiOlwiTkxSRS5Db21tb24uRG9tLlNvbGlkQ29sb3JCcnVzaCwgTkxSRS5Db21tb25cIixcIkNvbG9yXCI6e1wiJGlkXCI6XCI2NzdcIixcIkFcIjoyNTUsXCJSXCI6MjA0LFwiR1wiOjIwNCxcIkJcIjoyMDR9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jc4XCIsXCJNYXJnaW5cIjp7XCIkaWRcIjpcIjY3OVwiLFwiVG9wXCI6MC4wLFwiTGVmdFwiOjQuMCxcIlJpZ2h0XCI6NC4wLFwiQm90dG9tXCI6MC4wfSxcIlBhZGRpbmdcIjp7XCIkaWRcIjpcIjY4MFwiLFwiVG9wXCI6MC4wLFwiTGVmdFwiOjAuMCxcIlJpZ2h0XCI6MC4wLFwiQm90dG9tXCI6MC4wfSxcIkJhY2tncm91bmRcIjp7XCIkaWRcIjpcIjY4MVwiLFwiQ29sb3JcIjp7XCIkaWRcIjpcIjY4MlwiLFwiQVwiOjI1NSxcIlJcIjoxNzMsXCJHXCI6MSxcIkJcIjoxfX0sXCJJc1Zpc2libGVcIjp0cnVlLFwiV2lkdGhcIjowLjAsXCJIZWlnaHRcIjoxNi4wLFwiQm9yZGVyU3R5bGVcIjp7XCIkaWRcIjpcIjY4M1wiLFwiTGluZUNvbG9yXCI6e1wiJHJlZlwiOlwiMTY2XCJ9LFwiTGluZVdlaWdodFwiOjAuMCxcIkxpbmVUeXBlXCI6MH19LFwiVGl0bGVTdHlsZVwiOntcIiRpZFwiOlwiNjg0XCIsXCJGb250U2V0dGluZ3NcIjp7XCIkaWRcIjpcIjY4NVwiLFwiRm9udFNpemVcIjoxMCxcIkZvbnROYW1lXCI6XCJDYWxpYnJpXCIsXCJJc0JvbGRcIjp0cnVlLFwiSXNJdGFsaWNcIjpmYWxzZSxcIklzVW5kZXJsaW5lZFwiOmZhbHNlfSxcIkF1dG9TaXplXCI6MCxcIkZvcmVncm91bmRcIjp7XCIkaWRcIjpcIjY4NlwiLFwiQ29sb3JcIjp7XCIkaWRcIjpcIjY4N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2ODhcIixcIlRvcFwiOjAuMCxcIkxlZnRcIjowLjAsXCJSaWdodFwiOjAuMCxcIkJvdHRvbVwiOjAuMH0sXCJQYWRkaW5nXCI6e1wiJGlkXCI6XCI2ODlcIixcIlRvcFwiOjAuMCxcIkxlZnRcIjowLjAsXCJSaWdodFwiOjAuMCxcIkJvdHRvbVwiOjAuMH0sXCJCYWNrZ3JvdW5kXCI6e1wiJHJlZlwiOlwiMTc0XCJ9LFwiSXNWaXNpYmxlXCI6dHJ1ZSxcIldpZHRoXCI6MC4wLFwiSGVpZ2h0XCI6MC4wLFwiQm9yZGVyU3R5bGVcIjp7XCIkaWRcIjpcIjY5MFwiLFwiTGluZUNvbG9yXCI6bnVsbCxcIkxpbmVXZWlnaHRcIjowLjAsXCJMaW5lVHlwZVwiOjB9fSxcIkRhdGVTdHlsZVwiOntcIiRpZFwiOlwiNjkxXCIsXCJGb250U2V0dGluZ3NcIjp7XCIkaWRcIjpcIjY5MlwiLFwiRm9udFNpemVcIjo5LFwiRm9udE5hbWVcIjpcIkNhbGlicmlcIixcIklzQm9sZFwiOmZhbHNlLFwiSXNJdGFsaWNcIjpmYWxzZSxcIklzVW5kZXJsaW5lZFwiOmZhbHNlfSxcIkF1dG9TaXplXCI6MCxcIkZvcmVncm91bmRcIjp7XCIkaWRcIjpcIjY5M1wiLFwiQ29sb3JcIjp7XCIkaWRcIjpcIjY5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2OTVcIixcIlRvcFwiOjAuMCxcIkxlZnRcIjowLjAsXCJSaWdodFwiOjAuMCxcIkJvdHRvbVwiOjAuMH0sXCJQYWRkaW5nXCI6e1wiJGlkXCI6XCI2OTZcIixcIlRvcFwiOjAuMCxcIkxlZnRcIjowLjAsXCJSaWdodFwiOjAuMCxcIkJvdHRvbVwiOjAuMH0sXCJCYWNrZ3JvdW5kXCI6e1wiJHJlZlwiOlwiMTgxXCJ9LFwiSXNWaXNpYmxlXCI6dHJ1ZSxcIldpZHRoXCI6MC4wLFwiSGVpZ2h0XCI6MC4wLFwiQm9yZGVyU3R5bGVcIjp7XCIkaWRcIjpcIjY5N1wiLFwiTGluZUNvbG9yXCI6bnVsbCxcIkxpbmVXZWlnaHRcIjowLjAsXCJMaW5lVHlwZVwiOjB9fSxcIkRhdGVGb3JtYXRcIjp7XCIkaWRcIjpcIjY5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LFwiQ3VzdG9tU3dpbWxhbmVEZWZpbml0aW9uU3R5bGVMaXN0XCI6W10sXCJDdXN0b21Td2ltbGFuZVYyU3R5bGVMaXN0XCI6W10sXCJHcmlkbGluZVBhbmVsU3R5bGVcIjp7XCIkaWRcIjpcIjY5OVwiLFwiR3JpZGxpbmVTdHlsZVwiOntcIiRpZFwiOlwiNzAwXCIsXCJMaW5lQ29sb3JcIjp7XCIkaWRcIjpcIjcwMVwiLFwiJHR5cGVcIjpcIk5MUkUuQ29tbW9uLkRvbS5Tb2xpZENvbG9yQnJ1c2gsIE5MUkUuQ29tbW9uXCIsXCJDb2xvclwiOntcIiRpZFwiOlwiNzAyXCIsXCJBXCI6MzgsXCJSXCI6OTEsXCJHXCI6MTU1LFwiQlwiOjIxM319LFwiTGluZVdlaWdodFwiOjEuMCxcIkxpbmVUeXBlXCI6MH0sXCJJc1Zpc2libGVcIjp0cnVlfSxcIkFjdGl2aXR5TGluZVBhbmVsU3R5bGVcIjp7XCIkaWRcIjpcIjcwM1wiLFwiQWN0aXZpdHlMaW5lU3R5bGVcIjp7XCIkaWRcIjpcIjcwNFwiLFwiTGluZUNvbG9yXCI6e1wiJGlkXCI6XCI3MDVcIixcIiR0eXBlXCI6XCJOTFJFLkNvbW1vbi5Eb20uU29saWRDb2xvckJydXNoLCBOTFJFLkNvbW1vblwiLFwiQ29sb3JcIjp7XCIkaWRcIjpcIjcwNlwiLFwiQVwiOjM4LFwiUlwiOjY4LFwiR1wiOjExNCxcIkJcIjoxOTZ9fSxcIkxpbmVXZWlnaHRcIjoxLjAsXCJMaW5lVHlwZVwiOjB9LFwiSXNWaXNpYmxlXCI6dHJ1ZX0sXCJEZWZhdWx0RGVwZW5kZW5jeVN0eWxlXCI6e1wiJGlkXCI6XCI3MDdcIixcIkxpbmVTdHlsZVwiOntcIiRpZFwiOlwiNzA4XCIsXCJMaW5lQ29sb3JcIjp7XCIkaWRcIjpcIjcwOVwiLFwiJHR5cGVcIjpcIk5MUkUuQ29tbW9uLkRvbS5Tb2xpZENvbG9yQnJ1c2gsIE5MUkUuQ29tbW9uXCIsXCJDb2xvclwiOntcIiRpZFwiOlwiNzEwXCIsXCJBXCI6MjU1LFwiUlwiOjAsXCJHXCI6MCxcIkJcIjowfX0sXCJMaW5lV2VpZ2h0XCI6MS4wLFwiTGluZVR5cGVcIjowfSxcIkVuZEFycm93aGVhZExpbmVTdHlsZVwiOntcIiRpZFwiOlwiNzExXCIsXCJLaW5kXCI6MSxcIldpZHRoXCI6MSxcIkxlbmd0aFwiOjAsXCJQYXJlbnRTdHlsZVwiOm51bGx9LFwiQnJpbmdUb0Zyb250XCI6dHJ1ZSxcIklzVmlzaWJsZVwiOnRydWUsXCJSYWRpdXNcIjowLjB9LFwiQ3JpdGljYWxQYXRoU3R5bGVcIjp7XCIkaWRcIjpcIjcxMlwiLFwiQ3JpdGljYWxQYXRoU3R5bGVPcHRpb25zXCI6MTUsXCJMaW5lU3R5bGVcIjp7XCIkaWRcIjpcIjcxM1wiLFwiTGluZUNvbG9yXCI6e1wiJGlkXCI6XCI3MTRcIixcIiR0eXBlXCI6XCJOTFJFLkNvbW1vbi5Eb20uU29saWRDb2xvckJydXNoLCBOTFJFLkNvbW1vblwiLFwiQ29sb3JcIjp7XCIkaWRcIjpcIjcxNVwiLFwiQVwiOjI1NSxcIlJcIjoyMjIsXCJHXCI6NTAsXCJCXCI6NTB9fSxcIkxpbmVXZWlnaHRcIjoxLjAsXCJMaW5lVHlwZVwiOjB9LFwiVGl0bGVGb3JlZ3JvdW5kXCI6e1wiJGlkXCI6XCI3MTZcIixcIkNvbG9yXCI6e1wiJGlkXCI6XCI3MTdcIixcIkFcIjoyNTUsXCJSXCI6MTc2LFwiR1wiOjE5LFwiQlwiOjI1fX0sXCJTaGFwZXNCYWNrZ3JvdW5kXCI6e1wiJGlkXCI6XCI3MThcIixcIkNvbG9yXCI6e1wiJGlkXCI6XCI3MTlcIixcIkFcIjoyNTUsXCJSXCI6MjUzLFwiR1wiOjIwMyxcIkJcIjoyMDh9fSxcIlNoYXBlc0JvcmRlclN0eWxlXCI6e1wiJGlkXCI6XCI3MjBcIixcIkxpbmVDb2xvclwiOntcIiRpZFwiOlwiNzIxXCIsXCIkdHlwZVwiOlwiTkxSRS5Db21tb24uRG9tLlNvbGlkQ29sb3JCcnVzaCwgTkxSRS5Db21tb25cIixcIkNvbG9yXCI6e1wiJGlkXCI6XCI3MjJcIixcIkFcIjoyNTUsXCJSXCI6MjIyLFwiR1wiOjUwLFwiQlwiOjUwfX0sXCJMaW5lV2VpZ2h0XCI6MS41LFwiTGluZVR5cGVcIjowfSxcIklzVmlzaWJsZVwiOmZhbHNlfSxcIlBhbmVsc1NwYWNpbmdEZWZpbml0aW9uXCI6e1wiJGlkXCI6XCI3MjNcIixcIlNwYWNpbmdBYm92ZVRpbWViYW5kXCI6NSxcIlNwYWNpbmdCZWxvd1RpbWViYW5kXCI6NSxcIlNwYWNpbmdBYm92ZUJldHdlZW5Td2ltbGFuZXNBbmRUYXNrc1wiOjUsXCJTcGFjaW5nQmVsb3dCZXR3ZWVuU3dpbWxhbmVzQW5kVGFza3NcIjo1fX0sXCJTY2FsZVwiOntcIiRpZFwiOlwiNzI0XCIsXCJTdGFydERhdGVcIjpcIjIwMTgtMDktMDhUMDA6MDA6MDBaXCIsXCJFbmREYXRlXCI6XCIyMDE4LTExLTMwVDIzOjU5OjU5Ljk5OVpcIixcIkZvcm1hdFwiOlwiTU1NXCIsXCJUeXBlXCI6MixcIkF1dG9EYXRlUmFuZ2VcIjp0cnVlLFwiV29ya2luZ0RheXNcIjozMSxcIlRvZGF5TWFya2VyVGV4dFwiOlwiVG9kYXlcIixcIkF1dG9TY2FsZVR5cGVcIjp0cnVlfSxcIlNjYWxlVjJcIjp7XCIkaWRcIjpcIjcyNVwiLFwiU3RhcnREYXRlXCI6XCIyMDE4LTA5LTA4VDAwOjAwOjAwWlwiLFwiRW5kRGF0ZVwiOlwiMjAxOC0xMS0zMFQyMzo1OTo1OS45OTlaXCIsXCJBdXRvRGF0ZVJhbmdlXCI6dHJ1ZSxcIldvcmtpbmdEYXlzXCI6MzEsXCJUb2RheU1hcmtlclRleHRcIjpcIlRvZGF5XCIsXCJBdXRvU2NhbGVUeXBlXCI6dHJ1ZSxcIlRpbWViYW5kU2NhbGVzXCI6e1wiJGlkXCI6XCI3MjZcIixcIlRvcFNjYWxlTGF5ZXJcIjp7XCIkaWRcIjpcIjcyN1wiLFwiRm9ybWF0XCI6XCJNTU1cIixcIlR5cGVcIjoyfSxcIk1pZGRsZVNjYWxlTGF5ZXJcIjp7XCIkaWRcIjpcIjcyOFwiLFwiRm9ybWF0XCI6bnVsbCxcIlR5cGVcIjowfSxcIkJvdHRvbVNjYWxlTGF5ZXJcIjp7XCIkaWRcIjpcIjcyOVwiLFwiRm9ybWF0XCI6bnVsbCxcIlR5cGVcIjowfX19LFwiTWlsZXN0b25lc1wiOltdLFwiVGFza3NcIjpbXSxcIlN3aW1sYW5lc1wiOltdLFwiU3dpbWxhbmVzVjJcIjpbXSxcIkRlcGVuZGVuY2llc1wiOltdLFwiRGVwZW5kZW5jeVNldHRpbmdzXCI6e1wiJGlkXCI6XCI3MzBcIixcIkRlcGVuZGVuY3lNb2R1bGVFbmFibGVkXCI6ZmFsc2UsXCJTY2hlZHVsaW5nU2V0dGluZ3NcIjp7XCIkaWRcIjpcIjczMVwiLFwiRGVwZW5kZW5jaWVzU2NoZWR1bGluZ01vZGVTZXR0aW5nXCI6MSxcIkRlcGVuZGVuY2llc1ByZXZpb3VzU2NoZWR1bGluZ01vZGVcIjoxLFwiT25CcmVha2luZ0ZsZXhpYmxlU2NoZWR1bGluZ01vZGVTZXR0aW5nXCI6MCxcIk9uQnJlYWtpbmdTdHJpY3RTY2hlZHVsaW5nTW9kZVNldHRpbmdcIjowfX0sXCJTZXR0aW5nc1wiOntcIiRpZFwiOlwiNzMyXCIsXCJJbXBhT3B0aW9uc1wiOntcIiRpZFwiOlwiNzMzXCIsXCJMZWZ0VG9SaWdodFwiOmZhbHNlLFwiUGF5bG9hZE9wdGlvbnNcIjoyfX0sXCJUaW1lQ29uZmlndXJhdGlvblwiOntcIiRpZFwiOlwiNzM0XCIsXCJVc2VUaW1lXCI6ZmFsc2UsXCJXb3JrRGF5U3RhcnRcIjpcIjAwOjAwOjAwXCIsXCJXb3JrRGF5RW5kXCI6XCIyMzo1OTowMFwifX0ifSwiU2V0dGluZ3MiOnsiJGlkIjoiMTE3OSIsIkltcGFPcHRpb25zIjpudWxs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ODAiLCJVc2VUaW1lIjpmYWxzZSwiV29ya0RheVN0YXJ0IjoiMDA6MDA6MDAiLCJXb3JrRGF5RW5kIjoiMjM6NTk6MDAifSwiTGFzdFVzZWRUZW1wbGF0ZUlkIjoiYzhkZDk2MzctODljYy00ZGM5LTk1NDAtZWE0Y2YyYzk1Njk4IiwiRmlyc3RXZWVrT2ZZZWFyIjowLCJQbGFjZU1pbGVzdG9uZUF0VGhlQmVnaW5uaW5nT2ZUaGVEYXkiOmZhbHNlLCJEZXBlbmRlbmN5U2NoZWR1bGluZ1NldHRpbmdzIjp7IiRpZCI6IjExODEiLCJEZXBlbmRlbmNpZXNTY2hlZHVsaW5nTW9kZVNldHRpbmciOiJGbGV4aWJsZSIsIkRlcGVuZGVuY2llc1ByZXZpb3VzU2NoZWR1bGluZ01vZGUiOiJGbGV4aWJsZSIsIk9uQnJlYWtpbmdGbGV4aWJsZVNjaGVkdWxpbmdNb2RlU2V0dGluZyI6IkFza0V2ZXJ5dGltZS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24-01-01T00:00:00.0000000Z"/>
  <p:tag name="OTLENDDATE" val="1926-01-01T23:59:00.0000000Z"/>
  <p:tag name="OTLDURATIONFORMAT" val="day"/>
  <p:tag name="OTLSPACING" val="3"/>
  <p:tag name="OTLSHAPETHICKNESSTYPE" val="Thin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26-01-01T00:00:00.0000000Z"/>
  <p:tag name="OTLENDDATE" val="1927-01-01T23:59:00.0000000Z"/>
  <p:tag name="OTLDURATIONFORMAT" val="day"/>
  <p:tag name="OTLSPACING" val="3"/>
  <p:tag name="OTLSHAPETHICKNESSTYPE" val="Thi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29-01-01T00:00:00.0000000Z"/>
  <p:tag name="OTLENDDATE" val="1943-01-01T23:59:00.0000000Z"/>
  <p:tag name="OTLDURATIONFORMAT" val="day"/>
  <p:tag name="OTLSPACING" val="3"/>
  <p:tag name="OTLSHAPETHICKNESSTYPE" val="Thi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54-04-12T00:00:00.0000000Z"/>
  <p:tag name="OTLENDDATE" val="1954-05-06T23:59:00.0000000Z"/>
  <p:tag name="OTLDURATIONFORMAT" val="day"/>
  <p:tag name="OTLSPACING" val="3"/>
  <p:tag name="OTLSHAPETHICKNESSTYPE" val="Thin"/>
  <p:tag name="OTLDATEFORMATSTRING" val="MMM d, yyyy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ppointed as director of the Manhattan Project"/>
  <p:tag name="OTLPOSITIONONTASK" val="None"/>
  <p:tag name="OTLRELATEDTASKID" val="00000000-0000-0000-0000-000000000000"/>
  <p:tag name="OTLDATE" val="1943-07-20T23:59:00.0000000Z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Trinity test"/>
  <p:tag name="OTLPOSITIONONTASK" val="None"/>
  <p:tag name="OTLRELATEDTASKID" val="00000000-0000-0000-0000-000000000000"/>
  <p:tag name="OTLDATEFORMATSTRING" val="MMM d, yyyy"/>
  <p:tag name="OTLDATE" val="1945-07-16T23:59:00.0000000Z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Meets with President Truman"/>
  <p:tag name="OTLPOSITIONONTASK" val="None"/>
  <p:tag name="OTLRELATEDTASKID" val="00000000-0000-0000-0000-000000000000"/>
  <p:tag name="OTLDATE" val="1945-10-01T23:59:00.0000000Z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" val="1940-11-02T23:59:00.0000000Z"/>
  <p:tag name="OTLMTITLE" val="Marries Kitty Puen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eter (son) is born"/>
  <p:tag name="OTLPOSITIONONTASK" val="None"/>
  <p:tag name="OTLRELATEDTASKID" val="00000000-0000-0000-0000-000000000000"/>
  <p:tag name="OTLDATE" val="1941-04-20T23:59:00.0000000Z"/>
  <p:tag name="OTLDATEFORMATSTRING" val="MMM yyyy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Katherine (daughter) is born"/>
  <p:tag name="OTLPOSITIONONTASK" val="None"/>
  <p:tag name="OTLRELATEDTASKID" val="00000000-0000-0000-0000-000000000000"/>
  <p:tag name="OTLDATE" val="1944-12-07T23:59:00.0000000Z"/>
  <p:tag name="OTLDATEFORMATSTRING" val="MMM yyyy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Jean Tatlock takes her own life"/>
  <p:tag name="OTLPOSITIONONTASK" val="None"/>
  <p:tag name="OTLRELATEDTASKID" val="00000000-0000-0000-0000-000000000000"/>
  <p:tag name="OTLDATE" val="1944-01-04T23:59:00.0000000Z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ssumes full-time professorship "/>
  <p:tag name="OTLPOSITIONONTASK" val="None"/>
  <p:tag name="OTLRELATEDTASKID" val="00000000-0000-0000-0000-000000000000"/>
  <p:tag name="OTLDATE" val="1936-01-01T23:59:00.0000000Z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AEC emergency meeting"/>
  <p:tag name="OTLPOSITIONONTASK" val="None"/>
  <p:tag name="OTLRELATEDTASKID" val="00000000-0000-0000-0000-000000000000"/>
  <p:tag name="OTLDATE" val="1949-08-01T23:59:00.0000000Z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Congressional hearing"/>
  <p:tag name="OTLPOSITIONONTASK" val="None"/>
  <p:tag name="OTLRELATEDTASKID" val="00000000-0000-0000-0000-000000000000"/>
  <p:tag name="OTLDATE" val="1949-06-01T23:59:00.0000000Z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" val="1953-11-07T23:59:00.0000000Z"/>
  <p:tag name="OTLMTITLE" val="Letter against &#10;Oppenheimer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POSITIONONTASK" val="None"/>
  <p:tag name="OTLRELATEDTASKID" val="00000000-0000-0000-0000-000000000000"/>
  <p:tag name="OTLDATE" val="1959-06-19T23:59:00.0000000Z"/>
  <p:tag name="OTLMTITLE" val="Lewis Strauss' &#10;Senate hearin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Hydrogen bomb approved Teller appointed"/>
  <p:tag name="OTLPOSITIONONTASK" val="None"/>
  <p:tag name="OTLRELATEDTASKID" val="00000000-0000-0000-0000-000000000000"/>
  <p:tag name="OTLDATE" val="1950-01-01T23:59:00.0000000Z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MTITLE" val="PhD in Physics from the University of Göttingen"/>
  <p:tag name="OTLPOSITIONONTASK" val="None"/>
  <p:tag name="OTLRELATEDTASKID" val="00000000-0000-0000-0000-000000000000"/>
  <p:tag name="OTLDATE" val="1927-01-01T23:59:00.0000000Z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ILESTONESPACING" val="5"/>
  <p:tag name="OTLDATE" val="1945-08-09T23:59:00.0000000Z"/>
  <p:tag name="OTLPOSITIONONTASK" val="None"/>
  <p:tag name="OTLRELATEDTASKID" val="00000000-0000-0000-0000-000000000000"/>
  <p:tag name="OTLMTITLE" val="Hiroshima and Nagasaki bombing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THREEDEFFECTS" val="None"/>
  <p:tag name="OTLTIMEBANDAUTODATERANGE" val="True"/>
  <p:tag name="OTLTIMEBANDENDDATE" val="2023-11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SCALETYPE" val="Years"/>
  <p:tag name="OTLTIMEBANDQUICKPOSITION" val="Custom"/>
  <p:tag name="OTLTIMEBANDSTARTDATE" val="1904-04-22T23:59:00.0000000"/>
  <p:tag name="OTLLEFTENDCAPSMARGINLEFT" val="44.5066666666667"/>
  <p:tag name="OTLTIMEBANDDEPENABLED" val="False"/>
  <p:tag name="OTLRIGHTENDCAPSMARGINRIGHT" val="11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1942-01-01T00:00:00.0000000Z"/>
  <p:tag name="OTLENDDATE" val="1945-07-16T23:59:00.0000000Z"/>
  <p:tag name="OTLDURATIONFORMAT" val="day"/>
  <p:tag name="OTLSPACING" val="3"/>
  <p:tag name="OTLSHAPETHICKNESSTYPE" val="Thin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eets Niels Bohr"/>
  <p:tag name="OTLDATE" val="1926-01-01T23:59:00.0000000Z"/>
  <p:tag name="OTLPOSITIONONTASK" val="None"/>
  <p:tag name="OTLRELATEDTASKID" val="00000000-0000-0000-0000-00000000000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1947-01-01T23:59:00.0000000Z"/>
  <p:tag name="OTLPOSITIONONTASK" val="None"/>
  <p:tag name="OTLRELATEDTASKID" val="00000000-0000-0000-0000-000000000000"/>
  <p:tag name="OTLMTITLE" val="Director of IAS, Princeton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ermi Award"/>
  <p:tag name="OTLDATE" val="1963-12-02T23:59:00.0000000Z"/>
  <p:tag name="OTLPOSITIONONTASK" val="None"/>
  <p:tag name="OTLRELATEDTASKID" val="00000000-0000-0000-0000-00000000000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Meets Jean Tatlock"/>
  <p:tag name="OTLDATE" val="1936-04-01T23:59:00.0000000Z"/>
  <p:tag name="OTLPOSITIONONTASK" val="None"/>
  <p:tag name="OTLRELATEDTASKID" val="00000000-0000-0000-0000-00000000000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2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urity clearance revoked"/>
  <p:tag name="OTLDATE" val="1954-04-12T23:59:00.0000000"/>
  <p:tag name="OTLPOSITIONONTASK" val="None"/>
  <p:tag name="OTLRELATEDTASKID" val="00000000-0000-0000-0000-000000000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</Words>
  <Application>Microsoft Office PowerPoint</Application>
  <PresentationFormat>Widescreen</PresentationFormat>
  <Paragraphs>76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2023-10-11T12:51:42Z</dcterms:created>
  <dcterms:modified xsi:type="dcterms:W3CDTF">2023-10-11T13:05:54Z</dcterms:modified>
</cp:coreProperties>
</file>