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5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slideLayout" Target="../slideLayouts/slideLayout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3" name="TextBox 1"/>
          <p:cNvSpPr txBox="1"/>
          <p:nvPr/>
        </p:nvSpPr>
        <p:spPr>
          <a:xfrm>
            <a:off x="8763168" y="962215"/>
            <a:ext cx="521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/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17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25" name="OTLSHAPE_T_fe82a054eb724851a93f6a606432bfac_HorizontalConnector1"/>
          <p:cNvCxnSpPr/>
          <p:nvPr>
            <p:custDataLst>
              <p:tags r:id="rId2"/>
            </p:custDataLst>
          </p:nvPr>
        </p:nvCxnSpPr>
        <p:spPr>
          <a:xfrm>
            <a:off x="479721" y="5187315"/>
            <a:ext cx="947764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4" name="OTLSHAPE_T_23b42cadd9bc437fb739c68c62737c3a_HorizontalConnector1"/>
          <p:cNvCxnSpPr/>
          <p:nvPr>
            <p:custDataLst>
              <p:tags r:id="rId3"/>
            </p:custDataLst>
          </p:nvPr>
        </p:nvCxnSpPr>
        <p:spPr>
          <a:xfrm>
            <a:off x="479721" y="4857115"/>
            <a:ext cx="874214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3" name="OTLSHAPE_T_82d1b7aae77d41a2be14d69f5e501b1b_HorizontalConnector1"/>
          <p:cNvCxnSpPr/>
          <p:nvPr>
            <p:custDataLst>
              <p:tags r:id="rId4"/>
            </p:custDataLst>
          </p:nvPr>
        </p:nvCxnSpPr>
        <p:spPr>
          <a:xfrm>
            <a:off x="479721" y="4526915"/>
            <a:ext cx="2801582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2" name="OTLSHAPE_T_f23e460505c24ee88159b421b810b7e4_HorizontalConnector1"/>
          <p:cNvCxnSpPr/>
          <p:nvPr>
            <p:custDataLst>
              <p:tags r:id="rId5"/>
            </p:custDataLst>
          </p:nvPr>
        </p:nvCxnSpPr>
        <p:spPr>
          <a:xfrm>
            <a:off x="479721" y="4196715"/>
            <a:ext cx="249041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1" name="OTLSHAPE_T_23c152327d314e958e11ca251f33fb49_HorizontalConnector1"/>
          <p:cNvCxnSpPr/>
          <p:nvPr>
            <p:custDataLst>
              <p:tags r:id="rId6"/>
            </p:custDataLst>
          </p:nvPr>
        </p:nvCxnSpPr>
        <p:spPr>
          <a:xfrm>
            <a:off x="479721" y="3866515"/>
            <a:ext cx="1358873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0" name="OTLSHAPE_T_11a5fd20169a4e5aa0bed048dba08ff2_HorizontalConnector1"/>
          <p:cNvCxnSpPr/>
          <p:nvPr>
            <p:custDataLst>
              <p:tags r:id="rId7"/>
            </p:custDataLst>
          </p:nvPr>
        </p:nvCxnSpPr>
        <p:spPr>
          <a:xfrm>
            <a:off x="479721" y="3536315"/>
            <a:ext cx="56679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9" name="OTLSHAPE_M_c4141af3ac38465cb53fcc7f7a4aa9f5_Connector1"/>
          <p:cNvCxnSpPr/>
          <p:nvPr>
            <p:custDataLst>
              <p:tags r:id="rId8"/>
            </p:custDataLst>
          </p:nvPr>
        </p:nvCxnSpPr>
        <p:spPr>
          <a:xfrm>
            <a:off x="10388025" y="2101638"/>
            <a:ext cx="0" cy="43582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8" name="OTLSHAPE_M_04072b436b4048c09d492665495c5db4_Connector1"/>
          <p:cNvCxnSpPr/>
          <p:nvPr>
            <p:custDataLst>
              <p:tags r:id="rId9"/>
            </p:custDataLst>
          </p:nvPr>
        </p:nvCxnSpPr>
        <p:spPr>
          <a:xfrm>
            <a:off x="3004750" y="1932514"/>
            <a:ext cx="0" cy="604946"/>
          </a:xfrm>
          <a:prstGeom prst="line">
            <a:avLst/>
          </a:prstGeom>
          <a:ln w="9525" cap="flat" cmpd="sng" algn="ctr">
            <a:solidFill>
              <a:srgbClr val="C8505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7" name="OTLSHAPE_M_9b39fefad822441faaec2498033d8bd1_Connector1"/>
          <p:cNvCxnSpPr/>
          <p:nvPr>
            <p:custDataLst>
              <p:tags r:id="rId10"/>
            </p:custDataLst>
          </p:nvPr>
        </p:nvCxnSpPr>
        <p:spPr>
          <a:xfrm>
            <a:off x="2806731" y="1455503"/>
            <a:ext cx="0" cy="1081957"/>
          </a:xfrm>
          <a:prstGeom prst="line">
            <a:avLst/>
          </a:prstGeom>
          <a:ln w="9525" cap="flat" cmpd="sng" algn="ctr">
            <a:solidFill>
              <a:srgbClr val="C8505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6" name="OTLSHAPE_M_6ae31c99f6864aae840de110566ea63d_Connector1"/>
          <p:cNvCxnSpPr/>
          <p:nvPr>
            <p:custDataLst>
              <p:tags r:id="rId11"/>
            </p:custDataLst>
          </p:nvPr>
        </p:nvCxnSpPr>
        <p:spPr>
          <a:xfrm>
            <a:off x="1222580" y="2101638"/>
            <a:ext cx="0" cy="435822"/>
          </a:xfrm>
          <a:prstGeom prst="line">
            <a:avLst/>
          </a:prstGeom>
          <a:ln w="9525" cap="flat" cmpd="sng" algn="ctr">
            <a:solidFill>
              <a:srgbClr val="9BBB5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87" name="OTLSHAPE_TB_00000000000000000000000000000000_LeftEndCaps"/>
          <p:cNvSpPr txBox="1"/>
          <p:nvPr>
            <p:custDataLst>
              <p:tags r:id="rId12"/>
            </p:custDataLst>
          </p:nvPr>
        </p:nvSpPr>
        <p:spPr>
          <a:xfrm>
            <a:off x="317500" y="25884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pc="-38" smtClean="0">
                <a:solidFill>
                  <a:schemeClr val="accent2"/>
                </a:solidFill>
                <a:latin typeface="Calibri" panose="020F0502020204030204" pitchFamily="34" charset="0"/>
              </a:rPr>
              <a:t>2019</a:t>
            </a:r>
            <a:endParaRPr lang="en-GB" b="1" spc="-38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888" name="OTLSHAPE_TB_00000000000000000000000000000000_RightEndCaps"/>
          <p:cNvSpPr txBox="1"/>
          <p:nvPr>
            <p:custDataLst>
              <p:tags r:id="rId13"/>
            </p:custDataLst>
          </p:nvPr>
        </p:nvSpPr>
        <p:spPr>
          <a:xfrm>
            <a:off x="11411034" y="25884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pc="-38" smtClean="0">
                <a:solidFill>
                  <a:schemeClr val="accent2"/>
                </a:solidFill>
                <a:latin typeface="Calibri" panose="020F0502020204030204" pitchFamily="34" charset="0"/>
              </a:rPr>
              <a:t>2019</a:t>
            </a:r>
            <a:endParaRPr lang="en-GB" b="1" spc="-38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889" name="OTLSHAPE_TB_00000000000000000000000000000000_ScaleContainer"/>
          <p:cNvSpPr/>
          <p:nvPr>
            <p:custDataLst>
              <p:tags r:id="rId14"/>
            </p:custDataLst>
          </p:nvPr>
        </p:nvSpPr>
        <p:spPr>
          <a:xfrm>
            <a:off x="933365" y="253746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1F497D"/>
              </a:gs>
              <a:gs pos="0">
                <a:srgbClr val="1F497D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90" name="OTLSHAPE_TB_00000000000000000000000000000000_ElapsedTime"/>
          <p:cNvSpPr/>
          <p:nvPr>
            <p:custDataLst>
              <p:tags r:id="rId15"/>
            </p:custDataLst>
          </p:nvPr>
        </p:nvSpPr>
        <p:spPr>
          <a:xfrm>
            <a:off x="933365" y="2842260"/>
            <a:ext cx="12192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91" name="OTLSHAPE_TB_00000000000000000000000000000000_TodayMarkerShape"/>
          <p:cNvSpPr/>
          <p:nvPr>
            <p:custDataLst>
              <p:tags r:id="rId16"/>
            </p:custDataLst>
          </p:nvPr>
        </p:nvSpPr>
        <p:spPr>
          <a:xfrm>
            <a:off x="2089802" y="291846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92" name="OTLSHAPE_TB_00000000000000000000000000000000_TodayMarkerText"/>
          <p:cNvSpPr txBox="1"/>
          <p:nvPr>
            <p:custDataLst>
              <p:tags r:id="rId17"/>
            </p:custDataLst>
          </p:nvPr>
        </p:nvSpPr>
        <p:spPr>
          <a:xfrm>
            <a:off x="1964103" y="3045460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pc="-12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GB" sz="12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893" name="OTLSHAPE_TB_00000000000000000000000000000000_TimescaleInterval1"/>
          <p:cNvSpPr txBox="1"/>
          <p:nvPr>
            <p:custDataLst>
              <p:tags r:id="rId18"/>
            </p:custDataLst>
          </p:nvPr>
        </p:nvSpPr>
        <p:spPr>
          <a:xfrm>
            <a:off x="996865" y="263493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  <a:endParaRPr lang="en-GB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894" name="OTLSHAPE_TB_00000000000000000000000000000000_Separator1"/>
          <p:cNvCxnSpPr/>
          <p:nvPr>
            <p:custDataLst>
              <p:tags r:id="rId19"/>
            </p:custDataLst>
          </p:nvPr>
        </p:nvCxnSpPr>
        <p:spPr>
          <a:xfrm>
            <a:off x="1810306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95" name="OTLSHAPE_TB_00000000000000000000000000000000_TimescaleInterval2"/>
          <p:cNvSpPr txBox="1"/>
          <p:nvPr>
            <p:custDataLst>
              <p:tags r:id="rId20"/>
            </p:custDataLst>
          </p:nvPr>
        </p:nvSpPr>
        <p:spPr>
          <a:xfrm>
            <a:off x="1873806" y="2634933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  <a:endParaRPr lang="en-GB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896" name="OTLSHAPE_TB_00000000000000000000000000000000_Separator2"/>
          <p:cNvCxnSpPr/>
          <p:nvPr>
            <p:custDataLst>
              <p:tags r:id="rId21"/>
            </p:custDataLst>
          </p:nvPr>
        </p:nvCxnSpPr>
        <p:spPr>
          <a:xfrm>
            <a:off x="2602381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97" name="OTLSHAPE_TB_00000000000000000000000000000000_TimescaleInterval3"/>
          <p:cNvSpPr txBox="1"/>
          <p:nvPr>
            <p:custDataLst>
              <p:tags r:id="rId22"/>
            </p:custDataLst>
          </p:nvPr>
        </p:nvSpPr>
        <p:spPr>
          <a:xfrm>
            <a:off x="2665881" y="263493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  <a:endParaRPr lang="en-GB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898" name="OTLSHAPE_TB_00000000000000000000000000000000_Separator3"/>
          <p:cNvCxnSpPr/>
          <p:nvPr>
            <p:custDataLst>
              <p:tags r:id="rId23"/>
            </p:custDataLst>
          </p:nvPr>
        </p:nvCxnSpPr>
        <p:spPr>
          <a:xfrm>
            <a:off x="3479322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99" name="OTLSHAPE_TB_00000000000000000000000000000000_TimescaleInterval4"/>
          <p:cNvSpPr txBox="1"/>
          <p:nvPr>
            <p:custDataLst>
              <p:tags r:id="rId24"/>
            </p:custDataLst>
          </p:nvPr>
        </p:nvSpPr>
        <p:spPr>
          <a:xfrm>
            <a:off x="3542822" y="2634933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  <a:endParaRPr lang="en-GB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00" name="OTLSHAPE_TB_00000000000000000000000000000000_Separator4"/>
          <p:cNvCxnSpPr/>
          <p:nvPr>
            <p:custDataLst>
              <p:tags r:id="rId25"/>
            </p:custDataLst>
          </p:nvPr>
        </p:nvCxnSpPr>
        <p:spPr>
          <a:xfrm>
            <a:off x="4327974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1" name="OTLSHAPE_TB_00000000000000000000000000000000_TimescaleInterval5"/>
          <p:cNvSpPr txBox="1"/>
          <p:nvPr>
            <p:custDataLst>
              <p:tags r:id="rId26"/>
            </p:custDataLst>
          </p:nvPr>
        </p:nvSpPr>
        <p:spPr>
          <a:xfrm>
            <a:off x="4391475" y="263493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  <a:endParaRPr lang="en-GB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02" name="OTLSHAPE_TB_00000000000000000000000000000000_Separator5"/>
          <p:cNvCxnSpPr/>
          <p:nvPr>
            <p:custDataLst>
              <p:tags r:id="rId27"/>
            </p:custDataLst>
          </p:nvPr>
        </p:nvCxnSpPr>
        <p:spPr>
          <a:xfrm>
            <a:off x="5204915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3" name="OTLSHAPE_TB_00000000000000000000000000000000_TimescaleInterval6"/>
          <p:cNvSpPr txBox="1"/>
          <p:nvPr>
            <p:custDataLst>
              <p:tags r:id="rId28"/>
            </p:custDataLst>
          </p:nvPr>
        </p:nvSpPr>
        <p:spPr>
          <a:xfrm>
            <a:off x="5268415" y="263493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  <a:endParaRPr lang="en-GB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04" name="OTLSHAPE_TB_00000000000000000000000000000000_Separator6"/>
          <p:cNvCxnSpPr/>
          <p:nvPr>
            <p:custDataLst>
              <p:tags r:id="rId29"/>
            </p:custDataLst>
          </p:nvPr>
        </p:nvCxnSpPr>
        <p:spPr>
          <a:xfrm>
            <a:off x="6053567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5" name="OTLSHAPE_TB_00000000000000000000000000000000_TimescaleInterval7"/>
          <p:cNvSpPr txBox="1"/>
          <p:nvPr>
            <p:custDataLst>
              <p:tags r:id="rId30"/>
            </p:custDataLst>
          </p:nvPr>
        </p:nvSpPr>
        <p:spPr>
          <a:xfrm>
            <a:off x="6117068" y="263493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  <a:endParaRPr lang="en-GB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06" name="OTLSHAPE_TB_00000000000000000000000000000000_Separator7"/>
          <p:cNvCxnSpPr/>
          <p:nvPr>
            <p:custDataLst>
              <p:tags r:id="rId31"/>
            </p:custDataLst>
          </p:nvPr>
        </p:nvCxnSpPr>
        <p:spPr>
          <a:xfrm>
            <a:off x="6930508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7" name="OTLSHAPE_TB_00000000000000000000000000000000_TimescaleInterval8"/>
          <p:cNvSpPr txBox="1"/>
          <p:nvPr>
            <p:custDataLst>
              <p:tags r:id="rId32"/>
            </p:custDataLst>
          </p:nvPr>
        </p:nvSpPr>
        <p:spPr>
          <a:xfrm>
            <a:off x="6994008" y="263493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  <a:endParaRPr lang="en-GB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08" name="OTLSHAPE_TB_00000000000000000000000000000000_Separator8"/>
          <p:cNvCxnSpPr/>
          <p:nvPr>
            <p:custDataLst>
              <p:tags r:id="rId33"/>
            </p:custDataLst>
          </p:nvPr>
        </p:nvCxnSpPr>
        <p:spPr>
          <a:xfrm>
            <a:off x="7807449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9" name="OTLSHAPE_TB_00000000000000000000000000000000_TimescaleInterval9"/>
          <p:cNvSpPr txBox="1"/>
          <p:nvPr>
            <p:custDataLst>
              <p:tags r:id="rId34"/>
            </p:custDataLst>
          </p:nvPr>
        </p:nvSpPr>
        <p:spPr>
          <a:xfrm>
            <a:off x="7870949" y="263493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  <a:endParaRPr lang="en-GB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10" name="OTLSHAPE_TB_00000000000000000000000000000000_Separator9"/>
          <p:cNvCxnSpPr/>
          <p:nvPr>
            <p:custDataLst>
              <p:tags r:id="rId35"/>
            </p:custDataLst>
          </p:nvPr>
        </p:nvCxnSpPr>
        <p:spPr>
          <a:xfrm>
            <a:off x="8656101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11" name="OTLSHAPE_TB_00000000000000000000000000000000_TimescaleInterval10"/>
          <p:cNvSpPr txBox="1"/>
          <p:nvPr>
            <p:custDataLst>
              <p:tags r:id="rId36"/>
            </p:custDataLst>
          </p:nvPr>
        </p:nvSpPr>
        <p:spPr>
          <a:xfrm>
            <a:off x="8719601" y="263493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 smtClean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  <a:endParaRPr lang="en-GB" sz="1200" spc="-2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12" name="OTLSHAPE_TB_00000000000000000000000000000000_Separator10"/>
          <p:cNvCxnSpPr/>
          <p:nvPr>
            <p:custDataLst>
              <p:tags r:id="rId37"/>
            </p:custDataLst>
          </p:nvPr>
        </p:nvCxnSpPr>
        <p:spPr>
          <a:xfrm>
            <a:off x="9533041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13" name="OTLSHAPE_TB_00000000000000000000000000000000_TimescaleInterval11"/>
          <p:cNvSpPr txBox="1"/>
          <p:nvPr>
            <p:custDataLst>
              <p:tags r:id="rId38"/>
            </p:custDataLst>
          </p:nvPr>
        </p:nvSpPr>
        <p:spPr>
          <a:xfrm>
            <a:off x="9596542" y="263493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  <a:endParaRPr lang="en-GB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5914" name="OTLSHAPE_TB_00000000000000000000000000000000_Separator11"/>
          <p:cNvCxnSpPr/>
          <p:nvPr>
            <p:custDataLst>
              <p:tags r:id="rId39"/>
            </p:custDataLst>
          </p:nvPr>
        </p:nvCxnSpPr>
        <p:spPr>
          <a:xfrm>
            <a:off x="10381694" y="26009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15" name="OTLSHAPE_TB_00000000000000000000000000000000_TimescaleInterval12"/>
          <p:cNvSpPr txBox="1"/>
          <p:nvPr>
            <p:custDataLst>
              <p:tags r:id="rId40"/>
            </p:custDataLst>
          </p:nvPr>
        </p:nvSpPr>
        <p:spPr>
          <a:xfrm>
            <a:off x="10445194" y="2634933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 smtClean="0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  <a:endParaRPr lang="en-GB" sz="1200" spc="-2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926" name="OTLSHAPE_M_6ae31c99f6864aae840de110566ea63d_Title"/>
          <p:cNvSpPr txBox="1"/>
          <p:nvPr>
            <p:custDataLst>
              <p:tags r:id="rId41"/>
            </p:custDataLst>
          </p:nvPr>
        </p:nvSpPr>
        <p:spPr>
          <a:xfrm>
            <a:off x="1406730" y="2021417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  <a:endParaRPr lang="en-GB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27" name="OTLSHAPE_M_6ae31c99f6864aae840de110566ea63d_Date"/>
          <p:cNvSpPr txBox="1"/>
          <p:nvPr>
            <p:custDataLst>
              <p:tags r:id="rId42"/>
            </p:custDataLst>
          </p:nvPr>
        </p:nvSpPr>
        <p:spPr>
          <a:xfrm>
            <a:off x="1406730" y="219193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Jan 10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28" name="OTLSHAPE_M_6ae31c99f6864aae840de110566ea63d_Shape"/>
          <p:cNvSpPr/>
          <p:nvPr>
            <p:custDataLst>
              <p:tags r:id="rId43"/>
            </p:custDataLst>
          </p:nvPr>
        </p:nvSpPr>
        <p:spPr>
          <a:xfrm rot="16200000">
            <a:off x="1247980" y="2101638"/>
            <a:ext cx="165100" cy="165100"/>
          </a:xfrm>
          <a:prstGeom prst="flowChartMerg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29" name="OTLSHAPE_M_9b39fefad822441faaec2498033d8bd1_Title"/>
          <p:cNvSpPr txBox="1"/>
          <p:nvPr>
            <p:custDataLst>
              <p:tags r:id="rId44"/>
            </p:custDataLst>
          </p:nvPr>
        </p:nvSpPr>
        <p:spPr>
          <a:xfrm>
            <a:off x="2990881" y="1375281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  <a:endParaRPr lang="en-GB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30" name="OTLSHAPE_M_9b39fefad822441faaec2498033d8bd1_Date"/>
          <p:cNvSpPr txBox="1"/>
          <p:nvPr>
            <p:custDataLst>
              <p:tags r:id="rId45"/>
            </p:custDataLst>
          </p:nvPr>
        </p:nvSpPr>
        <p:spPr>
          <a:xfrm>
            <a:off x="2990881" y="154580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smtClean="0">
                <a:solidFill>
                  <a:schemeClr val="dk2"/>
                </a:solidFill>
                <a:latin typeface="Calibri" panose="020F0502020204030204" pitchFamily="34" charset="0"/>
              </a:rPr>
              <a:t>Mar 7</a:t>
            </a:r>
            <a:endParaRPr lang="en-GB" sz="1000" spc="-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31" name="OTLSHAPE_M_9b39fefad822441faaec2498033d8bd1_Shape"/>
          <p:cNvSpPr/>
          <p:nvPr>
            <p:custDataLst>
              <p:tags r:id="rId46"/>
            </p:custDataLst>
          </p:nvPr>
        </p:nvSpPr>
        <p:spPr>
          <a:xfrm rot="16200000">
            <a:off x="2832131" y="1455503"/>
            <a:ext cx="165100" cy="165100"/>
          </a:xfrm>
          <a:prstGeom prst="flowChartMerge">
            <a:avLst/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32" name="OTLSHAPE_M_04072b436b4048c09d492665495c5db4_Title"/>
          <p:cNvSpPr txBox="1"/>
          <p:nvPr>
            <p:custDataLst>
              <p:tags r:id="rId47"/>
            </p:custDataLst>
          </p:nvPr>
        </p:nvSpPr>
        <p:spPr>
          <a:xfrm>
            <a:off x="3188900" y="1852292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  <a:endParaRPr lang="en-GB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33" name="OTLSHAPE_M_04072b436b4048c09d492665495c5db4_Date"/>
          <p:cNvSpPr txBox="1"/>
          <p:nvPr>
            <p:custDataLst>
              <p:tags r:id="rId48"/>
            </p:custDataLst>
          </p:nvPr>
        </p:nvSpPr>
        <p:spPr>
          <a:xfrm>
            <a:off x="3188900" y="2022811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smtClean="0">
                <a:solidFill>
                  <a:schemeClr val="dk2"/>
                </a:solidFill>
                <a:latin typeface="Calibri" panose="020F0502020204030204" pitchFamily="34" charset="0"/>
              </a:rPr>
              <a:t>Mar 14</a:t>
            </a:r>
            <a:endParaRPr lang="en-GB" sz="1000" spc="-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34" name="OTLSHAPE_M_04072b436b4048c09d492665495c5db4_Shape"/>
          <p:cNvSpPr/>
          <p:nvPr>
            <p:custDataLst>
              <p:tags r:id="rId49"/>
            </p:custDataLst>
          </p:nvPr>
        </p:nvSpPr>
        <p:spPr>
          <a:xfrm rot="16200000">
            <a:off x="3030150" y="1932514"/>
            <a:ext cx="165100" cy="165100"/>
          </a:xfrm>
          <a:prstGeom prst="flowChartMerge">
            <a:avLst/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35" name="OTLSHAPE_M_6fcd8c49a18c4c5daf2b65fe5a4fd0c5_Title"/>
          <p:cNvSpPr txBox="1"/>
          <p:nvPr>
            <p:custDataLst>
              <p:tags r:id="rId50"/>
            </p:custDataLst>
          </p:nvPr>
        </p:nvSpPr>
        <p:spPr>
          <a:xfrm>
            <a:off x="5690001" y="201955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  <a:endParaRPr lang="en-GB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36" name="OTLSHAPE_M_6fcd8c49a18c4c5daf2b65fe5a4fd0c5_Date"/>
          <p:cNvSpPr txBox="1"/>
          <p:nvPr>
            <p:custDataLst>
              <p:tags r:id="rId51"/>
            </p:custDataLst>
          </p:nvPr>
        </p:nvSpPr>
        <p:spPr>
          <a:xfrm>
            <a:off x="5859546" y="219006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Jun 29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37" name="OTLSHAPE_M_6fcd8c49a18c4c5daf2b65fe5a4fd0c5_Shape"/>
          <p:cNvSpPr/>
          <p:nvPr>
            <p:custDataLst>
              <p:tags r:id="rId52"/>
            </p:custDataLst>
          </p:nvPr>
        </p:nvSpPr>
        <p:spPr>
          <a:xfrm>
            <a:off x="5910959" y="2346960"/>
            <a:ext cx="228600" cy="254000"/>
          </a:xfrm>
          <a:prstGeom prst="diamond">
            <a:avLst/>
          </a:prstGeom>
          <a:solidFill>
            <a:srgbClr val="4F81B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38" name="OTLSHAPE_M_46fae9b11a344fd7915b631d9e74babb_Title"/>
          <p:cNvSpPr txBox="1"/>
          <p:nvPr>
            <p:custDataLst>
              <p:tags r:id="rId53"/>
            </p:custDataLst>
          </p:nvPr>
        </p:nvSpPr>
        <p:spPr>
          <a:xfrm>
            <a:off x="8886591" y="201955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  <a:endParaRPr lang="en-GB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39" name="OTLSHAPE_M_46fae9b11a344fd7915b631d9e74babb_Date"/>
          <p:cNvSpPr txBox="1"/>
          <p:nvPr>
            <p:custDataLst>
              <p:tags r:id="rId54"/>
            </p:custDataLst>
          </p:nvPr>
        </p:nvSpPr>
        <p:spPr>
          <a:xfrm>
            <a:off x="9052940" y="219006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Oct 20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40" name="OTLSHAPE_M_46fae9b11a344fd7915b631d9e74babb_Shape"/>
          <p:cNvSpPr/>
          <p:nvPr>
            <p:custDataLst>
              <p:tags r:id="rId55"/>
            </p:custDataLst>
          </p:nvPr>
        </p:nvSpPr>
        <p:spPr>
          <a:xfrm>
            <a:off x="9107550" y="2346960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41" name="OTLSHAPE_M_c4141af3ac38465cb53fcc7f7a4aa9f5_Title"/>
          <p:cNvSpPr txBox="1"/>
          <p:nvPr>
            <p:custDataLst>
              <p:tags r:id="rId56"/>
            </p:custDataLst>
          </p:nvPr>
        </p:nvSpPr>
        <p:spPr>
          <a:xfrm>
            <a:off x="10572175" y="2021417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  <a:endParaRPr lang="en-GB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42" name="OTLSHAPE_M_c4141af3ac38465cb53fcc7f7a4aa9f5_Date"/>
          <p:cNvSpPr txBox="1"/>
          <p:nvPr>
            <p:custDataLst>
              <p:tags r:id="rId57"/>
            </p:custDataLst>
          </p:nvPr>
        </p:nvSpPr>
        <p:spPr>
          <a:xfrm>
            <a:off x="10572175" y="219193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Nov 30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43" name="OTLSHAPE_M_c4141af3ac38465cb53fcc7f7a4aa9f5_Shape"/>
          <p:cNvSpPr/>
          <p:nvPr>
            <p:custDataLst>
              <p:tags r:id="rId58"/>
            </p:custDataLst>
          </p:nvPr>
        </p:nvSpPr>
        <p:spPr>
          <a:xfrm rot="16200000">
            <a:off x="10413425" y="2101638"/>
            <a:ext cx="165100" cy="165100"/>
          </a:xfrm>
          <a:prstGeom prst="flowChartMerg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44" name="OTLSHAPE_T_11a5fd20169a4e5aa0bed048dba08ff2_Shape"/>
          <p:cNvSpPr/>
          <p:nvPr>
            <p:custDataLst>
              <p:tags r:id="rId59"/>
            </p:custDataLst>
          </p:nvPr>
        </p:nvSpPr>
        <p:spPr>
          <a:xfrm>
            <a:off x="1046519" y="3434715"/>
            <a:ext cx="1587500" cy="203200"/>
          </a:xfrm>
          <a:prstGeom prst="rect">
            <a:avLst/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45" name="OTLSHAPE_T_11a5fd20169a4e5aa0bed048dba08ff2_ShapePercentage" hidden="1"/>
          <p:cNvSpPr/>
          <p:nvPr>
            <p:custDataLst>
              <p:tags r:id="rId60"/>
            </p:custDataLst>
          </p:nvPr>
        </p:nvSpPr>
        <p:spPr>
          <a:xfrm>
            <a:off x="1046519" y="3434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46" name="OTLSHAPE_T_11a5fd20169a4e5aa0bed048dba08ff2_Duration" hidden="1"/>
          <p:cNvSpPr txBox="1"/>
          <p:nvPr>
            <p:custDataLst>
              <p:tags r:id="rId61"/>
            </p:custDataLst>
          </p:nvPr>
        </p:nvSpPr>
        <p:spPr>
          <a:xfrm>
            <a:off x="0" y="34347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chemeClr val="lt1"/>
                </a:solidFill>
                <a:latin typeface="Calibri" panose="020F0502020204030204" pitchFamily="34" charset="0"/>
              </a:rPr>
              <a:t>56 days</a:t>
            </a:r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947" name="OTLSHAPE_T_11a5fd20169a4e5aa0bed048dba08ff2_TextPercentage" hidden="1"/>
          <p:cNvSpPr txBox="1"/>
          <p:nvPr>
            <p:custDataLst>
              <p:tags r:id="rId62"/>
            </p:custDataLst>
          </p:nvPr>
        </p:nvSpPr>
        <p:spPr>
          <a:xfrm>
            <a:off x="0" y="358974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948" name="OTLSHAPE_T_11a5fd20169a4e5aa0bed048dba08ff2_StartDate" hidden="1"/>
          <p:cNvSpPr txBox="1"/>
          <p:nvPr>
            <p:custDataLst>
              <p:tags r:id="rId63"/>
            </p:custDataLst>
          </p:nvPr>
        </p:nvSpPr>
        <p:spPr>
          <a:xfrm>
            <a:off x="0" y="37447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49" name="OTLSHAPE_T_11a5fd20169a4e5aa0bed048dba08ff2_EndDate" hidden="1"/>
          <p:cNvSpPr txBox="1"/>
          <p:nvPr>
            <p:custDataLst>
              <p:tags r:id="rId64"/>
            </p:custDataLst>
          </p:nvPr>
        </p:nvSpPr>
        <p:spPr>
          <a:xfrm>
            <a:off x="0" y="37447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50" name="OTLSHAPE_T_11a5fd20169a4e5aa0bed048dba08ff2_JoinedDate"/>
          <p:cNvSpPr txBox="1"/>
          <p:nvPr>
            <p:custDataLst>
              <p:tags r:id="rId65"/>
            </p:custDataLst>
          </p:nvPr>
        </p:nvSpPr>
        <p:spPr>
          <a:xfrm>
            <a:off x="2681450" y="3458803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2" smtClean="0">
                <a:solidFill>
                  <a:schemeClr val="dk1"/>
                </a:solidFill>
                <a:latin typeface="Calibri" panose="020F0502020204030204" pitchFamily="34" charset="0"/>
              </a:rPr>
              <a:t>Jan 5 - Mar 1</a:t>
            </a:r>
            <a:endParaRPr lang="en-GB" sz="10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51" name="OTLSHAPE_T_11a5fd20169a4e5aa0bed048dba08ff2_Title"/>
          <p:cNvSpPr txBox="1"/>
          <p:nvPr>
            <p:custDataLst>
              <p:tags r:id="rId66"/>
            </p:custDataLst>
          </p:nvPr>
        </p:nvSpPr>
        <p:spPr>
          <a:xfrm>
            <a:off x="127000" y="34510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Task 1</a:t>
            </a:r>
            <a:endParaRPr lang="en-GB" sz="11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52" name="OTLSHAPE_T_23c152327d314e958e11ca251f33fb49_Shape"/>
          <p:cNvSpPr/>
          <p:nvPr>
            <p:custDataLst>
              <p:tags r:id="rId67"/>
            </p:custDataLst>
          </p:nvPr>
        </p:nvSpPr>
        <p:spPr>
          <a:xfrm>
            <a:off x="1838594" y="3764915"/>
            <a:ext cx="1168400" cy="203200"/>
          </a:xfrm>
          <a:prstGeom prst="rect">
            <a:avLst/>
          </a:prstGeom>
          <a:solidFill>
            <a:srgbClr val="4BAC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53" name="OTLSHAPE_T_23c152327d314e958e11ca251f33fb49_ShapePercentage" hidden="1"/>
          <p:cNvSpPr/>
          <p:nvPr>
            <p:custDataLst>
              <p:tags r:id="rId68"/>
            </p:custDataLst>
          </p:nvPr>
        </p:nvSpPr>
        <p:spPr>
          <a:xfrm>
            <a:off x="1838594" y="37649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54" name="OTLSHAPE_T_23c152327d314e958e11ca251f33fb49_Duration" hidden="1"/>
          <p:cNvSpPr txBox="1"/>
          <p:nvPr>
            <p:custDataLst>
              <p:tags r:id="rId69"/>
            </p:custDataLst>
          </p:nvPr>
        </p:nvSpPr>
        <p:spPr>
          <a:xfrm>
            <a:off x="0" y="37649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chemeClr val="lt1"/>
                </a:solidFill>
                <a:latin typeface="Calibri" panose="020F0502020204030204" pitchFamily="34" charset="0"/>
              </a:rPr>
              <a:t>41 days</a:t>
            </a:r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955" name="OTLSHAPE_T_23c152327d314e958e11ca251f33fb49_TextPercentage" hidden="1"/>
          <p:cNvSpPr txBox="1"/>
          <p:nvPr>
            <p:custDataLst>
              <p:tags r:id="rId70"/>
            </p:custDataLst>
          </p:nvPr>
        </p:nvSpPr>
        <p:spPr>
          <a:xfrm>
            <a:off x="0" y="391994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 panose="020F0502020204030204" pitchFamily="34" charset="0"/>
              </a:rPr>
              <a:t>50%</a:t>
            </a:r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956" name="OTLSHAPE_T_23c152327d314e958e11ca251f33fb49_StartDate" hidden="1"/>
          <p:cNvSpPr txBox="1"/>
          <p:nvPr>
            <p:custDataLst>
              <p:tags r:id="rId71"/>
            </p:custDataLst>
          </p:nvPr>
        </p:nvSpPr>
        <p:spPr>
          <a:xfrm>
            <a:off x="0" y="40749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57" name="OTLSHAPE_T_23c152327d314e958e11ca251f33fb49_EndDate" hidden="1"/>
          <p:cNvSpPr txBox="1"/>
          <p:nvPr>
            <p:custDataLst>
              <p:tags r:id="rId72"/>
            </p:custDataLst>
          </p:nvPr>
        </p:nvSpPr>
        <p:spPr>
          <a:xfrm>
            <a:off x="0" y="40749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58" name="OTLSHAPE_T_23c152327d314e958e11ca251f33fb49_JoinedDate"/>
          <p:cNvSpPr txBox="1"/>
          <p:nvPr>
            <p:custDataLst>
              <p:tags r:id="rId73"/>
            </p:custDataLst>
          </p:nvPr>
        </p:nvSpPr>
        <p:spPr>
          <a:xfrm>
            <a:off x="3049200" y="378900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Feb 2 - Mar 14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59" name="OTLSHAPE_T_23c152327d314e958e11ca251f33fb49_Title"/>
          <p:cNvSpPr txBox="1"/>
          <p:nvPr>
            <p:custDataLst>
              <p:tags r:id="rId74"/>
            </p:custDataLst>
          </p:nvPr>
        </p:nvSpPr>
        <p:spPr>
          <a:xfrm>
            <a:off x="127000" y="37812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Task 2</a:t>
            </a:r>
            <a:endParaRPr lang="en-GB" sz="11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60" name="OTLSHAPE_T_f23e460505c24ee88159b421b810b7e4_Shape"/>
          <p:cNvSpPr/>
          <p:nvPr>
            <p:custDataLst>
              <p:tags r:id="rId75"/>
            </p:custDataLst>
          </p:nvPr>
        </p:nvSpPr>
        <p:spPr>
          <a:xfrm>
            <a:off x="2970131" y="4095115"/>
            <a:ext cx="1422400" cy="203200"/>
          </a:xfrm>
          <a:prstGeom prst="rect">
            <a:avLst/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61" name="OTLSHAPE_T_f23e460505c24ee88159b421b810b7e4_ShapePercentage" hidden="1"/>
          <p:cNvSpPr/>
          <p:nvPr>
            <p:custDataLst>
              <p:tags r:id="rId76"/>
            </p:custDataLst>
          </p:nvPr>
        </p:nvSpPr>
        <p:spPr>
          <a:xfrm>
            <a:off x="2970131" y="40951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62" name="OTLSHAPE_T_f23e460505c24ee88159b421b810b7e4_Duration" hidden="1"/>
          <p:cNvSpPr txBox="1"/>
          <p:nvPr>
            <p:custDataLst>
              <p:tags r:id="rId77"/>
            </p:custDataLst>
          </p:nvPr>
        </p:nvSpPr>
        <p:spPr>
          <a:xfrm>
            <a:off x="0" y="40951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chemeClr val="lt1"/>
                </a:solidFill>
                <a:latin typeface="Calibri" panose="020F0502020204030204" pitchFamily="34" charset="0"/>
              </a:rPr>
              <a:t>50 days</a:t>
            </a:r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963" name="OTLSHAPE_T_f23e460505c24ee88159b421b810b7e4_TextPercentage" hidden="1"/>
          <p:cNvSpPr txBox="1"/>
          <p:nvPr>
            <p:custDataLst>
              <p:tags r:id="rId78"/>
            </p:custDataLst>
          </p:nvPr>
        </p:nvSpPr>
        <p:spPr>
          <a:xfrm>
            <a:off x="0" y="425014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 panose="020F0502020204030204" pitchFamily="34" charset="0"/>
              </a:rPr>
              <a:t>38%</a:t>
            </a:r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964" name="OTLSHAPE_T_f23e460505c24ee88159b421b810b7e4_StartDate" hidden="1"/>
          <p:cNvSpPr txBox="1"/>
          <p:nvPr>
            <p:custDataLst>
              <p:tags r:id="rId79"/>
            </p:custDataLst>
          </p:nvPr>
        </p:nvSpPr>
        <p:spPr>
          <a:xfrm>
            <a:off x="0" y="44051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65" name="OTLSHAPE_T_f23e460505c24ee88159b421b810b7e4_EndDate" hidden="1"/>
          <p:cNvSpPr txBox="1"/>
          <p:nvPr>
            <p:custDataLst>
              <p:tags r:id="rId80"/>
            </p:custDataLst>
          </p:nvPr>
        </p:nvSpPr>
        <p:spPr>
          <a:xfrm>
            <a:off x="0" y="44051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66" name="OTLSHAPE_T_f23e460505c24ee88159b421b810b7e4_JoinedDate"/>
          <p:cNvSpPr txBox="1"/>
          <p:nvPr>
            <p:custDataLst>
              <p:tags r:id="rId81"/>
            </p:custDataLst>
          </p:nvPr>
        </p:nvSpPr>
        <p:spPr>
          <a:xfrm>
            <a:off x="4435332" y="4119203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Mar 14 - May 2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67" name="OTLSHAPE_T_f23e460505c24ee88159b421b810b7e4_Title"/>
          <p:cNvSpPr txBox="1"/>
          <p:nvPr>
            <p:custDataLst>
              <p:tags r:id="rId82"/>
            </p:custDataLst>
          </p:nvPr>
        </p:nvSpPr>
        <p:spPr>
          <a:xfrm>
            <a:off x="127000" y="41114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Task 3</a:t>
            </a:r>
            <a:endParaRPr lang="en-GB" sz="11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68" name="OTLSHAPE_T_82d1b7aae77d41a2be14d69f5e501b1b_Shape"/>
          <p:cNvSpPr/>
          <p:nvPr>
            <p:custDataLst>
              <p:tags r:id="rId83"/>
            </p:custDataLst>
          </p:nvPr>
        </p:nvSpPr>
        <p:spPr>
          <a:xfrm>
            <a:off x="3281303" y="4425315"/>
            <a:ext cx="5943600" cy="203200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69" name="OTLSHAPE_T_82d1b7aae77d41a2be14d69f5e501b1b_ShapePercentage" hidden="1"/>
          <p:cNvSpPr/>
          <p:nvPr>
            <p:custDataLst>
              <p:tags r:id="rId84"/>
            </p:custDataLst>
          </p:nvPr>
        </p:nvSpPr>
        <p:spPr>
          <a:xfrm>
            <a:off x="3281303" y="4425315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70" name="OTLSHAPE_T_82d1b7aae77d41a2be14d69f5e501b1b_Duration" hidden="1"/>
          <p:cNvSpPr txBox="1"/>
          <p:nvPr>
            <p:custDataLst>
              <p:tags r:id="rId85"/>
            </p:custDataLst>
          </p:nvPr>
        </p:nvSpPr>
        <p:spPr>
          <a:xfrm>
            <a:off x="0" y="442531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chemeClr val="dk1"/>
                </a:solidFill>
                <a:latin typeface="Calibri" panose="020F0502020204030204" pitchFamily="34" charset="0"/>
              </a:rPr>
              <a:t>210 days</a:t>
            </a:r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71" name="OTLSHAPE_T_82d1b7aae77d41a2be14d69f5e501b1b_TextPercentage" hidden="1"/>
          <p:cNvSpPr txBox="1"/>
          <p:nvPr>
            <p:custDataLst>
              <p:tags r:id="rId86"/>
            </p:custDataLst>
          </p:nvPr>
        </p:nvSpPr>
        <p:spPr>
          <a:xfrm>
            <a:off x="0" y="458034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rgbClr val="C0504D"/>
                </a:solidFill>
                <a:latin typeface="Calibri" panose="020F0502020204030204" pitchFamily="34" charset="0"/>
              </a:rPr>
              <a:t>40%</a:t>
            </a:r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972" name="OTLSHAPE_T_82d1b7aae77d41a2be14d69f5e501b1b_StartDate" hidden="1"/>
          <p:cNvSpPr txBox="1"/>
          <p:nvPr>
            <p:custDataLst>
              <p:tags r:id="rId87"/>
            </p:custDataLst>
          </p:nvPr>
        </p:nvSpPr>
        <p:spPr>
          <a:xfrm>
            <a:off x="0" y="47353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73" name="OTLSHAPE_T_82d1b7aae77d41a2be14d69f5e501b1b_EndDate" hidden="1"/>
          <p:cNvSpPr txBox="1"/>
          <p:nvPr>
            <p:custDataLst>
              <p:tags r:id="rId88"/>
            </p:custDataLst>
          </p:nvPr>
        </p:nvSpPr>
        <p:spPr>
          <a:xfrm>
            <a:off x="0" y="47353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74" name="OTLSHAPE_T_82d1b7aae77d41a2be14d69f5e501b1b_JoinedDate"/>
          <p:cNvSpPr txBox="1"/>
          <p:nvPr>
            <p:custDataLst>
              <p:tags r:id="rId89"/>
            </p:custDataLst>
          </p:nvPr>
        </p:nvSpPr>
        <p:spPr>
          <a:xfrm>
            <a:off x="9272650" y="4449403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Mar 25 - Oct 20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75" name="OTLSHAPE_T_82d1b7aae77d41a2be14d69f5e501b1b_Title"/>
          <p:cNvSpPr txBox="1"/>
          <p:nvPr>
            <p:custDataLst>
              <p:tags r:id="rId90"/>
            </p:custDataLst>
          </p:nvPr>
        </p:nvSpPr>
        <p:spPr>
          <a:xfrm>
            <a:off x="127000" y="44416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Task 4</a:t>
            </a:r>
            <a:endParaRPr lang="en-GB" sz="11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76" name="OTLSHAPE_T_23b42cadd9bc437fb739c68c62737c3a_Shape"/>
          <p:cNvSpPr/>
          <p:nvPr>
            <p:custDataLst>
              <p:tags r:id="rId91"/>
            </p:custDataLst>
          </p:nvPr>
        </p:nvSpPr>
        <p:spPr>
          <a:xfrm>
            <a:off x="9221870" y="4755515"/>
            <a:ext cx="7366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77" name="OTLSHAPE_T_23b42cadd9bc437fb739c68c62737c3a_ShapePercentage" hidden="1"/>
          <p:cNvSpPr/>
          <p:nvPr>
            <p:custDataLst>
              <p:tags r:id="rId92"/>
            </p:custDataLst>
          </p:nvPr>
        </p:nvSpPr>
        <p:spPr>
          <a:xfrm>
            <a:off x="9221870" y="47555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78" name="OTLSHAPE_T_23b42cadd9bc437fb739c68c62737c3a_Duration" hidden="1"/>
          <p:cNvSpPr txBox="1"/>
          <p:nvPr>
            <p:custDataLst>
              <p:tags r:id="rId93"/>
            </p:custDataLst>
          </p:nvPr>
        </p:nvSpPr>
        <p:spPr>
          <a:xfrm>
            <a:off x="0" y="47555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chemeClr val="dk1"/>
                </a:solidFill>
                <a:latin typeface="Calibri" panose="020F0502020204030204" pitchFamily="34" charset="0"/>
              </a:rPr>
              <a:t>26 days</a:t>
            </a:r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79" name="OTLSHAPE_T_23b42cadd9bc437fb739c68c62737c3a_TextPercentage" hidden="1"/>
          <p:cNvSpPr txBox="1"/>
          <p:nvPr>
            <p:custDataLst>
              <p:tags r:id="rId94"/>
            </p:custDataLst>
          </p:nvPr>
        </p:nvSpPr>
        <p:spPr>
          <a:xfrm>
            <a:off x="0" y="49105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980" name="OTLSHAPE_T_23b42cadd9bc437fb739c68c62737c3a_StartDate" hidden="1"/>
          <p:cNvSpPr txBox="1"/>
          <p:nvPr>
            <p:custDataLst>
              <p:tags r:id="rId95"/>
            </p:custDataLst>
          </p:nvPr>
        </p:nvSpPr>
        <p:spPr>
          <a:xfrm>
            <a:off x="0" y="49105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81" name="OTLSHAPE_T_23b42cadd9bc437fb739c68c62737c3a_EndDate" hidden="1"/>
          <p:cNvSpPr txBox="1"/>
          <p:nvPr>
            <p:custDataLst>
              <p:tags r:id="rId96"/>
            </p:custDataLst>
          </p:nvPr>
        </p:nvSpPr>
        <p:spPr>
          <a:xfrm>
            <a:off x="0" y="49105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82" name="OTLSHAPE_T_23b42cadd9bc437fb739c68c62737c3a_JoinedDate"/>
          <p:cNvSpPr txBox="1"/>
          <p:nvPr>
            <p:custDataLst>
              <p:tags r:id="rId97"/>
            </p:custDataLst>
          </p:nvPr>
        </p:nvSpPr>
        <p:spPr>
          <a:xfrm>
            <a:off x="10008149" y="4779603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Oct 21 - Nov 15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83" name="OTLSHAPE_T_23b42cadd9bc437fb739c68c62737c3a_Title"/>
          <p:cNvSpPr txBox="1"/>
          <p:nvPr>
            <p:custDataLst>
              <p:tags r:id="rId98"/>
            </p:custDataLst>
          </p:nvPr>
        </p:nvSpPr>
        <p:spPr>
          <a:xfrm>
            <a:off x="127000" y="47718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Task 4</a:t>
            </a:r>
            <a:endParaRPr lang="en-GB" sz="11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84" name="OTLSHAPE_T_fe82a054eb724851a93f6a606432bfac_Shape"/>
          <p:cNvSpPr/>
          <p:nvPr>
            <p:custDataLst>
              <p:tags r:id="rId99"/>
            </p:custDataLst>
          </p:nvPr>
        </p:nvSpPr>
        <p:spPr>
          <a:xfrm>
            <a:off x="9957368" y="5085715"/>
            <a:ext cx="990600" cy="203200"/>
          </a:xfrm>
          <a:prstGeom prst="homePlat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85" name="OTLSHAPE_T_fe82a054eb724851a93f6a606432bfac_ShapePercentage" hidden="1"/>
          <p:cNvSpPr/>
          <p:nvPr>
            <p:custDataLst>
              <p:tags r:id="rId100"/>
            </p:custDataLst>
          </p:nvPr>
        </p:nvSpPr>
        <p:spPr>
          <a:xfrm>
            <a:off x="9957368" y="5085715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86" name="OTLSHAPE_T_fe82a054eb724851a93f6a606432bfac_Duration" hidden="1"/>
          <p:cNvSpPr txBox="1"/>
          <p:nvPr>
            <p:custDataLst>
              <p:tags r:id="rId101"/>
            </p:custDataLst>
          </p:nvPr>
        </p:nvSpPr>
        <p:spPr>
          <a:xfrm>
            <a:off x="0" y="50857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mtClean="0">
                <a:solidFill>
                  <a:schemeClr val="lt1"/>
                </a:solidFill>
                <a:latin typeface="Calibri" panose="020F0502020204030204" pitchFamily="34" charset="0"/>
              </a:rPr>
              <a:t>35 days</a:t>
            </a:r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987" name="OTLSHAPE_T_fe82a054eb724851a93f6a606432bfac_TextPercentage" hidden="1"/>
          <p:cNvSpPr txBox="1"/>
          <p:nvPr>
            <p:custDataLst>
              <p:tags r:id="rId102"/>
            </p:custDataLst>
          </p:nvPr>
        </p:nvSpPr>
        <p:spPr>
          <a:xfrm>
            <a:off x="0" y="52407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988" name="OTLSHAPE_T_fe82a054eb724851a93f6a606432bfac_StartDate" hidden="1"/>
          <p:cNvSpPr txBox="1"/>
          <p:nvPr>
            <p:custDataLst>
              <p:tags r:id="rId103"/>
            </p:custDataLst>
          </p:nvPr>
        </p:nvSpPr>
        <p:spPr>
          <a:xfrm>
            <a:off x="0" y="52407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89" name="OTLSHAPE_T_fe82a054eb724851a93f6a606432bfac_EndDate" hidden="1"/>
          <p:cNvSpPr txBox="1"/>
          <p:nvPr>
            <p:custDataLst>
              <p:tags r:id="rId104"/>
            </p:custDataLst>
          </p:nvPr>
        </p:nvSpPr>
        <p:spPr>
          <a:xfrm>
            <a:off x="0" y="52407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90" name="OTLSHAPE_T_fe82a054eb724851a93f6a606432bfac_JoinedDate"/>
          <p:cNvSpPr txBox="1"/>
          <p:nvPr>
            <p:custDataLst>
              <p:tags r:id="rId105"/>
            </p:custDataLst>
          </p:nvPr>
        </p:nvSpPr>
        <p:spPr>
          <a:xfrm>
            <a:off x="10998243" y="5109803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Nov 16 - Dec 20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91" name="OTLSHAPE_T_fe82a054eb724851a93f6a606432bfac_Title"/>
          <p:cNvSpPr txBox="1"/>
          <p:nvPr>
            <p:custDataLst>
              <p:tags r:id="rId106"/>
            </p:custDataLst>
          </p:nvPr>
        </p:nvSpPr>
        <p:spPr>
          <a:xfrm>
            <a:off x="127000" y="51020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20" smtClean="0">
                <a:solidFill>
                  <a:schemeClr val="dk1"/>
                </a:solidFill>
                <a:latin typeface="Calibri" panose="020F0502020204030204" pitchFamily="34" charset="0"/>
              </a:rPr>
              <a:t>Task 6</a:t>
            </a:r>
            <a:endParaRPr lang="en-GB" sz="1100" b="1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08694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lZlcnNpb24iOnsiJGlkIjoiMiIsIlZlcnNpb24iOiIzLjEuMyIsIk9yaWdpbmFsQXNzZW1ibHlWZXJzaW9uIjoiMS4wMC4wMC4wMCIsIkVkaXRpb24iOiJQbHVzIiwiSXNQbHVzRWRpdGlvbiI6dHJ1ZX0sIkVmZmVjdCI6MSwiU3R5bGUiOnsiJGlkIjoiMyIsIlRpbWViYW5kU3R5bGUiOnsiJGlkIjoiNCIsIlNjYWxlTWFya2luZyI6MCwiU2hhcGUiOjAsIlNoYXBlU3R5bGUiOnsiJGlkIjoiNSIsIk1hcmdpbiI6eyIkaWQiOiI2IiwiVG9wIjowLCJMZWZ0IjoxMiwiUmlnaHQiOjEyLCJCb3R0b20iOjB9LCJQYWRkaW5nIjp7IiRpZCI6IjciLCJUb3AiOjUsIkxlZnQiOjAsIlJpZ2h0IjowLCJCb3R0b20iOjV9LCJCYWNrZ3JvdW5kIjp7IiRpZCI6IjgiLCJDb2xvciI6eyIkaWQiOiI5IiwiQSI6MjU1LCJSIjozMSwiRyI6NzMsIkIiOjEy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NS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SIsIlRvcCI6MCwiTGVmdCI6MjUsIlJpZ2h0IjowLCJCb3R0b20iOjB9LCJQYWRkaW5nIjp7IiRpZCI6IjI2IiwiVG9wIjowLCJMZWZ0IjowLCJSaWdodCI6MCwiQm90dG9tIjowfSwiQmFja2dyb3VuZCI6eyIkaWQiOiIyNyIsIkNvbG9yIjp7IiRpZCI6IjI4IiwiQSI6MjU1LCJSIjoyNTUsIkciOjI1NSwiQiI6MjU1fX0sIklzVmlzaWJsZSI6dHJ1ZSwiV2lkdGgiOjAuMCwiSGVpZ2h0IjowLjAsIkJvcmRlclN0eWxlIjpudWxsLCJQYXJlbnRTdHlsZSI6bnVsbH0sIlRvZGF5VGV4dFN0eWxlIjp7IiRpZCI6IjI5IiwiRm9udFNldHRpbmdzIjp7IiRpZCI6IjMwIiwiRm9udFNpemUiOjEyLCJGb250TmFtZSI6IkNhbGlicmkiLCJJc0JvbGQiOmZhbHNlLCJJc0l0YWxpYyI6ZmFsc2UsIklzVW5kZXJsaW5lZCI6ZmFsc2UsIlBhcmVudFN0eWxlIjpudWxsfSwiQXV0b1NpemUiOjAsIkZvcmVncm91bmQiOnsiJGlkIjoiMzEiLCJDb2xvciI6eyIkaWQiOiI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yIsIlRvcCI6MCwiTGVmdCI6MCwiUmlnaHQiOjAsIkJvdHRvbSI6MH0sIlBhZGRpbmciOnsiJGlkIjoiMzQiLCJUb3AiOjAsIkxlZnQiOjAsIlJpZ2h0IjowLCJCb3R0b20iOjB9LCJCYWNrZ3JvdW5kIjp7IiRpZCI6IjM1IiwiQ29sb3IiOnsiJGlkIjoiMzYiLCJBIjoyNTUsIlIiOjI1NSwiRyI6MjU1LCJCIjoyNTV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MiwiRm9udE5hbWUiOiJDYWxpYnJpIiwiSXNCb2xkIjpmYWxzZSwiSXNJdGFsaWMiOmZhbHNlLCJJc1VuZGVybGluZWQiOmZhbHNlLCJQYXJlbnRTdHlsZSI6bnVsbH0sIkF1dG9TaXplIjowLCJGb3JlZ3JvdW5kIjp7IiRpZCI6IjQ0IiwiQ29sb3IiOnsiJGlkIjoiND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pZCI6IjQ5IiwiQSI6ODksIlIiOjAsIkciOjAsIkIiOjB9fSwiSXNWaXNpYmxlIjp0cnVlLCJXaWR0aCI6MC4wLCJIZWlnaHQiOjAuMCwiQm9yZGVyU3R5bGUiOm51bGwsIlBhcmVudFN0eWxlIjpudWxsfSwiRWxhcHNlZFRpbWVCYWNrZ3JvdW5kIjp7IiRpZCI6IjUwIiwiQ29sb3IiOnsiJGlkIjoiNTEiLCJBIjoxOTEsIlIiOjI1NSwiRyI6MCwiQiI6MH19LCJBcHBlbmRZZWFyT25ZZWFyQ2hhbmdlIjp0cnVlLCJFbGFwc2VkVGltZUZvcm1hdCI6MiwiVG9kYXlNYXJrZXJQb3NpdGlvbiI6MiwiUXVpY2tQb3NpdGlvbiI6MywiQWJzb2x1dGVQb3NpdGlvbiI6MTk5LjgsIk1hcmdpbiI6eyIkaWQiOiI1MiIsIlRvcCI6MCwiTGVmdCI6MTAsIlJpZ2h0IjoxMCwiQm90dG9tIjowfSwiUGFkZGluZyI6eyIkaWQiOiI1MyIsIlRvcCI6MCwiTGVmdCI6MCwiUmlnaHQiOjAsIkJvdHRvbSI6MH0sIkJhY2tncm91bmQiOnsiJGlkIjoiNTQiLCJDb2xvciI6eyIkaWQiOiI1NSIsIkEiOjI1NSwiUiI6MzEsIkciOjczLCJCIjoxMjV9fSwiSXNWaXNpYmxlIjp0cnVlLCJXaWR0aCI6MC4wLCJIZWlnaHQiOjAuMCwiQm9yZGVyU3R5bGUiOm51bGwsIlBhcmVudFN0eWxlIjpudWxsfSwiRGVmYXVsdE1pbGVzdG9uZVN0eWxlIjp7IiRpZCI6IjU2IiwiU2hhcGUiOjAsIkNvbm5lY3Rvck1hcmdpbiI6eyIkaWQiOiI1NyIsIlRvcCI6MCwiTGVmdCI6MiwiUmlnaHQiOjIsIkJvdHRvbSI6MH0sIkNvbm5lY3RvclN0eWxlIjp7IiRpZCI6IjU4IiwiTGluZUNvbG9yIjp7IiRpZCI6IjU5IiwiJHR5cGUiOiJOTFJFLkNvbW1vbi5Eb20uU29saWRDb2xvckJydXNoLCBOTFJFLkNvbW1vbiIsIkNvbG9yIjp7IiRpZCI6IjYwIiwiQSI6MjU1LCJSIjo3OSwiRyI6MTI5LCJCIjoxODl9fSwiTGluZVdlaWdodCI6MS4wLCJMaW5lVHlwZSI6MCwiUGFyZW50U3R5bGUiOm51bGx9LCJJc0JlbG93VGltZWJhbmQiOmZhbHNlLCJIaWRlRGF0ZSI6ZmFsc2UsIlNoYXBlU2l6ZSI6MSwiU3BhY2luZyI6MS4wLCJQYWRkaW5nIjp7IiRpZCI6IjYxIiwiVG9wIjo3LCJMZWZ0IjozLCJSaWdodCI6MCwiQm90dG9tIjoyfSwiU2hhcGVTdHlsZSI6eyIkaWQiOiI2MiIsIk1hcmdpbiI6eyIkaWQiOiI2MyIsIlRvcCI6MCwiTGVmdCI6MCwiUmlnaHQiOjAsIkJvdHRvbSI6MH0sIlBhZGRpbmciOnsiJGlkIjoiNjQiLCJUb3AiOjAsIkxlZnQiOjAsIlJpZ2h0IjowLCJCb3R0b20iOjB9LCJCYWNrZ3JvdW5kIjp7IiRpZCI6IjY1IiwiQ29sb3IiOnsiJGlkIjoiNjYiLCJBIjoyNTUsIlIiOjAsIkciOjExNCwiQiI6MTg4fX0sIklzVmlzaWJsZSI6dHJ1ZSwiV2lkdGgiOjE4LjAsIkhlaWdodCI6MjAuMCwiQm9yZGVyU3R5bGUiOnsiJGlkIjoiNjciLCJMaW5lQ29sb3IiOnsiJGlkIjoiNjgiLCIkdHlwZSI6Ik5MUkUuQ29tbW9uLkRvbS5Tb2xpZENvbG9yQnJ1c2gsIE5MUkUuQ29tbW9uIiwiQ29sb3IiOnsiJGlkIjoiNjkiLCJBIjoyNTUsIlIiOjI1NSwiRyI6MCwiQiI6MH19LCJMaW5lV2VpZ2h0IjowLjAsIkxpbmVUeXBlIjowLCJQYXJlbnRTdHlsZSI6bnVsbH0sIlBhcmVudFN0eWxlIjpudWxsfSwiVGl0bGVTdHlsZSI6eyIkaWQiOiI3MCIsIkZvbnRTZXR0aW5ncyI6eyIkaWQiOiI3MSIsIkZvbnRTaXplIjoxMSwiRm9udE5hbWUiOiJDYWxpYnJpIiwiSXNCb2xkIjpmYWxzZSwiSXNJdGFsaWMiOmZhbHNlLCJJc1VuZGVybGluZWQiOmZhbHNlLCJQYXJlbnRTdHlsZSI6bnVsbH0sIkF1dG9TaXplIjowLCJGb3JlZ3JvdW5kIjp7IiRpZCI6IjcyIiwiQ29sb3IiOnsiJGlkIjoiN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QiLCJUb3AiOjAsIkxlZnQiOjAsIlJpZ2h0IjowLCJCb3R0b20iOjB9LCJQYWRkaW5nIjp7IiRpZCI6Ijc1IiwiVG9wIjowLCJMZWZ0IjowLCJSaWdodCI6MCwiQm90dG9tIjowfSwiQmFja2dyb3VuZCI6eyIkaWQiOiI3NiIsIkNvbG9yIjp7IiRyZWYiOiI0OSJ9fSwiSXNWaXNpYmxlIjp0cnVlLCJXaWR0aCI6MC4wLCJIZWlnaHQiOjAuMCwiQm9yZGVyU3R5bGUiOm51bGwsIlBhcmVudFN0eWxlIjpudWxsfSwiRGF0ZVN0eWxlIjp7IiRpZCI6Ijc3IiwiRm9udFNldHRpbmdzIjp7IiRpZCI6Ijc4IiwiRm9udFNpemUiOjEwLCJGb250TmFtZSI6IkNhbGlicmkiLCJJc0JvbGQiOmZhbHNlLCJJc0l0YWxpYyI6ZmFsc2UsIklzVW5kZXJsaW5lZCI6ZmFsc2UsIlBhcmVudFN0eWxlIjpudWxsfSwiQXV0b1NpemUiOjAsIkZvcmVncm91bmQiOnsiJGlkIjoiNzkiLCJDb2xvciI6eyIkaWQiOiI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iLCJUb3AiOjAsIkxlZnQiOjAsIlJpZ2h0IjowLCJCb3R0b20iOjB9LCJQYWRkaW5nIjp7IiRpZCI6IjgyIiwiVG9wIjowLCJMZWZ0IjowLCJSaWdodCI6MCwiQm90dG9tIjowfSwiQmFja2dyb3VuZCI6eyIkaWQiOiI4MyIsIkNvbG9yIjp7IiRyZWYiOiI0OSJ9fSwiSXNWaXNpYmxlIjp0cnVlLCJXaWR0aCI6MC4wLCJIZWlnaHQiOjAuMCwiQm9yZGVyU3R5bGUiOm51bGwsIlBhcmVudFN0eWxlIjpudWxsfSwiRGF0ZUZvcm1hdCI6eyIkaWQiOiI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UiLCJTaGFwZSI6MCwiU2hhcGVUaGlja25lc3MiOjEsIkR1cmF0aW9uRm9ybWF0IjowLCJJbmNsdWRlTm9uV29ya2luZ0RheXNJbkR1cmF0aW9uIjp0cnVlLCJQZXJjZW50YWdlQ29tcGxl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wIiwiVG9wIjowLCJMZWZ0IjowLCJSaWdodCI6MCwiQm90dG9tIjowfSwiUGFkZGluZyI6eyIkaWQiOiI5MSIsIlRvcCI6MCwiTGVmdCI6MCwiUmlnaHQiOjAsIkJvdHRvbSI6MH0sIkJhY2tncm91bmQiOnsiJGlkIjoiOTIiLCJDb2xvciI6eyIkcmVmIjoiNDkifX0sIklzVmlzaWJsZSI6dHJ1ZSwiV2lkdGgiOjAuMCwiSGVpZ2h0IjowLjAsIkJvcmRlclN0eWxlIjpudWxsLCJQYXJlbnRTdHlsZSI6bnVsbH0sIkR1cmF0aW9uU3R5bGUiOnsiJGlkIjoiOTMiLCJGb250U2V0dGluZ3MiOnsiJGlkIjoiOTQiLCJGb250U2l6ZSI6MTAsIkZvbnROYW1lIjoiQ2FsaWJyaSIsIklzQm9sZCI6ZmFsc2UsIklzSXRhbGljIjpmYWxzZSwiSXNVbmRlcmxpbmVkIjpmYWxzZSwiUGFyZW50U3R5bGUiOm51bGx9LCJBdXRvU2l6ZSI6MCwiRm9yZWdyb3VuZCI6eyIkaWQiOiI5NSIsIkNvbG9yIjp7IiRpZCI6Ij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0OS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xMCwiSXNCZWxvd1RpbWViYW5kIjp0cnVlLCJQZXJjZW50YWdlQ29tcGxldGVTaGFwZU9wYWNpdHkiOjM1LCJTaGFwZVN0eWxlIjp7IiRpZCI6IjEwNiIsIk1hcmdpbiI6eyIkaWQiOiIxMDciLCJUb3AiOjAsIkxlZnQiOjQsIlJpZ2h0Ijo0LCJCb3R0b20iOjB9LCJQYWRkaW5nIjp7IiRpZCI6IjEwOCIsIlRvcCI6MCwiTGVmdCI6MCwiUmlnaHQiOjAsIkJvdHRvbSI6MH0sIkJhY2tncm91bmQiOnsiJGlkIjoiMTA5IiwiQ29sb3IiOnsiJGlkIjoiMTEwIiwiQSI6MjU1LCJSIjowLCJHIjoxMTQsIkIiOjE4OH19LCJJc1Zpc2libGUiOnRydWUsIldpZHRoIjowLjAsIkhlaWdodCI6MTYuMCwiQm9yZGVyU3R5bGUiOnsiJGlkIjoiMTExIiwiTGluZUNvbG9yIjp7IiRpZCI6IjExMiIsIiR0eXBlIjoiTkxSRS5Db21tb24uRG9tLlNvbGlkQ29sb3JCcnVzaCwgTkxSRS5Db21tb24iLCJDb2xvciI6eyIkaWQiOiIxMTMiLCJBIjoyNTUsIlIiOjI1NSwiRyI6MCwiQiI6MH19LCJMaW5lV2VpZ2h0IjowLjAsIkxpbmVUeXBlIjowLCJQYXJlbnRTdHlsZSI6bnVsbH0sIlBhcmVudFN0eWxlIjpudWxsfSwiVGl0bGVTdHlsZSI6eyIkaWQiOiIxMTQiLCJGb250U2V0dGluZ3MiOnsiJGlkIjoiMTE1IiwiRm9udFNpemUiOjExLCJGb250TmFtZSI6IkNhbGlicmkiLCJJc0JvbGQiOmZhbHNlLCJJc0l0YWxpYyI6ZmFsc2UsIklzVW5kZXJsaW5lZCI6ZmFsc2UsIlBhcmVudFN0eWxlIjpudWxsfSwiQXV0b1NpemUiOjAsIkZvcmVncm91bmQiOnsiJGlkIjoiMTE2IiwiQ29sb3IiOnsiJGlkIjoiMTE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OCIsIlRvcCI6MCwiTGVmdCI6MCwiUmlnaHQiOjAsIkJvdHRvbSI6MH0sIlBhZGRpbmciOnsiJGlkIjoiMTE5IiwiVG9wIjowLCJMZWZ0IjowLCJSaWdodCI6MCwiQm90dG9tIjowfSwiQmFja2dyb3VuZCI6eyIkaWQiOiIxMjAiLCJDb2xvciI6eyIkcmVmIjoiNDkifX0sIklzVmlzaWJsZSI6dHJ1ZSwiV2lkdGgiOjAuMCwiSGVpZ2h0IjowLjAsIkJvcmRlclN0eWxlIjpudWxsLCJQYXJlbnRTdHlsZSI6bnVsbH0sIkRhdGVTdHlsZSI6eyIkaWQiOiIxMjEiLCJGb250U2V0dGluZ3MiOnsiJGlkIjoiMTIyIiwiRm9udFNpemUiOjEyLCJGb250TmFtZSI6IkNhbGlicmkiLCJJc0JvbGQiOmZhbHNlLCJJc0l0YWxpYyI6ZmFsc2UsIklzVW5kZXJsaW5lZCI6ZmFsc2UsIlBhcmVudFN0eWxlIjpudWxsfSwiQXV0b1NpemUiOjAsIkZvcmVncm91bmQiOnsiJGlkIjoiMTIzIiwiQ29sb3IiOnsiJGlkIjoiMTI0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NDk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CIsIlN0YXJ0RGF0ZSI6IjIwMTctMDEtMDVUMDA6MDA6MDBaIiwiRW5kRGF0ZSI6IjIwMTktMTItMjBUMjM6NTk6MDAiLCJGb3JtYXQiOiJNTU0iLCJUeXBlIjoyLCJBdXRvRGF0ZVJhbmdlIjp0cnVlLCJXb3JraW5nRGF5cyI6MTI3LCJUb2RheU1hcmtlclRleHQiOiJUb2RheSIsIkF1dG9TY2FsZVR5cGUiOnRydWV9LCJNaWxlc3RvbmVzIjpbeyIkaWQiOiIxMzEiLCJEYXRlIjoiMjAxOS0wMS0xMFQyMzo1OTowMFoiLCJTdHlsZSI6eyIkaWQiOiIxMzIiLCJTaGFwZSI6MiwiQ29ubmVjdG9yTWFyZ2luIjp7IiRyZWYiOiI1NyJ9LCJDb25uZWN0b3JTdHlsZSI6eyIkaWQiOiIxMzMiLCJMaW5lQ29sb3IiOnsiJGlkIjoiMTM0IiwiJHR5cGUiOiJOTFJFLkNvbW1vbi5Eb20uU29saWRDb2xvckJydXNoLCBOTFJFLkNvbW1vbiIsIkNvbG9yIjp7IiRpZCI6IjEzNSIsIkEiOjI1NSwiUiI6MTU1LCJHIjoxODcsIkIiOjg5fX0sIkxpbmVXZWlnaHQiOjEuMCwiTGluZVR5cGUiOjAsIlBhcmVudFN0eWxlIjp7IiRyZWYiOiI1OCJ9fSwiSXNCZWxvd1RpbWViYW5kIjpmYWxzZSwiSGlkZURhdGUiOmZhbHNlLCJTaGFwZVNpemUiOjEsIlNwYWNpbmciOjAuMCwiUGFkZGluZyI6eyIkaWQiOiIxMzYiLCJUb3AiOjAsIkxlZnQiOjAsIlJpZ2h0IjowLCJCb3R0b20iOjB9LCJTaGFwZVN0eWxlIjp7IiRpZCI6IjEzNyIsIk1hcmdpbiI6eyIkcmVmIjoiNjMifSwiUGFkZGluZyI6eyIkcmVmIjoiNjQifSwiQmFja2dyb3VuZCI6eyIkaWQiOiIxMzgiLCJDb2xvciI6eyIkaWQiOiIxMzkiLCJBIjoyNTUsIlIiOjE1NSwiRyI6MTg3LCJCIjo4OX19LCJJc1Zpc2libGUiOnRydWUsIldpZHRoIjoxMy4wLCJIZWlnaHQiOjEzLjAsIkJvcmRlclN0eWxlIjp7IiRpZCI6IjE0MCIsIkxpbmVDb2xvciI6eyIkcmVmIjoiNjgifSwiTGluZVdlaWdodCI6MC4wLCJMaW5lVHlwZSI6MCwiUGFyZW50U3R5bGUiOnsiJHJlZiI6IjY3In19LCJQYXJlbnRTdHlsZSI6eyIkcmVmIjoiNjIifX0sIlRpdGxlU3R5bGUiOnsiJGlkIjoiMTQxIiwiRm9udFNldHRpbmdzIjp7IiRpZCI6IjE0MiIsIkZvbnRTaXplIjoxMSwiRm9udE5hbWUiOiJDYWxpYnJpIiwiSXNCb2xkIjpmYWxzZSwiSXNJdGFsaWMiOmZhbHNlLCJJc1VuZGVybGluZWQiOmZhbHNlLCJQYXJlbnRTdHlsZSI6eyIkcmVmIjoiNzEifX0sIkF1dG9TaXplIjowLCJGb3JlZ3JvdW5kIjp7IiRyZWYiOiI3MiJ9LCJNYXhXaWR0aCI6NTUuMzc1MDM4MTQ2OTcyNjU2LCJNYXhIZWlnaHQiOiJJbmZpbml0eSIsIlNtYXJ0Rm9yZWdyb3VuZElzQWN0aXZlIjpmYWxzZSwiSG9yaXpvbnRhbEFsaWdubWVudCI6MCwiVmVydGljYWxBbGlnbm1lbnQiOjAsIlNtYXJ0Rm9yZWdyb3VuZCI6bnVsbCwiQmFja2dyb3VuZEZpbGxUeXBlIjowLCJNYXJnaW4iOnsiJHJlZiI6Ijc0In0sIlBhZGRpbmciOnsiJHJlZiI6Ijc1In0sIkJhY2tncm91bmQiOnsiJHJlZiI6Ijc2In0sIklzVmlzaWJsZSI6dHJ1ZSwiV2lkdGgiOjAuMCwiSGVpZ2h0IjowLjAsIkJvcmRlclN0eWxlIjp7IiRpZCI6IjE0MyIsIkxpbmVDb2xvciI6bnVsbCwiTGluZVdlaWdodCI6MC4wLCJMaW5lVHlwZSI6MCwiUGFyZW50U3R5bGUiOm51bGx9LCJQYXJlbnRTdHlsZSI6eyIkcmVmIjoiNzAifX0sIkRhdGVTdHlsZSI6eyIkaWQiOiIxNDQiLCJGb250U2V0dGluZ3MiOnsiJGlkIjoiMTQ1IiwiRm9udFNpemUiOjEwLCJGb250TmFtZSI6IkNhbGlicmkiLCJJc0JvbGQiOmZhbHNlLCJJc0l0YWxpYyI6ZmFsc2UsIklzVW5kZXJsaW5lZCI6ZmFsc2UsIlBhcmVudFN0eWxlIjp7IiRyZWYiOiI3OCJ9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nRydWUsIldpZHRoIjowLjAsIkhlaWdodCI6MC4wLCJCb3JkZXJTdHlsZSI6eyIkaWQiOiIxNDYiLCJMaW5lQ29sb3IiOm51bGwsIkxpbmVXZWlnaHQiOjAuMCwiTGluZVR5cGUiOjAsIlBhcmVudFN0eWxlIjpudWxsfSwiUGFyZW50U3R5bGUiOnsiJHJlZiI6Ijc3In19LCJEYXRlRm9ybWF0Ijp7IiRyZWYiOiI4NCJ9LCJJc1Zpc2libGUiOnRydWUsIlBhcmVudFN0eWxlIjp7IiRyZWYiOiI1NiJ9fSwiSW5kZXgiOjEsIlBlcmNlbnRhZ2VDb21wbGV0ZSI6bnVsbCwiUG9zaXRpb24iOnsiUmF0aW8iOjAuMCwiSXNDdXN0b20iOmZhbHNlfSwiRGF0ZUZvcm1hdCI6eyIkcmVmIjoiODQifSwiSWQiOiI2YWUzMWM5OS1mNjg2LTRhYWUtODQwZC1lMTEwNTY2ZWE2M2QiLCJJbXBvcnRJZCI6bnVsbCwiVGl0bGUiOiJNaWxlc3RvbmUgMSIsIk5vdGUiOm51bGwsIkh5cGVybGluayI6bnVsbCwiSXNDaGFuZ2VkIjpmYWxzZSwiSXNOZXciOnRydWV9LHsiJGlkIjoiMTQ3IiwiRGF0ZSI6IjIwMTktMDMtMDdUMjM6NTk6MDBaIiwiU3R5bGUiOnsiJGlkIjoiMTQ4IiwiU2hhcGUiOjIsIkNvbm5lY3Rvck1hcmdpbiI6eyIkcmVmIjoiNTcifSwiQ29ubmVjdG9yU3R5bGUiOnsiJGlkIjoiMTQ5IiwiTGluZUNvbG9yIjp7IiRpZCI6IjE1MCIsIiR0eXBlIjoiTkxSRS5Db21tb24uRG9tLlNvbGlkQ29sb3JCcnVzaCwgTkxSRS5Db21tb24iLCJDb2xvciI6eyIkaWQiOiIxNTEiLCJBIjoyNTUsIlIiOjIwMCwiRyI6ODAsIkIiOjgwfX0sIkxpbmVXZWlnaHQiOjEuMCwiTGluZVR5cGUiOjAsIlBhcmVudFN0eWxlIjp7IiRyZWYiOiI1OCJ9fSwiSXNCZWxvd1RpbWViYW5kIjpmYWxzZSwiSGlkZURhdGUiOmZhbHNlLCJTaGFwZVNpemUiOjEsIlNwYWNpbmciOjAuMCwiUGFkZGluZyI6eyIkaWQiOiIxNTIiLCJUb3AiOjAsIkxlZnQiOjAsIlJpZ2h0IjowLCJCb3R0b20iOjB9LCJTaGFwZVN0eWxlIjp7IiRpZCI6IjE1MyIsIk1hcmdpbiI6eyIkcmVmIjoiNjMifSwiUGFkZGluZyI6eyIkcmVmIjoiNjQifSwiQmFja2dyb3VuZCI6eyIkaWQiOiIxNTQiLCJDb2xvciI6eyIkaWQiOiIxNTUiLCJBIjoyNTUsIlIiOjE5MiwiRyI6ODAsIkIiOjc3fX0sIklzVmlzaWJsZSI6dHJ1ZSwiV2lkdGgiOjEzLjAsIkhlaWdodCI6MTMuMCwiQm9yZGVyU3R5bGUiOnsiJGlkIjoiMTU2IiwiTGluZUNvbG9yIjp7IiRyZWYiOiI2OCJ9LCJMaW5lV2VpZ2h0IjowLjAsIkxpbmVUeXBlIjowLCJQYXJlbnRTdHlsZSI6eyIkcmVmIjoiNjcifX0sIlBhcmVudFN0eWxlIjp7IiRyZWYiOiI2MiJ9fSwiVGl0bGVTdHlsZSI6eyIkaWQiOiIxNTciLCJGb250U2V0dGluZ3MiOnsiJGlkIjoiMTU4IiwiRm9udFNpemUiOjExLCJGb250TmFtZSI6IkNhbGlicmkiLCJJc0JvbGQiOmZhbHNlLCJJc0l0YWxpYyI6ZmFsc2UsIklzVW5kZXJsaW5lZCI6ZmFsc2UsIlBhcmVudFN0eWxlIjp7IiRyZWYiOiI3MSJ9fSwiQXV0b1NpemUiOjAsIkZvcmVncm91bmQiOnsiJHJlZiI6IjcyIn0sIk1heFdpZHRoIjo1NS4zNzUwMzgxNDY5NzI2NTYsIk1heEhlaWdodCI6IkluZmluaXR5IiwiU21hcnRGb3JlZ3JvdW5kSXNBY3RpdmUiOmZhbHNlLCJIb3Jpem9udGFsQWxpZ25tZW50IjowLCJWZXJ0aWNhbEFsaWdubWVudCI6MCwiU21hcnRGb3JlZ3JvdW5kIjpudWxsLCJCYWNrZ3JvdW5kRmlsbFR5cGUiOjAsIk1hcmdpbiI6eyIkcmVmIjoiNzQifSwiUGFkZGluZyI6eyIkcmVmIjoiNzUifSwiQmFja2dyb3VuZCI6eyIkcmVmIjoiNzYifSwiSXNWaXNpYmxlIjp0cnVlLCJXaWR0aCI6MC4wLCJIZWlnaHQiOjAuMCwiQm9yZGVyU3R5bGUiOnsiJGlkIjoiMTU5IiwiTGluZUNvbG9yIjpudWxsLCJMaW5lV2VpZ2h0IjowLjAsIkxpbmVUeXBlIjowLCJQYXJlbnRTdHlsZSI6bnVsbH0sIlBhcmVudFN0eWxlIjp7IiRyZWYiOiI3MCJ9fSwiRGF0ZVN0eWxlIjp7IiRpZCI6IjE2MCIsIkZvbnRTZXR0aW5ncyI6eyIkaWQiOiIxNjEiLCJGb250U2l6ZSI6MTAsIkZvbnROYW1lIjoiQ2FsaWJyaSIsIklzQm9sZCI6ZmFsc2UsIklzSXRhbGljIjpmYWxzZSwiSXNVbmRlcmxpbmVkIjpmYWxzZSwiUGFyZW50U3R5bGUiOnsiJHJlZiI6Ijc4In1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dHJ1ZSwiV2lkdGgiOjAuMCwiSGVpZ2h0IjowLjAsIkJvcmRlclN0eWxlIjp7IiRpZCI6IjE2MiIsIkxpbmVDb2xvciI6bnVsbCwiTGluZVdlaWdodCI6MC4wLCJMaW5lVHlwZSI6MCwiUGFyZW50U3R5bGUiOm51bGx9LCJQYXJlbnRTdHlsZSI6eyIkcmVmIjoiNzcifX0sIkRhdGVGb3JtYXQiOnsiJHJlZiI6Ijg0In0sIklzVmlzaWJsZSI6dHJ1ZSwiUGFyZW50U3R5bGUiOnsiJHJlZiI6IjU2In19LCJJbmRleCI6MiwiUGVyY2VudGFnZUNvbXBsZXRlIjpudWxsLCJQb3NpdGlvbiI6eyJSYXRpbyI6MC4xNzg3MjI1MjI4NzY4ODA3OCwiSXNDdXN0b20iOnRydWV9LCJEYXRlRm9ybWF0Ijp7IiRyZWYiOiI4NCJ9LCJJZCI6IjliMzlmZWZhLWQ4MjItNDQxZi1hYWVjLTI0OTgwMzNkOGJkMSIsIkltcG9ydElkIjpudWxsLCJUaXRsZSI6Ik1pbGVzdG9uZSAyIiwiTm90ZSI6bnVsbCwiSHlwZXJsaW5rIjpudWxsLCJJc0NoYW5nZWQiOmZhbHNlLCJJc05ldyI6dHJ1ZX0seyIkaWQiOiIxNjMiLCJEYXRlIjoiMjAxOS0wMy0xNFQyMzo1OTowMFoiLCJTdHlsZSI6eyIkaWQiOiIxNjQiLCJTaGFwZSI6MiwiQ29ubmVjdG9yTWFyZ2luIjp7IiRyZWYiOiI1NyJ9LCJDb25uZWN0b3JTdHlsZSI6eyIkaWQiOiIxNjUiLCJMaW5lQ29sb3IiOnsiJGlkIjoiMTY2IiwiJHR5cGUiOiJOTFJFLkNvbW1vbi5Eb20uU29saWRDb2xvckJydXNoLCBOTFJFLkNvbW1vbiIsIkNvbG9yIjp7IiRpZCI6IjE2NyIsIkEiOjI1NSwiUiI6MjAwLCJHIjo4MCwiQiI6ODB9fSwiTGluZVdlaWdodCI6MS4wLCJMaW5lVHlwZSI6MCwiUGFyZW50U3R5bGUiOnsiJHJlZiI6IjU4In19LCJJc0JlbG93VGltZWJhbmQiOmZhbHNlLCJIaWRlRGF0ZSI6ZmFsc2UsIlNoYXBlU2l6ZSI6MSwiU3BhY2luZyI6MC4wLCJQYWRkaW5nIjp7IiRpZCI6IjE2OCIsIlRvcCI6MCwiTGVmdCI6MCwiUmlnaHQiOjAsIkJvdHRvbSI6MH0sIlNoYXBlU3R5bGUiOnsiJGlkIjoiMTY5IiwiTWFyZ2luIjp7IiRyZWYiOiI2MyJ9LCJQYWRkaW5nIjp7IiRyZWYiOiI2NCJ9LCJCYWNrZ3JvdW5kIjp7IiRpZCI6IjE3MCIsIkNvbG9yIjp7IiRpZCI6IjE3MSIsIkEiOjI1NSwiUiI6MTkyLCJHIjo4MCwiQiI6Nzd9fSwiSXNWaXNpYmxlIjp0cnVlLCJXaWR0aCI6MTMuMCwiSGVpZ2h0IjoxMy4wLCJCb3JkZXJTdHlsZSI6eyIkaWQiOiIxNzIiLCJMaW5lQ29sb3IiOnsiJHJlZiI6IjY4In0sIkxpbmVXZWlnaHQiOjAuMCwiTGluZVR5cGUiOjAsIlBhcmVudFN0eWxlIjp7IiRyZWYiOiI2NyJ9fSwiUGFyZW50U3R5bGUiOnsiJHJlZiI6IjYyIn19LCJUaXRsZVN0eWxlIjp7IiRpZCI6IjE3MyIsIkZvbnRTZXR0aW5ncyI6eyIkaWQiOiIxNzQiLCJGb250U2l6ZSI6MTEsIkZvbnROYW1lIjoiQ2FsaWJyaSIsIklzQm9sZCI6ZmFsc2UsIklzSXRhbGljIjpmYWxzZSwiSXNVbmRlcmxpbmVkIjpmYWxzZSwiUGFyZW50U3R5bGUiOnsiJHJlZiI6IjcxIn19LCJBdXRvU2l6ZSI6MCwiRm9yZWdyb3VuZCI6eyIkcmVmIjoiNzIifSwiTWF4V2lkdGgiOjU1LjM3NTAzODE0Njk3MjY1NiwiTWF4SGVpZ2h0IjoiSW5maW5pdHkiLCJTbWFydEZvcmVncm91bmRJc0FjdGl2ZSI6ZmFsc2UsIkhvcml6b250YWxBbGlnbm1lbnQiOjAsIlZlcnRpY2FsQWxpZ25tZW50IjowLCJTbWFydEZvcmVncm91bmQiOm51bGwsIkJhY2tncm91bmRGaWxsVHlwZSI6MCwiTWFyZ2luIjp7IiRyZWYiOiI3NCJ9LCJQYWRkaW5nIjp7IiRyZWYiOiI3NSJ9LCJCYWNrZ3JvdW5kIjp7IiRyZWYiOiI3NiJ9LCJJc1Zpc2libGUiOnRydWUsIldpZHRoIjowLjAsIkhlaWdodCI6MC4wLCJCb3JkZXJTdHlsZSI6eyIkaWQiOiIxNzUiLCJMaW5lQ29sb3IiOm51bGwsIkxpbmVXZWlnaHQiOjAuMCwiTGluZVR5cGUiOjAsIlBhcmVudFN0eWxlIjpudWxsfSwiUGFyZW50U3R5bGUiOnsiJHJlZiI6IjcwIn19LCJEYXRlU3R5bGUiOnsiJGlkIjoiMTc2IiwiRm9udFNldHRpbmdzIjp7IiRpZCI6IjE3NyIsIkZvbnRTaXplIjoxMCwiRm9udE5hbWUiOiJDYWxpYnJpIiwiSXNCb2xkIjpmYWxzZSwiSXNJdGFsaWMiOmZhbHNlLCJJc1VuZGVybGluZWQiOmZhbHNlLCJQYXJlbnRTdHlsZSI6eyIkcmVmIjoiNzgifX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MTc4IiwiTGluZUNvbG9yIjpudWxsLCJMaW5lV2VpZ2h0IjowLjAsIkxpbmVUeXBlIjowLCJQYXJlbnRTdHlsZSI6bnVsbH0sIlBhcmVudFN0eWxlIjp7IiRyZWYiOiI3NyJ9fSwiRGF0ZUZvcm1hdCI6eyIkcmVmIjoiODQifSwiSXNWaXNpYmxlIjp0cnVlLCJQYXJlbnRTdHlsZSI6eyIkcmVmIjoiNTYifX0sIkluZGV4IjozLCJQZXJjZW50YWdlQ29tcGxldGUiOm51bGwsIlBvc2l0aW9uIjp7IlJhdGlvIjowLjEwOTE2NzExMzEyNzUzMTgzLCJJc0N1c3RvbSI6dHJ1ZX0sIkRhdGVGb3JtYXQiOnsiJHJlZiI6Ijg0In0sIklkIjoiMDQwNzJiNDMtNmI0MC00OGMwLTlkNDktMjY2NTQ5NWM1ZGI0IiwiSW1wb3J0SWQiOm51bGwsIlRpdGxlIjoiTWlsZXN0b25lIDMiLCJOb3RlIjpudWxsLCJIeXBlcmxpbmsiOm51bGwsIklzQ2hhbmdlZCI6ZmFsc2UsIklzTmV3Ijp0cnVlfSx7IiRpZCI6IjE3OSIsIkRhdGUiOiIyMDE5LTA2LTI5VDIzOjU5OjAwWiIsIlN0eWxlIjp7IiRpZCI6IjE4MCIsIlNoYXBlIjoxLCJDb25uZWN0b3JNYXJnaW4iOnsiJHJlZiI6IjU3In0sIkNvbm5lY3RvclN0eWxlIjp7IiRpZCI6IjE4MSIsIkxpbmVDb2xvciI6eyIkcmVmIjoiNTkifSwiTGluZVdlaWdodCI6MS4wLCJMaW5lVHlwZSI6MCwiUGFyZW50U3R5bGUiOnsiJHJlZiI6IjU4In19LCJJc0JlbG93VGltZWJhbmQiOmZhbHNlLCJIaWRlRGF0ZSI6ZmFsc2UsIlNoYXBlU2l6ZSI6MSwiU3BhY2luZyI6MC4wLCJQYWRkaW5nIjp7IiRpZCI6IjE4MiIsIlRvcCI6MCwiTGVmdCI6MCwiUmlnaHQiOjAsIkJvdHRvbSI6MH0sIlNoYXBlU3R5bGUiOnsiJGlkIjoiMTgzIiwiTWFyZ2luIjp7IiRyZWYiOiI2MyJ9LCJQYWRkaW5nIjp7IiRyZWYiOiI2NCJ9LCJCYWNrZ3JvdW5kIjp7IiRpZCI6IjE4NCIsIkNvbG9yIjp7IiRpZCI6IjE4NSIsIkEiOjI1NSwiUiI6NzksIkciOjEyOSwiQiI6MTg5fX0sIklzVmlzaWJsZSI6dHJ1ZSwiV2lkdGgiOjE4LjAsIkhlaWdodCI6MjAuMCwiQm9yZGVyU3R5bGUiOnsiJGlkIjoiMTg2IiwiTGluZUNvbG9yIjp7IiRyZWYiOiI2OCJ9LCJMaW5lV2VpZ2h0IjowLjAsIkxpbmVUeXBlIjowLCJQYXJlbnRTdHlsZSI6eyIkcmVmIjoiNjcifX0sIlBhcmVudFN0eWxlIjp7IiRyZWYiOiI2MiJ9fSwiVGl0bGVTdHlsZSI6eyIkaWQiOiIxODciLCJGb250U2V0dGluZ3MiOnsiJGlkIjoiMTg4IiwiRm9udFNpemUiOjExLCJGb250TmFtZSI6IkNhbGlicmkiLCJJc0JvbGQiOmZhbHNlLCJJc0l0YWxpYyI6ZmFsc2UsIklzVW5kZXJsaW5lZCI6ZmFsc2UsIlBhcmVudFN0eWxlIjp7IiRyZWYiOiI3MSJ9fSwiQXV0b1NpemUiOjAsIkZvcmVncm91bmQiOnsiJHJlZiI6IjcyIn0sIk1heFdpZHRoIjo1NS4zNzUwMzgxNDY5NzI2NTY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Tg5IiwiTGluZUNvbG9yIjpudWxsLCJMaW5lV2VpZ2h0IjowLjAsIkxpbmVUeXBlIjowLCJQYXJlbnRTdHlsZSI6bnVsbH0sIlBhcmVudFN0eWxlIjp7IiRyZWYiOiI3MCJ9fSwiRGF0ZVN0eWxlIjp7IiRpZCI6IjE5MCIsIkZvbnRTZXR0aW5ncyI6eyIkaWQiOiIxOTEiLCJGb250U2l6ZSI6MTAsIkZvbnROYW1lIjoiQ2FsaWJyaSIsIklzQm9sZCI6ZmFsc2UsIklzSXRhbGljIjpmYWxzZSwiSXNVbmRlcmxpbmVkIjpmYWxzZSwiUGFyZW50U3R5bGUiOnsiJHJlZiI6Ijc4In1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dHJ1ZSwiV2lkdGgiOjAuMCwiSGVpZ2h0IjowLjAsIkJvcmRlclN0eWxlIjp7IiRpZCI6IjE5MiIsIkxpbmVDb2xvciI6bnVsbCwiTGluZVdlaWdodCI6MC4wLCJMaW5lVHlwZSI6MCwiUGFyZW50U3R5bGUiOm51bGx9LCJQYXJlbnRTdHlsZSI6eyIkcmVmIjoiNzcifX0sIkRhdGVGb3JtYXQiOnsiJHJlZiI6Ijg0In0sIklzVmlzaWJsZSI6dHJ1ZSwiUGFyZW50U3R5bGUiOnsiJHJlZiI6IjU2In19LCJJbmRleCI6NCwiUGVyY2VudGFnZUNvbXBsZXRlIjpudWxsLCJQb3NpdGlvbiI6eyJSYXRpbyI6MC4wODQ3NzgzNjg5MTQ1Njg4NzIsIklzQ3VzdG9tIjp0cnVlfSwiRGF0ZUZvcm1hdCI6eyIkcmVmIjoiODQifSwiSWQiOiI2ZmNkOGM0OS1hMThjLTRjNWQtYWYyYi02NWZlNWE0ZmQwYzUiLCJJbXBvcnRJZCI6bnVsbCwiVGl0bGUiOiJNaWxlc3RvbmUgNCIsIk5vdGUiOm51bGwsIkh5cGVybGluayI6bnVsbCwiSXNDaGFuZ2VkIjpmYWxzZSwiSXNOZXciOnRydWV9LHsiJGlkIjoiMTkzIiwiRGF0ZSI6IjIwMTktMTAtMjBUMjM6NTk6MDBaIiwiU3R5bGUiOnsiJGlkIjoiMTk0IiwiU2hhcGUiOjEsIkNvbm5lY3Rvck1hcmdpbiI6eyIkcmVmIjoiNTcifSwiQ29ubmVjdG9yU3R5bGUiOnsiJGlkIjoiMTk1IiwiTGluZUNvbG9yIjp7IiRpZCI6IjE5NiIsIiR0eXBlIjoiTkxSRS5Db21tb24uRG9tLlNvbGlkQ29sb3JCcnVzaCwgTkxSRS5Db21tb24iLCJDb2xvciI6eyIkaWQiOiIxOTciLCJBIjoyNTUsIlIiOjE1NSwiRyI6MTg3LCJCIjo4OX19LCJMaW5lV2VpZ2h0IjoxLjAsIkxpbmVUeXBlIjowLCJQYXJlbnRTdHlsZSI6eyIkcmVmIjoiNTgifX0sIklzQmVsb3dUaW1lYmFuZCI6ZmFsc2UsIkhpZGVEYXRlIjpmYWxzZSwiU2hhcGVTaXplIjoxLCJTcGFjaW5nIjowLjAsIlBhZGRpbmciOnsiJGlkIjoiMTk4IiwiVG9wIjowLCJMZWZ0IjowLCJSaWdodCI6MCwiQm90dG9tIjowfSwiU2hhcGVTdHlsZSI6eyIkaWQiOiIxOTkiLCJNYXJnaW4iOnsiJHJlZiI6IjYzIn0sIlBhZGRpbmciOnsiJHJlZiI6IjY0In0sIkJhY2tncm91bmQiOnsiJGlkIjoiMjAwIiwiQ29sb3IiOnsiJGlkIjoiMjAxIiwiQSI6MjU1LCJSIjoxNTUsIkciOjE4NywiQiI6ODl9fSwiSXNWaXNpYmxlIjp0cnVlLCJXaWR0aCI6MTguMCwiSGVpZ2h0IjoyMC4wLCJCb3JkZXJTdHlsZSI6eyIkaWQiOiIyMDIiLCJMaW5lQ29sb3IiOnsiJHJlZiI6IjY4In0sIkxpbmVXZWlnaHQiOjAuMCwiTGluZVR5cGUiOjAsIlBhcmVudFN0eWxlIjp7IiRyZWYiOiI2NyJ9fSwiUGFyZW50U3R5bGUiOnsiJHJlZiI6IjYyIn19LCJUaXRsZVN0eWxlIjp7IiRpZCI6IjIwMyIsIkZvbnRTZXR0aW5ncyI6eyIkaWQiOiIyMDQiLCJGb250U2l6ZSI6MTEsIkZvbnROYW1lIjoiQ2FsaWJyaSIsIklzQm9sZCI6ZmFsc2UsIklzSXRhbGljIjpmYWxzZSwiSXNVbmRlcmxpbmVkIjpmYWxzZSwiUGFyZW50U3R5bGUiOnsiJHJlZiI6IjcxIn19LCJBdXRvU2l6ZSI6MCwiRm9yZWdyb3VuZCI6eyIkcmVmIjoiNzIifSwiTWF4V2lkdGgiOjU1LjM3NTAzODE0Njk3MjY1Ni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yMDUiLCJMaW5lQ29sb3IiOm51bGwsIkxpbmVXZWlnaHQiOjAuMCwiTGluZVR5cGUiOjAsIlBhcmVudFN0eWxlIjpudWxsfSwiUGFyZW50U3R5bGUiOnsiJHJlZiI6IjcwIn19LCJEYXRlU3R5bGUiOnsiJGlkIjoiMjA2IiwiRm9udFNldHRpbmdzIjp7IiRpZCI6IjIwNyIsIkZvbnRTaXplIjoxMCwiRm9udE5hbWUiOiJDYWxpYnJpIiwiSXNCb2xkIjpmYWxzZSwiSXNJdGFsaWMiOmZhbHNlLCJJc1VuZGVybGluZWQiOmZhbHNlLCJQYXJlbnRTdHlsZSI6eyIkcmVmIjoiNzgifX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0cnVlLCJXaWR0aCI6MC4wLCJIZWlnaHQiOjAuMCwiQm9yZGVyU3R5bGUiOnsiJGlkIjoiMjA4IiwiTGluZUNvbG9yIjpudWxsLCJMaW5lV2VpZ2h0IjowLjAsIkxpbmVUeXBlIjowLCJQYXJlbnRTdHlsZSI6bnVsbH0sIlBhcmVudFN0eWxlIjp7IiRyZWYiOiI3NyJ9fSwiRGF0ZUZvcm1hdCI6eyIkcmVmIjoiODQifSwiSXNWaXNpYmxlIjp0cnVlLCJQYXJlbnRTdHlsZSI6eyIkcmVmIjoiNTYifX0sIkluZGV4Ijo1LCJQZXJjZW50YWdlQ29tcGxldGUiOm51bGwsIlBvc2l0aW9uIjp7IlJhdGlvIjowLjA4NDc3ODM2ODkxNDU2ODg3MiwiSXNDdXN0b20iOnRydWV9LCJEYXRlRm9ybWF0Ijp7IiRyZWYiOiI4NCJ9LCJJZCI6IjQ2ZmFlOWIxLTFhMzQtNGZkNy05MTViLTYzMWQ5ZTc0YmFiYiIsIkltcG9ydElkIjpudWxsLCJUaXRsZSI6Ik1pbGVzdG9uZSA1IiwiTm90ZSI6bnVsbCwiSHlwZXJsaW5rIjpudWxsLCJJc0NoYW5nZWQiOmZhbHNlLCJJc05ldyI6dHJ1ZX0seyIkaWQiOiIyMDkiLCJEYXRlIjoiMjAxOS0xMS0zMFQyMzo1OTowMFoiLCJTdHlsZSI6eyIkaWQiOiIyMTAiLCJTaGFwZSI6MiwiQ29ubmVjdG9yTWFyZ2luIjp7IiRyZWYiOiI1NyJ9LCJDb25uZWN0b3JTdHlsZSI6eyIkaWQiOiIyMTEiLCJMaW5lQ29sb3IiOnsiJGlkIjoiMjEyIiwiJHR5cGUiOiJOTFJFLkNvbW1vbi5Eb20uU29saWRDb2xvckJydXNoLCBOTFJFLkNvbW1vbiIsIkNvbG9yIjp7IiRpZCI6IjIxMyIsIkEiOjI1NSwiUiI6MCwiRyI6MCwiQiI6MH19LCJMaW5lV2VpZ2h0IjoxLjAsIkxpbmVUeXBlIjowLCJQYXJlbnRTdHlsZSI6eyIkcmVmIjoiNTgifX0sIklzQmVsb3dUaW1lYmFuZCI6ZmFsc2UsIkhpZGVEYXRlIjpmYWxzZSwiU2hhcGVTaXplIjoxLCJTcGFjaW5nIjowLjAsIlBhZGRpbmciOnsiJGlkIjoiMjE0IiwiVG9wIjowLCJMZWZ0IjowLCJSaWdodCI6MCwiQm90dG9tIjowfSwiU2hhcGVTdHlsZSI6eyIkaWQiOiIyMTUiLCJNYXJnaW4iOnsiJHJlZiI6IjYzIn0sIlBhZGRpbmciOnsiJHJlZiI6IjY0In0sIkJhY2tncm91bmQiOnsiJGlkIjoiMjE2IiwiQ29sb3IiOnsiJGlkIjoiMjE3IiwiQSI6MjU1LCJSIjowLCJHIjowLCJCIjowfX0sIklzVmlzaWJsZSI6dHJ1ZSwiV2lkdGgiOjEzLjAsIkhlaWdodCI6MTMuMCwiQm9yZGVyU3R5bGUiOnsiJGlkIjoiMjE4IiwiTGluZUNvbG9yIjp7IiRyZWYiOiI2OCJ9LCJMaW5lV2VpZ2h0IjowLjAsIkxpbmVUeXBlIjowLCJQYXJlbnRTdHlsZSI6eyIkcmVmIjoiNjcifX0sIlBhcmVudFN0eWxlIjp7IiRyZWYiOiI2MiJ9fSwiVGl0bGVTdHlsZSI6eyIkaWQiOiIyMTkiLCJGb250U2V0dGluZ3MiOnsiJGlkIjoiMjIwIiwiRm9udFNpemUiOjExLCJGb250TmFtZSI6IkNhbGlicmkiLCJJc0JvbGQiOmZhbHNlLCJJc0l0YWxpYyI6ZmFsc2UsIklzVW5kZXJsaW5lZCI6ZmFsc2UsIlBhcmVudFN0eWxlIjp7IiRyZWYiOiI3MSJ9fSwiQXV0b1NpemUiOjAsIkZvcmVncm91bmQiOnsiJHJlZiI6IjcyIn0sIk1heFdpZHRoIjo1NS4zNzUwMzgxNDY5NzI2NTYsIk1heEhlaWdodCI6IkluZmluaXR5IiwiU21hcnRGb3JlZ3JvdW5kSXNBY3RpdmUiOmZhbHNlLCJIb3Jpem9udGFsQWxpZ25tZW50IjowLCJWZXJ0aWNhbEFsaWdubWVudCI6MCwiU21hcnRGb3JlZ3JvdW5kIjpudWxsLCJCYWNrZ3JvdW5kRmlsbFR5cGUiOjAsIk1hcmdpbiI6eyIkcmVmIjoiNzQifSwiUGFkZGluZyI6eyIkcmVmIjoiNzUifSwiQmFja2dyb3VuZCI6eyIkcmVmIjoiNzYifSwiSXNWaXNpYmxlIjp0cnVlLCJXaWR0aCI6MC4wLCJIZWlnaHQiOjAuMCwiQm9yZGVyU3R5bGUiOnsiJGlkIjoiMjIxIiwiTGluZUNvbG9yIjpudWxsLCJMaW5lV2VpZ2h0IjowLjAsIkxpbmVUeXBlIjowLCJQYXJlbnRTdHlsZSI6bnVsbH0sIlBhcmVudFN0eWxlIjp7IiRyZWYiOiI3MCJ9fSwiRGF0ZVN0eWxlIjp7IiRpZCI6IjIyMiIsIkZvbnRTZXR0aW5ncyI6eyIkaWQiOiIyMjMiLCJGb250U2l6ZSI6MTAsIkZvbnROYW1lIjoiQ2FsaWJyaSIsIklzQm9sZCI6ZmFsc2UsIklzSXRhbGljIjpmYWxzZSwiSXNVbmRlcmxpbmVkIjpmYWxzZSwiUGFyZW50U3R5bGUiOnsiJHJlZiI6Ijc4In1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dHJ1ZSwiV2lkdGgiOjAuMCwiSGVpZ2h0IjowLjAsIkJvcmRlclN0eWxlIjp7IiRpZCI6IjIyNCIsIkxpbmVDb2xvciI6bnVsbCwiTGluZVdlaWdodCI6MC4wLCJMaW5lVHlwZSI6MCwiUGFyZW50U3R5bGUiOm51bGx9LCJQYXJlbnRTdHlsZSI6eyIkcmVmIjoiNzcifX0sIkRhdGVGb3JtYXQiOnsiJHJlZiI6Ijg0In0sIklzVmlzaWJsZSI6dHJ1ZSwiUGFyZW50U3R5bGUiOnsiJHJlZiI6IjU2In19LCJJbmRleCI6NiwiUGVyY2VudGFnZUNvbXBsZXRlIjpudWxsLCJQb3NpdGlvbiI6eyJSYXRpbyI6MC4wLCJJc0N1c3RvbSI6ZmFsc2V9LCJEYXRlRm9ybWF0Ijp7IiRyZWYiOiI4NCJ9LCJJZCI6ImM0MTQxYWYzLWFjMzgtNDY1Yy1iNTNmLWNjN2Y3YTRhYTlmNSIsIkltcG9ydElkIjpudWxsLCJUaXRsZSI6Ik1pbGVzdG9uZSA2IiwiTm90ZSI6bnVsbCwiSHlwZXJsaW5rIjpudWxsLCJJc0NoYW5nZWQiOmZhbHNlLCJJc05ldyI6dHJ1ZX1dLCJUYXNrcyI6W3siJGlkIjoiMjI1IiwiR3JvdXBOYW1lIjpudWxsLCJTdGFydERhdGUiOiIyMDE5LTAxLTA1VDAwOjAwOjAwWiIsIkVuZERhdGUiOiIyMDE5LTAzLTAxVDIzOjU5OjAwWiIsIlBlcmNlbnRhZ2VDb21wbGV0ZSI6MTAwLjAsIlN0eWxlIjp7IiRpZCI6IjIyNiIsIlNoYXBlIjowLCJTaGFwZVRoaWNrbmVzcyI6MSwiRHVyYXRpb25Gb3JtYXQiOjAsIkluY2x1ZGVOb25Xb3JraW5nRGF5c0luRHVyYXRpb24iOnRydWUsIlBlcmNlbnRhZ2VDb21wbGV0ZVN0eWxlIjp7IiRpZCI6IjIyNyIsIkZvbnRTZXR0aW5ncyI6eyIkaWQiOiIyMjgiLCJGb250U2l6ZSI6MTAsIkZvbnROYW1lIjoiQ2FsaWJyaSIsIklzQm9sZCI6ZmFsc2UsIklzSXRhbGljIjpmYWxzZSwiSXNVbmRlcmxpbmVkIjpmYWxzZSwiUGFyZW50U3R5bGUiOnsiJHJlZiI6Ijg3In1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yOSIsIkxpbmVDb2xvciI6bnVsbCwiTGluZVdlaWdodCI6MC4wLCJMaW5lVHlwZSI6MCwiUGFyZW50U3R5bGUiOm51bGx9LCJQYXJlbnRTdHlsZSI6eyIkcmVmIjoiODYifX0sIkR1cmF0aW9uU3R5bGUiOnsiJGlkIjoiMjMwIiwiRm9udFNldHRpbmdzIjp7IiRpZCI6IjIzMSIsIkZvbnRTaXplIjoxMCwiRm9udE5hbWUiOiJDYWxpYnJpIiwiSXNCb2xkIjpmYWxzZSwiSXNJdGFsaWMiOmZhbHNlLCJJc1VuZGVybGluZWQiOmZhbHNlLCJQYXJlbnRTdHlsZSI6eyIkcmVmIjoiOTQifX0sIkF1dG9TaXplIjowLCJGb3JlZ3JvdW5kIjp7IiRpZCI6IjIzMiIsIkNvbG9yIjp7IiRpZCI6IjIz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M0IiwiTGluZUNvbG9yIjpudWxsLCJMaW5lV2VpZ2h0IjowLjAsIkxpbmVUeXBlIjowLCJQYXJlbnRTdHlsZSI6bnVsbH0sIlBhcmVudFN0eWxlIjp7IiRyZWYiOiI5MyJ9fSwiSG9yaXpvbnRhbENvbm5lY3RvclN0eWxlIjp7IiRpZCI6IjIzNSIsIkxpbmVDb2xvciI6eyIkcmVmIjoiMTAxIn0sIkxpbmVXZWlnaHQiOjEuMCwiTGluZVR5cGUiOjAsIlBhcmVudFN0eWxlIjp7IiRyZWYiOiIxMDAifX0sIlZlcnRpY2FsQ29ubmVjdG9yU3R5bGUiOnsiJGlkIjoiMjM2IiwiTGluZUNvbG9yIjp7IiRyZWYiOiIxMDQifSwiTGluZVdlaWdodCI6MC4wLCJMaW5lVHlwZSI6MCwiUGFyZW50U3R5bGUiOnsiJHJlZiI6IjEwMyJ9fSwiTWFyZ2luIjpudWxsLCJTdGFydERhdGVQb3NpdGlvbiI6NCwiRW5kRGF0ZVBvc2l0aW9uIjo0LCJEYXRlSXNWaXNpYmxlIjp0cnVlLCJUaXRsZVBvc2l0aW9uIjo1LCJEdXJhdGlvblBvc2l0aW9uIjo2LCJQZXJjZW50YWdlQ29tcGxldGVkUG9zaXRpb24iOjYsIlNwYWNpbmciOjEwLCJJc0JlbG93VGltZWJhbmQiOnRydWUsIlBlcmNlbnRhZ2VDb21wbGV0ZVNoYXBlT3BhY2l0eSI6MzUsIlNoYXBlU3R5bGUiOnsiJGlkIjoiMjM3IiwiTWFyZ2luIjp7IiRyZWYiOiIxMDcifSwiUGFkZGluZyI6eyIkcmVmIjoiMTA4In0sIkJhY2tncm91bmQiOnsiJGlkIjoiMjM4IiwiQ29sb3IiOnsiJGlkIjoiMjM5IiwiQSI6MjU1LCJSIjoyNDcsIkciOjE1MCwiQiI6NzB9fSwiSXNWaXNpYmxlIjp0cnVlLCJXaWR0aCI6MC4wLCJIZWlnaHQiOjE2LjAsIkJvcmRlclN0eWxlIjp7IiRpZCI6IjI0MCIsIkxpbmVDb2xvciI6eyIkaWQiOiIyNDEiLCIkdHlwZSI6Ik5MUkUuQ29tbW9uLkRvbS5Tb2xpZENvbG9yQnJ1c2gsIE5MUkUuQ29tbW9uIiwiQ29sb3IiOnsiJGlkIjoiMjQyIiwiQSI6MjU1LCJSIjoyNTUsIkciOjAsIkIiOjB9fSwiTGluZVdlaWdodCI6MC4wLCJMaW5lVHlwZSI6MCwiUGFyZW50U3R5bGUiOm51bGx9LCJQYXJlbnRTdHlsZSI6eyIkcmVmIjoiMTA2In19LCJUaXRsZVN0eWxlIjp7IiRpZCI6IjI0MyIsIkZvbnRTZXR0aW5ncyI6eyIkaWQiOiIyNDQiLCJGb250U2l6ZSI6MTEsIkZvbnROYW1lIjoiQ2FsaWJyaSIsIklzQm9sZCI6dHJ1ZSwiSXNJdGFsaWMiOmZhbHNlLCJJc1VuZGVybGluZWQiOmZhbHNlLCJQYXJlbnRTdHlsZSI6eyIkcmVmIjoiMTE1In19LCJBdXRvU2l6ZSI6MCwiRm9yZWdyb3VuZCI6eyIkcmVmIjoiMTE2In0sIk1heFdpZHRoIjoyOC45MDQ1Njc3MTg1MDU4NTk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jQ1IiwiTGluZUNvbG9yIjpudWxsLCJMaW5lV2VpZ2h0IjowLjAsIkxpbmVUeXBlIjowLCJQYXJlbnRTdHlsZSI6bnVsbH0sIlBhcmVudFN0eWxlIjp7IiRyZWYiOiIxMTQifX0sIkRhdGVTdHlsZSI6eyIkaWQiOiIyNDYiLCJGb250U2V0dGluZ3MiOnsiJGlkIjoiMjQ3IiwiRm9udFNpemUiOjEwLCJGb250TmFtZSI6IkNhbGlicmkiLCJJc0JvbGQiOmZhbHNlLCJJc0l0YWxpYyI6ZmFsc2UsIklzVW5kZXJsaW5lZCI6ZmFsc2UsIlBhcmVudFN0eWxlIjp7IiRyZWYiOiIxMjIifX0sIkF1dG9TaXplIjowLCJGb3JlZ3JvdW5kIjp7IiRpZCI6IjI0OCIsIkNvbG9yIjp7IiRpZCI6IjI0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UwIiwiTGluZUNvbG9yIjpudWxsLCJMaW5lV2VpZ2h0IjowLjAsIkxpbmVUeXBlIjowLCJQYXJlbnRTdHlsZSI6bnVsbH0sIlBhcmVudFN0eWxlIjp7IiRyZWYiOiIxMjEifX0sIkRhdGVGb3JtYXQiOnsiJHJlZiI6IjEyOCJ9LCJJc1Zpc2libGUiOnRydWUsIlBhcmVudFN0eWxlIjp7IiRyZWYiOiI4NSJ9fSwiSW5kZXgiOjcsIlNtYXJ0RHVyYXRpb25BY3RpdmF0ZWQiOmZhbHNlLCJEYXRlRm9ybWF0Ijp7IiRyZWYiOiIxMjgifSwiSWQiOiIxMWE1ZmQyMC0xNjlhLTRlNWEtYTBiZS1kMDQ4ZGJhMDhmZjIiLCJJbXBvcnRJZCI6bnVsbCwiVGl0bGUiOiJUYXNrIDEiLCJOb3RlIjpudWxsLCJIeXBlcmxpbmsiOm51bGwsIklzQ2hhbmdlZCI6ZmFsc2UsIklzTmV3Ijp0cnVlfSx7IiRpZCI6IjI1MSIsIkdyb3VwTmFtZSI6bnVsbCwiU3RhcnREYXRlIjoiMjAxOS0wMi0wMlQwMDowMDowMFoiLCJFbmREYXRlIjoiMjAxOS0wMy0xNFQyMzo1OTowMFoiLCJQZXJjZW50YWdlQ29tcGxldGUiOjUwLjAsIlN0eWxlIjp7IiRpZCI6IjI1MiIsIlNoYXBlIjowLCJTaGFwZVRoaWNrbmVzcyI6MSwiRHVyYXRpb25Gb3JtYXQiOjAsIkluY2x1ZGVOb25Xb3JraW5nRGF5c0luRHVyYXRpb24iOnRydWUsIlBlcmNlbnRhZ2VDb21wbGV0ZVN0eWxlIjp7IiRpZCI6IjI1MyIsIkZvbnRTZXR0aW5ncyI6eyIkaWQiOiIyNTQiLCJGb250U2l6ZSI6MTAsIkZvbnROYW1lIjoiQ2FsaWJyaSIsIklzQm9sZCI6ZmFsc2UsIklzSXRhbGljIjpmYWxzZSwiSXNVbmRlcmxpbmVkIjpmYWxzZSwiUGFyZW50U3R5bGUiOnsiJHJlZiI6Ijg3In1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1NSIsIkxpbmVDb2xvciI6bnVsbCwiTGluZVdlaWdodCI6MC4wLCJMaW5lVHlwZSI6MCwiUGFyZW50U3R5bGUiOm51bGx9LCJQYXJlbnRTdHlsZSI6eyIkcmVmIjoiODYifX0sIkR1cmF0aW9uU3R5bGUiOnsiJGlkIjoiMjU2IiwiRm9udFNldHRpbmdzIjp7IiRpZCI6IjI1NyIsIkZvbnRTaXplIjoxMCwiRm9udE5hbWUiOiJDYWxpYnJpIiwiSXNCb2xkIjpmYWxzZSwiSXNJdGFsaWMiOmZhbHNlLCJJc1VuZGVybGluZWQiOmZhbHNlLCJQYXJlbnRTdHlsZSI6eyIkcmVmIjoiOTQifX0sIkF1dG9TaXplIjowLCJGb3JlZ3JvdW5kIjp7IiRpZCI6IjI1OCIsIkNvbG9yIjp7IiRpZCI6IjI1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YwIiwiTGluZUNvbG9yIjpudWxsLCJMaW5lV2VpZ2h0IjowLjAsIkxpbmVUeXBlIjowLCJQYXJlbnRTdHlsZSI6bnVsbH0sIlBhcmVudFN0eWxlIjp7IiRyZWYiOiI5MyJ9fSwiSG9yaXpvbnRhbENvbm5lY3RvclN0eWxlIjp7IiRpZCI6IjI2MSIsIkxpbmVDb2xvciI6eyIkcmVmIjoiMTAxIn0sIkxpbmVXZWlnaHQiOjEuMCwiTGluZVR5cGUiOjAsIlBhcmVudFN0eWxlIjp7IiRyZWYiOiIxMDAifX0sIlZlcnRpY2FsQ29ubmVjdG9yU3R5bGUiOnsiJGlkIjoiMjYyIiwiTGluZUNvbG9yIjp7IiRyZWYiOiIxMDQifSwiTGluZVdlaWdodCI6MC4wLCJMaW5lVHlwZSI6MCwiUGFyZW50U3R5bGUiOnsiJHJlZiI6IjEwMyJ9fSwiTWFyZ2luIjpudWxsLCJTdGFydERhdGVQb3NpdGlvbiI6NCwiRW5kRGF0ZVBvc2l0aW9uIjo0LCJEYXRlSXNWaXNpYmxlIjp0cnVlLCJUaXRsZVBvc2l0aW9uIjo1LCJEdXJhdGlvblBvc2l0aW9uIjo2LCJQZXJjZW50YWdlQ29tcGxldGVkUG9zaXRpb24iOjYsIlNwYWNpbmciOjEwLCJJc0JlbG93VGltZWJhbmQiOnRydWUsIlBlcmNlbnRhZ2VDb21wbGV0ZVNoYXBlT3BhY2l0eSI6MzUsIlNoYXBlU3R5bGUiOnsiJGlkIjoiMjYzIiwiTWFyZ2luIjp7IiRyZWYiOiIxMDcifSwiUGFkZGluZyI6eyIkcmVmIjoiMTA4In0sIkJhY2tncm91bmQiOnsiJGlkIjoiMjY0IiwiQ29sb3IiOnsiJGlkIjoiMjY1IiwiQSI6MjU1LCJSIjo3NSwiRyI6MTcyLCJCIjoxOTh9fSwiSXNWaXNpYmxlIjp0cnVlLCJXaWR0aCI6MC4wLCJIZWlnaHQiOjE2LjAsIkJvcmRlclN0eWxlIjp7IiRpZCI6IjI2NiIsIkxpbmVDb2xvciI6eyIkaWQiOiIyNjciLCIkdHlwZSI6Ik5MUkUuQ29tbW9uLkRvbS5Tb2xpZENvbG9yQnJ1c2gsIE5MUkUuQ29tbW9uIiwiQ29sb3IiOnsiJGlkIjoiMjY4IiwiQSI6MjU1LCJSIjoyNTUsIkciOjAsIkIiOjB9fSwiTGluZVdlaWdodCI6MC4wLCJMaW5lVHlwZSI6MCwiUGFyZW50U3R5bGUiOm51bGx9LCJQYXJlbnRTdHlsZSI6eyIkcmVmIjoiMTA2In19LCJUaXRsZVN0eWxlIjp7IiRpZCI6IjI2OSIsIkZvbnRTZXR0aW5ncyI6eyIkaWQiOiIyNzAiLCJGb250U2l6ZSI6MTEsIkZvbnROYW1lIjoiQ2FsaWJyaSIsIklzQm9sZCI6dHJ1ZSwiSXNJdGFsaWMiOmZhbHNlLCJJc1VuZGVybGluZWQiOmZhbHNlLCJQYXJlbnRTdHlsZSI6eyIkcmVmIjoiMTE1In19LCJBdXRvU2l6ZSI6MCwiRm9yZWdyb3VuZCI6eyIkcmVmIjoiMTE2In0sIk1heFdpZHRoIjoyOC45MDQ1Njc3MTg1MDU4NTk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jcxIiwiTGluZUNvbG9yIjpudWxsLCJMaW5lV2VpZ2h0IjowLjAsIkxpbmVUeXBlIjowLCJQYXJlbnRTdHlsZSI6bnVsbH0sIlBhcmVudFN0eWxlIjp7IiRyZWYiOiIxMTQifX0sIkRhdGVTdHlsZSI6eyIkaWQiOiIyNzIiLCJGb250U2V0dGluZ3MiOnsiJGlkIjoiMjczIiwiRm9udFNpemUiOjEwLCJGb250TmFtZSI6IkNhbGlicmkiLCJJc0JvbGQiOmZhbHNlLCJJc0l0YWxpYyI6ZmFsc2UsIklzVW5kZXJsaW5lZCI6ZmFsc2UsIlBhcmVudFN0eWxlIjp7IiRyZWYiOiIxMjIifX0sIkF1dG9TaXplIjowLCJGb3JlZ3JvdW5kIjp7IiRpZCI6IjI3NCIsIkNvbG9yIjp7IiRpZCI6IjI3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c2IiwiTGluZUNvbG9yIjpudWxsLCJMaW5lV2VpZ2h0IjowLjAsIkxpbmVUeXBlIjowLCJQYXJlbnRTdHlsZSI6bnVsbH0sIlBhcmVudFN0eWxlIjp7IiRyZWYiOiIxMjEifX0sIkRhdGVGb3JtYXQiOnsiJHJlZiI6IjEyOCJ9LCJJc1Zpc2libGUiOnRydWUsIlBhcmVudFN0eWxlIjp7IiRyZWYiOiI4NSJ9fSwiSW5kZXgiOjgsIlNtYXJ0RHVyYXRpb25BY3RpdmF0ZWQiOmZhbHNlLCJEYXRlRm9ybWF0Ijp7IiRyZWYiOiIxMjgifSwiSWQiOiIyM2MxNTIzMi03ZDMxLTRlOTUtOGUxMS1jYTI1MWYzM2ZiNDkiLCJJbXBvcnRJZCI6bnVsbCwiVGl0bGUiOiJUYXNrIDIiLCJOb3RlIjpudWxsLCJIeXBlcmxpbmsiOm51bGwsIklzQ2hhbmdlZCI6ZmFsc2UsIklzTmV3Ijp0cnVlfSx7IiRpZCI6IjI3NyIsIkdyb3VwTmFtZSI6bnVsbCwiU3RhcnREYXRlIjoiMjAxOS0wMy0xNFQwMDowMDowMFoiLCJFbmREYXRlIjoiMjAxOS0wNS0wMlQyMzo1OTowMFoiLCJQZXJjZW50YWdlQ29tcGxldGUiOjM4LjAsIlN0eWxlIjp7IiRpZCI6IjI3OCIsIlNoYXBlIjowLCJTaGFwZVRoaWNrbmVzcyI6MSwiRHVyYXRpb25Gb3JtYXQiOjAsIkluY2x1ZGVOb25Xb3JraW5nRGF5c0luRHVyYXRpb24iOnRydWUsIlBlcmNlbnRhZ2VDb21wbGV0ZVN0eWxlIjp7IiRpZCI6IjI3OSIsIkZvbnRTZXR0aW5ncyI6eyIkaWQiOiIyODAiLCJGb250U2l6ZSI6MTAsIkZvbnROYW1lIjoiQ2FsaWJyaSIsIklzQm9sZCI6ZmFsc2UsIklzSXRhbGljIjpmYWxzZSwiSXNVbmRlcmxpbmVkIjpmYWxzZSwiUGFyZW50U3R5bGUiOnsiJHJlZiI6Ijg3In1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4MSIsIkxpbmVDb2xvciI6bnVsbCwiTGluZVdlaWdodCI6MC4wLCJMaW5lVHlwZSI6MCwiUGFyZW50U3R5bGUiOm51bGx9LCJQYXJlbnRTdHlsZSI6eyIkcmVmIjoiODYifX0sIkR1cmF0aW9uU3R5bGUiOnsiJGlkIjoiMjgyIiwiRm9udFNldHRpbmdzIjp7IiRpZCI6IjI4MyIsIkZvbnRTaXplIjoxMCwiRm9udE5hbWUiOiJDYWxpYnJpIiwiSXNCb2xkIjpmYWxzZSwiSXNJdGFsaWMiOmZhbHNlLCJJc1VuZGVybGluZWQiOmZhbHNlLCJQYXJlbnRTdHlsZSI6eyIkcmVmIjoiOTQifX0sIkF1dG9TaXplIjowLCJGb3JlZ3JvdW5kIjp7IiRpZCI6IjI4NCIsIkNvbG9yIjp7IiRpZCI6IjI4N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g2IiwiTGluZUNvbG9yIjpudWxsLCJMaW5lV2VpZ2h0IjowLjAsIkxpbmVUeXBlIjowLCJQYXJlbnRTdHlsZSI6bnVsbH0sIlBhcmVudFN0eWxlIjp7IiRyZWYiOiI5MyJ9fSwiSG9yaXpvbnRhbENvbm5lY3RvclN0eWxlIjp7IiRpZCI6IjI4NyIsIkxpbmVDb2xvciI6eyIkcmVmIjoiMTAxIn0sIkxpbmVXZWlnaHQiOjEuMCwiTGluZVR5cGUiOjAsIlBhcmVudFN0eWxlIjp7IiRyZWYiOiIxMDAifX0sIlZlcnRpY2FsQ29ubmVjdG9yU3R5bGUiOnsiJGlkIjoiMjg4IiwiTGluZUNvbG9yIjp7IiRyZWYiOiIxMDQifSwiTGluZVdlaWdodCI6MC4wLCJMaW5lVHlwZSI6MCwiUGFyZW50U3R5bGUiOnsiJHJlZiI6IjEwMyJ9fSwiTWFyZ2luIjpudWxsLCJTdGFydERhdGVQb3NpdGlvbiI6NCwiRW5kRGF0ZVBvc2l0aW9uIjo0LCJEYXRlSXNWaXNpYmxlIjp0cnVlLCJUaXRsZVBvc2l0aW9uIjo1LCJEdXJhdGlvblBvc2l0aW9uIjo2LCJQZXJjZW50YWdlQ29tcGxldGVkUG9zaXRpb24iOjYsIlNwYWNpbmciOjEwLCJJc0JlbG93VGltZWJhbmQiOnRydWUsIlBlcmNlbnRhZ2VDb21wbGV0ZVNoYXBlT3BhY2l0eSI6MzUsIlNoYXBlU3R5bGUiOnsiJGlkIjoiMjg5IiwiTWFyZ2luIjp7IiRyZWYiOiIxMDcifSwiUGFkZGluZyI6eyIkcmVmIjoiMTA4In0sIkJhY2tncm91bmQiOnsiJGlkIjoiMjkwIiwiQ29sb3IiOnsiJGlkIjoiMjkxIiwiQSI6MjU1LCJSIjoyNDcsIkciOjE1MCwiQiI6NzB9fSwiSXNWaXNpYmxlIjp0cnVlLCJXaWR0aCI6MC4wLCJIZWlnaHQiOjE2LjAsIkJvcmRlclN0eWxlIjp7IiRpZCI6IjI5MiIsIkxpbmVDb2xvciI6eyIkaWQiOiIyOTMiLCIkdHlwZSI6Ik5MUkUuQ29tbW9uLkRvbS5Tb2xpZENvbG9yQnJ1c2gsIE5MUkUuQ29tbW9uIiwiQ29sb3IiOnsiJGlkIjoiMjk0IiwiQSI6MjU1LCJSIjoyNTUsIkciOjAsIkIiOjB9fSwiTGluZVdlaWdodCI6MC4wLCJMaW5lVHlwZSI6MCwiUGFyZW50U3R5bGUiOm51bGx9LCJQYXJlbnRTdHlsZSI6eyIkcmVmIjoiMTA2In19LCJUaXRsZVN0eWxlIjp7IiRpZCI6IjI5NSIsIkZvbnRTZXR0aW5ncyI6eyIkaWQiOiIyOTYiLCJGb250U2l6ZSI6MTEsIkZvbnROYW1lIjoiQ2FsaWJyaSIsIklzQm9sZCI6dHJ1ZSwiSXNJdGFsaWMiOmZhbHNlLCJJc1VuZGVybGluZWQiOmZhbHNlLCJQYXJlbnRTdHlsZSI6eyIkcmVmIjoiMTE1In19LCJBdXRvU2l6ZSI6MCwiRm9yZWdyb3VuZCI6eyIkcmVmIjoiMTE2In0sIk1heFdpZHRoIjoyOC45MDQ1Njc3MTg1MDU4NTk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jk3IiwiTGluZUNvbG9yIjpudWxsLCJMaW5lV2VpZ2h0IjowLjAsIkxpbmVUeXBlIjowLCJQYXJlbnRTdHlsZSI6bnVsbH0sIlBhcmVudFN0eWxlIjp7IiRyZWYiOiIxMTQifX0sIkRhdGVTdHlsZSI6eyIkaWQiOiIyOTgiLCJGb250U2V0dGluZ3MiOnsiJGlkIjoiMjk5IiwiRm9udFNpemUiOjEwLCJGb250TmFtZSI6IkNhbGlicmkiLCJJc0JvbGQiOmZhbHNlLCJJc0l0YWxpYyI6ZmFsc2UsIklzVW5kZXJsaW5lZCI6ZmFsc2UsIlBhcmVudFN0eWxlIjp7IiRyZWYiOiIxMjIifX0sIkF1dG9TaXplIjowLCJGb3JlZ3JvdW5kIjp7IiRpZCI6IjMwMCIsIkNvbG9yIjp7IiRpZCI6IjMw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zAyIiwiTGluZUNvbG9yIjpudWxsLCJMaW5lV2VpZ2h0IjowLjAsIkxpbmVUeXBlIjowLCJQYXJlbnRTdHlsZSI6bnVsbH0sIlBhcmVudFN0eWxlIjp7IiRyZWYiOiIxMjEifX0sIkRhdGVGb3JtYXQiOnsiJHJlZiI6IjEyOCJ9LCJJc1Zpc2libGUiOnRydWUsIlBhcmVudFN0eWxlIjp7IiRyZWYiOiI4NSJ9fSwiSW5kZXgiOjksIlNtYXJ0RHVyYXRpb25BY3RpdmF0ZWQiOmZhbHNlLCJEYXRlRm9ybWF0Ijp7IiRyZWYiOiIxMjgifSwiSWQiOiJmMjNlNDYwNS0wNWMyLTRlZTgtODE1OS1iNDIxYjgxMGI3ZTQiLCJJbXBvcnRJZCI6bnVsbCwiVGl0bGUiOiJUYXNrIDMiLCJOb3RlIjpudWxsLCJIeXBlcmxpbmsiOm51bGwsIklzQ2hhbmdlZCI6ZmFsc2UsIklzTmV3Ijp0cnVlfSx7IiRpZCI6IjMwMyIsIkdyb3VwTmFtZSI6bnVsbCwiU3RhcnREYXRlIjoiMjAxOS0wMy0yNVQwMDowMDowMFoiLCJFbmREYXRlIjoiMjAxOS0xMC0yMFQyMzo1OTowMFoiLCJQZXJjZW50YWdlQ29tcGxldGUiOjQwLjAsIlN0eWxlIjp7IiRpZCI6IjMwNCIsIlNoYXBlIjoyLCJTaGFwZVRoaWNrbmVzcyI6MSwiRHVyYXRpb25Gb3JtYXQiOjAsIkluY2x1ZGVOb25Xb3JraW5nRGF5c0luRHVyYXRpb24iOnRydWUsIlBlcmNlbnRhZ2VDb21wbGV0ZVN0eWxlIjp7IiRpZCI6IjMwNSIsIkZvbnRTZXR0aW5ncyI6eyIkaWQiOiIzMDYiLCJGb250U2l6ZSI6MTAsIkZvbnROYW1lIjoiQ2FsaWJyaSIsIklzQm9sZCI6ZmFsc2UsIklzSXRhbGljIjpmYWxzZSwiSXNVbmRlcmxpbmVkIjpmYWxzZSwiUGFyZW50U3R5bGUiOnsiJHJlZiI6Ijg3In1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MwNyIsIkxpbmVDb2xvciI6bnVsbCwiTGluZVdlaWdodCI6MC4wLCJMaW5lVHlwZSI6MCwiUGFyZW50U3R5bGUiOm51bGx9LCJQYXJlbnRTdHlsZSI6eyIkcmVmIjoiODYifX0sIkR1cmF0aW9uU3R5bGUiOnsiJGlkIjoiMzA4IiwiRm9udFNldHRpbmdzIjp7IiRpZCI6IjMwOSIsIkZvbnRTaXplIjoxMCwiRm9udE5hbWUiOiJDYWxpYnJpIiwiSXNCb2xkIjpmYWxzZSwiSXNJdGFsaWMiOmZhbHNlLCJJc1VuZGVybGluZWQiOmZhbHNlLCJQYXJlbnRTdHlsZSI6eyIkcmVmIjoiOTQifX0sIkF1dG9TaXplIjowLCJGb3JlZ3JvdW5kIjp7IiRpZCI6IjMxMCIsIkNvbG9yIjp7IiRpZCI6IjMx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zEyIiwiTGluZUNvbG9yIjpudWxsLCJMaW5lV2VpZ2h0IjowLjAsIkxpbmVUeXBlIjowLCJQYXJlbnRTdHlsZSI6bnVsbH0sIlBhcmVudFN0eWxlIjp7IiRyZWYiOiI5MyJ9fSwiSG9yaXpvbnRhbENvbm5lY3RvclN0eWxlIjp7IiRpZCI6IjMxMyIsIkxpbmVDb2xvciI6eyIkcmVmIjoiMTAxIn0sIkxpbmVXZWlnaHQiOjEuMCwiTGluZVR5cGUiOjAsIlBhcmVudFN0eWxlIjp7IiRyZWYiOiIxMDAifX0sIlZlcnRpY2FsQ29ubmVjdG9yU3R5bGUiOnsiJGlkIjoiMzE0IiwiTGluZUNvbG9yIjp7IiRyZWYiOiIxMDQifSwiTGluZVdlaWdodCI6MC4wLCJMaW5lVHlwZSI6MCwiUGFyZW50U3R5bGUiOnsiJHJlZiI6IjEwMyJ9fSwiTWFyZ2luIjpudWxsLCJTdGFydERhdGVQb3NpdGlvbiI6NCwiRW5kRGF0ZVBvc2l0aW9uIjo0LCJEYXRlSXNWaXNpYmxlIjp0cnVlLCJUaXRsZVBvc2l0aW9uIjo1LCJEdXJhdGlvblBvc2l0aW9uIjo2LCJQZXJjZW50YWdlQ29tcGxldGVkUG9zaXRpb24iOjYsIlNwYWNpbmciOjEwLCJJc0JlbG93VGltZWJhbmQiOnRydWUsIlBlcmNlbnRhZ2VDb21wbGV0ZVNoYXBlT3BhY2l0eSI6MzUsIlNoYXBlU3R5bGUiOnsiJGlkIjoiMzE1IiwiTWFyZ2luIjp7IiRyZWYiOiIxMDcifSwiUGFkZGluZyI6eyIkcmVmIjoiMTA4In0sIkJhY2tncm91bmQiOnsiJHJlZiI6IjEwOSJ9LCJJc1Zpc2libGUiOnRydWUsIldpZHRoIjowLjAsIkhlaWdodCI6MTYuMCwiQm9yZGVyU3R5bGUiOnsiJGlkIjoiMzE2IiwiTGluZUNvbG9yIjp7IiRpZCI6IjMxNyIsIiR0eXBlIjoiTkxSRS5Db21tb24uRG9tLlNvbGlkQ29sb3JCcnVzaCwgTkxSRS5Db21tb24iLCJDb2xvciI6eyIkaWQiOiIzMTgiLCJBIjoyNTUsIlIiOjI1NSwiRyI6MCwiQiI6MH19LCJMaW5lV2VpZ2h0IjowLjAsIkxpbmVUeXBlIjowLCJQYXJlbnRTdHlsZSI6bnVsbH0sIlBhcmVudFN0eWxlIjp7IiRyZWYiOiIxMDYifX0sIlRpdGxlU3R5bGUiOnsiJGlkIjoiMzE5IiwiRm9udFNldHRpbmdzIjp7IiRpZCI6IjMyMCIsIkZvbnRTaXplIjoxMSwiRm9udE5hbWUiOiJDYWxpYnJpIiwiSXNCb2xkIjp0cnVlLCJJc0l0YWxpYyI6ZmFsc2UsIklzVW5kZXJsaW5lZCI6ZmFsc2UsIlBhcmVudFN0eWxlIjp7IiRyZWYiOiIxMTUifX0sIkF1dG9TaXplIjowLCJGb3JlZ3JvdW5kIjp7IiRyZWYiOiIxMTYifSwiTWF4V2lkdGgiOjI4LjkwNDU2NzcxODUwNTg1OS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zMjEiLCJMaW5lQ29sb3IiOm51bGwsIkxpbmVXZWlnaHQiOjAuMCwiTGluZVR5cGUiOjAsIlBhcmVudFN0eWxlIjpudWxsfSwiUGFyZW50U3R5bGUiOnsiJHJlZiI6IjExNCJ9fSwiRGF0ZVN0eWxlIjp7IiRpZCI6IjMyMiIsIkZvbnRTZXR0aW5ncyI6eyIkaWQiOiIzMjMiLCJGb250U2l6ZSI6MTAsIkZvbnROYW1lIjoiQ2FsaWJyaSIsIklzQm9sZCI6ZmFsc2UsIklzSXRhbGljIjpmYWxzZSwiSXNVbmRlcmxpbmVkIjpmYWxzZSwiUGFyZW50U3R5bGUiOnsiJHJlZiI6IjEyMiJ9fSwiQXV0b1NpemUiOjAsIkZvcmVncm91bmQiOnsiJGlkIjoiMzI0IiwiQ29sb3IiOnsiJGlkIjoiMzI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zMjYiLCJMaW5lQ29sb3IiOm51bGwsIkxpbmVXZWlnaHQiOjAuMCwiTGluZVR5cGUiOjAsIlBhcmVudFN0eWxlIjpudWxsfSwiUGFyZW50U3R5bGUiOnsiJHJlZiI6IjEyMSJ9fSwiRGF0ZUZvcm1hdCI6eyIkcmVmIjoiMTI4In0sIklzVmlzaWJsZSI6dHJ1ZSwiUGFyZW50U3R5bGUiOnsiJHJlZiI6Ijg1In19LCJJbmRleCI6MTAsIlNtYXJ0RHVyYXRpb25BY3RpdmF0ZWQiOmZhbHNlLCJEYXRlRm9ybWF0Ijp7IiRyZWYiOiIxMjgifSwiSWQiOiI4MmQxYjdhYS1lNzdkLTQxYTItYmUxNC1kNjlmNWU1MDFiMWIiLCJJbXBvcnRJZCI6bnVsbCwiVGl0bGUiOiJUYXNrIDQiLCJOb3RlIjpudWxsLCJIeXBlcmxpbmsiOm51bGwsIklzQ2hhbmdlZCI6ZmFsc2UsIklzTmV3Ijp0cnVlfSx7IiRpZCI6IjMyNyIsIkdyb3VwTmFtZSI6bnVsbCwiU3RhcnREYXRlIjoiMjAxOS0xMC0yMVQwMDowMDowMFoiLCJFbmREYXRlIjoiMjAxOS0xMS0xNVQyMzo1OTowMFoiLCJQZXJjZW50YWdlQ29tcGxldGUiOm51bGwsIlN0eWxlIjp7IiRpZCI6IjMyOCIsIlNoYXBlIjowLCJTaGFwZVRoaWNrbmVzcyI6MSwiRHVyYXRpb25Gb3JtYXQiOjAsIkluY2x1ZGVOb25Xb3JraW5nRGF5c0luRHVyYXRpb24iOnRydWUsIlBlcmNlbnRhZ2VDb21wbGV0ZVN0eWxlIjp7IiRpZCI6IjMyOSIsIkZvbnRTZXR0aW5ncyI6eyIkaWQiOiIzMzAiLCJGb250U2l6ZSI6MTAsIkZvbnROYW1lIjoiQ2FsaWJyaSIsIklzQm9sZCI6ZmFsc2UsIklzSXRhbGljIjpmYWxzZSwiSXNVbmRlcmxpbmVkIjpmYWxzZSwiUGFyZW50U3R5bGUiOnsiJHJlZiI6Ijg3In1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MzMSIsIkxpbmVDb2xvciI6bnVsbCwiTGluZVdlaWdodCI6MC4wLCJMaW5lVHlwZSI6MCwiUGFyZW50U3R5bGUiOm51bGx9LCJQYXJlbnRTdHlsZSI6eyIkcmVmIjoiODYifX0sIkR1cmF0aW9uU3R5bGUiOnsiJGlkIjoiMzMyIiwiRm9udFNldHRpbmdzIjp7IiRpZCI6IjMzMyIsIkZvbnRTaXplIjoxMCwiRm9udE5hbWUiOiJDYWxpYnJpIiwiSXNCb2xkIjpmYWxzZSwiSXNJdGFsaWMiOmZhbHNlLCJJc1VuZGVybGluZWQiOmZhbHNlLCJQYXJlbnRTdHlsZSI6eyIkcmVmIjoiOTQifX0sIkF1dG9TaXplIjowLCJGb3JlZ3JvdW5kIjp7IiRpZCI6IjMzNCIsIkNvbG9yIjp7IiRpZCI6IjMz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zM2IiwiTGluZUNvbG9yIjpudWxsLCJMaW5lV2VpZ2h0IjowLjAsIkxpbmVUeXBlIjowLCJQYXJlbnRTdHlsZSI6bnVsbH0sIlBhcmVudFN0eWxlIjp7IiRyZWYiOiI5MyJ9fSwiSG9yaXpvbnRhbENvbm5lY3RvclN0eWxlIjp7IiRpZCI6IjMzNyIsIkxpbmVDb2xvciI6eyIkcmVmIjoiMTAxIn0sIkxpbmVXZWlnaHQiOjEuMCwiTGluZVR5cGUiOjAsIlBhcmVudFN0eWxlIjp7IiRyZWYiOiIxMDAifX0sIlZlcnRpY2FsQ29ubmVjdG9yU3R5bGUiOnsiJGlkIjoiMzM4IiwiTGluZUNvbG9yIjp7IiRyZWYiOiIxMDQifSwiTGluZVdlaWdodCI6MC4wLCJMaW5lVHlwZSI6MCwiUGFyZW50U3R5bGUiOnsiJHJlZiI6IjEwMyJ9fSwiTWFyZ2luIjpudWxsLCJTdGFydERhdGVQb3NpdGlvbiI6NCwiRW5kRGF0ZVBvc2l0aW9uIjo0LCJEYXRlSXNWaXNpYmxlIjp0cnVlLCJUaXRsZVBvc2l0aW9uIjo1LCJEdXJhdGlvblBvc2l0aW9uIjo2LCJQZXJjZW50YWdlQ29tcGxldGVkUG9zaXRpb24iOjYsIlNwYWNpbmciOjEwLCJJc0JlbG93VGltZWJhbmQiOnRydWUsIlBlcmNlbnRhZ2VDb21wbGV0ZVNoYXBlT3BhY2l0eSI6MzUsIlNoYXBlU3R5bGUiOnsiJGlkIjoiMzM5IiwiTWFyZ2luIjp7IiRyZWYiOiIxMDcifSwiUGFkZGluZyI6eyIkcmVmIjoiMTA4In0sIkJhY2tncm91bmQiOnsiJHJlZiI6IjEwOSJ9LCJJc1Zpc2libGUiOnRydWUsIldpZHRoIjowLjAsIkhlaWdodCI6MTY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7IiRyZWYiOiIxMDYifX0sIlRpdGxlU3R5bGUiOnsiJGlkIjoiMzQzIiwiRm9udFNldHRpbmdzIjp7IiRpZCI6IjM0NCIsIkZvbnRTaXplIjoxMSwiRm9udE5hbWUiOiJDYWxpYnJpIiwiSXNCb2xkIjp0cnVlLCJJc0l0YWxpYyI6ZmFsc2UsIklzVW5kZXJsaW5lZCI6ZmFsc2UsIlBhcmVudFN0eWxlIjp7IiRyZWYiOiIxMTUifX0sIkF1dG9TaXplIjowLCJGb3JlZ3JvdW5kIjp7IiRyZWYiOiIxMTYifSwiTWF4V2lkdGgiOjI4LjkwNDU2NzcxODUwNTg1OS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zNDUiLCJMaW5lQ29sb3IiOm51bGwsIkxpbmVXZWlnaHQiOjAuMCwiTGluZVR5cGUiOjAsIlBhcmVudFN0eWxlIjpudWxsfSwiUGFyZW50U3R5bGUiOnsiJHJlZiI6IjExNCJ9fSwiRGF0ZVN0eWxlIjp7IiRpZCI6IjM0NiIsIkZvbnRTZXR0aW5ncyI6eyIkaWQiOiIzNDciLCJGb250U2l6ZSI6MTAsIkZvbnROYW1lIjoiQ2FsaWJyaSIsIklzQm9sZCI6ZmFsc2UsIklzSXRhbGljIjpmYWxzZSwiSXNVbmRlcmxpbmVkIjpmYWxzZSwiUGFyZW50U3R5bGUiOnsiJHJlZiI6IjEyMiJ9fSwiQXV0b1NpemUiOjAsIkZvcmVncm91bmQiOnsiJGlkIjoiMzQ4IiwiQ29sb3IiOnsiJGlkIjoiMzQ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zNTAiLCJMaW5lQ29sb3IiOm51bGwsIkxpbmVXZWlnaHQiOjAuMCwiTGluZVR5cGUiOjAsIlBhcmVudFN0eWxlIjpudWxsfSwiUGFyZW50U3R5bGUiOnsiJHJlZiI6IjEyMSJ9fSwiRGF0ZUZvcm1hdCI6eyIkcmVmIjoiMTI4In0sIklzVmlzaWJsZSI6dHJ1ZSwiUGFyZW50U3R5bGUiOnsiJHJlZiI6Ijg1In19LCJJbmRleCI6MTEsIlNtYXJ0RHVyYXRpb25BY3RpdmF0ZWQiOmZhbHNlLCJEYXRlRm9ybWF0Ijp7IiRyZWYiOiIxMjgifSwiSWQiOiIyM2I0MmNhZC1kOWJjLTQzN2YtYjczOS1jNjhjNjI3MzdjM2EiLCJJbXBvcnRJZCI6bnVsbCwiVGl0bGUiOiJUYXNrIDQiLCJOb3RlIjpudWxsLCJIeXBlcmxpbmsiOm51bGwsIklzQ2hhbmdlZCI6ZmFsc2UsIklzTmV3Ijp0cnVlfSx7IiRpZCI6IjM1MSIsIkdyb3VwTmFtZSI6bnVsbCwiU3RhcnREYXRlIjoiMjAxOS0xMS0xNlQwMDowMDowMFoiLCJFbmREYXRlIjoiMjAxOS0xMi0yMFQyMzo1OTowMFoiLCJQZXJjZW50YWdlQ29tcGxldGUiOm51bGwsIlN0eWxlIjp7IiRpZCI6IjM1MiIsIlNoYXBlIjozLCJTaGFwZVRoaWNrbmVzcyI6MSwiRHVyYXRpb25Gb3JtYXQiOjAsIkluY2x1ZGVOb25Xb3JraW5nRGF5c0luRHVyYXRpb24iOnRydWUsIlBlcmNlbnRhZ2VDb21wbGV0ZVN0eWxlIjp7IiRpZCI6IjM1MyIsIkZvbnRTZXR0aW5ncyI6eyIkaWQiOiIzNTQiLCJGb250U2l6ZSI6MTAsIkZvbnROYW1lIjoiQ2FsaWJyaSIsIklzQm9sZCI6ZmFsc2UsIklzSXRhbGljIjpmYWxzZSwiSXNVbmRlcmxpbmVkIjpmYWxzZSwiUGFyZW50U3R5bGUiOnsiJHJlZiI6Ijg3In1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M1NSIsIkxpbmVDb2xvciI6bnVsbCwiTGluZVdlaWdodCI6MC4wLCJMaW5lVHlwZSI6MCwiUGFyZW50U3R5bGUiOm51bGx9LCJQYXJlbnRTdHlsZSI6eyIkcmVmIjoiODYifX0sIkR1cmF0aW9uU3R5bGUiOnsiJGlkIjoiMzU2IiwiRm9udFNldHRpbmdzIjp7IiRpZCI6IjM1NyIsIkZvbnRTaXplIjoxMCwiRm9udE5hbWUiOiJDYWxpYnJpIiwiSXNCb2xkIjpmYWxzZSwiSXNJdGFsaWMiOmZhbHNlLCJJc1VuZGVybGluZWQiOmZhbHNlLCJQYXJlbnRTdHlsZSI6eyIkcmVmIjoiOTQifX0sIkF1dG9TaXplIjowLCJGb3JlZ3JvdW5kIjp7IiRpZCI6IjM1OCIsIkNvbG9yIjp7IiRpZCI6IjM1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zYwIiwiTGluZUNvbG9yIjpudWxsLCJMaW5lV2VpZ2h0IjowLjAsIkxpbmVUeXBlIjowLCJQYXJlbnRTdHlsZSI6bnVsbH0sIlBhcmVudFN0eWxlIjp7IiRyZWYiOiI5MyJ9fSwiSG9yaXpvbnRhbENvbm5lY3RvclN0eWxlIjp7IiRpZCI6IjM2MSIsIkxpbmVDb2xvciI6eyIkcmVmIjoiMTAxIn0sIkxpbmVXZWlnaHQiOjEuMCwiTGluZVR5cGUiOjAsIlBhcmVudFN0eWxlIjp7IiRyZWYiOiIxMDAifX0sIlZlcnRpY2FsQ29ubmVjdG9yU3R5bGUiOnsiJGlkIjoiMzYyIiwiTGluZUNvbG9yIjp7IiRyZWYiOiIxMDQifSwiTGluZVdlaWdodCI6MC4wLCJMaW5lVHlwZSI6MCwiUGFyZW50U3R5bGUiOnsiJHJlZiI6IjEwMyJ9fSwiTWFyZ2luIjpudWxsLCJTdGFydERhdGVQb3NpdGlvbiI6NCwiRW5kRGF0ZVBvc2l0aW9uIjo0LCJEYXRlSXNWaXNpYmxlIjp0cnVlLCJUaXRsZVBvc2l0aW9uIjo1LCJEdXJhdGlvblBvc2l0aW9uIjo2LCJQZXJjZW50YWdlQ29tcGxldGVkUG9zaXRpb24iOjYsIlNwYWNpbmciOjEwLCJJc0JlbG93VGltZWJhbmQiOnRydWUsIlBlcmNlbnRhZ2VDb21wbGV0ZVNoYXBlT3BhY2l0eSI6MzUsIlNoYXBlU3R5bGUiOnsiJGlkIjoiMzYzIiwiTWFyZ2luIjp7IiRyZWYiOiIxMDcifSwiUGFkZGluZyI6eyIkaWQiOiIzNjQiLCJUb3AiOjAsIkxlZnQiOjAsIlJpZ2h0IjoyLCJCb3R0b20iOjB9LCJCYWNrZ3JvdW5kIjp7IiRpZCI6IjM2NSIsIkNvbG9yIjp7IiRpZCI6IjM2NiIsIkEiOjI1NSwiUiI6MTU1LCJHIjoxODcsIkIiOjg5fX0sIklzVmlzaWJsZSI6dHJ1ZSwiV2lkdGgiOjAuMCwiSGVpZ2h0IjoxNi4wLCJCb3JkZXJTdHlsZSI6eyIkaWQiOiIzNjciLCJMaW5lQ29sb3IiOnsiJGlkIjoiMzY4IiwiJHR5cGUiOiJOTFJFLkNvbW1vbi5Eb20uU29saWRDb2xvckJydXNoLCBOTFJFLkNvbW1vbiIsIkNvbG9yIjp7IiRpZCI6IjM2OSIsIkEiOjI1NSwiUiI6MjU1LCJHIjowLCJCIjowfX0sIkxpbmVXZWlnaHQiOjAuMCwiTGluZVR5cGUiOjAsIlBhcmVudFN0eWxlIjpudWxsfSwiUGFyZW50U3R5bGUiOnsiJHJlZiI6IjEwNiJ9fSwiVGl0bGVTdHlsZSI6eyIkaWQiOiIzNzAiLCJGb250U2V0dGluZ3MiOnsiJGlkIjoiMzcxIiwiRm9udFNpemUiOjExLCJGb250TmFtZSI6IkNhbGlicmkiLCJJc0JvbGQiOnRydWUsIklzSXRhbGljIjpmYWxzZSwiSXNVbmRlcmxpbmVkIjpmYWxzZSwiUGFyZW50U3R5bGUiOnsiJHJlZiI6IjExNSJ9fSwiQXV0b1NpemUiOjAsIkZvcmVncm91bmQiOnsiJHJlZiI6IjExNiJ9LCJNYXhXaWR0aCI6MjguOTA0NTY3NzE4NTA1ODU5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M3MiIsIkxpbmVDb2xvciI6bnVsbCwiTGluZVdlaWdodCI6MC4wLCJMaW5lVHlwZSI6MCwiUGFyZW50U3R5bGUiOm51bGx9LCJQYXJlbnRTdHlsZSI6eyIkcmVmIjoiMTE0In19LCJEYXRlU3R5bGUiOnsiJGlkIjoiMzczIiwiRm9udFNldHRpbmdzIjp7IiRpZCI6IjM3NCIsIkZvbnRTaXplIjoxMCwiRm9udE5hbWUiOiJDYWxpYnJpIiwiSXNCb2xkIjpmYWxzZSwiSXNJdGFsaWMiOmZhbHNlLCJJc1VuZGVybGluZWQiOmZhbHNlLCJQYXJlbnRTdHlsZSI6eyIkcmVmIjoiMTIyIn19LCJBdXRvU2l6ZSI6MCwiRm9yZWdyb3VuZCI6eyIkaWQiOiIzNzUiLCJDb2xvciI6eyIkaWQiOiIzNzY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M3NyIsIkxpbmVDb2xvciI6bnVsbCwiTGluZVdlaWdodCI6MC4wLCJMaW5lVHlwZSI6MCwiUGFyZW50U3R5bGUiOm51bGx9LCJQYXJlbnRTdHlsZSI6eyIkcmVmIjoiMTIxIn19LCJEYXRlRm9ybWF0Ijp7IiRyZWYiOiIxMjgifSwiSXNWaXNpYmxlIjp0cnVlLCJQYXJlbnRTdHlsZSI6eyIkcmVmIjoiODUifX0sIkluZGV4IjoxMiwiU21hcnREdXJhdGlvbkFjdGl2YXRlZCI6ZmFsc2UsIkRhdGVGb3JtYXQiOnsiJHJlZiI6IjEyOCJ9LCJJZCI6ImZlODJhMDU0LWViNzItNDg1MS1hOTNmLTZhNjA2NDMyYmZhYyIsIkltcG9ydElkIjpudWxsLCJUaXRsZSI6IlRhc2sgNiIsIk5vdGUiOm51bGwsIkh5cGVybGluayI6bnVsbCwiSXNDaGFuZ2VkIjpmYWxzZSwiSXNOZXciOnRydWV9XSwiTXNQcm9qZWN0SXRlbXNUcmVlIjp7IiRpZCI6IjM3OCIsIlJvb3QiOnsiSW1wb3J0SWQiOm51bGwsIklzSW1wb3J0ZWQiOmZhbHNlLCJDaGlsZHJlbiI6W119fSwiTWV0YWRhdGEiOnsiJGlkIjoiMzc5IiwiUmVjZW50Q29sb3JzQ29sbGVjdGlvbiI6IltdIn0sIlNldHRpbmdzIjp7IiRpZCI6IjM4MC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nRydWUsIkltcG9ydFR5cGUiOjAsIkZpbGVQYXRoIjpudWxsLCJUaW1lQ29uZmlndXJhdGlvbiI6eyIkaWQiOiIzODEiLCJVc2VUaW1lIjpmYWxzZSwiV29ya0RheVN0YXJ0IjoiMDA6MDA6MDAiLCJXb3JrRGF5RW5kIjoiMjM6NTk6MDAifSwiTGFzdFVzZWRUZW1wbGF0ZUlkIjoiNzM1NWI2MzMtYWM2Ni00NTI4LThiNGQtMjk5ZmFlZGM5ZWU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 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2014-05-08T21:55:52Z</dcterms:created>
  <dcterms:modified xsi:type="dcterms:W3CDTF">2019-07-26T11:17:26Z</dcterms:modified>
</cp:coreProperties>
</file>