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8B01E4A-63DC-47AF-8A86-EAAE76216164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9DD"/>
    <a:srgbClr val="4E4FF5"/>
    <a:srgbClr val="5049AA"/>
    <a:srgbClr val="CFE8FD"/>
    <a:srgbClr val="AED9FC"/>
    <a:srgbClr val="4DAAF8"/>
    <a:srgbClr val="D6ECFE"/>
    <a:srgbClr val="FEF2B8"/>
    <a:srgbClr val="650314"/>
    <a:srgbClr val="454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C5D5-6C98-4AB9-87A3-66E71E549E8F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B2D5-DBE6-4AF0-9F5A-5798BDC87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70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C5D5-6C98-4AB9-87A3-66E71E549E8F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B2D5-DBE6-4AF0-9F5A-5798BDC87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8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C5D5-6C98-4AB9-87A3-66E71E549E8F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B2D5-DBE6-4AF0-9F5A-5798BDC87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8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C5D5-6C98-4AB9-87A3-66E71E549E8F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B2D5-DBE6-4AF0-9F5A-5798BDC87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27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C5D5-6C98-4AB9-87A3-66E71E549E8F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B2D5-DBE6-4AF0-9F5A-5798BDC87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9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C5D5-6C98-4AB9-87A3-66E71E549E8F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B2D5-DBE6-4AF0-9F5A-5798BDC87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17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C5D5-6C98-4AB9-87A3-66E71E549E8F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B2D5-DBE6-4AF0-9F5A-5798BDC87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289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C5D5-6C98-4AB9-87A3-66E71E549E8F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B2D5-DBE6-4AF0-9F5A-5798BDC87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60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C5D5-6C98-4AB9-87A3-66E71E549E8F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B2D5-DBE6-4AF0-9F5A-5798BDC87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4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C5D5-6C98-4AB9-87A3-66E71E549E8F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B2D5-DBE6-4AF0-9F5A-5798BDC87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36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C5D5-6C98-4AB9-87A3-66E71E549E8F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5B2D5-DBE6-4AF0-9F5A-5798BDC87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29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8C5D5-6C98-4AB9-87A3-66E71E549E8F}" type="datetimeFigureOut">
              <a:rPr lang="en-US" smtClean="0"/>
              <a:t>7/20/2017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5B2D5-DBE6-4AF0-9F5A-5798BDC870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05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image" Target="../media/image1.jpe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4E4FF5">
                <a:alpha val="33000"/>
              </a:srgbClr>
            </a:gs>
            <a:gs pos="0">
              <a:srgbClr val="5049AA">
                <a:alpha val="68000"/>
              </a:srgbClr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1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22535"/>
            <a:ext cx="12192000" cy="6880239"/>
          </a:xfrm>
          <a:prstGeom prst="rect">
            <a:avLst/>
          </a:prstGeom>
          <a:ln>
            <a:solidFill>
              <a:srgbClr val="650314"/>
            </a:solidFill>
          </a:ln>
        </p:spPr>
      </p:pic>
      <p:sp>
        <p:nvSpPr>
          <p:cNvPr id="704" name="OTLSHAPE_TB_00000000000000000000000000000000_ScaleContainer"/>
          <p:cNvSpPr/>
          <p:nvPr>
            <p:custDataLst>
              <p:tags r:id="rId2"/>
            </p:custDataLst>
          </p:nvPr>
        </p:nvSpPr>
        <p:spPr>
          <a:xfrm>
            <a:off x="844465" y="3840480"/>
            <a:ext cx="10515600" cy="254000"/>
          </a:xfrm>
          <a:prstGeom prst="roundRect">
            <a:avLst/>
          </a:prstGeom>
          <a:gradFill flip="none" rotWithShape="1">
            <a:gsLst>
              <a:gs pos="0">
                <a:srgbClr val="5049AA">
                  <a:alpha val="43000"/>
                </a:srgbClr>
              </a:gs>
              <a:gs pos="100000">
                <a:srgbClr val="4E4FF5">
                  <a:alpha val="38000"/>
                </a:srgbClr>
              </a:gs>
            </a:gsLst>
            <a:lin ang="0" scaled="1"/>
            <a:tileRect/>
          </a:gradFill>
          <a:ln w="12700" cap="flat" cmpd="sng" algn="ctr">
            <a:solidFill>
              <a:srgbClr val="FFF9D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56" name="OTLSHAPE_M_c7293bd3216444f18f9947877e765e05_Connector1"/>
          <p:cNvCxnSpPr/>
          <p:nvPr>
            <p:custDataLst>
              <p:tags r:id="rId3"/>
            </p:custDataLst>
          </p:nvPr>
        </p:nvCxnSpPr>
        <p:spPr>
          <a:xfrm>
            <a:off x="10772418" y="4119880"/>
            <a:ext cx="0" cy="585174"/>
          </a:xfrm>
          <a:prstGeom prst="line">
            <a:avLst/>
          </a:prstGeom>
          <a:ln w="9525" cap="flat" cmpd="sng" algn="ctr">
            <a:solidFill>
              <a:srgbClr val="CCE4F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5" name="OTLSHAPE_M_ad6807aa8c4d42e78dd7061e28c049fd_Connector3"/>
          <p:cNvCxnSpPr/>
          <p:nvPr>
            <p:custDataLst>
              <p:tags r:id="rId4"/>
            </p:custDataLst>
          </p:nvPr>
        </p:nvCxnSpPr>
        <p:spPr>
          <a:xfrm>
            <a:off x="10444421" y="5112428"/>
            <a:ext cx="0" cy="92523"/>
          </a:xfrm>
          <a:prstGeom prst="line">
            <a:avLst/>
          </a:prstGeom>
          <a:ln w="9525" cap="flat" cmpd="sng" algn="ctr">
            <a:solidFill>
              <a:srgbClr val="CCE4F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4" name="OTLSHAPE_M_ad6807aa8c4d42e78dd7061e28c049fd_Connector2"/>
          <p:cNvCxnSpPr/>
          <p:nvPr>
            <p:custDataLst>
              <p:tags r:id="rId5"/>
            </p:custDataLst>
          </p:nvPr>
        </p:nvCxnSpPr>
        <p:spPr>
          <a:xfrm>
            <a:off x="10444421" y="4621856"/>
            <a:ext cx="0" cy="304516"/>
          </a:xfrm>
          <a:prstGeom prst="line">
            <a:avLst/>
          </a:prstGeom>
          <a:ln w="9525" cap="flat" cmpd="sng" algn="ctr">
            <a:solidFill>
              <a:srgbClr val="CCE4F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3" name="OTLSHAPE_M_ad6807aa8c4d42e78dd7061e28c049fd_Connector1"/>
          <p:cNvCxnSpPr/>
          <p:nvPr>
            <p:custDataLst>
              <p:tags r:id="rId6"/>
            </p:custDataLst>
          </p:nvPr>
        </p:nvCxnSpPr>
        <p:spPr>
          <a:xfrm>
            <a:off x="10444421" y="4119880"/>
            <a:ext cx="0" cy="315921"/>
          </a:xfrm>
          <a:prstGeom prst="line">
            <a:avLst/>
          </a:prstGeom>
          <a:ln w="9525" cap="flat" cmpd="sng" algn="ctr">
            <a:solidFill>
              <a:srgbClr val="CCE4F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2" name="OTLSHAPE_M_59980fcf9ace43b8bc47ea661443019a_Connector1"/>
          <p:cNvCxnSpPr/>
          <p:nvPr>
            <p:custDataLst>
              <p:tags r:id="rId7"/>
            </p:custDataLst>
          </p:nvPr>
        </p:nvCxnSpPr>
        <p:spPr>
          <a:xfrm>
            <a:off x="8639094" y="4119880"/>
            <a:ext cx="0" cy="585174"/>
          </a:xfrm>
          <a:prstGeom prst="line">
            <a:avLst/>
          </a:prstGeom>
          <a:ln w="9525" cap="flat" cmpd="sng" algn="ctr">
            <a:solidFill>
              <a:srgbClr val="CCE4F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1" name="OTLSHAPE_M_6831a570330446c8afa4a84daa799168_Connector2"/>
          <p:cNvCxnSpPr/>
          <p:nvPr>
            <p:custDataLst>
              <p:tags r:id="rId8"/>
            </p:custDataLst>
          </p:nvPr>
        </p:nvCxnSpPr>
        <p:spPr>
          <a:xfrm>
            <a:off x="8475096" y="5112427"/>
            <a:ext cx="0" cy="88900"/>
          </a:xfrm>
          <a:prstGeom prst="line">
            <a:avLst/>
          </a:prstGeom>
          <a:ln w="9525" cap="flat" cmpd="sng" algn="ctr">
            <a:solidFill>
              <a:srgbClr val="CCE4F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50" name="OTLSHAPE_M_6831a570330446c8afa4a84daa799168_Connector1"/>
          <p:cNvCxnSpPr/>
          <p:nvPr>
            <p:custDataLst>
              <p:tags r:id="rId9"/>
            </p:custDataLst>
          </p:nvPr>
        </p:nvCxnSpPr>
        <p:spPr>
          <a:xfrm>
            <a:off x="8475096" y="4119880"/>
            <a:ext cx="0" cy="806492"/>
          </a:xfrm>
          <a:prstGeom prst="line">
            <a:avLst/>
          </a:prstGeom>
          <a:ln w="9525" cap="flat" cmpd="sng" algn="ctr">
            <a:solidFill>
              <a:srgbClr val="CCE4F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9" name="OTLSHAPE_M_e8abec3c3d32456da7d49bbc8d2b350c_Connector1"/>
          <p:cNvCxnSpPr/>
          <p:nvPr>
            <p:custDataLst>
              <p:tags r:id="rId10"/>
            </p:custDataLst>
          </p:nvPr>
        </p:nvCxnSpPr>
        <p:spPr>
          <a:xfrm>
            <a:off x="7162212" y="4119880"/>
            <a:ext cx="0" cy="585174"/>
          </a:xfrm>
          <a:prstGeom prst="line">
            <a:avLst/>
          </a:prstGeom>
          <a:ln w="9525" cap="flat" cmpd="sng" algn="ctr">
            <a:solidFill>
              <a:srgbClr val="CCE4F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8" name="OTLSHAPE_M_e0517b9a8986402cae02175de95be11a_Connector2"/>
          <p:cNvCxnSpPr/>
          <p:nvPr>
            <p:custDataLst>
              <p:tags r:id="rId11"/>
            </p:custDataLst>
          </p:nvPr>
        </p:nvCxnSpPr>
        <p:spPr>
          <a:xfrm>
            <a:off x="6833767" y="5112427"/>
            <a:ext cx="0" cy="88900"/>
          </a:xfrm>
          <a:prstGeom prst="line">
            <a:avLst/>
          </a:prstGeom>
          <a:ln w="9525" cap="flat" cmpd="sng" algn="ctr">
            <a:solidFill>
              <a:srgbClr val="CCE4F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7" name="OTLSHAPE_M_e0517b9a8986402cae02175de95be11a_Connector1"/>
          <p:cNvCxnSpPr/>
          <p:nvPr>
            <p:custDataLst>
              <p:tags r:id="rId12"/>
            </p:custDataLst>
          </p:nvPr>
        </p:nvCxnSpPr>
        <p:spPr>
          <a:xfrm>
            <a:off x="6833767" y="4119880"/>
            <a:ext cx="0" cy="806492"/>
          </a:xfrm>
          <a:prstGeom prst="line">
            <a:avLst/>
          </a:prstGeom>
          <a:ln w="9525" cap="flat" cmpd="sng" algn="ctr">
            <a:solidFill>
              <a:srgbClr val="CCE4F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6" name="OTLSHAPE_M_16f58dc3993d45a486f2aaad70dfe0f6_Connector2"/>
          <p:cNvCxnSpPr/>
          <p:nvPr>
            <p:custDataLst>
              <p:tags r:id="rId13"/>
            </p:custDataLst>
          </p:nvPr>
        </p:nvCxnSpPr>
        <p:spPr>
          <a:xfrm>
            <a:off x="5356885" y="4616154"/>
            <a:ext cx="0" cy="88900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5" name="OTLSHAPE_M_16f58dc3993d45a486f2aaad70dfe0f6_Connector1"/>
          <p:cNvCxnSpPr/>
          <p:nvPr>
            <p:custDataLst>
              <p:tags r:id="rId14"/>
            </p:custDataLst>
          </p:nvPr>
        </p:nvCxnSpPr>
        <p:spPr>
          <a:xfrm>
            <a:off x="5356885" y="4119880"/>
            <a:ext cx="0" cy="310219"/>
          </a:xfrm>
          <a:prstGeom prst="line">
            <a:avLst/>
          </a:prstGeom>
          <a:ln w="9525" cap="flat" cmpd="sng" algn="ctr">
            <a:solidFill>
              <a:srgbClr val="73737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4" name="OTLSHAPE_M_053e3de8258c4ee1b0d6e8bc8e6a808b_Connector2"/>
          <p:cNvCxnSpPr/>
          <p:nvPr>
            <p:custDataLst>
              <p:tags r:id="rId15"/>
            </p:custDataLst>
          </p:nvPr>
        </p:nvCxnSpPr>
        <p:spPr>
          <a:xfrm>
            <a:off x="4864441" y="5112427"/>
            <a:ext cx="0" cy="88900"/>
          </a:xfrm>
          <a:prstGeom prst="line">
            <a:avLst/>
          </a:prstGeom>
          <a:ln w="9525" cap="flat" cmpd="sng" algn="ctr">
            <a:solidFill>
              <a:srgbClr val="CCE4F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3" name="OTLSHAPE_M_053e3de8258c4ee1b0d6e8bc8e6a808b_Connector1"/>
          <p:cNvCxnSpPr/>
          <p:nvPr>
            <p:custDataLst>
              <p:tags r:id="rId16"/>
            </p:custDataLst>
          </p:nvPr>
        </p:nvCxnSpPr>
        <p:spPr>
          <a:xfrm>
            <a:off x="4864441" y="4119880"/>
            <a:ext cx="0" cy="806492"/>
          </a:xfrm>
          <a:prstGeom prst="line">
            <a:avLst/>
          </a:prstGeom>
          <a:ln w="9525" cap="flat" cmpd="sng" algn="ctr">
            <a:solidFill>
              <a:srgbClr val="CCE4FD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2" name="OTLSHAPE_M_5cbd517cf3264c3b8049f83bd0f9f293_Connector2"/>
          <p:cNvCxnSpPr/>
          <p:nvPr>
            <p:custDataLst>
              <p:tags r:id="rId17"/>
            </p:custDataLst>
          </p:nvPr>
        </p:nvCxnSpPr>
        <p:spPr>
          <a:xfrm>
            <a:off x="10396345" y="3504861"/>
            <a:ext cx="0" cy="310219"/>
          </a:xfrm>
          <a:prstGeom prst="line">
            <a:avLst/>
          </a:prstGeom>
          <a:ln w="9525" cap="flat" cmpd="sng" algn="ctr">
            <a:solidFill>
              <a:srgbClr val="FFE7B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1" name="OTLSHAPE_M_5cbd517cf3264c3b8049f83bd0f9f293_Connector1"/>
          <p:cNvCxnSpPr/>
          <p:nvPr>
            <p:custDataLst>
              <p:tags r:id="rId18"/>
            </p:custDataLst>
          </p:nvPr>
        </p:nvCxnSpPr>
        <p:spPr>
          <a:xfrm>
            <a:off x="10396345" y="3229906"/>
            <a:ext cx="0" cy="88900"/>
          </a:xfrm>
          <a:prstGeom prst="line">
            <a:avLst/>
          </a:prstGeom>
          <a:ln w="9525" cap="flat" cmpd="sng" algn="ctr">
            <a:solidFill>
              <a:srgbClr val="FFE7B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40" name="OTLSHAPE_M_bb9e76f688aa431a9cdabfe0a2e0d5f2_Connector2"/>
          <p:cNvCxnSpPr/>
          <p:nvPr>
            <p:custDataLst>
              <p:tags r:id="rId19"/>
            </p:custDataLst>
          </p:nvPr>
        </p:nvCxnSpPr>
        <p:spPr>
          <a:xfrm>
            <a:off x="9951978" y="3008588"/>
            <a:ext cx="0" cy="806492"/>
          </a:xfrm>
          <a:prstGeom prst="line">
            <a:avLst/>
          </a:prstGeom>
          <a:ln w="9525" cap="flat" cmpd="sng" algn="ctr">
            <a:solidFill>
              <a:srgbClr val="FFE7B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39" name="OTLSHAPE_M_bb9e76f688aa431a9cdabfe0a2e0d5f2_Connector1"/>
          <p:cNvCxnSpPr/>
          <p:nvPr>
            <p:custDataLst>
              <p:tags r:id="rId20"/>
            </p:custDataLst>
          </p:nvPr>
        </p:nvCxnSpPr>
        <p:spPr>
          <a:xfrm>
            <a:off x="9951978" y="2733633"/>
            <a:ext cx="0" cy="88900"/>
          </a:xfrm>
          <a:prstGeom prst="line">
            <a:avLst/>
          </a:prstGeom>
          <a:ln w="9525" cap="flat" cmpd="sng" algn="ctr">
            <a:solidFill>
              <a:srgbClr val="FFE7B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38" name="OTLSHAPE_M_d0bb3ad7cea94d939cfb0a999c898e0b_Connector2"/>
          <p:cNvCxnSpPr/>
          <p:nvPr>
            <p:custDataLst>
              <p:tags r:id="rId21"/>
            </p:custDataLst>
          </p:nvPr>
        </p:nvCxnSpPr>
        <p:spPr>
          <a:xfrm>
            <a:off x="8639094" y="3504861"/>
            <a:ext cx="0" cy="310219"/>
          </a:xfrm>
          <a:prstGeom prst="line">
            <a:avLst/>
          </a:prstGeom>
          <a:ln w="9525" cap="flat" cmpd="sng" algn="ctr">
            <a:solidFill>
              <a:srgbClr val="AED9F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37" name="OTLSHAPE_M_d0bb3ad7cea94d939cfb0a999c898e0b_Connector1"/>
          <p:cNvCxnSpPr/>
          <p:nvPr>
            <p:custDataLst>
              <p:tags r:id="rId22"/>
            </p:custDataLst>
          </p:nvPr>
        </p:nvCxnSpPr>
        <p:spPr>
          <a:xfrm>
            <a:off x="8639094" y="3229906"/>
            <a:ext cx="0" cy="88900"/>
          </a:xfrm>
          <a:prstGeom prst="line">
            <a:avLst/>
          </a:prstGeom>
          <a:ln w="9525" cap="flat" cmpd="sng" algn="ctr">
            <a:solidFill>
              <a:srgbClr val="AED9F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36" name="OTLSHAPE_M_f91730146e6940878c05468489bcbc84_Connector2"/>
          <p:cNvCxnSpPr/>
          <p:nvPr>
            <p:custDataLst>
              <p:tags r:id="rId23"/>
            </p:custDataLst>
          </p:nvPr>
        </p:nvCxnSpPr>
        <p:spPr>
          <a:xfrm>
            <a:off x="8146650" y="3008588"/>
            <a:ext cx="0" cy="806492"/>
          </a:xfrm>
          <a:prstGeom prst="line">
            <a:avLst/>
          </a:prstGeom>
          <a:ln w="9525" cap="flat" cmpd="sng" algn="ctr">
            <a:solidFill>
              <a:srgbClr val="FFE7B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35" name="OTLSHAPE_M_f91730146e6940878c05468489bcbc84_Connector1"/>
          <p:cNvCxnSpPr/>
          <p:nvPr>
            <p:custDataLst>
              <p:tags r:id="rId24"/>
            </p:custDataLst>
          </p:nvPr>
        </p:nvCxnSpPr>
        <p:spPr>
          <a:xfrm>
            <a:off x="8146650" y="2733633"/>
            <a:ext cx="0" cy="88900"/>
          </a:xfrm>
          <a:prstGeom prst="line">
            <a:avLst/>
          </a:prstGeom>
          <a:ln w="9525" cap="flat" cmpd="sng" algn="ctr">
            <a:solidFill>
              <a:srgbClr val="FFE7B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34" name="OTLSHAPE_M_93c5f95166764f2785800d30254cf5de_Connector2"/>
          <p:cNvCxnSpPr/>
          <p:nvPr>
            <p:custDataLst>
              <p:tags r:id="rId25"/>
            </p:custDataLst>
          </p:nvPr>
        </p:nvCxnSpPr>
        <p:spPr>
          <a:xfrm>
            <a:off x="7162212" y="3008588"/>
            <a:ext cx="0" cy="806492"/>
          </a:xfrm>
          <a:prstGeom prst="line">
            <a:avLst/>
          </a:prstGeom>
          <a:ln w="9525" cap="flat" cmpd="sng" algn="ctr">
            <a:solidFill>
              <a:srgbClr val="FFE7B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33" name="OTLSHAPE_M_93c5f95166764f2785800d30254cf5de_Connector1"/>
          <p:cNvCxnSpPr/>
          <p:nvPr>
            <p:custDataLst>
              <p:tags r:id="rId26"/>
            </p:custDataLst>
          </p:nvPr>
        </p:nvCxnSpPr>
        <p:spPr>
          <a:xfrm>
            <a:off x="7162212" y="2237359"/>
            <a:ext cx="0" cy="585174"/>
          </a:xfrm>
          <a:prstGeom prst="line">
            <a:avLst/>
          </a:prstGeom>
          <a:ln w="9525" cap="flat" cmpd="sng" algn="ctr">
            <a:solidFill>
              <a:srgbClr val="FFE7B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32" name="OTLSHAPE_M_1bf644a740484fc8bd3ee432545019cd_Connector1"/>
          <p:cNvCxnSpPr/>
          <p:nvPr>
            <p:custDataLst>
              <p:tags r:id="rId27"/>
            </p:custDataLst>
          </p:nvPr>
        </p:nvCxnSpPr>
        <p:spPr>
          <a:xfrm>
            <a:off x="6669769" y="3229906"/>
            <a:ext cx="0" cy="585174"/>
          </a:xfrm>
          <a:prstGeom prst="line">
            <a:avLst/>
          </a:prstGeom>
          <a:ln w="9525" cap="flat" cmpd="sng" algn="ctr">
            <a:solidFill>
              <a:srgbClr val="FFE7B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31" name="OTLSHAPE_M_42d86962ac754eafa0773342967433b3_Connector2"/>
          <p:cNvCxnSpPr/>
          <p:nvPr>
            <p:custDataLst>
              <p:tags r:id="rId28"/>
            </p:custDataLst>
          </p:nvPr>
        </p:nvCxnSpPr>
        <p:spPr>
          <a:xfrm>
            <a:off x="4536445" y="3504861"/>
            <a:ext cx="0" cy="310219"/>
          </a:xfrm>
          <a:prstGeom prst="line">
            <a:avLst/>
          </a:prstGeom>
          <a:ln w="9525" cap="flat" cmpd="sng" algn="ctr">
            <a:solidFill>
              <a:srgbClr val="FFE7B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30" name="OTLSHAPE_M_42d86962ac754eafa0773342967433b3_Connector1"/>
          <p:cNvCxnSpPr/>
          <p:nvPr>
            <p:custDataLst>
              <p:tags r:id="rId29"/>
            </p:custDataLst>
          </p:nvPr>
        </p:nvCxnSpPr>
        <p:spPr>
          <a:xfrm>
            <a:off x="4536445" y="3229906"/>
            <a:ext cx="0" cy="88900"/>
          </a:xfrm>
          <a:prstGeom prst="line">
            <a:avLst/>
          </a:prstGeom>
          <a:ln w="9525" cap="flat" cmpd="sng" algn="ctr">
            <a:solidFill>
              <a:srgbClr val="FFE7B9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16" name="OTLSHAPE_TB_00000000000000000000000000000000_LeftEndCaps"/>
          <p:cNvSpPr txBox="1"/>
          <p:nvPr>
            <p:custDataLst>
              <p:tags r:id="rId30"/>
            </p:custDataLst>
          </p:nvPr>
        </p:nvSpPr>
        <p:spPr>
          <a:xfrm>
            <a:off x="254000" y="382794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FFE9C2"/>
                </a:solidFill>
                <a:latin typeface="Calibri" panose="020F0502020204030204" pitchFamily="34" charset="0"/>
              </a:rPr>
              <a:t>1951</a:t>
            </a:r>
            <a:endParaRPr lang="en-US" b="1" spc="-38">
              <a:solidFill>
                <a:srgbClr val="FFE9C2"/>
              </a:solidFill>
              <a:latin typeface="Calibri" panose="020F0502020204030204" pitchFamily="34" charset="0"/>
            </a:endParaRPr>
          </a:p>
        </p:txBody>
      </p:sp>
      <p:sp>
        <p:nvSpPr>
          <p:cNvPr id="7117" name="OTLSHAPE_TB_00000000000000000000000000000000_RightEndCaps"/>
          <p:cNvSpPr txBox="1"/>
          <p:nvPr>
            <p:custDataLst>
              <p:tags r:id="rId31"/>
            </p:custDataLst>
          </p:nvPr>
        </p:nvSpPr>
        <p:spPr>
          <a:xfrm>
            <a:off x="11474534" y="382794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dirty="0" smtClean="0">
                <a:solidFill>
                  <a:schemeClr val="lt1"/>
                </a:solidFill>
                <a:latin typeface="Calibri" panose="020F0502020204030204" pitchFamily="34" charset="0"/>
              </a:rPr>
              <a:t>2014</a:t>
            </a:r>
            <a:endParaRPr lang="en-US" b="1" spc="-3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19" name="OTLSHAPE_TB_00000000000000000000000000000000_ElapsedTime" hidden="1"/>
          <p:cNvSpPr/>
          <p:nvPr>
            <p:custDataLst>
              <p:tags r:id="rId32"/>
            </p:custDataLst>
          </p:nvPr>
        </p:nvSpPr>
        <p:spPr>
          <a:xfrm>
            <a:off x="0" y="0"/>
            <a:ext cx="0" cy="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20" name="OTLSHAPE_TB_00000000000000000000000000000000_TodayMarkerShape" hidden="1"/>
          <p:cNvSpPr/>
          <p:nvPr>
            <p:custDataLst>
              <p:tags r:id="rId33"/>
            </p:custDataLst>
          </p:nvPr>
        </p:nvSpPr>
        <p:spPr>
          <a:xfrm>
            <a:off x="808180" y="4094480"/>
            <a:ext cx="72571" cy="8466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21" name="OTLSHAPE_TB_00000000000000000000000000000000_TodayMarkerText" hidden="1"/>
          <p:cNvSpPr txBox="1"/>
          <p:nvPr>
            <p:custDataLst>
              <p:tags r:id="rId34"/>
            </p:custDataLst>
          </p:nvPr>
        </p:nvSpPr>
        <p:spPr>
          <a:xfrm>
            <a:off x="844465" y="4179146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7122" name="OTLSHAPE_TB_00000000000000000000000000000000_TimescaleInterval1"/>
          <p:cNvSpPr txBox="1"/>
          <p:nvPr>
            <p:custDataLst>
              <p:tags r:id="rId35"/>
            </p:custDataLst>
          </p:nvPr>
        </p:nvSpPr>
        <p:spPr>
          <a:xfrm>
            <a:off x="907965" y="387858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1951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23" name="OTLSHAPE_TB_00000000000000000000000000000000_TimescaleInterval2"/>
          <p:cNvSpPr txBox="1"/>
          <p:nvPr>
            <p:custDataLst>
              <p:tags r:id="rId36"/>
            </p:custDataLst>
          </p:nvPr>
        </p:nvSpPr>
        <p:spPr>
          <a:xfrm>
            <a:off x="2220849" y="387858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1959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24" name="OTLSHAPE_TB_00000000000000000000000000000000_TimescaleInterval3"/>
          <p:cNvSpPr txBox="1"/>
          <p:nvPr>
            <p:custDataLst>
              <p:tags r:id="rId37"/>
            </p:custDataLst>
          </p:nvPr>
        </p:nvSpPr>
        <p:spPr>
          <a:xfrm>
            <a:off x="3533733" y="387858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25" name="OTLSHAPE_TB_00000000000000000000000000000000_TimescaleInterval4"/>
          <p:cNvSpPr txBox="1"/>
          <p:nvPr>
            <p:custDataLst>
              <p:tags r:id="rId38"/>
            </p:custDataLst>
          </p:nvPr>
        </p:nvSpPr>
        <p:spPr>
          <a:xfrm>
            <a:off x="4846616" y="387858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1975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26" name="OTLSHAPE_TB_00000000000000000000000000000000_TimescaleInterval5"/>
          <p:cNvSpPr txBox="1"/>
          <p:nvPr>
            <p:custDataLst>
              <p:tags r:id="rId39"/>
            </p:custDataLst>
          </p:nvPr>
        </p:nvSpPr>
        <p:spPr>
          <a:xfrm>
            <a:off x="6159500" y="387858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1983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27" name="OTLSHAPE_TB_00000000000000000000000000000000_TimescaleInterval6"/>
          <p:cNvSpPr txBox="1"/>
          <p:nvPr>
            <p:custDataLst>
              <p:tags r:id="rId40"/>
            </p:custDataLst>
          </p:nvPr>
        </p:nvSpPr>
        <p:spPr>
          <a:xfrm>
            <a:off x="7472383" y="387858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1991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28" name="OTLSHAPE_TB_00000000000000000000000000000000_TimescaleInterval7"/>
          <p:cNvSpPr txBox="1"/>
          <p:nvPr>
            <p:custDataLst>
              <p:tags r:id="rId41"/>
            </p:custDataLst>
          </p:nvPr>
        </p:nvSpPr>
        <p:spPr>
          <a:xfrm>
            <a:off x="8785268" y="387858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1999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29" name="OTLSHAPE_TB_00000000000000000000000000000000_TimescaleInterval8"/>
          <p:cNvSpPr txBox="1"/>
          <p:nvPr>
            <p:custDataLst>
              <p:tags r:id="rId42"/>
            </p:custDataLst>
          </p:nvPr>
        </p:nvSpPr>
        <p:spPr>
          <a:xfrm>
            <a:off x="10098151" y="3878580"/>
            <a:ext cx="314189" cy="1778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2007</a:t>
            </a:r>
            <a:endParaRPr lang="en-US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57" name="OTLSHAPE_M_42d86962ac754eafa0773342967433b3_Title"/>
          <p:cNvSpPr txBox="1"/>
          <p:nvPr>
            <p:custDataLst>
              <p:tags r:id="rId43"/>
            </p:custDataLst>
          </p:nvPr>
        </p:nvSpPr>
        <p:spPr>
          <a:xfrm>
            <a:off x="3849586" y="2822533"/>
            <a:ext cx="1371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FFF9DD"/>
                </a:solidFill>
                <a:latin typeface="Calibri" panose="020F0502020204030204" pitchFamily="34" charset="0"/>
              </a:rPr>
              <a:t>Accepted into Julliard</a:t>
            </a:r>
            <a:endParaRPr lang="en-US" sz="1200" b="1" spc="-6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58" name="OTLSHAPE_M_42d86962ac754eafa0773342967433b3_Date"/>
          <p:cNvSpPr txBox="1"/>
          <p:nvPr>
            <p:custDataLst>
              <p:tags r:id="rId44"/>
            </p:custDataLst>
          </p:nvPr>
        </p:nvSpPr>
        <p:spPr>
          <a:xfrm>
            <a:off x="4388448" y="303398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FFF9DD"/>
                </a:solidFill>
                <a:latin typeface="Calibri" panose="020F0502020204030204" pitchFamily="34" charset="0"/>
              </a:rPr>
              <a:t>1973</a:t>
            </a:r>
            <a:endParaRPr lang="en-US" sz="1100" spc="-14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59" name="OTLSHAPE_M_42d86962ac754eafa0773342967433b3_Shape"/>
          <p:cNvSpPr/>
          <p:nvPr>
            <p:custDataLst>
              <p:tags r:id="rId45"/>
            </p:custDataLst>
          </p:nvPr>
        </p:nvSpPr>
        <p:spPr>
          <a:xfrm>
            <a:off x="4460245" y="3726180"/>
            <a:ext cx="152400" cy="177800"/>
          </a:xfrm>
          <a:prstGeom prst="teardrop">
            <a:avLst/>
          </a:prstGeom>
          <a:solidFill>
            <a:srgbClr val="FFF9D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60" name="OTLSHAPE_M_cb314897fe314b2fa4ccaa459b86cd0c_Title"/>
          <p:cNvSpPr txBox="1"/>
          <p:nvPr>
            <p:custDataLst>
              <p:tags r:id="rId46"/>
            </p:custDataLst>
          </p:nvPr>
        </p:nvSpPr>
        <p:spPr>
          <a:xfrm>
            <a:off x="4268812" y="3318806"/>
            <a:ext cx="217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CFE8FD"/>
                </a:solidFill>
                <a:latin typeface="Calibri" panose="020F0502020204030204" pitchFamily="34" charset="0"/>
              </a:rPr>
              <a:t>First major TV role. Mork &amp; Mindy</a:t>
            </a:r>
            <a:endParaRPr lang="en-US" sz="1200" b="1" spc="-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61" name="OTLSHAPE_M_cb314897fe314b2fa4ccaa459b86cd0c_Date"/>
          <p:cNvSpPr txBox="1"/>
          <p:nvPr>
            <p:custDataLst>
              <p:tags r:id="rId47"/>
            </p:custDataLst>
          </p:nvPr>
        </p:nvSpPr>
        <p:spPr>
          <a:xfrm>
            <a:off x="5208887" y="353026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1978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62" name="OTLSHAPE_M_cb314897fe314b2fa4ccaa459b86cd0c_Shape"/>
          <p:cNvSpPr/>
          <p:nvPr>
            <p:custDataLst>
              <p:tags r:id="rId48"/>
            </p:custDataLst>
          </p:nvPr>
        </p:nvSpPr>
        <p:spPr>
          <a:xfrm>
            <a:off x="5280685" y="37261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63" name="OTLSHAPE_M_1bf644a740484fc8bd3ee432545019cd_Title"/>
          <p:cNvSpPr txBox="1"/>
          <p:nvPr>
            <p:custDataLst>
              <p:tags r:id="rId49"/>
            </p:custDataLst>
          </p:nvPr>
        </p:nvSpPr>
        <p:spPr>
          <a:xfrm>
            <a:off x="5879321" y="2822533"/>
            <a:ext cx="1574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FFF9DD"/>
                </a:solidFill>
                <a:latin typeface="Calibri" panose="020F0502020204030204" pitchFamily="34" charset="0"/>
              </a:rPr>
              <a:t>Founds Comic Relief USA</a:t>
            </a:r>
            <a:endParaRPr lang="en-US" sz="1200" b="1" spc="-6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64" name="OTLSHAPE_M_1bf644a740484fc8bd3ee432545019cd_Date"/>
          <p:cNvSpPr txBox="1"/>
          <p:nvPr>
            <p:custDataLst>
              <p:tags r:id="rId50"/>
            </p:custDataLst>
          </p:nvPr>
        </p:nvSpPr>
        <p:spPr>
          <a:xfrm>
            <a:off x="6521771" y="303398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FFF9DD"/>
                </a:solidFill>
                <a:latin typeface="Calibri" panose="020F0502020204030204" pitchFamily="34" charset="0"/>
              </a:rPr>
              <a:t>1986</a:t>
            </a:r>
            <a:endParaRPr lang="en-US" sz="1100" spc="-14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65" name="OTLSHAPE_M_1bf644a740484fc8bd3ee432545019cd_Shape"/>
          <p:cNvSpPr/>
          <p:nvPr>
            <p:custDataLst>
              <p:tags r:id="rId51"/>
            </p:custDataLst>
          </p:nvPr>
        </p:nvSpPr>
        <p:spPr>
          <a:xfrm>
            <a:off x="6593569" y="3726180"/>
            <a:ext cx="152400" cy="177800"/>
          </a:xfrm>
          <a:prstGeom prst="teardrop">
            <a:avLst/>
          </a:prstGeom>
          <a:solidFill>
            <a:srgbClr val="FFF9D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66" name="OTLSHAPE_M_93c5f95166764f2785800d30254cf5de_Title"/>
          <p:cNvSpPr txBox="1"/>
          <p:nvPr>
            <p:custDataLst>
              <p:tags r:id="rId52"/>
            </p:custDataLst>
          </p:nvPr>
        </p:nvSpPr>
        <p:spPr>
          <a:xfrm>
            <a:off x="6423474" y="1829985"/>
            <a:ext cx="1473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dirty="0" smtClean="0">
                <a:solidFill>
                  <a:srgbClr val="FFF9DD"/>
                </a:solidFill>
                <a:latin typeface="Calibri" panose="020F0502020204030204" pitchFamily="34" charset="0"/>
              </a:rPr>
              <a:t>Marries Marsha </a:t>
            </a:r>
            <a:r>
              <a:rPr lang="en-US" sz="1200" b="1" spc="-4" dirty="0" err="1" smtClean="0">
                <a:solidFill>
                  <a:srgbClr val="FFF9DD"/>
                </a:solidFill>
                <a:latin typeface="Calibri" panose="020F0502020204030204" pitchFamily="34" charset="0"/>
              </a:rPr>
              <a:t>Garces</a:t>
            </a:r>
            <a:endParaRPr lang="en-US" sz="1200" b="1" spc="-4" dirty="0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67" name="OTLSHAPE_M_93c5f95166764f2785800d30254cf5de_Date"/>
          <p:cNvSpPr txBox="1"/>
          <p:nvPr>
            <p:custDataLst>
              <p:tags r:id="rId53"/>
            </p:custDataLst>
          </p:nvPr>
        </p:nvSpPr>
        <p:spPr>
          <a:xfrm>
            <a:off x="7014214" y="204144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FFF9DD"/>
                </a:solidFill>
                <a:latin typeface="Calibri" panose="020F0502020204030204" pitchFamily="34" charset="0"/>
              </a:rPr>
              <a:t>1989</a:t>
            </a:r>
            <a:endParaRPr lang="en-US" sz="1100" spc="-14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68" name="OTLSHAPE_M_93c5f95166764f2785800d30254cf5de_Shape"/>
          <p:cNvSpPr/>
          <p:nvPr>
            <p:custDataLst>
              <p:tags r:id="rId54"/>
            </p:custDataLst>
          </p:nvPr>
        </p:nvSpPr>
        <p:spPr>
          <a:xfrm>
            <a:off x="7086012" y="3726180"/>
            <a:ext cx="152400" cy="177800"/>
          </a:xfrm>
          <a:prstGeom prst="teardrop">
            <a:avLst/>
          </a:prstGeom>
          <a:solidFill>
            <a:srgbClr val="FFF9D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69" name="OTLSHAPE_M_25c0be63ec3540a49a3cf0428839acd6_Title"/>
          <p:cNvSpPr txBox="1"/>
          <p:nvPr>
            <p:custDataLst>
              <p:tags r:id="rId55"/>
            </p:custDataLst>
          </p:nvPr>
        </p:nvSpPr>
        <p:spPr>
          <a:xfrm>
            <a:off x="7309660" y="3318806"/>
            <a:ext cx="342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8" smtClean="0">
                <a:solidFill>
                  <a:srgbClr val="CFE8FD"/>
                </a:solidFill>
                <a:latin typeface="Calibri" panose="020F0502020204030204" pitchFamily="34" charset="0"/>
              </a:rPr>
              <a:t>Hook</a:t>
            </a:r>
            <a:endParaRPr lang="en-US" sz="1200" b="1" spc="-18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70" name="OTLSHAPE_M_25c0be63ec3540a49a3cf0428839acd6_Date"/>
          <p:cNvSpPr txBox="1"/>
          <p:nvPr>
            <p:custDataLst>
              <p:tags r:id="rId56"/>
            </p:custDataLst>
          </p:nvPr>
        </p:nvSpPr>
        <p:spPr>
          <a:xfrm>
            <a:off x="7334573" y="353026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1991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71" name="OTLSHAPE_M_25c0be63ec3540a49a3cf0428839acd6_Shape"/>
          <p:cNvSpPr/>
          <p:nvPr>
            <p:custDataLst>
              <p:tags r:id="rId57"/>
            </p:custDataLst>
          </p:nvPr>
        </p:nvSpPr>
        <p:spPr>
          <a:xfrm>
            <a:off x="7406370" y="37261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2" name="OTLSHAPE_M_f91730146e6940878c05468489bcbc84_Title"/>
          <p:cNvSpPr txBox="1"/>
          <p:nvPr>
            <p:custDataLst>
              <p:tags r:id="rId58"/>
            </p:custDataLst>
          </p:nvPr>
        </p:nvSpPr>
        <p:spPr>
          <a:xfrm>
            <a:off x="7895508" y="2326259"/>
            <a:ext cx="49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 smtClean="0">
                <a:solidFill>
                  <a:srgbClr val="CFE8FD"/>
                </a:solidFill>
                <a:latin typeface="Calibri" panose="020F0502020204030204" pitchFamily="34" charset="0"/>
              </a:rPr>
              <a:t>Jumanji</a:t>
            </a:r>
            <a:endParaRPr lang="en-US" sz="1200" b="1" spc="-12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73" name="OTLSHAPE_M_f91730146e6940878c05468489bcbc84_Date"/>
          <p:cNvSpPr txBox="1"/>
          <p:nvPr>
            <p:custDataLst>
              <p:tags r:id="rId59"/>
            </p:custDataLst>
          </p:nvPr>
        </p:nvSpPr>
        <p:spPr>
          <a:xfrm>
            <a:off x="7998653" y="253771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1995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74" name="OTLSHAPE_M_f91730146e6940878c05468489bcbc84_Shape"/>
          <p:cNvSpPr/>
          <p:nvPr>
            <p:custDataLst>
              <p:tags r:id="rId60"/>
            </p:custDataLst>
          </p:nvPr>
        </p:nvSpPr>
        <p:spPr>
          <a:xfrm>
            <a:off x="8070450" y="37261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5" name="OTLSHAPE_M_d0bb3ad7cea94d939cfb0a999c898e0b_Title"/>
          <p:cNvSpPr txBox="1"/>
          <p:nvPr>
            <p:custDataLst>
              <p:tags r:id="rId61"/>
            </p:custDataLst>
          </p:nvPr>
        </p:nvSpPr>
        <p:spPr>
          <a:xfrm>
            <a:off x="7844624" y="2822533"/>
            <a:ext cx="1587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CFE8FD"/>
                </a:solidFill>
                <a:latin typeface="Calibri" panose="020F0502020204030204" pitchFamily="34" charset="0"/>
              </a:rPr>
              <a:t>What Dreams May Come</a:t>
            </a:r>
            <a:endParaRPr lang="en-US" sz="1200" b="1" spc="-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76" name="OTLSHAPE_M_d0bb3ad7cea94d939cfb0a999c898e0b_Date"/>
          <p:cNvSpPr txBox="1"/>
          <p:nvPr>
            <p:custDataLst>
              <p:tags r:id="rId62"/>
            </p:custDataLst>
          </p:nvPr>
        </p:nvSpPr>
        <p:spPr>
          <a:xfrm>
            <a:off x="8491096" y="303398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1998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77" name="OTLSHAPE_M_d0bb3ad7cea94d939cfb0a999c898e0b_Shape"/>
          <p:cNvSpPr/>
          <p:nvPr>
            <p:custDataLst>
              <p:tags r:id="rId63"/>
            </p:custDataLst>
          </p:nvPr>
        </p:nvSpPr>
        <p:spPr>
          <a:xfrm>
            <a:off x="8562894" y="37261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8" name="OTLSHAPE_M_b77ad0f45ccb4715bd8a305a633014ea_Title"/>
          <p:cNvSpPr txBox="1"/>
          <p:nvPr>
            <p:custDataLst>
              <p:tags r:id="rId64"/>
            </p:custDataLst>
          </p:nvPr>
        </p:nvSpPr>
        <p:spPr>
          <a:xfrm>
            <a:off x="8241922" y="3318806"/>
            <a:ext cx="111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CFE8FD"/>
                </a:solidFill>
                <a:latin typeface="Calibri" panose="020F0502020204030204" pitchFamily="34" charset="0"/>
              </a:rPr>
              <a:t>Bicentennial Man</a:t>
            </a:r>
            <a:endParaRPr lang="en-US" sz="1200" b="1" spc="-6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79" name="OTLSHAPE_M_b77ad0f45ccb4715bd8a305a633014ea_Date"/>
          <p:cNvSpPr txBox="1"/>
          <p:nvPr>
            <p:custDataLst>
              <p:tags r:id="rId65"/>
            </p:custDataLst>
          </p:nvPr>
        </p:nvSpPr>
        <p:spPr>
          <a:xfrm>
            <a:off x="8655095" y="353026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1999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80" name="OTLSHAPE_M_b77ad0f45ccb4715bd8a305a633014ea_Shape"/>
          <p:cNvSpPr/>
          <p:nvPr>
            <p:custDataLst>
              <p:tags r:id="rId66"/>
            </p:custDataLst>
          </p:nvPr>
        </p:nvSpPr>
        <p:spPr>
          <a:xfrm>
            <a:off x="8726892" y="37261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1" name="OTLSHAPE_M_bb9e76f688aa431a9cdabfe0a2e0d5f2_Title"/>
          <p:cNvSpPr txBox="1"/>
          <p:nvPr>
            <p:custDataLst>
              <p:tags r:id="rId67"/>
            </p:custDataLst>
          </p:nvPr>
        </p:nvSpPr>
        <p:spPr>
          <a:xfrm>
            <a:off x="9274200" y="2326259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CFE8FD"/>
                </a:solidFill>
                <a:latin typeface="Calibri" panose="020F0502020204030204" pitchFamily="34" charset="0"/>
              </a:rPr>
              <a:t>Night at the Museum</a:t>
            </a:r>
            <a:endParaRPr lang="en-US" sz="1200" b="1" spc="-6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82" name="OTLSHAPE_M_bb9e76f688aa431a9cdabfe0a2e0d5f2_Date"/>
          <p:cNvSpPr txBox="1"/>
          <p:nvPr>
            <p:custDataLst>
              <p:tags r:id="rId68"/>
            </p:custDataLst>
          </p:nvPr>
        </p:nvSpPr>
        <p:spPr>
          <a:xfrm>
            <a:off x="9803981" y="253771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2006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83" name="OTLSHAPE_M_bb9e76f688aa431a9cdabfe0a2e0d5f2_Shape"/>
          <p:cNvSpPr/>
          <p:nvPr>
            <p:custDataLst>
              <p:tags r:id="rId69"/>
            </p:custDataLst>
          </p:nvPr>
        </p:nvSpPr>
        <p:spPr>
          <a:xfrm>
            <a:off x="9875778" y="37261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4" name="OTLSHAPE_M_5cbd517cf3264c3b8049f83bd0f9f293_Title"/>
          <p:cNvSpPr txBox="1"/>
          <p:nvPr>
            <p:custDataLst>
              <p:tags r:id="rId70"/>
            </p:custDataLst>
          </p:nvPr>
        </p:nvSpPr>
        <p:spPr>
          <a:xfrm>
            <a:off x="9535095" y="2822533"/>
            <a:ext cx="1714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FFF9DD"/>
                </a:solidFill>
                <a:latin typeface="Calibri" panose="020F0502020204030204" pitchFamily="34" charset="0"/>
              </a:rPr>
              <a:t>Hospitalized. Heart surgery</a:t>
            </a:r>
            <a:endParaRPr lang="en-US" sz="1200" b="1" spc="-4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85" name="OTLSHAPE_M_5cbd517cf3264c3b8049f83bd0f9f293_Date"/>
          <p:cNvSpPr txBox="1"/>
          <p:nvPr>
            <p:custDataLst>
              <p:tags r:id="rId71"/>
            </p:custDataLst>
          </p:nvPr>
        </p:nvSpPr>
        <p:spPr>
          <a:xfrm>
            <a:off x="10248348" y="303398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FFF9DD"/>
                </a:solidFill>
                <a:latin typeface="Calibri" panose="020F0502020204030204" pitchFamily="34" charset="0"/>
              </a:rPr>
              <a:t>2009</a:t>
            </a:r>
            <a:endParaRPr lang="en-US" sz="1100" spc="-14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86" name="OTLSHAPE_M_5cbd517cf3264c3b8049f83bd0f9f293_Shape"/>
          <p:cNvSpPr/>
          <p:nvPr>
            <p:custDataLst>
              <p:tags r:id="rId72"/>
            </p:custDataLst>
          </p:nvPr>
        </p:nvSpPr>
        <p:spPr>
          <a:xfrm>
            <a:off x="10320145" y="3726180"/>
            <a:ext cx="152400" cy="177800"/>
          </a:xfrm>
          <a:prstGeom prst="teardrop">
            <a:avLst/>
          </a:prstGeom>
          <a:solidFill>
            <a:srgbClr val="FFF9D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7" name="OTLSHAPE_M_67cf038f923c4481be30d263a9f8067b_Title"/>
          <p:cNvSpPr txBox="1"/>
          <p:nvPr>
            <p:custDataLst>
              <p:tags r:id="rId73"/>
            </p:custDataLst>
          </p:nvPr>
        </p:nvSpPr>
        <p:spPr>
          <a:xfrm>
            <a:off x="9986838" y="3318806"/>
            <a:ext cx="1562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FFF9DD"/>
                </a:solidFill>
                <a:latin typeface="Calibri" panose="020F0502020204030204" pitchFamily="34" charset="0"/>
              </a:rPr>
              <a:t>Marries Susan Schneider</a:t>
            </a:r>
            <a:endParaRPr lang="en-US" sz="1200" b="1" spc="-4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88" name="OTLSHAPE_M_67cf038f923c4481be30d263a9f8067b_Date"/>
          <p:cNvSpPr txBox="1"/>
          <p:nvPr>
            <p:custDataLst>
              <p:tags r:id="rId74"/>
            </p:custDataLst>
          </p:nvPr>
        </p:nvSpPr>
        <p:spPr>
          <a:xfrm>
            <a:off x="10624420" y="353026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FFF9DD"/>
                </a:solidFill>
                <a:latin typeface="Calibri" panose="020F0502020204030204" pitchFamily="34" charset="0"/>
              </a:rPr>
              <a:t>2011</a:t>
            </a:r>
            <a:endParaRPr lang="en-US" sz="1100" spc="-14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89" name="OTLSHAPE_M_67cf038f923c4481be30d263a9f8067b_Shape"/>
          <p:cNvSpPr/>
          <p:nvPr>
            <p:custDataLst>
              <p:tags r:id="rId75"/>
            </p:custDataLst>
          </p:nvPr>
        </p:nvSpPr>
        <p:spPr>
          <a:xfrm>
            <a:off x="10696218" y="3726180"/>
            <a:ext cx="152400" cy="177800"/>
          </a:xfrm>
          <a:prstGeom prst="teardrop">
            <a:avLst/>
          </a:prstGeom>
          <a:solidFill>
            <a:srgbClr val="FFF9D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0" name="OTLSHAPE_M_31f2cc8f506e41d38308fdf138501132_Title"/>
          <p:cNvSpPr txBox="1"/>
          <p:nvPr>
            <p:custDataLst>
              <p:tags r:id="rId76"/>
            </p:custDataLst>
          </p:nvPr>
        </p:nvSpPr>
        <p:spPr>
          <a:xfrm>
            <a:off x="173077" y="4430099"/>
            <a:ext cx="1524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smtClean="0">
                <a:solidFill>
                  <a:srgbClr val="FFF9DD"/>
                </a:solidFill>
                <a:latin typeface="Calibri" panose="020F0502020204030204" pitchFamily="34" charset="0"/>
              </a:rPr>
              <a:t>Robin is born in Chicago</a:t>
            </a:r>
            <a:endParaRPr lang="en-US" sz="1200" b="1" spc="-8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91" name="OTLSHAPE_M_31f2cc8f506e41d38308fdf138501132_Date"/>
          <p:cNvSpPr txBox="1"/>
          <p:nvPr>
            <p:custDataLst>
              <p:tags r:id="rId77"/>
            </p:custDataLst>
          </p:nvPr>
        </p:nvSpPr>
        <p:spPr>
          <a:xfrm>
            <a:off x="592410" y="423418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rgbClr val="FFF9DD"/>
                </a:solidFill>
                <a:latin typeface="Calibri" panose="020F0502020204030204" pitchFamily="34" charset="0"/>
              </a:rPr>
              <a:t>Jul 21, 1951</a:t>
            </a:r>
            <a:endParaRPr lang="en-US" sz="1100" spc="-6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92" name="OTLSHAPE_M_31f2cc8f506e41d38308fdf138501132_Shape"/>
          <p:cNvSpPr/>
          <p:nvPr>
            <p:custDataLst>
              <p:tags r:id="rId78"/>
            </p:custDataLst>
          </p:nvPr>
        </p:nvSpPr>
        <p:spPr>
          <a:xfrm>
            <a:off x="859026" y="4030980"/>
            <a:ext cx="152400" cy="177800"/>
          </a:xfrm>
          <a:prstGeom prst="teardrop">
            <a:avLst/>
          </a:prstGeom>
          <a:solidFill>
            <a:srgbClr val="FFF9D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3" name="OTLSHAPE_M_053e3de8258c4ee1b0d6e8bc8e6a808b_Title"/>
          <p:cNvSpPr txBox="1"/>
          <p:nvPr>
            <p:custDataLst>
              <p:tags r:id="rId79"/>
            </p:custDataLst>
          </p:nvPr>
        </p:nvSpPr>
        <p:spPr>
          <a:xfrm>
            <a:off x="3916047" y="5422646"/>
            <a:ext cx="1892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CFE8FD"/>
                </a:solidFill>
                <a:latin typeface="Calibri" panose="020F0502020204030204" pitchFamily="34" charset="0"/>
              </a:rPr>
              <a:t>Starts doing stand-up comedy</a:t>
            </a:r>
            <a:endParaRPr lang="en-US" sz="1200" b="1" spc="-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94" name="OTLSHAPE_M_053e3de8258c4ee1b0d6e8bc8e6a808b_Date"/>
          <p:cNvSpPr txBox="1"/>
          <p:nvPr>
            <p:custDataLst>
              <p:tags r:id="rId80"/>
            </p:custDataLst>
          </p:nvPr>
        </p:nvSpPr>
        <p:spPr>
          <a:xfrm>
            <a:off x="4716444" y="522672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1975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195" name="OTLSHAPE_M_053e3de8258c4ee1b0d6e8bc8e6a808b_Shape"/>
          <p:cNvSpPr/>
          <p:nvPr>
            <p:custDataLst>
              <p:tags r:id="rId81"/>
            </p:custDataLst>
          </p:nvPr>
        </p:nvSpPr>
        <p:spPr>
          <a:xfrm>
            <a:off x="4788241" y="40309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6" name="OTLSHAPE_M_16f58dc3993d45a486f2aaad70dfe0f6_Title"/>
          <p:cNvSpPr txBox="1"/>
          <p:nvPr>
            <p:custDataLst>
              <p:tags r:id="rId82"/>
            </p:custDataLst>
          </p:nvPr>
        </p:nvSpPr>
        <p:spPr>
          <a:xfrm>
            <a:off x="4628942" y="4926372"/>
            <a:ext cx="1447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FFF9DD"/>
                </a:solidFill>
                <a:latin typeface="Calibri" panose="020F0502020204030204" pitchFamily="34" charset="0"/>
              </a:rPr>
              <a:t>Marries Valerie Velardi</a:t>
            </a:r>
            <a:endParaRPr lang="en-US" sz="1200" b="1" spc="-4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97" name="OTLSHAPE_M_16f58dc3993d45a486f2aaad70dfe0f6_Date"/>
          <p:cNvSpPr txBox="1"/>
          <p:nvPr>
            <p:custDataLst>
              <p:tags r:id="rId83"/>
            </p:custDataLst>
          </p:nvPr>
        </p:nvSpPr>
        <p:spPr>
          <a:xfrm>
            <a:off x="5208887" y="473045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FFF9DD"/>
                </a:solidFill>
                <a:latin typeface="Calibri" panose="020F0502020204030204" pitchFamily="34" charset="0"/>
              </a:rPr>
              <a:t>1978</a:t>
            </a:r>
            <a:endParaRPr lang="en-US" sz="1100" spc="-14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198" name="OTLSHAPE_M_16f58dc3993d45a486f2aaad70dfe0f6_Shape"/>
          <p:cNvSpPr/>
          <p:nvPr>
            <p:custDataLst>
              <p:tags r:id="rId84"/>
            </p:custDataLst>
          </p:nvPr>
        </p:nvSpPr>
        <p:spPr>
          <a:xfrm>
            <a:off x="5280685" y="4030980"/>
            <a:ext cx="152400" cy="177800"/>
          </a:xfrm>
          <a:prstGeom prst="teardrop">
            <a:avLst/>
          </a:prstGeom>
          <a:solidFill>
            <a:srgbClr val="FFF9D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99" name="OTLSHAPE_M_c45aec736afb4ca290e4d91549fc84b3_Title"/>
          <p:cNvSpPr txBox="1"/>
          <p:nvPr>
            <p:custDataLst>
              <p:tags r:id="rId85"/>
            </p:custDataLst>
          </p:nvPr>
        </p:nvSpPr>
        <p:spPr>
          <a:xfrm>
            <a:off x="4918652" y="4430099"/>
            <a:ext cx="1524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CFE8FD"/>
                </a:solidFill>
                <a:latin typeface="Calibri" panose="020F0502020204030204" pitchFamily="34" charset="0"/>
              </a:rPr>
              <a:t>First movie role. Popeye</a:t>
            </a:r>
            <a:endParaRPr lang="en-US" sz="1200" b="1" spc="-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00" name="OTLSHAPE_M_c45aec736afb4ca290e4d91549fc84b3_Date"/>
          <p:cNvSpPr txBox="1"/>
          <p:nvPr>
            <p:custDataLst>
              <p:tags r:id="rId86"/>
            </p:custDataLst>
          </p:nvPr>
        </p:nvSpPr>
        <p:spPr>
          <a:xfrm>
            <a:off x="5537333" y="423418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1980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01" name="OTLSHAPE_M_c45aec736afb4ca290e4d91549fc84b3_Shape"/>
          <p:cNvSpPr/>
          <p:nvPr>
            <p:custDataLst>
              <p:tags r:id="rId87"/>
            </p:custDataLst>
          </p:nvPr>
        </p:nvSpPr>
        <p:spPr>
          <a:xfrm>
            <a:off x="5609130" y="40309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2" name="OTLSHAPE_M_e0517b9a8986402cae02175de95be11a_Title"/>
          <p:cNvSpPr txBox="1"/>
          <p:nvPr>
            <p:custDataLst>
              <p:tags r:id="rId88"/>
            </p:custDataLst>
          </p:nvPr>
        </p:nvSpPr>
        <p:spPr>
          <a:xfrm>
            <a:off x="6061014" y="5422646"/>
            <a:ext cx="1536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CFE8FD"/>
                </a:solidFill>
                <a:latin typeface="Calibri" panose="020F0502020204030204" pitchFamily="34" charset="0"/>
              </a:rPr>
              <a:t>Good Morning, Vietnam</a:t>
            </a:r>
            <a:endParaRPr lang="en-US" sz="1200" b="1" spc="-6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03" name="OTLSHAPE_M_e0517b9a8986402cae02175de95be11a_Date"/>
          <p:cNvSpPr txBox="1"/>
          <p:nvPr>
            <p:custDataLst>
              <p:tags r:id="rId89"/>
            </p:custDataLst>
          </p:nvPr>
        </p:nvSpPr>
        <p:spPr>
          <a:xfrm>
            <a:off x="6685769" y="522672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1987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04" name="OTLSHAPE_M_e0517b9a8986402cae02175de95be11a_Shape"/>
          <p:cNvSpPr/>
          <p:nvPr>
            <p:custDataLst>
              <p:tags r:id="rId90"/>
            </p:custDataLst>
          </p:nvPr>
        </p:nvSpPr>
        <p:spPr>
          <a:xfrm>
            <a:off x="6757567" y="40309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5" name="OTLSHAPE_M_e8abec3c3d32456da7d49bbc8d2b350c_Title"/>
          <p:cNvSpPr txBox="1"/>
          <p:nvPr>
            <p:custDataLst>
              <p:tags r:id="rId91"/>
            </p:custDataLst>
          </p:nvPr>
        </p:nvSpPr>
        <p:spPr>
          <a:xfrm>
            <a:off x="6553650" y="4926372"/>
            <a:ext cx="1206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smtClean="0">
                <a:solidFill>
                  <a:srgbClr val="CFE8FD"/>
                </a:solidFill>
                <a:latin typeface="Calibri" panose="020F0502020204030204" pitchFamily="34" charset="0"/>
              </a:rPr>
              <a:t>Dead Poets Society</a:t>
            </a:r>
            <a:endParaRPr lang="en-US" sz="1200" b="1" spc="-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06" name="OTLSHAPE_M_e8abec3c3d32456da7d49bbc8d2b350c_Date"/>
          <p:cNvSpPr txBox="1"/>
          <p:nvPr>
            <p:custDataLst>
              <p:tags r:id="rId92"/>
            </p:custDataLst>
          </p:nvPr>
        </p:nvSpPr>
        <p:spPr>
          <a:xfrm>
            <a:off x="7014214" y="473045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1989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07" name="OTLSHAPE_M_e8abec3c3d32456da7d49bbc8d2b350c_Shape"/>
          <p:cNvSpPr/>
          <p:nvPr>
            <p:custDataLst>
              <p:tags r:id="rId93"/>
            </p:custDataLst>
          </p:nvPr>
        </p:nvSpPr>
        <p:spPr>
          <a:xfrm>
            <a:off x="7086012" y="40309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08" name="OTLSHAPE_M_9d59073694e14b1d961abffd64801210_Title"/>
          <p:cNvSpPr txBox="1"/>
          <p:nvPr>
            <p:custDataLst>
              <p:tags r:id="rId94"/>
            </p:custDataLst>
          </p:nvPr>
        </p:nvSpPr>
        <p:spPr>
          <a:xfrm>
            <a:off x="7404423" y="4430099"/>
            <a:ext cx="49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4" smtClean="0">
                <a:solidFill>
                  <a:srgbClr val="CFE8FD"/>
                </a:solidFill>
                <a:latin typeface="Calibri" panose="020F0502020204030204" pitchFamily="34" charset="0"/>
              </a:rPr>
              <a:t>Aladdin</a:t>
            </a:r>
            <a:endParaRPr lang="en-US" sz="1200" b="1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09" name="OTLSHAPE_M_9d59073694e14b1d961abffd64801210_Date"/>
          <p:cNvSpPr txBox="1"/>
          <p:nvPr>
            <p:custDataLst>
              <p:tags r:id="rId95"/>
            </p:custDataLst>
          </p:nvPr>
        </p:nvSpPr>
        <p:spPr>
          <a:xfrm>
            <a:off x="7506659" y="423418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1992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10" name="OTLSHAPE_M_9d59073694e14b1d961abffd64801210_Shape"/>
          <p:cNvSpPr/>
          <p:nvPr>
            <p:custDataLst>
              <p:tags r:id="rId96"/>
            </p:custDataLst>
          </p:nvPr>
        </p:nvSpPr>
        <p:spPr>
          <a:xfrm>
            <a:off x="7578456" y="40309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1" name="OTLSHAPE_M_6831a570330446c8afa4a84daa799168_Title"/>
          <p:cNvSpPr txBox="1"/>
          <p:nvPr>
            <p:custDataLst>
              <p:tags r:id="rId97"/>
            </p:custDataLst>
          </p:nvPr>
        </p:nvSpPr>
        <p:spPr>
          <a:xfrm>
            <a:off x="7886959" y="5422646"/>
            <a:ext cx="1168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0" smtClean="0">
                <a:solidFill>
                  <a:srgbClr val="AED9FC"/>
                </a:solidFill>
                <a:latin typeface="Calibri" panose="020F0502020204030204" pitchFamily="34" charset="0"/>
              </a:rPr>
              <a:t>Good Will Hunting</a:t>
            </a:r>
            <a:endParaRPr lang="en-US" sz="1200" b="1" spc="-10">
              <a:solidFill>
                <a:srgbClr val="AED9FC"/>
              </a:solidFill>
              <a:latin typeface="Calibri" panose="020F0502020204030204" pitchFamily="34" charset="0"/>
            </a:endParaRPr>
          </a:p>
        </p:txBody>
      </p:sp>
      <p:sp>
        <p:nvSpPr>
          <p:cNvPr id="7212" name="OTLSHAPE_M_6831a570330446c8afa4a84daa799168_Date"/>
          <p:cNvSpPr txBox="1"/>
          <p:nvPr>
            <p:custDataLst>
              <p:tags r:id="rId98"/>
            </p:custDataLst>
          </p:nvPr>
        </p:nvSpPr>
        <p:spPr>
          <a:xfrm>
            <a:off x="8327099" y="522672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AED9FC"/>
                </a:solidFill>
                <a:latin typeface="Calibri" panose="020F0502020204030204" pitchFamily="34" charset="0"/>
              </a:rPr>
              <a:t>1997</a:t>
            </a:r>
            <a:endParaRPr lang="en-US" sz="1100" spc="-14">
              <a:solidFill>
                <a:srgbClr val="AED9FC"/>
              </a:solidFill>
              <a:latin typeface="Calibri" panose="020F0502020204030204" pitchFamily="34" charset="0"/>
            </a:endParaRPr>
          </a:p>
        </p:txBody>
      </p:sp>
      <p:sp>
        <p:nvSpPr>
          <p:cNvPr id="7213" name="OTLSHAPE_M_6831a570330446c8afa4a84daa799168_Shape"/>
          <p:cNvSpPr/>
          <p:nvPr>
            <p:custDataLst>
              <p:tags r:id="rId99"/>
            </p:custDataLst>
          </p:nvPr>
        </p:nvSpPr>
        <p:spPr>
          <a:xfrm>
            <a:off x="8398896" y="40309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4" name="OTLSHAPE_M_59980fcf9ace43b8bc47ea661443019a_Title"/>
          <p:cNvSpPr txBox="1"/>
          <p:nvPr>
            <p:custDataLst>
              <p:tags r:id="rId100"/>
            </p:custDataLst>
          </p:nvPr>
        </p:nvSpPr>
        <p:spPr>
          <a:xfrm>
            <a:off x="8224269" y="4926372"/>
            <a:ext cx="82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AED9FC"/>
                </a:solidFill>
                <a:latin typeface="Calibri" panose="020F0502020204030204" pitchFamily="34" charset="0"/>
              </a:rPr>
              <a:t>Patch Adams</a:t>
            </a:r>
            <a:endParaRPr lang="en-US" sz="1200" b="1" spc="-6">
              <a:solidFill>
                <a:srgbClr val="AED9FC"/>
              </a:solidFill>
              <a:latin typeface="Calibri" panose="020F0502020204030204" pitchFamily="34" charset="0"/>
            </a:endParaRPr>
          </a:p>
        </p:txBody>
      </p:sp>
      <p:sp>
        <p:nvSpPr>
          <p:cNvPr id="7215" name="OTLSHAPE_M_59980fcf9ace43b8bc47ea661443019a_Date"/>
          <p:cNvSpPr txBox="1"/>
          <p:nvPr>
            <p:custDataLst>
              <p:tags r:id="rId101"/>
            </p:custDataLst>
          </p:nvPr>
        </p:nvSpPr>
        <p:spPr>
          <a:xfrm>
            <a:off x="8491096" y="473045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AED9FC"/>
                </a:solidFill>
                <a:latin typeface="Calibri" panose="020F0502020204030204" pitchFamily="34" charset="0"/>
              </a:rPr>
              <a:t>1998</a:t>
            </a:r>
            <a:endParaRPr lang="en-US" sz="1100" spc="-14">
              <a:solidFill>
                <a:srgbClr val="AED9FC"/>
              </a:solidFill>
              <a:latin typeface="Calibri" panose="020F0502020204030204" pitchFamily="34" charset="0"/>
            </a:endParaRPr>
          </a:p>
        </p:txBody>
      </p:sp>
      <p:sp>
        <p:nvSpPr>
          <p:cNvPr id="7216" name="OTLSHAPE_M_59980fcf9ace43b8bc47ea661443019a_Shape"/>
          <p:cNvSpPr/>
          <p:nvPr>
            <p:custDataLst>
              <p:tags r:id="rId102"/>
            </p:custDataLst>
          </p:nvPr>
        </p:nvSpPr>
        <p:spPr>
          <a:xfrm>
            <a:off x="8562894" y="40309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7" name="OTLSHAPE_M_8ad8fef6c36d45f1918309eb52676741_Title"/>
          <p:cNvSpPr txBox="1"/>
          <p:nvPr>
            <p:custDataLst>
              <p:tags r:id="rId103"/>
            </p:custDataLst>
          </p:nvPr>
        </p:nvSpPr>
        <p:spPr>
          <a:xfrm>
            <a:off x="8997404" y="4430099"/>
            <a:ext cx="584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2" smtClean="0">
                <a:solidFill>
                  <a:srgbClr val="CFE8FD"/>
                </a:solidFill>
                <a:latin typeface="Calibri" panose="020F0502020204030204" pitchFamily="34" charset="0"/>
              </a:rPr>
              <a:t>Insomnia</a:t>
            </a:r>
            <a:endParaRPr lang="en-US" sz="1200" b="1" spc="-12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18" name="OTLSHAPE_M_8ad8fef6c36d45f1918309eb52676741_Date"/>
          <p:cNvSpPr txBox="1"/>
          <p:nvPr>
            <p:custDataLst>
              <p:tags r:id="rId104"/>
            </p:custDataLst>
          </p:nvPr>
        </p:nvSpPr>
        <p:spPr>
          <a:xfrm>
            <a:off x="9147539" y="423418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2002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19" name="OTLSHAPE_M_8ad8fef6c36d45f1918309eb52676741_Shape"/>
          <p:cNvSpPr/>
          <p:nvPr>
            <p:custDataLst>
              <p:tags r:id="rId105"/>
            </p:custDataLst>
          </p:nvPr>
        </p:nvSpPr>
        <p:spPr>
          <a:xfrm>
            <a:off x="9219336" y="40309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20" name="OTLSHAPE_M_7f423034a4a840f6a19a81294446f2d2_Title"/>
          <p:cNvSpPr txBox="1"/>
          <p:nvPr>
            <p:custDataLst>
              <p:tags r:id="rId106"/>
            </p:custDataLst>
          </p:nvPr>
        </p:nvSpPr>
        <p:spPr>
          <a:xfrm>
            <a:off x="9744365" y="4435801"/>
            <a:ext cx="787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smtClean="0">
                <a:solidFill>
                  <a:srgbClr val="FFF9DD"/>
                </a:solidFill>
                <a:latin typeface="Calibri" panose="020F0502020204030204" pitchFamily="34" charset="0"/>
              </a:rPr>
              <a:t>Brother dies</a:t>
            </a:r>
            <a:endParaRPr lang="en-US" sz="1200" b="1" spc="-8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221" name="OTLSHAPE_M_7f423034a4a840f6a19a81294446f2d2_Date"/>
          <p:cNvSpPr txBox="1"/>
          <p:nvPr>
            <p:custDataLst>
              <p:tags r:id="rId107"/>
            </p:custDataLst>
          </p:nvPr>
        </p:nvSpPr>
        <p:spPr>
          <a:xfrm>
            <a:off x="9990893" y="4239882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FFF9DD"/>
                </a:solidFill>
                <a:latin typeface="Calibri" panose="020F0502020204030204" pitchFamily="34" charset="0"/>
              </a:rPr>
              <a:t>2007</a:t>
            </a:r>
            <a:endParaRPr lang="en-US" sz="1100" spc="-14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222" name="OTLSHAPE_M_7f423034a4a840f6a19a81294446f2d2_Shape"/>
          <p:cNvSpPr/>
          <p:nvPr>
            <p:custDataLst>
              <p:tags r:id="rId108"/>
            </p:custDataLst>
          </p:nvPr>
        </p:nvSpPr>
        <p:spPr>
          <a:xfrm>
            <a:off x="10062690" y="4030980"/>
            <a:ext cx="152400" cy="177800"/>
          </a:xfrm>
          <a:prstGeom prst="teardrop">
            <a:avLst/>
          </a:prstGeom>
          <a:solidFill>
            <a:srgbClr val="FFF9D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23" name="OTLSHAPE_M_ad6807aa8c4d42e78dd7061e28c049fd_Title"/>
          <p:cNvSpPr txBox="1"/>
          <p:nvPr>
            <p:custDataLst>
              <p:tags r:id="rId109"/>
            </p:custDataLst>
          </p:nvPr>
        </p:nvSpPr>
        <p:spPr>
          <a:xfrm>
            <a:off x="9765310" y="5426269"/>
            <a:ext cx="1346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spc="-4" smtClean="0">
                <a:solidFill>
                  <a:srgbClr val="CFE8FD"/>
                </a:solidFill>
                <a:latin typeface="Calibri" panose="020F0502020204030204" pitchFamily="34" charset="0"/>
              </a:rPr>
              <a:t>World's Greatest Dad</a:t>
            </a:r>
            <a:endParaRPr lang="en-US" sz="1200" b="1" spc="-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24" name="OTLSHAPE_M_ad6807aa8c4d42e78dd7061e28c049fd_Date"/>
          <p:cNvSpPr txBox="1"/>
          <p:nvPr>
            <p:custDataLst>
              <p:tags r:id="rId110"/>
            </p:custDataLst>
          </p:nvPr>
        </p:nvSpPr>
        <p:spPr>
          <a:xfrm>
            <a:off x="10296424" y="523035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2009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25" name="OTLSHAPE_M_ad6807aa8c4d42e78dd7061e28c049fd_Shape"/>
          <p:cNvSpPr/>
          <p:nvPr>
            <p:custDataLst>
              <p:tags r:id="rId111"/>
            </p:custDataLst>
          </p:nvPr>
        </p:nvSpPr>
        <p:spPr>
          <a:xfrm>
            <a:off x="10368221" y="40309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26" name="OTLSHAPE_M_c7293bd3216444f18f9947877e765e05_Title"/>
          <p:cNvSpPr txBox="1"/>
          <p:nvPr>
            <p:custDataLst>
              <p:tags r:id="rId112"/>
            </p:custDataLst>
          </p:nvPr>
        </p:nvSpPr>
        <p:spPr>
          <a:xfrm>
            <a:off x="10036389" y="4926372"/>
            <a:ext cx="1460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smtClean="0">
                <a:solidFill>
                  <a:srgbClr val="CFE8FD"/>
                </a:solidFill>
                <a:latin typeface="Calibri" panose="020F0502020204030204" pitchFamily="34" charset="0"/>
              </a:rPr>
              <a:t>Broadway acting debut</a:t>
            </a:r>
            <a:endParaRPr lang="en-US" sz="1200" b="1" spc="-6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27" name="OTLSHAPE_M_c7293bd3216444f18f9947877e765e05_Date"/>
          <p:cNvSpPr txBox="1"/>
          <p:nvPr>
            <p:custDataLst>
              <p:tags r:id="rId113"/>
            </p:custDataLst>
          </p:nvPr>
        </p:nvSpPr>
        <p:spPr>
          <a:xfrm>
            <a:off x="10624420" y="473045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4" smtClean="0">
                <a:solidFill>
                  <a:srgbClr val="CFE8FD"/>
                </a:solidFill>
                <a:latin typeface="Calibri" panose="020F0502020204030204" pitchFamily="34" charset="0"/>
              </a:rPr>
              <a:t>2011</a:t>
            </a:r>
            <a:endParaRPr lang="en-US" sz="1100" spc="-14">
              <a:solidFill>
                <a:srgbClr val="CFE8FD"/>
              </a:solidFill>
              <a:latin typeface="Calibri" panose="020F0502020204030204" pitchFamily="34" charset="0"/>
            </a:endParaRPr>
          </a:p>
        </p:txBody>
      </p:sp>
      <p:sp>
        <p:nvSpPr>
          <p:cNvPr id="7228" name="OTLSHAPE_M_c7293bd3216444f18f9947877e765e05_Shape"/>
          <p:cNvSpPr/>
          <p:nvPr>
            <p:custDataLst>
              <p:tags r:id="rId114"/>
            </p:custDataLst>
          </p:nvPr>
        </p:nvSpPr>
        <p:spPr>
          <a:xfrm>
            <a:off x="10696218" y="4030980"/>
            <a:ext cx="152400" cy="177800"/>
          </a:xfrm>
          <a:prstGeom prst="teardrop">
            <a:avLst/>
          </a:prstGeom>
          <a:solidFill>
            <a:srgbClr val="AED9FC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29" name="OTLSHAPE_M_ff8a1bf68a054ed4b2366a9931e2fe58_Title"/>
          <p:cNvSpPr txBox="1"/>
          <p:nvPr>
            <p:custDataLst>
              <p:tags r:id="rId115"/>
            </p:custDataLst>
          </p:nvPr>
        </p:nvSpPr>
        <p:spPr>
          <a:xfrm>
            <a:off x="11141894" y="4436519"/>
            <a:ext cx="279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6" smtClean="0">
                <a:solidFill>
                  <a:srgbClr val="FFF9DD"/>
                </a:solidFill>
                <a:latin typeface="Calibri" panose="020F0502020204030204" pitchFamily="34" charset="0"/>
              </a:rPr>
              <a:t>Dies</a:t>
            </a:r>
            <a:endParaRPr lang="en-US" sz="1200" b="1" spc="-16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230" name="OTLSHAPE_M_ff8a1bf68a054ed4b2366a9931e2fe58_Date"/>
          <p:cNvSpPr txBox="1"/>
          <p:nvPr>
            <p:custDataLst>
              <p:tags r:id="rId116"/>
            </p:custDataLst>
          </p:nvPr>
        </p:nvSpPr>
        <p:spPr>
          <a:xfrm>
            <a:off x="10905929" y="4240600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rgbClr val="FFF9DD"/>
                </a:solidFill>
                <a:latin typeface="Calibri" panose="020F0502020204030204" pitchFamily="34" charset="0"/>
              </a:rPr>
              <a:t>Aug 11, 2014</a:t>
            </a:r>
            <a:endParaRPr lang="en-US" sz="1100" spc="-6">
              <a:solidFill>
                <a:srgbClr val="FFF9DD"/>
              </a:solidFill>
              <a:latin typeface="Calibri" panose="020F0502020204030204" pitchFamily="34" charset="0"/>
            </a:endParaRPr>
          </a:p>
        </p:txBody>
      </p:sp>
      <p:sp>
        <p:nvSpPr>
          <p:cNvPr id="7231" name="OTLSHAPE_M_ff8a1bf68a054ed4b2366a9931e2fe58_Shape"/>
          <p:cNvSpPr/>
          <p:nvPr>
            <p:custDataLst>
              <p:tags r:id="rId117"/>
            </p:custDataLst>
          </p:nvPr>
        </p:nvSpPr>
        <p:spPr>
          <a:xfrm>
            <a:off x="11207532" y="4030980"/>
            <a:ext cx="152400" cy="177800"/>
          </a:xfrm>
          <a:prstGeom prst="teardrop">
            <a:avLst/>
          </a:prstGeom>
          <a:solidFill>
            <a:srgbClr val="FFF9DD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7137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iJHYW50dCIsIklzVGVtcGxhdGUiOmZhbHNlLCJWZXJzaW9uIjp7IiRpZCI6IjIiLCJWZXJzaW9uIjoiMy4xLjAiLCJPcmlnaW5hbEFzc2VtYmx5VmVyc2lvbiI6IjMuMTYuMDAuMDAiLCJFZGl0aW9uIjoiUGx1cyIsIklzUGx1c0VkaXRpb24iOnRydWV9LCJFZmZlY3QiOjAsIlN0eWxlIjp7IiRpZCI6IjMiLCJUaW1lYmFuZFN0eWxlIjp7IiRpZCI6IjQiLCJTY2FsZU1hcmtpbmciOjEsIlNoYXBlIjoxMCwiU2hhcGVTdHlsZSI6eyIkaWQiOiI1IiwiTWFyZ2luIjp7IiRpZCI6IjYiLCJUb3AiOjAsIkxlZnQiOjEwLCJSaWdodCI6MTAsIkJvdHRvbSI6MH0sIlBhZGRpbmciOnsiJGlkIjoiNyIsIlRvcCI6MywiTGVmdCI6MCwiUmlnaHQiOjAsIkJvdHRvbSI6M30sIkJhY2tncm91bmQiOnsiJGlkIjoiOCIsIkNvbG9yIjp7IiRpZCI6IjkiLCJBIjoyNTUsIlIiOjE3MCwiRyI6MTE5LCJCIjo0MH19LCJJc1Zpc2libGUiOnRydWUsIldpZHRoIjo4NTguMCwiSGVpZ2h0Ijoy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TU3LCJHIjoxOTUsIkIiOjIzMH19LCJNYXhXaWR0aCI6IkluZmluaXR5IiwiTWF4SGVpZ2h0IjoiSW5maW5pdHkiLCJTbWFydEZvcmVncm91bmRJc0FjdGl2ZSI6ZmFsc2UsIkhvcml6b250YWxBbGlnbm1lbnQiOjAsIlZlcnRpY2FsQWxpZ25tZW50IjowLCJTbWFydEZvcmVncm91bmQiOm51bGwsIk1hcmdpbiI6eyIkaWQiOiIxNyIsIlRvcCI6MCwiTGVmdCI6MCwiUmlnaHQiOjIwLCJCb3R0b20iOjB9LCJQYWRkaW5nIjp7IiRpZCI6IjE4IiwiVG9wIjowLCJMZWZ0IjowLCJSaWdodCI6MCwiQm90dG9tIjowfSwiQmFja2dyb3VuZCI6eyIkaWQiOiIxOSIsIkNvbG9yIjp7IiRpZCI6IjIwIiwiQSI6MCwiUiI6MCwiRyI6MCwiQiI6MH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NTUsIkciOjIzMywiQiI6MTk0fX0sIk1heFdpZHRoIjoiSW5maW5pdHkiLCJNYXhIZWlnaHQiOiJJbmZpbml0eSIsIlNtYXJ0Rm9yZWdyb3VuZElzQWN0aXZlIjpmYWxzZSwiSG9yaXpvbnRhbEFsaWdubWVudCI6MCwiVmVydGljYWxBbGlnbm1lbnQiOjAsIlNtYXJ0Rm9yZWdyb3VuZCI6bnVsbCwiTWFyZ2luIjp7IiRpZCI6IjI1IiwiVG9wIjowLCJMZWZ0IjoyMCwiUmlnaHQiOjAsIkJvdHRvbSI6MH0sIlBhZGRpbmciOnsiJGlkIjoiMjYiLCJUb3AiOjAsIkxlZnQiOjAsIlJpZ2h0IjowLCJCb3R0b20iOjB9LCJCYWNrZ3JvdW5kIjp7IiRpZCI6IjI3IiwiQ29sb3IiOnsiJHJlZiI6IjIwIn19LCJJc1Zpc2libGUiOnRydWUsIldpZHRoIjowLjAsIkhlaWdodCI6MC4wLCJCb3JkZXJTdHlsZSI6bnVsbCwiUGFyZW50U3R5bGUiOm51bGx9LCJUb2RheVRleHRTdHlsZSI6eyIkaWQiOiIyOCIsIkZvbnRTZXR0aW5ncyI6eyIkaWQiOiIyOSIsIkZvbnRTaXplIjoxMiwiRm9udE5hbWUiOiJDYWxpYnJpIiwiSXNCb2xkIjpmYWxzZSwiSXNJdGFsaWMiOmZhbHNlLCJJc1VuZGVybGluZWQiOmZhbHNlLCJQYXJlbnRTdHlsZSI6bnVsbH0sIkF1dG9TaXplIjowLCJGb3JlZ3JvdW5kIjp7IiRpZCI6IjMwIiwiQ29sb3IiOnsiJGlkIjoiMzEiLCJBIjoyNTUsIlIiOjAsIkciOjAsIkIiOjB9fSwiTWF4V2lkdGgiOjIwMC4wLCJNYXhIZWlnaHQiOiJJbmZpbml0eSIsIlNtYXJ0Rm9yZWdyb3VuZElzQWN0aXZlIjpmYWxzZSwiSG9yaXpvbnRhbEFsaWdubWVudCI6MCwiVmVydGljYWxBbGlnbm1lbnQiOjAsIlNtYXJ0Rm9yZWdyb3VuZCI6bnVsbCwiTWFyZ2luIjp7IiRpZCI6IjMyIiwiVG9wIjowLCJMZWZ0IjowLCJSaWdodCI6MCwiQm90dG9tIjowfSwiUGFkZGluZyI6eyIkaWQiOiIzMyIsIlRvcCI6MCwiTGVmdCI6MCwiUmlnaHQiOjAsIkJvdHRvbSI6MH0sIkJhY2tncm91bmQiOnsiJGlkIjoiMzQiLCJDb2xvciI6eyIkcmVmIjoiMjAifX0sIklzVmlzaWJsZSI6dHJ1ZSwiV2lkdGgiOjAuMCwiSGVpZ2h0IjowLjAsIkJvcmRlclN0eWxlIjpudWxsLCJQYXJlbnRTdHlsZSI6bnVsbH0sIlRvZGF5TWFya2VyU3R5bGUiOnsiJGlkIjoiMzUiLCJNYXJnaW4iOnsiJGlkIjoiMzYiLCJUb3AiOjAsIkxlZnQiOjAsIlJpZ2h0IjowLCJCb3R0b20iOjB9LCJQYWRkaW5nIjp7IiRpZCI6IjM3IiwiVG9wIjowLCJMZWZ0IjowLCJSaWdodCI6MCwiQm90dG9tIjowfSwiQmFja2dyb3VuZCI6eyIkaWQiOiIzOCIsIkNvbG9yIjp7IiRpZCI6IjM5IiwiQSI6MjU1LCJSIjoyNTUsIkciOjAsIkIiOjB9fSwiSXNWaXNpYmxlIjp0cnVlLCJXaWR0aCI6MC4wLCJIZWlnaHQiOjAuMCwiQm9yZGVyU3R5bGUiOm51bGwsIlBhcmVudFN0eWxlIjpudWxsfSwiU2NhbGVTdHlsZSI6eyIkaWQiOiI0MCIsIlNob3dTZWdtZW50U2VwYXJhdG9ycyI6ZmFsc2UsIlNlZ21lbnRTZXBhcmF0b3JPcGFjaXR5IjozMCwiRm9udFNldHRpbmdzIjp7IiRpZCI6IjQxIiwiRm9udFNpemUiOjEyLCJGb250TmFtZSI6IkNhbGlicmkiLCJJc0JvbGQiOmZhbHNlLCJJc0l0YWxpYyI6ZmFsc2UsIklzVW5kZXJsaW5lZCI6ZmFsc2UsIlBhcmVudFN0eWxlIjpudWxsfSwiQXV0b1NpemUiOjAsIkZvcmVncm91bmQiOnsiJGlkIjoiNDIiLCJDb2xvciI6eyIkaWQiOiI0MyIsIkEiOjI1NSwiUiI6MjU1LCJHIjoyNTUsIkIiOjI1NX19LCJNYXhXaWR0aCI6MjAwLjAsIk1heEhlaWdodCI6IkluZmluaXR5IiwiU21hcnRGb3JlZ3JvdW5kSXNBY3RpdmUiOmZhbHNlLCJIb3Jpem9udGFsQWxpZ25tZW50IjowLCJWZXJ0aWNhbEFsaWdubWVudCI6MSwiU21hcnRGb3JlZ3JvdW5kIjpudWxsLCJNYXJnaW4iOnsiJGlkIjoiNDQiLCJUb3AiOjAsIkxlZnQiOjUsIlJpZ2h0IjowLCJCb3R0b20iOjB9LCJQYWRkaW5nIjp7IiRpZCI6IjQ1IiwiVG9wIjowLCJMZWZ0IjowLCJSaWdodCI6MCwiQm90dG9tIjowfSwiQmFja2dyb3VuZCI6eyIkaWQiOiI0NiIsIkNvbG9yIjp7IiRyZWYiOiIyMCJ9fSwiSXNWaXNpYmxlIjp0cnVlLCJXaWR0aCI6MC4wLCJIZWlnaHQiOjAuMCwiQm9yZGVyU3R5bGUiOm51bGwsIlBhcmVudFN0eWxlIjpudWxsfSwiRWxhcHNlZFRpbWVCYWNrZ3JvdW5kIjp7IiRpZCI6IjQ3IiwiQ29sb3IiOnsiJGlkIjoiNDgiLCJBIjoxOTEsIlIiOjI1NSwiRyI6MCwiQiI6MH19LCJBcHBlbmRZZWFyT25ZZWFyQ2hhbmdlIjpmYWxzZSwiRWxhcHNlZFRpbWVGb3JtYXQiOjIsIlRvZGF5TWFya2VyUG9zaXRpb24iOjMsIlF1aWNrUG9zaXRpb24iOjMsIkFic29sdXRlUG9zaXRpb24iOjMwMi40LCJNYXJnaW4iOnsiJGlkIjoiNDkiLCJUb3AiOjAsIkxlZnQiOjEwLCJSaWdodCI6MTAsIkJvdHRvbSI6MH0sIlBhZGRpbmciOnsiJGlkIjoiNTAiLCJUb3AiOjAsIkxlZnQiOjAsIlJpZ2h0IjowLCJCb3R0b20iOjB9LCJCYWNrZ3JvdW5kIjp7IiRpZCI6IjUxIiwiQ29sb3IiOnsiJGlkIjoiNTIiLCJBIjoyNTUsIlIiOjQ3LCJHIjo1NCwiQiI6MTUzfX0sIklzVmlzaWJsZSI6dHJ1ZSwiV2lkdGgiOjAuMCwiSGVpZ2h0IjowLjAsIkJvcmRlclN0eWxlIjpudWxsLCJQYXJlbnRTdHlsZSI6bnVsbH0sIkRlZmF1bHRNaWxlc3RvbmVTdHlsZSI6eyIkaWQiOiI1MyIsIlNoYXBlIjo4LCJDb25uZWN0b3JNYXJnaW4iOnsiJGlkIjoiNTQiLCJUb3AiOjAsIkxlZnQiOjIsIlJpZ2h0IjoyLCJCb3R0b20iOjB9LCJDb25uZWN0b3JTdHlsZSI6eyIkaWQiOiI1NSIsIkxpbmVDb2xvciI6eyIkaWQiOiI1NiIsIiR0eXBlIjoiTkxSRS5Db21tb24uRG9tLlNvbGlkQ29sb3JCcnVzaCwgTkxSRS5Db21tb24iLCJDb2xvciI6eyIkaWQiOiI1NyIsIkEiOjI1NSwiUiI6MTE1LCJHIjoxMTUsIkIiOjExNX19LCJMaW5lV2VpZ2h0IjoxLjAsIkxpbmVUeXBlIjowLCJQYXJlbnRTdHlsZSI6bnVsbH0sIklzQmVsb3dUaW1lYmFuZCI6ZmFsc2UsIkhpZGVEYXRlIjpmYWxzZSwiU2hhcGVTaXplIjowLCJTcGFjaW5nIjoy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m51bGwsIklzVmlzaWJsZSI6dHJ1ZSwiV2lkdGgiOjEyLjAsIkhlaWdodCI6MTQuMCwiQm9yZGVyU3R5bGUiOnsiJGlkIjoiNjIiLCJMaW5lQ29sb3IiOnsiJGlkIjoiNjMiLCIkdHlwZSI6Ik5MUkUuQ29tbW9uLkRvbS5Tb2xpZENvbG9yQnJ1c2gsIE5MUkUuQ29tbW9uIiwiQ29sb3IiOnsiJGlkIjoiNjQiLCJBIjoyNTUsIlIiOjI1NSwiRyI6MCwiQiI6MH19LCJMaW5lV2VpZ2h0IjowLjAsIkxpbmVUeXBlIjowLCJQYXJlbnRTdHlsZSI6bnVsbH0sIlBhcmVudFN0eWxlIjpudWxsfSwiVGl0bGVTdHlsZSI6eyIkaWQiOiI2NSIsIkZvbnRTZXR0aW5ncyI6eyIkaWQiOiI2NiIsIkZvbnRTaXplIjoxMiwiRm9udE5hbWUiOiJDYWxpYnJpIiwiSXNCb2xkIjp0cnVlLCJJc0l0YWxpYyI6ZmFsc2UsIklzVW5kZXJsaW5lZCI6ZmFsc2UsIlBhcmVudFN0eWxlIjpudWxsfSwiQXV0b1NpemUiOjAsIkZvcmVncm91bmQiOnsiJGlkIjoiNjciLCJDb2xvciI6eyIkaWQiOiI2OCIsIkEiOjI1NSwiUiI6MjU1LCJHIjoyNTUsIkIiOjI1NX19LCJNYXhXaWR0aCI6MjAwLjAsIk1heEhlaWdodCI6IkluZmluaXR5IiwiU21hcnRGb3JlZ3JvdW5kSXNBY3RpdmUiOmZhbHNlLCJIb3Jpem9udGFsQWxpZ25tZW50IjowLCJWZXJ0aWNhbEFsaWdubWVudCI6MCwiU21hcnRGb3JlZ3JvdW5kIjpudWxsLCJNYXJnaW4iOnsiJGlkIjoiNjkiLCJUb3AiOjAsIkxlZnQiOjAsIlJpZ2h0IjowLCJCb3R0b20iOjB9LCJQYWRkaW5nIjp7IiRpZCI6IjcwIiwiVG9wIjowLCJMZWZ0IjowLCJSaWdodCI6MCwiQm90dG9tIjowfSwiQmFja2dyb3VuZCI6eyIkaWQiOiI3MSIsIkNvbG9yIjp7IiRyZWYiOiIyMCJ9fSwiSXNWaXNpYmxlIjp0cnVlLCJXaWR0aCI6MC4wLCJIZWlnaHQiOjAuMCwiQm9yZGVyU3R5bGUiOm51bGwsIlBhcmVudFN0eWxlIjpudWxsfSwiRGF0ZVN0eWxlIjp7IiRpZCI6IjcyIiwiRm9udFNldHRpbmdzIjp7IiRpZCI6IjczIiwiRm9udFNpemUiOjExLCJGb250TmFtZSI6IkNhbGlicmkiLCJJc0JvbGQiOmZhbHNlLCJJc0l0YWxpYyI6ZmFsc2UsIklzVW5kZXJsaW5lZCI6ZmFsc2UsIlBhcmVudFN0eWxlIjpudWxsfSwiQXV0b1NpemUiOjAsIkZvcmVncm91bmQiOnsiJGlkIjoiNzQiLCJDb2xvciI6eyIkaWQiOiI3NSIsIkEiOjI1NSwiUiI6MjMxLCJHIjoyMzAsIkIiOjIzMH19LCJNYXhXaWR0aCI6MjAwLjAsIk1heEhlaWdodCI6IkluZmluaXR5IiwiU21hcnRGb3JlZ3JvdW5kSXNBY3RpdmUiOmZhbHNlLCJIb3Jpem9udGFsQWxpZ25tZW50IjowLCJWZXJ0aWNhbEFsaWdubWVudCI6MCwiU21hcnRGb3JlZ3JvdW5kIjpudWxsLCJNYXJnaW4iOnsiJGlkIjoiNzYiLCJUb3AiOjAsIkxlZnQiOjAsIlJpZ2h0IjowLCJCb3R0b20iOjB9LCJQYWRkaW5nIjp7IiRpZCI6Ijc3IiwiVG9wIjowLCJMZWZ0IjowLCJSaWdodCI6MCwiQm90dG9tIjowfSwiQmFja2dyb3VuZCI6eyIkaWQiOiI3OCIsIkNvbG9yIjp7IiRyZWYiOiIyMCJ9fSwiSXNWaXNpYmxlIjp0cnVlLCJXaWR0aCI6MC4wLCJIZWlnaHQiOjAuMCwiQm9yZGVyU3R5bGUiOm51bGwsIlBhcmVudFN0eWxlIjpudWxsfSwiRGF0ZUZvcm1hdCI6eyIkaWQiOiI3OSIsIkZvcm1hdFN0cmluZyI6In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RGVmYXVsdFRhc2tTdHlsZSI6eyIkaWQiOiI4MCIsIlNoYXBlIjoxLCJTaGFwZVRoaWNrbmVzcyI6MCwiRHVyYXRpb25Gb3JtYXQiOjAsIkluY2x1ZGVOb25Xb3JraW5nRGF5c0luRHVyYXRpb24iOmZhbHNlLCJQZXJjZW50YWdlQ29tcGxldGVTdHlsZSI6eyIkaWQiOiI4MSIsIkZvbnRTZXR0aW5ncyI6eyIkaWQiOiI4MiIsIkZvbnRTaXplIjoxMCwiRm9udE5hbWUiOiJDYWxpYnJpIiwiSXNCb2xkIjpmYWxzZSwiSXNJdGFsaWMiOmZhbHNlLCJJc1VuZGVybGluZWQiOmZhbHNlLCJQYXJlbnRTdHlsZSI6bnVsbH0sIkF1dG9TaXplIjowLCJGb3JlZ3JvdW5kIjp7IiRpZCI6IjgzIiwiQ29sb3IiOnsiJGlkIjoiODQiLCJBIjoyNTUsIlIiOjIzNywiRyI6MTI1LCJCIjo0OX19LCJNYXhXaWR0aCI6MjAwLjAsIk1heEhlaWdodCI6IkluZmluaXR5IiwiU21hcnRGb3JlZ3JvdW5kSXNBY3RpdmUiOmZhbHNlLCJIb3Jpem9udGFsQWxpZ25tZW50IjowLCJWZXJ0aWNhbEFsaWdubWVudCI6MCwiU21hcnRGb3JlZ3JvdW5kIjpudWxsLCJNYXJnaW4iOnsiJGlkIjoiODUiLCJUb3AiOjAsIkxlZnQiOjAsIlJpZ2h0IjowLCJCb3R0b20iOjB9LCJQYWRkaW5nIjp7IiRpZCI6Ijg2IiwiVG9wIjowLCJMZWZ0IjowLCJSaWdodCI6MCwiQm90dG9tIjowfSwiQmFja2dyb3VuZCI6eyIkaWQiOiI4NyIsIkNvbG9yIjp7IiRyZWYiOiIyMCJ9fSwiSXNWaXNpYmxlIjp0cnVlLCJXaWR0aCI6MC4wLCJIZWlnaHQiOjAuMCwiQm9yZGVyU3R5bGUiOm51bGwsIlBhcmVudFN0eWxlIjpudWxsfSwiRHVyYXRpb25TdHlsZSI6eyIkaWQiOiI4OCIsIkZvbnRTZXR0aW5ncyI6eyIkaWQiOiI4OSIsIkZvbnRTaXplIjoxMCwiRm9udE5hbWUiOiJDYWxpYnJpIiwiSXNCb2xkIjpmYWxzZSwiSXNJdGFsaWMiOmZhbHNlLCJJc1VuZGVybGluZWQiOmZhbHNlLCJQYXJlbnRTdHlsZSI6bnVsbH0sIkF1dG9TaXplIjowLCJGb3JlZ3JvdW5kIjp7IiRpZCI6IjkwIiwiQ29sb3IiOnsiJGlkIjoiOTEiLCJBIjoyNTUsIlIiOjIzNywiRyI6MTI1LCJCIjo0OX19LCJNYXhXaWR0aCI6MjAwLjAsIk1heEhlaWdodCI6IkluZmluaXR5IiwiU21hcnRGb3JlZ3JvdW5kSXNBY3RpdmUiOmZhbHNlLCJIb3Jpem9udGFsQWxpZ25tZW50IjowLCJWZXJ0aWNhbEFsaWdubWVudCI6MCwiU21hcnRGb3JlZ3JvdW5kIjpudWxsLCJNYXJnaW4iOnsiJGlkIjoiOTIiLCJUb3AiOjAsIkxlZnQiOjAsIlJpZ2h0IjowLCJCb3R0b20iOjB9LCJQYWRkaW5nIjp7IiRpZCI6IjkzIiwiVG9wIjowLCJMZWZ0IjowLCJSaWdodCI6MCwiQm90dG9tIjowfSwiQmFja2dyb3VuZCI6eyIkaWQiOiI5NCIsIkNvbG9yIjp7IiRyZWYiOiIyMCJ9fSwiSXNWaXNpYmxlIjp0cnVlLCJXaWR0aCI6MC4wLCJIZWlnaHQiOjAuMCwiQm9yZGVyU3R5bGUiOm51bGwsIlBhcmVudFN0eWxlIjpudWxsfSwiSG9yaXpvbnRhbENvbm5lY3RvclN0eWxlIjp7IiRpZCI6Ijk1IiwiTGluZUNvbG9yIjp7IiRpZCI6Ijk2IiwiJHR5cGUiOiJOTFJFLkNvbW1vbi5Eb20uU29saWRDb2xvckJydXNoLCBOTFJFLkNvbW1vbiIsIkNvbG9yIjp7IiRpZCI6Ijk3IiwiQSI6MjU1LCJSIjoyMDQsIkciOjIwNCwiQiI6MjA0fX0sIkxpbmVXZWlnaHQiOjEuMCwiTGluZVR5cGUiOjAsIlBhcmVudFN0eWxlIjpudWxsfSwiVmVydGljYWxDb25uZWN0b3JTdHlsZSI6eyIkaWQiOiI5OCIsIkxpbmVDb2xvciI6eyIkaWQiOiI5OSIsIiR0eXBlIjoiTkxSRS5Db21tb24uRG9tLlNvbGlkQ29sb3JCcnVzaCwgTkxSRS5Db21tb24iLCJDb2xvciI6eyIkaWQiOiIxMDAiLCJBIjoyNTUsIlIiOjIwNCwiRyI6MjA0LCJCIjoyMDR9fSwiTGluZVdlaWdodCI6MC4wLCJMaW5lVHlwZSI6MCwiUGFyZW50U3R5bGUiOm51bGx9LCJNYXJnaW4iOm51bGwsIlN0YXJ0RGF0ZVBvc2l0aW9uIjozLCJFbmREYXRlUG9zaXRpb24iOjMsIkRhdGVJc1Zpc2libGUiOnRydWUsIlRpdGxlUG9zaXRpb24iOjQsIkR1cmF0aW9uUG9zaXRpb24iOjYsIlBlcmNlbnRhZ2VDb21wbGV0ZWRQb3NpdGlvbiI6NiwiU3BhY2luZyI6MywiSXNCZWxvd1RpbWViYW5kIjpmYWxzZSwiUGVyY2VudGFnZUNvbXBsZXRlU2hhcGVPcGFjaXR5IjozNSwiU2hhcGVTdHlsZSI6eyIkaWQiOiIxMDEiLCJNYXJnaW4iOnsiJGlkIjoiMTAyIiwiVG9wIjowLCJMZWZ0Ijo0LCJSaWdodCI6NCwiQm90dG9tIjowfSwiUGFkZGluZyI6eyIkaWQiOiIxMDMiLCJUb3AiOjAsIkxlZnQiOjAsIlJpZ2h0IjowLCJCb3R0b20iOjB9LCJCYWNrZ3JvdW5kIjpudWxsLCJJc1Zpc2libGUiOnRydWUsIldpZHRoIjowLjAsIkhlaWdodCI6MTAuMCwiQm9yZGVyU3R5bGUiOnsiJGlkIjoiMTA0IiwiTGluZUNvbG9yIjp7IiRpZCI6IjEwNSIsIiR0eXBlIjoiTkxSRS5Db21tb24uRG9tLlNvbGlkQ29sb3JCcnVzaCwgTkxSRS5Db21tb24iLCJDb2xvciI6eyIkaWQiOiIxMDYiLCJBIjoyNTUsIlIiOjI1NSwiRyI6MCwiQiI6MH19LCJMaW5lV2VpZ2h0IjowLjAsIkxpbmVUeXBlIjowLCJQYXJlbnRTdHlsZSI6bnVsbH0sIlBhcmVudFN0eWxlIjpudWxsfSwiVGl0bGVTdHlsZSI6eyIkaWQiOiIxMDciLCJGb250U2V0dGluZ3MiOnsiJGlkIjoiMTA4IiwiRm9udFNpemUiOjExLCJGb250TmFtZSI6IkNhbGlicmkiLCJJc0JvbGQiOnRydWUsIklzSXRhbGljIjpmYWxzZSwiSXNVbmRlcmxpbmVkIjpmYWxzZSwiUGFyZW50U3R5bGUiOm51bGx9LCJBdXRvU2l6ZSI6MCwiRm9yZWdyb3VuZCI6eyIkaWQiOiIxMDkiLCJDb2xvciI6eyIkaWQiOiIxMTAiLCJBIjoyNTUsIlIiOjAsIkciOjAsIkIiOjB9fSwiTWF4V2lkdGgiOjk2MC4wLCJNYXhIZWlnaHQiOiJJbmZpbml0eSIsIlNtYXJ0Rm9yZWdyb3VuZElzQWN0aXZlIjpmYWxzZSwiSG9yaXpvbnRhbEFsaWdubWVudCI6MCwiVmVydGljYWxBbGlnbm1lbnQiOjAsIlNtYXJ0Rm9yZWdyb3VuZCI6bnVsbCwiTWFyZ2luIjp7IiRpZCI6IjExMSIsIlRvcCI6MCwiTGVmdCI6MCwiUmlnaHQiOjAsIkJvdHRvbSI6MH0sIlBhZGRpbmciOnsiJGlkIjoiMTEyIiwiVG9wIjowLCJMZWZ0IjowLCJSaWdodCI6MCwiQm90dG9tIjowfSwiQmFja2dyb3VuZCI6eyIkaWQiOiIxMTMiLCJDb2xvciI6eyIkcmVmIjoiMjAifX0sIklzVmlzaWJsZSI6dHJ1ZSwiV2lkdGgiOjAuMCwiSGVpZ2h0IjowLjAsIkJvcmRlclN0eWxlIjpudWxsLCJQYXJlbnRTdHlsZSI6bnVsbH0sIkRhdGVTdHlsZSI6eyIkaWQiOiIxMTQiLCJGb250U2V0dGluZ3MiOnsiJGlkIjoiMTE1IiwiRm9udFNpemUiOjEwLCJGb250TmFtZSI6IkNhbGlicmkiLCJJc0JvbGQiOmZhbHNlLCJJc0l0YWxpYyI6ZmFsc2UsIklzVW5kZXJsaW5lZCI6ZmFsc2UsIlBhcmVudFN0eWxlIjpudWxsfSwiQXV0b1NpemUiOjAsIkZvcmVncm91bmQiOnsiJGlkIjoiMTE2IiwiQ29sb3IiOnsiJGlkIjoiMTE3IiwiQSI6MjU1LCJSIjo2OCwiRyI6ODQsIkIiOjEwNn19LCJNYXhXaWR0aCI6MjAwLjAsIk1heEhlaWdodCI6IkluZmluaXR5IiwiU21hcnRGb3JlZ3JvdW5kSXNBY3RpdmUiOmZhbHNlLCJIb3Jpem9udGFsQWxpZ25tZW50IjowLCJWZXJ0aWNhbEFsaWdubWVudCI6MCwiU21hcnRGb3JlZ3JvdW5kIjpudWxsLCJNYXJnaW4iOnsiJGlkIjoiMTE4IiwiVG9wIjowLCJMZWZ0IjowLCJSaWdodCI6MCwiQm90dG9tIjowfSwiUGFkZGluZyI6eyIkaWQiOiIxMTkiLCJUb3AiOjAsIkxlZnQiOjAsIlJpZ2h0IjowLCJCb3R0b20iOjB9LCJCYWNrZ3JvdW5kIjp7IiRpZCI6IjEyMCIsIkNvbG9yIjp7IiRyZWYiOiIyMCJ9fSwiSXNWaXNpYmxlIjp0cnVlLCJXaWR0aCI6MC4wLCJIZWlnaHQiOjAuMCwiQm9yZGVyU3R5bGUiOm51bGwsIlBhcmVudFN0eWxlIjpudWxsfSwiRGF0ZUZvcm1hdCI6eyIkaWQiOiIxMjE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M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IzIiwiU3RhcnREYXRlIjoiMDAwMS0wMS0wMVQwMDowMDowMCIsIkVuZERhdGUiOiIwMDAxLTAxLTAxVDAwOjAwOjAwIiwiRm9ybWF0IjoiTU1NIiwiVHlwZSI6NCwiQXV0b0RhdGVSYW5nZSI6dHJ1ZSwiV29ya2luZ0RheXMiOjMxLCJUb2RheU1hcmtlclRleHQiOiJUb2RheSIsIkF1dG9TY2FsZVR5cGUiOnRydWV9LCJNaWxlc3RvbmVzIjpbeyIkaWQiOiIxMjQiLCJEYXRlIjoiMTk1MS0wNy0yMVQyMzo1OTowMFoiLCJTdHlsZSI6eyIkaWQiOiIxMjUiLCJTaGFwZSI6OCwiQ29ubmVjdG9yTWFyZ2luIjp7IiRyZWYiOiI1NCJ9LCJDb25uZWN0b3JTdHlsZSI6eyIkaWQiOiIxMjYiLCJMaW5lQ29sb3IiOnsiJHJlZiI6IjU2In0sIkxpbmVXZWlnaHQiOjEuMCwiTGluZVR5cGUiOjAsIlBhcmVudFN0eWxlIjp7IiRyZWYiOiI1NSJ9fSwiSXNCZWxvd1RpbWViYW5kIjp0cnVlLCJIaWRlRGF0ZSI6ZmFsc2UsIlNoYXBlU2l6ZSI6MCwiU3BhY2luZyI6Mi4wLCJQYWRkaW5nIjp7IiRyZWYiOiI1OCJ9LCJTaGFwZVN0eWxlIjp7IiRpZCI6IjEyNyIsIk1hcmdpbiI6eyIkcmVmIjoiNjAifSwiUGFkZGluZyI6eyIkcmVmIjoiNjEifSwiQmFja2dyb3VuZCI6eyIkaWQiOiIxMjgiLCJDb2xvciI6eyIkaWQiOiIxMjkiLCJBIjoyNTUsIlIiOjI1NSwiRyI6MjQ5LCJCIjoyMjF9fSwiSXNWaXNpYmxlIjp0cnVlLCJXaWR0aCI6MTIuMCwiSGVpZ2h0IjoxNC4wLCJCb3JkZXJTdHlsZSI6eyIkaWQiOiIxMzAiLCJMaW5lQ29sb3IiOnsiJHJlZiI6IjYzIn0sIkxpbmVXZWlnaHQiOjAuMCwiTGluZVR5cGUiOjAsIlBhcmVudFN0eWxlIjp7IiRyZWYiOiI2MiJ9fSwiUGFyZW50U3R5bGUiOnsiJHJlZiI6IjU5In19LCJUaXRsZVN0eWxlIjp7IiRpZCI6IjEzMSIsIkZvbnRTZXR0aW5ncyI6eyIkaWQiOiIxMzIiLCJGb250U2l6ZSI6MTIsIkZvbnROYW1lIjoiQ2FsaWJyaSIsIklzQm9sZCI6dHJ1ZSwiSXNJdGFsaWMiOmZhbHNlLCJJc1VuZGVybGluZWQiOmZhbHNlLCJQYXJlbnRTdHlsZSI6eyIkcmVmIjoiNjYifX0sIkF1dG9TaXplIjowLCJGb3JlZ3JvdW5kIjp7IiRpZCI6IjEzMyIsIkNvbG9yIjp7IiRpZCI6IjEzNCIsIkEiOjI1NSwiUiI6MjU1LCJHIjoyNDksIkIiOjIyMX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zNSIsIkxpbmVDb2xvciI6bnVsbCwiTGluZVdlaWdodCI6MC4wLCJMaW5lVHlwZSI6MCwiUGFyZW50U3R5bGUiOm51bGx9LCJQYXJlbnRTdHlsZSI6eyIkcmVmIjoiNjUifX0sIkRhdGVTdHlsZSI6eyIkaWQiOiIxMzYiLCJGb250U2V0dGluZ3MiOnsiJGlkIjoiMTM3IiwiRm9udFNpemUiOjExLCJGb250TmFtZSI6IkNhbGlicmkiLCJJc0JvbGQiOmZhbHNlLCJJc0l0YWxpYyI6ZmFsc2UsIklzVW5kZXJsaW5lZCI6ZmFsc2UsIlBhcmVudFN0eWxlIjp7IiRyZWYiOiI3MyJ9fSwiQXV0b1NpemUiOjAsIkZvcmVncm91bmQiOnsiJGlkIjoiMTM4IiwiQ29sb3IiOnsiJGlkIjoiMTM5IiwiQSI6MjU1LCJSIjoyNTUsIkciOjI0OSwiQiI6MjIx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QwIiwiTGluZUNvbG9yIjpudWxsLCJMaW5lV2VpZ2h0IjowLjAsIkxpbmVUeXBlIjowLCJQYXJlbnRTdHlsZSI6bnVsbH0sIlBhcmVudFN0eWxlIjp7IiRyZWYiOiI3MiJ9fSwiRGF0ZUZvcm1hdCI6eyIkaWQiOiIxNDEiLCJGb3JtYXRTdHJpbmciOiJNTU0gZCwgeXl5eS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nsiJHJlZiI6IjUzIn19LCJQb3NpdGlvbiI6eyJSYXRpbyI6MC4wLCJJc0N1c3RvbSI6ZmFsc2V9LCJEYXRlRm9ybWF0Ijp7IiRyZWYiOiIxNDEifSwiSWQiOiIzMWYyY2M4Zi01MDZlLTQxZDMtODMwOC1mZGYxMzg1MDExMzIiLCJJbXBvcnRJZCI6IjEiLCJUaXRsZSI6IlJvYmluIGlzIGJvcm4gaW4gQ2hpY2FnbyIsIk5vdGUiOm51bGwsIkh5cGVybGluayI6bnVsbCwiSXNDaGFuZ2VkIjpmYWxzZSwiSXNOZXciOmZhbHNlfSx7IiRpZCI6IjE0MiIsIkRhdGUiOiIxOTczLTA2LTMwVDIzOjU5OjAwWiIsIlN0eWxlIjp7IiRpZCI6IjE0MyIsIlNoYXBlIjo4LCJDb25uZWN0b3JNYXJnaW4iOnsiJHJlZiI6IjU0In0sIkNvbm5lY3RvclN0eWxlIjp7IiRpZCI6IjE0NCIsIkxpbmVDb2xvciI6eyIkaWQiOiIxNDUiLCIkdHlwZSI6Ik5MUkUuQ29tbW9uLkRvbS5Tb2xpZENvbG9yQnJ1c2gsIE5MUkUuQ29tbW9uIiwiQ29sb3IiOnsiJGlkIjoiMTQ2IiwiQSI6MjU1LCJSIjoyNTUsIkciOjIzMSwiQiI6MTg1fX0sIkxpbmVXZWlnaHQiOjEuMCwiTGluZVR5cGUiOjAsIlBhcmVudFN0eWxlIjp7IiRyZWYiOiI1NSJ9fSwiSXNCZWxvd1RpbWViYW5kIjpmYWxzZSwiSGlkZURhdGUiOmZhbHNlLCJTaGFwZVNpemUiOjAsIlNwYWNpbmciOjIuMCwiUGFkZGluZyI6eyIkcmVmIjoiNTgifSwiU2hhcGVTdHlsZSI6eyIkaWQiOiIxNDciLCJNYXJnaW4iOnsiJHJlZiI6IjYwIn0sIlBhZGRpbmciOnsiJHJlZiI6IjYxIn0sIkJhY2tncm91bmQiOnsiJGlkIjoiMTQ4IiwiQ29sb3IiOnsiJGlkIjoiMTQ5IiwiQSI6MjU1LCJSIjoyNTUsIkciOjI0OSwiQiI6MjIxfX0sIklzVmlzaWJsZSI6dHJ1ZSwiV2lkdGgiOjEyLjAsIkhlaWdodCI6MTQuMCwiQm9yZGVyU3R5bGUiOnsiJGlkIjoiMTUwIiwiTGluZUNvbG9yIjp7IiRyZWYiOiI2MyJ9LCJMaW5lV2VpZ2h0IjowLjAsIkxpbmVUeXBlIjowLCJQYXJlbnRTdHlsZSI6eyIkcmVmIjoiNjIifX0sIlBhcmVudFN0eWxlIjp7IiRyZWYiOiI1OSJ9fSwiVGl0bGVTdHlsZSI6eyIkaWQiOiIxNTEiLCJGb250U2V0dGluZ3MiOnsiJGlkIjoiMTUyIiwiRm9udFNpemUiOjEyLCJGb250TmFtZSI6IkNhbGlicmkiLCJJc0JvbGQiOnRydWUsIklzSXRhbGljIjpmYWxzZSwiSXNVbmRlcmxpbmVkIjpmYWxzZSwiUGFyZW50U3R5bGUiOnsiJHJlZiI6IjY2In19LCJBdXRvU2l6ZSI6MCwiRm9yZWdyb3VuZCI6eyIkaWQiOiIxNTMiLCJDb2xvciI6eyIkaWQiOiIxNTQiLCJBIjoyNTUsIlIiOjI1NSwiRyI6MjQ5LCJCIjoyMjF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NTUiLCJMaW5lQ29sb3IiOm51bGwsIkxpbmVXZWlnaHQiOjAuMCwiTGluZVR5cGUiOjAsIlBhcmVudFN0eWxlIjpudWxsfSwiUGFyZW50U3R5bGUiOnsiJHJlZiI6IjY1In19LCJEYXRlU3R5bGUiOnsiJGlkIjoiMTU2IiwiRm9udFNldHRpbmdzIjp7IiRpZCI6IjE1NyIsIkZvbnRTaXplIjoxMSwiRm9udE5hbWUiOiJDYWxpYnJpIiwiSXNCb2xkIjpmYWxzZSwiSXNJdGFsaWMiOmZhbHNlLCJJc1VuZGVybGluZWQiOmZhbHNlLCJQYXJlbnRTdHlsZSI6eyIkcmVmIjoiNzMifX0sIkF1dG9TaXplIjowLCJGb3JlZ3JvdW5kIjp7IiRpZCI6IjE1OCIsIkNvbG9yIjp7IiRpZCI6IjE1OSIsIkEiOjI1NSwiUiI6MjU1LCJHIjoyNDksIkIiOjIyMX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2M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QyZDg2OTYyLWFjNzUtNGVhZi1hMDc3LTMzNDI5Njc0MzNiMyIsIkltcG9ydElkIjoiMSIsIlRpdGxlIjoiQWNjZXB0ZWQgaW50byBKdWxsaWFyZCIsIk5vdGUiOm51bGwsIkh5cGVybGluayI6bnVsbCwiSXNDaGFuZ2VkIjpmYWxzZSwiSXNOZXciOmZhbHNlfSx7IiRpZCI6IjE2MSIsIkRhdGUiOiIxOTc1LTA2LTMwVDIzOjU5OjAwWiIsIlN0eWxlIjp7IiRpZCI6IjE2MiIsIlNoYXBlIjo4LCJDb25uZWN0b3JNYXJnaW4iOnsiJHJlZiI6IjU0In0sIkNvbm5lY3RvclN0eWxlIjp7IiRpZCI6IjE2MyIsIkxpbmVDb2xvciI6eyIkaWQiOiIxNjQiLCIkdHlwZSI6Ik5MUkUuQ29tbW9uLkRvbS5Tb2xpZENvbG9yQnJ1c2gsIE5MUkUuQ29tbW9uIiwiQ29sb3IiOnsiJGlkIjoiMTY1IiwiQSI6MjU1LCJSIjoyMDQsIkciOjIyOCwiQiI6MjUzfX0sIkxpbmVXZWlnaHQiOjEuMCwiTGluZVR5cGUiOjAsIlBhcmVudFN0eWxlIjp7IiRyZWYiOiI1NSJ9fSwiSXNCZWxvd1RpbWViYW5kIjp0cnVlLCJIaWRlRGF0ZSI6ZmFsc2UsIlNoYXBlU2l6ZSI6MCwiU3BhY2luZyI6Mi4wLCJQYWRkaW5nIjp7IiRyZWYiOiI1OCJ9LCJTaGFwZVN0eWxlIjp7IiRpZCI6IjE2NiIsIk1hcmdpbiI6eyIkcmVmIjoiNjAifSwiUGFkZGluZyI6eyIkcmVmIjoiNjEifSwiQmFja2dyb3VuZCI6eyIkaWQiOiIxNjciLCJDb2xvciI6eyIkaWQiOiIxNjgiLCJBIjoyNTUsIlIiOjE3NCwiRyI6MjE3LCJCIjoyNTJ9fSwiSXNWaXNpYmxlIjp0cnVlLCJXaWR0aCI6MTIuMCwiSGVpZ2h0IjoxNC4wLCJCb3JkZXJTdHlsZSI6eyIkaWQiOiIxNjkiLCJMaW5lQ29sb3IiOnsiJHJlZiI6IjYzIn0sIkxpbmVXZWlnaHQiOjAuMCwiTGluZVR5cGUiOjAsIlBhcmVudFN0eWxlIjp7IiRyZWYiOiI2MiJ9fSwiUGFyZW50U3R5bGUiOnsiJHJlZiI6IjU5In19LCJUaXRsZVN0eWxlIjp7IiRpZCI6IjE3MCIsIkZvbnRTZXR0aW5ncyI6eyIkaWQiOiIxNzEiLCJGb250U2l6ZSI6MTIsIkZvbnROYW1lIjoiQ2FsaWJyaSIsIklzQm9sZCI6dHJ1ZSwiSXNJdGFsaWMiOmZhbHNlLCJJc1VuZGVybGluZWQiOmZhbHNlLCJQYXJlbnRTdHlsZSI6eyIkcmVmIjoiNjYifX0sIkF1dG9TaXplIjowLCJGb3JlZ3JvdW5kIjp7IiRpZCI6IjE3MiIsIkNvbG9yIjp7IiRpZCI6IjE3MyIsIkEiOjI1NSwiUiI6MjA3LCJHIjoyMzIsIkIiOjI1M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E3NCIsIkxpbmVDb2xvciI6bnVsbCwiTGluZVdlaWdodCI6MC4wLCJMaW5lVHlwZSI6MCwiUGFyZW50U3R5bGUiOm51bGx9LCJQYXJlbnRTdHlsZSI6eyIkcmVmIjoiNjUifX0sIkRhdGVTdHlsZSI6eyIkaWQiOiIxNzUiLCJGb250U2V0dGluZ3MiOnsiJGlkIjoiMTc2IiwiRm9udFNpemUiOjExLCJGb250TmFtZSI6IkNhbGlicmkiLCJJc0JvbGQiOmZhbHNlLCJJc0l0YWxpYyI6ZmFsc2UsIklzVW5kZXJsaW5lZCI6ZmFsc2UsIlBhcmVudFN0eWxlIjp7IiRyZWYiOiI3MyJ9fSwiQXV0b1NpemUiOjAsIkZvcmVncm91bmQiOnsiJGlkIjoiMTc3IiwiQ29sb3IiOnsiJGlkIjoiMTc4IiwiQSI6MjU1LCJSIjoyMDcsIkciOjIzMiwiQiI6MjU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Tc5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DUzZTNkZTgtMjU4Yy00ZWUxLWIwZDYtZThiYzhlNmE4MDhiIiwiSW1wb3J0SWQiOiIxIiwiVGl0bGUiOiJTdGFydHMgZG9pbmcgc3RhbmQtdXAgY29tZWR5IiwiTm90ZSI6bnVsbCwiSHlwZXJsaW5rIjpudWxsLCJJc0NoYW5nZWQiOmZhbHNlLCJJc05ldyI6ZmFsc2V9LHsiJGlkIjoiMTgwIiwiRGF0ZSI6IjE5NzgtMDYtMzBUMjM6NTk6MDBaIiwiU3R5bGUiOnsiJGlkIjoiMTgxIiwiU2hhcGUiOjgsIkNvbm5lY3Rvck1hcmdpbiI6eyIkcmVmIjoiNTQifSwiQ29ubmVjdG9yU3R5bGUiOnsiJGlkIjoiMTgyIiwiTGluZUNvbG9yIjp7IiRyZWYiOiI1NiJ9LCJMaW5lV2VpZ2h0IjoxLjAsIkxpbmVUeXBlIjowLCJQYXJlbnRTdHlsZSI6eyIkcmVmIjoiNTUifX0sIklzQmVsb3dUaW1lYmFuZCI6dHJ1ZSwiSGlkZURhdGUiOmZhbHNlLCJTaGFwZVNpemUiOjAsIlNwYWNpbmciOjIuMCwiUGFkZGluZyI6eyIkcmVmIjoiNTgifSwiU2hhcGVTdHlsZSI6eyIkaWQiOiIxODMiLCJNYXJnaW4iOnsiJHJlZiI6IjYwIn0sIlBhZGRpbmciOnsiJHJlZiI6IjYxIn0sIkJhY2tncm91bmQiOnsiJGlkIjoiMTg0IiwiQ29sb3IiOnsiJGlkIjoiMTg1IiwiQSI6MjU1LCJSIjoyNTUsIkciOjI0OSwiQiI6MjIxfX0sIklzVmlzaWJsZSI6dHJ1ZSwiV2lkdGgiOjEyLjAsIkhlaWdodCI6MTQuMCwiQm9yZGVyU3R5bGUiOnsiJGlkIjoiMTg2IiwiTGluZUNvbG9yIjp7IiRyZWYiOiI2MyJ9LCJMaW5lV2VpZ2h0IjowLjAsIkxpbmVUeXBlIjowLCJQYXJlbnRTdHlsZSI6eyIkcmVmIjoiNjIifX0sIlBhcmVudFN0eWxlIjp7IiRyZWYiOiI1OSJ9fSwiVGl0bGVTdHlsZSI6eyIkaWQiOiIxODciLCJGb250U2V0dGluZ3MiOnsiJGlkIjoiMTg4IiwiRm9udFNpemUiOjEyLCJGb250TmFtZSI6IkNhbGlicmkiLCJJc0JvbGQiOnRydWUsIklzSXRhbGljIjpmYWxzZSwiSXNVbmRlcmxpbmVkIjpmYWxzZSwiUGFyZW50U3R5bGUiOnsiJHJlZiI6IjY2In19LCJBdXRvU2l6ZSI6MCwiRm9yZWdyb3VuZCI6eyIkaWQiOiIxODkiLCJDb2xvciI6eyIkaWQiOiIxOTAiLCJBIjoyNTUsIlIiOjI1NSwiRyI6MjQ5LCJCIjoyMjF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xOTEiLCJMaW5lQ29sb3IiOm51bGwsIkxpbmVXZWlnaHQiOjAuMCwiTGluZVR5cGUiOjAsIlBhcmVudFN0eWxlIjpudWxsfSwiUGFyZW50U3R5bGUiOnsiJHJlZiI6IjY1In19LCJEYXRlU3R5bGUiOnsiJGlkIjoiMTkyIiwiRm9udFNldHRpbmdzIjp7IiRpZCI6IjE5MyIsIkZvbnRTaXplIjoxMSwiRm9udE5hbWUiOiJDYWxpYnJpIiwiSXNCb2xkIjpmYWxzZSwiSXNJdGFsaWMiOmZhbHNlLCJJc1VuZGVybGluZWQiOmZhbHNlLCJQYXJlbnRTdHlsZSI6eyIkcmVmIjoiNzMifX0sIkF1dG9TaXplIjowLCJGb3JlZ3JvdW5kIjp7IiRpZCI6IjE5NCIsIkNvbG9yIjp7IiRpZCI6IjE5NSIsIkEiOjI1NSwiUiI6MjU1LCJHIjoyNDksIkIiOjIyMX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E5Ni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E2ZjU4ZGMzLTk5M2QtNDVhNC04NmYyLWFhYWQ3MGRmZTBmNiIsIkltcG9ydElkIjoiMSIsIlRpdGxlIjoiTWFycmllcyBWYWxlcmllIFZlbGFyZGkiLCJOb3RlIjpudWxsLCJIeXBlcmxpbmsiOm51bGwsIklzQ2hhbmdlZCI6ZmFsc2UsIklzTmV3IjpmYWxzZX0seyIkaWQiOiIxOTciLCJEYXRlIjoiMTk3OC0wNi0zMFQyMzo1OTowMFoiLCJTdHlsZSI6eyIkaWQiOiIxOTgiLCJTaGFwZSI6OCwiQ29ubmVjdG9yTWFyZ2luIjp7IiRyZWYiOiI1NCJ9LCJDb25uZWN0b3JTdHlsZSI6eyIkaWQiOiIxOTkiLCJMaW5lQ29sb3IiOnsiJGlkIjoiMjAwIiwiJHR5cGUiOiJOTFJFLkNvbW1vbi5Eb20uU29saWRDb2xvckJydXNoLCBOTFJFLkNvbW1vbiIsIkNvbG9yIjp7IiRpZCI6IjIwMSIsIkEiOjI1NSwiUiI6MjA0LCJHIjoyMjgsIkIiOjI1M319LCJMaW5lV2VpZ2h0IjoxLjAsIkxpbmVUeXBlIjowLCJQYXJlbnRTdHlsZSI6eyIkcmVmIjoiNTUifX0sIklzQmVsb3dUaW1lYmFuZCI6ZmFsc2UsIkhpZGVEYXRlIjpmYWxzZSwiU2hhcGVTaXplIjowLCJTcGFjaW5nIjoyLjAsIlBhZGRpbmciOnsiJHJlZiI6IjU4In0sIlNoYXBlU3R5bGUiOnsiJGlkIjoiMjAyIiwiTWFyZ2luIjp7IiRyZWYiOiI2MCJ9LCJQYWRkaW5nIjp7IiRyZWYiOiI2MSJ9LCJCYWNrZ3JvdW5kIjp7IiRpZCI6IjIwMyIsIkNvbG9yIjp7IiRpZCI6IjIwNCIsIkEiOjI1NSwiUiI6MTc0LCJHIjoyMTcsIkIiOjI1Mn19LCJJc1Zpc2libGUiOnRydWUsIldpZHRoIjoxMi4wLCJIZWlnaHQiOjE0LjAsIkJvcmRlclN0eWxlIjp7IiRpZCI6IjIwNSIsIkxpbmVDb2xvciI6eyIkcmVmIjoiNjMifSwiTGluZVdlaWdodCI6MC4wLCJMaW5lVHlwZSI6MCwiUGFyZW50U3R5bGUiOnsiJHJlZiI6IjYyIn19LCJQYXJlbnRTdHlsZSI6eyIkcmVmIjoiNTkifX0sIlRpdGxlU3R5bGUiOnsiJGlkIjoiMjA2IiwiRm9udFNldHRpbmdzIjp7IiRpZCI6IjIwNyIsIkZvbnRTaXplIjoxMiwiRm9udE5hbWUiOiJDYWxpYnJpIiwiSXNCb2xkIjp0cnVlLCJJc0l0YWxpYyI6ZmFsc2UsIklzVW5kZXJsaW5lZCI6ZmFsc2UsIlBhcmVudFN0eWxlIjp7IiRyZWYiOiI2NiJ9fSwiQXV0b1NpemUiOjAsIkZvcmVncm91bmQiOnsiJGlkIjoiMjA4IiwiQ29sb3IiOnsiJGlkIjoiMjA5IiwiQSI6MjU1LCJSIjoyMDcsIkciOjIzMiwiQiI6MjUz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jEwIiwiTGluZUNvbG9yIjpudWxsLCJMaW5lV2VpZ2h0IjowLjAsIkxpbmVUeXBlIjowLCJQYXJlbnRTdHlsZSI6bnVsbH0sIlBhcmVudFN0eWxlIjp7IiRyZWYiOiI2NSJ9fSwiRGF0ZVN0eWxlIjp7IiRpZCI6IjIxMSIsIkZvbnRTZXR0aW5ncyI6eyIkaWQiOiIyMTIiLCJGb250U2l6ZSI6MTEsIkZvbnROYW1lIjoiQ2FsaWJyaSIsIklzQm9sZCI6ZmFsc2UsIklzSXRhbGljIjpmYWxzZSwiSXNVbmRlcmxpbmVkIjpmYWxzZSwiUGFyZW50U3R5bGUiOnsiJHJlZiI6IjczIn19LCJBdXRvU2l6ZSI6MCwiRm9yZWdyb3VuZCI6eyIkaWQiOiIyMTMiLCJDb2xvciI6eyIkaWQiOiIyMTQiLCJBIjoyNTUsIlIiOjIwNywiRyI6MjMyLCJCIjoyNT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yMTU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jYjMxNDg5Ny1mZTMxLTRiMmYtYTRjYy1hYTQ1OWI4NmNkMGMiLCJJbXBvcnRJZCI6IjEiLCJUaXRsZSI6IkZpcnN0IG1ham9yIFRWIHJvbGUuIE1vcmsgJiBNaW5keSIsIk5vdGUiOm51bGwsIkh5cGVybGluayI6bnVsbCwiSXNDaGFuZ2VkIjpmYWxzZSwiSXNOZXciOmZhbHNlfSx7IiRpZCI6IjIxNiIsIkRhdGUiOiIxOTc4LTA2LTMwVDIzOjU5OjAwWiIsIlN0eWxlIjp7IiRpZCI6IjIxNyIsIlNoYXBlIjo4LCJDb25uZWN0b3JNYXJnaW4iOnsiJHJlZiI6IjU0In0sIkNvbm5lY3RvclN0eWxlIjp7IiRpZCI6IjIxOCIsIkxpbmVDb2xvciI6eyIkaWQiOiIyMTkiLCIkdHlwZSI6Ik5MUkUuQ29tbW9uLkRvbS5Tb2xpZENvbG9yQnJ1c2gsIE5MUkUuQ29tbW9uIiwiQ29sb3IiOnsiJGlkIjoiMjIwIiwiQSI6MjU1LCJSIjoyNTUsIkciOjIzMSwiQiI6MTg1fX0sIkxpbmVXZWlnaHQiOjEuMCwiTGluZVR5cGUiOjAsIlBhcmVudFN0eWxlIjp7IiRyZWYiOiI1NSJ9fSwiSXNCZWxvd1RpbWViYW5kIjpmYWxzZSwiSGlkZURhdGUiOmZhbHNlLCJTaGFwZVNpemUiOjAsIlNwYWNpbmciOjIuMCwiUGFkZGluZyI6eyIkcmVmIjoiNTgifSwiU2hhcGVTdHlsZSI6eyIkaWQiOiIyMjEiLCJNYXJnaW4iOnsiJHJlZiI6IjYwIn0sIlBhZGRpbmciOnsiJHJlZiI6IjYxIn0sIkJhY2tncm91bmQiOnsiJGlkIjoiMjIyIiwiQ29sb3IiOnsiJGlkIjoiMjIzIiwiQSI6MjU1LCJSIjoyNTUsIkciOjI0OSwiQiI6MjIxfX0sIklzVmlzaWJsZSI6dHJ1ZSwiV2lkdGgiOjEyLjAsIkhlaWdodCI6MTQuMCwiQm9yZGVyU3R5bGUiOnsiJGlkIjoiMjI0IiwiTGluZUNvbG9yIjp7IiRyZWYiOiI2MyJ9LCJMaW5lV2VpZ2h0IjowLjAsIkxpbmVUeXBlIjowLCJQYXJlbnRTdHlsZSI6eyIkcmVmIjoiNjIifX0sIlBhcmVudFN0eWxlIjp7IiRyZWYiOiI1OSJ9fSwiVGl0bGVTdHlsZSI6eyIkaWQiOiIyMjUiLCJGb250U2V0dGluZ3MiOnsiJGlkIjoiMjI2IiwiRm9udFNpemUiOjEyLCJGb250TmFtZSI6IkNhbGlicmkiLCJJc0JvbGQiOnRydWUsIklzSXRhbGljIjpmYWxzZSwiSXNVbmRlcmxpbmVkIjpmYWxzZSwiUGFyZW50U3R5bGUiOnsiJHJlZiI6IjY2In19LCJBdXRvU2l6ZSI6MCwiRm9yZWdyb3VuZCI6eyIkaWQiOiIyMjciLCJDb2xvciI6eyIkaWQiOiIyMjgiLCJBIjoyNTUsIlIiOjI1NSwiRyI6MjQ5LCJCIjoyMjF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MjkiLCJMaW5lQ29sb3IiOm51bGwsIkxpbmVXZWlnaHQiOjAuMCwiTGluZVR5cGUiOjAsIlBhcmVudFN0eWxlIjpudWxsfSwiUGFyZW50U3R5bGUiOnsiJHJlZiI6IjY1In19LCJEYXRlU3R5bGUiOnsiJGlkIjoiMjMwIiwiRm9udFNldHRpbmdzIjp7IiRpZCI6IjIzMSIsIkZvbnRTaXplIjoxMSwiRm9udE5hbWUiOiJDYWxpYnJpIiwiSXNCb2xkIjpmYWxzZSwiSXNJdGFsaWMiOmZhbHNlLCJJc1VuZGVybGluZWQiOmZhbHNlLCJQYXJlbnRTdHlsZSI6eyIkcmVmIjoiNzMifX0sIkF1dG9TaXplIjowLCJGb3JlZ3JvdW5kIjp7IiRpZCI6IjIzMiIsIkNvbG9yIjp7IiRpZCI6IjIzMyIsIkEiOjI1NSwiUiI6MjU1LCJHIjoyNDksIkIiOjIyMX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zNCIsIkxpbmVDb2xvciI6bnVsbCwiTGluZVdlaWdodCI6MC4wLCJMaW5lVHlwZSI6MCwiUGFyZW50U3R5bGUiOm51bGx9LCJQYXJlbnRTdHlsZSI6eyIkcmVmIjoiNzIifX0sIkRhdGVGb3JtYXQiOnsiJHJlZiI6Ijc5In0sIklzVmlzaWJsZSI6ZmFsc2UsIlBhcmVudFN0eWxlIjp7IiRyZWYiOiI1MyJ9fSwiUG9zaXRpb24iOnsiUmF0aW8iOjAuMCwiSXNDdXN0b20iOmZhbHNlfSwiRGF0ZUZvcm1hdCI6eyIkcmVmIjoiNzkifSwiSWQiOiJmZmI0NjUwMS1mNjVlLTRkZGQtYWFjNS01N2JjYzRhMjdiNGUiLCJJbXBvcnRJZCI6IjEiLCJUaXRsZSI6IkRldmVsb3BzIGEgZHJ1ZyBwcm9ibGVtIiwiTm90ZSI6bnVsbCwiSHlwZXJsaW5rIjpudWxsLCJJc0NoYW5nZWQiOmZhbHNlLCJJc05ldyI6ZmFsc2V9LHsiJGlkIjoiMjM1IiwiRGF0ZSI6IjE5ODAtMDYtMzBUMjM6NTk6MDBaIiwiU3R5bGUiOnsiJGlkIjoiMjM2IiwiU2hhcGUiOjgsIkNvbm5lY3Rvck1hcmdpbiI6eyIkcmVmIjoiNTQifSwiQ29ubmVjdG9yU3R5bGUiOnsiJGlkIjoiMjM3IiwiTGluZUNvbG9yIjp7IiRyZWYiOiI1NiJ9LCJMaW5lV2VpZ2h0IjoxLjAsIkxpbmVUeXBlIjowLCJQYXJlbnRTdHlsZSI6eyIkcmVmIjoiNTUifX0sIklzQmVsb3dUaW1lYmFuZCI6dHJ1ZSwiSGlkZURhdGUiOmZhbHNlLCJTaGFwZVNpemUiOjAsIlNwYWNpbmciOjIuMCwiUGFkZGluZyI6eyIkcmVmIjoiNTgifSwiU2hhcGVTdHlsZSI6eyIkaWQiOiIyMzgiLCJNYXJnaW4iOnsiJHJlZiI6IjYwIn0sIlBhZGRpbmciOnsiJHJlZiI6IjYxIn0sIkJhY2tncm91bmQiOnsiJGlkIjoiMjM5IiwiQ29sb3IiOnsiJGlkIjoiMjQwIiwiQSI6MjU1LCJSIjoxNzQsIkciOjIxNywiQiI6MjUyfX0sIklzVmlzaWJsZSI6dHJ1ZSwiV2lkdGgiOjEyLjAsIkhlaWdodCI6MTQuMCwiQm9yZGVyU3R5bGUiOnsiJGlkIjoiMjQxIiwiTGluZUNvbG9yIjp7IiRyZWYiOiI2MyJ9LCJMaW5lV2VpZ2h0IjowLjAsIkxpbmVUeXBlIjowLCJQYXJlbnRTdHlsZSI6eyIkcmVmIjoiNjIifX0sIlBhcmVudFN0eWxlIjp7IiRyZWYiOiI1OSJ9fSwiVGl0bGVTdHlsZSI6eyIkaWQiOiIyNDIiLCJGb250U2V0dGluZ3MiOnsiJGlkIjoiMjQzIiwiRm9udFNpemUiOjEyLCJGb250TmFtZSI6IkNhbGlicmkiLCJJc0JvbGQiOnRydWUsIklzSXRhbGljIjpmYWxzZSwiSXNVbmRlcmxpbmVkIjpmYWxzZSwiUGFyZW50U3R5bGUiOnsiJHJlZiI6IjY2In19LCJBdXRvU2l6ZSI6MCwiRm9yZWdyb3VuZCI6eyIkaWQiOiIyNDQiLCJDb2xvciI6eyIkaWQiOiIyNDUiLCJBIjoyNTUsIlIiOjIwNywiRyI6MjMyLCJCIjoyNTN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yNDYiLCJMaW5lQ29sb3IiOm51bGwsIkxpbmVXZWlnaHQiOjAuMCwiTGluZVR5cGUiOjAsIlBhcmVudFN0eWxlIjpudWxsfSwiUGFyZW50U3R5bGUiOnsiJHJlZiI6IjY1In19LCJEYXRlU3R5bGUiOnsiJGlkIjoiMjQ3IiwiRm9udFNldHRpbmdzIjp7IiRpZCI6IjI0OCIsIkZvbnRTaXplIjoxMSwiRm9udE5hbWUiOiJDYWxpYnJpIiwiSXNCb2xkIjpmYWxzZSwiSXNJdGFsaWMiOmZhbHNlLCJJc1VuZGVybGluZWQiOmZhbHNlLCJQYXJlbnRTdHlsZSI6eyIkcmVmIjoiNzMifX0sIkF1dG9TaXplIjowLCJGb3JlZ3JvdW5kIjp7IiRpZCI6IjI0OSIsIkNvbG9yIjp7IiRpZCI6IjI1MCIsIkEiOjI1NSwiUiI6MjA3LCJHIjoyMzIsIkIiOjI1M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I1MS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M0NWFlYzczLTZhZmItNGNhMi05MGU0LWQ5MTU0OWZjODRiMyIsIkltcG9ydElkIjoiMSIsIlRpdGxlIjoiRmlyc3QgbW92aWUgcm9sZS4gUG9wZXllIiwiTm90ZSI6bnVsbCwiSHlwZXJsaW5rIjpudWxsLCJJc0NoYW5nZWQiOmZhbHNlLCJJc05ldyI6ZmFsc2V9LHsiJGlkIjoiMjUyIiwiRGF0ZSI6IjE5ODYtMDYtMzBUMjM6NTk6MDBaIiwiU3R5bGUiOnsiJGlkIjoiMjUzIiwiU2hhcGUiOjgsIkNvbm5lY3Rvck1hcmdpbiI6eyIkcmVmIjoiNTQifSwiQ29ubmVjdG9yU3R5bGUiOnsiJGlkIjoiMjU0IiwiTGluZUNvbG9yIjp7IiRpZCI6IjI1NSIsIiR0eXBlIjoiTkxSRS5Db21tb24uRG9tLlNvbGlkQ29sb3JCcnVzaCwgTkxSRS5Db21tb24iLCJDb2xvciI6eyIkaWQiOiIyNTYiLCJBIjoyNTUsIlIiOjI1NSwiRyI6MjMxLCJCIjoxODV9fSwiTGluZVdlaWdodCI6MS4wLCJMaW5lVHlwZSI6MCwiUGFyZW50U3R5bGUiOnsiJHJlZiI6IjU1In19LCJJc0JlbG93VGltZWJhbmQiOmZhbHNlLCJIaWRlRGF0ZSI6ZmFsc2UsIlNoYXBlU2l6ZSI6MCwiU3BhY2luZyI6Mi4wLCJQYWRkaW5nIjp7IiRyZWYiOiI1OCJ9LCJTaGFwZVN0eWxlIjp7IiRpZCI6IjI1NyIsIk1hcmdpbiI6eyIkcmVmIjoiNjAifSwiUGFkZGluZyI6eyIkcmVmIjoiNjEifSwiQmFja2dyb3VuZCI6eyIkaWQiOiIyNTgiLCJDb2xvciI6eyIkaWQiOiIyNTkiLCJBIjoyNTUsIlIiOjI1NSwiRyI6MjQ5LCJCIjoyMjF9fSwiSXNWaXNpYmxlIjp0cnVlLCJXaWR0aCI6MTIuMCwiSGVpZ2h0IjoxNC4wLCJCb3JkZXJTdHlsZSI6eyIkaWQiOiIyNjAiLCJMaW5lQ29sb3IiOnsiJHJlZiI6IjYzIn0sIkxpbmVXZWlnaHQiOjAuMCwiTGluZVR5cGUiOjAsIlBhcmVudFN0eWxlIjp7IiRyZWYiOiI2MiJ9fSwiUGFyZW50U3R5bGUiOnsiJHJlZiI6IjU5In19LCJUaXRsZVN0eWxlIjp7IiRpZCI6IjI2MSIsIkZvbnRTZXR0aW5ncyI6eyIkaWQiOiIyNjIiLCJGb250U2l6ZSI6MTIsIkZvbnROYW1lIjoiQ2FsaWJyaSIsIklzQm9sZCI6dHJ1ZSwiSXNJdGFsaWMiOmZhbHNlLCJJc1VuZGVybGluZWQiOmZhbHNlLCJQYXJlbnRTdHlsZSI6eyIkcmVmIjoiNjYifX0sIkF1dG9TaXplIjowLCJGb3JlZ3JvdW5kIjp7IiRpZCI6IjI2MyIsIkNvbG9yIjp7IiRpZCI6IjI2NCIsIkEiOjI1NSwiUiI6MjU1LCJHIjoyNDksIkIiOjIyMX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2NSIsIkxpbmVDb2xvciI6bnVsbCwiTGluZVdlaWdodCI6MC4wLCJMaW5lVHlwZSI6MCwiUGFyZW50U3R5bGUiOm51bGx9LCJQYXJlbnRTdHlsZSI6eyIkcmVmIjoiNjUifX0sIkRhdGVTdHlsZSI6eyIkaWQiOiIyNjYiLCJGb250U2V0dGluZ3MiOnsiJGlkIjoiMjY3IiwiRm9udFNpemUiOjExLCJGb250TmFtZSI6IkNhbGlicmkiLCJJc0JvbGQiOmZhbHNlLCJJc0l0YWxpYyI6ZmFsc2UsIklzVW5kZXJsaW5lZCI6ZmFsc2UsIlBhcmVudFN0eWxlIjp7IiRyZWYiOiI3MyJ9fSwiQXV0b1NpemUiOjAsIkZvcmVncm91bmQiOnsiJGlkIjoiMjY4IiwiQ29sb3IiOnsiJGlkIjoiMjY5IiwiQSI6MjU1LCJSIjoyNTUsIkciOjI0OSwiQiI6MjIx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cw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MWJmNjQ0YTctNDA0OC00ZmM4LWJkM2UtZTQzMjU0NTAxOWNkIiwiSW1wb3J0SWQiOiIxIiwiVGl0bGUiOiJGb3VuZHMgQ29taWMgUmVsaWVmIFVTQSIsIk5vdGUiOm51bGwsIkh5cGVybGluayI6bnVsbCwiSXNDaGFuZ2VkIjpmYWxzZSwiSXNOZXciOmZhbHNlfSx7IiRpZCI6IjI3MSIsIkRhdGUiOiIxOTg3LTA2LTMwVDIzOjU5OjAwWiIsIlN0eWxlIjp7IiRpZCI6IjI3MiIsIlNoYXBlIjo4LCJDb25uZWN0b3JNYXJnaW4iOnsiJHJlZiI6IjU0In0sIkNvbm5lY3RvclN0eWxlIjp7IiRpZCI6IjI3MyIsIkxpbmVDb2xvciI6eyIkaWQiOiIyNzQiLCIkdHlwZSI6Ik5MUkUuQ29tbW9uLkRvbS5Tb2xpZENvbG9yQnJ1c2gsIE5MUkUuQ29tbW9uIiwiQ29sb3IiOnsiJGlkIjoiMjc1IiwiQSI6MjU1LCJSIjoyMDQsIkciOjIyOCwiQiI6MjUzfX0sIkxpbmVXZWlnaHQiOjEuMCwiTGluZVR5cGUiOjAsIlBhcmVudFN0eWxlIjp7IiRyZWYiOiI1NSJ9fSwiSXNCZWxvd1RpbWViYW5kIjp0cnVlLCJIaWRlRGF0ZSI6ZmFsc2UsIlNoYXBlU2l6ZSI6MCwiU3BhY2luZyI6Mi4wLCJQYWRkaW5nIjp7IiRyZWYiOiI1OCJ9LCJTaGFwZVN0eWxlIjp7IiRpZCI6IjI3NiIsIk1hcmdpbiI6eyIkcmVmIjoiNjAifSwiUGFkZGluZyI6eyIkcmVmIjoiNjEifSwiQmFja2dyb3VuZCI6eyIkaWQiOiIyNzciLCJDb2xvciI6eyIkaWQiOiIyNzgiLCJBIjoyNTUsIlIiOjE3NCwiRyI6MjE3LCJCIjoyNTJ9fSwiSXNWaXNpYmxlIjp0cnVlLCJXaWR0aCI6MTIuMCwiSGVpZ2h0IjoxNC4wLCJCb3JkZXJTdHlsZSI6eyIkaWQiOiIyNzkiLCJMaW5lQ29sb3IiOnsiJHJlZiI6IjYzIn0sIkxpbmVXZWlnaHQiOjAuMCwiTGluZVR5cGUiOjAsIlBhcmVudFN0eWxlIjp7IiRyZWYiOiI2MiJ9fSwiUGFyZW50U3R5bGUiOnsiJHJlZiI6IjU5In19LCJUaXRsZVN0eWxlIjp7IiRpZCI6IjI4MCIsIkZvbnRTZXR0aW5ncyI6eyIkaWQiOiIyODEiLCJGb250U2l6ZSI6MTIsIkZvbnROYW1lIjoiQ2FsaWJyaSIsIklzQm9sZCI6dHJ1ZSwiSXNJdGFsaWMiOmZhbHNlLCJJc1VuZGVybGluZWQiOmZhbHNlLCJQYXJlbnRTdHlsZSI6eyIkcmVmIjoiNjYifX0sIkF1dG9TaXplIjowLCJGb3JlZ3JvdW5kIjp7IiRpZCI6IjI4MiIsIkNvbG9yIjp7IiRpZCI6IjI4MyIsIkEiOjI1NSwiUiI6MjA3LCJHIjoyMzIsIkIiOjI1M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I4NCIsIkxpbmVDb2xvciI6bnVsbCwiTGluZVdlaWdodCI6MC4wLCJMaW5lVHlwZSI6MCwiUGFyZW50U3R5bGUiOm51bGx9LCJQYXJlbnRTdHlsZSI6eyIkcmVmIjoiNjUifX0sIkRhdGVTdHlsZSI6eyIkaWQiOiIyODUiLCJGb250U2V0dGluZ3MiOnsiJGlkIjoiMjg2IiwiRm9udFNpemUiOjExLCJGb250TmFtZSI6IkNhbGlicmkiLCJJc0JvbGQiOmZhbHNlLCJJc0l0YWxpYyI6ZmFsc2UsIklzVW5kZXJsaW5lZCI6ZmFsc2UsIlBhcmVudFN0eWxlIjp7IiRyZWYiOiI3MyJ9fSwiQXV0b1NpemUiOjAsIkZvcmVncm91bmQiOnsiJGlkIjoiMjg3IiwiQ29sb3IiOnsiJGlkIjoiMjg4IiwiQSI6MjU1LCJSIjoyMDcsIkciOjIzMiwiQiI6MjU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jg5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ZTA1MTdiOWEtODk4Ni00MDJjLWFlMDItMTc1ZGU5NWJlMTFhIiwiSW1wb3J0SWQiOiIxIiwiVGl0bGUiOiJHb29kIE1vcm5pbmcsIFZpZXRuYW0iLCJOb3RlIjpudWxsLCJIeXBlcmxpbmsiOm51bGwsIklzQ2hhbmdlZCI6ZmFsc2UsIklzTmV3IjpmYWxzZX0seyIkaWQiOiIyOTAiLCJEYXRlIjoiMTk4OS0wNi0zMFQyMzo1OTowMFoiLCJTdHlsZSI6eyIkaWQiOiIyOTEiLCJTaGFwZSI6OCwiQ29ubmVjdG9yTWFyZ2luIjp7IiRyZWYiOiI1NCJ9LCJDb25uZWN0b3JTdHlsZSI6eyIkaWQiOiIyOTIiLCJMaW5lQ29sb3IiOnsiJGlkIjoiMjkzIiwiJHR5cGUiOiJOTFJFLkNvbW1vbi5Eb20uU29saWRDb2xvckJydXNoLCBOTFJFLkNvbW1vbiIsIkNvbG9yIjp7IiRpZCI6IjI5NCIsIkEiOjI1NSwiUiI6MjU1LCJHIjoyMzEsIkIiOjE4NX19LCJMaW5lV2VpZ2h0IjoxLjAsIkxpbmVUeXBlIjowLCJQYXJlbnRTdHlsZSI6eyIkcmVmIjoiNTUifX0sIklzQmVsb3dUaW1lYmFuZCI6ZmFsc2UsIkhpZGVEYXRlIjpmYWxzZSwiU2hhcGVTaXplIjowLCJTcGFjaW5nIjoyLjAsIlBhZGRpbmciOnsiJHJlZiI6IjU4In0sIlNoYXBlU3R5bGUiOnsiJGlkIjoiMjk1IiwiTWFyZ2luIjp7IiRyZWYiOiI2MCJ9LCJQYWRkaW5nIjp7IiRyZWYiOiI2MSJ9LCJCYWNrZ3JvdW5kIjp7IiRpZCI6IjI5NiIsIkNvbG9yIjp7IiRpZCI6IjI5NyIsIkEiOjI1NSwiUiI6MjU1LCJHIjoyNDksIkIiOjIyMX19LCJJc1Zpc2libGUiOnRydWUsIldpZHRoIjoxMi4wLCJIZWlnaHQiOjE0LjAsIkJvcmRlclN0eWxlIjp7IiRpZCI6IjI5OCIsIkxpbmVDb2xvciI6eyIkcmVmIjoiNjMifSwiTGluZVdlaWdodCI6MC4wLCJMaW5lVHlwZSI6MCwiUGFyZW50U3R5bGUiOnsiJHJlZiI6IjYyIn19LCJQYXJlbnRTdHlsZSI6eyIkcmVmIjoiNTkifX0sIlRpdGxlU3R5bGUiOnsiJGlkIjoiMjk5IiwiRm9udFNldHRpbmdzIjp7IiRpZCI6IjMwMCIsIkZvbnRTaXplIjoxMiwiRm9udE5hbWUiOiJDYWxpYnJpIiwiSXNCb2xkIjp0cnVlLCJJc0l0YWxpYyI6ZmFsc2UsIklzVW5kZXJsaW5lZCI6ZmFsc2UsIlBhcmVudFN0eWxlIjp7IiRyZWYiOiI2NiJ9fSwiQXV0b1NpemUiOjAsIkZvcmVncm91bmQiOnsiJGlkIjoiMzAxIiwiQ29sb3IiOnsiJGlkIjoiMzAyIiwiQSI6MjU1LCJSIjoyNTUsIkciOjI0OSwiQiI6MjIx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AzIiwiTGluZUNvbG9yIjpudWxsLCJMaW5lV2VpZ2h0IjowLjAsIkxpbmVUeXBlIjowLCJQYXJlbnRTdHlsZSI6bnVsbH0sIlBhcmVudFN0eWxlIjp7IiRyZWYiOiI2NSJ9fSwiRGF0ZVN0eWxlIjp7IiRpZCI6IjMwNCIsIkZvbnRTZXR0aW5ncyI6eyIkaWQiOiIzMDUiLCJGb250U2l6ZSI6MTEsIkZvbnROYW1lIjoiQ2FsaWJyaSIsIklzQm9sZCI6ZmFsc2UsIklzSXRhbGljIjpmYWxzZSwiSXNVbmRlcmxpbmVkIjpmYWxzZSwiUGFyZW50U3R5bGUiOnsiJHJlZiI6IjczIn19LCJBdXRvU2l6ZSI6MCwiRm9yZWdyb3VuZCI6eyIkaWQiOiIzMDYiLCJDb2xvciI6eyIkaWQiOiIzMDciLCJBIjoyNTUsIlIiOjI1NSwiRyI6MjQ5LCJCIjoyMjF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MDg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5M2M1Zjk1MS02Njc2LTRmMjctODU4MC0wZDMwMjU0Y2Y1ZGUiLCJJbXBvcnRJZCI6IjEiLCJUaXRsZSI6Ik1hcnJpZXMgTWFyc2hhIEdhcmNlcyIsIk5vdGUiOm51bGwsIkh5cGVybGluayI6bnVsbCwiSXNDaGFuZ2VkIjpmYWxzZSwiSXNOZXciOmZhbHNlfSx7IiRpZCI6IjMwOSIsIkRhdGUiOiIxOTg5LTA2LTMwVDIzOjU5OjAwWiIsIlN0eWxlIjp7IiRpZCI6IjMxMCIsIlNoYXBlIjo4LCJDb25uZWN0b3JNYXJnaW4iOnsiJHJlZiI6IjU0In0sIkNvbm5lY3RvclN0eWxlIjp7IiRpZCI6IjMxMSIsIkxpbmVDb2xvciI6eyIkaWQiOiIzMTIiLCIkdHlwZSI6Ik5MUkUuQ29tbW9uLkRvbS5Tb2xpZENvbG9yQnJ1c2gsIE5MUkUuQ29tbW9uIiwiQ29sb3IiOnsiJGlkIjoiMzEzIiwiQSI6MjU1LCJSIjoyMDQsIkciOjIyOCwiQiI6MjUzfX0sIkxpbmVXZWlnaHQiOjEuMCwiTGluZVR5cGUiOjAsIlBhcmVudFN0eWxlIjp7IiRyZWYiOiI1NSJ9fSwiSXNCZWxvd1RpbWViYW5kIjp0cnVlLCJIaWRlRGF0ZSI6ZmFsc2UsIlNoYXBlU2l6ZSI6MCwiU3BhY2luZyI6Mi4wLCJQYWRkaW5nIjp7IiRyZWYiOiI1OCJ9LCJTaGFwZVN0eWxlIjp7IiRpZCI6IjMxNCIsIk1hcmdpbiI6eyIkcmVmIjoiNjAifSwiUGFkZGluZyI6eyIkcmVmIjoiNjEifSwiQmFja2dyb3VuZCI6eyIkaWQiOiIzMTUiLCJDb2xvciI6eyIkaWQiOiIzMTYiLCJBIjoyNTUsIlIiOjE3NCwiRyI6MjE3LCJCIjoyNTJ9fSwiSXNWaXNpYmxlIjp0cnVlLCJXaWR0aCI6MTIuMCwiSGVpZ2h0IjoxNC4wLCJCb3JkZXJTdHlsZSI6eyIkaWQiOiIzMTciLCJMaW5lQ29sb3IiOnsiJHJlZiI6IjYzIn0sIkxpbmVXZWlnaHQiOjAuMCwiTGluZVR5cGUiOjAsIlBhcmVudFN0eWxlIjp7IiRyZWYiOiI2MiJ9fSwiUGFyZW50U3R5bGUiOnsiJHJlZiI6IjU5In19LCJUaXRsZVN0eWxlIjp7IiRpZCI6IjMxOCIsIkZvbnRTZXR0aW5ncyI6eyIkaWQiOiIzMTkiLCJGb250U2l6ZSI6MTIsIkZvbnROYW1lIjoiQ2FsaWJyaSIsIklzQm9sZCI6dHJ1ZSwiSXNJdGFsaWMiOmZhbHNlLCJJc1VuZGVybGluZWQiOmZhbHNlLCJQYXJlbnRTdHlsZSI6eyIkcmVmIjoiNjYifX0sIkF1dG9TaXplIjowLCJGb3JlZ3JvdW5kIjp7IiRpZCI6IjMyMCIsIkNvbG9yIjp7IiRpZCI6IjMyMSIsIkEiOjI1NSwiUiI6MjA3LCJHIjoyMzIsIkIiOjI1M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MyMiIsIkxpbmVDb2xvciI6bnVsbCwiTGluZVdlaWdodCI6MC4wLCJMaW5lVHlwZSI6MCwiUGFyZW50U3R5bGUiOm51bGx9LCJQYXJlbnRTdHlsZSI6eyIkcmVmIjoiNjUifX0sIkRhdGVTdHlsZSI6eyIkaWQiOiIzMjMiLCJGb250U2V0dGluZ3MiOnsiJGlkIjoiMzI0IiwiRm9udFNpemUiOjExLCJGb250TmFtZSI6IkNhbGlicmkiLCJJc0JvbGQiOmZhbHNlLCJJc0l0YWxpYyI6ZmFsc2UsIklzVW5kZXJsaW5lZCI6ZmFsc2UsIlBhcmVudFN0eWxlIjp7IiRyZWYiOiI3MyJ9fSwiQXV0b1NpemUiOjAsIkZvcmVncm91bmQiOnsiJGlkIjoiMzI1IiwiQ29sb3IiOnsiJGlkIjoiMzI2IiwiQSI6MjU1LCJSIjoyMDcsIkciOjIzMiwiQiI6MjU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MzI3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ZThhYmVjM2MtM2QzMi00NTZkLWE3ZDQtOWJiYzhkMmIzNTBjIiwiSW1wb3J0SWQiOiIxIiwiVGl0bGUiOiJEZWFkIFBvZXRzIFNvY2lldHkiLCJOb3RlIjpudWxsLCJIeXBlcmxpbmsiOm51bGwsIklzQ2hhbmdlZCI6ZmFsc2UsIklzTmV3IjpmYWxzZX0seyIkaWQiOiIzMjgiLCJEYXRlIjoiMTk4OS0wNi0zMFQyMzo1OTowMFoiLCJTdHlsZSI6eyIkaWQiOiIzMjkiLCJTaGFwZSI6OCwiQ29ubmVjdG9yTWFyZ2luIjp7IiRyZWYiOiI1NCJ9LCJDb25uZWN0b3JTdHlsZSI6eyIkaWQiOiIzMzAiLCJMaW5lQ29sb3IiOnsiJHJlZiI6IjU2In0sIkxpbmVXZWlnaHQiOjEuMCwiTGluZVR5cGUiOjAsIlBhcmVudFN0eWxlIjp7IiRyZWYiOiI1NSJ9fSwiSXNCZWxvd1RpbWViYW5kIjp0cnVlLCJIaWRlRGF0ZSI6ZmFsc2UsIlNoYXBlU2l6ZSI6MCwiU3BhY2luZyI6Mi4wLCJQYWRkaW5nIjp7IiRyZWYiOiI1OCJ9LCJTaGFwZVN0eWxlIjp7IiRpZCI6IjMzMSIsIk1hcmdpbiI6eyIkcmVmIjoiNjAifSwiUGFkZGluZyI6eyIkcmVmIjoiNjEifSwiQmFja2dyb3VuZCI6eyIkaWQiOiIzMzIiLCJDb2xvciI6eyIkaWQiOiIzMzMiLCJBIjoyNTUsIlIiOjIzNywiRyI6MTI1LCJCIjo0OX19LCJJc1Zpc2libGUiOnRydWUsIldpZHRoIjoxMi4wLCJIZWlnaHQiOjE0LjAsIkJvcmRlclN0eWxlIjp7IiRpZCI6IjMzNCIsIkxpbmVDb2xvciI6eyIkcmVmIjoiNjMifSwiTGluZVdlaWdodCI6MC4wLCJMaW5lVHlwZSI6MCwiUGFyZW50U3R5bGUiOnsiJHJlZiI6IjYyIn19LCJQYXJlbnRTdHlsZSI6eyIkcmVmIjoiNTkifX0sIlRpdGxlU3R5bGUiOnsiJGlkIjoiMzM1IiwiRm9udFNldHRpbmdzIjp7IiRpZCI6IjMzNiIsIkZvbnRTaXplIjoxMiwiRm9udE5hbWUiOiJDYWxpYnJpIiwiSXNCb2xkIjp0cnVlLCJJc0l0YWxpYyI6ZmFsc2UsIklzVW5kZXJsaW5lZCI6ZmFsc2UsIlBhcmVudFN0eWxlIjp7IiRyZWYiOiI2NiJ9fSwiQXV0b1NpemUiOjAsIkZvcmVncm91bmQiOnsiJHJlZiI6IjY3In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M3IiwiTGluZUNvbG9yIjpudWxsLCJMaW5lV2VpZ2h0IjowLjAsIkxpbmVUeXBlIjowLCJQYXJlbnRTdHlsZSI6bnVsbH0sIlBhcmVudFN0eWxlIjp7IiRyZWYiOiI2NSJ9fSwiRGF0ZVN0eWxlIjp7IiRpZCI6IjMzOCIsIkZvbnRTZXR0aW5ncyI6eyIkaWQiOiIzMzkiLCJGb250U2l6ZSI6MTEsIkZvbnROYW1lIjoiQ2FsaWJyaSIsIklzQm9sZCI6ZmFsc2UsIklzSXRhbGljIjpmYWxzZSwiSXNVbmRlcmxpbmVkIjpmYWxzZSwiUGFyZW50U3R5bGUiOnsiJHJlZiI6IjczIn19LCJBdXRvU2l6ZSI6MCwiRm9yZWdyb3VuZCI6eyIkcmVmIjoiNzQi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NDAiLCJMaW5lQ29sb3IiOm51bGwsIkxpbmVXZWlnaHQiOjAuMCwiTGluZVR5cGUiOjAsIlBhcmVudFN0eWxlIjpudWxsfSwiUGFyZW50U3R5bGUiOnsiJHJlZiI6IjcyIn19LCJEYXRlRm9ybWF0Ijp7IiRyZWYiOiI3OSJ9LCJJc1Zpc2libGUiOmZhbHNlLCJQYXJlbnRTdHlsZSI6eyIkcmVmIjoiNTMifX0sIlBvc2l0aW9uIjp7IlJhdGlvIjowLjAsIklzQ3VzdG9tIjpmYWxzZX0sIkRhdGVGb3JtYXQiOnsiJHJlZiI6Ijc5In0sIklkIjoiYmIyYTcyMDMtYzBjOS00ZDAyLThjZTAtZmQ0OWZmYTZjY2QyIiwiSW1wb3J0SWQiOiIxIiwiVGl0bGUiOiJNcnMuIERvdWJ0ZmlyZSIsIk5vdGUiOm51bGwsIkh5cGVybGluayI6bnVsbCwiSXNDaGFuZ2VkIjpmYWxzZSwiSXNOZXciOmZhbHNlfSx7IiRpZCI6IjM0MSIsIkRhdGUiOiIxOTg5LTA3LTMxVDIzOjU5OjAwWiIsIlN0eWxlIjp7IiRpZCI6IjM0MiIsIlNoYXBlIjo4LCJDb25uZWN0b3JNYXJnaW4iOnsiJHJlZiI6IjU0In0sIkNvbm5lY3RvclN0eWxlIjp7IiRpZCI6IjM0MyIsIkxpbmVDb2xvciI6eyIkcmVmIjoiNTYifSwiTGluZVdlaWdodCI6MS4wLCJMaW5lVHlwZSI6MCwiUGFyZW50U3R5bGUiOnsiJHJlZiI6IjU1In19LCJJc0JlbG93VGltZWJhbmQiOnRydWUsIkhpZGVEYXRlIjpmYWxzZSwiU2hhcGVTaXplIjowLCJTcGFjaW5nIjoyLjAsIlBhZGRpbmciOnsiJHJlZiI6IjU4In0sIlNoYXBlU3R5bGUiOnsiJGlkIjoiMzQ0IiwiTWFyZ2luIjp7IiRyZWYiOiI2MCJ9LCJQYWRkaW5nIjp7IiRyZWYiOiI2MSJ9LCJCYWNrZ3JvdW5kIjp7IiRpZCI6IjM0NSIsIkNvbG9yIjp7IiRpZCI6IjM0NiIsIkEiOjI1NSwiUiI6NjgsIkciOjExNCwiQiI6MTk2fX0sIklzVmlzaWJsZSI6dHJ1ZSwiV2lkdGgiOjEyLjAsIkhlaWdodCI6MTQuMCwiQm9yZGVyU3R5bGUiOnsiJGlkIjoiMzQ3IiwiTGluZUNvbG9yIjp7IiRyZWYiOiI2MyJ9LCJMaW5lV2VpZ2h0IjowLjAsIkxpbmVUeXBlIjowLCJQYXJlbnRTdHlsZSI6eyIkcmVmIjoiNjIifX0sIlBhcmVudFN0eWxlIjp7IiRyZWYiOiI1OSJ9fSwiVGl0bGVTdHlsZSI6eyIkaWQiOiIzNDgiLCJGb250U2V0dGluZ3MiOnsiJGlkIjoiMzQ5IiwiRm9udFNpemUiOjEyLCJGb250TmFtZSI6IkNhbGlicmkiLCJJc0JvbGQiOnRydWUsIklzSXRhbGljIjpmYWxzZSwiSXNVbmRlcmxpbmVkIjpmYWxzZSwiUGFyZW50U3R5bGUiOnsiJHJlZiI6IjY2In19LCJBdXRvU2l6ZSI6MCwiRm9yZWdyb3VuZCI6eyIkcmVmIjoiNjci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NTAiLCJMaW5lQ29sb3IiOm51bGwsIkxpbmVXZWlnaHQiOjAuMCwiTGluZVR5cGUiOjAsIlBhcmVudFN0eWxlIjpudWxsfSwiUGFyZW50U3R5bGUiOnsiJHJlZiI6IjY1In19LCJEYXRlU3R5bGUiOnsiJGlkIjoiMzUxIiwiRm9udFNldHRpbmdzIjp7IiRpZCI6IjM1MiIsIkZvbnRTaXplIjoxMSwiRm9udE5hbWUiOiJDYWxpYnJpIiwiSXNCb2xkIjpmYWxzZSwiSXNJdGFsaWMiOmZhbHNlLCJJc1VuZGVybGluZWQiOmZhbHNlLCJQYXJlbnRTdHlsZSI6eyIkcmVmIjoiNzMifX0sIkF1dG9TaXplIjowLCJGb3JlZ3JvdW5kIjp7IiRyZWYiOiI3NCJ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1MyIsIkxpbmVDb2xvciI6bnVsbCwiTGluZVdlaWdodCI6MC4wLCJMaW5lVHlwZSI6MCwiUGFyZW50U3R5bGUiOm51bGx9LCJQYXJlbnRTdHlsZSI6eyIkcmVmIjoiNzIifX0sIkRhdGVGb3JtYXQiOnsiJHJlZiI6Ijc5In0sIklzVmlzaWJsZSI6ZmFsc2UsIlBhcmVudFN0eWxlIjp7IiRyZWYiOiI1MyJ9fSwiUG9zaXRpb24iOnsiUmF0aW8iOjAuMCwiSXNDdXN0b20iOmZhbHNlfSwiRGF0ZUZvcm1hdCI6eyIkcmVmIjoiNzkifSwiSWQiOiI3YmU3NWM0NS1lOTJiLTRhZDQtOGYyMS05MWJkNWQzZDk4ZGUiLCJJbXBvcnRJZCI6IjEiLCJUaXRsZSI6IlplbGRhIFdpbGxpYW1zIGlzIGJvcm4iLCJOb3RlIjpudWxsLCJIeXBlcmxpbmsiOm51bGwsIklzQ2hhbmdlZCI6ZmFsc2UsIklzTmV3IjpmYWxzZX0seyIkaWQiOiIzNTQiLCJEYXRlIjoiMTk5MS0wNi0xM1QyMzo1OTowMFoiLCJTdHlsZSI6eyIkaWQiOiIzNTUiLCJTaGFwZSI6OCwiQ29ubmVjdG9yTWFyZ2luIjp7IiRyZWYiOiI1NCJ9LCJDb25uZWN0b3JTdHlsZSI6eyIkaWQiOiIzNTYiLCJMaW5lQ29sb3IiOnsiJHJlZiI6IjU2In0sIkxpbmVXZWlnaHQiOjEuMCwiTGluZVR5cGUiOjAsIlBhcmVudFN0eWxlIjp7IiRyZWYiOiI1NSJ9fSwiSXNCZWxvd1RpbWViYW5kIjpmYWxzZSwiSGlkZURhdGUiOmZhbHNlLCJTaGFwZVNpemUiOjAsIlNwYWNpbmciOjIuMCwiUGFkZGluZyI6eyIkcmVmIjoiNTgifSwiU2hhcGVTdHlsZSI6eyIkaWQiOiIzNTciLCJNYXJnaW4iOnsiJHJlZiI6IjYwIn0sIlBhZGRpbmciOnsiJHJlZiI6IjYxIn0sIkJhY2tncm91bmQiOnsiJGlkIjoiMzU4IiwiQ29sb3IiOnsiJGlkIjoiMzU5IiwiQSI6MjU1LCJSIjoxNzQsIkciOjIxNywiQiI6MjUyfX0sIklzVmlzaWJsZSI6dHJ1ZSwiV2lkdGgiOjEyLjAsIkhlaWdodCI6MTQuMCwiQm9yZGVyU3R5bGUiOnsiJGlkIjoiMzYwIiwiTGluZUNvbG9yIjp7IiRyZWYiOiI2MyJ9LCJMaW5lV2VpZ2h0IjowLjAsIkxpbmVUeXBlIjowLCJQYXJlbnRTdHlsZSI6eyIkcmVmIjoiNjIifX0sIlBhcmVudFN0eWxlIjp7IiRyZWYiOiI1OSJ9fSwiVGl0bGVTdHlsZSI6eyIkaWQiOiIzNjEiLCJGb250U2V0dGluZ3MiOnsiJGlkIjoiMzYyIiwiRm9udFNpemUiOjEyLCJGb250TmFtZSI6IkNhbGlicmkiLCJJc0JvbGQiOnRydWUsIklzSXRhbGljIjpmYWxzZSwiSXNVbmRlcmxpbmVkIjpmYWxzZSwiUGFyZW50U3R5bGUiOnsiJHJlZiI6IjY2In19LCJBdXRvU2l6ZSI6MCwiRm9yZWdyb3VuZCI6eyIkaWQiOiIzNjMiLCJDb2xvciI6eyIkaWQiOiIzNjQiLCJBIjoyNTUsIlIiOjIwNywiRyI6MjMyLCJCIjoyNTN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zNjUiLCJMaW5lQ29sb3IiOm51bGwsIkxpbmVXZWlnaHQiOjAuMCwiTGluZVR5cGUiOjAsIlBhcmVudFN0eWxlIjpudWxsfSwiUGFyZW50U3R5bGUiOnsiJHJlZiI6IjY1In19LCJEYXRlU3R5bGUiOnsiJGlkIjoiMzY2IiwiRm9udFNldHRpbmdzIjp7IiRpZCI6IjM2NyIsIkZvbnRTaXplIjoxMSwiRm9udE5hbWUiOiJDYWxpYnJpIiwiSXNCb2xkIjpmYWxzZSwiSXNJdGFsaWMiOmZhbHNlLCJJc1VuZGVybGluZWQiOmZhbHNlLCJQYXJlbnRTdHlsZSI6eyIkcmVmIjoiNzMifX0sIkF1dG9TaXplIjowLCJGb3JlZ3JvdW5kIjp7IiRpZCI6IjM2OCIsIkNvbG9yIjp7IiRpZCI6IjM2OSIsIkEiOjI1NSwiUiI6MjA3LCJHIjoyMzIsIkIiOjI1M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M3MC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I1YzBiZTYzLWVjMzUtNDBhNC05YTNjLWYwNDI4ODM5YWNkNiIsIkltcG9ydElkIjoiMSIsIlRpdGxlIjoiSG9vayIsIk5vdGUiOm51bGwsIkh5cGVybGluayI6bnVsbCwiSXNDaGFuZ2VkIjpmYWxzZSwiSXNOZXciOmZhbHNlfSx7IiRpZCI6IjM3MSIsIkRhdGUiOiIxOTkyLTA2LTMwVDIzOjU5OjAwWiIsIlN0eWxlIjp7IiRpZCI6IjM3MiIsIlNoYXBlIjo4LCJDb25uZWN0b3JNYXJnaW4iOnsiJHJlZiI6IjU0In0sIkNvbm5lY3RvclN0eWxlIjp7IiRpZCI6IjM3MyIsIkxpbmVDb2xvciI6eyIkcmVmIjoiNTYifSwiTGluZVdlaWdodCI6MS4wLCJMaW5lVHlwZSI6MCwiUGFyZW50U3R5bGUiOnsiJHJlZiI6IjU1In19LCJJc0JlbG93VGltZWJhbmQiOnRydWUsIkhpZGVEYXRlIjpmYWxzZSwiU2hhcGVTaXplIjowLCJTcGFjaW5nIjoyLjAsIlBhZGRpbmciOnsiJHJlZiI6IjU4In0sIlNoYXBlU3R5bGUiOnsiJGlkIjoiMzc0IiwiTWFyZ2luIjp7IiRyZWYiOiI2MCJ9LCJQYWRkaW5nIjp7IiRyZWYiOiI2MSJ9LCJCYWNrZ3JvdW5kIjp7IiRpZCI6IjM3NSIsIkNvbG9yIjp7IiRpZCI6IjM3NiIsIkEiOjI1NSwiUiI6MTc0LCJHIjoyMTcsIkIiOjI1Mn19LCJJc1Zpc2libGUiOnRydWUsIldpZHRoIjoxMi4wLCJIZWlnaHQiOjE0LjAsIkJvcmRlclN0eWxlIjp7IiRpZCI6IjM3NyIsIkxpbmVDb2xvciI6eyIkcmVmIjoiNjMifSwiTGluZVdlaWdodCI6MC4wLCJMaW5lVHlwZSI6MCwiUGFyZW50U3R5bGUiOnsiJHJlZiI6IjYyIn19LCJQYXJlbnRTdHlsZSI6eyIkcmVmIjoiNTkifX0sIlRpdGxlU3R5bGUiOnsiJGlkIjoiMzc4IiwiRm9udFNldHRpbmdzIjp7IiRpZCI6IjM3OSIsIkZvbnRTaXplIjoxMiwiRm9udE5hbWUiOiJDYWxpYnJpIiwiSXNCb2xkIjp0cnVlLCJJc0l0YWxpYyI6ZmFsc2UsIklzVW5kZXJsaW5lZCI6ZmFsc2UsIlBhcmVudFN0eWxlIjp7IiRyZWYiOiI2NiJ9fSwiQXV0b1NpemUiOjAsIkZvcmVncm91bmQiOnsiJGlkIjoiMzgwIiwiQ29sb3IiOnsiJGlkIjoiMzgxIiwiQSI6MjU1LCJSIjoyMDcsIkciOjIzMiwiQiI6MjUz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MzgyIiwiTGluZUNvbG9yIjpudWxsLCJMaW5lV2VpZ2h0IjowLjAsIkxpbmVUeXBlIjowLCJQYXJlbnRTdHlsZSI6bnVsbH0sIlBhcmVudFN0eWxlIjp7IiRyZWYiOiI2NSJ9fSwiRGF0ZVN0eWxlIjp7IiRpZCI6IjM4MyIsIkZvbnRTZXR0aW5ncyI6eyIkaWQiOiIzODQiLCJGb250U2l6ZSI6MTEsIkZvbnROYW1lIjoiQ2FsaWJyaSIsIklzQm9sZCI6ZmFsc2UsIklzSXRhbGljIjpmYWxzZSwiSXNVbmRlcmxpbmVkIjpmYWxzZSwiUGFyZW50U3R5bGUiOnsiJHJlZiI6IjczIn19LCJBdXRvU2l6ZSI6MCwiRm9yZWdyb3VuZCI6eyIkaWQiOiIzODUiLCJDb2xvciI6eyIkaWQiOiIzODYiLCJBIjoyNTUsIlIiOjIwNywiRyI6MjMyLCJCIjoyNT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zODc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5ZDU5MDczNi05NGUxLTRiMWQtOTYxYS1iZmZkNjQ4MDEyMTAiLCJJbXBvcnRJZCI6IjEiLCJUaXRsZSI6IkFsYWRkaW4iLCJOb3RlIjpudWxsLCJIeXBlcmxpbmsiOm51bGwsIklzQ2hhbmdlZCI6ZmFsc2UsIklzTmV3IjpmYWxzZX0seyIkaWQiOiIzODgiLCJEYXRlIjoiMTk5NS0wNi0zMFQyMzo1OTowMFoiLCJTdHlsZSI6eyIkaWQiOiIzODkiLCJTaGFwZSI6OCwiQ29ubmVjdG9yTWFyZ2luIjp7IiRyZWYiOiI1NCJ9LCJDb25uZWN0b3JTdHlsZSI6eyIkaWQiOiIzOTAiLCJMaW5lQ29sb3IiOnsiJGlkIjoiMzkxIiwiJHR5cGUiOiJOTFJFLkNvbW1vbi5Eb20uU29saWRDb2xvckJydXNoLCBOTFJFLkNvbW1vbiIsIkNvbG9yIjp7IiRpZCI6IjM5MiIsIkEiOjI1NSwiUiI6MjU1LCJHIjoyMzEsIkIiOjE4NX19LCJMaW5lV2VpZ2h0IjoxLjAsIkxpbmVUeXBlIjowLCJQYXJlbnRTdHlsZSI6eyIkcmVmIjoiNTUifX0sIklzQmVsb3dUaW1lYmFuZCI6ZmFsc2UsIkhpZGVEYXRlIjpmYWxzZSwiU2hhcGVTaXplIjowLCJTcGFjaW5nIjoyLjAsIlBhZGRpbmciOnsiJHJlZiI6IjU4In0sIlNoYXBlU3R5bGUiOnsiJGlkIjoiMzkzIiwiTWFyZ2luIjp7IiRyZWYiOiI2MCJ9LCJQYWRkaW5nIjp7IiRyZWYiOiI2MSJ9LCJCYWNrZ3JvdW5kIjp7IiRpZCI6IjM5NCIsIkNvbG9yIjp7IiRpZCI6IjM5NSIsIkEiOjI1NSwiUiI6MTc0LCJHIjoyMTcsIkIiOjI1Mn19LCJJc1Zpc2libGUiOnRydWUsIldpZHRoIjoxMi4wLCJIZWlnaHQiOjE0LjAsIkJvcmRlclN0eWxlIjp7IiRpZCI6IjM5NiIsIkxpbmVDb2xvciI6eyIkcmVmIjoiNjMifSwiTGluZVdlaWdodCI6MC4wLCJMaW5lVHlwZSI6MCwiUGFyZW50U3R5bGUiOnsiJHJlZiI6IjYyIn19LCJQYXJlbnRTdHlsZSI6eyIkcmVmIjoiNTkifX0sIlRpdGxlU3R5bGUiOnsiJGlkIjoiMzk3IiwiRm9udFNldHRpbmdzIjp7IiRpZCI6IjM5OCIsIkZvbnRTaXplIjoxMiwiRm9udE5hbWUiOiJDYWxpYnJpIiwiSXNCb2xkIjp0cnVlLCJJc0l0YWxpYyI6ZmFsc2UsIklzVW5kZXJsaW5lZCI6ZmFsc2UsIlBhcmVudFN0eWxlIjp7IiRyZWYiOiI2NiJ9fSwiQXV0b1NpemUiOjAsIkZvcmVncm91bmQiOnsiJGlkIjoiMzk5IiwiQ29sb3IiOnsiJGlkIjoiNDAwIiwiQSI6MjU1LCJSIjoyMDcsIkciOjIzMiwiQiI6MjUz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AxIiwiTGluZUNvbG9yIjpudWxsLCJMaW5lV2VpZ2h0IjowLjAsIkxpbmVUeXBlIjowLCJQYXJlbnRTdHlsZSI6bnVsbH0sIlBhcmVudFN0eWxlIjp7IiRyZWYiOiI2NSJ9fSwiRGF0ZVN0eWxlIjp7IiRpZCI6IjQwMiIsIkZvbnRTZXR0aW5ncyI6eyIkaWQiOiI0MDMiLCJGb250U2l6ZSI6MTEsIkZvbnROYW1lIjoiQ2FsaWJyaSIsIklzQm9sZCI6ZmFsc2UsIklzSXRhbGljIjpmYWxzZSwiSXNVbmRlcmxpbmVkIjpmYWxzZSwiUGFyZW50U3R5bGUiOnsiJHJlZiI6IjczIn19LCJBdXRvU2l6ZSI6MCwiRm9yZWdyb3VuZCI6eyIkaWQiOiI0MDQiLCJDb2xvciI6eyIkaWQiOiI0MDUiLCJBIjoyNTUsIlIiOjIwNywiRyI6MjMyLCJCIjoyNT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MDY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mOTE3MzAxNC02ZTY5LTQwODctOGMwNS00Njg0ODliY2JjODQiLCJJbXBvcnRJZCI6IjEiLCJUaXRsZSI6Ikp1bWFuamkiLCJOb3RlIjpudWxsLCJIeXBlcmxpbmsiOm51bGwsIklzQ2hhbmdlZCI6ZmFsc2UsIklzTmV3IjpmYWxzZX0seyIkaWQiOiI0MDciLCJEYXRlIjoiMTk5Ny0wNi0zMFQyMzo1OTowMFoiLCJTdHlsZSI6eyIkaWQiOiI0MDgiLCJTaGFwZSI6OCwiQ29ubmVjdG9yTWFyZ2luIjp7IiRyZWYiOiI1NCJ9LCJDb25uZWN0b3JTdHlsZSI6eyIkaWQiOiI0MDkiLCJMaW5lQ29sb3IiOnsiJGlkIjoiNDEwIiwiJHR5cGUiOiJOTFJFLkNvbW1vbi5Eb20uU29saWRDb2xvckJydXNoLCBOTFJFLkNvbW1vbiIsIkNvbG9yIjp7IiRpZCI6IjQxMSIsIkEiOjI1NSwiUiI6MjA0LCJHIjoyMjgsIkIiOjI1M319LCJMaW5lV2VpZ2h0IjoxLjAsIkxpbmVUeXBlIjowLCJQYXJlbnRTdHlsZSI6eyIkcmVmIjoiNTUifX0sIklzQmVsb3dUaW1lYmFuZCI6dHJ1ZSwiSGlkZURhdGUiOmZhbHNlLCJTaGFwZVNpemUiOjAsIlNwYWNpbmciOjIuMCwiUGFkZGluZyI6eyIkcmVmIjoiNTgifSwiU2hhcGVTdHlsZSI6eyIkaWQiOiI0MTIiLCJNYXJnaW4iOnsiJHJlZiI6IjYwIn0sIlBhZGRpbmciOnsiJHJlZiI6IjYxIn0sIkJhY2tncm91bmQiOnsiJGlkIjoiNDEzIiwiQ29sb3IiOnsiJGlkIjoiNDE0IiwiQSI6MjU1LCJSIjoxNzQsIkciOjIxNywiQiI6MjUyfX0sIklzVmlzaWJsZSI6dHJ1ZSwiV2lkdGgiOjEyLjAsIkhlaWdodCI6MTQuMCwiQm9yZGVyU3R5bGUiOnsiJGlkIjoiNDE1IiwiTGluZUNvbG9yIjp7IiRyZWYiOiI2MyJ9LCJMaW5lV2VpZ2h0IjowLjAsIkxpbmVUeXBlIjowLCJQYXJlbnRTdHlsZSI6eyIkcmVmIjoiNjIifX0sIlBhcmVudFN0eWxlIjp7IiRyZWYiOiI1OSJ9fSwiVGl0bGVTdHlsZSI6eyIkaWQiOiI0MTYiLCJGb250U2V0dGluZ3MiOnsiJGlkIjoiNDE3IiwiRm9udFNpemUiOjEyLCJGb250TmFtZSI6IkNhbGlicmkiLCJJc0JvbGQiOnRydWUsIklzSXRhbGljIjpmYWxzZSwiSXNVbmRlcmxpbmVkIjpmYWxzZSwiUGFyZW50U3R5bGUiOnsiJHJlZiI6IjY2In19LCJBdXRvU2l6ZSI6MCwiRm9yZWdyb3VuZCI6eyIkaWQiOiI0MTgiLCJDb2xvciI6eyIkaWQiOiI0MTkiLCJBIjoyNTUsIlIiOjE3NCwiRyI6MjE3LCJCIjoyNTJ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0MjAiLCJMaW5lQ29sb3IiOm51bGwsIkxpbmVXZWlnaHQiOjAuMCwiTGluZVR5cGUiOjAsIlBhcmVudFN0eWxlIjpudWxsfSwiUGFyZW50U3R5bGUiOnsiJHJlZiI6IjY1In19LCJEYXRlU3R5bGUiOnsiJGlkIjoiNDIxIiwiRm9udFNldHRpbmdzIjp7IiRpZCI6IjQyMiIsIkZvbnRTaXplIjoxMSwiRm9udE5hbWUiOiJDYWxpYnJpIiwiSXNCb2xkIjpmYWxzZSwiSXNJdGFsaWMiOmZhbHNlLCJJc1VuZGVybGluZWQiOmZhbHNlLCJQYXJlbnRTdHlsZSI6eyIkcmVmIjoiNzMifX0sIkF1dG9TaXplIjowLCJGb3JlZ3JvdW5kIjp7IiRpZCI6IjQyMyIsIkNvbG9yIjp7IiRpZCI6IjQyNCIsIkEiOjI1NSwiUiI6MTc0LCJHIjoyMTcsIkIiOjI1Mn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QyNS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jY4MzFhNTcwLTMzMDQtNDZjOC1hZmE0LWE4NGRhYTc5OTE2OCIsIkltcG9ydElkIjoiMSIsIlRpdGxlIjoiR29vZCBXaWxsIEh1bnRpbmciLCJOb3RlIjpudWxsLCJIeXBlcmxpbmsiOm51bGwsIklzQ2hhbmdlZCI6ZmFsc2UsIklzTmV3IjpmYWxzZX0seyIkaWQiOiI0MjYiLCJEYXRlIjoiMTk5OC0wNi0zMFQyMzo1OTowMFoiLCJTdHlsZSI6eyIkaWQiOiI0MjciLCJTaGFwZSI6OCwiQ29ubmVjdG9yTWFyZ2luIjp7IiRyZWYiOiI1NCJ9LCJDb25uZWN0b3JTdHlsZSI6eyIkaWQiOiI0MjgiLCJMaW5lQ29sb3IiOnsiJGlkIjoiNDI5IiwiJHR5cGUiOiJOTFJFLkNvbW1vbi5Eb20uU29saWRDb2xvckJydXNoLCBOTFJFLkNvbW1vbiIsIkNvbG9yIjp7IiRpZCI6IjQzMCIsIkEiOjI1NSwiUiI6MTc0LCJHIjoyMTcsIkIiOjI1Mn19LCJMaW5lV2VpZ2h0IjoxLjAsIkxpbmVUeXBlIjowLCJQYXJlbnRTdHlsZSI6eyIkcmVmIjoiNTUifX0sIklzQmVsb3dUaW1lYmFuZCI6ZmFsc2UsIkhpZGVEYXRlIjpmYWxzZSwiU2hhcGVTaXplIjowLCJTcGFjaW5nIjoyLjAsIlBhZGRpbmciOnsiJHJlZiI6IjU4In0sIlNoYXBlU3R5bGUiOnsiJGlkIjoiNDMxIiwiTWFyZ2luIjp7IiRyZWYiOiI2MCJ9LCJQYWRkaW5nIjp7IiRyZWYiOiI2MSJ9LCJCYWNrZ3JvdW5kIjp7IiRpZCI6IjQzMiIsIkNvbG9yIjp7IiRpZCI6IjQzMyIsIkEiOjI1NSwiUiI6MTc0LCJHIjoyMTcsIkIiOjI1Mn19LCJJc1Zpc2libGUiOnRydWUsIldpZHRoIjoxMi4wLCJIZWlnaHQiOjE0LjAsIkJvcmRlclN0eWxlIjp7IiRpZCI6IjQzNCIsIkxpbmVDb2xvciI6eyIkcmVmIjoiNjMifSwiTGluZVdlaWdodCI6MC4wLCJMaW5lVHlwZSI6MCwiUGFyZW50U3R5bGUiOnsiJHJlZiI6IjYyIn19LCJQYXJlbnRTdHlsZSI6eyIkcmVmIjoiNTkifX0sIlRpdGxlU3R5bGUiOnsiJGlkIjoiNDM1IiwiRm9udFNldHRpbmdzIjp7IiRpZCI6IjQzNiIsIkZvbnRTaXplIjoxMiwiRm9udE5hbWUiOiJDYWxpYnJpIiwiSXNCb2xkIjp0cnVlLCJJc0l0YWxpYyI6ZmFsc2UsIklzVW5kZXJsaW5lZCI6ZmFsc2UsIlBhcmVudFN0eWxlIjp7IiRyZWYiOiI2NiJ9fSwiQXV0b1NpemUiOjAsIkZvcmVncm91bmQiOnsiJGlkIjoiNDM3IiwiQ29sb3IiOnsiJGlkIjoiNDM4IiwiQSI6MjU1LCJSIjoyMDcsIkciOjIzMiwiQiI6MjUz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M5IiwiTGluZUNvbG9yIjpudWxsLCJMaW5lV2VpZ2h0IjowLjAsIkxpbmVUeXBlIjowLCJQYXJlbnRTdHlsZSI6bnVsbH0sIlBhcmVudFN0eWxlIjp7IiRyZWYiOiI2NSJ9fSwiRGF0ZVN0eWxlIjp7IiRpZCI6IjQ0MCIsIkZvbnRTZXR0aW5ncyI6eyIkaWQiOiI0NDEiLCJGb250U2l6ZSI6MTEsIkZvbnROYW1lIjoiQ2FsaWJyaSIsIklzQm9sZCI6ZmFsc2UsIklzSXRhbGljIjpmYWxzZSwiSXNVbmRlcmxpbmVkIjpmYWxzZSwiUGFyZW50U3R5bGUiOnsiJHJlZiI6IjczIn19LCJBdXRvU2l6ZSI6MCwiRm9yZWdyb3VuZCI6eyIkaWQiOiI0NDIiLCJDb2xvciI6eyIkaWQiOiI0NDMiLCJBIjoyNTUsIlIiOjIwNywiRyI6MjMyLCJCIjoyNT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NDQ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kMGJiM2FkNy1jZWE5LTRkOTMtOWNmYi0wYTk5OWM4OThlMGIiLCJJbXBvcnRJZCI6IjEiLCJUaXRsZSI6IldoYXQgRHJlYW1zIE1heSBDb21lIiwiTm90ZSI6bnVsbCwiSHlwZXJsaW5rIjpudWxsLCJJc0NoYW5nZWQiOmZhbHNlLCJJc05ldyI6ZmFsc2V9LHsiJGlkIjoiNDQ1IiwiRGF0ZSI6IjE5OTgtMDYtMzBUMjM6NTk6MDBaIiwiU3R5bGUiOnsiJGlkIjoiNDQ2IiwiU2hhcGUiOjgsIkNvbm5lY3Rvck1hcmdpbiI6eyIkcmVmIjoiNTQifSwiQ29ubmVjdG9yU3R5bGUiOnsiJGlkIjoiNDQ3IiwiTGluZUNvbG9yIjp7IiRpZCI6IjQ0OCIsIiR0eXBlIjoiTkxSRS5Db21tb24uRG9tLlNvbGlkQ29sb3JCcnVzaCwgTkxSRS5Db21tb24iLCJDb2xvciI6eyIkaWQiOiI0NDkiLCJBIjoyNTUsIlIiOjIwNCwiRyI6MjI4LCJCIjoyNTN9fSwiTGluZVdlaWdodCI6MS4wLCJMaW5lVHlwZSI6MCwiUGFyZW50U3R5bGUiOnsiJHJlZiI6IjU1In19LCJJc0JlbG93VGltZWJhbmQiOnRydWUsIkhpZGVEYXRlIjpmYWxzZSwiU2hhcGVTaXplIjowLCJTcGFjaW5nIjoyLjAsIlBhZGRpbmciOnsiJHJlZiI6IjU4In0sIlNoYXBlU3R5bGUiOnsiJGlkIjoiNDUwIiwiTWFyZ2luIjp7IiRyZWYiOiI2MCJ9LCJQYWRkaW5nIjp7IiRyZWYiOiI2MSJ9LCJCYWNrZ3JvdW5kIjp7IiRpZCI6IjQ1MSIsIkNvbG9yIjp7IiRpZCI6IjQ1MiIsIkEiOjI1NSwiUiI6MTc0LCJHIjoyMTcsIkIiOjI1Mn19LCJJc1Zpc2libGUiOnRydWUsIldpZHRoIjoxMi4wLCJIZWlnaHQiOjE0LjAsIkJvcmRlclN0eWxlIjp7IiRpZCI6IjQ1MyIsIkxpbmVDb2xvciI6eyIkcmVmIjoiNjMifSwiTGluZVdlaWdodCI6MC4wLCJMaW5lVHlwZSI6MCwiUGFyZW50U3R5bGUiOnsiJHJlZiI6IjYyIn19LCJQYXJlbnRTdHlsZSI6eyIkcmVmIjoiNTkifX0sIlRpdGxlU3R5bGUiOnsiJGlkIjoiNDU0IiwiRm9udFNldHRpbmdzIjp7IiRpZCI6IjQ1NSIsIkZvbnRTaXplIjoxMiwiRm9udE5hbWUiOiJDYWxpYnJpIiwiSXNCb2xkIjp0cnVlLCJJc0l0YWxpYyI6ZmFsc2UsIklzVW5kZXJsaW5lZCI6ZmFsc2UsIlBhcmVudFN0eWxlIjp7IiRyZWYiOiI2NiJ9fSwiQXV0b1NpemUiOjAsIkZvcmVncm91bmQiOnsiJGlkIjoiNDU2IiwiQ29sb3IiOnsiJGlkIjoiNDU3IiwiQSI6MjU1LCJSIjoxNzQsIkciOjIxNywiQiI6MjUy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U4IiwiTGluZUNvbG9yIjpudWxsLCJMaW5lV2VpZ2h0IjowLjAsIkxpbmVUeXBlIjowLCJQYXJlbnRTdHlsZSI6bnVsbH0sIlBhcmVudFN0eWxlIjp7IiRyZWYiOiI2NSJ9fSwiRGF0ZVN0eWxlIjp7IiRpZCI6IjQ1OSIsIkZvbnRTZXR0aW5ncyI6eyIkaWQiOiI0NjAiLCJGb250U2l6ZSI6MTEsIkZvbnROYW1lIjoiQ2FsaWJyaSIsIklzQm9sZCI6ZmFsc2UsIklzSXRhbGljIjpmYWxzZSwiSXNVbmRlcmxpbmVkIjpmYWxzZSwiUGFyZW50U3R5bGUiOnsiJHJlZiI6IjczIn19LCJBdXRvU2l6ZSI6MCwiRm9yZWdyb3VuZCI6eyIkaWQiOiI0NjEiLCJDb2xvciI6eyIkaWQiOiI0NjIiLCJBIjoyNTUsIlIiOjE3NCwiRyI6MjE3LCJCIjoyNTJ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NjM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1OTk4MGZjZi05YWNlLTQzYjgtYmM0Ny1lYTY2MTQ0MzAxOWEiLCJJbXBvcnRJZCI6IjEiLCJUaXRsZSI6IlBhdGNoIEFkYW1zIiwiTm90ZSI6bnVsbCwiSHlwZXJsaW5rIjpudWxsLCJJc0NoYW5nZWQiOmZhbHNlLCJJc05ldyI6ZmFsc2V9LHsiJGlkIjoiNDY0IiwiRGF0ZSI6IjE5OTktMDYtMzBUMjM6NTk6MDBaIiwiU3R5bGUiOnsiJGlkIjoiNDY1IiwiU2hhcGUiOjgsIkNvbm5lY3Rvck1hcmdpbiI6eyIkcmVmIjoiNTQifSwiQ29ubmVjdG9yU3R5bGUiOnsiJGlkIjoiNDY2IiwiTGluZUNvbG9yIjp7IiRyZWYiOiI1NiJ9LCJMaW5lV2VpZ2h0IjoxLjAsIkxpbmVUeXBlIjowLCJQYXJlbnRTdHlsZSI6eyIkcmVmIjoiNTUifX0sIklzQmVsb3dUaW1lYmFuZCI6ZmFsc2UsIkhpZGVEYXRlIjpmYWxzZSwiU2hhcGVTaXplIjowLCJTcGFjaW5nIjoyLjAsIlBhZGRpbmciOnsiJHJlZiI6IjU4In0sIlNoYXBlU3R5bGUiOnsiJGlkIjoiNDY3IiwiTWFyZ2luIjp7IiRyZWYiOiI2MCJ9LCJQYWRkaW5nIjp7IiRyZWYiOiI2MSJ9LCJCYWNrZ3JvdW5kIjp7IiRpZCI6IjQ2OCIsIkNvbG9yIjp7IiRpZCI6IjQ2OSIsIkEiOjI1NSwiUiI6MTc0LCJHIjoyMTcsIkIiOjI1Mn19LCJJc1Zpc2libGUiOnRydWUsIldpZHRoIjoxMi4wLCJIZWlnaHQiOjE0LjAsIkJvcmRlclN0eWxlIjp7IiRpZCI6IjQ3MCIsIkxpbmVDb2xvciI6eyIkcmVmIjoiNjMifSwiTGluZVdlaWdodCI6MC4wLCJMaW5lVHlwZSI6MCwiUGFyZW50U3R5bGUiOnsiJHJlZiI6IjYyIn19LCJQYXJlbnRTdHlsZSI6eyIkcmVmIjoiNTkifX0sIlRpdGxlU3R5bGUiOnsiJGlkIjoiNDcxIiwiRm9udFNldHRpbmdzIjp7IiRpZCI6IjQ3MiIsIkZvbnRTaXplIjoxMiwiRm9udE5hbWUiOiJDYWxpYnJpIiwiSXNCb2xkIjp0cnVlLCJJc0l0YWxpYyI6ZmFsc2UsIklzVW5kZXJsaW5lZCI6ZmFsc2UsIlBhcmVudFN0eWxlIjp7IiRyZWYiOiI2NiJ9fSwiQXV0b1NpemUiOjAsIkZvcmVncm91bmQiOnsiJGlkIjoiNDczIiwiQ29sb3IiOnsiJGlkIjoiNDc0IiwiQSI6MjU1LCJSIjoyMDcsIkciOjIzMiwiQiI6MjUz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Dc1IiwiTGluZUNvbG9yIjpudWxsLCJMaW5lV2VpZ2h0IjowLjAsIkxpbmVUeXBlIjowLCJQYXJlbnRTdHlsZSI6bnVsbH0sIlBhcmVudFN0eWxlIjp7IiRyZWYiOiI2NSJ9fSwiRGF0ZVN0eWxlIjp7IiRpZCI6IjQ3NiIsIkZvbnRTZXR0aW5ncyI6eyIkaWQiOiI0NzciLCJGb250U2l6ZSI6MTEsIkZvbnROYW1lIjoiQ2FsaWJyaSIsIklzQm9sZCI6ZmFsc2UsIklzSXRhbGljIjpmYWxzZSwiSXNVbmRlcmxpbmVkIjpmYWxzZSwiUGFyZW50U3R5bGUiOnsiJHJlZiI6IjczIn19LCJBdXRvU2l6ZSI6MCwiRm9yZWdyb3VuZCI6eyIkaWQiOiI0NzgiLCJDb2xvciI6eyIkaWQiOiI0NzkiLCJBIjoyNTUsIlIiOjIwNywiRyI6MjMyLCJCIjoyNT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0ODA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JiNzdhZDBmNC01Y2NiLTQ3MTUtYmQ4YS0zMDVhNjMzMDE0ZWEiLCJJbXBvcnRJZCI6IjEiLCJUaXRsZSI6IkJpY2VudGVubmlhbCBNYW4iLCJOb3RlIjpudWxsLCJIeXBlcmxpbmsiOm51bGwsIklzQ2hhbmdlZCI6ZmFsc2UsIklzTmV3IjpmYWxzZX0seyIkaWQiOiI0ODEiLCJEYXRlIjoiMjAwMi0wNi0zMFQyMzo1OTowMFoiLCJTdHlsZSI6eyIkaWQiOiI0ODIiLCJTaGFwZSI6OCwiQ29ubmVjdG9yTWFyZ2luIjp7IiRyZWYiOiI1NCJ9LCJDb25uZWN0b3JTdHlsZSI6eyIkaWQiOiI0ODMiLCJMaW5lQ29sb3IiOnsiJHJlZiI6IjU2In0sIkxpbmVXZWlnaHQiOjEuMCwiTGluZVR5cGUiOjAsIlBhcmVudFN0eWxlIjp7IiRyZWYiOiI1NSJ9fSwiSXNCZWxvd1RpbWViYW5kIjp0cnVlLCJIaWRlRGF0ZSI6ZmFsc2UsIlNoYXBlU2l6ZSI6MCwiU3BhY2luZyI6Mi4wLCJQYWRkaW5nIjp7IiRyZWYiOiI1OCJ9LCJTaGFwZVN0eWxlIjp7IiRpZCI6IjQ4NCIsIk1hcmdpbiI6eyIkcmVmIjoiNjAifSwiUGFkZGluZyI6eyIkcmVmIjoiNjEifSwiQmFja2dyb3VuZCI6eyIkaWQiOiI0ODUiLCJDb2xvciI6eyIkaWQiOiI0ODYiLCJBIjoyNTUsIlIiOjE3NCwiRyI6MjE3LCJCIjoyNTJ9fSwiSXNWaXNpYmxlIjp0cnVlLCJXaWR0aCI6MTIuMCwiSGVpZ2h0IjoxNC4wLCJCb3JkZXJTdHlsZSI6eyIkaWQiOiI0ODciLCJMaW5lQ29sb3IiOnsiJHJlZiI6IjYzIn0sIkxpbmVXZWlnaHQiOjAuMCwiTGluZVR5cGUiOjAsIlBhcmVudFN0eWxlIjp7IiRyZWYiOiI2MiJ9fSwiUGFyZW50U3R5bGUiOnsiJHJlZiI6IjU5In19LCJUaXRsZVN0eWxlIjp7IiRpZCI6IjQ4OCIsIkZvbnRTZXR0aW5ncyI6eyIkaWQiOiI0ODkiLCJGb250U2l6ZSI6MTIsIkZvbnROYW1lIjoiQ2FsaWJyaSIsIklzQm9sZCI6dHJ1ZSwiSXNJdGFsaWMiOmZhbHNlLCJJc1VuZGVybGluZWQiOmZhbHNlLCJQYXJlbnRTdHlsZSI6eyIkcmVmIjoiNjYifX0sIkF1dG9TaXplIjowLCJGb3JlZ3JvdW5kIjp7IiRpZCI6IjQ5MCIsIkNvbG9yIjp7IiRpZCI6IjQ5MSIsIkEiOjI1NSwiUiI6MjA3LCJHIjoyMzIsIkIiOjI1M3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Q5MiIsIkxpbmVDb2xvciI6bnVsbCwiTGluZVdlaWdodCI6MC4wLCJMaW5lVHlwZSI6MCwiUGFyZW50U3R5bGUiOm51bGx9LCJQYXJlbnRTdHlsZSI6eyIkcmVmIjoiNjUifX0sIkRhdGVTdHlsZSI6eyIkaWQiOiI0OTMiLCJGb250U2V0dGluZ3MiOnsiJGlkIjoiNDk0IiwiRm9udFNpemUiOjExLCJGb250TmFtZSI6IkNhbGlicmkiLCJJc0JvbGQiOmZhbHNlLCJJc0l0YWxpYyI6ZmFsc2UsIklzVW5kZXJsaW5lZCI6ZmFsc2UsIlBhcmVudFN0eWxlIjp7IiRyZWYiOiI3MyJ9fSwiQXV0b1NpemUiOjAsIkZvcmVncm91bmQiOnsiJGlkIjoiNDk1IiwiQ29sb3IiOnsiJGlkIjoiNDk2IiwiQSI6MjU1LCJSIjoyMDcsIkciOjIzMiwiQiI6MjUz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Dk3IiwiTGluZUNvbG9yIjpudWxsLCJMaW5lV2VpZ2h0IjowLjAsIkxpbmVUeXBlIjowLCJQYXJlbnRTdHlsZSI6bnVsbH0sIlBhcmVudFN0eWxlIjp7IiRyZWYiOiI3MiJ9fSwiRGF0ZUZvcm1hdCI6eyIkcmVmIjoiNzkifSwiSXNWaXNpYmxlIjp0cnVlLCJQYXJlbnRTdHlsZSI6eyIkcmVmIjoiNTMifX0sIlBvc2l0aW9uIjp7IlJhdGlvIjowLjAsIklzQ3VzdG9tIjpmYWxzZX0sIkRhdGVGb3JtYXQiOnsiJHJlZiI6Ijc5In0sIklkIjoiOGFkOGZlZjYtYzM2ZC00NWYxLTkxODMtMDllYjUyNjc2NzQxIiwiSW1wb3J0SWQiOiIxIiwiVGl0bGUiOiJJbnNvbW5pYSIsIk5vdGUiOm51bGwsIkh5cGVybGluayI6bnVsbCwiSXNDaGFuZ2VkIjpmYWxzZSwiSXNOZXciOmZhbHNlfSx7IiRpZCI6IjQ5OCIsIkRhdGUiOiIyMDA2LTA2LTMwVDIzOjU5OjAwWiIsIlN0eWxlIjp7IiRpZCI6IjQ5OSIsIlNoYXBlIjo4LCJDb25uZWN0b3JNYXJnaW4iOnsiJHJlZiI6IjU0In0sIkNvbm5lY3RvclN0eWxlIjp7IiRpZCI6IjUwMCIsIkxpbmVDb2xvciI6eyIkaWQiOiI1MDEiLCIkdHlwZSI6Ik5MUkUuQ29tbW9uLkRvbS5Tb2xpZENvbG9yQnJ1c2gsIE5MUkUuQ29tbW9uIiwiQ29sb3IiOnsiJGlkIjoiNTAyIiwiQSI6MjU1LCJSIjoyNTUsIkciOjIzMSwiQiI6MTg1fX0sIkxpbmVXZWlnaHQiOjEuMCwiTGluZVR5cGUiOjAsIlBhcmVudFN0eWxlIjp7IiRyZWYiOiI1NSJ9fSwiSXNCZWxvd1RpbWViYW5kIjpmYWxzZSwiSGlkZURhdGUiOmZhbHNlLCJTaGFwZVNpemUiOjAsIlNwYWNpbmciOjIuMCwiUGFkZGluZyI6eyIkcmVmIjoiNTgifSwiU2hhcGVTdHlsZSI6eyIkaWQiOiI1MDMiLCJNYXJnaW4iOnsiJHJlZiI6IjYwIn0sIlBhZGRpbmciOnsiJHJlZiI6IjYxIn0sIkJhY2tncm91bmQiOnsiJGlkIjoiNTA0IiwiQ29sb3IiOnsiJGlkIjoiNTA1IiwiQSI6MjU1LCJSIjoxNzQsIkciOjIxNywiQiI6MjUyfX0sIklzVmlzaWJsZSI6dHJ1ZSwiV2lkdGgiOjEyLjAsIkhlaWdodCI6MTQuMCwiQm9yZGVyU3R5bGUiOnsiJGlkIjoiNTA2IiwiTGluZUNvbG9yIjp7IiRyZWYiOiI2MyJ9LCJMaW5lV2VpZ2h0IjowLjAsIkxpbmVUeXBlIjowLCJQYXJlbnRTdHlsZSI6eyIkcmVmIjoiNjIifX0sIlBhcmVudFN0eWxlIjp7IiRyZWYiOiI1OSJ9fSwiVGl0bGVTdHlsZSI6eyIkaWQiOiI1MDciLCJGb250U2V0dGluZ3MiOnsiJGlkIjoiNTA4IiwiRm9udFNpemUiOjEyLCJGb250TmFtZSI6IkNhbGlicmkiLCJJc0JvbGQiOnRydWUsIklzSXRhbGljIjpmYWxzZSwiSXNVbmRlcmxpbmVkIjpmYWxzZSwiUGFyZW50U3R5bGUiOnsiJHJlZiI6IjY2In19LCJBdXRvU2l6ZSI6MCwiRm9yZWdyb3VuZCI6eyIkaWQiOiI1MDkiLCJDb2xvciI6eyIkaWQiOiI1MTAiLCJBIjoyNTUsIlIiOjIwNywiRyI6MjMyLCJCIjoyNTN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MTEiLCJMaW5lQ29sb3IiOm51bGwsIkxpbmVXZWlnaHQiOjAuMCwiTGluZVR5cGUiOjAsIlBhcmVudFN0eWxlIjpudWxsfSwiUGFyZW50U3R5bGUiOnsiJHJlZiI6IjY1In19LCJEYXRlU3R5bGUiOnsiJGlkIjoiNTEyIiwiRm9udFNldHRpbmdzIjp7IiRpZCI6IjUxMyIsIkZvbnRTaXplIjoxMSwiRm9udE5hbWUiOiJDYWxpYnJpIiwiSXNCb2xkIjpmYWxzZSwiSXNJdGFsaWMiOmZhbHNlLCJJc1VuZGVybGluZWQiOmZhbHNlLCJQYXJlbnRTdHlsZSI6eyIkcmVmIjoiNzMifX0sIkF1dG9TaXplIjowLCJGb3JlZ3JvdW5kIjp7IiRpZCI6IjUxNCIsIkNvbG9yIjp7IiRpZCI6IjUxNSIsIkEiOjI1NSwiUiI6MjA3LCJHIjoyMzIsIkIiOjI1M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UxNiIsIkxpbmVDb2xvciI6bnVsbCwiTGluZVdlaWdodCI6MC4wLCJMaW5lVHlwZSI6MCwiUGFyZW50U3R5bGUiOm51bGx9LCJQYXJlbnRTdHlsZSI6eyIkcmVmIjoiNzIifX0sIkRhdGVGb3JtYXQiOnsiJHJlZiI6Ijc5In0sIklzVmlzaWJsZSI6dHJ1ZSwiUGFyZW50U3R5bGUiOnsiJHJlZiI6IjUzIn19LCJQb3NpdGlvbiI6eyJSYXRpbyI6MC4wLCJJc0N1c3RvbSI6ZmFsc2V9LCJEYXRlRm9ybWF0Ijp7IiRyZWYiOiI3OSJ9LCJJZCI6ImJiOWU3NmY2LTg4YWEtNDMxYS05Y2RhLWJmZTBhMmUwZDVmMiIsIkltcG9ydElkIjoiMSIsIlRpdGxlIjoiTmlnaHQgYXQgdGhlIE11c2V1bSIsIk5vdGUiOm51bGwsIkh5cGVybGluayI6bnVsbCwiSXNDaGFuZ2VkIjpmYWxzZSwiSXNOZXciOmZhbHNlfSx7IiRpZCI6IjUxNyIsIkRhdGUiOiIyMDA3LTA4LTIwVDIzOjU5OjAwWiIsIlN0eWxlIjp7IiRpZCI6IjUxOCIsIlNoYXBlIjo4LCJDb25uZWN0b3JNYXJnaW4iOnsiJHJlZiI6IjU0In0sIkNvbm5lY3RvclN0eWxlIjp7IiRpZCI6IjUxOSIsIkxpbmVDb2xvciI6eyIkcmVmIjoiNTYifSwiTGluZVdlaWdodCI6MS4wLCJMaW5lVHlwZSI6MCwiUGFyZW50U3R5bGUiOnsiJHJlZiI6IjU1In19LCJJc0JlbG93VGltZWJhbmQiOnRydWUsIkhpZGVEYXRlIjpmYWxzZSwiU2hhcGVTaXplIjowLCJTcGFjaW5nIjoyLjAsIlBhZGRpbmciOnsiJHJlZiI6IjU4In0sIlNoYXBlU3R5bGUiOnsiJGlkIjoiNTIwIiwiTWFyZ2luIjp7IiRyZWYiOiI2MCJ9LCJQYWRkaW5nIjp7IiRyZWYiOiI2MSJ9LCJCYWNrZ3JvdW5kIjp7IiRpZCI6IjUyMSIsIkNvbG9yIjp7IiRpZCI6IjUyMiIsIkEiOjI1NSwiUiI6MjU1LCJHIjoyNDksIkIiOjIyMX19LCJJc1Zpc2libGUiOnRydWUsIldpZHRoIjoxMi4wLCJIZWlnaHQiOjE0LjAsIkJvcmRlclN0eWxlIjp7IiRpZCI6IjUyMyIsIkxpbmVDb2xvciI6eyIkcmVmIjoiNjMifSwiTGluZVdlaWdodCI6MC4wLCJMaW5lVHlwZSI6MCwiUGFyZW50U3R5bGUiOnsiJHJlZiI6IjYyIn19LCJQYXJlbnRTdHlsZSI6eyIkcmVmIjoiNTkifX0sIlRpdGxlU3R5bGUiOnsiJGlkIjoiNTI0IiwiRm9udFNldHRpbmdzIjp7IiRpZCI6IjUyNSIsIkZvbnRTaXplIjoxMiwiRm9udE5hbWUiOiJDYWxpYnJpIiwiSXNCb2xkIjp0cnVlLCJJc0l0YWxpYyI6ZmFsc2UsIklzVW5kZXJsaW5lZCI6ZmFsc2UsIlBhcmVudFN0eWxlIjp7IiRyZWYiOiI2NiJ9fSwiQXV0b1NpemUiOjAsIkZvcmVncm91bmQiOnsiJGlkIjoiNTI2IiwiQ29sb3IiOnsiJGlkIjoiNTI3IiwiQSI6MjU1LCJSIjoyNTUsIkciOjI0OSwiQiI6MjIx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TI4IiwiTGluZUNvbG9yIjpudWxsLCJMaW5lV2VpZ2h0IjowLjAsIkxpbmVUeXBlIjowLCJQYXJlbnRTdHlsZSI6bnVsbH0sIlBhcmVudFN0eWxlIjp7IiRyZWYiOiI2NSJ9fSwiRGF0ZVN0eWxlIjp7IiRpZCI6IjUyOSIsIkZvbnRTZXR0aW5ncyI6eyIkaWQiOiI1MzAiLCJGb250U2l6ZSI6MTEsIkZvbnROYW1lIjoiQ2FsaWJyaSIsIklzQm9sZCI6ZmFsc2UsIklzSXRhbGljIjpmYWxzZSwiSXNVbmRlcmxpbmVkIjpmYWxzZSwiUGFyZW50U3R5bGUiOnsiJHJlZiI6IjczIn19LCJBdXRvU2l6ZSI6MCwiRm9yZWdyb3VuZCI6eyIkaWQiOiI1MzEiLCJDb2xvciI6eyIkaWQiOiI1MzIiLCJBIjoyNTUsIlIiOjI1NSwiRyI6MjQ5LCJCIjoyMjF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MzMiLCJMaW5lQ29sb3IiOm51bGwsIkxpbmVXZWlnaHQiOjAuMCwiTGluZVR5cGUiOjAsIlBhcmVudFN0eWxlIjpudWxsfSwiUGFyZW50U3R5bGUiOnsiJHJlZiI6IjcyIn19LCJEYXRlRm9ybWF0Ijp7IiRyZWYiOiI3OSJ9LCJJc1Zpc2libGUiOnRydWUsIlBhcmVudFN0eWxlIjp7IiRyZWYiOiI1MyJ9fSwiUG9zaXRpb24iOnsiUmF0aW8iOjAuMDg2MTU4NjUwMDA5NzIwNDA4LCJJc0N1c3RvbSI6dHJ1ZX0sIkRhdGVGb3JtYXQiOnsiJHJlZiI6Ijc5In0sIklkIjoiN2Y0MjMwMzQtYTRhOC00MGY2LWExOWEtODEyOTQ0NDZmMmQyIiwiSW1wb3J0SWQiOiIxIiwiVGl0bGUiOiJCcm90aGVyIGRpZXMiLCJOb3RlIjpudWxsLCJIeXBlcmxpbmsiOm51bGwsIklzQ2hhbmdlZCI6ZmFsc2UsIklzTmV3IjpmYWxzZX0seyIkaWQiOiI1MzQiLCJEYXRlIjoiMjAwOS0wMy0xNVQyMzo1OTowMFoiLCJTdHlsZSI6eyIkaWQiOiI1MzUiLCJTaGFwZSI6OCwiQ29ubmVjdG9yTWFyZ2luIjp7IiRyZWYiOiI1NCJ9LCJDb25uZWN0b3JTdHlsZSI6eyIkaWQiOiI1MzYiLCJMaW5lQ29sb3IiOnsiJGlkIjoiNTM3IiwiJHR5cGUiOiJOTFJFLkNvbW1vbi5Eb20uU29saWRDb2xvckJydXNoLCBOTFJFLkNvbW1vbiIsIkNvbG9yIjp7IiRpZCI6IjUzOCIsIkEiOjI1NSwiUiI6MjU1LCJHIjoyMzEsIkIiOjE4NX19LCJMaW5lV2VpZ2h0IjoxLjAsIkxpbmVUeXBlIjowLCJQYXJlbnRTdHlsZSI6eyIkcmVmIjoiNTUifX0sIklzQmVsb3dUaW1lYmFuZCI6ZmFsc2UsIkhpZGVEYXRlIjpmYWxzZSwiU2hhcGVTaXplIjowLCJTcGFjaW5nIjoyLjAsIlBhZGRpbmciOnsiJHJlZiI6IjU4In0sIlNoYXBlU3R5bGUiOnsiJGlkIjoiNTM5IiwiTWFyZ2luIjp7IiRyZWYiOiI2MCJ9LCJQYWRkaW5nIjp7IiRyZWYiOiI2MSJ9LCJCYWNrZ3JvdW5kIjp7IiRpZCI6IjU0MCIsIkNvbG9yIjp7IiRpZCI6IjU0MSIsIkEiOjI1NSwiUiI6MjU1LCJHIjoyNDksIkIiOjIyMX19LCJJc1Zpc2libGUiOnRydWUsIldpZHRoIjoxMi4wLCJIZWlnaHQiOjE0LjAsIkJvcmRlclN0eWxlIjp7IiRpZCI6IjU0MiIsIkxpbmVDb2xvciI6eyIkcmVmIjoiNjMifSwiTGluZVdlaWdodCI6MC4wLCJMaW5lVHlwZSI6MCwiUGFyZW50U3R5bGUiOnsiJHJlZiI6IjYyIn19LCJQYXJlbnRTdHlsZSI6eyIkcmVmIjoiNTkifX0sIlRpdGxlU3R5bGUiOnsiJGlkIjoiNTQzIiwiRm9udFNldHRpbmdzIjp7IiRpZCI6IjU0NCIsIkZvbnRTaXplIjoxMiwiRm9udE5hbWUiOiJDYWxpYnJpIiwiSXNCb2xkIjp0cnVlLCJJc0l0YWxpYyI6ZmFsc2UsIklzVW5kZXJsaW5lZCI6ZmFsc2UsIlBhcmVudFN0eWxlIjp7IiRyZWYiOiI2NiJ9fSwiQXV0b1NpemUiOjAsIkZvcmVncm91bmQiOnsiJGlkIjoiNTQ1IiwiQ29sb3IiOnsiJGlkIjoiNTQ2IiwiQSI6MjU1LCJSIjoyNTUsIkciOjI0OSwiQiI6MjIx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TQ3IiwiTGluZUNvbG9yIjpudWxsLCJMaW5lV2VpZ2h0IjowLjAsIkxpbmVUeXBlIjowLCJQYXJlbnRTdHlsZSI6bnVsbH0sIlBhcmVudFN0eWxlIjp7IiRyZWYiOiI2NSJ9fSwiRGF0ZVN0eWxlIjp7IiRpZCI6IjU0OCIsIkZvbnRTZXR0aW5ncyI6eyIkaWQiOiI1NDkiLCJGb250U2l6ZSI6MTEsIkZvbnROYW1lIjoiQ2FsaWJyaSIsIklzQm9sZCI6ZmFsc2UsIklzSXRhbGljIjpmYWxzZSwiSXNVbmRlcmxpbmVkIjpmYWxzZSwiUGFyZW50U3R5bGUiOnsiJHJlZiI6IjczIn19LCJBdXRvU2l6ZSI6MCwiRm9yZWdyb3VuZCI6eyIkaWQiOiI1NTAiLCJDb2xvciI6eyIkaWQiOiI1NTEiLCJBIjoyNTUsIlIiOjI1NSwiRyI6MjQ5LCJCIjoyMjF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NTI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1Y2JkNTE3Yy1mMzI2LTRjM2ItODA0OS1mODNiZDBmOWYyOTMiLCJJbXBvcnRJZCI6IjEiLCJUaXRsZSI6Ikhvc3BpdGFsaXplZC4gSGVhcnQgc3VyZ2VyeSIsIk5vdGUiOm51bGwsIkh5cGVybGluayI6bnVsbCwiSXNDaGFuZ2VkIjpmYWxzZSwiSXNOZXciOmZhbHNlfSx7IiRpZCI6IjU1MyIsIkRhdGUiOiIyMDA5LTA2LTMwVDIzOjU5OjAwWiIsIlN0eWxlIjp7IiRpZCI6IjU1NCIsIlNoYXBlIjo4LCJDb25uZWN0b3JNYXJnaW4iOnsiJHJlZiI6IjU0In0sIkNvbm5lY3RvclN0eWxlIjp7IiRpZCI6IjU1NSIsIkxpbmVDb2xvciI6eyIkaWQiOiI1NTYiLCIkdHlwZSI6Ik5MUkUuQ29tbW9uLkRvbS5Tb2xpZENvbG9yQnJ1c2gsIE5MUkUuQ29tbW9uIiwiQ29sb3IiOnsiJGlkIjoiNTU3IiwiQSI6MjU1LCJSIjoyMDQsIkciOjIyOCwiQiI6MjUzfX0sIkxpbmVXZWlnaHQiOjEuMCwiTGluZVR5cGUiOjAsIlBhcmVudFN0eWxlIjp7IiRyZWYiOiI1NSJ9fSwiSXNCZWxvd1RpbWViYW5kIjp0cnVlLCJIaWRlRGF0ZSI6ZmFsc2UsIlNoYXBlU2l6ZSI6MCwiU3BhY2luZyI6Mi4wLCJQYWRkaW5nIjp7IiRyZWYiOiI1OCJ9LCJTaGFwZVN0eWxlIjp7IiRpZCI6IjU1OCIsIk1hcmdpbiI6eyIkcmVmIjoiNjAifSwiUGFkZGluZyI6eyIkcmVmIjoiNjEifSwiQmFja2dyb3VuZCI6eyIkaWQiOiI1NTkiLCJDb2xvciI6eyIkaWQiOiI1NjAiLCJBIjoyNTUsIlIiOjE3NCwiRyI6MjE3LCJCIjoyNTJ9fSwiSXNWaXNpYmxlIjp0cnVlLCJXaWR0aCI6MTIuMCwiSGVpZ2h0IjoxNC4wLCJCb3JkZXJTdHlsZSI6eyIkaWQiOiI1NjEiLCJMaW5lQ29sb3IiOnsiJHJlZiI6IjYzIn0sIkxpbmVXZWlnaHQiOjAuMCwiTGluZVR5cGUiOjAsIlBhcmVudFN0eWxlIjp7IiRyZWYiOiI2MiJ9fSwiUGFyZW50U3R5bGUiOnsiJHJlZiI6IjU5In19LCJUaXRsZVN0eWxlIjp7IiRpZCI6IjU2MiIsIkZvbnRTZXR0aW5ncyI6eyIkaWQiOiI1NjMiLCJGb250U2l6ZSI6MTIsIkZvbnROYW1lIjoiQ2FsaWJyaSIsIklzQm9sZCI6dHJ1ZSwiSXNJdGFsaWMiOmZhbHNlLCJJc1VuZGVybGluZWQiOmZhbHNlLCJQYXJlbnRTdHlsZSI6eyIkcmVmIjoiNjYifX0sIkF1dG9TaXplIjoyLCJGb3JlZ3JvdW5kIjp7IiRpZCI6IjU2NCIsIkNvbG9yIjp7IiRpZCI6IjU2NSIsIkEiOjI1NSwiUiI6MjA3LCJHIjoyMzIsIkIiOjI1M319LCJNYXhXaWR0aCI6MTA2LjkwOTUzMDYzOTY0ODQ0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1NjYiLCJMaW5lQ29sb3IiOm51bGwsIkxpbmVXZWlnaHQiOjAuMCwiTGluZVR5cGUiOjAsIlBhcmVudFN0eWxlIjpudWxsfSwiUGFyZW50U3R5bGUiOnsiJHJlZiI6IjY1In19LCJEYXRlU3R5bGUiOnsiJGlkIjoiNTY3IiwiRm9udFNldHRpbmdzIjp7IiRpZCI6IjU2OCIsIkZvbnRTaXplIjoxMSwiRm9udE5hbWUiOiJDYWxpYnJpIiwiSXNCb2xkIjpmYWxzZSwiSXNJdGFsaWMiOmZhbHNlLCJJc1VuZGVybGluZWQiOmZhbHNlLCJQYXJlbnRTdHlsZSI6eyIkcmVmIjoiNzMifX0sIkF1dG9TaXplIjowLCJGb3JlZ3JvdW5kIjp7IiRpZCI6IjU2OSIsIkNvbG9yIjp7IiRpZCI6IjU3MCIsIkEiOjI1NSwiUiI6MjA3LCJHIjoyMzIsIkIiOjI1M3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U3MSIsIkxpbmVDb2xvciI6bnVsbCwiTGluZVdlaWdodCI6MC4wLCJMaW5lVHlwZSI6MCwiUGFyZW50U3R5bGUiOm51bGx9LCJQYXJlbnRTdHlsZSI6eyIkcmVmIjoiNzIifX0sIkRhdGVGb3JtYXQiOnsiJHJlZiI6Ijc5In0sIklzVmlzaWJsZSI6dHJ1ZSwiUGFyZW50U3R5bGUiOnsiJHJlZiI6IjUzIn19LCJQb3NpdGlvbiI6eyJSYXRpbyI6MC4yMzA1ODM4Nzk2ODI3NTI4MiwiSXNDdXN0b20iOnRydWV9LCJEYXRlRm9ybWF0Ijp7IiRyZWYiOiI3OSJ9LCJJZCI6ImFkNjgwN2FhLThjNGQtNDJlNy04ZGQ3LTA2MWUyOGMwNDlmZCIsIkltcG9ydElkIjoiMSIsIlRpdGxlIjoiV29ybGQncyBHcmVhdGVzdCBEYWQiLCJOb3RlIjpudWxsLCJIeXBlcmxpbmsiOm51bGwsIklzQ2hhbmdlZCI6ZmFsc2UsIklzTmV3IjpmYWxzZX0seyIkaWQiOiI1NzIiLCJEYXRlIjoiMjAxMS0wNi0zMFQyMzo1OTowMFoiLCJTdHlsZSI6eyIkaWQiOiI1NzMiLCJTaGFwZSI6OCwiQ29ubmVjdG9yTWFyZ2luIjp7IiRyZWYiOiI1NCJ9LCJDb25uZWN0b3JTdHlsZSI6eyIkaWQiOiI1NzQiLCJMaW5lQ29sb3IiOnsiJGlkIjoiNTc1IiwiJHR5cGUiOiJOTFJFLkNvbW1vbi5Eb20uU29saWRDb2xvckJydXNoLCBOTFJFLkNvbW1vbiIsIkNvbG9yIjp7IiRpZCI6IjU3NiIsIkEiOjI1NSwiUiI6MjU1LCJHIjoyMzEsIkIiOjE4NX19LCJMaW5lV2VpZ2h0IjoxLjAsIkxpbmVUeXBlIjowLCJQYXJlbnRTdHlsZSI6eyIkcmVmIjoiNTUifX0sIklzQmVsb3dUaW1lYmFuZCI6ZmFsc2UsIkhpZGVEYXRlIjpmYWxzZSwiU2hhcGVTaXplIjowLCJTcGFjaW5nIjoyLjAsIlBhZGRpbmciOnsiJHJlZiI6IjU4In0sIlNoYXBlU3R5bGUiOnsiJGlkIjoiNTc3IiwiTWFyZ2luIjp7IiRyZWYiOiI2MCJ9LCJQYWRkaW5nIjp7IiRyZWYiOiI2MSJ9LCJCYWNrZ3JvdW5kIjp7IiRpZCI6IjU3OCIsIkNvbG9yIjp7IiRpZCI6IjU3OSIsIkEiOjI1NSwiUiI6MjU1LCJHIjoyNDksIkIiOjIyMX19LCJJc1Zpc2libGUiOnRydWUsIldpZHRoIjoxMi4wLCJIZWlnaHQiOjE0LjAsIkJvcmRlclN0eWxlIjp7IiRpZCI6IjU4MCIsIkxpbmVDb2xvciI6eyIkcmVmIjoiNjMifSwiTGluZVdlaWdodCI6MC4wLCJMaW5lVHlwZSI6MCwiUGFyZW50U3R5bGUiOnsiJHJlZiI6IjYyIn19LCJQYXJlbnRTdHlsZSI6eyIkcmVmIjoiNTkifX0sIlRpdGxlU3R5bGUiOnsiJGlkIjoiNTgxIiwiRm9udFNldHRpbmdzIjp7IiRpZCI6IjU4MiIsIkZvbnRTaXplIjoxMiwiRm9udE5hbWUiOiJDYWxpYnJpIiwiSXNCb2xkIjp0cnVlLCJJc0l0YWxpYyI6ZmFsc2UsIklzVW5kZXJsaW5lZCI6ZmFsc2UsIlBhcmVudFN0eWxlIjp7IiRyZWYiOiI2NiJ9fSwiQXV0b1NpemUiOjAsIkZvcmVncm91bmQiOnsiJGlkIjoiNTgzIiwiQ29sb3IiOnsiJGlkIjoiNTg0IiwiQSI6MjU1LCJSIjoyNTUsIkciOjI0OSwiQiI6MjIx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Tg1IiwiTGluZUNvbG9yIjpudWxsLCJMaW5lV2VpZ2h0IjowLjAsIkxpbmVUeXBlIjowLCJQYXJlbnRTdHlsZSI6bnVsbH0sIlBhcmVudFN0eWxlIjp7IiRyZWYiOiI2NSJ9fSwiRGF0ZVN0eWxlIjp7IiRpZCI6IjU4NiIsIkZvbnRTZXR0aW5ncyI6eyIkaWQiOiI1ODciLCJGb250U2l6ZSI6MTEsIkZvbnROYW1lIjoiQ2FsaWJyaSIsIklzQm9sZCI6ZmFsc2UsIklzSXRhbGljIjpmYWxzZSwiSXNVbmRlcmxpbmVkIjpmYWxzZSwiUGFyZW50U3R5bGUiOnsiJHJlZiI6IjczIn19LCJBdXRvU2l6ZSI6MCwiRm9yZWdyb3VuZCI6eyIkaWQiOiI1ODgiLCJDb2xvciI6eyIkaWQiOiI1ODkiLCJBIjoyNTUsIlIiOjI1NSwiRyI6MjQ5LCJCIjoyMjF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1OTAiLCJMaW5lQ29sb3IiOm51bGwsIkxpbmVXZWlnaHQiOjAuMCwiTGluZVR5cGUiOjAsIlBhcmVudFN0eWxlIjpudWxsfSwiUGFyZW50U3R5bGUiOnsiJHJlZiI6IjcyIn19LCJEYXRlRm9ybWF0Ijp7IiRyZWYiOiI3OSJ9LCJJc1Zpc2libGUiOnRydWUsIlBhcmVudFN0eWxlIjp7IiRyZWYiOiI1MyJ9fSwiUG9zaXRpb24iOnsiUmF0aW8iOjAuMCwiSXNDdXN0b20iOmZhbHNlfSwiRGF0ZUZvcm1hdCI6eyIkcmVmIjoiNzkifSwiSWQiOiI2N2NmMDM4Zi05MjNjLTQ0ODEtYmUzMC1kMjYzYTlmODA2N2IiLCJJbXBvcnRJZCI6IjEiLCJUaXRsZSI6Ik1hcnJpZXMgU3VzYW4gU2NobmVpZGVyIiwiTm90ZSI6bnVsbCwiSHlwZXJsaW5rIjpudWxsLCJJc0NoYW5nZWQiOmZhbHNlLCJJc05ldyI6ZmFsc2V9LHsiJGlkIjoiNTkxIiwiRGF0ZSI6IjIwMTEtMDYtMzBUMjM6NTk6MDBaIiwiU3R5bGUiOnsiJGlkIjoiNTkyIiwiU2hhcGUiOjgsIkNvbm5lY3Rvck1hcmdpbiI6eyIkcmVmIjoiNTQifSwiQ29ubmVjdG9yU3R5bGUiOnsiJGlkIjoiNTkzIiwiTGluZUNvbG9yIjp7IiRpZCI6IjU5NCIsIiR0eXBlIjoiTkxSRS5Db21tb24uRG9tLlNvbGlkQ29sb3JCcnVzaCwgTkxSRS5Db21tb24iLCJDb2xvciI6eyIkaWQiOiI1OTUiLCJBIjoyNTUsIlIiOjIwNCwiRyI6MjI4LCJCIjoyNTN9fSwiTGluZVdlaWdodCI6MS4wLCJMaW5lVHlwZSI6MCwiUGFyZW50U3R5bGUiOnsiJHJlZiI6IjU1In19LCJJc0JlbG93VGltZWJhbmQiOnRydWUsIkhpZGVEYXRlIjpmYWxzZSwiU2hhcGVTaXplIjowLCJTcGFjaW5nIjoyLjAsIlBhZGRpbmciOnsiJHJlZiI6IjU4In0sIlNoYXBlU3R5bGUiOnsiJGlkIjoiNTk2IiwiTWFyZ2luIjp7IiRyZWYiOiI2MCJ9LCJQYWRkaW5nIjp7IiRyZWYiOiI2MSJ9LCJCYWNrZ3JvdW5kIjp7IiRpZCI6IjU5NyIsIkNvbG9yIjp7IiRpZCI6IjU5OCIsIkEiOjI1NSwiUiI6MTc0LCJHIjoyMTcsIkIiOjI1Mn19LCJJc1Zpc2libGUiOnRydWUsIldpZHRoIjoxMi4wLCJIZWlnaHQiOjE0LjAsIkJvcmRlclN0eWxlIjp7IiRpZCI6IjU5OSIsIkxpbmVDb2xvciI6eyIkcmVmIjoiNjMifSwiTGluZVdlaWdodCI6MC4wLCJMaW5lVHlwZSI6MCwiUGFyZW50U3R5bGUiOnsiJHJlZiI6IjYyIn19LCJQYXJlbnRTdHlsZSI6eyIkcmVmIjoiNTkifX0sIlRpdGxlU3R5bGUiOnsiJGlkIjoiNjAwIiwiRm9udFNldHRpbmdzIjp7IiRpZCI6IjYwMSIsIkZvbnRTaXplIjoxMiwiRm9udE5hbWUiOiJDYWxpYnJpIiwiSXNCb2xkIjp0cnVlLCJJc0l0YWxpYyI6ZmFsc2UsIklzVW5kZXJsaW5lZCI6ZmFsc2UsIlBhcmVudFN0eWxlIjp7IiRyZWYiOiI2NiJ9fSwiQXV0b1NpemUiOjAsIkZvcmVncm91bmQiOnsiJGlkIjoiNjAyIiwiQ29sb3IiOnsiJGlkIjoiNjAzIiwiQSI6MjU1LCJSIjoyMDcsIkciOjIzMiwiQiI6MjUzfX0sIk1heFdpZHRoIjoyMDAuMCwiTWF4SGVpZ2h0IjoiSW5maW5pdHkiLCJTbWFydEZvcmVncm91bmRJc0FjdGl2ZSI6ZmFsc2UsIkhvcml6b250YWxBbGlnbm1lbnQiOjEsIlZlcnRpY2FsQWxpZ25tZW50IjowLCJTbWFydEZvcmVncm91bmQiOm51bGwsIk1hcmdpbiI6eyIkcmVmIjoiNjkifSwiUGFkZGluZyI6eyIkcmVmIjoiNzAifSwiQmFja2dyb3VuZCI6eyIkcmVmIjoiNzEifSwiSXNWaXNpYmxlIjp0cnVlLCJXaWR0aCI6MC4wLCJIZWlnaHQiOjAuMCwiQm9yZGVyU3R5bGUiOnsiJGlkIjoiNjA0IiwiTGluZUNvbG9yIjpudWxsLCJMaW5lV2VpZ2h0IjowLjAsIkxpbmVUeXBlIjowLCJQYXJlbnRTdHlsZSI6bnVsbH0sIlBhcmVudFN0eWxlIjp7IiRyZWYiOiI2NSJ9fSwiRGF0ZVN0eWxlIjp7IiRpZCI6IjYwNSIsIkZvbnRTZXR0aW5ncyI6eyIkaWQiOiI2MDYiLCJGb250U2l6ZSI6MTEsIkZvbnROYW1lIjoiQ2FsaWJyaSIsIklzQm9sZCI6ZmFsc2UsIklzSXRhbGljIjpmYWxzZSwiSXNVbmRlcmxpbmVkIjpmYWxzZSwiUGFyZW50U3R5bGUiOnsiJHJlZiI6IjczIn19LCJBdXRvU2l6ZSI6MCwiRm9yZWdyb3VuZCI6eyIkaWQiOiI2MDciLCJDb2xvciI6eyIkaWQiOiI2MDgiLCJBIjoyNTUsIlIiOjIwNywiRyI6MjMyLCJCIjoyNTN9fSwiTWF4V2lkdGgiOjIwMC4wLCJNYXhIZWlnaHQiOiJJbmZpbml0eSIsIlNtYXJ0Rm9yZWdyb3VuZElzQWN0aXZlIjpmYWxzZSwiSG9yaXpvbnRhbEFsaWdubWVudCI6MCwiVmVydGljYWxBbGlnbm1lbnQiOjAsIlNtYXJ0Rm9yZWdyb3VuZCI6bnVsbCwiTWFyZ2luIjp7IiRyZWYiOiI3NiJ9LCJQYWRkaW5nIjp7IiRyZWYiOiI3NyJ9LCJCYWNrZ3JvdW5kIjp7IiRyZWYiOiI3OCJ9LCJJc1Zpc2libGUiOnRydWUsIldpZHRoIjowLjAsIkhlaWdodCI6MC4wLCJCb3JkZXJTdHlsZSI6eyIkaWQiOiI2MDkiLCJMaW5lQ29sb3IiOm51bGwsIkxpbmVXZWlnaHQiOjAuMCwiTGluZVR5cGUiOjAsIlBhcmVudFN0eWxlIjpudWxsfSwiUGFyZW50U3R5bGUiOnsiJHJlZiI6IjcyIn19LCJEYXRlRm9ybWF0Ijp7IiRyZWYiOiI3OSJ9LCJJc1Zpc2libGUiOnRydWUsIlBhcmVudFN0eWxlIjp7IiRyZWYiOiI1MyJ9fSwiUG9zaXRpb24iOnsiUmF0aW8iOjAuMTU3NjkxMzQ0NTA4NDE4MzIsIklzQ3VzdG9tIjp0cnVlfSwiRGF0ZUZvcm1hdCI6eyIkcmVmIjoiNzkifSwiSWQiOiJjNzI5M2JkMy0yMTY0LTQ0ZjEtOGY5OS00Nzg3N2U3NjVlMDUiLCJJbXBvcnRJZCI6IjEiLCJUaXRsZSI6IkJyb2Fkd2F5IGFjdGluZyBkZWJ1dCIsIk5vdGUiOm51bGwsIkh5cGVybGluayI6bnVsbCwiSXNDaGFuZ2VkIjpmYWxzZSwiSXNOZXciOmZhbHNlfSx7IiRpZCI6IjYxMCIsIkRhdGUiOiIyMDE0LTA2LTAxVDIzOjU5OjAwWiIsIlN0eWxlIjp7IiRpZCI6IjYxMSIsIlNoYXBlIjo4LCJDb25uZWN0b3JNYXJnaW4iOnsiJHJlZiI6IjU0In0sIkNvbm5lY3RvclN0eWxlIjp7IiRpZCI6IjYxMiIsIkxpbmVDb2xvciI6eyIkcmVmIjoiNTYifSwiTGluZVdlaWdodCI6MS4wLCJMaW5lVHlwZSI6MCwiUGFyZW50U3R5bGUiOnsiJHJlZiI6IjU1In19LCJJc0JlbG93VGltZWJhbmQiOmZhbHNlLCJIaWRlRGF0ZSI6ZmFsc2UsIlNoYXBlU2l6ZSI6MCwiU3BhY2luZyI6Mi4wLCJQYWRkaW5nIjp7IiRyZWYiOiI1OCJ9LCJTaGFwZVN0eWxlIjp7IiRpZCI6IjYxMyIsIk1hcmdpbiI6eyIkcmVmIjoiNjAifSwiUGFkZGluZyI6eyIkcmVmIjoiNjEifSwiQmFja2dyb3VuZCI6eyIkaWQiOiI2MTQiLCJDb2xvciI6eyIkaWQiOiI2MTUiLCJBIjoyNTUsIlIiOjI1NSwiRyI6MjQ5LCJCIjoyMjF9fSwiSXNWaXNpYmxlIjp0cnVlLCJXaWR0aCI6MTIuMCwiSGVpZ2h0IjoxNC4wLCJCb3JkZXJTdHlsZSI6eyIkaWQiOiI2MTYiLCJMaW5lQ29sb3IiOnsiJHJlZiI6IjYzIn0sIkxpbmVXZWlnaHQiOjAuMCwiTGluZVR5cGUiOjAsIlBhcmVudFN0eWxlIjp7IiRyZWYiOiI2MiJ9fSwiUGFyZW50U3R5bGUiOnsiJHJlZiI6IjU5In19LCJUaXRsZVN0eWxlIjp7IiRpZCI6IjYxNyIsIkZvbnRTZXR0aW5ncyI6eyIkaWQiOiI2MTgiLCJGb250U2l6ZSI6MTIsIkZvbnROYW1lIjoiQ2FsaWJyaSIsIklzQm9sZCI6dHJ1ZSwiSXNJdGFsaWMiOmZhbHNlLCJJc1VuZGVybGluZWQiOmZhbHNlLCJQYXJlbnRTdHlsZSI6eyIkcmVmIjoiNjYifX0sIkF1dG9TaXplIjowLCJGb3JlZ3JvdW5kIjp7IiRpZCI6IjYxOSIsIkNvbG9yIjp7IiRpZCI6IjYyMCIsIkEiOjI1NSwiUiI6MjU1LCJHIjoyNDksIkIiOjIyMX19LCJNYXhXaWR0aCI6MjAwLjAsIk1heEhlaWdodCI6IkluZmluaXR5IiwiU21hcnRGb3JlZ3JvdW5kSXNBY3RpdmUiOmZhbHNlLCJIb3Jpem9udGFsQWxpZ25tZW50IjoxLCJWZXJ0aWNhbEFsaWdubWVudCI6MCwiU21hcnRGb3JlZ3JvdW5kIjpudWxsLCJNYXJnaW4iOnsiJHJlZiI6IjY5In0sIlBhZGRpbmciOnsiJHJlZiI6IjcwIn0sIkJhY2tncm91bmQiOnsiJHJlZiI6IjcxIn0sIklzVmlzaWJsZSI6dHJ1ZSwiV2lkdGgiOjAuMCwiSGVpZ2h0IjowLjAsIkJvcmRlclN0eWxlIjp7IiRpZCI6IjYyMSIsIkxpbmVDb2xvciI6bnVsbCwiTGluZVdlaWdodCI6MC4wLCJMaW5lVHlwZSI6MCwiUGFyZW50U3R5bGUiOm51bGx9LCJQYXJlbnRTdHlsZSI6eyIkcmVmIjoiNjUifX0sIkRhdGVTdHlsZSI6eyIkaWQiOiI2MjIiLCJGb250U2V0dGluZ3MiOnsiJGlkIjoiNjIzIiwiRm9udFNpemUiOjExLCJGb250TmFtZSI6IkNhbGlicmkiLCJJc0JvbGQiOmZhbHNlLCJJc0l0YWxpYyI6ZmFsc2UsIklzVW5kZXJsaW5lZCI6ZmFsc2UsIlBhcmVudFN0eWxlIjp7IiRyZWYiOiI3MyJ9fSwiQXV0b1NpemUiOjAsIkZvcmVncm91bmQiOnsiJGlkIjoiNjI0IiwiQ29sb3IiOnsiJGlkIjoiNjI1IiwiQSI6MjU1LCJSIjoyNTUsIkciOjI0OSwiQiI6MjIxfX0sIk1heFdpZHRoIjoyMDAuMCwiTWF4SGVpZ2h0IjoiSW5maW5pdHkiLCJTbWFydEZvcmVncm91bmRJc0FjdGl2ZSI6ZmFsc2UsIkhvcml6b250YWxBbGlnbm1lbnQiOjAsIlZlcnRpY2FsQWxpZ25tZW50IjowLCJTbWFydEZvcmVncm91bmQiOm51bGwsIk1hcmdpbiI6eyIkcmVmIjoiNzYifSwiUGFkZGluZyI6eyIkcmVmIjoiNzcifSwiQmFja2dyb3VuZCI6eyIkcmVmIjoiNzgifSwiSXNWaXNpYmxlIjp0cnVlLCJXaWR0aCI6MC4wLCJIZWlnaHQiOjAuMCwiQm9yZGVyU3R5bGUiOnsiJGlkIjoiNjI2IiwiTGluZUNvbG9yIjpudWxsLCJMaW5lV2VpZ2h0IjowLjAsIkxpbmVUeXBlIjowLCJQYXJlbnRTdHlsZSI6bnVsbH0sIlBhcmVudFN0eWxlIjp7IiRyZWYiOiI3MiJ9fSwiRGF0ZUZvcm1hdCI6eyIkcmVmIjoiNzkifSwiSXNWaXNpYmxlIjpmYWxzZSwiUGFyZW50U3R5bGUiOnsiJHJlZiI6IjUzIn19LCJQb3NpdGlvbiI6eyJSYXRpbyI6MC4wLCJJc0N1c3RvbSI6ZmFsc2V9LCJEYXRlRm9ybWF0Ijp7IiRyZWYiOiI3OSJ9LCJJZCI6IjhlYWY0MzJhLTBhNWItNGEwZi1iNjk0LTg4ODFjZjhlYzMyNCIsIkltcG9ydElkIjoiMSIsIlRpdGxlIjoiQ2hlY2tzIGludG8gcmVoYWIgY2VudGVyIiwiTm90ZSI6bnVsbCwiSHlwZXJsaW5rIjpudWxsLCJJc0NoYW5nZWQiOmZhbHNlLCJJc05ldyI6ZmFsc2V9LHsiJGlkIjoiNjI3IiwiRGF0ZSI6IjIwMTQtMDgtMTFUMjM6NTk6MDBaIiwiU3R5bGUiOnsiJGlkIjoiNjI4IiwiU2hhcGUiOjgsIkNvbm5lY3Rvck1hcmdpbiI6eyIkcmVmIjoiNTQifSwiQ29ubmVjdG9yU3R5bGUiOnsiJGlkIjoiNjI5IiwiTGluZUNvbG9yIjp7IiRyZWYiOiI1NiJ9LCJMaW5lV2VpZ2h0IjoxLjAsIkxpbmVUeXBlIjowLCJQYXJlbnRTdHlsZSI6eyIkcmVmIjoiNTUifX0sIklzQmVsb3dUaW1lYmFuZCI6dHJ1ZSwiSGlkZURhdGUiOmZhbHNlLCJTaGFwZVNpemUiOjAsIlNwYWNpbmciOjIuMCwiUGFkZGluZyI6eyIkcmVmIjoiNTgifSwiU2hhcGVTdHlsZSI6eyIkaWQiOiI2MzAiLCJNYXJnaW4iOnsiJHJlZiI6IjYwIn0sIlBhZGRpbmciOnsiJHJlZiI6IjYxIn0sIkJhY2tncm91bmQiOnsiJGlkIjoiNjMxIiwiQ29sb3IiOnsiJGlkIjoiNjMyIiwiQSI6MjU1LCJSIjoyNTUsIkciOjI0OSwiQiI6MjIxfX0sIklzVmlzaWJsZSI6dHJ1ZSwiV2lkdGgiOjEyLjAsIkhlaWdodCI6MTQuMCwiQm9yZGVyU3R5bGUiOnsiJGlkIjoiNjMzIiwiTGluZUNvbG9yIjp7IiRyZWYiOiI2MyJ9LCJMaW5lV2VpZ2h0IjowLjAsIkxpbmVUeXBlIjowLCJQYXJlbnRTdHlsZSI6eyIkcmVmIjoiNjIifX0sIlBhcmVudFN0eWxlIjp7IiRyZWYiOiI1OSJ9fSwiVGl0bGVTdHlsZSI6eyIkaWQiOiI2MzQiLCJGb250U2V0dGluZ3MiOnsiJGlkIjoiNjM1IiwiRm9udFNpemUiOjEyLCJGb250TmFtZSI6IkNhbGlicmkiLCJJc0JvbGQiOnRydWUsIklzSXRhbGljIjpmYWxzZSwiSXNVbmRlcmxpbmVkIjpmYWxzZSwiUGFyZW50U3R5bGUiOnsiJHJlZiI6IjY2In19LCJBdXRvU2l6ZSI6MCwiRm9yZWdyb3VuZCI6eyIkaWQiOiI2MzYiLCJDb2xvciI6eyIkaWQiOiI2MzciLCJBIjoyNTUsIlIiOjI1NSwiRyI6MjQ5LCJCIjoyMjF9fSwiTWF4V2lkdGgiOjIwMC4wLCJNYXhIZWlnaHQiOiJJbmZpbml0eSIsIlNtYXJ0Rm9yZWdyb3VuZElzQWN0aXZlIjpmYWxzZSwiSG9yaXpvbnRhbEFsaWdubWVudCI6MSwiVmVydGljYWxBbGlnbm1lbnQiOjAsIlNtYXJ0Rm9yZWdyb3VuZCI6bnVsbCwiTWFyZ2luIjp7IiRyZWYiOiI2OSJ9LCJQYWRkaW5nIjp7IiRyZWYiOiI3MCJ9LCJCYWNrZ3JvdW5kIjp7IiRyZWYiOiI3MSJ9LCJJc1Zpc2libGUiOnRydWUsIldpZHRoIjowLjAsIkhlaWdodCI6MC4wLCJCb3JkZXJTdHlsZSI6eyIkaWQiOiI2MzgiLCJMaW5lQ29sb3IiOm51bGwsIkxpbmVXZWlnaHQiOjAuMCwiTGluZVR5cGUiOjAsIlBhcmVudFN0eWxlIjpudWxsfSwiUGFyZW50U3R5bGUiOnsiJHJlZiI6IjY1In19LCJEYXRlU3R5bGUiOnsiJGlkIjoiNjM5IiwiRm9udFNldHRpbmdzIjp7IiRpZCI6IjY0MCIsIkZvbnRTaXplIjoxMSwiRm9udE5hbWUiOiJDYWxpYnJpIiwiSXNCb2xkIjpmYWxzZSwiSXNJdGFsaWMiOmZhbHNlLCJJc1VuZGVybGluZWQiOmZhbHNlLCJQYXJlbnRTdHlsZSI6eyIkcmVmIjoiNzMifX0sIkF1dG9TaXplIjowLCJGb3JlZ3JvdW5kIjp7IiRpZCI6IjY0MSIsIkNvbG9yIjp7IiRpZCI6IjY0MiIsIkEiOjI1NSwiUiI6MjU1LCJHIjoyNDksIkIiOjIyMX19LCJNYXhXaWR0aCI6MjAwLjAsIk1heEhlaWdodCI6IkluZmluaXR5IiwiU21hcnRGb3JlZ3JvdW5kSXNBY3RpdmUiOmZhbHNlLCJIb3Jpem9udGFsQWxpZ25tZW50IjowLCJWZXJ0aWNhbEFsaWdubWVudCI6MCwiU21hcnRGb3JlZ3JvdW5kIjpudWxsLCJNYXJnaW4iOnsiJHJlZiI6Ijc2In0sIlBhZGRpbmciOnsiJHJlZiI6Ijc3In0sIkJhY2tncm91bmQiOnsiJHJlZiI6Ijc4In0sIklzVmlzaWJsZSI6dHJ1ZSwiV2lkdGgiOjAuMCwiSGVpZ2h0IjowLjAsIkJvcmRlclN0eWxlIjp7IiRpZCI6IjY0MyIsIkxpbmVDb2xvciI6bnVsbCwiTGluZVdlaWdodCI6MC4wLCJMaW5lVHlwZSI6MCwiUGFyZW50U3R5bGUiOm51bGx9LCJQYXJlbnRTdHlsZSI6eyIkcmVmIjoiNzIifX0sIkRhdGVGb3JtYXQiOnsiJGlkIjoiNjQ0IiwiRm9ybWF0U3RyaW5nIjoiTU1NIGQsIHl5eXk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7IiRyZWYiOiI1MyJ9fSwiUG9zaXRpb24iOnsiUmF0aW8iOjAuMDg2MjYzMzcwNTEzOTE2MDEzLCJJc0N1c3RvbSI6dHJ1ZX0sIkRhdGVGb3JtYXQiOnsiJHJlZiI6IjY0NCJ9LCJJZCI6ImZmOGExYmY2LThhMDUtNGVkNC1iMjM2LTZhOTkzMWUyZmU1OCIsIkltcG9ydElkIjoiMSIsIlRpdGxlIjoiRGllcyIsIk5vdGUiOm51bGwsIkh5cGVybGluayI6bnVsbCwiSXNDaGFuZ2VkIjpmYWxzZSwiSXNOZXciOmZhbHNlfV0sIlRhc2tzIjpbXSwiTXNQcm9qZWN0SXRlbXNUcmVlIjp7IiRpZCI6IjY0NSIsIlJvb3QiOnsiSW1wb3J0SWQiOm51bGwsIklzSW1wb3J0ZWQiOmZhbHNlLCJDaGlsZHJlbiI6W119fSwiTWV0YWRhdGEiOnsiJGlkIjoiNjQ2IiwiRXhjZWxTaGVldE5hbWUiOiJTaGVldDEiLCJJdGVtc1RpdGxlcyI6IltcIlJvYmluIFdpbGxpYW1zIGlzIGJvcm4gaW4gY2hpY2Fnb1wiLFwiQWNjZXB0ZWQgaW50byBKdWxsaWFyZFwiLFwiU3RhcnRzIGRvaW5nIHN0YW5kLXVwIGNvbWVkeVwiLFwiTWFycmllcyBWYWxlcmllIFZlbGFyZGlcIixcIkZpcnN0IG1ham9yIFRWIHJvbGUuIE1vcmsgJiBNaW5keVwiLFwiRGV2ZWxvcHMgYSBkcnVnIHByb2JsZW1cIixcIkZpcnN0IG1vdmllIHJvbGUuIFBvcGV5ZVwiLFwiRm91bmRzIENvbWljIFJlbGllZiBVU0FcIixcIkdvb2QgTW9ybmluZywgVmlldG5hbVwiLFwiTWFyaWVzIE1hcnNoYSBHYXJjZXNcIixcIkRlYWQgUG9ldHMgU29jaWV0eVwiLFwiTXJzLiBEb3VidGZpcmVcIixcIlplbGRhIFdpbGxpYW1zIGlzIGJvcm5cIixcIkhvb2tcIixcIkFsYWRkaW5cIixcIkp1bWFuamlcIixcIkdvb2QgV2lsbCBIdW50aW5nXCIsXCJXaGF0IERyZWFtcyBNYXkgQ29tZVwiLFwiUGF0Y2ggQWRhbXNcIixcIkJpY2VudGVubmlhbCBNYW5cIixcIkluc29tbmlhXCIsXCJOaWdodCBhdCB0aGUgTXVzZXVtXCIsXCJCcm90aGVyIGRpZXNcIixcIkhvc3BpdGFsaXplZC4gSGVhcnQgc3VyZ2VyeVwiLFwiV29ybGQncyBHcmVhdGVzIERhZFwiLFwiTWFycmllcyBTdXNhbiBTY2huZWlkZXJcIixcIkJyb2Fkd2F5IGFjdGluZyBkZWJ1dFwiLFwiQWRtaXRzIGhpbXNlbGYgaW4gcmVoYWIgY2VudGVyXCIsXCJEaWVzXCJdIiwiQ29sdW1uc01hcHBpbmciOiJ7XCIkaWRcIjpcIjFcIixcIlRpdGxlQ29sdW1uTmFtZVwiOlwiQ29sdW1uMVwiLFwiVGl0bGVGcmllbmRseUNvbHVtbk5hbWVcIjpcIkNvbHVtbiAxXCIsXCJTdGFydERhdGVDb2x1bW5OYW1lXCI6XCJDb2x1bW4yXCIsXCJTdGFydERhdGVGcmllbmRseUNvbHVtbk5hbWVcIjpcIkNvbHVtbiAyXCIsXCJFbmREYXRlQ29sdW1uTmFtZVwiOm51bGwsXCJFbmREYXRlRnJpZW5kbHlDb2x1bW5OYW1lXCI6bnVsbCxcIlBlcmNlbnRhZ2VDb2x1bW5OYW1lXCI6bnVsbCxcIlBlcmNlbnRhZ2VGcmllbmRseUNvbHVtbk5hbWVcIjpudWxsLFwiTm90ZUNvbHVtbk5hbWVcIjpudWxsLFwiTm90ZUZyaWVuZGx5Q29sdW1uTmFtZVwiOm51bGwsXCJIZWFkZXJSb3dJbmRleFwiOm51bGx9IiwiSGVhZGVyUm93IjpudWxsfSwiU2V0dGluZ3MiOnsiJGlkIjoiNjQ3IiwiSW1wYU9wdGlvbnMiOnsiJGlkIjoiNjQ4IiwiTGVmdFRvUmlnaHQiOmZhbHNlLCJQYXlsb2FkT3B0aW9ucyI6Mn0sIlVzZUNvbXByZXNzaW9uIjpmYWxzZSwiQ29tcHJlc2lvblBlcmNlbnRhZ2UiOjAuMCwiSW5hY3RpdmVJbnRlcnZhbFdpZHRoVGhyZXNob2xkIjowLjAsIkluYWN0aXZlSW50ZXJ2YWxXaWR0aCI6MC4wLCJTcGxpdFRhc2tzIjpmYWxzZSwiVXNlQ2x1c3RlciI6ZmFsc2UsIkVwc2lsb24iOjAuMCwiTWluUG9pbnRzVG9Gb3JtQUNsdXN0ZXIiOjAsIkdlbmVyYXRlSW52aXNpYmxlU2hhcGVzIjpmYWxzZSwiU21hcnRUaW1lbGluZVRhc2tQZXJjZW50YWdlRml0IjpmYWxzZX0sIklzTmV3Ijp0cnVlLCJJbXBvcnRUeXBlIjo0LCJGaWxlUGF0aCI6IkM6XFxPZmZpY2UgVGltZWxpbmVcXFJvYmluIFdpbGxpYW1zIHRpbWVsaW5lLnhsc3giLCJUaW1lQ29uZmlndXJhdGlvbiI6eyIkaWQiOiI2NDkiLCJVc2VUaW1lIjpmYWxzZSwiV29ya0RheVN0YXJ0IjoiMDA6MDA6MDAiLCJXb3JrRGF5RW5kIjoiMjM6NTk6MDAi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2017-07-20T07:32:16Z</dcterms:created>
  <dcterms:modified xsi:type="dcterms:W3CDTF">2017-07-20T22:11:14Z</dcterms:modified>
</cp:coreProperties>
</file>