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86" r:id="rId2"/>
  </p:sldIdLst>
  <p:sldSz cx="12192000" cy="6858000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ACBC3"/>
    <a:srgbClr val="DBDCD4"/>
    <a:srgbClr val="E8E9E1"/>
    <a:srgbClr val="D2D3CB"/>
    <a:srgbClr val="D4D5CD"/>
    <a:srgbClr val="CFD0C8"/>
    <a:srgbClr val="CCCDC5"/>
    <a:srgbClr val="9A6A23"/>
    <a:srgbClr val="EAECE4"/>
    <a:srgbClr val="F9FA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661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132" y="6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506EA-F1E0-450F-B03E-CC2D73F6C9E7}" type="datetimeFigureOut">
              <a:rPr lang="ro-RO" smtClean="0"/>
              <a:t>14.05.2018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99AB9-539A-4A57-8771-B11D6175CDE2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890245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506EA-F1E0-450F-B03E-CC2D73F6C9E7}" type="datetimeFigureOut">
              <a:rPr lang="ro-RO" smtClean="0"/>
              <a:t>14.05.2018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99AB9-539A-4A57-8771-B11D6175CDE2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375028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506EA-F1E0-450F-B03E-CC2D73F6C9E7}" type="datetimeFigureOut">
              <a:rPr lang="ro-RO" smtClean="0"/>
              <a:t>14.05.2018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99AB9-539A-4A57-8771-B11D6175CDE2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52169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506EA-F1E0-450F-B03E-CC2D73F6C9E7}" type="datetimeFigureOut">
              <a:rPr lang="ro-RO" smtClean="0"/>
              <a:t>14.05.2018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99AB9-539A-4A57-8771-B11D6175CDE2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567908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506EA-F1E0-450F-B03E-CC2D73F6C9E7}" type="datetimeFigureOut">
              <a:rPr lang="ro-RO" smtClean="0"/>
              <a:t>14.05.2018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99AB9-539A-4A57-8771-B11D6175CDE2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840122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506EA-F1E0-450F-B03E-CC2D73F6C9E7}" type="datetimeFigureOut">
              <a:rPr lang="ro-RO" smtClean="0"/>
              <a:t>14.05.2018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99AB9-539A-4A57-8771-B11D6175CDE2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960717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506EA-F1E0-450F-B03E-CC2D73F6C9E7}" type="datetimeFigureOut">
              <a:rPr lang="ro-RO" smtClean="0"/>
              <a:t>14.05.2018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99AB9-539A-4A57-8771-B11D6175CDE2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643038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506EA-F1E0-450F-B03E-CC2D73F6C9E7}" type="datetimeFigureOut">
              <a:rPr lang="ro-RO" smtClean="0"/>
              <a:t>14.05.2018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99AB9-539A-4A57-8771-B11D6175CDE2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950633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506EA-F1E0-450F-B03E-CC2D73F6C9E7}" type="datetimeFigureOut">
              <a:rPr lang="ro-RO" smtClean="0"/>
              <a:t>14.05.2018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99AB9-539A-4A57-8771-B11D6175CDE2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459536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506EA-F1E0-450F-B03E-CC2D73F6C9E7}" type="datetimeFigureOut">
              <a:rPr lang="ro-RO" smtClean="0"/>
              <a:t>14.05.2018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99AB9-539A-4A57-8771-B11D6175CDE2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745071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506EA-F1E0-450F-B03E-CC2D73F6C9E7}" type="datetimeFigureOut">
              <a:rPr lang="ro-RO" smtClean="0"/>
              <a:t>14.05.2018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99AB9-539A-4A57-8771-B11D6175CDE2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889242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1506EA-F1E0-450F-B03E-CC2D73F6C9E7}" type="datetimeFigureOut">
              <a:rPr lang="ro-RO" smtClean="0"/>
              <a:t>14.05.2018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F99AB9-539A-4A57-8771-B11D6175CDE2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447611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18" Type="http://schemas.openxmlformats.org/officeDocument/2006/relationships/slideLayout" Target="../slideLayouts/slideLayout7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54" Type="http://schemas.openxmlformats.org/officeDocument/2006/relationships/tags" Target="../tags/tag54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49" Type="http://schemas.openxmlformats.org/officeDocument/2006/relationships/tags" Target="../tags/tag49.xml"/><Relationship Id="rId114" Type="http://schemas.openxmlformats.org/officeDocument/2006/relationships/tags" Target="../tags/tag114.xml"/><Relationship Id="rId119" Type="http://schemas.openxmlformats.org/officeDocument/2006/relationships/image" Target="../media/image1.png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116" Type="http://schemas.openxmlformats.org/officeDocument/2006/relationships/tags" Target="../tags/tag116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111" Type="http://schemas.openxmlformats.org/officeDocument/2006/relationships/tags" Target="../tags/tag111.xml"/><Relationship Id="rId15" Type="http://schemas.openxmlformats.org/officeDocument/2006/relationships/tags" Target="../tags/tag15.xml"/><Relationship Id="rId36" Type="http://schemas.openxmlformats.org/officeDocument/2006/relationships/tags" Target="../tags/tag36.xml"/><Relationship Id="rId57" Type="http://schemas.openxmlformats.org/officeDocument/2006/relationships/tags" Target="../tags/tag57.xml"/><Relationship Id="rId106" Type="http://schemas.openxmlformats.org/officeDocument/2006/relationships/tags" Target="../tags/tag10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C5C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550" name="OTLSHAPE_M_d26f11671d0d42d487d987d655cc5e39_Connector2"/>
          <p:cNvCxnSpPr/>
          <p:nvPr>
            <p:custDataLst>
              <p:tags r:id="rId2"/>
            </p:custDataLst>
          </p:nvPr>
        </p:nvCxnSpPr>
        <p:spPr>
          <a:xfrm>
            <a:off x="10843149" y="4738792"/>
            <a:ext cx="0" cy="657882"/>
          </a:xfrm>
          <a:prstGeom prst="line">
            <a:avLst/>
          </a:prstGeom>
          <a:ln w="9525" cap="flat" cmpd="sng" algn="ctr">
            <a:solidFill>
              <a:srgbClr val="DBDCD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49" name="OTLSHAPE_M_d26f11671d0d42d487d987d655cc5e39_Connector1"/>
          <p:cNvCxnSpPr/>
          <p:nvPr>
            <p:custDataLst>
              <p:tags r:id="rId3"/>
            </p:custDataLst>
          </p:nvPr>
        </p:nvCxnSpPr>
        <p:spPr>
          <a:xfrm>
            <a:off x="10843149" y="4191000"/>
            <a:ext cx="0" cy="361738"/>
          </a:xfrm>
          <a:prstGeom prst="line">
            <a:avLst/>
          </a:prstGeom>
          <a:ln w="9525" cap="flat" cmpd="sng" algn="ctr">
            <a:solidFill>
              <a:srgbClr val="DBDCD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48" name="OTLSHAPE_M_763ae21e5c2d4718a1ae1715dfac2963_Connector1"/>
          <p:cNvCxnSpPr/>
          <p:nvPr>
            <p:custDataLst>
              <p:tags r:id="rId4"/>
            </p:custDataLst>
          </p:nvPr>
        </p:nvCxnSpPr>
        <p:spPr>
          <a:xfrm>
            <a:off x="8604244" y="4191000"/>
            <a:ext cx="0" cy="585173"/>
          </a:xfrm>
          <a:prstGeom prst="line">
            <a:avLst/>
          </a:prstGeom>
          <a:ln w="9525" cap="flat" cmpd="sng" algn="ctr">
            <a:solidFill>
              <a:srgbClr val="DBDCD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47" name="OTLSHAPE_M_e2859a7fec4747088e613dd41a2fef56_Connector2"/>
          <p:cNvCxnSpPr/>
          <p:nvPr>
            <p:custDataLst>
              <p:tags r:id="rId5"/>
            </p:custDataLst>
          </p:nvPr>
        </p:nvCxnSpPr>
        <p:spPr>
          <a:xfrm>
            <a:off x="5097133" y="4687274"/>
            <a:ext cx="0" cy="88900"/>
          </a:xfrm>
          <a:prstGeom prst="line">
            <a:avLst/>
          </a:prstGeom>
          <a:ln w="9525" cap="flat" cmpd="sng" algn="ctr">
            <a:solidFill>
              <a:srgbClr val="DBDCD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46" name="OTLSHAPE_M_e2859a7fec4747088e613dd41a2fef56_Connector1"/>
          <p:cNvCxnSpPr/>
          <p:nvPr>
            <p:custDataLst>
              <p:tags r:id="rId6"/>
            </p:custDataLst>
          </p:nvPr>
        </p:nvCxnSpPr>
        <p:spPr>
          <a:xfrm>
            <a:off x="5097133" y="4191000"/>
            <a:ext cx="0" cy="310219"/>
          </a:xfrm>
          <a:prstGeom prst="line">
            <a:avLst/>
          </a:prstGeom>
          <a:ln w="9525" cap="flat" cmpd="sng" algn="ctr">
            <a:solidFill>
              <a:srgbClr val="DBDCD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45" name="OTLSHAPE_M_468606d16b1e454c9eec8ee89c4134a9_Connector3"/>
          <p:cNvCxnSpPr/>
          <p:nvPr>
            <p:custDataLst>
              <p:tags r:id="rId7"/>
            </p:custDataLst>
          </p:nvPr>
        </p:nvCxnSpPr>
        <p:spPr>
          <a:xfrm>
            <a:off x="4567632" y="5183547"/>
            <a:ext cx="0" cy="213127"/>
          </a:xfrm>
          <a:prstGeom prst="line">
            <a:avLst/>
          </a:prstGeom>
          <a:ln w="9525" cap="flat" cmpd="sng" algn="ctr">
            <a:solidFill>
              <a:srgbClr val="DBDCD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44" name="OTLSHAPE_M_468606d16b1e454c9eec8ee89c4134a9_Connector2"/>
          <p:cNvCxnSpPr/>
          <p:nvPr>
            <p:custDataLst>
              <p:tags r:id="rId8"/>
            </p:custDataLst>
          </p:nvPr>
        </p:nvCxnSpPr>
        <p:spPr>
          <a:xfrm>
            <a:off x="4567632" y="4687274"/>
            <a:ext cx="0" cy="310219"/>
          </a:xfrm>
          <a:prstGeom prst="line">
            <a:avLst/>
          </a:prstGeom>
          <a:ln w="9525" cap="flat" cmpd="sng" algn="ctr">
            <a:solidFill>
              <a:srgbClr val="DBDCD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43" name="OTLSHAPE_M_468606d16b1e454c9eec8ee89c4134a9_Connector1"/>
          <p:cNvCxnSpPr/>
          <p:nvPr>
            <p:custDataLst>
              <p:tags r:id="rId9"/>
            </p:custDataLst>
          </p:nvPr>
        </p:nvCxnSpPr>
        <p:spPr>
          <a:xfrm>
            <a:off x="4567632" y="4191000"/>
            <a:ext cx="0" cy="310219"/>
          </a:xfrm>
          <a:prstGeom prst="line">
            <a:avLst/>
          </a:prstGeom>
          <a:ln w="9525" cap="flat" cmpd="sng" algn="ctr">
            <a:solidFill>
              <a:srgbClr val="DBDCD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42" name="OTLSHAPE_M_2cb51564903544c3bde48b553723a7cb_Connector3"/>
          <p:cNvCxnSpPr/>
          <p:nvPr>
            <p:custDataLst>
              <p:tags r:id="rId10"/>
            </p:custDataLst>
          </p:nvPr>
        </p:nvCxnSpPr>
        <p:spPr>
          <a:xfrm>
            <a:off x="3990024" y="5183547"/>
            <a:ext cx="0" cy="434446"/>
          </a:xfrm>
          <a:prstGeom prst="line">
            <a:avLst/>
          </a:prstGeom>
          <a:ln w="9525" cap="flat" cmpd="sng" algn="ctr">
            <a:solidFill>
              <a:srgbClr val="DBDCD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41" name="OTLSHAPE_M_2cb51564903544c3bde48b553723a7cb_Connector2"/>
          <p:cNvCxnSpPr/>
          <p:nvPr>
            <p:custDataLst>
              <p:tags r:id="rId11"/>
            </p:custDataLst>
          </p:nvPr>
        </p:nvCxnSpPr>
        <p:spPr>
          <a:xfrm>
            <a:off x="3990024" y="4687274"/>
            <a:ext cx="0" cy="310219"/>
          </a:xfrm>
          <a:prstGeom prst="line">
            <a:avLst/>
          </a:prstGeom>
          <a:ln w="9525" cap="flat" cmpd="sng" algn="ctr">
            <a:solidFill>
              <a:srgbClr val="DBDCD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40" name="OTLSHAPE_M_2cb51564903544c3bde48b553723a7cb_Connector1"/>
          <p:cNvCxnSpPr/>
          <p:nvPr>
            <p:custDataLst>
              <p:tags r:id="rId12"/>
            </p:custDataLst>
          </p:nvPr>
        </p:nvCxnSpPr>
        <p:spPr>
          <a:xfrm>
            <a:off x="3990024" y="4191000"/>
            <a:ext cx="0" cy="310219"/>
          </a:xfrm>
          <a:prstGeom prst="line">
            <a:avLst/>
          </a:prstGeom>
          <a:ln w="9525" cap="flat" cmpd="sng" algn="ctr">
            <a:solidFill>
              <a:srgbClr val="DBDCD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39" name="OTLSHAPE_M_b497d53c17a04f68bfe1c4be4eb18035_Connector3"/>
          <p:cNvCxnSpPr/>
          <p:nvPr>
            <p:custDataLst>
              <p:tags r:id="rId13"/>
            </p:custDataLst>
          </p:nvPr>
        </p:nvCxnSpPr>
        <p:spPr>
          <a:xfrm>
            <a:off x="3131999" y="6262596"/>
            <a:ext cx="0" cy="77924"/>
          </a:xfrm>
          <a:prstGeom prst="line">
            <a:avLst/>
          </a:prstGeom>
          <a:ln w="9525" cap="flat" cmpd="sng" algn="ctr">
            <a:solidFill>
              <a:srgbClr val="DBDCD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38" name="OTLSHAPE_M_b497d53c17a04f68bfe1c4be4eb18035_Connector2"/>
          <p:cNvCxnSpPr/>
          <p:nvPr>
            <p:custDataLst>
              <p:tags r:id="rId14"/>
            </p:custDataLst>
          </p:nvPr>
        </p:nvCxnSpPr>
        <p:spPr>
          <a:xfrm>
            <a:off x="3131999" y="4687274"/>
            <a:ext cx="0" cy="1389267"/>
          </a:xfrm>
          <a:prstGeom prst="line">
            <a:avLst/>
          </a:prstGeom>
          <a:ln w="9525" cap="flat" cmpd="sng" algn="ctr">
            <a:solidFill>
              <a:srgbClr val="DBDCD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37" name="OTLSHAPE_M_b497d53c17a04f68bfe1c4be4eb18035_Connector1"/>
          <p:cNvCxnSpPr/>
          <p:nvPr>
            <p:custDataLst>
              <p:tags r:id="rId15"/>
            </p:custDataLst>
          </p:nvPr>
        </p:nvCxnSpPr>
        <p:spPr>
          <a:xfrm>
            <a:off x="3131999" y="4191000"/>
            <a:ext cx="0" cy="310219"/>
          </a:xfrm>
          <a:prstGeom prst="line">
            <a:avLst/>
          </a:prstGeom>
          <a:ln w="9525" cap="flat" cmpd="sng" algn="ctr">
            <a:solidFill>
              <a:srgbClr val="DBDCD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36" name="OTLSHAPE_M_bd4545fdb68d48c8b0aed714044b13ac_Connector2"/>
          <p:cNvCxnSpPr/>
          <p:nvPr>
            <p:custDataLst>
              <p:tags r:id="rId16"/>
            </p:custDataLst>
          </p:nvPr>
        </p:nvCxnSpPr>
        <p:spPr>
          <a:xfrm>
            <a:off x="6368504" y="2279520"/>
            <a:ext cx="0" cy="1479680"/>
          </a:xfrm>
          <a:prstGeom prst="line">
            <a:avLst/>
          </a:prstGeom>
          <a:ln w="9525" cap="flat" cmpd="sng" algn="ctr">
            <a:solidFill>
              <a:srgbClr val="DBDCD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35" name="OTLSHAPE_M_bd4545fdb68d48c8b0aed714044b13ac_Connector1"/>
          <p:cNvCxnSpPr/>
          <p:nvPr>
            <p:custDataLst>
              <p:tags r:id="rId17"/>
            </p:custDataLst>
          </p:nvPr>
        </p:nvCxnSpPr>
        <p:spPr>
          <a:xfrm>
            <a:off x="6368504" y="1458329"/>
            <a:ext cx="0" cy="635136"/>
          </a:xfrm>
          <a:prstGeom prst="line">
            <a:avLst/>
          </a:prstGeom>
          <a:ln w="9525" cap="flat" cmpd="sng" algn="ctr">
            <a:solidFill>
              <a:srgbClr val="DBDCD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34" name="OTLSHAPE_M_f6144a284130432aa919bea69fa4d4e1_Connector2"/>
          <p:cNvCxnSpPr/>
          <p:nvPr>
            <p:custDataLst>
              <p:tags r:id="rId18"/>
            </p:custDataLst>
          </p:nvPr>
        </p:nvCxnSpPr>
        <p:spPr>
          <a:xfrm>
            <a:off x="8449794" y="3644900"/>
            <a:ext cx="0" cy="114300"/>
          </a:xfrm>
          <a:prstGeom prst="line">
            <a:avLst/>
          </a:prstGeom>
          <a:ln w="9525" cap="flat" cmpd="sng" algn="ctr">
            <a:solidFill>
              <a:srgbClr val="DBDCD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33" name="OTLSHAPE_M_f6144a284130432aa919bea69fa4d4e1_Connector1"/>
          <p:cNvCxnSpPr/>
          <p:nvPr>
            <p:custDataLst>
              <p:tags r:id="rId19"/>
            </p:custDataLst>
          </p:nvPr>
        </p:nvCxnSpPr>
        <p:spPr>
          <a:xfrm>
            <a:off x="8449794" y="2996417"/>
            <a:ext cx="0" cy="266509"/>
          </a:xfrm>
          <a:prstGeom prst="line">
            <a:avLst/>
          </a:prstGeom>
          <a:ln w="9525" cap="flat" cmpd="sng" algn="ctr">
            <a:solidFill>
              <a:srgbClr val="DBDCD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32" name="OTLSHAPE_M_8b02978c975746fcaa3f12f01adf05c8_Connector1"/>
          <p:cNvCxnSpPr/>
          <p:nvPr>
            <p:custDataLst>
              <p:tags r:id="rId20"/>
            </p:custDataLst>
          </p:nvPr>
        </p:nvCxnSpPr>
        <p:spPr>
          <a:xfrm>
            <a:off x="7524987" y="2500839"/>
            <a:ext cx="0" cy="1258361"/>
          </a:xfrm>
          <a:prstGeom prst="line">
            <a:avLst/>
          </a:prstGeom>
          <a:ln w="9525" cap="flat" cmpd="sng" algn="ctr">
            <a:solidFill>
              <a:srgbClr val="DBDCD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31" name="OTLSHAPE_M_da3b386ea07f46cc9b14ce0841047865_Connector2"/>
          <p:cNvCxnSpPr/>
          <p:nvPr>
            <p:custDataLst>
              <p:tags r:id="rId21"/>
            </p:custDataLst>
          </p:nvPr>
        </p:nvCxnSpPr>
        <p:spPr>
          <a:xfrm>
            <a:off x="4750568" y="3448981"/>
            <a:ext cx="0" cy="310219"/>
          </a:xfrm>
          <a:prstGeom prst="line">
            <a:avLst/>
          </a:prstGeom>
          <a:ln w="9525" cap="flat" cmpd="sng" algn="ctr">
            <a:solidFill>
              <a:srgbClr val="DBDCD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30" name="OTLSHAPE_M_da3b386ea07f46cc9b14ce0841047865_Connector1"/>
          <p:cNvCxnSpPr/>
          <p:nvPr>
            <p:custDataLst>
              <p:tags r:id="rId22"/>
            </p:custDataLst>
          </p:nvPr>
        </p:nvCxnSpPr>
        <p:spPr>
          <a:xfrm>
            <a:off x="4750568" y="2996438"/>
            <a:ext cx="0" cy="266488"/>
          </a:xfrm>
          <a:prstGeom prst="line">
            <a:avLst/>
          </a:prstGeom>
          <a:ln w="9525" cap="flat" cmpd="sng" algn="ctr">
            <a:solidFill>
              <a:srgbClr val="DBDCD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29" name="OTLSHAPE_M_9b9e5793ad994737a6fe344a4be317a0_Connector3"/>
          <p:cNvCxnSpPr/>
          <p:nvPr>
            <p:custDataLst>
              <p:tags r:id="rId23"/>
            </p:custDataLst>
          </p:nvPr>
        </p:nvCxnSpPr>
        <p:spPr>
          <a:xfrm>
            <a:off x="4519208" y="3448981"/>
            <a:ext cx="0" cy="310219"/>
          </a:xfrm>
          <a:prstGeom prst="line">
            <a:avLst/>
          </a:prstGeom>
          <a:ln w="9525" cap="flat" cmpd="sng" algn="ctr">
            <a:solidFill>
              <a:srgbClr val="DBDCD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28" name="OTLSHAPE_M_9b9e5793ad994737a6fe344a4be317a0_Connector2"/>
          <p:cNvCxnSpPr/>
          <p:nvPr>
            <p:custDataLst>
              <p:tags r:id="rId24"/>
            </p:custDataLst>
          </p:nvPr>
        </p:nvCxnSpPr>
        <p:spPr>
          <a:xfrm>
            <a:off x="4519208" y="2775120"/>
            <a:ext cx="0" cy="487806"/>
          </a:xfrm>
          <a:prstGeom prst="line">
            <a:avLst/>
          </a:prstGeom>
          <a:ln w="9525" cap="flat" cmpd="sng" algn="ctr">
            <a:solidFill>
              <a:srgbClr val="DBDCD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27" name="OTLSHAPE_M_9b9e5793ad994737a6fe344a4be317a0_Connector1"/>
          <p:cNvCxnSpPr/>
          <p:nvPr>
            <p:custDataLst>
              <p:tags r:id="rId25"/>
            </p:custDataLst>
          </p:nvPr>
        </p:nvCxnSpPr>
        <p:spPr>
          <a:xfrm>
            <a:off x="4519208" y="2326401"/>
            <a:ext cx="0" cy="262664"/>
          </a:xfrm>
          <a:prstGeom prst="line">
            <a:avLst/>
          </a:prstGeom>
          <a:ln w="9525" cap="flat" cmpd="sng" algn="ctr">
            <a:solidFill>
              <a:srgbClr val="DBDCD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26" name="OTLSHAPE_M_32d97f6abaf74f43ad9a4df6c7a69648_Connector2"/>
          <p:cNvCxnSpPr/>
          <p:nvPr>
            <p:custDataLst>
              <p:tags r:id="rId26"/>
            </p:custDataLst>
          </p:nvPr>
        </p:nvCxnSpPr>
        <p:spPr>
          <a:xfrm>
            <a:off x="3594402" y="3641433"/>
            <a:ext cx="0" cy="117767"/>
          </a:xfrm>
          <a:prstGeom prst="line">
            <a:avLst/>
          </a:prstGeom>
          <a:ln w="9525" cap="flat" cmpd="sng" algn="ctr">
            <a:solidFill>
              <a:srgbClr val="DBDCD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25" name="OTLSHAPE_M_32d97f6abaf74f43ad9a4df6c7a69648_Connector1"/>
          <p:cNvCxnSpPr/>
          <p:nvPr>
            <p:custDataLst>
              <p:tags r:id="rId27"/>
            </p:custDataLst>
          </p:nvPr>
        </p:nvCxnSpPr>
        <p:spPr>
          <a:xfrm>
            <a:off x="3594402" y="1525645"/>
            <a:ext cx="0" cy="1733814"/>
          </a:xfrm>
          <a:prstGeom prst="line">
            <a:avLst/>
          </a:prstGeom>
          <a:ln w="9525" cap="flat" cmpd="sng" algn="ctr">
            <a:solidFill>
              <a:srgbClr val="DBDCD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24" name="OTLSHAPE_M_91d59f2292c24aae9b1a252aade9101e_Connector3"/>
          <p:cNvCxnSpPr/>
          <p:nvPr>
            <p:custDataLst>
              <p:tags r:id="rId28"/>
            </p:custDataLst>
          </p:nvPr>
        </p:nvCxnSpPr>
        <p:spPr>
          <a:xfrm>
            <a:off x="3363359" y="3445514"/>
            <a:ext cx="0" cy="313686"/>
          </a:xfrm>
          <a:prstGeom prst="line">
            <a:avLst/>
          </a:prstGeom>
          <a:ln w="9525" cap="flat" cmpd="sng" algn="ctr">
            <a:solidFill>
              <a:srgbClr val="DBDCD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23" name="OTLSHAPE_M_91d59f2292c24aae9b1a252aade9101e_Connector2"/>
          <p:cNvCxnSpPr/>
          <p:nvPr>
            <p:custDataLst>
              <p:tags r:id="rId29"/>
            </p:custDataLst>
          </p:nvPr>
        </p:nvCxnSpPr>
        <p:spPr>
          <a:xfrm>
            <a:off x="3363359" y="1304326"/>
            <a:ext cx="0" cy="1955133"/>
          </a:xfrm>
          <a:prstGeom prst="line">
            <a:avLst/>
          </a:prstGeom>
          <a:ln w="9525" cap="flat" cmpd="sng" algn="ctr">
            <a:solidFill>
              <a:srgbClr val="DBDCD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22" name="OTLSHAPE_M_91d59f2292c24aae9b1a252aade9101e_Connector1"/>
          <p:cNvCxnSpPr/>
          <p:nvPr>
            <p:custDataLst>
              <p:tags r:id="rId30"/>
            </p:custDataLst>
          </p:nvPr>
        </p:nvCxnSpPr>
        <p:spPr>
          <a:xfrm>
            <a:off x="3363359" y="703539"/>
            <a:ext cx="0" cy="414732"/>
          </a:xfrm>
          <a:prstGeom prst="line">
            <a:avLst/>
          </a:prstGeom>
          <a:ln w="9525" cap="flat" cmpd="sng" algn="ctr">
            <a:solidFill>
              <a:srgbClr val="DBDCD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/>
          <p:cNvPicPr>
            <a:picLocks noChangeAspect="1"/>
          </p:cNvPicPr>
          <p:nvPr/>
        </p:nvPicPr>
        <p:blipFill>
          <a:blip r:embed="rId119"/>
          <a:stretch>
            <a:fillRect/>
          </a:stretch>
        </p:blipFill>
        <p:spPr>
          <a:xfrm>
            <a:off x="9283042" y="8134"/>
            <a:ext cx="2735729" cy="3714962"/>
          </a:xfrm>
          <a:prstGeom prst="rect">
            <a:avLst/>
          </a:prstGeom>
          <a:effectLst>
            <a:softEdge rad="165100"/>
          </a:effectLst>
        </p:spPr>
      </p:pic>
      <p:sp>
        <p:nvSpPr>
          <p:cNvPr id="22495" name="OTLSHAPE_TB_00000000000000000000000000000000_LeftEndCaps" hidden="1"/>
          <p:cNvSpPr txBox="1"/>
          <p:nvPr>
            <p:custDataLst>
              <p:tags r:id="rId31"/>
            </p:custDataLst>
          </p:nvPr>
        </p:nvSpPr>
        <p:spPr>
          <a:xfrm>
            <a:off x="254000" y="3835569"/>
            <a:ext cx="469900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 smtClean="0">
                <a:solidFill>
                  <a:schemeClr val="accent2"/>
                </a:solidFill>
                <a:latin typeface="Calibri" panose="020F0502020204030204" pitchFamily="34" charset="0"/>
              </a:rPr>
              <a:t>1904</a:t>
            </a:r>
            <a:endParaRPr lang="en-US" b="1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22496" name="OTLSHAPE_TB_00000000000000000000000000000000_RightEndCaps"/>
          <p:cNvSpPr txBox="1"/>
          <p:nvPr>
            <p:custDataLst>
              <p:tags r:id="rId32"/>
            </p:custDataLst>
          </p:nvPr>
        </p:nvSpPr>
        <p:spPr>
          <a:xfrm>
            <a:off x="11474534" y="3835569"/>
            <a:ext cx="451662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 spc="-38" smtClean="0">
                <a:solidFill>
                  <a:schemeClr val="dk1"/>
                </a:solidFill>
                <a:latin typeface="Calibri" panose="020F0502020204030204" pitchFamily="34" charset="0"/>
              </a:rPr>
              <a:t>1991</a:t>
            </a:r>
            <a:endParaRPr lang="en-US" b="1" spc="-38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2497" name="OTLSHAPE_TB_00000000000000000000000000000000_ScaleContainer"/>
          <p:cNvSpPr/>
          <p:nvPr>
            <p:custDataLst>
              <p:tags r:id="rId33"/>
            </p:custDataLst>
          </p:nvPr>
        </p:nvSpPr>
        <p:spPr>
          <a:xfrm>
            <a:off x="844465" y="3784600"/>
            <a:ext cx="10515600" cy="381000"/>
          </a:xfrm>
          <a:prstGeom prst="roundRect">
            <a:avLst>
              <a:gd name="adj" fmla="val 100000"/>
            </a:avLst>
          </a:prstGeom>
          <a:gradFill flip="none" rotWithShape="1">
            <a:gsLst>
              <a:gs pos="0">
                <a:srgbClr val="59553E"/>
              </a:gs>
              <a:gs pos="0">
                <a:srgbClr val="59553E"/>
              </a:gs>
            </a:gsLst>
            <a:lin ang="5400000" scaled="1"/>
            <a:tileRect/>
          </a:gradFill>
          <a:ln w="12700" cap="flat" cmpd="sng" algn="ctr">
            <a:noFill/>
            <a:prstDash val="solid"/>
            <a:miter lim="800000"/>
          </a:ln>
          <a:effectLst>
            <a:reflection blurRad="6350" stA="50000" endA="300" endPos="55500" dist="50800" dir="5400000" sy="-100000" algn="bl" rotWithShape="0"/>
          </a:effectLst>
          <a:scene3d>
            <a:camera prst="orthographicFront"/>
            <a:lightRig rig="threePt" dir="t">
              <a:rot lat="0" lon="0" rev="8700000"/>
            </a:lightRig>
          </a:scene3d>
          <a:sp3d>
            <a:bevelT w="165100" h="1905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498" name="OTLSHAPE_TB_00000000000000000000000000000000_ElapsedTime" hidden="1"/>
          <p:cNvSpPr/>
          <p:nvPr>
            <p:custDataLst>
              <p:tags r:id="rId34"/>
            </p:custDataLst>
          </p:nvPr>
        </p:nvSpPr>
        <p:spPr>
          <a:xfrm>
            <a:off x="0" y="0"/>
            <a:ext cx="0" cy="0"/>
          </a:xfrm>
          <a:prstGeom prst="roundRect">
            <a:avLst>
              <a:gd name="adj" fmla="val 100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499" name="OTLSHAPE_TB_00000000000000000000000000000000_TodayMarkerShape" hidden="1"/>
          <p:cNvSpPr/>
          <p:nvPr>
            <p:custDataLst>
              <p:tags r:id="rId35"/>
            </p:custDataLst>
          </p:nvPr>
        </p:nvSpPr>
        <p:spPr>
          <a:xfrm>
            <a:off x="955137" y="4165600"/>
            <a:ext cx="108857" cy="127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500" name="OTLSHAPE_TB_00000000000000000000000000000000_TodayMarkerText" hidden="1"/>
          <p:cNvSpPr txBox="1"/>
          <p:nvPr>
            <p:custDataLst>
              <p:tags r:id="rId36"/>
            </p:custDataLst>
          </p:nvPr>
        </p:nvSpPr>
        <p:spPr>
          <a:xfrm>
            <a:off x="1009565" y="4292600"/>
            <a:ext cx="363369" cy="184666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 smtClean="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  <a:endParaRPr lang="en-US" sz="12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2501" name="OTLSHAPE_TB_00000000000000000000000000000000_TimescaleInterval1"/>
          <p:cNvSpPr txBox="1"/>
          <p:nvPr>
            <p:custDataLst>
              <p:tags r:id="rId37"/>
            </p:custDataLst>
          </p:nvPr>
        </p:nvSpPr>
        <p:spPr>
          <a:xfrm>
            <a:off x="1073065" y="388207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EAECE4"/>
                </a:solidFill>
                <a:latin typeface="Calibri" panose="020F0502020204030204" pitchFamily="34" charset="0"/>
              </a:rPr>
              <a:t>1904</a:t>
            </a:r>
            <a:endParaRPr lang="en-US" sz="1200" spc="-20">
              <a:solidFill>
                <a:srgbClr val="EAECE4"/>
              </a:solidFill>
              <a:latin typeface="Calibri" panose="020F0502020204030204" pitchFamily="34" charset="0"/>
            </a:endParaRPr>
          </a:p>
        </p:txBody>
      </p:sp>
      <p:cxnSp>
        <p:nvCxnSpPr>
          <p:cNvPr id="22502" name="OTLSHAPE_TB_00000000000000000000000000000000_Separator1"/>
          <p:cNvCxnSpPr/>
          <p:nvPr>
            <p:custDataLst>
              <p:tags r:id="rId38"/>
            </p:custDataLst>
          </p:nvPr>
        </p:nvCxnSpPr>
        <p:spPr>
          <a:xfrm>
            <a:off x="1934372" y="3848100"/>
            <a:ext cx="0" cy="254000"/>
          </a:xfrm>
          <a:prstGeom prst="line">
            <a:avLst/>
          </a:prstGeom>
          <a:ln w="6350" cap="flat" cmpd="sng" algn="ctr">
            <a:solidFill>
              <a:srgbClr val="EAECE4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503" name="OTLSHAPE_TB_00000000000000000000000000000000_TimescaleInterval2"/>
          <p:cNvSpPr txBox="1"/>
          <p:nvPr>
            <p:custDataLst>
              <p:tags r:id="rId39"/>
            </p:custDataLst>
          </p:nvPr>
        </p:nvSpPr>
        <p:spPr>
          <a:xfrm>
            <a:off x="1997872" y="388207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EAECE4"/>
                </a:solidFill>
                <a:latin typeface="Calibri" panose="020F0502020204030204" pitchFamily="34" charset="0"/>
              </a:rPr>
              <a:t>1912</a:t>
            </a:r>
            <a:endParaRPr lang="en-US" sz="1200" spc="-20">
              <a:solidFill>
                <a:srgbClr val="EAECE4"/>
              </a:solidFill>
              <a:latin typeface="Calibri" panose="020F0502020204030204" pitchFamily="34" charset="0"/>
            </a:endParaRPr>
          </a:p>
        </p:txBody>
      </p:sp>
      <p:cxnSp>
        <p:nvCxnSpPr>
          <p:cNvPr id="22504" name="OTLSHAPE_TB_00000000000000000000000000000000_Separator2"/>
          <p:cNvCxnSpPr/>
          <p:nvPr>
            <p:custDataLst>
              <p:tags r:id="rId40"/>
            </p:custDataLst>
          </p:nvPr>
        </p:nvCxnSpPr>
        <p:spPr>
          <a:xfrm>
            <a:off x="2859178" y="3848100"/>
            <a:ext cx="0" cy="254000"/>
          </a:xfrm>
          <a:prstGeom prst="line">
            <a:avLst/>
          </a:prstGeom>
          <a:ln w="6350" cap="flat" cmpd="sng" algn="ctr">
            <a:solidFill>
              <a:srgbClr val="EAECE4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505" name="OTLSHAPE_TB_00000000000000000000000000000000_TimescaleInterval3"/>
          <p:cNvSpPr txBox="1"/>
          <p:nvPr>
            <p:custDataLst>
              <p:tags r:id="rId41"/>
            </p:custDataLst>
          </p:nvPr>
        </p:nvSpPr>
        <p:spPr>
          <a:xfrm>
            <a:off x="2922678" y="388207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EAECE4"/>
                </a:solidFill>
                <a:latin typeface="Calibri" panose="020F0502020204030204" pitchFamily="34" charset="0"/>
              </a:rPr>
              <a:t>1920</a:t>
            </a:r>
            <a:endParaRPr lang="en-US" sz="1200" spc="-20">
              <a:solidFill>
                <a:srgbClr val="EAECE4"/>
              </a:solidFill>
              <a:latin typeface="Calibri" panose="020F0502020204030204" pitchFamily="34" charset="0"/>
            </a:endParaRPr>
          </a:p>
        </p:txBody>
      </p:sp>
      <p:cxnSp>
        <p:nvCxnSpPr>
          <p:cNvPr id="22506" name="OTLSHAPE_TB_00000000000000000000000000000000_Separator3"/>
          <p:cNvCxnSpPr/>
          <p:nvPr>
            <p:custDataLst>
              <p:tags r:id="rId42"/>
            </p:custDataLst>
          </p:nvPr>
        </p:nvCxnSpPr>
        <p:spPr>
          <a:xfrm>
            <a:off x="3783984" y="3848100"/>
            <a:ext cx="0" cy="254000"/>
          </a:xfrm>
          <a:prstGeom prst="line">
            <a:avLst/>
          </a:prstGeom>
          <a:ln w="6350" cap="flat" cmpd="sng" algn="ctr">
            <a:solidFill>
              <a:srgbClr val="EAECE4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507" name="OTLSHAPE_TB_00000000000000000000000000000000_TimescaleInterval4"/>
          <p:cNvSpPr txBox="1"/>
          <p:nvPr>
            <p:custDataLst>
              <p:tags r:id="rId43"/>
            </p:custDataLst>
          </p:nvPr>
        </p:nvSpPr>
        <p:spPr>
          <a:xfrm>
            <a:off x="3847484" y="388207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EAECE4"/>
                </a:solidFill>
                <a:latin typeface="Calibri" panose="020F0502020204030204" pitchFamily="34" charset="0"/>
              </a:rPr>
              <a:t>1928</a:t>
            </a:r>
            <a:endParaRPr lang="en-US" sz="1200" spc="-20">
              <a:solidFill>
                <a:srgbClr val="EAECE4"/>
              </a:solidFill>
              <a:latin typeface="Calibri" panose="020F0502020204030204" pitchFamily="34" charset="0"/>
            </a:endParaRPr>
          </a:p>
        </p:txBody>
      </p:sp>
      <p:cxnSp>
        <p:nvCxnSpPr>
          <p:cNvPr id="22508" name="OTLSHAPE_TB_00000000000000000000000000000000_Separator4"/>
          <p:cNvCxnSpPr/>
          <p:nvPr>
            <p:custDataLst>
              <p:tags r:id="rId44"/>
            </p:custDataLst>
          </p:nvPr>
        </p:nvCxnSpPr>
        <p:spPr>
          <a:xfrm>
            <a:off x="4708790" y="3848100"/>
            <a:ext cx="0" cy="254000"/>
          </a:xfrm>
          <a:prstGeom prst="line">
            <a:avLst/>
          </a:prstGeom>
          <a:ln w="6350" cap="flat" cmpd="sng" algn="ctr">
            <a:solidFill>
              <a:srgbClr val="EAECE4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509" name="OTLSHAPE_TB_00000000000000000000000000000000_TimescaleInterval5"/>
          <p:cNvSpPr txBox="1"/>
          <p:nvPr>
            <p:custDataLst>
              <p:tags r:id="rId45"/>
            </p:custDataLst>
          </p:nvPr>
        </p:nvSpPr>
        <p:spPr>
          <a:xfrm>
            <a:off x="4772290" y="388207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EAECE4"/>
                </a:solidFill>
                <a:latin typeface="Calibri" panose="020F0502020204030204" pitchFamily="34" charset="0"/>
              </a:rPr>
              <a:t>1936</a:t>
            </a:r>
            <a:endParaRPr lang="en-US" sz="1200" spc="-20">
              <a:solidFill>
                <a:srgbClr val="EAECE4"/>
              </a:solidFill>
              <a:latin typeface="Calibri" panose="020F0502020204030204" pitchFamily="34" charset="0"/>
            </a:endParaRPr>
          </a:p>
        </p:txBody>
      </p:sp>
      <p:cxnSp>
        <p:nvCxnSpPr>
          <p:cNvPr id="22510" name="OTLSHAPE_TB_00000000000000000000000000000000_Separator5"/>
          <p:cNvCxnSpPr/>
          <p:nvPr>
            <p:custDataLst>
              <p:tags r:id="rId46"/>
            </p:custDataLst>
          </p:nvPr>
        </p:nvCxnSpPr>
        <p:spPr>
          <a:xfrm>
            <a:off x="5633597" y="3848100"/>
            <a:ext cx="0" cy="254000"/>
          </a:xfrm>
          <a:prstGeom prst="line">
            <a:avLst/>
          </a:prstGeom>
          <a:ln w="6350" cap="flat" cmpd="sng" algn="ctr">
            <a:solidFill>
              <a:srgbClr val="EAECE4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511" name="OTLSHAPE_TB_00000000000000000000000000000000_TimescaleInterval6"/>
          <p:cNvSpPr txBox="1"/>
          <p:nvPr>
            <p:custDataLst>
              <p:tags r:id="rId47"/>
            </p:custDataLst>
          </p:nvPr>
        </p:nvSpPr>
        <p:spPr>
          <a:xfrm>
            <a:off x="5697097" y="388207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EAECE4"/>
                </a:solidFill>
                <a:latin typeface="Calibri" panose="020F0502020204030204" pitchFamily="34" charset="0"/>
              </a:rPr>
              <a:t>1944</a:t>
            </a:r>
            <a:endParaRPr lang="en-US" sz="1200" spc="-20">
              <a:solidFill>
                <a:srgbClr val="EAECE4"/>
              </a:solidFill>
              <a:latin typeface="Calibri" panose="020F0502020204030204" pitchFamily="34" charset="0"/>
            </a:endParaRPr>
          </a:p>
        </p:txBody>
      </p:sp>
      <p:cxnSp>
        <p:nvCxnSpPr>
          <p:cNvPr id="22512" name="OTLSHAPE_TB_00000000000000000000000000000000_Separator6"/>
          <p:cNvCxnSpPr/>
          <p:nvPr>
            <p:custDataLst>
              <p:tags r:id="rId48"/>
            </p:custDataLst>
          </p:nvPr>
        </p:nvCxnSpPr>
        <p:spPr>
          <a:xfrm>
            <a:off x="6558403" y="3848100"/>
            <a:ext cx="0" cy="254000"/>
          </a:xfrm>
          <a:prstGeom prst="line">
            <a:avLst/>
          </a:prstGeom>
          <a:ln w="6350" cap="flat" cmpd="sng" algn="ctr">
            <a:solidFill>
              <a:srgbClr val="EAECE4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513" name="OTLSHAPE_TB_00000000000000000000000000000000_TimescaleInterval7"/>
          <p:cNvSpPr txBox="1"/>
          <p:nvPr>
            <p:custDataLst>
              <p:tags r:id="rId49"/>
            </p:custDataLst>
          </p:nvPr>
        </p:nvSpPr>
        <p:spPr>
          <a:xfrm>
            <a:off x="6621903" y="388207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EAECE4"/>
                </a:solidFill>
                <a:latin typeface="Calibri" panose="020F0502020204030204" pitchFamily="34" charset="0"/>
              </a:rPr>
              <a:t>1952</a:t>
            </a:r>
            <a:endParaRPr lang="en-US" sz="1200" spc="-20">
              <a:solidFill>
                <a:srgbClr val="EAECE4"/>
              </a:solidFill>
              <a:latin typeface="Calibri" panose="020F0502020204030204" pitchFamily="34" charset="0"/>
            </a:endParaRPr>
          </a:p>
        </p:txBody>
      </p:sp>
      <p:cxnSp>
        <p:nvCxnSpPr>
          <p:cNvPr id="22514" name="OTLSHAPE_TB_00000000000000000000000000000000_Separator7"/>
          <p:cNvCxnSpPr/>
          <p:nvPr>
            <p:custDataLst>
              <p:tags r:id="rId50"/>
            </p:custDataLst>
          </p:nvPr>
        </p:nvCxnSpPr>
        <p:spPr>
          <a:xfrm>
            <a:off x="7483209" y="3848100"/>
            <a:ext cx="0" cy="254000"/>
          </a:xfrm>
          <a:prstGeom prst="line">
            <a:avLst/>
          </a:prstGeom>
          <a:ln w="6350" cap="flat" cmpd="sng" algn="ctr">
            <a:solidFill>
              <a:srgbClr val="EAECE4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515" name="OTLSHAPE_TB_00000000000000000000000000000000_TimescaleInterval8"/>
          <p:cNvSpPr txBox="1"/>
          <p:nvPr>
            <p:custDataLst>
              <p:tags r:id="rId51"/>
            </p:custDataLst>
          </p:nvPr>
        </p:nvSpPr>
        <p:spPr>
          <a:xfrm>
            <a:off x="7546709" y="388207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EAECE4"/>
                </a:solidFill>
                <a:latin typeface="Calibri" panose="020F0502020204030204" pitchFamily="34" charset="0"/>
              </a:rPr>
              <a:t>1960</a:t>
            </a:r>
            <a:endParaRPr lang="en-US" sz="1200" spc="-20">
              <a:solidFill>
                <a:srgbClr val="EAECE4"/>
              </a:solidFill>
              <a:latin typeface="Calibri" panose="020F0502020204030204" pitchFamily="34" charset="0"/>
            </a:endParaRPr>
          </a:p>
        </p:txBody>
      </p:sp>
      <p:cxnSp>
        <p:nvCxnSpPr>
          <p:cNvPr id="22516" name="OTLSHAPE_TB_00000000000000000000000000000000_Separator8"/>
          <p:cNvCxnSpPr/>
          <p:nvPr>
            <p:custDataLst>
              <p:tags r:id="rId52"/>
            </p:custDataLst>
          </p:nvPr>
        </p:nvCxnSpPr>
        <p:spPr>
          <a:xfrm>
            <a:off x="8408015" y="3848100"/>
            <a:ext cx="0" cy="254000"/>
          </a:xfrm>
          <a:prstGeom prst="line">
            <a:avLst/>
          </a:prstGeom>
          <a:ln w="6350" cap="flat" cmpd="sng" algn="ctr">
            <a:solidFill>
              <a:srgbClr val="EAECE4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517" name="OTLSHAPE_TB_00000000000000000000000000000000_TimescaleInterval9"/>
          <p:cNvSpPr txBox="1"/>
          <p:nvPr>
            <p:custDataLst>
              <p:tags r:id="rId53"/>
            </p:custDataLst>
          </p:nvPr>
        </p:nvSpPr>
        <p:spPr>
          <a:xfrm>
            <a:off x="8471515" y="388207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EAECE4"/>
                </a:solidFill>
                <a:latin typeface="Calibri" panose="020F0502020204030204" pitchFamily="34" charset="0"/>
              </a:rPr>
              <a:t>1968</a:t>
            </a:r>
            <a:endParaRPr lang="en-US" sz="1200" spc="-20">
              <a:solidFill>
                <a:srgbClr val="EAECE4"/>
              </a:solidFill>
              <a:latin typeface="Calibri" panose="020F0502020204030204" pitchFamily="34" charset="0"/>
            </a:endParaRPr>
          </a:p>
        </p:txBody>
      </p:sp>
      <p:cxnSp>
        <p:nvCxnSpPr>
          <p:cNvPr id="22518" name="OTLSHAPE_TB_00000000000000000000000000000000_Separator9"/>
          <p:cNvCxnSpPr/>
          <p:nvPr>
            <p:custDataLst>
              <p:tags r:id="rId54"/>
            </p:custDataLst>
          </p:nvPr>
        </p:nvCxnSpPr>
        <p:spPr>
          <a:xfrm>
            <a:off x="9332822" y="3848100"/>
            <a:ext cx="0" cy="254000"/>
          </a:xfrm>
          <a:prstGeom prst="line">
            <a:avLst/>
          </a:prstGeom>
          <a:ln w="6350" cap="flat" cmpd="sng" algn="ctr">
            <a:solidFill>
              <a:srgbClr val="EAECE4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519" name="OTLSHAPE_TB_00000000000000000000000000000000_TimescaleInterval10"/>
          <p:cNvSpPr txBox="1"/>
          <p:nvPr>
            <p:custDataLst>
              <p:tags r:id="rId55"/>
            </p:custDataLst>
          </p:nvPr>
        </p:nvSpPr>
        <p:spPr>
          <a:xfrm>
            <a:off x="9396322" y="388207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EAECE4"/>
                </a:solidFill>
                <a:latin typeface="Calibri" panose="020F0502020204030204" pitchFamily="34" charset="0"/>
              </a:rPr>
              <a:t>1976</a:t>
            </a:r>
            <a:endParaRPr lang="en-US" sz="1200" spc="-20">
              <a:solidFill>
                <a:srgbClr val="EAECE4"/>
              </a:solidFill>
              <a:latin typeface="Calibri" panose="020F0502020204030204" pitchFamily="34" charset="0"/>
            </a:endParaRPr>
          </a:p>
        </p:txBody>
      </p:sp>
      <p:cxnSp>
        <p:nvCxnSpPr>
          <p:cNvPr id="22520" name="OTLSHAPE_TB_00000000000000000000000000000000_Separator10"/>
          <p:cNvCxnSpPr/>
          <p:nvPr>
            <p:custDataLst>
              <p:tags r:id="rId56"/>
            </p:custDataLst>
          </p:nvPr>
        </p:nvCxnSpPr>
        <p:spPr>
          <a:xfrm>
            <a:off x="10257628" y="3848100"/>
            <a:ext cx="0" cy="254000"/>
          </a:xfrm>
          <a:prstGeom prst="line">
            <a:avLst/>
          </a:prstGeom>
          <a:ln w="6350" cap="flat" cmpd="sng" algn="ctr">
            <a:solidFill>
              <a:srgbClr val="EAECE4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521" name="OTLSHAPE_TB_00000000000000000000000000000000_TimescaleInterval11"/>
          <p:cNvSpPr txBox="1"/>
          <p:nvPr>
            <p:custDataLst>
              <p:tags r:id="rId57"/>
            </p:custDataLst>
          </p:nvPr>
        </p:nvSpPr>
        <p:spPr>
          <a:xfrm>
            <a:off x="10321128" y="388207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EAECE4"/>
                </a:solidFill>
                <a:latin typeface="Calibri" panose="020F0502020204030204" pitchFamily="34" charset="0"/>
              </a:rPr>
              <a:t>1984</a:t>
            </a:r>
            <a:endParaRPr lang="en-US" sz="1200" spc="-20">
              <a:solidFill>
                <a:srgbClr val="EAECE4"/>
              </a:solidFill>
              <a:latin typeface="Calibri" panose="020F0502020204030204" pitchFamily="34" charset="0"/>
            </a:endParaRPr>
          </a:p>
        </p:txBody>
      </p:sp>
      <p:sp>
        <p:nvSpPr>
          <p:cNvPr id="22551" name="OTLSHAPE_M_32531c4c894043b9b438c7fbcf9e3d16_Title"/>
          <p:cNvSpPr txBox="1"/>
          <p:nvPr>
            <p:custDataLst>
              <p:tags r:id="rId58"/>
            </p:custDataLst>
          </p:nvPr>
        </p:nvSpPr>
        <p:spPr>
          <a:xfrm>
            <a:off x="119417" y="3262926"/>
            <a:ext cx="1854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6" dirty="0" err="1" smtClean="0">
                <a:solidFill>
                  <a:srgbClr val="1D3233"/>
                </a:solidFill>
                <a:latin typeface="Calibri" panose="020F0502020204030204" pitchFamily="34" charset="0"/>
              </a:rPr>
              <a:t>Dalí</a:t>
            </a:r>
            <a:r>
              <a:rPr lang="en-US" sz="1200" b="1" spc="-6" dirty="0" smtClean="0">
                <a:solidFill>
                  <a:srgbClr val="1D3233"/>
                </a:solidFill>
                <a:latin typeface="Calibri" panose="020F0502020204030204" pitchFamily="34" charset="0"/>
              </a:rPr>
              <a:t> is born in </a:t>
            </a:r>
            <a:r>
              <a:rPr lang="en-US" sz="1200" b="1" spc="-6" dirty="0" err="1" smtClean="0">
                <a:solidFill>
                  <a:srgbClr val="1D3233"/>
                </a:solidFill>
                <a:latin typeface="Calibri" panose="020F0502020204030204" pitchFamily="34" charset="0"/>
              </a:rPr>
              <a:t>Figueres</a:t>
            </a:r>
            <a:r>
              <a:rPr lang="en-US" sz="1200" b="1" spc="-6" dirty="0" smtClean="0">
                <a:solidFill>
                  <a:srgbClr val="1D3233"/>
                </a:solidFill>
                <a:latin typeface="Calibri" panose="020F0502020204030204" pitchFamily="34" charset="0"/>
              </a:rPr>
              <a:t>, Spain</a:t>
            </a:r>
            <a:endParaRPr lang="en-US" sz="1200" b="1" spc="-6" dirty="0">
              <a:solidFill>
                <a:srgbClr val="1D3233"/>
              </a:solidFill>
              <a:latin typeface="Calibri" panose="020F0502020204030204" pitchFamily="34" charset="0"/>
            </a:endParaRPr>
          </a:p>
        </p:txBody>
      </p:sp>
      <p:sp>
        <p:nvSpPr>
          <p:cNvPr id="22552" name="OTLSHAPE_M_32531c4c894043b9b438c7fbcf9e3d16_Date"/>
          <p:cNvSpPr txBox="1"/>
          <p:nvPr>
            <p:custDataLst>
              <p:tags r:id="rId59"/>
            </p:custDataLst>
          </p:nvPr>
        </p:nvSpPr>
        <p:spPr>
          <a:xfrm>
            <a:off x="655590" y="3474381"/>
            <a:ext cx="787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0" smtClean="0">
                <a:solidFill>
                  <a:srgbClr val="9A6A23"/>
                </a:solidFill>
                <a:latin typeface="Calibri" panose="020F0502020204030204" pitchFamily="34" charset="0"/>
              </a:rPr>
              <a:t>May 11, 1904</a:t>
            </a:r>
            <a:endParaRPr lang="en-US" sz="1100" b="1" spc="-10">
              <a:solidFill>
                <a:srgbClr val="9A6A23"/>
              </a:solidFill>
              <a:latin typeface="Calibri" panose="020F0502020204030204" pitchFamily="34" charset="0"/>
            </a:endParaRPr>
          </a:p>
        </p:txBody>
      </p:sp>
      <p:sp>
        <p:nvSpPr>
          <p:cNvPr id="22553" name="OTLSHAPE_M_32531c4c894043b9b438c7fbcf9e3d16_Shape"/>
          <p:cNvSpPr/>
          <p:nvPr>
            <p:custDataLst>
              <p:tags r:id="rId60"/>
            </p:custDataLst>
          </p:nvPr>
        </p:nvSpPr>
        <p:spPr>
          <a:xfrm>
            <a:off x="975143" y="3670300"/>
            <a:ext cx="152400" cy="177800"/>
          </a:xfrm>
          <a:prstGeom prst="diamond">
            <a:avLst/>
          </a:prstGeom>
          <a:solidFill>
            <a:srgbClr val="DBDCD4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554" name="OTLSHAPE_M_91d59f2292c24aae9b1a252aade9101e_Title"/>
          <p:cNvSpPr txBox="1"/>
          <p:nvPr>
            <p:custDataLst>
              <p:tags r:id="rId61"/>
            </p:custDataLst>
          </p:nvPr>
        </p:nvSpPr>
        <p:spPr>
          <a:xfrm>
            <a:off x="2507548" y="296165"/>
            <a:ext cx="1701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6" smtClean="0">
                <a:solidFill>
                  <a:srgbClr val="1D3233"/>
                </a:solidFill>
                <a:latin typeface="Calibri" panose="020F0502020204030204" pitchFamily="34" charset="0"/>
              </a:rPr>
              <a:t>First book illustration work</a:t>
            </a:r>
            <a:endParaRPr lang="en-US" sz="1200" b="1" spc="-6">
              <a:solidFill>
                <a:srgbClr val="1D3233"/>
              </a:solidFill>
              <a:latin typeface="Calibri" panose="020F0502020204030204" pitchFamily="34" charset="0"/>
            </a:endParaRPr>
          </a:p>
        </p:txBody>
      </p:sp>
      <p:sp>
        <p:nvSpPr>
          <p:cNvPr id="22555" name="OTLSHAPE_M_91d59f2292c24aae9b1a252aade9101e_Date"/>
          <p:cNvSpPr txBox="1"/>
          <p:nvPr>
            <p:custDataLst>
              <p:tags r:id="rId62"/>
            </p:custDataLst>
          </p:nvPr>
        </p:nvSpPr>
        <p:spPr>
          <a:xfrm>
            <a:off x="3215361" y="507620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9A6A23"/>
                </a:solidFill>
                <a:latin typeface="Calibri" panose="020F0502020204030204" pitchFamily="34" charset="0"/>
              </a:rPr>
              <a:t>1924</a:t>
            </a:r>
            <a:endParaRPr lang="en-US" sz="1100" b="1" spc="-14">
              <a:solidFill>
                <a:srgbClr val="9A6A23"/>
              </a:solidFill>
              <a:latin typeface="Calibri" panose="020F0502020204030204" pitchFamily="34" charset="0"/>
            </a:endParaRPr>
          </a:p>
        </p:txBody>
      </p:sp>
      <p:sp>
        <p:nvSpPr>
          <p:cNvPr id="22556" name="OTLSHAPE_M_91d59f2292c24aae9b1a252aade9101e_Shape"/>
          <p:cNvSpPr/>
          <p:nvPr>
            <p:custDataLst>
              <p:tags r:id="rId63"/>
            </p:custDataLst>
          </p:nvPr>
        </p:nvSpPr>
        <p:spPr>
          <a:xfrm>
            <a:off x="3287159" y="3670300"/>
            <a:ext cx="152400" cy="177800"/>
          </a:xfrm>
          <a:prstGeom prst="diamond">
            <a:avLst/>
          </a:prstGeom>
          <a:solidFill>
            <a:srgbClr val="DBDCD4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557" name="OTLSHAPE_M_32d97f6abaf74f43ad9a4df6c7a69648_Title"/>
          <p:cNvSpPr txBox="1"/>
          <p:nvPr>
            <p:custDataLst>
              <p:tags r:id="rId64"/>
            </p:custDataLst>
          </p:nvPr>
        </p:nvSpPr>
        <p:spPr>
          <a:xfrm>
            <a:off x="2718229" y="1118271"/>
            <a:ext cx="1739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4" smtClean="0">
                <a:solidFill>
                  <a:srgbClr val="1D3233"/>
                </a:solidFill>
                <a:latin typeface="Calibri" panose="020F0502020204030204" pitchFamily="34" charset="0"/>
              </a:rPr>
              <a:t>Expelled from the Academy</a:t>
            </a:r>
            <a:endParaRPr lang="en-US" sz="1200" b="1" spc="-4">
              <a:solidFill>
                <a:srgbClr val="1D3233"/>
              </a:solidFill>
              <a:latin typeface="Calibri" panose="020F0502020204030204" pitchFamily="34" charset="0"/>
            </a:endParaRPr>
          </a:p>
        </p:txBody>
      </p:sp>
      <p:sp>
        <p:nvSpPr>
          <p:cNvPr id="22558" name="OTLSHAPE_M_32d97f6abaf74f43ad9a4df6c7a69648_Date"/>
          <p:cNvSpPr txBox="1"/>
          <p:nvPr>
            <p:custDataLst>
              <p:tags r:id="rId65"/>
            </p:custDataLst>
          </p:nvPr>
        </p:nvSpPr>
        <p:spPr>
          <a:xfrm>
            <a:off x="3446405" y="1329726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9A6A23"/>
                </a:solidFill>
                <a:latin typeface="Calibri" panose="020F0502020204030204" pitchFamily="34" charset="0"/>
              </a:rPr>
              <a:t>1926</a:t>
            </a:r>
            <a:endParaRPr lang="en-US" sz="1100" b="1" spc="-14">
              <a:solidFill>
                <a:srgbClr val="9A6A23"/>
              </a:solidFill>
              <a:latin typeface="Calibri" panose="020F0502020204030204" pitchFamily="34" charset="0"/>
            </a:endParaRPr>
          </a:p>
        </p:txBody>
      </p:sp>
      <p:sp>
        <p:nvSpPr>
          <p:cNvPr id="22559" name="OTLSHAPE_M_32d97f6abaf74f43ad9a4df6c7a69648_Shape"/>
          <p:cNvSpPr/>
          <p:nvPr>
            <p:custDataLst>
              <p:tags r:id="rId66"/>
            </p:custDataLst>
          </p:nvPr>
        </p:nvSpPr>
        <p:spPr>
          <a:xfrm>
            <a:off x="3518202" y="3670300"/>
            <a:ext cx="152400" cy="177800"/>
          </a:xfrm>
          <a:prstGeom prst="diamond">
            <a:avLst/>
          </a:prstGeom>
          <a:solidFill>
            <a:srgbClr val="DBDCD4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560" name="OTLSHAPE_M_acd652dceccb4b5b898d6a1b14cb92ec_Title"/>
          <p:cNvSpPr txBox="1"/>
          <p:nvPr>
            <p:custDataLst>
              <p:tags r:id="rId67"/>
            </p:custDataLst>
          </p:nvPr>
        </p:nvSpPr>
        <p:spPr>
          <a:xfrm>
            <a:off x="3160466" y="3259459"/>
            <a:ext cx="901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6" smtClean="0">
                <a:solidFill>
                  <a:srgbClr val="1D3233"/>
                </a:solidFill>
                <a:latin typeface="Calibri" panose="020F0502020204030204" pitchFamily="34" charset="0"/>
              </a:rPr>
              <a:t>Meets Picasso</a:t>
            </a:r>
            <a:endParaRPr lang="en-US" sz="1200" b="1" spc="-6">
              <a:solidFill>
                <a:srgbClr val="1D3233"/>
              </a:solidFill>
              <a:latin typeface="Calibri" panose="020F0502020204030204" pitchFamily="34" charset="0"/>
            </a:endParaRPr>
          </a:p>
        </p:txBody>
      </p:sp>
      <p:sp>
        <p:nvSpPr>
          <p:cNvPr id="22561" name="OTLSHAPE_M_acd652dceccb4b5b898d6a1b14cb92ec_Date"/>
          <p:cNvSpPr txBox="1"/>
          <p:nvPr>
            <p:custDataLst>
              <p:tags r:id="rId68"/>
            </p:custDataLst>
          </p:nvPr>
        </p:nvSpPr>
        <p:spPr>
          <a:xfrm>
            <a:off x="3465711" y="3470914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9A6A23"/>
                </a:solidFill>
                <a:latin typeface="Calibri" panose="020F0502020204030204" pitchFamily="34" charset="0"/>
              </a:rPr>
              <a:t>1926</a:t>
            </a:r>
            <a:endParaRPr lang="en-US" sz="1100" b="1" spc="-14">
              <a:solidFill>
                <a:srgbClr val="9A6A23"/>
              </a:solidFill>
              <a:latin typeface="Calibri" panose="020F0502020204030204" pitchFamily="34" charset="0"/>
            </a:endParaRPr>
          </a:p>
        </p:txBody>
      </p:sp>
      <p:sp>
        <p:nvSpPr>
          <p:cNvPr id="22562" name="OTLSHAPE_M_acd652dceccb4b5b898d6a1b14cb92ec_Shape"/>
          <p:cNvSpPr/>
          <p:nvPr>
            <p:custDataLst>
              <p:tags r:id="rId69"/>
            </p:custDataLst>
          </p:nvPr>
        </p:nvSpPr>
        <p:spPr>
          <a:xfrm>
            <a:off x="3537508" y="3670300"/>
            <a:ext cx="152400" cy="177800"/>
          </a:xfrm>
          <a:prstGeom prst="diamond">
            <a:avLst/>
          </a:prstGeom>
          <a:solidFill>
            <a:srgbClr val="DBDCD4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563" name="OTLSHAPE_M_9b9e5793ad994737a6fe344a4be317a0_Title"/>
          <p:cNvSpPr txBox="1"/>
          <p:nvPr>
            <p:custDataLst>
              <p:tags r:id="rId70"/>
            </p:custDataLst>
          </p:nvPr>
        </p:nvSpPr>
        <p:spPr>
          <a:xfrm>
            <a:off x="4107284" y="1919027"/>
            <a:ext cx="812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6" smtClean="0">
                <a:solidFill>
                  <a:srgbClr val="1D3233"/>
                </a:solidFill>
                <a:latin typeface="Calibri" panose="020F0502020204030204" pitchFamily="34" charset="0"/>
              </a:rPr>
              <a:t>Marries Gala</a:t>
            </a:r>
            <a:endParaRPr lang="en-US" sz="1200" b="1" spc="-6">
              <a:solidFill>
                <a:srgbClr val="1D3233"/>
              </a:solidFill>
              <a:latin typeface="Calibri" panose="020F0502020204030204" pitchFamily="34" charset="0"/>
            </a:endParaRPr>
          </a:p>
        </p:txBody>
      </p:sp>
      <p:sp>
        <p:nvSpPr>
          <p:cNvPr id="22564" name="OTLSHAPE_M_9b9e5793ad994737a6fe344a4be317a0_Date"/>
          <p:cNvSpPr txBox="1"/>
          <p:nvPr>
            <p:custDataLst>
              <p:tags r:id="rId71"/>
            </p:custDataLst>
          </p:nvPr>
        </p:nvSpPr>
        <p:spPr>
          <a:xfrm>
            <a:off x="4371211" y="2130482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9A6A23"/>
                </a:solidFill>
                <a:latin typeface="Calibri" panose="020F0502020204030204" pitchFamily="34" charset="0"/>
              </a:rPr>
              <a:t>1934</a:t>
            </a:r>
            <a:endParaRPr lang="en-US" sz="1100" b="1" spc="-14">
              <a:solidFill>
                <a:srgbClr val="9A6A23"/>
              </a:solidFill>
              <a:latin typeface="Calibri" panose="020F0502020204030204" pitchFamily="34" charset="0"/>
            </a:endParaRPr>
          </a:p>
        </p:txBody>
      </p:sp>
      <p:sp>
        <p:nvSpPr>
          <p:cNvPr id="22565" name="OTLSHAPE_M_9b9e5793ad994737a6fe344a4be317a0_Shape"/>
          <p:cNvSpPr/>
          <p:nvPr>
            <p:custDataLst>
              <p:tags r:id="rId72"/>
            </p:custDataLst>
          </p:nvPr>
        </p:nvSpPr>
        <p:spPr>
          <a:xfrm>
            <a:off x="4443008" y="3670300"/>
            <a:ext cx="152400" cy="177800"/>
          </a:xfrm>
          <a:prstGeom prst="diamond">
            <a:avLst/>
          </a:prstGeom>
          <a:solidFill>
            <a:srgbClr val="DBDCD4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566" name="OTLSHAPE_M_da3b386ea07f46cc9b14ce0841047865_Title"/>
          <p:cNvSpPr txBox="1"/>
          <p:nvPr>
            <p:custDataLst>
              <p:tags r:id="rId73"/>
            </p:custDataLst>
          </p:nvPr>
        </p:nvSpPr>
        <p:spPr>
          <a:xfrm>
            <a:off x="3998919" y="2589065"/>
            <a:ext cx="1498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4" smtClean="0">
                <a:solidFill>
                  <a:srgbClr val="1D3233"/>
                </a:solidFill>
                <a:latin typeface="Calibri" panose="020F0502020204030204" pitchFamily="34" charset="0"/>
              </a:rPr>
              <a:t>Featured on Time cover</a:t>
            </a:r>
            <a:endParaRPr lang="en-US" sz="1200" b="1" spc="-4">
              <a:solidFill>
                <a:srgbClr val="1D3233"/>
              </a:solidFill>
              <a:latin typeface="Calibri" panose="020F0502020204030204" pitchFamily="34" charset="0"/>
            </a:endParaRPr>
          </a:p>
        </p:txBody>
      </p:sp>
      <p:sp>
        <p:nvSpPr>
          <p:cNvPr id="22567" name="OTLSHAPE_M_da3b386ea07f46cc9b14ce0841047865_Date"/>
          <p:cNvSpPr txBox="1"/>
          <p:nvPr>
            <p:custDataLst>
              <p:tags r:id="rId74"/>
            </p:custDataLst>
          </p:nvPr>
        </p:nvSpPr>
        <p:spPr>
          <a:xfrm>
            <a:off x="4602571" y="2800520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9A6A23"/>
                </a:solidFill>
                <a:latin typeface="Calibri" panose="020F0502020204030204" pitchFamily="34" charset="0"/>
              </a:rPr>
              <a:t>1936</a:t>
            </a:r>
            <a:endParaRPr lang="en-US" sz="1100" b="1" spc="-14">
              <a:solidFill>
                <a:srgbClr val="9A6A23"/>
              </a:solidFill>
              <a:latin typeface="Calibri" panose="020F0502020204030204" pitchFamily="34" charset="0"/>
            </a:endParaRPr>
          </a:p>
        </p:txBody>
      </p:sp>
      <p:sp>
        <p:nvSpPr>
          <p:cNvPr id="22568" name="OTLSHAPE_M_da3b386ea07f46cc9b14ce0841047865_Shape"/>
          <p:cNvSpPr/>
          <p:nvPr>
            <p:custDataLst>
              <p:tags r:id="rId75"/>
            </p:custDataLst>
          </p:nvPr>
        </p:nvSpPr>
        <p:spPr>
          <a:xfrm>
            <a:off x="4674368" y="3670300"/>
            <a:ext cx="152400" cy="177800"/>
          </a:xfrm>
          <a:prstGeom prst="diamond">
            <a:avLst/>
          </a:prstGeom>
          <a:solidFill>
            <a:srgbClr val="DBDCD4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569" name="OTLSHAPE_M_982f945666744b52bcac5e3381afef7f_Title"/>
          <p:cNvSpPr txBox="1"/>
          <p:nvPr>
            <p:custDataLst>
              <p:tags r:id="rId76"/>
            </p:custDataLst>
          </p:nvPr>
        </p:nvSpPr>
        <p:spPr>
          <a:xfrm>
            <a:off x="4503477" y="3262926"/>
            <a:ext cx="952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6" smtClean="0">
                <a:solidFill>
                  <a:srgbClr val="1D3233"/>
                </a:solidFill>
                <a:latin typeface="Calibri" panose="020F0502020204030204" pitchFamily="34" charset="0"/>
              </a:rPr>
              <a:t>Meets S. Freud</a:t>
            </a:r>
            <a:endParaRPr lang="en-US" sz="1200" b="1" spc="-6">
              <a:solidFill>
                <a:srgbClr val="1D3233"/>
              </a:solidFill>
              <a:latin typeface="Calibri" panose="020F0502020204030204" pitchFamily="34" charset="0"/>
            </a:endParaRPr>
          </a:p>
        </p:txBody>
      </p:sp>
      <p:sp>
        <p:nvSpPr>
          <p:cNvPr id="22570" name="OTLSHAPE_M_982f945666744b52bcac5e3381afef7f_Date"/>
          <p:cNvSpPr txBox="1"/>
          <p:nvPr>
            <p:custDataLst>
              <p:tags r:id="rId77"/>
            </p:custDataLst>
          </p:nvPr>
        </p:nvSpPr>
        <p:spPr>
          <a:xfrm>
            <a:off x="4833614" y="3474381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9A6A23"/>
                </a:solidFill>
                <a:latin typeface="Calibri" panose="020F0502020204030204" pitchFamily="34" charset="0"/>
              </a:rPr>
              <a:t>1938</a:t>
            </a:r>
            <a:endParaRPr lang="en-US" sz="1100" b="1" spc="-14">
              <a:solidFill>
                <a:srgbClr val="9A6A23"/>
              </a:solidFill>
              <a:latin typeface="Calibri" panose="020F0502020204030204" pitchFamily="34" charset="0"/>
            </a:endParaRPr>
          </a:p>
        </p:txBody>
      </p:sp>
      <p:sp>
        <p:nvSpPr>
          <p:cNvPr id="22571" name="OTLSHAPE_M_982f945666744b52bcac5e3381afef7f_Shape"/>
          <p:cNvSpPr/>
          <p:nvPr>
            <p:custDataLst>
              <p:tags r:id="rId78"/>
            </p:custDataLst>
          </p:nvPr>
        </p:nvSpPr>
        <p:spPr>
          <a:xfrm>
            <a:off x="4905411" y="3670300"/>
            <a:ext cx="152400" cy="177800"/>
          </a:xfrm>
          <a:prstGeom prst="diamond">
            <a:avLst/>
          </a:prstGeom>
          <a:solidFill>
            <a:srgbClr val="DBDCD4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572" name="OTLSHAPE_M_8b02978c975746fcaa3f12f01adf05c8_Title"/>
          <p:cNvSpPr txBox="1"/>
          <p:nvPr>
            <p:custDataLst>
              <p:tags r:id="rId79"/>
            </p:custDataLst>
          </p:nvPr>
        </p:nvSpPr>
        <p:spPr>
          <a:xfrm>
            <a:off x="6141767" y="2093465"/>
            <a:ext cx="2755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spc="-4" smtClean="0">
                <a:solidFill>
                  <a:srgbClr val="1D3233"/>
                </a:solidFill>
                <a:latin typeface="Calibri" panose="020F0502020204030204" pitchFamily="34" charset="0"/>
              </a:rPr>
              <a:t>Begins work on the Dalí Theatre &amp; Museum</a:t>
            </a:r>
            <a:endParaRPr lang="en-US" sz="1200" b="1" spc="-4">
              <a:solidFill>
                <a:srgbClr val="1D3233"/>
              </a:solidFill>
              <a:latin typeface="Calibri" panose="020F0502020204030204" pitchFamily="34" charset="0"/>
            </a:endParaRPr>
          </a:p>
        </p:txBody>
      </p:sp>
      <p:sp>
        <p:nvSpPr>
          <p:cNvPr id="22573" name="OTLSHAPE_M_8b02978c975746fcaa3f12f01adf05c8_Date"/>
          <p:cNvSpPr txBox="1"/>
          <p:nvPr>
            <p:custDataLst>
              <p:tags r:id="rId80"/>
            </p:custDataLst>
          </p:nvPr>
        </p:nvSpPr>
        <p:spPr>
          <a:xfrm>
            <a:off x="7376989" y="2304920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9A6A23"/>
                </a:solidFill>
                <a:latin typeface="Calibri" panose="020F0502020204030204" pitchFamily="34" charset="0"/>
              </a:rPr>
              <a:t>1960</a:t>
            </a:r>
            <a:endParaRPr lang="en-US" sz="1100" b="1" spc="-14">
              <a:solidFill>
                <a:srgbClr val="9A6A23"/>
              </a:solidFill>
              <a:latin typeface="Calibri" panose="020F0502020204030204" pitchFamily="34" charset="0"/>
            </a:endParaRPr>
          </a:p>
        </p:txBody>
      </p:sp>
      <p:sp>
        <p:nvSpPr>
          <p:cNvPr id="22574" name="OTLSHAPE_M_8b02978c975746fcaa3f12f01adf05c8_Shape"/>
          <p:cNvSpPr/>
          <p:nvPr>
            <p:custDataLst>
              <p:tags r:id="rId81"/>
            </p:custDataLst>
          </p:nvPr>
        </p:nvSpPr>
        <p:spPr>
          <a:xfrm>
            <a:off x="7448787" y="3670300"/>
            <a:ext cx="152400" cy="177800"/>
          </a:xfrm>
          <a:prstGeom prst="diamond">
            <a:avLst/>
          </a:prstGeom>
          <a:solidFill>
            <a:srgbClr val="DBDCD4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575" name="OTLSHAPE_M_f6144a284130432aa919bea69fa4d4e1_Title"/>
          <p:cNvSpPr txBox="1"/>
          <p:nvPr>
            <p:custDataLst>
              <p:tags r:id="rId82"/>
            </p:custDataLst>
          </p:nvPr>
        </p:nvSpPr>
        <p:spPr>
          <a:xfrm>
            <a:off x="7826562" y="2589044"/>
            <a:ext cx="1244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4" smtClean="0">
                <a:solidFill>
                  <a:srgbClr val="1D3233"/>
                </a:solidFill>
                <a:latin typeface="Calibri" panose="020F0502020204030204" pitchFamily="34" charset="0"/>
              </a:rPr>
              <a:t>Buys castle for Gala</a:t>
            </a:r>
            <a:endParaRPr lang="en-US" sz="1200" b="1" spc="-4">
              <a:solidFill>
                <a:srgbClr val="1D3233"/>
              </a:solidFill>
              <a:latin typeface="Calibri" panose="020F0502020204030204" pitchFamily="34" charset="0"/>
            </a:endParaRPr>
          </a:p>
        </p:txBody>
      </p:sp>
      <p:sp>
        <p:nvSpPr>
          <p:cNvPr id="22576" name="OTLSHAPE_M_f6144a284130432aa919bea69fa4d4e1_Date"/>
          <p:cNvSpPr txBox="1"/>
          <p:nvPr>
            <p:custDataLst>
              <p:tags r:id="rId83"/>
            </p:custDataLst>
          </p:nvPr>
        </p:nvSpPr>
        <p:spPr>
          <a:xfrm>
            <a:off x="8301796" y="2800499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9A6A23"/>
                </a:solidFill>
                <a:latin typeface="Calibri" panose="020F0502020204030204" pitchFamily="34" charset="0"/>
              </a:rPr>
              <a:t>1968</a:t>
            </a:r>
            <a:endParaRPr lang="en-US" sz="1100" b="1" spc="-14">
              <a:solidFill>
                <a:srgbClr val="9A6A23"/>
              </a:solidFill>
              <a:latin typeface="Calibri" panose="020F0502020204030204" pitchFamily="34" charset="0"/>
            </a:endParaRPr>
          </a:p>
        </p:txBody>
      </p:sp>
      <p:sp>
        <p:nvSpPr>
          <p:cNvPr id="22577" name="OTLSHAPE_M_f6144a284130432aa919bea69fa4d4e1_Shape"/>
          <p:cNvSpPr/>
          <p:nvPr>
            <p:custDataLst>
              <p:tags r:id="rId84"/>
            </p:custDataLst>
          </p:nvPr>
        </p:nvSpPr>
        <p:spPr>
          <a:xfrm>
            <a:off x="8373594" y="3670300"/>
            <a:ext cx="152400" cy="177800"/>
          </a:xfrm>
          <a:prstGeom prst="diamond">
            <a:avLst/>
          </a:prstGeom>
          <a:solidFill>
            <a:srgbClr val="DBDCD4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578" name="OTLSHAPE_M_4ec24b4a4d084d7cbae8f75a7eed91a3_Title"/>
          <p:cNvSpPr txBox="1"/>
          <p:nvPr>
            <p:custDataLst>
              <p:tags r:id="rId85"/>
            </p:custDataLst>
          </p:nvPr>
        </p:nvSpPr>
        <p:spPr>
          <a:xfrm>
            <a:off x="7734714" y="3262926"/>
            <a:ext cx="16510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8" smtClean="0">
                <a:solidFill>
                  <a:srgbClr val="1D3233"/>
                </a:solidFill>
                <a:latin typeface="Calibri" panose="020F0502020204030204" pitchFamily="34" charset="0"/>
              </a:rPr>
              <a:t>Designs Chupa Chups logo</a:t>
            </a:r>
            <a:endParaRPr lang="en-US" sz="1200" b="1" spc="-8">
              <a:solidFill>
                <a:srgbClr val="1D3233"/>
              </a:solidFill>
              <a:latin typeface="Calibri" panose="020F0502020204030204" pitchFamily="34" charset="0"/>
            </a:endParaRPr>
          </a:p>
        </p:txBody>
      </p:sp>
      <p:sp>
        <p:nvSpPr>
          <p:cNvPr id="22579" name="OTLSHAPE_M_4ec24b4a4d084d7cbae8f75a7eed91a3_Date"/>
          <p:cNvSpPr txBox="1"/>
          <p:nvPr>
            <p:custDataLst>
              <p:tags r:id="rId86"/>
            </p:custDataLst>
          </p:nvPr>
        </p:nvSpPr>
        <p:spPr>
          <a:xfrm>
            <a:off x="8417317" y="3474381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9A6A23"/>
                </a:solidFill>
                <a:latin typeface="Calibri" panose="020F0502020204030204" pitchFamily="34" charset="0"/>
              </a:rPr>
              <a:t>1969</a:t>
            </a:r>
            <a:endParaRPr lang="en-US" sz="1100" b="1" spc="-14">
              <a:solidFill>
                <a:srgbClr val="9A6A23"/>
              </a:solidFill>
              <a:latin typeface="Calibri" panose="020F0502020204030204" pitchFamily="34" charset="0"/>
            </a:endParaRPr>
          </a:p>
        </p:txBody>
      </p:sp>
      <p:sp>
        <p:nvSpPr>
          <p:cNvPr id="22580" name="OTLSHAPE_M_4ec24b4a4d084d7cbae8f75a7eed91a3_Shape"/>
          <p:cNvSpPr/>
          <p:nvPr>
            <p:custDataLst>
              <p:tags r:id="rId87"/>
            </p:custDataLst>
          </p:nvPr>
        </p:nvSpPr>
        <p:spPr>
          <a:xfrm>
            <a:off x="8489115" y="3670300"/>
            <a:ext cx="152400" cy="177800"/>
          </a:xfrm>
          <a:prstGeom prst="diamond">
            <a:avLst/>
          </a:prstGeom>
          <a:solidFill>
            <a:srgbClr val="DBDCD4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581" name="OTLSHAPE_M_bd4545fdb68d48c8b0aed714044b13ac_Title"/>
          <p:cNvSpPr txBox="1"/>
          <p:nvPr>
            <p:custDataLst>
              <p:tags r:id="rId88"/>
            </p:custDataLst>
          </p:nvPr>
        </p:nvSpPr>
        <p:spPr>
          <a:xfrm>
            <a:off x="5552720" y="1050955"/>
            <a:ext cx="1625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6" smtClean="0">
                <a:solidFill>
                  <a:srgbClr val="1D3233"/>
                </a:solidFill>
                <a:latin typeface="Calibri" panose="020F0502020204030204" pitchFamily="34" charset="0"/>
              </a:rPr>
              <a:t>Works with Christian Dior</a:t>
            </a:r>
            <a:endParaRPr lang="en-US" sz="1200" b="1" spc="-6">
              <a:solidFill>
                <a:srgbClr val="1D3233"/>
              </a:solidFill>
              <a:latin typeface="Calibri" panose="020F0502020204030204" pitchFamily="34" charset="0"/>
            </a:endParaRPr>
          </a:p>
        </p:txBody>
      </p:sp>
      <p:sp>
        <p:nvSpPr>
          <p:cNvPr id="22582" name="OTLSHAPE_M_bd4545fdb68d48c8b0aed714044b13ac_Date"/>
          <p:cNvSpPr txBox="1"/>
          <p:nvPr>
            <p:custDataLst>
              <p:tags r:id="rId89"/>
            </p:custDataLst>
          </p:nvPr>
        </p:nvSpPr>
        <p:spPr>
          <a:xfrm>
            <a:off x="6220507" y="1262410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9A6A23"/>
                </a:solidFill>
                <a:latin typeface="Calibri" panose="020F0502020204030204" pitchFamily="34" charset="0"/>
              </a:rPr>
              <a:t>1950</a:t>
            </a:r>
            <a:endParaRPr lang="en-US" sz="1100" b="1" spc="-14">
              <a:solidFill>
                <a:srgbClr val="9A6A23"/>
              </a:solidFill>
              <a:latin typeface="Calibri" panose="020F0502020204030204" pitchFamily="34" charset="0"/>
            </a:endParaRPr>
          </a:p>
        </p:txBody>
      </p:sp>
      <p:sp>
        <p:nvSpPr>
          <p:cNvPr id="22583" name="OTLSHAPE_M_bd4545fdb68d48c8b0aed714044b13ac_Shape"/>
          <p:cNvSpPr/>
          <p:nvPr>
            <p:custDataLst>
              <p:tags r:id="rId90"/>
            </p:custDataLst>
          </p:nvPr>
        </p:nvSpPr>
        <p:spPr>
          <a:xfrm>
            <a:off x="6292304" y="3670300"/>
            <a:ext cx="152400" cy="177800"/>
          </a:xfrm>
          <a:prstGeom prst="diamond">
            <a:avLst/>
          </a:prstGeom>
          <a:solidFill>
            <a:srgbClr val="DBDCD4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584" name="OTLSHAPE_M_b497d53c17a04f68bfe1c4be4eb18035_Title"/>
          <p:cNvSpPr txBox="1"/>
          <p:nvPr>
            <p:custDataLst>
              <p:tags r:id="rId91"/>
            </p:custDataLst>
          </p:nvPr>
        </p:nvSpPr>
        <p:spPr>
          <a:xfrm>
            <a:off x="1561834" y="6561839"/>
            <a:ext cx="3136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spc="-4" smtClean="0">
                <a:solidFill>
                  <a:srgbClr val="1D3233"/>
                </a:solidFill>
                <a:latin typeface="Calibri" panose="020F0502020204030204" pitchFamily="34" charset="0"/>
              </a:rPr>
              <a:t>Enrolls at the Royal Academy of Fine Arts, Madrid</a:t>
            </a:r>
            <a:endParaRPr lang="en-US" sz="1200" b="1" spc="-4">
              <a:solidFill>
                <a:srgbClr val="1D3233"/>
              </a:solidFill>
              <a:latin typeface="Calibri" panose="020F0502020204030204" pitchFamily="34" charset="0"/>
            </a:endParaRPr>
          </a:p>
        </p:txBody>
      </p:sp>
      <p:sp>
        <p:nvSpPr>
          <p:cNvPr id="22585" name="OTLSHAPE_M_b497d53c17a04f68bfe1c4be4eb18035_Date"/>
          <p:cNvSpPr txBox="1"/>
          <p:nvPr>
            <p:custDataLst>
              <p:tags r:id="rId92"/>
            </p:custDataLst>
          </p:nvPr>
        </p:nvSpPr>
        <p:spPr>
          <a:xfrm>
            <a:off x="2984001" y="6365920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9A6A23"/>
                </a:solidFill>
                <a:latin typeface="Calibri" panose="020F0502020204030204" pitchFamily="34" charset="0"/>
              </a:rPr>
              <a:t>1922</a:t>
            </a:r>
            <a:endParaRPr lang="en-US" sz="1100" b="1" spc="-14">
              <a:solidFill>
                <a:srgbClr val="9A6A23"/>
              </a:solidFill>
              <a:latin typeface="Calibri" panose="020F0502020204030204" pitchFamily="34" charset="0"/>
            </a:endParaRPr>
          </a:p>
        </p:txBody>
      </p:sp>
      <p:sp>
        <p:nvSpPr>
          <p:cNvPr id="22586" name="OTLSHAPE_M_b497d53c17a04f68bfe1c4be4eb18035_Shape"/>
          <p:cNvSpPr/>
          <p:nvPr>
            <p:custDataLst>
              <p:tags r:id="rId93"/>
            </p:custDataLst>
          </p:nvPr>
        </p:nvSpPr>
        <p:spPr>
          <a:xfrm>
            <a:off x="3055799" y="4102100"/>
            <a:ext cx="152400" cy="177800"/>
          </a:xfrm>
          <a:prstGeom prst="diamond">
            <a:avLst/>
          </a:prstGeom>
          <a:solidFill>
            <a:srgbClr val="DBDCD4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587" name="OTLSHAPE_M_2c1833b5a449437b816aeae7ba958e91_Title"/>
          <p:cNvSpPr txBox="1"/>
          <p:nvPr>
            <p:custDataLst>
              <p:tags r:id="rId94"/>
            </p:custDataLst>
          </p:nvPr>
        </p:nvSpPr>
        <p:spPr>
          <a:xfrm>
            <a:off x="2898681" y="4501219"/>
            <a:ext cx="1155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8" smtClean="0">
                <a:solidFill>
                  <a:srgbClr val="1D3233"/>
                </a:solidFill>
                <a:latin typeface="Calibri" panose="020F0502020204030204" pitchFamily="34" charset="0"/>
              </a:rPr>
              <a:t>His first exhibition</a:t>
            </a:r>
            <a:endParaRPr lang="en-US" sz="1200" b="1" spc="-8">
              <a:solidFill>
                <a:srgbClr val="1D3233"/>
              </a:solidFill>
              <a:latin typeface="Calibri" panose="020F0502020204030204" pitchFamily="34" charset="0"/>
            </a:endParaRPr>
          </a:p>
        </p:txBody>
      </p:sp>
      <p:sp>
        <p:nvSpPr>
          <p:cNvPr id="22588" name="OTLSHAPE_M_2c1833b5a449437b816aeae7ba958e91_Date"/>
          <p:cNvSpPr txBox="1"/>
          <p:nvPr>
            <p:custDataLst>
              <p:tags r:id="rId95"/>
            </p:custDataLst>
          </p:nvPr>
        </p:nvSpPr>
        <p:spPr>
          <a:xfrm>
            <a:off x="3330883" y="4305300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9A6A23"/>
                </a:solidFill>
                <a:latin typeface="Calibri" panose="020F0502020204030204" pitchFamily="34" charset="0"/>
              </a:rPr>
              <a:t>1925</a:t>
            </a:r>
            <a:endParaRPr lang="en-US" sz="1100" b="1" spc="-14">
              <a:solidFill>
                <a:srgbClr val="9A6A23"/>
              </a:solidFill>
              <a:latin typeface="Calibri" panose="020F0502020204030204" pitchFamily="34" charset="0"/>
            </a:endParaRPr>
          </a:p>
        </p:txBody>
      </p:sp>
      <p:sp>
        <p:nvSpPr>
          <p:cNvPr id="22589" name="OTLSHAPE_M_2c1833b5a449437b816aeae7ba958e91_Shape"/>
          <p:cNvSpPr/>
          <p:nvPr>
            <p:custDataLst>
              <p:tags r:id="rId96"/>
            </p:custDataLst>
          </p:nvPr>
        </p:nvSpPr>
        <p:spPr>
          <a:xfrm>
            <a:off x="3402680" y="4102100"/>
            <a:ext cx="152400" cy="177800"/>
          </a:xfrm>
          <a:prstGeom prst="diamond">
            <a:avLst/>
          </a:prstGeom>
          <a:solidFill>
            <a:srgbClr val="DBDCD4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590" name="OTLSHAPE_M_2cb51564903544c3bde48b553723a7cb_Title"/>
          <p:cNvSpPr txBox="1"/>
          <p:nvPr>
            <p:custDataLst>
              <p:tags r:id="rId97"/>
            </p:custDataLst>
          </p:nvPr>
        </p:nvSpPr>
        <p:spPr>
          <a:xfrm>
            <a:off x="2955059" y="6076541"/>
            <a:ext cx="2057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4" smtClean="0">
                <a:solidFill>
                  <a:srgbClr val="1D3233"/>
                </a:solidFill>
                <a:latin typeface="Calibri" panose="020F0502020204030204" pitchFamily="34" charset="0"/>
              </a:rPr>
              <a:t>Joins the French Surrealist group</a:t>
            </a:r>
            <a:endParaRPr lang="en-US" sz="1200" b="1" spc="-4">
              <a:solidFill>
                <a:srgbClr val="1D3233"/>
              </a:solidFill>
              <a:latin typeface="Calibri" panose="020F0502020204030204" pitchFamily="34" charset="0"/>
            </a:endParaRPr>
          </a:p>
        </p:txBody>
      </p:sp>
      <p:sp>
        <p:nvSpPr>
          <p:cNvPr id="22591" name="OTLSHAPE_M_2cb51564903544c3bde48b553723a7cb_Date"/>
          <p:cNvSpPr txBox="1"/>
          <p:nvPr>
            <p:custDataLst>
              <p:tags r:id="rId98"/>
            </p:custDataLst>
          </p:nvPr>
        </p:nvSpPr>
        <p:spPr>
          <a:xfrm>
            <a:off x="3842027" y="5880622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9A6A23"/>
                </a:solidFill>
                <a:latin typeface="Calibri" panose="020F0502020204030204" pitchFamily="34" charset="0"/>
              </a:rPr>
              <a:t>1929</a:t>
            </a:r>
            <a:endParaRPr lang="en-US" sz="1100" b="1" spc="-14">
              <a:solidFill>
                <a:srgbClr val="9A6A23"/>
              </a:solidFill>
              <a:latin typeface="Calibri" panose="020F0502020204030204" pitchFamily="34" charset="0"/>
            </a:endParaRPr>
          </a:p>
        </p:txBody>
      </p:sp>
      <p:sp>
        <p:nvSpPr>
          <p:cNvPr id="22592" name="OTLSHAPE_M_2cb51564903544c3bde48b553723a7cb_Shape"/>
          <p:cNvSpPr/>
          <p:nvPr>
            <p:custDataLst>
              <p:tags r:id="rId99"/>
            </p:custDataLst>
          </p:nvPr>
        </p:nvSpPr>
        <p:spPr>
          <a:xfrm>
            <a:off x="3913824" y="4102100"/>
            <a:ext cx="152400" cy="177800"/>
          </a:xfrm>
          <a:prstGeom prst="diamond">
            <a:avLst/>
          </a:prstGeom>
          <a:solidFill>
            <a:srgbClr val="DBDCD4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593" name="OTLSHAPE_M_468606d16b1e454c9eec8ee89c4134a9_Title"/>
          <p:cNvSpPr txBox="1"/>
          <p:nvPr>
            <p:custDataLst>
              <p:tags r:id="rId100"/>
            </p:custDataLst>
          </p:nvPr>
        </p:nvSpPr>
        <p:spPr>
          <a:xfrm>
            <a:off x="3458372" y="5617993"/>
            <a:ext cx="2209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4" smtClean="0">
                <a:solidFill>
                  <a:srgbClr val="1D3233"/>
                </a:solidFill>
                <a:latin typeface="Calibri" panose="020F0502020204030204" pitchFamily="34" charset="0"/>
              </a:rPr>
              <a:t>Banished from the Surrealist group</a:t>
            </a:r>
            <a:endParaRPr lang="en-US" sz="1200" b="1" spc="-4">
              <a:solidFill>
                <a:srgbClr val="1D3233"/>
              </a:solidFill>
              <a:latin typeface="Calibri" panose="020F0502020204030204" pitchFamily="34" charset="0"/>
            </a:endParaRPr>
          </a:p>
        </p:txBody>
      </p:sp>
      <p:sp>
        <p:nvSpPr>
          <p:cNvPr id="22594" name="OTLSHAPE_M_468606d16b1e454c9eec8ee89c4134a9_Date"/>
          <p:cNvSpPr txBox="1"/>
          <p:nvPr>
            <p:custDataLst>
              <p:tags r:id="rId101"/>
            </p:custDataLst>
          </p:nvPr>
        </p:nvSpPr>
        <p:spPr>
          <a:xfrm>
            <a:off x="4419635" y="5422074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9A6A23"/>
                </a:solidFill>
                <a:latin typeface="Calibri" panose="020F0502020204030204" pitchFamily="34" charset="0"/>
              </a:rPr>
              <a:t>1934</a:t>
            </a:r>
            <a:endParaRPr lang="en-US" sz="1100" b="1" spc="-14">
              <a:solidFill>
                <a:srgbClr val="9A6A23"/>
              </a:solidFill>
              <a:latin typeface="Calibri" panose="020F0502020204030204" pitchFamily="34" charset="0"/>
            </a:endParaRPr>
          </a:p>
        </p:txBody>
      </p:sp>
      <p:sp>
        <p:nvSpPr>
          <p:cNvPr id="22595" name="OTLSHAPE_M_468606d16b1e454c9eec8ee89c4134a9_Shape"/>
          <p:cNvSpPr/>
          <p:nvPr>
            <p:custDataLst>
              <p:tags r:id="rId102"/>
            </p:custDataLst>
          </p:nvPr>
        </p:nvSpPr>
        <p:spPr>
          <a:xfrm>
            <a:off x="4491432" y="4102100"/>
            <a:ext cx="152400" cy="177800"/>
          </a:xfrm>
          <a:prstGeom prst="diamond">
            <a:avLst/>
          </a:prstGeom>
          <a:solidFill>
            <a:srgbClr val="DBDCD4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596" name="OTLSHAPE_M_e2859a7fec4747088e613dd41a2fef56_Title"/>
          <p:cNvSpPr txBox="1"/>
          <p:nvPr>
            <p:custDataLst>
              <p:tags r:id="rId103"/>
            </p:custDataLst>
          </p:nvPr>
        </p:nvSpPr>
        <p:spPr>
          <a:xfrm>
            <a:off x="3969225" y="4997492"/>
            <a:ext cx="2247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4" smtClean="0">
                <a:solidFill>
                  <a:srgbClr val="1D3233"/>
                </a:solidFill>
                <a:latin typeface="Calibri" panose="020F0502020204030204" pitchFamily="34" charset="0"/>
              </a:rPr>
              <a:t>Debuts his Dream of Venus pavilion</a:t>
            </a:r>
            <a:endParaRPr lang="en-US" sz="1200" b="1" spc="-4">
              <a:solidFill>
                <a:srgbClr val="1D3233"/>
              </a:solidFill>
              <a:latin typeface="Calibri" panose="020F0502020204030204" pitchFamily="34" charset="0"/>
            </a:endParaRPr>
          </a:p>
        </p:txBody>
      </p:sp>
      <p:sp>
        <p:nvSpPr>
          <p:cNvPr id="22597" name="OTLSHAPE_M_e2859a7fec4747088e613dd41a2fef56_Date"/>
          <p:cNvSpPr txBox="1"/>
          <p:nvPr>
            <p:custDataLst>
              <p:tags r:id="rId104"/>
            </p:custDataLst>
          </p:nvPr>
        </p:nvSpPr>
        <p:spPr>
          <a:xfrm>
            <a:off x="4949136" y="4801574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9A6A23"/>
                </a:solidFill>
                <a:latin typeface="Calibri" panose="020F0502020204030204" pitchFamily="34" charset="0"/>
              </a:rPr>
              <a:t>1939</a:t>
            </a:r>
            <a:endParaRPr lang="en-US" sz="1100" b="1" spc="-14">
              <a:solidFill>
                <a:srgbClr val="9A6A23"/>
              </a:solidFill>
              <a:latin typeface="Calibri" panose="020F0502020204030204" pitchFamily="34" charset="0"/>
            </a:endParaRPr>
          </a:p>
        </p:txBody>
      </p:sp>
      <p:sp>
        <p:nvSpPr>
          <p:cNvPr id="22598" name="OTLSHAPE_M_e2859a7fec4747088e613dd41a2fef56_Shape"/>
          <p:cNvSpPr/>
          <p:nvPr>
            <p:custDataLst>
              <p:tags r:id="rId105"/>
            </p:custDataLst>
          </p:nvPr>
        </p:nvSpPr>
        <p:spPr>
          <a:xfrm>
            <a:off x="5020933" y="4102100"/>
            <a:ext cx="152400" cy="177800"/>
          </a:xfrm>
          <a:prstGeom prst="diamond">
            <a:avLst/>
          </a:prstGeom>
          <a:solidFill>
            <a:srgbClr val="DBDCD4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599" name="OTLSHAPE_M_7cfc486106024101b20a61fa4cb0d30e_Title"/>
          <p:cNvSpPr txBox="1"/>
          <p:nvPr>
            <p:custDataLst>
              <p:tags r:id="rId106"/>
            </p:custDataLst>
          </p:nvPr>
        </p:nvSpPr>
        <p:spPr>
          <a:xfrm>
            <a:off x="4552030" y="4501219"/>
            <a:ext cx="17780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6" smtClean="0">
                <a:solidFill>
                  <a:srgbClr val="1D3233"/>
                </a:solidFill>
                <a:latin typeface="Calibri" panose="020F0502020204030204" pitchFamily="34" charset="0"/>
              </a:rPr>
              <a:t>Publishes his autobiography</a:t>
            </a:r>
            <a:endParaRPr lang="en-US" sz="1200" b="1" spc="-6">
              <a:solidFill>
                <a:srgbClr val="1D3233"/>
              </a:solidFill>
              <a:latin typeface="Calibri" panose="020F0502020204030204" pitchFamily="34" charset="0"/>
            </a:endParaRPr>
          </a:p>
        </p:txBody>
      </p:sp>
      <p:sp>
        <p:nvSpPr>
          <p:cNvPr id="22600" name="OTLSHAPE_M_7cfc486106024101b20a61fa4cb0d30e_Date"/>
          <p:cNvSpPr txBox="1"/>
          <p:nvPr>
            <p:custDataLst>
              <p:tags r:id="rId107"/>
            </p:custDataLst>
          </p:nvPr>
        </p:nvSpPr>
        <p:spPr>
          <a:xfrm>
            <a:off x="5296017" y="4305300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9A6A23"/>
                </a:solidFill>
                <a:latin typeface="Calibri" panose="020F0502020204030204" pitchFamily="34" charset="0"/>
              </a:rPr>
              <a:t>1942</a:t>
            </a:r>
            <a:endParaRPr lang="en-US" sz="1100" b="1" spc="-14">
              <a:solidFill>
                <a:srgbClr val="9A6A23"/>
              </a:solidFill>
              <a:latin typeface="Calibri" panose="020F0502020204030204" pitchFamily="34" charset="0"/>
            </a:endParaRPr>
          </a:p>
        </p:txBody>
      </p:sp>
      <p:sp>
        <p:nvSpPr>
          <p:cNvPr id="22601" name="OTLSHAPE_M_7cfc486106024101b20a61fa4cb0d30e_Shape"/>
          <p:cNvSpPr/>
          <p:nvPr>
            <p:custDataLst>
              <p:tags r:id="rId108"/>
            </p:custDataLst>
          </p:nvPr>
        </p:nvSpPr>
        <p:spPr>
          <a:xfrm>
            <a:off x="5367815" y="4102100"/>
            <a:ext cx="152400" cy="177800"/>
          </a:xfrm>
          <a:prstGeom prst="diamond">
            <a:avLst/>
          </a:prstGeom>
          <a:solidFill>
            <a:srgbClr val="DBDCD4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602" name="OTLSHAPE_M_763ae21e5c2d4718a1ae1715dfac2963_Title"/>
          <p:cNvSpPr txBox="1"/>
          <p:nvPr>
            <p:custDataLst>
              <p:tags r:id="rId109"/>
            </p:custDataLst>
          </p:nvPr>
        </p:nvSpPr>
        <p:spPr>
          <a:xfrm>
            <a:off x="7409280" y="4997492"/>
            <a:ext cx="2387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spc="-4" smtClean="0">
                <a:solidFill>
                  <a:srgbClr val="1D3333"/>
                </a:solidFill>
                <a:latin typeface="Calibri" panose="020F0502020204030204" pitchFamily="34" charset="0"/>
              </a:rPr>
              <a:t>Works on the Eurovision ad campaign</a:t>
            </a:r>
            <a:endParaRPr lang="en-US" sz="1200" b="1" spc="-4">
              <a:solidFill>
                <a:srgbClr val="1D3333"/>
              </a:solidFill>
              <a:latin typeface="Calibri" panose="020F0502020204030204" pitchFamily="34" charset="0"/>
            </a:endParaRPr>
          </a:p>
        </p:txBody>
      </p:sp>
      <p:sp>
        <p:nvSpPr>
          <p:cNvPr id="22603" name="OTLSHAPE_M_763ae21e5c2d4718a1ae1715dfac2963_Date"/>
          <p:cNvSpPr txBox="1"/>
          <p:nvPr>
            <p:custDataLst>
              <p:tags r:id="rId110"/>
            </p:custDataLst>
          </p:nvPr>
        </p:nvSpPr>
        <p:spPr>
          <a:xfrm>
            <a:off x="8456247" y="4801573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9A6A23"/>
                </a:solidFill>
                <a:latin typeface="Calibri" panose="020F0502020204030204" pitchFamily="34" charset="0"/>
              </a:rPr>
              <a:t>1969</a:t>
            </a:r>
            <a:endParaRPr lang="en-US" sz="1100" b="1" spc="-14">
              <a:solidFill>
                <a:srgbClr val="9A6A23"/>
              </a:solidFill>
              <a:latin typeface="Calibri" panose="020F0502020204030204" pitchFamily="34" charset="0"/>
            </a:endParaRPr>
          </a:p>
        </p:txBody>
      </p:sp>
      <p:sp>
        <p:nvSpPr>
          <p:cNvPr id="22604" name="OTLSHAPE_M_763ae21e5c2d4718a1ae1715dfac2963_Shape"/>
          <p:cNvSpPr/>
          <p:nvPr>
            <p:custDataLst>
              <p:tags r:id="rId111"/>
            </p:custDataLst>
          </p:nvPr>
        </p:nvSpPr>
        <p:spPr>
          <a:xfrm>
            <a:off x="8528044" y="4102100"/>
            <a:ext cx="152400" cy="177800"/>
          </a:xfrm>
          <a:prstGeom prst="diamond">
            <a:avLst/>
          </a:prstGeom>
          <a:solidFill>
            <a:srgbClr val="DBDCD4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605" name="OTLSHAPE_M_872f67a230424125b76baf14b3890ab6_Title"/>
          <p:cNvSpPr txBox="1"/>
          <p:nvPr>
            <p:custDataLst>
              <p:tags r:id="rId112"/>
            </p:custDataLst>
          </p:nvPr>
        </p:nvSpPr>
        <p:spPr>
          <a:xfrm>
            <a:off x="8895286" y="4552738"/>
            <a:ext cx="2336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4" smtClean="0">
                <a:solidFill>
                  <a:srgbClr val="1D3233"/>
                </a:solidFill>
                <a:latin typeface="Calibri" panose="020F0502020204030204" pitchFamily="34" charset="0"/>
              </a:rPr>
              <a:t>Ranked as marquess by King of Spain</a:t>
            </a:r>
            <a:endParaRPr lang="en-US" sz="1200" b="1" spc="-4">
              <a:solidFill>
                <a:srgbClr val="1D3233"/>
              </a:solidFill>
              <a:latin typeface="Calibri" panose="020F0502020204030204" pitchFamily="34" charset="0"/>
            </a:endParaRPr>
          </a:p>
        </p:txBody>
      </p:sp>
      <p:sp>
        <p:nvSpPr>
          <p:cNvPr id="22606" name="OTLSHAPE_M_872f67a230424125b76baf14b3890ab6_Date"/>
          <p:cNvSpPr txBox="1"/>
          <p:nvPr>
            <p:custDataLst>
              <p:tags r:id="rId113"/>
            </p:custDataLst>
          </p:nvPr>
        </p:nvSpPr>
        <p:spPr>
          <a:xfrm>
            <a:off x="9920049" y="4356819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9A6A23"/>
                </a:solidFill>
                <a:latin typeface="Calibri" panose="020F0502020204030204" pitchFamily="34" charset="0"/>
              </a:rPr>
              <a:t>1982</a:t>
            </a:r>
            <a:endParaRPr lang="en-US" sz="1100" b="1" spc="-14">
              <a:solidFill>
                <a:srgbClr val="9A6A23"/>
              </a:solidFill>
              <a:latin typeface="Calibri" panose="020F0502020204030204" pitchFamily="34" charset="0"/>
            </a:endParaRPr>
          </a:p>
        </p:txBody>
      </p:sp>
      <p:sp>
        <p:nvSpPr>
          <p:cNvPr id="22607" name="OTLSHAPE_M_872f67a230424125b76baf14b3890ab6_Shape"/>
          <p:cNvSpPr/>
          <p:nvPr>
            <p:custDataLst>
              <p:tags r:id="rId114"/>
            </p:custDataLst>
          </p:nvPr>
        </p:nvSpPr>
        <p:spPr>
          <a:xfrm>
            <a:off x="9991846" y="4102100"/>
            <a:ext cx="152400" cy="177800"/>
          </a:xfrm>
          <a:prstGeom prst="diamond">
            <a:avLst/>
          </a:prstGeom>
          <a:solidFill>
            <a:srgbClr val="DBDCD4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608" name="OTLSHAPE_M_d26f11671d0d42d487d987d655cc5e39_Title"/>
          <p:cNvSpPr txBox="1"/>
          <p:nvPr>
            <p:custDataLst>
              <p:tags r:id="rId115"/>
            </p:custDataLst>
          </p:nvPr>
        </p:nvSpPr>
        <p:spPr>
          <a:xfrm>
            <a:off x="10210795" y="5617993"/>
            <a:ext cx="1257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4" smtClean="0">
                <a:solidFill>
                  <a:srgbClr val="1D3233"/>
                </a:solidFill>
                <a:latin typeface="Calibri" panose="020F0502020204030204" pitchFamily="34" charset="0"/>
              </a:rPr>
              <a:t>Dies of heart failure</a:t>
            </a:r>
            <a:endParaRPr lang="en-US" sz="1200" b="1" spc="-4">
              <a:solidFill>
                <a:srgbClr val="1D3233"/>
              </a:solidFill>
              <a:latin typeface="Calibri" panose="020F0502020204030204" pitchFamily="34" charset="0"/>
            </a:endParaRPr>
          </a:p>
        </p:txBody>
      </p:sp>
      <p:sp>
        <p:nvSpPr>
          <p:cNvPr id="22609" name="OTLSHAPE_M_d26f11671d0d42d487d987d655cc5e39_Date"/>
          <p:cNvSpPr txBox="1"/>
          <p:nvPr>
            <p:custDataLst>
              <p:tags r:id="rId116"/>
            </p:custDataLst>
          </p:nvPr>
        </p:nvSpPr>
        <p:spPr>
          <a:xfrm>
            <a:off x="10479653" y="5422074"/>
            <a:ext cx="723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 smtClean="0">
                <a:solidFill>
                  <a:srgbClr val="9A6A23"/>
                </a:solidFill>
                <a:latin typeface="Calibri" panose="020F0502020204030204" pitchFamily="34" charset="0"/>
              </a:rPr>
              <a:t>Jan 23, 1989</a:t>
            </a:r>
            <a:endParaRPr lang="en-US" sz="1100" b="1" spc="-6">
              <a:solidFill>
                <a:srgbClr val="9A6A23"/>
              </a:solidFill>
              <a:latin typeface="Calibri" panose="020F0502020204030204" pitchFamily="34" charset="0"/>
            </a:endParaRPr>
          </a:p>
        </p:txBody>
      </p:sp>
      <p:sp>
        <p:nvSpPr>
          <p:cNvPr id="22610" name="OTLSHAPE_M_d26f11671d0d42d487d987d655cc5e39_Shape"/>
          <p:cNvSpPr/>
          <p:nvPr>
            <p:custDataLst>
              <p:tags r:id="rId117"/>
            </p:custDataLst>
          </p:nvPr>
        </p:nvSpPr>
        <p:spPr>
          <a:xfrm>
            <a:off x="10766949" y="4102100"/>
            <a:ext cx="152400" cy="177800"/>
          </a:xfrm>
          <a:prstGeom prst="diamond">
            <a:avLst/>
          </a:prstGeom>
          <a:solidFill>
            <a:srgbClr val="DBDCD4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2467100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Q3VsdHVyZUluZm9OYW1lIjoiZW4tVVMiLCJTdHlsZU5hbWUiOm51bGwsIlZlcnNpb24iOnsiJGlkIjoiMiIsIlZlcnNpb24iOiIzLjEuMiIsIk9yaWdpbmFsQXNzZW1ibHlWZXJzaW9uIjoiMy4yMy4wMC4wMCIsIkVkaXRpb24iOiJQbHVzIiwiSXNQbHVzRWRpdGlvbiI6dHJ1ZX0sIkVmZmVjdCI6MSwiU3R5bGUiOnsiJGlkIjoiMyIsIlRpbWViYW5kU3R5bGUiOnsiJGlkIjoiNCIsIlNjYWxlTWFya2luZyI6MCwiU2hhcGUiOjEzLCJTaGFwZVN0eWxlIjp7IiRpZCI6IjUiLCJNYXJnaW4iOnsiJGlkIjoiNiIsIlRvcCI6MCwiTGVmdCI6MTAsIlJpZ2h0IjoxMCwiQm90dG9tIjowfSwiUGFkZGluZyI6eyIkaWQiOiI3IiwiVG9wIjo1LCJMZWZ0IjoxMywiUmlnaHQiOjEzLCJCb3R0b20iOjV9LCJCYWNrZ3JvdW5kIjp7IiRpZCI6IjgiLCJDb2xvciI6eyIkaWQiOiI5IiwiQSI6MjIxLCJSIjo4OSwiRyI6ODUsIkIiOjYyfX0sIklzVmlzaWJsZSI6dHJ1ZSwiV2lkdGgiOjg1OC4wLCJIZWlnaHQiOjMwLjAsIkJvcmRlclN0eWxlIjp7IiRpZCI6IjEwIiwiTGluZUNvbG9yIjp7IiRpZCI6IjExIiwiJHR5cGUiOiJOTFJFLkNvbW1vbi5Eb20uU29saWRDb2xvckJydXNoLCBOTFJFLkNvbW1vbiIsIkNvbG9yIjp7IiRpZCI6IjEyIiwiQSI6MjU1LCJSIjoyNTUsIkciOjAsIkIiOjB9fSwiTGluZVdlaWdodCI6MC4wLCJMaW5lVHlwZSI6MCwiUGFyZW50U3R5bGUiOm51bGx9LCJQYXJlbnRTdHlsZSI6bnVsbH0sIlJpZ2h0RW5kQ2Fwc1N0eWxlIjp7IiRpZCI6IjEzIiwiRm9udFNldHRpbmdzIjp7IiRpZCI6IjE0IiwiRm9udFNpemUiOjE4LCJGb250TmFtZSI6IkNhbGlicmkiLCJJc0JvbGQiOnRydWUsIklzSXRhbGljIjpmYWxzZSwiSXNVbmRlcmxpbmVkIjpmYWxzZSwiUGFyZW50U3R5bGUiOm51bGx9LCJBdXRvU2l6ZSI6MCwiRm9yZWdyb3VuZCI6eyIkaWQiOiIxNSIsIkNvbG9yIjp7IiRpZCI6IjE2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TciLCJUb3AiOjAsIkxlZnQiOjAsIlJpZ2h0IjoyMCwiQm90dG9tIjowfSwiUGFkZGluZyI6eyIkaWQiOiIxOCIsIlRvcCI6MCwiTGVmdCI6MCwiUmlnaHQiOjAsIkJvdHRvbSI6MH0sIkJhY2tncm91bmQiOnsiJGlkIjoiMTkiLCJDb2xvciI6eyIkaWQiOiIyMCIsIkEiOjI1NSwiUiI6MjU1LCJHIjoyNTUsIkIiOjI1NX19LCJJc1Zpc2libGUiOnRydWUsIldpZHRoIjowLjAsIkhlaWdodCI6MC4wLCJCb3JkZXJTdHlsZSI6bnVsbCwiUGFyZW50U3R5bGUiOm51bGx9LCJMZWZ0RW5kQ2Fwc1N0eWxlIjp7IiRpZCI6IjIxIiwiRm9udFNldHRpbmdzIjp7IiRpZCI6IjIyIiwiRm9udFNpemUiOjE4LCJGb250TmFtZSI6IkNhbGlicmkiLCJJc0JvbGQiOnRydWUsIklzSXRhbGljIjpmYWxzZSwiSXNVbmRlcmxpbmVkIjpmYWxzZSwiUGFyZW50U3R5bGUiOm51bGx9LCJBdXRvU2l6ZSI6MCwiRm9yZWdyb3VuZCI6eyIkaWQiOiIyMyIsIkNvbG9yIjp7IiRpZCI6IjI0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yNSIsIlRvcCI6MCwiTGVmdCI6MjAsIlJpZ2h0IjowLCJCb3R0b20iOjB9LCJQYWRkaW5nIjp7IiRpZCI6IjI2IiwiVG9wIjowLCJMZWZ0IjowLCJSaWdodCI6MCwiQm90dG9tIjowfSwiQmFja2dyb3VuZCI6eyIkaWQiOiIyNyIsIkNvbG9yIjp7IiRpZCI6IjI4IiwiQSI6MCwiUiI6MCwiRyI6MCwiQiI6MH19LCJJc1Zpc2libGUiOmZhbHNlLCJXaWR0aCI6MC4wLCJIZWlnaHQiOjAuMCwiQm9yZGVyU3R5bGUiOm51bGwsIlBhcmVudFN0eWxlIjpudWxsfSwiVG9kYXlUZXh0U3R5bGUiOnsiJGlkIjoiMjkiLCJGb250U2V0dGluZ3MiOnsiJGlkIjoiMzAiLCJGb250U2l6ZSI6MTIsIkZvbnROYW1lIjoiQ2FsaWJyaSIsIklzQm9sZCI6ZmFsc2UsIklzSXRhbGljIjpmYWxzZSwiSXNVbmRlcmxpbmVkIjpmYWxzZSwiUGFyZW50U3R5bGUiOm51bGx9LCJBdXRvU2l6ZSI6MCwiRm9yZWdyb3VuZCI6eyIkaWQiOiIzMSIsIkNvbG9yIjp7IiRpZCI6IjMy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MzIiwiVG9wIjowLCJMZWZ0IjowLCJSaWdodCI6MCwiQm90dG9tIjowfSwiUGFkZGluZyI6eyIkaWQiOiIzNCIsIlRvcCI6MCwiTGVmdCI6MCwiUmlnaHQiOjAsIkJvdHRvbSI6MH0sIkJhY2tncm91bmQiOnsiJGlkIjoiMzUiLCJDb2xvciI6eyIkcmVmIjoiMjgifX0sIklzVmlzaWJsZSI6dHJ1ZSwiV2lkdGgiOjAuMCwiSGVpZ2h0IjowLjAsIkJvcmRlclN0eWxlIjpudWxsLCJQYXJlbnRTdHlsZSI6bnVsbH0sIlRvZGF5TWFya2VyU3R5bGUiOnsiJGlkIjoiMzYiLCJNYXJnaW4iOnsiJGlkIjoiMzciLCJUb3AiOjAsIkxlZnQiOjAsIlJpZ2h0IjowLCJCb3R0b20iOjB9LCJQYWRkaW5nIjp7IiRpZCI6IjM4IiwiVG9wIjowLCJMZWZ0IjowLCJSaWdodCI6MCwiQm90dG9tIjowfSwiQmFja2dyb3VuZCI6eyIkaWQiOiIzOSIsIkNvbG9yIjp7IiRpZCI6IjQwIiwiQSI6MjU1LCJSIjoyNTUsIkciOjAsIkIiOjB9fSwiSXNWaXNpYmxlIjp0cnVlLCJXaWR0aCI6MC4wLCJIZWlnaHQiOjAuMCwiQm9yZGVyU3R5bGUiOm51bGwsIlBhcmVudFN0eWxlIjpudWxsfSwiU2NhbGVTdHlsZSI6eyIkaWQiOiI0MSIsIlNob3dTZWdtZW50U2VwYXJhdG9ycyI6dHJ1ZSwiU2VnbWVudFNlcGFyYXRvck9wYWNpdHkiOjMwLCJGb250U2V0dGluZ3MiOnsiJGlkIjoiNDIiLCJGb250U2l6ZSI6MTIsIkZvbnROYW1lIjoiQ2FsaWJyaSIsIklzQm9sZCI6ZmFsc2UsIklzSXRhbGljIjpmYWxzZSwiSXNVbmRlcmxpbmVkIjpmYWxzZSwiUGFyZW50U3R5bGUiOm51bGx9LCJBdXRvU2l6ZSI6MCwiRm9yZWdyb3VuZCI6eyIkaWQiOiI0MyIsIkNvbG9yIjp7IiRpZCI6IjQ0IiwiQSI6MjU1LCJSIjoyMzQsIkciOjIzNiwiQiI6MjI4fX0sIk1heFdpZHRoIjoyMDAuMCwiTWF4SGVpZ2h0IjoiSW5maW5pdHkiLCJTbWFydEZvcmVncm91bmRJc0FjdGl2ZSI6ZmFsc2UsIkhvcml6b250YWxBbGlnbm1lbnQiOjAsIlZlcnRpY2FsQWxpZ25tZW50IjoxLCJTbWFydEZvcmVncm91bmQiOm51bGwsIkJhY2tncm91bmRGaWxsVHlwZSI6MCwiTWFyZ2luIjp7IiRpZCI6IjQ1IiwiVG9wIjowLCJMZWZ0Ijo1LCJSaWdodCI6MCwiQm90dG9tIjowfSwiUGFkZGluZyI6eyIkaWQiOiI0NiIsIlRvcCI6MCwiTGVmdCI6MCwiUmlnaHQiOjAsIkJvdHRvbSI6MH0sIkJhY2tncm91bmQiOnsiJGlkIjoiNDciLCJDb2xvciI6eyIkcmVmIjoiMjgifX0sIklzVmlzaWJsZSI6dHJ1ZSwiV2lkdGgiOjAuMCwiSGVpZ2h0IjowLjAsIkJvcmRlclN0eWxlIjpudWxsLCJQYXJlbnRTdHlsZSI6bnVsbH0sIkVsYXBzZWRUaW1lQmFja2dyb3VuZCI6eyIkaWQiOiI0OCIsIkNvbG9yIjp7IiRpZCI6IjQ5IiwiQSI6NzcsIlIiOjI1NSwiRyI6MCwiQiI6MH19LCJBcHBlbmRZZWFyT25ZZWFyQ2hhbmdlIjp0cnVlLCJFbGFwc2VkVGltZUZvcm1hdCI6MSwiVG9kYXlNYXJrZXJQb3NpdGlvbiI6MywiUXVpY2tQb3NpdGlvbiI6MywiQWJzb2x1dGVQb3NpdGlvbiI6Mjk4LjAsIk1hcmdpbiI6eyIkaWQiOiI1MCIsIlRvcCI6MCwiTGVmdCI6MTAsIlJpZ2h0IjoxMCwiQm90dG9tIjowfSwiUGFkZGluZyI6eyIkaWQiOiI1MSIsIlRvcCI6MCwiTGVmdCI6MCwiUmlnaHQiOjAsIkJvdHRvbSI6MH0sIkJhY2tncm91bmQiOnsiJGlkIjoiNTIiLCJDb2xvciI6eyIkaWQiOiI1MyIsIkEiOjI1NSwiUiI6MTE1LCJHIjoxMTUsIkIiOjExNX19LCJJc1Zpc2libGUiOnRydWUsIldpZHRoIjowLjAsIkhlaWdodCI6MC4wLCJCb3JkZXJTdHlsZSI6bnVsbCwiUGFyZW50U3R5bGUiOm51bGx9LCJEZWZhdWx0TWlsZXN0b25lU3R5bGUiOnsiJGlkIjoiNTQiLCJTaGFwZSI6MSwiQ29ubmVjdG9yTWFyZ2luIjp7IiRpZCI6IjU1IiwiVG9wIjowLCJMZWZ0IjoyLCJSaWdodCI6MiwiQm90dG9tIjowfSwiQ29ubmVjdG9yU3R5bGUiOnsiJGlkIjoiNTYiLCJMaW5lQ29sb3IiOnsiJGlkIjoiNTciLCIkdHlwZSI6Ik5MUkUuQ29tbW9uLkRvbS5Tb2xpZENvbG9yQnJ1c2gsIE5MUkUuQ29tbW9uIiwiQ29sb3IiOnsiJGlkIjoiNTgiLCJBIjoyNTUsIlIiOjIxOSwiRyI6MjIwLCJCIjoyMTJ9fSwiTGluZVdlaWdodCI6MS4wLCJMaW5lVHlwZSI6MCwiUGFyZW50U3R5bGUiOm51bGx9LCJJc0JlbG93VGltZWJhbmQiOmZhbHNlLCJIaWRlRGF0ZSI6ZmFsc2UsIlNoYXBlU2l6ZSI6MCwiU3BhY2luZyI6Mi4wLCJQYWRkaW5nIjp7IiRpZCI6IjU5IiwiVG9wIjo3LCJMZWZ0IjozLCJSaWdodCI6MCwiQm90dG9tIjoyfSwiU2hhcGVTdHlsZSI6eyIkaWQiOiI2MCIsIk1hcmdpbiI6eyIkaWQiOiI2MSIsIlRvcCI6MCwiTGVmdCI6MCwiUmlnaHQiOjAsIkJvdHRvbSI6MH0sIlBhZGRpbmciOnsiJGlkIjoiNjIiLCJUb3AiOjAsIkxlZnQiOjAsIlJpZ2h0IjowLCJCb3R0b20iOjB9LCJCYWNrZ3JvdW5kIjp7IiRpZCI6IjYzIiwiQ29sb3IiOnsiJGlkIjoiNjQiLCJBIjoyNTUsIlIiOjAsIkciOjExNCwiQiI6MTg4fX0sIklzVmlzaWJsZSI6dHJ1ZSwiV2lkdGgiOjEyLjAsIkhlaWdodCI6MTQuMCwiQm9yZGVyU3R5bGUiOnsiJGlkIjoiNjUiLCJMaW5lQ29sb3IiOnsiJGlkIjoiNjYiLCIkdHlwZSI6Ik5MUkUuQ29tbW9uLkRvbS5Tb2xpZENvbG9yQnJ1c2gsIE5MUkUuQ29tbW9uIiwiQ29sb3IiOnsiJGlkIjoiNjciLCJBIjoyNTUsIlIiOjI1NSwiRyI6MCwiQiI6MH19LCJMaW5lV2VpZ2h0IjowLjAsIkxpbmVUeXBlIjowLCJQYXJlbnRTdHlsZSI6bnVsbH0sIlBhcmVudFN0eWxlIjpudWxsfSwiVGl0bGVTdHlsZSI6eyIkaWQiOiI2OCIsIkZvbnRTZXR0aW5ncyI6eyIkaWQiOiI2OSIsIkZvbnRTaXplIjoxMiwiRm9udE5hbWUiOiJDYWxpYnJpIiwiSXNCb2xkIjp0cnVlLCJJc0l0YWxpYyI6ZmFsc2UsIklzVW5kZXJsaW5lZCI6ZmFsc2UsIlBhcmVudFN0eWxlIjpudWxsfSwiQXV0b1NpemUiOjAsIkZvcmVncm91bmQiOnsiJGlkIjoiNzAiLCJDb2xvciI6eyIkaWQiOiI3MS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3MiIsIlRvcCI6MCwiTGVmdCI6MCwiUmlnaHQiOjAsIkJvdHRvbSI6MH0sIlBhZGRpbmciOnsiJGlkIjoiNzMiLCJUb3AiOjAsIkxlZnQiOjAsIlJpZ2h0IjowLCJCb3R0b20iOjB9LCJCYWNrZ3JvdW5kIjp7IiRpZCI6Ijc0IiwiQ29sb3IiOnsiJHJlZiI6IjI4In19LCJJc1Zpc2libGUiOnRydWUsIldpZHRoIjowLjAsIkhlaWdodCI6MC4wLCJCb3JkZXJTdHlsZSI6bnVsbCwiUGFyZW50U3R5bGUiOm51bGx9LCJEYXRlU3R5bGUiOnsiJGlkIjoiNzUiLCJGb250U2V0dGluZ3MiOnsiJGlkIjoiNzYiLCJGb250U2l6ZSI6MTEsIkZvbnROYW1lIjoiQ2FsaWJyaSIsIklzQm9sZCI6dHJ1ZSwiSXNJdGFsaWMiOmZhbHNlLCJJc1VuZGVybGluZWQiOmZhbHNlLCJQYXJlbnRTdHlsZSI6bnVsbH0sIkF1dG9TaXplIjowLCJGb3JlZ3JvdW5kIjp7IiRpZCI6Ijc3IiwiQ29sb3IiOnsiJGlkIjoiNzgiLCJBIjoyNTUsIlIiOjE1NCwiRyI6MTA2LCJCIjozNX19LCJNYXhXaWR0aCI6MjAwLjAsIk1heEhlaWdodCI6IkluZmluaXR5IiwiU21hcnRGb3JlZ3JvdW5kSXNBY3RpdmUiOmZhbHNlLCJIb3Jpem9udGFsQWxpZ25tZW50IjowLCJWZXJ0aWNhbEFsaWdubWVudCI6MCwiU21hcnRGb3JlZ3JvdW5kIjpudWxsLCJCYWNrZ3JvdW5kRmlsbFR5cGUiOjAsIk1hcmdpbiI6eyIkaWQiOiI3OSIsIlRvcCI6MCwiTGVmdCI6MCwiUmlnaHQiOjAsIkJvdHRvbSI6MH0sIlBhZGRpbmciOnsiJGlkIjoiODAiLCJUb3AiOjAsIkxlZnQiOjAsIlJpZ2h0IjowLCJCb3R0b20iOjB9LCJCYWNrZ3JvdW5kIjp7IiRpZCI6IjgxIiwiQ29sb3IiOnsiJHJlZiI6IjI4In19LCJJc1Zpc2libGUiOnRydWUsIldpZHRoIjowLjAsIkhlaWdodCI6MC4wLCJCb3JkZXJTdHlsZSI6bnVsbCwiUGFyZW50U3R5bGUiOm51bGx9LCJEYXRlRm9ybWF0Ijp7IiRpZCI6IjgyIiwiRm9ybWF0U3RyaW5nIjoieXl5eSIsIlNlcGFyYXRvciI6Ii8iLCJVc2VJbnRlcm5hdGlvbmFsRGF0ZUZvcm1hdCI6ZmFsc2UsIkRhdGVJc1Zpc2libGUiOnRydWUsIlRpbWVJc1Zpc2libGUiOmZhbHNlLCJIb3VyRGlnaXRzIjoxLCJBbVBtRGVzaWduYXRvciI6MiwiVHJpbTAwTWludXRlcyI6ZmFsc2UsIkxhc3RLbm93blZpc2liaWxpdHlTdGF0ZSI6eyIkaWQiOiI4MyIsIkRhdGVQYXJ0SXNWaXNpYmxlIjp0cnVlLCJUaW1lUGFydElzVmlzaWJsZSI6ZmFsc2V9fSwiSXNWaXNpYmxlIjp0cnVlLCJQYXJlbnRTdHlsZSI6bnVsbH0sIkRlZmF1bHRUYXNrU3R5bGUiOnsiJGlkIjoiODQiLCJTaGFwZSI6MiwiU2hhcGVUaGlja25lc3MiOjAsIkR1cmF0aW9uRm9ybWF0IjowLCJJbmNsdWRlTm9uV29ya2luZ0RheXNJbkR1cmF0aW9uIjpmYWxzZSwiUGVyY2VudGFnZUNvbXBsZXRlU3R5bGUiOnsiJGlkIjoiODUiLCJGb250U2V0dGluZ3MiOnsiJGlkIjoiODYiLCJGb250U2l6ZSI6MTAsIkZvbnROYW1lIjoiQ2FsaWJyaSIsIklzQm9sZCI6ZmFsc2UsIklzSXRhbGljIjpmYWxzZSwiSXNVbmRlcmxpbmVkIjpmYWxzZSwiUGFyZW50U3R5bGUiOm51bGx9LCJBdXRvU2l6ZSI6MCwiRm9yZWdyb3VuZCI6eyIkaWQiOiI4NyIsIkNvbG9yIjp7IiRpZCI6Ijg4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ODkiLCJUb3AiOjAsIkxlZnQiOjAsIlJpZ2h0IjowLCJCb3R0b20iOjB9LCJQYWRkaW5nIjp7IiRpZCI6IjkwIiwiVG9wIjowLCJMZWZ0IjowLCJSaWdodCI6MCwiQm90dG9tIjowfSwiQmFja2dyb3VuZCI6eyIkaWQiOiI5MSIsIkNvbG9yIjp7IiRyZWYiOiIyOCJ9fSwiSXNWaXNpYmxlIjp0cnVlLCJXaWR0aCI6MC4wLCJIZWlnaHQiOjAuMCwiQm9yZGVyU3R5bGUiOm51bGwsIlBhcmVudFN0eWxlIjpudWxsfSwiRHVyYXRpb25TdHlsZSI6eyIkaWQiOiI5MiIsIkZvbnRTZXR0aW5ncyI6eyIkaWQiOiI5MyIsIkZvbnRTaXplIjoxMCwiRm9udE5hbWUiOiJDYWxpYnJpIiwiSXNCb2xkIjpmYWxzZSwiSXNJdGFsaWMiOmZhbHNlLCJJc1VuZGVybGluZWQiOmZhbHNlLCJQYXJlbnRTdHlsZSI6bnVsbH0sIkF1dG9TaXplIjowLCJGb3JlZ3JvdW5kIjp7IiRpZCI6Ijk0IiwiQ29sb3IiOnsiJGlkIjoiOTU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5NiIsIlRvcCI6MCwiTGVmdCI6MCwiUmlnaHQiOjAsIkJvdHRvbSI6MH0sIlBhZGRpbmciOnsiJGlkIjoiOTciLCJUb3AiOjAsIkxlZnQiOjAsIlJpZ2h0IjowLCJCb3R0b20iOjB9LCJCYWNrZ3JvdW5kIjp7IiRpZCI6Ijk4IiwiQ29sb3IiOnsiJHJlZiI6IjI4In19LCJJc1Zpc2libGUiOnRydWUsIldpZHRoIjowLjAsIkhlaWdodCI6MC4wLCJCb3JkZXJTdHlsZSI6bnVsbCwiUGFyZW50U3R5bGUiOm51bGx9LCJIb3Jpem9udGFsQ29ubmVjdG9yU3R5bGUiOnsiJGlkIjoiOTkiLCJMaW5lQ29sb3IiOnsiJGlkIjoiMTAwIiwiJHR5cGUiOiJOTFJFLkNvbW1vbi5Eb20uU29saWRDb2xvckJydXNoLCBOTFJFLkNvbW1vbiIsIkNvbG9yIjp7IiRpZCI6IjEwMSIsIkEiOjI1NSwiUiI6MjA0LCJHIjoyMDQsIkIiOjIwNH19LCJMaW5lV2VpZ2h0IjoxLjAsIkxpbmVUeXBlIjowLCJQYXJlbnRTdHlsZSI6bnVsbH0sIlZlcnRpY2FsQ29ubmVjdG9yU3R5bGUiOnsiJGlkIjoiMTAyIiwiTGluZUNvbG9yIjp7IiRpZCI6IjEwMyIsIiR0eXBlIjoiTkxSRS5Db21tb24uRG9tLlNvbGlkQ29sb3JCcnVzaCwgTkxSRS5Db21tb24iLCJDb2xvciI6eyIkaWQiOiIxMDQiLCJBIjoyNTUsIlIiOjIwNCwiRyI6MjA0LCJCIjoyMDR9fSwiTGluZVdlaWdodCI6MC4wLCJMaW5lVHlwZSI6MCwiUGFyZW50U3R5bGUiOm51bGx9LCJNYXJnaW4iOm51bGwsIlN0YXJ0RGF0ZVBvc2l0aW9uIjozLCJFbmREYXRlUG9zaXRpb24iOjQsIkRhdGVJc1Zpc2libGUiOnRydWUsIlRpdGxlUG9zaXRpb24iOjIsIkR1cmF0aW9uUG9zaXRpb24iOjYsIlBlcmNlbnRhZ2VDb21wbGV0ZWRQb3NpdGlvbiI6NiwiU3BhY2luZyI6MywiSXNCZWxvd1RpbWViYW5kIjp0cnVlLCJQZXJjZW50YWdlQ29tcGxldGVTaGFwZU9wYWNpdHkiOjM1LCJTaGFwZVN0eWxlIjp7IiRpZCI6IjEwNSIsIk1hcmdpbiI6eyIkaWQiOiIxMDYiLCJUb3AiOjAsIkxlZnQiOjQsIlJpZ2h0Ijo0LCJCb3R0b20iOjB9LCJQYWRkaW5nIjp7IiRpZCI6IjEwNyIsIlRvcCI6MCwiTGVmdCI6MCwiUmlnaHQiOjAsIkJvdHRvbSI6MH0sIkJhY2tncm91bmQiOnsiJGlkIjoiMTA4IiwiQ29sb3IiOnsiJGlkIjoiMTA5IiwiQSI6MjU1LCJSIjowLCJHIjoxMTQsIkIiOjE4OH19LCJJc1Zpc2libGUiOnRydWUsIldpZHRoIjowLjAsIkhlaWdodCI6MTAuMCwiQm9yZGVyU3R5bGUiOnsiJGlkIjoiMTEwIiwiTGluZUNvbG9yIjp7IiRpZCI6IjExMSIsIiR0eXBlIjoiTkxSRS5Db21tb24uRG9tLlNvbGlkQ29sb3JCcnVzaCwgTkxSRS5Db21tb24iLCJDb2xvciI6eyIkaWQiOiIxMTIiLCJBIjoyNTUsIlIiOjI1NSwiRyI6MCwiQiI6MH19LCJMaW5lV2VpZ2h0IjowLjAsIkxpbmVUeXBlIjowLCJQYXJlbnRTdHlsZSI6bnVsbH0sIlBhcmVudFN0eWxlIjpudWxsfSwiVGl0bGVTdHlsZSI6eyIkaWQiOiIxMTMiLCJGb250U2V0dGluZ3MiOnsiJGlkIjoiMTE0IiwiRm9udFNpemUiOjExLCJGb250TmFtZSI6IkNhbGlicmkiLCJJc0JvbGQiOnRydWUsIklzSXRhbGljIjpmYWxzZSwiSXNVbmRlcmxpbmVkIjpmYWxzZSwiUGFyZW50U3R5bGUiOm51bGx9LCJBdXRvU2l6ZSI6MCwiRm9yZWdyb3VuZCI6eyIkaWQiOiIxMTUiLCJDb2xvciI6eyIkaWQiOiIxMTYiLCJBIjoyNTUsIlIiOjAsIkciOjAsIkIiOjB9fSwiTWF4V2lkdGgiOjk2MC4wLCJNYXhIZWlnaHQiOiJJbmZpbml0eSIsIlNtYXJ0Rm9yZWdyb3VuZElzQWN0aXZlIjpmYWxzZSwiSG9yaXpvbnRhbEFsaWdubWVudCI6MSwiVmVydGljYWxBbGlnbm1lbnQiOjAsIlNtYXJ0Rm9yZWdyb3VuZCI6bnVsbCwiQmFja2dyb3VuZEZpbGxUeXBlIjowLCJNYXJnaW4iOnsiJGlkIjoiMTE3IiwiVG9wIjowLCJMZWZ0IjowLCJSaWdodCI6MCwiQm90dG9tIjowfSwiUGFkZGluZyI6eyIkaWQiOiIxMTgiLCJUb3AiOjAsIkxlZnQiOjAsIlJpZ2h0IjowLCJCb3R0b20iOjB9LCJCYWNrZ3JvdW5kIjp7IiRpZCI6IjExOSIsIkNvbG9yIjp7IiRyZWYiOiIyOCJ9fSwiSXNWaXNpYmxlIjp0cnVlLCJXaWR0aCI6MC4wLCJIZWlnaHQiOjAuMCwiQm9yZGVyU3R5bGUiOm51bGwsIlBhcmVudFN0eWxlIjpudWxsfSwiRGF0ZVN0eWxlIjp7IiRpZCI6IjEyMCIsIkZvbnRTZXR0aW5ncyI6eyIkaWQiOiIxMjEiLCJGb250U2l6ZSI6MTAsIkZvbnROYW1lIjoiQ2FsaWJyaSIsIklzQm9sZCI6ZmFsc2UsIklzSXRhbGljIjpmYWxzZSwiSXNVbmRlcmxpbmVkIjpmYWxzZSwiUGFyZW50U3R5bGUiOm51bGx9LCJBdXRvU2l6ZSI6MCwiRm9yZWdyb3VuZCI6eyIkaWQiOiIxMjIiLCJDb2xvciI6eyIkaWQiOiIxMjM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yNCIsIlRvcCI6MCwiTGVmdCI6MCwiUmlnaHQiOjAsIkJvdHRvbSI6MH0sIlBhZGRpbmciOnsiJGlkIjoiMTI1IiwiVG9wIjowLCJMZWZ0IjowLCJSaWdodCI6MCwiQm90dG9tIjowfSwiQmFja2dyb3VuZCI6eyIkaWQiOiIxMjYiLCJDb2xvciI6eyIkcmVmIjoiMjgifX0sIklzVmlzaWJsZSI6dHJ1ZSwiV2lkdGgiOjAuMCwiSGVpZ2h0IjowLjAsIkJvcmRlclN0eWxlIjpudWxsLCJQYXJlbnRTdHlsZSI6bnVsbH0sIkRhdGVGb3JtYXQiOnsiJGlkIjoiMTI3IiwiRm9ybWF0U3RyaW5nIjoiTU1NIGQ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LCJfZXhwbGljaXRseVNldCI6eyIkaWQiOiIxMjg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SXNWaXNpYmxlIjpmYWxzZX19LCJTaG93RWxhcHNlZFRpbWVHcmFkaWVudFN0eWxlIjpmYWxzZX0sIlNjYWxlIjp7IiRpZCI6IjEyOSIsIlN0YXJ0RGF0ZSI6IjAwMDEtMDEtMDFUMDA6MDA6MDAiLCJFbmREYXRlIjoiMTk4OS0wMS0yM1QyMzo1OTowMCIsIkZvcm1hdCI6Ik1NTSIsIlR5cGUiOjQsIkF1dG9EYXRlUmFuZ2UiOnRydWUsIldvcmtpbmdEYXlzIjozMSwiVG9kYXlNYXJrZXJUZXh0IjoiVG9kYXkiLCJBdXRvU2NhbGVUeXBlIjp0cnVlfSwiTWlsZXN0b25lcyI6W3siJGlkIjoiMTMwIiwiRGF0ZSI6IjE5MDQtMDUtMTFUMjM6NTk6MDBaIiwiU3R5bGUiOnsiJGlkIjoiMTMxIiwiU2hhcGUiOjEsIkNvbm5lY3Rvck1hcmdpbiI6eyIkaWQiOiIxMzIiLCJUb3AiOjAsIkxlZnQiOjIsIlJpZ2h0IjoyLCJCb3R0b20iOjB9LCJDb25uZWN0b3JTdHlsZSI6eyIkaWQiOiIxMzMiLCJMaW5lQ29sb3IiOnsiJHJlZiI6IjU3In0sIkxpbmVXZWlnaHQiOjEuMCwiTGluZVR5cGUiOjAsIlBhcmVudFN0eWxlIjpudWxsfSwiSXNCZWxvd1RpbWViYW5kIjpmYWxzZSwiSGlkZURhdGUiOmZhbHNlLCJTaGFwZVNpemUiOjAsIlNwYWNpbmciOjIuMCwiUGFkZGluZyI6eyIkaWQiOiIxMzQiLCJUb3AiOjcsIkxlZnQiOjMsIlJpZ2h0IjowLCJCb3R0b20iOjJ9LCJTaGFwZVN0eWxlIjp7IiRpZCI6IjEzNSIsIk1hcmdpbiI6eyIkaWQiOiIxMzYiLCJUb3AiOjAsIkxlZnQiOjAsIlJpZ2h0IjowLCJCb3R0b20iOjB9LCJQYWRkaW5nIjp7IiRpZCI6IjEzNyIsIlRvcCI6MCwiTGVmdCI6MCwiUmlnaHQiOjAsIkJvdHRvbSI6MH0sIkJhY2tncm91bmQiOnsiJGlkIjoiMTM4IiwiQ29sb3IiOnsiJGlkIjoiMTM5IiwiQSI6MjU1LCJSIjoyMTksIkciOjIyMCwiQiI6MjEyfX0sIklzVmlzaWJsZSI6dHJ1ZSwiV2lkdGgiOjEyLjAsIkhlaWdodCI6MTQuMCwiQm9yZGVyU3R5bGUiOnsiJGlkIjoiMTQwIiwiTGluZUNvbG9yIjp7IiRyZWYiOiI2NiJ9LCJMaW5lV2VpZ2h0IjowLjAsIkxpbmVUeXBlIjowLCJQYXJlbnRTdHlsZSI6bnVsbH0sIlBhcmVudFN0eWxlIjpudWxsfSwiVGl0bGVTdHlsZSI6eyIkaWQiOiIxNDEiLCJGb250U2V0dGluZ3MiOnsiJGlkIjoiMTQyIiwiRm9udFNpemUiOjEyLCJGb250TmFtZSI6IkNhbGlicmkiLCJJc0JvbGQiOnRydWUsIklzSXRhbGljIjpmYWxzZSwiSXNVbmRlcmxpbmVkIjpmYWxzZSwiUGFyZW50U3R5bGUiOm51bGx9LCJBdXRvU2l6ZSI6MCwiRm9yZWdyb3VuZCI6eyIkaWQiOiIxNDMiLCJDb2xvciI6eyIkaWQiOiIxNDQiLCJBIjoyNTUsIlIiOjI5LCJHIjo1MCwiQiI6NTF9fSwiTWF4V2lkdGgiOjIwMC4wLCJNYXhIZWlnaHQiOiJJbmZpbml0eSIsIlNtYXJ0Rm9yZWdyb3VuZElzQWN0aXZlIjpmYWxzZSwiSG9yaXpvbnRhbEFsaWdubWVudCI6MSwiVmVydGljYWxBbGlnbm1lbnQiOjAsIlNtYXJ0Rm9yZWdyb3VuZCI6bnVsbCwiQmFja2dyb3VuZEZpbGxUeXBlIjowLCJNYXJnaW4iOnsiJGlkIjoiMTQ1IiwiVG9wIjowLCJMZWZ0IjowLCJSaWdodCI6MCwiQm90dG9tIjowfSwiUGFkZGluZyI6eyIkaWQiOiIxNDYiLCJUb3AiOjAsIkxlZnQiOjAsIlJpZ2h0IjowLCJCb3R0b20iOjB9LCJCYWNrZ3JvdW5kIjp7IiRyZWYiOiI3NCJ9LCJJc1Zpc2libGUiOnRydWUsIldpZHRoIjowLjAsIkhlaWdodCI6MC4wLCJCb3JkZXJTdHlsZSI6eyIkaWQiOiIxNDciLCJMaW5lQ29sb3IiOm51bGwsIkxpbmVXZWlnaHQiOjAuMCwiTGluZVR5cGUiOjAsIlBhcmVudFN0eWxlIjpudWxsfSwiUGFyZW50U3R5bGUiOm51bGx9LCJEYXRlU3R5bGUiOnsiJGlkIjoiMTQ4IiwiRm9udFNldHRpbmdzIjp7IiRpZCI6IjE0OSIsIkZvbnRTaXplIjoxMSwiRm9udE5hbWUiOiJDYWxpYnJpIiwiSXNCb2xkIjp0cnVlLCJJc0l0YWxpYyI6ZmFsc2UsIklzVW5kZXJsaW5lZCI6ZmFsc2UsIlBhcmVudFN0eWxlIjpudWxsfSwiQXV0b1NpemUiOjAsIkZvcmVncm91bmQiOnsiJGlkIjoiMTUwIiwiQ29sb3IiOnsiJGlkIjoiMTUxIiwiQSI6MjU1LCJSIjoxNTQsIkciOjEwNiwiQiI6MzV9fSwiTWF4V2lkdGgiOjIwMC4wLCJNYXhIZWlnaHQiOiJJbmZpbml0eSIsIlNtYXJ0Rm9yZWdyb3VuZElzQWN0aXZlIjpmYWxzZSwiSG9yaXpvbnRhbEFsaWdubWVudCI6MCwiVmVydGljYWxBbGlnbm1lbnQiOjAsIlNtYXJ0Rm9yZWdyb3VuZCI6bnVsbCwiQmFja2dyb3VuZEZpbGxUeXBlIjowLCJNYXJnaW4iOnsiJGlkIjoiMTUyIiwiVG9wIjowLCJMZWZ0IjowLCJSaWdodCI6MCwiQm90dG9tIjowfSwiUGFkZGluZyI6eyIkaWQiOiIxNTMiLCJUb3AiOjAsIkxlZnQiOjAsIlJpZ2h0IjowLCJCb3R0b20iOjB9LCJCYWNrZ3JvdW5kIjp7IiRyZWYiOiI4MSJ9LCJJc1Zpc2libGUiOnRydWUsIldpZHRoIjowLjAsIkhlaWdodCI6MC4wLCJCb3JkZXJTdHlsZSI6eyIkaWQiOiIxNTQiLCJMaW5lQ29sb3IiOm51bGwsIkxpbmVXZWlnaHQiOjAuMCwiTGluZVR5cGUiOjAsIlBhcmVudFN0eWxlIjpudWxsfSwiUGFyZW50U3R5bGUiOm51bGx9LCJEYXRlRm9ybWF0Ijp7IiRpZCI6IjE1NSIsIkZvcm1hdFN0cmluZyI6Ik1NTU0gZCwgeXl5eSIsIlNlcGFyYXRvciI6Ii8iLCJVc2VJbnRlcm5hdGlvbmFsRGF0ZUZvcm1hdCI6ZmFsc2UsIkRhdGVJc1Zpc2libGUiOnRydWUsIlRpbWVJc1Zpc2libGUiOmZhbHNlLCJIb3VyRGlnaXRzIjoxLCJBbVBtRGVzaWduYXRvciI6MiwiVHJpbTAwTWludXRlcyI6ZmFsc2UsIkxhc3RLbm93blZpc2liaWxpdHlTdGF0ZSI6eyIkaWQiOiIxNTYiLCJEYXRlUGFydElzVmlzaWJsZSI6dHJ1ZSwiVGltZVBhcnRJc1Zpc2libGUiOmZhbHNlfX0sIklzVmlzaWJsZSI6dHJ1ZSwiUGFyZW50U3R5bGUiOm51bGx9LCJJbmRleCI6MiwiUGVyY2VudGFnZUNvbXBsZXRlIjpudWxsLCJQb3NpdGlvbiI6eyJSYXRpbyI6MC4zNDE4NjUxMTU2OTU1Mjk1MiwiSXNDdXN0b20iOmZhbHNlfSwiRGF0ZUZvcm1hdCI6eyIkcmVmIjoiMTU1In0sIklkIjoiMzI1MzFjNGMtODk0MC00M2I5LWI0MzgtYzdmYmNmOWUzZDE2IiwiSW1wb3J0SWQiOm51bGwsIlRpdGxlIjoiRGFsw60gaXMgYm9ybiBpbiBGaWd1ZXJlcywgU3BhaW4iLCJOb3RlIjpudWxsLCJIeXBlcmxpbmsiOm51bGwsIklzQ2hhbmdlZCI6ZmFsc2UsIklzTmV3IjpmYWxzZX0seyIkaWQiOiIxNTciLCJEYXRlIjoiMTkyMi0wNS0xMVQyMzo1OTowMFoiLCJTdHlsZSI6eyIkaWQiOiIxNTgiLCJTaGFwZSI6MSwiQ29ubmVjdG9yTWFyZ2luIjp7IiRpZCI6IjE1OSIsIlRvcCI6MCwiTGVmdCI6MiwiUmlnaHQiOjIsIkJvdHRvbSI6MH0sIkNvbm5lY3RvclN0eWxlIjp7IiRpZCI6IjE2MCIsIkxpbmVDb2xvciI6eyIkcmVmIjoiNTcifSwiTGluZVdlaWdodCI6MS4wLCJMaW5lVHlwZSI6MCwiUGFyZW50U3R5bGUiOm51bGx9LCJJc0JlbG93VGltZWJhbmQiOnRydWUsIkhpZGVEYXRlIjpmYWxzZSwiU2hhcGVTaXplIjowLCJTcGFjaW5nIjoyLjAsIlBhZGRpbmciOnsiJGlkIjoiMTYxIiwiVG9wIjo3LCJMZWZ0IjozLCJSaWdodCI6MCwiQm90dG9tIjoyfSwiU2hhcGVTdHlsZSI6eyIkaWQiOiIxNjIiLCJNYXJnaW4iOnsiJGlkIjoiMTYzIiwiVG9wIjowLCJMZWZ0IjowLCJSaWdodCI6MCwiQm90dG9tIjowfSwiUGFkZGluZyI6eyIkaWQiOiIxNjQiLCJUb3AiOjAsIkxlZnQiOjAsIlJpZ2h0IjowLCJCb3R0b20iOjB9LCJCYWNrZ3JvdW5kIjp7IiRpZCI6IjE2NSIsIkNvbG9yIjp7IiRpZCI6IjE2NiIsIkEiOjI1NSwiUiI6MjE5LCJHIjoyMjAsIkIiOjIxMn19LCJJc1Zpc2libGUiOnRydWUsIldpZHRoIjoxMi4wLCJIZWlnaHQiOjE0LjAsIkJvcmRlclN0eWxlIjp7IiRpZCI6IjE2NyIsIkxpbmVDb2xvciI6eyIkcmVmIjoiNjYifSwiTGluZVdlaWdodCI6MC4wLCJMaW5lVHlwZSI6MCwiUGFyZW50U3R5bGUiOm51bGx9LCJQYXJlbnRTdHlsZSI6bnVsbH0sIlRpdGxlU3R5bGUiOnsiJGlkIjoiMTY4IiwiRm9udFNldHRpbmdzIjp7IiRpZCI6IjE2OSIsIkZvbnRTaXplIjoxMiwiRm9udE5hbWUiOiJDYWxpYnJpIiwiSXNCb2xkIjp0cnVlLCJJc0l0YWxpYyI6ZmFsc2UsIklzVW5kZXJsaW5lZCI6ZmFsc2UsIlBhcmVudFN0eWxlIjpudWxsfSwiQXV0b1NpemUiOjIsIkZvcmVncm91bmQiOnsiJGlkIjoiMTcwIiwiQ29sb3IiOnsiJGlkIjoiMTcxIiwiQSI6MjU1LCJSIjoyOSwiRyI6NTAsIkIiOjUxfX0sIk1heFdpZHRoIjoyODAuMDQwMDA4NTQ0OTIxODgsIk1heEhlaWdodCI6IkluZmluaXR5IiwiU21hcnRGb3JlZ3JvdW5kSXNBY3RpdmUiOmZhbHNlLCJIb3Jpem9udGFsQWxpZ25tZW50IjoxLCJWZXJ0aWNhbEFsaWdubWVudCI6MCwiU21hcnRGb3JlZ3JvdW5kIjpudWxsLCJCYWNrZ3JvdW5kRmlsbFR5cGUiOjAsIk1hcmdpbiI6eyIkaWQiOiIxNzIiLCJUb3AiOjAsIkxlZnQiOjAsIlJpZ2h0IjowLCJCb3R0b20iOjB9LCJQYWRkaW5nIjp7IiRpZCI6IjE3MyIsIlRvcCI6MCwiTGVmdCI6MCwiUmlnaHQiOjAsIkJvdHRvbSI6MH0sIkJhY2tncm91bmQiOnsiJHJlZiI6Ijc0In0sIklzVmlzaWJsZSI6dHJ1ZSwiV2lkdGgiOjAuMCwiSGVpZ2h0IjowLjAsIkJvcmRlclN0eWxlIjp7IiRpZCI6IjE3NCIsIkxpbmVDb2xvciI6bnVsbCwiTGluZVdlaWdodCI6MC4wLCJMaW5lVHlwZSI6MCwiUGFyZW50U3R5bGUiOm51bGx9LCJQYXJlbnRTdHlsZSI6bnVsbH0sIkRhdGVTdHlsZSI6eyIkaWQiOiIxNzUiLCJGb250U2V0dGluZ3MiOnsiJGlkIjoiMTc2IiwiRm9udFNpemUiOjExLCJGb250TmFtZSI6IkNhbGlicmkiLCJJc0JvbGQiOnRydWUsIklzSXRhbGljIjpmYWxzZSwiSXNVbmRlcmxpbmVkIjpmYWxzZSwiUGFyZW50U3R5bGUiOm51bGx9LCJBdXRvU2l6ZSI6MCwiRm9yZWdyb3VuZCI6eyIkcmVmIjoiNzcifSwiTWF4V2lkdGgiOjIwMC4wLCJNYXhIZWlnaHQiOiJJbmZpbml0eSIsIlNtYXJ0Rm9yZWdyb3VuZElzQWN0aXZlIjpmYWxzZSwiSG9yaXpvbnRhbEFsaWdubWVudCI6MCwiVmVydGljYWxBbGlnbm1lbnQiOjAsIlNtYXJ0Rm9yZWdyb3VuZCI6bnVsbCwiQmFja2dyb3VuZEZpbGxUeXBlIjowLCJNYXJnaW4iOnsiJGlkIjoiMTc3IiwiVG9wIjowLCJMZWZ0IjowLCJSaWdodCI6MCwiQm90dG9tIjowfSwiUGFkZGluZyI6eyIkaWQiOiIxNzgiLCJUb3AiOjAsIkxlZnQiOjAsIlJpZ2h0IjowLCJCb3R0b20iOjB9LCJCYWNrZ3JvdW5kIjp7IiRyZWYiOiI4MSJ9LCJJc1Zpc2libGUiOnRydWUsIldpZHRoIjowLjAsIkhlaWdodCI6MC4wLCJCb3JkZXJTdHlsZSI6eyIkaWQiOiIxNzkiLCJMaW5lQ29sb3IiOm51bGwsIkxpbmVXZWlnaHQiOjAuMCwiTGluZVR5cGUiOjAsIlBhcmVudFN0eWxlIjpudWxsfSwiUGFyZW50U3R5bGUiOm51bGx9LCJEYXRlRm9ybWF0Ijp7IiRpZCI6IjE4MCIsIkZvcm1hdFN0cmluZyI6Inl5eXkiLCJTZXBhcmF0b3IiOiIvIiwiVXNlSW50ZXJuYXRpb25hbERhdGVGb3JtYXQiOmZhbHNlLCJEYXRlSXNWaXNpYmxlIjp0cnVlLCJUaW1lSXNWaXNpYmxlIjpmYWxzZSwiSG91ckRpZ2l0cyI6MSwiQW1QbURlc2lnbmF0b3IiOjIsIlRyaW0wME1pbnV0ZXMiOmZhbHNlLCJMYXN0S25vd25WaXNpYmlsaXR5U3RhdGUiOnsiJGlkIjoiMTgxIiwiRGF0ZVBhcnRJc1Zpc2libGUiOnRydWUsIlRpbWVQYXJ0SXNWaXNpYmxlIjpmYWxzZX19LCJJc1Zpc2libGUiOnRydWUsIlBhcmVudFN0eWxlIjpudWxsfSwiSW5kZXgiOjMsIlBlcmNlbnRhZ2VDb21wbGV0ZSI6bnVsbCwiUG9zaXRpb24iOnsiUmF0aW8iOjAuMzg1Nzk2NzU1MzMxNTMzOSwiSXNDdXN0b20iOnRydWV9LCJEYXRlRm9ybWF0Ijp7IiRyZWYiOiIxODAifSwiSWQiOiJiNDk3ZDUzYy0xN2EwLTRmNjgtYmZlMS1jNGJlNGViMTgwMzUiLCJJbXBvcnRJZCI6bnVsbCwiVGl0bGUiOiJFbnJvbGxzIGF0IHRoZSBSb3lhbCBBY2FkZW15IG9mIEZpbmUgQXJ0cywgTWFkcmlkIiwiTm90ZSI6bnVsbCwiSHlwZXJsaW5rIjpudWxsLCJJc0NoYW5nZWQiOmZhbHNlLCJJc05ldyI6ZmFsc2V9LHsiJGlkIjoiMTgyIiwiRGF0ZSI6IjE5MjQtMDUtMTFUMjM6NTk6MDBaIiwiU3R5bGUiOnsiJGlkIjoiMTgzIiwiU2hhcGUiOjEsIkNvbm5lY3Rvck1hcmdpbiI6eyIkaWQiOiIxODQiLCJUb3AiOjAsIkxlZnQiOjIsIlJpZ2h0IjoyLCJCb3R0b20iOjB9LCJDb25uZWN0b3JTdHlsZSI6eyIkaWQiOiIxODUiLCJMaW5lQ29sb3IiOnsiJHJlZiI6IjU3In0sIkxpbmVXZWlnaHQiOjEuMCwiTGluZVR5cGUiOjAsIlBhcmVudFN0eWxlIjpudWxsfSwiSXNCZWxvd1RpbWViYW5kIjpmYWxzZSwiSGlkZURhdGUiOmZhbHNlLCJTaGFwZVNpemUiOjAsIlNwYWNpbmciOjIuMCwiUGFkZGluZyI6eyIkaWQiOiIxODYiLCJUb3AiOjcsIkxlZnQiOjMsIlJpZ2h0IjowLCJCb3R0b20iOjJ9LCJTaGFwZVN0eWxlIjp7IiRpZCI6IjE4NyIsIk1hcmdpbiI6eyIkaWQiOiIxODgiLCJUb3AiOjAsIkxlZnQiOjAsIlJpZ2h0IjowLCJCb3R0b20iOjB9LCJQYWRkaW5nIjp7IiRpZCI6IjE4OSIsIlRvcCI6MCwiTGVmdCI6MCwiUmlnaHQiOjAsIkJvdHRvbSI6MH0sIkJhY2tncm91bmQiOnsiJGlkIjoiMTkwIiwiQ29sb3IiOnsiJGlkIjoiMTkxIiwiQSI6MjU1LCJSIjoyMTksIkciOjIyMCwiQiI6MjEyfX0sIklzVmlzaWJsZSI6dHJ1ZSwiV2lkdGgiOjEyLjAsIkhlaWdodCI6MTQuMCwiQm9yZGVyU3R5bGUiOnsiJGlkIjoiMTkyIiwiTGluZUNvbG9yIjp7IiRyZWYiOiI2NiJ9LCJMaW5lV2VpZ2h0IjowLjAsIkxpbmVUeXBlIjowLCJQYXJlbnRTdHlsZSI6bnVsbH0sIlBhcmVudFN0eWxlIjpudWxsfSwiVGl0bGVTdHlsZSI6eyIkaWQiOiIxOTMiLCJGb250U2V0dGluZ3MiOnsiJGlkIjoiMTk0IiwiRm9udFNpemUiOjEyLCJGb250TmFtZSI6IkNhbGlicmkiLCJJc0JvbGQiOnRydWUsIklzSXRhbGljIjpmYWxzZSwiSXNVbmRlcmxpbmVkIjpmYWxzZSwiUGFyZW50U3R5bGUiOm51bGx9LCJBdXRvU2l6ZSI6MCwiRm9yZWdyb3VuZCI6eyIkaWQiOiIxOTUiLCJDb2xvciI6eyIkaWQiOiIxOTYiLCJBIjoyNTUsIlIiOjI5LCJHIjo1MCwiQiI6NTF9fSwiTWF4V2lkdGgiOjIwMC4wLCJNYXhIZWlnaHQiOiJJbmZpbml0eSIsIlNtYXJ0Rm9yZWdyb3VuZElzQWN0aXZlIjpmYWxzZSwiSG9yaXpvbnRhbEFsaWdubWVudCI6MSwiVmVydGljYWxBbGlnbm1lbnQiOjAsIlNtYXJ0Rm9yZWdyb3VuZCI6bnVsbCwiQmFja2dyb3VuZEZpbGxUeXBlIjowLCJNYXJnaW4iOnsiJGlkIjoiMTk3IiwiVG9wIjowLCJMZWZ0IjowLCJSaWdodCI6MCwiQm90dG9tIjowfSwiUGFkZGluZyI6eyIkaWQiOiIxOTgiLCJUb3AiOjAsIkxlZnQiOjAsIlJpZ2h0IjowLCJCb3R0b20iOjB9LCJCYWNrZ3JvdW5kIjp7IiRyZWYiOiI3NCJ9LCJJc1Zpc2libGUiOnRydWUsIldpZHRoIjowLjAsIkhlaWdodCI6MC4wLCJCb3JkZXJTdHlsZSI6eyIkaWQiOiIxOTkiLCJMaW5lQ29sb3IiOm51bGwsIkxpbmVXZWlnaHQiOjAuMCwiTGluZVR5cGUiOjAsIlBhcmVudFN0eWxlIjpudWxsfSwiUGFyZW50U3R5bGUiOm51bGx9LCJEYXRlU3R5bGUiOnsiJGlkIjoiMjAwIiwiRm9udFNldHRpbmdzIjp7IiRpZCI6IjIwMSIsIkZvbnRTaXplIjoxMSwiRm9udE5hbWUiOiJDYWxpYnJpIiwiSXNCb2xkIjp0cnVlLCJJc0l0YWxpYyI6ZmFsc2UsIklzVW5kZXJsaW5lZCI6ZmFsc2UsIlBhcmVudFN0eWxlIjpudWxsfSwiQXV0b1NpemUiOjAsIkZvcmVncm91bmQiOnsiJHJlZiI6Ijc3In0sIk1heFdpZHRoIjoyMDAuMCwiTWF4SGVpZ2h0IjoiSW5maW5pdHkiLCJTbWFydEZvcmVncm91bmRJc0FjdGl2ZSI6ZmFsc2UsIkhvcml6b250YWxBbGlnbm1lbnQiOjAsIlZlcnRpY2FsQWxpZ25tZW50IjowLCJTbWFydEZvcmVncm91bmQiOm51bGwsIkJhY2tncm91bmRGaWxsVHlwZSI6MCwiTWFyZ2luIjp7IiRpZCI6IjIwMiIsIlRvcCI6MCwiTGVmdCI6MCwiUmlnaHQiOjAsIkJvdHRvbSI6MH0sIlBhZGRpbmciOnsiJGlkIjoiMjAzIiwiVG9wIjowLCJMZWZ0IjowLCJSaWdodCI6MCwiQm90dG9tIjowfSwiQmFja2dyb3VuZCI6eyIkcmVmIjoiODEifSwiSXNWaXNpYmxlIjp0cnVlLCJXaWR0aCI6MC4wLCJIZWlnaHQiOjAuMCwiQm9yZGVyU3R5bGUiOnsiJGlkIjoiMjA0IiwiTGluZUNvbG9yIjpudWxsLCJMaW5lV2VpZ2h0IjowLjAsIkxpbmVUeXBlIjowLCJQYXJlbnRTdHlsZSI6bnVsbH0sIlBhcmVudFN0eWxlIjpudWxsfSwiRGF0ZUZvcm1hdCI6eyIkaWQiOiIyMDUiLCJGb3JtYXRTdHJpbmciOiJ5eXl5IiwiU2VwYXJhdG9yIjoiLyIsIlVzZUludGVybmF0aW9uYWxEYXRlRm9ybWF0IjpmYWxzZSwiRGF0ZUlzVmlzaWJsZSI6dHJ1ZSwiVGltZUlzVmlzaWJsZSI6ZmFsc2UsIkhvdXJEaWdpdHMiOjEsIkFtUG1EZXNpZ25hdG9yIjoyLCJUcmltMDBNaW51dGVzIjpmYWxzZSwiTGFzdEtub3duVmlzaWJpbGl0eVN0YXRlIjp7IiRpZCI6IjIwNiIsIkRhdGVQYXJ0SXNWaXNpYmxlIjp0cnVlLCJUaW1lUGFydElzVmlzaWJsZSI6ZmFsc2V9fSwiSXNWaXNpYmxlIjp0cnVlLCJQYXJlbnRTdHlsZSI6bnVsbH0sIkluZGV4Ijo0LCJQZXJjZW50YWdlQ29tcGxldGUiOm51bGwsIlBvc2l0aW9uIjp7IlJhdGlvIjowLjUxNzkyNTc3OTkwNzc5MTY1LCJJc0N1c3RvbSI6dHJ1ZX0sIkRhdGVGb3JtYXQiOnsiJHJlZiI6IjIwNSJ9LCJJZCI6IjkxZDU5ZjIyLTkyYzItNGFhZS05YjFhLTI1MmFhZGU5MTAxZSIsIkltcG9ydElkIjpudWxsLCJUaXRsZSI6IkZpcnN0IGJvb2sgaWxsdXN0cmF0aW9uIHdvcmsiLCJOb3RlIjpudWxsLCJIeXBlcmxpbmsiOm51bGwsIklzQ2hhbmdlZCI6ZmFsc2UsIklzTmV3IjpmYWxzZX0seyIkaWQiOiIyMDciLCJEYXRlIjoiMTkyNS0wNS0xMVQyMzo1OTowMFoiLCJTdHlsZSI6eyIkaWQiOiIyMDgiLCJTaGFwZSI6MSwiQ29ubmVjdG9yTWFyZ2luIjp7IiRpZCI6IjIwOSIsIlRvcCI6MCwiTGVmdCI6MiwiUmlnaHQiOjIsIkJvdHRvbSI6MH0sIkNvbm5lY3RvclN0eWxlIjp7IiRpZCI6IjIxMCIsIkxpbmVDb2xvciI6eyIkcmVmIjoiNTcifSwiTGluZVdlaWdodCI6MS4wLCJMaW5lVHlwZSI6MCwiUGFyZW50U3R5bGUiOm51bGx9LCJJc0JlbG93VGltZWJhbmQiOnRydWUsIkhpZGVEYXRlIjpmYWxzZSwiU2hhcGVTaXplIjowLCJTcGFjaW5nIjoyLjAsIlBhZGRpbmciOnsiJGlkIjoiMjExIiwiVG9wIjo3LCJMZWZ0IjozLCJSaWdodCI6MCwiQm90dG9tIjoyfSwiU2hhcGVTdHlsZSI6eyIkaWQiOiIyMTIiLCJNYXJnaW4iOnsiJGlkIjoiMjEzIiwiVG9wIjowLCJMZWZ0IjowLCJSaWdodCI6MCwiQm90dG9tIjowfSwiUGFkZGluZyI6eyIkaWQiOiIyMTQiLCJUb3AiOjAsIkxlZnQiOjAsIlJpZ2h0IjowLCJCb3R0b20iOjB9LCJCYWNrZ3JvdW5kIjp7IiRpZCI6IjIxNSIsIkNvbG9yIjp7IiRpZCI6IjIxNiIsIkEiOjI1NSwiUiI6MjE5LCJHIjoyMjAsIkIiOjIxMn19LCJJc1Zpc2libGUiOnRydWUsIldpZHRoIjoxMi4wLCJIZWlnaHQiOjE0LjAsIkJvcmRlclN0eWxlIjp7IiRpZCI6IjIxNyIsIkxpbmVDb2xvciI6eyIkcmVmIjoiNjYifSwiTGluZVdlaWdodCI6MC4wLCJMaW5lVHlwZSI6MCwiUGFyZW50U3R5bGUiOm51bGx9LCJQYXJlbnRTdHlsZSI6bnVsbH0sIlRpdGxlU3R5bGUiOnsiJGlkIjoiMjE4IiwiRm9udFNldHRpbmdzIjp7IiRpZCI6IjIxOSIsIkZvbnRTaXplIjoxMiwiRm9udE5hbWUiOiJDYWxpYnJpIiwiSXNCb2xkIjp0cnVlLCJJc0l0YWxpYyI6ZmFsc2UsIklzVW5kZXJsaW5lZCI6ZmFsc2UsIlBhcmVudFN0eWxlIjpudWxsfSwiQXV0b1NpemUiOjAsIkZvcmVncm91bmQiOnsiJGlkIjoiMjIwIiwiQ29sb3IiOnsiJGlkIjoiMjIxIiwiQSI6MjU1LCJSIjoyOSwiRyI6NTAsIkIiOjUxfX0sIk1heFdpZHRoIjoyMDAuMCwiTWF4SGVpZ2h0IjoiSW5maW5pdHkiLCJTbWFydEZvcmVncm91bmRJc0FjdGl2ZSI6ZmFsc2UsIkhvcml6b250YWxBbGlnbm1lbnQiOjEsIlZlcnRpY2FsQWxpZ25tZW50IjowLCJTbWFydEZvcmVncm91bmQiOm51bGwsIkJhY2tncm91bmRGaWxsVHlwZSI6MCwiTWFyZ2luIjp7IiRpZCI6IjIyMiIsIlRvcCI6MCwiTGVmdCI6MCwiUmlnaHQiOjAsIkJvdHRvbSI6MH0sIlBhZGRpbmciOnsiJGlkIjoiMjIzIiwiVG9wIjowLCJMZWZ0IjowLCJSaWdodCI6MCwiQm90dG9tIjowfSwiQmFja2dyb3VuZCI6eyIkcmVmIjoiNzQifSwiSXNWaXNpYmxlIjp0cnVlLCJXaWR0aCI6MC4wLCJIZWlnaHQiOjAuMCwiQm9yZGVyU3R5bGUiOnsiJGlkIjoiMjI0IiwiTGluZUNvbG9yIjpudWxsLCJMaW5lV2VpZ2h0IjowLjAsIkxpbmVUeXBlIjowLCJQYXJlbnRTdHlsZSI6bnVsbH0sIlBhcmVudFN0eWxlIjpudWxsfSwiRGF0ZVN0eWxlIjp7IiRpZCI6IjIyNSIsIkZvbnRTZXR0aW5ncyI6eyIkaWQiOiIyMjYiLCJGb250U2l6ZSI6MTEsIkZvbnROYW1lIjoiQ2FsaWJyaSIsIklzQm9sZCI6dHJ1ZSwiSXNJdGFsaWMiOmZhbHNlLCJJc1VuZGVybGluZWQiOmZhbHNlLCJQYXJlbnRTdHlsZSI6bnVsbH0sIkF1dG9TaXplIjowLCJGb3JlZ3JvdW5kIjp7IiRyZWYiOiI3NyJ9LCJNYXhXaWR0aCI6MjAwLjAsIk1heEhlaWdodCI6IkluZmluaXR5IiwiU21hcnRGb3JlZ3JvdW5kSXNBY3RpdmUiOmZhbHNlLCJIb3Jpem9udGFsQWxpZ25tZW50IjowLCJWZXJ0aWNhbEFsaWdubWVudCI6MCwiU21hcnRGb3JlZ3JvdW5kIjpudWxsLCJCYWNrZ3JvdW5kRmlsbFR5cGUiOjAsIk1hcmdpbiI6eyIkaWQiOiIyMjciLCJUb3AiOjAsIkxlZnQiOjAsIlJpZ2h0IjowLCJCb3R0b20iOjB9LCJQYWRkaW5nIjp7IiRpZCI6IjIyOCIsIlRvcCI6MCwiTGVmdCI6MCwiUmlnaHQiOjAsIkJvdHRvbSI6MH0sIkJhY2tncm91bmQiOnsiJHJlZiI6IjgxIn0sIklzVmlzaWJsZSI6dHJ1ZSwiV2lkdGgiOjAuMCwiSGVpZ2h0IjowLjAsIkJvcmRlclN0eWxlIjp7IiRpZCI6IjIyOSIsIkxpbmVDb2xvciI6bnVsbCwiTGluZVdlaWdodCI6MC4wLCJMaW5lVHlwZSI6MCwiUGFyZW50U3R5bGUiOm51bGx9LCJQYXJlbnRTdHlsZSI6bnVsbH0sIkRhdGVGb3JtYXQiOnsiJGlkIjoiMjMwIiwiRm9ybWF0U3RyaW5nIjoieXl5eSIsIlNlcGFyYXRvciI6Ii8iLCJVc2VJbnRlcm5hdGlvbmFsRGF0ZUZvcm1hdCI6ZmFsc2UsIkRhdGVJc1Zpc2libGUiOnRydWUsIlRpbWVJc1Zpc2libGUiOmZhbHNlLCJIb3VyRGlnaXRzIjoxLCJBbVBtRGVzaWduYXRvciI6MiwiVHJpbTAwTWludXRlcyI6ZmFsc2UsIkxhc3RLbm93blZpc2liaWxpdHlTdGF0ZSI6eyIkaWQiOiIyMzEiLCJEYXRlUGFydElzVmlzaWJsZSI6dHJ1ZSwiVGltZVBhcnRJc1Zpc2libGUiOmZhbHNlfX0sIklzVmlzaWJsZSI6dHJ1ZSwiUGFyZW50U3R5bGUiOm51bGx9LCJJbmRleCI6NSwiUGVyY2VudGFnZUNvbXBsZXRlIjpudWxsLCJQb3NpdGlvbiI6eyJSYXRpbyI6MC4wODUzMjcyMTU1NDc5MTQ4NjQsIklzQ3VzdG9tIjpmYWxzZX0sIkRhdGVGb3JtYXQiOnsiJHJlZiI6IjIzMCJ9LCJJZCI6IjJjMTgzM2I1LWE0NDktNDM3Yi04MTZhLWVhZTdiYTk1OGU5MSIsIkltcG9ydElkIjpudWxsLCJUaXRsZSI6IkhpcyBmaXJzdCBleGhpYml0aW9uIiwiTm90ZSI6bnVsbCwiSHlwZXJsaW5rIjpudWxsLCJJc0NoYW5nZWQiOmZhbHNlLCJJc05ldyI6ZmFsc2V9LHsiJGlkIjoiMjMyIiwiRGF0ZSI6IjE5MjYtMDUtMTFUMjM6NTk6MDBaIiwiU3R5bGUiOnsiJGlkIjoiMjMzIiwiU2hhcGUiOjEsIkNvbm5lY3Rvck1hcmdpbiI6eyIkaWQiOiIyMzQiLCJUb3AiOjAsIkxlZnQiOjIsIlJpZ2h0IjoyLCJCb3R0b20iOjB9LCJDb25uZWN0b3JTdHlsZSI6eyIkaWQiOiIyMzUiLCJMaW5lQ29sb3IiOnsiJHJlZiI6IjU3In0sIkxpbmVXZWlnaHQiOjEuMCwiTGluZVR5cGUiOjAsIlBhcmVudFN0eWxlIjpudWxsfSwiSXNCZWxvd1RpbWViYW5kIjpmYWxzZSwiSGlkZURhdGUiOmZhbHNlLCJTaGFwZVNpemUiOjAsIlNwYWNpbmciOjIuMCwiUGFkZGluZyI6eyIkaWQiOiIyMzYiLCJUb3AiOjcsIkxlZnQiOjMsIlJpZ2h0IjowLCJCb3R0b20iOjJ9LCJTaGFwZVN0eWxlIjp7IiRpZCI6IjIzNyIsIk1hcmdpbiI6eyIkaWQiOiIyMzgiLCJUb3AiOjAsIkxlZnQiOjAsIlJpZ2h0IjowLCJCb3R0b20iOjB9LCJQYWRkaW5nIjp7IiRpZCI6IjIzOSIsIlRvcCI6MCwiTGVmdCI6MCwiUmlnaHQiOjAsIkJvdHRvbSI6MH0sIkJhY2tncm91bmQiOnsiJGlkIjoiMjQwIiwiQ29sb3IiOnsiJGlkIjoiMjQxIiwiQSI6MjU1LCJSIjoyMTksIkciOjIyMCwiQiI6MjEyfX0sIklzVmlzaWJsZSI6dHJ1ZSwiV2lkdGgiOjEyLjAsIkhlaWdodCI6MTQuMCwiQm9yZGVyU3R5bGUiOnsiJGlkIjoiMjQyIiwiTGluZUNvbG9yIjp7IiRyZWYiOiI2NiJ9LCJMaW5lV2VpZ2h0IjowLjAsIkxpbmVUeXBlIjowLCJQYXJlbnRTdHlsZSI6bnVsbH0sIlBhcmVudFN0eWxlIjpudWxsfSwiVGl0bGVTdHlsZSI6eyIkaWQiOiIyNDMiLCJGb250U2V0dGluZ3MiOnsiJGlkIjoiMjQ0IiwiRm9udFNpemUiOjEyLCJGb250TmFtZSI6IkNhbGlicmkiLCJJc0JvbGQiOnRydWUsIklzSXRhbGljIjpmYWxzZSwiSXNVbmRlcmxpbmVkIjpmYWxzZSwiUGFyZW50U3R5bGUiOm51bGx9LCJBdXRvU2l6ZSI6MCwiRm9yZWdyb3VuZCI6eyIkaWQiOiIyNDUiLCJDb2xvciI6eyIkaWQiOiIyNDYiLCJBIjoyNTUsIlIiOjI5LCJHIjo1MCwiQiI6NTF9fSwiTWF4V2lkdGgiOjIwMC4wLCJNYXhIZWlnaHQiOiJJbmZpbml0eSIsIlNtYXJ0Rm9yZWdyb3VuZElzQWN0aXZlIjpmYWxzZSwiSG9yaXpvbnRhbEFsaWdubWVudCI6MSwiVmVydGljYWxBbGlnbm1lbnQiOjAsIlNtYXJ0Rm9yZWdyb3VuZCI6bnVsbCwiQmFja2dyb3VuZEZpbGxUeXBlIjowLCJNYXJnaW4iOnsiJGlkIjoiMjQ3IiwiVG9wIjowLCJMZWZ0IjowLCJSaWdodCI6MCwiQm90dG9tIjowfSwiUGFkZGluZyI6eyIkaWQiOiIyNDgiLCJUb3AiOjAsIkxlZnQiOjAsIlJpZ2h0IjowLCJCb3R0b20iOjB9LCJCYWNrZ3JvdW5kIjp7IiRyZWYiOiI3NCJ9LCJJc1Zpc2libGUiOnRydWUsIldpZHRoIjowLjAsIkhlaWdodCI6MC4wLCJCb3JkZXJTdHlsZSI6eyIkaWQiOiIyNDkiLCJMaW5lQ29sb3IiOm51bGwsIkxpbmVXZWlnaHQiOjAuMCwiTGluZVR5cGUiOjAsIlBhcmVudFN0eWxlIjpudWxsfSwiUGFyZW50U3R5bGUiOm51bGx9LCJEYXRlU3R5bGUiOnsiJGlkIjoiMjUwIiwiRm9udFNldHRpbmdzIjp7IiRpZCI6IjI1MSIsIkZvbnRTaXplIjoxMSwiRm9udE5hbWUiOiJDYWxpYnJpIiwiSXNCb2xkIjp0cnVlLCJJc0l0YWxpYyI6ZmFsc2UsIklzVW5kZXJsaW5lZCI6ZmFsc2UsIlBhcmVudFN0eWxlIjpudWxsfSwiQXV0b1NpemUiOjAsIkZvcmVncm91bmQiOnsiJHJlZiI6Ijc3In0sIk1heFdpZHRoIjoyMDAuMCwiTWF4SGVpZ2h0IjoiSW5maW5pdHkiLCJTbWFydEZvcmVncm91bmRJc0FjdGl2ZSI6ZmFsc2UsIkhvcml6b250YWxBbGlnbm1lbnQiOjAsIlZlcnRpY2FsQWxpZ25tZW50IjowLCJTbWFydEZvcmVncm91bmQiOm51bGwsIkJhY2tncm91bmRGaWxsVHlwZSI6MCwiTWFyZ2luIjp7IiRpZCI6IjI1MiIsIlRvcCI6MCwiTGVmdCI6MCwiUmlnaHQiOjAsIkJvdHRvbSI6MH0sIlBhZGRpbmciOnsiJGlkIjoiMjUzIiwiVG9wIjowLCJMZWZ0IjowLCJSaWdodCI6MCwiQm90dG9tIjowfSwiQmFja2dyb3VuZCI6eyIkcmVmIjoiODEifSwiSXNWaXNpYmxlIjp0cnVlLCJXaWR0aCI6MC4wLCJIZWlnaHQiOjAuMCwiQm9yZGVyU3R5bGUiOnsiJGlkIjoiMjU0IiwiTGluZUNvbG9yIjpudWxsLCJMaW5lV2VpZ2h0IjowLjAsIkxpbmVUeXBlIjowLCJQYXJlbnRTdHlsZSI6bnVsbH0sIlBhcmVudFN0eWxlIjpudWxsfSwiRGF0ZUZvcm1hdCI6eyIkaWQiOiIyNTUiLCJGb3JtYXRTdHJpbmciOiJ5eXl5IiwiU2VwYXJhdG9yIjoiLyIsIlVzZUludGVybmF0aW9uYWxEYXRlRm9ybWF0IjpmYWxzZSwiRGF0ZUlzVmlzaWJsZSI6dHJ1ZSwiVGltZUlzVmlzaWJsZSI6ZmFsc2UsIkhvdXJEaWdpdHMiOjEsIkFtUG1EZXNpZ25hdG9yIjoyLCJUcmltMDBNaW51dGVzIjpmYWxzZSwiTGFzdEtub3duVmlzaWJpbGl0eVN0YXRlIjp7IiRpZCI6IjI1NiIsIkRhdGVQYXJ0SXNWaXNpYmxlIjp0cnVlLCJUaW1lUGFydElzVmlzaWJsZSI6ZmFsc2V9fSwiSXNWaXNpYmxlIjp0cnVlLCJQYXJlbnRTdHlsZSI6bnVsbH0sIkluZGV4Ijo2LCJQZXJjZW50YWdlQ29tcGxldGUiOm51bGwsIlBvc2l0aW9uIjp7IlJhdGlvIjowLjM5ODA1MDMwODIyNzUzOTA2LCJJc0N1c3RvbSI6dHJ1ZX0sIkRhdGVGb3JtYXQiOnsiJHJlZiI6IjI1NSJ9LCJJZCI6IjMyZDk3ZjZhLWJhZjctNGY0My1hZDlhLTRkZjZjN2E2OTY0OCIsIkltcG9ydElkIjpudWxsLCJUaXRsZSI6IkV4cGVsbGVkIGZyb20gdGhlIEFjYWRlbXkiLCJOb3RlIjpudWxsLCJIeXBlcmxpbmsiOm51bGwsIklzQ2hhbmdlZCI6ZmFsc2UsIklzTmV3IjpmYWxzZX0seyIkaWQiOiIyNTciLCJEYXRlIjoiMTkyNi0wNy0xMVQyMzo1OTowMFoiLCJTdHlsZSI6eyIkaWQiOiIyNTgiLCJTaGFwZSI6MSwiQ29ubmVjdG9yTWFyZ2luIjp7IiRpZCI6IjI1OSIsIlRvcCI6MCwiTGVmdCI6MiwiUmlnaHQiOjIsIkJvdHRvbSI6MH0sIkNvbm5lY3RvclN0eWxlIjp7IiRpZCI6IjI2MCIsIkxpbmVDb2xvciI6eyIkcmVmIjoiNTcifSwiTGluZVdlaWdodCI6MS4wLCJMaW5lVHlwZSI6MCwiUGFyZW50U3R5bGUiOm51bGx9LCJJc0JlbG93VGltZWJhbmQiOmZhbHNlLCJIaWRlRGF0ZSI6ZmFsc2UsIlNoYXBlU2l6ZSI6MCwiU3BhY2luZyI6Mi4wLCJQYWRkaW5nIjp7IiRpZCI6IjI2MSIsIlRvcCI6NywiTGVmdCI6MywiUmlnaHQiOjAsIkJvdHRvbSI6Mn0sIlNoYXBlU3R5bGUiOnsiJGlkIjoiMjYyIiwiTWFyZ2luIjp7IiRpZCI6IjI2MyIsIlRvcCI6MCwiTGVmdCI6MCwiUmlnaHQiOjAsIkJvdHRvbSI6MH0sIlBhZGRpbmciOnsiJGlkIjoiMjY0IiwiVG9wIjowLCJMZWZ0IjowLCJSaWdodCI6MCwiQm90dG9tIjowfSwiQmFja2dyb3VuZCI6eyIkaWQiOiIyNjUiLCJDb2xvciI6eyIkaWQiOiIyNjYiLCJBIjoyNTUsIlIiOjIxOSwiRyI6MjIwLCJCIjoyMTJ9fSwiSXNWaXNpYmxlIjp0cnVlLCJXaWR0aCI6MTIuMCwiSGVpZ2h0IjoxNC4wLCJCb3JkZXJTdHlsZSI6eyIkaWQiOiIyNjciLCJMaW5lQ29sb3IiOnsiJHJlZiI6IjY2In0sIkxpbmVXZWlnaHQiOjAuMCwiTGluZVR5cGUiOjAsIlBhcmVudFN0eWxlIjpudWxsfSwiUGFyZW50U3R5bGUiOm51bGx9LCJUaXRsZVN0eWxlIjp7IiRpZCI6IjI2OCIsIkZvbnRTZXR0aW5ncyI6eyIkaWQiOiIyNjkiLCJGb250U2l6ZSI6MTIsIkZvbnROYW1lIjoiQ2FsaWJyaSIsIklzQm9sZCI6dHJ1ZSwiSXNJdGFsaWMiOmZhbHNlLCJJc1VuZGVybGluZWQiOmZhbHNlLCJQYXJlbnRTdHlsZSI6bnVsbH0sIkF1dG9TaXplIjowLCJGb3JlZ3JvdW5kIjp7IiRpZCI6IjI3MCIsIkNvbG9yIjp7IiRpZCI6IjI3MSIsIkEiOjI1NSwiUiI6MjksIkciOjUwLCJCIjo1MX19LCJNYXhXaWR0aCI6MjAwLjAsIk1heEhlaWdodCI6IkluZmluaXR5IiwiU21hcnRGb3JlZ3JvdW5kSXNBY3RpdmUiOmZhbHNlLCJIb3Jpem9udGFsQWxpZ25tZW50IjoxLCJWZXJ0aWNhbEFsaWdubWVudCI6MCwiU21hcnRGb3JlZ3JvdW5kIjpudWxsLCJCYWNrZ3JvdW5kRmlsbFR5cGUiOjAsIk1hcmdpbiI6eyIkaWQiOiIyNzIiLCJUb3AiOjAsIkxlZnQiOjAsIlJpZ2h0IjowLCJCb3R0b20iOjB9LCJQYWRkaW5nIjp7IiRpZCI6IjI3MyIsIlRvcCI6MCwiTGVmdCI6MCwiUmlnaHQiOjAsIkJvdHRvbSI6MH0sIkJhY2tncm91bmQiOnsiJHJlZiI6Ijc0In0sIklzVmlzaWJsZSI6dHJ1ZSwiV2lkdGgiOjAuMCwiSGVpZ2h0IjowLjAsIkJvcmRlclN0eWxlIjp7IiRpZCI6IjI3NCIsIkxpbmVDb2xvciI6bnVsbCwiTGluZVdlaWdodCI6MC4wLCJMaW5lVHlwZSI6MCwiUGFyZW50U3R5bGUiOm51bGx9LCJQYXJlbnRTdHlsZSI6bnVsbH0sIkRhdGVTdHlsZSI6eyIkaWQiOiIyNzUiLCJGb250U2V0dGluZ3MiOnsiJGlkIjoiMjc2IiwiRm9udFNpemUiOjExLCJGb250TmFtZSI6IkNhbGlicmkiLCJJc0JvbGQiOnRydWUsIklzSXRhbGljIjpmYWxzZSwiSXNVbmRlcmxpbmVkIjpmYWxzZSwiUGFyZW50U3R5bGUiOm51bGx9LCJBdXRvU2l6ZSI6MCwiRm9yZWdyb3VuZCI6eyIkcmVmIjoiNzcifSwiTWF4V2lkdGgiOjIwMC4wLCJNYXhIZWlnaHQiOiJJbmZpbml0eSIsIlNtYXJ0Rm9yZWdyb3VuZElzQWN0aXZlIjpmYWxzZSwiSG9yaXpvbnRhbEFsaWdubWVudCI6MCwiVmVydGljYWxBbGlnbm1lbnQiOjAsIlNtYXJ0Rm9yZWdyb3VuZCI6bnVsbCwiQmFja2dyb3VuZEZpbGxUeXBlIjowLCJNYXJnaW4iOnsiJGlkIjoiMjc3IiwiVG9wIjowLCJMZWZ0IjowLCJSaWdodCI6MCwiQm90dG9tIjowfSwiUGFkZGluZyI6eyIkaWQiOiIyNzgiLCJUb3AiOjAsIkxlZnQiOjAsIlJpZ2h0IjowLCJCb3R0b20iOjB9LCJCYWNrZ3JvdW5kIjp7IiRyZWYiOiI4MSJ9LCJJc1Zpc2libGUiOnRydWUsIldpZHRoIjowLjAsIkhlaWdodCI6MC4wLCJCb3JkZXJTdHlsZSI6eyIkaWQiOiIyNzkiLCJMaW5lQ29sb3IiOm51bGwsIkxpbmVXZWlnaHQiOjAuMCwiTGluZVR5cGUiOjAsIlBhcmVudFN0eWxlIjpudWxsfSwiUGFyZW50U3R5bGUiOm51bGx9LCJEYXRlRm9ybWF0Ijp7IiRpZCI6IjI4MCIsIkZvcm1hdFN0cmluZyI6Inl5eXkiLCJTZXBhcmF0b3IiOiIvIiwiVXNlSW50ZXJuYXRpb25hbERhdGVGb3JtYXQiOmZhbHNlLCJEYXRlSXNWaXNpYmxlIjp0cnVlLCJUaW1lSXNWaXNpYmxlIjpmYWxzZSwiSG91ckRpZ2l0cyI6MSwiQW1QbURlc2lnbmF0b3IiOjIsIlRyaW0wME1pbnV0ZXMiOmZhbHNlLCJMYXN0S25vd25WaXNpYmlsaXR5U3RhdGUiOnsiJGlkIjoiMjgxIiwiRGF0ZVBhcnRJc1Zpc2libGUiOnRydWUsIlRpbWVQYXJ0SXNWaXNpYmxlIjpmYWxzZX19LCJJc1Zpc2libGUiOnRydWUsIlBhcmVudFN0eWxlIjpudWxsfSwiSW5kZXgiOjcsIlBlcmNlbnRhZ2VDb21wbGV0ZSI6bnVsbCwiUG9zaXRpb24iOnsiUmF0aW8iOjAuMDg1ODMyNzUxMjM4Nzg3NjEzLCJJc0N1c3RvbSI6dHJ1ZX0sIkRhdGVGb3JtYXQiOnsiJHJlZiI6IjI4MCJ9LCJJZCI6ImFjZDY1MmRjLWVjY2ItNGI1Yi04OThkLTZhMWIxNGNiOTJlYyIsIkltcG9ydElkIjpudWxsLCJUaXRsZSI6Ik1lZXRzIFBpY2Fzc28iLCJOb3RlIjpudWxsLCJIeXBlcmxpbmsiOm51bGwsIklzQ2hhbmdlZCI6ZmFsc2UsIklzTmV3IjpmYWxzZX0seyIkaWQiOiIyODIiLCJEYXRlIjoiMTkyOS0xMC0xMlQyMzo1OTowMFoiLCJTdHlsZSI6eyIkaWQiOiIyODMiLCJTaGFwZSI6MSwiQ29ubmVjdG9yTWFyZ2luIjp7IiRpZCI6IjI4NCIsIlRvcCI6MCwiTGVmdCI6MiwiUmlnaHQiOjIsIkJvdHRvbSI6MH0sIkNvbm5lY3RvclN0eWxlIjp7IiRpZCI6IjI4NSIsIkxpbmVDb2xvciI6eyIkcmVmIjoiNTcifSwiTGluZVdlaWdodCI6MS4wLCJMaW5lVHlwZSI6MCwiUGFyZW50U3R5bGUiOm51bGx9LCJJc0JlbG93VGltZWJhbmQiOnRydWUsIkhpZGVEYXRlIjpmYWxzZSwiU2hhcGVTaXplIjowLCJTcGFjaW5nIjoyLjAsIlBhZGRpbmciOnsiJGlkIjoiMjg2IiwiVG9wIjo3LCJMZWZ0IjozLCJSaWdodCI6MCwiQm90dG9tIjoyfSwiU2hhcGVTdHlsZSI6eyIkaWQiOiIyODciLCJNYXJnaW4iOnsiJGlkIjoiMjg4IiwiVG9wIjowLCJMZWZ0IjowLCJSaWdodCI6MCwiQm90dG9tIjowfSwiUGFkZGluZyI6eyIkaWQiOiIyODkiLCJUb3AiOjAsIkxlZnQiOjAsIlJpZ2h0IjowLCJCb3R0b20iOjB9LCJCYWNrZ3JvdW5kIjp7IiRpZCI6IjI5MCIsIkNvbG9yIjp7IiRpZCI6IjI5MSIsIkEiOjI1NSwiUiI6MjE5LCJHIjoyMjAsIkIiOjIxMn19LCJJc1Zpc2libGUiOnRydWUsIldpZHRoIjoxMi4wLCJIZWlnaHQiOjE0LjAsIkJvcmRlclN0eWxlIjp7IiRpZCI6IjI5MiIsIkxpbmVDb2xvciI6eyIkcmVmIjoiNjYifSwiTGluZVdlaWdodCI6MC4wLCJMaW5lVHlwZSI6MCwiUGFyZW50U3R5bGUiOm51bGx9LCJQYXJlbnRTdHlsZSI6bnVsbH0sIlRpdGxlU3R5bGUiOnsiJGlkIjoiMjkzIiwiRm9udFNldHRpbmdzIjp7IiRpZCI6IjI5NCIsIkZvbnRTaXplIjoxMiwiRm9udE5hbWUiOiJDYWxpYnJpIiwiSXNCb2xkIjp0cnVlLCJJc0l0YWxpYyI6ZmFsc2UsIklzVW5kZXJsaW5lZCI6ZmFsc2UsIlBhcmVudFN0eWxlIjpudWxsfSwiQXV0b1NpemUiOjAsIkZvcmVncm91bmQiOnsiJGlkIjoiMjk1IiwiQ29sb3IiOnsiJGlkIjoiMjk2IiwiQSI6MjU1LCJSIjoyOSwiRyI6NTAsIkIiOjUxfX0sIk1heFdpZHRoIjoyMDAuMCwiTWF4SGVpZ2h0IjoiSW5maW5pdHkiLCJTbWFydEZvcmVncm91bmRJc0FjdGl2ZSI6ZmFsc2UsIkhvcml6b250YWxBbGlnbm1lbnQiOjEsIlZlcnRpY2FsQWxpZ25tZW50IjowLCJTbWFydEZvcmVncm91bmQiOm51bGwsIkJhY2tncm91bmRGaWxsVHlwZSI6MCwiTWFyZ2luIjp7IiRpZCI6IjI5NyIsIlRvcCI6MCwiTGVmdCI6MCwiUmlnaHQiOjAsIkJvdHRvbSI6MH0sIlBhZGRpbmciOnsiJGlkIjoiMjk4IiwiVG9wIjowLCJMZWZ0IjowLCJSaWdodCI6MCwiQm90dG9tIjowfSwiQmFja2dyb3VuZCI6eyIkcmVmIjoiNzQifSwiSXNWaXNpYmxlIjp0cnVlLCJXaWR0aCI6MC4wLCJIZWlnaHQiOjAuMCwiQm9yZGVyU3R5bGUiOnsiJGlkIjoiMjk5IiwiTGluZUNvbG9yIjpudWxsLCJMaW5lV2VpZ2h0IjowLjAsIkxpbmVUeXBlIjowLCJQYXJlbnRTdHlsZSI6bnVsbH0sIlBhcmVudFN0eWxlIjpudWxsfSwiRGF0ZVN0eWxlIjp7IiRpZCI6IjMwMCIsIkZvbnRTZXR0aW5ncyI6eyIkaWQiOiIzMDEiLCJGb250U2l6ZSI6MTEsIkZvbnROYW1lIjoiQ2FsaWJyaSIsIklzQm9sZCI6dHJ1ZSwiSXNJdGFsaWMiOmZhbHNlLCJJc1VuZGVybGluZWQiOmZhbHNlLCJQYXJlbnRTdHlsZSI6bnVsbH0sIkF1dG9TaXplIjowLCJGb3JlZ3JvdW5kIjp7IiRyZWYiOiI3NyJ9LCJNYXhXaWR0aCI6MjAwLjAsIk1heEhlaWdodCI6IkluZmluaXR5IiwiU21hcnRGb3JlZ3JvdW5kSXNBY3RpdmUiOmZhbHNlLCJIb3Jpem9udGFsQWxpZ25tZW50IjowLCJWZXJ0aWNhbEFsaWdubWVudCI6MCwiU21hcnRGb3JlZ3JvdW5kIjpudWxsLCJCYWNrZ3JvdW5kRmlsbFR5cGUiOjAsIk1hcmdpbiI6eyIkaWQiOiIzMDIiLCJUb3AiOjAsIkxlZnQiOjAsIlJpZ2h0IjowLCJCb3R0b20iOjB9LCJQYWRkaW5nIjp7IiRpZCI6IjMwMyIsIlRvcCI6MCwiTGVmdCI6MCwiUmlnaHQiOjAsIkJvdHRvbSI6MH0sIkJhY2tncm91bmQiOnsiJHJlZiI6IjgxIn0sIklzVmlzaWJsZSI6dHJ1ZSwiV2lkdGgiOjAuMCwiSGVpZ2h0IjowLjAsIkJvcmRlclN0eWxlIjp7IiRpZCI6IjMwNCIsIkxpbmVDb2xvciI6bnVsbCwiTGluZVdlaWdodCI6MC4wLCJMaW5lVHlwZSI6MCwiUGFyZW50U3R5bGUiOm51bGx9LCJQYXJlbnRTdHlsZSI6bnVsbH0sIkRhdGVGb3JtYXQiOnsiJGlkIjoiMzA1IiwiRm9ybWF0U3RyaW5nIjoieXl5eSIsIlNlcGFyYXRvciI6Ii8iLCJVc2VJbnRlcm5hdGlvbmFsRGF0ZUZvcm1hdCI6ZmFsc2UsIkRhdGVJc1Zpc2libGUiOnRydWUsIlRpbWVJc1Zpc2libGUiOmZhbHNlLCJIb3VyRGlnaXRzIjoxLCJBbVBtRGVzaWduYXRvciI6MiwiVHJpbTAwTWludXRlcyI6ZmFsc2UsIkxhc3RLbm93blZpc2liaWxpdHlTdGF0ZSI6eyIkaWQiOiIzMDYiLCJEYXRlUGFydElzVmlzaWJsZSI6dHJ1ZSwiVGltZVBhcnRJc1Zpc2libGUiOmZhbHNlfX0sIklzVmlzaWJsZSI6dHJ1ZSwiUGFyZW50U3R5bGUiOm51bGx9LCJJbmRleCI6OCwiUGVyY2VudGFnZUNvbXBsZXRlIjpudWxsLCJQb3NpdGlvbiI6eyJSYXRpbyI6MC4zMTUwMzI5Njk1ODA3NTYyNywiSXNDdXN0b20iOnRydWV9LCJEYXRlRm9ybWF0Ijp7IiRyZWYiOiIzMDUifSwiSWQiOiIyY2I1MTU2NC05MDM1LTQ0YzMtYmRlNC04YjU1MzcyM2E3Y2IiLCJJbXBvcnRJZCI6bnVsbCwiVGl0bGUiOiJKb2lucyB0aGUgRnJlbmNoIFN1cnJlYWxpc3QgZ3JvdXAiLCJOb3RlIjpudWxsLCJIeXBlcmxpbmsiOm51bGwsIklzQ2hhbmdlZCI6ZmFsc2UsIklzTmV3IjpmYWxzZX0seyIkaWQiOiIzMDciLCJEYXRlIjoiMTkzNC0wNS0xMVQyMzo1OTowMFoiLCJTdHlsZSI6eyIkaWQiOiIzMDgiLCJTaGFwZSI6MSwiQ29ubmVjdG9yTWFyZ2luIjp7IiRpZCI6IjMwOSIsIlRvcCI6MCwiTGVmdCI6MiwiUmlnaHQiOjIsIkJvdHRvbSI6MH0sIkNvbm5lY3RvclN0eWxlIjp7IiRpZCI6IjMxMCIsIkxpbmVDb2xvciI6eyIkcmVmIjoiNTcifSwiTGluZVdlaWdodCI6MS4wLCJMaW5lVHlwZSI6MCwiUGFyZW50U3R5bGUiOm51bGx9LCJJc0JlbG93VGltZWJhbmQiOmZhbHNlLCJIaWRlRGF0ZSI6ZmFsc2UsIlNoYXBlU2l6ZSI6MCwiU3BhY2luZyI6Mi4wLCJQYWRkaW5nIjp7IiRpZCI6IjMxMSIsIlRvcCI6NywiTGVmdCI6MywiUmlnaHQiOjAsIkJvdHRvbSI6Mn0sIlNoYXBlU3R5bGUiOnsiJGlkIjoiMzEyIiwiTWFyZ2luIjp7IiRpZCI6IjMxMyIsIlRvcCI6MCwiTGVmdCI6MCwiUmlnaHQiOjAsIkJvdHRvbSI6MH0sIlBhZGRpbmciOnsiJGlkIjoiMzE0IiwiVG9wIjowLCJMZWZ0IjowLCJSaWdodCI6MCwiQm90dG9tIjowfSwiQmFja2dyb3VuZCI6eyIkaWQiOiIzMTUiLCJDb2xvciI6eyIkaWQiOiIzMTYiLCJBIjoyNTUsIlIiOjIxOSwiRyI6MjIwLCJCIjoyMTJ9fSwiSXNWaXNpYmxlIjp0cnVlLCJXaWR0aCI6MTIuMCwiSGVpZ2h0IjoxNC4wLCJCb3JkZXJTdHlsZSI6eyIkaWQiOiIzMTciLCJMaW5lQ29sb3IiOnsiJHJlZiI6IjY2In0sIkxpbmVXZWlnaHQiOjAuMCwiTGluZVR5cGUiOjAsIlBhcmVudFN0eWxlIjpudWxsfSwiUGFyZW50U3R5bGUiOm51bGx9LCJUaXRsZVN0eWxlIjp7IiRpZCI6IjMxOCIsIkZvbnRTZXR0aW5ncyI6eyIkaWQiOiIzMTkiLCJGb250U2l6ZSI6MTIsIkZvbnROYW1lIjoiQ2FsaWJyaSIsIklzQm9sZCI6dHJ1ZSwiSXNJdGFsaWMiOmZhbHNlLCJJc1VuZGVybGluZWQiOmZhbHNlLCJQYXJlbnRTdHlsZSI6bnVsbH0sIkF1dG9TaXplIjowLCJGb3JlZ3JvdW5kIjp7IiRpZCI6IjMyMCIsIkNvbG9yIjp7IiRpZCI6IjMyMSIsIkEiOjI1NSwiUiI6MjksIkciOjUwLCJCIjo1MX19LCJNYXhXaWR0aCI6MjAwLjAsIk1heEhlaWdodCI6IkluZmluaXR5IiwiU21hcnRGb3JlZ3JvdW5kSXNBY3RpdmUiOmZhbHNlLCJIb3Jpem9udGFsQWxpZ25tZW50IjoxLCJWZXJ0aWNhbEFsaWdubWVudCI6MCwiU21hcnRGb3JlZ3JvdW5kIjpudWxsLCJCYWNrZ3JvdW5kRmlsbFR5cGUiOjAsIk1hcmdpbiI6eyIkaWQiOiIzMjIiLCJUb3AiOjAsIkxlZnQiOjAsIlJpZ2h0IjowLCJCb3R0b20iOjB9LCJQYWRkaW5nIjp7IiRpZCI6IjMyMyIsIlRvcCI6MCwiTGVmdCI6MCwiUmlnaHQiOjAsIkJvdHRvbSI6MH0sIkJhY2tncm91bmQiOnsiJHJlZiI6Ijc0In0sIklzVmlzaWJsZSI6dHJ1ZSwiV2lkdGgiOjAuMCwiSGVpZ2h0IjowLjAsIkJvcmRlclN0eWxlIjp7IiRpZCI6IjMyNCIsIkxpbmVDb2xvciI6bnVsbCwiTGluZVdlaWdodCI6MC4wLCJMaW5lVHlwZSI6MCwiUGFyZW50U3R5bGUiOm51bGx9LCJQYXJlbnRTdHlsZSI6bnVsbH0sIkRhdGVTdHlsZSI6eyIkaWQiOiIzMjUiLCJGb250U2V0dGluZ3MiOnsiJGlkIjoiMzI2IiwiRm9udFNpemUiOjExLCJGb250TmFtZSI6IkNhbGlicmkiLCJJc0JvbGQiOnRydWUsIklzSXRhbGljIjpmYWxzZSwiSXNVbmRlcmxpbmVkIjpmYWxzZSwiUGFyZW50U3R5bGUiOm51bGx9LCJBdXRvU2l6ZSI6MCwiRm9yZWdyb3VuZCI6eyIkcmVmIjoiNzcifSwiTWF4V2lkdGgiOjIwMC4wLCJNYXhIZWlnaHQiOiJJbmZpbml0eSIsIlNtYXJ0Rm9yZWdyb3VuZElzQWN0aXZlIjpmYWxzZSwiSG9yaXpvbnRhbEFsaWdubWVudCI6MCwiVmVydGljYWxBbGlnbm1lbnQiOjAsIlNtYXJ0Rm9yZWdyb3VuZCI6bnVsbCwiQmFja2dyb3VuZEZpbGxUeXBlIjowLCJNYXJnaW4iOnsiJGlkIjoiMzI3IiwiVG9wIjowLCJMZWZ0IjowLCJSaWdodCI6MCwiQm90dG9tIjowfSwiUGFkZGluZyI6eyIkaWQiOiIzMjgiLCJUb3AiOjAsIkxlZnQiOjAsIlJpZ2h0IjowLCJCb3R0b20iOjB9LCJCYWNrZ3JvdW5kIjp7IiRyZWYiOiI4MSJ9LCJJc1Zpc2libGUiOnRydWUsIldpZHRoIjowLjAsIkhlaWdodCI6MC4wLCJCb3JkZXJTdHlsZSI6eyIkaWQiOiIzMjkiLCJMaW5lQ29sb3IiOm51bGwsIkxpbmVXZWlnaHQiOjAuMCwiTGluZVR5cGUiOjAsIlBhcmVudFN0eWxlIjpudWxsfSwiUGFyZW50U3R5bGUiOm51bGx9LCJEYXRlRm9ybWF0Ijp7IiRpZCI6IjMzMCIsIkZvcm1hdFN0cmluZyI6Inl5eXkiLCJTZXBhcmF0b3IiOiIvIiwiVXNlSW50ZXJuYXRpb25hbERhdGVGb3JtYXQiOmZhbHNlLCJEYXRlSXNWaXNpYmxlIjp0cnVlLCJUaW1lSXNWaXNpYmxlIjpmYWxzZSwiSG91ckRpZ2l0cyI6MSwiQW1QbURlc2lnbmF0b3IiOjIsIlRyaW0wME1pbnV0ZXMiOmZhbHNlLCJMYXN0S25vd25WaXNpYmlsaXR5U3RhdGUiOnsiJGlkIjoiMzMxIiwiRGF0ZVBhcnRJc1Zpc2libGUiOnRydWUsIlRpbWVQYXJ0SXNWaXNpYmxlIjpmYWxzZX19LCJJc1Zpc2libGUiOnRydWUsIlBhcmVudFN0eWxlIjpudWxsfSwiSW5kZXgiOjksIlBlcmNlbnRhZ2VDb21wbGV0ZSI6bnVsbCwiUG9zaXRpb24iOnsiUmF0aW8iOjAuMjgxMjg3OTc3NDMwNTU1NTYsIklzQ3VzdG9tIjp0cnVlfSwiRGF0ZUZvcm1hdCI6eyIkcmVmIjoiMzMwIn0sIklkIjoiOWI5ZTU3OTMtYWQ5OS00NzM3LWE2ZmUtMzQ0YTRiZTMxN2EwIiwiSW1wb3J0SWQiOm51bGwsIlRpdGxlIjoiTWFycmllcyBHYWxhIiwiTm90ZSI6bnVsbCwiSHlwZXJsaW5rIjpudWxsLCJJc0NoYW5nZWQiOmZhbHNlLCJJc05ldyI6ZmFsc2V9LHsiJGlkIjoiMzMyIiwiRGF0ZSI6IjE5MzQtMTAtMTFUMjM6NTk6MDBaIiwiU3R5bGUiOnsiJGlkIjoiMzMzIiwiU2hhcGUiOjEsIkNvbm5lY3Rvck1hcmdpbiI6eyIkaWQiOiIzMzQiLCJUb3AiOjAsIkxlZnQiOjIsIlJpZ2h0IjoyLCJCb3R0b20iOjB9LCJDb25uZWN0b3JTdHlsZSI6eyIkaWQiOiIzMzUiLCJMaW5lQ29sb3IiOnsiJHJlZiI6IjU3In0sIkxpbmVXZWlnaHQiOjEuMCwiTGluZVR5cGUiOjAsIlBhcmVudFN0eWxlIjpudWxsfSwiSXNCZWxvd1RpbWViYW5kIjp0cnVlLCJIaWRlRGF0ZSI6ZmFsc2UsIlNoYXBlU2l6ZSI6MCwiU3BhY2luZyI6Mi4wLCJQYWRkaW5nIjp7IiRpZCI6IjMzNiIsIlRvcCI6NywiTGVmdCI6MywiUmlnaHQiOjAsIkJvdHRvbSI6Mn0sIlNoYXBlU3R5bGUiOnsiJGlkIjoiMzM3IiwiTWFyZ2luIjp7IiRpZCI6IjMzOCIsIlRvcCI6MCwiTGVmdCI6MCwiUmlnaHQiOjAsIkJvdHRvbSI6MH0sIlBhZGRpbmciOnsiJGlkIjoiMzM5IiwiVG9wIjowLCJMZWZ0IjowLCJSaWdodCI6MCwiQm90dG9tIjowfSwiQmFja2dyb3VuZCI6eyIkaWQiOiIzNDAiLCJDb2xvciI6eyIkaWQiOiIzNDEiLCJBIjoyNTUsIlIiOjIxOSwiRyI6MjIwLCJCIjoyMTJ9fSwiSXNWaXNpYmxlIjp0cnVlLCJXaWR0aCI6MTIuMCwiSGVpZ2h0IjoxNC4wLCJCb3JkZXJTdHlsZSI6eyIkaWQiOiIzNDIiLCJMaW5lQ29sb3IiOnsiJHJlZiI6IjY2In0sIkxpbmVXZWlnaHQiOjAuMCwiTGluZVR5cGUiOjAsIlBhcmVudFN0eWxlIjpudWxsfSwiUGFyZW50U3R5bGUiOm51bGx9LCJUaXRsZVN0eWxlIjp7IiRpZCI6IjM0MyIsIkZvbnRTZXR0aW5ncyI6eyIkaWQiOiIzNDQiLCJGb250U2l6ZSI6MTIsIkZvbnROYW1lIjoiQ2FsaWJyaSIsIklzQm9sZCI6dHJ1ZSwiSXNJdGFsaWMiOmZhbHNlLCJJc1VuZGVybGluZWQiOmZhbHNlLCJQYXJlbnRTdHlsZSI6bnVsbH0sIkF1dG9TaXplIjowLCJGb3JlZ3JvdW5kIjp7IiRpZCI6IjM0NSIsIkNvbG9yIjp7IiRpZCI6IjM0NiIsIkEiOjI1NSwiUiI6MjksIkciOjUwLCJCIjo1MX19LCJNYXhXaWR0aCI6MjAwLjAsIk1heEhlaWdodCI6IkluZmluaXR5IiwiU21hcnRGb3JlZ3JvdW5kSXNBY3RpdmUiOmZhbHNlLCJIb3Jpem9udGFsQWxpZ25tZW50IjoxLCJWZXJ0aWNhbEFsaWdubWVudCI6MCwiU21hcnRGb3JlZ3JvdW5kIjpudWxsLCJCYWNrZ3JvdW5kRmlsbFR5cGUiOjAsIk1hcmdpbiI6eyIkaWQiOiIzNDciLCJUb3AiOjAsIkxlZnQiOjAsIlJpZ2h0IjowLCJCb3R0b20iOjB9LCJQYWRkaW5nIjp7IiRpZCI6IjM0OCIsIlRvcCI6MCwiTGVmdCI6MCwiUmlnaHQiOjAsIkJvdHRvbSI6MH0sIkJhY2tncm91bmQiOnsiJHJlZiI6Ijc0In0sIklzVmlzaWJsZSI6dHJ1ZSwiV2lkdGgiOjAuMCwiSGVpZ2h0IjowLjAsIkJvcmRlclN0eWxlIjp7IiRpZCI6IjM0OSIsIkxpbmVDb2xvciI6bnVsbCwiTGluZVdlaWdodCI6MC4wLCJMaW5lVHlwZSI6MCwiUGFyZW50U3R5bGUiOm51bGx9LCJQYXJlbnRTdHlsZSI6bnVsbH0sIkRhdGVTdHlsZSI6eyIkaWQiOiIzNTAiLCJGb250U2V0dGluZ3MiOnsiJGlkIjoiMzUxIiwiRm9udFNpemUiOjExLCJGb250TmFtZSI6IkNhbGlicmkiLCJJc0JvbGQiOnRydWUsIklzSXRhbGljIjpmYWxzZSwiSXNVbmRlcmxpbmVkIjpmYWxzZSwiUGFyZW50U3R5bGUiOm51bGx9LCJBdXRvU2l6ZSI6MCwiRm9yZWdyb3VuZCI6eyIkcmVmIjoiNzcifSwiTWF4V2lkdGgiOjIwMC4wLCJNYXhIZWlnaHQiOiJJbmZpbml0eSIsIlNtYXJ0Rm9yZWdyb3VuZElzQWN0aXZlIjpmYWxzZSwiSG9yaXpvbnRhbEFsaWdubWVudCI6MCwiVmVydGljYWxBbGlnbm1lbnQiOjAsIlNtYXJ0Rm9yZWdyb3VuZCI6bnVsbCwiQmFja2dyb3VuZEZpbGxUeXBlIjowLCJNYXJnaW4iOnsiJGlkIjoiMzUyIiwiVG9wIjowLCJMZWZ0IjowLCJSaWdodCI6MCwiQm90dG9tIjowfSwiUGFkZGluZyI6eyIkaWQiOiIzNTMiLCJUb3AiOjAsIkxlZnQiOjAsIlJpZ2h0IjowLCJCb3R0b20iOjB9LCJCYWNrZ3JvdW5kIjp7IiRyZWYiOiI4MSJ9LCJJc1Zpc2libGUiOnRydWUsIldpZHRoIjowLjAsIkhlaWdodCI6MC4wLCJCb3JkZXJTdHlsZSI6eyIkaWQiOiIzNTQiLCJMaW5lQ29sb3IiOm51bGwsIkxpbmVXZWlnaHQiOjAuMCwiTGluZVR5cGUiOjAsIlBhcmVudFN0eWxlIjpudWxsfSwiUGFyZW50U3R5bGUiOm51bGx9LCJEYXRlRm9ybWF0Ijp7IiRpZCI6IjM1NSIsIkZvcm1hdFN0cmluZyI6Inl5eXkiLCJTZXBhcmF0b3IiOiIvIiwiVXNlSW50ZXJuYXRpb25hbERhdGVGb3JtYXQiOmZhbHNlLCJEYXRlSXNWaXNpYmxlIjp0cnVlLCJUaW1lSXNWaXNpYmxlIjpmYWxzZSwiSG91ckRpZ2l0cyI6MSwiQW1QbURlc2lnbmF0b3IiOjIsIlRyaW0wME1pbnV0ZXMiOmZhbHNlLCJMYXN0S25vd25WaXNpYmlsaXR5U3RhdGUiOnsiJGlkIjoiMzU2IiwiRGF0ZVBhcnRJc1Zpc2libGUiOnRydWUsIlRpbWVQYXJ0SXNWaXNpYmxlIjpmYWxzZX19LCJJc1Zpc2libGUiOnRydWUsIlBhcmVudFN0eWxlIjpudWxsfSwiSW5kZXgiOjEwLCJQZXJjZW50YWdlQ29tcGxldGUiOm51bGwsIlBvc2l0aW9uIjp7IlJhdGlvIjowLjI0ODE2OTc0NzEwNTM1MTIsIklzQ3VzdG9tIjp0cnVlfSwiRGF0ZUZvcm1hdCI6eyIkcmVmIjoiMzU1In0sIklkIjoiNDY4NjA2ZDEtNmIxZS00NTRjLTllZWMtOGVlODljNDEzNGE5IiwiSW1wb3J0SWQiOm51bGwsIlRpdGxlIjoiQmFuaXNoZWQgZnJvbSB0aGUgU3VycmVhbGlzdCBncm91cCIsIk5vdGUiOm51bGwsIkh5cGVybGluayI6bnVsbCwiSXNDaGFuZ2VkIjpmYWxzZSwiSXNOZXciOmZhbHNlfSx7IiRpZCI6IjM1NyIsIkRhdGUiOiIxOTM2LTA1LTExVDIzOjU5OjAwWiIsIlN0eWxlIjp7IiRpZCI6IjM1OCIsIlNoYXBlIjoxLCJDb25uZWN0b3JNYXJnaW4iOnsiJGlkIjoiMzU5IiwiVG9wIjowLCJMZWZ0IjoyLCJSaWdodCI6MiwiQm90dG9tIjowfSwiQ29ubmVjdG9yU3R5bGUiOnsiJGlkIjoiMzYwIiwiTGluZUNvbG9yIjp7IiRyZWYiOiI1NyJ9LCJMaW5lV2VpZ2h0IjoxLjAsIkxpbmVUeXBlIjowLCJQYXJlbnRTdHlsZSI6bnVsbH0sIklzQmVsb3dUaW1lYmFuZCI6ZmFsc2UsIkhpZGVEYXRlIjpmYWxzZSwiU2hhcGVTaXplIjowLCJTcGFjaW5nIjoyLjAsIlBhZGRpbmciOnsiJGlkIjoiMzYxIiwiVG9wIjo3LCJMZWZ0IjozLCJSaWdodCI6MCwiQm90dG9tIjoyfSwiU2hhcGVTdHlsZSI6eyIkaWQiOiIzNjIiLCJNYXJnaW4iOnsiJGlkIjoiMzYzIiwiVG9wIjowLCJMZWZ0IjowLCJSaWdodCI6MCwiQm90dG9tIjowfSwiUGFkZGluZyI6eyIkaWQiOiIzNjQiLCJUb3AiOjAsIkxlZnQiOjAsIlJpZ2h0IjowLCJCb3R0b20iOjB9LCJCYWNrZ3JvdW5kIjp7IiRpZCI6IjM2NSIsIkNvbG9yIjp7IiRpZCI6IjM2NiIsIkEiOjI1NSwiUiI6MjE5LCJHIjoyMjAsIkIiOjIxMn19LCJJc1Zpc2libGUiOnRydWUsIldpZHRoIjoxMi4wLCJIZWlnaHQiOjE0LjAsIkJvcmRlclN0eWxlIjp7IiRpZCI6IjM2NyIsIkxpbmVDb2xvciI6eyIkcmVmIjoiNjYifSwiTGluZVdlaWdodCI6MC4wLCJMaW5lVHlwZSI6MCwiUGFyZW50U3R5bGUiOm51bGx9LCJQYXJlbnRTdHlsZSI6bnVsbH0sIlRpdGxlU3R5bGUiOnsiJGlkIjoiMzY4IiwiRm9udFNldHRpbmdzIjp7IiRpZCI6IjM2OSIsIkZvbnRTaXplIjoxMiwiRm9udE5hbWUiOiJDYWxpYnJpIiwiSXNCb2xkIjp0cnVlLCJJc0l0YWxpYyI6ZmFsc2UsIklzVW5kZXJsaW5lZCI6ZmFsc2UsIlBhcmVudFN0eWxlIjpudWxsfSwiQXV0b1NpemUiOjAsIkZvcmVncm91bmQiOnsiJGlkIjoiMzcwIiwiQ29sb3IiOnsiJGlkIjoiMzcxIiwiQSI6MjU1LCJSIjoyOSwiRyI6NTAsIkIiOjUxfX0sIk1heFdpZHRoIjoyMDAuMCwiTWF4SGVpZ2h0IjoiSW5maW5pdHkiLCJTbWFydEZvcmVncm91bmRJc0FjdGl2ZSI6ZmFsc2UsIkhvcml6b250YWxBbGlnbm1lbnQiOjEsIlZlcnRpY2FsQWxpZ25tZW50IjowLCJTbWFydEZvcmVncm91bmQiOm51bGwsIkJhY2tncm91bmRGaWxsVHlwZSI6MCwiTWFyZ2luIjp7IiRpZCI6IjM3MiIsIlRvcCI6MCwiTGVmdCI6MCwiUmlnaHQiOjAsIkJvdHRvbSI6MH0sIlBhZGRpbmciOnsiJGlkIjoiMzczIiwiVG9wIjowLCJMZWZ0IjowLCJSaWdodCI6MCwiQm90dG9tIjowfSwiQmFja2dyb3VuZCI6eyIkcmVmIjoiNzQifSwiSXNWaXNpYmxlIjp0cnVlLCJXaWR0aCI6MC4wLCJIZWlnaHQiOjAuMCwiQm9yZGVyU3R5bGUiOnsiJGlkIjoiMzc0IiwiTGluZUNvbG9yIjpudWxsLCJMaW5lV2VpZ2h0IjowLjAsIkxpbmVUeXBlIjowLCJQYXJlbnRTdHlsZSI6bnVsbH0sIlBhcmVudFN0eWxlIjpudWxsfSwiRGF0ZVN0eWxlIjp7IiRpZCI6IjM3NSIsIkZvbnRTZXR0aW5ncyI6eyIkaWQiOiIzNzYiLCJGb250U2l6ZSI6MTEsIkZvbnROYW1lIjoiQ2FsaWJyaSIsIklzQm9sZCI6dHJ1ZSwiSXNJdGFsaWMiOmZhbHNlLCJJc1VuZGVybGluZWQiOmZhbHNlLCJQYXJlbnRTdHlsZSI6bnVsbH0sIkF1dG9TaXplIjowLCJGb3JlZ3JvdW5kIjp7IiRyZWYiOiI3NyJ9LCJNYXhXaWR0aCI6MjAwLjAsIk1heEhlaWdodCI6IkluZmluaXR5IiwiU21hcnRGb3JlZ3JvdW5kSXNBY3RpdmUiOmZhbHNlLCJIb3Jpem9udGFsQWxpZ25tZW50IjowLCJWZXJ0aWNhbEFsaWdubWVudCI6MCwiU21hcnRGb3JlZ3JvdW5kIjpudWxsLCJCYWNrZ3JvdW5kRmlsbFR5cGUiOjAsIk1hcmdpbiI6eyIkaWQiOiIzNzciLCJUb3AiOjAsIkxlZnQiOjAsIlJpZ2h0IjowLCJCb3R0b20iOjB9LCJQYWRkaW5nIjp7IiRpZCI6IjM3OCIsIlRvcCI6MCwiTGVmdCI6MCwiUmlnaHQiOjAsIkJvdHRvbSI6MH0sIkJhY2tncm91bmQiOnsiJHJlZiI6IjgxIn0sIklzVmlzaWJsZSI6dHJ1ZSwiV2lkdGgiOjAuMCwiSGVpZ2h0IjowLjAsIkJvcmRlclN0eWxlIjp7IiRpZCI6IjM3OSIsIkxpbmVDb2xvciI6bnVsbCwiTGluZVdlaWdodCI6MC4wLCJMaW5lVHlwZSI6MCwiUGFyZW50U3R5bGUiOm51bGx9LCJQYXJlbnRTdHlsZSI6bnVsbH0sIkRhdGVGb3JtYXQiOnsiJGlkIjoiMzgwIiwiRm9ybWF0U3RyaW5nIjoieXl5eSIsIlNlcGFyYXRvciI6Ii8iLCJVc2VJbnRlcm5hdGlvbmFsRGF0ZUZvcm1hdCI6ZmFsc2UsIkRhdGVJc1Zpc2libGUiOnRydWUsIlRpbWVJc1Zpc2libGUiOmZhbHNlLCJIb3VyRGlnaXRzIjoxLCJBbVBtRGVzaWduYXRvciI6MiwiVHJpbTAwTWludXRlcyI6ZmFsc2UsIkxhc3RLbm93blZpc2liaWxpdHlTdGF0ZSI6eyIkaWQiOiIzODEiLCJEYXRlUGFydElzVmlzaWJsZSI6dHJ1ZSwiVGltZVBhcnRJc1Zpc2libGUiOmZhbHNlfX0sIklzVmlzaWJsZSI6dHJ1ZSwiUGFyZW50U3R5bGUiOm51bGx9LCJJbmRleCI6MTEsIlBlcmNlbnRhZ2VDb21wbGV0ZSI6bnVsbCwiUG9zaXRpb24iOnsiUmF0aW8iOjAuMTgzNTg2MzE4NDA0NTg2MjIsIklzQ3VzdG9tIjp0cnVlfSwiRGF0ZUZvcm1hdCI6eyIkcmVmIjoiMzgwIn0sIklkIjoiZGEzYjM4NmUtYTA3Zi00NmNjLTliMTQtY2UwODQxMDQ3ODY1IiwiSW1wb3J0SWQiOm51bGwsIlRpdGxlIjoiRmVhdHVyZWQgb24gVGltZSBjb3ZlciIsIk5vdGUiOm51bGwsIkh5cGVybGluayI6bnVsbCwiSXNDaGFuZ2VkIjpmYWxzZSwiSXNOZXciOmZhbHNlfSx7IiRpZCI6IjM4MiIsIkRhdGUiOiIxOTM4LTA1LTExVDIzOjU5OjAwWiIsIlN0eWxlIjp7IiRpZCI6IjM4MyIsIlNoYXBlIjoxLCJDb25uZWN0b3JNYXJnaW4iOnsiJGlkIjoiMzg0IiwiVG9wIjowLCJMZWZ0IjoyLCJSaWdodCI6MiwiQm90dG9tIjowfSwiQ29ubmVjdG9yU3R5bGUiOnsiJGlkIjoiMzg1IiwiTGluZUNvbG9yIjp7IiRyZWYiOiI1NyJ9LCJMaW5lV2VpZ2h0IjoxLjAsIkxpbmVUeXBlIjowLCJQYXJlbnRTdHlsZSI6bnVsbH0sIklzQmVsb3dUaW1lYmFuZCI6ZmFsc2UsIkhpZGVEYXRlIjpmYWxzZSwiU2hhcGVTaXplIjowLCJTcGFjaW5nIjoyLjAsIlBhZGRpbmciOnsiJGlkIjoiMzg2IiwiVG9wIjo3LCJMZWZ0IjozLCJSaWdodCI6MCwiQm90dG9tIjoyfSwiU2hhcGVTdHlsZSI6eyIkaWQiOiIzODciLCJNYXJnaW4iOnsiJGlkIjoiMzg4IiwiVG9wIjowLCJMZWZ0IjowLCJSaWdodCI6MCwiQm90dG9tIjowfSwiUGFkZGluZyI6eyIkaWQiOiIzODkiLCJUb3AiOjAsIkxlZnQiOjAsIlJpZ2h0IjowLCJCb3R0b20iOjB9LCJCYWNrZ3JvdW5kIjp7IiRpZCI6IjM5MCIsIkNvbG9yIjp7IiRpZCI6IjM5MSIsIkEiOjI1NSwiUiI6MjE5LCJHIjoyMjAsIkIiOjIxMn19LCJJc1Zpc2libGUiOnRydWUsIldpZHRoIjoxMi4wLCJIZWlnaHQiOjE0LjAsIkJvcmRlclN0eWxlIjp7IiRpZCI6IjM5MiIsIkxpbmVDb2xvciI6eyIkcmVmIjoiNjYifSwiTGluZVdlaWdodCI6MC4wLCJMaW5lVHlwZSI6MCwiUGFyZW50U3R5bGUiOm51bGx9LCJQYXJlbnRTdHlsZSI6bnVsbH0sIlRpdGxlU3R5bGUiOnsiJGlkIjoiMzkzIiwiRm9udFNldHRpbmdzIjp7IiRpZCI6IjM5NCIsIkZvbnRTaXplIjoxMiwiRm9udE5hbWUiOiJDYWxpYnJpIiwiSXNCb2xkIjp0cnVlLCJJc0l0YWxpYyI6ZmFsc2UsIklzVW5kZXJsaW5lZCI6ZmFsc2UsIlBhcmVudFN0eWxlIjpudWxsfSwiQXV0b1NpemUiOjAsIkZvcmVncm91bmQiOnsiJGlkIjoiMzk1IiwiQ29sb3IiOnsiJGlkIjoiMzk2IiwiQSI6MjU1LCJSIjoyOSwiRyI6NTAsIkIiOjUxfX0sIk1heFdpZHRoIjoyMDAuMCwiTWF4SGVpZ2h0IjoiSW5maW5pdHkiLCJTbWFydEZvcmVncm91bmRJc0FjdGl2ZSI6ZmFsc2UsIkhvcml6b250YWxBbGlnbm1lbnQiOjEsIlZlcnRpY2FsQWxpZ25tZW50IjowLCJTbWFydEZvcmVncm91bmQiOm51bGwsIkJhY2tncm91bmRGaWxsVHlwZSI6MCwiTWFyZ2luIjp7IiRpZCI6IjM5NyIsIlRvcCI6MCwiTGVmdCI6MCwiUmlnaHQiOjAsIkJvdHRvbSI6MH0sIlBhZGRpbmciOnsiJGlkIjoiMzk4IiwiVG9wIjowLCJMZWZ0IjowLCJSaWdodCI6MCwiQm90dG9tIjowfSwiQmFja2dyb3VuZCI6eyIkcmVmIjoiNzQifSwiSXNWaXNpYmxlIjp0cnVlLCJXaWR0aCI6MC4wLCJIZWlnaHQiOjAuMCwiQm9yZGVyU3R5bGUiOnsiJGlkIjoiMzk5IiwiTGluZUNvbG9yIjpudWxsLCJMaW5lV2VpZ2h0IjowLjAsIkxpbmVUeXBlIjowLCJQYXJlbnRTdHlsZSI6bnVsbH0sIlBhcmVudFN0eWxlIjpudWxsfSwiRGF0ZVN0eWxlIjp7IiRpZCI6IjQwMCIsIkZvbnRTZXR0aW5ncyI6eyIkaWQiOiI0MDEiLCJGb250U2l6ZSI6MTEsIkZvbnROYW1lIjoiQ2FsaWJyaSIsIklzQm9sZCI6dHJ1ZSwiSXNJdGFsaWMiOmZhbHNlLCJJc1VuZGVybGluZWQiOmZhbHNlLCJQYXJlbnRTdHlsZSI6bnVsbH0sIkF1dG9TaXplIjowLCJGb3JlZ3JvdW5kIjp7IiRyZWYiOiI3NyJ9LCJNYXhXaWR0aCI6MjAwLjAsIk1heEhlaWdodCI6IkluZmluaXR5IiwiU21hcnRGb3JlZ3JvdW5kSXNBY3RpdmUiOmZhbHNlLCJIb3Jpem9udGFsQWxpZ25tZW50IjowLCJWZXJ0aWNhbEFsaWdubWVudCI6MCwiU21hcnRGb3JlZ3JvdW5kIjpudWxsLCJCYWNrZ3JvdW5kRmlsbFR5cGUiOjAsIk1hcmdpbiI6eyIkaWQiOiI0MDIiLCJUb3AiOjAsIkxlZnQiOjAsIlJpZ2h0IjowLCJCb3R0b20iOjB9LCJQYWRkaW5nIjp7IiRpZCI6IjQwMyIsIlRvcCI6MCwiTGVmdCI6MCwiUmlnaHQiOjAsIkJvdHRvbSI6MH0sIkJhY2tncm91bmQiOnsiJHJlZiI6IjgxIn0sIklzVmlzaWJsZSI6dHJ1ZSwiV2lkdGgiOjAuMCwiSGVpZ2h0IjowLjAsIkJvcmRlclN0eWxlIjp7IiRpZCI6IjQwNCIsIkxpbmVDb2xvciI6bnVsbCwiTGluZVdlaWdodCI6MC4wLCJMaW5lVHlwZSI6MCwiUGFyZW50U3R5bGUiOm51bGx9LCJQYXJlbnRTdHlsZSI6bnVsbH0sIkRhdGVGb3JtYXQiOnsiJGlkIjoiNDA1IiwiRm9ybWF0U3RyaW5nIjoieXl5eSIsIlNlcGFyYXRvciI6Ii8iLCJVc2VJbnRlcm5hdGlvbmFsRGF0ZUZvcm1hdCI6ZmFsc2UsIkRhdGVJc1Zpc2libGUiOnRydWUsIlRpbWVJc1Zpc2libGUiOmZhbHNlLCJIb3VyRGlnaXRzIjoxLCJBbVBtRGVzaWduYXRvciI6MiwiVHJpbTAwTWludXRlcyI6ZmFsc2UsIkxhc3RLbm93blZpc2liaWxpdHlTdGF0ZSI6eyIkaWQiOiI0MDYiLCJEYXRlUGFydElzVmlzaWJsZSI6dHJ1ZSwiVGltZVBhcnRJc1Zpc2libGUiOmZhbHNlfX0sIklzVmlzaWJsZSI6dHJ1ZSwiUGFyZW50U3R5bGUiOm51bGx9LCJJbmRleCI6MTIsIlBlcmNlbnRhZ2VDb21wbGV0ZSI6bnVsbCwiUG9zaXRpb24iOnsiUmF0aW8iOjAuMTU1Mjg3NzA3MjkzNDc1MSwiSXNDdXN0b20iOmZhbHNlfSwiRGF0ZUZvcm1hdCI6eyIkcmVmIjoiNDA1In0sIklkIjoiOTgyZjk0NTYtNjY3NC00YjUyLWJjYWMtNWUzMzgxYWZlZjdmIiwiSW1wb3J0SWQiOm51bGwsIlRpdGxlIjoiTWVldHMgUy4gRnJldWQiLCJOb3RlIjpudWxsLCJIeXBlcmxpbmsiOm51bGwsIklzQ2hhbmdlZCI6ZmFsc2UsIklzTmV3IjpmYWxzZX0seyIkaWQiOiI0MDciLCJEYXRlIjoiMTkzOS0wNS0xMVQyMzo1OTowMFoiLCJTdHlsZSI6eyIkaWQiOiI0MDgiLCJTaGFwZSI6MSwiQ29ubmVjdG9yTWFyZ2luIjp7IiRpZCI6IjQwOSIsIlRvcCI6MCwiTGVmdCI6MiwiUmlnaHQiOjIsIkJvdHRvbSI6MH0sIkNvbm5lY3RvclN0eWxlIjp7IiRpZCI6IjQxMCIsIkxpbmVDb2xvciI6eyIkcmVmIjoiNTcifSwiTGluZVdlaWdodCI6MS4wLCJMaW5lVHlwZSI6MCwiUGFyZW50U3R5bGUiOm51bGx9LCJJc0JlbG93VGltZWJhbmQiOnRydWUsIkhpZGVEYXRlIjpmYWxzZSwiU2hhcGVTaXplIjowLCJTcGFjaW5nIjoyLjAsIlBhZGRpbmciOnsiJGlkIjoiNDExIiwiVG9wIjo3LCJMZWZ0IjozLCJSaWdodCI6MCwiQm90dG9tIjoyfSwiU2hhcGVTdHlsZSI6eyIkaWQiOiI0MTIiLCJNYXJnaW4iOnsiJGlkIjoiNDEzIiwiVG9wIjowLCJMZWZ0IjowLCJSaWdodCI6MCwiQm90dG9tIjowfSwiUGFkZGluZyI6eyIkaWQiOiI0MTQiLCJUb3AiOjAsIkxlZnQiOjAsIlJpZ2h0IjowLCJCb3R0b20iOjB9LCJCYWNrZ3JvdW5kIjp7IiRpZCI6IjQxNSIsIkNvbG9yIjp7IiRpZCI6IjQxNiIsIkEiOjI1NSwiUiI6MjE5LCJHIjoyMjAsIkIiOjIxMn19LCJJc1Zpc2libGUiOnRydWUsIldpZHRoIjoxMi4wLCJIZWlnaHQiOjE0LjAsIkJvcmRlclN0eWxlIjp7IiRpZCI6IjQxNyIsIkxpbmVDb2xvciI6eyIkcmVmIjoiNjYifSwiTGluZVdlaWdodCI6MC4wLCJMaW5lVHlwZSI6MCwiUGFyZW50U3R5bGUiOm51bGx9LCJQYXJlbnRTdHlsZSI6bnVsbH0sIlRpdGxlU3R5bGUiOnsiJGlkIjoiNDE4IiwiRm9udFNldHRpbmdzIjp7IiRpZCI6IjQxOSIsIkZvbnRTaXplIjoxMiwiRm9udE5hbWUiOiJDYWxpYnJpIiwiSXNCb2xkIjp0cnVlLCJJc0l0YWxpYyI6ZmFsc2UsIklzVW5kZXJsaW5lZCI6ZmFsc2UsIlBhcmVudFN0eWxlIjpudWxsfSwiQXV0b1NpemUiOjAsIkZvcmVncm91bmQiOnsiJGlkIjoiNDIwIiwiQ29sb3IiOnsiJGlkIjoiNDIxIiwiQSI6MjU1LCJSIjoyOSwiRyI6NTAsIkIiOjUxfX0sIk1heFdpZHRoIjoyMDAuMCwiTWF4SGVpZ2h0IjoiSW5maW5pdHkiLCJTbWFydEZvcmVncm91bmRJc0FjdGl2ZSI6ZmFsc2UsIkhvcml6b250YWxBbGlnbm1lbnQiOjEsIlZlcnRpY2FsQWxpZ25tZW50IjowLCJTbWFydEZvcmVncm91bmQiOm51bGwsIkJhY2tncm91bmRGaWxsVHlwZSI6MCwiTWFyZ2luIjp7IiRpZCI6IjQyMiIsIlRvcCI6MCwiTGVmdCI6MCwiUmlnaHQiOjAsIkJvdHRvbSI6MH0sIlBhZGRpbmciOnsiJGlkIjoiNDIzIiwiVG9wIjowLCJMZWZ0IjowLCJSaWdodCI6MCwiQm90dG9tIjowfSwiQmFja2dyb3VuZCI6eyIkcmVmIjoiNzQifSwiSXNWaXNpYmxlIjp0cnVlLCJXaWR0aCI6MC4wLCJIZWlnaHQiOjAuMCwiQm9yZGVyU3R5bGUiOnsiJGlkIjoiNDI0IiwiTGluZUNvbG9yIjpudWxsLCJMaW5lV2VpZ2h0IjowLjAsIkxpbmVUeXBlIjowLCJQYXJlbnRTdHlsZSI6bnVsbH0sIlBhcmVudFN0eWxlIjpudWxsfSwiRGF0ZVN0eWxlIjp7IiRpZCI6IjQyNSIsIkZvbnRTZXR0aW5ncyI6eyIkaWQiOiI0MjYiLCJGb250U2l6ZSI6MTEsIkZvbnROYW1lIjoiQ2FsaWJyaSIsIklzQm9sZCI6dHJ1ZSwiSXNJdGFsaWMiOmZhbHNlLCJJc1VuZGVybGluZWQiOmZhbHNlLCJQYXJlbnRTdHlsZSI6bnVsbH0sIkF1dG9TaXplIjowLCJGb3JlZ3JvdW5kIjp7IiRyZWYiOiI3NyJ9LCJNYXhXaWR0aCI6MjAwLjAsIk1heEhlaWdodCI6IkluZmluaXR5IiwiU21hcnRGb3JlZ3JvdW5kSXNBY3RpdmUiOmZhbHNlLCJIb3Jpem9udGFsQWxpZ25tZW50IjowLCJWZXJ0aWNhbEFsaWdubWVudCI6MCwiU21hcnRGb3JlZ3JvdW5kIjpudWxsLCJCYWNrZ3JvdW5kRmlsbFR5cGUiOjAsIk1hcmdpbiI6eyIkaWQiOiI0MjciLCJUb3AiOjAsIkxlZnQiOjAsIlJpZ2h0IjowLCJCb3R0b20iOjB9LCJQYWRkaW5nIjp7IiRpZCI6IjQyOCIsIlRvcCI6MCwiTGVmdCI6MCwiUmlnaHQiOjAsIkJvdHRvbSI6MH0sIkJhY2tncm91bmQiOnsiJHJlZiI6IjgxIn0sIklzVmlzaWJsZSI6dHJ1ZSwiV2lkdGgiOjAuMCwiSGVpZ2h0IjowLjAsIkJvcmRlclN0eWxlIjp7IiRpZCI6IjQyOSIsIkxpbmVDb2xvciI6bnVsbCwiTGluZVdlaWdodCI6MC4wLCJMaW5lVHlwZSI6MCwiUGFyZW50U3R5bGUiOm51bGx9LCJQYXJlbnRTdHlsZSI6bnVsbH0sIkRhdGVGb3JtYXQiOnsiJGlkIjoiNDMwIiwiRm9ybWF0U3RyaW5nIjoieXl5eSIsIlNlcGFyYXRvciI6Ii8iLCJVc2VJbnRlcm5hdGlvbmFsRGF0ZUZvcm1hdCI6ZmFsc2UsIkRhdGVJc1Zpc2libGUiOnRydWUsIlRpbWVJc1Zpc2libGUiOmZhbHNlLCJIb3VyRGlnaXRzIjoxLCJBbVBtRGVzaWduYXRvciI6MiwiVHJpbTAwTWludXRlcyI6ZmFsc2UsIkxhc3RLbm93blZpc2liaWxpdHlTdGF0ZSI6eyIkaWQiOiI0MzEiLCJEYXRlUGFydElzVmlzaWJsZSI6dHJ1ZSwiVGltZVBhcnRJc1Zpc2libGUiOmZhbHNlfX0sIklzVmlzaWJsZSI6dHJ1ZSwiUGFyZW50U3R5bGUiOm51bGx9LCJJbmRleCI6MTMsIlBlcmNlbnRhZ2VDb21wbGV0ZSI6bnVsbCwiUG9zaXRpb24iOnsiUmF0aW8iOjAuMCwiSXNDdXN0b20iOmZhbHNlfSwiRGF0ZUZvcm1hdCI6eyIkcmVmIjoiNDMwIn0sIklkIjoiZTI4NTlhN2YtZWM0Ny00NzA4LThlNjEtM2RkNDFhMmZlZjU2IiwiSW1wb3J0SWQiOm51bGwsIlRpdGxlIjoiRGVidXRzIGhpcyBEcmVhbSBvZiBWZW51cyBwYXZpbGlvbiIsIk5vdGUiOm51bGwsIkh5cGVybGluayI6bnVsbCwiSXNDaGFuZ2VkIjpmYWxzZSwiSXNOZXciOmZhbHNlfSx7IiRpZCI6IjQzMiIsIkRhdGUiOiIxOTQyLTA1LTExVDIzOjU5OjAwWiIsIlN0eWxlIjp7IiRpZCI6IjQzMyIsIlNoYXBlIjoxLCJDb25uZWN0b3JNYXJnaW4iOnsiJGlkIjoiNDM0IiwiVG9wIjowLCJMZWZ0IjoyLCJSaWdodCI6MiwiQm90dG9tIjowfSwiQ29ubmVjdG9yU3R5bGUiOnsiJGlkIjoiNDM1IiwiTGluZUNvbG9yIjp7IiRyZWYiOiI1NyJ9LCJMaW5lV2VpZ2h0IjoxLjAsIkxpbmVUeXBlIjowLCJQYXJlbnRTdHlsZSI6bnVsbH0sIklzQmVsb3dUaW1lYmFuZCI6dHJ1ZSwiSGlkZURhdGUiOmZhbHNlLCJTaGFwZVNpemUiOjAsIlNwYWNpbmciOjIuMCwiUGFkZGluZyI6eyIkaWQiOiI0MzYiLCJUb3AiOjcsIkxlZnQiOjMsIlJpZ2h0IjowLCJCb3R0b20iOjJ9LCJTaGFwZVN0eWxlIjp7IiRpZCI6IjQzNyIsIk1hcmdpbiI6eyIkaWQiOiI0MzgiLCJUb3AiOjAsIkxlZnQiOjAsIlJpZ2h0IjowLCJCb3R0b20iOjB9LCJQYWRkaW5nIjp7IiRpZCI6IjQzOSIsIlRvcCI6MCwiTGVmdCI6MCwiUmlnaHQiOjAsIkJvdHRvbSI6MH0sIkJhY2tncm91bmQiOnsiJGlkIjoiNDQwIiwiQ29sb3IiOnsiJGlkIjoiNDQxIiwiQSI6MjU1LCJSIjoyMTksIkciOjIyMCwiQiI6MjEyfX0sIklzVmlzaWJsZSI6dHJ1ZSwiV2lkdGgiOjEyLjAsIkhlaWdodCI6MTQuMCwiQm9yZGVyU3R5bGUiOnsiJGlkIjoiNDQyIiwiTGluZUNvbG9yIjp7IiRyZWYiOiI2NiJ9LCJMaW5lV2VpZ2h0IjowLjAsIkxpbmVUeXBlIjowLCJQYXJlbnRTdHlsZSI6bnVsbH0sIlBhcmVudFN0eWxlIjpudWxsfSwiVGl0bGVTdHlsZSI6eyIkaWQiOiI0NDMiLCJGb250U2V0dGluZ3MiOnsiJGlkIjoiNDQ0IiwiRm9udFNpemUiOjEyLCJGb250TmFtZSI6IkNhbGlicmkiLCJJc0JvbGQiOnRydWUsIklzSXRhbGljIjpmYWxzZSwiSXNVbmRlcmxpbmVkIjpmYWxzZSwiUGFyZW50U3R5bGUiOm51bGx9LCJBdXRvU2l6ZSI6MCwiRm9yZWdyb3VuZCI6eyIkaWQiOiI0NDUiLCJDb2xvciI6eyIkaWQiOiI0NDYiLCJBIjoyNTUsIlIiOjI5LCJHIjo1MCwiQiI6NTF9fSwiTWF4V2lkdGgiOjIwMC4wLCJNYXhIZWlnaHQiOiJJbmZpbml0eSIsIlNtYXJ0Rm9yZWdyb3VuZElzQWN0aXZlIjpmYWxzZSwiSG9yaXpvbnRhbEFsaWdubWVudCI6MSwiVmVydGljYWxBbGlnbm1lbnQiOjAsIlNtYXJ0Rm9yZWdyb3VuZCI6bnVsbCwiQmFja2dyb3VuZEZpbGxUeXBlIjowLCJNYXJnaW4iOnsiJGlkIjoiNDQ3IiwiVG9wIjowLCJMZWZ0IjowLCJSaWdodCI6MCwiQm90dG9tIjowfSwiUGFkZGluZyI6eyIkaWQiOiI0NDgiLCJUb3AiOjAsIkxlZnQiOjAsIlJpZ2h0IjowLCJCb3R0b20iOjB9LCJCYWNrZ3JvdW5kIjp7IiRyZWYiOiI3NCJ9LCJJc1Zpc2libGUiOnRydWUsIldpZHRoIjowLjAsIkhlaWdodCI6MC4wLCJCb3JkZXJTdHlsZSI6eyIkaWQiOiI0NDkiLCJMaW5lQ29sb3IiOm51bGwsIkxpbmVXZWlnaHQiOjAuMCwiTGluZVR5cGUiOjAsIlBhcmVudFN0eWxlIjpudWxsfSwiUGFyZW50U3R5bGUiOm51bGx9LCJEYXRlU3R5bGUiOnsiJGlkIjoiNDUwIiwiRm9udFNldHRpbmdzIjp7IiRpZCI6IjQ1MSIsIkZvbnRTaXplIjoxMSwiRm9udE5hbWUiOiJDYWxpYnJpIiwiSXNCb2xkIjp0cnVlLCJJc0l0YWxpYyI6ZmFsc2UsIklzVW5kZXJsaW5lZCI6ZmFsc2UsIlBhcmVudFN0eWxlIjpudWxsfSwiQXV0b1NpemUiOjAsIkZvcmVncm91bmQiOnsiJHJlZiI6Ijc3In0sIk1heFdpZHRoIjoyMDAuMCwiTWF4SGVpZ2h0IjoiSW5maW5pdHkiLCJTbWFydEZvcmVncm91bmRJc0FjdGl2ZSI6ZmFsc2UsIkhvcml6b250YWxBbGlnbm1lbnQiOjAsIlZlcnRpY2FsQWxpZ25tZW50IjowLCJTbWFydEZvcmVncm91bmQiOm51bGwsIkJhY2tncm91bmRGaWxsVHlwZSI6MCwiTWFyZ2luIjp7IiRpZCI6IjQ1MiIsIlRvcCI6MCwiTGVmdCI6MCwiUmlnaHQiOjAsIkJvdHRvbSI6MH0sIlBhZGRpbmciOnsiJGlkIjoiNDUzIiwiVG9wIjowLCJMZWZ0IjowLCJSaWdodCI6MCwiQm90dG9tIjowfSwiQmFja2dyb3VuZCI6eyIkcmVmIjoiODEifSwiSXNWaXNpYmxlIjp0cnVlLCJXaWR0aCI6MC4wLCJIZWlnaHQiOjAuMCwiQm9yZGVyU3R5bGUiOnsiJGlkIjoiNDU0IiwiTGluZUNvbG9yIjpudWxsLCJMaW5lV2VpZ2h0IjowLjAsIkxpbmVUeXBlIjowLCJQYXJlbnRTdHlsZSI6bnVsbH0sIlBhcmVudFN0eWxlIjpudWxsfSwiRGF0ZUZvcm1hdCI6eyIkaWQiOiI0NTUiLCJGb3JtYXRTdHJpbmciOiJ5eXl5IiwiU2VwYXJhdG9yIjoiLyIsIlVzZUludGVybmF0aW9uYWxEYXRlRm9ybWF0IjpmYWxzZSwiRGF0ZUlzVmlzaWJsZSI6dHJ1ZSwiVGltZUlzVmlzaWJsZSI6ZmFsc2UsIkhvdXJEaWdpdHMiOjEsIkFtUG1EZXNpZ25hdG9yIjoyLCJUcmltMDBNaW51dGVzIjpmYWxzZSwiTGFzdEtub3duVmlzaWJpbGl0eVN0YXRlIjp7IiRpZCI6IjQ1NiIsIkRhdGVQYXJ0SXNWaXNpYmxlIjp0cnVlLCJUaW1lUGFydElzVmlzaWJsZSI6ZmFsc2V9fSwiSXNWaXNpYmxlIjp0cnVlLCJQYXJlbnRTdHlsZSI6bnVsbH0sIkluZGV4IjoxNCwiUGVyY2VudGFnZUNvbXBsZXRlIjpudWxsLCJQb3NpdGlvbiI6eyJSYXRpbyI6MC4wLCJJc0N1c3RvbSI6ZmFsc2V9LCJEYXRlRm9ybWF0Ijp7IiRyZWYiOiI0NTUifSwiSWQiOiI3Y2ZjNDg2MS0wNjAyLTQxMDEtYjIwYS02MWZhNGNiMGQzMGUiLCJJbXBvcnRJZCI6bnVsbCwiVGl0bGUiOiJQdWJsaXNoZXMgaGlzIGF1dG9iaW9ncmFwaHkiLCJOb3RlIjpudWxsLCJIeXBlcmxpbmsiOm51bGwsIklzQ2hhbmdlZCI6ZmFsc2UsIklzTmV3IjpmYWxzZX0seyIkaWQiOiI0NTciLCJEYXRlIjoiMTk2MC0wNS0xMVQyMzo1OTowMFoiLCJTdHlsZSI6eyIkaWQiOiI0NTgiLCJTaGFwZSI6MSwiQ29ubmVjdG9yTWFyZ2luIjp7IiRpZCI6IjQ1OSIsIlRvcCI6MCwiTGVmdCI6MiwiUmlnaHQiOjIsIkJvdHRvbSI6MH0sIkNvbm5lY3RvclN0eWxlIjp7IiRpZCI6IjQ2MCIsIkxpbmVDb2xvciI6eyIkcmVmIjoiNTcifSwiTGluZVdlaWdodCI6MS4wLCJMaW5lVHlwZSI6MCwiUGFyZW50U3R5bGUiOm51bGx9LCJJc0JlbG93VGltZWJhbmQiOmZhbHNlLCJIaWRlRGF0ZSI6ZmFsc2UsIlNoYXBlU2l6ZSI6MCwiU3BhY2luZyI6Mi4wLCJQYWRkaW5nIjp7IiRpZCI6IjQ2MSIsIlRvcCI6NywiTGVmdCI6MywiUmlnaHQiOjAsIkJvdHRvbSI6Mn0sIlNoYXBlU3R5bGUiOnsiJGlkIjoiNDYyIiwiTWFyZ2luIjp7IiRpZCI6IjQ2MyIsIlRvcCI6MCwiTGVmdCI6MCwiUmlnaHQiOjAsIkJvdHRvbSI6MH0sIlBhZGRpbmciOnsiJGlkIjoiNDY0IiwiVG9wIjowLCJMZWZ0IjowLCJSaWdodCI6MCwiQm90dG9tIjowfSwiQmFja2dyb3VuZCI6eyIkaWQiOiI0NjUiLCJDb2xvciI6eyIkaWQiOiI0NjYiLCJBIjoyNTUsIlIiOjIxOSwiRyI6MjIwLCJCIjoyMTJ9fSwiSXNWaXNpYmxlIjp0cnVlLCJXaWR0aCI6MTIuMCwiSGVpZ2h0IjoxNC4wLCJCb3JkZXJTdHlsZSI6eyIkaWQiOiI0NjciLCJMaW5lQ29sb3IiOnsiJHJlZiI6IjY2In0sIkxpbmVXZWlnaHQiOjAuMCwiTGluZVR5cGUiOjAsIlBhcmVudFN0eWxlIjpudWxsfSwiUGFyZW50U3R5bGUiOm51bGx9LCJUaXRsZVN0eWxlIjp7IiRpZCI6IjQ2OCIsIkZvbnRTZXR0aW5ncyI6eyIkaWQiOiI0NjkiLCJGb250U2l6ZSI6MTIsIkZvbnROYW1lIjoiQ2FsaWJyaSIsIklzQm9sZCI6dHJ1ZSwiSXNJdGFsaWMiOmZhbHNlLCJJc1VuZGVybGluZWQiOmZhbHNlLCJQYXJlbnRTdHlsZSI6bnVsbH0sIkF1dG9TaXplIjoyLCJGb3JlZ3JvdW5kIjp7IiRpZCI6IjQ3MCIsIkNvbG9yIjp7IiRpZCI6IjQ3MSIsIkEiOjI1NSwiUiI6MjksIkciOjUwLCJCIjo1MX19LCJNYXhXaWR0aCI6MjI2LjMyMTI1ODU0NDkyMTg3LCJNYXhIZWlnaHQiOiJJbmZpbml0eSIsIlNtYXJ0Rm9yZWdyb3VuZElzQWN0aXZlIjpmYWxzZSwiSG9yaXpvbnRhbEFsaWdubWVudCI6MSwiVmVydGljYWxBbGlnbm1lbnQiOjAsIlNtYXJ0Rm9yZWdyb3VuZCI6bnVsbCwiQmFja2dyb3VuZEZpbGxUeXBlIjowLCJNYXJnaW4iOnsiJGlkIjoiNDcyIiwiVG9wIjowLCJMZWZ0IjowLCJSaWdodCI6MCwiQm90dG9tIjowfSwiUGFkZGluZyI6eyIkaWQiOiI0NzMiLCJUb3AiOjAsIkxlZnQiOjAsIlJpZ2h0IjowLCJCb3R0b20iOjB9LCJCYWNrZ3JvdW5kIjp7IiRyZWYiOiI3NCJ9LCJJc1Zpc2libGUiOnRydWUsIldpZHRoIjowLjAsIkhlaWdodCI6MC4wLCJCb3JkZXJTdHlsZSI6eyIkaWQiOiI0NzQiLCJMaW5lQ29sb3IiOm51bGwsIkxpbmVXZWlnaHQiOjAuMCwiTGluZVR5cGUiOjAsIlBhcmVudFN0eWxlIjpudWxsfSwiUGFyZW50U3R5bGUiOm51bGx9LCJEYXRlU3R5bGUiOnsiJGlkIjoiNDc1IiwiRm9udFNldHRpbmdzIjp7IiRpZCI6IjQ3NiIsIkZvbnRTaXplIjoxMSwiRm9udE5hbWUiOiJDYWxpYnJpIiwiSXNCb2xkIjp0cnVlLCJJc0l0YWxpYyI6ZmFsc2UsIklzVW5kZXJsaW5lZCI6ZmFsc2UsIlBhcmVudFN0eWxlIjpudWxsfSwiQXV0b1NpemUiOjAsIkZvcmVncm91bmQiOnsiJHJlZiI6Ijc3In0sIk1heFdpZHRoIjoyMDAuMCwiTWF4SGVpZ2h0IjoiSW5maW5pdHkiLCJTbWFydEZvcmVncm91bmRJc0FjdGl2ZSI6ZmFsc2UsIkhvcml6b250YWxBbGlnbm1lbnQiOjAsIlZlcnRpY2FsQWxpZ25tZW50IjowLCJTbWFydEZvcmVncm91bmQiOm51bGwsIkJhY2tncm91bmRGaWxsVHlwZSI6MCwiTWFyZ2luIjp7IiRpZCI6IjQ3NyIsIlRvcCI6MCwiTGVmdCI6MCwiUmlnaHQiOjAsIkJvdHRvbSI6MH0sIlBhZGRpbmciOnsiJGlkIjoiNDc4IiwiVG9wIjowLCJMZWZ0IjowLCJSaWdodCI6MCwiQm90dG9tIjowfSwiQmFja2dyb3VuZCI6eyIkcmVmIjoiODEifSwiSXNWaXNpYmxlIjp0cnVlLCJXaWR0aCI6MC4wLCJIZWlnaHQiOjAuMCwiQm9yZGVyU3R5bGUiOnsiJGlkIjoiNDc5IiwiTGluZUNvbG9yIjpudWxsLCJMaW5lV2VpZ2h0IjowLjAsIkxpbmVUeXBlIjowLCJQYXJlbnRTdHlsZSI6bnVsbH0sIlBhcmVudFN0eWxlIjpudWxsfSwiRGF0ZUZvcm1hdCI6eyIkaWQiOiI0ODAiLCJGb3JtYXRTdHJpbmciOiJ5eXl5IiwiU2VwYXJhdG9yIjoiLyIsIlVzZUludGVybmF0aW9uYWxEYXRlRm9ybWF0IjpmYWxzZSwiRGF0ZUlzVmlzaWJsZSI6dHJ1ZSwiVGltZUlzVmlzaWJsZSI6ZmFsc2UsIkhvdXJEaWdpdHMiOjEsIkFtUG1EZXNpZ25hdG9yIjoyLCJUcmltMDBNaW51dGVzIjpmYWxzZSwiTGFzdEtub3duVmlzaWJpbGl0eVN0YXRlIjp7IiRpZCI6IjQ4MSIsIkRhdGVQYXJ0SXNWaXNpYmxlIjp0cnVlLCJUaW1lUGFydElzVmlzaWJsZSI6ZmFsc2V9fSwiSXNWaXNpYmxlIjp0cnVlLCJQYXJlbnRTdHlsZSI6bnVsbH0sIkluZGV4IjoxNSwiUGVyY2VudGFnZUNvbXBsZXRlIjpudWxsLCJQb3NpdGlvbiI6eyJSYXRpbyI6MC4yNTU4NTIyODI0ODg3ODc2MSwiSXNDdXN0b20iOnRydWV9LCJEYXRlRm9ybWF0Ijp7IiRyZWYiOiI0ODAifSwiSWQiOiI4YjAyOTc4Yy05NzU3LTQ2ZmMtYWEzZi0xMmYwMWFkZjA1YzgiLCJJbXBvcnRJZCI6bnVsbCwiVGl0bGUiOiJCZWdpbnMgd29yayBvbiB0aGUgRGFsw60gVGhlYXRyZSAmIE11c2V1bSIsIk5vdGUiOm51bGwsIkh5cGVybGluayI6bnVsbCwiSXNDaGFuZ2VkIjpmYWxzZSwiSXNOZXciOmZhbHNlfSx7IiRpZCI6IjQ4MiIsIkRhdGUiOiIxOTY4LTA1LTExVDIzOjU5OjAwWiIsIlN0eWxlIjp7IiRpZCI6IjQ4MyIsIlNoYXBlIjoxLCJDb25uZWN0b3JNYXJnaW4iOnsiJGlkIjoiNDg0IiwiVG9wIjowLCJMZWZ0IjoyLCJSaWdodCI6MiwiQm90dG9tIjowfSwiQ29ubmVjdG9yU3R5bGUiOnsiJGlkIjoiNDg1IiwiTGluZUNvbG9yIjp7IiRyZWYiOiI1NyJ9LCJMaW5lV2VpZ2h0IjoxLjAsIkxpbmVUeXBlIjowLCJQYXJlbnRTdHlsZSI6bnVsbH0sIklzQmVsb3dUaW1lYmFuZCI6ZmFsc2UsIkhpZGVEYXRlIjpmYWxzZSwiU2hhcGVTaXplIjowLCJTcGFjaW5nIjoyLjAsIlBhZGRpbmciOnsiJGlkIjoiNDg2IiwiVG9wIjo3LCJMZWZ0IjozLCJSaWdodCI6MCwiQm90dG9tIjoyfSwiU2hhcGVTdHlsZSI6eyIkaWQiOiI0ODciLCJNYXJnaW4iOnsiJGlkIjoiNDg4IiwiVG9wIjowLCJMZWZ0IjowLCJSaWdodCI6MCwiQm90dG9tIjowfSwiUGFkZGluZyI6eyIkaWQiOiI0ODkiLCJUb3AiOjAsIkxlZnQiOjAsIlJpZ2h0IjowLCJCb3R0b20iOjB9LCJCYWNrZ3JvdW5kIjp7IiRpZCI6IjQ5MCIsIkNvbG9yIjp7IiRpZCI6IjQ5MSIsIkEiOjI1NSwiUiI6MjE5LCJHIjoyMjAsIkIiOjIxMn19LCJJc1Zpc2libGUiOnRydWUsIldpZHRoIjoxMi4wLCJIZWlnaHQiOjE0LjAsIkJvcmRlclN0eWxlIjp7IiRpZCI6IjQ5MiIsIkxpbmVDb2xvciI6eyIkcmVmIjoiNjYifSwiTGluZVdlaWdodCI6MC4wLCJMaW5lVHlwZSI6MCwiUGFyZW50U3R5bGUiOm51bGx9LCJQYXJlbnRTdHlsZSI6bnVsbH0sIlRpdGxlU3R5bGUiOnsiJGlkIjoiNDkzIiwiRm9udFNldHRpbmdzIjp7IiRpZCI6IjQ5NCIsIkZvbnRTaXplIjoxMiwiRm9udE5hbWUiOiJDYWxpYnJpIiwiSXNCb2xkIjp0cnVlLCJJc0l0YWxpYyI6ZmFsc2UsIklzVW5kZXJsaW5lZCI6ZmFsc2UsIlBhcmVudFN0eWxlIjpudWxsfSwiQXV0b1NpemUiOjAsIkZvcmVncm91bmQiOnsiJGlkIjoiNDk1IiwiQ29sb3IiOnsiJGlkIjoiNDk2IiwiQSI6MjU1LCJSIjoyOSwiRyI6NTAsIkIiOjUxfX0sIk1heFdpZHRoIjoyMDAuMCwiTWF4SGVpZ2h0IjoiSW5maW5pdHkiLCJTbWFydEZvcmVncm91bmRJc0FjdGl2ZSI6ZmFsc2UsIkhvcml6b250YWxBbGlnbm1lbnQiOjEsIlZlcnRpY2FsQWxpZ25tZW50IjowLCJTbWFydEZvcmVncm91bmQiOm51bGwsIkJhY2tncm91bmRGaWxsVHlwZSI6MCwiTWFyZ2luIjp7IiRpZCI6IjQ5NyIsIlRvcCI6MCwiTGVmdCI6MCwiUmlnaHQiOjAsIkJvdHRvbSI6MH0sIlBhZGRpbmciOnsiJGlkIjoiNDk4IiwiVG9wIjowLCJMZWZ0IjowLCJSaWdodCI6MCwiQm90dG9tIjowfSwiQmFja2dyb3VuZCI6eyIkcmVmIjoiNzQifSwiSXNWaXNpYmxlIjp0cnVlLCJXaWR0aCI6MC4wLCJIZWlnaHQiOjAuMCwiQm9yZGVyU3R5bGUiOnsiJGlkIjoiNDk5IiwiTGluZUNvbG9yIjpudWxsLCJMaW5lV2VpZ2h0IjowLjAsIkxpbmVUeXBlIjowLCJQYXJlbnRTdHlsZSI6bnVsbH0sIlBhcmVudFN0eWxlIjpudWxsfSwiRGF0ZVN0eWxlIjp7IiRpZCI6IjUwMCIsIkZvbnRTZXR0aW5ncyI6eyIkaWQiOiI1MDEiLCJGb250U2l6ZSI6MTEsIkZvbnROYW1lIjoiQ2FsaWJyaSIsIklzQm9sZCI6dHJ1ZSwiSXNJdGFsaWMiOmZhbHNlLCJJc1VuZGVybGluZWQiOmZhbHNlLCJQYXJlbnRTdHlsZSI6bnVsbH0sIkF1dG9TaXplIjowLCJGb3JlZ3JvdW5kIjp7IiRyZWYiOiI3NyJ9LCJNYXhXaWR0aCI6MjAwLjAsIk1heEhlaWdodCI6IkluZmluaXR5IiwiU21hcnRGb3JlZ3JvdW5kSXNBY3RpdmUiOmZhbHNlLCJIb3Jpem9udGFsQWxpZ25tZW50IjowLCJWZXJ0aWNhbEFsaWdubWVudCI6MCwiU21hcnRGb3JlZ3JvdW5kIjpudWxsLCJCYWNrZ3JvdW5kRmlsbFR5cGUiOjAsIk1hcmdpbiI6eyIkaWQiOiI1MDIiLCJUb3AiOjAsIkxlZnQiOjAsIlJpZ2h0IjowLCJCb3R0b20iOjB9LCJQYWRkaW5nIjp7IiRpZCI6IjUwMyIsIlRvcCI6MCwiTGVmdCI6MCwiUmlnaHQiOjAsIkJvdHRvbSI6MH0sIkJhY2tncm91bmQiOnsiJHJlZiI6IjgxIn0sIklzVmlzaWJsZSI6dHJ1ZSwiV2lkdGgiOjAuMCwiSGVpZ2h0IjowLjAsIkJvcmRlclN0eWxlIjp7IiRpZCI6IjUwNCIsIkxpbmVDb2xvciI6bnVsbCwiTGluZVdlaWdodCI6MC4wLCJMaW5lVHlwZSI6MCwiUGFyZW50U3R5bGUiOm51bGx9LCJQYXJlbnRTdHlsZSI6bnVsbH0sIkRhdGVGb3JtYXQiOnsiJGlkIjoiNTA1IiwiRm9ybWF0U3RyaW5nIjoieXl5eSIsIlNlcGFyYXRvciI6Ii8iLCJVc2VJbnRlcm5hdGlvbmFsRGF0ZUZvcm1hdCI6ZmFsc2UsIkRhdGVJc1Zpc2libGUiOnRydWUsIlRpbWVJc1Zpc2libGUiOmZhbHNlLCJIb3VyRGlnaXRzIjoxLCJBbVBtRGVzaWduYXRvciI6MiwiVHJpbTAwTWludXRlcyI6ZmFsc2UsIkxhc3RLbm93blZpc2liaWxpdHlTdGF0ZSI6eyIkaWQiOiI1MDYiLCJEYXRlUGFydElzVmlzaWJsZSI6dHJ1ZSwiVGltZVBhcnRJc1Zpc2libGUiOmZhbHNlfX0sIklzVmlzaWJsZSI6dHJ1ZSwiUGFyZW50U3R5bGUiOm51bGx9LCJJbmRleCI6MTYsIlBlcmNlbnRhZ2VDb21wbGV0ZSI6bnVsbCwiUG9zaXRpb24iOnsiUmF0aW8iOjAuMTgzNTg5Mzk4NDE5NDE1NTIsIklzQ3VzdG9tIjp0cnVlfSwiRGF0ZUZvcm1hdCI6eyIkcmVmIjoiNTA1In0sIklkIjoiZjYxNDRhMjgtNDEzMC00MzJhLWE5MTktYmVhNjlmYTRkNGUxIiwiSW1wb3J0SWQiOm51bGwsIlRpdGxlIjoiQnV5cyBjYXN0bGUgZm9yIEdhbGEiLCJOb3RlIjpudWxsLCJIeXBlcmxpbmsiOm51bGwsIklzQ2hhbmdlZCI6ZmFsc2UsIklzTmV3IjpmYWxzZX0seyIkaWQiOiI1MDciLCJEYXRlIjoiMTk2OS0wNS0xMVQyMzo1OTowMFoiLCJTdHlsZSI6eyIkaWQiOiI1MDgiLCJTaGFwZSI6MSwiQ29ubmVjdG9yTWFyZ2luIjp7IiRpZCI6IjUwOSIsIlRvcCI6MCwiTGVmdCI6MiwiUmlnaHQiOjIsIkJvdHRvbSI6MH0sIkNvbm5lY3RvclN0eWxlIjp7IiRpZCI6IjUxMCIsIkxpbmVDb2xvciI6eyIkcmVmIjoiNTcifSwiTGluZVdlaWdodCI6MS4wLCJMaW5lVHlwZSI6MCwiUGFyZW50U3R5bGUiOm51bGx9LCJJc0JlbG93VGltZWJhbmQiOmZhbHNlLCJIaWRlRGF0ZSI6ZmFsc2UsIlNoYXBlU2l6ZSI6MCwiU3BhY2luZyI6Mi4wLCJQYWRkaW5nIjp7IiRpZCI6IjUxMSIsIlRvcCI6NywiTGVmdCI6MywiUmlnaHQiOjAsIkJvdHRvbSI6Mn0sIlNoYXBlU3R5bGUiOnsiJGlkIjoiNTEyIiwiTWFyZ2luIjp7IiRpZCI6IjUxMyIsIlRvcCI6MCwiTGVmdCI6MCwiUmlnaHQiOjAsIkJvdHRvbSI6MH0sIlBhZGRpbmciOnsiJGlkIjoiNTE0IiwiVG9wIjowLCJMZWZ0IjowLCJSaWdodCI6MCwiQm90dG9tIjowfSwiQmFja2dyb3VuZCI6eyIkaWQiOiI1MTUiLCJDb2xvciI6eyIkaWQiOiI1MTYiLCJBIjoyNTUsIlIiOjIxOSwiRyI6MjIwLCJCIjoyMTJ9fSwiSXNWaXNpYmxlIjp0cnVlLCJXaWR0aCI6MTIuMCwiSGVpZ2h0IjoxNC4wLCJCb3JkZXJTdHlsZSI6eyIkaWQiOiI1MTciLCJMaW5lQ29sb3IiOnsiJHJlZiI6IjY2In0sIkxpbmVXZWlnaHQiOjAuMCwiTGluZVR5cGUiOjAsIlBhcmVudFN0eWxlIjpudWxsfSwiUGFyZW50U3R5bGUiOm51bGx9LCJUaXRsZVN0eWxlIjp7IiRpZCI6IjUxOCIsIkZvbnRTZXR0aW5ncyI6eyIkaWQiOiI1MTkiLCJGb250U2l6ZSI6MTIsIkZvbnROYW1lIjoiQ2FsaWJyaSIsIklzQm9sZCI6dHJ1ZSwiSXNJdGFsaWMiOmZhbHNlLCJJc1VuZGVybGluZWQiOmZhbHNlLCJQYXJlbnRTdHlsZSI6bnVsbH0sIkF1dG9TaXplIjowLCJGb3JlZ3JvdW5kIjp7IiRpZCI6IjUyMCIsIkNvbG9yIjp7IiRpZCI6IjUyMSIsIkEiOjI1NSwiUiI6MjksIkciOjUwLCJCIjo1MX19LCJNYXhXaWR0aCI6MjAwLjAsIk1heEhlaWdodCI6IkluZmluaXR5IiwiU21hcnRGb3JlZ3JvdW5kSXNBY3RpdmUiOmZhbHNlLCJIb3Jpem9udGFsQWxpZ25tZW50IjoxLCJWZXJ0aWNhbEFsaWdubWVudCI6MCwiU21hcnRGb3JlZ3JvdW5kIjpudWxsLCJCYWNrZ3JvdW5kRmlsbFR5cGUiOjAsIk1hcmdpbiI6eyIkaWQiOiI1MjIiLCJUb3AiOjAsIkxlZnQiOjAsIlJpZ2h0IjowLCJCb3R0b20iOjB9LCJQYWRkaW5nIjp7IiRpZCI6IjUyMyIsIlRvcCI6MCwiTGVmdCI6MCwiUmlnaHQiOjAsIkJvdHRvbSI6MH0sIkJhY2tncm91bmQiOnsiJHJlZiI6Ijc0In0sIklzVmlzaWJsZSI6dHJ1ZSwiV2lkdGgiOjAuMCwiSGVpZ2h0IjowLjAsIkJvcmRlclN0eWxlIjp7IiRpZCI6IjUyNCIsIkxpbmVDb2xvciI6bnVsbCwiTGluZVdlaWdodCI6MC4wLCJMaW5lVHlwZSI6MCwiUGFyZW50U3R5bGUiOm51bGx9LCJQYXJlbnRTdHlsZSI6bnVsbH0sIkRhdGVTdHlsZSI6eyIkaWQiOiI1MjUiLCJGb250U2V0dGluZ3MiOnsiJGlkIjoiNTI2IiwiRm9udFNpemUiOjExLCJGb250TmFtZSI6IkNhbGlicmkiLCJJc0JvbGQiOnRydWUsIklzSXRhbGljIjpmYWxzZSwiSXNVbmRlcmxpbmVkIjpmYWxzZSwiUGFyZW50U3R5bGUiOm51bGx9LCJBdXRvU2l6ZSI6MCwiRm9yZWdyb3VuZCI6eyIkcmVmIjoiNzcifSwiTWF4V2lkdGgiOjIwMC4wLCJNYXhIZWlnaHQiOiJJbmZpbml0eSIsIlNtYXJ0Rm9yZWdyb3VuZElzQWN0aXZlIjpmYWxzZSwiSG9yaXpvbnRhbEFsaWdubWVudCI6MCwiVmVydGljYWxBbGlnbm1lbnQiOjAsIlNtYXJ0Rm9yZWdyb3VuZCI6bnVsbCwiQmFja2dyb3VuZEZpbGxUeXBlIjowLCJNYXJnaW4iOnsiJGlkIjoiNTI3IiwiVG9wIjowLCJMZWZ0IjowLCJSaWdodCI6MCwiQm90dG9tIjowfSwiUGFkZGluZyI6eyIkaWQiOiI1MjgiLCJUb3AiOjAsIkxlZnQiOjAsIlJpZ2h0IjowLCJCb3R0b20iOjB9LCJCYWNrZ3JvdW5kIjp7IiRyZWYiOiI4MSJ9LCJJc1Zpc2libGUiOnRydWUsIldpZHRoIjowLjAsIkhlaWdodCI6MC4wLCJCb3JkZXJTdHlsZSI6eyIkaWQiOiI1MjkiLCJMaW5lQ29sb3IiOm51bGwsIkxpbmVXZWlnaHQiOjAuMCwiTGluZVR5cGUiOjAsIlBhcmVudFN0eWxlIjpudWxsfSwiUGFyZW50U3R5bGUiOm51bGx9LCJEYXRlRm9ybWF0Ijp7IiRpZCI6IjUzMCIsIkZvcm1hdFN0cmluZyI6Inl5eXkiLCJTZXBhcmF0b3IiOiIvIiwiVXNlSW50ZXJuYXRpb25hbERhdGVGb3JtYXQiOmZhbHNlLCJEYXRlSXNWaXNpYmxlIjp0cnVlLCJUaW1lSXNWaXNpYmxlIjpmYWxzZSwiSG91ckRpZ2l0cyI6MSwiQW1QbURlc2lnbmF0b3IiOjIsIlRyaW0wME1pbnV0ZXMiOmZhbHNlLCJMYXN0S25vd25WaXNpYmlsaXR5U3RhdGUiOnsiJGlkIjoiNTMxIiwiRGF0ZVBhcnRJc1Zpc2libGUiOnRydWUsIlRpbWVQYXJ0SXNWaXNpYmxlIjpmYWxzZX19LCJJc1Zpc2libGUiOnRydWUsIlBhcmVudFN0eWxlIjpudWxsfSwiSW5kZXgiOjE3LCJQZXJjZW50YWdlQ29tcGxldGUiOm51bGwsIlBvc2l0aW9uIjp7IlJhdGlvIjowLjE1NzQwNzUzMTAzMTg1NTg0LCJJc0N1c3RvbSI6ZmFsc2V9LCJEYXRlRm9ybWF0Ijp7IiRyZWYiOiI1MzAifSwiSWQiOiI0ZWMyNGI0YS00ZDA4LTRkN2MtYmFlOC1mNzVhN2VlZDkxYTMiLCJJbXBvcnRJZCI6bnVsbCwiVGl0bGUiOiJEZXNpZ25zIENodXBhIENodXBzIGxvZ28iLCJOb3RlIjpudWxsLCJIeXBlcmxpbmsiOm51bGwsIklzQ2hhbmdlZCI6ZmFsc2UsIklzTmV3IjpmYWxzZX0seyIkaWQiOiI1MzIiLCJEYXRlIjoiMTk2OS0wOS0xMVQyMzo1OTowMFoiLCJTdHlsZSI6eyIkaWQiOiI1MzMiLCJTaGFwZSI6MSwiQ29ubmVjdG9yTWFyZ2luIjp7IiRpZCI6IjUzNCIsIlRvcCI6MCwiTGVmdCI6MiwiUmlnaHQiOjIsIkJvdHRvbSI6MH0sIkNvbm5lY3RvclN0eWxlIjp7IiRpZCI6IjUzNSIsIkxpbmVDb2xvciI6eyIkcmVmIjoiNTcifSwiTGluZVdlaWdodCI6MS4wLCJMaW5lVHlwZSI6MCwiUGFyZW50U3R5bGUiOm51bGx9LCJJc0JlbG93VGltZWJhbmQiOnRydWUsIkhpZGVEYXRlIjpmYWxzZSwiU2hhcGVTaXplIjowLCJTcGFjaW5nIjoyLjAsIlBhZGRpbmciOnsiJGlkIjoiNTM2IiwiVG9wIjo3LCJMZWZ0IjozLCJSaWdodCI6MCwiQm90dG9tIjoyfSwiU2hhcGVTdHlsZSI6eyIkaWQiOiI1MzciLCJNYXJnaW4iOnsiJGlkIjoiNTM4IiwiVG9wIjowLCJMZWZ0IjowLCJSaWdodCI6MCwiQm90dG9tIjowfSwiUGFkZGluZyI6eyIkaWQiOiI1MzkiLCJUb3AiOjAsIkxlZnQiOjAsIlJpZ2h0IjowLCJCb3R0b20iOjB9LCJCYWNrZ3JvdW5kIjp7IiRpZCI6IjU0MCIsIkNvbG9yIjp7IiRpZCI6IjU0MSIsIkEiOjI1NSwiUiI6MjE5LCJHIjoyMjAsIkIiOjIxMn19LCJJc1Zpc2libGUiOnRydWUsIldpZHRoIjoxMi4wLCJIZWlnaHQiOjE0LjAsIkJvcmRlclN0eWxlIjp7IiRpZCI6IjU0MiIsIkxpbmVDb2xvciI6eyIkcmVmIjoiNjYifSwiTGluZVdlaWdodCI6MC4wLCJMaW5lVHlwZSI6MCwiUGFyZW50U3R5bGUiOm51bGx9LCJQYXJlbnRTdHlsZSI6bnVsbH0sIlRpdGxlU3R5bGUiOnsiJGlkIjoiNTQzIiwiRm9udFNldHRpbmdzIjp7IiRpZCI6IjU0NCIsIkZvbnRTaXplIjoxMiwiRm9udE5hbWUiOiJDYWxpYnJpIiwiSXNCb2xkIjp0cnVlLCJJc0l0YWxpYyI6ZmFsc2UsIklzVW5kZXJsaW5lZCI6ZmFsc2UsIlBhcmVudFN0eWxlIjpudWxsfSwiQXV0b1NpemUiOjIsIkZvcmVncm91bmQiOnsiJGlkIjoiNTQ1IiwiQ29sb3IiOnsiJGlkIjoiNTQ2IiwiQSI6MjU1LCJSIjoyOSwiRyI6NTEsIkIiOjUxfX0sIk1heFdpZHRoIjoyMzAuMzYxMTc1NTM3MTA5MzcsIk1heEhlaWdodCI6IkluZmluaXR5IiwiU21hcnRGb3JlZ3JvdW5kSXNBY3RpdmUiOmZhbHNlLCJIb3Jpem9udGFsQWxpZ25tZW50IjoxLCJWZXJ0aWNhbEFsaWdubWVudCI6MCwiU21hcnRGb3JlZ3JvdW5kIjpudWxsLCJCYWNrZ3JvdW5kRmlsbFR5cGUiOjAsIk1hcmdpbiI6eyIkaWQiOiI1NDciLCJUb3AiOjAsIkxlZnQiOjAsIlJpZ2h0IjowLCJCb3R0b20iOjB9LCJQYWRkaW5nIjp7IiRpZCI6IjU0OCIsIlRvcCI6MCwiTGVmdCI6MCwiUmlnaHQiOjAsIkJvdHRvbSI6MH0sIkJhY2tncm91bmQiOnsiJHJlZiI6Ijc0In0sIklzVmlzaWJsZSI6dHJ1ZSwiV2lkdGgiOjAuMCwiSGVpZ2h0IjowLjAsIkJvcmRlclN0eWxlIjp7IiRpZCI6IjU0OSIsIkxpbmVDb2xvciI6bnVsbCwiTGluZVdlaWdodCI6MC4wLCJMaW5lVHlwZSI6MCwiUGFyZW50U3R5bGUiOm51bGx9LCJQYXJlbnRTdHlsZSI6bnVsbH0sIkRhdGVTdHlsZSI6eyIkaWQiOiI1NTAiLCJGb250U2V0dGluZ3MiOnsiJGlkIjoiNTUxIiwiRm9udFNpemUiOjExLCJGb250TmFtZSI6IkNhbGlicmkiLCJJc0JvbGQiOnRydWUsIklzSXRhbGljIjpmYWxzZSwiSXNVbmRlcmxpbmVkIjpmYWxzZSwiUGFyZW50U3R5bGUiOm51bGx9LCJBdXRvU2l6ZSI6MCwiRm9yZWdyb3VuZCI6eyIkcmVmIjoiNzcifSwiTWF4V2lkdGgiOjIwMC4wLCJNYXhIZWlnaHQiOiJJbmZpbml0eSIsIlNtYXJ0Rm9yZWdyb3VuZElzQWN0aXZlIjpmYWxzZSwiSG9yaXpvbnRhbEFsaWdubWVudCI6MCwiVmVydGljYWxBbGlnbm1lbnQiOjAsIlNtYXJ0Rm9yZWdyb3VuZCI6bnVsbCwiQmFja2dyb3VuZEZpbGxUeXBlIjowLCJNYXJnaW4iOnsiJGlkIjoiNTUyIiwiVG9wIjowLCJMZWZ0IjowLCJSaWdodCI6MCwiQm90dG9tIjowfSwiUGFkZGluZyI6eyIkaWQiOiI1NTMiLCJUb3AiOjAsIkxlZnQiOjAsIlJpZ2h0IjowLCJCb3R0b20iOjB9LCJCYWNrZ3JvdW5kIjp7IiRyZWYiOiI4MSJ9LCJJc1Zpc2libGUiOnRydWUsIldpZHRoIjowLjAsIkhlaWdodCI6MC4wLCJCb3JkZXJTdHlsZSI6eyIkaWQiOiI1NTQiLCJMaW5lQ29sb3IiOm51bGwsIkxpbmVXZWlnaHQiOjAuMCwiTGluZVR5cGUiOjAsIlBhcmVudFN0eWxlIjpudWxsfSwiUGFyZW50U3R5bGUiOm51bGx9LCJEYXRlRm9ybWF0Ijp7IiRpZCI6IjU1NSIsIkZvcm1hdFN0cmluZyI6Inl5eXkiLCJTZXBhcmF0b3IiOiIvIiwiVXNlSW50ZXJuYXRpb25hbERhdGVGb3JtYXQiOmZhbHNlLCJEYXRlSXNWaXNpYmxlIjp0cnVlLCJUaW1lSXNWaXNpYmxlIjpmYWxzZSwiSG91ckRpZ2l0cyI6MSwiQW1QbURlc2lnbmF0b3IiOjIsIlRyaW0wME1pbnV0ZXMiOmZhbHNlLCJMYXN0S25vd25WaXNpYmlsaXR5U3RhdGUiOnsiJGlkIjoiNTU2IiwiRGF0ZVBhcnRJc1Zpc2libGUiOnRydWUsIlRpbWVQYXJ0SXNWaXNpYmxlIjpmYWxzZX19LCJJc1Zpc2libGUiOnRydWUsIlBhcmVudFN0eWxlIjpudWxsfSwiSW5kZXgiOjE4LCJQZXJjZW50YWdlQ29tcGxldGUiOm51bGwsIlBvc2l0aW9uIjp7IlJhdGlvIjowLjE1NzY5MTI4Nzk5NDM4NDc1LCJJc0N1c3RvbSI6dHJ1ZX0sIkRhdGVGb3JtYXQiOnsiJHJlZiI6IjU1NSJ9LCJJZCI6Ijc2M2FlMjFlLTVjMmQtNDcxOC1hMWFlLTE3MTVkZmFjMjk2MyIsIkltcG9ydElkIjpudWxsLCJUaXRsZSI6IldvcmtzIG9uIHRoZSBFdXJvdmlzaW9uIGFkIGNhbXBhaWduIiwiTm90ZSI6bnVsbCwiSHlwZXJsaW5rIjpudWxsLCJJc0NoYW5nZWQiOmZhbHNlLCJJc05ldyI6ZmFsc2V9LHsiJGlkIjoiNTU3IiwiRGF0ZSI6IjE5ODItMDUtMTFUMjM6NTk6MDBaIiwiU3R5bGUiOnsiJGlkIjoiNTU4IiwiU2hhcGUiOjEsIkNvbm5lY3Rvck1hcmdpbiI6eyIkaWQiOiI1NTkiLCJUb3AiOjAsIkxlZnQiOjIsIlJpZ2h0IjoyLCJCb3R0b20iOjB9LCJDb25uZWN0b3JTdHlsZSI6eyIkaWQiOiI1NjAiLCJMaW5lQ29sb3IiOnsiJHJlZiI6IjU3In0sIkxpbmVXZWlnaHQiOjEuMCwiTGluZVR5cGUiOjAsIlBhcmVudFN0eWxlIjpudWxsfSwiSXNCZWxvd1RpbWViYW5kIjp0cnVlLCJIaWRlRGF0ZSI6ZmFsc2UsIlNoYXBlU2l6ZSI6MCwiU3BhY2luZyI6Mi4wLCJQYWRkaW5nIjp7IiRpZCI6IjU2MSIsIlRvcCI6NywiTGVmdCI6MywiUmlnaHQiOjAsIkJvdHRvbSI6Mn0sIlNoYXBlU3R5bGUiOnsiJGlkIjoiNTYyIiwiTWFyZ2luIjp7IiRpZCI6IjU2MyIsIlRvcCI6MCwiTGVmdCI6MCwiUmlnaHQiOjAsIkJvdHRvbSI6MH0sIlBhZGRpbmciOnsiJGlkIjoiNTY0IiwiVG9wIjowLCJMZWZ0IjowLCJSaWdodCI6MCwiQm90dG9tIjowfSwiQmFja2dyb3VuZCI6eyIkaWQiOiI1NjUiLCJDb2xvciI6eyIkaWQiOiI1NjYiLCJBIjoyNTUsIlIiOjIxOSwiRyI6MjIwLCJCIjoyMTJ9fSwiSXNWaXNpYmxlIjp0cnVlLCJXaWR0aCI6MTIuMCwiSGVpZ2h0IjoxNC4wLCJCb3JkZXJTdHlsZSI6eyIkaWQiOiI1NjciLCJMaW5lQ29sb3IiOnsiJHJlZiI6IjY2In0sIkxpbmVXZWlnaHQiOjAuMCwiTGluZVR5cGUiOjAsIlBhcmVudFN0eWxlIjpudWxsfSwiUGFyZW50U3R5bGUiOm51bGx9LCJUaXRsZVN0eWxlIjp7IiRpZCI6IjU2OCIsIkZvbnRTZXR0aW5ncyI6eyIkaWQiOiI1NjkiLCJGb250U2l6ZSI6MTIsIkZvbnROYW1lIjoiQ2FsaWJyaSIsIklzQm9sZCI6dHJ1ZSwiSXNJdGFsaWMiOmZhbHNlLCJJc1VuZGVybGluZWQiOmZhbHNlLCJQYXJlbnRTdHlsZSI6bnVsbH0sIkF1dG9TaXplIjowLCJGb3JlZ3JvdW5kIjp7IiRpZCI6IjU3MCIsIkNvbG9yIjp7IiRpZCI6IjU3MSIsIkEiOjI1NSwiUiI6MjksIkciOjUwLCJCIjo1MX19LCJNYXhXaWR0aCI6MjAwLjAsIk1heEhlaWdodCI6IkluZmluaXR5IiwiU21hcnRGb3JlZ3JvdW5kSXNBY3RpdmUiOmZhbHNlLCJIb3Jpem9udGFsQWxpZ25tZW50IjoxLCJWZXJ0aWNhbEFsaWdubWVudCI6MCwiU21hcnRGb3JlZ3JvdW5kIjpudWxsLCJCYWNrZ3JvdW5kRmlsbFR5cGUiOjAsIk1hcmdpbiI6eyIkaWQiOiI1NzIiLCJUb3AiOjAsIkxlZnQiOjAsIlJpZ2h0IjowLCJCb3R0b20iOjB9LCJQYWRkaW5nIjp7IiRpZCI6IjU3MyIsIlRvcCI6MCwiTGVmdCI6MCwiUmlnaHQiOjAsIkJvdHRvbSI6MH0sIkJhY2tncm91bmQiOnsiJHJlZiI6Ijc0In0sIklzVmlzaWJsZSI6dHJ1ZSwiV2lkdGgiOjAuMCwiSGVpZ2h0IjowLjAsIkJvcmRlclN0eWxlIjp7IiRpZCI6IjU3NCIsIkxpbmVDb2xvciI6bnVsbCwiTGluZVdlaWdodCI6MC4wLCJMaW5lVHlwZSI6MCwiUGFyZW50U3R5bGUiOm51bGx9LCJQYXJlbnRTdHlsZSI6bnVsbH0sIkRhdGVTdHlsZSI6eyIkaWQiOiI1NzUiLCJGb250U2V0dGluZ3MiOnsiJGlkIjoiNTc2IiwiRm9udFNpemUiOjExLCJGb250TmFtZSI6IkNhbGlicmkiLCJJc0JvbGQiOnRydWUsIklzSXRhbGljIjpmYWxzZSwiSXNVbmRlcmxpbmVkIjpmYWxzZSwiUGFyZW50U3R5bGUiOm51bGx9LCJBdXRvU2l6ZSI6MCwiRm9yZWdyb3VuZCI6eyIkcmVmIjoiNzcifSwiTWF4V2lkdGgiOjIwMC4wLCJNYXhIZWlnaHQiOiJJbmZpbml0eSIsIlNtYXJ0Rm9yZWdyb3VuZElzQWN0aXZlIjpmYWxzZSwiSG9yaXpvbnRhbEFsaWdubWVudCI6MCwiVmVydGljYWxBbGlnbm1lbnQiOjAsIlNtYXJ0Rm9yZWdyb3VuZCI6bnVsbCwiQmFja2dyb3VuZEZpbGxUeXBlIjowLCJNYXJnaW4iOnsiJGlkIjoiNTc3IiwiVG9wIjowLCJMZWZ0IjowLCJSaWdodCI6MCwiQm90dG9tIjowfSwiUGFkZGluZyI6eyIkaWQiOiI1NzgiLCJUb3AiOjAsIkxlZnQiOjAsIlJpZ2h0IjowLCJCb3R0b20iOjB9LCJCYWNrZ3JvdW5kIjp7IiRyZWYiOiI4MSJ9LCJJc1Zpc2libGUiOnRydWUsIldpZHRoIjowLjAsIkhlaWdodCI6MC4wLCJCb3JkZXJTdHlsZSI6eyIkaWQiOiI1NzkiLCJMaW5lQ29sb3IiOm51bGwsIkxpbmVXZWlnaHQiOjAuMCwiTGluZVR5cGUiOjAsIlBhcmVudFN0eWxlIjpudWxsfSwiUGFyZW50U3R5bGUiOm51bGx9LCJEYXRlRm9ybWF0Ijp7IiRpZCI6IjU4MCIsIkZvcm1hdFN0cmluZyI6Inl5eXkiLCJTZXBhcmF0b3IiOiIvIiwiVXNlSW50ZXJuYXRpb25hbERhdGVGb3JtYXQiOmZhbHNlLCJEYXRlSXNWaXNpYmxlIjp0cnVlLCJUaW1lSXNWaXNpYmxlIjpmYWxzZSwiSG91ckRpZ2l0cyI6MSwiQW1QbURlc2lnbmF0b3IiOjIsIlRyaW0wME1pbnV0ZXMiOmZhbHNlLCJMYXN0S25vd25WaXNpYmlsaXR5U3RhdGUiOnsiJGlkIjoiNTgxIiwiRGF0ZVBhcnRJc1Zpc2libGUiOnRydWUsIlRpbWVQYXJ0SXNWaXNpYmxlIjpmYWxzZX19LCJJc1Zpc2libGUiOnRydWUsIlBhcmVudFN0eWxlIjpudWxsfSwiSW5kZXgiOjE5LCJQZXJjZW50YWdlQ29tcGxldGUiOm51bGwsIlBvc2l0aW9uIjp7IlJhdGlvIjowLjA5MjgzOTQzODgyNjk0OTUsIklzQ3VzdG9tIjp0cnVlfSwiRGF0ZUZvcm1hdCI6eyIkcmVmIjoiNTgwIn0sIklkIjoiODcyZjY3YTItMzA0Mi00MTI1LWI3NmItYWYxNGIzODkwYWI2IiwiSW1wb3J0SWQiOm51bGwsIlRpdGxlIjoiUmFua2VkIGFzIG1hcnF1ZXNzIGJ5IEtpbmcgb2YgU3BhaW4iLCJOb3RlIjpudWxsLCJIeXBlcmxpbmsiOm51bGwsIklzQ2hhbmdlZCI6ZmFsc2UsIklzTmV3IjpmYWxzZX0seyIkaWQiOiI1ODIiLCJEYXRlIjoiMTk4OS0wMS0yM1QyMzo1OTowMFoiLCJTdHlsZSI6eyIkaWQiOiI1ODMiLCJTaGFwZSI6MSwiQ29ubmVjdG9yTWFyZ2luIjp7IiRpZCI6IjU4NCIsIlRvcCI6MCwiTGVmdCI6MiwiUmlnaHQiOjIsIkJvdHRvbSI6MH0sIkNvbm5lY3RvclN0eWxlIjp7IiRpZCI6IjU4NSIsIkxpbmVDb2xvciI6eyIkaWQiOiI1ODYiLCIkdHlwZSI6Ik5MUkUuQ29tbW9uLkRvbS5Tb2xpZENvbG9yQnJ1c2gsIE5MUkUuQ29tbW9uIiwiQ29sb3IiOnsiJGlkIjoiNTg3IiwiQSI6MjU1LCJSIjoyMTksIkciOjIyMCwiQiI6MjEyfX0sIkxpbmVXZWlnaHQiOjEuMCwiTGluZVR5cGUiOjAsIlBhcmVudFN0eWxlIjpudWxsfSwiSXNCZWxvd1RpbWViYW5kIjp0cnVlLCJIaWRlRGF0ZSI6ZmFsc2UsIlNoYXBlU2l6ZSI6MCwiU3BhY2luZyI6Mi4wLCJQYWRkaW5nIjp7IiRpZCI6IjU4OCIsIlRvcCI6NywiTGVmdCI6MywiUmlnaHQiOjAsIkJvdHRvbSI6Mn0sIlNoYXBlU3R5bGUiOnsiJGlkIjoiNTg5IiwiTWFyZ2luIjp7IiRpZCI6IjU5MCIsIlRvcCI6MCwiTGVmdCI6MCwiUmlnaHQiOjAsIkJvdHRvbSI6MH0sIlBhZGRpbmciOnsiJGlkIjoiNTkxIiwiVG9wIjowLCJMZWZ0IjowLCJSaWdodCI6MCwiQm90dG9tIjowfSwiQmFja2dyb3VuZCI6eyIkaWQiOiI1OTIiLCJDb2xvciI6eyIkaWQiOiI1OTMiLCJBIjoyNTUsIlIiOjIxOSwiRyI6MjIwLCJCIjoyMTJ9fSwiSXNWaXNpYmxlIjp0cnVlLCJXaWR0aCI6MTIuMCwiSGVpZ2h0IjoxNC4wLCJCb3JkZXJTdHlsZSI6eyIkaWQiOiI1OTQiLCJMaW5lQ29sb3IiOnsiJHJlZiI6IjY2In0sIkxpbmVXZWlnaHQiOjAuMCwiTGluZVR5cGUiOjAsIlBhcmVudFN0eWxlIjpudWxsfSwiUGFyZW50U3R5bGUiOm51bGx9LCJUaXRsZVN0eWxlIjp7IiRpZCI6IjU5NSIsIkZvbnRTZXR0aW5ncyI6eyIkaWQiOiI1OTYiLCJGb250U2l6ZSI6MTIsIkZvbnROYW1lIjoiQ2FsaWJyaSIsIklzQm9sZCI6dHJ1ZSwiSXNJdGFsaWMiOmZhbHNlLCJJc1VuZGVybGluZWQiOmZhbHNlLCJQYXJlbnRTdHlsZSI6bnVsbH0sIkF1dG9TaXplIjowLCJGb3JlZ3JvdW5kIjp7IiRpZCI6IjU5NyIsIkNvbG9yIjp7IiRpZCI6IjU5OCIsIkEiOjI1NSwiUiI6MjksIkciOjUwLCJCIjo1MX19LCJNYXhXaWR0aCI6MjAwLjAsIk1heEhlaWdodCI6IkluZmluaXR5IiwiU21hcnRGb3JlZ3JvdW5kSXNBY3RpdmUiOmZhbHNlLCJIb3Jpem9udGFsQWxpZ25tZW50IjoxLCJWZXJ0aWNhbEFsaWdubWVudCI6MCwiU21hcnRGb3JlZ3JvdW5kIjpudWxsLCJCYWNrZ3JvdW5kRmlsbFR5cGUiOjAsIk1hcmdpbiI6eyIkaWQiOiI1OTkiLCJUb3AiOjAsIkxlZnQiOjAsIlJpZ2h0IjowLCJCb3R0b20iOjB9LCJQYWRkaW5nIjp7IiRpZCI6IjYwMCIsIlRvcCI6MCwiTGVmdCI6MCwiUmlnaHQiOjAsIkJvdHRvbSI6MH0sIkJhY2tncm91bmQiOnsiJHJlZiI6Ijc0In0sIklzVmlzaWJsZSI6dHJ1ZSwiV2lkdGgiOjAuMCwiSGVpZ2h0IjowLjAsIkJvcmRlclN0eWxlIjp7IiRpZCI6IjYwMSIsIkxpbmVDb2xvciI6bnVsbCwiTGluZVdlaWdodCI6MC4wLCJMaW5lVHlwZSI6MCwiUGFyZW50U3R5bGUiOm51bGx9LCJQYXJlbnRTdHlsZSI6bnVsbH0sIkRhdGVTdHlsZSI6eyIkaWQiOiI2MDIiLCJGb250U2V0dGluZ3MiOnsiJGlkIjoiNjAzIiwiRm9udFNpemUiOjExLCJGb250TmFtZSI6IkNhbGlicmkiLCJJc0JvbGQiOnRydWUsIklzSXRhbGljIjpmYWxzZSwiSXNVbmRlcmxpbmVkIjpmYWxzZSwiUGFyZW50U3R5bGUiOm51bGx9LCJBdXRvU2l6ZSI6MCwiRm9yZWdyb3VuZCI6eyIkaWQiOiI2MDQiLCJDb2xvciI6eyIkaWQiOiI2MDUiLCJBIjoyNTUsIlIiOjE1NCwiRyI6MTA2LCJCIjozNX19LCJNYXhXaWR0aCI6MjAwLjAsIk1heEhlaWdodCI6IkluZmluaXR5IiwiU21hcnRGb3JlZ3JvdW5kSXNBY3RpdmUiOmZhbHNlLCJIb3Jpem9udGFsQWxpZ25tZW50IjowLCJWZXJ0aWNhbEFsaWdubWVudCI6MCwiU21hcnRGb3JlZ3JvdW5kIjpudWxsLCJCYWNrZ3JvdW5kRmlsbFR5cGUiOjAsIk1hcmdpbiI6eyIkaWQiOiI2MDYiLCJUb3AiOjAsIkxlZnQiOjAsIlJpZ2h0IjowLCJCb3R0b20iOjB9LCJQYWRkaW5nIjp7IiRpZCI6IjYwNyIsIlRvcCI6MCwiTGVmdCI6MCwiUmlnaHQiOjAsIkJvdHRvbSI6MH0sIkJhY2tncm91bmQiOnsiJHJlZiI6IjgxIn0sIklzVmlzaWJsZSI6dHJ1ZSwiV2lkdGgiOjAuMCwiSGVpZ2h0IjowLjAsIkJvcmRlclN0eWxlIjp7IiRpZCI6IjYwOCIsIkxpbmVDb2xvciI6bnVsbCwiTGluZVdlaWdodCI6MC4wLCJMaW5lVHlwZSI6MCwiUGFyZW50U3R5bGUiOm51bGx9LCJQYXJlbnRTdHlsZSI6bnVsbH0sIkRhdGVGb3JtYXQiOnsiJGlkIjoiNjA5IiwiRm9ybWF0U3RyaW5nIjoiTU1NIGQsIHl5eXkiLCJTZXBhcmF0b3IiOiIvIiwiVXNlSW50ZXJuYXRpb25hbERhdGVGb3JtYXQiOmZhbHNlLCJEYXRlSXNWaXNpYmxlIjp0cnVlLCJUaW1lSXNWaXNpYmxlIjpmYWxzZSwiSG91ckRpZ2l0cyI6MSwiQW1QbURlc2lnbmF0b3IiOjIsIlRyaW0wME1pbnV0ZXMiOmZhbHNlLCJMYXN0S25vd25WaXNpYmlsaXR5U3RhdGUiOnsiJGlkIjoiNjEwIiwiRGF0ZVBhcnRJc1Zpc2libGUiOnRydWUsIlRpbWVQYXJ0SXNWaXNpYmxlIjpmYWxzZX19LCJJc1Zpc2libGUiOnRydWUsIlBhcmVudFN0eWxlIjpudWxsfSwiSW5kZXgiOjIwLCJQZXJjZW50YWdlQ29tcGxldGUiOm51bGwsIlBvc2l0aW9uIjp7IlJhdGlvIjowLjI0ODE2OTc0NzEwNTM1MTIsIklzQ3VzdG9tIjp0cnVlfSwiRGF0ZUZvcm1hdCI6eyIkcmVmIjoiNjA5In0sIklkIjoiZDI2ZjExNjctMWQwZC00MmQ0LTg3ZDktODdkNjU1Y2M1ZTM5IiwiSW1wb3J0SWQiOm51bGwsIlRpdGxlIjoiRGllcyBvZiBoZWFydCBmYWlsdXJlIiwiTm90ZSI6bnVsbCwiSHlwZXJsaW5rIjpudWxsLCJJc0NoYW5nZWQiOmZhbHNlLCJJc05ldyI6ZmFsc2V9LHsiJGlkIjoiNjExIiwiRGF0ZSI6IjE5NTAtMDUtMTBUMjM6NTk6MDBaIiwiU3R5bGUiOnsiJGlkIjoiNjEyIiwiU2hhcGUiOjEsIkNvbm5lY3Rvck1hcmdpbiI6eyIkcmVmIjoiNTUifSwiQ29ubmVjdG9yU3R5bGUiOnsiJGlkIjoiNjEzIiwiTGluZUNvbG9yIjp7IiRyZWYiOiI1NyJ9LCJMaW5lV2VpZ2h0IjoxLjAsIkxpbmVUeXBlIjowLCJQYXJlbnRTdHlsZSI6bnVsbH0sIklzQmVsb3dUaW1lYmFuZCI6ZmFsc2UsIkhpZGVEYXRlIjpmYWxzZSwiU2hhcGVTaXplIjowLCJTcGFjaW5nIjoyLjAsIlBhZGRpbmciOnsiJHJlZiI6IjU5In0sIlNoYXBlU3R5bGUiOnsiJGlkIjoiNjE0IiwiTWFyZ2luIjp7IiRyZWYiOiI2MSJ9LCJQYWRkaW5nIjp7IiRyZWYiOiI2MiJ9LCJCYWNrZ3JvdW5kIjp7IiRpZCI6IjYxNSIsIkNvbG9yIjp7IiRpZCI6IjYxNiIsIkEiOjI1NSwiUiI6MjE5LCJHIjoyMjAsIkIiOjIxMn19LCJJc1Zpc2libGUiOnRydWUsIldpZHRoIjoxMi4wLCJIZWlnaHQiOjE0LjAsIkJvcmRlclN0eWxlIjp7IiRpZCI6IjYxNyIsIkxpbmVDb2xvciI6eyIkcmVmIjoiNjYifSwiTGluZVdlaWdodCI6MC4wLCJMaW5lVHlwZSI6MCwiUGFyZW50U3R5bGUiOm51bGx9LCJQYXJlbnRTdHlsZSI6bnVsbH0sIlRpdGxlU3R5bGUiOnsiJGlkIjoiNjE4IiwiRm9udFNldHRpbmdzIjp7IiRpZCI6IjYxOSIsIkZvbnRTaXplIjoxMiwiRm9udE5hbWUiOiJDYWxpYnJpIiwiSXNCb2xkIjp0cnVlLCJJc0l0YWxpYyI6ZmFsc2UsIklzVW5kZXJsaW5lZCI6ZmFsc2UsIlBhcmVudFN0eWxlIjpudWxsfSwiQXV0b1NpemUiOjAsIkZvcmVncm91bmQiOnsiJGlkIjoiNjIwIiwiQ29sb3IiOnsiJGlkIjoiNjIxIiwiQSI6MjU1LCJSIjoyOSwiRyI6NTAsIkIiOjUxfX0sIk1heFdpZHRoIjoyMDAuMCwiTWF4SGVpZ2h0IjoiSW5maW5pdHkiLCJTbWFydEZvcmVncm91bmRJc0FjdGl2ZSI6ZmFsc2UsIkhvcml6b250YWxBbGlnbm1lbnQiOjEsIlZlcnRpY2FsQWxpZ25tZW50IjowLCJTbWFydEZvcmVncm91bmQiOm51bGwsIkJhY2tncm91bmRGaWxsVHlwZSI6MCwiTWFyZ2luIjp7IiRyZWYiOiI3MiJ9LCJQYWRkaW5nIjp7IiRyZWYiOiI3MyJ9LCJCYWNrZ3JvdW5kIjp7IiRyZWYiOiI3NCJ9LCJJc1Zpc2libGUiOnRydWUsIldpZHRoIjowLjAsIkhlaWdodCI6MC4wLCJCb3JkZXJTdHlsZSI6eyIkaWQiOiI2MjIiLCJMaW5lQ29sb3IiOm51bGwsIkxpbmVXZWlnaHQiOjAuMCwiTGluZVR5cGUiOjAsIlBhcmVudFN0eWxlIjpudWxsfSwiUGFyZW50U3R5bGUiOm51bGx9LCJEYXRlU3R5bGUiOnsiJGlkIjoiNjIzIiwiRm9udFNldHRpbmdzIjp7IiRpZCI6IjYyNCIsIkZvbnRTaXplIjoxMSwiRm9udE5hbWUiOiJDYWxpYnJpIiwiSXNCb2xkIjp0cnVlLCJJc0l0YWxpYyI6ZmFsc2UsIklzVW5kZXJsaW5lZCI6ZmFsc2UsIlBhcmVudFN0eWxlIjpudWxsfSwiQXV0b1NpemUiOjAsIkZvcmVncm91bmQiOnsiJHJlZiI6Ijc3In0sIk1heFdpZHRoIjoyMDAuMCwiTWF4SGVpZ2h0IjoiSW5maW5pdHkiLCJTbWFydEZvcmVncm91bmRJc0FjdGl2ZSI6ZmFsc2UsIkhvcml6b250YWxBbGlnbm1lbnQiOjAsIlZlcnRpY2FsQWxpZ25tZW50IjowLCJTbWFydEZvcmVncm91bmQiOm51bGwsIkJhY2tncm91bmRGaWxsVHlwZSI6MCwiTWFyZ2luIjp7IiRyZWYiOiI3OSJ9LCJQYWRkaW5nIjp7IiRyZWYiOiI4MCJ9LCJCYWNrZ3JvdW5kIjp7IiRyZWYiOiI4MSJ9LCJJc1Zpc2libGUiOnRydWUsIldpZHRoIjowLjAsIkhlaWdodCI6MC4wLCJCb3JkZXJTdHlsZSI6eyIkaWQiOiI2MjUiLCJMaW5lQ29sb3IiOm51bGwsIkxpbmVXZWlnaHQiOjAuMCwiTGluZVR5cGUiOjAsIlBhcmVudFN0eWxlIjpudWxsfSwiUGFyZW50U3R5bGUiOm51bGx9LCJEYXRlRm9ybWF0Ijp7IiRpZCI6IjYyNiIsIkZvcm1hdFN0cmluZyI6Inl5eXkiLCJTZXBhcmF0b3IiOiIvIiwiVXNlSW50ZXJuYXRpb25hbERhdGVGb3JtYXQiOmZhbHNlLCJEYXRlSXNWaXNpYmxlIjp0cnVlLCJUaW1lSXNWaXNpYmxlIjpmYWxzZSwiSG91ckRpZ2l0cyI6MSwiQW1QbURlc2lnbmF0b3IiOjIsIlRyaW0wME1pbnV0ZXMiOmZhbHNlLCJMYXN0S25vd25WaXNpYmlsaXR5U3RhdGUiOnsiJGlkIjoiNjI3IiwiRGF0ZVBhcnRJc1Zpc2libGUiOnRydWUsIlRpbWVQYXJ0SXNWaXNpYmxlIjpmYWxzZX19LCJJc1Zpc2libGUiOnRydWUsIlBhcmVudFN0eWxlIjpudWxsfSwiSW5kZXgiOjIxLCJQZXJjZW50YWdlQ29tcGxldGUiOm51bGwsIlBvc2l0aW9uIjp7IlJhdGlvIjowLjQwNzg2NTk5MDUzMjc2OTEyLCJJc0N1c3RvbSI6dHJ1ZX0sIkRhdGVGb3JtYXQiOnsiJHJlZiI6IjYyNiJ9LCJJZCI6ImJkNDU0NWZkLWI2OGQtNDhjOC1iMGFlLWQ3MTQwNDRiMTNhYyIsIkltcG9ydElkIjpudWxsLCJUaXRsZSI6IldvcmtzIHdpdGggQ2hyaXN0aWFuIERpb3IiLCJOb3RlIjpudWxsLCJIeXBlcmxpbmsiOm51bGwsIklzQ2hhbmdlZCI6ZmFsc2UsIklzTmV3IjpmYWxzZX1dLCJUYXNrcyI6W3siJGlkIjoiNjI4IiwiR3JvdXBOYW1lIjpudWxsLCJTdGFydERhdGUiOiIyMDE4LTA1LTA5VDAwOjAwOjAwIiwiRW5kRGF0ZSI6IjIwMTgtMDUtMDlUMjM6NTk6MDAiLCJQZXJjZW50YWdlQ29tcGxldGUiOm51bGwsIlN0eWxlIjp7IiRpZCI6IjYyOSIsIlNoYXBlIjoyLCJTaGFwZVRoaWNrbmVzcyI6MCwiRHVyYXRpb25Gb3JtYXQiOjAsIkluY2x1ZGVOb25Xb3JraW5nRGF5c0luRHVyYXRpb24iOmZhbHNlLCJQZXJjZW50YWdlQ29tcGxldGVTdHlsZSI6eyIkaWQiOiI2MzAiLCJGb250U2V0dGluZ3MiOnsiJGlkIjoiNjMxIiwiRm9udFNpemUiOjEwLCJGb250TmFtZSI6IkNhbGlicmkiLCJJc0JvbGQiOmZhbHNlLCJJc0l0YWxpYyI6ZmFsc2UsIklzVW5kZXJsaW5lZCI6ZmFsc2UsIlBhcmVudFN0eWxlIjpudWxsfSwiQXV0b1NpemUiOjAsIkZvcmVncm91bmQiOnsiJGlkIjoiNjMyIiwiQ29sb3IiOnsiJHJlZiI6Ijg4In19LCJNYXhXaWR0aCI6MjAwLjAsIk1heEhlaWdodCI6IkluZmluaXR5IiwiU21hcnRGb3JlZ3JvdW5kSXNBY3RpdmUiOmZhbHNlLCJIb3Jpem9udGFsQWxpZ25tZW50IjowLCJWZXJ0aWNhbEFsaWdubWVudCI6MCwiU21hcnRGb3JlZ3JvdW5kIjpudWxsLCJCYWNrZ3JvdW5kRmlsbFR5cGUiOjAsIk1hcmdpbiI6eyIkaWQiOiI2MzMiLCJUb3AiOjAsIkxlZnQiOjAsIlJpZ2h0IjowLCJCb3R0b20iOjB9LCJQYWRkaW5nIjp7IiRpZCI6IjYzNCIsIlRvcCI6MCwiTGVmdCI6MCwiUmlnaHQiOjAsIkJvdHRvbSI6MH0sIkJhY2tncm91bmQiOnsiJHJlZiI6IjkxIn0sIklzVmlzaWJsZSI6dHJ1ZSwiV2lkdGgiOjAuMCwiSGVpZ2h0IjowLjAsIkJvcmRlclN0eWxlIjp7IiRpZCI6IjYzNSIsIkxpbmVDb2xvciI6bnVsbCwiTGluZVdlaWdodCI6MC4wLCJMaW5lVHlwZSI6MCwiUGFyZW50U3R5bGUiOm51bGx9LCJQYXJlbnRTdHlsZSI6bnVsbH0sIkR1cmF0aW9uU3R5bGUiOnsiJGlkIjoiNjM2IiwiRm9udFNldHRpbmdzIjp7IiRpZCI6IjYzNyIsIkZvbnRTaXplIjoxMCwiRm9udE5hbWUiOiJDYWxpYnJpIiwiSXNCb2xkIjpmYWxzZSwiSXNJdGFsaWMiOmZhbHNlLCJJc1VuZGVybGluZWQiOmZhbHNlLCJQYXJlbnRTdHlsZSI6bnVsbH0sIkF1dG9TaXplIjowLCJGb3JlZ3JvdW5kIjp7IiRpZCI6IjYzOCIsIkNvbG9yIjp7IiRyZWYiOiI5NSJ9fSwiTWF4V2lkdGgiOjIwMC4wLCJNYXhIZWlnaHQiOiJJbmZpbml0eSIsIlNtYXJ0Rm9yZWdyb3VuZElzQWN0aXZlIjpmYWxzZSwiSG9yaXpvbnRhbEFsaWdubWVudCI6MCwiVmVydGljYWxBbGlnbm1lbnQiOjAsIlNtYXJ0Rm9yZWdyb3VuZCI6bnVsbCwiQmFja2dyb3VuZEZpbGxUeXBlIjowLCJNYXJnaW4iOnsiJGlkIjoiNjM5IiwiVG9wIjowLCJMZWZ0IjowLCJSaWdodCI6MCwiQm90dG9tIjowfSwiUGFkZGluZyI6eyIkaWQiOiI2NDAiLCJUb3AiOjAsIkxlZnQiOjAsIlJpZ2h0IjowLCJCb3R0b20iOjB9LCJCYWNrZ3JvdW5kIjp7IiRyZWYiOiI5OCJ9LCJJc1Zpc2libGUiOnRydWUsIldpZHRoIjowLjAsIkhlaWdodCI6MC4wLCJCb3JkZXJTdHlsZSI6eyIkaWQiOiI2NDEiLCJMaW5lQ29sb3IiOm51bGwsIkxpbmVXZWlnaHQiOjAuMCwiTGluZVR5cGUiOjAsIlBhcmVudFN0eWxlIjpudWxsfSwiUGFyZW50U3R5bGUiOm51bGx9LCJIb3Jpem9udGFsQ29ubmVjdG9yU3R5bGUiOnsiJGlkIjoiNjQyIiwiTGluZUNvbG9yIjp7IiRyZWYiOiIxMDAifSwiTGluZVdlaWdodCI6MS4wLCJMaW5lVHlwZSI6MCwiUGFyZW50U3R5bGUiOm51bGx9LCJWZXJ0aWNhbENvbm5lY3RvclN0eWxlIjp7IiRpZCI6IjY0MyIsIkxpbmVDb2xvciI6eyIkcmVmIjoiMTAzIn0sIkxpbmVXZWlnaHQiOjAuMCwiTGluZVR5cGUiOjAsIlBhcmVudFN0eWxlIjpudWxsfSwiTWFyZ2luIjpudWxsLCJTdGFydERhdGVQb3NpdGlvbiI6MywiRW5kRGF0ZVBvc2l0aW9uIjo0LCJEYXRlSXNWaXNpYmxlIjp0cnVlLCJUaXRsZVBvc2l0aW9uIjoyLCJEdXJhdGlvblBvc2l0aW9uIjo2LCJQZXJjZW50YWdlQ29tcGxldGVkUG9zaXRpb24iOjYsIlNwYWNpbmciOjMsIklzQmVsb3dUaW1lYmFuZCI6dHJ1ZSwiUGVyY2VudGFnZUNvbXBsZXRlU2hhcGVPcGFjaXR5IjozNSwiU2hhcGVTdHlsZSI6eyIkaWQiOiI2NDQiLCJNYXJnaW4iOnsiJGlkIjoiNjQ1IiwiVG9wIjowLCJMZWZ0Ijo0LCJSaWdodCI6NCwiQm90dG9tIjowfSwiUGFkZGluZyI6eyIkaWQiOiI2NDYiLCJUb3AiOjAsIkxlZnQiOjAsIlJpZ2h0IjowLCJCb3R0b20iOjB9LCJCYWNrZ3JvdW5kIjp7IiRpZCI6IjY0NyIsIkNvbG9yIjp7IiRpZCI6IjY0OCIsIkEiOjI1NSwiUiI6OTEsIkciOjE1NSwiQiI6MjEzfX0sIklzVmlzaWJsZSI6dHJ1ZSwiV2lkdGgiOjAuMCwiSGVpZ2h0IjoxMC4wLCJCb3JkZXJTdHlsZSI6eyIkaWQiOiI2NDkiLCJMaW5lQ29sb3IiOnsiJHJlZiI6IjExMSJ9LCJMaW5lV2VpZ2h0IjowLjAsIkxpbmVUeXBlIjowLCJQYXJlbnRTdHlsZSI6bnVsbH0sIlBhcmVudFN0eWxlIjpudWxsfSwiVGl0bGVTdHlsZSI6eyIkaWQiOiI2NTAiLCJGb250U2V0dGluZ3MiOnsiJGlkIjoiNjUxIiwiRm9udFNpemUiOjExLCJGb250TmFtZSI6IkNhbGlicmkiLCJJc0JvbGQiOnRydWUsIklzSXRhbGljIjpmYWxzZSwiSXNVbmRlcmxpbmVkIjpmYWxzZSwiUGFyZW50U3R5bGUiOm51bGx9LCJBdXRvU2l6ZSI6MCwiRm9yZWdyb3VuZCI6eyIkaWQiOiI2NTIiLCJDb2xvciI6eyIkcmVmIjoiMTE2In19LCJNYXhXaWR0aCI6OTYwLjAsIk1heEhlaWdodCI6IkluZmluaXR5IiwiU21hcnRGb3JlZ3JvdW5kSXNBY3RpdmUiOmZhbHNlLCJIb3Jpem9udGFsQWxpZ25tZW50IjoxLCJWZXJ0aWNhbEFsaWdubWVudCI6MCwiU21hcnRGb3JlZ3JvdW5kIjpudWxsLCJCYWNrZ3JvdW5kRmlsbFR5cGUiOjAsIk1hcmdpbiI6eyIkaWQiOiI2NTMiLCJUb3AiOjAsIkxlZnQiOjAsIlJpZ2h0IjowLCJCb3R0b20iOjB9LCJQYWRkaW5nIjp7IiRpZCI6IjY1NCIsIlRvcCI6MCwiTGVmdCI6MCwiUmlnaHQiOjAsIkJvdHRvbSI6MH0sIkJhY2tncm91bmQiOnsiJHJlZiI6IjExOSJ9LCJJc1Zpc2libGUiOnRydWUsIldpZHRoIjowLjAsIkhlaWdodCI6MC4wLCJCb3JkZXJTdHlsZSI6eyIkaWQiOiI2NTUiLCJMaW5lQ29sb3IiOm51bGwsIkxpbmVXZWlnaHQiOjAuMCwiTGluZVR5cGUiOjAsIlBhcmVudFN0eWxlIjpudWxsfSwiUGFyZW50U3R5bGUiOm51bGx9LCJEYXRlU3R5bGUiOnsiJGlkIjoiNjU2IiwiRm9udFNldHRpbmdzIjp7IiRpZCI6IjY1NyIsIkZvbnRTaXplIjoxMCwiRm9udE5hbWUiOiJDYWxpYnJpIiwiSXNCb2xkIjpmYWxzZSwiSXNJdGFsaWMiOmZhbHNlLCJJc1VuZGVybGluZWQiOmZhbHNlLCJQYXJlbnRTdHlsZSI6bnVsbH0sIkF1dG9TaXplIjowLCJGb3JlZ3JvdW5kIjp7IiRpZCI6IjY1OCIsIkNvbG9yIjp7IiRyZWYiOiIxMjMifX0sIk1heFdpZHRoIjoyMDAuMCwiTWF4SGVpZ2h0IjoiSW5maW5pdHkiLCJTbWFydEZvcmVncm91bmRJc0FjdGl2ZSI6ZmFsc2UsIkhvcml6b250YWxBbGlnbm1lbnQiOjAsIlZlcnRpY2FsQWxpZ25tZW50IjowLCJTbWFydEZvcmVncm91bmQiOm51bGwsIkJhY2tncm91bmRGaWxsVHlwZSI6MCwiTWFyZ2luIjp7IiRpZCI6IjY1OSIsIlRvcCI6MCwiTGVmdCI6MCwiUmlnaHQiOjAsIkJvdHRvbSI6MH0sIlBhZGRpbmciOnsiJGlkIjoiNjYwIiwiVG9wIjowLCJMZWZ0IjowLCJSaWdodCI6MCwiQm90dG9tIjowfSwiQmFja2dyb3VuZCI6eyIkcmVmIjoiMTI2In0sIklzVmlzaWJsZSI6dHJ1ZSwiV2lkdGgiOjAuMCwiSGVpZ2h0IjowLjAsIkJvcmRlclN0eWxlIjp7IiRpZCI6IjY2MSIsIkxpbmVDb2xvciI6bnVsbCwiTGluZVdlaWdodCI6MC4wLCJMaW5lVHlwZSI6MCwiUGFyZW50U3R5bGUiOm51bGx9LCJQYXJlbnRTdHlsZSI6bnVsbH0sIkRhdGVGb3JtYXQiOnsiJGlkIjoiNjY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fSwiSW5kZXgiOjEsIlNtYXJ0RHVyYXRpb25BY3RpdmF0ZWQiOmZhbHNlLCJEYXRlRm9ybWF0Ijp7IiRyZWYiOiI2NjIifSwiSWQiOiIwZjI1YTYzZS1kZTRiLTQ5MWYtYTU0OC1jZTVmNjUwYzZlYzgiLCJJbXBvcnRJZCI6bnVsbCwiVGl0bGUiOm51bGwsIk5vdGUiOm51bGwsIkh5cGVybGluayI6bnVsbCwiSXNDaGFuZ2VkIjpmYWxzZSwiSXNOZXciOmZhbHNlfV0sIk1zUHJvamVjdEl0ZW1zVHJlZSI6eyIkaWQiOiI2NjMiLCJSb290Ijp7IkltcG9ydElkIjpudWxsLCJJc0ltcG9ydGVkIjpmYWxzZSwiQ2hpbGRyZW4iOltdfX0sIk1ldGFkYXRhIjp7IiRpZCI6IjY2NCIsIlJlY2VudENvbG9yc0NvbGxlY3Rpb24iOiJbXSJ9LCJTZXR0aW5ncyI6eyIkaWQiOiI2NjUiLCJJbXBhT3B0aW9ucyI6eyIkaWQiOiI2NjYiLCJMZWZ0VG9SaWdodCI6ZmFsc2UsIlBheWxvYWRPcHRpb25zIjoyfSwiVXNlQ29tcHJlc3Npb24iOmZhbHNlLCJDb21wcmVzaW9uUGVyY2VudGFnZSI6NTAuMCwiSW5hY3RpdmVJbnRlcnZhbFdpZHRoVGhyZXNob2xkIjozMC4wLCJJbmFjdGl2ZUludGVydmFsV2lkdGgiOjEuMCwiU3BsaXRUYXNrcyI6ZmFsc2UsIlVzZUNsdXN0ZXIiOmZhbHNlLCJFcHNpbG9uIjowLjAsIk1pblBvaW50c1RvRm9ybUFDbHVzdGVyIjoyLCJHZW5lcmF0ZUludmlzaWJsZVNoYXBlcyI6ZmFsc2UsIlNtYXJ0VGltZWxpbmVUYXNrUGVyY2VudGFnZUZpdCI6ZmFsc2V9LCJJc05ldyI6dHJ1ZSwiSW1wb3J0VHlwZSI6MCwiRmlsZVBhdGgiOm51bGwsIlRpbWVDb25maWd1cmF0aW9uIjp7IiRpZCI6IjY2NyIsIlVzZVRpbWUiOmZhbHNlLCJXb3JrRGF5U3RhcnQiOiIwMDowMDowMCIsIldvcmtEYXlFbmQiOiIyMzo1OTowMCJ9LCJMYXN0VXNlZFRlbXBsYXRlSWQiOiJjMTFmNmY0OS03ZGI4LTQ1ZmQtYmEzMi1iZmNhZWE0OTJmMzkifQ=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136</Words>
  <Application>Microsoft Office PowerPoint</Application>
  <PresentationFormat>Widescreen</PresentationFormat>
  <Paragraphs>54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2018-05-11T11:47:24Z</dcterms:created>
  <dcterms:modified xsi:type="dcterms:W3CDTF">2018-05-14T06:27:21Z</dcterms:modified>
</cp:coreProperties>
</file>