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66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126" y="5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4148-D869-4C9A-AD91-8F6A5C24E9C0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27FE-2E84-404D-A4EF-526A50086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27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4148-D869-4C9A-AD91-8F6A5C24E9C0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27FE-2E84-404D-A4EF-526A50086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1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4148-D869-4C9A-AD91-8F6A5C24E9C0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27FE-2E84-404D-A4EF-526A50086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3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4148-D869-4C9A-AD91-8F6A5C24E9C0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27FE-2E84-404D-A4EF-526A50086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6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4148-D869-4C9A-AD91-8F6A5C24E9C0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27FE-2E84-404D-A4EF-526A50086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1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4148-D869-4C9A-AD91-8F6A5C24E9C0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27FE-2E84-404D-A4EF-526A50086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9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4148-D869-4C9A-AD91-8F6A5C24E9C0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27FE-2E84-404D-A4EF-526A50086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9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4148-D869-4C9A-AD91-8F6A5C24E9C0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27FE-2E84-404D-A4EF-526A50086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79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4148-D869-4C9A-AD91-8F6A5C24E9C0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27FE-2E84-404D-A4EF-526A50086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32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4148-D869-4C9A-AD91-8F6A5C24E9C0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27FE-2E84-404D-A4EF-526A50086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07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4148-D869-4C9A-AD91-8F6A5C24E9C0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27FE-2E84-404D-A4EF-526A50086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39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84148-D869-4C9A-AD91-8F6A5C24E9C0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E27FE-2E84-404D-A4EF-526A50086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3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87" Type="http://schemas.openxmlformats.org/officeDocument/2006/relationships/tags" Target="../tags/tag87.xml"/><Relationship Id="rId102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103" Type="http://schemas.openxmlformats.org/officeDocument/2006/relationships/image" Target="../media/image1.png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" y="0"/>
            <a:ext cx="9141764" cy="5143499"/>
          </a:xfrm>
          <a:prstGeom prst="rect">
            <a:avLst/>
          </a:prstGeom>
        </p:spPr>
      </p:pic>
      <p:cxnSp>
        <p:nvCxnSpPr>
          <p:cNvPr id="5077" name="OTLSHAPE_M_f6c8803e1a7c4e8f8337d74e00db159e_Connector1"/>
          <p:cNvCxnSpPr/>
          <p:nvPr>
            <p:custDataLst>
              <p:tags r:id="rId2"/>
            </p:custDataLst>
          </p:nvPr>
        </p:nvCxnSpPr>
        <p:spPr>
          <a:xfrm>
            <a:off x="7655267" y="2455037"/>
            <a:ext cx="0" cy="2066331"/>
          </a:xfrm>
          <a:prstGeom prst="line">
            <a:avLst/>
          </a:prstGeom>
          <a:ln w="7620" cap="flat" cmpd="sng" algn="ctr">
            <a:solidFill>
              <a:srgbClr val="0072BC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76" name="OTLSHAPE_M_a88fd2ea5e68475c92e88b69d74d1b7f_Connector1"/>
          <p:cNvCxnSpPr/>
          <p:nvPr>
            <p:custDataLst>
              <p:tags r:id="rId3"/>
            </p:custDataLst>
          </p:nvPr>
        </p:nvCxnSpPr>
        <p:spPr>
          <a:xfrm>
            <a:off x="6672082" y="2455037"/>
            <a:ext cx="0" cy="1730278"/>
          </a:xfrm>
          <a:prstGeom prst="line">
            <a:avLst/>
          </a:prstGeom>
          <a:ln w="7620" cap="flat" cmpd="sng" algn="ctr">
            <a:solidFill>
              <a:srgbClr val="E8B649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75" name="OTLSHAPE_M_9184bdc391be4ec6b031a751055d87a7_Connector2"/>
          <p:cNvCxnSpPr/>
          <p:nvPr>
            <p:custDataLst>
              <p:tags r:id="rId4"/>
            </p:custDataLst>
          </p:nvPr>
        </p:nvCxnSpPr>
        <p:spPr>
          <a:xfrm>
            <a:off x="6124120" y="3722670"/>
            <a:ext cx="0" cy="82716"/>
          </a:xfrm>
          <a:prstGeom prst="line">
            <a:avLst/>
          </a:prstGeom>
          <a:ln w="7620" cap="flat" cmpd="sng" algn="ctr">
            <a:solidFill>
              <a:schemeClr val="accent4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74" name="OTLSHAPE_M_9184bdc391be4ec6b031a751055d87a7_Connector1"/>
          <p:cNvCxnSpPr/>
          <p:nvPr>
            <p:custDataLst>
              <p:tags r:id="rId5"/>
            </p:custDataLst>
          </p:nvPr>
        </p:nvCxnSpPr>
        <p:spPr>
          <a:xfrm>
            <a:off x="6124120" y="2455037"/>
            <a:ext cx="0" cy="1112608"/>
          </a:xfrm>
          <a:prstGeom prst="line">
            <a:avLst/>
          </a:prstGeom>
          <a:ln w="7620" cap="flat" cmpd="sng" algn="ctr">
            <a:solidFill>
              <a:schemeClr val="accent4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73" name="OTLSHAPE_M_45d354d392584e55829d08de0a91189a_Connector1"/>
          <p:cNvCxnSpPr/>
          <p:nvPr>
            <p:custDataLst>
              <p:tags r:id="rId6"/>
            </p:custDataLst>
          </p:nvPr>
        </p:nvCxnSpPr>
        <p:spPr>
          <a:xfrm>
            <a:off x="5791148" y="2455037"/>
            <a:ext cx="0" cy="937772"/>
          </a:xfrm>
          <a:prstGeom prst="line">
            <a:avLst/>
          </a:prstGeom>
          <a:ln w="7620" cap="flat" cmpd="sng" algn="ctr">
            <a:solidFill>
              <a:schemeClr val="accent4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72" name="OTLSHAPE_M_8e9c7bf8dd134729a2470ea339a944be_Connector2"/>
          <p:cNvCxnSpPr/>
          <p:nvPr>
            <p:custDataLst>
              <p:tags r:id="rId7"/>
            </p:custDataLst>
          </p:nvPr>
        </p:nvCxnSpPr>
        <p:spPr>
          <a:xfrm>
            <a:off x="5049171" y="2880911"/>
            <a:ext cx="0" cy="158075"/>
          </a:xfrm>
          <a:prstGeom prst="line">
            <a:avLst/>
          </a:prstGeom>
          <a:ln w="7620" cap="flat" cmpd="sng" algn="ctr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71" name="OTLSHAPE_M_8e9c7bf8dd134729a2470ea339a944be_Connector1"/>
          <p:cNvCxnSpPr/>
          <p:nvPr>
            <p:custDataLst>
              <p:tags r:id="rId8"/>
            </p:custDataLst>
          </p:nvPr>
        </p:nvCxnSpPr>
        <p:spPr>
          <a:xfrm>
            <a:off x="5049171" y="2455037"/>
            <a:ext cx="0" cy="270849"/>
          </a:xfrm>
          <a:prstGeom prst="line">
            <a:avLst/>
          </a:prstGeom>
          <a:ln w="7620" cap="flat" cmpd="sng" algn="ctr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70" name="OTLSHAPE_M_69dfbdd481f842ab9341e1fdf5af935f_Connector1"/>
          <p:cNvCxnSpPr/>
          <p:nvPr>
            <p:custDataLst>
              <p:tags r:id="rId9"/>
            </p:custDataLst>
          </p:nvPr>
        </p:nvCxnSpPr>
        <p:spPr>
          <a:xfrm>
            <a:off x="4128910" y="2455037"/>
            <a:ext cx="0" cy="583466"/>
          </a:xfrm>
          <a:prstGeom prst="line">
            <a:avLst/>
          </a:prstGeom>
          <a:ln w="762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69" name="OTLSHAPE_M_ea5f38e5562244cea78f692b5a67d3cc_Connector1"/>
          <p:cNvCxnSpPr/>
          <p:nvPr>
            <p:custDataLst>
              <p:tags r:id="rId10"/>
            </p:custDataLst>
          </p:nvPr>
        </p:nvCxnSpPr>
        <p:spPr>
          <a:xfrm>
            <a:off x="3921785" y="2455037"/>
            <a:ext cx="0" cy="758303"/>
          </a:xfrm>
          <a:prstGeom prst="line">
            <a:avLst/>
          </a:prstGeom>
          <a:ln w="762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68" name="OTLSHAPE_M_757b8f27135349f29a13bb4029fd12b1_Connector1"/>
          <p:cNvCxnSpPr/>
          <p:nvPr>
            <p:custDataLst>
              <p:tags r:id="rId11"/>
            </p:custDataLst>
          </p:nvPr>
        </p:nvCxnSpPr>
        <p:spPr>
          <a:xfrm>
            <a:off x="3460343" y="2455037"/>
            <a:ext cx="0" cy="1350350"/>
          </a:xfrm>
          <a:prstGeom prst="line">
            <a:avLst/>
          </a:prstGeom>
          <a:ln w="7620" cap="flat" cmpd="sng" algn="ctr">
            <a:solidFill>
              <a:schemeClr val="accent6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67" name="OTLSHAPE_M_d2a1f4af0cad419fb98eb3e83730558d_Connector1"/>
          <p:cNvCxnSpPr/>
          <p:nvPr>
            <p:custDataLst>
              <p:tags r:id="rId12"/>
            </p:custDataLst>
          </p:nvPr>
        </p:nvCxnSpPr>
        <p:spPr>
          <a:xfrm>
            <a:off x="2972684" y="2455037"/>
            <a:ext cx="0" cy="1786025"/>
          </a:xfrm>
          <a:prstGeom prst="line">
            <a:avLst/>
          </a:prstGeom>
          <a:ln w="7620" cap="flat" cmpd="sng" algn="ctr">
            <a:solidFill>
              <a:schemeClr val="accent2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66" name="OTLSHAPE_M_3995d9abef7241eb944385825896c0fe_Connector1"/>
          <p:cNvCxnSpPr/>
          <p:nvPr>
            <p:custDataLst>
              <p:tags r:id="rId13"/>
            </p:custDataLst>
          </p:nvPr>
        </p:nvCxnSpPr>
        <p:spPr>
          <a:xfrm>
            <a:off x="1147892" y="2455038"/>
            <a:ext cx="0" cy="2066329"/>
          </a:xfrm>
          <a:prstGeom prst="line">
            <a:avLst/>
          </a:prstGeom>
          <a:ln w="762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65" name="OTLSHAPE_M_c19d9082ad69445da4e91bfbd4e6e48f_Connector1"/>
          <p:cNvCxnSpPr/>
          <p:nvPr>
            <p:custDataLst>
              <p:tags r:id="rId14"/>
            </p:custDataLst>
          </p:nvPr>
        </p:nvCxnSpPr>
        <p:spPr>
          <a:xfrm>
            <a:off x="6910668" y="502220"/>
            <a:ext cx="0" cy="1633793"/>
          </a:xfrm>
          <a:prstGeom prst="line">
            <a:avLst/>
          </a:prstGeom>
          <a:ln w="7620" cap="flat" cmpd="sng" algn="ctr">
            <a:solidFill>
              <a:srgbClr val="DBB041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64" name="OTLSHAPE_M_2b85f17fab734a2c81a475e1cb986246_Connector3"/>
          <p:cNvCxnSpPr/>
          <p:nvPr>
            <p:custDataLst>
              <p:tags r:id="rId15"/>
            </p:custDataLst>
          </p:nvPr>
        </p:nvCxnSpPr>
        <p:spPr>
          <a:xfrm>
            <a:off x="6139851" y="1142449"/>
            <a:ext cx="0" cy="993564"/>
          </a:xfrm>
          <a:prstGeom prst="line">
            <a:avLst/>
          </a:prstGeom>
          <a:ln w="7620" cap="flat" cmpd="sng" algn="ctr">
            <a:solidFill>
              <a:schemeClr val="accent4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63" name="OTLSHAPE_M_1551819e0e5e45be86ad2436fb8e9ecc_Connector1"/>
          <p:cNvCxnSpPr/>
          <p:nvPr>
            <p:custDataLst>
              <p:tags r:id="rId16"/>
            </p:custDataLst>
          </p:nvPr>
        </p:nvCxnSpPr>
        <p:spPr>
          <a:xfrm>
            <a:off x="5956323" y="1167849"/>
            <a:ext cx="0" cy="968164"/>
          </a:xfrm>
          <a:prstGeom prst="line">
            <a:avLst/>
          </a:prstGeom>
          <a:ln w="7620" cap="flat" cmpd="sng" algn="ctr">
            <a:solidFill>
              <a:schemeClr val="accent4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62" name="OTLSHAPE_M_fa4d7f46f8dd4b77b9d530b26ff09c1e_Connector1"/>
          <p:cNvCxnSpPr/>
          <p:nvPr>
            <p:custDataLst>
              <p:tags r:id="rId17"/>
            </p:custDataLst>
          </p:nvPr>
        </p:nvCxnSpPr>
        <p:spPr>
          <a:xfrm>
            <a:off x="5408361" y="1538138"/>
            <a:ext cx="0" cy="597875"/>
          </a:xfrm>
          <a:prstGeom prst="line">
            <a:avLst/>
          </a:prstGeom>
          <a:ln w="7620" cap="flat" cmpd="sng" algn="ctr">
            <a:solidFill>
              <a:schemeClr val="lt2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61" name="OTLSHAPE_M_3e38c6b517f749a0af7b647881f60c2e_Connector3"/>
          <p:cNvCxnSpPr/>
          <p:nvPr>
            <p:custDataLst>
              <p:tags r:id="rId18"/>
            </p:custDataLst>
          </p:nvPr>
        </p:nvCxnSpPr>
        <p:spPr>
          <a:xfrm>
            <a:off x="4810584" y="2014601"/>
            <a:ext cx="0" cy="121412"/>
          </a:xfrm>
          <a:prstGeom prst="line">
            <a:avLst/>
          </a:prstGeom>
          <a:ln w="7620" cap="flat" cmpd="sng" algn="ctr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60" name="OTLSHAPE_M_3e38c6b517f749a0af7b647881f60c2e_Connector1"/>
          <p:cNvCxnSpPr/>
          <p:nvPr>
            <p:custDataLst>
              <p:tags r:id="rId19"/>
            </p:custDataLst>
          </p:nvPr>
        </p:nvCxnSpPr>
        <p:spPr>
          <a:xfrm>
            <a:off x="4810584" y="496443"/>
            <a:ext cx="0" cy="1213697"/>
          </a:xfrm>
          <a:prstGeom prst="line">
            <a:avLst/>
          </a:prstGeom>
          <a:ln w="7620" cap="flat" cmpd="sng" algn="ctr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9" name="OTLSHAPE_M_1ef1ecf7b9f74c2f908f0d1aaaf6024f_Connector1"/>
          <p:cNvCxnSpPr/>
          <p:nvPr>
            <p:custDataLst>
              <p:tags r:id="rId20"/>
            </p:custDataLst>
          </p:nvPr>
        </p:nvCxnSpPr>
        <p:spPr>
          <a:xfrm>
            <a:off x="4065986" y="1537356"/>
            <a:ext cx="0" cy="598657"/>
          </a:xfrm>
          <a:prstGeom prst="line">
            <a:avLst/>
          </a:prstGeom>
          <a:ln w="762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8" name="OTLSHAPE_M_41045d40b2a040e891bfa60a4dd5bee2_Connector2"/>
          <p:cNvCxnSpPr/>
          <p:nvPr>
            <p:custDataLst>
              <p:tags r:id="rId21"/>
            </p:custDataLst>
          </p:nvPr>
        </p:nvCxnSpPr>
        <p:spPr>
          <a:xfrm>
            <a:off x="3735636" y="1362520"/>
            <a:ext cx="0" cy="773493"/>
          </a:xfrm>
          <a:prstGeom prst="line">
            <a:avLst/>
          </a:prstGeom>
          <a:ln w="762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7" name="OTLSHAPE_M_41045d40b2a040e891bfa60a4dd5bee2_Connector1"/>
          <p:cNvCxnSpPr/>
          <p:nvPr>
            <p:custDataLst>
              <p:tags r:id="rId22"/>
            </p:custDataLst>
          </p:nvPr>
        </p:nvCxnSpPr>
        <p:spPr>
          <a:xfrm>
            <a:off x="3735636" y="1098084"/>
            <a:ext cx="0" cy="109411"/>
          </a:xfrm>
          <a:prstGeom prst="line">
            <a:avLst/>
          </a:prstGeom>
          <a:ln w="762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6" name="OTLSHAPE_M_0cff5306fff348c29c8f9a46b6c6b2fb_Connector1"/>
          <p:cNvCxnSpPr/>
          <p:nvPr>
            <p:custDataLst>
              <p:tags r:id="rId23"/>
            </p:custDataLst>
          </p:nvPr>
        </p:nvCxnSpPr>
        <p:spPr>
          <a:xfrm>
            <a:off x="3048717" y="765697"/>
            <a:ext cx="0" cy="1370316"/>
          </a:xfrm>
          <a:prstGeom prst="line">
            <a:avLst/>
          </a:prstGeom>
          <a:ln w="7620" cap="flat" cmpd="sng" algn="ctr">
            <a:solidFill>
              <a:srgbClr val="D5B19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5" name="OTLSHAPE_M_6eddaaf2e6234ab9837baff34da00c7f_Connector1"/>
          <p:cNvCxnSpPr/>
          <p:nvPr>
            <p:custDataLst>
              <p:tags r:id="rId24"/>
            </p:custDataLst>
          </p:nvPr>
        </p:nvCxnSpPr>
        <p:spPr>
          <a:xfrm>
            <a:off x="2018339" y="433487"/>
            <a:ext cx="0" cy="1702526"/>
          </a:xfrm>
          <a:prstGeom prst="line">
            <a:avLst/>
          </a:prstGeom>
          <a:ln w="762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41" name="OTLSHAPE_TB_00000000000000000000000000000000_LeftEndCaps" hidden="1"/>
          <p:cNvSpPr txBox="1"/>
          <p:nvPr>
            <p:custDataLst>
              <p:tags r:id="rId25"/>
            </p:custDataLst>
          </p:nvPr>
        </p:nvSpPr>
        <p:spPr>
          <a:xfrm>
            <a:off x="254000" y="2187004"/>
            <a:ext cx="368300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GB" sz="1400" b="1" smtClean="0">
                <a:solidFill>
                  <a:srgbClr val="1D05A4"/>
                </a:solidFill>
                <a:latin typeface="Calibri" panose="020F0502020204030204" pitchFamily="34" charset="0"/>
              </a:rPr>
              <a:t>2010</a:t>
            </a:r>
            <a:endParaRPr lang="en-GB" sz="1400" b="1">
              <a:solidFill>
                <a:srgbClr val="1D05A4"/>
              </a:solidFill>
              <a:latin typeface="Calibri" panose="020F0502020204030204" pitchFamily="34" charset="0"/>
            </a:endParaRPr>
          </a:p>
        </p:txBody>
      </p:sp>
      <p:sp>
        <p:nvSpPr>
          <p:cNvPr id="5042" name="OTLSHAPE_TB_00000000000000000000000000000000_RightEndCaps" hidden="1"/>
          <p:cNvSpPr txBox="1"/>
          <p:nvPr>
            <p:custDataLst>
              <p:tags r:id="rId26"/>
            </p:custDataLst>
          </p:nvPr>
        </p:nvSpPr>
        <p:spPr>
          <a:xfrm>
            <a:off x="8529489" y="2187004"/>
            <a:ext cx="368300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GB" sz="1400" b="1" smtClean="0">
                <a:solidFill>
                  <a:srgbClr val="1D0FA4"/>
                </a:solidFill>
                <a:latin typeface="Calibri" panose="020F0502020204030204" pitchFamily="34" charset="0"/>
              </a:rPr>
              <a:t>2017</a:t>
            </a:r>
            <a:endParaRPr lang="en-GB" sz="1400" b="1">
              <a:solidFill>
                <a:srgbClr val="1D0FA4"/>
              </a:solidFill>
              <a:latin typeface="Calibri" panose="020F0502020204030204" pitchFamily="34" charset="0"/>
            </a:endParaRPr>
          </a:p>
        </p:txBody>
      </p:sp>
      <p:sp>
        <p:nvSpPr>
          <p:cNvPr id="5043" name="OTLSHAPE_TB_00000000000000000000000000000000_ScaleContainer"/>
          <p:cNvSpPr/>
          <p:nvPr>
            <p:custDataLst>
              <p:tags r:id="rId27"/>
            </p:custDataLst>
          </p:nvPr>
        </p:nvSpPr>
        <p:spPr>
          <a:xfrm>
            <a:off x="741511" y="2168525"/>
            <a:ext cx="7670800" cy="254000"/>
          </a:xfrm>
          <a:prstGeom prst="roundRect">
            <a:avLst/>
          </a:prstGeom>
          <a:solidFill>
            <a:srgbClr val="3F6089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44" name="OTLSHAPE_TB_00000000000000000000000000000000_ElapsedTime" hidden="1"/>
          <p:cNvSpPr/>
          <p:nvPr>
            <p:custDataLst>
              <p:tags r:id="rId28"/>
            </p:custDataLst>
          </p:nvPr>
        </p:nvSpPr>
        <p:spPr>
          <a:xfrm>
            <a:off x="0" y="0"/>
            <a:ext cx="0" cy="0"/>
          </a:xfrm>
          <a:prstGeom prst="round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45" name="OTLSHAPE_TB_00000000000000000000000000000000_TodayMarkerShape" hidden="1"/>
          <p:cNvSpPr/>
          <p:nvPr>
            <p:custDataLst>
              <p:tags r:id="rId29"/>
            </p:custDataLst>
          </p:nvPr>
        </p:nvSpPr>
        <p:spPr>
          <a:xfrm>
            <a:off x="7716080" y="2422525"/>
            <a:ext cx="72572" cy="84667"/>
          </a:xfrm>
          <a:prstGeom prst="triangl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46" name="OTLSHAPE_TB_00000000000000000000000000000000_TodayMarkerText" hidden="1"/>
          <p:cNvSpPr txBox="1"/>
          <p:nvPr>
            <p:custDataLst>
              <p:tags r:id="rId30"/>
            </p:custDataLst>
          </p:nvPr>
        </p:nvSpPr>
        <p:spPr>
          <a:xfrm>
            <a:off x="7752366" y="2507192"/>
            <a:ext cx="363369" cy="18466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GB" sz="1200" smtClean="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  <a:endParaRPr lang="en-GB" sz="12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5047" name="OTLSHAPE_TB_00000000000000000000000000000000_TimescaleInterval1"/>
          <p:cNvSpPr txBox="1"/>
          <p:nvPr>
            <p:custDataLst>
              <p:tags r:id="rId31"/>
            </p:custDataLst>
          </p:nvPr>
        </p:nvSpPr>
        <p:spPr>
          <a:xfrm>
            <a:off x="805011" y="2218013"/>
            <a:ext cx="252633" cy="15502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0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2010</a:t>
            </a:r>
            <a:endParaRPr lang="en-GB" sz="10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048" name="OTLSHAPE_TB_00000000000000000000000000000000_TimescaleInterval2"/>
          <p:cNvSpPr txBox="1"/>
          <p:nvPr>
            <p:custDataLst>
              <p:tags r:id="rId32"/>
            </p:custDataLst>
          </p:nvPr>
        </p:nvSpPr>
        <p:spPr>
          <a:xfrm>
            <a:off x="1761978" y="2218013"/>
            <a:ext cx="252633" cy="15502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0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2011</a:t>
            </a:r>
            <a:endParaRPr lang="en-GB" sz="10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049" name="OTLSHAPE_TB_00000000000000000000000000000000_TimescaleInterval3"/>
          <p:cNvSpPr txBox="1"/>
          <p:nvPr>
            <p:custDataLst>
              <p:tags r:id="rId33"/>
            </p:custDataLst>
          </p:nvPr>
        </p:nvSpPr>
        <p:spPr>
          <a:xfrm>
            <a:off x="2718945" y="2218013"/>
            <a:ext cx="252633" cy="15502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0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2012</a:t>
            </a:r>
            <a:endParaRPr lang="en-GB" sz="10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050" name="OTLSHAPE_TB_00000000000000000000000000000000_TimescaleInterval4"/>
          <p:cNvSpPr txBox="1"/>
          <p:nvPr>
            <p:custDataLst>
              <p:tags r:id="rId34"/>
            </p:custDataLst>
          </p:nvPr>
        </p:nvSpPr>
        <p:spPr>
          <a:xfrm>
            <a:off x="3678533" y="2218013"/>
            <a:ext cx="252633" cy="15502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0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2013</a:t>
            </a:r>
            <a:endParaRPr lang="en-GB" sz="10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051" name="OTLSHAPE_TB_00000000000000000000000000000000_TimescaleInterval5"/>
          <p:cNvSpPr txBox="1"/>
          <p:nvPr>
            <p:custDataLst>
              <p:tags r:id="rId35"/>
            </p:custDataLst>
          </p:nvPr>
        </p:nvSpPr>
        <p:spPr>
          <a:xfrm>
            <a:off x="4635500" y="2218013"/>
            <a:ext cx="252633" cy="15502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0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2014</a:t>
            </a:r>
            <a:endParaRPr lang="en-GB" sz="10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052" name="OTLSHAPE_TB_00000000000000000000000000000000_TimescaleInterval6"/>
          <p:cNvSpPr txBox="1"/>
          <p:nvPr>
            <p:custDataLst>
              <p:tags r:id="rId36"/>
            </p:custDataLst>
          </p:nvPr>
        </p:nvSpPr>
        <p:spPr>
          <a:xfrm>
            <a:off x="5592467" y="2218013"/>
            <a:ext cx="252633" cy="15502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0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2015</a:t>
            </a:r>
            <a:endParaRPr lang="en-GB" sz="10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053" name="OTLSHAPE_TB_00000000000000000000000000000000_TimescaleInterval7"/>
          <p:cNvSpPr txBox="1"/>
          <p:nvPr>
            <p:custDataLst>
              <p:tags r:id="rId37"/>
            </p:custDataLst>
          </p:nvPr>
        </p:nvSpPr>
        <p:spPr>
          <a:xfrm>
            <a:off x="6549434" y="2218013"/>
            <a:ext cx="252633" cy="15502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0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2016</a:t>
            </a:r>
            <a:endParaRPr lang="en-GB" sz="10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054" name="OTLSHAPE_TB_00000000000000000000000000000000_TimescaleInterval8"/>
          <p:cNvSpPr txBox="1"/>
          <p:nvPr>
            <p:custDataLst>
              <p:tags r:id="rId38"/>
            </p:custDataLst>
          </p:nvPr>
        </p:nvSpPr>
        <p:spPr>
          <a:xfrm>
            <a:off x="7509022" y="2218013"/>
            <a:ext cx="252633" cy="15502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000" spc="-20" dirty="0" smtClean="0">
                <a:solidFill>
                  <a:schemeClr val="lt1"/>
                </a:solidFill>
                <a:latin typeface="Calibri" panose="020F0502020204030204" pitchFamily="34" charset="0"/>
              </a:rPr>
              <a:t>2017</a:t>
            </a:r>
            <a:endParaRPr lang="en-GB" sz="1000" spc="-20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078" name="OTLSHAPE_M_6eddaaf2e6234ab9837baff34da00c7f_Title"/>
          <p:cNvSpPr txBox="1"/>
          <p:nvPr>
            <p:custDataLst>
              <p:tags r:id="rId39"/>
            </p:custDataLst>
          </p:nvPr>
        </p:nvSpPr>
        <p:spPr>
          <a:xfrm>
            <a:off x="1751004" y="103626"/>
            <a:ext cx="533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 spc="-2" smtClean="0">
                <a:solidFill>
                  <a:schemeClr val="lt1"/>
                </a:solidFill>
                <a:latin typeface="Calibri" panose="020F0502020204030204" pitchFamily="34" charset="0"/>
              </a:rPr>
              <a:t>Galaxy S II</a:t>
            </a:r>
            <a:endParaRPr lang="en-GB" sz="1000" spc="-2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079" name="OTLSHAPE_M_6eddaaf2e6234ab9837baff34da00c7f_Date"/>
          <p:cNvSpPr txBox="1"/>
          <p:nvPr>
            <p:custDataLst>
              <p:tags r:id="rId40"/>
            </p:custDataLst>
          </p:nvPr>
        </p:nvSpPr>
        <p:spPr>
          <a:xfrm>
            <a:off x="1807730" y="284051"/>
            <a:ext cx="419100" cy="124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800" smtClean="0">
                <a:solidFill>
                  <a:schemeClr val="lt1"/>
                </a:solidFill>
                <a:latin typeface="Calibri" panose="020F0502020204030204" pitchFamily="34" charset="0"/>
              </a:rPr>
              <a:t>May 2011</a:t>
            </a:r>
            <a:endParaRPr lang="en-GB" sz="80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080" name="OTLSHAPE_M_6eddaaf2e6234ab9837baff34da00c7f_Shape"/>
          <p:cNvSpPr/>
          <p:nvPr>
            <p:custDataLst>
              <p:tags r:id="rId41"/>
            </p:custDataLst>
          </p:nvPr>
        </p:nvSpPr>
        <p:spPr>
          <a:xfrm>
            <a:off x="1963475" y="2040001"/>
            <a:ext cx="114300" cy="192024"/>
          </a:xfrm>
          <a:prstGeom prst="round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81" name="OTLSHAPE_M_0cff5306fff348c29c8f9a46b6c6b2fb_Title"/>
          <p:cNvSpPr txBox="1"/>
          <p:nvPr>
            <p:custDataLst>
              <p:tags r:id="rId42"/>
            </p:custDataLst>
          </p:nvPr>
        </p:nvSpPr>
        <p:spPr>
          <a:xfrm>
            <a:off x="2765380" y="435836"/>
            <a:ext cx="558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 spc="-2" smtClean="0">
                <a:solidFill>
                  <a:schemeClr val="lt1"/>
                </a:solidFill>
                <a:latin typeface="Calibri" panose="020F0502020204030204" pitchFamily="34" charset="0"/>
              </a:rPr>
              <a:t>Galaxy S III</a:t>
            </a:r>
            <a:endParaRPr lang="en-GB" sz="1000" spc="-2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082" name="OTLSHAPE_M_0cff5306fff348c29c8f9a46b6c6b2fb_Date"/>
          <p:cNvSpPr txBox="1"/>
          <p:nvPr>
            <p:custDataLst>
              <p:tags r:id="rId43"/>
            </p:custDataLst>
          </p:nvPr>
        </p:nvSpPr>
        <p:spPr>
          <a:xfrm>
            <a:off x="2838108" y="616261"/>
            <a:ext cx="419100" cy="124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800" smtClean="0">
                <a:solidFill>
                  <a:schemeClr val="lt1"/>
                </a:solidFill>
                <a:latin typeface="Calibri" panose="020F0502020204030204" pitchFamily="34" charset="0"/>
              </a:rPr>
              <a:t>May 2012</a:t>
            </a:r>
            <a:endParaRPr lang="en-GB" sz="80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083" name="OTLSHAPE_M_0cff5306fff348c29c8f9a46b6c6b2fb_Shape"/>
          <p:cNvSpPr/>
          <p:nvPr>
            <p:custDataLst>
              <p:tags r:id="rId44"/>
            </p:custDataLst>
          </p:nvPr>
        </p:nvSpPr>
        <p:spPr>
          <a:xfrm>
            <a:off x="2993853" y="2040001"/>
            <a:ext cx="114300" cy="192024"/>
          </a:xfrm>
          <a:prstGeom prst="roundRect">
            <a:avLst/>
          </a:prstGeom>
          <a:solidFill>
            <a:schemeClr val="accent6"/>
          </a:solidFill>
          <a:ln w="25400" cap="flat" cmpd="sng" algn="ctr">
            <a:noFill/>
            <a:prstDash val="solid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84" name="OTLSHAPE_M_41045d40b2a040e891bfa60a4dd5bee2_Title"/>
          <p:cNvSpPr txBox="1"/>
          <p:nvPr>
            <p:custDataLst>
              <p:tags r:id="rId45"/>
            </p:custDataLst>
          </p:nvPr>
        </p:nvSpPr>
        <p:spPr>
          <a:xfrm>
            <a:off x="3348391" y="768223"/>
            <a:ext cx="762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 spc="-2" smtClean="0">
                <a:solidFill>
                  <a:schemeClr val="lt1"/>
                </a:solidFill>
                <a:latin typeface="Calibri" panose="020F0502020204030204" pitchFamily="34" charset="0"/>
              </a:rPr>
              <a:t>Galaxy S II Plus</a:t>
            </a:r>
            <a:endParaRPr lang="en-GB" sz="1000" spc="-2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085" name="OTLSHAPE_M_41045d40b2a040e891bfa60a4dd5bee2_Date"/>
          <p:cNvSpPr txBox="1"/>
          <p:nvPr>
            <p:custDataLst>
              <p:tags r:id="rId46"/>
            </p:custDataLst>
          </p:nvPr>
        </p:nvSpPr>
        <p:spPr>
          <a:xfrm>
            <a:off x="3430581" y="948648"/>
            <a:ext cx="609600" cy="124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800" smtClean="0">
                <a:solidFill>
                  <a:schemeClr val="lt1"/>
                </a:solidFill>
                <a:latin typeface="Calibri" panose="020F0502020204030204" pitchFamily="34" charset="0"/>
              </a:rPr>
              <a:t>February 2013</a:t>
            </a:r>
            <a:endParaRPr lang="en-GB" sz="80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086" name="OTLSHAPE_M_41045d40b2a040e891bfa60a4dd5bee2_Shape"/>
          <p:cNvSpPr/>
          <p:nvPr>
            <p:custDataLst>
              <p:tags r:id="rId47"/>
            </p:custDataLst>
          </p:nvPr>
        </p:nvSpPr>
        <p:spPr>
          <a:xfrm>
            <a:off x="3680771" y="2040001"/>
            <a:ext cx="114300" cy="192024"/>
          </a:xfrm>
          <a:prstGeom prst="round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87" name="OTLSHAPE_M_1ef1ecf7b9f74c2f908f0d1aaaf6024f_Title"/>
          <p:cNvSpPr txBox="1"/>
          <p:nvPr>
            <p:custDataLst>
              <p:tags r:id="rId48"/>
            </p:custDataLst>
          </p:nvPr>
        </p:nvSpPr>
        <p:spPr>
          <a:xfrm>
            <a:off x="3639816" y="1207495"/>
            <a:ext cx="850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 spc="-4" smtClean="0">
                <a:solidFill>
                  <a:schemeClr val="lt1"/>
                </a:solidFill>
                <a:latin typeface="Calibri" panose="020F0502020204030204" pitchFamily="34" charset="0"/>
              </a:rPr>
              <a:t>Galaxy S4 Active</a:t>
            </a:r>
            <a:endParaRPr lang="en-GB" sz="1000" spc="-4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088" name="OTLSHAPE_M_1ef1ecf7b9f74c2f908f0d1aaaf6024f_Date"/>
          <p:cNvSpPr txBox="1"/>
          <p:nvPr>
            <p:custDataLst>
              <p:tags r:id="rId49"/>
            </p:custDataLst>
          </p:nvPr>
        </p:nvSpPr>
        <p:spPr>
          <a:xfrm>
            <a:off x="3850339" y="1387920"/>
            <a:ext cx="419100" cy="124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800" smtClean="0">
                <a:solidFill>
                  <a:schemeClr val="lt1"/>
                </a:solidFill>
                <a:latin typeface="Calibri" panose="020F0502020204030204" pitchFamily="34" charset="0"/>
              </a:rPr>
              <a:t>June 2013</a:t>
            </a:r>
            <a:endParaRPr lang="en-GB" sz="80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089" name="OTLSHAPE_M_1ef1ecf7b9f74c2f908f0d1aaaf6024f_Shape"/>
          <p:cNvSpPr/>
          <p:nvPr>
            <p:custDataLst>
              <p:tags r:id="rId50"/>
            </p:custDataLst>
          </p:nvPr>
        </p:nvSpPr>
        <p:spPr>
          <a:xfrm>
            <a:off x="4011121" y="2040001"/>
            <a:ext cx="114300" cy="192024"/>
          </a:xfrm>
          <a:prstGeom prst="round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90" name="OTLSHAPE_M_3e38c6b517f749a0af7b647881f60c2e_Title"/>
          <p:cNvSpPr txBox="1"/>
          <p:nvPr>
            <p:custDataLst>
              <p:tags r:id="rId51"/>
            </p:custDataLst>
          </p:nvPr>
        </p:nvSpPr>
        <p:spPr>
          <a:xfrm>
            <a:off x="4406809" y="166581"/>
            <a:ext cx="800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 spc="-2" smtClean="0">
                <a:solidFill>
                  <a:schemeClr val="lt1"/>
                </a:solidFill>
                <a:latin typeface="Calibri" panose="020F0502020204030204" pitchFamily="34" charset="0"/>
              </a:rPr>
              <a:t>Galaxy S III Neo</a:t>
            </a:r>
            <a:endParaRPr lang="en-GB" sz="1000" spc="-2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091" name="OTLSHAPE_M_3e38c6b517f749a0af7b647881f60c2e_Date"/>
          <p:cNvSpPr txBox="1"/>
          <p:nvPr>
            <p:custDataLst>
              <p:tags r:id="rId52"/>
            </p:custDataLst>
          </p:nvPr>
        </p:nvSpPr>
        <p:spPr>
          <a:xfrm>
            <a:off x="4592653" y="347006"/>
            <a:ext cx="431800" cy="124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800" smtClean="0">
                <a:solidFill>
                  <a:schemeClr val="lt1"/>
                </a:solidFill>
                <a:latin typeface="Calibri" panose="020F0502020204030204" pitchFamily="34" charset="0"/>
              </a:rPr>
              <a:t>April 2014</a:t>
            </a:r>
            <a:endParaRPr lang="en-GB" sz="80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092" name="OTLSHAPE_M_3e38c6b517f749a0af7b647881f60c2e_Shape"/>
          <p:cNvSpPr/>
          <p:nvPr>
            <p:custDataLst>
              <p:tags r:id="rId53"/>
            </p:custDataLst>
          </p:nvPr>
        </p:nvSpPr>
        <p:spPr>
          <a:xfrm>
            <a:off x="4755721" y="2040001"/>
            <a:ext cx="114300" cy="192024"/>
          </a:xfrm>
          <a:prstGeom prst="roundRect">
            <a:avLst/>
          </a:prstGeom>
          <a:solidFill>
            <a:schemeClr val="accent6"/>
          </a:solidFill>
          <a:ln w="25400" cap="flat" cmpd="sng" algn="ctr">
            <a:noFill/>
            <a:prstDash val="solid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93" name="OTLSHAPE_M_d1674676568d43f1a9c196f60600de2c_Title"/>
          <p:cNvSpPr txBox="1"/>
          <p:nvPr>
            <p:custDataLst>
              <p:tags r:id="rId54"/>
            </p:custDataLst>
          </p:nvPr>
        </p:nvSpPr>
        <p:spPr>
          <a:xfrm>
            <a:off x="4552212" y="1710140"/>
            <a:ext cx="850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 spc="-4" smtClean="0">
                <a:solidFill>
                  <a:schemeClr val="lt1"/>
                </a:solidFill>
                <a:latin typeface="Calibri" panose="020F0502020204030204" pitchFamily="34" charset="0"/>
              </a:rPr>
              <a:t>Galaxy S5 Active</a:t>
            </a:r>
            <a:endParaRPr lang="en-GB" sz="1000" spc="-4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094" name="OTLSHAPE_M_d1674676568d43f1a9c196f60600de2c_Date"/>
          <p:cNvSpPr txBox="1"/>
          <p:nvPr>
            <p:custDataLst>
              <p:tags r:id="rId55"/>
            </p:custDataLst>
          </p:nvPr>
        </p:nvSpPr>
        <p:spPr>
          <a:xfrm>
            <a:off x="4762735" y="1890564"/>
            <a:ext cx="419100" cy="124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800" smtClean="0">
                <a:solidFill>
                  <a:schemeClr val="lt1"/>
                </a:solidFill>
                <a:latin typeface="Calibri" panose="020F0502020204030204" pitchFamily="34" charset="0"/>
              </a:rPr>
              <a:t>June 2014</a:t>
            </a:r>
            <a:endParaRPr lang="en-GB" sz="80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095" name="OTLSHAPE_M_d1674676568d43f1a9c196f60600de2c_Shape"/>
          <p:cNvSpPr/>
          <p:nvPr>
            <p:custDataLst>
              <p:tags r:id="rId56"/>
            </p:custDataLst>
          </p:nvPr>
        </p:nvSpPr>
        <p:spPr>
          <a:xfrm>
            <a:off x="4923517" y="2040001"/>
            <a:ext cx="114300" cy="192024"/>
          </a:xfrm>
          <a:prstGeom prst="roundRect">
            <a:avLst/>
          </a:prstGeom>
          <a:solidFill>
            <a:schemeClr val="lt1"/>
          </a:solidFill>
          <a:ln w="25400" cap="flat" cmpd="sng" algn="ctr">
            <a:noFill/>
            <a:prstDash val="solid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96" name="OTLSHAPE_M_fa4d7f46f8dd4b77b9d530b26ff09c1e_Title"/>
          <p:cNvSpPr txBox="1"/>
          <p:nvPr>
            <p:custDataLst>
              <p:tags r:id="rId57"/>
            </p:custDataLst>
          </p:nvPr>
        </p:nvSpPr>
        <p:spPr>
          <a:xfrm>
            <a:off x="5035278" y="1208277"/>
            <a:ext cx="736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 spc="-2" smtClean="0">
                <a:solidFill>
                  <a:schemeClr val="lt1"/>
                </a:solidFill>
                <a:latin typeface="Calibri" panose="020F0502020204030204" pitchFamily="34" charset="0"/>
              </a:rPr>
              <a:t>Galaxy S5 Plus</a:t>
            </a:r>
            <a:endParaRPr lang="en-GB" sz="1000" spc="-2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097" name="OTLSHAPE_M_fa4d7f46f8dd4b77b9d530b26ff09c1e_Date"/>
          <p:cNvSpPr txBox="1"/>
          <p:nvPr>
            <p:custDataLst>
              <p:tags r:id="rId58"/>
            </p:custDataLst>
          </p:nvPr>
        </p:nvSpPr>
        <p:spPr>
          <a:xfrm>
            <a:off x="5070223" y="1388702"/>
            <a:ext cx="673100" cy="124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800" smtClean="0">
                <a:solidFill>
                  <a:schemeClr val="lt1"/>
                </a:solidFill>
                <a:latin typeface="Calibri" panose="020F0502020204030204" pitchFamily="34" charset="0"/>
              </a:rPr>
              <a:t>November 2014</a:t>
            </a:r>
            <a:endParaRPr lang="en-GB" sz="80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098" name="OTLSHAPE_M_fa4d7f46f8dd4b77b9d530b26ff09c1e_Shape"/>
          <p:cNvSpPr/>
          <p:nvPr>
            <p:custDataLst>
              <p:tags r:id="rId59"/>
            </p:custDataLst>
          </p:nvPr>
        </p:nvSpPr>
        <p:spPr>
          <a:xfrm>
            <a:off x="5353497" y="2040001"/>
            <a:ext cx="114300" cy="192024"/>
          </a:xfrm>
          <a:prstGeom prst="roundRect">
            <a:avLst/>
          </a:prstGeom>
          <a:solidFill>
            <a:schemeClr val="lt2"/>
          </a:solidFill>
          <a:ln w="25400" cap="flat" cmpd="sng" algn="ctr">
            <a:noFill/>
            <a:prstDash val="solid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99" name="OTLSHAPE_M_1551819e0e5e45be86ad2436fb8e9ecc_Title"/>
          <p:cNvSpPr txBox="1"/>
          <p:nvPr>
            <p:custDataLst>
              <p:tags r:id="rId60"/>
            </p:custDataLst>
          </p:nvPr>
        </p:nvSpPr>
        <p:spPr>
          <a:xfrm>
            <a:off x="5530153" y="837988"/>
            <a:ext cx="850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 spc="-4" smtClean="0">
                <a:solidFill>
                  <a:schemeClr val="lt1"/>
                </a:solidFill>
                <a:latin typeface="Calibri" panose="020F0502020204030204" pitchFamily="34" charset="0"/>
              </a:rPr>
              <a:t>Galaxy S6 Active</a:t>
            </a:r>
            <a:endParaRPr lang="en-GB" sz="1000" spc="-4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100" name="OTLSHAPE_M_1551819e0e5e45be86ad2436fb8e9ecc_Date"/>
          <p:cNvSpPr txBox="1"/>
          <p:nvPr>
            <p:custDataLst>
              <p:tags r:id="rId61"/>
            </p:custDataLst>
          </p:nvPr>
        </p:nvSpPr>
        <p:spPr>
          <a:xfrm>
            <a:off x="5740677" y="1018413"/>
            <a:ext cx="419100" cy="124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800" smtClean="0">
                <a:solidFill>
                  <a:schemeClr val="lt1"/>
                </a:solidFill>
                <a:latin typeface="Calibri" panose="020F0502020204030204" pitchFamily="34" charset="0"/>
              </a:rPr>
              <a:t>June 2015</a:t>
            </a:r>
            <a:endParaRPr lang="en-GB" sz="80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101" name="OTLSHAPE_M_1551819e0e5e45be86ad2436fb8e9ecc_Shape"/>
          <p:cNvSpPr/>
          <p:nvPr>
            <p:custDataLst>
              <p:tags r:id="rId62"/>
            </p:custDataLst>
          </p:nvPr>
        </p:nvSpPr>
        <p:spPr>
          <a:xfrm>
            <a:off x="5901459" y="2040001"/>
            <a:ext cx="114300" cy="192024"/>
          </a:xfrm>
          <a:prstGeom prst="round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02" name="OTLSHAPE_M_2b85f17fab734a2c81a475e1cb986246_Title"/>
          <p:cNvSpPr txBox="1"/>
          <p:nvPr>
            <p:custDataLst>
              <p:tags r:id="rId63"/>
            </p:custDataLst>
          </p:nvPr>
        </p:nvSpPr>
        <p:spPr>
          <a:xfrm>
            <a:off x="5716306" y="461532"/>
            <a:ext cx="838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 spc="-4" smtClean="0">
                <a:solidFill>
                  <a:schemeClr val="lt1"/>
                </a:solidFill>
                <a:latin typeface="Calibri" panose="020F0502020204030204" pitchFamily="34" charset="0"/>
              </a:rPr>
              <a:t>Galaxy S6 Edge+</a:t>
            </a:r>
            <a:endParaRPr lang="en-GB" sz="1000" spc="-4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103" name="OTLSHAPE_M_2b85f17fab734a2c81a475e1cb986246_Date"/>
          <p:cNvSpPr txBox="1"/>
          <p:nvPr>
            <p:custDataLst>
              <p:tags r:id="rId64"/>
            </p:custDataLst>
          </p:nvPr>
        </p:nvSpPr>
        <p:spPr>
          <a:xfrm>
            <a:off x="5876029" y="641957"/>
            <a:ext cx="520700" cy="124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800" smtClean="0">
                <a:solidFill>
                  <a:schemeClr val="lt1"/>
                </a:solidFill>
                <a:latin typeface="Calibri" panose="020F0502020204030204" pitchFamily="34" charset="0"/>
              </a:rPr>
              <a:t>August 2015</a:t>
            </a:r>
            <a:endParaRPr lang="en-GB" sz="80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104" name="OTLSHAPE_M_2b85f17fab734a2c81a475e1cb986246_Shape"/>
          <p:cNvSpPr/>
          <p:nvPr>
            <p:custDataLst>
              <p:tags r:id="rId65"/>
            </p:custDataLst>
          </p:nvPr>
        </p:nvSpPr>
        <p:spPr>
          <a:xfrm>
            <a:off x="6084987" y="2040001"/>
            <a:ext cx="114300" cy="192024"/>
          </a:xfrm>
          <a:prstGeom prst="round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05" name="OTLSHAPE_M_c19d9082ad69445da4e91bfbd4e6e48f_Title"/>
          <p:cNvSpPr txBox="1"/>
          <p:nvPr>
            <p:custDataLst>
              <p:tags r:id="rId66"/>
            </p:custDataLst>
          </p:nvPr>
        </p:nvSpPr>
        <p:spPr>
          <a:xfrm>
            <a:off x="6484498" y="172359"/>
            <a:ext cx="850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 spc="-4" smtClean="0">
                <a:solidFill>
                  <a:schemeClr val="lt1"/>
                </a:solidFill>
                <a:latin typeface="Calibri" panose="020F0502020204030204" pitchFamily="34" charset="0"/>
              </a:rPr>
              <a:t>Galaxy S7 Active</a:t>
            </a:r>
            <a:endParaRPr lang="en-GB" sz="1000" spc="-4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106" name="OTLSHAPE_M_c19d9082ad69445da4e91bfbd4e6e48f_Date"/>
          <p:cNvSpPr txBox="1"/>
          <p:nvPr>
            <p:custDataLst>
              <p:tags r:id="rId67"/>
            </p:custDataLst>
          </p:nvPr>
        </p:nvSpPr>
        <p:spPr>
          <a:xfrm>
            <a:off x="6695022" y="352784"/>
            <a:ext cx="419100" cy="124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800" smtClean="0">
                <a:solidFill>
                  <a:schemeClr val="lt1"/>
                </a:solidFill>
                <a:latin typeface="Calibri" panose="020F0502020204030204" pitchFamily="34" charset="0"/>
              </a:rPr>
              <a:t>June 2016</a:t>
            </a:r>
            <a:endParaRPr lang="en-GB" sz="80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107" name="OTLSHAPE_M_c19d9082ad69445da4e91bfbd4e6e48f_Shape"/>
          <p:cNvSpPr/>
          <p:nvPr>
            <p:custDataLst>
              <p:tags r:id="rId68"/>
            </p:custDataLst>
          </p:nvPr>
        </p:nvSpPr>
        <p:spPr>
          <a:xfrm>
            <a:off x="6855804" y="2040001"/>
            <a:ext cx="114300" cy="192024"/>
          </a:xfrm>
          <a:prstGeom prst="roundRect">
            <a:avLst/>
          </a:prstGeom>
          <a:solidFill>
            <a:srgbClr val="DBB041"/>
          </a:solidFill>
          <a:ln w="25400" cap="flat" cmpd="sng" algn="ctr">
            <a:noFill/>
            <a:prstDash val="solid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08" name="OTLSHAPE_M_3995d9abef7241eb944385825896c0fe_Title"/>
          <p:cNvSpPr txBox="1"/>
          <p:nvPr>
            <p:custDataLst>
              <p:tags r:id="rId69"/>
            </p:custDataLst>
          </p:nvPr>
        </p:nvSpPr>
        <p:spPr>
          <a:xfrm>
            <a:off x="680828" y="4696203"/>
            <a:ext cx="927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 spc="-2" smtClean="0">
                <a:solidFill>
                  <a:schemeClr val="lt1"/>
                </a:solidFill>
                <a:latin typeface="Calibri" panose="020F0502020204030204" pitchFamily="34" charset="0"/>
              </a:rPr>
              <a:t>Samsung Galaxy S</a:t>
            </a:r>
            <a:endParaRPr lang="en-GB" sz="1000" spc="-2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109" name="OTLSHAPE_M_3995d9abef7241eb944385825896c0fe_Date"/>
          <p:cNvSpPr txBox="1"/>
          <p:nvPr>
            <p:custDataLst>
              <p:tags r:id="rId70"/>
            </p:custDataLst>
          </p:nvPr>
        </p:nvSpPr>
        <p:spPr>
          <a:xfrm>
            <a:off x="932246" y="4546767"/>
            <a:ext cx="419100" cy="124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800" smtClean="0">
                <a:solidFill>
                  <a:schemeClr val="lt1"/>
                </a:solidFill>
                <a:latin typeface="Calibri" panose="020F0502020204030204" pitchFamily="34" charset="0"/>
              </a:rPr>
              <a:t>June 2010</a:t>
            </a:r>
            <a:endParaRPr lang="en-GB" sz="80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110" name="OTLSHAPE_M_3995d9abef7241eb944385825896c0fe_Shape"/>
          <p:cNvSpPr/>
          <p:nvPr>
            <p:custDataLst>
              <p:tags r:id="rId71"/>
            </p:custDataLst>
          </p:nvPr>
        </p:nvSpPr>
        <p:spPr>
          <a:xfrm>
            <a:off x="1093028" y="2359025"/>
            <a:ext cx="114300" cy="192024"/>
          </a:xfrm>
          <a:prstGeom prst="round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11" name="OTLSHAPE_M_d2a1f4af0cad419fb98eb3e83730558d_Title"/>
          <p:cNvSpPr txBox="1"/>
          <p:nvPr>
            <p:custDataLst>
              <p:tags r:id="rId72"/>
            </p:custDataLst>
          </p:nvPr>
        </p:nvSpPr>
        <p:spPr>
          <a:xfrm>
            <a:off x="2517262" y="4415898"/>
            <a:ext cx="901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 spc="-2" smtClean="0">
                <a:solidFill>
                  <a:schemeClr val="lt1"/>
                </a:solidFill>
                <a:latin typeface="Calibri" panose="020F0502020204030204" pitchFamily="34" charset="0"/>
              </a:rPr>
              <a:t>Galaxy S Advance</a:t>
            </a:r>
            <a:endParaRPr lang="en-GB" sz="1000" spc="-2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112" name="OTLSHAPE_M_d2a1f4af0cad419fb98eb3e83730558d_Date"/>
          <p:cNvSpPr txBox="1"/>
          <p:nvPr>
            <p:custDataLst>
              <p:tags r:id="rId73"/>
            </p:custDataLst>
          </p:nvPr>
        </p:nvSpPr>
        <p:spPr>
          <a:xfrm>
            <a:off x="2754752" y="4266462"/>
            <a:ext cx="431800" cy="124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800" smtClean="0">
                <a:solidFill>
                  <a:schemeClr val="lt1"/>
                </a:solidFill>
                <a:latin typeface="Calibri" panose="020F0502020204030204" pitchFamily="34" charset="0"/>
              </a:rPr>
              <a:t>April 2012</a:t>
            </a:r>
            <a:endParaRPr lang="en-GB" sz="80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113" name="OTLSHAPE_M_d2a1f4af0cad419fb98eb3e83730558d_Shape"/>
          <p:cNvSpPr/>
          <p:nvPr>
            <p:custDataLst>
              <p:tags r:id="rId74"/>
            </p:custDataLst>
          </p:nvPr>
        </p:nvSpPr>
        <p:spPr>
          <a:xfrm>
            <a:off x="2917820" y="2359025"/>
            <a:ext cx="114300" cy="192024"/>
          </a:xfrm>
          <a:prstGeom prst="round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14" name="OTLSHAPE_M_757b8f27135349f29a13bb4029fd12b1_Title"/>
          <p:cNvSpPr txBox="1"/>
          <p:nvPr>
            <p:custDataLst>
              <p:tags r:id="rId75"/>
            </p:custDataLst>
          </p:nvPr>
        </p:nvSpPr>
        <p:spPr>
          <a:xfrm>
            <a:off x="3045879" y="3980223"/>
            <a:ext cx="825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 smtClean="0">
                <a:solidFill>
                  <a:schemeClr val="lt1"/>
                </a:solidFill>
                <a:latin typeface="Calibri" panose="020F0502020204030204" pitchFamily="34" charset="0"/>
              </a:rPr>
              <a:t>Galaxy S III Mini</a:t>
            </a:r>
            <a:endParaRPr lang="en-GB" sz="100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115" name="OTLSHAPE_M_757b8f27135349f29a13bb4029fd12b1_Date"/>
          <p:cNvSpPr txBox="1"/>
          <p:nvPr>
            <p:custDataLst>
              <p:tags r:id="rId76"/>
            </p:custDataLst>
          </p:nvPr>
        </p:nvSpPr>
        <p:spPr>
          <a:xfrm>
            <a:off x="3122206" y="3830787"/>
            <a:ext cx="673100" cy="124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800" smtClean="0">
                <a:solidFill>
                  <a:schemeClr val="lt1"/>
                </a:solidFill>
                <a:latin typeface="Calibri" panose="020F0502020204030204" pitchFamily="34" charset="0"/>
              </a:rPr>
              <a:t>November 2012</a:t>
            </a:r>
            <a:endParaRPr lang="en-GB" sz="80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116" name="OTLSHAPE_M_757b8f27135349f29a13bb4029fd12b1_Shape"/>
          <p:cNvSpPr/>
          <p:nvPr>
            <p:custDataLst>
              <p:tags r:id="rId77"/>
            </p:custDataLst>
          </p:nvPr>
        </p:nvSpPr>
        <p:spPr>
          <a:xfrm>
            <a:off x="3405479" y="2359025"/>
            <a:ext cx="114300" cy="192024"/>
          </a:xfrm>
          <a:prstGeom prst="roundRect">
            <a:avLst/>
          </a:prstGeom>
          <a:solidFill>
            <a:schemeClr val="accent6"/>
          </a:solidFill>
          <a:ln w="25400" cap="flat" cmpd="sng" algn="ctr">
            <a:noFill/>
            <a:prstDash val="solid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17" name="OTLSHAPE_M_ea5f38e5562244cea78f692b5a67d3cc_Title"/>
          <p:cNvSpPr txBox="1"/>
          <p:nvPr>
            <p:custDataLst>
              <p:tags r:id="rId78"/>
            </p:custDataLst>
          </p:nvPr>
        </p:nvSpPr>
        <p:spPr>
          <a:xfrm>
            <a:off x="3668611" y="3567646"/>
            <a:ext cx="495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 spc="-4" smtClean="0">
                <a:solidFill>
                  <a:schemeClr val="lt1"/>
                </a:solidFill>
                <a:latin typeface="Calibri" panose="020F0502020204030204" pitchFamily="34" charset="0"/>
              </a:rPr>
              <a:t>Galaxy S4</a:t>
            </a:r>
            <a:endParaRPr lang="en-GB" sz="1000" spc="-4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118" name="OTLSHAPE_M_ea5f38e5562244cea78f692b5a67d3cc_Date"/>
          <p:cNvSpPr txBox="1"/>
          <p:nvPr>
            <p:custDataLst>
              <p:tags r:id="rId79"/>
            </p:custDataLst>
          </p:nvPr>
        </p:nvSpPr>
        <p:spPr>
          <a:xfrm>
            <a:off x="3703853" y="3418210"/>
            <a:ext cx="431800" cy="124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800" smtClean="0">
                <a:solidFill>
                  <a:schemeClr val="lt1"/>
                </a:solidFill>
                <a:latin typeface="Calibri" panose="020F0502020204030204" pitchFamily="34" charset="0"/>
              </a:rPr>
              <a:t>April 2013</a:t>
            </a:r>
            <a:endParaRPr lang="en-GB" sz="80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119" name="OTLSHAPE_M_ea5f38e5562244cea78f692b5a67d3cc_Shape"/>
          <p:cNvSpPr/>
          <p:nvPr>
            <p:custDataLst>
              <p:tags r:id="rId80"/>
            </p:custDataLst>
          </p:nvPr>
        </p:nvSpPr>
        <p:spPr>
          <a:xfrm>
            <a:off x="3866921" y="2359025"/>
            <a:ext cx="114300" cy="192024"/>
          </a:xfrm>
          <a:prstGeom prst="round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20" name="OTLSHAPE_M_69dfbdd481f842ab9341e1fdf5af935f_Title"/>
          <p:cNvSpPr txBox="1"/>
          <p:nvPr>
            <p:custDataLst>
              <p:tags r:id="rId81"/>
            </p:custDataLst>
          </p:nvPr>
        </p:nvSpPr>
        <p:spPr>
          <a:xfrm>
            <a:off x="3744607" y="3213340"/>
            <a:ext cx="762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 spc="-2" smtClean="0">
                <a:solidFill>
                  <a:schemeClr val="lt1"/>
                </a:solidFill>
                <a:latin typeface="Calibri" panose="020F0502020204030204" pitchFamily="34" charset="0"/>
              </a:rPr>
              <a:t>Galaxy S4 Mini</a:t>
            </a:r>
            <a:endParaRPr lang="en-GB" sz="1000" spc="-2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121" name="OTLSHAPE_M_69dfbdd481f842ab9341e1fdf5af935f_Date"/>
          <p:cNvSpPr txBox="1"/>
          <p:nvPr>
            <p:custDataLst>
              <p:tags r:id="rId82"/>
            </p:custDataLst>
          </p:nvPr>
        </p:nvSpPr>
        <p:spPr>
          <a:xfrm>
            <a:off x="3930578" y="3063903"/>
            <a:ext cx="393700" cy="124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800" smtClean="0">
                <a:solidFill>
                  <a:schemeClr val="lt1"/>
                </a:solidFill>
                <a:latin typeface="Calibri" panose="020F0502020204030204" pitchFamily="34" charset="0"/>
              </a:rPr>
              <a:t>July 2013</a:t>
            </a:r>
            <a:endParaRPr lang="en-GB" sz="80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122" name="OTLSHAPE_M_69dfbdd481f842ab9341e1fdf5af935f_Shape"/>
          <p:cNvSpPr/>
          <p:nvPr>
            <p:custDataLst>
              <p:tags r:id="rId83"/>
            </p:custDataLst>
          </p:nvPr>
        </p:nvSpPr>
        <p:spPr>
          <a:xfrm>
            <a:off x="4074046" y="2359025"/>
            <a:ext cx="114300" cy="192024"/>
          </a:xfrm>
          <a:prstGeom prst="round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23" name="OTLSHAPE_M_6b5c8f4abbc64d3584c4c5f26f049b38_Title"/>
          <p:cNvSpPr txBox="1"/>
          <p:nvPr>
            <p:custDataLst>
              <p:tags r:id="rId84"/>
            </p:custDataLst>
          </p:nvPr>
        </p:nvSpPr>
        <p:spPr>
          <a:xfrm>
            <a:off x="4583628" y="2725886"/>
            <a:ext cx="495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 spc="-4" smtClean="0">
                <a:solidFill>
                  <a:schemeClr val="lt1"/>
                </a:solidFill>
                <a:latin typeface="Calibri" panose="020F0502020204030204" pitchFamily="34" charset="0"/>
              </a:rPr>
              <a:t>Galaxy S5</a:t>
            </a:r>
            <a:endParaRPr lang="en-GB" sz="1000" spc="-4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124" name="OTLSHAPE_M_6b5c8f4abbc64d3584c4c5f26f049b38_Date"/>
          <p:cNvSpPr txBox="1"/>
          <p:nvPr>
            <p:custDataLst>
              <p:tags r:id="rId85"/>
            </p:custDataLst>
          </p:nvPr>
        </p:nvSpPr>
        <p:spPr>
          <a:xfrm>
            <a:off x="4618871" y="2576449"/>
            <a:ext cx="431800" cy="124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800" smtClean="0">
                <a:solidFill>
                  <a:schemeClr val="lt1"/>
                </a:solidFill>
                <a:latin typeface="Calibri" panose="020F0502020204030204" pitchFamily="34" charset="0"/>
              </a:rPr>
              <a:t>April 2014</a:t>
            </a:r>
            <a:endParaRPr lang="en-GB" sz="80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125" name="OTLSHAPE_M_6b5c8f4abbc64d3584c4c5f26f049b38_Shape"/>
          <p:cNvSpPr/>
          <p:nvPr>
            <p:custDataLst>
              <p:tags r:id="rId86"/>
            </p:custDataLst>
          </p:nvPr>
        </p:nvSpPr>
        <p:spPr>
          <a:xfrm>
            <a:off x="4781939" y="2359025"/>
            <a:ext cx="114300" cy="192024"/>
          </a:xfrm>
          <a:prstGeom prst="roundRect">
            <a:avLst/>
          </a:prstGeom>
          <a:solidFill>
            <a:schemeClr val="lt2"/>
          </a:solidFill>
          <a:ln w="25400" cap="flat" cmpd="sng" algn="ctr">
            <a:noFill/>
            <a:prstDash val="solid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26" name="OTLSHAPE_M_8e9c7bf8dd134729a2470ea339a944be_Title"/>
          <p:cNvSpPr txBox="1"/>
          <p:nvPr>
            <p:custDataLst>
              <p:tags r:id="rId87"/>
            </p:custDataLst>
          </p:nvPr>
        </p:nvSpPr>
        <p:spPr>
          <a:xfrm>
            <a:off x="4664869" y="3213822"/>
            <a:ext cx="762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 spc="-2" smtClean="0">
                <a:solidFill>
                  <a:schemeClr val="lt1"/>
                </a:solidFill>
                <a:latin typeface="Calibri" panose="020F0502020204030204" pitchFamily="34" charset="0"/>
              </a:rPr>
              <a:t>Galaxy S5 Mini</a:t>
            </a:r>
            <a:endParaRPr lang="en-GB" sz="1000" spc="-2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127" name="OTLSHAPE_M_8e9c7bf8dd134729a2470ea339a944be_Date"/>
          <p:cNvSpPr txBox="1"/>
          <p:nvPr>
            <p:custDataLst>
              <p:tags r:id="rId88"/>
            </p:custDataLst>
          </p:nvPr>
        </p:nvSpPr>
        <p:spPr>
          <a:xfrm>
            <a:off x="4850839" y="3064386"/>
            <a:ext cx="393700" cy="124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800" smtClean="0">
                <a:solidFill>
                  <a:schemeClr val="lt1"/>
                </a:solidFill>
                <a:latin typeface="Calibri" panose="020F0502020204030204" pitchFamily="34" charset="0"/>
              </a:rPr>
              <a:t>July 2014</a:t>
            </a:r>
            <a:endParaRPr lang="en-GB" sz="80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128" name="OTLSHAPE_M_8e9c7bf8dd134729a2470ea339a944be_Shape"/>
          <p:cNvSpPr/>
          <p:nvPr>
            <p:custDataLst>
              <p:tags r:id="rId89"/>
            </p:custDataLst>
          </p:nvPr>
        </p:nvSpPr>
        <p:spPr>
          <a:xfrm>
            <a:off x="4994307" y="2359025"/>
            <a:ext cx="114300" cy="192024"/>
          </a:xfrm>
          <a:prstGeom prst="roundRect">
            <a:avLst/>
          </a:prstGeom>
          <a:solidFill>
            <a:schemeClr val="lt2"/>
          </a:solidFill>
          <a:ln w="25400" cap="flat" cmpd="sng" algn="ctr">
            <a:noFill/>
            <a:prstDash val="solid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29" name="OTLSHAPE_M_45d354d392584e55829d08de0a91189a_Title"/>
          <p:cNvSpPr txBox="1"/>
          <p:nvPr>
            <p:custDataLst>
              <p:tags r:id="rId90"/>
            </p:custDataLst>
          </p:nvPr>
        </p:nvSpPr>
        <p:spPr>
          <a:xfrm>
            <a:off x="5284629" y="3567645"/>
            <a:ext cx="1003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 spc="-4" smtClean="0">
                <a:solidFill>
                  <a:schemeClr val="lt1"/>
                </a:solidFill>
                <a:latin typeface="Calibri" panose="020F0502020204030204" pitchFamily="34" charset="0"/>
              </a:rPr>
              <a:t>Galaxy S6 / S6 Edge</a:t>
            </a:r>
            <a:endParaRPr lang="en-GB" sz="1000" spc="-4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130" name="OTLSHAPE_M_45d354d392584e55829d08de0a91189a_Date"/>
          <p:cNvSpPr txBox="1"/>
          <p:nvPr>
            <p:custDataLst>
              <p:tags r:id="rId91"/>
            </p:custDataLst>
          </p:nvPr>
        </p:nvSpPr>
        <p:spPr>
          <a:xfrm>
            <a:off x="5573216" y="3418209"/>
            <a:ext cx="431800" cy="124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800" smtClean="0">
                <a:solidFill>
                  <a:schemeClr val="lt1"/>
                </a:solidFill>
                <a:latin typeface="Calibri" panose="020F0502020204030204" pitchFamily="34" charset="0"/>
              </a:rPr>
              <a:t>April 2015</a:t>
            </a:r>
            <a:endParaRPr lang="en-GB" sz="80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131" name="OTLSHAPE_M_45d354d392584e55829d08de0a91189a_Shape"/>
          <p:cNvSpPr/>
          <p:nvPr>
            <p:custDataLst>
              <p:tags r:id="rId92"/>
            </p:custDataLst>
          </p:nvPr>
        </p:nvSpPr>
        <p:spPr>
          <a:xfrm>
            <a:off x="5736284" y="2359025"/>
            <a:ext cx="114300" cy="192024"/>
          </a:xfrm>
          <a:prstGeom prst="round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32" name="OTLSHAPE_M_9184bdc391be4ec6b031a751055d87a7_Title"/>
          <p:cNvSpPr txBox="1"/>
          <p:nvPr>
            <p:custDataLst>
              <p:tags r:id="rId93"/>
            </p:custDataLst>
          </p:nvPr>
        </p:nvSpPr>
        <p:spPr>
          <a:xfrm>
            <a:off x="5750507" y="3980223"/>
            <a:ext cx="736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 spc="-4" smtClean="0">
                <a:solidFill>
                  <a:schemeClr val="lt1"/>
                </a:solidFill>
                <a:latin typeface="Calibri" panose="020F0502020204030204" pitchFamily="34" charset="0"/>
              </a:rPr>
              <a:t>Galaxy S5 Neo</a:t>
            </a:r>
            <a:endParaRPr lang="en-GB" sz="1000" spc="-4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133" name="OTLSHAPE_M_9184bdc391be4ec6b031a751055d87a7_Date"/>
          <p:cNvSpPr txBox="1"/>
          <p:nvPr>
            <p:custDataLst>
              <p:tags r:id="rId94"/>
            </p:custDataLst>
          </p:nvPr>
        </p:nvSpPr>
        <p:spPr>
          <a:xfrm>
            <a:off x="5860298" y="3830786"/>
            <a:ext cx="520700" cy="124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800" smtClean="0">
                <a:solidFill>
                  <a:schemeClr val="lt1"/>
                </a:solidFill>
                <a:latin typeface="Calibri" panose="020F0502020204030204" pitchFamily="34" charset="0"/>
              </a:rPr>
              <a:t>August 2015</a:t>
            </a:r>
            <a:endParaRPr lang="en-GB" sz="80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134" name="OTLSHAPE_M_9184bdc391be4ec6b031a751055d87a7_Shape"/>
          <p:cNvSpPr/>
          <p:nvPr>
            <p:custDataLst>
              <p:tags r:id="rId95"/>
            </p:custDataLst>
          </p:nvPr>
        </p:nvSpPr>
        <p:spPr>
          <a:xfrm>
            <a:off x="6069256" y="2359025"/>
            <a:ext cx="114300" cy="192024"/>
          </a:xfrm>
          <a:prstGeom prst="round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35" name="OTLSHAPE_M_a88fd2ea5e68475c92e88b69d74d1b7f_Title"/>
          <p:cNvSpPr txBox="1"/>
          <p:nvPr>
            <p:custDataLst>
              <p:tags r:id="rId96"/>
            </p:custDataLst>
          </p:nvPr>
        </p:nvSpPr>
        <p:spPr>
          <a:xfrm>
            <a:off x="6165563" y="4360151"/>
            <a:ext cx="1003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 spc="-4" smtClean="0">
                <a:solidFill>
                  <a:schemeClr val="lt1"/>
                </a:solidFill>
                <a:latin typeface="Calibri" panose="020F0502020204030204" pitchFamily="34" charset="0"/>
              </a:rPr>
              <a:t>Galaxy S7 / S7 Edge</a:t>
            </a:r>
            <a:endParaRPr lang="en-GB" sz="1000" spc="-4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136" name="OTLSHAPE_M_a88fd2ea5e68475c92e88b69d74d1b7f_Date"/>
          <p:cNvSpPr txBox="1"/>
          <p:nvPr>
            <p:custDataLst>
              <p:tags r:id="rId97"/>
            </p:custDataLst>
          </p:nvPr>
        </p:nvSpPr>
        <p:spPr>
          <a:xfrm>
            <a:off x="6418357" y="4210715"/>
            <a:ext cx="495300" cy="124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800" smtClean="0">
                <a:solidFill>
                  <a:schemeClr val="lt1"/>
                </a:solidFill>
                <a:latin typeface="Calibri" panose="020F0502020204030204" pitchFamily="34" charset="0"/>
              </a:rPr>
              <a:t>March 2016</a:t>
            </a:r>
            <a:endParaRPr lang="en-GB" sz="80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137" name="OTLSHAPE_M_a88fd2ea5e68475c92e88b69d74d1b7f_Shape"/>
          <p:cNvSpPr/>
          <p:nvPr>
            <p:custDataLst>
              <p:tags r:id="rId98"/>
            </p:custDataLst>
          </p:nvPr>
        </p:nvSpPr>
        <p:spPr>
          <a:xfrm>
            <a:off x="6617218" y="2359025"/>
            <a:ext cx="114300" cy="192024"/>
          </a:xfrm>
          <a:prstGeom prst="roundRect">
            <a:avLst/>
          </a:prstGeom>
          <a:solidFill>
            <a:srgbClr val="E8B649"/>
          </a:solidFill>
          <a:ln w="25400" cap="flat" cmpd="sng" algn="ctr">
            <a:noFill/>
            <a:prstDash val="solid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38" name="OTLSHAPE_M_f6c8803e1a7c4e8f8337d74e00db159e_Title"/>
          <p:cNvSpPr txBox="1"/>
          <p:nvPr>
            <p:custDataLst>
              <p:tags r:id="rId99"/>
            </p:custDataLst>
          </p:nvPr>
        </p:nvSpPr>
        <p:spPr>
          <a:xfrm>
            <a:off x="7255873" y="4696204"/>
            <a:ext cx="787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 spc="-4" smtClean="0">
                <a:solidFill>
                  <a:schemeClr val="lt1"/>
                </a:solidFill>
                <a:latin typeface="Calibri" panose="020F0502020204030204" pitchFamily="34" charset="0"/>
              </a:rPr>
              <a:t>Galaxy S8 / S8+</a:t>
            </a:r>
            <a:endParaRPr lang="en-GB" sz="1000" spc="-4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139" name="OTLSHAPE_M_f6c8803e1a7c4e8f8337d74e00db159e_Date"/>
          <p:cNvSpPr txBox="1"/>
          <p:nvPr>
            <p:custDataLst>
              <p:tags r:id="rId100"/>
            </p:custDataLst>
          </p:nvPr>
        </p:nvSpPr>
        <p:spPr>
          <a:xfrm>
            <a:off x="7401542" y="4546768"/>
            <a:ext cx="495300" cy="124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800" smtClean="0">
                <a:solidFill>
                  <a:schemeClr val="lt1"/>
                </a:solidFill>
                <a:latin typeface="Calibri" panose="020F0502020204030204" pitchFamily="34" charset="0"/>
              </a:rPr>
              <a:t>March 2017</a:t>
            </a:r>
            <a:endParaRPr lang="en-GB" sz="80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140" name="OTLSHAPE_M_f6c8803e1a7c4e8f8337d74e00db159e_Shape"/>
          <p:cNvSpPr/>
          <p:nvPr>
            <p:custDataLst>
              <p:tags r:id="rId101"/>
            </p:custDataLst>
          </p:nvPr>
        </p:nvSpPr>
        <p:spPr>
          <a:xfrm>
            <a:off x="7600403" y="2359025"/>
            <a:ext cx="114300" cy="192024"/>
          </a:xfrm>
          <a:prstGeom prst="roundRect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92302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HYW50dCIsIklzVGVtcGxhdGUiOmZhbHNlLCJWZXJzaW9uIjp7IiRpZCI6IjIiLCJWZXJzaW9uIjoiMy4xLjAiLCJPcmlnaW5hbEFzc2VtYmx5VmVyc2lvbiI6IjMuMTMuMDAuMDAiLCJFZGl0aW9uIjoiUGx1cyIsIklzUGx1c0VkaXRpb24iOnRydWV9LCJFZmZlY3QiOjAsIlN0eWxlIjp7IiRpZCI6IjMiLCJUaW1lYmFuZFN0eWxlIjp7IiRpZCI6IjQiLCJTY2FsZU1hcmtpbmciOjEsIlNoYXBlIjoxMCwiU2hhcGVTdHlsZSI6eyIkaWQiOiI1IiwiTWFyZ2luIjp7IiRpZCI6IjYiLCJUb3AiOjAsIkxlZnQiOjEwLCJSaWdodCI6MTAsIkJvdHRvbSI6MH0sIlBhZGRpbmciOnsiJGlkIjoiNyIsIlRvcCI6MywiTGVmdCI6MCwiUmlnaHQiOjAsIkJvdHRvbSI6M30sIkJhY2tncm91bmQiOnsiJGlkIjoiOCIsIkNvbG9yIjp7IiRpZCI6IjkiLCJBIjoyNTUsIlIiOjYzLCJHIjo5NiwiQiI6MTM3fX0sIklzVmlzaWJsZSI6dHJ1ZSwiV2lkdGgiOjg1OC4wLCJIZWlnaHQiOjI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0LCJGb250TmFtZSI6IkNhbGlicmkiLCJJc0JvbGQiOnRydWUsIklzSXRhbGljIjpmYWxzZSwiSXNVbmRlcmxpbmVkIjpmYWxzZSwiUGFyZW50U3R5bGUiOm51bGx9LCJBdXRvU2l6ZSI6MCwiRm9yZWdyb3VuZCI6eyIkaWQiOiIxNSIsIkNvbG9yIjp7IiRpZCI6IjE2IiwiQSI6MjU1LCJSIjoyOSwiRyI6MTUsIkIiOjE2NH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H19LCJJc1Zpc2libGUiOmZhbHNlLCJXaWR0aCI6MC4wLCJIZWlnaHQiOjAuMCwiQm9yZGVyU3R5bGUiOm51bGwsIlBhcmVudFN0eWxlIjpudWxsfSwiTGVmdEVuZENhcHNTdHlsZSI6eyIkaWQiOiIyMSIsIkZvbnRTZXR0aW5ncyI6eyIkaWQiOiIyMiIsIkZvbnRTaXplIjoxNCwiRm9udE5hbWUiOiJDYWxpYnJpIiwiSXNCb2xkIjp0cnVlLCJJc0l0YWxpYyI6ZmFsc2UsIklzVW5kZXJsaW5lZCI6ZmFsc2UsIlBhcmVudFN0eWxlIjpudWxsfSwiQXV0b1NpemUiOjAsIkZvcmVncm91bmQiOnsiJGlkIjoiMjMiLCJDb2xvciI6eyIkaWQiOiIyNCIsIkEiOjI1NSwiUiI6MjksIkciOjUsIkIiOjE2NH19LCJNYXhXaWR0aCI6IkluZmluaXR5IiwiTWF4SGVpZ2h0IjoiSW5maW5pdHkiLCJTbWFydEZvcmVncm91bmRJc0FjdGl2ZSI6ZmFsc2UsIkhvcml6b250YWxBbGlnbm1lbnQiOjAsIlZlcnRpY2FsQWxpZ25tZW50IjowLCJTbWFydEZvcmVncm91bmQiOm51bGwsIk1hcmdpbiI6eyIkaWQiOiIyNSIsIlRvcCI6MCwiTGVmdCI6MjAsIlJpZ2h0IjowLCJCb3R0b20iOjB9LCJQYWRkaW5nIjp7IiRpZCI6IjI2IiwiVG9wIjowLCJMZWZ0IjowLCJSaWdodCI6MCwiQm90dG9tIjowfSwiQmFja2dyb3VuZCI6eyIkaWQiOiIyNyIsIkNvbG9yIjp7IiRyZWYiOiIyMCJ9fSwiSXNWaXNpYmxlIjpmYWxz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mYWxzZSwiU2VnbWVudFNlcGFyYXRvck9wYWNpdHkiOjMwLCJGb250U2V0dGluZ3MiOnsiJGlkIjoiNDEiLCJGb250U2l6ZSI6MTAsIkZvbnROYW1lIjoiQ2FsaWJyaSIsIklzQm9sZCI6ZmFsc2UsIklzSXRhbGljIjpmYWxzZSwiSXNVbmRlcmxpbmVkIjpmYWxzZSwiUGFyZW50U3R5bGUiOm51bGx9LCJBdXRvU2l6ZSI6MCwiRm9yZWdyb3VuZCI6eyIkaWQiOiI0MiIsIkNvbG9yIjp7IiRpZCI6IjQzIiwiQSI6MjU1LCJSIjoyNTUsIkciOjI1NSwiQiI6MjU1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E5MSwiUiI6MjU1LCJHIjowLCJCIjowfX0sIkFwcGVuZFllYXJPblllYXJDaGFuZ2UiOmZhbHNlLCJFbGFwc2VkVGltZUZvcm1hdCI6MCwiVG9kYXlNYXJrZXJQb3NpdGlvbiI6MCwiUXVpY2tQb3NpdGlvbiI6MywiQWJzb2x1dGVQb3NpdGlvbiI6MTcwLjc1LCJNYXJnaW4iOnsiJGlkIjoiNDkiLCJUb3AiOjAsIkxlZnQiOjEwLCJSaWdodCI6MTAsIkJvdHRvbSI6MH0sIlBhZGRpbmciOnsiJGlkIjoiNTAiLCJUb3AiOjAsIkxlZnQiOjAsIlJpZ2h0IjowLCJCb3R0b20iOjB9LCJCYWNrZ3JvdW5kIjp7IiRpZCI6IjUxIiwiQ29sb3IiOnsiJGlkIjoiNTIiLCJBIjoyNTUsIlIiOjQ3LCJHIjo1NCwiQiI6MTUzfX0sIklzVmlzaWJsZSI6dHJ1ZSwiV2lkdGgiOjAuMCwiSGVpZ2h0IjowLjAsIkJvcmRlclN0eWxlIjpudWxsLCJQYXJlbnRTdHlsZSI6bnVsbH0sIkRlZmF1bHRNaWxlc3RvbmVTdHlsZSI6eyIkaWQiOiI1MyIsIlNoYXBlIjoyLCJDb25uZWN0b3JNYXJnaW4iOnsiJGlkIjoiNTQiLCJUb3AiOjAsIkxlZnQiOjIsIlJpZ2h0IjoyLCJCb3R0b20iOjB9LCJDb25uZWN0b3JTdHlsZSI6eyIkaWQiOiI1NSIsIkxpbmVDb2xvciI6eyIkaWQiOiI1NiIsIiR0eXBlIjoiTkxSRS5Db21tb24uRG9tLlNvbGlkQ29sb3JCcnVzaCwgTkxSRS5Db21tb24iLCJDb2xvciI6eyIkaWQiOiI1NyIsIkEiOjI1NSwiUiI6MjA4LCJHIjoyMjYsIkIiOjI1M319LCJMaW5lV2VpZ2h0IjoxLjAsIkxpbmVUeXBlIjowLCJQYXJlbnRTdHlsZSI6bnVsbH0sIklzQmVsb3dUaW1lYmFuZCI6ZmFsc2UsIkhpZGVEYXRlIjpmYWxzZSwiU2hhcGVTaXplIjoxLCJTcGFjaW5nIjoyLjAsIlBhZGRpbmciOnsiJGlkIjoiNTgiLCJUb3AiOjcsIkxlZnQiOjMsIlJpZ2h0IjowLCJCb3R0b20iOjJ9LCJTaGFwZVN0eWxlIjp7IiRpZCI6IjU5IiwiTWFyZ2luIjp7IiRpZCI6IjYwIiwiVG9wIjowLCJMZWZ0IjowLCJSaWdodCI6MCwiQm90dG9tIjowfSwiUGFkZGluZyI6eyIkaWQiOiI2MSIsIlRvcCI6MCwiTGVmdCI6MCwiUmlnaHQiOjAsIkJvdHRvbSI6MH0sIkJhY2tncm91bmQiOm51bGwsIklzVmlzaWJsZSI6dHJ1ZSwiV2lkdGgiOjEzLjAsIkhlaWdodCI6MTMuMCwiQm9yZGVyU3R5bGUiOnsiJGlkIjoiNjIiLCJMaW5lQ29sb3IiOnsiJGlkIjoiNjMiLCIkdHlwZSI6Ik5MUkUuQ29tbW9uLkRvbS5Tb2xpZENvbG9yQnJ1c2gsIE5MUkUuQ29tbW9uIiwiQ29sb3IiOnsiJGlkIjoiNjQiLCJBIjoyNTUsIlIiOjI1NSwiRyI6MCwiQiI6MH19LCJMaW5lV2VpZ2h0IjowLjAsIkxpbmVUeXBlIjowLCJQYXJlbnRTdHlsZSI6bnVsbH0sIlBhcmVudFN0eWxlIjpudWxsfSwiVGl0bGVTdHlsZSI6eyIkaWQiOiI2NSIsIkZvbnRTZXR0aW5ncyI6eyIkaWQiOiI2NiIsIkZvbnRTaXplIjoxMCwiRm9udE5hbWUiOiJDYWxpYnJpIiwiSXNCb2xkIjpmYWxzZSwiSXNJdGFsaWMiOmZhbHNlLCJJc1VuZGVybGluZWQiOmZhbHNlLCJQYXJlbnRTdHlsZSI6bnVsbH0sIkF1dG9TaXplIjowLCJGb3JlZ3JvdW5kIjp7IiRpZCI6IjY3IiwiQ29sb3IiOnsiJGlkIjoiNjgiLCJBIjoyNTUsIlIiOjI1NSwiRyI6MjU1LCJCIjoyNTV9fSwiTWF4V2lkdGgiOjIwMC4wLCJNYXhIZWlnaHQiOiJJbmZpbml0eSIsIlNtYXJ0Rm9yZWdyb3VuZElzQWN0aXZlIjpmYWxzZSwiSG9yaXpvbnRhbEFsaWdubWVudCI6MCwiVmVydGljYWxBbGlnbm1lbnQiOjAsIlNtYXJ0Rm9yZWdyb3VuZCI6bnVsbCwiTWFyZ2luIjp7IiRpZCI6IjY5IiwiVG9wIjowLCJMZWZ0IjowLCJSaWdodCI6MCwiQm90dG9tIjowfSwiUGFkZGluZyI6eyIkaWQiOiI3MCIsIlRvcCI6MCwiTGVmdCI6MCwiUmlnaHQiOjAsIkJvdHRvbSI6MH0sIkJhY2tncm91bmQiOnsiJGlkIjoiNzEiLCJDb2xvciI6eyIkcmVmIjoiMjAifX0sIklzVmlzaWJsZSI6dHJ1ZSwiV2lkdGgiOjAuMCwiSGVpZ2h0IjowLjAsIkJvcmRlclN0eWxlIjpudWxsLCJQYXJlbnRTdHlsZSI6bnVsbH0sIkRhdGVTdHlsZSI6eyIkaWQiOiI3MiIsIkZvbnRTZXR0aW5ncyI6eyIkaWQiOiI3MyIsIkZvbnRTaXplIjo4LCJGb250TmFtZSI6IkNhbGlicmkiLCJJc0JvbGQiOmZhbHNlLCJJc0l0YWxpYyI6ZmFsc2UsIklzVW5kZXJsaW5lZCI6ZmFsc2UsIlBhcmVudFN0eWxlIjpudWxsfSwiQXV0b1NpemUiOjAsIkZvcmVncm91bmQiOnsiJGlkIjoiNzQiLCJDb2xvciI6eyIkaWQiOiI3NSIsIkEiOjI1NSwiUiI6MjU1LCJHIjoyNTUsIkIiOjI1NX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1NTU0g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EZWZhdWx0VGFza1N0eWxlIjp7IiRpZCI6IjgwIiwiU2hhcGUiOjEsIlNoYXBlVGhpY2tuZXNzIjowLCJEdXJhdGlvbkZvcm1hdCI6MCwiSW5jbHVkZU5vbldvcmtpbmdEYXlzSW5EdXJhdGlvbiI6ZmFsc2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TkyLCJHIjo4MCwiQiI6Nzd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OTIsIkciOjgwLCJCIjo3N319LCJNYXhXaWR0aCI6MjAwLjAsIk1heEhlaWdodCI6IkluZmluaXR5IiwiU21hcnRGb3JlZ3JvdW5kSXNBY3RpdmUiOmZhbHNlLCJIb3Jpem9udGFsQWxpZ25tZW50IjowLCJWZXJ0aWNhbEFsaWdubWVudCI6MCwiU21hcnRGb3JlZ3JvdW5kIjpudWxsLCJNYXJnaW4iOnsiJGlkIjoiOTIiLCJUb3AiOjAsIkxlZnQiOjAsIlJpZ2h0IjowLCJCb3R0b20iOjB9LCJQYWRkaW5nIjp7IiRpZCI6IjkzIiwiVG9wIjowLCJMZWZ0IjowLCJSaWdodCI6MCwiQm90dG9tIjowfSwiQmFja2dyb3VuZCI6eyIkaWQiOiI5NCIsIkNvbG9yIjp7IiRyZWYiOiIyMCJ9fSwiSXNWaXNpYmxlIjp0cnVlLCJXaWR0aCI6MC4wLCJIZWlnaHQiOjAuMCwiQm9yZGVyU3R5bGUiOm51bGwsIlBhcmVudFN0eWxlIjpudWxsfSwiSG9yaXpvbnRhbENvbm5lY3RvclN0eWxlIjp7IiRpZCI6Ijk1IiwiTGluZUNvbG9yIjp7IiRpZCI6Ijk2IiwiJHR5cGUiOiJOTFJFLkNvbW1vbi5Eb20uU29saWRDb2xvckJydXNoLCBOTFJFLkNvbW1vbiIsIkNvbG9yIjp7IiRpZCI6Ijk3IiwiQSI6MjU1LCJSIjoyMDQsIkciOjIwNCwiQiI6MjA0fX0sIkxpbmVXZWlnaHQiOjEuMCwiTGluZVR5cGUiOjAsIlBhcmVudFN0eWxlIjpudWxsfSwiVmVydGljYWxDb25uZWN0b3JTdHlsZSI6eyIkaWQiOiI5OCIsIkxpbmVDb2xvciI6eyIkaWQiOiI5OSIsIiR0eXBlIjoiTkxSRS5Db21tb24uRG9tLlNvbGlkQ29sb3JCcnVzaCwgTkxSRS5Db21tb24iLCJDb2xvciI6eyIkaWQiOiIxMDAiLCJBIjoyNTUsIlIiOjIwNCwiRyI6MjA0LCJCIjoyMDR9fSwiTGluZVdlaWdodCI6MC4wLCJMaW5lVHlwZSI6MCwiUGFyZW50U3R5bGUiOm51bGx9LCJNYXJnaW4iOm51bGwsIlN0YXJ0RGF0ZVBvc2l0aW9uIjozLCJFbmREYXRlUG9zaXRpb24iOjMsIkRhdGVJc1Zpc2libGUiOnRydWUsIlRpdGxlUG9zaXRpb24iOjQsIkR1cmF0aW9uUG9zaXRpb24iOjYsIlBlcmNlbnRhZ2VDb21wbGV0ZWRQb3NpdGlvbiI6MiwiU3BhY2luZyI6MywiSXNCZWxvd1RpbWViYW5kIjpmYWxz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TA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xLCJGb250TmFtZSI6IkNhbGlicmkiLCJJc0JvbGQiOnRydWUsIklzSXRhbGljIjpmYWxzZSwiSXNVbmRlcmxpbmVkIjpmYWxzZSwiUGFyZW50U3R5bGUiOm51bGx9LCJBdXRvU2l6ZSI6MCwiRm9yZWdyb3VuZCI6eyIkaWQiOiIxMDkiLCJDb2xvciI6eyIkaWQiOiIxMTAiLCJBIjoyNTUsIlIiOjI1NSwiRyI6MjU1LCJCIjoyNTV9fSwiTWF4V2lkdGgiOjcyMC4wLCJNYXhIZWlnaHQiOiJJbmZpbml0eSIsIlNtYXJ0Rm9yZWdyb3VuZElzQWN0aXZlIjpmYWxzZSwiSG9yaXpvbnRhbEFsaWdubWVudCI6MCwiVmVydGljYWxBbGlnbm1lbnQiOjAsIlNtYXJ0Rm9yZWdyb3VuZCI6bnVsbCwiTWFyZ2luIjp7IiRpZCI6IjExMSIsIlRvcCI6MCwiTGVmdCI6MCwiUmlnaHQiOjAsIkJvdHRvbSI6MH0sIlBhZGRpbmciOnsiJGlkIjoiMTEyIiwiVG9wIjowLCJMZWZ0IjowLCJSaWdodCI6MCwiQm90dG9tIjowfSwiQmFja2dyb3VuZCI6eyIkaWQiOiIxMTMiLCJDb2xvciI6eyIkcmVmIjoiMjAifX0sIklzVmlzaWJsZSI6dHJ1ZSwiV2lkdGgiOjAuMCwiSGVpZ2h0IjowLjAsIkJvcmRlclN0eWxlIjpudWxsLCJQYXJlbnRTdHlsZSI6bnVsbH0sIkRhdGVTdHlsZSI6eyIkaWQiOiIxMTQiLCJGb250U2V0dGluZ3MiOnsiJGlkIjoiMTE1IiwiRm9udFNpemUiOjEwLCJGb250TmFtZSI6IkNhbGlicmkiLCJJc0JvbGQiOmZhbHNlLCJJc0l0YWxpYyI6ZmFsc2UsIklzVW5kZXJsaW5lZCI6ZmFsc2UsIlBhcmVudFN0eWxlIjpudWxsfSwiQXV0b1NpemUiOjAsIkZvcmVncm91bmQiOnsiJGlkIjoiMTE2IiwiQ29sb3IiOnsiJGlkIjoiMTE3IiwiQSI6MjU1LCJSIjoyNTUsIkciOjI1NSwiQiI6MjU1fX0sIk1heFdpZHRoIjoyMDAuMCwiTWF4SGVpZ2h0IjoiSW5maW5pdHkiLCJTbWFydEZvcmVncm91bmRJc0FjdGl2ZSI6ZmFsc2UsIkhvcml6b250YWxBbGlnbm1lbnQiOjAsIlZlcnRpY2FsQWxpZ25tZW50IjowLCJTbWFydEZvcmVncm91bmQiOm51bGwsIk1hcmdpbiI6eyIkaWQiOiIxMTgiLCJUb3AiOjAsIkxlZnQiOjAsIlJpZ2h0IjowLCJCb3R0b20iOjB9LCJQYWRkaW5nIjp7IiRpZCI6IjExOSIsIlRvcCI6MCwiTGVmdCI6MCwiUmlnaHQiOjAsIkJvdHRvbSI6MH0sIkJhY2tncm91bmQiOnsiJGlkIjoiMTIwIiwiQ29sb3IiOnsiJHJlZiI6IjIwIn19LCJJc1Zpc2libGUiOnRydWUsIldpZHRoIjowLjAsIkhlaWdodCI6MC4wLCJCb3JkZXJTdHlsZSI6bnVsbCwiUGFyZW50U3R5bGUiOm51bGx9LCJEYXRlRm9ybWF0Ijp7IiRpZCI6IjEyMS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CwiX2V4cGxpY2l0bHlTZXQiOnsiJGlkIjoiMTIy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klzVmlzaWJsZSI6ZmFsc2V9fSwiU2hvd0VsYXBzZWRUaW1lR3JhZGllbnRTdHlsZSI6ZmFsc2V9LCJTY2FsZSI6eyIkaWQiOiIxMjMiLCJTdGFydERhdGUiOiIyMDEwLTA2LTA0VDIzOjU5OjAwIiwiRW5kRGF0ZSI6IjIwMTctMDMtMjFUMjM6NTk6MDAiLCJGb3JtYXQiOiJNTU0iLCJUeXBlIjo0LCJBdXRvRGF0ZVJhbmdlIjp0cnVlLCJXb3JraW5nRGF5cyI6MzEsIlRvZGF5TWFya2VyVGV4dCI6IlRvZGF5IiwiQXV0b1NjYWxlVHlwZSI6dHJ1ZX0sIk1pbGVzdG9uZXMiOlt7IiRpZCI6IjEyNCIsIkRhdGUiOiIyMDEwLTA2LTA0VDIzOjU5OjAwWiIsIlN0eWxlIjp7IiRpZCI6IjEyNSIsIlNoYXBlIjo0LCJDb25uZWN0b3JNYXJnaW4iOnsiJHJlZiI6IjU0In0sIkNvbm5lY3RvclN0eWxlIjp7IiRpZCI6IjEyNiIsIkxpbmVDb2xvciI6eyIkaWQiOiIxMjciLCIkdHlwZSI6Ik5MUkUuQ29tbW9uLkRvbS5Tb2xpZENvbG9yQnJ1c2gsIE5MUkUuQ29tbW9uIiwiQ29sb3IiOnsiJGlkIjoiMTI4IiwiQSI6MjU1LCJSIjoxOTIsIkciOjgwLCJCIjo3N319LCJMaW5lV2VpZ2h0IjowLjgsIkxpbmVUeXBlIjowLCJQYXJlbnRTdHlsZSI6eyIkcmVmIjoiNTUifX0sIklzQmVsb3dUaW1lYmFuZCI6dHJ1ZSwiSGlkZURhdGUiOmZhbHNlLCJTaGFwZVNpemUiOjMsIlNwYWNpbmciOjIuMCwiUGFkZGluZyI6eyIkcmVmIjoiNTgifSwiU2hhcGVTdHlsZSI6eyIkaWQiOiIxMjkiLCJNYXJnaW4iOnsiJHJlZiI6IjYwIn0sIlBhZGRpbmciOnsiJHJlZiI6IjYxIn0sIkJhY2tncm91bmQiOnsiJGlkIjoiMTMwIiwiQ29sb3IiOnsiJGlkIjoiMTMxIiwiQSI6MjU1LCJSIjoxOTIsIkciOjgwLCJCIjo3N319LCJJc1Zpc2libGUiOnRydWUsIldpZHRoIjo4LjY0MDAwMDM0MzMyMjc1MzksIkhlaWdodCI6MTUuMTE5OTk5ODg1NTU5MDgyLCJCb3JkZXJTdHlsZSI6eyIkaWQiOiIxMzIiLCJMaW5lQ29sb3IiOnsiJHJlZiI6IjYzIn0sIkxpbmVXZWlnaHQiOjAuMCwiTGluZVR5cGUiOjAsIlBhcmVudFN0eWxlIjp7IiRyZWYiOiI2MiJ9fSwiUGFyZW50U3R5bGUiOnsiJHJlZiI6IjU5In19LCJUaXRsZVN0eWxlIjp7IiRpZCI6IjEzMyIsIkZvbnRTZXR0aW5ncyI6eyIkaWQiOiIxMzQiLCJGb250U2l6ZSI6MTAsIkZvbnROYW1lIjoiQ2FsaWJyaS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MzUiLCJMaW5lQ29sb3IiOm51bGwsIkxpbmVXZWlnaHQiOjAuMCwiTGluZVR5cGUiOjAsIlBhcmVudFN0eWxlIjpudWxsfSwiUGFyZW50U3R5bGUiOnsiJHJlZiI6IjY1In19LCJEYXRlU3R5bGUiOnsiJGlkIjoiMTM2IiwiRm9udFNldHRpbmdzIjp7IiRpZCI6IjEzNyIsIkZvbnRTaXplIjo4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4IiwiTGluZUNvbG9yIjpudWxsLCJMaW5lV2VpZ2h0IjowLjAsIkxpbmVUeXBlIjowLCJQYXJlbnRTdHlsZSI6bnVsbH0sIlBhcmVudFN0eWxlIjp7IiRyZWYiOiI3MiJ9fSwiRGF0ZUZvcm1hdCI6eyIkcmVmIjoiNzkifSwiSXNWaXNpYmxlIjp0cnVlLCJQYXJlbnRTdHlsZSI6eyIkcmVmIjoiNTMifX0sIlBvc2l0aW9uIjp7IlJhdGlvIjowLjQ4NDUzNDQ0MjU3MTk0NjExLCJJc0N1c3RvbSI6dHJ1ZX0sIkRhdGVGb3JtYXQiOnsiJHJlZiI6Ijc5In0sIklkIjoiMzk5NWQ5YWItZWY3Mi00MWViLTk0NDMtODU4MjU4OTZjMGZlIiwiSW1wb3J0SWQiOiIxIiwiVGl0bGUiOiJTYW1zdW5nIEdhbGF4eSBTIiwiTm90ZSI6bnVsbCwiSHlwZXJsaW5rIjpudWxsLCJJc0NoYW5nZWQiOmZhbHNlLCJJc05ldyI6ZmFsc2V9LHsiJGlkIjoiMTM5IiwiRGF0ZSI6IjIwMTEtMDUtMDJUMjM6NTk6MDBaIiwiU3R5bGUiOnsiJGlkIjoiMTQwIiwiU2hhcGUiOjQsIkNvbm5lY3Rvck1hcmdpbiI6eyIkcmVmIjoiNTQifSwiQ29ubmVjdG9yU3R5bGUiOnsiJGlkIjoiMTQxIiwiTGluZUNvbG9yIjp7IiRpZCI6IjE0MiIsIiR0eXBlIjoiTkxSRS5Db21tb24uRG9tLlNvbGlkQ29sb3JCcnVzaCwgTkxSRS5Db21tb24iLCJDb2xvciI6eyIkaWQiOiIxNDMiLCJBIjoyNTUsIlIiOjE1NSwiRyI6MTg3LCJCIjo4OX19LCJMaW5lV2VpZ2h0IjowLjgsIkxpbmVUeXBlIjowLCJQYXJlbnRTdHlsZSI6eyIkcmVmIjoiNTUifX0sIklzQmVsb3dUaW1lYmFuZCI6ZmFsc2UsIkhpZGVEYXRlIjpmYWxzZSwiU2hhcGVTaXplIjozLCJTcGFjaW5nIjoyLjAsIlBhZGRpbmciOnsiJHJlZiI6IjU4In0sIlNoYXBlU3R5bGUiOnsiJGlkIjoiMTQ0IiwiTWFyZ2luIjp7IiRyZWYiOiI2MCJ9LCJQYWRkaW5nIjp7IiRyZWYiOiI2MSJ9LCJCYWNrZ3JvdW5kIjp7IiRpZCI6IjE0NSIsIkNvbG9yIjp7IiRpZCI6IjE0NiIsIkEiOjI1NSwiUiI6MTU1LCJHIjoxODcsIkIiOjg5fX0sIklzVmlzaWJsZSI6dHJ1ZSwiV2lkdGgiOjguNjQwMDAwMzQzMzIyNzUzOSwiSGVpZ2h0IjoxNS4xMTk5OTk4ODU1NTkwODIsIkJvcmRlclN0eWxlIjp7IiRpZCI6IjE0NyIsIkxpbmVDb2xvciI6eyIkcmVmIjoiNjMifSwiTGluZVdlaWdodCI6MC4wLCJMaW5lVHlwZSI6MCwiUGFyZW50U3R5bGUiOnsiJHJlZiI6IjYyIn19LCJQYXJlbnRTdHlsZSI6eyIkcmVmIjoiNTkifX0sIlRpdGxlU3R5bGUiOnsiJGlkIjoiMTQ4IiwiRm9udFNldHRpbmdzIjp7IiRpZCI6IjE0OSIsIkZvbnRTaXplIjoxMCwiRm9udE5hbWUiOiJDYWxpYnJp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MCIsIkxpbmVDb2xvciI6bnVsbCwiTGluZVdlaWdodCI6MC4wLCJMaW5lVHlwZSI6MCwiUGFyZW50U3R5bGUiOm51bGx9LCJQYXJlbnRTdHlsZSI6eyIkcmVmIjoiNjUifX0sIkRhdGVTdHlsZSI6eyIkaWQiOiIxNTEiLCJGb250U2V0dGluZ3MiOnsiJGlkIjoiMTUyIiwiRm9udFNpemUiOjg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TMiLCJMaW5lQ29sb3IiOm51bGwsIkxpbmVXZWlnaHQiOjAuMCwiTGluZVR5cGUiOjAsIlBhcmVudFN0eWxlIjpudWxsfSwiUGFyZW50U3R5bGUiOnsiJHJlZiI6IjcyIn19LCJEYXRlRm9ybWF0Ijp7IiRyZWYiOiI3OSJ9LCJJc1Zpc2libGUiOnRydWUsIlBhcmVudFN0eWxlIjp7IiRyZWYiOiI1MyJ9fSwiUG9zaXRpb24iOnsiUmF0aW8iOjAuNDEzODAzNjM3NDY5MjU2MzYsIklzQ3VzdG9tIjp0cnVlfSwiRGF0ZUZvcm1hdCI6eyIkcmVmIjoiNzkifSwiSWQiOiI2ZWRkYWFmMi1lNjIzLTRhYjktODM3Yi1hZmYzNGRhMDBjN2YiLCJJbXBvcnRJZCI6IjEiLCJUaXRsZSI6IkdhbGF4eSBTIElJIiwiTm90ZSI6bnVsbCwiSHlwZXJsaW5rIjpudWxsLCJJc0NoYW5nZWQiOmZhbHNlLCJJc05ldyI6ZmFsc2V9LHsiJGlkIjoiMTU0IiwiRGF0ZSI6IjIwMTItMDQtMzBUMjM6NTk6MDBaIiwiU3R5bGUiOnsiJGlkIjoiMTU1IiwiU2hhcGUiOjQsIkNvbm5lY3Rvck1hcmdpbiI6eyIkcmVmIjoiNTQifSwiQ29ubmVjdG9yU3R5bGUiOnsiJGlkIjoiMTU2IiwiTGluZUNvbG9yIjp7IiRpZCI6IjE1NyIsIiR0eXBlIjoiTkxSRS5Db21tb24uRG9tLlNvbGlkQ29sb3JCcnVzaCwgTkxSRS5Db21tb24iLCJDb2xvciI6eyIkaWQiOiIxNTgiLCJBIjoxMjcsIlIiOjE5MiwiRyI6ODAsIkIiOjc3fX0sIkxpbmVXZWlnaHQiOjAuOCwiTGluZVR5cGUiOjAsIlBhcmVudFN0eWxlIjp7IiRyZWYiOiI1NSJ9fSwiSXNCZWxvd1RpbWViYW5kIjp0cnVlLCJIaWRlRGF0ZSI6ZmFsc2UsIlNoYXBlU2l6ZSI6MywiU3BhY2luZyI6Mi4wLCJQYWRkaW5nIjp7IiRyZWYiOiI1OCJ9LCJTaGFwZVN0eWxlIjp7IiRpZCI6IjE1OSIsIk1hcmdpbiI6eyIkcmVmIjoiNjAifSwiUGFkZGluZyI6eyIkcmVmIjoiNjEifSwiQmFja2dyb3VuZCI6eyIkaWQiOiIxNjAiLCJDb2xvciI6eyIkaWQiOiIxNjEiLCJBIjoyNTUsIlIiOjE5MiwiRyI6ODAsIkIiOjc3fX0sIklzVmlzaWJsZSI6dHJ1ZSwiV2lkdGgiOjguNjQwMDAwMzQzMzIyNzUzOSwiSGVpZ2h0IjoxNS4xMTk5OTk4ODU1NTkwODIsIkJvcmRlclN0eWxlIjp7IiRpZCI6IjE2MiIsIkxpbmVDb2xvciI6eyIkcmVmIjoiNjMifSwiTGluZVdlaWdodCI6MC4wLCJMaW5lVHlwZSI6MCwiUGFyZW50U3R5bGUiOnsiJHJlZiI6IjYyIn19LCJQYXJlbnRTdHlsZSI6eyIkcmVmIjoiNTkifX0sIlRpdGxlU3R5bGUiOnsiJGlkIjoiMTYzIiwiRm9udFNldHRpbmdzIjp7IiRpZCI6IjE2NCIsIkZvbnRTaXplIjoxMCwiRm9udE5hbWUiOiJDYWxpYnJp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2NSIsIkxpbmVDb2xvciI6bnVsbCwiTGluZVdlaWdodCI6MC4wLCJMaW5lVHlwZSI6MCwiUGFyZW50U3R5bGUiOm51bGx9LCJQYXJlbnRTdHlsZSI6eyIkcmVmIjoiNjUifX0sIkRhdGVTdHlsZSI6eyIkaWQiOiIxNjYiLCJGb250U2V0dGluZ3MiOnsiJGlkIjoiMTY3IiwiRm9udFNpemUiOjg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jgiLCJMaW5lQ29sb3IiOm51bGwsIkxpbmVXZWlnaHQiOjAuMCwiTGluZVR5cGUiOjAsIlBhcmVudFN0eWxlIjpudWxsfSwiUGFyZW50U3R5bGUiOnsiJHJlZiI6IjcyIn19LCJEYXRlRm9ybWF0Ijp7IiRyZWYiOiI3OSJ9LCJJc1Zpc2libGUiOnRydWUsIlBhcmVudFN0eWxlIjp7IiRyZWYiOiI1MyJ9fSwiUG9zaXRpb24iOnsiUmF0aW8iOjAuNDMwMDM3NTA3ODkzMTI2NjcsIklzQ3VzdG9tIjp0cnVlfSwiRGF0ZUZvcm1hdCI6eyIkcmVmIjoiNzkifSwiSWQiOiJkMmExZjRhZi0wY2FkLTQxOWYtYjk4ZS1iM2U4MzczMDU1OGQiLCJJbXBvcnRJZCI6IjEiLCJUaXRsZSI6IkdhbGF4eSBTIEFkdmFuY2UiLCJOb3RlIjpudWxsLCJIeXBlcmxpbmsiOm51bGwsIklzQ2hhbmdlZCI6ZmFsc2UsIklzTmV3IjpmYWxzZX0seyIkaWQiOiIxNjkiLCJEYXRlIjoiMjAxMi0wNS0yOVQyMzo1OTowMFoiLCJTdHlsZSI6eyIkaWQiOiIxNzAiLCJTaGFwZSI6NCwiQ29ubmVjdG9yTWFyZ2luIjp7IiRyZWYiOiI1NCJ9LCJDb25uZWN0b3JTdHlsZSI6eyIkaWQiOiIxNzEiLCJMaW5lQ29sb3IiOnsiJGlkIjoiMTcyIiwiJHR5cGUiOiJOTFJFLkNvbW1vbi5Eb20uU29saWRDb2xvckJydXNoLCBOTFJFLkNvbW1vbiIsIkNvbG9yIjp7IiRpZCI6IjE3MyIsIkEiOjI1NSwiUiI6MjEzLCJHIjoxNzcsIkIiOjE0OH19LCJMaW5lV2VpZ2h0IjowLjgsIkxpbmVUeXBlIjowLCJQYXJlbnRTdHlsZSI6eyIkcmVmIjoiNTUifX0sIklzQmVsb3dUaW1lYmFuZCI6ZmFsc2UsIkhpZGVEYXRlIjpmYWxzZSwiU2hhcGVTaXplIjozLCJTcGFjaW5nIjoyLjAsIlBhZGRpbmciOnsiJHJlZiI6IjU4In0sIlNoYXBlU3R5bGUiOnsiJGlkIjoiMTc0IiwiTWFyZ2luIjp7IiRyZWYiOiI2MCJ9LCJQYWRkaW5nIjp7IiRyZWYiOiI2MSJ9LCJCYWNrZ3JvdW5kIjp7IiRpZCI6IjE3NSIsIkNvbG9yIjp7IiRpZCI6IjE3NiIsIkEiOjI1NSwiUiI6MjQ3LCJHIjoxNTAsIkIiOjcwfX0sIklzVmlzaWJsZSI6dHJ1ZSwiV2lkdGgiOjguNjQwMDAwMzQzMzIyNzUzOSwiSGVpZ2h0IjoxNS4xMTk5OTk4ODU1NTkwODIsIkJvcmRlclN0eWxlIjp7IiRpZCI6IjE3NyIsIkxpbmVDb2xvciI6eyIkcmVmIjoiNjMifSwiTGluZVdlaWdodCI6MC4wLCJMaW5lVHlwZSI6MCwiUGFyZW50U3R5bGUiOnsiJHJlZiI6IjYyIn19LCJQYXJlbnRTdHlsZSI6eyIkcmVmIjoiNTkifX0sIlRpdGxlU3R5bGUiOnsiJGlkIjoiMTc4IiwiRm9udFNldHRpbmdzIjp7IiRpZCI6IjE3OSIsIkZvbnRTaXplIjoxMCwiRm9udE5hbWUiOiJDYWxpYnJp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4MCIsIkxpbmVDb2xvciI6bnVsbCwiTGluZVdlaWdodCI6MC4wLCJMaW5lVHlwZSI6MCwiUGFyZW50U3R5bGUiOm51bGx9LCJQYXJlbnRTdHlsZSI6eyIkcmVmIjoiNjUifX0sIkRhdGVTdHlsZSI6eyIkaWQiOiIxODEiLCJGb250U2V0dGluZ3MiOnsiJGlkIjoiMTgyIiwiRm9udFNpemUiOjg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ODMiLCJMaW5lQ29sb3IiOm51bGwsIkxpbmVXZWlnaHQiOjAuMCwiTGluZVR5cGUiOjAsIlBhcmVudFN0eWxlIjpudWxsfSwiUGFyZW50U3R5bGUiOnsiJHJlZiI6IjcyIn19LCJEYXRlRm9ybWF0Ijp7IiRyZWYiOiI3OSJ9LCJJc1Zpc2libGUiOnRydWUsIlBhcmVudFN0eWxlIjp7IiRyZWYiOiI1MyJ9fSwiUG9zaXRpb24iOnsiUmF0aW8iOjAuMzQ5MjE1MzIxNDgxOTYzNzEsIklzQ3VzdG9tIjp0cnVlfSwiRGF0ZUZvcm1hdCI6eyIkcmVmIjoiNzkifSwiSWQiOiIwY2ZmNTMwNi1mZmYzLTQ4YzItOWM4Zi05YTQ2YjZjNmIyZmIiLCJJbXBvcnRJZCI6IjEiLCJUaXRsZSI6IkdhbGF4eSBTIElJSSIsIk5vdGUiOm51bGwsIkh5cGVybGluayI6bnVsbCwiSXNDaGFuZ2VkIjpmYWxzZSwiSXNOZXciOmZhbHNlfSx7IiRpZCI6IjE4NCIsIkRhdGUiOiIyMDEyLTExLTAyVDIzOjU5OjAwWiIsIlN0eWxlIjp7IiRpZCI6IjE4NSIsIlNoYXBlIjo0LCJDb25uZWN0b3JNYXJnaW4iOnsiJHJlZiI6IjU0In0sIkNvbm5lY3RvclN0eWxlIjp7IiRpZCI6IjE4NiIsIkxpbmVDb2xvciI6eyIkaWQiOiIxODciLCIkdHlwZSI6Ik5MUkUuQ29tbW9uLkRvbS5Tb2xpZENvbG9yQnJ1c2gsIE5MUkUuQ29tbW9uIiwiQ29sb3IiOnsiJGlkIjoiMTg4IiwiQSI6MTI3LCJSIjoyNDcsIkciOjE1MCwiQiI6NzB9fSwiTGluZVdlaWdodCI6MC44LCJMaW5lVHlwZSI6MCwiUGFyZW50U3R5bGUiOnsiJHJlZiI6IjU1In19LCJJc0JlbG93VGltZWJhbmQiOnRydWUsIkhpZGVEYXRlIjpmYWxzZSwiU2hhcGVTaXplIjozLCJTcGFjaW5nIjoyLjAsIlBhZGRpbmciOnsiJHJlZiI6IjU4In0sIlNoYXBlU3R5bGUiOnsiJGlkIjoiMTg5IiwiTWFyZ2luIjp7IiRyZWYiOiI2MCJ9LCJQYWRkaW5nIjp7IiRyZWYiOiI2MSJ9LCJCYWNrZ3JvdW5kIjp7IiRpZCI6IjE5MCIsIkNvbG9yIjp7IiRpZCI6IjE5MSIsIkEiOjI1NSwiUiI6MjQ3LCJHIjoxNTAsIkIiOjcwfX0sIklzVmlzaWJsZSI6dHJ1ZSwiV2lkdGgiOjguNjQwMDAwMzQzMzIyNzUzOSwiSGVpZ2h0IjoxNS4xMTk5OTk4ODU1NTkwODIsIkJvcmRlclN0eWxlIjp7IiRpZCI6IjE5MiIsIkxpbmVDb2xvciI6eyIkcmVmIjoiNjMifSwiTGluZVdlaWdodCI6MC4wLCJMaW5lVHlwZSI6MCwiUGFyZW50U3R5bGUiOnsiJHJlZiI6IjYyIn19LCJQYXJlbnRTdHlsZSI6eyIkcmVmIjoiNTkifX0sIlRpdGxlU3R5bGUiOnsiJGlkIjoiMTkzIiwiRm9udFNldHRpbmdzIjp7IiRpZCI6IjE5NCIsIkZvbnRTaXplIjoxMCwiRm9udE5hbWUiOiJDYWxpYnJp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5NSIsIkxpbmVDb2xvciI6bnVsbCwiTGluZVdlaWdodCI6MC4wLCJMaW5lVHlwZSI6MCwiUGFyZW50U3R5bGUiOm51bGx9LCJQYXJlbnRTdHlsZSI6eyIkcmVmIjoiNjUifX0sIkRhdGVTdHlsZSI6eyIkaWQiOiIxOTYiLCJGb250U2V0dGluZ3MiOnsiJGlkIjoiMTk3IiwiRm9udFNpemUiOjg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OTgiLCJMaW5lQ29sb3IiOm51bGwsIkxpbmVXZWlnaHQiOjAuMCwiTGluZVR5cGUiOjAsIlBhcmVudFN0eWxlIjpudWxsfSwiUGFyZW50U3R5bGUiOnsiJHJlZiI6IjcyIn19LCJEYXRlRm9ybWF0Ijp7IiRyZWYiOiI3OSJ9LCJJc1Zpc2libGUiOnRydWUsIlBhcmVudFN0eWxlIjp7IiRyZWYiOiI1MyJ9fSwiUG9zaXRpb24iOnsiUmF0aW8iOjAuMzQ1MzMzNTIwODY1NzM0NzEsIklzQ3VzdG9tIjp0cnVlfSwiRGF0ZUZvcm1hdCI6eyIkcmVmIjoiNzkifSwiSWQiOiI3NTdiOGYyNy0xMzUzLTQ5ZjItOWExMy1iYjQwMjlmZDEyYjEiLCJJbXBvcnRJZCI6IjEiLCJUaXRsZSI6IkdhbGF4eSBTIElJSSBNaW5pIiwiTm90ZSI6bnVsbCwiSHlwZXJsaW5rIjpudWxsLCJJc0NoYW5nZWQiOmZhbHNlLCJJc05ldyI6ZmFsc2V9LHsiJGlkIjoiMTk5IiwiRGF0ZSI6IjIwMTMtMDItMTVUMjM6NTk6MDBaIiwiU3R5bGUiOnsiJGlkIjoiMjAwIiwiU2hhcGUiOjQsIkNvbm5lY3Rvck1hcmdpbiI6eyIkcmVmIjoiNTQifSwiQ29ubmVjdG9yU3R5bGUiOnsiJGlkIjoiMjAxIiwiTGluZUNvbG9yIjp7IiRpZCI6IjIwMiIsIiR0eXBlIjoiTkxSRS5Db21tb24uRG9tLlNvbGlkQ29sb3JCcnVzaCwgTkxSRS5Db21tb24iLCJDb2xvciI6eyIkaWQiOiIyMDMiLCJBIjoyNTUsIlIiOjE1NSwiRyI6MTg3LCJCIjo4OX19LCJMaW5lV2VpZ2h0IjowLjgsIkxpbmVUeXBlIjowLCJQYXJlbnRTdHlsZSI6eyIkcmVmIjoiNTUifX0sIklzQmVsb3dUaW1lYmFuZCI6ZmFsc2UsIkhpZGVEYXRlIjpmYWxzZSwiU2hhcGVTaXplIjozLCJTcGFjaW5nIjoyLjAsIlBhZGRpbmciOnsiJHJlZiI6IjU4In0sIlNoYXBlU3R5bGUiOnsiJGlkIjoiMjA0IiwiTWFyZ2luIjp7IiRyZWYiOiI2MCJ9LCJQYWRkaW5nIjp7IiRyZWYiOiI2MSJ9LCJCYWNrZ3JvdW5kIjp7IiRpZCI6IjIwNSIsIkNvbG9yIjp7IiRpZCI6IjIwNiIsIkEiOjI1NSwiUiI6MTU1LCJHIjoxODcsIkIiOjg5fX0sIklzVmlzaWJsZSI6dHJ1ZSwiV2lkdGgiOjguNjQwMDAwMzQzMzIyNzUzOSwiSGVpZ2h0IjoxNS4xMTk5OTk4ODU1NTkwODIsIkJvcmRlclN0eWxlIjp7IiRpZCI6IjIwNyIsIkxpbmVDb2xvciI6eyIkcmVmIjoiNjMifSwiTGluZVdlaWdodCI6MC4wLCJMaW5lVHlwZSI6MCwiUGFyZW50U3R5bGUiOnsiJHJlZiI6IjYyIn19LCJQYXJlbnRTdHlsZSI6eyIkcmVmIjoiNTkifX0sIlRpdGxlU3R5bGUiOnsiJGlkIjoiMjA4IiwiRm9udFNldHRpbmdzIjp7IiRpZCI6IjIwOSIsIkZvbnRTaXplIjoxMCwiRm9udE5hbWUiOiJDYWxpYnJp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xMCIsIkxpbmVDb2xvciI6bnVsbCwiTGluZVdlaWdodCI6MC4wLCJMaW5lVHlwZSI6MCwiUGFyZW50U3R5bGUiOm51bGx9LCJQYXJlbnRTdHlsZSI6eyIkcmVmIjoiNjUifX0sIkRhdGVTdHlsZSI6eyIkaWQiOiIyMTEiLCJGb250U2V0dGluZ3MiOnsiJGlkIjoiMjEyIiwiRm9udFNpemUiOjg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MTMiLCJMaW5lQ29sb3IiOm51bGwsIkxpbmVXZWlnaHQiOjAuMCwiTGluZVR5cGUiOjAsIlBhcmVudFN0eWxlIjpudWxsfSwiUGFyZW50U3R5bGUiOnsiJHJlZiI6IjcyIn19LCJEYXRlRm9ybWF0Ijp7IiRyZWYiOiI3OSJ9LCJJc1Zpc2libGUiOnRydWUsIlBhcmVudFN0eWxlIjp7IiRyZWYiOiI1MyJ9fSwiUG9zaXRpb24iOnsiUmF0aW8iOjAuMjg0NTkyNTk3ODY3MjM1NzMsIklzQ3VzdG9tIjp0cnVlfSwiRGF0ZUZvcm1hdCI6eyIkcmVmIjoiNzkifSwiSWQiOiI0MTA0NWQ0MC1iMmEwLTQwZTgtOTFiZi1hNjBhNGRkNWJlZTIiLCJJbXBvcnRJZCI6IjEiLCJUaXRsZSI6IkdhbGF4eSBTIElJIFBsdXMiLCJOb3RlIjpudWxsLCJIeXBlcmxpbmsiOm51bGwsIklzQ2hhbmdlZCI6ZmFsc2UsIklzTmV3IjpmYWxzZX0seyIkaWQiOiIyMTQiLCJEYXRlIjoiMjAxMy0wNC0yN1QyMzo1OTowMFoiLCJTdHlsZSI6eyIkaWQiOiIyMTUiLCJTaGFwZSI6NCwiQ29ubmVjdG9yTWFyZ2luIjp7IiRyZWYiOiI1NCJ9LCJDb25uZWN0b3JTdHlsZSI6eyIkaWQiOiIyMTYiLCJMaW5lQ29sb3IiOnsiJGlkIjoiMjE3IiwiJHR5cGUiOiJOTFJFLkNvbW1vbi5Eb20uU29saWRDb2xvckJydXNoLCBOTFJFLkNvbW1vbiIsIkNvbG9yIjp7IiRpZCI6IjIxOCIsIkEiOjI1NSwiUiI6NzUsIkciOjE3MiwiQiI6MTk4fX0sIkxpbmVXZWlnaHQiOjAuOCwiTGluZVR5cGUiOjAsIlBhcmVudFN0eWxlIjp7IiRyZWYiOiI1NSJ9fSwiSXNCZWxvd1RpbWViYW5kIjp0cnVlLCJIaWRlRGF0ZSI6ZmFsc2UsIlNoYXBlU2l6ZSI6MywiU3BhY2luZyI6Mi4wLCJQYWRkaW5nIjp7IiRyZWYiOiI1OCJ9LCJTaGFwZVN0eWxlIjp7IiRpZCI6IjIxOSIsIk1hcmdpbiI6eyIkcmVmIjoiNjAifSwiUGFkZGluZyI6eyIkcmVmIjoiNjEifSwiQmFja2dyb3VuZCI6eyIkaWQiOiIyMjAiLCJDb2xvciI6eyIkaWQiOiIyMjEiLCJBIjoyNTUsIlIiOjc1LCJHIjoxNzIsIkIiOjE5OH19LCJJc1Zpc2libGUiOnRydWUsIldpZHRoIjo4LjY0MDAwMDM0MzMyMjc1MzksIkhlaWdodCI6MTUuMTE5OTk5ODg1NTU5MDgyLCJCb3JkZXJTdHlsZSI6eyIkaWQiOiIyMjIiLCJMaW5lQ29sb3IiOnsiJHJlZiI6IjYzIn0sIkxpbmVXZWlnaHQiOjAuMCwiTGluZVR5cGUiOjAsIlBhcmVudFN0eWxlIjp7IiRyZWYiOiI2MiJ9fSwiUGFyZW50U3R5bGUiOnsiJHJlZiI6IjU5In19LCJUaXRsZVN0eWxlIjp7IiRpZCI6IjIyMyIsIkZvbnRTZXR0aW5ncyI6eyIkaWQiOiIyMjQiLCJGb250U2l6ZSI6MTAsIkZvbnROYW1lIjoiQ2FsaWJyaS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jUiLCJMaW5lQ29sb3IiOm51bGwsIkxpbmVXZWlnaHQiOjAuMCwiTGluZVR5cGUiOjAsIlBhcmVudFN0eWxlIjpudWxsfSwiUGFyZW50U3R5bGUiOnsiJHJlZiI6IjY1In19LCJEYXRlU3R5bGUiOnsiJGlkIjoiMjI2IiwiRm9udFNldHRpbmdzIjp7IiRpZCI6IjIyNyIsIkZvbnRTaXplIjo4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I4IiwiTGluZUNvbG9yIjpudWxsLCJMaW5lV2VpZ2h0IjowLjAsIkxpbmVUeXBlIjowLCJQYXJlbnRTdHlsZSI6bnVsbH0sIlBhcmVudFN0eWxlIjp7IiRyZWYiOiI3MiJ9fSwiRGF0ZUZvcm1hdCI6eyIkcmVmIjoiNzkifSwiSXNWaXNpYmxlIjp0cnVlLCJQYXJlbnRTdHlsZSI6eyIkcmVmIjoiNTMifX0sIlBvc2l0aW9uIjp7IlJhdGlvIjowLjI2NTEyMDIxNDI5NzQ0NzcsIklzQ3VzdG9tIjp0cnVlfSwiRGF0ZUZvcm1hdCI6eyIkcmVmIjoiNzkifSwiSWQiOiJlYTVmMzhlNS01NjIyLTQ0Y2UtYTc4Zi02OTJiNWE2N2QzY2MiLCJJbXBvcnRJZCI6IjEiLCJUaXRsZSI6IkdhbGF4eSBTNCIsIk5vdGUiOm51bGwsIkh5cGVybGluayI6bnVsbCwiSXNDaGFuZ2VkIjpmYWxzZSwiSXNOZXciOmZhbHNlfSx7IiRpZCI6IjIyOSIsIkRhdGUiOiIyMDEzLTA2LTIxVDIzOjU5OjAwWiIsIlN0eWxlIjp7IiRpZCI6IjIzMCIsIlNoYXBlIjo0LCJDb25uZWN0b3JNYXJnaW4iOnsiJHJlZiI6IjU0In0sIkNvbm5lY3RvclN0eWxlIjp7IiRpZCI6IjIzMSIsIkxpbmVDb2xvciI6eyIkaWQiOiIyMzIiLCIkdHlwZSI6Ik5MUkUuQ29tbW9uLkRvbS5Tb2xpZENvbG9yQnJ1c2gsIE5MUkUuQ29tbW9uIiwiQ29sb3IiOnsiJGlkIjoiMjMzIiwiQSI6MjU1LCJSIjo3NSwiRyI6MTcyLCJCIjoxOTh9fSwiTGluZVdlaWdodCI6MC44LCJMaW5lVHlwZSI6MCwiUGFyZW50U3R5bGUiOnsiJHJlZiI6IjU1In19LCJJc0JlbG93VGltZWJhbmQiOmZhbHNlLCJIaWRlRGF0ZSI6ZmFsc2UsIlNoYXBlU2l6ZSI6MywiU3BhY2luZyI6Mi4wLCJQYWRkaW5nIjp7IiRyZWYiOiI1OCJ9LCJTaGFwZVN0eWxlIjp7IiRpZCI6IjIzNCIsIk1hcmdpbiI6eyIkcmVmIjoiNjAifSwiUGFkZGluZyI6eyIkcmVmIjoiNjEifSwiQmFja2dyb3VuZCI6eyIkaWQiOiIyMzUiLCJDb2xvciI6eyIkaWQiOiIyMzYiLCJBIjoyNTUsIlIiOjc1LCJHIjoxNzIsIkIiOjE5OH19LCJJc1Zpc2libGUiOnRydWUsIldpZHRoIjo4LjY0MDAwMDM0MzMyMjc1MzksIkhlaWdodCI6MTUuMTE5OTk5ODg1NTU5MDgyLCJCb3JkZXJTdHlsZSI6eyIkaWQiOiIyMzciLCJMaW5lQ29sb3IiOnsiJHJlZiI6IjYzIn0sIkxpbmVXZWlnaHQiOjAuMCwiTGluZVR5cGUiOjAsIlBhcmVudFN0eWxlIjp7IiRyZWYiOiI2MiJ9fSwiUGFyZW50U3R5bGUiOnsiJHJlZiI6IjU5In19LCJUaXRsZVN0eWxlIjp7IiRpZCI6IjIzOCIsIkZvbnRTZXR0aW5ncyI6eyIkaWQiOiIyMzkiLCJGb250U2l6ZSI6MTAsIkZvbnROYW1lIjoiQ2FsaWJyaS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NDAiLCJMaW5lQ29sb3IiOm51bGwsIkxpbmVXZWlnaHQiOjAuMCwiTGluZVR5cGUiOjAsIlBhcmVudFN0eWxlIjpudWxsfSwiUGFyZW50U3R5bGUiOnsiJHJlZiI6IjY1In19LCJEYXRlU3R5bGUiOnsiJGlkIjoiMjQxIiwiRm9udFNldHRpbmdzIjp7IiRpZCI6IjI0MiIsIkZvbnRTaXplIjo4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QzIiwiTGluZUNvbG9yIjpudWxsLCJMaW5lV2VpZ2h0IjowLjAsIkxpbmVUeXBlIjowLCJQYXJlbnRTdHlsZSI6bnVsbH0sIlBhcmVudFN0eWxlIjp7IiRyZWYiOiI3MiJ9fSwiRGF0ZUZvcm1hdCI6eyIkcmVmIjoiNzkifSwiSXNWaXNpYmxlIjp0cnVlLCJQYXJlbnRTdHlsZSI6eyIkcmVmIjoiNTMifX0sIlBvc2l0aW9uIjp7IlJhdGlvIjowLjE5OTE4OTI2ODUxMjQ5MDM2LCJJc0N1c3RvbSI6dHJ1ZX0sIkRhdGVGb3JtYXQiOnsiJHJlZiI6Ijc5In0sIklkIjoiMWVmMWVjZjctYjlmNy00YzJmLTkwOGYtMGQxYWFhZjYwMjRmIiwiSW1wb3J0SWQiOiIxIiwiVGl0bGUiOiJHYWxheHkgUzQgQWN0aXZlIiwiTm90ZSI6bnVsbCwiSHlwZXJsaW5rIjpudWxsLCJJc0NoYW5nZWQiOmZhbHNlLCJJc05ldyI6ZmFsc2V9LHsiJGlkIjoiMjQ0IiwiRGF0ZSI6IjIwMTMtMDctMTVUMjM6NTk6MDBaIiwiU3R5bGUiOnsiJGlkIjoiMjQ1IiwiU2hhcGUiOjQsIkNvbm5lY3Rvck1hcmdpbiI6eyIkcmVmIjoiNTQifSwiQ29ubmVjdG9yU3R5bGUiOnsiJGlkIjoiMjQ2IiwiTGluZUNvbG9yIjp7IiRpZCI6IjI0NyIsIiR0eXBlIjoiTkxSRS5Db21tb24uRG9tLlNvbGlkQ29sb3JCcnVzaCwgTkxSRS5Db21tb24iLCJDb2xvciI6eyIkaWQiOiIyNDgiLCJBIjoyNTUsIlIiOjc1LCJHIjoxNzIsIkIiOjE5OH19LCJMaW5lV2VpZ2h0IjowLjgsIkxpbmVUeXBlIjowLCJQYXJlbnRTdHlsZSI6eyIkcmVmIjoiNTUifX0sIklzQmVsb3dUaW1lYmFuZCI6dHJ1ZSwiSGlkZURhdGUiOmZhbHNlLCJTaGFwZVNpemUiOjMsIlNwYWNpbmciOjIuMCwiUGFkZGluZyI6eyIkcmVmIjoiNTgifSwiU2hhcGVTdHlsZSI6eyIkaWQiOiIyNDkiLCJNYXJnaW4iOnsiJHJlZiI6IjYwIn0sIlBhZGRpbmciOnsiJHJlZiI6IjYxIn0sIkJhY2tncm91bmQiOnsiJGlkIjoiMjUwIiwiQ29sb3IiOnsiJGlkIjoiMjUxIiwiQSI6MjU1LCJSIjo3NSwiRyI6MTcyLCJCIjoxOTh9fSwiSXNWaXNpYmxlIjp0cnVlLCJXaWR0aCI6OC42NDAwMDAzNDMzMjI3NTM5LCJIZWlnaHQiOjE1LjExOTk5OTg4NTU1OTA4MiwiQm9yZGVyU3R5bGUiOnsiJGlkIjoiMjUyIiwiTGluZUNvbG9yIjp7IiRyZWYiOiI2MyJ9LCJMaW5lV2VpZ2h0IjowLjAsIkxpbmVUeXBlIjowLCJQYXJlbnRTdHlsZSI6eyIkcmVmIjoiNjIifX0sIlBhcmVudFN0eWxlIjp7IiRyZWYiOiI1OSJ9fSwiVGl0bGVTdHlsZSI6eyIkaWQiOiIyNTMiLCJGb250U2V0dGluZ3MiOnsiJGlkIjoiMjU0IiwiRm9udFNpemUiOjEwLCJGb250TmFtZSI6IkNhbGlicmkiLCJJc0JvbGQiOmZhbHN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U1IiwiTGluZUNvbG9yIjpudWxsLCJMaW5lV2VpZ2h0IjowLjAsIkxpbmVUeXBlIjowLCJQYXJlbnRTdHlsZSI6bnVsbH0sIlBhcmVudFN0eWxlIjp7IiRyZWYiOiI2NSJ9fSwiRGF0ZVN0eWxlIjp7IiRpZCI6IjI1NiIsIkZvbnRTZXR0aW5ncyI6eyIkaWQiOiIyNTciLCJGb250U2l6ZSI6O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1OCIsIkxpbmVDb2xvciI6bnVsbCwiTGluZVdlaWdodCI6MC4wLCJMaW5lVHlwZSI6MCwiUGFyZW50U3R5bGUiOm51bGx9LCJQYXJlbnRTdHlsZSI6eyIkcmVmIjoiNzIifX0sIkRhdGVGb3JtYXQiOnsiJHJlZiI6Ijc5In0sIklzVmlzaWJsZSI6dHJ1ZSwiUGFyZW50U3R5bGUiOnsiJHJlZiI6IjUzIn19LCJQb3NpdGlvbiI6eyJSYXRpbyI6MC4xOTYyMzU4NjE2MDE2NTI5MywiSXNDdXN0b20iOnRydWV9LCJEYXRlRm9ybWF0Ijp7IiRyZWYiOiI3OSJ9LCJJZCI6IjY5ZGZiZGQ0LTgxZjgtNDJhYi05MzQxLWUxZmRmNWFmOTM1ZiIsIkltcG9ydElkIjoiMSIsIlRpdGxlIjoiR2FsYXh5IFM0IE1pbmkiLCJOb3RlIjpudWxsLCJIeXBlcmxpbmsiOm51bGwsIklzQ2hhbmdlZCI6ZmFsc2UsIklzTmV3IjpmYWxzZX0seyIkaWQiOiIyNTkiLCJEYXRlIjoiMjAxNC0wNC0wMVQyMzo1OTowMFoiLCJTdHlsZSI6eyIkaWQiOiIyNjAiLCJTaGFwZSI6NCwiQ29ubmVjdG9yTWFyZ2luIjp7IiRyZWYiOiI1NCJ9LCJDb25uZWN0b3JTdHlsZSI6eyIkaWQiOiIyNjEiLCJMaW5lQ29sb3IiOnsiJGlkIjoiMjYyIiwiJHR5cGUiOiJOTFJFLkNvbW1vbi5Eb20uU29saWRDb2xvckJydXNoLCBOTFJFLkNvbW1vbiIsIkNvbG9yIjp7IiRpZCI6IjI2MyIsIkEiOjI1NSwiUiI6MjM4LCJHIjoyMzYsIkIiOjIyNX19LCJMaW5lV2VpZ2h0IjowLjgsIkxpbmVUeXBlIjowLCJQYXJlbnRTdHlsZSI6eyIkcmVmIjoiNTUifX0sIklzQmVsb3dUaW1lYmFuZCI6ZmFsc2UsIkhpZGVEYXRlIjpmYWxzZSwiU2hhcGVTaXplIjozLCJTcGFjaW5nIjoyLjAsIlBhZGRpbmciOnsiJHJlZiI6IjU4In0sIlNoYXBlU3R5bGUiOnsiJGlkIjoiMjY0IiwiTWFyZ2luIjp7IiRyZWYiOiI2MCJ9LCJQYWRkaW5nIjp7IiRyZWYiOiI2MSJ9LCJCYWNrZ3JvdW5kIjp7IiRpZCI6IjI2NSIsIkNvbG9yIjp7IiRpZCI6IjI2NiIsIkEiOjI1NSwiUiI6MjQ3LCJHIjoxNTAsIkIiOjcwfX0sIklzVmlzaWJsZSI6dHJ1ZSwiV2lkdGgiOjguNjQwMDAwMzQzMzIyNzUzOSwiSGVpZ2h0IjoxNS4xMTk5OTk4ODU1NTkwODIsIkJvcmRlclN0eWxlIjp7IiRpZCI6IjI2NyIsIkxpbmVDb2xvciI6eyIkcmVmIjoiNjMifSwiTGluZVdlaWdodCI6MC4wLCJMaW5lVHlwZSI6MCwiUGFyZW50U3R5bGUiOnsiJHJlZiI6IjYyIn19LCJQYXJlbnRTdHlsZSI6eyIkcmVmIjoiNTkifX0sIlRpdGxlU3R5bGUiOnsiJGlkIjoiMjY4IiwiRm9udFNldHRpbmdzIjp7IiRpZCI6IjI2OSIsIkZvbnRTaXplIjoxMCwiRm9udE5hbWUiOiJDYWxpYnJp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3MCIsIkxpbmVDb2xvciI6bnVsbCwiTGluZVdlaWdodCI6MC4wLCJMaW5lVHlwZSI6MCwiUGFyZW50U3R5bGUiOm51bGx9LCJQYXJlbnRTdHlsZSI6eyIkcmVmIjoiNjUifX0sIkRhdGVTdHlsZSI6eyIkaWQiOiIyNzEiLCJGb250U2V0dGluZ3MiOnsiJGlkIjoiMjcyIiwiRm9udFNpemUiOjg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zMiLCJMaW5lQ29sb3IiOm51bGwsIkxpbmVXZWlnaHQiOjAuMCwiTGluZVR5cGUiOjAsIlBhcmVudFN0eWxlIjpudWxsfSwiUGFyZW50U3R5bGUiOnsiJHJlZiI6IjcyIn19LCJEYXRlRm9ybWF0Ijp7IiRyZWYiOiI3OSJ9LCJJc1Zpc2libGUiOnRydWUsIlBhcmVudFN0eWxlIjp7IiRyZWYiOiI1MyJ9fSwiUG9zaXRpb24iOnsiUmF0aW8iOjAuNDAxNTYzOTE3NTYwMzQxOTMsIklzQ3VzdG9tIjp0cnVlfSwiRGF0ZUZvcm1hdCI6eyIkcmVmIjoiNzkifSwiSWQiOiIzZTM4YzZiNS0xN2Y3LTQ5YTAtYWY3Yi02NDc4ODFmNjBjMmUiLCJJbXBvcnRJZCI6IjEiLCJUaXRsZSI6IkdhbGF4eSBTIElJSSBOZW8iLCJOb3RlIjpudWxsLCJIeXBlcmxpbmsiOm51bGwsIklzQ2hhbmdlZCI6ZmFsc2UsIklzTmV3IjpmYWxzZX0seyIkaWQiOiIyNzQiLCJEYXRlIjoiMjAxNC0wNC0xMVQyMzo1OTowMFoiLCJTdHlsZSI6eyIkaWQiOiIyNzUiLCJTaGFwZSI6NCwiQ29ubmVjdG9yTWFyZ2luIjp7IiRyZWYiOiI1NCJ9LCJDb25uZWN0b3JTdHlsZSI6eyIkaWQiOiIyNzYiLCJMaW5lQ29sb3IiOnsiJGlkIjoiMjc3IiwiJHR5cGUiOiJOTFJFLkNvbW1vbi5Eb20uU29saWRDb2xvckJydXNoLCBOTFJFLkNvbW1vbiIsIkNvbG9yIjp7IiRpZCI6IjI3OCIsIkEiOjEyNywiUiI6MjM4LCJHIjoyMzYsIkIiOjIyNX19LCJMaW5lV2VpZ2h0IjoxLjAsIkxpbmVUeXBlIjowLCJQYXJlbnRTdHlsZSI6eyIkcmVmIjoiNTUifX0sIklzQmVsb3dUaW1lYmFuZCI6dHJ1ZSwiSGlkZURhdGUiOmZhbHNlLCJTaGFwZVNpemUiOjMsIlNwYWNpbmciOjIuMCwiUGFkZGluZyI6eyIkcmVmIjoiNTgifSwiU2hhcGVTdHlsZSI6eyIkaWQiOiIyNzkiLCJNYXJnaW4iOnsiJHJlZiI6IjYwIn0sIlBhZGRpbmciOnsiJHJlZiI6IjYxIn0sIkJhY2tncm91bmQiOnsiJGlkIjoiMjgwIiwiQ29sb3IiOnsiJGlkIjoiMjgxIiwiQSI6MjU1LCJSIjoyMzgsIkciOjIzNiwiQiI6MjI1fX0sIklzVmlzaWJsZSI6dHJ1ZSwiV2lkdGgiOjguNjQwMDAwMzQzMzIyNzUzOSwiSGVpZ2h0IjoxNS4xMTk5OTk4ODU1NTkwODIsIkJvcmRlclN0eWxlIjp7IiRpZCI6IjI4MiIsIkxpbmVDb2xvciI6eyIkcmVmIjoiNjMifSwiTGluZVdlaWdodCI6MC4wLCJMaW5lVHlwZSI6MCwiUGFyZW50U3R5bGUiOnsiJHJlZiI6IjYyIn19LCJQYXJlbnRTdHlsZSI6eyIkcmVmIjoiNTkifX0sIlRpdGxlU3R5bGUiOnsiJGlkIjoiMjgzIiwiRm9udFNldHRpbmdzIjp7IiRpZCI6IjI4NCIsIkZvbnRTaXplIjoxMCwiRm9udE5hbWUiOiJDYWxpYnJp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4NSIsIkxpbmVDb2xvciI6bnVsbCwiTGluZVdlaWdodCI6MC4wLCJMaW5lVHlwZSI6MCwiUGFyZW50U3R5bGUiOm51bGx9LCJQYXJlbnRTdHlsZSI6eyIkcmVmIjoiNjUifX0sIkRhdGVTdHlsZSI6eyIkaWQiOiIyODYiLCJGb250U2V0dGluZ3MiOnsiJGlkIjoiMjg3IiwiRm9udFNpemUiOjg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ODgiLCJMaW5lQ29sb3IiOm51bGwsIkxpbmVXZWlnaHQiOjAuMCwiTGluZVR5cGUiOjAsIlBhcmVudFN0eWxlIjpudWxsfSwiUGFyZW50U3R5bGUiOnsiJHJlZiI6IjcyIn19LCJEYXRlRm9ybWF0Ijp7IiRyZWYiOiI3OSJ9LCJJc1Zpc2libGUiOnRydWUsIlBhcmVudFN0eWxlIjp7IiRyZWYiOiI1MyJ9fSwiUG9zaXRpb24iOnsiUmF0aW8iOjAuMTcwMDc3NTg3NjQ1NzMwODYsIklzQ3VzdG9tIjpmYWxzZX0sIkRhdGVGb3JtYXQiOnsiJHJlZiI6Ijc5In0sIklkIjoiNmI1YzhmNGEtYmJjNi00ZDM1LTg0YzQtYzVmMjZmMDQ5YjM4IiwiSW1wb3J0SWQiOiIxIiwiVGl0bGUiOiJHYWxheHkgUzUiLCJOb3RlIjpudWxsLCJIeXBlcmxpbmsiOm51bGwsIklzQ2hhbmdlZCI6ZmFsc2UsIklzTmV3IjpmYWxzZX0seyIkaWQiOiIyODkiLCJEYXRlIjoiMjAxNC0wNi0wNFQyMzo1OTowMFoiLCJTdHlsZSI6eyIkaWQiOiIyOTAiLCJTaGFwZSI6NCwiQ29ubmVjdG9yTWFyZ2luIjp7IiRyZWYiOiI1NCJ9LCJDb25uZWN0b3JTdHlsZSI6eyIkaWQiOiIyOTEiLCJMaW5lQ29sb3IiOnsiJGlkIjoiMjkyIiwiJHR5cGUiOiJOTFJFLkNvbW1vbi5Eb20uU29saWRDb2xvckJydXNoLCBOTFJFLkNvbW1vbiIsIkNvbG9yIjp7IiRpZCI6IjI5MyIsIkEiOjEyNywiUiI6MjU1LCJHIjoyNTUsIkIiOjI1NX19LCJMaW5lV2VpZ2h0IjoxLjAsIkxpbmVUeXBlIjowLCJQYXJlbnRTdHlsZSI6eyIkcmVmIjoiNTUifX0sIklzQmVsb3dUaW1lYmFuZCI6ZmFsc2UsIkhpZGVEYXRlIjpmYWxzZSwiU2hhcGVTaXplIjozLCJTcGFjaW5nIjoyLjAsIlBhZGRpbmciOnsiJHJlZiI6IjU4In0sIlNoYXBlU3R5bGUiOnsiJGlkIjoiMjk0IiwiTWFyZ2luIjp7IiRyZWYiOiI2MCJ9LCJQYWRkaW5nIjp7IiRyZWYiOiI2MSJ9LCJCYWNrZ3JvdW5kIjp7IiRpZCI6IjI5NSIsIkNvbG9yIjp7IiRpZCI6IjI5NiIsIkEiOjI1NSwiUiI6MjU1LCJHIjoyNTUsIkIiOjI1NX19LCJJc1Zpc2libGUiOnRydWUsIldpZHRoIjo4LjY0MDAwMDM0MzMyMjc1MzksIkhlaWdodCI6MTUuMTE5OTk5ODg1NTU5MDgyLCJCb3JkZXJTdHlsZSI6eyIkaWQiOiIyOTciLCJMaW5lQ29sb3IiOnsiJHJlZiI6IjYzIn0sIkxpbmVXZWlnaHQiOjAuMCwiTGluZVR5cGUiOjAsIlBhcmVudFN0eWxlIjp7IiRyZWYiOiI2MiJ9fSwiUGFyZW50U3R5bGUiOnsiJHJlZiI6IjU5In19LCJUaXRsZVN0eWxlIjp7IiRpZCI6IjI5OCIsIkZvbnRTZXR0aW5ncyI6eyIkaWQiOiIyOTkiLCJGb250U2l6ZSI6MTAsIkZvbnROYW1lIjoiQ2FsaWJyaS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zMDAiLCJMaW5lQ29sb3IiOm51bGwsIkxpbmVXZWlnaHQiOjAuMCwiTGluZVR5cGUiOjAsIlBhcmVudFN0eWxlIjpudWxsfSwiUGFyZW50U3R5bGUiOnsiJHJlZiI6IjY1In19LCJEYXRlU3R5bGUiOnsiJGlkIjoiMzAxIiwiRm9udFNldHRpbmdzIjp7IiRpZCI6IjMwMiIsIkZvbnRTaXplIjo4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Az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RhdGVGb3JtYXQiOnsiJHJlZiI6Ijc5In0sIklkIjoiZDE2NzQ2NzYtNTY4ZC00M2YxLWE5YzEtOTZmNjA2MDBkZTJjIiwiSW1wb3J0SWQiOiIxIiwiVGl0bGUiOiJHYWxheHkgUzUgQWN0aXZlIiwiTm90ZSI6bnVsbCwiSHlwZXJsaW5rIjpudWxsLCJJc0NoYW5nZWQiOmZhbHNlLCJJc05ldyI6ZmFsc2V9LHsiJGlkIjoiMzA0IiwiRGF0ZSI6IjIwMTQtMDctMDFUMjM6NTk6MDBaIiwiU3R5bGUiOnsiJGlkIjoiMzA1IiwiU2hhcGUiOjQsIkNvbm5lY3Rvck1hcmdpbiI6eyIkcmVmIjoiNTQifSwiQ29ubmVjdG9yU3R5bGUiOnsiJGlkIjoiMzA2IiwiTGluZUNvbG9yIjp7IiRpZCI6IjMwNyIsIiR0eXBlIjoiTkxSRS5Db21tb24uRG9tLlNvbGlkQ29sb3JCcnVzaCwgTkxSRS5Db21tb24iLCJDb2xvciI6eyIkaWQiOiIzMDgiLCJBIjoyNTUsIlIiOjIzOCwiRyI6MjM2LCJCIjoyMjV9fSwiTGluZVdlaWdodCI6MC44LCJMaW5lVHlwZSI6MCwiUGFyZW50U3R5bGUiOnsiJHJlZiI6IjU1In19LCJJc0JlbG93VGltZWJhbmQiOnRydWUsIkhpZGVEYXRlIjpmYWxzZSwiU2hhcGVTaXplIjozLCJTcGFjaW5nIjoyLjAsIlBhZGRpbmciOnsiJHJlZiI6IjU4In0sIlNoYXBlU3R5bGUiOnsiJGlkIjoiMzA5IiwiTWFyZ2luIjp7IiRyZWYiOiI2MCJ9LCJQYWRkaW5nIjp7IiRyZWYiOiI2MSJ9LCJCYWNrZ3JvdW5kIjp7IiRpZCI6IjMxMCIsIkNvbG9yIjp7IiRpZCI6IjMxMSIsIkEiOjI1NSwiUiI6MjM4LCJHIjoyMzYsIkIiOjIyNX19LCJJc1Zpc2libGUiOnRydWUsIldpZHRoIjo4LjY0MDAwMDM0MzMyMjc1MzksIkhlaWdodCI6MTUuMTE5OTk5ODg1NTU5MDgyLCJCb3JkZXJTdHlsZSI6eyIkaWQiOiIzMTIiLCJMaW5lQ29sb3IiOnsiJHJlZiI6IjYzIn0sIkxpbmVXZWlnaHQiOjAuMCwiTGluZVR5cGUiOjAsIlBhcmVudFN0eWxlIjp7IiRyZWYiOiI2MiJ9fSwiUGFyZW50U3R5bGUiOnsiJHJlZiI6IjU5In19LCJUaXRsZVN0eWxlIjp7IiRpZCI6IjMxMyIsIkZvbnRTZXR0aW5ncyI6eyIkaWQiOiIzMTQiLCJGb250U2l6ZSI6MTAsIkZvbnROYW1lIjoiQ2FsaWJyaS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zMTUiLCJMaW5lQ29sb3IiOm51bGwsIkxpbmVXZWlnaHQiOjAuMCwiTGluZVR5cGUiOjAsIlBhcmVudFN0eWxlIjpudWxsfSwiUGFyZW50U3R5bGUiOnsiJHJlZiI6IjY1In19LCJEYXRlU3R5bGUiOnsiJGlkIjoiMzE2IiwiRm9udFNldHRpbmdzIjp7IiRpZCI6IjMxNyIsIkZvbnRTaXplIjo4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E4IiwiTGluZUNvbG9yIjpudWxsLCJMaW5lV2VpZ2h0IjowLjAsIkxpbmVUeXBlIjowLCJQYXJlbnRTdHlsZSI6bnVsbH0sIlBhcmVudFN0eWxlIjp7IiRyZWYiOiI3MiJ9fSwiRGF0ZUZvcm1hdCI6eyIkcmVmIjoiNzkifSwiSXNWaXNpYmxlIjp0cnVlLCJQYXJlbnRTdHlsZSI6eyIkcmVmIjoiNTMifX0sIlBvc2l0aW9uIjp7IlJhdGlvIjowLjE5NjMyOTc1MDI0OTQxNTI2LCJJc0N1c3RvbSI6dHJ1ZX0sIkRhdGVGb3JtYXQiOnsiJHJlZiI6Ijc5In0sIklkIjoiOGU5YzdiZjgtZGQxMy00NzI5LWEyNDctMGVhMzM5YTk0NGJlIiwiSW1wb3J0SWQiOiIxIiwiVGl0bGUiOiJHYWxheHkgUzUgTWluaSIsIk5vdGUiOm51bGwsIkh5cGVybGluayI6bnVsbCwiSXNDaGFuZ2VkIjpmYWxzZSwiSXNOZXciOmZhbHNlfSx7IiRpZCI6IjMxOSIsIkRhdGUiOiIyMDE0LTExLTE1VDIzOjU5OjAwWiIsIlN0eWxlIjp7IiRpZCI6IjMyMCIsIlNoYXBlIjo0LCJDb25uZWN0b3JNYXJnaW4iOnsiJHJlZiI6IjU0In0sIkNvbm5lY3RvclN0eWxlIjp7IiRpZCI6IjMyMSIsIkxpbmVDb2xvciI6eyIkaWQiOiIzMjIiLCIkdHlwZSI6Ik5MUkUuQ29tbW9uLkRvbS5Tb2xpZENvbG9yQnJ1c2gsIE5MUkUuQ29tbW9uIiwiQ29sb3IiOnsiJGlkIjoiMzIzIiwiQSI6MTI3LCJSIjoyMzgsIkciOjIzNiwiQiI6MjI1fX0sIkxpbmVXZWlnaHQiOjAuOCwiTGluZVR5cGUiOjAsIlBhcmVudFN0eWxlIjp7IiRyZWYiOiI1NSJ9fSwiSXNCZWxvd1RpbWViYW5kIjpmYWxzZSwiSGlkZURhdGUiOmZhbHNlLCJTaGFwZVNpemUiOjMsIlNwYWNpbmciOjIuMCwiUGFkZGluZyI6eyIkcmVmIjoiNTgifSwiU2hhcGVTdHlsZSI6eyIkaWQiOiIzMjQiLCJNYXJnaW4iOnsiJHJlZiI6IjYwIn0sIlBhZGRpbmciOnsiJHJlZiI6IjYxIn0sIkJhY2tncm91bmQiOnsiJGlkIjoiMzI1IiwiQ29sb3IiOnsiJGlkIjoiMzI2IiwiQSI6MjU1LCJSIjoyMzgsIkciOjIzNiwiQiI6MjI1fX0sIklzVmlzaWJsZSI6dHJ1ZSwiV2lkdGgiOjguNjQwMDAwMzQzMzIyNzUzOSwiSGVpZ2h0IjoxNS4xMTk5OTk4ODU1NTkwODIsIkJvcmRlclN0eWxlIjp7IiRpZCI6IjMyNyIsIkxpbmVDb2xvciI6eyIkcmVmIjoiNjMifSwiTGluZVdlaWdodCI6MC4wLCJMaW5lVHlwZSI6MCwiUGFyZW50U3R5bGUiOnsiJHJlZiI6IjYyIn19LCJQYXJlbnRTdHlsZSI6eyIkcmVmIjoiNTkifX0sIlRpdGxlU3R5bGUiOnsiJGlkIjoiMzI4IiwiRm9udFNldHRpbmdzIjp7IiRpZCI6IjMyOSIsIkZvbnRTaXplIjoxMCwiRm9udE5hbWUiOiJDYWxpYnJp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MzMCIsIkxpbmVDb2xvciI6bnVsbCwiTGluZVdlaWdodCI6MC4wLCJMaW5lVHlwZSI6MCwiUGFyZW50U3R5bGUiOm51bGx9LCJQYXJlbnRTdHlsZSI6eyIkcmVmIjoiNjUifX0sIkRhdGVTdHlsZSI6eyIkaWQiOiIzMzEiLCJGb250U2V0dGluZ3MiOnsiJGlkIjoiMzMyIiwiRm9udFNpemUiOjg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zMzMiLCJMaW5lQ29sb3IiOm51bGwsIkxpbmVXZWlnaHQiOjAuMCwiTGluZVR5cGUiOjAsIlBhcmVudFN0eWxlIjpudWxsfSwiUGFyZW50U3R5bGUiOnsiJHJlZiI6IjcyIn19LCJEYXRlRm9ybWF0Ijp7IiRyZWYiOiI3OSJ9LCJJc1Zpc2libGUiOnRydWUsIlBhcmVudFN0eWxlIjp7IiRyZWYiOiI1MyJ9fSwiUG9zaXRpb24iOnsiUmF0aW8iOjAuMTk5MDM3MjI2OTI0MTg5ODIsIklzQ3VzdG9tIjp0cnVlfSwiRGF0ZUZvcm1hdCI6eyIkcmVmIjoiNzkifSwiSWQiOiJmYTRkN2Y0Ni1mOGRkLTRiNzctYjlkNS0zMGIyNmZmMDljMWUiLCJJbXBvcnRJZCI6IjEiLCJUaXRsZSI6IkdhbGF4eSBTNSBQbHVzIiwiTm90ZSI6bnVsbCwiSHlwZXJsaW5rIjpudWxsLCJJc0NoYW5nZWQiOmZhbHNlLCJJc05ldyI6ZmFsc2V9LHsiJGlkIjoiMzM0IiwiRGF0ZSI6IjIwMTUtMDQtMTBUMjM6NTk6MDBaIiwiU3R5bGUiOnsiJGlkIjoiMzM1IiwiU2hhcGUiOjQsIkNvbm5lY3Rvck1hcmdpbiI6eyIkcmVmIjoiNTQifSwiQ29ubmVjdG9yU3R5bGUiOnsiJGlkIjoiMzM2IiwiTGluZUNvbG9yIjp7IiRpZCI6IjMzNyIsIiR0eXBlIjoiTkxSRS5Db21tb24uRG9tLlNvbGlkQ29sb3JCcnVzaCwgTkxSRS5Db21tb24iLCJDb2xvciI6eyIkaWQiOiIzMzgiLCJBIjoxMjcsIlIiOjEyOCwiRyI6MTAwLCJCIjoxNjJ9fSwiTGluZVdlaWdodCI6MC44LCJMaW5lVHlwZSI6MCwiUGFyZW50U3R5bGUiOnsiJHJlZiI6IjU1In19LCJJc0JlbG93VGltZWJhbmQiOnRydWUsIkhpZGVEYXRlIjpmYWxzZSwiU2hhcGVTaXplIjozLCJTcGFjaW5nIjoyLjAsIlBhZGRpbmciOnsiJHJlZiI6IjU4In0sIlNoYXBlU3R5bGUiOnsiJGlkIjoiMzM5IiwiTWFyZ2luIjp7IiRyZWYiOiI2MCJ9LCJQYWRkaW5nIjp7IiRyZWYiOiI2MSJ9LCJCYWNrZ3JvdW5kIjp7IiRpZCI6IjM0MCIsIkNvbG9yIjp7IiRpZCI6IjM0MSIsIkEiOjI1NSwiUiI6MTI4LCJHIjoxMDAsIkIiOjE2Mn19LCJJc1Zpc2libGUiOnRydWUsIldpZHRoIjo4LjY0MDAwMDM0MzMyMjc1MzksIkhlaWdodCI6MTUuMTE5OTk5ODg1NTU5MDgyLCJCb3JkZXJTdHlsZSI6eyIkaWQiOiIzNDIiLCJMaW5lQ29sb3IiOnsiJHJlZiI6IjYzIn0sIkxpbmVXZWlnaHQiOjAuMCwiTGluZVR5cGUiOjAsIlBhcmVudFN0eWxlIjp7IiRyZWYiOiI2MiJ9fSwiUGFyZW50U3R5bGUiOnsiJHJlZiI6IjU5In19LCJUaXRsZVN0eWxlIjp7IiRpZCI6IjM0MyIsIkZvbnRTZXR0aW5ncyI6eyIkaWQiOiIzNDQiLCJGb250U2l6ZSI6MTAsIkZvbnROYW1lIjoiQ2FsaWJyaS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zNDUiLCJMaW5lQ29sb3IiOm51bGwsIkxpbmVXZWlnaHQiOjAuMCwiTGluZVR5cGUiOjAsIlBhcmVudFN0eWxlIjpudWxsfSwiUGFyZW50U3R5bGUiOnsiJHJlZiI6IjY1In19LCJEYXRlU3R5bGUiOnsiJGlkIjoiMzQ2IiwiRm9udFNldHRpbmdzIjp7IiRpZCI6IjM0NyIsIkZvbnRTaXplIjo4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Q4IiwiTGluZUNvbG9yIjpudWxsLCJMaW5lV2VpZ2h0IjowLjAsIkxpbmVUeXBlIjowLCJQYXJlbnRTdHlsZSI6bnVsbH0sIlBhcmVudFN0eWxlIjp7IiRyZWYiOiI3MiJ9fSwiRGF0ZUZvcm1hdCI6eyIkcmVmIjoiNzkifSwiSXNWaXNpYmxlIjp0cnVlLCJQYXJlbnRTdHlsZSI6eyIkcmVmIjoiNTMifX0sIlBvc2l0aW9uIjp7IlJhdGlvIjowLjI2NTEyMDA2MzU5MzM1ODE2LCJJc0N1c3RvbSI6dHJ1ZX0sIkRhdGVGb3JtYXQiOnsiJHJlZiI6Ijc5In0sIklkIjoiNDVkMzU0ZDMtOTI1OC00ZTU1LTgyOWQtMDhkZTBhOTExODlhIiwiSW1wb3J0SWQiOiIxIiwiVGl0bGUiOiJHYWxheHkgUzYgLyBTNiBFZGdlIiwiTm90ZSI6bnVsbCwiSHlwZXJsaW5rIjpudWxsLCJJc0NoYW5nZWQiOmZhbHNlLCJJc05ldyI6ZmFsc2V9LHsiJGlkIjoiMzQ5IiwiRGF0ZSI6IjIwMTUtMDYtMTJUMjM6NTk6MDBaIiwiU3R5bGUiOnsiJGlkIjoiMzUwIiwiU2hhcGUiOjQsIkNvbm5lY3Rvck1hcmdpbiI6eyIkcmVmIjoiNTQifSwiQ29ubmVjdG9yU3R5bGUiOnsiJGlkIjoiMzUxIiwiTGluZUNvbG9yIjp7IiRpZCI6IjM1MiIsIiR0eXBlIjoiTkxSRS5Db21tb24uRG9tLlNvbGlkQ29sb3JCcnVzaCwgTkxSRS5Db21tb24iLCJDb2xvciI6eyIkaWQiOiIzNTMiLCJBIjoxMjcsIlIiOjEyOCwiRyI6MTAwLCJCIjoxNjJ9fSwiTGluZVdlaWdodCI6MC44LCJMaW5lVHlwZSI6MCwiUGFyZW50U3R5bGUiOnsiJHJlZiI6IjU1In19LCJJc0JlbG93VGltZWJhbmQiOmZhbHNlLCJIaWRlRGF0ZSI6ZmFsc2UsIlNoYXBlU2l6ZSI6MywiU3BhY2luZyI6Mi4wLCJQYWRkaW5nIjp7IiRyZWYiOiI1OCJ9LCJTaGFwZVN0eWxlIjp7IiRpZCI6IjM1NCIsIk1hcmdpbiI6eyIkcmVmIjoiNjAifSwiUGFkZGluZyI6eyIkcmVmIjoiNjEifSwiQmFja2dyb3VuZCI6eyIkaWQiOiIzNTUiLCJDb2xvciI6eyIkaWQiOiIzNTYiLCJBIjoyNTUsIlIiOjEyOCwiRyI6MTAwLCJCIjoxNjJ9fSwiSXNWaXNpYmxlIjp0cnVlLCJXaWR0aCI6OC42NDAwMDAzNDMzMjI3NTM5LCJIZWlnaHQiOjE1LjExOTk5OTg4NTU1OTA4MiwiQm9yZGVyU3R5bGUiOnsiJGlkIjoiMzU3IiwiTGluZUNvbG9yIjp7IiRyZWYiOiI2MyJ9LCJMaW5lV2VpZ2h0IjowLjAsIkxpbmVUeXBlIjowLCJQYXJlbnRTdHlsZSI6eyIkcmVmIjoiNjIifX0sIlBhcmVudFN0eWxlIjp7IiRyZWYiOiI1OSJ9fSwiVGl0bGVTdHlsZSI6eyIkaWQiOiIzNTgiLCJGb250U2V0dGluZ3MiOnsiJGlkIjoiMzU5IiwiRm9udFNpemUiOjEwLCJGb250TmFtZSI6IkNhbGlicmkiLCJJc0JvbGQiOmZhbHN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zYwIiwiTGluZUNvbG9yIjpudWxsLCJMaW5lV2VpZ2h0IjowLjAsIkxpbmVUeXBlIjowLCJQYXJlbnRTdHlsZSI6bnVsbH0sIlBhcmVudFN0eWxlIjp7IiRyZWYiOiI2NSJ9fSwiRGF0ZVN0eWxlIjp7IiRpZCI6IjM2MSIsIkZvbnRTZXR0aW5ncyI6eyIkaWQiOiIzNjIiLCJGb250U2l6ZSI6O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M2MyIsIkxpbmVDb2xvciI6bnVsbCwiTGluZVdlaWdodCI6MC4wLCJMaW5lVHlwZSI6MCwiUGFyZW50U3R5bGUiOm51bGx9LCJQYXJlbnRTdHlsZSI6eyIkcmVmIjoiNzIifX0sIkRhdGVGb3JtYXQiOnsiJHJlZiI6Ijc5In0sIklzVmlzaWJsZSI6dHJ1ZSwiUGFyZW50U3R5bGUiOnsiJHJlZiI6IjUzIn19LCJQb3NpdGlvbiI6eyJSYXRpbyI6MC4yNzEwMjg4NzE4ODk0Njc2MiwiSXNDdXN0b20iOnRydWV9LCJEYXRlRm9ybWF0Ijp7IiRyZWYiOiI3OSJ9LCJJZCI6IjE1NTE4MTllLTBlNWUtNDViZS04NmFkLTI0MzZmYjhlOWVjYyIsIkltcG9ydElkIjoiMSIsIlRpdGxlIjoiR2FsYXh5IFM2IEFjdGl2ZSIsIk5vdGUiOm51bGwsIkh5cGVybGluayI6bnVsbCwiSXNDaGFuZ2VkIjpmYWxzZSwiSXNOZXciOmZhbHNlfSx7IiRpZCI6IjM2NCIsIkRhdGUiOiIyMDE1LTA4LTE1VDIzOjU5OjAwWiIsIlN0eWxlIjp7IiRpZCI6IjM2NSIsIlNoYXBlIjo0LCJDb25uZWN0b3JNYXJnaW4iOnsiJHJlZiI6IjU0In0sIkNvbm5lY3RvclN0eWxlIjp7IiRpZCI6IjM2NiIsIkxpbmVDb2xvciI6eyIkaWQiOiIzNjciLCIkdHlwZSI6Ik5MUkUuQ29tbW9uLkRvbS5Tb2xpZENvbG9yQnJ1c2gsIE5MUkUuQ29tbW9uIiwiQ29sb3IiOnsiJGlkIjoiMzY4IiwiQSI6MTI3LCJSIjoxMjgsIkciOjEwMCwiQiI6MTYyfX0sIkxpbmVXZWlnaHQiOjAuOCwiTGluZVR5cGUiOjAsIlBhcmVudFN0eWxlIjp7IiRyZWYiOiI1NSJ9fSwiSXNCZWxvd1RpbWViYW5kIjp0cnVlLCJIaWRlRGF0ZSI6ZmFsc2UsIlNoYXBlU2l6ZSI6MywiU3BhY2luZyI6Mi4wLCJQYWRkaW5nIjp7IiRyZWYiOiI1OCJ9LCJTaGFwZVN0eWxlIjp7IiRpZCI6IjM2OSIsIk1hcmdpbiI6eyIkcmVmIjoiNjAifSwiUGFkZGluZyI6eyIkcmVmIjoiNjEifSwiQmFja2dyb3VuZCI6eyIkaWQiOiIzNzAiLCJDb2xvciI6eyIkaWQiOiIzNzEiLCJBIjoyNTUsIlIiOjEyOCwiRyI6MTAwLCJCIjoxNjJ9fSwiSXNWaXNpYmxlIjp0cnVlLCJXaWR0aCI6OC42NDAwMDAzNDMzMjI3NTM5LCJIZWlnaHQiOjE1LjExOTk5OTg4NTU1OTA4MiwiQm9yZGVyU3R5bGUiOnsiJGlkIjoiMzcyIiwiTGluZUNvbG9yIjp7IiRyZWYiOiI2MyJ9LCJMaW5lV2VpZ2h0IjowLjAsIkxpbmVUeXBlIjowLCJQYXJlbnRTdHlsZSI6eyIkcmVmIjoiNjIifX0sIlBhcmVudFN0eWxlIjp7IiRyZWYiOiI1OSJ9fSwiVGl0bGVTdHlsZSI6eyIkaWQiOiIzNzMiLCJGb250U2V0dGluZ3MiOnsiJGlkIjoiMzc0IiwiRm9udFNpemUiOjEwLCJGb250TmFtZSI6IkNhbGlicmkiLCJJc0JvbGQiOmZhbHN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zc1IiwiTGluZUNvbG9yIjpudWxsLCJMaW5lV2VpZ2h0IjowLjAsIkxpbmVUeXBlIjowLCJQYXJlbnRTdHlsZSI6bnVsbH0sIlBhcmVudFN0eWxlIjp7IiRyZWYiOiI2NSJ9fSwiRGF0ZVN0eWxlIjp7IiRpZCI6IjM3NiIsIkZvbnRTZXR0aW5ncyI6eyIkaWQiOiIzNzciLCJGb250U2l6ZSI6O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M3OCIsIkxpbmVDb2xvciI6bnVsbCwiTGluZVdlaWdodCI6MC4wLCJMaW5lVHlwZSI6MCwiUGFyZW50U3R5bGUiOm51bGx9LCJQYXJlbnRTdHlsZSI6eyIkcmVmIjoiNzIifX0sIkRhdGVGb3JtYXQiOnsiJHJlZiI6Ijc5In0sIklzVmlzaWJsZSI6dHJ1ZSwiUGFyZW50U3R5bGUiOnsiJHJlZiI6IjUzIn19LCJQb3NpdGlvbiI6eyJSYXRpbyI6MC4zNDUzMzMzNzAxNjE2NDUyMywiSXNDdXN0b20iOnRydWV9LCJEYXRlRm9ybWF0Ijp7IiRyZWYiOiI3OSJ9LCJJZCI6IjkxODRiZGMzLTkxYmUtNGVjNi1iMDMxLWE3NTEwNTVkODdhNyIsIkltcG9ydElkIjoiMSIsIlRpdGxlIjoiR2FsYXh5IFM1IE5lbyIsIk5vdGUiOm51bGwsIkh5cGVybGluayI6bnVsbCwiSXNDaGFuZ2VkIjpmYWxzZSwiSXNOZXciOmZhbHNlfSx7IiRpZCI6IjM3OSIsIkRhdGUiOiIyMDE1LTA4LTIxVDIzOjU5OjAwWiIsIlN0eWxlIjp7IiRpZCI6IjM4MCIsIlNoYXBlIjo0LCJDb25uZWN0b3JNYXJnaW4iOnsiJHJlZiI6IjU0In0sIkNvbm5lY3RvclN0eWxlIjp7IiRpZCI6IjM4MSIsIkxpbmVDb2xvciI6eyIkaWQiOiIzODIiLCIkdHlwZSI6Ik5MUkUuQ29tbW9uLkRvbS5Tb2xpZENvbG9yQnJ1c2gsIE5MUkUuQ29tbW9uIiwiQ29sb3IiOnsiJGlkIjoiMzgzIiwiQSI6MTI3LCJSIjoxMjgsIkciOjEwMCwiQiI6MTYyfX0sIkxpbmVXZWlnaHQiOjAuOCwiTGluZVR5cGUiOjAsIlBhcmVudFN0eWxlIjp7IiRyZWYiOiI1NSJ9fSwiSXNCZWxvd1RpbWViYW5kIjpmYWxzZSwiSGlkZURhdGUiOmZhbHNlLCJTaGFwZVNpemUiOjMsIlNwYWNpbmciOjIuMCwiUGFkZGluZyI6eyIkcmVmIjoiNTgifSwiU2hhcGVTdHlsZSI6eyIkaWQiOiIzODQiLCJNYXJnaW4iOnsiJHJlZiI6IjYwIn0sIlBhZGRpbmciOnsiJHJlZiI6IjYxIn0sIkJhY2tncm91bmQiOnsiJGlkIjoiMzg1IiwiQ29sb3IiOnsiJGlkIjoiMzg2IiwiQSI6MjU1LCJSIjoxMjgsIkciOjEwMCwiQiI6MTYyfX0sIklzVmlzaWJsZSI6dHJ1ZSwiV2lkdGgiOjguNjQwMDAwMzQzMzIyNzUzOSwiSGVpZ2h0IjoxNS4xMTk5OTk4ODU1NTkwODIsIkJvcmRlclN0eWxlIjp7IiRpZCI6IjM4NyIsIkxpbmVDb2xvciI6eyIkcmVmIjoiNjMifSwiTGluZVdlaWdodCI6MC4wLCJMaW5lVHlwZSI6MCwiUGFyZW50U3R5bGUiOnsiJHJlZiI6IjYyIn19LCJQYXJlbnRTdHlsZSI6eyIkcmVmIjoiNTkifX0sIlRpdGxlU3R5bGUiOnsiJGlkIjoiMzg4IiwiRm9udFNldHRpbmdzIjp7IiRpZCI6IjM4OSIsIkZvbnRTaXplIjoxMCwiRm9udE5hbWUiOiJDYWxpYnJp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M5MCIsIkxpbmVDb2xvciI6bnVsbCwiTGluZVdlaWdodCI6MC4wLCJMaW5lVHlwZSI6MCwiUGFyZW50U3R5bGUiOm51bGx9LCJQYXJlbnRTdHlsZSI6eyIkcmVmIjoiNjUifX0sIkRhdGVTdHlsZSI6eyIkaWQiOiIzOTEiLCJGb250U2V0dGluZ3MiOnsiJGlkIjoiMzkyIiwiRm9udFNpemUiOjg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zOTMiLCJMaW5lQ29sb3IiOm51bGwsIkxpbmVXZWlnaHQiOjAuMCwiTGluZVR5cGUiOjAsIlBhcmVudFN0eWxlIjpudWxsfSwiUGFyZW50U3R5bGUiOnsiJHJlZiI6IjcyIn19LCJEYXRlRm9ybWF0Ijp7IiRyZWYiOiI3OSJ9LCJJc1Zpc2libGUiOnRydWUsIlBhcmVudFN0eWxlIjp7IiRyZWYiOiI1MyJ9fSwiUG9zaXRpb24iOnsiUmF0aW8iOjAuMzQ0MjE5NDk5NzUyODQ1MjcsIklzQ3VzdG9tIjp0cnVlfSwiRGF0ZUZvcm1hdCI6eyIkcmVmIjoiNzkifSwiSWQiOiIyYjg1ZjE3Zi1hYjczLTRhMmMtODFhNC03NWUxY2I5ODYyNDYiLCJJbXBvcnRJZCI6IjEiLCJUaXRsZSI6IkdhbGF4eSBTNiBFZGdlKyIsIk5vdGUiOm51bGwsIkh5cGVybGluayI6bnVsbCwiSXNDaGFuZ2VkIjpmYWxzZSwiSXNOZXciOmZhbHNlfSx7IiRpZCI6IjM5NCIsIkRhdGUiOiIyMDE2LTAzLTExVDIzOjU5OjAwWiIsIlN0eWxlIjp7IiRpZCI6IjM5NSIsIlNoYXBlIjo0LCJDb25uZWN0b3JNYXJnaW4iOnsiJHJlZiI6IjU0In0sIkNvbm5lY3RvclN0eWxlIjp7IiRpZCI6IjM5NiIsIkxpbmVDb2xvciI6eyIkaWQiOiIzOTciLCIkdHlwZSI6Ik5MUkUuQ29tbW9uLkRvbS5Tb2xpZENvbG9yQnJ1c2gsIE5MUkUuQ29tbW9uIiwiQ29sb3IiOnsiJGlkIjoiMzk4IiwiQSI6MTI3LCJSIjoyMzIsIkciOjE4MiwiQiI6NzN9fSwiTGluZVdlaWdodCI6MC44LCJMaW5lVHlwZSI6MCwiUGFyZW50U3R5bGUiOnsiJHJlZiI6IjU1In19LCJJc0JlbG93VGltZWJhbmQiOnRydWUsIkhpZGVEYXRlIjpmYWxzZSwiU2hhcGVTaXplIjozLCJTcGFjaW5nIjoyLjAsIlBhZGRpbmciOnsiJHJlZiI6IjU4In0sIlNoYXBlU3R5bGUiOnsiJGlkIjoiMzk5IiwiTWFyZ2luIjp7IiRyZWYiOiI2MCJ9LCJQYWRkaW5nIjp7IiRyZWYiOiI2MSJ9LCJCYWNrZ3JvdW5kIjp7IiRpZCI6IjQwMCIsIkNvbG9yIjp7IiRpZCI6IjQwMSIsIkEiOjI1NSwiUiI6MjMyLCJHIjoxODIsIkIiOjczfX0sIklzVmlzaWJsZSI6dHJ1ZSwiV2lkdGgiOjguNjQwMDAwMzQzMzIyNzUzOSwiSGVpZ2h0IjoxNS4xMTk5OTk4ODU1NTkwODIsIkJvcmRlclN0eWxlIjp7IiRpZCI6IjQwMiIsIkxpbmVDb2xvciI6eyIkcmVmIjoiNjMifSwiTGluZVdlaWdodCI6MC4wLCJMaW5lVHlwZSI6MCwiUGFyZW50U3R5bGUiOnsiJHJlZiI6IjYyIn19LCJQYXJlbnRTdHlsZSI6eyIkcmVmIjoiNTkifX0sIlRpdGxlU3R5bGUiOnsiJGlkIjoiNDAzIiwiRm9udFNldHRpbmdzIjp7IiRpZCI6IjQwNCIsIkZvbnRTaXplIjoxMCwiRm9udE5hbWUiOiJDYWxpYnJp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QwNSIsIkxpbmVDb2xvciI6bnVsbCwiTGluZVdlaWdodCI6MC4wLCJMaW5lVHlwZSI6MCwiUGFyZW50U3R5bGUiOm51bGx9LCJQYXJlbnRTdHlsZSI6eyIkcmVmIjoiNjUifX0sIkRhdGVTdHlsZSI6eyIkaWQiOiI0MDYiLCJGb250U2V0dGluZ3MiOnsiJGlkIjoiNDA3IiwiRm9udFNpemUiOjg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0MDgiLCJMaW5lQ29sb3IiOm51bGwsIkxpbmVXZWlnaHQiOjAuMCwiTGluZVR5cGUiOjAsIlBhcmVudFN0eWxlIjpudWxsfSwiUGFyZW50U3R5bGUiOnsiJHJlZiI6IjcyIn19LCJEYXRlRm9ybWF0Ijp7IiRyZWYiOiI3OSJ9LCJJc1Zpc2libGUiOnRydWUsIlBhcmVudFN0eWxlIjp7IiRyZWYiOiI1MyJ9fSwiUG9zaXRpb24iOnsiUmF0aW8iOjAuNDE5MTk5MTcxMTg0MDIxNzIsIklzQ3VzdG9tIjp0cnVlfSwiRGF0ZUZvcm1hdCI6eyIkcmVmIjoiNzkifSwiSWQiOiJhODhmZDJlYS01ZTY4LTQ3NWMtOTJlOC04YjY5ZDc0ZDFiN2YiLCJJbXBvcnRJZCI6IjEiLCJUaXRsZSI6IkdhbGF4eSBTNyAvIFM3IEVkZ2UiLCJOb3RlIjpudWxsLCJIeXBlcmxpbmsiOm51bGwsIklzQ2hhbmdlZCI6ZmFsc2UsIklzTmV3IjpmYWxzZX0seyIkaWQiOiI0MDkiLCJEYXRlIjoiMjAxNi0wNi0xMFQyMzo1OTowMFoiLCJTdHlsZSI6eyIkaWQiOiI0MTAiLCJTaGFwZSI6NCwiQ29ubmVjdG9yTWFyZ2luIjp7IiRyZWYiOiI1NCJ9LCJDb25uZWN0b3JTdHlsZSI6eyIkaWQiOiI0MTEiLCJMaW5lQ29sb3IiOnsiJGlkIjoiNDEyIiwiJHR5cGUiOiJOTFJFLkNvbW1vbi5Eb20uU29saWRDb2xvckJydXNoLCBOTFJFLkNvbW1vbiIsIkNvbG9yIjp7IiRpZCI6IjQxMyIsIkEiOjEyNywiUiI6MjE5LCJHIjoxNzYsIkIiOjY1fX0sIkxpbmVXZWlnaHQiOjAuOCwiTGluZVR5cGUiOjAsIlBhcmVudFN0eWxlIjp7IiRyZWYiOiI1NSJ9fSwiSXNCZWxvd1RpbWViYW5kIjpmYWxzZSwiSGlkZURhdGUiOmZhbHNlLCJTaGFwZVNpemUiOjMsIlNwYWNpbmciOjIuMCwiUGFkZGluZyI6eyIkcmVmIjoiNTgifSwiU2hhcGVTdHlsZSI6eyIkaWQiOiI0MTQiLCJNYXJnaW4iOnsiJHJlZiI6IjYwIn0sIlBhZGRpbmciOnsiJHJlZiI6IjYxIn0sIkJhY2tncm91bmQiOnsiJGlkIjoiNDE1IiwiQ29sb3IiOnsiJGlkIjoiNDE2IiwiQSI6MjU1LCJSIjoyMTksIkciOjE3NiwiQiI6NjV9fSwiSXNWaXNpYmxlIjp0cnVlLCJXaWR0aCI6OC42NDAwMDAzNDMzMjI3NTM5LCJIZWlnaHQiOjE1LjExOTk5OTg4NTU1OTA4MiwiQm9yZGVyU3R5bGUiOnsiJGlkIjoiNDE3IiwiTGluZUNvbG9yIjp7IiRyZWYiOiI2MyJ9LCJMaW5lV2VpZ2h0IjowLjAsIkxpbmVUeXBlIjowLCJQYXJlbnRTdHlsZSI6eyIkcmVmIjoiNjIifX0sIlBhcmVudFN0eWxlIjp7IiRyZWYiOiI1OSJ9fSwiVGl0bGVTdHlsZSI6eyIkaWQiOiI0MTgiLCJGb250U2V0dGluZ3MiOnsiJGlkIjoiNDE5IiwiRm9udFNpemUiOjEwLCJGb250TmFtZSI6IkNhbGlicmkiLCJJc0JvbGQiOmZhbHN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NDIwIiwiTGluZUNvbG9yIjpudWxsLCJMaW5lV2VpZ2h0IjowLjAsIkxpbmVUeXBlIjowLCJQYXJlbnRTdHlsZSI6bnVsbH0sIlBhcmVudFN0eWxlIjp7IiRyZWYiOiI2NSJ9fSwiRGF0ZVN0eWxlIjp7IiRpZCI6IjQyMSIsIkZvbnRTZXR0aW5ncyI6eyIkaWQiOiI0MjIiLCJGb250U2l6ZSI6O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QyMyIsIkxpbmVDb2xvciI6bnVsbCwiTGluZVdlaWdodCI6MC4wLCJMaW5lVHlwZSI6MCwiUGFyZW50U3R5bGUiOm51bGx9LCJQYXJlbnRTdHlsZSI6eyIkcmVmIjoiNzIifX0sIkRhdGVGb3JtYXQiOnsiJHJlZiI6Ijc5In0sIklzVmlzaWJsZSI6dHJ1ZSwiUGFyZW50U3R5bGUiOnsiJHJlZiI6IjUzIn19LCJQb3NpdGlvbiI6eyJSYXRpbyI6MC40MDA0NDA1NTUxNDg2NTQ1MSwiSXNDdXN0b20iOnRydWV9LCJEYXRlRm9ybWF0Ijp7IiRyZWYiOiI3OSJ9LCJJZCI6ImMxOWQ5MDgyLWFkNjktNDQ1ZC1hNGU5LTFiZmJkNGU2ZTQ4ZiIsIkltcG9ydElkIjoiMSIsIlRpdGxlIjoiR2FsYXh5IFM3IEFjdGl2ZSIsIk5vdGUiOm51bGwsIkh5cGVybGluayI6bnVsbCwiSXNDaGFuZ2VkIjpmYWxzZSwiSXNOZXciOmZhbHNlfSx7IiRpZCI6IjQyNCIsIkRhdGUiOiIyMDE3LTAzLTIxVDIzOjU5OjAwWiIsIlN0eWxlIjp7IiRpZCI6IjQyNSIsIlNoYXBlIjo0LCJDb25uZWN0b3JNYXJnaW4iOnsiJHJlZiI6IjU0In0sIkNvbm5lY3RvclN0eWxlIjp7IiRpZCI6IjQyNiIsIkxpbmVDb2xvciI6eyIkaWQiOiI0MjciLCIkdHlwZSI6Ik5MUkUuQ29tbW9uLkRvbS5Tb2xpZENvbG9yQnJ1c2gsIE5MUkUuQ29tbW9uIiwiQ29sb3IiOnsiJGlkIjoiNDI4IiwiQSI6MTI3LCJSIjowLCJHIjoxMTQsIkIiOjE4OH19LCJMaW5lV2VpZ2h0IjowLjgsIkxpbmVUeXBlIjowLCJQYXJlbnRTdHlsZSI6eyIkcmVmIjoiNTUifX0sIklzQmVsb3dUaW1lYmFuZCI6dHJ1ZSwiSGlkZURhdGUiOmZhbHNlLCJTaGFwZVNpemUiOjMsIlNwYWNpbmciOjIuMCwiUGFkZGluZyI6eyIkcmVmIjoiNTgifSwiU2hhcGVTdHlsZSI6eyIkaWQiOiI0MjkiLCJNYXJnaW4iOnsiJHJlZiI6IjYwIn0sIlBhZGRpbmciOnsiJHJlZiI6IjYxIn0sIkJhY2tncm91bmQiOnsiJGlkIjoiNDMwIiwiQ29sb3IiOnsiJGlkIjoiNDMxIiwiQSI6MjU1LCJSIjowLCJHIjoxMTQsIkIiOjE4OH19LCJJc1Zpc2libGUiOnRydWUsIldpZHRoIjo4LjY0MDAwMDM0MzMyMjc1MzksIkhlaWdodCI6MTUuMTE5OTk5ODg1NTU5MDgyLCJCb3JkZXJTdHlsZSI6eyIkaWQiOiI0MzIiLCJMaW5lQ29sb3IiOnsiJHJlZiI6IjYzIn0sIkxpbmVXZWlnaHQiOjAuMCwiTGluZVR5cGUiOjAsIlBhcmVudFN0eWxlIjp7IiRyZWYiOiI2MiJ9fSwiUGFyZW50U3R5bGUiOnsiJHJlZiI6IjU5In19LCJUaXRsZVN0eWxlIjp7IiRpZCI6IjQzMyIsIkZvbnRTZXR0aW5ncyI6eyIkaWQiOiI0MzQiLCJGb250U2l6ZSI6MTAsIkZvbnROYW1lIjoiQ2FsaWJyaS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0MzUiLCJMaW5lQ29sb3IiOm51bGwsIkxpbmVXZWlnaHQiOjAuMCwiTGluZVR5cGUiOjAsIlBhcmVudFN0eWxlIjpudWxsfSwiUGFyZW50U3R5bGUiOnsiJHJlZiI6IjY1In19LCJEYXRlU3R5bGUiOnsiJGlkIjoiNDM2IiwiRm9udFNldHRpbmdzIjp7IiRpZCI6IjQzNyIsIkZvbnRTaXplIjo4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NDM4IiwiTGluZUNvbG9yIjpudWxsLCJMaW5lV2VpZ2h0IjowLjAsIkxpbmVUeXBlIjowLCJQYXJlbnRTdHlsZSI6bnVsbH0sIlBhcmVudFN0eWxlIjp7IiRyZWYiOiI3MiJ9fSwiRGF0ZUZvcm1hdCI6eyIkcmVmIjoiNzkifSwiSXNWaXNpYmxlIjp0cnVlLCJQYXJlbnRTdHlsZSI6eyIkcmVmIjoiNTMifX0sIlBvc2l0aW9uIjp7IlJhdGlvIjowLjQ4NDUzNDY2ODYyODA4MDM3LCJJc0N1c3RvbSI6dHJ1ZX0sIkRhdGVGb3JtYXQiOnsiJHJlZiI6Ijc5In0sIklkIjoiZjZjODgwM2UtMWE3Yy00ZThmLTgzMzctZDc0ZTAwZGIxNTllIiwiSW1wb3J0SWQiOiIxIiwiVGl0bGUiOiJHYWxheHkgUzggLyBTOCsiLCJOb3RlIjpudWxsLCJIeXBlcmxpbmsiOm51bGwsIklzQ2hhbmdlZCI6ZmFsc2UsIklzTmV3IjpmYWxzZX1dLCJUYXNrcyI6W10sIk1zUHJvamVjdEl0ZW1zVHJlZSI6eyIkaWQiOiI0MzkiLCJSb290Ijp7IkltcG9ydElkIjpudWxsLCJJc0ltcG9ydGVkIjpmYWxzZSwiQ2hpbGRyZW4iOltdfX0sIk1ldGFkYXRhIjp7IiRpZCI6IjQ0MCIsIkV4Y2VsU2hlZXROYW1lIjoiU2hlZXQxIiwiSXRlbXNUaXRsZXMiOiJbXCJTYW1zdW5nIEdhbGF4eSBTXCIsXCJTYW1zdW5nIEdhbGF4eSBTIElJXCIsXCJTYW1zdW5nIEdhbGF4eSBTIElJSVwiLFwiU2Ftc3VuZyBHYWxheHkgUzRcIixcIlNhbXN1bmcgR2FsYXh5IFM1XCIsXCJTYW1zdW5nIEdhbGF4eSBTNiAvIFM2IEVkZ2VcIixcIlNhbXN1bmcgR2FsYXh5IFM3IC8gUzcgRWRnZVwiLFwiU2Ftc3VuZyBHYWxheHkgUzggLyBTOCtcIixcIlNhbXN1bmcgR2FsYXh5IFMgQWR2YW5jZVwiLFwiU2Ftc3VuZyBHYWxheHkgUyBJSSBQbHVzXCIsXCJTYW1zdW5nIEdhbGF4eSBTIElJSSBOZW9cIixcIlNhbXN1bmcgR2FsYXh5IFMgSUlJIE1pbmlcIixcIlNhbXN1bmcgR2FsYXh5IFM0IEFjdGl2ZVwiLFwiU2Ftc3VuZyBHYWxheHkgUzQgTWluaVwiLFwiU2Ftc3VuZyBHYWxheHkgUzUgQWN0aXZlXCIsXCJTYW1zdW5nIEdhbGF4eSBTNSBQbHVzXCIsXCJTYW1zdW5nIEdhbGF4eSBTNSBNaW5pXCIsXCJTYW1zdW5nIEdhbGF4eSBTNSBOZW9cIixcIlNhbXN1bmcgR2FsYXh5IFM2IEVkZ2UrXCIsXCJTYW1zdW5nIEdhbGF4eSBTNiBBY3RpdmVcIixcIlNhbXN1bmcgR2FsYXh5IFM3IEFjdGl2ZVwiXSIsIkNvbHVtbnNNYXBwaW5nIjoie1wiJGlkXCI6XCIxXCIsXCJUaXRsZUNvbHVtbk5hbWVcIjpcIkNvbHVtbjFcIixcIlRpdGxlRnJpZW5kbHlDb2x1bW5OYW1lXCI6XCJDb2x1bW4gMVwiLFwiU3RhcnREYXRlQ29sdW1uTmFtZVwiOlwiQ29sdW1uMlwiLFwiU3RhcnREYXRlRnJpZW5kbHlDb2x1bW5OYW1lXCI6XCJDb2x1bW4gMlwiLFwiRW5kRGF0ZUNvbHVtbk5hbWVcIjpudWxsLFwiRW5kRGF0ZUZyaWVuZGx5Q29sdW1uTmFtZVwiOm51bGwsXCJQZXJjZW50YWdlQ29sdW1uTmFtZVwiOm51bGwsXCJQZXJjZW50YWdlRnJpZW5kbHlDb2x1bW5OYW1lXCI6bnVsbCxcIk5vdGVDb2x1bW5OYW1lXCI6bnVsbCxcIk5vdGVGcmllbmRseUNvbHVtbk5hbWVcIjpudWxsLFwiSGVhZGVyUm93SW5kZXhcIjpudWxsfSIsIkhlYWRlclJvdyI6bnVsbH0sIlNldHRpbmdzIjp7IiRpZCI6IjQ0MSIsIkltcGFPcHRpb25zIjp7IiRpZCI6IjQ0Mi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NCwiRmlsZVBhdGgiOiJDOlxcQXJ0aWNvbGVcXE9mZmljZSBUaW1lbGluZVxcb2ZmaWNlIHRpbWVsaW5lIHBwdCBzdHVmZlxcU2Ftc3VuZyBHYWxheHkgUyBUaW1lbGluZS54bHN4IiwiVGltZUNvbmZpZ3VyYXRpb24iOnsiJGlkIjoiNDQzIiwiVXNlVGltZSI6ZmFsc2UsIldvcmtEYXlTdGFydCI6IjAwOjAwOjAwIiwiV29ya0RheUVuZCI6IjIzOjU5OjAwIn19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25400" cap="flat" cmpd="sng" algn="ctr">
          <a:noFill/>
          <a:prstDash val="solid"/>
        </a:ln>
        <a:effectLst>
          <a:outerShdw>
            <a:scrgbClr r="0" g="0" b="0">
              <a:alpha val="50000"/>
            </a:scrgbClr>
          </a:outerShdw>
        </a:effectLst>
        <a:extLst>
          <a:ext uri="{91240B29-F687-4F45-9708-019B960494DF}">
            <a14:hiddenLine xmlns:a14="http://schemas.microsoft.com/office/drawing/2010/main" w="25400" cap="flat" cmpd="sng" algn="ctr">
              <a:solidFill>
                <a:schemeClr val="accent1">
                  <a:shade val="50000"/>
                </a:schemeClr>
              </a:solidFill>
              <a:prstDash val="solid"/>
            </a14:hiddenLine>
          </a:ext>
          <a:ext uri="{53640926-AAD7-44D8-BBD7-CCE9431645EC}">
            <a14:shadowObscured xmlns:a14="http://schemas.microsoft.com/office/drawing/2010/main" val="1"/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</Words>
  <Application>Microsoft Office PowerPoint</Application>
  <PresentationFormat>On-screen Show (16:9)</PresentationFormat>
  <Paragraphs>53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2017-04-27T08:27:15Z</dcterms:created>
  <dcterms:modified xsi:type="dcterms:W3CDTF">2017-04-28T13:32:02Z</dcterms:modified>
</cp:coreProperties>
</file>