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DAB23-92A2-5CCA-FBF4-8F4642CDA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BD8EC-2E4F-1377-C435-57EDA9254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7837-6165-FC9E-D1ED-47870F8F2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30C9C-F822-66FC-7B54-3AB9F8C0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AE6D5-54D5-1556-E6EA-3DD149EC7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2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DC04-0A8A-41EB-5E5D-9FB291376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5131A-F036-6CDE-6954-4BE25CE94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F7645-367F-C711-0086-797CD1CB6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31FD0-1E6A-0382-535C-E00EDB07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659AD-0441-6B8B-F8D1-9E3DBA681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8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7F0248-F432-AC8F-8919-6831542005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10D401-08E0-BC58-0220-4291A7E72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AAC92-9C4C-BC68-4840-6A675FA1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C17D7-755F-8A86-A00D-68F69ED2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9EBCB-1A06-AC19-6941-54A7EEF1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6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EC50C-D4EB-9EBD-1960-158D6A22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0AD0F-5910-A1A5-CE4D-F7B97A004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B3B52-3A29-8352-1B31-28A3C41E0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AB731-429E-311B-B626-40E6924B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59095-2B6A-A928-2922-D374DE58D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0A4A1-03AC-8F6E-47E2-25A15E1DF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590D4-0198-D4EC-885B-C52F9F55F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A8AE8-0F72-F048-B4B9-CF4AB09F1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13512-8C89-2B10-FC80-1B93F611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2FF5D-9590-4ECF-210C-8FFFDE0D9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5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5FFE5-6A3E-548E-CE74-32A36719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BE531-6F72-AF33-F739-E14BBF219D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07A1C-E026-51B7-DA34-5E2FAB44A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4B0A2-7118-EB76-7628-55696E64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D824A-1E78-DD11-1F61-EB5C2A3E8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6401F-A8E2-E99F-0716-5C50E094B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3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C588D-3AD5-CE4C-345C-BFC990284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84C64-4457-D34B-958D-6B44DFC53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B8970-65D7-B074-D506-FF3A19DB4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DCE1C-1E29-BBC1-98C1-D23AE9E98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FDB0D-7062-8222-EB96-2FC6479C5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646CC6-D318-CBBB-F15D-524AD0511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A630CA-A90B-E277-11E1-EE580A71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458AF-2B2F-26BE-0F81-14E886A5E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7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CDA3-107E-9BD7-4EE8-752CB1157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8F8C37-F85E-2086-3940-892AE1896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159F3-983D-2343-331A-50660892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5F57D2-88BB-E95F-EC84-9BE8BDA9A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601996-EE6A-3EAD-9521-793B06E0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6610B2-6270-EC4B-41EC-33340234D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104E1-74CD-9F92-CBAB-75BEEA56A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EBA9-F81C-A90E-604D-E5C800C2D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C5960-A512-5546-A7C6-313685714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2DEEE-F3BE-3128-C002-E1524AB10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1EA07-BEA8-B6A3-C7C7-8553E1EC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698F8-D5E2-5203-7C1A-0BA479736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11692-4A0B-7D9D-6A66-D6538D5D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3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2388-1955-1068-11B8-50E05AE04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439989-2CFE-0D1C-43F1-EC4D6E9A9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FB3D2-EAF3-C615-0834-731DE7C7F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CB55B-9B1C-EBDC-178A-B9B5E4527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AE3F8-DF6B-B2CB-6490-A3CE82AD5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1924C-A3D0-43DD-3DB3-3F1C8391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6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B26AB8-202C-C4A5-4143-AE67B064F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552A3-6874-3A5D-E333-C3B7B233A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1C571-7D9A-D621-41E9-C1D9BB6A52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D135D-C566-4496-8E57-8119B0085BEC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794E8-50AA-AB0A-E2C3-6EAA4BFB6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17318-808B-B2A4-A101-6D12A6075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97B4-8A34-4670-9D48-2CFCF7B8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3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3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TLSHAPE_SL2A_6b68c487b9bc4417863036a4874c6e51_BackgroundRectangle">
            <a:extLst>
              <a:ext uri="{FF2B5EF4-FFF2-40B4-BE49-F238E27FC236}">
                <a16:creationId xmlns:a16="http://schemas.microsoft.com/office/drawing/2014/main" id="{ED51C6BE-96A4-5A9F-C6C2-B3EFE489981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2824" y="1270000"/>
            <a:ext cx="10236200" cy="59952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SL2A_b3871594dbf048bf9c411c49af38c6da_BackgroundRectangle">
            <a:extLst>
              <a:ext uri="{FF2B5EF4-FFF2-40B4-BE49-F238E27FC236}">
                <a16:creationId xmlns:a16="http://schemas.microsoft.com/office/drawing/2014/main" id="{D9406D47-3B4E-D5D7-B0B8-45E62FE0F3E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22824" y="1869525"/>
            <a:ext cx="10236200" cy="59952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2A_0dfe5d5c46d9488385ddfcd7958d73f1_BackgroundRectangle">
            <a:extLst>
              <a:ext uri="{FF2B5EF4-FFF2-40B4-BE49-F238E27FC236}">
                <a16:creationId xmlns:a16="http://schemas.microsoft.com/office/drawing/2014/main" id="{97EBC6D0-FDBE-6BE5-8780-1C079C22457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22824" y="2469049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d94929dbc98e458eb3093f95f4ca5c6a_BackgroundRectangle">
            <a:extLst>
              <a:ext uri="{FF2B5EF4-FFF2-40B4-BE49-F238E27FC236}">
                <a16:creationId xmlns:a16="http://schemas.microsoft.com/office/drawing/2014/main" id="{25B80E22-BA22-F343-1804-DABF949BC6F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22824" y="2811949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2A_a824bcf437414aae94f504030d58e23d_BackgroundRectangle">
            <a:extLst>
              <a:ext uri="{FF2B5EF4-FFF2-40B4-BE49-F238E27FC236}">
                <a16:creationId xmlns:a16="http://schemas.microsoft.com/office/drawing/2014/main" id="{83928B5E-20F8-6710-0470-A6BF05D7E0D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22824" y="3091349"/>
            <a:ext cx="10236200" cy="8688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2A_0185d9aeb2f34c8c8ea9cd185a821cae_BackgroundRectangle">
            <a:extLst>
              <a:ext uri="{FF2B5EF4-FFF2-40B4-BE49-F238E27FC236}">
                <a16:creationId xmlns:a16="http://schemas.microsoft.com/office/drawing/2014/main" id="{8D3C1C7B-5F64-8475-79A2-52FFA7C066E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22824" y="3960199"/>
            <a:ext cx="102362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2A_b64d59d8818640c28787d288fbdff236_BackgroundRectangle">
            <a:extLst>
              <a:ext uri="{FF2B5EF4-FFF2-40B4-BE49-F238E27FC236}">
                <a16:creationId xmlns:a16="http://schemas.microsoft.com/office/drawing/2014/main" id="{32155D77-46F9-54F7-9E32-C86AA3FF23D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22824" y="4290399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a108eabf993c42d8b6be4ad95c403fc6_BackgroundRectangle">
            <a:extLst>
              <a:ext uri="{FF2B5EF4-FFF2-40B4-BE49-F238E27FC236}">
                <a16:creationId xmlns:a16="http://schemas.microsoft.com/office/drawing/2014/main" id="{B5873BDD-8900-CBAF-9E5A-DF75BABE3F2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22824" y="4633299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2A_d2396ff36fc94d5fa688f91a880e822f_BackgroundRectangle">
            <a:extLst>
              <a:ext uri="{FF2B5EF4-FFF2-40B4-BE49-F238E27FC236}">
                <a16:creationId xmlns:a16="http://schemas.microsoft.com/office/drawing/2014/main" id="{08265367-2C89-5B9C-8B43-30353D3214D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22824" y="4912699"/>
            <a:ext cx="10236200" cy="8688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2A_da31182fcbd94004a5cb5d591f902d16_BackgroundRectangle">
            <a:extLst>
              <a:ext uri="{FF2B5EF4-FFF2-40B4-BE49-F238E27FC236}">
                <a16:creationId xmlns:a16="http://schemas.microsoft.com/office/drawing/2014/main" id="{34316797-DB1F-E053-B594-DB846B7C89D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22824" y="5781548"/>
            <a:ext cx="102362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2A_7576d3ff49b148729deff6b43901a14b_BackgroundRectangle">
            <a:extLst>
              <a:ext uri="{FF2B5EF4-FFF2-40B4-BE49-F238E27FC236}">
                <a16:creationId xmlns:a16="http://schemas.microsoft.com/office/drawing/2014/main" id="{462FCA0F-D825-6D19-FEA9-61EB3F5F625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22824" y="6111748"/>
            <a:ext cx="102362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7" name="OTLSHAPE_SL2AL_00000000000000000000000000000000_ShapeBelow0">
            <a:extLst>
              <a:ext uri="{FF2B5EF4-FFF2-40B4-BE49-F238E27FC236}">
                <a16:creationId xmlns:a16="http://schemas.microsoft.com/office/drawing/2014/main" id="{17A96C29-5A43-BA97-4E0B-7957A26C77AD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022824" y="1869525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SL2AL_00000000000000000000000000000000_ShapeBelow1">
            <a:extLst>
              <a:ext uri="{FF2B5EF4-FFF2-40B4-BE49-F238E27FC236}">
                <a16:creationId xmlns:a16="http://schemas.microsoft.com/office/drawing/2014/main" id="{FCCB2B50-CDA1-139A-CC09-545921AF960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22824" y="2469049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SL2AL_00000000000000000000000000000000_ShapeBelow2">
            <a:extLst>
              <a:ext uri="{FF2B5EF4-FFF2-40B4-BE49-F238E27FC236}">
                <a16:creationId xmlns:a16="http://schemas.microsoft.com/office/drawing/2014/main" id="{8C311B6D-3BD1-2666-496D-345D31FEB2E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1022824" y="3091349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SL2AL_00000000000000000000000000000000_ShapeBelow3">
            <a:extLst>
              <a:ext uri="{FF2B5EF4-FFF2-40B4-BE49-F238E27FC236}">
                <a16:creationId xmlns:a16="http://schemas.microsoft.com/office/drawing/2014/main" id="{F2D0DCAD-13D7-4BB2-FECC-61236C56AA44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22824" y="3960199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SL2AL_00000000000000000000000000000000_ShapeBelow4">
            <a:extLst>
              <a:ext uri="{FF2B5EF4-FFF2-40B4-BE49-F238E27FC236}">
                <a16:creationId xmlns:a16="http://schemas.microsoft.com/office/drawing/2014/main" id="{B0BE3B24-041E-CD6C-E1F5-997D475F6E0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22824" y="4290399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SL2AL_00000000000000000000000000000000_ShapeBelow5">
            <a:extLst>
              <a:ext uri="{FF2B5EF4-FFF2-40B4-BE49-F238E27FC236}">
                <a16:creationId xmlns:a16="http://schemas.microsoft.com/office/drawing/2014/main" id="{D87A04A0-E8E4-C879-9962-5BD42B9DE02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22824" y="4912699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SL2AL_00000000000000000000000000000000_ShapeBelow6">
            <a:extLst>
              <a:ext uri="{FF2B5EF4-FFF2-40B4-BE49-F238E27FC236}">
                <a16:creationId xmlns:a16="http://schemas.microsoft.com/office/drawing/2014/main" id="{87621090-2A57-44A7-596B-9AD1726EB739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22824" y="5781548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SL2AL_00000000000000000000000000000000_ShapeBelow7">
            <a:extLst>
              <a:ext uri="{FF2B5EF4-FFF2-40B4-BE49-F238E27FC236}">
                <a16:creationId xmlns:a16="http://schemas.microsoft.com/office/drawing/2014/main" id="{E3CF8CB8-D904-CEC5-9EF5-AA0C8C8B5A18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22824" y="6111748"/>
            <a:ext cx="10235810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OTLSHAPE_SLA_e0028cfa76204269be3ae0597e199f6e_Connector1">
            <a:extLst>
              <a:ext uri="{FF2B5EF4-FFF2-40B4-BE49-F238E27FC236}">
                <a16:creationId xmlns:a16="http://schemas.microsoft.com/office/drawing/2014/main" id="{EB9177A5-6050-C336-D1AF-C4B3ECFB64B5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676523" y="3398774"/>
            <a:ext cx="0" cy="39632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OTLSHAPE_SLA_0ed8e46f625346658517ae50bf57ade4_Connector1">
            <a:extLst>
              <a:ext uri="{FF2B5EF4-FFF2-40B4-BE49-F238E27FC236}">
                <a16:creationId xmlns:a16="http://schemas.microsoft.com/office/drawing/2014/main" id="{15B09129-A44B-A19E-50E0-0C5CCFF2820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592925" y="3398774"/>
            <a:ext cx="0" cy="39632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OTLSHAPE_SLA_658dd83a6f554b12b1a79f145b5f8894_Connector1">
            <a:extLst>
              <a:ext uri="{FF2B5EF4-FFF2-40B4-BE49-F238E27FC236}">
                <a16:creationId xmlns:a16="http://schemas.microsoft.com/office/drawing/2014/main" id="{371CC6E6-7658-A0DB-5201-9473BEA5294A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814794" y="5220123"/>
            <a:ext cx="0" cy="3963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OTLSHAPE_SLA_b7078ac5017a4cc7a96924607f370e72_Connector1">
            <a:extLst>
              <a:ext uri="{FF2B5EF4-FFF2-40B4-BE49-F238E27FC236}">
                <a16:creationId xmlns:a16="http://schemas.microsoft.com/office/drawing/2014/main" id="{A5DAF81F-50EB-0B54-F712-C88A2E01FFF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731194" y="5220123"/>
            <a:ext cx="0" cy="396325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TLSHAPE_TB_00000000000000000000000000000000_ScaleContainer">
            <a:extLst>
              <a:ext uri="{FF2B5EF4-FFF2-40B4-BE49-F238E27FC236}">
                <a16:creationId xmlns:a16="http://schemas.microsoft.com/office/drawing/2014/main" id="{5ED922CE-5E7B-05B3-61B3-991399D4113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941889" y="685800"/>
            <a:ext cx="93218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e8eb0de78fe44988a7e33666abf38896_HeaderRectangle">
            <a:extLst>
              <a:ext uri="{FF2B5EF4-FFF2-40B4-BE49-F238E27FC236}">
                <a16:creationId xmlns:a16="http://schemas.microsoft.com/office/drawing/2014/main" id="{C8D31338-1862-56EF-CC4B-CCB7AF8DA8B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1270000"/>
            <a:ext cx="965200" cy="147844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b4142c01a5484a618723c8880257cb21_HeaderRectangle">
            <a:extLst>
              <a:ext uri="{FF2B5EF4-FFF2-40B4-BE49-F238E27FC236}">
                <a16:creationId xmlns:a16="http://schemas.microsoft.com/office/drawing/2014/main" id="{0290CB20-3D90-E47F-2C3E-5DA45D17BC8A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2811949"/>
            <a:ext cx="965200" cy="1757849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16240c9d9fa74c3fa28b51a82a2a5d08_HeaderRectangle">
            <a:extLst>
              <a:ext uri="{FF2B5EF4-FFF2-40B4-BE49-F238E27FC236}">
                <a16:creationId xmlns:a16="http://schemas.microsoft.com/office/drawing/2014/main" id="{15B26A81-876C-27C6-F228-21501328A6C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4633299"/>
            <a:ext cx="965200" cy="17578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2A_6b68c487b9bc4417863036a4874c6e51_HeaderRectangle">
            <a:extLst>
              <a:ext uri="{FF2B5EF4-FFF2-40B4-BE49-F238E27FC236}">
                <a16:creationId xmlns:a16="http://schemas.microsoft.com/office/drawing/2014/main" id="{4AE2A0B7-D7A2-0FC8-869C-177791DB0CA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022824" y="1270000"/>
            <a:ext cx="800100" cy="599525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2A_b3871594dbf048bf9c411c49af38c6da_HeaderRectangle">
            <a:extLst>
              <a:ext uri="{FF2B5EF4-FFF2-40B4-BE49-F238E27FC236}">
                <a16:creationId xmlns:a16="http://schemas.microsoft.com/office/drawing/2014/main" id="{2383B128-55EE-CFBA-711B-1F966B6C029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22824" y="1869525"/>
            <a:ext cx="800100" cy="599525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2A_0dfe5d5c46d9488385ddfcd7958d73f1_HeaderRectangle">
            <a:extLst>
              <a:ext uri="{FF2B5EF4-FFF2-40B4-BE49-F238E27FC236}">
                <a16:creationId xmlns:a16="http://schemas.microsoft.com/office/drawing/2014/main" id="{4441CD22-91BA-D6A2-91AC-6FA55F6CF87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022824" y="2469049"/>
            <a:ext cx="8001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d94929dbc98e458eb3093f95f4ca5c6a_HeaderRectangle">
            <a:extLst>
              <a:ext uri="{FF2B5EF4-FFF2-40B4-BE49-F238E27FC236}">
                <a16:creationId xmlns:a16="http://schemas.microsoft.com/office/drawing/2014/main" id="{1EC5496C-533C-C2C0-C290-D140726690F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022824" y="2811949"/>
            <a:ext cx="8001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a824bcf437414aae94f504030d58e23d_HeaderRectangle">
            <a:extLst>
              <a:ext uri="{FF2B5EF4-FFF2-40B4-BE49-F238E27FC236}">
                <a16:creationId xmlns:a16="http://schemas.microsoft.com/office/drawing/2014/main" id="{C1876D85-85FA-EEC7-F95F-A8EABEF96BE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22824" y="3091349"/>
            <a:ext cx="800100" cy="868849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2A_0185d9aeb2f34c8c8ea9cd185a821cae_HeaderRectangle">
            <a:extLst>
              <a:ext uri="{FF2B5EF4-FFF2-40B4-BE49-F238E27FC236}">
                <a16:creationId xmlns:a16="http://schemas.microsoft.com/office/drawing/2014/main" id="{E584D93B-71F2-72A1-CEFB-514831E76EF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22824" y="3960199"/>
            <a:ext cx="800100" cy="3302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SL2A_b64d59d8818640c28787d288fbdff236_HeaderRectangle">
            <a:extLst>
              <a:ext uri="{FF2B5EF4-FFF2-40B4-BE49-F238E27FC236}">
                <a16:creationId xmlns:a16="http://schemas.microsoft.com/office/drawing/2014/main" id="{E52ADBD3-F5E5-F901-C2FE-A7DC439C7D3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22824" y="4290399"/>
            <a:ext cx="8001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2A_a108eabf993c42d8b6be4ad95c403fc6_HeaderRectangle">
            <a:extLst>
              <a:ext uri="{FF2B5EF4-FFF2-40B4-BE49-F238E27FC236}">
                <a16:creationId xmlns:a16="http://schemas.microsoft.com/office/drawing/2014/main" id="{A8CBE100-6CCC-4D0E-4440-6629F92F5B4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22824" y="4633299"/>
            <a:ext cx="8001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TLSHAPE_SL2A_d2396ff36fc94d5fa688f91a880e822f_HeaderRectangle">
            <a:extLst>
              <a:ext uri="{FF2B5EF4-FFF2-40B4-BE49-F238E27FC236}">
                <a16:creationId xmlns:a16="http://schemas.microsoft.com/office/drawing/2014/main" id="{8695DA3A-41BB-E58F-79FA-B68E0FD1C63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22824" y="4912699"/>
            <a:ext cx="800100" cy="86884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2A_da31182fcbd94004a5cb5d591f902d16_HeaderRectangle">
            <a:extLst>
              <a:ext uri="{FF2B5EF4-FFF2-40B4-BE49-F238E27FC236}">
                <a16:creationId xmlns:a16="http://schemas.microsoft.com/office/drawing/2014/main" id="{7DAC2486-806E-0E4C-9598-B489DEBD6BC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22824" y="5781548"/>
            <a:ext cx="800100" cy="3302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2A_7576d3ff49b148729deff6b43901a14b_HeaderRectangle">
            <a:extLst>
              <a:ext uri="{FF2B5EF4-FFF2-40B4-BE49-F238E27FC236}">
                <a16:creationId xmlns:a16="http://schemas.microsoft.com/office/drawing/2014/main" id="{0164017A-03F2-ED08-93A0-D7EE408320B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22824" y="6111748"/>
            <a:ext cx="8001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OTLSHAPE_G_00000000000000000000000000000000_ShapeBelow0">
            <a:extLst>
              <a:ext uri="{FF2B5EF4-FFF2-40B4-BE49-F238E27FC236}">
                <a16:creationId xmlns:a16="http://schemas.microsoft.com/office/drawing/2014/main" id="{BF8A504E-A0CD-3AD1-DB7D-8A97114CCCC7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676628" y="1066800"/>
            <a:ext cx="0" cy="532434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OTLSHAPE_SLT_c8d1b9534efc4e45b58ac68317afa5af_Shape">
            <a:extLst>
              <a:ext uri="{FF2B5EF4-FFF2-40B4-BE49-F238E27FC236}">
                <a16:creationId xmlns:a16="http://schemas.microsoft.com/office/drawing/2014/main" id="{DDE37A96-A908-3F79-0651-28D3378C7C21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996561" y="1640925"/>
            <a:ext cx="4432300" cy="1270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OTLSHAPE_SLT_20f7b84ea379411caaa0f9a03ae4ee8c_Shape">
            <a:extLst>
              <a:ext uri="{FF2B5EF4-FFF2-40B4-BE49-F238E27FC236}">
                <a16:creationId xmlns:a16="http://schemas.microsoft.com/office/drawing/2014/main" id="{903125A4-67F4-1EF7-AFD2-4C7667221BC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149294" y="2240449"/>
            <a:ext cx="4432300" cy="1270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TLSHAPE_SLT_9967d106900249128104c7ab0c999af0_Shape">
            <a:extLst>
              <a:ext uri="{FF2B5EF4-FFF2-40B4-BE49-F238E27FC236}">
                <a16:creationId xmlns:a16="http://schemas.microsoft.com/office/drawing/2014/main" id="{76818CBD-25A2-3BCA-1AC2-BBF9A9B1B70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996561" y="2521162"/>
            <a:ext cx="5041900" cy="1270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TLSHAPE_SLT_c1e308cf0db54ae7823980b6b7b6fafc_Shape">
            <a:extLst>
              <a:ext uri="{FF2B5EF4-FFF2-40B4-BE49-F238E27FC236}">
                <a16:creationId xmlns:a16="http://schemas.microsoft.com/office/drawing/2014/main" id="{01936D51-81CA-86E6-481F-CADB0EE615C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065695" y="2864062"/>
            <a:ext cx="2298700" cy="1270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TLSHAPE_SLT_952adb4ed37c4dcd82ac456c117773af_Shape">
            <a:extLst>
              <a:ext uri="{FF2B5EF4-FFF2-40B4-BE49-F238E27FC236}">
                <a16:creationId xmlns:a16="http://schemas.microsoft.com/office/drawing/2014/main" id="{1A1B2AC3-6023-A8C6-FE6C-92C4D4E6C5E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065695" y="3731599"/>
            <a:ext cx="2298700" cy="1270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TLSHAPE_SLT_fab343fd6f104ae098acfa4ea3bfeeb7_Shape">
            <a:extLst>
              <a:ext uri="{FF2B5EF4-FFF2-40B4-BE49-F238E27FC236}">
                <a16:creationId xmlns:a16="http://schemas.microsoft.com/office/drawing/2014/main" id="{F8887798-AEED-1200-F045-A300ADEA417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356698" y="4342511"/>
            <a:ext cx="622300" cy="1270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T_db921ef6928d4a1c8c00c32938899366_Shape">
            <a:extLst>
              <a:ext uri="{FF2B5EF4-FFF2-40B4-BE49-F238E27FC236}">
                <a16:creationId xmlns:a16="http://schemas.microsoft.com/office/drawing/2014/main" id="{96A89F86-F354-3976-8502-96C1020347C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203965" y="4685411"/>
            <a:ext cx="2298700" cy="127000"/>
          </a:xfrm>
          <a:prstGeom prst="rect">
            <a:avLst/>
          </a:prstGeom>
          <a:solidFill>
            <a:schemeClr val="accent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T_b2903b31523540a788cc22c9a1424934_Shape">
            <a:extLst>
              <a:ext uri="{FF2B5EF4-FFF2-40B4-BE49-F238E27FC236}">
                <a16:creationId xmlns:a16="http://schemas.microsoft.com/office/drawing/2014/main" id="{6FCCF58F-903B-ABE6-305E-851D19D9106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203965" y="5552948"/>
            <a:ext cx="2298700" cy="127000"/>
          </a:xfrm>
          <a:prstGeom prst="rect">
            <a:avLst/>
          </a:prstGeom>
          <a:solidFill>
            <a:schemeClr val="accent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TLSHAPE_SLT_1a56b15a58fe4004a354f8a2ffd19f88_Shape">
            <a:extLst>
              <a:ext uri="{FF2B5EF4-FFF2-40B4-BE49-F238E27FC236}">
                <a16:creationId xmlns:a16="http://schemas.microsoft.com/office/drawing/2014/main" id="{AA444A64-1D49-E640-4F55-7AFCA084D8C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494969" y="6163860"/>
            <a:ext cx="622300" cy="127000"/>
          </a:xfrm>
          <a:prstGeom prst="rect">
            <a:avLst/>
          </a:prstGeom>
          <a:solidFill>
            <a:schemeClr val="accent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TLSHAPE_SLM_3e1900d2c635476785e9fcd7d7f1b8ee_Shape">
            <a:extLst>
              <a:ext uri="{FF2B5EF4-FFF2-40B4-BE49-F238E27FC236}">
                <a16:creationId xmlns:a16="http://schemas.microsoft.com/office/drawing/2014/main" id="{09903650-0118-06C5-84A4-FD5099BB218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242293" y="39982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TLSHAPE_SLM_ad07b9d97eb1471387acf275505343dd_Shape">
            <a:extLst>
              <a:ext uri="{FF2B5EF4-FFF2-40B4-BE49-F238E27FC236}">
                <a16:creationId xmlns:a16="http://schemas.microsoft.com/office/drawing/2014/main" id="{028B4B1F-B807-2A1C-D6F8-683EA43D63C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380563" y="58196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e8eb0de78fe44988a7e33666abf38896_Header">
            <a:extLst>
              <a:ext uri="{FF2B5EF4-FFF2-40B4-BE49-F238E27FC236}">
                <a16:creationId xmlns:a16="http://schemas.microsoft.com/office/drawing/2014/main" id="{01F4748B-46DF-5359-46D3-B59B9EDC74E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1823170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Scrum </a:t>
            </a:r>
          </a:p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Master</a:t>
            </a:r>
          </a:p>
        </p:txBody>
      </p:sp>
      <p:sp>
        <p:nvSpPr>
          <p:cNvPr id="17" name="OTLSHAPE_SL_b4142c01a5484a618723c8880257cb21_Header">
            <a:extLst>
              <a:ext uri="{FF2B5EF4-FFF2-40B4-BE49-F238E27FC236}">
                <a16:creationId xmlns:a16="http://schemas.microsoft.com/office/drawing/2014/main" id="{B7391932-DA2A-F594-DDA3-E35308CD7BD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3504819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Sprint 1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Team</a:t>
            </a:r>
          </a:p>
        </p:txBody>
      </p:sp>
      <p:sp>
        <p:nvSpPr>
          <p:cNvPr id="20" name="OTLSHAPE_SL_16240c9d9fa74c3fa28b51a82a2a5d08_Header">
            <a:extLst>
              <a:ext uri="{FF2B5EF4-FFF2-40B4-BE49-F238E27FC236}">
                <a16:creationId xmlns:a16="http://schemas.microsoft.com/office/drawing/2014/main" id="{AFBEDC95-08A6-880B-F6BB-DD0A306C7CA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5326168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Sprint 2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Team</a:t>
            </a:r>
          </a:p>
        </p:txBody>
      </p:sp>
      <p:sp>
        <p:nvSpPr>
          <p:cNvPr id="23" name="OTLSHAPE_SL2A_6b68c487b9bc4417863036a4874c6e51_Header">
            <a:extLst>
              <a:ext uri="{FF2B5EF4-FFF2-40B4-BE49-F238E27FC236}">
                <a16:creationId xmlns:a16="http://schemas.microsoft.com/office/drawing/2014/main" id="{9833A849-27C8-7312-2E40-32B6F6846735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86324" y="1484503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1</a:t>
            </a:r>
          </a:p>
        </p:txBody>
      </p:sp>
      <p:sp>
        <p:nvSpPr>
          <p:cNvPr id="74" name="OTLSHAPE_SL2A_b3871594dbf048bf9c411c49af38c6da_Header">
            <a:extLst>
              <a:ext uri="{FF2B5EF4-FFF2-40B4-BE49-F238E27FC236}">
                <a16:creationId xmlns:a16="http://schemas.microsoft.com/office/drawing/2014/main" id="{48B3BA59-C3A6-6454-2D7D-C9EE3A3421B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86324" y="2084028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2</a:t>
            </a:r>
          </a:p>
        </p:txBody>
      </p:sp>
      <p:sp>
        <p:nvSpPr>
          <p:cNvPr id="109" name="OTLSHAPE_SL2A_0dfe5d5c46d9488385ddfcd7958d73f1_Header">
            <a:extLst>
              <a:ext uri="{FF2B5EF4-FFF2-40B4-BE49-F238E27FC236}">
                <a16:creationId xmlns:a16="http://schemas.microsoft.com/office/drawing/2014/main" id="{9AC9C04B-CB5C-705D-9B7D-49686BE5916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086324" y="252349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3</a:t>
            </a:r>
          </a:p>
        </p:txBody>
      </p:sp>
      <p:sp>
        <p:nvSpPr>
          <p:cNvPr id="120" name="OTLSHAPE_SL2A_d94929dbc98e458eb3093f95f4ca5c6a_Header">
            <a:extLst>
              <a:ext uri="{FF2B5EF4-FFF2-40B4-BE49-F238E27FC236}">
                <a16:creationId xmlns:a16="http://schemas.microsoft.com/office/drawing/2014/main" id="{1D52AFD0-B4A8-34B8-3D99-57AFA672366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086324" y="286639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4</a:t>
            </a:r>
          </a:p>
        </p:txBody>
      </p:sp>
      <p:sp>
        <p:nvSpPr>
          <p:cNvPr id="131" name="OTLSHAPE_SL2A_a824bcf437414aae94f504030d58e23d_Header">
            <a:extLst>
              <a:ext uri="{FF2B5EF4-FFF2-40B4-BE49-F238E27FC236}">
                <a16:creationId xmlns:a16="http://schemas.microsoft.com/office/drawing/2014/main" id="{51D15257-A1B5-F3CA-97B0-6ED0E259D01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86324" y="3440515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5</a:t>
            </a:r>
          </a:p>
        </p:txBody>
      </p:sp>
      <p:sp>
        <p:nvSpPr>
          <p:cNvPr id="182" name="OTLSHAPE_SL2A_0185d9aeb2f34c8c8ea9cd185a821cae_Header">
            <a:extLst>
              <a:ext uri="{FF2B5EF4-FFF2-40B4-BE49-F238E27FC236}">
                <a16:creationId xmlns:a16="http://schemas.microsoft.com/office/drawing/2014/main" id="{BDB19543-E6C0-8345-0D2D-690738EA8731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86324" y="404003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6</a:t>
            </a:r>
          </a:p>
        </p:txBody>
      </p:sp>
      <p:sp>
        <p:nvSpPr>
          <p:cNvPr id="193" name="OTLSHAPE_SL2A_b64d59d8818640c28787d288fbdff236_Header">
            <a:extLst>
              <a:ext uri="{FF2B5EF4-FFF2-40B4-BE49-F238E27FC236}">
                <a16:creationId xmlns:a16="http://schemas.microsoft.com/office/drawing/2014/main" id="{B8AD2984-E58F-AF78-DAEE-F15F4F1B58B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86324" y="434483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7</a:t>
            </a:r>
          </a:p>
        </p:txBody>
      </p:sp>
      <p:sp>
        <p:nvSpPr>
          <p:cNvPr id="204" name="OTLSHAPE_SL2A_a108eabf993c42d8b6be4ad95c403fc6_Header">
            <a:extLst>
              <a:ext uri="{FF2B5EF4-FFF2-40B4-BE49-F238E27FC236}">
                <a16:creationId xmlns:a16="http://schemas.microsoft.com/office/drawing/2014/main" id="{20188BC6-38EF-32F3-4941-5BC45519B88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86324" y="468773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8</a:t>
            </a:r>
          </a:p>
        </p:txBody>
      </p:sp>
      <p:sp>
        <p:nvSpPr>
          <p:cNvPr id="215" name="OTLSHAPE_SL2A_d2396ff36fc94d5fa688f91a880e822f_Header">
            <a:extLst>
              <a:ext uri="{FF2B5EF4-FFF2-40B4-BE49-F238E27FC236}">
                <a16:creationId xmlns:a16="http://schemas.microsoft.com/office/drawing/2014/main" id="{9A13287C-03ED-7B4D-3B2C-324850F43C4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86324" y="5261864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Planning 9</a:t>
            </a:r>
          </a:p>
        </p:txBody>
      </p:sp>
      <p:sp>
        <p:nvSpPr>
          <p:cNvPr id="266" name="OTLSHAPE_SL2A_da31182fcbd94004a5cb5d591f902d16_Header">
            <a:extLst>
              <a:ext uri="{FF2B5EF4-FFF2-40B4-BE49-F238E27FC236}">
                <a16:creationId xmlns:a16="http://schemas.microsoft.com/office/drawing/2014/main" id="{674BAA27-779F-CEA9-5149-B99ECA1AB78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086324" y="586138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Planning 10</a:t>
            </a:r>
          </a:p>
        </p:txBody>
      </p:sp>
      <p:sp>
        <p:nvSpPr>
          <p:cNvPr id="277" name="OTLSHAPE_SL2A_7576d3ff49b148729deff6b43901a14b_Header">
            <a:extLst>
              <a:ext uri="{FF2B5EF4-FFF2-40B4-BE49-F238E27FC236}">
                <a16:creationId xmlns:a16="http://schemas.microsoft.com/office/drawing/2014/main" id="{F8BCEAA6-4700-6228-A6D9-8E9935456B3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86324" y="616618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Planning 11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CB5182A-E04B-B8C6-E4A6-E5E6F5304D3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005389" y="798788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85433E8-D638-E211-C7EB-50EFD0B09C7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740130" y="798788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2" name="OTLSHAPE_SLT_c8d1b9534efc4e45b58ac68317afa5af_Title">
            <a:extLst>
              <a:ext uri="{FF2B5EF4-FFF2-40B4-BE49-F238E27FC236}">
                <a16:creationId xmlns:a16="http://schemas.microsoft.com/office/drawing/2014/main" id="{93ABFA73-66E3-C0FF-C488-05FFE0E85F8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826935" y="1626912"/>
            <a:ext cx="212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Backlog planning/prioritization (weekly)</a:t>
            </a:r>
          </a:p>
        </p:txBody>
      </p:sp>
      <p:sp>
        <p:nvSpPr>
          <p:cNvPr id="83" name="OTLSHAPE_SLT_20f7b84ea379411caaa0f9a03ae4ee8c_Title">
            <a:extLst>
              <a:ext uri="{FF2B5EF4-FFF2-40B4-BE49-F238E27FC236}">
                <a16:creationId xmlns:a16="http://schemas.microsoft.com/office/drawing/2014/main" id="{075D70C7-898F-08AE-5360-6949E31921C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238367" y="2226437"/>
            <a:ext cx="186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Sprint planning (every other week )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9967d106900249128104c7ab0c999af0_Title">
            <a:extLst>
              <a:ext uri="{FF2B5EF4-FFF2-40B4-BE49-F238E27FC236}">
                <a16:creationId xmlns:a16="http://schemas.microsoft.com/office/drawing/2014/main" id="{C808B895-C0E4-FDD1-17CA-17505DA3603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334681" y="2507149"/>
            <a:ext cx="161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Scrum meetings (as necessary)</a:t>
            </a:r>
          </a:p>
        </p:txBody>
      </p:sp>
      <p:sp>
        <p:nvSpPr>
          <p:cNvPr id="129" name="OTLSHAPE_SLT_c1e308cf0db54ae7823980b6b7b6fafc_Title">
            <a:extLst>
              <a:ext uri="{FF2B5EF4-FFF2-40B4-BE49-F238E27FC236}">
                <a16:creationId xmlns:a16="http://schemas.microsoft.com/office/drawing/2014/main" id="{4D9A14E1-D825-E10E-9255-BD06F8182A9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606294" y="2850049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140" name="OTLSHAPE_SLT_952adb4ed37c4dcd82ac456c117773af_Title">
            <a:extLst>
              <a:ext uri="{FF2B5EF4-FFF2-40B4-BE49-F238E27FC236}">
                <a16:creationId xmlns:a16="http://schemas.microsoft.com/office/drawing/2014/main" id="{A422F375-D279-2D59-3F0E-83CA932DBA0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125770" y="3717586"/>
            <a:ext cx="189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Sprint 1 stand-ups (every other day)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2" name="OTLSHAPE_SLT_fab343fd6f104ae098acfa4ea3bfeeb7_Title">
            <a:extLst>
              <a:ext uri="{FF2B5EF4-FFF2-40B4-BE49-F238E27FC236}">
                <a16:creationId xmlns:a16="http://schemas.microsoft.com/office/drawing/2014/main" id="{216687F2-ABA1-9737-EDEE-10CD10EC0BA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500846" y="4328499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Calibri" panose="020F0502020204030204" pitchFamily="34" charset="0"/>
              </a:rPr>
              <a:t>Sprint 1 Testing</a:t>
            </a:r>
          </a:p>
        </p:txBody>
      </p:sp>
      <p:sp>
        <p:nvSpPr>
          <p:cNvPr id="213" name="OTLSHAPE_SLT_db921ef6928d4a1c8c00c32938899366_Title">
            <a:extLst>
              <a:ext uri="{FF2B5EF4-FFF2-40B4-BE49-F238E27FC236}">
                <a16:creationId xmlns:a16="http://schemas.microsoft.com/office/drawing/2014/main" id="{7319D9E9-8838-3B53-9C9A-AF17464B5EF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744564" y="4671399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224" name="OTLSHAPE_SLT_b2903b31523540a788cc22c9a1424934_Title">
            <a:extLst>
              <a:ext uri="{FF2B5EF4-FFF2-40B4-BE49-F238E27FC236}">
                <a16:creationId xmlns:a16="http://schemas.microsoft.com/office/drawing/2014/main" id="{6603E29C-452F-C441-6604-01C4A9BAE8B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253245" y="5538936"/>
            <a:ext cx="190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Sprint 2 Stand-ups (every other day)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6" name="OTLSHAPE_SLT_1a56b15a58fe4004a354f8a2ffd19f88_Title">
            <a:extLst>
              <a:ext uri="{FF2B5EF4-FFF2-40B4-BE49-F238E27FC236}">
                <a16:creationId xmlns:a16="http://schemas.microsoft.com/office/drawing/2014/main" id="{A1338F4B-F2DE-D8C2-E759-3CBAFACE30A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639116" y="6149848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Calibri" panose="020F0502020204030204" pitchFamily="34" charset="0"/>
              </a:rPr>
              <a:t>Sprint 2 Testing</a:t>
            </a:r>
          </a:p>
        </p:txBody>
      </p:sp>
      <p:sp>
        <p:nvSpPr>
          <p:cNvPr id="441" name="OTLSHAPE_SLM_3e1900d2c635476785e9fcd7d7f1b8ee_Title">
            <a:extLst>
              <a:ext uri="{FF2B5EF4-FFF2-40B4-BE49-F238E27FC236}">
                <a16:creationId xmlns:a16="http://schemas.microsoft.com/office/drawing/2014/main" id="{5E57BB6E-FD3A-C650-3D90-C85EC310671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056665" y="4047786"/>
            <a:ext cx="214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Sprint 1 Product demo and retrospective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9" name="OTLSHAPE_SLM_ad07b9d97eb1471387acf275505343dd_Title">
            <a:extLst>
              <a:ext uri="{FF2B5EF4-FFF2-40B4-BE49-F238E27FC236}">
                <a16:creationId xmlns:a16="http://schemas.microsoft.com/office/drawing/2014/main" id="{951051B7-B787-A80A-C7B8-BFB08F17DD3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194935" y="5869136"/>
            <a:ext cx="214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Sprint 2 Product demo and retrospective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156F12F-C5D1-35E8-AD14-FC7D3A2AB420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6676628" y="749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OTLSHAPE_SLA_31c7a1b2a7204642812d22a0ff5b1e1f_Shape">
            <a:extLst>
              <a:ext uri="{FF2B5EF4-FFF2-40B4-BE49-F238E27FC236}">
                <a16:creationId xmlns:a16="http://schemas.microsoft.com/office/drawing/2014/main" id="{E25FDF59-82D9-76BE-ED81-DE9A9178F045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5340355" y="15774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TLSHAPE_SLA_7fc3da6f465a41f2a60a71bdfb5f03ad_Shape">
            <a:extLst>
              <a:ext uri="{FF2B5EF4-FFF2-40B4-BE49-F238E27FC236}">
                <a16:creationId xmlns:a16="http://schemas.microsoft.com/office/drawing/2014/main" id="{3A8A4A37-B05B-0CAE-7263-9FC5BF6E0B7D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6104023" y="15774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TLSHAPE_SLA_387447557b434d89aa532ee735afebd9_Shape">
            <a:extLst>
              <a:ext uri="{FF2B5EF4-FFF2-40B4-BE49-F238E27FC236}">
                <a16:creationId xmlns:a16="http://schemas.microsoft.com/office/drawing/2014/main" id="{AF6E2C83-2CFD-AD62-7A30-AC9127D2116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7173158" y="15774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SLA_db30c17ca106499f8b10a4afbdb37ad8_Shape">
            <a:extLst>
              <a:ext uri="{FF2B5EF4-FFF2-40B4-BE49-F238E27FC236}">
                <a16:creationId xmlns:a16="http://schemas.microsoft.com/office/drawing/2014/main" id="{2E41A447-2A6C-174D-BFF5-8BF58F09A02B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8242293" y="15774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SLA_270af987aea74389b2e38dfdd249e57c_Shape">
            <a:extLst>
              <a:ext uri="{FF2B5EF4-FFF2-40B4-BE49-F238E27FC236}">
                <a16:creationId xmlns:a16="http://schemas.microsoft.com/office/drawing/2014/main" id="{6F76010F-3233-AEB0-0D6B-D9935FEDF483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9311428" y="15774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TLSHAPE_SLA_ad4b68de25a3488fbf69964067ea7ba9_Shape">
            <a:extLst>
              <a:ext uri="{FF2B5EF4-FFF2-40B4-BE49-F238E27FC236}">
                <a16:creationId xmlns:a16="http://schemas.microsoft.com/office/drawing/2014/main" id="{3E93DB20-C0F6-C0AD-4D0F-1865176F2725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5187622" y="2176949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SLA_31f1423bcdd64e179b79bc4a51aea3ee_Shape">
            <a:extLst>
              <a:ext uri="{FF2B5EF4-FFF2-40B4-BE49-F238E27FC236}">
                <a16:creationId xmlns:a16="http://schemas.microsoft.com/office/drawing/2014/main" id="{57875221-5C48-E7AB-CD79-146E24510C97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325892" y="2176949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TLSHAPE_SLA_d50bc002c4474c0baefb567cb11784a8_Shape">
            <a:extLst>
              <a:ext uri="{FF2B5EF4-FFF2-40B4-BE49-F238E27FC236}">
                <a16:creationId xmlns:a16="http://schemas.microsoft.com/office/drawing/2014/main" id="{6CA2F5B1-C9D5-D3F4-CF70-93DB74F0CFF8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9464161" y="2176949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SLA_ab43b36287b4469e9fc01ef059be26f4_Shape">
            <a:extLst>
              <a:ext uri="{FF2B5EF4-FFF2-40B4-BE49-F238E27FC236}">
                <a16:creationId xmlns:a16="http://schemas.microsoft.com/office/drawing/2014/main" id="{A0537415-3A08-E3EE-CD28-E98A82D8E4C1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6256756" y="36680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TLSHAPE_SLA_e0028cfa76204269be3ae0597e199f6e_Shape">
            <a:extLst>
              <a:ext uri="{FF2B5EF4-FFF2-40B4-BE49-F238E27FC236}">
                <a16:creationId xmlns:a16="http://schemas.microsoft.com/office/drawing/2014/main" id="{F31398E5-2636-F5A8-77D9-9C30BE535D44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6562223" y="36680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TLSHAPE_SLA_2df18102c35a4a849b9aebb8ed8fb99c_Shape">
            <a:extLst>
              <a:ext uri="{FF2B5EF4-FFF2-40B4-BE49-F238E27FC236}">
                <a16:creationId xmlns:a16="http://schemas.microsoft.com/office/drawing/2014/main" id="{6A060754-E762-BE60-3AC6-14C91BBBA766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173158" y="36680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TLSHAPE_SLA_0ed8e46f625346658517ae50bf57ade4_Shape">
            <a:extLst>
              <a:ext uri="{FF2B5EF4-FFF2-40B4-BE49-F238E27FC236}">
                <a16:creationId xmlns:a16="http://schemas.microsoft.com/office/drawing/2014/main" id="{5E96BDC4-5B7A-E378-7BCE-9EBD16CA3624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7478625" y="36680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A_277f14a533c0486798c446ddd7db9f18_Shape">
            <a:extLst>
              <a:ext uri="{FF2B5EF4-FFF2-40B4-BE49-F238E27FC236}">
                <a16:creationId xmlns:a16="http://schemas.microsoft.com/office/drawing/2014/main" id="{5C5AA547-C8FE-921D-E3BB-28D58FB27C07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784092" y="3668099"/>
            <a:ext cx="228600" cy="254000"/>
          </a:xfrm>
          <a:prstGeom prst="diamond">
            <a:avLst/>
          </a:prstGeom>
          <a:solidFill>
            <a:schemeClr val="accent2"/>
          </a:solidFill>
          <a:ln w="12700" cap="flat" cmpd="sng" algn="ctr">
            <a:solidFill>
              <a:schemeClr val="accent2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TLSHAPE_SLA_1f0a06c8dded444f822f9a78b5d591a8_Shape">
            <a:extLst>
              <a:ext uri="{FF2B5EF4-FFF2-40B4-BE49-F238E27FC236}">
                <a16:creationId xmlns:a16="http://schemas.microsoft.com/office/drawing/2014/main" id="{ADB0A6F4-E0DC-DC65-BE70-7AECCAB9BA49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395026" y="54894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A_658dd83a6f554b12b1a79f145b5f8894_Shape">
            <a:extLst>
              <a:ext uri="{FF2B5EF4-FFF2-40B4-BE49-F238E27FC236}">
                <a16:creationId xmlns:a16="http://schemas.microsoft.com/office/drawing/2014/main" id="{CA72212F-2573-E262-66FA-5ACD81EB64E5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8700494" y="54894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SLA_6f41b680250847d18a6fd88ba2636f76_Shape">
            <a:extLst>
              <a:ext uri="{FF2B5EF4-FFF2-40B4-BE49-F238E27FC236}">
                <a16:creationId xmlns:a16="http://schemas.microsoft.com/office/drawing/2014/main" id="{41A5E920-89CE-BBDD-B274-2E68B2D45B0F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9311428" y="54894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TLSHAPE_SLA_b7078ac5017a4cc7a96924607f370e72_Shape">
            <a:extLst>
              <a:ext uri="{FF2B5EF4-FFF2-40B4-BE49-F238E27FC236}">
                <a16:creationId xmlns:a16="http://schemas.microsoft.com/office/drawing/2014/main" id="{8E1E2EDF-F1E7-52EC-1C2A-ABB1FBE4E740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9616894" y="54894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TLSHAPE_SLA_72b56b6ac5d742be8a9a1804de607865_Shape">
            <a:extLst>
              <a:ext uri="{FF2B5EF4-FFF2-40B4-BE49-F238E27FC236}">
                <a16:creationId xmlns:a16="http://schemas.microsoft.com/office/drawing/2014/main" id="{DCBF827C-1CB2-6EF0-FDB7-3181510638EE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9922362" y="5489448"/>
            <a:ext cx="228600" cy="254000"/>
          </a:xfrm>
          <a:prstGeom prst="diamond">
            <a:avLst/>
          </a:prstGeom>
          <a:solidFill>
            <a:schemeClr val="accent3"/>
          </a:solidFill>
          <a:ln w="1270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TLSHAPE_SLA_31c7a1b2a7204642812d22a0ff5b1e1f_Title">
            <a:extLst>
              <a:ext uri="{FF2B5EF4-FFF2-40B4-BE49-F238E27FC236}">
                <a16:creationId xmlns:a16="http://schemas.microsoft.com/office/drawing/2014/main" id="{F144548D-32BD-52B6-596C-DF242CC393F6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300498" y="13970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1</a:t>
            </a:r>
          </a:p>
        </p:txBody>
      </p:sp>
      <p:sp>
        <p:nvSpPr>
          <p:cNvPr id="468" name="OTLSHAPE_SLA_7fc3da6f465a41f2a60a71bdfb5f03ad_Title">
            <a:extLst>
              <a:ext uri="{FF2B5EF4-FFF2-40B4-BE49-F238E27FC236}">
                <a16:creationId xmlns:a16="http://schemas.microsoft.com/office/drawing/2014/main" id="{A2708419-9E06-C19C-C644-8D0BFBE43DD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064166" y="13970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2</a:t>
            </a:r>
          </a:p>
        </p:txBody>
      </p:sp>
      <p:sp>
        <p:nvSpPr>
          <p:cNvPr id="471" name="OTLSHAPE_SLA_387447557b434d89aa532ee735afebd9_Title">
            <a:extLst>
              <a:ext uri="{FF2B5EF4-FFF2-40B4-BE49-F238E27FC236}">
                <a16:creationId xmlns:a16="http://schemas.microsoft.com/office/drawing/2014/main" id="{17E82483-93CA-137A-EC98-840BF4EAA0B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133301" y="13970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3</a:t>
            </a:r>
          </a:p>
        </p:txBody>
      </p:sp>
      <p:sp>
        <p:nvSpPr>
          <p:cNvPr id="474" name="OTLSHAPE_SLA_db30c17ca106499f8b10a4afbdb37ad8_Title">
            <a:extLst>
              <a:ext uri="{FF2B5EF4-FFF2-40B4-BE49-F238E27FC236}">
                <a16:creationId xmlns:a16="http://schemas.microsoft.com/office/drawing/2014/main" id="{A9F51CF0-F0E0-2498-A05D-1E623F5E42AC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202436" y="13970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4</a:t>
            </a:r>
          </a:p>
        </p:txBody>
      </p:sp>
      <p:sp>
        <p:nvSpPr>
          <p:cNvPr id="477" name="OTLSHAPE_SLA_270af987aea74389b2e38dfdd249e57c_Title">
            <a:extLst>
              <a:ext uri="{FF2B5EF4-FFF2-40B4-BE49-F238E27FC236}">
                <a16:creationId xmlns:a16="http://schemas.microsoft.com/office/drawing/2014/main" id="{1D0307B8-8F5C-7F82-BDBB-42CA12BD4E4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271571" y="13970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5</a:t>
            </a:r>
          </a:p>
        </p:txBody>
      </p:sp>
      <p:sp>
        <p:nvSpPr>
          <p:cNvPr id="480" name="OTLSHAPE_SLA_ad4b68de25a3488fbf69964067ea7ba9_Title">
            <a:extLst>
              <a:ext uri="{FF2B5EF4-FFF2-40B4-BE49-F238E27FC236}">
                <a16:creationId xmlns:a16="http://schemas.microsoft.com/office/drawing/2014/main" id="{ED841494-D4E7-3CC7-D868-809D47230311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097621" y="19965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483" name="OTLSHAPE_SLA_31f1423bcdd64e179b79bc4a51aea3ee_Title">
            <a:extLst>
              <a:ext uri="{FF2B5EF4-FFF2-40B4-BE49-F238E27FC236}">
                <a16:creationId xmlns:a16="http://schemas.microsoft.com/office/drawing/2014/main" id="{A10508E9-31CC-1EC4-ADD3-66689B62FE7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235891" y="19965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486" name="OTLSHAPE_SLA_d50bc002c4474c0baefb567cb11784a8_Title">
            <a:extLst>
              <a:ext uri="{FF2B5EF4-FFF2-40B4-BE49-F238E27FC236}">
                <a16:creationId xmlns:a16="http://schemas.microsoft.com/office/drawing/2014/main" id="{FA740B76-D191-C02E-B123-66AB25BB629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374160" y="19965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3</a:t>
            </a:r>
          </a:p>
        </p:txBody>
      </p:sp>
      <p:sp>
        <p:nvSpPr>
          <p:cNvPr id="489" name="OTLSHAPE_SLA_ab43b36287b4469e9fc01ef059be26f4_Title">
            <a:extLst>
              <a:ext uri="{FF2B5EF4-FFF2-40B4-BE49-F238E27FC236}">
                <a16:creationId xmlns:a16="http://schemas.microsoft.com/office/drawing/2014/main" id="{130C7649-84D8-DECD-1677-6FE8CF0C5779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216900" y="3487674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1</a:t>
            </a:r>
          </a:p>
        </p:txBody>
      </p:sp>
      <p:sp>
        <p:nvSpPr>
          <p:cNvPr id="492" name="OTLSHAPE_SLA_e0028cfa76204269be3ae0597e199f6e_Title">
            <a:extLst>
              <a:ext uri="{FF2B5EF4-FFF2-40B4-BE49-F238E27FC236}">
                <a16:creationId xmlns:a16="http://schemas.microsoft.com/office/drawing/2014/main" id="{EFFC3837-0714-49AA-8D8D-3123357E16E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522367" y="321834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2</a:t>
            </a:r>
          </a:p>
        </p:txBody>
      </p:sp>
      <p:sp>
        <p:nvSpPr>
          <p:cNvPr id="495" name="OTLSHAPE_SLA_2df18102c35a4a849b9aebb8ed8fb99c_Title">
            <a:extLst>
              <a:ext uri="{FF2B5EF4-FFF2-40B4-BE49-F238E27FC236}">
                <a16:creationId xmlns:a16="http://schemas.microsoft.com/office/drawing/2014/main" id="{CD21168F-DC25-0FD3-68B1-40D81183960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133301" y="3487674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3</a:t>
            </a:r>
          </a:p>
        </p:txBody>
      </p:sp>
      <p:sp>
        <p:nvSpPr>
          <p:cNvPr id="498" name="OTLSHAPE_SLA_0ed8e46f625346658517ae50bf57ade4_Title">
            <a:extLst>
              <a:ext uri="{FF2B5EF4-FFF2-40B4-BE49-F238E27FC236}">
                <a16:creationId xmlns:a16="http://schemas.microsoft.com/office/drawing/2014/main" id="{F1BBE007-2E28-5AF4-C72B-70C414C7BC4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438768" y="321834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4</a:t>
            </a:r>
          </a:p>
        </p:txBody>
      </p:sp>
      <p:sp>
        <p:nvSpPr>
          <p:cNvPr id="501" name="OTLSHAPE_SLA_277f14a533c0486798c446ddd7db9f18_Title">
            <a:extLst>
              <a:ext uri="{FF2B5EF4-FFF2-40B4-BE49-F238E27FC236}">
                <a16:creationId xmlns:a16="http://schemas.microsoft.com/office/drawing/2014/main" id="{2820B1BE-9CA6-62AC-68F0-8A75BF702E81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744235" y="3487674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5</a:t>
            </a:r>
          </a:p>
        </p:txBody>
      </p:sp>
      <p:sp>
        <p:nvSpPr>
          <p:cNvPr id="504" name="OTLSHAPE_SLA_1f0a06c8dded444f822f9a78b5d591a8_Title">
            <a:extLst>
              <a:ext uri="{FF2B5EF4-FFF2-40B4-BE49-F238E27FC236}">
                <a16:creationId xmlns:a16="http://schemas.microsoft.com/office/drawing/2014/main" id="{1B5B5423-C045-4462-53FB-6F74A5113DB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8355170" y="5309023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1</a:t>
            </a:r>
          </a:p>
        </p:txBody>
      </p:sp>
      <p:sp>
        <p:nvSpPr>
          <p:cNvPr id="507" name="OTLSHAPE_SLA_658dd83a6f554b12b1a79f145b5f8894_Title">
            <a:extLst>
              <a:ext uri="{FF2B5EF4-FFF2-40B4-BE49-F238E27FC236}">
                <a16:creationId xmlns:a16="http://schemas.microsoft.com/office/drawing/2014/main" id="{533535CC-0653-969F-2640-134F4D12BD1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8660636" y="503969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2</a:t>
            </a:r>
          </a:p>
        </p:txBody>
      </p:sp>
      <p:sp>
        <p:nvSpPr>
          <p:cNvPr id="510" name="OTLSHAPE_SLA_6f41b680250847d18a6fd88ba2636f76_Title">
            <a:extLst>
              <a:ext uri="{FF2B5EF4-FFF2-40B4-BE49-F238E27FC236}">
                <a16:creationId xmlns:a16="http://schemas.microsoft.com/office/drawing/2014/main" id="{C001BDAD-8F10-9EBF-A511-5BD8BD09C14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271571" y="5309023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3</a:t>
            </a:r>
          </a:p>
        </p:txBody>
      </p:sp>
      <p:sp>
        <p:nvSpPr>
          <p:cNvPr id="513" name="OTLSHAPE_SLA_b7078ac5017a4cc7a96924607f370e72_Title">
            <a:extLst>
              <a:ext uri="{FF2B5EF4-FFF2-40B4-BE49-F238E27FC236}">
                <a16:creationId xmlns:a16="http://schemas.microsoft.com/office/drawing/2014/main" id="{CF6E2C86-0096-4D34-36FA-55BBD4C34C7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577038" y="503969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4</a:t>
            </a:r>
          </a:p>
        </p:txBody>
      </p:sp>
      <p:sp>
        <p:nvSpPr>
          <p:cNvPr id="516" name="OTLSHAPE_SLA_72b56b6ac5d742be8a9a1804de607865_Title">
            <a:extLst>
              <a:ext uri="{FF2B5EF4-FFF2-40B4-BE49-F238E27FC236}">
                <a16:creationId xmlns:a16="http://schemas.microsoft.com/office/drawing/2014/main" id="{2D511D82-E98E-55D8-58A1-B71C8F47B43C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882505" y="5309023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Mtg 5</a:t>
            </a:r>
          </a:p>
        </p:txBody>
      </p:sp>
      <p:pic>
        <p:nvPicPr>
          <p:cNvPr id="5" name="Picture 4" descr="A picture containing font, screenshot, graphics, text&#10;&#10;Description automatically generated">
            <a:extLst>
              <a:ext uri="{FF2B5EF4-FFF2-40B4-BE49-F238E27FC236}">
                <a16:creationId xmlns:a16="http://schemas.microsoft.com/office/drawing/2014/main" id="{8C109EF1-FDF4-C898-0A22-3B68F846EA42}"/>
              </a:ext>
            </a:extLst>
          </p:cNvPr>
          <p:cNvPicPr>
            <a:picLocks noChangeAspect="1"/>
          </p:cNvPicPr>
          <p:nvPr/>
        </p:nvPicPr>
        <p:blipFill>
          <a:blip r:embed="rId1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29651" y="5157834"/>
            <a:ext cx="2333128" cy="3214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CF14A0-7F20-D7E3-9985-B19DD9BB0F85}"/>
              </a:ext>
            </a:extLst>
          </p:cNvPr>
          <p:cNvSpPr txBox="1"/>
          <p:nvPr/>
        </p:nvSpPr>
        <p:spPr>
          <a:xfrm>
            <a:off x="1936833" y="76200"/>
            <a:ext cx="932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Scrum Sprint schedule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6903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JjZjhkN2NkLWY4ZjQtNGRlOC04NDAxLTJlNzJhMGNlMjQyM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xMTQsIkIiOjE5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eyIkaWQiOiIzNSIsIkRhdGUiOiIyMDIzLTAzLTIzVDIzOjU5OjAwIiwiU3R5bGUiOnsiJGlkIjoiMzYiLCJTaGFwZSI6MSwiQ29ubmVjdG9yTWFyZ2luIjp7IiRpZCI6IjM3IiwiVG9wIjowLjAsIkxlZnQiOjIuMCwiUmlnaHQiOjIuMCwiQm90dG9tIjowLjB9LCJDb25uZWN0b3JTdHlsZSI6eyIkaWQiOiIzOCIsIkxpbmVDb2xvciI6eyIkaWQiOiIzOSIsIiR0eXBlIjoiTkxSRS5Db21tb24uRG9tLlNvbGlkQ29sb3JCcnVzaCwgTkxSRS5Db21tb24iLCJDb2xvciI6eyIkaWQiOiI0MCIsIkEiOjI1NSwiUiI6NjgsIkciOjExNCwiQiI6MTk2fX0sIkxpbmVXZWlnaHQiOjEuMCwiTGluZVR5cGUiOjAsIlBhcmVudFN0eWxlIjpudWxsfSwiSXNCZWxvd1RpbWViYW5kIjp0cnVlLCJQb3NpdGlvbk9uVGFzayI6MywiSGlkZURhdGUiOmZhbHNlLCJTaGFwZVNpemUiOjEsIlNwYWNpbmciOjEuMCwiUGFkZGluZyI6eyIkaWQiOiI0MSIsIlRvcCI6Ny4wLCJMZWZ0IjozLjAsIlJpZ2h0IjowLjAsIkJvdHRvbSI6Mi4wfSwiU2hhcGVTdHlsZSI6eyIkaWQiOiI0MiIsIk1hcmdpbiI6eyIkaWQiOiI0MyIsIlRvcCI6MC4wLCJMZWZ0IjowLjAsIlJpZ2h0IjowLjAsIkJvdHRvbSI6MC4wfSwiUGFkZGluZyI6eyIkaWQiOiI0NCIsIlRvcCI6MC4wLCJMZWZ0IjowLjAsIlJpZ2h0IjowLjAsIkJvdHRvbSI6MC4wfSwiQmFja2dyb3VuZCI6eyIkaWQiOiI0NSIsIkNvbG9yIjp7IiRpZCI6IjQ2IiwiQSI6MjU1LCJSIjoxNzMsIkciOjEzMiwiQiI6MTk4fX0sIklzVmlzaWJsZSI6dHJ1ZSwiV2lkdGgiOjE4LjAsIkhlaWdodCI6MjAuMCwiQm9yZGVyU3R5bGUiOnsiJGlkIjoiNDciLCJMaW5lQ29sb3IiOnsiJGlkIjoiNDgiLCIkdHlwZSI6Ik5MUkUuQ29tbW9uLkRvbS5Tb2xpZENvbG9yQnJ1c2gsIE5MUkUuQ29tbW9uIiwiQ29sb3IiOnsiJGlkIjoiNDkiLCJBIjoyNTUsIlIiOjIzOSwiRyI6MjMwLCJCIjoyNDR9fSwiTGluZVdlaWdodCI6MS4zMzMzMzMzNywiTGluZVR5cGUiOjAsIlBhcmVudFN0eWxlIjpudWxsfSwiUGFyZW50U3R5bGUiOm51bGx9LCJUaXRsZVN0eWxlIjp7IiRpZCI6IjUwIiwiRm9udFNldHRpbmdzIjp7IiRpZCI6IjUxIiwiRm9udFNpemUiOjEwLCJGb250TmFtZSI6IkNhbGlicmkiLCJJc0JvbGQiOnRydWUsIklzSXRhbGljIjpmYWxzZSwiSXNVbmRlcmxpbmVkIjpmYWxzZSwiUGFyZW50U3R5bGUiOm51bGx9LCJBdXRvU2l6ZSI6MCwiRm9yZWdyb3VuZCI6eyIkaWQiOiI1MiIsIkNvbG9yIjp7IiRpZCI6IjU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IiwiVG9wIjowLjAsIkxlZnQiOjAuMCwiUmlnaHQiOjAuMCwiQm90dG9tIjowLjB9LCJQYWRkaW5nIjp7IiRpZCI6IjU1IiwiVG9wIjowLjAsIkxlZnQiOjAuMCwiUmlnaHQiOjAuMCwiQm90dG9tIjowLjB9LCJCYWNrZ3JvdW5kIjp7IiRpZCI6IjU2IiwiQ29sb3IiOnsiJGlkIjoiNTciLCJBIjowLCJSIjoyNTUsIkciOjI1NSwiQiI6MjU1fX0sIklzVmlzaWJsZSI6dHJ1ZSwiV2lkdGgiOjAuMCwiSGVpZ2h0IjowLjAsIkJvcmRlclN0eWxlIjp7IiRpZCI6IjU4IiwiTGluZUNvbG9yIjpudWxsLCJMaW5lV2VpZ2h0IjowLjAsIkxpbmVUeXBlIjowLCJQYXJlbnRTdHlsZSI6bnVsbH0sIlBhcmVudFN0eWxlIjpudWxsfSwiRGF0ZVN0eWxlIjp7IiRpZCI6IjU5IiwiRm9udFNldHRpbmdzIjp7IiRpZCI6IjYwIiwiRm9udFNpemUiOjksIkZvbnROYW1lIjoiQ2FsaWJyaSIsIklzQm9sZCI6ZmFsc2UsIklzSXRhbGljIjpmYWxzZSwiSXNVbmRlcmxpbmVkIjpmYWxzZSwiUGFyZW50U3R5bGUiOm51bGx9LCJBdXRvU2l6ZSI6MCwiRm9yZWdyb3VuZCI6eyIkaWQiOiI2MSIsIkNvbG9yIjp7IiRpZCI6IjY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MyIsIlRvcCI6MC4wLCJMZWZ0IjowLjAsIlJpZ2h0IjowLjAsIkJvdHRvbSI6MC4wfSwiUGFkZGluZyI6eyIkaWQiOiI2NCIsIlRvcCI6MC4wLCJMZWZ0IjowLjAsIlJpZ2h0IjowLjAsIkJvdHRvbSI6MC4wfSwiQmFja2dyb3VuZCI6eyIkaWQiOiI2NSIsIkNvbG9yIjp7IiRpZCI6IjY2IiwiQSI6MCwiUiI6MjU1LCJHIjoyNTUsIkIiOjI1NX19LCJJc1Zpc2libGUiOmZhbHNlLCJXaWR0aCI6MC4wLCJIZWlnaHQiOjAuMCwiQm9yZGVyU3R5bGUiOnsiJGlkIjoiNjciLCJMaW5lQ29sb3IiOm51bGwsIkxpbmVXZWlnaHQiOjAuMCwiTGluZVR5cGUiOjAsIlBhcmVudFN0eWxlIjpudWxsfSwiUGFyZW50U3R5bGUiOm51bGx9LCJEYXRlRm9ybWF0Ijp7IiRpZCI6Ij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kiLCJEYXRlUGFydElzVmlzaWJsZSI6ZmFsc2UsIlRpbWVQYXJ0SXNWaXNpYmxlIjpmYWxzZX19LCJXZWVrTnVtYmVyaW5nIjp7IiRpZCI6IjcwIiwiRm9ybWF0IjowLCJJc1Zpc2libGUiOmZhbHNlLCJMYXN0S25vd25WaXNpYmlsaXR5U3RhdGUiOmZhbHNlfSwiSXNWaXNpYmxlIjp0cnVlLCJQYXJlbnRTdHlsZSI6bnVsbH0sIkluZGV4Ijo2LCJQZXJjZW50YWdlQ29tcGxldGUiOm51bGwsIlBvc2l0aW9uIjp7IlJhdGlvIjowLjAsIklzQ3VzdG9tIjpmYWxzZX0sIkRhdGVGb3JtYXQiOnsiJHJlZiI6IjY4In0sIldlZWtOdW1iZXJpbmciOnsiJGlkIjoiNzEiLCJGb3JtYXQiOjAsIklzVmlzaWJsZSI6ZmFsc2UsIkxhc3RLbm93blZpc2liaWxpdHlTdGF0ZSI6ZmFsc2V9LCJSZWxhdGVkVGFza0lkIjoiYzhkMWI5NTMtNGVmYy00ZTQ1LWI1OGEtYzY4MzE3YWZhNWFmIiwiSWQiOiIzMWM3YTFiMi1hNzIwLTQ2NDItODEyZC0yMmEwZmY1YjFlMWYiLCJJbXBvcnRJZCI6IiIsIlRpdGxlIjoiTXRnIDEiLCJOb3RlIjpudWxsLCJIeXBlcmxpbmsiOnsiJGlkIjoiNzIiLCJBZGRyZXNzIjoiIiwiU3ViQWRkcmVzcyI6IiJ9LCJJc0NoYW5nZWQiOmZhbHNlLCJJc05ldyI6ZmFsc2V9LHsiJGlkIjoiNzMiLCJEYXRlIjoiMjAyMy0wMy0yOFQyMzo1OTowMCIsIlN0eWxlIjp7IiRpZCI6Ijc0IiwiU2hhcGUiOjEsIkNvbm5lY3Rvck1hcmdpbiI6eyIkaWQiOiI3NSIsIlRvcCI6MC4wLCJMZWZ0IjoyLjAsIlJpZ2h0IjoyLjAsIkJvdHRvbSI6MC4wfSwiQ29ubmVjdG9yU3R5bGUiOnsiJGlkIjoiNzYiLCJMaW5lQ29sb3IiOnsiJGlkIjoiNzciLCIkdHlwZSI6Ik5MUkUuQ29tbW9uLkRvbS5Tb2xpZENvbG9yQnJ1c2gsIE5MUkUuQ29tbW9uIiwiQ29sb3IiOnsiJGlkIjoiNzgiLCJBIjoyNTUsIlIiOjY4LCJHIjoxMTQsIkIiOjE5Nn19LCJMaW5lV2VpZ2h0IjoxLjAsIkxpbmVUeXBlIjowLCJQYXJlbnRTdHlsZSI6bnVsbH0sIklzQmVsb3dUaW1lYmFuZCI6dHJ1ZSwiUG9zaXRpb25PblRhc2siOjMsIkhpZGVEYXRlIjpmYWxzZSwiU2hhcGVTaXplIjoxLCJTcGFjaW5nIjoxLjAsIlBhZGRpbmciOnsiJHJlZiI6IjQxIn0sIlNoYXBlU3R5bGUiOnsiJGlkIjoiNzkiLCJNYXJnaW4iOnsiJHJlZiI6IjQzIn0sIlBhZGRpbmciOnsiJHJlZiI6IjQ0In0sIkJhY2tncm91bmQiOnsiJGlkIjoiODAiLCJDb2xvciI6eyIkaWQiOiI4MSIsIkEiOjI1NSwiUiI6MTczLCJHIjoxMzIsIkIiOjE5OH19LCJJc1Zpc2libGUiOnRydWUsIldpZHRoIjoxOC4wLCJIZWlnaHQiOjIwLjAsIkJvcmRlclN0eWxlIjp7IiRpZCI6IjgyIiwiTGluZUNvbG9yIjp7IiRpZCI6IjgzIiwiJHR5cGUiOiJOTFJFLkNvbW1vbi5Eb20uU29saWRDb2xvckJydXNoLCBOTFJFLkNvbW1vbiIsIkNvbG9yIjp7IiRpZCI6Ijg0IiwiQSI6MjU1LCJSIjoyMzksIkciOjIzMCwiQiI6MjQ0fX0sIkxpbmVXZWlnaHQiOjEuMzMzMzMzMzcsIkxpbmVUeXBlIjowLCJQYXJlbnRTdHlsZSI6bnVsbH0sIlBhcmVudFN0eWxlIjpudWxsfSwiVGl0bGVTdHlsZSI6eyIkaWQiOiI4NSIsIkZvbnRTZXR0aW5ncyI6eyIkaWQiOiI4NiIsIkZvbnRTaXplIjoxMCwiRm9udE5hbWUiOiJDYWxpYnJpIiwiSXNCb2xkIjp0cnVlLCJJc0l0YWxpYyI6ZmFsc2UsIklzVW5kZXJsaW5lZCI6ZmFsc2UsIlBhcmVudFN0eWxlIjpudWxsfSwiQXV0b1NpemUiOjAsIkZvcmVncm91bmQiOnsiJGlkIjoiODciLCJDb2xvciI6eyIkaWQiOiI4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4OSIsIkNvbG9yIjp7IiRpZCI6IjkwIiwiQSI6MCwiUiI6MjU1LCJHIjoyNTUsIkIiOjI1NX19LCJJc1Zpc2libGUiOnRydWUsIldpZHRoIjowLjAsIkhlaWdodCI6MC4wLCJCb3JkZXJTdHlsZSI6eyIkaWQiOiI5MSIsIkxpbmVDb2xvciI6bnVsbCwiTGluZVdlaWdodCI6MC4wLCJMaW5lVHlwZSI6MCwiUGFyZW50U3R5bGUiOm51bGx9LCJQYXJlbnRTdHlsZSI6bnVsbH0sIkRhdGVTdHlsZSI6eyIkaWQiOiI5MiIsIkZvbnRTZXR0aW5ncyI6eyIkaWQiOiI5MyIsIkZvbnRTaXplIjo5LCJGb250TmFtZSI6IkNhbGlicmkiLCJJc0JvbGQiOmZhbHNlLCJJc0l0YWxpYyI6ZmFsc2UsIklzVW5kZXJsaW5lZCI6ZmFsc2UsIlBhcmVudFN0eWxlIjpudWxsfSwiQXV0b1NpemUiOjAsIkZvcmVncm91bmQiOnsiJGlkIjoiOTQiLCJDb2xvciI6eyIkaWQiOiI5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OTYiLCJDb2xvciI6eyIkaWQiOiI5NyIsIkEiOjAsIlIiOjI1NSwiRyI6MjU1LCJCIjoyNTV9fSwiSXNWaXNpYmxlIjpmYWxzZSwiV2lkdGgiOjAuMCwiSGVpZ2h0IjowLjAsIkJvcmRlclN0eWxlIjp7IiRpZCI6Ijk4IiwiTGluZUNvbG9yIjpudWxsLCJMaW5lV2VpZ2h0IjowLjAsIkxpbmVUeXBlIjowLCJQYXJlbnRTdHlsZSI6bnVsbH0sIlBhcmVudFN0eWxlIjpudWxsfSwiRGF0ZUZvcm1hdCI6eyIkcmVmIjoiNjgifSwiV2Vla051bWJlcmluZyI6eyIkaWQiOiI5OSIsIkZvcm1hdCI6MCwiSXNWaXNpYmxlIjpmYWxzZSwiTGFzdEtub3duVmlzaWJpbGl0eVN0YXRlIjpmYWxzZX0sIklzVmlzaWJsZSI6dHJ1ZSwiUGFyZW50U3R5bGUiOm51bGx9LCJJbmRleCI6NywiUGVyY2VudGFnZUNvbXBsZXRlIjpudWxsLCJQb3NpdGlvbiI6eyJSYXRpbyI6MC4wLCJJc0N1c3RvbSI6ZmFsc2V9LCJEYXRlRm9ybWF0Ijp7IiRyZWYiOiI2OCJ9LCJXZWVrTnVtYmVyaW5nIjp7IiRpZCI6IjEwMCIsIkZvcm1hdCI6MCwiSXNWaXNpYmxlIjpmYWxzZSwiTGFzdEtub3duVmlzaWJpbGl0eVN0YXRlIjpmYWxzZX0sIlJlbGF0ZWRUYXNrSWQiOiJjOGQxYjk1My00ZWZjLTRlNDUtYjU4YS1jNjgzMTdhZmE1YWYiLCJJZCI6IjdmYzNkYTZmLTQ2NWEtNDFmMi1hNjBhLTcxYmRmYjVmMDNhZCIsIkltcG9ydElkIjoiIiwiVGl0bGUiOiJNdGcgMiIsIk5vdGUiOm51bGwsIkh5cGVybGluayI6eyIkaWQiOiIxMDEiLCJBZGRyZXNzIjoiIiwiU3ViQWRkcmVzcyI6IiJ9LCJJc0NoYW5nZWQiOmZhbHNlLCJJc05ldyI6ZmFsc2V9LHsiJGlkIjoiMTAyIiwiRGF0ZSI6IjIwMjMtMDQtMDRUMjM6NTk6MDAiLCJTdHlsZSI6eyIkaWQiOiIxMDMiLCJTaGFwZSI6MSwiQ29ubmVjdG9yTWFyZ2luIjp7IiRpZCI6IjEwNCIsIlRvcCI6MC4wLCJMZWZ0IjoyLjAsIlJpZ2h0IjoyLjAsIkJvdHRvbSI6MC4wfSwiQ29ubmVjdG9yU3R5bGUiOnsiJGlkIjoiMTA1IiwiTGluZUNvbG9yIjp7IiRpZCI6IjEwNiIsIiR0eXBlIjoiTkxSRS5Db21tb24uRG9tLlNvbGlkQ29sb3JCcnVzaCwgTkxSRS5Db21tb24iLCJDb2xvciI6eyIkaWQiOiIxMDciLCJBIjoyNTUsIlIiOjY4LCJHIjoxMTQsIkIiOjE5Nn19LCJMaW5lV2VpZ2h0IjoxLjAsIkxpbmVUeXBlIjowLCJQYXJlbnRTdHlsZSI6bnVsbH0sIklzQmVsb3dUaW1lYmFuZCI6dHJ1ZSwiUG9zaXRpb25PblRhc2siOjMsIkhpZGVEYXRlIjpmYWxzZSwiU2hhcGVTaXplIjoxLCJTcGFjaW5nIjoxLjAsIlBhZGRpbmciOnsiJHJlZiI6IjQxIn0sIlNoYXBlU3R5bGUiOnsiJGlkIjoiMTA4IiwiTWFyZ2luIjp7IiRyZWYiOiI0MyJ9LCJQYWRkaW5nIjp7IiRyZWYiOiI0NCJ9LCJCYWNrZ3JvdW5kIjp7IiRpZCI6IjEwOSIsIkNvbG9yIjp7IiRpZCI6IjExMCIsIkEiOjI1NSwiUiI6MTczLCJHIjoxMzIsIkIiOjE5OH19LCJJc1Zpc2libGUiOnRydWUsIldpZHRoIjoxOC4wLCJIZWlnaHQiOjIwLjAsIkJvcmRlclN0eWxlIjp7IiRpZCI6IjExMSIsIkxpbmVDb2xvciI6eyIkaWQiOiIxMTIiLCIkdHlwZSI6Ik5MUkUuQ29tbW9uLkRvbS5Tb2xpZENvbG9yQnJ1c2gsIE5MUkUuQ29tbW9uIiwiQ29sb3IiOnsiJGlkIjoiMTEzIiwiQSI6MjU1LCJSIjoyMzksIkciOjIzMCwiQiI6MjQ0fX0sIkxpbmVXZWlnaHQiOjEuMzMzMzMzMzcsIkxpbmVUeXBlIjowLCJQYXJlbnRTdHlsZSI6bnVsbH0sIlBhcmVudFN0eWxlIjpudWxsfSwiVGl0bGVTdHlsZSI6eyIkaWQiOiIxMTQiLCJGb250U2V0dGluZ3MiOnsiJGlkIjoiMTE1IiwiRm9udFNpemUiOjEwLCJGb250TmFtZSI6IkNhbGlicmkiLCJJc0JvbGQiOnRydWUsIklzSXRhbGljIjpmYWxzZSwiSXNVbmRlcmxpbmVkIjpmYWxzZSwiUGFyZW50U3R5bGUiOm51bGx9LCJBdXRvU2l6ZSI6MCwiRm9yZWdyb3VuZCI6eyIkaWQiOiIxMTYiLCJDb2xvciI6eyIkaWQiOiIxMT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E4IiwiQ29sb3IiOnsiJGlkIjoiMTE5IiwiQSI6MCwiUiI6MjU1LCJHIjoyNTUsIkIiOjI1NX19LCJJc1Zpc2libGUiOnRydWUsIldpZHRoIjowLjAsIkhlaWdodCI6MC4wLCJCb3JkZXJTdHlsZSI6eyIkaWQiOiIxMjAiLCJMaW5lQ29sb3IiOm51bGwsIkxpbmVXZWlnaHQiOjAuMCwiTGluZVR5cGUiOjAsIlBhcmVudFN0eWxlIjpudWxsfSwiUGFyZW50U3R5bGUiOm51bGx9LCJEYXRlU3R5bGUiOnsiJGlkIjoiMTIxIiwiRm9udFNldHRpbmdzIjp7IiRpZCI6IjEyMiIsIkZvbnRTaXplIjo5LCJGb250TmFtZSI6IkNhbGlicmkiLCJJc0JvbGQiOmZhbHNlLCJJc0l0YWxpYyI6ZmFsc2UsIklzVW5kZXJsaW5lZCI6ZmFsc2UsIlBhcmVudFN0eWxlIjpudWxsfSwiQXV0b1NpemUiOjAsIkZvcmVncm91bmQiOnsiJGlkIjoiMTIzIiwiQ29sb3IiOnsiJGlkIjoiMT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MjUiLCJDb2xvciI6eyIkaWQiOiIxMjYiLCJBIjowLCJSIjoyNTUsIkciOjI1NSwiQiI6MjU1fX0sIklzVmlzaWJsZSI6ZmFsc2UsIldpZHRoIjowLjAsIkhlaWdodCI6MC4wLCJCb3JkZXJTdHlsZSI6eyIkaWQiOiIxMjciLCJMaW5lQ29sb3IiOm51bGwsIkxpbmVXZWlnaHQiOjAuMCwiTGluZVR5cGUiOjAsIlBhcmVudFN0eWxlIjpudWxsfSwiUGFyZW50U3R5bGUiOm51bGx9LCJEYXRlRm9ybWF0Ijp7IiRyZWYiOiI2OCJ9LCJXZWVrTnVtYmVyaW5nIjp7IiRpZCI6IjEyOCIsIkZvcm1hdCI6MCwiSXNWaXNpYmxlIjpmYWxzZSwiTGFzdEtub3duVmlzaWJpbGl0eVN0YXRlIjpmYWxzZX0sIklzVmlzaWJsZSI6dHJ1ZSwiUGFyZW50U3R5bGUiOm51bGx9LCJJbmRleCI6OCwiUGVyY2VudGFnZUNvbXBsZXRlIjpudWxsLCJQb3NpdGlvbiI6eyJSYXRpbyI6MC4wLCJJc0N1c3RvbSI6ZmFsc2V9LCJEYXRlRm9ybWF0Ijp7IiRyZWYiOiI2OCJ9LCJXZWVrTnVtYmVyaW5nIjp7IiRpZCI6IjEyOSIsIkZvcm1hdCI6MCwiSXNWaXNpYmxlIjpmYWxzZSwiTGFzdEtub3duVmlzaWJpbGl0eVN0YXRlIjpmYWxzZX0sIlJlbGF0ZWRUYXNrSWQiOiJjOGQxYjk1My00ZWZjLTRlNDUtYjU4YS1jNjgzMTdhZmE1YWYiLCJJZCI6IjM4NzQ0NzU1LTdiNDMtNGQ4OS1hYTUzLTJlZTczNWFmZWJkOSIsIkltcG9ydElkIjoiIiwiVGl0bGUiOiJNdGcgMyIsIk5vdGUiOm51bGwsIkh5cGVybGluayI6eyIkaWQiOiIxMzAiLCJBZGRyZXNzIjoiIiwiU3ViQWRkcmVzcyI6IiJ9LCJJc0NoYW5nZWQiOmZhbHNlLCJJc05ldyI6ZmFsc2V9LHsiJGlkIjoiMTMxIiwiRGF0ZSI6IjIwMjMtMDQtMTFUMjM6NTk6MDAiLCJTdHlsZSI6eyIkaWQiOiIxMzIiLCJTaGFwZSI6MSwiQ29ubmVjdG9yTWFyZ2luIjp7IiRpZCI6IjEzMyIsIlRvcCI6MC4wLCJMZWZ0IjoyLjAsIlJpZ2h0IjoyLjAsIkJvdHRvbSI6MC4wfSwiQ29ubmVjdG9yU3R5bGUiOnsiJGlkIjoiMTM0IiwiTGluZUNvbG9yIjp7IiRpZCI6IjEzNSIsIiR0eXBlIjoiTkxSRS5Db21tb24uRG9tLlNvbGlkQ29sb3JCcnVzaCwgTkxSRS5Db21tb24iLCJDb2xvciI6eyIkaWQiOiIxMzYiLCJBIjoyNTUsIlIiOjY4LCJHIjoxMTQsIkIiOjE5Nn19LCJMaW5lV2VpZ2h0IjoxLjAsIkxpbmVUeXBlIjowLCJQYXJlbnRTdHlsZSI6bnVsbH0sIklzQmVsb3dUaW1lYmFuZCI6dHJ1ZSwiUG9zaXRpb25PblRhc2siOjMsIkhpZGVEYXRlIjpmYWxzZSwiU2hhcGVTaXplIjoxLCJTcGFjaW5nIjoxLjAsIlBhZGRpbmciOnsiJHJlZiI6IjQxIn0sIlNoYXBlU3R5bGUiOnsiJGlkIjoiMTM3IiwiTWFyZ2luIjp7IiRyZWYiOiI0MyJ9LCJQYWRkaW5nIjp7IiRyZWYiOiI0NCJ9LCJCYWNrZ3JvdW5kIjp7IiRpZCI6IjEzOCIsIkNvbG9yIjp7IiRpZCI6IjEzOSIsIkEiOjI1NSwiUiI6MTczLCJHIjoxMzIsIkIiOjE5OH19LCJJc1Zpc2libGUiOnRydWUsIldpZHRoIjoxOC4wLCJIZWlnaHQiOjIwLjAsIkJvcmRlclN0eWxlIjp7IiRpZCI6IjE0MCIsIkxpbmVDb2xvciI6eyIkaWQiOiIxNDEiLCIkdHlwZSI6Ik5MUkUuQ29tbW9uLkRvbS5Tb2xpZENvbG9yQnJ1c2gsIE5MUkUuQ29tbW9uIiwiQ29sb3IiOnsiJGlkIjoiMTQyIiwiQSI6MjU1LCJSIjoyMzksIkciOjIzMCwiQiI6MjQ0fX0sIkxpbmVXZWlnaHQiOjEuMzMzMzMzMzcsIkxpbmVUeXBlIjowLCJQYXJlbnRTdHlsZSI6bnVsbH0sIlBhcmVudFN0eWxlIjpudWxsfSwiVGl0bGVTdHlsZSI6eyIkaWQiOiIxNDMiLCJGb250U2V0dGluZ3MiOnsiJGlkIjoiMTQ0IiwiRm9udFNpemUiOjEwLCJGb250TmFtZSI6IkNhbGlicmkiLCJJc0JvbGQiOnRydWUsIklzSXRhbGljIjpmYWxzZSwiSXNVbmRlcmxpbmVkIjpmYWxzZSwiUGFyZW50U3R5bGUiOm51bGx9LCJBdXRvU2l6ZSI6MCwiRm9yZWdyb3VuZCI6eyIkaWQiOiIxNDUiLCJDb2xvciI6eyIkaWQiOiIxN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Q3IiwiQ29sb3IiOnsiJGlkIjoiMTQ4IiwiQSI6MCwiUiI6MjU1LCJHIjoyNTUsIkIiOjI1NX19LCJJc1Zpc2libGUiOnRydWUsIldpZHRoIjowLjAsIkhlaWdodCI6MC4wLCJCb3JkZXJTdHlsZSI6eyIkaWQiOiIxNDkiLCJMaW5lQ29sb3IiOm51bGwsIkxpbmVXZWlnaHQiOjAuMCwiTGluZVR5cGUiOjAsIlBhcmVudFN0eWxlIjpudWxsfSwiUGFyZW50U3R5bGUiOm51bGx9LCJEYXRlU3R5bGUiOnsiJGlkIjoiMTUwIiwiRm9udFNldHRpbmdzIjp7IiRpZCI6IjE1MSIsIkZvbnRTaXplIjo5LCJGb250TmFtZSI6IkNhbGlicmkiLCJJc0JvbGQiOmZhbHNlLCJJc0l0YWxpYyI6ZmFsc2UsIklzVW5kZXJsaW5lZCI6ZmFsc2UsIlBhcmVudFN0eWxlIjpudWxsfSwiQXV0b1NpemUiOjAsIkZvcmVncm91bmQiOnsiJGlkIjoiMTUyIiwiQ29sb3IiOnsiJGlkIjoiMTU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NTQiLCJDb2xvciI6eyIkaWQiOiIxNTUiLCJBIjowLCJSIjoyNTUsIkciOjI1NSwiQiI6MjU1fX0sIklzVmlzaWJsZSI6ZmFsc2UsIldpZHRoIjowLjAsIkhlaWdodCI6MC4wLCJCb3JkZXJTdHlsZSI6eyIkaWQiOiIxNTYiLCJMaW5lQ29sb3IiOm51bGwsIkxpbmVXZWlnaHQiOjAuMCwiTGluZVR5cGUiOjAsIlBhcmVudFN0eWxlIjpudWxsfSwiUGFyZW50U3R5bGUiOm51bGx9LCJEYXRlRm9ybWF0Ijp7IiRyZWYiOiI2OCJ9LCJXZWVrTnVtYmVyaW5nIjp7IiRpZCI6IjE1NyIsIkZvcm1hdCI6MCwiSXNWaXNpYmxlIjpmYWxzZSwiTGFzdEtub3duVmlzaWJpbGl0eVN0YXRlIjpmYWxzZX0sIklzVmlzaWJsZSI6dHJ1ZSwiUGFyZW50U3R5bGUiOm51bGx9LCJJbmRleCI6OSwiUGVyY2VudGFnZUNvbXBsZXRlIjpudWxsLCJQb3NpdGlvbiI6eyJSYXRpbyI6MC4wLCJJc0N1c3RvbSI6ZmFsc2V9LCJEYXRlRm9ybWF0Ijp7IiRyZWYiOiI2OCJ9LCJXZWVrTnVtYmVyaW5nIjp7IiRpZCI6IjE1OCIsIkZvcm1hdCI6MCwiSXNWaXNpYmxlIjpmYWxzZSwiTGFzdEtub3duVmlzaWJpbGl0eVN0YXRlIjpmYWxzZX0sIlJlbGF0ZWRUYXNrSWQiOiJjOGQxYjk1My00ZWZjLTRlNDUtYjU4YS1jNjgzMTdhZmE1YWYiLCJJZCI6ImRiMzBjMTdjLWExMDYtNDk5Zi04YjEwLWE0YWZiZGIzN2FkOCIsIkltcG9ydElkIjoiIiwiVGl0bGUiOiJNdGcgNCIsIk5vdGUiOm51bGwsIkh5cGVybGluayI6eyIkaWQiOiIxNTkiLCJBZGRyZXNzIjoiIiwiU3ViQWRkcmVzcyI6IiJ9LCJJc0NoYW5nZWQiOmZhbHNlLCJJc05ldyI6ZmFsc2V9LHsiJGlkIjoiMTYwIiwiRGF0ZSI6IjIwMjMtMDQtMThUMjM6NTk6MDAiLCJTdHlsZSI6eyIkaWQiOiIxNjEiLCJTaGFwZSI6MSwiQ29ubmVjdG9yTWFyZ2luIjp7IiRpZCI6IjE2MiIsIlRvcCI6MC4wLCJMZWZ0IjoyLjAsIlJpZ2h0IjoyLjAsIkJvdHRvbSI6MC4wfSwiQ29ubmVjdG9yU3R5bGUiOnsiJGlkIjoiMTYzIiwiTGluZUNvbG9yIjp7IiRpZCI6IjE2NCIsIiR0eXBlIjoiTkxSRS5Db21tb24uRG9tLlNvbGlkQ29sb3JCcnVzaCwgTkxSRS5Db21tb24iLCJDb2xvciI6eyIkaWQiOiIxNjUiLCJBIjoyNTUsIlIiOjY4LCJHIjoxMTQsIkIiOjE5Nn19LCJMaW5lV2VpZ2h0IjoxLjAsIkxpbmVUeXBlIjowLCJQYXJlbnRTdHlsZSI6bnVsbH0sIklzQmVsb3dUaW1lYmFuZCI6dHJ1ZSwiUG9zaXRpb25PblRhc2siOjMsIkhpZGVEYXRlIjpmYWxzZSwiU2hhcGVTaXplIjoxLCJTcGFjaW5nIjoxLjAsIlBhZGRpbmciOnsiJHJlZiI6IjQxIn0sIlNoYXBlU3R5bGUiOnsiJGlkIjoiMTY2IiwiTWFyZ2luIjp7IiRyZWYiOiI0MyJ9LCJQYWRkaW5nIjp7IiRyZWYiOiI0NCJ9LCJCYWNrZ3JvdW5kIjp7IiRpZCI6IjE2NyIsIkNvbG9yIjp7IiRpZCI6IjE2OCIsIkEiOjI1NSwiUiI6MTczLCJHIjoxMzIsIkIiOjE5OH19LCJJc1Zpc2libGUiOnRydWUsIldpZHRoIjoxOC4wLCJIZWlnaHQiOjIwLjAsIkJvcmRlclN0eWxlIjp7IiRpZCI6IjE2OSIsIkxpbmVDb2xvciI6eyIkaWQiOiIxNzAiLCIkdHlwZSI6Ik5MUkUuQ29tbW9uLkRvbS5Tb2xpZENvbG9yQnJ1c2gsIE5MUkUuQ29tbW9uIiwiQ29sb3IiOnsiJGlkIjoiMTcxIiwiQSI6MjU1LCJSIjoyMzksIkciOjIzMCwiQiI6MjQ0fX0sIkxpbmVXZWlnaHQiOjEuMzMzMzMzMzcsIkxpbmVUeXBlIjowLCJQYXJlbnRTdHlsZSI6bnVsbH0sIlBhcmVudFN0eWxlIjpudWxsfSwiVGl0bGVTdHlsZSI6eyIkaWQiOiIxNzIiLCJGb250U2V0dGluZ3MiOnsiJGlkIjoiMTczIiwiRm9udFNpemUiOjEwLCJGb250TmFtZSI6IkNhbGlicmkiLCJJc0JvbGQiOnRydWUsIklzSXRhbGljIjpmYWxzZSwiSXNVbmRlcmxpbmVkIjpmYWxzZSwiUGFyZW50U3R5bGUiOm51bGx9LCJBdXRvU2l6ZSI6MCwiRm9yZWdyb3VuZCI6eyIkaWQiOiIxNzQiLCJDb2xvciI6eyIkaWQiOiIxNz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c2IiwiQ29sb3IiOnsiJGlkIjoiMTc3IiwiQSI6MCwiUiI6MjU1LCJHIjoyNTUsIkIiOjI1NX19LCJJc1Zpc2libGUiOnRydWUsIldpZHRoIjowLjAsIkhlaWdodCI6MC4wLCJCb3JkZXJTdHlsZSI6eyIkaWQiOiIxNzgiLCJMaW5lQ29sb3IiOm51bGwsIkxpbmVXZWlnaHQiOjAuMCwiTGluZVR5cGUiOjAsIlBhcmVudFN0eWxlIjpudWxsfSwiUGFyZW50U3R5bGUiOm51bGx9LCJEYXRlU3R5bGUiOnsiJGlkIjoiMTc5IiwiRm9udFNldHRpbmdzIjp7IiRpZCI6IjE4MCIsIkZvbnRTaXplIjo5LCJGb250TmFtZSI6IkNhbGlicmkiLCJJc0JvbGQiOmZhbHNlLCJJc0l0YWxpYyI6ZmFsc2UsIklzVW5kZXJsaW5lZCI6ZmFsc2UsIlBhcmVudFN0eWxlIjpudWxsfSwiQXV0b1NpemUiOjAsIkZvcmVncm91bmQiOnsiJGlkIjoiMTgxIiwiQ29sb3IiOnsiJGlkIjoiMTg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ODMiLCJDb2xvciI6eyIkaWQiOiIxODQiLCJBIjowLCJSIjoyNTUsIkciOjI1NSwiQiI6MjU1fX0sIklzVmlzaWJsZSI6ZmFsc2UsIldpZHRoIjowLjAsIkhlaWdodCI6MC4wLCJCb3JkZXJTdHlsZSI6eyIkaWQiOiIxODUiLCJMaW5lQ29sb3IiOm51bGwsIkxpbmVXZWlnaHQiOjAuMCwiTGluZVR5cGUiOjAsIlBhcmVudFN0eWxlIjpudWxsfSwiUGFyZW50U3R5bGUiOm51bGx9LCJEYXRlRm9ybWF0Ijp7IiRyZWYiOiI2OCJ9LCJXZWVrTnVtYmVyaW5nIjp7IiRpZCI6IjE4NiIsIkZvcm1hdCI6MCwiSXNWaXNpYmxlIjpmYWxzZSwiTGFzdEtub3duVmlzaWJpbGl0eVN0YXRlIjpmYWxzZX0sIklzVmlzaWJsZSI6dHJ1ZSwiUGFyZW50U3R5bGUiOm51bGx9LCJJbmRleCI6MTAsIlBlcmNlbnRhZ2VDb21wbGV0ZSI6bnVsbCwiUG9zaXRpb24iOnsiUmF0aW8iOjAuMCwiSXNDdXN0b20iOmZhbHNlfSwiRGF0ZUZvcm1hdCI6eyIkcmVmIjoiNjgifSwiV2Vla051bWJlcmluZyI6eyIkaWQiOiIxODciLCJGb3JtYXQiOjAsIklzVmlzaWJsZSI6ZmFsc2UsIkxhc3RLbm93blZpc2liaWxpdHlTdGF0ZSI6ZmFsc2V9LCJSZWxhdGVkVGFza0lkIjoiYzhkMWI5NTMtNGVmYy00ZTQ1LWI1OGEtYzY4MzE3YWZhNWFmIiwiSWQiOiIyNzBhZjk4Ny1hZWE3LTQzODktYjJlMy04ZGZkZDI0OWU1N2MiLCJJbXBvcnRJZCI6IiIsIlRpdGxlIjoiTXRnIDUiLCJOb3RlIjpudWxsLCJIeXBlcmxpbmsiOnsiJGlkIjoiMTg4IiwiQWRkcmVzcyI6IiIsIlN1YkFkZHJlc3MiOiIifSwiSXNDaGFuZ2VkIjpmYWxzZSwiSXNOZXciOmZhbHNlfV0sIlRhc2tEZWZpbml0aW9uIjp7IiRpZCI6IjE4OSIsIkdyb3VwTmFtZSI6bnVsbCwiU3RhcnREYXRlIjoiMjAyMy0wMy0yMVQwMDowMDowMCIsIkVuZERhdGUiOiIyMDIzLTA0LTE4VDIzOjU5OjAwIiwiUGVyY2VudGFnZUNvbXBsZXRlIjpudWxsLCJTdHlsZSI6eyIkaWQiOiIxOTAiLCJTaGFwZSI6MCwiU2hhcGVUaGlja25lc3MiOjAsIkR1cmF0aW9uRm9ybWF0IjowLCJJbmNsdWRlTm9uV29ya2luZ0RheXNJbkR1cmF0aW9uIjpmYWxzZSwiUGVyY2VudGFnZUNvbXBsZXRlU3R5bGUiOnsiJGlkIjoiMTkxIiwiRm9udFNldHRpbmdzIjp7IiRpZCI6IjE5MiIsIkZvbnRTaXplIjo5LCJGb250TmFtZSI6IkNhbGlicmkiLCJJc0JvbGQiOmZhbHNlLCJJc0l0YWxpYyI6ZmFsc2UsIklzVW5kZXJsaW5lZCI6ZmFsc2UsIlBhcmVudFN0eWxlIjpudWxsfSwiQXV0b1NpemUiOjAsIkZvcmVncm91bmQiOnsiJGlkIjoiMTkzIiwiQ29sb3IiOnsiJGlkIjoiMTk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GlkIjoiMTk3IiwiQ29sb3IiOnsiJGlkIjoiMTk4IiwiQSI6ODksIlIiOjAsIkciOjAsIkIiOjB9fSwiSXNWaXNpYmxlIjp0cnVlLCJXaWR0aCI6MC4wLCJIZWlnaHQiOjAuMCwiQm9yZGVyU3R5bGUiOnsiJGlkIjoiMTk5IiwiTGluZUNvbG9yIjpudWxsLCJMaW5lV2VpZ2h0IjowLjAsIkxpbmVUeXBlIjowLCJQYXJlbnRTdHlsZSI6bnVsbH0sIlBhcmVudFN0eWxlIjpudWxsfSwiRHVyYXRpb25TdHlsZSI6eyIkaWQiOiIyMDAiLCJGb250U2V0dGluZ3MiOnsiJGlkIjoiMjAxIiwiRm9udFNpemUiOjEwLCJGb250TmFtZSI6IkNhbGlicmkiLCJJc0JvbGQiOmZhbHNlLCJJc0l0YWxpYyI6ZmFsc2UsIklzVW5kZXJsaW5lZCI6ZmFsc2UsIlBhcmVudFN0eWxlIjpudWxsfSwiQXV0b1NpemUiOjAsIkZvcmVncm91bmQiOnsiJGlkIjoiMjAyIiwiQ29sb3IiOnsiJGlkIjoiMjA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0IiwiVG9wIjowLjAsIkxlZnQiOjAuMCwiUmlnaHQiOjAuMCwiQm90dG9tIjowLjB9LCJQYWRkaW5nIjp7IiRpZCI6IjIwNSIsIlRvcCI6MC4wLCJMZWZ0IjowLjAsIlJpZ2h0IjowLjAsIkJvdHRvbSI6MC4wfSwiQmFja2dyb3VuZCI6eyIkaWQiOiIyMDYiLCJDb2xvciI6eyIkaWQiOiIyMDciLCJBIjo4OSwiUiI6MCwiRyI6MCwiQiI6MH19LCJJc1Zpc2libGUiOnRydWUsIldpZHRoIjowLjAsIkhlaWdodCI6MC4wLCJCb3JkZXJTdHlsZSI6eyIkaWQiOiIyMDgiLCJMaW5lQ29sb3IiOm51bGwsIkxpbmVXZWlnaHQiOjAuMCwiTGluZVR5cGUiOjAsIlBhcmVudFN0eWxlIjpudWxsfSwiUGFyZW50U3R5bGUiOm51bGx9LCJIb3Jpem9udGFsQ29ubmVjdG9yU3R5bGUiOnsiJGlkIjoiMjA5IiwiTGluZUNvbG9yIjp7IiRpZCI6IjIxMCIsIiR0eXBlIjoiTkxSRS5Db21tb24uRG9tLlNvbGlkQ29sb3JCcnVzaCwgTkxSRS5Db21tb24iLCJDb2xvciI6eyIkaWQiOiIyMTEiLCJBIjoyNTUsIlIiOjIwNCwiRyI6MjA0LCJCIjoyMDR9fSwiTGluZVdlaWdodCI6MC4wLCJMaW5lVHlwZSI6MCwiUGFyZW50U3R5bGUiOm51bGx9LCJWZXJ0aWNhbENvbm5lY3RvclN0eWxlIjp7IiRpZCI6IjIxMiIsIkxpbmVDb2xvciI6eyIkaWQiOiIyMTMiLCIkdHlwZSI6Ik5MUkUuQ29tbW9uLkRvbS5Tb2xpZENvbG9yQnJ1c2gsIE5MUkUuQ29tbW9uIiwiQ29sb3IiOnsiJGlkIjoiMjE0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jE1IiwiTWFyZ2luIjp7IiRpZCI6IjIxNiIsIlRvcCI6MC4wLCJMZWZ0Ijo0LjAsIlJpZ2h0Ijo0LjAsIkJvdHRvbSI6MC4wfSwiUGFkZGluZyI6eyIkaWQiOiIyMTciLCJUb3AiOjAuMCwiTGVmdCI6MC4wLCJSaWdodCI6MC4wLCJCb3R0b20iOjAuMH0sIkJhY2tncm91bmQiOnsiJGlkIjoiMjE4IiwiQ29sb3IiOnsiJGlkIjoiMjE5IiwiQSI6MjU1LCJSIjoxNzMsIkciOjEzMiwiQiI6MTk4fX0sIklzVmlzaWJsZSI6dHJ1ZSwiV2lkdGgiOjM0OS4wLCJIZWlnaHQiOjEwLjAsIkJvcmRlclN0eWxlIjp7IiRpZCI6IjIyMCIsIkxpbmVDb2xvciI6eyIkaWQiOiIyMjEiLCIkdHlwZSI6Ik5MUkUuQ29tbW9uLkRvbS5Tb2xpZENvbG9yQnJ1c2gsIE5MUkUuQ29tbW9uIiwiQ29sb3IiOnsiJGlkIjoiMjIyIiwiQSI6MjU1LCJSIjoyNTUsIkciOjAsIkIiOjB9fSwiTGluZVdlaWdodCI6MC4wLCJMaW5lVHlwZSI6MCwiUGFyZW50U3R5bGUiOm51bGx9LCJQYXJlbnRTdHlsZSI6bnVsbH0sIlRpdGxlU3R5bGUiOnsiJGlkIjoiMjIzIiwiRm9udFNldHRpbmdzIjp7IiRpZCI6IjIyNCIsIkZvbnRTaXplIjoxMCwiRm9udE5hbWUiOiJDYWxpYnJpIiwiSXNCb2xkIjp0cnVlLCJJc0l0YWxpYyI6ZmFsc2UsIklzVW5kZXJsaW5lZCI6ZmFsc2UsIlBhcmVudFN0eWxlIjpudWxsfSwiQXV0b1NpemUiOjAsIkZvcmVncm91bmQiOnsiJGlkIjoiMjI1IiwiQ29sb3IiOnsiJGlkIjoiMjI2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GlkIjoiMjMwIiwiQSI6MCwiUiI6MjU1LCJHIjoyNTUsIkIiOjI1NX19LCJJc1Zpc2libGUiOnRydWUsIldpZHRoIjowLjAsIkhlaWdodCI6MC4wLCJCb3JkZXJTdHlsZSI6eyIkaWQiOiIyMzEiLCJMaW5lQ29sb3IiOm51bGwsIkxpbmVXZWlnaHQiOjAuMCwiTGluZVR5cGUiOjAsIlBhcmVudFN0eWxlIjpudWxsfSwiUGFyZW50U3R5bGUiOm51bGx9LCJEYXRlU3R5bGUiOnsiJGlkIjoiMjMyIiwiRm9udFNldHRpbmdzIjp7IiRpZCI6IjIzMyIsIkZvbnRTaXplIjo5LCJGb250TmFtZSI6IkNhbGlicmkiLCJJc0JvbGQiOmZhbHNlLCJJc0l0YWxpYyI6ZmFsc2UsIklzVW5kZXJsaW5lZCI6ZmFsc2UsIlBhcmVudFN0eWxlIjpudWxsfSwiQXV0b1NpemUiOjAsIkZvcmVncm91bmQiOnsiJGlkIjoiMjM0IiwiQ29sb3IiOnsiJGlkIjoiMj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YiLCJUb3AiOjAuMCwiTGVmdCI6MC4wLCJSaWdodCI6MC4wLCJCb3R0b20iOjAuMH0sIlBhZGRpbmciOnsiJGlkIjoiMjM3IiwiVG9wIjowLjAsIkxlZnQiOjAuMCwiUmlnaHQiOjAuMCwiQm90dG9tIjowLjB9LCJCYWNrZ3JvdW5kIjp7IiRpZCI6IjIzOCIsIkNvbG9yIjp7IiRpZCI6IjIzOSIsIkEiOjg5LCJSIjowLCJHIjowLCJCIjowfX0sIklzVmlzaWJsZSI6dHJ1ZSwiV2lkdGgiOjAuMCwiSGVpZ2h0IjowLjAsIkJvcmRlclN0eWxlIjp7IiRpZCI6IjI0MCIsIkxpbmVDb2xvciI6bnVsbCwiTGluZVdlaWdodCI6MC4wLCJMaW5lVHlwZSI6MCwiUGFyZW50U3R5bGUiOm51bGx9LCJQYXJlbnRTdHlsZSI6bnVsbH0sIkRhdGVGb3JtYXQiOnsiJGlkIjoiMjQ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QyIiwiRGF0ZVBhcnRJc1Zpc2libGUiOmZhbHNlLCJUaW1lUGFydElzVmlzaWJsZSI6ZmFsc2V9fSwiV2Vla051bWJlcmluZyI6eyIkaWQiOiIyNDMiLCJGb3JtYXQiOjAsIklzVmlzaWJsZSI6ZmFsc2UsIkxhc3RLbm93blZpc2liaWxpdHlTdGF0ZSI6ZmFsc2V9LCJJc1Zpc2libGUiOnRydWUsIlBhcmVudFN0eWxlIjpudWxsfSwiSW5kZXgiOjAsIlNtYXJ0RHVyYXRpb25BY3RpdmF0ZWQiOmZhbHNlLCJEYXRlRm9ybWF0Ijp7IiRyZWYiOiIyNDEifSwiV2Vla051bWJlcmluZyI6eyIkaWQiOiIyNDQiLCJGb3JtYXQiOjAsIklzVmlzaWJsZSI6ZmFsc2UsIkxhc3RLbm93blZpc2liaWxpdHlTdGF0ZSI6ZmFsc2V9LCJJZCI6ImM4ZDFiOTUzLTRlZmMtNGU0NS1iNThhLWM2ODMxN2FmYTVhZiIsIkltcG9ydElkIjoiMSIsIlRpdGxlIjoiQmFja2xvZyBwbGFubmluZy9wcmlvcml0aXphdGlvbiAod2Vla2x5KSIsIk5vdGUiOm51bGwsIkh5cGVybGluayI6eyIkaWQiOiIyNDUiLCJBZGRyZXNzIjpudWxsLCJTdWJBZGRyZXNzIjpudWxsfSwiSXNDaGFuZ2VkIjpmYWxzZSwiSXNOZXciOmZhbHNlfX1dLCJfbWlsZXN0b25lcyI6W10sIklkIjoiMDAwMDAwMDAtMDAwMC0wMDAwLTAwMDAtMDAwMDAwMDAwMDAwIiwiSXNTaW5nbGVJdGVtUm93Ijp0cnVlfV0sIkluZGV4IjowLCJJZCI6IjZiNjhjNDg3LWI5YmMtNDQxNy04NjMwLTM2YTQ4NzRjNmU1MSIsIkhlYWRlclRleHQiOiJQbGFubmluZyAxIiwiSXNEZWZhdWx0IjpmYWxzZSwiU3R5bGUiOnsiJGlkIjoiMjQ2IiwiSGVhZGVyU3R5bGUiOnsiJGlkIjoiMjQ3IiwiVGV4dFN0eWxlIjp7IiRpZCI6IjI0OCIsIkZvbnRTZXR0aW5ncyI6eyIkaWQiOiIyNDkiLCJGb250U2l6ZSI6MTEsIkZvbnROYW1lIjoiQ2FsaWJyaSIsIklzQm9sZCI6ZmFsc2UsIklzSXRhbGljIjpmYWxzZSwiSXNVbmRlcmxpbmVkIjpmYWxzZSwiUGFyZW50U3R5bGUiOm51bGx9LCJBdXRvU2l6ZSI6MiwiRm9yZWdyb3VuZCI6eyIkaWQiOiIyNTAiLCJDb2xvciI6eyIkaWQiOiIyNTE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bnVsbCwiSXNWaXNpYmxlIjp0cnVlLCJXaWR0aCI6MC4wLCJIZWlnaHQiOjAuMCwiQm9yZGVyU3R5bGUiOm51bGwsIlBhcmVudFN0eWxlIjpudWxsfSwiUmVjdGFuZ2x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NjMsIlIiOjE3MywiRyI6MTMyLCJCIjoxOTh9fSwiSXNWaXNpYmxlIjp0cnVlLCJXaWR0aCI6MC4wLCJIZWlnaHQiOjAuMCwiQm9yZGVyU3R5bGUiOnsiJGlkIjoiMjU5IiwiTGluZUNvbG9yIjp7IiRpZCI6IjI2MCIsIiR0eXBlIjoiTkxSRS5Db21tb24uRG9tLlNvbGlkQ29sb3JCcnVzaCwgTkxSRS5Db21tb24iLCJDb2xvciI6eyIkaWQiOiIyNjEiLCJBIjoyNTUsIlIiOjI1NSwiRyI6MCwiQiI6MH19LCJMaW5lV2VpZ2h0IjowLjAsIkxpbmVUeXBlIjowLCJQYXJlbnRTdHlsZSI6bnVsbH0sIlBhcmVudFN0eWxlIjpudWxsfSwiTWFyZ2luIjp7IiRpZCI6IjI2MiIsIlRvcCI6MC4wLCJMZWZ0IjowLjAsIlJpZ2h0IjowLjAsIkJvdHRvbSI6MC4wfSwiUGFkZGluZyI6eyIkaWQiOiIyNjMiLCJUb3AiOjAuMCwiTGVmdCI6MC4wLCJSaWdodCI6MC4wLCJCb3R0b20iOjAuMH0sIkJhY2tncm91bmQiOm51bGwsIklzVmlzaWJsZSI6dHJ1ZSwiV2lkdGgiOjAuMCwiSGVpZ2h0IjowLjAsIkJvcmRlclN0eWxlIjpudWxsLCJQYXJlbnRTdHlsZSI6bnVsbH0sIkJhY2tncm91bmR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1MSwiUiI6OTMsIkciOjExNSwiQiI6MTU0fX0sIklzVmlzaWJsZSI6dHJ1ZSwiV2lkdGgiOjAuMCwiSGVpZ2h0Ijow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k1hcmdpbiI6eyIkaWQiOiIyNzIiLCJUb3AiOjAuMCwiTGVmdCI6MC4wLCJSaWdodCI6MC4wLCJCb3R0b20iOjAuMH0sIlBhZGRpbmciOnsiJGlkIjoiMjczIiwiVG9wIjowLjAsIkxlZnQiOjAuMCwiUmlnaHQiOjAuMCwiQm90dG9tIjowLjB9LCJJc1Zpc2libGUiOnRydWUsIldpZHRoIjowLjAsIkhlaWdodCI6MC4wLCJCb3JkZXJTdHlsZSI6bnVsbCwiUGFyZW50U3R5bGUiOm51bGx9fSx7IiRpZCI6IjI3NCIsIl9yb3dzIjpbeyIkaWQiOiIyNzUiLCJfdGFza3MiOlt7IiRpZCI6IjI3NiIsIl9hdHRhY2hlZE1pbGVzdG9uZXMiOlt7IiRpZCI6IjI3NyIsIkRhdGUiOiIyMDIzLTAzLTIyVDIzOjU5OjAwIiwiU3R5bGUiOnsiJGlkIjoiMjc4IiwiU2hhcGUiOjEsIkNvbm5lY3Rvck1hcmdpbiI6eyIkaWQiOiIyNzkiLCJUb3AiOjAuMCwiTGVmdCI6Mi4wLCJSaWdodCI6Mi4wLCJCb3R0b20iOjAuMH0sIkNvbm5lY3RvclN0eWxlIjp7IiRpZCI6IjI4MCIsIkxpbmVDb2xvciI6eyIkaWQiOiIyODEiLCIkdHlwZSI6Ik5MUkUuQ29tbW9uLkRvbS5Tb2xpZENvbG9yQnJ1c2gsIE5MUkUuQ29tbW9uIiwiQ29sb3IiOnsiJGlkIjoiMjgyIiwiQSI6MjU1LCJSIjo2OCwiRyI6MTE0LCJCIjoxOTZ9fSwiTGluZVdlaWdodCI6MS4wLCJMaW5lVHlwZSI6MCwiUGFyZW50U3R5bGUiOm51bGx9LCJJc0JlbG93VGltZWJhbmQiOnRydWUsIlBvc2l0aW9uT25UYXNrIjozLCJIaWRlRGF0ZSI6ZmFsc2UsIlNoYXBlU2l6ZSI6MSwiU3BhY2luZyI6MS4wLCJQYWRkaW5nIjp7IiRyZWYiOiI0MSJ9LCJTaGFwZVN0eWxlIjp7IiRpZCI6IjI4MyIsIk1hcmdpbiI6eyIkcmVmIjoiNDMifSwiUGFkZGluZyI6eyIkcmVmIjoiNDQifSwiQmFja2dyb3VuZCI6eyIkaWQiOiIyODQiLCJDb2xvciI6eyIkaWQiOiIyODUiLCJBIjoyNTUsIlIiOjE3MywiRyI6MTMyLCJCIjoxOTh9fSwiSXNWaXNpYmxlIjp0cnVlLCJXaWR0aCI6MTguMCwiSGVpZ2h0IjoyMC4wLCJCb3JkZXJTdHlsZSI6eyIkaWQiOiIyODYiLCJMaW5lQ29sb3IiOnsiJGlkIjoiMjg3IiwiJHR5cGUiOiJOTFJFLkNvbW1vbi5Eb20uU29saWRDb2xvckJydXNoLCBOTFJFLkNvbW1vbiIsIkNvbG9yIjp7IiRpZCI6IjI4OCIsIkEiOjI1NSwiUiI6MjM5LCJHIjoyMzAsIkIiOjI0NH19LCJMaW5lV2VpZ2h0IjoxLjMzMzMzMzM3LCJMaW5lVHlwZSI6MCwiUGFyZW50U3R5bGUiOm51bGx9LCJQYXJlbnRTdHlsZSI6bnVsbH0sIlRpdGxlU3R5bGUiOnsiJGlkIjoiMjg5IiwiRm9udFNldHRpbmdzIjp7IiRpZCI6IjI5MCIsIkZvbnRTaXplIjoxMCwiRm9udE5hbWUiOiJDYWxpYnJpIiwiSXNCb2xkIjp0cnVlLCJJc0l0YWxpYyI6ZmFsc2UsIklzVW5kZXJsaW5lZCI6ZmFsc2UsIlBhcmVudFN0eWxlIjpudWxsfSwiQXV0b1NpemUiOjAsIkZvcmVncm91bmQiOnsiJGlkIjoiMjkxIiwiQ29sb3IiOnsiJGlkIjoiMjk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CJ9LCJQYWRkaW5nIjp7IiRyZWYiOiI1NSJ9LCJCYWNrZ3JvdW5kIjp7IiRpZCI6IjI5MyIsIkNvbG9yIjp7IiRpZCI6IjI5NCIsIkEiOjAsIlIiOjI1NSwiRyI6MjU1LCJCIjoyNTV9fSwiSXNWaXNpYmxlIjp0cnVlLCJXaWR0aCI6MC4wLCJIZWlnaHQiOjAuMCwiQm9yZGVyU3R5bGUiOnsiJGlkIjoiMjk1IiwiTGluZUNvbG9yIjpudWxsLCJMaW5lV2VpZ2h0IjowLjAsIkxpbmVUeXBlIjowLCJQYXJlbnRTdHlsZSI6bnVsbH0sIlBhcmVudFN0eWxlIjpudWxsfSwiRGF0ZVN0eWxlIjp7IiRpZCI6IjI5NiIsIkZvbnRTZXR0aW5ncyI6eyIkaWQiOiIyOTciLCJGb250U2l6ZSI6OSwiRm9udE5hbWUiOiJDYWxpYnJpIiwiSXNCb2xkIjpmYWxzZSwiSXNJdGFsaWMiOmZhbHNlLCJJc1VuZGVybGluZWQiOmZhbHNlLCJQYXJlbnRTdHlsZSI6bnVsbH0sIkF1dG9TaXplIjowLCJGb3JlZ3JvdW5kIjp7IiRpZCI6IjI5OCIsIkNvbG9yIjp7IiRpZCI6IjI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MzAwIiwiQ29sb3IiOnsiJGlkIjoiMzAxIiwiQSI6MCwiUiI6MjU1LCJHIjoyNTUsIkIiOjI1NX19LCJJc1Zpc2libGUiOmZhbHNlLCJXaWR0aCI6MC4wLCJIZWlnaHQiOjAuMCwiQm9yZGVyU3R5bGUiOnsiJGlkIjoiMzAyIiwiTGluZUNvbG9yIjpudWxsLCJMaW5lV2VpZ2h0IjowLjAsIkxpbmVUeXBlIjowLCJQYXJlbnRTdHlsZSI6bnVsbH0sIlBhcmVudFN0eWxlIjpudWxsfSwiRGF0ZUZvcm1hdCI6eyIkcmVmIjoiNjgifSwiV2Vla051bWJlcmluZyI6eyIkaWQiOiIzMDMiLCJGb3JtYXQiOjAsIklzVmlzaWJsZSI6ZmFsc2UsIkxhc3RLbm93blZpc2liaWxpdHlTdGF0ZSI6ZmFsc2V9LCJJc1Zpc2libGUiOnRydWUsIlBhcmVudFN0eWxlIjpudWxsfSwiSW5kZXgiOjEwLCJQZXJjZW50YWdlQ29tcGxldGUiOm51bGwsIlBvc2l0aW9uIjp7IlJhdGlvIjowLjAsIklzQ3VzdG9tIjpmYWxzZX0sIkRhdGVGb3JtYXQiOnsiJHJlZiI6IjY4In0sIldlZWtOdW1iZXJpbmciOnsiJGlkIjoiMzA0IiwiRm9ybWF0IjowLCJJc1Zpc2libGUiOmZhbHNlLCJMYXN0S25vd25WaXNpYmlsaXR5U3RhdGUiOmZhbHNlfSwiUmVsYXRlZFRhc2tJZCI6IjIwZjdiODRlLWEzNzktNDExYy1hYWEwLWY5YTAzYWU0ZWU4YyIsIklkIjoiYWQ0YjY4ZGUtMjVhMy00ODhmLWJmNjktOTY0MDY3ZWE3YmE5IiwiSW1wb3J0SWQiOiIiLCJUaXRsZSI6IlNwcmludCAxIiwiTm90ZSI6bnVsbCwiSHlwZXJsaW5rIjp7IiRpZCI6IjMwNSIsIkFkZHJlc3MiOiIiLCJTdWJBZGRyZXNzIjoiIn0sIklzQ2hhbmdlZCI6ZmFsc2UsIklzTmV3IjpmYWxzZX0seyIkaWQiOiIzMDYiLCJEYXRlIjoiMjAyMy0wNC0wNVQyMzo1OTowMCIsIlN0eWxlIjp7IiRpZCI6IjMwNyIsIlNoYXBlIjoxLCJDb25uZWN0b3JNYXJnaW4iOnsiJGlkIjoiMzA4IiwiVG9wIjowLjAsIkxlZnQiOjIuMCwiUmlnaHQiOjIuMCwiQm90dG9tIjowLjB9LCJDb25uZWN0b3JTdHlsZSI6eyIkaWQiOiIzMDkiLCJMaW5lQ29sb3IiOnsiJGlkIjoiMzEwIiwiJHR5cGUiOiJOTFJFLkNvbW1vbi5Eb20uU29saWRDb2xvckJydXNoLCBOTFJFLkNvbW1vbiIsIkNvbG9yIjp7IiRpZCI6IjMxMSIsIkEiOjI1NSwiUiI6NjgsIkciOjExNCwiQiI6MTk2fX0sIkxpbmVXZWlnaHQiOjEuMCwiTGluZVR5cGUiOjAsIlBhcmVudFN0eWxlIjpudWxsfSwiSXNCZWxvd1RpbWViYW5kIjp0cnVlLCJQb3NpdGlvbk9uVGFzayI6MywiSGlkZURhdGUiOmZhbHNlLCJTaGFwZVNpemUiOjEsIlNwYWNpbmciOjEuMCwiUGFkZGluZyI6eyIkcmVmIjoiNDEifSwiU2hhcGVTdHlsZSI6eyIkaWQiOiIzMTIiLCJNYXJnaW4iOnsiJHJlZiI6IjQzIn0sIlBhZGRpbmciOnsiJHJlZiI6IjQ0In0sIkJhY2tncm91bmQiOnsiJGlkIjoiMzEzIiwiQ29sb3IiOnsiJGlkIjoiMzE0IiwiQSI6MjU1LCJSIjoxNzMsIkciOjEzMiwiQiI6MTk4fX0sIklzVmlzaWJsZSI6dHJ1ZSwiV2lkdGgiOjE4LjAsIkhlaWdodCI6MjAuMCwiQm9yZGVyU3R5bGUiOnsiJGlkIjoiMzE1IiwiTGluZUNvbG9yIjp7IiRpZCI6IjMxNiIsIiR0eXBlIjoiTkxSRS5Db21tb24uRG9tLlNvbGlkQ29sb3JCcnVzaCwgTkxSRS5Db21tb24iLCJDb2xvciI6eyIkaWQiOiIzMTciLCJBIjoyNTUsIlIiOjIzOSwiRyI6MjMwLCJCIjoyNDR9fSwiTGluZVdlaWdodCI6MS4zMzMzMzMzNywiTGluZVR5cGUiOjAsIlBhcmVudFN0eWxlIjpudWxsfSwiUGFyZW50U3R5bGUiOm51bGx9LCJUaXRsZVN0eWxlIjp7IiRpZCI6IjMxOCIsIkZvbnRTZXR0aW5ncyI6eyIkaWQiOiIzMTkiLCJGb250U2l6ZSI6MTAsIkZvbnROYW1lIjoiQ2FsaWJyaSIsIklzQm9sZCI6dHJ1ZSwiSXNJdGFsaWMiOmZhbHNlLCJJc1VuZGVybGluZWQiOmZhbHNlLCJQYXJlbnRTdHlsZSI6bnVsbH0sIkF1dG9TaXplIjowLCJGb3JlZ3JvdW5kIjp7IiRpZCI6IjMyMCIsIkNvbG9yIjp7IiRpZCI6IjMy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zMjIiLCJDb2xvciI6eyIkaWQiOiIzMjMiLCJBIjowLCJSIjoyNTUsIkciOjI1NSwiQiI6MjU1fX0sIklzVmlzaWJsZSI6dHJ1ZSwiV2lkdGgiOjAuMCwiSGVpZ2h0IjowLjAsIkJvcmRlclN0eWxlIjp7IiRpZCI6IjMyNCIsIkxpbmVDb2xvciI6bnVsbCwiTGluZVdlaWdodCI6MC4wLCJMaW5lVHlwZSI6MCwiUGFyZW50U3R5bGUiOm51bGx9LCJQYXJlbnRTdHlsZSI6bnVsbH0sIkRhdGVTdHlsZSI6eyIkaWQiOiIzMjUiLCJGb250U2V0dGluZ3MiOnsiJGlkIjoiMzI2IiwiRm9udFNpemUiOjksIkZvbnROYW1lIjoiQ2FsaWJyaSIsIklzQm9sZCI6ZmFsc2UsIklzSXRhbGljIjpmYWxzZSwiSXNVbmRlcmxpbmVkIjpmYWxzZSwiUGFyZW50U3R5bGUiOm51bGx9LCJBdXRvU2l6ZSI6MCwiRm9yZWdyb3VuZCI6eyIkaWQiOiIzMjciLCJDb2xvciI6eyIkaWQiOiIzM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MyOSIsIkNvbG9yIjp7IiRpZCI6IjMzMCIsIkEiOjAsIlIiOjI1NSwiRyI6MjU1LCJCIjoyNTV9fSwiSXNWaXNpYmxlIjpmYWxzZSwiV2lkdGgiOjAuMCwiSGVpZ2h0IjowLjAsIkJvcmRlclN0eWxlIjp7IiRpZCI6IjMzMSIsIkxpbmVDb2xvciI6bnVsbCwiTGluZVdlaWdodCI6MC4wLCJMaW5lVHlwZSI6MCwiUGFyZW50U3R5bGUiOm51bGx9LCJQYXJlbnRTdHlsZSI6bnVsbH0sIkRhdGVGb3JtYXQiOnsiJHJlZiI6IjY4In0sIldlZWtOdW1iZXJpbmciOnsiJGlkIjoiMzMyIiwiRm9ybWF0IjowLCJJc1Zpc2libGUiOmZhbHNlLCJMYXN0S25vd25WaXNpYmlsaXR5U3RhdGUiOmZhbHNlfSwiSXNWaXNpYmxlIjp0cnVlLCJQYXJlbnRTdHlsZSI6bnVsbH0sIkluZGV4IjoxMSwiUGVyY2VudGFnZUNvbXBsZXRlIjpudWxsLCJQb3NpdGlvbiI6eyJSYXRpbyI6MC4wLCJJc0N1c3RvbSI6ZmFsc2V9LCJEYXRlRm9ybWF0Ijp7IiRyZWYiOiI2OCJ9LCJXZWVrTnVtYmVyaW5nIjp7IiRpZCI6IjMzMyIsIkZvcm1hdCI6MCwiSXNWaXNpYmxlIjpmYWxzZSwiTGFzdEtub3duVmlzaWJpbGl0eVN0YXRlIjpmYWxzZX0sIlJlbGF0ZWRUYXNrSWQiOiIyMGY3Yjg0ZS1hMzc5LTQxMWMtYWFhMC1mOWEwM2FlNGVlOGMiLCJJZCI6IjMxZjE0MjNiLWNkZDYtNGUxNy05Yjc5LWJjNGE1MWFlYTNlZSIsIkltcG9ydElkIjoiIiwiVGl0bGUiOiJTcHJpbnQgMiIsIk5vdGUiOm51bGwsIkh5cGVybGluayI6eyIkaWQiOiIzMzQiLCJBZGRyZXNzIjoiIiwiU3ViQWRkcmVzcyI6IiJ9LCJJc0NoYW5nZWQiOmZhbHNlLCJJc05ldyI6ZmFsc2V9LHsiJGlkIjoiMzM1IiwiRGF0ZSI6IjIwMjMtMDQtMTlUMjM6NTk6MDAiLCJTdHlsZSI6eyIkaWQiOiIzMzYiLCJTaGFwZSI6MSwiQ29ubmVjdG9yTWFyZ2luIjp7IiRpZCI6IjMzNyIsIlRvcCI6MC4wLCJMZWZ0IjoyLjAsIlJpZ2h0IjoyLjAsIkJvdHRvbSI6MC4wfSwiQ29ubmVjdG9yU3R5bGUiOnsiJGlkIjoiMzM4IiwiTGluZUNvbG9yIjp7IiRpZCI6IjMzOSIsIiR0eXBlIjoiTkxSRS5Db21tb24uRG9tLlNvbGlkQ29sb3JCcnVzaCwgTkxSRS5Db21tb24iLCJDb2xvciI6eyIkaWQiOiIzNDAiLCJBIjoyNTUsIlIiOjY4LCJHIjoxMTQsIkIiOjE5Nn19LCJMaW5lV2VpZ2h0IjoxLjAsIkxpbmVUeXBlIjowLCJQYXJlbnRTdHlsZSI6bnVsbH0sIklzQmVsb3dUaW1lYmFuZCI6dHJ1ZSwiUG9zaXRpb25PblRhc2siOjMsIkhpZGVEYXRlIjpmYWxzZSwiU2hhcGVTaXplIjoxLCJTcGFjaW5nIjoxLjAsIlBhZGRpbmciOnsiJHJlZiI6IjQxIn0sIlNoYXBlU3R5bGUiOnsiJGlkIjoiMzQxIiwiTWFyZ2luIjp7IiRyZWYiOiI0MyJ9LCJQYWRkaW5nIjp7IiRyZWYiOiI0NCJ9LCJCYWNrZ3JvdW5kIjp7IiRpZCI6IjM0MiIsIkNvbG9yIjp7IiRpZCI6IjM0MyIsIkEiOjI1NSwiUiI6MTczLCJHIjoxMzIsIkIiOjE5OH19LCJJc1Zpc2libGUiOnRydWUsIldpZHRoIjoxOC4wLCJIZWlnaHQiOjIwLjAsIkJvcmRlclN0eWxlIjp7IiRpZCI6IjM0NCIsIkxpbmVDb2xvciI6eyIkaWQiOiIzNDUiLCIkdHlwZSI6Ik5MUkUuQ29tbW9uLkRvbS5Tb2xpZENvbG9yQnJ1c2gsIE5MUkUuQ29tbW9uIiwiQ29sb3IiOnsiJGlkIjoiMzQ2IiwiQSI6MjU1LCJSIjoyMzksIkciOjIzMCwiQiI6MjQ0fX0sIkxpbmVXZWlnaHQiOjEuMzMzMzMzMzcsIkxpbmVUeXBlIjowLCJQYXJlbnRTdHlsZSI6bnVsbH0sIlBhcmVudFN0eWxlIjpudWxsfSwiVGl0bGVTdHlsZSI6eyIkaWQiOiIzNDciLCJGb250U2V0dGluZ3MiOnsiJGlkIjoiMzQ4IiwiRm9udFNpemUiOjEwLCJGb250TmFtZSI6IkNhbGlicmkiLCJJc0JvbGQiOnRydWUsIklzSXRhbGljIjpmYWxzZSwiSXNVbmRlcmxpbmVkIjpmYWxzZSwiUGFyZW50U3R5bGUiOm51bGx9LCJBdXRvU2l6ZSI6MCwiRm9yZWdyb3VuZCI6eyIkaWQiOiIzNDkiLCJDb2xvciI6eyIkaWQiOiIzN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zUxIiwiQ29sb3IiOnsiJGlkIjoiMzUyIiwiQSI6MCwiUiI6MjU1LCJHIjoyNTUsIkIiOjI1NX19LCJJc1Zpc2libGUiOnRydWUsIldpZHRoIjowLjAsIkhlaWdodCI6MC4wLCJCb3JkZXJTdHlsZSI6eyIkaWQiOiIzNTMiLCJMaW5lQ29sb3IiOm51bGwsIkxpbmVXZWlnaHQiOjAuMCwiTGluZVR5cGUiOjAsIlBhcmVudFN0eWxlIjpudWxsfSwiUGFyZW50U3R5bGUiOm51bGx9LCJEYXRlU3R5bGUiOnsiJGlkIjoiMzU0IiwiRm9udFNldHRpbmdzIjp7IiRpZCI6IjM1NSIsIkZvbnRTaXplIjo5LCJGb250TmFtZSI6IkNhbGlicmkiLCJJc0JvbGQiOmZhbHNlLCJJc0l0YWxpYyI6ZmFsc2UsIklzVW5kZXJsaW5lZCI6ZmFsc2UsIlBhcmVudFN0eWxlIjpudWxsfSwiQXV0b1NpemUiOjAsIkZvcmVncm91bmQiOnsiJGlkIjoiMzU2IiwiQ29sb3IiOnsiJGlkIjoiMzU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zNTgiLCJDb2xvciI6eyIkaWQiOiIzNTkiLCJBIjowLCJSIjoyNTUsIkciOjI1NSwiQiI6MjU1fX0sIklzVmlzaWJsZSI6ZmFsc2UsIldpZHRoIjowLjAsIkhlaWdodCI6MC4wLCJCb3JkZXJTdHlsZSI6eyIkaWQiOiIzNjAiLCJMaW5lQ29sb3IiOm51bGwsIkxpbmVXZWlnaHQiOjAuMCwiTGluZVR5cGUiOjAsIlBhcmVudFN0eWxlIjpudWxsfSwiUGFyZW50U3R5bGUiOm51bGx9LCJEYXRlRm9ybWF0Ijp7IiRyZWYiOiI2OCJ9LCJXZWVrTnVtYmVyaW5nIjp7IiRpZCI6IjM2MSIsIkZvcm1hdCI6MCwiSXNWaXNpYmxlIjpmYWxzZSwiTGFzdEtub3duVmlzaWJpbGl0eVN0YXRlIjpmYWxzZX0sIklzVmlzaWJsZSI6dHJ1ZSwiUGFyZW50U3R5bGUiOm51bGx9LCJJbmRleCI6MTIsIlBlcmNlbnRhZ2VDb21wbGV0ZSI6bnVsbCwiUG9zaXRpb24iOnsiUmF0aW8iOjAuMCwiSXNDdXN0b20iOmZhbHNlfSwiRGF0ZUZvcm1hdCI6eyIkcmVmIjoiNjgifSwiV2Vla051bWJlcmluZyI6eyIkaWQiOiIzNjIiLCJGb3JtYXQiOjAsIklzVmlzaWJsZSI6ZmFsc2UsIkxhc3RLbm93blZpc2liaWxpdHlTdGF0ZSI6ZmFsc2V9LCJSZWxhdGVkVGFza0lkIjoiMjBmN2I4NGUtYTM3OS00MTFjLWFhYTAtZjlhMDNhZTRlZThjIiwiSWQiOiJkNTBiYzAwMi1jNDQ3LTRjMGItYWVmYi01NjdjYjExNzg0YTgiLCJJbXBvcnRJZCI6IiIsIlRpdGxlIjoiU3ByaW50IDMiLCJOb3RlIjpudWxsLCJIeXBlcmxpbmsiOnsiJGlkIjoiMzYzIiwiQWRkcmVzcyI6IiIsIlN1YkFkZHJlc3MiOiIifSwiSXNDaGFuZ2VkIjpmYWxzZSwiSXNOZXciOmZhbHNlfV0sIlRhc2tEZWZpbml0aW9uIjp7IiRpZCI6IjM2NCIsIkdyb3VwTmFtZSI6bnVsbCwiU3RhcnREYXRlIjoiMjAyMy0wMy0yMlQwMDowMDowMCIsIkVuZERhdGUiOiIyMDIzLTA0LTE5VDIzOjU5OjAwIiwiUGVyY2VudGFnZUNvbXBsZXRlIjpudWxsLCJTdHlsZSI6eyIkaWQiOiIzNjUiLCJTaGFwZSI6MCwiU2hhcGVUaGlja25lc3MiOjAsIkR1cmF0aW9uRm9ybWF0IjowLCJJbmNsdWRlTm9uV29ya2luZ0RheXNJbkR1cmF0aW9uIjpmYWxzZSwiUGVyY2VudGFnZUNvbXBsZXRlU3R5bGUiOnsiJGlkIjoiMzY2IiwiRm9udFNldHRpbmdzIjp7IiRpZCI6IjM2NyIsIkZvbnRTaXplIjo5LCJGb250TmFtZSI6IkNhbGlicmkiLCJJc0JvbGQiOmZhbHNlLCJJc0l0YWxpYyI6ZmFsc2UsIklzVW5kZXJsaW5lZCI6ZmFsc2UsIlBhcmVudFN0eWxlIjpudWxsfSwiQXV0b1NpemUiOjAsIkZvcmVncm91bmQiOnsiJGlkIjoiMzY4IiwiQ29sb3IiOnsiJGlkIjoiMzY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3MCIsIlRvcCI6MC4wLCJMZWZ0IjowLjAsIlJpZ2h0IjowLjAsIkJvdHRvbSI6MC4wfSwiUGFkZGluZyI6eyIkaWQiOiIzNzEiLCJUb3AiOjAuMCwiTGVmdCI6MC4wLCJSaWdodCI6MC4wLCJCb3R0b20iOjAuMH0sIkJhY2tncm91bmQiOnsiJGlkIjoiMzcyIiwiQ29sb3IiOnsiJGlkIjoiMzczIiwiQSI6ODksIlIiOjAsIkciOjAsIkIiOjB9fSwiSXNWaXNpYmxlIjp0cnVlLCJXaWR0aCI6MC4wLCJIZWlnaHQiOjAuMCwiQm9yZGVyU3R5bGUiOnsiJGlkIjoiMzc0IiwiTGluZUNvbG9yIjpudWxsLCJMaW5lV2VpZ2h0IjowLjAsIkxpbmVUeXBlIjowLCJQYXJlbnRTdHlsZSI6bnVsbH0sIlBhcmVudFN0eWxlIjpudWxsfSwiRHVyYXRpb25TdHlsZSI6eyIkaWQiOiIzNzUiLCJGb250U2V0dGluZ3MiOnsiJGlkIjoiMzc2IiwiRm9udFNpemUiOjEwLCJGb250TmFtZSI6IkNhbGlicmkiLCJJc0JvbGQiOmZhbHNlLCJJc0l0YWxpYyI6ZmFsc2UsIklzVW5kZXJsaW5lZCI6ZmFsc2UsIlBhcmVudFN0eWxlIjpudWxsfSwiQXV0b1NpemUiOjAsIkZvcmVncm91bmQiOnsiJGlkIjoiMzc3IiwiQ29sb3IiOnsiJGlkIjoiMz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c5IiwiVG9wIjowLjAsIkxlZnQiOjAuMCwiUmlnaHQiOjAuMCwiQm90dG9tIjowLjB9LCJQYWRkaW5nIjp7IiRpZCI6IjM4MCIsIlRvcCI6MC4wLCJMZWZ0IjowLjAsIlJpZ2h0IjowLjAsIkJvdHRvbSI6MC4wfSwiQmFja2dyb3VuZCI6eyIkaWQiOiIzODEiLCJDb2xvciI6eyIkaWQiOiIzODIiLCJBIjo4OSwiUiI6MCwiRyI6MCwiQiI6MH19LCJJc1Zpc2libGUiOnRydWUsIldpZHRoIjowLjAsIkhlaWdodCI6MC4wLCJCb3JkZXJTdHlsZSI6eyIkaWQiOiIzODMiLCJMaW5lQ29sb3IiOm51bGwsIkxpbmVXZWlnaHQiOjAuMCwiTGluZVR5cGUiOjAsIlBhcmVudFN0eWxlIjpudWxsfSwiUGFyZW50U3R5bGUiOm51bGx9LCJIb3Jpem9udGFsQ29ubmVjdG9yU3R5bGUiOnsiJGlkIjoiMzg0IiwiTGluZUNvbG9yIjp7IiRpZCI6IjM4NSIsIiR0eXBlIjoiTkxSRS5Db21tb24uRG9tLlNvbGlkQ29sb3JCcnVzaCwgTkxSRS5Db21tb24iLCJDb2xvciI6eyIkaWQiOiIzODYiLCJBIjoyNTUsIlIiOjIwNCwiRyI6MjA0LCJCIjoyMDR9fSwiTGluZVdlaWdodCI6MC4wLCJMaW5lVHlwZSI6MCwiUGFyZW50U3R5bGUiOm51bGx9LCJWZXJ0aWNhbENvbm5lY3RvclN0eWxlIjp7IiRpZCI6IjM4NyIsIkxpbmVDb2xvciI6eyIkaWQiOiIzODgiLCIkdHlwZSI6Ik5MUkUuQ29tbW9uLkRvbS5Tb2xpZENvbG9yQnJ1c2gsIE5MUkUuQ29tbW9uIiwiQ29sb3IiOnsiJGlkIjoiMzg5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zkwIiwiTWFyZ2luIjp7IiRpZCI6IjM5MSIsIlRvcCI6MC4wLCJMZWZ0Ijo0LjAsIlJpZ2h0Ijo0LjAsIkJvdHRvbSI6MC4wfSwiUGFkZGluZyI6eyIkaWQiOiIzOTIiLCJUb3AiOjAuMCwiTGVmdCI6MC4wLCJSaWdodCI6MC4wLCJCb3R0b20iOjAuMH0sIkJhY2tncm91bmQiOnsiJGlkIjoiMzkzIiwiQ29sb3IiOnsiJGlkIjoiMzk0IiwiQSI6MjU1LCJSIjoxNzMsIkciOjEzMiwiQiI6MTk4fX0sIklzVmlzaWJsZSI6dHJ1ZSwiV2lkdGgiOjM0OS4wLCJIZWlnaHQiOjEwLjAsIkJvcmRlclN0eWxlIjp7IiRpZCI6IjM5NSIsIkxpbmVDb2xvciI6eyIkaWQiOiIzOTYiLCIkdHlwZSI6Ik5MUkUuQ29tbW9uLkRvbS5Tb2xpZENvbG9yQnJ1c2gsIE5MUkUuQ29tbW9uIiwiQ29sb3IiOnsiJGlkIjoiMzk3IiwiQSI6MjU1LCJSIjoyNTUsIkciOjAsIkIiOjB9fSwiTGluZVdlaWdodCI6MC4wLCJMaW5lVHlwZSI6MCwiUGFyZW50U3R5bGUiOm51bGx9LCJQYXJlbnRTdHlsZSI6bnVsbH0sIlRpdGxlU3R5bGUiOnsiJGlkIjoiMzk4IiwiRm9udFNldHRpbmdzIjp7IiRpZCI6IjM5OSIsIkZvbnRTaXplIjoxMCwiRm9udE5hbWUiOiJDYWxpYnJpIiwiSXNCb2xkIjp0cnVlLCJJc0l0YWxpYyI6ZmFsc2UsIklzVW5kZXJsaW5lZCI6ZmFsc2UsIlBhcmVudFN0eWxlIjpudWxsfSwiQXV0b1NpemUiOjAsIkZvcmVncm91bmQiOnsiJGlkIjoiNDAwIiwiQ29sb3IiOnsiJGlkIjoiNDA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QwMiIsIlRvcCI6MC4wLCJMZWZ0IjowLjAsIlJpZ2h0IjowLjAsIkJvdHRvbSI6MC4wfSwiUGFkZGluZyI6eyIkaWQiOiI0MDMiLCJUb3AiOjAuMCwiTGVmdCI6MC4wLCJSaWdodCI6MC4wLCJCb3R0b20iOjAuMH0sIkJhY2tncm91bmQiOnsiJGlkIjoiNDA0IiwiQ29sb3IiOnsiJGlkIjoiNDA1IiwiQSI6MCwiUiI6MjU1LCJHIjoyNTUsIkIiOjI1NX19LCJJc1Zpc2libGUiOnRydWUsIldpZHRoIjowLjAsIkhlaWdodCI6MC4wLCJCb3JkZXJTdHlsZSI6eyIkaWQiOiI0MDYiLCJMaW5lQ29sb3IiOm51bGwsIkxpbmVXZWlnaHQiOjAuMCwiTGluZVR5cGUiOjAsIlBhcmVudFN0eWxlIjpudWxsfSwiUGFyZW50U3R5bGUiOm51bGx9LCJEYXRlU3R5bGUiOnsiJGlkIjoiNDA3IiwiRm9udFNldHRpbmdzIjp7IiRpZCI6IjQwOCIsIkZvbnRTaXplIjo5LCJGb250TmFtZSI6IkNhbGlicmkiLCJJc0JvbGQiOmZhbHNlLCJJc0l0YWxpYyI6ZmFsc2UsIklzVW5kZXJsaW5lZCI6ZmFsc2UsIlBhcmVudFN0eWxlIjpudWxsfSwiQXV0b1NpemUiOjAsIkZvcmVncm91bmQiOnsiJGlkIjoiNDA5IiwiQ29sb3IiOnsiJGlkIjoiND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TEiLCJUb3AiOjAuMCwiTGVmdCI6MC4wLCJSaWdodCI6MC4wLCJCb3R0b20iOjAuMH0sIlBhZGRpbmciOnsiJGlkIjoiNDEyIiwiVG9wIjowLjAsIkxlZnQiOjAuMCwiUmlnaHQiOjAuMCwiQm90dG9tIjowLjB9LCJCYWNrZ3JvdW5kIjp7IiRpZCI6IjQxMyIsIkNvbG9yIjp7IiRpZCI6IjQxNCIsIkEiOjg5LCJSIjowLCJHIjowLCJCIjowfX0sIklzVmlzaWJsZSI6dHJ1ZSwiV2lkdGgiOjAuMCwiSGVpZ2h0IjowLjAsIkJvcmRlclN0eWxlIjp7IiRpZCI6IjQxNSIsIkxpbmVDb2xvciI6bnVsbCwiTGluZVdlaWdodCI6MC4wLCJMaW5lVHlwZSI6MCwiUGFyZW50U3R5bGUiOm51bGx9LCJQYXJlbnRTdHlsZSI6bnVsbH0sIkRhdGVGb3JtYXQiOnsiJGlkIjoiNDE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E3IiwiRGF0ZVBhcnRJc1Zpc2libGUiOmZhbHNlLCJUaW1lUGFydElzVmlzaWJsZSI6ZmFsc2V9fSwiV2Vla051bWJlcmluZyI6eyIkaWQiOiI0MTgiLCJGb3JtYXQiOjAsIklzVmlzaWJsZSI6ZmFsc2UsIkxhc3RLbm93blZpc2liaWxpdHlTdGF0ZSI6ZmFsc2V9LCJJc1Zpc2libGUiOnRydWUsIlBhcmVudFN0eWxlIjpudWxsfSwiSW5kZXgiOjEsIlNtYXJ0RHVyYXRpb25BY3RpdmF0ZWQiOmZhbHNlLCJEYXRlRm9ybWF0Ijp7IiRyZWYiOiI0MTYifSwiV2Vla051bWJlcmluZyI6eyIkaWQiOiI0MTkiLCJGb3JtYXQiOjAsIklzVmlzaWJsZSI6ZmFsc2UsIkxhc3RLbm93blZpc2liaWxpdHlTdGF0ZSI6ZmFsc2V9LCJJZCI6IjIwZjdiODRlLWEzNzktNDExYy1hYWEwLWY5YTAzYWU0ZWU4YyIsIkltcG9ydElkIjoiNyIsIlRpdGxlIjoiU3ByaW50IHBsYW5uaW5nIChldmVyeSBvdGhlciB3ZWVrICkiLCJOb3RlIjpudWxsLCJIeXBlcmxpbmsiOnsiJGlkIjoiNDIwIiwiQWRkcmVzcyI6bnVsbCwiU3ViQWRkcmVzcyI6bnVsbH0sIklzQ2hhbmdlZCI6ZmFsc2UsIklzTmV3IjpmYWxzZX19XSwiX21pbGVzdG9uZXMiOltdLCJJZCI6IjAwMDAwMDAwLTAwMDAtMDAwMC0wMDAwLTAwMDAwMDAwMDAwMCIsIklzU2luZ2xlSXRlbVJvdyI6dHJ1ZX1dLCJJbmRleCI6MSwiSWQiOiJiMzg3MTU5NC1kYmYwLTQ4YmYtOWM0MS0xYzQ5YWYzOGM2ZGEiLCJIZWFkZXJUZXh0IjoiUGxhbm5pbmcgMiIsIklzRGVmYXVsdCI6ZmFsc2UsIlN0eWxlIjp7IiRpZCI6IjQyMSIsIkhlYWRlclN0eWxlIjp7IiRpZCI6IjQyMiIsIlRleHRTdHlsZSI6eyIkaWQiOiI0MjMiLCJGb250U2V0dGluZ3MiOnsiJGlkIjoiNDI0IiwiRm9udFNpemUiOjExLCJGb250TmFtZSI6IkNhbGlicmkiLCJJc0JvbGQiOmZhbHNlLCJJc0l0YWxpYyI6ZmFsc2UsIklzVW5kZXJsaW5lZCI6ZmFsc2UsIlBhcmVudFN0eWxlIjpudWxsfSwiQXV0b1NpemUiOjIsIkZvcmVncm91bmQiOnsiJGlkIjoiNDI1IiwiQ29sb3IiOnsiJGlkIjoiNDI2IiwiQSI6MjU1LCJSIjowLCJHIjowLCJCIjowfX0sIk1heFdpZHRoIjo1Mi4zNjczMDYyMDE1NTAxNzgsIk1heEhlaWdodCI6MC4wLCJTbWFydEZvcmVncm91bmRJc0FjdGl2ZSI6ZmFsc2UsIkhvcml6b250YWxBbGlnbm1lbnQiOjAsIlZlcnRpY2FsQWxpZ25tZW50IjowLCJTbWFydEZvcmVncm91bmQiOm51bGwsIkJhY2tncm91bmRGaWxsVHlwZSI6MCwiTWFyZ2luIjp7IiRpZCI6IjQyNyIsIlRvcCI6MC4wLCJMZWZ0IjowLjAsIlJpZ2h0IjowLjAsIkJvdHRvbSI6MC4wfSwiUGFkZGluZyI6eyIkaWQiOiI0MjgiLCJUb3AiOjAuMCwiTGVmdCI6MC4wLCJSaWdodCI6MC4wLCJCb3R0b20iOjAuMH0sIkJhY2tncm91bmQiOm51bGwsIklzVmlzaWJsZSI6dHJ1ZSwiV2lkdGgiOjAuMCwiSGVpZ2h0IjowLjAsIkJvcmRlclN0eWxlIjpudWxsLCJQYXJlbnRTdHlsZSI6bnVsbH0sIlJlY3RhbmdsZVN0eWxlIjp7IiRpZCI6IjQyOSIsIk1hcmdpbiI6eyIkaWQiOiI0MzAiLCJUb3AiOjAuMCwiTGVmdCI6MC4wLCJSaWdodCI6MC4wLCJCb3R0b20iOjAuMH0sIlBhZGRpbmciOnsiJGlkIjoiNDMxIiwiVG9wIjowLjAsIkxlZnQiOjAuMCwiUmlnaHQiOjAuMCwiQm90dG9tIjowLjB9LCJCYWNrZ3JvdW5kIjp7IiRpZCI6IjQzMiIsIkNvbG9yIjp7IiRpZCI6IjQzMyIsIkEiOjYzLCJSIjoxNzMsIkciOjEzMiwiQiI6MTk4fX0sIklzVmlzaWJsZSI6dHJ1ZSwiV2lkdGgiOjAuMCwiSGVpZ2h0IjowLjAsIkJvcmRlclN0eWxlIjp7IiRpZCI6IjQzNCIsIkxpbmVDb2xvciI6eyIkaWQiOiI0MzUiLCIkdHlwZSI6Ik5MUkUuQ29tbW9uLkRvbS5Tb2xpZENvbG9yQnJ1c2gsIE5MUkUuQ29tbW9uIiwiQ29sb3IiOnsiJGlkIjoiNDM2IiwiQSI6MjU1LCJSIjoyNTUsIkciOjAsIkIiOjB9fSwiTGluZVdlaWdodCI6MC4wLCJMaW5lVHlwZSI6MCwiUGFyZW50U3R5bGUiOm51bGx9LCJQYXJlbnRTdHlsZSI6bnVsbH0sIk1hcmdpbiI6eyIkaWQiOiI0MzciLCJUb3AiOjAuMCwiTGVmdCI6MC4wLCJSaWdodCI6MC4wLCJCb3R0b20iOjAuMH0sIlBhZGRpbmciOnsiJGlkIjoiNDM4IiwiVG9wIjowLjAsIkxlZnQiOjAuMCwiUmlnaHQiOjAuMCwiQm90dG9tIjowLjB9LCJCYWNrZ3JvdW5kIjpudWxsLCJJc1Zpc2libGUiOnRydWUsIldpZHRoIjowLjAsIkhlaWdodCI6MC4wLCJCb3JkZXJTdHlsZSI6bnVsbCwiUGFyZW50U3R5bGUiOm51bGx9LCJCYWNrZ3JvdW5kU3R5bGUiOnsiJGlkIjoiNDM5IiwiTWFyZ2luIjp7IiRpZCI6IjQ0MCIsIlRvcCI6MC4wLCJMZWZ0IjowLjAsIlJpZ2h0IjowLjAsIkJvdHRvbSI6MC4wfSwiUGFkZGluZyI6eyIkaWQiOiI0NDEiLCJUb3AiOjAuMCwiTGVmdCI6MC4wLCJSaWdodCI6MC4wLCJCb3R0b20iOjAuMH0sIkJhY2tncm91bmQiOnsiJGlkIjoiNDQyIiwiQ29sb3IiOnsiJGlkIjoiNDQzIiwiQSI6NTEsIlIiOjkzLCJHIjoxMTUsIkIiOjE1NH19LCJJc1Zpc2libGUiOnRydWUsIldpZHRoIjowLjAsIkhlaWdodCI6MC4wLCJCb3JkZXJTdHlsZSI6eyIkaWQiOiI0NDQiLCJMaW5lQ29sb3IiOnsiJGlkIjoiNDQ1IiwiJHR5cGUiOiJOTFJFLkNvbW1vbi5Eb20uU29saWRDb2xvckJydXNoLCBOTFJFLkNvbW1vbiIsIkNvbG9yIjp7IiRpZCI6IjQ0NiIsIkEiOjI1NSwiUiI6MjU1LCJHIjowLCJCIjowfX0sIkxpbmVXZWlnaHQiOjAuMCwiTGluZVR5cGUiOjAsIlBhcmVudFN0eWxlIjpudWxsfSwiUGFyZW50U3R5bGUiOm51bGx9LCJNYXJnaW4iOnsiJGlkIjoiNDQ3IiwiVG9wIjowLjAsIkxlZnQiOjAuMCwiUmlnaHQiOjAuMCwiQm90dG9tIjowLjB9LCJQYWRkaW5nIjp7IiRpZCI6IjQ0OCIsIlRvcCI6MC4wLCJMZWZ0IjowLjAsIlJpZ2h0IjowLjAsIkJvdHRvbSI6MC4wfSwiSXNWaXNpYmxlIjp0cnVlLCJXaWR0aCI6MC4wLCJIZWlnaHQiOjAuMCwiQm9yZGVyU3R5bGUiOm51bGwsIlBhcmVudFN0eWxlIjpudWxsfX0seyIkaWQiOiI0NDkiLCJfcm93cyI6W3siJGlkIjoiNDUwIiwiX3Rhc2tzIjpbeyIkaWQiOiI0NTEiLCJfYXR0YWNoZWRNaWxlc3RvbmVzIjpbXSwiVGFza0RlZmluaXRpb24iOnsiJGlkIjoiNDUyIiwiR3JvdXBOYW1lIjpudWxsLCJTdGFydERhdGUiOiIyMDIzLTAzLTIxVDAwOjAwOjAwIiwiRW5kRGF0ZSI6IjIwMjMtMDQtMjJUMjM6NTk6MDAiLCJQZXJjZW50YWdlQ29tcGxldGUiOm51bGwsIlN0eWxlIjp7IiRpZCI6IjQ1MyIsIlNoYXBlIjowLCJTaGFwZVRoaWNrbmVzcyI6MCwiRHVyYXRpb25Gb3JtYXQiOjAsIkluY2x1ZGVOb25Xb3JraW5nRGF5c0luRHVyYXRpb24iOmZhbHNlLCJQZXJjZW50YWdlQ29tcGxldGVTdHlsZSI6eyIkaWQiOiI0NTQiLCJGb250U2V0dGluZ3MiOnsiJGlkIjoiNDU1IiwiRm9udFNpemUiOjksIkZvbnROYW1lIjoiQ2FsaWJyaSIsIklzQm9sZCI6ZmFsc2UsIklzSXRhbGljIjpmYWxzZSwiSXNVbmRlcmxpbmVkIjpmYWxzZSwiUGFyZW50U3R5bGUiOm51bGx9LCJBdXRvU2l6ZSI6MCwiRm9yZWdyb3VuZCI6eyIkaWQiOiI0NTYiLCJDb2xvciI6eyIkaWQiOiI0N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U4IiwiVG9wIjowLjAsIkxlZnQiOjAuMCwiUmlnaHQiOjAuMCwiQm90dG9tIjowLjB9LCJQYWRkaW5nIjp7IiRpZCI6IjQ1OSIsIlRvcCI6MC4wLCJMZWZ0IjowLjAsIlJpZ2h0IjowLjAsIkJvdHRvbSI6MC4wfSwiQmFja2dyb3VuZCI6eyIkaWQiOiI0NjAiLCJDb2xvciI6eyIkaWQiOiI0NjEiLCJBIjo4OSwiUiI6MCwiRyI6MCwiQiI6MH19LCJJc1Zpc2libGUiOnRydWUsIldpZHRoIjowLjAsIkhlaWdodCI6MC4wLCJCb3JkZXJTdHlsZSI6eyIkaWQiOiI0NjIiLCJMaW5lQ29sb3IiOm51bGwsIkxpbmVXZWlnaHQiOjAuMCwiTGluZVR5cGUiOjAsIlBhcmVudFN0eWxlIjpudWxsfSwiUGFyZW50U3R5bGUiOm51bGx9LCJEdXJhdGlvblN0eWxlIjp7IiRpZCI6IjQ2MyIsIkZvbnRTZXR0aW5ncyI6eyIkaWQiOiI0NjQiLCJGb250U2l6ZSI6MTAsIkZvbnROYW1lIjoiQ2FsaWJyaSIsIklzQm9sZCI6ZmFsc2UsIklzSXRhbGljIjpmYWxzZSwiSXNVbmRlcmxpbmVkIjpmYWxzZSwiUGFyZW50U3R5bGUiOm51bGx9LCJBdXRvU2l6ZSI6MCwiRm9yZWdyb3VuZCI6eyIkaWQiOiI0NjUiLCJDb2xvciI6eyIkaWQiOiI0N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jciLCJUb3AiOjAuMCwiTGVmdCI6MC4wLCJSaWdodCI6MC4wLCJCb3R0b20iOjAuMH0sIlBhZGRpbmciOnsiJGlkIjoiNDY4IiwiVG9wIjowLjAsIkxlZnQiOjAuMCwiUmlnaHQiOjAuMCwiQm90dG9tIjowLjB9LCJCYWNrZ3JvdW5kIjp7IiRpZCI6IjQ2OSIsIkNvbG9yIjp7IiRpZCI6IjQ3MCIsIkEiOjg5LCJSIjowLCJHIjowLCJCIjowfX0sIklzVmlzaWJsZSI6dHJ1ZSwiV2lkdGgiOjAuMCwiSGVpZ2h0IjowLjAsIkJvcmRlclN0eWxlIjp7IiRpZCI6IjQ3MSIsIkxpbmVDb2xvciI6bnVsbCwiTGluZVdlaWdodCI6MC4wLCJMaW5lVHlwZSI6MCwiUGFyZW50U3R5bGUiOm51bGx9LCJQYXJlbnRTdHlsZSI6bnVsbH0sIkhvcml6b250YWxDb25uZWN0b3JTdHlsZSI6eyIkaWQiOiI0NzIiLCJMaW5lQ29sb3IiOnsiJGlkIjoiNDczIiwiJHR5cGUiOiJOTFJFLkNvbW1vbi5Eb20uU29saWRDb2xvckJydXNoLCBOTFJFLkNvbW1vbiIsIkNvbG9yIjp7IiRpZCI6IjQ3NCIsIkEiOjI1NSwiUiI6MjA0LCJHIjoyMDQsIkIiOjIwNH19LCJMaW5lV2VpZ2h0IjowLjAsIkxpbmVUeXBlIjowLCJQYXJlbnRTdHlsZSI6bnVsbH0sIlZlcnRpY2FsQ29ubmVjdG9yU3R5bGUiOnsiJGlkIjoiNDc1IiwiTGluZUNvbG9yIjp7IiRpZCI6IjQ3NiIsIiR0eXBlIjoiTkxSRS5Db21tb24uRG9tLlNvbGlkQ29sb3JCcnVzaCwgTkxSRS5Db21tb24iLCJDb2xvciI6eyIkaWQiOiI0Nzc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0NzgiLCJNYXJnaW4iOnsiJGlkIjoiNDc5IiwiVG9wIjowLjAsIkxlZnQiOjQuMCwiUmlnaHQiOjQuMCwiQm90dG9tIjowLjB9LCJQYWRkaW5nIjp7IiRpZCI6IjQ4MCIsIlRvcCI6MC4wLCJMZWZ0IjowLjAsIlJpZ2h0IjowLjAsIkJvdHRvbSI6MC4wfSwiQmFja2dyb3VuZCI6eyIkaWQiOiI0ODEiLCJDb2xvciI6eyIkaWQiOiI0ODIiLCJBIjoyNTUsIlIiOjE3MywiRyI6MTMyLCJCIjoxOTh9fSwiSXNWaXNpYmxlIjp0cnVlLCJXaWR0aCI6Mzk3LjAsIkhlaWdodCI6MTAuMCwiQm9yZGVyU3R5bGUiOnsiJGlkIjoiNDgzIiwiTGluZUNvbG9yIjp7IiRpZCI6IjQ4NCIsIiR0eXBlIjoiTkxSRS5Db21tb24uRG9tLlNvbGlkQ29sb3JCcnVzaCwgTkxSRS5Db21tb24iLCJDb2xvciI6eyIkaWQiOiI0ODUiLCJBIjoyNTUsIlIiOjI1NSwiRyI6MCwiQiI6MH19LCJMaW5lV2VpZ2h0IjowLjAsIkxpbmVUeXBlIjowLCJQYXJlbnRTdHlsZSI6bnVsbH0sIlBhcmVudFN0eWxlIjpudWxsfSwiVGl0bGVTdHlsZSI6eyIkaWQiOiI0ODYiLCJGb250U2V0dGluZ3MiOnsiJGlkIjoiNDg3IiwiRm9udFNpemUiOjEwLCJGb250TmFtZSI6IkNhbGlicmkiLCJJc0JvbGQiOnRydWUsIklzSXRhbGljIjpmYWxzZSwiSXNVbmRlcmxpbmVkIjpmYWxzZSwiUGFyZW50U3R5bGUiOm51bGx9LCJBdXRvU2l6ZSI6MCwiRm9yZWdyb3VuZCI6eyIkaWQiOiI0ODgiLCJDb2xvciI6eyIkaWQiOiI0OD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kwIiwiVG9wIjowLjAsIkxlZnQiOjAuMCwiUmlnaHQiOjAuMCwiQm90dG9tIjowLjB9LCJQYWRkaW5nIjp7IiRpZCI6IjQ5MSIsIlRvcCI6MC4wLCJMZWZ0IjowLjAsIlJpZ2h0IjowLjAsIkJvdHRvbSI6MC4wfSwiQmFja2dyb3VuZCI6eyIkaWQiOiI0OTIiLCJDb2xvciI6eyIkaWQiOiI0OTMiLCJBIjowLCJSIjoyNTUsIkciOjI1NSwiQiI6MjU1fX0sIklzVmlzaWJsZSI6dHJ1ZSwiV2lkdGgiOjAuMCwiSGVpZ2h0IjowLjAsIkJvcmRlclN0eWxlIjp7IiRpZCI6IjQ5NCIsIkxpbmVDb2xvciI6bnVsbCwiTGluZVdlaWdodCI6MC4wLCJMaW5lVHlwZSI6MCwiUGFyZW50U3R5bGUiOm51bGx9LCJQYXJlbnRTdHlsZSI6bnVsbH0sIkRhdGVTdHlsZSI6eyIkaWQiOiI0OTUiLCJGb250U2V0dGluZ3MiOnsiJGlkIjoiNDk2IiwiRm9udFNpemUiOjksIkZvbnROYW1lIjoiQ2FsaWJyaSIsIklzQm9sZCI6ZmFsc2UsIklzSXRhbGljIjpmYWxzZSwiSXNVbmRlcmxpbmVkIjpmYWxzZSwiUGFyZW50U3R5bGUiOm51bGx9LCJBdXRvU2l6ZSI6MCwiRm9yZWdyb3VuZCI6eyIkaWQiOiI0OTciLCJDb2xvciI6eyIkaWQiOiI0O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ODksIlIiOjAsIkciOjAsIkIiOjB9fSwiSXNWaXNpYmxlIjp0cnVlLCJXaWR0aCI6MC4wLCJIZWlnaHQiOjAuMCwiQm9yZGVyU3R5bGUiOnsiJGlkIjoiNTAzIiwiTGluZUNvbG9yIjpudWxsLCJMaW5lV2VpZ2h0IjowLjAsIkxpbmVUeXBlIjowLCJQYXJlbnRTdHlsZSI6bnVsbH0sIlBhcmVudFN0eWxlIjpudWxsfSwiRGF0ZUZvcm1hdCI6eyIkaWQiOiI1M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DUiLCJEYXRlUGFydElzVmlzaWJsZSI6ZmFsc2UsIlRpbWVQYXJ0SXNWaXNpYmxlIjpmYWxzZX19LCJXZWVrTnVtYmVyaW5nIjp7IiRpZCI6IjUwNiIsIkZvcm1hdCI6MCwiSXNWaXNpYmxlIjpmYWxzZSwiTGFzdEtub3duVmlzaWJpbGl0eVN0YXRlIjpmYWxzZX0sIklzVmlzaWJsZSI6dHJ1ZSwiUGFyZW50U3R5bGUiOm51bGx9LCJJbmRleCI6MiwiU21hcnREdXJhdGlvbkFjdGl2YXRlZCI6ZmFsc2UsIkRhdGVGb3JtYXQiOnsiJHJlZiI6IjUwNCJ9LCJXZWVrTnVtYmVyaW5nIjp7IiRpZCI6IjUwNyIsIkZvcm1hdCI6MCwiSXNWaXNpYmxlIjpmYWxzZSwiTGFzdEtub3duVmlzaWJpbGl0eVN0YXRlIjpmYWxzZX0sIklkIjoiOTk2N2QxMDYtOTAwMi00OTEyLTgxMDQtYzdhYjBjOTk5YWYwIiwiSW1wb3J0SWQiOiIxMSIsIlRpdGxlIjoiU2NydW0gbWVldGluZ3MgKGFzIG5lY2Vzc2FyeSkiLCJOb3RlIjpudWxsLCJIeXBlcmxpbmsiOnsiJGlkIjoiNTA4IiwiQWRkcmVzcyI6bnVsbCwiU3ViQWRkcmVzcyI6bnVsbH0sIklzQ2hhbmdlZCI6ZmFsc2UsIklzTmV3IjpmYWxzZX19XSwiX21pbGVzdG9uZXMiOltdLCJJZCI6IjAwMDAwMDAwLTAwMDAtMDAwMC0wMDAwLTAwMDAwMDAwMDAwMCIsIklzU2luZ2xlSXRlbVJvdyI6dHJ1ZX1dLCJJbmRleCI6MiwiSWQiOiIwZGZlNWQ1Yy00NmQ5LTQ4ODMtODVkZC1mY2Q3OTU4ZDczZjEiLCJIZWFkZXJUZXh0IjoiUGxhbm5pbmcgMyIsIklzRGVmYXVsdCI6ZmFsc2UsIlN0eWxlIjp7IiRpZCI6IjUwOSIsIkhlYWRlclN0eWxlIjp7IiRpZCI6IjUxMCIsIlRleHRTdHlsZSI6eyIkaWQiOiI1MTEiLCJGb250U2V0dGluZ3MiOnsiJGlkIjoiNTEyIiwiRm9udFNpemUiOjExLCJGb250TmFtZSI6IkNhbGlicmkiLCJJc0JvbGQiOmZhbHNlLCJJc0l0YWxpYyI6ZmFsc2UsIklzVW5kZXJsaW5lZCI6ZmFsc2UsIlBhcmVudFN0eWxlIjpudWxsfSwiQXV0b1NpemUiOjIsIkZvcmVncm91bmQiOnsiJGlkIjoiNTEzIiwiQ29sb3IiOnsiJGlkIjoiNTE0IiwiQSI6MjU1LCJSIjowLCJHIjowLCJCIjowfX0sIk1heFdpZHRoIjo1Mi4zNjczMDYyMDE1NTAxNzgsIk1heEhlaWdodCI6MC4wLCJTbWFydEZvcmVncm91bmRJc0FjdGl2ZSI6ZmFsc2UsIkhvcml6b250YWxBbGlnbm1lbnQiOjAsIlZlcnRpY2FsQWxpZ25tZW50IjowLCJTbWFydEZvcmVncm91bmQiOm51bGwsIkJhY2tncm91bmRGaWxsVHlwZSI6MCwiTWFyZ2luIjp7IiRpZCI6IjUxNSIsIlRvcCI6MC4wLCJMZWZ0IjowLjAsIlJpZ2h0IjowLjAsIkJvdHRvbSI6MC4wfSwiUGFkZGluZyI6eyIkaWQiOiI1MTYiLCJUb3AiOjAuMCwiTGVmdCI6MC4wLCJSaWdodCI6MC4wLCJCb3R0b20iOjAuMH0sIkJhY2tncm91bmQiOm51bGwsIklzVmlzaWJsZSI6dHJ1ZSwiV2lkdGgiOjAuMCwiSGVpZ2h0IjowLjAsIkJvcmRlclN0eWxlIjpudWxsLCJQYXJlbnRTdHlsZSI6bnVsbH0sIlJlY3RhbmdsZVN0eWxlIjp7IiRpZCI6IjUxNyIsIk1hcmdpbiI6eyIkaWQiOiI1MTgiLCJUb3AiOjAuMCwiTGVmdCI6MC4wLCJSaWdodCI6MC4wLCJCb3R0b20iOjAuMH0sIlBhZGRpbmciOnsiJGlkIjoiNTE5IiwiVG9wIjowLjAsIkxlZnQiOjAuMCwiUmlnaHQiOjAuMCwiQm90dG9tIjowLjB9LCJCYWNrZ3JvdW5kIjp7IiRpZCI6IjUyMCIsIkNvbG9yIjp7IiRpZCI6IjUyMSIsIkEiOjYzLCJSIjoxNzMsIkciOjEzMiwiQiI6MTk4fX0sIklzVmlzaWJsZSI6dHJ1ZSwiV2lkdGgiOjAuMCwiSGVpZ2h0IjowLjAsIkJvcmRlclN0eWxlIjp7IiRpZCI6IjUyMiIsIkxpbmVDb2xvciI6eyIkaWQiOiI1MjMiLCIkdHlwZSI6Ik5MUkUuQ29tbW9uLkRvbS5Tb2xpZENvbG9yQnJ1c2gsIE5MUkUuQ29tbW9uIiwiQ29sb3IiOnsiJGlkIjoiNTI0IiwiQSI6MjU1LCJSIjoyNTUsIkciOjAsIkIiOjB9fSwiTGluZVdlaWdodCI6MC4wLCJMaW5lVHlwZSI6MCwiUGFyZW50U3R5bGUiOm51bGx9LCJQYXJlbnRTdHlsZSI6bnVsbH0sIk1hcmdpbiI6eyIkaWQiOiI1MjUiLCJUb3AiOjAuMCwiTGVmdCI6MC4wLCJSaWdodCI6MC4wLCJCb3R0b20iOjAuMH0sIlBhZGRpbmciOnsiJGlkIjoiNTI2IiwiVG9wIjowLjAsIkxlZnQiOjAuMCwiUmlnaHQiOjAuMCwiQm90dG9tIjowLjB9LCJCYWNrZ3JvdW5kIjpudWxsLCJJc1Zpc2libGUiOnRydWUsIldpZHRoIjowLjAsIkhlaWdodCI6MC4wLCJCb3JkZXJTdHlsZSI6bnVsbCwiUGFyZW50U3R5bGUiOm51bGx9LCJCYWNrZ3JvdW5kU3R5bGUiOnsiJGlkIjoiNTI3IiwiTWFyZ2luIjp7IiRpZCI6IjUyOCIsIlRvcCI6MC4wLCJMZWZ0IjowLjAsIlJpZ2h0IjowLjAsIkJvdHRvbSI6MC4wfSwiUGFkZGluZyI6eyIkaWQiOiI1MjkiLCJUb3AiOjAuMCwiTGVmdCI6MC4wLCJSaWdodCI6MC4wLCJCb3R0b20iOjAuMH0sIkJhY2tncm91bmQiOnsiJGlkIjoiNTMwIiwiQ29sb3IiOnsiJGlkIjoiNTMxIiwiQSI6NTEsIlIiOjkzLCJHIjoxMTUsIkIiOjE1NH19LCJJc1Zpc2libGUiOnRydWUsIldpZHRoIjowLjAsIkhlaWdodCI6MC4wLCJCb3JkZXJTdHlsZSI6eyIkaWQiOiI1MzIiLCJMaW5lQ29sb3IiOnsiJGlkIjoiNTMzIiwiJHR5cGUiOiJOTFJFLkNvbW1vbi5Eb20uU29saWRDb2xvckJydXNoLCBOTFJFLkNvbW1vbiIsIkNvbG9yIjp7IiRpZCI6IjUzNCIsIkEiOjI1NSwiUiI6MjU1LCJHIjowLCJCIjowfX0sIkxpbmVXZWlnaHQiOjAuMCwiTGluZVR5cGUiOjAsIlBhcmVudFN0eWxlIjpudWxsfSwiUGFyZW50U3R5bGUiOm51bGx9LCJNYXJnaW4iOnsiJGlkIjoiNTM1IiwiVG9wIjowLjAsIkxlZnQiOjAuMCwiUmlnaHQiOjAuMCwiQm90dG9tIjowLjB9LCJQYWRkaW5nIjp7IiRpZCI6IjUzNiIsIlRvcCI6MC4wLCJMZWZ0IjowLjAsIlJpZ2h0IjowLjAsIkJvdHRvbSI6MC4wfSwiSXNWaXNpYmxlIjp0cnVlLCJXaWR0aCI6MC4wLCJIZWlnaHQiOjAuMCwiQm9yZGVyU3R5bGUiOm51bGwsIlBhcmVudFN0eWxlIjpudWxsfX1dLCJJZCI6ImU4ZWIwZGU3LThmZTQtNDk4OC1hN2UzLTM2NjZhYmYzODg5NiIsIkluZGV4IjowLCJIZWFkZXJUZXh0IjoiU2NydW0gXHJcbk1hc3RlciIsIlN0eWxlIjp7IiRpZCI6IjUzNyIsIkhlYWRlclN0eWxlIjp7IiRpZCI6IjUzOCIsIlRleHRJc1ZlcnRpY2FsIjpmYWxzZSwiVGV4dFN0eWxlIjp7IiRpZCI6IjUzOSIsIkZvbnRTZXR0aW5ncyI6eyIkaWQiOiI1NDAiLCJGb250U2l6ZSI6MTIsIkZvbnROYW1lIjoiQ2FsaWJyaSIsIklzQm9sZCI6dHJ1ZSwiSXNJdGFsaWMiOmZhbHNlLCJJc1VuZGVybGluZWQiOmZhbHNlLCJQYXJlbnRTdHlsZSI6bnVsbH0sIkF1dG9TaXplIjoyLCJGb3JlZ3JvdW5kIjp7IiRpZCI6IjU0MSIsIkNvbG9yIjp7IiRpZCI6IjU0MiIsIkEiOjI1NSwiUiI6MjU1LCJHIjoyNTUsIkIiOjI1NX19LCJNYXhXaWR0aCI6NzUuNTM3MzY0MzQxMDg1MjA4LCJNYXhIZWlnaHQiOjAuMCwiU21hcnRGb3JlZ3JvdW5kSXNBY3RpdmUiOmZhbHNlLCJIb3Jpem9udGFsQWxpZ25tZW50IjowLCJWZXJ0aWNhbEFsaWdubWVudCI6MCwiU21hcnRGb3JlZ3JvdW5kIjpudWxsLCJCYWNrZ3JvdW5kRmlsbFR5cGUiOjAsIk1hcmdpbiI6eyIkaWQiOiI1NDMiLCJUb3AiOjAuMCwiTGVmdCI6MC4wLCJSaWdodCI6MC4wLCJCb3R0b20iOjAuMH0sIlBhZGRpbmciOnsiJGlkIjoiNTQ0IiwiVG9wIjowLjAsIkxlZnQiOjAuMCwiUmlnaHQiOjAuMCwiQm90dG9tIjowLjB9LCJCYWNrZ3JvdW5kIjpudWxsLCJJc1Zpc2libGUiOnRydWUsIldpZHRoIjowLjAsIkhlaWdodCI6MC4wLCJCb3JkZXJTdHlsZSI6bnVsbCwiUGFyZW50U3R5bGUiOm51bGx9LCJSZWN0YW5nbGVTdHlsZSI6eyIkaWQiOiI1NDUiLCJNYXJnaW4iOnsiJGlkIjoiNTQ2IiwiVG9wIjowLjAsIkxlZnQiOjAuMCwiUmlnaHQiOjAuMCwiQm90dG9tIjowLjB9LCJQYWRkaW5nIjp7IiRpZCI6IjU0NyIsIlRvcCI6MC4wLCJMZWZ0IjowLjAsIlJpZ2h0IjowLjAsIkJvdHRvbSI6MC4wfSwiQmFja2dyb3VuZCI6eyIkaWQiOiI1NDgiLCJDb2xvciI6eyIkaWQiOiI1NDkiLCJBIjoyNTUsIlIiOjE3MywiRyI6MTMyLCJCIjoxOTh9fSwiSXNWaXNpYmxlIjp0cnVlLCJXaWR0aCI6MC4wLCJIZWlnaHQiOjAuMCwiQm9yZGVyU3R5bGUiOnsiJGlkIjoiNTUwIiwiTGluZUNvbG9yIjp7IiRpZCI6IjU1MSIsIiR0eXBlIjoiTkxSRS5Db21tb24uRG9tLlNvbGlkQ29sb3JCcnVzaCwgTkxSRS5Db21tb24iLCJDb2xvciI6eyIkaWQiOiI1NTIiLCJBIjoyNTUsIlIiOjIxLCJHIjozNywiQiI6NjZ9fSwiTGluZVdlaWdodCI6MC4wLCJMaW5lVHlwZSI6MCwiUGFyZW50U3R5bGUiOm51bGx9LCJQYXJlbnRTdHlsZSI6bnVsbH0sIk1hcmdpbiI6eyIkaWQiOiI1NTMiLCJUb3AiOjAuMCwiTGVmdCI6MC4wLCJSaWdodCI6MC4wLCJCb3R0b20iOjAuMH0sIlBhZGRpbmciOnsiJGlkIjoiNTU0IiwiVG9wIjowLjAsIkxlZnQiOjAuMCwiUmlnaHQiOjAuMCwiQm90dG9tIjowLjB9LCJCYWNrZ3JvdW5kIjpudWxsLCJJc1Zpc2libGUiOnRydWUsIldpZHRoIjowLjAsIkhlaWdodCI6MC4wLCJCb3JkZXJTdHlsZSI6bnVsbCwiUGFyZW50U3R5bGUiOm51bGx9LCJCYWNrZ3JvdW5kU3R5bGUiOnsiJGlkIjoiNTU1IiwiTWFyZ2luIjp7IiRpZCI6IjU1NiIsIlRvcCI6MC4wLCJMZWZ0IjowLjAsIlJpZ2h0IjowLjAsIkJvdHRvbSI6MC4wfSwiUGFkZGluZyI6eyIkaWQiOiI1NTciLCJUb3AiOjAuMCwiTGVmdCI6MC4wLCJSaWdodCI6MC4wLCJCb3R0b20iOjAuMH0sIkJhY2tncm91bmQiOnsiJGlkIjoiNTU4IiwiQ29sb3IiOnsiJGlkIjoiNTU5IiwiQSI6NTEsIlIiOjkzLCJHIjoxMTUsIkIiOjE1NH19LCJJc1Zpc2libGUiOnRydWUsIldpZHRoIjowLjAsIkhlaWdodCI6MC4wLCJCb3JkZXJTdHlsZSI6eyIkaWQiOiI1NjAiLCJMaW5lQ29sb3IiOnsiJGlkIjoiNTYxIiwiJHR5cGUiOiJOTFJFLkNvbW1vbi5Eb20uU29saWRDb2xvckJydXNoLCBOTFJFLkNvbW1vbiIsIkNvbG9yIjp7IiRpZCI6IjU2MiIsIkEiOjI1NSwiUiI6MTI2LCJHIjo5NSwiQiI6MTQ1fX0sIkxpbmVXZWlnaHQiOjAuMCwiTGluZVR5cGUiOjAsIlBhcmVudFN0eWxlIjpudWxsfSwiUGFyZW50U3R5bGUiOm51bGx9LCJJc0Fib3ZlVGltZWJhbmQiOmZhbHNlLCJTcGFjaW5nIjo1LCJNYXJnaW4iOnsiJGlkIjoiNTYzIiwiVG9wIjowLjAsIkxlZnQiOjAuMCwiUmlnaHQiOjAuMCwiQm90dG9tIjowLjB9LCJQYWRkaW5nIjp7IiRpZCI6IjU2NCIsIlRvcCI6MC4wLCJMZWZ0IjowLjAsIlJpZ2h0IjowLjAsIkJvdHRvbSI6MC4wfSwiSXNWaXNpYmxlIjp0cnVlLCJXaWR0aCI6MC4wLCJIZWlnaHQiOjAuMCwiQm9yZGVyU3R5bGUiOnsiJGlkIjoiNTY1IiwiTGluZUNvbG9yIjpudWxsLCJMaW5lV2VpZ2h0IjowLjAsIkxpbmVUeXBlIjowLCJQYXJlbnRTdHlsZSI6bnVsbH0sIlBhcmVudFN0eWxlIjpudWxsfX0seyIkaWQiOiI1NjYiLCJfYWN0aXZpdGllcyI6W3siJGlkIjoiNTY3IiwiX3Jvd3MiOlt7IiRpZCI6IjU2OCIsIl90YXNrcyI6W3siJGlkIjoiNTY5IiwiX2F0dGFjaGVkTWlsZXN0b25lcyI6W10sIlRhc2tEZWZpbml0aW9uIjp7IiRpZCI6IjU3MCIsIkdyb3VwTmFtZSI6bnVsbCwiU3RhcnREYXRlIjoiMjAyMy0wMy0yOFQwMDowMDowMCIsIkVuZERhdGUiOiIyMDIzLTA0LTExVDIzOjU5OjAwIiwiUGVyY2VudGFnZUNvbXBsZXRlIjpudWxsLCJTdHlsZSI6eyIkaWQiOiI1NzEiLCJTaGFwZSI6MCwiU2hhcGVUaGlja25lc3MiOjAsIkR1cmF0aW9uRm9ybWF0IjowLCJJbmNsdWRlTm9uV29ya2luZ0RheXNJbkR1cmF0aW9uIjpmYWxzZSwiUGVyY2VudGFnZUNvbXBsZXRlU3R5bGUiOnsiJGlkIjoiNTcyIiwiRm9udFNldHRpbmdzIjp7IiRpZCI6IjU3MyIsIkZvbnRTaXplIjo5LCJGb250TmFtZSI6IkNhbGlicmkiLCJJc0JvbGQiOmZhbHNlLCJJc0l0YWxpYyI6ZmFsc2UsIklzVW5kZXJsaW5lZCI6ZmFsc2UsIlBhcmVudFN0eWxlIjpudWxsfSwiQXV0b1NpemUiOjAsIkZvcmVncm91bmQiOnsiJGlkIjoiNTc0IiwiQ29sb3IiOnsiJGlkIjoiNTc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3NiIsIlRvcCI6MC4wLCJMZWZ0IjowLjAsIlJpZ2h0IjowLjAsIkJvdHRvbSI6MC4wfSwiUGFkZGluZyI6eyIkaWQiOiI1NzciLCJUb3AiOjAuMCwiTGVmdCI6MC4wLCJSaWdodCI6MC4wLCJCb3R0b20iOjAuMH0sIkJhY2tncm91bmQiOnsiJGlkIjoiNTc4IiwiQ29sb3IiOnsiJGlkIjoiNTc5IiwiQSI6ODksIlIiOjAsIkciOjAsIkIiOjB9fSwiSXNWaXNpYmxlIjp0cnVlLCJXaWR0aCI6MC4wLCJIZWlnaHQiOjAuMCwiQm9yZGVyU3R5bGUiOnsiJGlkIjoiNTgwIiwiTGluZUNvbG9yIjpudWxsLCJMaW5lV2VpZ2h0IjowLjAsIkxpbmVUeXBlIjowLCJQYXJlbnRTdHlsZSI6bnVsbH0sIlBhcmVudFN0eWxlIjpudWxsfSwiRHVyYXRpb25TdHlsZSI6eyIkaWQiOiI1ODEiLCJGb250U2V0dGluZ3MiOnsiJGlkIjoiNTgyIiwiRm9udFNpemUiOjEwLCJGb250TmFtZSI6IkNhbGlicmkiLCJJc0JvbGQiOmZhbHNlLCJJc0l0YWxpYyI6ZmFsc2UsIklzVW5kZXJsaW5lZCI6ZmFsc2UsIlBhcmVudFN0eWxlIjpudWxsfSwiQXV0b1NpemUiOjAsIkZvcmVncm91bmQiOnsiJGlkIjoiNTgzIiwiQ29sb3IiOnsiJGlkIjoiNT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g1IiwiVG9wIjowLjAsIkxlZnQiOjAuMCwiUmlnaHQiOjAuMCwiQm90dG9tIjowLjB9LCJQYWRkaW5nIjp7IiRpZCI6IjU4NiIsIlRvcCI6MC4wLCJMZWZ0IjowLjAsIlJpZ2h0IjowLjAsIkJvdHRvbSI6MC4wfSwiQmFja2dyb3VuZCI6eyIkaWQiOiI1ODciLCJDb2xvciI6eyIkaWQiOiI1ODgiLCJBIjo4OSwiUiI6MCwiRyI6MCwiQiI6MH19LCJJc1Zpc2libGUiOnRydWUsIldpZHRoIjowLjAsIkhlaWdodCI6MC4wLCJCb3JkZXJTdHlsZSI6eyIkaWQiOiI1ODkiLCJMaW5lQ29sb3IiOm51bGwsIkxpbmVXZWlnaHQiOjAuMCwiTGluZVR5cGUiOjAsIlBhcmVudFN0eWxlIjpudWxsfSwiUGFyZW50U3R5bGUiOm51bGx9LCJIb3Jpem9udGFsQ29ubmVjdG9yU3R5bGUiOnsiJGlkIjoiNTkwIiwiTGluZUNvbG9yIjp7IiRpZCI6IjU5MSIsIiR0eXBlIjoiTkxSRS5Db21tb24uRG9tLlNvbGlkQ29sb3JCcnVzaCwgTkxSRS5Db21tb24iLCJDb2xvciI6eyIkaWQiOiI1OTIiLCJBIjoyNTUsIlIiOjIwNCwiRyI6MjA0LCJCIjoyMDR9fSwiTGluZVdlaWdodCI6MC4wLCJMaW5lVHlwZSI6MCwiUGFyZW50U3R5bGUiOm51bGx9LCJWZXJ0aWNhbENvbm5lY3RvclN0eWxlIjp7IiRpZCI6IjU5MyIsIkxpbmVDb2xvciI6eyIkaWQiOiI1OTQiLCIkdHlwZSI6Ik5MUkUuQ29tbW9uLkRvbS5Tb2xpZENvbG9yQnJ1c2gsIE5MUkUuQ29tbW9uIiwiQ29sb3IiOnsiJGlkIjoiNTk1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NTk2IiwiTWFyZ2luIjp7IiRpZCI6IjU5NyIsIlRvcCI6MC4wLCJMZWZ0Ijo0LjAsIlJpZ2h0Ijo0LjAsIkJvdHRvbSI6MC4wfSwiUGFkZGluZyI6eyIkaWQiOiI1OTgiLCJUb3AiOjAuMCwiTGVmdCI6MC4wLCJSaWdodCI6MC4wLCJCb3R0b20iOjAuMH0sIkJhY2tncm91bmQiOnsiJGlkIjoiNTk5IiwiQ29sb3IiOnsiJGlkIjoiNjAwIiwiQSI6MjU1LCJSIjoxMzUsIkciOjEzMiwiQiI6MTk5fX0sIklzVmlzaWJsZSI6dHJ1ZSwiV2lkdGgiOjE4MS4wLCJIZWlnaHQiOjEwLjAsIkJvcmRlclN0eWxlIjp7IiRpZCI6IjYwMSIsIkxpbmVDb2xvciI6eyIkaWQiOiI2MDIiLCIkdHlwZSI6Ik5MUkUuQ29tbW9uLkRvbS5Tb2xpZENvbG9yQnJ1c2gsIE5MUkUuQ29tbW9uIiwiQ29sb3IiOnsiJGlkIjoiNjAzIiwiQSI6MjU1LCJSIjoyNTUsIkciOjAsIkIiOjB9fSwiTGluZVdlaWdodCI6MC4wLCJMaW5lVHlwZSI6MCwiUGFyZW50U3R5bGUiOm51bGx9LCJQYXJlbnRTdHlsZSI6bnVsbH0sIlRpdGxlU3R5bGUiOnsiJGlkIjoiNjA0IiwiRm9udFNldHRpbmdzIjp7IiRpZCI6IjYwNSIsIkZvbnRTaXplIjoxMCwiRm9udE5hbWUiOiJDYWxpYnJpIiwiSXNCb2xkIjp0cnVlLCJJc0l0YWxpYyI6ZmFsc2UsIklzVW5kZXJsaW5lZCI6ZmFsc2UsIlBhcmVudFN0eWxlIjpudWxsfSwiQXV0b1NpemUiOjAsIkZvcmVncm91bmQiOnsiJGlkIjoiNjA2IiwiQ29sb3IiOnsiJGlkIjoiNjA3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YwOCIsIlRvcCI6MC4wLCJMZWZ0IjowLjAsIlJpZ2h0IjowLjAsIkJvdHRvbSI6MC4wfSwiUGFkZGluZyI6eyIkaWQiOiI2MDkiLCJUb3AiOjAuMCwiTGVmdCI6MC4wLCJSaWdodCI6MC4wLCJCb3R0b20iOjAuMH0sIkJhY2tncm91bmQiOnsiJGlkIjoiNjEwIiwiQ29sb3IiOnsiJGlkIjoiNjExIiwiQSI6MCwiUiI6MjU1LCJHIjoyNTUsIkIiOjI1NX19LCJJc1Zpc2libGUiOnRydWUsIldpZHRoIjowLjAsIkhlaWdodCI6MC4wLCJCb3JkZXJTdHlsZSI6eyIkaWQiOiI2MTIiLCJMaW5lQ29sb3IiOm51bGwsIkxpbmVXZWlnaHQiOjAuMCwiTGluZVR5cGUiOjAsIlBhcmVudFN0eWxlIjpudWxsfSwiUGFyZW50U3R5bGUiOm51bGx9LCJEYXRlU3R5bGUiOnsiJGlkIjoiNjEzIiwiRm9udFNldHRpbmdzIjp7IiRpZCI6IjYxNCIsIkZvbnRTaXplIjo5LCJGb250TmFtZSI6IkNhbGlicmkiLCJJc0JvbGQiOmZhbHNlLCJJc0l0YWxpYyI6ZmFsc2UsIklzVW5kZXJsaW5lZCI6ZmFsc2UsIlBhcmVudFN0eWxlIjpudWxsfSwiQXV0b1NpemUiOjAsIkZvcmVncm91bmQiOnsiJGlkIjoiNjE1IiwiQ29sb3IiOnsiJGlkIjoiNj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TciLCJUb3AiOjAuMCwiTGVmdCI6MC4wLCJSaWdodCI6MC4wLCJCb3R0b20iOjAuMH0sIlBhZGRpbmciOnsiJGlkIjoiNjE4IiwiVG9wIjowLjAsIkxlZnQiOjAuMCwiUmlnaHQiOjAuMCwiQm90dG9tIjowLjB9LCJCYWNrZ3JvdW5kIjp7IiRpZCI6IjYxOSIsIkNvbG9yIjp7IiRpZCI6IjYyMCIsIkEiOjg5LCJSIjowLCJHIjowLCJCIjowfX0sIklzVmlzaWJsZSI6dHJ1ZSwiV2lkdGgiOjAuMCwiSGVpZ2h0IjowLjAsIkJvcmRlclN0eWxlIjp7IiRpZCI6IjYyMSIsIkxpbmVDb2xvciI6bnVsbCwiTGluZVdlaWdodCI6MC4wLCJMaW5lVHlwZSI6MCwiUGFyZW50U3R5bGUiOm51bGx9LCJQYXJlbnRTdHlsZSI6bnVsbH0sIkRhdGVGb3JtYXQiOnsiJGlkIjoiNjI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IzIiwiRGF0ZVBhcnRJc1Zpc2libGUiOmZhbHNlLCJUaW1lUGFydElzVmlzaWJsZSI6ZmFsc2V9fSwiV2Vla051bWJlcmluZyI6eyIkaWQiOiI2MjQiLCJGb3JtYXQiOjAsIklzVmlzaWJsZSI6ZmFsc2UsIkxhc3RLbm93blZpc2liaWxpdHlTdGF0ZSI6ZmFsc2V9LCJJc1Zpc2libGUiOnRydWUsIlBhcmVudFN0eWxlIjpudWxsfSwiSW5kZXgiOjAsIlNtYXJ0RHVyYXRpb25BY3RpdmF0ZWQiOmZhbHNlLCJEYXRlRm9ybWF0Ijp7IiRyZWYiOiI2MjIifSwiV2Vla051bWJlcmluZyI6eyIkaWQiOiI2MjUiLCJGb3JtYXQiOjAsIklzVmlzaWJsZSI6ZmFsc2UsIkxhc3RLbm93blZpc2liaWxpdHlTdGF0ZSI6ZmFsc2V9LCJJZCI6ImMxZTMwOGNmLTBkYjUtNGFlNy04MjM5LTgwYjZiN2I2ZmFmYyIsIkltcG9ydElkIjoiMTIiLCJUaXRsZSI6IlNwcmludCAxIiwiTm90ZSI6bnVsbCwiSHlwZXJsaW5rIjp7IiRpZCI6IjYyNiIsIkFkZHJlc3MiOm51bGwsIlN1YkFkZHJlc3MiOm51bGx9LCJJc0NoYW5nZWQiOmZhbHNlLCJJc05ldyI6ZmFsc2V9fV0sIl9taWxlc3RvbmVzIjpbXSwiSWQiOiIwMDAwMDAwMC0wMDAwLTAwMDAtMDAwMC0wMDAwMDAwMDAwMDAiLCJJc1NpbmdsZUl0ZW1Sb3ciOnRydWV9XSwiSW5kZXgiOjMsIklkIjoiZDk0OTI5ZGItYzk4ZS00NThlLWIzMDktM2Y5NWY0Y2E1YzZhIiwiSGVhZGVyVGV4dCI6IlBsYW5uaW5nIDQiLCJJc0RlZmF1bHQiOmZhbHNlLCJTdHlsZSI6eyIkaWQiOiI2MjciLCJIZWFkZXJTdHlsZSI6eyIkaWQiOiI2MjgiLCJUZXh0U3R5bGUiOnsiJGlkIjoiNjI5IiwiRm9udFNldHRpbmdzIjp7IiRpZCI6IjYzMCIsIkZvbnRTaXplIjoxMSwiRm9udE5hbWUiOiJDYWxpYnJpIiwiSXNCb2xkIjpmYWxzZSwiSXNJdGFsaWMiOmZhbHNlLCJJc1VuZGVybGluZWQiOmZhbHNlLCJQYXJlbnRTdHlsZSI6bnVsbH0sIkF1dG9TaXplIjoyLCJGb3JlZ3JvdW5kIjp7IiRpZCI6IjYzMSIsIkNvbG9yIjp7IiRpZCI6IjYzMiIsIkEiOjI1NSwiUiI6MCwiRyI6MCwiQiI6MH19LCJNYXhXaWR0aCI6NTIuMzY3MzA2MjAxNTUwMTc4LCJNYXhIZWlnaHQiOjAuMCwiU21hcnRGb3JlZ3JvdW5kSXNBY3RpdmUiOmZhbHNlLCJIb3Jpem9udGFsQWxpZ25tZW50IjowLCJWZXJ0aWNhbEFsaWdubWVudCI6MCwiU21hcnRGb3JlZ3JvdW5kIjpudWxsLCJCYWNrZ3JvdW5kRmlsbFR5cGUiOjAsIk1hcmdpbiI6eyIkaWQiOiI2MzMiLCJUb3AiOjAuMCwiTGVmdCI6MC4wLCJSaWdodCI6MC4wLCJCb3R0b20iOjAuMH0sIlBhZGRpbmciOnsiJGlkIjoiNjM0IiwiVG9wIjowLjAsIkxlZnQiOjAuMCwiUmlnaHQiOjAuMCwiQm90dG9tIjowLjB9LCJCYWNrZ3JvdW5kIjpudWxsLCJJc1Zpc2libGUiOnRydWUsIldpZHRoIjowLjAsIkhlaWdodCI6MC4wLCJCb3JkZXJTdHlsZSI6bnVsbCwiUGFyZW50U3R5bGUiOm51bGx9LCJSZWN0YW5nbGVTdHlsZSI6eyIkaWQiOiI2MzUiLCJNYXJnaW4iOnsiJGlkIjoiNjM2IiwiVG9wIjowLjAsIkxlZnQiOjAuMCwiUmlnaHQiOjAuMCwiQm90dG9tIjowLjB9LCJQYWRkaW5nIjp7IiRpZCI6IjYzNyIsIlRvcCI6MC4wLCJMZWZ0IjowLjAsIlJpZ2h0IjowLjAsIkJvdHRvbSI6MC4wfSwiQmFja2dyb3VuZCI6eyIkaWQiOiI2MzgiLCJDb2xvciI6eyIkaWQiOiI2MzkiLCJBIjo2MywiUiI6MTM1LCJHIjoxMzIsIkIiOjE5OX19LCJJc1Zpc2libGUiOnRydWUsIldpZHRoIjowLjAsIkhlaWdodCI6MC4wLCJCb3JkZXJTdHlsZSI6eyIkaWQiOiI2NDAiLCJMaW5lQ29sb3IiOnsiJGlkIjoiNjQxIiwiJHR5cGUiOiJOTFJFLkNvbW1vbi5Eb20uU29saWRDb2xvckJydXNoLCBOTFJFLkNvbW1vbiIsIkNvbG9yIjp7IiRpZCI6IjY0MiIsIkEiOjI1NSwiUiI6MjU1LCJHIjowLCJCIjowfX0sIkxpbmVXZWlnaHQiOjAuMCwiTGluZVR5cGUiOjAsIlBhcmVudFN0eWxlIjpudWxsfSwiUGFyZW50U3R5bGUiOm51bGx9LCJNYXJnaW4iOnsiJGlkIjoiNjQzIiwiVG9wIjowLjAsIkxlZnQiOjAuMCwiUmlnaHQiOjAuMCwiQm90dG9tIjowLjB9LCJQYWRkaW5nIjp7IiRpZCI6IjY0NCIsIlRvcCI6MC4wLCJMZWZ0IjowLjAsIlJpZ2h0IjowLjAsIkJvdHRvbSI6MC4wfSwiQmFja2dyb3VuZCI6bnVsbCwiSXNWaXNpYmxlIjp0cnVlLCJXaWR0aCI6MC4wLCJIZWlnaHQiOjAuMCwiQm9yZGVyU3R5bGUiOm51bGwsIlBhcmVudFN0eWxlIjpudWxsfSwiQmFja2dyb3VuZFN0eWxlIjp7IiRpZCI6IjY0NSIsIk1hcmdpbiI6eyIkaWQiOiI2NDYiLCJUb3AiOjAuMCwiTGVmdCI6MC4wLCJSaWdodCI6MC4wLCJCb3R0b20iOjAuMH0sIlBhZGRpbmciOnsiJGlkIjoiNjQ3IiwiVG9wIjowLjAsIkxlZnQiOjAuMCwiUmlnaHQiOjAuMCwiQm90dG9tIjowLjB9LCJCYWNrZ3JvdW5kIjp7IiRpZCI6IjY0OCIsIkNvbG9yIjp7IiRpZCI6IjY0OSIsIkEiOjUxLCJSIjo5MywiRyI6MTE1LCJCIjoxNTR9fSwiSXNWaXNpYmxlIjp0cnVlLCJXaWR0aCI6MC4wLCJIZWlnaHQiOjAuMCwiQm9yZGVyU3R5bGUiOnsiJGlkIjoiNjUwIiwiTGluZUNvbG9yIjp7IiRpZCI6IjY1MSIsIiR0eXBlIjoiTkxSRS5Db21tb24uRG9tLlNvbGlkQ29sb3JCcnVzaCwgTkxSRS5Db21tb24iLCJDb2xvciI6eyIkaWQiOiI2NTIiLCJBIjoyNTUsIlIiOjI1NSwiRyI6MCwiQiI6MH19LCJMaW5lV2VpZ2h0IjowLjAsIkxpbmVUeXBlIjowLCJQYXJlbnRTdHlsZSI6bnVsbH0sIlBhcmVudFN0eWxlIjpudWxsfSwiTWFyZ2luIjp7IiRpZCI6IjY1MyIsIlRvcCI6MC4wLCJMZWZ0IjowLjAsIlJpZ2h0IjowLjAsIkJvdHRvbSI6MC4wfSwiUGFkZGluZyI6eyIkaWQiOiI2NTQiLCJUb3AiOjAuMCwiTGVmdCI6MC4wLCJSaWdodCI6MC4wLCJCb3R0b20iOjAuMH0sIklzVmlzaWJsZSI6dHJ1ZSwiV2lkdGgiOjAuMCwiSGVpZ2h0IjowLjAsIkJvcmRlclN0eWxlIjpudWxsLCJQYXJlbnRTdHlsZSI6bnVsbH19LHsiJGlkIjoiNjU1IiwiX3Jvd3MiOlt7IiRpZCI6IjY1NiIsIl90YXNrcyI6W3siJGlkIjoiNjU3IiwiX2F0dGFjaGVkTWlsZXN0b25lcyI6W3siJGlkIjoiNjU4IiwiRGF0ZSI6IjIwMjMtMDMtMjlUMjM6NTk6MDAiLCJTdHlsZSI6eyIkaWQiOiI2NTkiLCJTaGFwZSI6MSwiQ29ubmVjdG9yTWFyZ2luIjp7IiRpZCI6IjY2MCIsIlRvcCI6MC4wLCJMZWZ0IjoyLjAsIlJpZ2h0IjoyLjAsIkJvdHRvbSI6MC4wfSwiQ29ubmVjdG9yU3R5bGUiOnsiJGlkIjoiNjYxIiwiTGluZUNvbG9yIjp7IiRpZCI6IjY2MiIsIiR0eXBlIjoiTkxSRS5Db21tb24uRG9tLlNvbGlkQ29sb3JCcnVzaCwgTkxSRS5Db21tb24iLCJDb2xvciI6eyIkaWQiOiI2NjMiLCJBIjoyNTUsIlIiOjIzNywiRyI6MTI1LCJCIjo0OX19LCJMaW5lV2VpZ2h0IjoxLjAsIkxpbmVUeXBlIjowLCJQYXJlbnRTdHlsZSI6bnVsbH0sIklzQmVsb3dUaW1lYmFuZCI6dHJ1ZSwiUG9zaXRpb25PblRhc2siOjMsIkhpZGVEYXRlIjpmYWxzZSwiU2hhcGVTaXplIjoxLCJTcGFjaW5nIjoxLjAsIlBhZGRpbmciOnsiJHJlZiI6IjQxIn0sIlNoYXBlU3R5bGUiOnsiJGlkIjoiNjY0IiwiTWFyZ2luIjp7IiRyZWYiOiI0MyJ9LCJQYWRkaW5nIjp7IiRyZWYiOiI0NCJ9LCJCYWNrZ3JvdW5kIjp7IiRpZCI6IjY2NSIsIkNvbG9yIjp7IiRpZCI6IjY2NiIsIkEiOjI1NSwiUiI6MTM1LCJHIjoxMzIsIkIiOjE5OX19LCJJc1Zpc2libGUiOnRydWUsIldpZHRoIjoxOC4wLCJIZWlnaHQiOjIwLjAsIkJvcmRlclN0eWxlIjp7IiRpZCI6IjY2NyIsIkxpbmVDb2xvciI6eyIkaWQiOiI2NjgiLCIkdHlwZSI6Ik5MUkUuQ29tbW9uLkRvbS5Tb2xpZENvbG9yQnJ1c2gsIE5MUkUuQ29tbW9uIiwiQ29sb3IiOnsiJGlkIjoiNjY5IiwiQSI6MjU1LCJSIjoyMzEsIkciOjIzMCwiQiI6MjQ0fX0sIkxpbmVXZWlnaHQiOjEuMzMzMzMzMzcsIkxpbmVUeXBlIjowLCJQYXJlbnRTdHlsZSI6bnVsbH0sIlBhcmVudFN0eWxlIjpudWxsfSwiVGl0bGVTdHlsZSI6eyIkaWQiOiI2NzAiLCJGb250U2V0dGluZ3MiOnsiJGlkIjoiNjcxIiwiRm9udFNpemUiOjEwLCJGb250TmFtZSI6IkNhbGlicmkiLCJJc0JvbGQiOnRydWUsIklzSXRhbGljIjpmYWxzZSwiSXNVbmRlcmxpbmVkIjpmYWxzZSwiUGFyZW50U3R5bGUiOm51bGx9LCJBdXRvU2l6ZSI6MCwiRm9yZWdyb3VuZCI6eyIkaWQiOiI2NzIiLCJDb2xvciI6eyIkaWQiOiI2Nz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Njc0IiwiQ29sb3IiOnsiJGlkIjoiNjc1IiwiQSI6MCwiUiI6MjU1LCJHIjoyNTUsIkIiOjI1NX19LCJJc1Zpc2libGUiOnRydWUsIldpZHRoIjowLjAsIkhlaWdodCI6MC4wLCJCb3JkZXJTdHlsZSI6eyIkaWQiOiI2NzYiLCJMaW5lQ29sb3IiOm51bGwsIkxpbmVXZWlnaHQiOjAuMCwiTGluZVR5cGUiOjAsIlBhcmVudFN0eWxlIjpudWxsfSwiUGFyZW50U3R5bGUiOm51bGx9LCJEYXRlU3R5bGUiOnsiJGlkIjoiNjc3IiwiRm9udFNldHRpbmdzIjp7IiRpZCI6IjY3OCIsIkZvbnRTaXplIjo5LCJGb250TmFtZSI6IkNhbGlicmkiLCJJc0JvbGQiOmZhbHNlLCJJc0l0YWxpYyI6ZmFsc2UsIklzVW5kZXJsaW5lZCI6ZmFsc2UsIlBhcmVudFN0eWxlIjpudWxsfSwiQXV0b1NpemUiOjAsIkZvcmVncm91bmQiOnsiJGlkIjoiNjc5IiwiQ29sb3IiOnsiJGlkIjoiNj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2ODEiLCJDb2xvciI6eyIkaWQiOiI2ODIiLCJBIjowLCJSIjoyNTUsIkciOjI1NSwiQiI6MjU1fX0sIklzVmlzaWJsZSI6ZmFsc2UsIldpZHRoIjowLjAsIkhlaWdodCI6MC4wLCJCb3JkZXJTdHlsZSI6eyIkaWQiOiI2ODMiLCJMaW5lQ29sb3IiOm51bGwsIkxpbmVXZWlnaHQiOjAuMCwiTGluZVR5cGUiOjAsIlBhcmVudFN0eWxlIjpudWxsfSwiUGFyZW50U3R5bGUiOm51bGx9LCJEYXRlRm9ybWF0Ijp7IiRyZWYiOiI2OCJ9LCJXZWVrTnVtYmVyaW5nIjp7IiRpZCI6IjY4NCIsIkZvcm1hdCI6MCwiSXNWaXNpYmxlIjpmYWxzZSwiTGFzdEtub3duVmlzaWJpbGl0eVN0YXRlIjpmYWxzZX0sIklzVmlzaWJsZSI6dHJ1ZSwiUGFyZW50U3R5bGUiOm51bGx9LCJJbmRleCI6MTgsIlBlcmNlbnRhZ2VDb21wbGV0ZSI6bnVsbCwiUG9zaXRpb24iOnsiUmF0aW8iOjAuMCwiSXNDdXN0b20iOmZhbHNlfSwiRGF0ZUZvcm1hdCI6eyIkcmVmIjoiNjgifSwiV2Vla051bWJlcmluZyI6eyIkaWQiOiI2ODUiLCJGb3JtYXQiOjAsIklzVmlzaWJsZSI6ZmFsc2UsIkxhc3RLbm93blZpc2liaWxpdHlTdGF0ZSI6ZmFsc2V9LCJSZWxhdGVkVGFza0lkIjoiOTUyYWRiNGUtZDM3Yy00ZGNkLTgyYWMtNDU2YzExNzc3M2FmIiwiSWQiOiJhYjQzYjM2Mi04N2I0LTQ2OWUtOWZjMC0xZWYwNTliZTI2ZjQiLCJJbXBvcnRJZCI6IiIsIlRpdGxlIjoiTXRnIDEiLCJOb3RlIjpudWxsLCJIeXBlcmxpbmsiOnsiJGlkIjoiNjg2IiwiQWRkcmVzcyI6IiIsIlN1YkFkZHJlc3MiOiIifSwiSXNDaGFuZ2VkIjpmYWxzZSwiSXNOZXciOmZhbHNlfSx7IiRpZCI6IjY4NyIsIkRhdGUiOiIyMDIzLTAzLTMxVDIzOjU5OjAwIiwiU3R5bGUiOnsiJGlkIjoiNjg4IiwiU2hhcGUiOjEsIkNvbm5lY3Rvck1hcmdpbiI6eyIkaWQiOiI2ODkiLCJUb3AiOjAuMCwiTGVmdCI6Mi4wLCJSaWdodCI6Mi4wLCJCb3R0b20iOjAuMH0sIkNvbm5lY3RvclN0eWxlIjp7IiRpZCI6IjY5MCIsIkxpbmVDb2xvciI6eyIkaWQiOiI2OTEiLCIkdHlwZSI6Ik5MUkUuQ29tbW9uLkRvbS5Tb2xpZENvbG9yQnJ1c2gsIE5MUkUuQ29tbW9uIiwiQ29sb3IiOnsiJGlkIjoiNjkyIiwiQSI6MjU1LCJSIjoxMzUsIkciOjEzMiwiQiI6MTk5fX0sIkxpbmVXZWlnaHQiOjEuMCwiTGluZVR5cGUiOjAsIlBhcmVudFN0eWxlIjpudWxsfSwiSXNCZWxvd1RpbWViYW5kIjp0cnVlLCJQb3NpdGlvbk9uVGFzayI6MywiSGlkZURhdGUiOmZhbHNlLCJTaGFwZVNpemUiOjEsIlNwYWNpbmciOjEuMCwiUGFkZGluZyI6eyIkcmVmIjoiNDEifSwiU2hhcGVTdHlsZSI6eyIkaWQiOiI2OTMiLCJNYXJnaW4iOnsiJHJlZiI6IjQzIn0sIlBhZGRpbmciOnsiJHJlZiI6IjQ0In0sIkJhY2tncm91bmQiOnsiJGlkIjoiNjk0IiwiQ29sb3IiOnsiJGlkIjoiNjk1IiwiQSI6MjU1LCJSIjoxMzUsIkciOjEzMiwiQiI6MTk5fX0sIklzVmlzaWJsZSI6dHJ1ZSwiV2lkdGgiOjE4LjAsIkhlaWdodCI6MjAuMCwiQm9yZGVyU3R5bGUiOnsiJGlkIjoiNjk2IiwiTGluZUNvbG9yIjp7IiRpZCI6IjY5NyIsIiR0eXBlIjoiTkxSRS5Db21tb24uRG9tLlNvbGlkQ29sb3JCcnVzaCwgTkxSRS5Db21tb24iLCJDb2xvciI6eyIkaWQiOiI2OTgiLCJBIjoyNTUsIlIiOjIzMSwiRyI6MjMwLCJCIjoyNDR9fSwiTGluZVdlaWdodCI6MS4zMzMzMzMzNywiTGluZVR5cGUiOjAsIlBhcmVudFN0eWxlIjpudWxsfSwiUGFyZW50U3R5bGUiOm51bGx9LCJUaXRsZVN0eWxlIjp7IiRpZCI6IjY5OSIsIkZvbnRTZXR0aW5ncyI6eyIkaWQiOiI3MDAiLCJGb250U2l6ZSI6MTAsIkZvbnROYW1lIjoiQ2FsaWJyaSIsIklzQm9sZCI6dHJ1ZSwiSXNJdGFsaWMiOmZhbHNlLCJJc1VuZGVybGluZWQiOmZhbHNlLCJQYXJlbnRTdHlsZSI6bnVsbH0sIkF1dG9TaXplIjowLCJGb3JlZ3JvdW5kIjp7IiRpZCI6IjcwMSIsIkNvbG9yIjp7IiRpZCI6Ijcw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3MDMiLCJDb2xvciI6eyIkaWQiOiI3MDQiLCJBIjowLCJSIjoyNTUsIkciOjI1NSwiQiI6MjU1fX0sIklzVmlzaWJsZSI6dHJ1ZSwiV2lkdGgiOjAuMCwiSGVpZ2h0IjowLjAsIkJvcmRlclN0eWxlIjp7IiRpZCI6IjcwNSIsIkxpbmVDb2xvciI6bnVsbCwiTGluZVdlaWdodCI6MC4wLCJMaW5lVHlwZSI6MCwiUGFyZW50U3R5bGUiOm51bGx9LCJQYXJlbnRTdHlsZSI6bnVsbH0sIkRhdGVTdHlsZSI6eyIkaWQiOiI3MDYiLCJGb250U2V0dGluZ3MiOnsiJGlkIjoiNzA3IiwiRm9udFNpemUiOjksIkZvbnROYW1lIjoiQ2FsaWJyaSIsIklzQm9sZCI6ZmFsc2UsIklzSXRhbGljIjpmYWxzZSwiSXNVbmRlcmxpbmVkIjpmYWxzZSwiUGFyZW50U3R5bGUiOm51bGx9LCJBdXRvU2l6ZSI6MCwiRm9yZWdyb3VuZCI6eyIkaWQiOiI3MDgiLCJDb2xvciI6eyIkaWQiOiI3MD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cxMCIsIkNvbG9yIjp7IiRpZCI6IjcxMSIsIkEiOjAsIlIiOjI1NSwiRyI6MjU1LCJCIjoyNTV9fSwiSXNWaXNpYmxlIjpmYWxzZSwiV2lkdGgiOjAuMCwiSGVpZ2h0IjowLjAsIkJvcmRlclN0eWxlIjp7IiRpZCI6IjcxMiIsIkxpbmVDb2xvciI6bnVsbCwiTGluZVdlaWdodCI6MC4wLCJMaW5lVHlwZSI6MCwiUGFyZW50U3R5bGUiOm51bGx9LCJQYXJlbnRTdHlsZSI6bnVsbH0sIkRhdGVGb3JtYXQiOnsiJHJlZiI6IjY4In0sIldlZWtOdW1iZXJpbmciOnsiJGlkIjoiNzEzIiwiRm9ybWF0IjowLCJJc1Zpc2libGUiOmZhbHNlLCJMYXN0S25vd25WaXNpYmlsaXR5U3RhdGUiOmZhbHNlfSwiSXNWaXNpYmxlIjp0cnVlLCJQYXJlbnRTdHlsZSI6bnVsbH0sIkluZGV4IjoxOSwiUGVyY2VudGFnZUNvbXBsZXRlIjpudWxsLCJQb3NpdGlvbiI6eyJSYXRpbyI6MC4wLCJJc0N1c3RvbSI6ZmFsc2V9LCJEYXRlRm9ybWF0Ijp7IiRyZWYiOiI2OCJ9LCJXZWVrTnVtYmVyaW5nIjp7IiRpZCI6IjcxNCIsIkZvcm1hdCI6MCwiSXNWaXNpYmxlIjpmYWxzZSwiTGFzdEtub3duVmlzaWJpbGl0eVN0YXRlIjpmYWxzZX0sIlJlbGF0ZWRUYXNrSWQiOiI5NTJhZGI0ZS1kMzdjLTRkY2QtODJhYy00NTZjMTE3NzczYWYiLCJJZCI6ImUwMDI4Y2ZhLTc2MjAtNDI2OS1iZTNhLWUwNTk3ZTE5OWY2ZSIsIkltcG9ydElkIjoiIiwiVGl0bGUiOiJNdGcgMiIsIk5vdGUiOm51bGwsIkh5cGVybGluayI6eyIkaWQiOiI3MTUiLCJBZGRyZXNzIjoiIiwiU3ViQWRkcmVzcyI6IiJ9LCJJc0NoYW5nZWQiOmZhbHNlLCJJc05ldyI6ZmFsc2V9LHsiJGlkIjoiNzE2IiwiRGF0ZSI6IjIwMjMtMDQtMDRUMjM6NTk6MDAiLCJTdHlsZSI6eyIkaWQiOiI3MTciLCJTaGFwZSI6MSwiQ29ubmVjdG9yTWFyZ2luIjp7IiRpZCI6IjcxOCIsIlRvcCI6MC4wLCJMZWZ0IjoyLjAsIlJpZ2h0IjoyLjAsIkJvdHRvbSI6MC4wfSwiQ29ubmVjdG9yU3R5bGUiOnsiJGlkIjoiNzE5IiwiTGluZUNvbG9yIjp7IiRpZCI6IjcyMCIsIiR0eXBlIjoiTkxSRS5Db21tb24uRG9tLlNvbGlkQ29sb3JCcnVzaCwgTkxSRS5Db21tb24iLCJDb2xvciI6eyIkaWQiOiI3MjEiLCJBIjoyNTUsIlIiOjIzNywiRyI6MTI1LCJCIjo0OX19LCJMaW5lV2VpZ2h0IjoxLjAsIkxpbmVUeXBlIjowLCJQYXJlbnRTdHlsZSI6bnVsbH0sIklzQmVsb3dUaW1lYmFuZCI6dHJ1ZSwiUG9zaXRpb25PblRhc2siOjMsIkhpZGVEYXRlIjpmYWxzZSwiU2hhcGVTaXplIjoxLCJTcGFjaW5nIjoxLjAsIlBhZGRpbmciOnsiJHJlZiI6IjQxIn0sIlNoYXBlU3R5bGUiOnsiJGlkIjoiNzIyIiwiTWFyZ2luIjp7IiRyZWYiOiI0MyJ9LCJQYWRkaW5nIjp7IiRyZWYiOiI0NCJ9LCJCYWNrZ3JvdW5kIjp7IiRpZCI6IjcyMyIsIkNvbG9yIjp7IiRpZCI6IjcyNCIsIkEiOjI1NSwiUiI6MTM1LCJHIjoxMzIsIkIiOjE5OX19LCJJc1Zpc2libGUiOnRydWUsIldpZHRoIjoxOC4wLCJIZWlnaHQiOjIwLjAsIkJvcmRlclN0eWxlIjp7IiRpZCI6IjcyNSIsIkxpbmVDb2xvciI6eyIkaWQiOiI3MjYiLCIkdHlwZSI6Ik5MUkUuQ29tbW9uLkRvbS5Tb2xpZENvbG9yQnJ1c2gsIE5MUkUuQ29tbW9uIiwiQ29sb3IiOnsiJGlkIjoiNzI3IiwiQSI6MjU1LCJSIjoyMzEsIkciOjIzMCwiQiI6MjQ0fX0sIkxpbmVXZWlnaHQiOjEuMzMzMzMzMzcsIkxpbmVUeXBlIjowLCJQYXJlbnRTdHlsZSI6bnVsbH0sIlBhcmVudFN0eWxlIjpudWxsfSwiVGl0bGVTdHlsZSI6eyIkaWQiOiI3MjgiLCJGb250U2V0dGluZ3MiOnsiJGlkIjoiNzI5IiwiRm9udFNpemUiOjEwLCJGb250TmFtZSI6IkNhbGlicmkiLCJJc0JvbGQiOnRydWUsIklzSXRhbGljIjpmYWxzZSwiSXNVbmRlcmxpbmVkIjpmYWxzZSwiUGFyZW50U3R5bGUiOm51bGx9LCJBdXRvU2l6ZSI6MCwiRm9yZWdyb3VuZCI6eyIkaWQiOiI3MzAiLCJDb2xvciI6eyIkaWQiOiI3Mz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NzMyIiwiQ29sb3IiOnsiJGlkIjoiNzMzIiwiQSI6MCwiUiI6MjU1LCJHIjoyNTUsIkIiOjI1NX19LCJJc1Zpc2libGUiOnRydWUsIldpZHRoIjowLjAsIkhlaWdodCI6MC4wLCJCb3JkZXJTdHlsZSI6eyIkaWQiOiI3MzQiLCJMaW5lQ29sb3IiOm51bGwsIkxpbmVXZWlnaHQiOjAuMCwiTGluZVR5cGUiOjAsIlBhcmVudFN0eWxlIjpudWxsfSwiUGFyZW50U3R5bGUiOm51bGx9LCJEYXRlU3R5bGUiOnsiJGlkIjoiNzM1IiwiRm9udFNldHRpbmdzIjp7IiRpZCI6IjczNiIsIkZvbnRTaXplIjo5LCJGb250TmFtZSI6IkNhbGlicmkiLCJJc0JvbGQiOmZhbHNlLCJJc0l0YWxpYyI6ZmFsc2UsIklzVW5kZXJsaW5lZCI6ZmFsc2UsIlBhcmVudFN0eWxlIjpudWxsfSwiQXV0b1NpemUiOjAsIkZvcmVncm91bmQiOnsiJGlkIjoiNzM3IiwiQ29sb3IiOnsiJGlkIjoiNzM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3MzkiLCJDb2xvciI6eyIkaWQiOiI3NDAiLCJBIjowLCJSIjoyNTUsIkciOjI1NSwiQiI6MjU1fX0sIklzVmlzaWJsZSI6ZmFsc2UsIldpZHRoIjowLjAsIkhlaWdodCI6MC4wLCJCb3JkZXJTdHlsZSI6eyIkaWQiOiI3NDEiLCJMaW5lQ29sb3IiOm51bGwsIkxpbmVXZWlnaHQiOjAuMCwiTGluZVR5cGUiOjAsIlBhcmVudFN0eWxlIjpudWxsfSwiUGFyZW50U3R5bGUiOm51bGx9LCJEYXRlRm9ybWF0Ijp7IiRyZWYiOiI2OCJ9LCJXZWVrTnVtYmVyaW5nIjp7IiRpZCI6Ijc0MiIsIkZvcm1hdCI6MCwiSXNWaXNpYmxlIjpmYWxzZSwiTGFzdEtub3duVmlzaWJpbGl0eVN0YXRlIjpmYWxzZX0sIklzVmlzaWJsZSI6dHJ1ZSwiUGFyZW50U3R5bGUiOm51bGx9LCJJbmRleCI6MjAsIlBlcmNlbnRhZ2VDb21wbGV0ZSI6bnVsbCwiUG9zaXRpb24iOnsiUmF0aW8iOjAuMCwiSXNDdXN0b20iOmZhbHNlfSwiRGF0ZUZvcm1hdCI6eyIkcmVmIjoiNjgifSwiV2Vla051bWJlcmluZyI6eyIkaWQiOiI3NDMiLCJGb3JtYXQiOjAsIklzVmlzaWJsZSI6ZmFsc2UsIkxhc3RLbm93blZpc2liaWxpdHlTdGF0ZSI6ZmFsc2V9LCJSZWxhdGVkVGFza0lkIjoiOTUyYWRiNGUtZDM3Yy00ZGNkLTgyYWMtNDU2YzExNzc3M2FmIiwiSWQiOiIyZGYxODEwMi1jMzVhLTRhODQtOWI5YS1lYmI4ZWQ4ZmI5OWMiLCJJbXBvcnRJZCI6IiIsIlRpdGxlIjoiTXRnIDMiLCJOb3RlIjpudWxsLCJIeXBlcmxpbmsiOnsiJGlkIjoiNzQ0IiwiQWRkcmVzcyI6IiIsIlN1YkFkZHJlc3MiOiIifSwiSXNDaGFuZ2VkIjpmYWxzZSwiSXNOZXciOmZhbHNlfSx7IiRpZCI6Ijc0NSIsIkRhdGUiOiIyMDIzLTA0LTA2VDIzOjU5OjAwIiwiU3R5bGUiOnsiJGlkIjoiNzQ2IiwiU2hhcGUiOjEsIkNvbm5lY3Rvck1hcmdpbiI6eyIkaWQiOiI3NDciLCJUb3AiOjAuMCwiTGVmdCI6Mi4wLCJSaWdodCI6Mi4wLCJCb3R0b20iOjAuMH0sIkNvbm5lY3RvclN0eWxlIjp7IiRpZCI6Ijc0OCIsIkxpbmVDb2xvciI6eyIkaWQiOiI3NDkiLCIkdHlwZSI6Ik5MUkUuQ29tbW9uLkRvbS5Tb2xpZENvbG9yQnJ1c2gsIE5MUkUuQ29tbW9uIiwiQ29sb3IiOnsiJGlkIjoiNzUwIiwiQSI6MjU1LCJSIjoxMzUsIkciOjEzMiwiQiI6MTk5fX0sIkxpbmVXZWlnaHQiOjEuMCwiTGluZVR5cGUiOjAsIlBhcmVudFN0eWxlIjpudWxsfSwiSXNCZWxvd1RpbWViYW5kIjp0cnVlLCJQb3NpdGlvbk9uVGFzayI6MywiSGlkZURhdGUiOmZhbHNlLCJTaGFwZVNpemUiOjEsIlNwYWNpbmciOjEuMCwiUGFkZGluZyI6eyIkcmVmIjoiNDEifSwiU2hhcGVTdHlsZSI6eyIkaWQiOiI3NTEiLCJNYXJnaW4iOnsiJHJlZiI6IjQzIn0sIlBhZGRpbmciOnsiJHJlZiI6IjQ0In0sIkJhY2tncm91bmQiOnsiJGlkIjoiNzUyIiwiQ29sb3IiOnsiJGlkIjoiNzUzIiwiQSI6MjU1LCJSIjoxMzUsIkciOjEzMiwiQiI6MTk5fX0sIklzVmlzaWJsZSI6dHJ1ZSwiV2lkdGgiOjE4LjAsIkhlaWdodCI6MjAuMCwiQm9yZGVyU3R5bGUiOnsiJGlkIjoiNzU0IiwiTGluZUNvbG9yIjp7IiRpZCI6Ijc1NSIsIiR0eXBlIjoiTkxSRS5Db21tb24uRG9tLlNvbGlkQ29sb3JCcnVzaCwgTkxSRS5Db21tb24iLCJDb2xvciI6eyIkaWQiOiI3NTYiLCJBIjoyNTUsIlIiOjIzMSwiRyI6MjMwLCJCIjoyNDR9fSwiTGluZVdlaWdodCI6MS4zMzMzMzMzNywiTGluZVR5cGUiOjAsIlBhcmVudFN0eWxlIjpudWxsfSwiUGFyZW50U3R5bGUiOm51bGx9LCJUaXRsZVN0eWxlIjp7IiRpZCI6Ijc1NyIsIkZvbnRTZXR0aW5ncyI6eyIkaWQiOiI3NTgiLCJGb250U2l6ZSI6MTAsIkZvbnROYW1lIjoiQ2FsaWJyaSIsIklzQm9sZCI6dHJ1ZSwiSXNJdGFsaWMiOmZhbHNlLCJJc1VuZGVybGluZWQiOmZhbHNlLCJQYXJlbnRTdHlsZSI6bnVsbH0sIkF1dG9TaXplIjowLCJGb3JlZ3JvdW5kIjp7IiRpZCI6Ijc1OSIsIkNvbG9yIjp7IiRpZCI6Ijc2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3NjEiLCJDb2xvciI6eyIkaWQiOiI3NjIiLCJBIjowLCJSIjoyNTUsIkciOjI1NSwiQiI6MjU1fX0sIklzVmlzaWJsZSI6dHJ1ZSwiV2lkdGgiOjAuMCwiSGVpZ2h0IjowLjAsIkJvcmRlclN0eWxlIjp7IiRpZCI6Ijc2MyIsIkxpbmVDb2xvciI6bnVsbCwiTGluZVdlaWdodCI6MC4wLCJMaW5lVHlwZSI6MCwiUGFyZW50U3R5bGUiOm51bGx9LCJQYXJlbnRTdHlsZSI6bnVsbH0sIkRhdGVTdHlsZSI6eyIkaWQiOiI3NjQiLCJGb250U2V0dGluZ3MiOnsiJGlkIjoiNzY1IiwiRm9udFNpemUiOjksIkZvbnROYW1lIjoiQ2FsaWJyaSIsIklzQm9sZCI6ZmFsc2UsIklzSXRhbGljIjpmYWxzZSwiSXNVbmRlcmxpbmVkIjpmYWxzZSwiUGFyZW50U3R5bGUiOm51bGx9LCJBdXRvU2l6ZSI6MCwiRm9yZWdyb3VuZCI6eyIkaWQiOiI3NjYiLCJDb2xvciI6eyIkaWQiOiI3N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c2OCIsIkNvbG9yIjp7IiRpZCI6Ijc2OSIsIkEiOjAsIlIiOjI1NSwiRyI6MjU1LCJCIjoyNTV9fSwiSXNWaXNpYmxlIjpmYWxzZSwiV2lkdGgiOjAuMCwiSGVpZ2h0IjowLjAsIkJvcmRlclN0eWxlIjp7IiRpZCI6Ijc3MCIsIkxpbmVDb2xvciI6bnVsbCwiTGluZVdlaWdodCI6MC4wLCJMaW5lVHlwZSI6MCwiUGFyZW50U3R5bGUiOm51bGx9LCJQYXJlbnRTdHlsZSI6bnVsbH0sIkRhdGVGb3JtYXQiOnsiJHJlZiI6IjY4In0sIldlZWtOdW1iZXJpbmciOnsiJGlkIjoiNzcxIiwiRm9ybWF0IjowLCJJc1Zpc2libGUiOmZhbHNlLCJMYXN0S25vd25WaXNpYmlsaXR5U3RhdGUiOmZhbHNlfSwiSXNWaXNpYmxlIjp0cnVlLCJQYXJlbnRTdHlsZSI6bnVsbH0sIkluZGV4IjoyMSwiUGVyY2VudGFnZUNvbXBsZXRlIjpudWxsLCJQb3NpdGlvbiI6eyJSYXRpbyI6MC4wLCJJc0N1c3RvbSI6ZmFsc2V9LCJEYXRlRm9ybWF0Ijp7IiRyZWYiOiI2OCJ9LCJXZWVrTnVtYmVyaW5nIjp7IiRpZCI6Ijc3MiIsIkZvcm1hdCI6MCwiSXNWaXNpYmxlIjpmYWxzZSwiTGFzdEtub3duVmlzaWJpbGl0eVN0YXRlIjpmYWxzZX0sIlJlbGF0ZWRUYXNrSWQiOiI5NTJhZGI0ZS1kMzdjLTRkY2QtODJhYy00NTZjMTE3NzczYWYiLCJJZCI6IjBlZDhlNDZmLTYyNTMtNDY2NS04NTE3LWFlNTBiZjU3YWRlNCIsIkltcG9ydElkIjoiIiwiVGl0bGUiOiJNdGcgNCIsIk5vdGUiOm51bGwsIkh5cGVybGluayI6eyIkaWQiOiI3NzMiLCJBZGRyZXNzIjoiIiwiU3ViQWRkcmVzcyI6IiJ9LCJJc0NoYW5nZWQiOmZhbHNlLCJJc05ldyI6ZmFsc2V9LHsiJGlkIjoiNzc0IiwiRGF0ZSI6IjIwMjMtMDQtMDhUMjM6NTk6MDAiLCJTdHlsZSI6eyIkaWQiOiI3NzUiLCJTaGFwZSI6MSwiQ29ubmVjdG9yTWFyZ2luIjp7IiRpZCI6Ijc3NiIsIlRvcCI6MC4wLCJMZWZ0IjoyLjAsIlJpZ2h0IjoyLjAsIkJvdHRvbSI6MC4wfSwiQ29ubmVjdG9yU3R5bGUiOnsiJGlkIjoiNzc3IiwiTGluZUNvbG9yIjp7IiRpZCI6Ijc3OCIsIiR0eXBlIjoiTkxSRS5Db21tb24uRG9tLlNvbGlkQ29sb3JCcnVzaCwgTkxSRS5Db21tb24iLCJDb2xvciI6eyIkaWQiOiI3NzkiLCJBIjoyNTUsIlIiOjIzNywiRyI6MTI1LCJCIjo0OX19LCJMaW5lV2VpZ2h0IjoxLjAsIkxpbmVUeXBlIjowLCJQYXJlbnRTdHlsZSI6bnVsbH0sIklzQmVsb3dUaW1lYmFuZCI6dHJ1ZSwiUG9zaXRpb25PblRhc2siOjMsIkhpZGVEYXRlIjpmYWxzZSwiU2hhcGVTaXplIjoxLCJTcGFjaW5nIjoxLjAsIlBhZGRpbmciOnsiJHJlZiI6IjQxIn0sIlNoYXBlU3R5bGUiOnsiJGlkIjoiNzgwIiwiTWFyZ2luIjp7IiRyZWYiOiI0MyJ9LCJQYWRkaW5nIjp7IiRyZWYiOiI0NCJ9LCJCYWNrZ3JvdW5kIjp7IiRpZCI6Ijc4MSIsIkNvbG9yIjp7IiRpZCI6Ijc4MiIsIkEiOjI1NSwiUiI6MTM1LCJHIjoxMzIsIkIiOjE5OX19LCJJc1Zpc2libGUiOnRydWUsIldpZHRoIjoxOC4wLCJIZWlnaHQiOjIwLjAsIkJvcmRlclN0eWxlIjp7IiRpZCI6Ijc4MyIsIkxpbmVDb2xvciI6eyIkaWQiOiI3ODQiLCIkdHlwZSI6Ik5MUkUuQ29tbW9uLkRvbS5Tb2xpZENvbG9yQnJ1c2gsIE5MUkUuQ29tbW9uIiwiQ29sb3IiOnsiJGlkIjoiNzg1IiwiQSI6MjU1LCJSIjoyMzEsIkciOjIzMCwiQiI6MjQ0fX0sIkxpbmVXZWlnaHQiOjEuMzMzMzMzMzcsIkxpbmVUeXBlIjowLCJQYXJlbnRTdHlsZSI6bnVsbH0sIlBhcmVudFN0eWxlIjpudWxsfSwiVGl0bGVTdHlsZSI6eyIkaWQiOiI3ODYiLCJGb250U2V0dGluZ3MiOnsiJGlkIjoiNzg3IiwiRm9udFNpemUiOjEwLCJGb250TmFtZSI6IkNhbGlicmkiLCJJc0JvbGQiOnRydWUsIklzSXRhbGljIjpmYWxzZSwiSXNVbmRlcmxpbmVkIjpmYWxzZSwiUGFyZW50U3R5bGUiOm51bGx9LCJBdXRvU2l6ZSI6MCwiRm9yZWdyb3VuZCI6eyIkaWQiOiI3ODgiLCJDb2xvciI6eyIkaWQiOiI3OD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NzkwIiwiQ29sb3IiOnsiJGlkIjoiNzkxIiwiQSI6MCwiUiI6MjU1LCJHIjoyNTUsIkIiOjI1NX19LCJJc1Zpc2libGUiOnRydWUsIldpZHRoIjowLjAsIkhlaWdodCI6MC4wLCJCb3JkZXJTdHlsZSI6eyIkaWQiOiI3OTIiLCJMaW5lQ29sb3IiOm51bGwsIkxpbmVXZWlnaHQiOjAuMCwiTGluZVR5cGUiOjAsIlBhcmVudFN0eWxlIjpudWxsfSwiUGFyZW50U3R5bGUiOm51bGx9LCJEYXRlU3R5bGUiOnsiJGlkIjoiNzkzIiwiRm9udFNldHRpbmdzIjp7IiRpZCI6Ijc5NCIsIkZvbnRTaXplIjo5LCJGb250TmFtZSI6IkNhbGlicmkiLCJJc0JvbGQiOmZhbHNlLCJJc0l0YWxpYyI6ZmFsc2UsIklzVW5kZXJsaW5lZCI6ZmFsc2UsIlBhcmVudFN0eWxlIjpudWxsfSwiQXV0b1NpemUiOjAsIkZvcmVncm91bmQiOnsiJGlkIjoiNzk1IiwiQ29sb3IiOnsiJGlkIjoiNzk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3OTciLCJDb2xvciI6eyIkaWQiOiI3OTgiLCJBIjowLCJSIjoyNTUsIkciOjI1NSwiQiI6MjU1fX0sIklzVmlzaWJsZSI6ZmFsc2UsIldpZHRoIjowLjAsIkhlaWdodCI6MC4wLCJCb3JkZXJTdHlsZSI6eyIkaWQiOiI3OTkiLCJMaW5lQ29sb3IiOm51bGwsIkxpbmVXZWlnaHQiOjAuMCwiTGluZVR5cGUiOjAsIlBhcmVudFN0eWxlIjpudWxsfSwiUGFyZW50U3R5bGUiOm51bGx9LCJEYXRlRm9ybWF0Ijp7IiRyZWYiOiI2OCJ9LCJXZWVrTnVtYmVyaW5nIjp7IiRpZCI6IjgwMCIsIkZvcm1hdCI6MCwiSXNWaXNpYmxlIjpmYWxzZSwiTGFzdEtub3duVmlzaWJpbGl0eVN0YXRlIjpmYWxzZX0sIklzVmlzaWJsZSI6dHJ1ZSwiUGFyZW50U3R5bGUiOm51bGx9LCJJbmRleCI6MjIsIlBlcmNlbnRhZ2VDb21wbGV0ZSI6bnVsbCwiUG9zaXRpb24iOnsiUmF0aW8iOjAuMCwiSXNDdXN0b20iOmZhbHNlfSwiRGF0ZUZvcm1hdCI6eyIkcmVmIjoiNjgifSwiV2Vla051bWJlcmluZyI6eyIkaWQiOiI4MDEiLCJGb3JtYXQiOjAsIklzVmlzaWJsZSI6ZmFsc2UsIkxhc3RLbm93blZpc2liaWxpdHlTdGF0ZSI6ZmFsc2V9LCJSZWxhdGVkVGFza0lkIjoiOTUyYWRiNGUtZDM3Yy00ZGNkLTgyYWMtNDU2YzExNzc3M2FmIiwiSWQiOiIyNzdmMTRhNS0zM2MwLTQ4NjctOThjNC00NmRkZDdkYjlmMTgiLCJJbXBvcnRJZCI6IiIsIlRpdGxlIjoiTXRnIDUiLCJOb3RlIjpudWxsLCJIeXBlcmxpbmsiOnsiJGlkIjoiODAyIiwiQWRkcmVzcyI6IiIsIlN1YkFkZHJlc3MiOiIifSwiSXNDaGFuZ2VkIjpmYWxzZSwiSXNOZXciOmZhbHNlfV0sIlRhc2tEZWZpbml0aW9uIjp7IiRpZCI6IjgwMyIsIkdyb3VwTmFtZSI6bnVsbCwiU3RhcnREYXRlIjoiMjAyMy0wMy0yOFQwMDowMDowMCIsIkVuZERhdGUiOiIyMDIzLTA0LTExVDIzOjU5OjAwIiwiUGVyY2VudGFnZUNvbXBsZXRlIjpudWxsLCJTdHlsZSI6eyIkaWQiOiI4MDQiLCJTaGFwZSI6MCwiU2hhcGVUaGlja25lc3MiOjAsIkR1cmF0aW9uRm9ybWF0IjowLCJJbmNsdWRlTm9uV29ya2luZ0RheXNJbkR1cmF0aW9uIjpmYWxzZSwiUGVyY2VudGFnZUNvbXBsZXRlU3R5bGUiOnsiJGlkIjoiODA1IiwiRm9udFNldHRpbmdzIjp7IiRpZCI6IjgwNiIsIkZvbnRTaXplIjo5LCJGb250TmFtZSI6IkNhbGlicmkiLCJJc0JvbGQiOmZhbHNlLCJJc0l0YWxpYyI6ZmFsc2UsIklzVW5kZXJsaW5lZCI6ZmFsc2UsIlBhcmVudFN0eWxlIjpudWxsfSwiQXV0b1NpemUiOjAsIkZvcmVncm91bmQiOnsiJGlkIjoiODA3IiwiQ29sb3IiOnsiJGlkIjoiODA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wOSIsIlRvcCI6MC4wLCJMZWZ0IjowLjAsIlJpZ2h0IjowLjAsIkJvdHRvbSI6MC4wfSwiUGFkZGluZyI6eyIkaWQiOiI4MTAiLCJUb3AiOjAuMCwiTGVmdCI6MC4wLCJSaWdodCI6MC4wLCJCb3R0b20iOjAuMH0sIkJhY2tncm91bmQiOnsiJGlkIjoiODExIiwiQ29sb3IiOnsiJGlkIjoiODEyIiwiQSI6ODksIlIiOjAsIkciOjAsIkIiOjB9fSwiSXNWaXNpYmxlIjp0cnVlLCJXaWR0aCI6MC4wLCJIZWlnaHQiOjAuMCwiQm9yZGVyU3R5bGUiOnsiJGlkIjoiODEzIiwiTGluZUNvbG9yIjpudWxsLCJMaW5lV2VpZ2h0IjowLjAsIkxpbmVUeXBlIjowLCJQYXJlbnRTdHlsZSI6bnVsbH0sIlBhcmVudFN0eWxlIjpudWxsfSwiRHVyYXRpb25TdHlsZSI6eyIkaWQiOiI4MTQiLCJGb250U2V0dGluZ3MiOnsiJGlkIjoiODE1IiwiRm9udFNpemUiOjEwLCJGb250TmFtZSI6IkNhbGlicmkiLCJJc0JvbGQiOmZhbHNlLCJJc0l0YWxpYyI6ZmFsc2UsIklzVW5kZXJsaW5lZCI6ZmFsc2UsIlBhcmVudFN0eWxlIjpudWxsfSwiQXV0b1NpemUiOjAsIkZvcmVncm91bmQiOnsiJGlkIjoiODE2IiwiQ29sb3IiOnsiJGlkIjoiODE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E4IiwiVG9wIjowLjAsIkxlZnQiOjAuMCwiUmlnaHQiOjAuMCwiQm90dG9tIjowLjB9LCJQYWRkaW5nIjp7IiRpZCI6IjgxOSIsIlRvcCI6MC4wLCJMZWZ0IjowLjAsIlJpZ2h0IjowLjAsIkJvdHRvbSI6MC4wfSwiQmFja2dyb3VuZCI6eyIkaWQiOiI4MjAiLCJDb2xvciI6eyIkaWQiOiI4MjEiLCJBIjo4OSwiUiI6MCwiRyI6MCwiQiI6MH19LCJJc1Zpc2libGUiOnRydWUsIldpZHRoIjowLjAsIkhlaWdodCI6MC4wLCJCb3JkZXJTdHlsZSI6eyIkaWQiOiI4MjIiLCJMaW5lQ29sb3IiOm51bGwsIkxpbmVXZWlnaHQiOjAuMCwiTGluZVR5cGUiOjAsIlBhcmVudFN0eWxlIjpudWxsfSwiUGFyZW50U3R5bGUiOm51bGx9LCJIb3Jpem9udGFsQ29ubmVjdG9yU3R5bGUiOnsiJGlkIjoiODIzIiwiTGluZUNvbG9yIjp7IiRpZCI6IjgyNCIsIiR0eXBlIjoiTkxSRS5Db21tb24uRG9tLlNvbGlkQ29sb3JCcnVzaCwgTkxSRS5Db21tb24iLCJDb2xvciI6eyIkaWQiOiI4MjUiLCJBIjoyNTUsIlIiOjIwNCwiRyI6MjA0LCJCIjoyMDR9fSwiTGluZVdlaWdodCI6MC4wLCJMaW5lVHlwZSI6MCwiUGFyZW50U3R5bGUiOm51bGx9LCJWZXJ0aWNhbENvbm5lY3RvclN0eWxlIjp7IiRpZCI6IjgyNiIsIkxpbmVDb2xvciI6eyIkaWQiOiI4MjciLCIkdHlwZSI6Ik5MUkUuQ29tbW9uLkRvbS5Tb2xpZENvbG9yQnJ1c2gsIE5MUkUuQ29tbW9uIiwiQ29sb3IiOnsiJGlkIjoiODI4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ODI5IiwiTWFyZ2luIjp7IiRpZCI6IjgzMCIsIlRvcCI6MC4wLCJMZWZ0Ijo0LjAsIlJpZ2h0Ijo0LjAsIkJvdHRvbSI6MC4wfSwiUGFkZGluZyI6eyIkaWQiOiI4MzEiLCJUb3AiOjAuMCwiTGVmdCI6MC4wLCJSaWdodCI6MC4wLCJCb3R0b20iOjAuMH0sIkJhY2tncm91bmQiOnsiJGlkIjoiODMyIiwiQ29sb3IiOnsiJGlkIjoiODMzIiwiQSI6MjU1LCJSIjoxMzUsIkciOjEzMiwiQiI6MTk5fX0sIklzVmlzaWJsZSI6dHJ1ZSwiV2lkdGgiOjE4MS4wLCJIZWlnaHQiOjEwLjAsIkJvcmRlclN0eWxlIjp7IiRpZCI6IjgzNCIsIkxpbmVDb2xvciI6eyIkaWQiOiI4MzUiLCIkdHlwZSI6Ik5MUkUuQ29tbW9uLkRvbS5Tb2xpZENvbG9yQnJ1c2gsIE5MUkUuQ29tbW9uIiwiQ29sb3IiOnsiJGlkIjoiODM2IiwiQSI6MjU1LCJSIjoyNTUsIkciOjAsIkIiOjB9fSwiTGluZVdlaWdodCI6MC4wLCJMaW5lVHlwZSI6MCwiUGFyZW50U3R5bGUiOm51bGx9LCJQYXJlbnRTdHlsZSI6bnVsbH0sIlRpdGxlU3R5bGUiOnsiJGlkIjoiODM3IiwiRm9udFNldHRpbmdzIjp7IiRpZCI6IjgzOCIsIkZvbnRTaXplIjoxMCwiRm9udE5hbWUiOiJDYWxpYnJpIiwiSXNCb2xkIjp0cnVlLCJJc0l0YWxpYyI6ZmFsc2UsIklzVW5kZXJsaW5lZCI6ZmFsc2UsIlBhcmVudFN0eWxlIjpudWxsfSwiQXV0b1NpemUiOjAsIkZvcmVncm91bmQiOnsiJGlkIjoiODM5IiwiQ29sb3IiOnsiJGlkIjoiODQ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g0MSIsIlRvcCI6MC4wLCJMZWZ0IjowLjAsIlJpZ2h0IjowLjAsIkJvdHRvbSI6MC4wfSwiUGFkZGluZyI6eyIkaWQiOiI4NDIiLCJUb3AiOjAuMCwiTGVmdCI6MC4wLCJSaWdodCI6MC4wLCJCb3R0b20iOjAuMH0sIkJhY2tncm91bmQiOnsiJGlkIjoiODQzIiwiQ29sb3IiOnsiJGlkIjoiODQ0IiwiQSI6MCwiUiI6MjU1LCJHIjoyNTUsIkIiOjI1NX19LCJJc1Zpc2libGUiOnRydWUsIldpZHRoIjowLjAsIkhlaWdodCI6MC4wLCJCb3JkZXJTdHlsZSI6eyIkaWQiOiI4NDUiLCJMaW5lQ29sb3IiOm51bGwsIkxpbmVXZWlnaHQiOjAuMCwiTGluZVR5cGUiOjAsIlBhcmVudFN0eWxlIjpudWxsfSwiUGFyZW50U3R5bGUiOm51bGx9LCJEYXRlU3R5bGUiOnsiJGlkIjoiODQ2IiwiRm9udFNldHRpbmdzIjp7IiRpZCI6Ijg0NyIsIkZvbnRTaXplIjo5LCJGb250TmFtZSI6IkNhbGlicmkiLCJJc0JvbGQiOmZhbHNlLCJJc0l0YWxpYyI6ZmFsc2UsIklzVW5kZXJsaW5lZCI6ZmFsc2UsIlBhcmVudFN0eWxlIjpudWxsfSwiQXV0b1NpemUiOjAsIkZvcmVncm91bmQiOnsiJGlkIjoiODQ4IiwiQ29sb3IiOnsiJGlkIjoiODQ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TAiLCJUb3AiOjAuMCwiTGVmdCI6MC4wLCJSaWdodCI6MC4wLCJCb3R0b20iOjAuMH0sIlBhZGRpbmciOnsiJGlkIjoiODUxIiwiVG9wIjowLjAsIkxlZnQiOjAuMCwiUmlnaHQiOjAuMCwiQm90dG9tIjowLjB9LCJCYWNrZ3JvdW5kIjp7IiRpZCI6Ijg1MiIsIkNvbG9yIjp7IiRpZCI6Ijg1MyIsIkEiOjg5LCJSIjowLCJHIjowLCJCIjowfX0sIklzVmlzaWJsZSI6dHJ1ZSwiV2lkdGgiOjAuMCwiSGVpZ2h0IjowLjAsIkJvcmRlclN0eWxlIjp7IiRpZCI6Ijg1NCIsIkxpbmVDb2xvciI6bnVsbCwiTGluZVdlaWdodCI6MC4wLCJMaW5lVHlwZSI6MCwiUGFyZW50U3R5bGUiOm51bGx9LCJQYXJlbnRTdHlsZSI6bnVsbH0sIkRhdGVGb3JtYXQiOnsiJGlkIjoiODU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U2IiwiRGF0ZVBhcnRJc1Zpc2libGUiOmZhbHNlLCJUaW1lUGFydElzVmlzaWJsZSI6ZmFsc2V9fSwiV2Vla051bWJlcmluZyI6eyIkaWQiOiI4NTciLCJGb3JtYXQiOjAsIklzVmlzaWJsZSI6ZmFsc2UsIkxhc3RLbm93blZpc2liaWxpdHlTdGF0ZSI6ZmFsc2V9LCJJc1Zpc2libGUiOnRydWUsIlBhcmVudFN0eWxlIjpudWxsfSwiSW5kZXgiOjEsIlNtYXJ0RHVyYXRpb25BY3RpdmF0ZWQiOmZhbHNlLCJEYXRlRm9ybWF0Ijp7IiRyZWYiOiI4NTUifSwiV2Vla051bWJlcmluZyI6eyIkaWQiOiI4NTgiLCJGb3JtYXQiOjAsIklzVmlzaWJsZSI6ZmFsc2UsIkxhc3RLbm93blZpc2liaWxpdHlTdGF0ZSI6ZmFsc2V9LCJJZCI6Ijk1MmFkYjRlLWQzN2MtNGRjZC04MmFjLTQ1NmMxMTc3NzNhZiIsIkltcG9ydElkIjoiMTMiLCJUaXRsZSI6IlNwcmludCAxIHN0YW5kLXVwcyAoZXZlcnkgb3RoZXIgZGF5KSIsIk5vdGUiOm51bGwsIkh5cGVybGluayI6eyIkaWQiOiI4NTkiLCJBZGRyZXNzIjpudWxsLCJTdWJBZGRyZXNzIjpudWxsfSwiSXNDaGFuZ2VkIjpmYWxzZSwiSXNOZXciOmZhbHNlfX1dLCJfbWlsZXN0b25lcyI6W10sIklkIjoiMDAwMDAwMDAtMDAwMC0wMDAwLTAwMDAtMDAwMDAwMDAwMDAwIiwiSXNTaW5nbGVJdGVtUm93Ijp0cnVlfV0sIkluZGV4Ijo0LCJJZCI6ImE4MjRiY2Y0LTM3NDEtNGFhZS05NGY1LTA0MDMwZDU4ZTIzZCIsIkhlYWRlclRleHQiOiJQbGFubmluZyA1IiwiSXNEZWZhdWx0IjpmYWxzZSwiU3R5bGUiOnsiJGlkIjoiODYwIiwiSGVhZGVyU3R5bGUiOnsiJGlkIjoiODYxIiwiVGV4dFN0eWxlIjp7IiRpZCI6Ijg2MiIsIkZvbnRTZXR0aW5ncyI6eyIkaWQiOiI4NjMiLCJGb250U2l6ZSI6MTEsIkZvbnROYW1lIjoiQ2FsaWJyaSIsIklzQm9sZCI6ZmFsc2UsIklzSXRhbGljIjpmYWxzZSwiSXNVbmRlcmxpbmVkIjpmYWxzZSwiUGFyZW50U3R5bGUiOm51bGx9LCJBdXRvU2l6ZSI6MiwiRm9yZWdyb3VuZCI6eyIkaWQiOiI4NjQiLCJDb2xvciI6eyIkaWQiOiI4NjU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ODY2IiwiVG9wIjowLjAsIkxlZnQiOjAuMCwiUmlnaHQiOjAuMCwiQm90dG9tIjowLjB9LCJQYWRkaW5nIjp7IiRpZCI6Ijg2NyIsIlRvcCI6MC4wLCJMZWZ0IjowLjAsIlJpZ2h0IjowLjAsIkJvdHRvbSI6MC4wfSwiQmFja2dyb3VuZCI6bnVsbCwiSXNWaXNpYmxlIjp0cnVlLCJXaWR0aCI6MC4wLCJIZWlnaHQiOjAuMCwiQm9yZGVyU3R5bGUiOm51bGwsIlBhcmVudFN0eWxlIjpudWxsfSwiUmVjdGFuZ2xlU3R5bGUiOnsiJGlkIjoiODY4IiwiTWFyZ2luIjp7IiRpZCI6Ijg2OSIsIlRvcCI6MC4wLCJMZWZ0IjowLjAsIlJpZ2h0IjowLjAsIkJvdHRvbSI6MC4wfSwiUGFkZGluZyI6eyIkaWQiOiI4NzAiLCJUb3AiOjAuMCwiTGVmdCI6MC4wLCJSaWdodCI6MC4wLCJCb3R0b20iOjAuMH0sIkJhY2tncm91bmQiOnsiJGlkIjoiODcxIiwiQ29sb3IiOnsiJGlkIjoiODcyIiwiQSI6NjMsIlIiOjEzNSwiRyI6MTMyLCJCIjoxOTl9fSwiSXNWaXNpYmxlIjp0cnVlLCJXaWR0aCI6MC4wLCJIZWlnaHQiOjAuMCwiQm9yZGVyU3R5bGUiOnsiJGlkIjoiODczIiwiTGluZUNvbG9yIjp7IiRpZCI6Ijg3NCIsIiR0eXBlIjoiTkxSRS5Db21tb24uRG9tLlNvbGlkQ29sb3JCcnVzaCwgTkxSRS5Db21tb24iLCJDb2xvciI6eyIkaWQiOiI4NzUiLCJBIjoyNTUsIlIiOjI1NSwiRyI6MCwiQiI6MH19LCJMaW5lV2VpZ2h0IjowLjAsIkxpbmVUeXBlIjowLCJQYXJlbnRTdHlsZSI6bnVsbH0sIlBhcmVudFN0eWxlIjpudWxsfSwiTWFyZ2luIjp7IiRpZCI6Ijg3NiIsIlRvcCI6MC4wLCJMZWZ0IjowLjAsIlJpZ2h0IjowLjAsIkJvdHRvbSI6MC4wfSwiUGFkZGluZyI6eyIkaWQiOiI4NzciLCJUb3AiOjAuMCwiTGVmdCI6MC4wLCJSaWdodCI6MC4wLCJCb3R0b20iOjAuMH0sIkJhY2tncm91bmQiOm51bGwsIklzVmlzaWJsZSI6dHJ1ZSwiV2lkdGgiOjAuMCwiSGVpZ2h0IjowLjAsIkJvcmRlclN0eWxlIjpudWxsLCJQYXJlbnRTdHlsZSI6bnVsbH0sIkJhY2tncm91bmRTdHlsZSI6eyIkaWQiOiI4NzgiLCJNYXJnaW4iOnsiJGlkIjoiODc5IiwiVG9wIjowLjAsIkxlZnQiOjAuMCwiUmlnaHQiOjAuMCwiQm90dG9tIjowLjB9LCJQYWRkaW5nIjp7IiRpZCI6Ijg4MCIsIlRvcCI6MC4wLCJMZWZ0IjowLjAsIlJpZ2h0IjowLjAsIkJvdHRvbSI6MC4wfSwiQmFja2dyb3VuZCI6eyIkaWQiOiI4ODEiLCJDb2xvciI6eyIkaWQiOiI4ODIiLCJBIjo1MSwiUiI6OTMsIkciOjExNSwiQiI6MTU0fX0sIklzVmlzaWJsZSI6dHJ1ZSwiV2lkdGgiOjAuMCwiSGVpZ2h0IjowLjAsIkJvcmRlclN0eWxlIjp7IiRpZCI6Ijg4MyIsIkxpbmVDb2xvciI6eyIkaWQiOiI4ODQiLCIkdHlwZSI6Ik5MUkUuQ29tbW9uLkRvbS5Tb2xpZENvbG9yQnJ1c2gsIE5MUkUuQ29tbW9uIiwiQ29sb3IiOnsiJGlkIjoiODg1IiwiQSI6MjU1LCJSIjoyNTUsIkciOjAsIkIiOjB9fSwiTGluZVdlaWdodCI6MC4wLCJMaW5lVHlwZSI6MCwiUGFyZW50U3R5bGUiOm51bGx9LCJQYXJlbnRTdHlsZSI6bnVsbH0sIk1hcmdpbiI6eyIkaWQiOiI4ODYiLCJUb3AiOjAuMCwiTGVmdCI6MC4wLCJSaWdodCI6MC4wLCJCb3R0b20iOjAuMH0sIlBhZGRpbmciOnsiJGlkIjoiODg3IiwiVG9wIjowLjAsIkxlZnQiOjAuMCwiUmlnaHQiOjAuMCwiQm90dG9tIjowLjB9LCJJc1Zpc2libGUiOnRydWUsIldpZHRoIjowLjAsIkhlaWdodCI6MC4wLCJCb3JkZXJTdHlsZSI6bnVsbCwiUGFyZW50U3R5bGUiOm51bGx9fSx7IiRpZCI6Ijg4OCIsIl9yb3dzIjpbeyIkaWQiOiI4ODkiLCJfdGFza3MiOltdLCJfbWlsZXN0b25lcyI6W3siJGlkIjoiODkwIiwiSWQiOiIzZTE5MDBkMi1jNjM1LTQ3NjctODVlOS1mY2Q3ZDdmMWI4ZWUiLCJJbmRleCI6MiwiR3JvdXBJZCI6bnVsbCwiVGl0bGUiOiJTcHJpbnQgMSBQcm9kdWN0IGRlbW8gYW5kIHJldHJvc3BlY3RpdmUiLCJEYXRlVGltZSI6IjIwMjMtMDQtMTFUMjM6NTk6MDAiLCJQZXJjZW50YWdlQ29tcGxldGUiOm51bGwsIk5vdGUiOm51bGwsIlN0eWxlIjp7IiRpZCI6Ijg5MSIsIlRpdGxlUG9zaXRpb24iOiJMZWZ0IiwiRGF0ZVBvc2l0aW9uIjoiTGVmdCIsIlNoYXBlVHlwZSI6MSwiU2hhcGVTaXplIjoxLCJTcGFjaW5nIjo1LCJTaGFwZVN0eWxlIjp7IiRpZCI6Ijg5MiIsIk1hcmdpbiI6eyIkcmVmIjoiNDMifSwiUGFkZGluZyI6eyIkcmVmIjoiNDQifSwiQmFja2dyb3VuZCI6eyIkaWQiOiI4OTMiLCJDb2xvciI6eyIkaWQiOiI4OTQiLCJBIjoyNTUsIlIiOjEzNSwiRyI6MTMyLCJCIjoxOTl9fSwiSXNWaXNpYmxlIjp0cnVlLCJXaWR0aCI6MTguMCwiSGVpZ2h0IjoyMC4wLCJCb3JkZXJTdHlsZSI6eyIkaWQiOiI4OTUiLCJMaW5lQ29sb3IiOnsiJGlkIjoiODk2IiwiJHR5cGUiOiJOTFJFLkNvbW1vbi5Eb20uU29saWRDb2xvckJydXNoLCBOTFJFLkNvbW1vbiIsIkNvbG9yIjp7IiRpZCI6Ijg5NyIsIkEiOjI1NSwiUiI6MTI2LCJHIjo5NSwiQiI6MTQ1fX0sIkxpbmVXZWlnaHQiOjAuMCwiTGluZVR5cGUiOjAsIlBhcmVudFN0eWxlIjpudWxsfSwiUGFyZW50U3R5bGUiOm51bGx9LCJUaXRsZVN0eWxlIjp7IiRpZCI6Ijg5OCIsIkZvbnRTZXR0aW5ncyI6eyIkaWQiOiI4OTkiLCJGb250U2l6ZSI6MTAsIkZvbnROYW1lIjoiQ2FsaWJyaSIsIklzQm9sZCI6dHJ1ZSwiSXNJdGFsaWMiOmZhbHNlLCJJc1VuZGVybGluZWQiOmZhbHNlLCJQYXJlbnRTdHlsZSI6bnVsbH0sIkF1dG9TaXplIjowLCJGb3JlZ3JvdW5kIjp7IiRpZCI6IjkwMCIsIkNvbG9yIjp7IiRpZCI6Ijkw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TQifSwiUGFkZGluZyI6eyIkcmVmIjoiNTUifSwiQmFja2dyb3VuZCI6eyIkaWQiOiI5MDIiLCJDb2xvciI6eyIkaWQiOiI5MDMiLCJBIjowLCJSIjoyNTUsIkciOjI1NSwiQiI6MjU1fX0sIklzVmlzaWJsZSI6dHJ1ZSwiV2lkdGgiOjAuMCwiSGVpZ2h0IjowLjAsIkJvcmRlclN0eWxlIjpudWxsLCJQYXJlbnRTdHlsZSI6bnVsbH0sIkRhdGVTdHlsZSI6eyIkaWQiOiI5MDQiLCJGb250U2V0dGluZ3MiOnsiJGlkIjoiOTA1IiwiRm9udFNpemUiOjksIkZvbnROYW1lIjoiQ2FsaWJyaSIsIklzQm9sZCI6ZmFsc2UsIklzSXRhbGljIjpmYWxzZSwiSXNVbmRlcmxpbmVkIjpmYWxzZSwiUGFyZW50U3R5bGUiOm51bGx9LCJBdXRvU2l6ZSI6MCwiRm9yZWdyb3VuZCI6eyIkaWQiOiI5MDYiLCJDb2xvciI6eyIkaWQiOiI5M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kwOCIsIkNvbG9yIjp7IiRpZCI6IjkwOSIsIkEiOjAsIlIiOjI1NSwiRyI6MjU1LCJCIjoyNTV9fSwiSXNWaXNpYmxlIjpmYWxzZSwiV2lkdGgiOjAuMCwiSGVpZ2h0IjowLjAsIkJvcmRlclN0eWxlIjpudWxsLCJQYXJlbnRTdHlsZSI6bnVsbH0sIkRhdGVGb3JtYXQiOnsiJHJlZiI6IjY4In0sIldlZWtOdW1iZXJpbmciOnsiJGlkIjoiOTEw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1LCJJZCI6IjAxODVkOWFlLWIyZjMtNGM4Yy04ZWE5LWNkMTg1YTgyMWNhZSIsIkhlYWRlclRleHQiOiJQbGFubmluZyA2IiwiSXNEZWZhdWx0IjpmYWxzZSwiU3R5bGUiOnsiJGlkIjoiOTExIiwiSGVhZGVyU3R5bGUiOnsiJGlkIjoiOTEyIiwiVGV4dFN0eWxlIjp7IiRpZCI6IjkxMyIsIkZvbnRTZXR0aW5ncyI6eyIkaWQiOiI5MTQiLCJGb250U2l6ZSI6MTEsIkZvbnROYW1lIjoiQ2FsaWJyaSIsIklzQm9sZCI6ZmFsc2UsIklzSXRhbGljIjpmYWxzZSwiSXNVbmRlcmxpbmVkIjpmYWxzZSwiUGFyZW50U3R5bGUiOm51bGx9LCJBdXRvU2l6ZSI6MiwiRm9yZWdyb3VuZCI6eyIkaWQiOiI5MTUiLCJDb2xvciI6eyIkaWQiOiI5MTY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OTE3IiwiVG9wIjowLjAsIkxlZnQiOjAuMCwiUmlnaHQiOjAuMCwiQm90dG9tIjowLjB9LCJQYWRkaW5nIjp7IiRpZCI6IjkxOCIsIlRvcCI6MC4wLCJMZWZ0IjowLjAsIlJpZ2h0IjowLjAsIkJvdHRvbSI6MC4wfSwiQmFja2dyb3VuZCI6bnVsbCwiSXNWaXNpYmxlIjp0cnVlLCJXaWR0aCI6MC4wLCJIZWlnaHQiOjAuMCwiQm9yZGVyU3R5bGUiOm51bGwsIlBhcmVudFN0eWxlIjpudWxsfSwiUmVjdGFuZ2xlU3R5bGUiOnsiJGlkIjoiOTE5IiwiTWFyZ2luIjp7IiRpZCI6IjkyMCIsIlRvcCI6MC4wLCJMZWZ0IjowLjAsIlJpZ2h0IjowLjAsIkJvdHRvbSI6MC4wfSwiUGFkZGluZyI6eyIkaWQiOiI5MjEiLCJUb3AiOjAuMCwiTGVmdCI6MC4wLCJSaWdodCI6MC4wLCJCb3R0b20iOjAuMH0sIkJhY2tncm91bmQiOnsiJGlkIjoiOTIyIiwiQ29sb3IiOnsiJGlkIjoiOTIzIiwiQSI6NjMsIlIiOjEzNSwiRyI6MTMyLCJCIjoxOTl9fSwiSXNWaXNpYmxlIjp0cnVlLCJXaWR0aCI6MC4wLCJIZWlnaHQiOjAuMCwiQm9yZGVyU3R5bGUiOnsiJGlkIjoiOTI0IiwiTGluZUNvbG9yIjp7IiRpZCI6IjkyNSIsIiR0eXBlIjoiTkxSRS5Db21tb24uRG9tLlNvbGlkQ29sb3JCcnVzaCwgTkxSRS5Db21tb24iLCJDb2xvciI6eyIkaWQiOiI5MjYiLCJBIjoyNTUsIlIiOjI1NSwiRyI6MCwiQiI6MH19LCJMaW5lV2VpZ2h0IjowLjAsIkxpbmVUeXBlIjowLCJQYXJlbnRTdHlsZSI6bnVsbH0sIlBhcmVudFN0eWxlIjpudWxsfSwiTWFyZ2luIjp7IiRpZCI6IjkyNyIsIlRvcCI6MC4wLCJMZWZ0IjowLjAsIlJpZ2h0IjowLjAsIkJvdHRvbSI6MC4wfSwiUGFkZGluZyI6eyIkaWQiOiI5MjgiLCJUb3AiOjAuMCwiTGVmdCI6MC4wLCJSaWdodCI6MC4wLCJCb3R0b20iOjAuMH0sIkJhY2tncm91bmQiOm51bGwsIklzVmlzaWJsZSI6dHJ1ZSwiV2lkdGgiOjAuMCwiSGVpZ2h0IjowLjAsIkJvcmRlclN0eWxlIjpudWxsLCJQYXJlbnRTdHlsZSI6bnVsbH0sIkJhY2tncm91bmRTdHlsZSI6eyIkaWQiOiI5MjkiLCJNYXJnaW4iOnsiJGlkIjoiOTMwIiwiVG9wIjowLjAsIkxlZnQiOjAuMCwiUmlnaHQiOjAuMCwiQm90dG9tIjowLjB9LCJQYWRkaW5nIjp7IiRpZCI6IjkzMSIsIlRvcCI6MC4wLCJMZWZ0IjowLjAsIlJpZ2h0IjowLjAsIkJvdHRvbSI6MC4wfSwiQmFja2dyb3VuZCI6eyIkaWQiOiI5MzIiLCJDb2xvciI6eyIkaWQiOiI5MzMiLCJBIjo1MSwiUiI6OTMsIkciOjExNSwiQiI6MTU0fX0sIklzVmlzaWJsZSI6dHJ1ZSwiV2lkdGgiOjAuMCwiSGVpZ2h0IjowLjAsIkJvcmRlclN0eWxlIjp7IiRpZCI6IjkzNCIsIkxpbmVDb2xvciI6eyIkaWQiOiI5MzUiLCIkdHlwZSI6Ik5MUkUuQ29tbW9uLkRvbS5Tb2xpZENvbG9yQnJ1c2gsIE5MUkUuQ29tbW9uIiwiQ29sb3IiOnsiJGlkIjoiOTM2IiwiQSI6MjU1LCJSIjoyNTUsIkciOjAsIkIiOjB9fSwiTGluZVdlaWdodCI6MC4wLCJMaW5lVHlwZSI6MCwiUGFyZW50U3R5bGUiOm51bGx9LCJQYXJlbnRTdHlsZSI6bnVsbH0sIk1hcmdpbiI6eyIkaWQiOiI5MzciLCJUb3AiOjAuMCwiTGVmdCI6MC4wLCJSaWdodCI6MC4wLCJCb3R0b20iOjAuMH0sIlBhZGRpbmciOnsiJGlkIjoiOTM4IiwiVG9wIjowLjAsIkxlZnQiOjAuMCwiUmlnaHQiOjAuMCwiQm90dG9tIjowLjB9LCJJc1Zpc2libGUiOnRydWUsIldpZHRoIjowLjAsIkhlaWdodCI6MC4wLCJCb3JkZXJTdHlsZSI6bnVsbCwiUGFyZW50U3R5bGUiOm51bGx9fSx7IiRpZCI6IjkzOSIsIl9yb3dzIjpbeyIkaWQiOiI5NDAiLCJfdGFza3MiOlt7IiRpZCI6Ijk0MSIsIl9hdHRhY2hlZE1pbGVzdG9uZXMiOltdLCJUYXNrRGVmaW5pdGlvbiI6eyIkaWQiOiI5NDIiLCJHcm91cE5hbWUiOm51bGwsIlN0YXJ0RGF0ZSI6IjIwMjMtMDQtMTJUMDA6MDA6MDAiLCJFbmREYXRlIjoiMjAyMy0wNC0xNVQyMzo1OTowMCIsIlBlcmNlbnRhZ2VDb21wbGV0ZSI6bnVsbCwiU3R5bGUiOnsiJGlkIjoiOTQzIiwiU2hhcGUiOjAsIlNoYXBlVGhpY2tuZXNzIjowLCJEdXJhdGlvbkZvcm1hdCI6MCwiSW5jbHVkZU5vbldvcmtpbmdEYXlzSW5EdXJhdGlvbiI6ZmFsc2UsIlBlcmNlbnRhZ2VDb21wbGV0ZVN0eWxlIjp7IiRpZCI6Ijk0NCIsIkZvbnRTZXR0aW5ncyI6eyIkaWQiOiI5NDUiLCJGb250U2l6ZSI6OSwiRm9udE5hbWUiOiJDYWxpYnJpIiwiSXNCb2xkIjpmYWxzZSwiSXNJdGFsaWMiOmZhbHNlLCJJc1VuZGVybGluZWQiOmZhbHNlLCJQYXJlbnRTdHlsZSI6bnVsbH0sIkF1dG9TaXplIjowLCJGb3JlZ3JvdW5kIjp7IiRpZCI6Ijk0NiIsIkNvbG9yIjp7IiRpZCI6Ijk0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NDgiLCJUb3AiOjAuMCwiTGVmdCI6MC4wLCJSaWdodCI6MC4wLCJCb3R0b20iOjAuMH0sIlBhZGRpbmciOnsiJGlkIjoiOTQ5IiwiVG9wIjowLjAsIkxlZnQiOjAuMCwiUmlnaHQiOjAuMCwiQm90dG9tIjowLjB9LCJCYWNrZ3JvdW5kIjp7IiRpZCI6Ijk1MCIsIkNvbG9yIjp7IiRpZCI6Ijk1MSIsIkEiOjg5LCJSIjowLCJHIjowLCJCIjowfX0sIklzVmlzaWJsZSI6dHJ1ZSwiV2lkdGgiOjAuMCwiSGVpZ2h0IjowLjAsIkJvcmRlclN0eWxlIjp7IiRpZCI6Ijk1MiIsIkxpbmVDb2xvciI6bnVsbCwiTGluZVdlaWdodCI6MC4wLCJMaW5lVHlwZSI6MCwiUGFyZW50U3R5bGUiOm51bGx9LCJQYXJlbnRTdHlsZSI6bnVsbH0sIkR1cmF0aW9uU3R5bGUiOnsiJGlkIjoiOTUzIiwiRm9udFNldHRpbmdzIjp7IiRpZCI6Ijk1NCIsIkZvbnRTaXplIjoxMCwiRm9udE5hbWUiOiJDYWxpYnJpIiwiSXNCb2xkIjpmYWxzZSwiSXNJdGFsaWMiOmZhbHNlLCJJc1VuZGVybGluZWQiOmZhbHNlLCJQYXJlbnRTdHlsZSI6bnVsbH0sIkF1dG9TaXplIjowLCJGb3JlZ3JvdW5kIjp7IiRpZCI6Ijk1NSIsIkNvbG9yIjp7IiRpZCI6Ijk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1NyIsIlRvcCI6MC4wLCJMZWZ0IjowLjAsIlJpZ2h0IjowLjAsIkJvdHRvbSI6MC4wfSwiUGFkZGluZyI6eyIkaWQiOiI5NTgiLCJUb3AiOjAuMCwiTGVmdCI6MC4wLCJSaWdodCI6MC4wLCJCb3R0b20iOjAuMH0sIkJhY2tncm91bmQiOnsiJGlkIjoiOTU5IiwiQ29sb3IiOnsiJGlkIjoiOTYwIiwiQSI6ODksIlIiOjAsIkciOjAsIkIiOjB9fSwiSXNWaXNpYmxlIjp0cnVlLCJXaWR0aCI6MC4wLCJIZWlnaHQiOjAuMCwiQm9yZGVyU3R5bGUiOnsiJGlkIjoiOTYxIiwiTGluZUNvbG9yIjpudWxsLCJMaW5lV2VpZ2h0IjowLjAsIkxpbmVUeXBlIjowLCJQYXJlbnRTdHlsZSI6bnVsbH0sIlBhcmVudFN0eWxlIjpudWxsfSwiSG9yaXpvbnRhbENvbm5lY3RvclN0eWxlIjp7IiRpZCI6Ijk2MiIsIkxpbmVDb2xvciI6eyIkaWQiOiI5NjMiLCIkdHlwZSI6Ik5MUkUuQ29tbW9uLkRvbS5Tb2xpZENvbG9yQnJ1c2gsIE5MUkUuQ29tbW9uIiwiQ29sb3IiOnsiJGlkIjoiOTY0IiwiQSI6MjU1LCJSIjoyMDQsIkciOjIwNCwiQiI6MjA0fX0sIkxpbmVXZWlnaHQiOjAuMCwiTGluZVR5cGUiOjAsIlBhcmVudFN0eWxlIjpudWxsfSwiVmVydGljYWxDb25uZWN0b3JTdHlsZSI6eyIkaWQiOiI5NjUiLCJMaW5lQ29sb3IiOnsiJGlkIjoiOTY2IiwiJHR5cGUiOiJOTFJFLkNvbW1vbi5Eb20uU29saWRDb2xvckJydXNoLCBOTFJFLkNvbW1vbiIsIkNvbG9yIjp7IiRpZCI6Ijk2Ny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k2OCIsIk1hcmdpbiI6eyIkaWQiOiI5NjkiLCJUb3AiOjAuMCwiTGVmdCI6NC4wLCJSaWdodCI6NC4wLCJCb3R0b20iOjAuMH0sIlBhZGRpbmciOnsiJGlkIjoiOTcwIiwiVG9wIjowLjAsIkxlZnQiOjAuMCwiUmlnaHQiOjAuMCwiQm90dG9tIjowLjB9LCJCYWNrZ3JvdW5kIjp7IiRpZCI6Ijk3MSIsIkNvbG9yIjp7IiRpZCI6Ijk3MiIsIkEiOjI1NSwiUiI6MTM1LCJHIjoxMzIsIkIiOjE5OX19LCJJc1Zpc2libGUiOnRydWUsIldpZHRoIjo0OS4wLCJIZWlnaHQiOjEwLjAsIkJvcmRlclN0eWxlIjp7IiRpZCI6Ijk3MyIsIkxpbmVDb2xvciI6eyIkaWQiOiI5NzQiLCIkdHlwZSI6Ik5MUkUuQ29tbW9uLkRvbS5Tb2xpZENvbG9yQnJ1c2gsIE5MUkUuQ29tbW9uIiwiQ29sb3IiOnsiJGlkIjoiOTc1IiwiQSI6MjU1LCJSIjoyNTUsIkciOjAsIkIiOjB9fSwiTGluZVdlaWdodCI6MC4wLCJMaW5lVHlwZSI6MCwiUGFyZW50U3R5bGUiOm51bGx9LCJQYXJlbnRTdHlsZSI6bnVsbH0sIlRpdGxlU3R5bGUiOnsiJGlkIjoiOTc2IiwiRm9udFNldHRpbmdzIjp7IiRpZCI6Ijk3NyIsIkZvbnRTaXplIjoxMCwiRm9udE5hbWUiOiJDYWxpYnJpIiwiSXNCb2xkIjp0cnVlLCJJc0l0YWxpYyI6ZmFsc2UsIklzVW5kZXJsaW5lZCI6ZmFsc2UsIlBhcmVudFN0eWxlIjpudWxsfSwiQXV0b1NpemUiOjAsIkZvcmVncm91bmQiOnsiJGlkIjoiOTc4IiwiQ29sb3IiOnsiJGlkIjoiOTc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k4MCIsIlRvcCI6MC4wLCJMZWZ0IjowLjAsIlJpZ2h0IjowLjAsIkJvdHRvbSI6MC4wfSwiUGFkZGluZyI6eyIkaWQiOiI5ODEiLCJUb3AiOjAuMCwiTGVmdCI6MC4wLCJSaWdodCI6MC4wLCJCb3R0b20iOjAuMH0sIkJhY2tncm91bmQiOnsiJGlkIjoiOTgyIiwiQ29sb3IiOnsiJGlkIjoiOTgzIiwiQSI6MCwiUiI6MjU1LCJHIjoyNTUsIkIiOjI1NX19LCJJc1Zpc2libGUiOnRydWUsIldpZHRoIjowLjAsIkhlaWdodCI6MC4wLCJCb3JkZXJTdHlsZSI6eyIkaWQiOiI5ODQiLCJMaW5lQ29sb3IiOm51bGwsIkxpbmVXZWlnaHQiOjAuMCwiTGluZVR5cGUiOjAsIlBhcmVudFN0eWxlIjpudWxsfSwiUGFyZW50U3R5bGUiOm51bGx9LCJEYXRlU3R5bGUiOnsiJGlkIjoiOTg1IiwiRm9udFNldHRpbmdzIjp7IiRpZCI6Ijk4NiIsIkZvbnRTaXplIjo5LCJGb250TmFtZSI6IkNhbGlicmkiLCJJc0JvbGQiOmZhbHNlLCJJc0l0YWxpYyI6ZmFsc2UsIklzVW5kZXJsaW5lZCI6ZmFsc2UsIlBhcmVudFN0eWxlIjpudWxsfSwiQXV0b1NpemUiOjAsIkZvcmVncm91bmQiOnsiJGlkIjoiOTg3IiwiQ29sb3IiOnsiJGlkIjoiOT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DkiLCJUb3AiOjAuMCwiTGVmdCI6MC4wLCJSaWdodCI6MC4wLCJCb3R0b20iOjAuMH0sIlBhZGRpbmciOnsiJGlkIjoiOTkwIiwiVG9wIjowLjAsIkxlZnQiOjAuMCwiUmlnaHQiOjAuMCwiQm90dG9tIjowLjB9LCJCYWNrZ3JvdW5kIjp7IiRpZCI6Ijk5MSIsIkNvbG9yIjp7IiRpZCI6Ijk5MiIsIkEiOjg5LCJSIjowLCJHIjowLCJCIjowfX0sIklzVmlzaWJsZSI6dHJ1ZSwiV2lkdGgiOjAuMCwiSGVpZ2h0IjowLjAsIkJvcmRlclN0eWxlIjp7IiRpZCI6Ijk5MyIsIkxpbmVDb2xvciI6bnVsbCwiTGluZVdlaWdodCI6MC4wLCJMaW5lVHlwZSI6MCwiUGFyZW50U3R5bGUiOm51bGx9LCJQYXJlbnRTdHlsZSI6bnVsbH0sIkRhdGVGb3JtYXQiOnsiJGlkIjoiOTk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k1IiwiRGF0ZVBhcnRJc1Zpc2libGUiOmZhbHNlLCJUaW1lUGFydElzVmlzaWJsZSI6ZmFsc2V9fSwiV2Vla051bWJlcmluZyI6eyIkaWQiOiI5OTYiLCJGb3JtYXQiOjAsIklzVmlzaWJsZSI6ZmFsc2UsIkxhc3RLbm93blZpc2liaWxpdHlTdGF0ZSI6ZmFsc2V9LCJJc1Zpc2libGUiOnRydWUsIlBhcmVudFN0eWxlIjpudWxsfSwiSW5kZXgiOjMsIlNtYXJ0RHVyYXRpb25BY3RpdmF0ZWQiOmZhbHNlLCJEYXRlRm9ybWF0Ijp7IiRyZWYiOiI5OTQifSwiV2Vla051bWJlcmluZyI6eyIkaWQiOiI5OTciLCJGb3JtYXQiOjAsIklzVmlzaWJsZSI6ZmFsc2UsIkxhc3RLbm93blZpc2liaWxpdHlTdGF0ZSI6ZmFsc2V9LCJJZCI6ImZhYjM0M2ZkLTZmMTAtNGFlMC05OGFjLWZhNGVhM2JmZWViNyIsIkltcG9ydElkIjoiMTkiLCJUaXRsZSI6IlNwcmludCAxIFRlc3RpbmciLCJOb3RlIjpudWxsLCJIeXBlcmxpbmsiOnsiJGlkIjoiOTk4IiwiQWRkcmVzcyI6bnVsbCwiU3ViQWRkcmVzcyI6bnVsbH0sIklzQ2hhbmdlZCI6ZmFsc2UsIklzTmV3IjpmYWxzZX19XSwiX21pbGVzdG9uZXMiOltdLCJJZCI6IjAwMDAwMDAwLTAwMDAtMDAwMC0wMDAwLTAwMDAwMDAwMDAwMCIsIklzU2luZ2xlSXRlbVJvdyI6dHJ1ZX1dLCJJbmRleCI6NiwiSWQiOiJiNjRkNTlkOC04MTg2LTQwYzItODc4Ny1kMjg4ZmJkZmYyMzYiLCJIZWFkZXJUZXh0IjoiUGxhbm5pbmcgNyIsIklzRGVmYXVsdCI6ZmFsc2UsIlN0eWxlIjp7IiRpZCI6Ijk5OSIsIkhlYWRlclN0eWxlIjp7IiRpZCI6IjEwMDAiLCJUZXh0U3R5bGUiOnsiJGlkIjoiMTAwMSIsIkZvbnRTZXR0aW5ncyI6eyIkaWQiOiIxMDAyIiwiRm9udFNpemUiOjExLCJGb250TmFtZSI6IkNhbGlicmkiLCJJc0JvbGQiOmZhbHNlLCJJc0l0YWxpYyI6ZmFsc2UsIklzVW5kZXJsaW5lZCI6ZmFsc2UsIlBhcmVudFN0eWxlIjpudWxsfSwiQXV0b1NpemUiOjIsIkZvcmVncm91bmQiOnsiJGlkIjoiMTAwMyIsIkNvbG9yIjp7IiRpZCI6IjEwMDQ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udWxsLCJJc1Zpc2libGUiOnRydWUsIldpZHRoIjowLjAsIkhlaWdodCI6MC4wLCJCb3JkZXJTdHlsZSI6bnVsbCwiUGFyZW50U3R5bGUiOm51bGx9LCJSZWN0YW5nbGVTdHlsZSI6eyIkaWQiOiIxMDA3IiwiTWFyZ2luIjp7IiRpZCI6IjEwMDgiLCJUb3AiOjAuMCwiTGVmdCI6MC4wLCJSaWdodCI6MC4wLCJCb3R0b20iOjAuMH0sIlBhZGRpbmciOnsiJGlkIjoiMTAwOSIsIlRvcCI6MC4wLCJMZWZ0IjowLjAsIlJpZ2h0IjowLjAsIkJvdHRvbSI6MC4wfSwiQmFja2dyb3VuZCI6eyIkaWQiOiIxMDEwIiwiQ29sb3IiOnsiJGlkIjoiMTAxMSIsIkEiOjYzLCJSIjoxMzUsIkciOjEzMiwiQiI6MTk5fX0sIklzVmlzaWJsZSI6dHJ1ZSwiV2lkdGgiOjAuMCwiSGVpZ2h0IjowLjAsIkJvcmRlclN0eWxlIjp7IiRpZCI6IjEwMTIiLCJMaW5lQ29sb3IiOnsiJGlkIjoiMTAxMyIsIiR0eXBlIjoiTkxSRS5Db21tb24uRG9tLlNvbGlkQ29sb3JCcnVzaCwgTkxSRS5Db21tb24iLCJDb2xvciI6eyIkaWQiOiIxMDE0IiwiQSI6MjU1LCJSIjoyNTUsIkciOjAsIkIiOjB9fSwiTGluZVdlaWdodCI6MC4wLCJMaW5lVHlwZSI6MCwiUGFyZW50U3R5bGUiOm51bGx9LCJQYXJlbnRTdHlsZSI6bnVsbH0sIk1hcmdpbiI6eyIkaWQiOiIxMDE1IiwiVG9wIjowLjAsIkxlZnQiOjAuMCwiUmlnaHQiOjAuMCwiQm90dG9tIjowLjB9LCJQYWRkaW5nIjp7IiRpZCI6IjEwMTYiLCJUb3AiOjAuMCwiTGVmdCI6MC4wLCJSaWdodCI6MC4wLCJCb3R0b20iOjAuMH0sIkJhY2tncm91bmQiOm51bGwsIklzVmlzaWJsZSI6dHJ1ZSwiV2lkdGgiOjAuMCwiSGVpZ2h0IjowLjAsIkJvcmRlclN0eWxlIjpudWxsLCJQYXJlbnRTdHlsZSI6bnVsbH0sIkJhY2tncm91bmRTdHlsZSI6eyIkaWQiOiIxMDE3IiwiTWFyZ2luIjp7IiRpZCI6IjEwMTgiLCJUb3AiOjAuMCwiTGVmdCI6MC4wLCJSaWdodCI6MC4wLCJCb3R0b20iOjAuMH0sIlBhZGRpbmciOnsiJGlkIjoiMTAxOSIsIlRvcCI6MC4wLCJMZWZ0IjowLjAsIlJpZ2h0IjowLjAsIkJvdHRvbSI6MC4wfSwiQmFja2dyb3VuZCI6eyIkaWQiOiIxMDIwIiwiQ29sb3IiOnsiJGlkIjoiMTAyMSIsIkEiOjUxLCJSIjo5MywiRyI6MTE1LCJCIjoxNTR9fSwiSXNWaXNpYmxlIjp0cnVlLCJXaWR0aCI6MC4wLCJIZWlnaHQiOjAuMCwiQm9yZGVyU3R5bGUiOnsiJGlkIjoiMTAyMiIsIkxpbmVDb2xvciI6eyIkaWQiOiIxMDIzIiwiJHR5cGUiOiJOTFJFLkNvbW1vbi5Eb20uU29saWRDb2xvckJydXNoLCBOTFJFLkNvbW1vbiIsIkNvbG9yIjp7IiRpZCI6IjEwMjQiLCJBIjoyNTUsIlIiOjI1NSwiRyI6MCwiQiI6MH19LCJMaW5lV2VpZ2h0IjowLjAsIkxpbmVUeXBlIjowLCJQYXJlbnRTdHlsZSI6bnVsbH0sIlBhcmVudFN0eWxlIjpudWxsfSwiTWFyZ2luIjp7IiRpZCI6IjEwMjUiLCJUb3AiOjAuMCwiTGVmdCI6MC4wLCJSaWdodCI6MC4wLCJCb3R0b20iOjAuMH0sIlBhZGRpbmciOnsiJGlkIjoiMTAyNiIsIlRvcCI6MC4wLCJMZWZ0IjowLjAsIlJpZ2h0IjowLjAsIkJvdHRvbSI6MC4wfSwiSXNWaXNpYmxlIjp0cnVlLCJXaWR0aCI6MC4wLCJIZWlnaHQiOjAuMCwiQm9yZGVyU3R5bGUiOm51bGwsIlBhcmVudFN0eWxlIjpudWxsfX0seyIkaWQiOiIxMDI3IiwiX3Jvd3MiOltdLCJJbmRleCI6MTUsIklkIjoiYTAxZmNmZmEtNTY4MC00YWUzLWFhYWQtYWZhNjg1N2NjMzEyIiwiSGVhZGVyVGV4dCI6bnVsbCwiSXNEZWZhdWx0Ijp0cnVlLCJTdHlsZSI6eyIkaWQiOiIxMDI4IiwiSGVhZGVyU3R5bGUiOnsiJGlkIjoiMTAyOSIsIlRleHRTdHlsZSI6eyIkaWQiOiIxMDMwIiwiRm9udFNldHRpbmdzIjp7IiRpZCI6IjEwMzEiLCJGb250U2l6ZSI6MTEsIkZvbnROYW1lIjoiQ2FsaWJyaSIsIklzQm9sZCI6ZmFsc2UsIklzSXRhbGljIjpmYWxzZSwiSXNVbmRlcmxpbmVkIjpmYWxzZSwiUGFyZW50U3R5bGUiOm51bGx9LCJBdXRvU2l6ZSI6MiwiRm9yZWdyb3VuZCI6eyIkaWQiOiIxMDMyIiwiQ29sb3IiOnsiJGlkIjoiMTAzM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AzNCIsIlRvcCI6MC4wLCJMZWZ0IjowLjAsIlJpZ2h0IjowLjAsIkJvdHRvbSI6MC4wfSwiUGFkZGluZyI6eyIkaWQiOiIxMDM1IiwiVG9wIjowLjAsIkxlZnQiOjAuMCwiUmlnaHQiOjAuMCwiQm90dG9tIjowLjB9LCJCYWNrZ3JvdW5kIjpudWxsLCJJc1Zpc2libGUiOnRydWUsIldpZHRoIjowLjAsIkhlaWdodCI6MC4wLCJCb3JkZXJTdHlsZSI6bnVsbCwiUGFyZW50U3R5bGUiOm51bGx9LCJSZWN0YW5nbGVTdHlsZSI6eyIkaWQiOiIxMDM2IiwiTWFyZ2luIjp7IiRpZCI6IjEwMzciLCJUb3AiOjAuMCwiTGVmdCI6MC4wLCJSaWdodCI6MC4wLCJCb3R0b20iOjAuMH0sIlBhZGRpbmciOnsiJGlkIjoiMTAzOCIsIlRvcCI6MC4wLCJMZWZ0IjowLjAsIlJpZ2h0IjowLjAsIkJvdHRvbSI6MC4wfSwiQmFja2dyb3VuZCI6eyIkaWQiOiIxMDM5IiwiQ29sb3IiOnsiJGlkIjoiMTA0MCIsIkEiOjYzLCJSIjo2OCwiRyI6MTE0LCJCIjoxOTZ9fSwiSXNWaXNpYmxlIjp0cnVlLCJXaWR0aCI6MC4wLCJIZWlnaHQiOjAuMCwiQm9yZGVyU3R5bGUiOnsiJGlkIjoiMTA0MSIsIkxpbmVDb2xvciI6eyIkaWQiOiIxMDQyIiwiJHR5cGUiOiJOTFJFLkNvbW1vbi5Eb20uU29saWRDb2xvckJydXNoLCBOTFJFLkNvbW1vbiIsIkNvbG9yIjp7IiRpZCI6IjEwNDMiLCJBIjoyNTUsIlIiOjI1NSwiRyI6MCwiQiI6MH19LCJMaW5lV2VpZ2h0IjowLjAsIkxpbmVUeXBlIjowLCJQYXJlbnRTdHlsZSI6bnVsbH0sIlBhcmVudFN0eWxlIjpudWxsfSwiTWFyZ2luIjp7IiRpZCI6IjEwNDQiLCJUb3AiOjAuMCwiTGVmdCI6MC4wLCJSaWdodCI6MC4wLCJCb3R0b20iOjAuMH0sIlBhZGRpbmciOnsiJGlkIjoiMTA0NSIsIlRvcCI6MC4wLCJMZWZ0IjowLjAsIlJpZ2h0IjowLjAsIkJvdHRvbSI6MC4wfSwiQmFja2dyb3VuZCI6bnVsbCwiSXNWaXNpYmxlIjp0cnVlLCJXaWR0aCI6MC4wLCJIZWlnaHQiOjAuMCwiQm9yZGVyU3R5bGUiOm51bGwsIlBhcmVudFN0eWxlIjpudWxsfSwiQmFja2dyb3VuZFN0eWxlIjp7IiRpZCI6IjEwNDYiLCJNYXJnaW4iOnsiJGlkIjoiMTA0NyIsIlRvcCI6MC4wLCJMZWZ0IjowLjAsIlJpZ2h0IjowLjAsIkJvdHRvbSI6MC4wfSwiUGFkZGluZyI6eyIkaWQiOiIxMDQ4IiwiVG9wIjowLjAsIkxlZnQiOjAuMCwiUmlnaHQiOjAuMCwiQm90dG9tIjowLjB9LCJCYWNrZ3JvdW5kIjp7IiRpZCI6IjEwNDkiLCJDb2xvciI6eyIkaWQiOiIxMDUwIiwiQSI6NTEsIlIiOjE2NSwiRyI6MTY1LCJCIjoxNjV9fSwiSXNWaXNpYmxlIjp0cnVlLCJXaWR0aCI6MC4wLCJIZWlnaHQiOjAuMCwiQm9yZGVyU3R5bGUiOnsiJGlkIjoiMTA1MSIsIkxpbmVDb2xvciI6eyIkaWQiOiIxMDUyIiwiJHR5cGUiOiJOTFJFLkNvbW1vbi5Eb20uU29saWRDb2xvckJydXNoLCBOTFJFLkNvbW1vbiIsIkNvbG9yIjp7IiRpZCI6IjEwNTMiLCJBIjoyNTUsIlIiOjI1NSwiRyI6MCwiQiI6MH19LCJMaW5lV2VpZ2h0IjowLjAsIkxpbmVUeXBlIjowLCJQYXJlbnRTdHlsZSI6bnVsbH0sIlBhcmVudFN0eWxlIjpudWxsfSwiTWFyZ2luIjp7IiRpZCI6IjEwNTQiLCJUb3AiOjAuMCwiTGVmdCI6MC4wLCJSaWdodCI6MC4wLCJCb3R0b20iOjAuMH0sIlBhZGRpbmciOnsiJGlkIjoiMTA1NSIsIlRvcCI6MC4wLCJMZWZ0IjowLjAsIlJpZ2h0IjowLjAsIkJvdHRvbSI6MC4wfSwiSXNWaXNpYmxlIjpmYWxzZSwiV2lkdGgiOjAuMCwiSGVpZ2h0IjowLjAsIkJvcmRlclN0eWxlIjpudWxsLCJQYXJlbnRTdHlsZSI6bnVsbH19XSwiSWQiOiJiNDE0MmMwMS1hNTQ4LTRhNjEtODcyMy1jODg4MDI1N2NiMjEiLCJJbmRleCI6MSwiSGVhZGVyVGV4dCI6IlNwcmludCAxIFxyXG5UZWFtIiwiU3R5bGUiOnsiJGlkIjoiMTA1NiIsIkhlYWRlclN0eWxlIjp7IiRpZCI6IjEwNTciLCJUZXh0SXNWZXJ0aWNhbCI6ZmFsc2UsIlRleHRTdHlsZSI6eyIkaWQiOiIxMDU4IiwiRm9udFNldHRpbmdzIjp7IiRpZCI6IjEwNTkiLCJGb250U2l6ZSI6MTIsIkZvbnROYW1lIjoiQ2FsaWJyaSIsIklzQm9sZCI6dHJ1ZSwiSXNJdGFsaWMiOmZhbHNlLCJJc1VuZGVybGluZWQiOmZhbHNlLCJQYXJlbnRTdHlsZSI6bnVsbH0sIkF1dG9TaXplIjoyLCJGb3JlZ3JvdW5kIjp7IiRpZCI6IjEwNjAiLCJDb2xvciI6eyIkaWQiOiIxMDYxIiwiQSI6MjU1LCJSIjoyNTUsIkciOjI1NSwiQiI6MjU1fX0sIk1heFdpZHRoIjo3NS41MzczNjQzNDEwODUyMDgsIk1heEhlaWdodCI6MC4wLCJTbWFydEZvcmVncm91bmRJc0FjdGl2ZSI6ZmFsc2UsIkhvcml6b250YWxBbGlnbm1lbnQiOjAsIlZlcnRpY2FsQWxpZ25tZW50IjowLCJTbWFydEZvcmVncm91bmQiOm51bGwsIkJhY2tncm91bmRGaWxsVHlwZSI6MCwiTWFyZ2luIjp7IiRpZCI6IjEwNjIiLCJUb3AiOjAuMCwiTGVmdCI6MC4wLCJSaWdodCI6MC4wLCJCb3R0b20iOjAuMH0sIlBhZGRpbmciOnsiJGlkIjoiMTA2MyIsIlRvcCI6MC4wLCJMZWZ0IjowLjAsIlJpZ2h0IjowLjAsIkJvdHRvbSI6MC4wfSwiQmFja2dyb3VuZCI6bnVsbCwiSXNWaXNpYmxlIjp0cnVlLCJXaWR0aCI6MC4wLCJIZWlnaHQiOjAuMCwiQm9yZGVyU3R5bGUiOm51bGwsIlBhcmVudFN0eWxlIjpudWxsfSwiUmVjdGFuZ2xlU3R5bGUiOnsiJGlkIjoiMTA2NCIsIk1hcmdpbiI6eyIkaWQiOiIxMDY1IiwiVG9wIjowLjAsIkxlZnQiOjAuMCwiUmlnaHQiOjAuMCwiQm90dG9tIjowLjB9LCJQYWRkaW5nIjp7IiRpZCI6IjEwNjYiLCJUb3AiOjAuMCwiTGVmdCI6MC4wLCJSaWdodCI6MC4wLCJCb3R0b20iOjAuMH0sIkJhY2tncm91bmQiOnsiJGlkIjoiMTA2NyIsIkNvbG9yIjp7IiRpZCI6IjEwNjgiLCJBIjoyNTUsIlIiOjEzNSwiRyI6MTMyLCJCIjoxOTl9fSwiSXNWaXNpYmxlIjp0cnVlLCJXaWR0aCI6MC4wLCJIZWlnaHQiOjAuMCwiQm9yZGVyU3R5bGUiOnsiJGlkIjoiMTA2OSIsIkxpbmVDb2xvciI6eyIkaWQiOiIxMDcwIiwiJHR5cGUiOiJOTFJFLkNvbW1vbi5Eb20uU29saWRDb2xvckJydXNoLCBOTFJFLkNvbW1vbiIsIkNvbG9yIjp7IiRpZCI6IjEwNzEiLCJBIjoyNTUsIlIiOjg4LCJHIjozOSwiQiI6N319LCJMaW5lV2VpZ2h0IjowLjAsIkxpbmVUeXBlIjowLCJQYXJlbnRTdHlsZSI6bnVsbH0sIlBhcmVudFN0eWxlIjpudWxsfSwiTWFyZ2luIjp7IiRpZCI6IjEwNzIiLCJUb3AiOjAuMCwiTGVmdCI6MC4wLCJSaWdodCI6MC4wLCJCb3R0b20iOjAuMH0sIlBhZGRpbmciOnsiJGlkIjoiMTA3MyIsIlRvcCI6MC4wLCJMZWZ0IjowLjAsIlJpZ2h0IjowLjAsIkJvdHRvbSI6MC4wfSwiQmFja2dyb3VuZCI6bnVsbCwiSXNWaXNpYmxlIjp0cnVlLCJXaWR0aCI6MC4wLCJIZWlnaHQiOjAuMCwiQm9yZGVyU3R5bGUiOm51bGwsIlBhcmVudFN0eWxlIjpudWxsfSwiQmFja2dyb3VuZFN0eWxlIjp7IiRpZCI6IjEwNzQiLCJNYXJnaW4iOnsiJGlkIjoiMTA3NSIsIlRvcCI6MC4wLCJMZWZ0IjowLjAsIlJpZ2h0IjowLjAsIkJvdHRvbSI6MC4wfSwiUGFkZGluZyI6eyIkaWQiOiIxMDc2IiwiVG9wIjowLjAsIkxlZnQiOjAuMCwiUmlnaHQiOjAuMCwiQm90dG9tIjowLjB9LCJCYWNrZ3JvdW5kIjp7IiRpZCI6IjEwNzciLCJDb2xvciI6eyIkaWQiOiIxMDc4IiwiQSI6NTEsIlIiOjkzLCJHIjoxMTUsIkIiOjE1NH19LCJJc1Zpc2libGUiOnRydWUsIldpZHRoIjowLjAsIkhlaWdodCI6MC4wLCJCb3JkZXJTdHlsZSI6eyIkaWQiOiIxMDc5IiwiTGluZUNvbG9yIjp7IiRpZCI6IjEwODAiLCIkdHlwZSI6Ik5MUkUuQ29tbW9uLkRvbS5Tb2xpZENvbG9yQnJ1c2gsIE5MUkUuQ29tbW9uIiwiQ29sb3IiOnsiJGlkIjoiMTA4MSIsIkEiOjI1NSwiUiI6MTI2LCJHIjo5NSwiQiI6MTQ1fX0sIkxpbmVXZWlnaHQiOjAuMCwiTGluZVR5cGUiOjAsIlBhcmVudFN0eWxlIjpudWxsfSwiUGFyZW50U3R5bGUiOm51bGx9LCJJc0Fib3ZlVGltZWJhbmQiOmZhbHNlLCJTcGFjaW5nIjo1LCJNYXJnaW4iOnsiJGlkIjoiMTA4MiIsIlRvcCI6MC4wLCJMZWZ0IjowLjAsIlJpZ2h0IjowLjAsIkJvdHRvbSI6MC4wfSwiUGFkZGluZyI6eyIkaWQiOiIxMDgzIiwiVG9wIjowLjAsIkxlZnQiOjAuMCwiUmlnaHQiOjAuMCwiQm90dG9tIjowLjB9LCJJc1Zpc2libGUiOnRydWUsIldpZHRoIjowLjAsIkhlaWdodCI6MC4wLCJCb3JkZXJTdHlsZSI6eyIkaWQiOiIxMDg0IiwiTGluZUNvbG9yIjpudWxsLCJMaW5lV2VpZ2h0IjowLjAsIkxpbmVUeXBlIjowLCJQYXJlbnRTdHlsZSI6bnVsbH0sIlBhcmVudFN0eWxlIjpudWxsfX0seyIkaWQiOiIxMDg1IiwiX2FjdGl2aXRpZXMiOlt7IiRpZCI6IjEwODYiLCJfcm93cyI6W3siJGlkIjoiMTA4NyIsIl90YXNrcyI6W3siJGlkIjoiMTA4OCIsIl9hdHRhY2hlZE1pbGVzdG9uZXMiOltdLCJUYXNrRGVmaW5pdGlvbiI6eyIkaWQiOiIxMDg5IiwiR3JvdXBOYW1lIjpudWxsLCJTdGFydERhdGUiOiIyMDIzLTA0LTExVDAwOjAwOjAwIiwiRW5kRGF0ZSI6IjIwMjMtMDQtMjVUMjM6NTk6MDAiLCJQZXJjZW50YWdlQ29tcGxldGUiOm51bGwsIlN0eWxlIjp7IiRpZCI6IjEwOTAiLCJTaGFwZSI6MCwiU2hhcGVUaGlja25lc3MiOjAsIkR1cmF0aW9uRm9ybWF0IjowLCJJbmNsdWRlTm9uV29ya2luZ0RheXNJbkR1cmF0aW9uIjpmYWxzZSwiUGVyY2VudGFnZUNvbXBsZXRlU3R5bGUiOnsiJGlkIjoiMTA5MSIsIkZvbnRTZXR0aW5ncyI6eyIkaWQiOiIxMDkyIiwiRm9udFNpemUiOjksIkZvbnROYW1lIjoiQ2FsaWJyaSIsIklzQm9sZCI6ZmFsc2UsIklzSXRhbGljIjpmYWxzZSwiSXNVbmRlcmxpbmVkIjpmYWxzZSwiUGFyZW50U3R5bGUiOm51bGx9LCJBdXRvU2l6ZSI6MCwiRm9yZWdyb3VuZCI6eyIkaWQiOiIxMDkzIiwiQ29sb3IiOnsiJGlkIjoiMTA5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eyIkaWQiOiIxMDk5IiwiTGluZUNvbG9yIjpudWxsLCJMaW5lV2VpZ2h0IjowLjAsIkxpbmVUeXBlIjowLCJQYXJlbnRTdHlsZSI6bnVsbH0sIlBhcmVudFN0eWxlIjpudWxsfSwiRHVyYXRpb25TdHlsZSI6eyIkaWQiOiIxMTAwIiwiRm9udFNldHRpbmdzIjp7IiRpZCI6IjExMDEiLCJGb250U2l6ZSI6MTAsIkZvbnROYW1lIjoiQ2FsaWJyaSIsIklzQm9sZCI6ZmFsc2UsIklzSXRhbGljIjpmYWxzZSwiSXNVbmRlcmxpbmVkIjpmYWxzZSwiUGFyZW50U3R5bGUiOm51bGx9LCJBdXRvU2l6ZSI6MCwiRm9yZWdyb3VuZCI6eyIkaWQiOiIxMTAyIiwiQ29sb3IiOnsiJGlkIjoiMTE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DQiLCJUb3AiOjAuMCwiTGVmdCI6MC4wLCJSaWdodCI6MC4wLCJCb3R0b20iOjAuMH0sIlBhZGRpbmciOnsiJGlkIjoiMTEwNSIsIlRvcCI6MC4wLCJMZWZ0IjowLjAsIlJpZ2h0IjowLjAsIkJvdHRvbSI6MC4wfSwiQmFja2dyb3VuZCI6eyIkaWQiOiIxMTA2IiwiQ29sb3IiOnsiJGlkIjoiMTEwNyIsIkEiOjg5LCJSIjowLCJHIjowLCJCIjowfX0sIklzVmlzaWJsZSI6dHJ1ZSwiV2lkdGgiOjAuMCwiSGVpZ2h0IjowLjAsIkJvcmRlclN0eWxlIjp7IiRpZCI6IjExMDgiLCJMaW5lQ29sb3IiOm51bGwsIkxpbmVXZWlnaHQiOjAuMCwiTGluZVR5cGUiOjAsIlBhcmVudFN0eWxlIjpudWxsfSwiUGFyZW50U3R5bGUiOm51bGx9LCJIb3Jpem9udGFsQ29ubmVjdG9yU3R5bGUiOnsiJGlkIjoiMTEwOSIsIkxpbmVDb2xvciI6eyIkaWQiOiIxMTEwIiwiJHR5cGUiOiJOTFJFLkNvbW1vbi5Eb20uU29saWRDb2xvckJydXNoLCBOTFJFLkNvbW1vbiIsIkNvbG9yIjp7IiRpZCI6IjExMTEiLCJBIjoyNTUsIlIiOjIwNCwiRyI6MjA0LCJCIjoyMDR9fSwiTGluZVdlaWdodCI6MC4wLCJMaW5lVHlwZSI6MCwiUGFyZW50U3R5bGUiOm51bGx9LCJWZXJ0aWNhbENvbm5lY3RvclN0eWxlIjp7IiRpZCI6IjExMTIiLCJMaW5lQ29sb3IiOnsiJGlkIjoiMTExMyIsIiR0eXBlIjoiTkxSRS5Db21tb24uRG9tLlNvbGlkQ29sb3JCcnVzaCwgTkxSRS5Db21tb24iLCJDb2xvciI6eyIkaWQiOiIxMTE0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ExNSIsIk1hcmdpbiI6eyIkaWQiOiIxMTE2IiwiVG9wIjowLjAsIkxlZnQiOjQuMCwiUmlnaHQiOjQuMCwiQm90dG9tIjowLjB9LCJQYWRkaW5nIjp7IiRpZCI6IjExMTciLCJUb3AiOjAuMCwiTGVmdCI6MC4wLCJSaWdodCI6MC4wLCJCb3R0b20iOjAuMH0sIkJhY2tncm91bmQiOnsiJGlkIjoiMTExOCIsIkNvbG9yIjp7IiRpZCI6IjExMTkiLCJBIjoyNTUsIlIiOjkzLCJHIjoxMTUsIkIiOjE1NH19LCJJc1Zpc2libGUiOnRydWUsIldpZHRoIjoxODEuMCwiSGVpZ2h0IjoxMC4wLCJCb3JkZXJTdHlsZSI6eyIkaWQiOiIxMTIwIiwiTGluZUNvbG9yIjp7IiRpZCI6IjExMjEiLCIkdHlwZSI6Ik5MUkUuQ29tbW9uLkRvbS5Tb2xpZENvbG9yQnJ1c2gsIE5MUkUuQ29tbW9uIiwiQ29sb3IiOnsiJGlkIjoiMTEyMiIsIkEiOjI1NSwiUiI6MjU1LCJHIjowLCJCIjowfX0sIkxpbmVXZWlnaHQiOjAuMCwiTGluZVR5cGUiOjAsIlBhcmVudFN0eWxlIjpudWxsfSwiUGFyZW50U3R5bGUiOm51bGx9LCJUaXRsZVN0eWxlIjp7IiRpZCI6IjExMjMiLCJGb250U2V0dGluZ3MiOnsiJGlkIjoiMTEyNCIsIkZvbnRTaXplIjoxMCwiRm9udE5hbWUiOiJDYWxpYnJpIiwiSXNCb2xkIjp0cnVlLCJJc0l0YWxpYyI6ZmFsc2UsIklzVW5kZXJsaW5lZCI6ZmFsc2UsIlBhcmVudFN0eWxlIjpudWxsfSwiQXV0b1NpemUiOjAsIkZvcmVncm91bmQiOnsiJGlkIjoiMTEyNSIsIkNvbG9yIjp7IiRpZCI6IjExMj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EyNyIsIlRvcCI6MC4wLCJMZWZ0IjowLjAsIlJpZ2h0IjowLjAsIkJvdHRvbSI6MC4wfSwiUGFkZGluZyI6eyIkaWQiOiIxMTI4IiwiVG9wIjowLjAsIkxlZnQiOjAuMCwiUmlnaHQiOjAuMCwiQm90dG9tIjowLjB9LCJCYWNrZ3JvdW5kIjp7IiRpZCI6IjExMjkiLCJDb2xvciI6eyIkaWQiOiIxMTMwIiwiQSI6MCwiUiI6MjU1LCJHIjoyNTUsIkIiOjI1NX19LCJJc1Zpc2libGUiOnRydWUsIldpZHRoIjowLjAsIkhlaWdodCI6MC4wLCJCb3JkZXJTdHlsZSI6eyIkaWQiOiIxMTMxIiwiTGluZUNvbG9yIjpudWxsLCJMaW5lV2VpZ2h0IjowLjAsIkxpbmVUeXBlIjowLCJQYXJlbnRTdHlsZSI6bnVsbH0sIlBhcmVudFN0eWxlIjpudWxsfSwiRGF0ZVN0eWxlIjp7IiRpZCI6IjExMzIiLCJGb250U2V0dGluZ3MiOnsiJGlkIjoiMTEzMyIsIkZvbnRTaXplIjo5LCJGb250TmFtZSI6IkNhbGlicmkiLCJJc0JvbGQiOmZhbHNlLCJJc0l0YWxpYyI6ZmFsc2UsIklzVW5kZXJsaW5lZCI6ZmFsc2UsIlBhcmVudFN0eWxlIjpudWxsfSwiQXV0b1NpemUiOjAsIkZvcmVncm91bmQiOnsiJGlkIjoiMTEzNCIsIkNvbG9yIjp7IiRpZCI6IjExM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zYiLCJUb3AiOjAuMCwiTGVmdCI6MC4wLCJSaWdodCI6MC4wLCJCb3R0b20iOjAuMH0sIlBhZGRpbmciOnsiJGlkIjoiMTEzNyIsIlRvcCI6MC4wLCJMZWZ0IjowLjAsIlJpZ2h0IjowLjAsIkJvdHRvbSI6MC4wfSwiQmFja2dyb3VuZCI6eyIkaWQiOiIxMTM4IiwiQ29sb3IiOnsiJGlkIjoiMTEzOSIsIkEiOjg5LCJSIjowLCJHIjowLCJCIjowfX0sIklzVmlzaWJsZSI6dHJ1ZSwiV2lkdGgiOjAuMCwiSGVpZ2h0IjowLjAsIkJvcmRlclN0eWxlIjp7IiRpZCI6IjExNDAiLCJMaW5lQ29sb3IiOm51bGwsIkxpbmVXZWlnaHQiOjAuMCwiTGluZVR5cGUiOjAsIlBhcmVudFN0eWxlIjpudWxsfSwiUGFyZW50U3R5bGUiOm51bGx9LCJEYXRlRm9ybWF0Ijp7IiRpZCI6IjExN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QyIiwiRGF0ZVBhcnRJc1Zpc2libGUiOmZhbHNlLCJUaW1lUGFydElzVmlzaWJsZSI6ZmFsc2V9fSwiV2Vla051bWJlcmluZyI6eyIkaWQiOiIxMTQzIiwiRm9ybWF0IjowLCJJc1Zpc2libGUiOmZhbHNlLCJMYXN0S25vd25WaXNpYmlsaXR5U3RhdGUiOmZhbHNlfSwiSXNWaXNpYmxlIjp0cnVlLCJQYXJlbnRTdHlsZSI6bnVsbH0sIkluZGV4IjowLCJTbWFydER1cmF0aW9uQWN0aXZhdGVkIjpmYWxzZSwiRGF0ZUZvcm1hdCI6eyIkcmVmIjoiMTE0MSJ9LCJXZWVrTnVtYmVyaW5nIjp7IiRpZCI6IjExNDQiLCJGb3JtYXQiOjAsIklzVmlzaWJsZSI6ZmFsc2UsIkxhc3RLbm93blZpc2liaWxpdHlTdGF0ZSI6ZmFsc2V9LCJJZCI6ImRiOTIxZWY2LTkyOGQtNGExYy04YzAwLWMzMjkzODg5OTM2NiIsIkltcG9ydElkIjoiMjAiLCJUaXRsZSI6IlNwcmludCAyIiwiTm90ZSI6bnVsbCwiSHlwZXJsaW5rIjp7IiRpZCI6IjExNDUiLCJBZGRyZXNzIjpudWxsLCJTdWJBZGRyZXNzIjpudWxsfSwiSXNDaGFuZ2VkIjpmYWxzZSwiSXNOZXciOmZhbHNlfX1dLCJfbWlsZXN0b25lcyI6W10sIklkIjoiMDAwMDAwMDAtMDAwMC0wMDAwLTAwMDAtMDAwMDAwMDAwMDAwIiwiSXNTaW5nbGVJdGVtUm93Ijp0cnVlfV0sIkluZGV4Ijo3LCJJZCI6ImExMDhlYWJmLTk5M2MtNDJkOC1iNmJlLTRhZDk1YzQwM2ZjNiIsIkhlYWRlclRleHQiOiJQbGFubmluZyA4IiwiSXNEZWZhdWx0IjpmYWxzZSwiU3R5bGUiOnsiJGlkIjoiMTE0NiIsIkhlYWRlclN0eWxlIjp7IiRpZCI6IjExNDciLCJUZXh0U3R5bGUiOnsiJGlkIjoiMTE0OCIsIkZvbnRTZXR0aW5ncyI6eyIkaWQiOiIxMTQ5IiwiRm9udFNpemUiOjExLCJGb250TmFtZSI6IkNhbGlicmkiLCJJc0JvbGQiOmZhbHNlLCJJc0l0YWxpYyI6ZmFsc2UsIklzVW5kZXJsaW5lZCI6ZmFsc2UsIlBhcmVudFN0eWxlIjpudWxsfSwiQXV0b1NpemUiOjIsIkZvcmVncm91bmQiOnsiJGlkIjoiMTE1MCIsIkNvbG9yIjp7IiRpZCI6IjExNTE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MTE1MiIsIlRvcCI6MC4wLCJMZWZ0IjowLjAsIlJpZ2h0IjowLjAsIkJvdHRvbSI6MC4wfSwiUGFkZGluZyI6eyIkaWQiOiIxMTUzIiwiVG9wIjowLjAsIkxlZnQiOjAuMCwiUmlnaHQiOjAuMCwiQm90dG9tIjowLjB9LCJCYWNrZ3JvdW5kIjpudWxsLCJJc1Zpc2libGUiOnRydWUsIldpZHRoIjowLjAsIkhlaWdodCI6MC4wLCJCb3JkZXJTdHlsZSI6bnVsbCwiUGFyZW50U3R5bGUiOm51bGx9LCJSZWN0YW5nbGVTdHlsZSI6eyIkaWQiOiIxMTU0IiwiTWFyZ2luIjp7IiRpZCI6IjExNTUiLCJUb3AiOjAuMCwiTGVmdCI6MC4wLCJSaWdodCI6MC4wLCJCb3R0b20iOjAuMH0sIlBhZGRpbmciOnsiJGlkIjoiMTE1NiIsIlRvcCI6MC4wLCJMZWZ0IjowLjAsIlJpZ2h0IjowLjAsIkJvdHRvbSI6MC4wfSwiQmFja2dyb3VuZCI6eyIkaWQiOiIxMTU3IiwiQ29sb3IiOnsiJGlkIjoiMTE1OCIsIkEiOjYzLCJSIjo5MywiRyI6MTE1LCJCIjoxNTR9fSwiSXNWaXNpYmxlIjp0cnVlLCJXaWR0aCI6MC4wLCJIZWlnaHQiOjAuMCwiQm9yZGVyU3R5bGUiOnsiJGlkIjoiMTE1OSIsIkxpbmVDb2xvciI6eyIkaWQiOiIxMTYwIiwiJHR5cGUiOiJOTFJFLkNvbW1vbi5Eb20uU29saWRDb2xvckJydXNoLCBOTFJFLkNvbW1vbiIsIkNvbG9yIjp7IiRpZCI6IjExNjEiLCJBIjoyNTUsIlIiOjEyNiwiRyI6OTUsIkIiOjE0NX19LCJMaW5lV2VpZ2h0IjowLjAsIkxpbmVUeXBlIjowLCJQYXJlbnRTdHlsZSI6bnVsbH0sIlBhcmVudFN0eWxlIjpudWxsfSwiTWFyZ2luIjp7IiRpZCI6IjExNjIiLCJUb3AiOjAuMCwiTGVmdCI6MC4wLCJSaWdodCI6MC4wLCJCb3R0b20iOjAuMH0sIlBhZGRpbmciOnsiJGlkIjoiMTE2MyIsIlRvcCI6MC4wLCJMZWZ0IjowLjAsIlJpZ2h0IjowLjAsIkJvdHRvbSI6MC4wfSwiQmFja2dyb3VuZCI6bnVsbCwiSXNWaXNpYmxlIjp0cnVlLCJXaWR0aCI6MC4wLCJIZWlnaHQiOjAuMCwiQm9yZGVyU3R5bGUiOm51bGwsIlBhcmVudFN0eWxlIjpudWxsfSwiQmFja2dyb3VuZFN0eWxlIjp7IiRpZCI6IjExNjQiLCJNYXJnaW4iOnsiJGlkIjoiMTE2NSIsIlRvcCI6MC4wLCJMZWZ0IjowLjAsIlJpZ2h0IjowLjAsIkJvdHRvbSI6MC4wfSwiUGFkZGluZyI6eyIkaWQiOiIxMTY2IiwiVG9wIjowLjAsIkxlZnQiOjAuMCwiUmlnaHQiOjAuMCwiQm90dG9tIjowLjB9LCJCYWNrZ3JvdW5kIjp7IiRpZCI6IjExNjciLCJDb2xvciI6eyIkaWQiOiIxMTY4IiwiQSI6NTEsIlIiOjkzLCJHIjoxMTUsIkIiOjE1NH19LCJJc1Zpc2libGUiOnRydWUsIldpZHRoIjowLjAsIkhlaWdodCI6MC4wLCJCb3JkZXJTdHlsZSI6eyIkaWQiOiIxMTY5IiwiTGluZUNvbG9yIjp7IiRpZCI6IjExNzAiLCIkdHlwZSI6Ik5MUkUuQ29tbW9uLkRvbS5Tb2xpZENvbG9yQnJ1c2gsIE5MUkUuQ29tbW9uIiwiQ29sb3IiOnsiJGlkIjoiMTE3MSIsIkEiOjI1NSwiUiI6MjU1LCJHIjowLCJCIjowfX0sIkxpbmVXZWlnaHQiOjAuMCwiTGluZVR5cGUiOjAsIlBhcmVudFN0eWxlIjpudWxsfSwiUGFyZW50U3R5bGUiOm51bGx9LCJNYXJnaW4iOnsiJGlkIjoiMTE3MiIsIlRvcCI6MC4wLCJMZWZ0IjowLjAsIlJpZ2h0IjowLjAsIkJvdHRvbSI6MC4wfSwiUGFkZGluZyI6eyIkaWQiOiIxMTczIiwiVG9wIjowLjAsIkxlZnQiOjAuMCwiUmlnaHQiOjAuMCwiQm90dG9tIjowLjB9LCJJc1Zpc2libGUiOnRydWUsIldpZHRoIjowLjAsIkhlaWdodCI6MC4wLCJCb3JkZXJTdHlsZSI6bnVsbCwiUGFyZW50U3R5bGUiOm51bGx9fSx7IiRpZCI6IjExNzQiLCJfcm93cyI6W3siJGlkIjoiMTE3NSIsIl90YXNrcyI6W3siJGlkIjoiMTE3NiIsIl9hdHRhY2hlZE1pbGVzdG9uZXMiOlt7IiRpZCI6IjExNzciLCJEYXRlIjoiMjAyMy0wNC0xMlQyMzo1OTowMCIsIlN0eWxlIjp7IiRpZCI6IjExNzgiLCJTaGFwZSI6MSwiQ29ubmVjdG9yTWFyZ2luIjp7IiRpZCI6IjExNzkiLCJUb3AiOjAuMCwiTGVmdCI6Mi4wLCJSaWdodCI6Mi4wLCJCb3R0b20iOjAuMH0sIkNvbm5lY3RvclN0eWxlIjp7IiRpZCI6IjExODAiLCJMaW5lQ29sb3IiOnsiJGlkIjoiMTE4MSIsIiR0eXBlIjoiTkxSRS5Db21tb24uRG9tLlNvbGlkQ29sb3JCcnVzaCwgTkxSRS5Db21tb24iLCJDb2xvciI6eyIkaWQiOiIxMTgyIiwiQSI6MjU1LCJSIjoxNjUsIkciOjE2NSwiQiI6MTY1fX0sIkxpbmVXZWlnaHQiOjEuMCwiTGluZVR5cGUiOjAsIlBhcmVudFN0eWxlIjpudWxsfSwiSXNCZWxvd1RpbWViYW5kIjp0cnVlLCJQb3NpdGlvbk9uVGFzayI6MywiSGlkZURhdGUiOmZhbHNlLCJTaGFwZVNpemUiOjEsIlNwYWNpbmciOjEuMCwiUGFkZGluZyI6eyIkcmVmIjoiNDEifSwiU2hhcGVTdHlsZSI6eyIkaWQiOiIxMTgzIiwiTWFyZ2luIjp7IiRyZWYiOiI0MyJ9LCJQYWRkaW5nIjp7IiRyZWYiOiI0NCJ9LCJCYWNrZ3JvdW5kIjp7IiRpZCI6IjExODQiLCJDb2xvciI6eyIkaWQiOiIxMTg1IiwiQSI6MjU1LCJSIjo5MywiRyI6MTE1LCJCIjoxNTR9fSwiSXNWaXNpYmxlIjp0cnVlLCJXaWR0aCI6MTguMCwiSGVpZ2h0IjoyMC4wLCJCb3JkZXJTdHlsZSI6eyIkaWQiOiIxMTg2IiwiTGluZUNvbG9yIjp7IiRpZCI6IjExODciLCIkdHlwZSI6Ik5MUkUuQ29tbW9uLkRvbS5Tb2xpZENvbG9yQnJ1c2gsIE5MUkUuQ29tbW9uIiwiQ29sb3IiOnsiJGlkIjoiMTE4OCIsIkEiOjI1NSwiUiI6MjIyLCJHIjoyMjcsIkIiOjIzNX19LCJMaW5lV2VpZ2h0IjoxLjMzMzMzMzM3LCJMaW5lVHlwZSI6MCwiUGFyZW50U3R5bGUiOm51bGx9LCJQYXJlbnRTdHlsZSI6bnVsbH0sIlRpdGxlU3R5bGUiOnsiJGlkIjoiMTE4OSIsIkZvbnRTZXR0aW5ncyI6eyIkaWQiOiIxMTkwIiwiRm9udFNpemUiOjEwLCJGb250TmFtZSI6IkNhbGlicmkiLCJJc0JvbGQiOnRydWUsIklzSXRhbGljIjpmYWxzZSwiSXNVbmRlcmxpbmVkIjpmYWxzZSwiUGFyZW50U3R5bGUiOm51bGx9LCJBdXRvU2l6ZSI6MCwiRm9yZWdyb3VuZCI6eyIkaWQiOiIxMTkxIiwiQ29sb3IiOnsiJGlkIjoiMTE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MTkzIiwiQ29sb3IiOnsiJGlkIjoiMTE5NCIsIkEiOjAsIlIiOjI1NSwiRyI6MjU1LCJCIjoyNTV9fSwiSXNWaXNpYmxlIjp0cnVlLCJXaWR0aCI6MC4wLCJIZWlnaHQiOjAuMCwiQm9yZGVyU3R5bGUiOnsiJGlkIjoiMTE5NSIsIkxpbmVDb2xvciI6bnVsbCwiTGluZVdlaWdodCI6MC4wLCJMaW5lVHlwZSI6MCwiUGFyZW50U3R5bGUiOm51bGx9LCJQYXJlbnRTdHlsZSI6bnVsbH0sIkRhdGVTdHlsZSI6eyIkaWQiOiIxMTk2IiwiRm9udFNldHRpbmdzIjp7IiRpZCI6IjExOTciLCJGb250U2l6ZSI6OSwiRm9udE5hbWUiOiJDYWxpYnJpIiwiSXNCb2xkIjpmYWxzZSwiSXNJdGFsaWMiOmZhbHNlLCJJc1VuZGVybGluZWQiOmZhbHNlLCJQYXJlbnRTdHlsZSI6bnVsbH0sIkF1dG9TaXplIjowLCJGb3JlZ3JvdW5kIjp7IiRpZCI6IjExOTgiLCJDb2xvciI6eyIkaWQiOiIxMTk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MjAwIiwiQ29sb3IiOnsiJGlkIjoiMTIwMSIsIkEiOjAsIlIiOjI1NSwiRyI6MjU1LCJCIjoyNTV9fSwiSXNWaXNpYmxlIjpmYWxzZSwiV2lkdGgiOjAuMCwiSGVpZ2h0IjowLjAsIkJvcmRlclN0eWxlIjp7IiRpZCI6IjEyMDIiLCJMaW5lQ29sb3IiOm51bGwsIkxpbmVXZWlnaHQiOjAuMCwiTGluZVR5cGUiOjAsIlBhcmVudFN0eWxlIjpudWxsfSwiUGFyZW50U3R5bGUiOm51bGx9LCJEYXRlRm9ybWF0Ijp7IiRyZWYiOiI2OCJ9LCJXZWVrTnVtYmVyaW5nIjp7IiRpZCI6IjEyMDMiLCJGb3JtYXQiOjAsIklzVmlzaWJsZSI6ZmFsc2UsIkxhc3RLbm93blZpc2liaWxpdHlTdGF0ZSI6ZmFsc2V9LCJJc1Zpc2libGUiOnRydWUsIlBhcmVudFN0eWxlIjpudWxsfSwiSW5kZXgiOjI3LCJQZXJjZW50YWdlQ29tcGxldGUiOm51bGwsIlBvc2l0aW9uIjp7IlJhdGlvIjowLjAsIklzQ3VzdG9tIjpmYWxzZX0sIkRhdGVGb3JtYXQiOnsiJHJlZiI6IjY4In0sIldlZWtOdW1iZXJpbmciOnsiJGlkIjoiMTIwNCIsIkZvcm1hdCI6MCwiSXNWaXNpYmxlIjpmYWxzZSwiTGFzdEtub3duVmlzaWJpbGl0eVN0YXRlIjpmYWxzZX0sIlJlbGF0ZWRUYXNrSWQiOiJiMjkwM2IzMS01MjM1LTQwYTctODhjYy0yMmM5YTE0MjQ5MzQiLCJJZCI6IjFmMGEwNmM4LWRkZWQtNDQ0Zi04MjJmLTlhNzhiNWQ1OTFhOCIsIkltcG9ydElkIjoiIiwiVGl0bGUiOiJNdGcgMSIsIk5vdGUiOm51bGwsIkh5cGVybGluayI6eyIkaWQiOiIxMjA1IiwiQWRkcmVzcyI6IiIsIlN1YkFkZHJlc3MiOiIifSwiSXNDaGFuZ2VkIjpmYWxzZSwiSXNOZXciOmZhbHNlfSx7IiRpZCI6IjEyMDYiLCJEYXRlIjoiMjAyMy0wNC0xNFQyMzo1OTowMCIsIlN0eWxlIjp7IiRpZCI6IjEyMDciLCJTaGFwZSI6MSwiQ29ubmVjdG9yTWFyZ2luIjp7IiRpZCI6IjEyMDgiLCJUb3AiOjAuMCwiTGVmdCI6Mi4wLCJSaWdodCI6Mi4wLCJCb3R0b20iOjAuMH0sIkNvbm5lY3RvclN0eWxlIjp7IiRpZCI6IjEyMDkiLCJMaW5lQ29sb3IiOnsiJGlkIjoiMTIxMCIsIiR0eXBlIjoiTkxSRS5Db21tb24uRG9tLlNvbGlkQ29sb3JCcnVzaCwgTkxSRS5Db21tb24iLCJDb2xvciI6eyIkaWQiOiIxMjExIiwiQSI6MjU1LCJSIjo5MywiRyI6MTE1LCJCIjoxNTR9fSwiTGluZVdlaWdodCI6MS4wLCJMaW5lVHlwZSI6MCwiUGFyZW50U3R5bGUiOm51bGx9LCJJc0JlbG93VGltZWJhbmQiOnRydWUsIlBvc2l0aW9uT25UYXNrIjozLCJIaWRlRGF0ZSI6ZmFsc2UsIlNoYXBlU2l6ZSI6MSwiU3BhY2luZyI6MS4wLCJQYWRkaW5nIjp7IiRyZWYiOiI0MSJ9LCJTaGFwZVN0eWxlIjp7IiRpZCI6IjEyMTIiLCJNYXJnaW4iOnsiJHJlZiI6IjQzIn0sIlBhZGRpbmciOnsiJHJlZiI6IjQ0In0sIkJhY2tncm91bmQiOnsiJGlkIjoiMTIxMyIsIkNvbG9yIjp7IiRpZCI6IjEyMTQiLCJBIjoyNTUsIlIiOjkzLCJHIjoxMTUsIkIiOjE1NH19LCJJc1Zpc2libGUiOnRydWUsIldpZHRoIjoxOC4wLCJIZWlnaHQiOjIwLjAsIkJvcmRlclN0eWxlIjp7IiRpZCI6IjEyMTUiLCJMaW5lQ29sb3IiOnsiJGlkIjoiMTIxNiIsIiR0eXBlIjoiTkxSRS5Db21tb24uRG9tLlNvbGlkQ29sb3JCcnVzaCwgTkxSRS5Db21tb24iLCJDb2xvciI6eyIkaWQiOiIxMjE3IiwiQSI6MjU1LCJSIjoyMjIsIkciOjIyNywiQiI6MjM1fX0sIkxpbmVXZWlnaHQiOjEuMzMzMzMzMzcsIkxpbmVUeXBlIjowLCJQYXJlbnRTdHlsZSI6bnVsbH0sIlBhcmVudFN0eWxlIjpudWxsfSwiVGl0bGVTdHlsZSI6eyIkaWQiOiIxMjE4IiwiRm9udFNldHRpbmdzIjp7IiRpZCI6IjEyMTkiLCJGb250U2l6ZSI6MTAsIkZvbnROYW1lIjoiQ2FsaWJyaSIsIklzQm9sZCI6dHJ1ZSwiSXNJdGFsaWMiOmZhbHNlLCJJc1VuZGVybGluZWQiOmZhbHNlLCJQYXJlbnRTdHlsZSI6bnVsbH0sIkF1dG9TaXplIjowLCJGb3JlZ3JvdW5kIjp7IiRpZCI6IjEyMjAiLCJDb2xvciI6eyIkaWQiOiIxMjI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CJ9LCJQYWRkaW5nIjp7IiRyZWYiOiI1NSJ9LCJCYWNrZ3JvdW5kIjp7IiRpZCI6IjEyMjIiLCJDb2xvciI6eyIkaWQiOiIxMjIzIiwiQSI6MCwiUiI6MjU1LCJHIjoyNTUsIkIiOjI1NX19LCJJc1Zpc2libGUiOnRydWUsIldpZHRoIjowLjAsIkhlaWdodCI6MC4wLCJCb3JkZXJTdHlsZSI6eyIkaWQiOiIxMjI0IiwiTGluZUNvbG9yIjpudWxsLCJMaW5lV2VpZ2h0IjowLjAsIkxpbmVUeXBlIjowLCJQYXJlbnRTdHlsZSI6bnVsbH0sIlBhcmVudFN0eWxlIjpudWxsfSwiRGF0ZVN0eWxlIjp7IiRpZCI6IjEyMjUiLCJGb250U2V0dGluZ3MiOnsiJGlkIjoiMTIyNiIsIkZvbnRTaXplIjo5LCJGb250TmFtZSI6IkNhbGlicmkiLCJJc0JvbGQiOmZhbHNlLCJJc0l0YWxpYyI6ZmFsc2UsIklzVW5kZXJsaW5lZCI6ZmFsc2UsIlBhcmVudFN0eWxlIjpudWxsfSwiQXV0b1NpemUiOjAsIkZvcmVncm91bmQiOnsiJGlkIjoiMTIyNyIsIkNvbG9yIjp7IiRpZCI6IjEyM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yMjkiLCJDb2xvciI6eyIkaWQiOiIxMjMwIiwiQSI6MCwiUiI6MjU1LCJHIjoyNTUsIkIiOjI1NX19LCJJc1Zpc2libGUiOmZhbHNlLCJXaWR0aCI6MC4wLCJIZWlnaHQiOjAuMCwiQm9yZGVyU3R5bGUiOnsiJGlkIjoiMTIzMSIsIkxpbmVDb2xvciI6bnVsbCwiTGluZVdlaWdodCI6MC4wLCJMaW5lVHlwZSI6MCwiUGFyZW50U3R5bGUiOm51bGx9LCJQYXJlbnRTdHlsZSI6bnVsbH0sIkRhdGVGb3JtYXQiOnsiJHJlZiI6IjY4In0sIldlZWtOdW1iZXJpbmciOnsiJGlkIjoiMTIzMiIsIkZvcm1hdCI6MCwiSXNWaXNpYmxlIjpmYWxzZSwiTGFzdEtub3duVmlzaWJpbGl0eVN0YXRlIjpmYWxzZX0sIklzVmlzaWJsZSI6dHJ1ZSwiUGFyZW50U3R5bGUiOm51bGx9LCJJbmRleCI6MjgsIlBlcmNlbnRhZ2VDb21wbGV0ZSI6bnVsbCwiUG9zaXRpb24iOnsiUmF0aW8iOjAuMCwiSXNDdXN0b20iOmZhbHNlfSwiRGF0ZUZvcm1hdCI6eyIkcmVmIjoiNjgifSwiV2Vla051bWJlcmluZyI6eyIkaWQiOiIxMjMzIiwiRm9ybWF0IjowLCJJc1Zpc2libGUiOmZhbHNlLCJMYXN0S25vd25WaXNpYmlsaXR5U3RhdGUiOmZhbHNlfSwiUmVsYXRlZFRhc2tJZCI6ImIyOTAzYjMxLTUyMzUtNDBhNy04OGNjLTIyYzlhMTQyNDkzNCIsIklkIjoiNjU4ZGQ4M2EtNmY1NS00YjEyLWIxYTctOWYxNDViNWY4ODk0IiwiSW1wb3J0SWQiOiIiLCJUaXRsZSI6Ik10ZyAyIiwiTm90ZSI6bnVsbCwiSHlwZXJsaW5rIjp7IiRpZCI6IjEyMzQiLCJBZGRyZXNzIjoiIiwiU3ViQWRkcmVzcyI6IiJ9LCJJc0NoYW5nZWQiOmZhbHNlLCJJc05ldyI6ZmFsc2V9LHsiJGlkIjoiMTIzNSIsIkRhdGUiOiIyMDIzLTA0LTE4VDIzOjU5OjAwIiwiU3R5bGUiOnsiJGlkIjoiMTIzNiIsIlNoYXBlIjoxLCJDb25uZWN0b3JNYXJnaW4iOnsiJGlkIjoiMTIzNyIsIlRvcCI6MC4wLCJMZWZ0IjoyLjAsIlJpZ2h0IjoyLjAsIkJvdHRvbSI6MC4wfSwiQ29ubmVjdG9yU3R5bGUiOnsiJGlkIjoiMTIzOCIsIkxpbmVDb2xvciI6eyIkaWQiOiIxMjM5IiwiJHR5cGUiOiJOTFJFLkNvbW1vbi5Eb20uU29saWRDb2xvckJydXNoLCBOTFJFLkNvbW1vbiIsIkNvbG9yIjp7IiRpZCI6IjEyNDAiLCJBIjoyNTUsIlIiOjE2NSwiRyI6MTY1LCJCIjoxNjV9fSwiTGluZVdlaWdodCI6MS4wLCJMaW5lVHlwZSI6MCwiUGFyZW50U3R5bGUiOm51bGx9LCJJc0JlbG93VGltZWJhbmQiOnRydWUsIlBvc2l0aW9uT25UYXNrIjozLCJIaWRlRGF0ZSI6ZmFsc2UsIlNoYXBlU2l6ZSI6MSwiU3BhY2luZyI6MS4wLCJQYWRkaW5nIjp7IiRyZWYiOiI0MSJ9LCJTaGFwZVN0eWxlIjp7IiRpZCI6IjEyNDEiLCJNYXJnaW4iOnsiJHJlZiI6IjQzIn0sIlBhZGRpbmciOnsiJHJlZiI6IjQ0In0sIkJhY2tncm91bmQiOnsiJGlkIjoiMTI0MiIsIkNvbG9yIjp7IiRpZCI6IjEyNDMiLCJBIjoyNTUsIlIiOjkzLCJHIjoxMTUsIkIiOjE1NH19LCJJc1Zpc2libGUiOnRydWUsIldpZHRoIjoxOC4wLCJIZWlnaHQiOjIwLjAsIkJvcmRlclN0eWxlIjp7IiRpZCI6IjEyNDQiLCJMaW5lQ29sb3IiOnsiJGlkIjoiMTI0NSIsIiR0eXBlIjoiTkxSRS5Db21tb24uRG9tLlNvbGlkQ29sb3JCcnVzaCwgTkxSRS5Db21tb24iLCJDb2xvciI6eyIkaWQiOiIxMjQ2IiwiQSI6MjU1LCJSIjoyMjIsIkciOjIyNywiQiI6MjM1fX0sIkxpbmVXZWlnaHQiOjEuMzMzMzMzMzcsIkxpbmVUeXBlIjowLCJQYXJlbnRTdHlsZSI6bnVsbH0sIlBhcmVudFN0eWxlIjpudWxsfSwiVGl0bGVTdHlsZSI6eyIkaWQiOiIxMjQ3IiwiRm9udFNldHRpbmdzIjp7IiRpZCI6IjEyNDgiLCJGb250U2l6ZSI6MTAsIkZvbnROYW1lIjoiQ2FsaWJyaSIsIklzQm9sZCI6dHJ1ZSwiSXNJdGFsaWMiOmZhbHNlLCJJc1VuZGVybGluZWQiOmZhbHNlLCJQYXJlbnRTdHlsZSI6bnVsbH0sIkF1dG9TaXplIjowLCJGb3JlZ3JvdW5kIjp7IiRpZCI6IjEyNDkiLCJDb2xvciI6eyIkaWQiOiIxMjU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CJ9LCJQYWRkaW5nIjp7IiRyZWYiOiI1NSJ9LCJCYWNrZ3JvdW5kIjp7IiRpZCI6IjEyNTEiLCJDb2xvciI6eyIkaWQiOiIxMjUyIiwiQSI6MCwiUiI6MjU1LCJHIjoyNTUsIkIiOjI1NX19LCJJc1Zpc2libGUiOnRydWUsIldpZHRoIjowLjAsIkhlaWdodCI6MC4wLCJCb3JkZXJTdHlsZSI6eyIkaWQiOiIxMjUzIiwiTGluZUNvbG9yIjpudWxsLCJMaW5lV2VpZ2h0IjowLjAsIkxpbmVUeXBlIjowLCJQYXJlbnRTdHlsZSI6bnVsbH0sIlBhcmVudFN0eWxlIjpudWxsfSwiRGF0ZVN0eWxlIjp7IiRpZCI6IjEyNTQiLCJGb250U2V0dGluZ3MiOnsiJGlkIjoiMTI1NSIsIkZvbnRTaXplIjo5LCJGb250TmFtZSI6IkNhbGlicmkiLCJJc0JvbGQiOmZhbHNlLCJJc0l0YWxpYyI6ZmFsc2UsIklzVW5kZXJsaW5lZCI6ZmFsc2UsIlBhcmVudFN0eWxlIjpudWxsfSwiQXV0b1NpemUiOjAsIkZvcmVncm91bmQiOnsiJGlkIjoiMTI1NiIsIkNvbG9yIjp7IiRpZCI6IjEyN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yNTgiLCJDb2xvciI6eyIkaWQiOiIxMjU5IiwiQSI6MCwiUiI6MjU1LCJHIjoyNTUsIkIiOjI1NX19LCJJc1Zpc2libGUiOmZhbHNlLCJXaWR0aCI6MC4wLCJIZWlnaHQiOjAuMCwiQm9yZGVyU3R5bGUiOnsiJGlkIjoiMTI2MCIsIkxpbmVDb2xvciI6bnVsbCwiTGluZVdlaWdodCI6MC4wLCJMaW5lVHlwZSI6MCwiUGFyZW50U3R5bGUiOm51bGx9LCJQYXJlbnRTdHlsZSI6bnVsbH0sIkRhdGVGb3JtYXQiOnsiJHJlZiI6IjY4In0sIldlZWtOdW1iZXJpbmciOnsiJGlkIjoiMTI2MSIsIkZvcm1hdCI6MCwiSXNWaXNpYmxlIjpmYWxzZSwiTGFzdEtub3duVmlzaWJpbGl0eVN0YXRlIjpmYWxzZX0sIklzVmlzaWJsZSI6dHJ1ZSwiUGFyZW50U3R5bGUiOm51bGx9LCJJbmRleCI6MjksIlBlcmNlbnRhZ2VDb21wbGV0ZSI6bnVsbCwiUG9zaXRpb24iOnsiUmF0aW8iOjAuMCwiSXNDdXN0b20iOmZhbHNlfSwiRGF0ZUZvcm1hdCI6eyIkcmVmIjoiNjgifSwiV2Vla051bWJlcmluZyI6eyIkaWQiOiIxMjYyIiwiRm9ybWF0IjowLCJJc1Zpc2libGUiOmZhbHNlLCJMYXN0S25vd25WaXNpYmlsaXR5U3RhdGUiOmZhbHNlfSwiUmVsYXRlZFRhc2tJZCI6ImIyOTAzYjMxLTUyMzUtNDBhNy04OGNjLTIyYzlhMTQyNDkzNCIsIklkIjoiNmY0MWI2ODAtMjUwOC00N2QxLThhNmYtZDg4YmEyNjM2Zjc2IiwiSW1wb3J0SWQiOiIiLCJUaXRsZSI6Ik10ZyAzIiwiTm90ZSI6bnVsbCwiSHlwZXJsaW5rIjp7IiRpZCI6IjEyNjMiLCJBZGRyZXNzIjoiIiwiU3ViQWRkcmVzcyI6IiJ9LCJJc0NoYW5nZWQiOmZhbHNlLCJJc05ldyI6ZmFsc2V9LHsiJGlkIjoiMTI2NCIsIkRhdGUiOiIyMDIzLTA0LTIwVDIzOjU5OjAwIiwiU3R5bGUiOnsiJGlkIjoiMTI2NSIsIlNoYXBlIjoxLCJDb25uZWN0b3JNYXJnaW4iOnsiJGlkIjoiMTI2NiIsIlRvcCI6MC4wLCJMZWZ0IjoyLjAsIlJpZ2h0IjoyLjAsIkJvdHRvbSI6MC4wfSwiQ29ubmVjdG9yU3R5bGUiOnsiJGlkIjoiMTI2NyIsIkxpbmVDb2xvciI6eyIkaWQiOiIxMjY4IiwiJHR5cGUiOiJOTFJFLkNvbW1vbi5Eb20uU29saWRDb2xvckJydXNoLCBOTFJFLkNvbW1vbiIsIkNvbG9yIjp7IiRpZCI6IjEyNjkiLCJBIjoyNTUsIlIiOjkzLCJHIjoxMTUsIkIiOjE1NH19LCJMaW5lV2VpZ2h0IjoxLjAsIkxpbmVUeXBlIjowLCJQYXJlbnRTdHlsZSI6bnVsbH0sIklzQmVsb3dUaW1lYmFuZCI6dHJ1ZSwiUG9zaXRpb25PblRhc2siOjMsIkhpZGVEYXRlIjpmYWxzZSwiU2hhcGVTaXplIjoxLCJTcGFjaW5nIjoxLjAsIlBhZGRpbmciOnsiJHJlZiI6IjQxIn0sIlNoYXBlU3R5bGUiOnsiJGlkIjoiMTI3MCIsIk1hcmdpbiI6eyIkcmVmIjoiNDMifSwiUGFkZGluZyI6eyIkcmVmIjoiNDQifSwiQmFja2dyb3VuZCI6eyIkaWQiOiIxMjcxIiwiQ29sb3IiOnsiJGlkIjoiMTI3MiIsIkEiOjI1NSwiUiI6OTMsIkciOjExNSwiQiI6MTU0fX0sIklzVmlzaWJsZSI6dHJ1ZSwiV2lkdGgiOjE4LjAsIkhlaWdodCI6MjAuMCwiQm9yZGVyU3R5bGUiOnsiJGlkIjoiMTI3MyIsIkxpbmVDb2xvciI6eyIkaWQiOiIxMjc0IiwiJHR5cGUiOiJOTFJFLkNvbW1vbi5Eb20uU29saWRDb2xvckJydXNoLCBOTFJFLkNvbW1vbiIsIkNvbG9yIjp7IiRpZCI6IjEyNzUiLCJBIjoyNTUsIlIiOjIyMiwiRyI6MjI3LCJCIjoyMzV9fSwiTGluZVdlaWdodCI6MS4zMzMzMzMzNywiTGluZVR5cGUiOjAsIlBhcmVudFN0eWxlIjpudWxsfSwiUGFyZW50U3R5bGUiOm51bGx9LCJUaXRsZVN0eWxlIjp7IiRpZCI6IjEyNzYiLCJGb250U2V0dGluZ3MiOnsiJGlkIjoiMTI3NyIsIkZvbnRTaXplIjoxMCwiRm9udE5hbWUiOiJDYWxpYnJpIiwiSXNCb2xkIjp0cnVlLCJJc0l0YWxpYyI6ZmFsc2UsIklzVW5kZXJsaW5lZCI6ZmFsc2UsIlBhcmVudFN0eWxlIjpudWxsfSwiQXV0b1NpemUiOjAsIkZvcmVncm91bmQiOnsiJGlkIjoiMTI3OCIsIkNvbG9yIjp7IiRpZCI6IjEyNz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I4MCIsIkNvbG9yIjp7IiRpZCI6IjEyODEiLCJBIjowLCJSIjoyNTUsIkciOjI1NSwiQiI6MjU1fX0sIklzVmlzaWJsZSI6dHJ1ZSwiV2lkdGgiOjAuMCwiSGVpZ2h0IjowLjAsIkJvcmRlclN0eWxlIjp7IiRpZCI6IjEyODIiLCJMaW5lQ29sb3IiOm51bGwsIkxpbmVXZWlnaHQiOjAuMCwiTGluZVR5cGUiOjAsIlBhcmVudFN0eWxlIjpudWxsfSwiUGFyZW50U3R5bGUiOm51bGx9LCJEYXRlU3R5bGUiOnsiJGlkIjoiMTI4MyIsIkZvbnRTZXR0aW5ncyI6eyIkaWQiOiIxMjg0IiwiRm9udFNpemUiOjksIkZvbnROYW1lIjoiQ2FsaWJyaSIsIklzQm9sZCI6ZmFsc2UsIklzSXRhbGljIjpmYWxzZSwiSXNVbmRlcmxpbmVkIjpmYWxzZSwiUGFyZW50U3R5bGUiOm51bGx9LCJBdXRvU2l6ZSI6MCwiRm9yZWdyb3VuZCI6eyIkaWQiOiIxMjg1IiwiQ29sb3IiOnsiJGlkIjoiMTI4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MTI4NyIsIkNvbG9yIjp7IiRpZCI6IjEyODgiLCJBIjowLCJSIjoyNTUsIkciOjI1NSwiQiI6MjU1fX0sIklzVmlzaWJsZSI6ZmFsc2UsIldpZHRoIjowLjAsIkhlaWdodCI6MC4wLCJCb3JkZXJTdHlsZSI6eyIkaWQiOiIxMjg5IiwiTGluZUNvbG9yIjpudWxsLCJMaW5lV2VpZ2h0IjowLjAsIkxpbmVUeXBlIjowLCJQYXJlbnRTdHlsZSI6bnVsbH0sIlBhcmVudFN0eWxlIjpudWxsfSwiRGF0ZUZvcm1hdCI6eyIkcmVmIjoiNjgifSwiV2Vla051bWJlcmluZyI6eyIkaWQiOiIxMjkwIiwiRm9ybWF0IjowLCJJc1Zpc2libGUiOmZhbHNlLCJMYXN0S25vd25WaXNpYmlsaXR5U3RhdGUiOmZhbHNlfSwiSXNWaXNpYmxlIjp0cnVlLCJQYXJlbnRTdHlsZSI6bnVsbH0sIkluZGV4IjozMCwiUGVyY2VudGFnZUNvbXBsZXRlIjpudWxsLCJQb3NpdGlvbiI6eyJSYXRpbyI6MC4wLCJJc0N1c3RvbSI6ZmFsc2V9LCJEYXRlRm9ybWF0Ijp7IiRyZWYiOiI2OCJ9LCJXZWVrTnVtYmVyaW5nIjp7IiRpZCI6IjEyOTEiLCJGb3JtYXQiOjAsIklzVmlzaWJsZSI6ZmFsc2UsIkxhc3RLbm93blZpc2liaWxpdHlTdGF0ZSI6ZmFsc2V9LCJSZWxhdGVkVGFza0lkIjoiYjI5MDNiMzEtNTIzNS00MGE3LTg4Y2MtMjJjOWExNDI0OTM0IiwiSWQiOiJiNzA3OGFjNS0wMTdhLTRjYzctYTk2OS0yNDYwN2YzNzBlNzIiLCJJbXBvcnRJZCI6IiIsIlRpdGxlIjoiTXRnIDQiLCJOb3RlIjpudWxsLCJIeXBlcmxpbmsiOnsiJGlkIjoiMTI5MiIsIkFkZHJlc3MiOiIiLCJTdWJBZGRyZXNzIjoiIn0sIklzQ2hhbmdlZCI6ZmFsc2UsIklzTmV3IjpmYWxzZX0seyIkaWQiOiIxMjkzIiwiRGF0ZSI6IjIwMjMtMDQtMjJUMjM6NTk6MDAiLCJTdHlsZSI6eyIkaWQiOiIxMjk0IiwiU2hhcGUiOjEsIkNvbm5lY3Rvck1hcmdpbiI6eyIkaWQiOiIxMjk1IiwiVG9wIjowLjAsIkxlZnQiOjIuMCwiUmlnaHQiOjIuMCwiQm90dG9tIjowLjB9LCJDb25uZWN0b3JTdHlsZSI6eyIkaWQiOiIxMjk2IiwiTGluZUNvbG9yIjp7IiRpZCI6IjEyOTciLCIkdHlwZSI6Ik5MUkUuQ29tbW9uLkRvbS5Tb2xpZENvbG9yQnJ1c2gsIE5MUkUuQ29tbW9uIiwiQ29sb3IiOnsiJGlkIjoiMTI5OCIsIkEiOjI1NSwiUiI6MTY1LCJHIjoxNjUsIkIiOjE2NX19LCJMaW5lV2VpZ2h0IjoxLjAsIkxpbmVUeXBlIjowLCJQYXJlbnRTdHlsZSI6bnVsbH0sIklzQmVsb3dUaW1lYmFuZCI6dHJ1ZSwiUG9zaXRpb25PblRhc2siOjMsIkhpZGVEYXRlIjpmYWxzZSwiU2hhcGVTaXplIjoxLCJTcGFjaW5nIjoxLjAsIlBhZGRpbmciOnsiJHJlZiI6IjQxIn0sIlNoYXBlU3R5bGUiOnsiJGlkIjoiMTI5OSIsIk1hcmdpbiI6eyIkcmVmIjoiNDMifSwiUGFkZGluZyI6eyIkcmVmIjoiNDQifSwiQmFja2dyb3VuZCI6eyIkaWQiOiIxMzAwIiwiQ29sb3IiOnsiJGlkIjoiMTMwMSIsIkEiOjI1NSwiUiI6OTMsIkciOjExNSwiQiI6MTU0fX0sIklzVmlzaWJsZSI6dHJ1ZSwiV2lkdGgiOjE4LjAsIkhlaWdodCI6MjAuMCwiQm9yZGVyU3R5bGUiOnsiJGlkIjoiMTMwMiIsIkxpbmVDb2xvciI6eyIkaWQiOiIxMzAzIiwiJHR5cGUiOiJOTFJFLkNvbW1vbi5Eb20uU29saWRDb2xvckJydXNoLCBOTFJFLkNvbW1vbiIsIkNvbG9yIjp7IiRpZCI6IjEzMDQiLCJBIjoyNTUsIlIiOjIyMiwiRyI6MjI3LCJCIjoyMzV9fSwiTGluZVdlaWdodCI6MS4zMzMzMzMzNywiTGluZVR5cGUiOjAsIlBhcmVudFN0eWxlIjpudWxsfSwiUGFyZW50U3R5bGUiOm51bGx9LCJUaXRsZVN0eWxlIjp7IiRpZCI6IjEzMDUiLCJGb250U2V0dGluZ3MiOnsiJGlkIjoiMTMwNiIsIkZvbnRTaXplIjoxMCwiRm9udE5hbWUiOiJDYWxpYnJpIiwiSXNCb2xkIjp0cnVlLCJJc0l0YWxpYyI6ZmFsc2UsIklzVW5kZXJsaW5lZCI6ZmFsc2UsIlBhcmVudFN0eWxlIjpudWxsfSwiQXV0b1NpemUiOjAsIkZvcmVncm91bmQiOnsiJGlkIjoiMTMwNyIsIkNvbG9yIjp7IiRpZCI6IjEzMD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MwOSIsIkNvbG9yIjp7IiRpZCI6IjEzMTAiLCJBIjowLCJSIjoyNTUsIkciOjI1NSwiQiI6MjU1fX0sIklzVmlzaWJsZSI6dHJ1ZSwiV2lkdGgiOjAuMCwiSGVpZ2h0IjowLjAsIkJvcmRlclN0eWxlIjp7IiRpZCI6IjEzMTEiLCJMaW5lQ29sb3IiOm51bGwsIkxpbmVXZWlnaHQiOjAuMCwiTGluZVR5cGUiOjAsIlBhcmVudFN0eWxlIjpudWxsfSwiUGFyZW50U3R5bGUiOm51bGx9LCJEYXRlU3R5bGUiOnsiJGlkIjoiMTMxMiIsIkZvbnRTZXR0aW5ncyI6eyIkaWQiOiIxMzEzIiwiRm9udFNpemUiOjksIkZvbnROYW1lIjoiQ2FsaWJyaSIsIklzQm9sZCI6ZmFsc2UsIklzSXRhbGljIjpmYWxzZSwiSXNVbmRlcmxpbmVkIjpmYWxzZSwiUGFyZW50U3R5bGUiOm51bGx9LCJBdXRvU2l6ZSI6MCwiRm9yZWdyb3VuZCI6eyIkaWQiOiIxMzE0IiwiQ29sb3IiOnsiJGlkIjoiMTM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MTMxNiIsIkNvbG9yIjp7IiRpZCI6IjEzMTciLCJBIjowLCJSIjoyNTUsIkciOjI1NSwiQiI6MjU1fX0sIklzVmlzaWJsZSI6ZmFsc2UsIldpZHRoIjowLjAsIkhlaWdodCI6MC4wLCJCb3JkZXJTdHlsZSI6eyIkaWQiOiIxMzE4IiwiTGluZUNvbG9yIjpudWxsLCJMaW5lV2VpZ2h0IjowLjAsIkxpbmVUeXBlIjowLCJQYXJlbnRTdHlsZSI6bnVsbH0sIlBhcmVudFN0eWxlIjpudWxsfSwiRGF0ZUZvcm1hdCI6eyIkcmVmIjoiNjgifSwiV2Vla051bWJlcmluZyI6eyIkaWQiOiIxMzE5IiwiRm9ybWF0IjowLCJJc1Zpc2libGUiOmZhbHNlLCJMYXN0S25vd25WaXNpYmlsaXR5U3RhdGUiOmZhbHNlfSwiSXNWaXNpYmxlIjp0cnVlLCJQYXJlbnRTdHlsZSI6bnVsbH0sIkluZGV4IjozMSwiUGVyY2VudGFnZUNvbXBsZXRlIjpudWxsLCJQb3NpdGlvbiI6eyJSYXRpbyI6MC4wLCJJc0N1c3RvbSI6ZmFsc2V9LCJEYXRlRm9ybWF0Ijp7IiRyZWYiOiI2OCJ9LCJXZWVrTnVtYmVyaW5nIjp7IiRpZCI6IjEzMjAiLCJGb3JtYXQiOjAsIklzVmlzaWJsZSI6ZmFsc2UsIkxhc3RLbm93blZpc2liaWxpdHlTdGF0ZSI6ZmFsc2V9LCJSZWxhdGVkVGFza0lkIjoiYjI5MDNiMzEtNTIzNS00MGE3LTg4Y2MtMjJjOWExNDI0OTM0IiwiSWQiOiI3MmI1NmI2YS1jNWQ3LTQyYmUtOGE5YS0xODA0ZGU2MDc4NjUiLCJJbXBvcnRJZCI6IiIsIlRpdGxlIjoiTXRnIDUiLCJOb3RlIjpudWxsLCJIeXBlcmxpbmsiOnsiJGlkIjoiMTMyMSIsIkFkZHJlc3MiOiIiLCJTdWJBZGRyZXNzIjoiIn0sIklzQ2hhbmdlZCI6ZmFsc2UsIklzTmV3IjpmYWxzZX1dLCJUYXNrRGVmaW5pdGlvbiI6eyIkaWQiOiIxMzIyIiwiR3JvdXBOYW1lIjpudWxsLCJTdGFydERhdGUiOiIyMDIzLTA0LTExVDAwOjAwOjAwIiwiRW5kRGF0ZSI6IjIwMjMtMDQtMjVUMjM6NTk6MDAiLCJQZXJjZW50YWdlQ29tcGxldGUiOm51bGwsIlN0eWxlIjp7IiRpZCI6IjEzMjMiLCJTaGFwZSI6MCwiU2hhcGVUaGlja25lc3MiOjAsIkR1cmF0aW9uRm9ybWF0IjowLCJJbmNsdWRlTm9uV29ya2luZ0RheXNJbkR1cmF0aW9uIjpmYWxzZSwiUGVyY2VudGFnZUNvbXBsZXRlU3R5bGUiOnsiJGlkIjoiMTMyNCIsIkZvbnRTZXR0aW5ncyI6eyIkaWQiOiIxMzI1IiwiRm9udFNpemUiOjksIkZvbnROYW1lIjoiQ2FsaWJyaSIsIklzQm9sZCI6ZmFsc2UsIklzSXRhbGljIjpmYWxzZSwiSXNVbmRlcmxpbmVkIjpmYWxzZSwiUGFyZW50U3R5bGUiOm51bGx9LCJBdXRvU2l6ZSI6MCwiRm9yZWdyb3VuZCI6eyIkaWQiOiIxMzI2IiwiQ29sb3IiOnsiJGlkIjoiMTMy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I4IiwiVG9wIjowLjAsIkxlZnQiOjAuMCwiUmlnaHQiOjAuMCwiQm90dG9tIjowLjB9LCJQYWRkaW5nIjp7IiRpZCI6IjEzMjkiLCJUb3AiOjAuMCwiTGVmdCI6MC4wLCJSaWdodCI6MC4wLCJCb3R0b20iOjAuMH0sIkJhY2tncm91bmQiOnsiJGlkIjoiMTMzMCIsIkNvbG9yIjp7IiRpZCI6IjEzMzEiLCJBIjo4OSwiUiI6MCwiRyI6MCwiQiI6MH19LCJJc1Zpc2libGUiOnRydWUsIldpZHRoIjowLjAsIkhlaWdodCI6MC4wLCJCb3JkZXJTdHlsZSI6eyIkaWQiOiIxMzMyIiwiTGluZUNvbG9yIjpudWxsLCJMaW5lV2VpZ2h0IjowLjAsIkxpbmVUeXBlIjowLCJQYXJlbnRTdHlsZSI6bnVsbH0sIlBhcmVudFN0eWxlIjpudWxsfSwiRHVyYXRpb25TdHlsZSI6eyIkaWQiOiIxMzMzIiwiRm9udFNldHRpbmdzIjp7IiRpZCI6IjEzMzQiLCJGb250U2l6ZSI6MTAsIkZvbnROYW1lIjoiQ2FsaWJyaSIsIklzQm9sZCI6ZmFsc2UsIklzSXRhbGljIjpmYWxzZSwiSXNVbmRlcmxpbmVkIjpmYWxzZSwiUGFyZW50U3R5bGUiOm51bGx9LCJBdXRvU2l6ZSI6MCwiRm9yZWdyb3VuZCI6eyIkaWQiOiIxMzM1IiwiQ29sb3IiOnsiJGlkIjoiMTM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zciLCJUb3AiOjAuMCwiTGVmdCI6MC4wLCJSaWdodCI6MC4wLCJCb3R0b20iOjAuMH0sIlBhZGRpbmciOnsiJGlkIjoiMTMzOCIsIlRvcCI6MC4wLCJMZWZ0IjowLjAsIlJpZ2h0IjowLjAsIkJvdHRvbSI6MC4wfSwiQmFja2dyb3VuZCI6eyIkaWQiOiIxMzM5IiwiQ29sb3IiOnsiJGlkIjoiMTM0MCIsIkEiOjg5LCJSIjowLCJHIjowLCJCIjowfX0sIklzVmlzaWJsZSI6dHJ1ZSwiV2lkdGgiOjAuMCwiSGVpZ2h0IjowLjAsIkJvcmRlclN0eWxlIjp7IiRpZCI6IjEzNDEiLCJMaW5lQ29sb3IiOm51bGwsIkxpbmVXZWlnaHQiOjAuMCwiTGluZVR5cGUiOjAsIlBhcmVudFN0eWxlIjpudWxsfSwiUGFyZW50U3R5bGUiOm51bGx9LCJIb3Jpem9udGFsQ29ubmVjdG9yU3R5bGUiOnsiJGlkIjoiMTM0MiIsIkxpbmVDb2xvciI6eyIkaWQiOiIxMzQzIiwiJHR5cGUiOiJOTFJFLkNvbW1vbi5Eb20uU29saWRDb2xvckJydXNoLCBOTFJFLkNvbW1vbiIsIkNvbG9yIjp7IiRpZCI6IjEzNDQiLCJBIjoyNTUsIlIiOjIwNCwiRyI6MjA0LCJCIjoyMDR9fSwiTGluZVdlaWdodCI6MC4wLCJMaW5lVHlwZSI6MCwiUGFyZW50U3R5bGUiOm51bGx9LCJWZXJ0aWNhbENvbm5lY3RvclN0eWxlIjp7IiRpZCI6IjEzNDUiLCJMaW5lQ29sb3IiOnsiJGlkIjoiMTM0NiIsIiR0eXBlIjoiTkxSRS5Db21tb24uRG9tLlNvbGlkQ29sb3JCcnVzaCwgTkxSRS5Db21tb24iLCJDb2xvciI6eyIkaWQiOiIxMzQ3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M0OCIsIk1hcmdpbiI6eyIkaWQiOiIxMzQ5IiwiVG9wIjowLjAsIkxlZnQiOjQuMCwiUmlnaHQiOjQuMCwiQm90dG9tIjowLjB9LCJQYWRkaW5nIjp7IiRpZCI6IjEzNTAiLCJUb3AiOjAuMCwiTGVmdCI6MC4wLCJSaWdodCI6MC4wLCJCb3R0b20iOjAuMH0sIkJhY2tncm91bmQiOnsiJGlkIjoiMTM1MSIsIkNvbG9yIjp7IiRpZCI6IjEzNTIiLCJBIjoyNTUsIlIiOjkzLCJHIjoxMTUsIkIiOjE1NH19LCJJc1Zpc2libGUiOnRydWUsIldpZHRoIjoxODEuMCwiSGVpZ2h0IjoxMC4wLCJCb3JkZXJTdHlsZSI6eyIkaWQiOiIxMzUzIiwiTGluZUNvbG9yIjp7IiRpZCI6IjEzNTQiLCIkdHlwZSI6Ik5MUkUuQ29tbW9uLkRvbS5Tb2xpZENvbG9yQnJ1c2gsIE5MUkUuQ29tbW9uIiwiQ29sb3IiOnsiJGlkIjoiMTM1NSIsIkEiOjI1NSwiUiI6MjU1LCJHIjowLCJCIjowfX0sIkxpbmVXZWlnaHQiOjAuMCwiTGluZVR5cGUiOjAsIlBhcmVudFN0eWxlIjpudWxsfSwiUGFyZW50U3R5bGUiOm51bGx9LCJUaXRsZVN0eWxlIjp7IiRpZCI6IjEzNTYiLCJGb250U2V0dGluZ3MiOnsiJGlkIjoiMTM1NyIsIkZvbnRTaXplIjoxMCwiRm9udE5hbWUiOiJDYWxpYnJpIiwiSXNCb2xkIjp0cnVlLCJJc0l0YWxpYyI6ZmFsc2UsIklzVW5kZXJsaW5lZCI6ZmFsc2UsIlBhcmVudFN0eWxlIjpudWxsfSwiQXV0b1NpemUiOjAsIkZvcmVncm91bmQiOnsiJGlkIjoiMTM1OCIsIkNvbG9yIjp7IiRpZCI6IjEzNT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2MCIsIlRvcCI6MC4wLCJMZWZ0IjowLjAsIlJpZ2h0IjowLjAsIkJvdHRvbSI6MC4wfSwiUGFkZGluZyI6eyIkaWQiOiIxMzYxIiwiVG9wIjowLjAsIkxlZnQiOjAuMCwiUmlnaHQiOjAuMCwiQm90dG9tIjowLjB9LCJCYWNrZ3JvdW5kIjp7IiRpZCI6IjEzNjIiLCJDb2xvciI6eyIkaWQiOiIxMzYzIiwiQSI6MCwiUiI6MjU1LCJHIjoyNTUsIkIiOjI1NX19LCJJc1Zpc2libGUiOnRydWUsIldpZHRoIjowLjAsIkhlaWdodCI6MC4wLCJCb3JkZXJTdHlsZSI6eyIkaWQiOiIxMzY0IiwiTGluZUNvbG9yIjpudWxsLCJMaW5lV2VpZ2h0IjowLjAsIkxpbmVUeXBlIjowLCJQYXJlbnRTdHlsZSI6bnVsbH0sIlBhcmVudFN0eWxlIjpudWxsfSwiRGF0ZVN0eWxlIjp7IiRpZCI6IjEzNjUiLCJGb250U2V0dGluZ3MiOnsiJGlkIjoiMTM2NiIsIkZvbnRTaXplIjo5LCJGb250TmFtZSI6IkNhbGlicmkiLCJJc0JvbGQiOmZhbHNlLCJJc0l0YWxpYyI6ZmFsc2UsIklzVW5kZXJsaW5lZCI6ZmFsc2UsIlBhcmVudFN0eWxlIjpudWxsfSwiQXV0b1NpemUiOjAsIkZvcmVncm91bmQiOnsiJGlkIjoiMTM2NyIsIkNvbG9yIjp7IiRpZCI6IjEzN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jkiLCJUb3AiOjAuMCwiTGVmdCI6MC4wLCJSaWdodCI6MC4wLCJCb3R0b20iOjAuMH0sIlBhZGRpbmciOnsiJGlkIjoiMTM3MCIsIlRvcCI6MC4wLCJMZWZ0IjowLjAsIlJpZ2h0IjowLjAsIkJvdHRvbSI6MC4wfSwiQmFja2dyb3VuZCI6eyIkaWQiOiIxMzcxIiwiQ29sb3IiOnsiJGlkIjoiMTM3MiIsIkEiOjg5LCJSIjowLCJHIjowLCJCIjowfX0sIklzVmlzaWJsZSI6dHJ1ZSwiV2lkdGgiOjAuMCwiSGVpZ2h0IjowLjAsIkJvcmRlclN0eWxlIjp7IiRpZCI6IjEzNzMiLCJMaW5lQ29sb3IiOm51bGwsIkxpbmVXZWlnaHQiOjAuMCwiTGluZVR5cGUiOjAsIlBhcmVudFN0eWxlIjpudWxsfSwiUGFyZW50U3R5bGUiOm51bGx9LCJEYXRlRm9ybWF0Ijp7IiRpZCI6IjEz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c1IiwiRGF0ZVBhcnRJc1Zpc2libGUiOmZhbHNlLCJUaW1lUGFydElzVmlzaWJsZSI6ZmFsc2V9fSwiV2Vla051bWJlcmluZyI6eyIkaWQiOiIxMzc2IiwiRm9ybWF0IjowLCJJc1Zpc2libGUiOmZhbHNlLCJMYXN0S25vd25WaXNpYmlsaXR5U3RhdGUiOmZhbHNlfSwiSXNWaXNpYmxlIjp0cnVlLCJQYXJlbnRTdHlsZSI6bnVsbH0sIkluZGV4IjoxLCJTbWFydER1cmF0aW9uQWN0aXZhdGVkIjpmYWxzZSwiRGF0ZUZvcm1hdCI6eyIkcmVmIjoiMTM3NCJ9LCJXZWVrTnVtYmVyaW5nIjp7IiRpZCI6IjEzNzciLCJGb3JtYXQiOjAsIklzVmlzaWJsZSI6ZmFsc2UsIkxhc3RLbm93blZpc2liaWxpdHlTdGF0ZSI6ZmFsc2V9LCJJZCI6ImIyOTAzYjMxLTUyMzUtNDBhNy04OGNjLTIyYzlhMTQyNDkzNCIsIkltcG9ydElkIjoiMjEiLCJUaXRsZSI6IlNwcmludCAyIFN0YW5kLXVwcyAoZXZlcnkgb3RoZXIgZGF5KSIsIk5vdGUiOm51bGwsIkh5cGVybGluayI6eyIkaWQiOiIxMzc4IiwiQWRkcmVzcyI6bnVsbCwiU3ViQWRkcmVzcyI6bnVsbH0sIklzQ2hhbmdlZCI6ZmFsc2UsIklzTmV3IjpmYWxzZX19XSwiX21pbGVzdG9uZXMiOltdLCJJZCI6IjAwMDAwMDAwLTAwMDAtMDAwMC0wMDAwLTAwMDAwMDAwMDAwMCIsIklzU2luZ2xlSXRlbVJvdyI6dHJ1ZX1dLCJJbmRleCI6OCwiSWQiOiJkMjM5NmZmMy02ZmM5LTRkNWYtYTY4OC1mOTFhODgwZTgyMmYiLCJIZWFkZXJUZXh0IjoiUGxhbm5pbmcgOSIsIklzRGVmYXVsdCI6ZmFsc2UsIlN0eWxlIjp7IiRpZCI6IjEzNzkiLCJIZWFkZXJTdHlsZSI6eyIkaWQiOiIxMzgwIiwiVGV4dFN0eWxlIjp7IiRpZCI6IjEzODEiLCJGb250U2V0dGluZ3MiOnsiJGlkIjoiMTM4MiIsIkZvbnRTaXplIjoxMSwiRm9udE5hbWUiOiJDYWxpYnJpIiwiSXNCb2xkIjpmYWxzZSwiSXNJdGFsaWMiOmZhbHNlLCJJc1VuZGVybGluZWQiOmZhbHNlLCJQYXJlbnRTdHlsZSI6bnVsbH0sIkF1dG9TaXplIjoyLCJGb3JlZ3JvdW5kIjp7IiRpZCI6IjEzODMiLCJDb2xvciI6eyIkaWQiOiIxMzg0IiwiQSI6MjU1LCJSIjowLCJHIjowLCJCIjowfX0sIk1heFdpZHRoIjo1Mi4zNjczMDYyMDE1NTAxNzgsIk1heEhlaWdodCI6MC4wLCJTbWFydEZvcmVncm91bmRJc0FjdGl2ZSI6ZmFsc2UsIkhvcml6b250YWxBbGlnbm1lbnQiOjAsIlZlcnRpY2FsQWxpZ25tZW50IjowLCJTbWFydEZvcmVncm91bmQiOm51bGwsIkJhY2tncm91bmRGaWxsVHlwZSI6MCwiTWFyZ2luIjp7IiRpZCI6IjEzODUiLCJUb3AiOjAuMCwiTGVmdCI6MC4wLCJSaWdodCI6MC4wLCJCb3R0b20iOjAuMH0sIlBhZGRpbmciOnsiJGlkIjoiMTM4NiIsIlRvcCI6MC4wLCJMZWZ0IjowLjAsIlJpZ2h0IjowLjAsIkJvdHRvbSI6MC4wfSwiQmFja2dyb3VuZCI6bnVsbCwiSXNWaXNpYmxlIjp0cnVlLCJXaWR0aCI6MC4wLCJIZWlnaHQiOjAuMCwiQm9yZGVyU3R5bGUiOm51bGwsIlBhcmVudFN0eWxlIjpudWxsfSwiUmVjdGFuZ2xlU3R5bGUiOnsiJGlkIjoiMTM4NyIsIk1hcmdpbiI6eyIkaWQiOiIxMzg4IiwiVG9wIjowLjAsIkxlZnQiOjAuMCwiUmlnaHQiOjAuMCwiQm90dG9tIjowLjB9LCJQYWRkaW5nIjp7IiRpZCI6IjEzODkiLCJUb3AiOjAuMCwiTGVmdCI6MC4wLCJSaWdodCI6MC4wLCJCb3R0b20iOjAuMH0sIkJhY2tncm91bmQiOnsiJGlkIjoiMTM5MCIsIkNvbG9yIjp7IiRpZCI6IjEzOTEiLCJBIjo2MywiUiI6OTMsIkciOjExNSwiQiI6MTU0fX0sIklzVmlzaWJsZSI6dHJ1ZSwiV2lkdGgiOjAuMCwiSGVpZ2h0IjowLjAsIkJvcmRlclN0eWxlIjp7IiRpZCI6IjEzOTIiLCJMaW5lQ29sb3IiOnsiJGlkIjoiMTM5MyIsIiR0eXBlIjoiTkxSRS5Db21tb24uRG9tLlNvbGlkQ29sb3JCcnVzaCwgTkxSRS5Db21tb24iLCJDb2xvciI6eyIkaWQiOiIxMzk0IiwiQSI6MjU1LCJSIjoxMjYsIkciOjk1LCJCIjoxNDV9fSwiTGluZVdlaWdodCI6MC4wLCJMaW5lVHlwZSI6MCwiUGFyZW50U3R5bGUiOm51bGx9LCJQYXJlbnRTdHlsZSI6bnVsbH0sIk1hcmdpbiI6eyIkaWQiOiIxMzk1IiwiVG9wIjowLjAsIkxlZnQiOjAuMCwiUmlnaHQiOjAuMCwiQm90dG9tIjowLjB9LCJQYWRkaW5nIjp7IiRpZCI6IjEzOTYiLCJUb3AiOjAuMCwiTGVmdCI6MC4wLCJSaWdodCI6MC4wLCJCb3R0b20iOjAuMH0sIkJhY2tncm91bmQiOm51bGwsIklzVmlzaWJsZSI6dHJ1ZSwiV2lkdGgiOjAuMCwiSGVpZ2h0IjowLjAsIkJvcmRlclN0eWxlIjpudWxsLCJQYXJlbnRTdHlsZSI6bnVsbH0sIkJhY2tncm91bmRTdHlsZSI6eyIkaWQiOiIxMzk3IiwiTWFyZ2luIjp7IiRpZCI6IjEzOTgiLCJUb3AiOjAuMCwiTGVmdCI6MC4wLCJSaWdodCI6MC4wLCJCb3R0b20iOjAuMH0sIlBhZGRpbmciOnsiJGlkIjoiMTM5OSIsIlRvcCI6MC4wLCJMZWZ0IjowLjAsIlJpZ2h0IjowLjAsIkJvdHRvbSI6MC4wfSwiQmFja2dyb3VuZCI6eyIkaWQiOiIxNDAwIiwiQ29sb3IiOnsiJGlkIjoiMTQwMSIsIkEiOjUxLCJSIjo5MywiRyI6MTE1LCJCIjoxNTR9fSwiSXNWaXNpYmxlIjp0cnVlLCJXaWR0aCI6MC4wLCJIZWlnaHQiOjAuMCwiQm9yZGVyU3R5bGUiOnsiJGlkIjoiMTQwMiIsIkxpbmVDb2xvciI6eyIkaWQiOiIxNDAzIiwiJHR5cGUiOiJOTFJFLkNvbW1vbi5Eb20uU29saWRDb2xvckJydXNoLCBOTFJFLkNvbW1vbiIsIkNvbG9yIjp7IiRpZCI6IjE0MDQiLCJBIjoyNTUsIlIiOjI1NSwiRyI6MCwiQiI6MH19LCJMaW5lV2VpZ2h0IjowLjAsIkxpbmVUeXBlIjowLCJQYXJlbnRTdHlsZSI6bnVsbH0sIlBhcmVudFN0eWxlIjpudWxsfSwiTWFyZ2luIjp7IiRpZCI6IjE0MDUiLCJUb3AiOjAuMCwiTGVmdCI6MC4wLCJSaWdodCI6MC4wLCJCb3R0b20iOjAuMH0sIlBhZGRpbmciOnsiJGlkIjoiMTQwNiIsIlRvcCI6MC4wLCJMZWZ0IjowLjAsIlJpZ2h0IjowLjAsIkJvdHRvbSI6MC4wfSwiSXNWaXNpYmxlIjp0cnVlLCJXaWR0aCI6MC4wLCJIZWlnaHQiOjAuMCwiQm9yZGVyU3R5bGUiOm51bGwsIlBhcmVudFN0eWxlIjpudWxsfX0seyIkaWQiOiIxNDA3IiwiX3Jvd3MiOlt7IiRpZCI6IjE0MDgiLCJfdGFza3MiOltdLCJfbWlsZXN0b25lcyI6W3siJGlkIjoiMTQwOSIsIklkIjoiYWQwN2I5ZDktN2ViMS00NzEzLTg3YWMtZjI3NTUwNTM0M2RkIiwiSW5kZXgiOjIsIkdyb3VwSWQiOm51bGwsIlRpdGxlIjoiU3ByaW50IDIgUHJvZHVjdCBkZW1vIGFuZCByZXRyb3NwZWN0aXZlIiwiRGF0ZVRpbWUiOiIyMDIzLTA0LTI1VDIzOjU5OjAwIiwiUGVyY2VudGFnZUNvbXBsZXRlIjpudWxsLCJOb3RlIjpudWxsLCJTdHlsZSI6eyIkaWQiOiIxNDEwIiwiVGl0bGVQb3NpdGlvbiI6IkxlZnQiLCJEYXRlUG9zaXRpb24iOiJMZWZ0IiwiU2hhcGVUeXBlIjoxLCJTaGFwZVNpemUiOjEsIlNwYWNpbmciOjUsIlNoYXBlU3R5bGUiOnsiJGlkIjoiMTQxMSIsIk1hcmdpbiI6eyIkcmVmIjoiNDMifSwiUGFkZGluZyI6eyIkcmVmIjoiNDQifSwiQmFja2dyb3VuZCI6eyIkaWQiOiIxNDEyIiwiQ29sb3IiOnsiJGlkIjoiMTQxMyIsIkEiOjI1NSwiUiI6OTMsIkciOjExNSwiQiI6MTU0fX0sIklzVmlzaWJsZSI6dHJ1ZSwiV2lkdGgiOjE4LjAsIkhlaWdodCI6MjAuMCwiQm9yZGVyU3R5bGUiOnsiJGlkIjoiMTQxNCIsIkxpbmVDb2xvciI6eyIkaWQiOiIxNDE1IiwiJHR5cGUiOiJOTFJFLkNvbW1vbi5Eb20uU29saWRDb2xvckJydXNoLCBOTFJFLkNvbW1vbiIsIkNvbG9yIjp7IiRpZCI6IjE0MTYiLCJBIjoyNTUsIlIiOjEyNiwiRyI6OTUsIkIiOjE0NX19LCJMaW5lV2VpZ2h0IjowLjAsIkxpbmVUeXBlIjowLCJQYXJlbnRTdHlsZSI6bnVsbH0sIlBhcmVudFN0eWxlIjpudWxsfSwiVGl0bGVTdHlsZSI6eyIkaWQiOiIxNDE3IiwiRm9udFNldHRpbmdzIjp7IiRpZCI6IjE0MTgiLCJGb250U2l6ZSI6MTAsIkZvbnROYW1lIjoiQ2FsaWJyaSIsIklzQm9sZCI6dHJ1ZSwiSXNJdGFsaWMiOmZhbHNlLCJJc1VuZGVybGluZWQiOmZhbHNlLCJQYXJlbnRTdHlsZSI6bnVsbH0sIkF1dG9TaXplIjowLCJGb3JlZ3JvdW5kIjp7IiRpZCI6IjE0MTkiLCJDb2xvciI6eyIkaWQiOiIxNDI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CJ9LCJQYWRkaW5nIjp7IiRyZWYiOiI1NSJ9LCJCYWNrZ3JvdW5kIjp7IiRpZCI6IjE0MjEiLCJDb2xvciI6eyIkaWQiOiIxNDIyIiwiQSI6MCwiUiI6MjU1LCJHIjoyNTUsIkIiOjI1NX19LCJJc1Zpc2libGUiOnRydWUsIldpZHRoIjowLjAsIkhlaWdodCI6MC4wLCJCb3JkZXJTdHlsZSI6bnVsbCwiUGFyZW50U3R5bGUiOm51bGx9LCJEYXRlU3R5bGUiOnsiJGlkIjoiMTQyMyIsIkZvbnRTZXR0aW5ncyI6eyIkaWQiOiIxNDI0IiwiRm9udFNpemUiOjksIkZvbnROYW1lIjoiQ2FsaWJyaSIsIklzQm9sZCI6ZmFsc2UsIklzSXRhbGljIjpmYWxzZSwiSXNVbmRlcmxpbmVkIjpmYWxzZSwiUGFyZW50U3R5bGUiOm51bGx9LCJBdXRvU2l6ZSI6MCwiRm9yZWdyb3VuZCI6eyIkaWQiOiIxNDI1IiwiQ29sb3IiOnsiJGlkIjoiMTQy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MTQyNyIsIkNvbG9yIjp7IiRpZCI6IjE0MjgiLCJBIjowLCJSIjoyNTUsIkciOjI1NSwiQiI6MjU1fX0sIklzVmlzaWJsZSI6ZmFsc2UsIldpZHRoIjowLjAsIkhlaWdodCI6MC4wLCJCb3JkZXJTdHlsZSI6bnVsbCwiUGFyZW50U3R5bGUiOm51bGx9LCJEYXRlRm9ybWF0Ijp7IiRyZWYiOiI2OCJ9LCJXZWVrTnVtYmVyaW5nIjp7IiRpZCI6IjE0Mjk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ksIklkIjoiZGEzMTE4MmYtY2JkOS00MDA0LWE1Y2ItNWQ1OTFmOTAyZDE2IiwiSGVhZGVyVGV4dCI6IlBsYW5uaW5nIDEwIiwiSXNEZWZhdWx0IjpmYWxzZSwiU3R5bGUiOnsiJGlkIjoiMTQzMCIsIkhlYWRlclN0eWxlIjp7IiRpZCI6IjE0MzEiLCJUZXh0U3R5bGUiOnsiJGlkIjoiMTQzMiIsIkZvbnRTZXR0aW5ncyI6eyIkaWQiOiIxNDMzIiwiRm9udFNpemUiOjExLCJGb250TmFtZSI6IkNhbGlicmkiLCJJc0JvbGQiOmZhbHNlLCJJc0l0YWxpYyI6ZmFsc2UsIklzVW5kZXJsaW5lZCI6ZmFsc2UsIlBhcmVudFN0eWxlIjpudWxsfSwiQXV0b1NpemUiOjIsIkZvcmVncm91bmQiOnsiJGlkIjoiMTQzNCIsIkNvbG9yIjp7IiRpZCI6IjE0MzU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MTQzNiIsIlRvcCI6MC4wLCJMZWZ0IjowLjAsIlJpZ2h0IjowLjAsIkJvdHRvbSI6MC4wfSwiUGFkZGluZyI6eyIkaWQiOiIxNDM3IiwiVG9wIjowLjAsIkxlZnQiOjAuMCwiUmlnaHQiOjAuMCwiQm90dG9tIjowLjB9LCJCYWNrZ3JvdW5kIjpudWxsLCJJc1Zpc2libGUiOnRydWUsIldpZHRoIjowLjAsIkhlaWdodCI6MC4wLCJCb3JkZXJTdHlsZSI6bnVsbCwiUGFyZW50U3R5bGUiOm51bGx9LCJSZWN0YW5nbGVTdHlsZSI6eyIkaWQiOiIxNDM4IiwiTWFyZ2luIjp7IiRpZCI6IjE0MzkiLCJUb3AiOjAuMCwiTGVmdCI6MC4wLCJSaWdodCI6MC4wLCJCb3R0b20iOjAuMH0sIlBhZGRpbmciOnsiJGlkIjoiMTQ0MCIsIlRvcCI6MC4wLCJMZWZ0IjowLjAsIlJpZ2h0IjowLjAsIkJvdHRvbSI6MC4wfSwiQmFja2dyb3VuZCI6eyIkaWQiOiIxNDQxIiwiQ29sb3IiOnsiJGlkIjoiMTQ0MiIsIkEiOjYzLCJSIjo5MywiRyI6MTE1LCJCIjoxNTR9fSwiSXNWaXNpYmxlIjp0cnVlLCJXaWR0aCI6MC4wLCJIZWlnaHQiOjAuMCwiQm9yZGVyU3R5bGUiOnsiJGlkIjoiMTQ0MyIsIkxpbmVDb2xvciI6eyIkaWQiOiIxNDQ0IiwiJHR5cGUiOiJOTFJFLkNvbW1vbi5Eb20uU29saWRDb2xvckJydXNoLCBOTFJFLkNvbW1vbiIsIkNvbG9yIjp7IiRpZCI6IjE0NDUiLCJBIjoyNTUsIlIiOjEyNiwiRyI6OTUsIkIiOjE0NX19LCJMaW5lV2VpZ2h0IjowLjAsIkxpbmVUeXBlIjowLCJQYXJlbnRTdHlsZSI6bnVsbH0sIlBhcmVudFN0eWxlIjpudWxsfSwiTWFyZ2luIjp7IiRpZCI6IjE0NDYiLCJUb3AiOjAuMCwiTGVmdCI6MC4wLCJSaWdodCI6MC4wLCJCb3R0b20iOjAuMH0sIlBhZGRpbmciOnsiJGlkIjoiMTQ0NyIsIlRvcCI6MC4wLCJMZWZ0IjowLjAsIlJpZ2h0IjowLjAsIkJvdHRvbSI6MC4wfSwiQmFja2dyb3VuZCI6bnVsbCwiSXNWaXNpYmxlIjp0cnVlLCJXaWR0aCI6MC4wLCJIZWlnaHQiOjAuMCwiQm9yZGVyU3R5bGUiOm51bGwsIlBhcmVudFN0eWxlIjpudWxsfSwiQmFja2dyb3VuZFN0eWxlIjp7IiRpZCI6IjE0NDgiLCJNYXJnaW4iOnsiJGlkIjoiMTQ0OSIsIlRvcCI6MC4wLCJMZWZ0IjowLjAsIlJpZ2h0IjowLjAsIkJvdHRvbSI6MC4wfSwiUGFkZGluZyI6eyIkaWQiOiIxNDUwIiwiVG9wIjowLjAsIkxlZnQiOjAuMCwiUmlnaHQiOjAuMCwiQm90dG9tIjowLjB9LCJCYWNrZ3JvdW5kIjp7IiRpZCI6IjE0NTEiLCJDb2xvciI6eyIkaWQiOiIxNDUyIiwiQSI6NTEsIlIiOjkzLCJHIjoxMTUsIkIiOjE1NH19LCJJc1Zpc2libGUiOnRydWUsIldpZHRoIjowLjAsIkhlaWdodCI6MC4wLCJCb3JkZXJTdHlsZSI6eyIkaWQiOiIxNDUzIiwiTGluZUNvbG9yIjp7IiRpZCI6IjE0NTQiLCIkdHlwZSI6Ik5MUkUuQ29tbW9uLkRvbS5Tb2xpZENvbG9yQnJ1c2gsIE5MUkUuQ29tbW9uIiwiQ29sb3IiOnsiJGlkIjoiMTQ1NSIsIkEiOjI1NSwiUiI6MjU1LCJHIjowLCJCIjowfX0sIkxpbmVXZWlnaHQiOjAuMCwiTGluZVR5cGUiOjAsIlBhcmVudFN0eWxlIjpudWxsfSwiUGFyZW50U3R5bGUiOm51bGx9LCJNYXJnaW4iOnsiJGlkIjoiMTQ1NiIsIlRvcCI6MC4wLCJMZWZ0IjowLjAsIlJpZ2h0IjowLjAsIkJvdHRvbSI6MC4wfSwiUGFkZGluZyI6eyIkaWQiOiIxNDU3IiwiVG9wIjowLjAsIkxlZnQiOjAuMCwiUmlnaHQiOjAuMCwiQm90dG9tIjowLjB9LCJJc1Zpc2libGUiOnRydWUsIldpZHRoIjowLjAsIkhlaWdodCI6MC4wLCJCb3JkZXJTdHlsZSI6bnVsbCwiUGFyZW50U3R5bGUiOm51bGx9fSx7IiRpZCI6IjE0NTgiLCJfcm93cyI6W3siJGlkIjoiMTQ1OSIsIl90YXNrcyI6W3siJGlkIjoiMTQ2MCIsIl9hdHRhY2hlZE1pbGVzdG9uZXMiOltdLCJUYXNrRGVmaW5pdGlvbiI6eyIkaWQiOiIxNDYxIiwiR3JvdXBOYW1lIjpudWxsLCJTdGFydERhdGUiOiIyMDIzLTA0LTI2VDAwOjAwOjAwIiwiRW5kRGF0ZSI6IjIwMjMtMDQtMjlUMjM6NTk6MDAiLCJQZXJjZW50YWdlQ29tcGxldGUiOm51bGwsIlN0eWxlIjp7IiRpZCI6IjE0NjIiLCJTaGFwZSI6MCwiU2hhcGVUaGlja25lc3MiOjAsIkR1cmF0aW9uRm9ybWF0IjowLCJJbmNsdWRlTm9uV29ya2luZ0RheXNJbkR1cmF0aW9uIjpmYWxzZSwiUGVyY2VudGFnZUNvbXBsZXRlU3R5bGUiOnsiJGlkIjoiMTQ2MyIsIkZvbnRTZXR0aW5ncyI6eyIkaWQiOiIxNDY0IiwiRm9udFNpemUiOjksIkZvbnROYW1lIjoiQ2FsaWJyaSIsIklzQm9sZCI6ZmFsc2UsIklzSXRhbGljIjpmYWxzZSwiSXNVbmRlcmxpbmVkIjpmYWxzZSwiUGFyZW50U3R5bGUiOm51bGx9LCJBdXRvU2l6ZSI6MCwiRm9yZWdyb3VuZCI6eyIkaWQiOiIxNDY1IiwiQ29sb3IiOnsiJGlkIjoiMTQ2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DY3IiwiVG9wIjowLjAsIkxlZnQiOjAuMCwiUmlnaHQiOjAuMCwiQm90dG9tIjowLjB9LCJQYWRkaW5nIjp7IiRpZCI6IjE0NjgiLCJUb3AiOjAuMCwiTGVmdCI6MC4wLCJSaWdodCI6MC4wLCJCb3R0b20iOjAuMH0sIkJhY2tncm91bmQiOnsiJGlkIjoiMTQ2OSIsIkNvbG9yIjp7IiRpZCI6IjE0NzAiLCJBIjo4OSwiUiI6MCwiRyI6MCwiQiI6MH19LCJJc1Zpc2libGUiOnRydWUsIldpZHRoIjowLjAsIkhlaWdodCI6MC4wLCJCb3JkZXJTdHlsZSI6eyIkaWQiOiIxNDcxIiwiTGluZUNvbG9yIjpudWxsLCJMaW5lV2VpZ2h0IjowLjAsIkxpbmVUeXBlIjowLCJQYXJlbnRTdHlsZSI6bnVsbH0sIlBhcmVudFN0eWxlIjpudWxsfSwiRHVyYXRpb25TdHlsZSI6eyIkaWQiOiIxNDcyIiwiRm9udFNldHRpbmdzIjp7IiRpZCI6IjE0NzMiLCJGb250U2l6ZSI6MTAsIkZvbnROYW1lIjoiQ2FsaWJyaSIsIklzQm9sZCI6ZmFsc2UsIklzSXRhbGljIjpmYWxzZSwiSXNVbmRlcmxpbmVkIjpmYWxzZSwiUGFyZW50U3R5bGUiOm51bGx9LCJBdXRvU2l6ZSI6MCwiRm9yZWdyb3VuZCI6eyIkaWQiOiIxNDc0IiwiQ29sb3IiOnsiJGlkIjoiMTQ3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zYiLCJUb3AiOjAuMCwiTGVmdCI6MC4wLCJSaWdodCI6MC4wLCJCb3R0b20iOjAuMH0sIlBhZGRpbmciOnsiJGlkIjoiMTQ3NyIsIlRvcCI6MC4wLCJMZWZ0IjowLjAsIlJpZ2h0IjowLjAsIkJvdHRvbSI6MC4wfSwiQmFja2dyb3VuZCI6eyIkaWQiOiIxNDc4IiwiQ29sb3IiOnsiJGlkIjoiMTQ3OSIsIkEiOjg5LCJSIjowLCJHIjowLCJCIjowfX0sIklzVmlzaWJsZSI6dHJ1ZSwiV2lkdGgiOjAuMCwiSGVpZ2h0IjowLjAsIkJvcmRlclN0eWxlIjp7IiRpZCI6IjE0ODAiLCJMaW5lQ29sb3IiOm51bGwsIkxpbmVXZWlnaHQiOjAuMCwiTGluZVR5cGUiOjAsIlBhcmVudFN0eWxlIjpudWxsfSwiUGFyZW50U3R5bGUiOm51bGx9LCJIb3Jpem9udGFsQ29ubmVjdG9yU3R5bGUiOnsiJGlkIjoiMTQ4MSIsIkxpbmVDb2xvciI6eyIkaWQiOiIxNDgyIiwiJHR5cGUiOiJOTFJFLkNvbW1vbi5Eb20uU29saWRDb2xvckJydXNoLCBOTFJFLkNvbW1vbiIsIkNvbG9yIjp7IiRpZCI6IjE0ODMiLCJBIjoyNTUsIlIiOjIwNCwiRyI6MjA0LCJCIjoyMDR9fSwiTGluZVdlaWdodCI6MC4wLCJMaW5lVHlwZSI6MCwiUGFyZW50U3R5bGUiOm51bGx9LCJWZXJ0aWNhbENvbm5lY3RvclN0eWxlIjp7IiRpZCI6IjE0ODQiLCJMaW5lQ29sb3IiOnsiJGlkIjoiMTQ4NSIsIiR0eXBlIjoiTkxSRS5Db21tb24uRG9tLlNvbGlkQ29sb3JCcnVzaCwgTkxSRS5Db21tb24iLCJDb2xvciI6eyIkaWQiOiIxNDg2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Q4NyIsIk1hcmdpbiI6eyIkaWQiOiIxNDg4IiwiVG9wIjowLjAsIkxlZnQiOjQuMCwiUmlnaHQiOjQuMCwiQm90dG9tIjowLjB9LCJQYWRkaW5nIjp7IiRpZCI6IjE0ODkiLCJUb3AiOjAuMCwiTGVmdCI6MC4wLCJSaWdodCI6MC4wLCJCb3R0b20iOjAuMH0sIkJhY2tncm91bmQiOnsiJGlkIjoiMTQ5MCIsIkNvbG9yIjp7IiRpZCI6IjE0OTEiLCJBIjoyNTUsIlIiOjkzLCJHIjoxMTUsIkIiOjE1NH19LCJJc1Zpc2libGUiOnRydWUsIldpZHRoIjo0OS4wLCJIZWlnaHQiOjEwLjAsIkJvcmRlclN0eWxlIjp7IiRpZCI6IjE0OTIiLCJMaW5lQ29sb3IiOnsiJGlkIjoiMTQ5MyIsIiR0eXBlIjoiTkxSRS5Db21tb24uRG9tLlNvbGlkQ29sb3JCcnVzaCwgTkxSRS5Db21tb24iLCJDb2xvciI6eyIkaWQiOiIxNDk0IiwiQSI6MjU1LCJSIjoyNTUsIkciOjAsIkIiOjB9fSwiTGluZVdlaWdodCI6MC4wLCJMaW5lVHlwZSI6MCwiUGFyZW50U3R5bGUiOm51bGx9LCJQYXJlbnRTdHlsZSI6bnVsbH0sIlRpdGxlU3R5bGUiOnsiJGlkIjoiMTQ5NSIsIkZvbnRTZXR0aW5ncyI6eyIkaWQiOiIxNDk2IiwiRm9udFNpemUiOjEwLCJGb250TmFtZSI6IkNhbGlicmkiLCJJc0JvbGQiOnRydWUsIklzSXRhbGljIjpmYWxzZSwiSXNVbmRlcmxpbmVkIjpmYWxzZSwiUGFyZW50U3R5bGUiOm51bGx9LCJBdXRvU2l6ZSI6MCwiRm9yZWdyb3VuZCI6eyIkaWQiOiIxNDk3IiwiQ29sb3IiOnsiJGlkIjoiMTQ5O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NDk5IiwiVG9wIjowLjAsIkxlZnQiOjAuMCwiUmlnaHQiOjAuMCwiQm90dG9tIjowLjB9LCJQYWRkaW5nIjp7IiRpZCI6IjE1MDAiLCJUb3AiOjAuMCwiTGVmdCI6MC4wLCJSaWdodCI6MC4wLCJCb3R0b20iOjAuMH0sIkJhY2tncm91bmQiOnsiJGlkIjoiMTUwMSIsIkNvbG9yIjp7IiRpZCI6IjE1MDIiLCJBIjowLCJSIjoyNTUsIkciOjI1NSwiQiI6MjU1fX0sIklzVmlzaWJsZSI6dHJ1ZSwiV2lkdGgiOjAuMCwiSGVpZ2h0IjowLjAsIkJvcmRlclN0eWxlIjp7IiRpZCI6IjE1MDMiLCJMaW5lQ29sb3IiOm51bGwsIkxpbmVXZWlnaHQiOjAuMCwiTGluZVR5cGUiOjAsIlBhcmVudFN0eWxlIjpudWxsfSwiUGFyZW50U3R5bGUiOm51bGx9LCJEYXRlU3R5bGUiOnsiJGlkIjoiMTUwNCIsIkZvbnRTZXR0aW5ncyI6eyIkaWQiOiIxNTA1IiwiRm9udFNpemUiOjksIkZvbnROYW1lIjoiQ2FsaWJyaSIsIklzQm9sZCI6ZmFsc2UsIklzSXRhbGljIjpmYWxzZSwiSXNVbmRlcmxpbmVkIjpmYWxzZSwiUGFyZW50U3R5bGUiOm51bGx9LCJBdXRvU2l6ZSI6MCwiRm9yZWdyb3VuZCI6eyIkaWQiOiIxNTA2IiwiQ29sb3IiOnsiJGlkIjoiMTU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wOCIsIlRvcCI6MC4wLCJMZWZ0IjowLjAsIlJpZ2h0IjowLjAsIkJvdHRvbSI6MC4wfSwiUGFkZGluZyI6eyIkaWQiOiIxNTA5IiwiVG9wIjowLjAsIkxlZnQiOjAuMCwiUmlnaHQiOjAuMCwiQm90dG9tIjowLjB9LCJCYWNrZ3JvdW5kIjp7IiRpZCI6IjE1MTAiLCJDb2xvciI6eyIkaWQiOiIxNTExIiwiQSI6ODksIlIiOjAsIkciOjAsIkIiOjB9fSwiSXNWaXNpYmxlIjp0cnVlLCJXaWR0aCI6MC4wLCJIZWlnaHQiOjAuMCwiQm9yZGVyU3R5bGUiOnsiJGlkIjoiMTUxMiIsIkxpbmVDb2xvciI6bnVsbCwiTGluZVdlaWdodCI6MC4wLCJMaW5lVHlwZSI6MCwiUGFyZW50U3R5bGUiOm51bGx9LCJQYXJlbnRTdHlsZSI6bnVsbH0sIkRhdGVGb3JtYXQiOnsiJGlkIjoiMTUx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MTQiLCJEYXRlUGFydElzVmlzaWJsZSI6ZmFsc2UsIlRpbWVQYXJ0SXNWaXNpYmxlIjpmYWxzZX19LCJXZWVrTnVtYmVyaW5nIjp7IiRpZCI6IjE1MTUiLCJGb3JtYXQiOjAsIklzVmlzaWJsZSI6ZmFsc2UsIkxhc3RLbm93blZpc2liaWxpdHlTdGF0ZSI6ZmFsc2V9LCJJc1Zpc2libGUiOnRydWUsIlBhcmVudFN0eWxlIjpudWxsfSwiSW5kZXgiOjMsIlNtYXJ0RHVyYXRpb25BY3RpdmF0ZWQiOmZhbHNlLCJEYXRlRm9ybWF0Ijp7IiRyZWYiOiIxNTEzIn0sIldlZWtOdW1iZXJpbmciOnsiJGlkIjoiMTUxNiIsIkZvcm1hdCI6MCwiSXNWaXNpYmxlIjpmYWxzZSwiTGFzdEtub3duVmlzaWJpbGl0eVN0YXRlIjpmYWxzZX0sIklkIjoiMWE1NmIxNWEtNThmZS00MDA0LWEzNTQtZjhhMmZmZDE5Zjg4IiwiSW1wb3J0SWQiOiIyOCIsIlRpdGxlIjoiU3ByaW50IDIgVGVzdGluZyIsIk5vdGUiOm51bGwsIkh5cGVybGluayI6eyIkaWQiOiIxNTE3IiwiQWRkcmVzcyI6bnVsbCwiU3ViQWRkcmVzcyI6bnVsbH0sIklzQ2hhbmdlZCI6ZmFsc2UsIklzTmV3IjpmYWxzZX19XSwiX21pbGVzdG9uZXMiOltdLCJJZCI6IjAwMDAwMDAwLTAwMDAtMDAwMC0wMDAwLTAwMDAwMDAwMDAwMCIsIklzU2luZ2xlSXRlbVJvdyI6dHJ1ZX1dLCJJbmRleCI6MTAsIklkIjoiNzU3NmQzZmYtNDliMS00ODcyLTlkZWYtZjZiNDM5MDFhMTRiIiwiSGVhZGVyVGV4dCI6IlBsYW5uaW5nIDExIiwiSXNEZWZhdWx0IjpmYWxzZSwiU3R5bGUiOnsiJGlkIjoiMTUxOCIsIkhlYWRlclN0eWxlIjp7IiRpZCI6IjE1MTkiLCJUZXh0U3R5bGUiOnsiJGlkIjoiMTUyMCIsIkZvbnRTZXR0aW5ncyI6eyIkaWQiOiIxNTIxIiwiRm9udFNpemUiOjExLCJGb250TmFtZSI6IkNhbGlicmkiLCJJc0JvbGQiOmZhbHNlLCJJc0l0YWxpYyI6ZmFsc2UsIklzVW5kZXJsaW5lZCI6ZmFsc2UsIlBhcmVudFN0eWxlIjpudWxsfSwiQXV0b1NpemUiOjIsIkZvcmVncm91bmQiOnsiJGlkIjoiMTUyMiIsIkNvbG9yIjp7IiRpZCI6IjE1MjMiLCJBIjoyNTUsIlIiOjAsIkciOjAsIkIiOjB9fSwiTWF4V2lkdGgiOjUyLjM2NzMwNjIwMTU1MDE3OCwiTWF4SGVpZ2h0IjowLjAsIlNtYXJ0Rm9yZWdyb3VuZElzQWN0aXZlIjpmYWxzZSwiSG9yaXpvbnRhbEFsaWdubWVudCI6MCwiVmVydGljYWxBbGlnbm1lbnQiOjAsIlNtYXJ0Rm9yZWdyb3VuZCI6bnVsbCwiQmFja2dyb3VuZEZpbGxUeXBlIjowLCJNYXJnaW4iOnsiJGlkIjoiMTUyNCIsIlRvcCI6MC4wLCJMZWZ0IjowLjAsIlJpZ2h0IjowLjAsIkJvdHRvbSI6MC4wfSwiUGFkZGluZyI6eyIkaWQiOiIxNTI1IiwiVG9wIjowLjAsIkxlZnQiOjAuMCwiUmlnaHQiOjAuMCwiQm90dG9tIjowLjB9LCJCYWNrZ3JvdW5kIjpudWxsLCJJc1Zpc2libGUiOnRydWUsIldpZHRoIjowLjAsIkhlaWdodCI6MC4wLCJCb3JkZXJTdHlsZSI6bnVsbCwiUGFyZW50U3R5bGUiOm51bGx9LCJSZWN0YW5nbGVTdHlsZSI6eyIkaWQiOiIxNTI2IiwiTWFyZ2luIjp7IiRpZCI6IjE1MjciLCJUb3AiOjAuMCwiTGVmdCI6MC4wLCJSaWdodCI6MC4wLCJCb3R0b20iOjAuMH0sIlBhZGRpbmciOnsiJGlkIjoiMTUyOCIsIlRvcCI6MC4wLCJMZWZ0IjowLjAsIlJpZ2h0IjowLjAsIkJvdHRvbSI6MC4wfSwiQmFja2dyb3VuZCI6eyIkaWQiOiIxNTI5IiwiQ29sb3IiOnsiJGlkIjoiMTUzMCIsIkEiOjYzLCJSIjo5MywiRyI6MTE1LCJCIjoxNTR9fSwiSXNWaXNpYmxlIjp0cnVlLCJXaWR0aCI6MC4wLCJIZWlnaHQiOjAuMCwiQm9yZGVyU3R5bGUiOnsiJGlkIjoiMTUzMSIsIkxpbmVDb2xvciI6eyIkaWQiOiIxNTMyIiwiJHR5cGUiOiJOTFJFLkNvbW1vbi5Eb20uU29saWRDb2xvckJydXNoLCBOTFJFLkNvbW1vbiIsIkNvbG9yIjp7IiRpZCI6IjE1MzMiLCJBIjoyNTUsIlIiOjEyNiwiRyI6OTUsIkIiOjE0NX19LCJMaW5lV2VpZ2h0IjowLjAsIkxpbmVUeXBlIjowLCJQYXJlbnRTdHlsZSI6bnVsbH0sIlBhcmVudFN0eWxlIjpudWxsfSwiTWFyZ2luIjp7IiRpZCI6IjE1MzQiLCJUb3AiOjAuMCwiTGVmdCI6MC4wLCJSaWdodCI6MC4wLCJCb3R0b20iOjAuMH0sIlBhZGRpbmciOnsiJGlkIjoiMTUzNSIsIlRvcCI6MC4wLCJMZWZ0IjowLjAsIlJpZ2h0IjowLjAsIkJvdHRvbSI6MC4wfSwiQmFja2dyb3VuZCI6bnVsbCwiSXNWaXNpYmxlIjp0cnVlLCJXaWR0aCI6MC4wLCJIZWlnaHQiOjAuMCwiQm9yZGVyU3R5bGUiOm51bGwsIlBhcmVudFN0eWxlIjpudWxsfSwiQmFja2dyb3VuZFN0eWxlIjp7IiRpZCI6IjE1MzYiLCJNYXJnaW4iOnsiJGlkIjoiMTUzNyIsIlRvcCI6MC4wLCJMZWZ0IjowLjAsIlJpZ2h0IjowLjAsIkJvdHRvbSI6MC4wfSwiUGFkZGluZyI6eyIkaWQiOiIxNTM4IiwiVG9wIjowLjAsIkxlZnQiOjAuMCwiUmlnaHQiOjAuMCwiQm90dG9tIjowLjB9LCJCYWNrZ3JvdW5kIjp7IiRpZCI6IjE1MzkiLCJDb2xvciI6eyIkaWQiOiIxNTQwIiwiQSI6NTEsIlIiOjkzLCJHIjoxMTUsIkIiOjE1NH19LCJJc1Zpc2libGUiOnRydWUsIldpZHRoIjowLjAsIkhlaWdodCI6MC4wLCJCb3JkZXJTdHlsZSI6eyIkaWQiOiIxNTQxIiwiTGluZUNvbG9yIjp7IiRpZCI6IjE1NDIiLCIkdHlwZSI6Ik5MUkUuQ29tbW9uLkRvbS5Tb2xpZENvbG9yQnJ1c2gsIE5MUkUuQ29tbW9uIiwiQ29sb3IiOnsiJGlkIjoiMTU0MyIsIkEiOjI1NSwiUiI6MjU1LCJHIjowLCJCIjowfX0sIkxpbmVXZWlnaHQiOjAuMCwiTGluZVR5cGUiOjAsIlBhcmVudFN0eWxlIjpudWxsfSwiUGFyZW50U3R5bGUiOm51bGx9LCJNYXJnaW4iOnsiJGlkIjoiMTU0NCIsIlRvcCI6MC4wLCJMZWZ0IjowLjAsIlJpZ2h0IjowLjAsIkJvdHRvbSI6MC4wfSwiUGFkZGluZyI6eyIkaWQiOiIxNTQ1IiwiVG9wIjowLjAsIkxlZnQiOjAuMCwiUmlnaHQiOjAuMCwiQm90dG9tIjowLjB9LCJJc1Zpc2libGUiOnRydWUsIldpZHRoIjowLjAsIkhlaWdodCI6MC4wLCJCb3JkZXJTdHlsZSI6bnVsbCwiUGFyZW50U3R5bGUiOm51bGx9fSx7IiRpZCI6IjE1NDYiLCJfcm93cyI6W10sIkluZGV4IjoyOSwiSWQiOiI3ZGRlZmIyMC1iMGRiLTQ3MjgtYmUwYS05YTA5ZmRmYzE2NzIiLCJIZWFkZXJUZXh0IjpudWxsLCJJc0RlZmF1bHQiOnRydWUsIlN0eWxlIjp7IiRpZCI6IjE1NDciLCJIZWFkZXJTdHlsZSI6eyIkaWQiOiIxNTQ4IiwiVGV4dFN0eWxlIjp7IiRpZCI6IjE1NDkiLCJGb250U2V0dGluZ3MiOnsiJGlkIjoiMTU1MCIsIkZvbnRTaXplIjoxMSwiRm9udE5hbWUiOiJDYWxpYnJpIiwiSXNCb2xkIjpmYWxzZSwiSXNJdGFsaWMiOmZhbHNlLCJJc1VuZGVybGluZWQiOmZhbHNlLCJQYXJlbnRTdHlsZSI6bnVsbH0sIkF1dG9TaXplIjoyLCJGb3JlZ3JvdW5kIjp7IiRpZCI6IjE1NTEiLCJDb2xvciI6eyIkaWQiOiIxNTUy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NTUzIiwiVG9wIjowLjAsIkxlZnQiOjAuMCwiUmlnaHQiOjAuMCwiQm90dG9tIjowLjB9LCJQYWRkaW5nIjp7IiRpZCI6IjE1NTQiLCJUb3AiOjAuMCwiTGVmdCI6MC4wLCJSaWdodCI6MC4wLCJCb3R0b20iOjAuMH0sIkJhY2tncm91bmQiOm51bGwsIklzVmlzaWJsZSI6dHJ1ZSwiV2lkdGgiOjAuMCwiSGVpZ2h0IjowLjAsIkJvcmRlclN0eWxlIjpudWxsLCJQYXJlbnRTdHlsZSI6bnVsbH0sIlJlY3RhbmdsZVN0eWxlIjp7IiRpZCI6IjE1NTUiLCJNYXJnaW4iOnsiJGlkIjoiMTU1NiIsIlRvcCI6MC4wLCJMZWZ0IjowLjAsIlJpZ2h0IjowLjAsIkJvdHRvbSI6MC4wfSwiUGFkZGluZyI6eyIkaWQiOiIxNTU3IiwiVG9wIjowLjAsIkxlZnQiOjAuMCwiUmlnaHQiOjAuMCwiQm90dG9tIjowLjB9LCJCYWNrZ3JvdW5kIjp7IiRpZCI6IjE1NTgiLCJDb2xvciI6eyIkaWQiOiIxNTU5IiwiQSI6NjMsIlIiOjY4LCJHIjoxMTQsIkIiOjE5Nn19LCJJc1Zpc2libGUiOnRydWUsIldpZHRoIjowLjAsIkhlaWdodCI6MC4wLCJCb3JkZXJTdHlsZSI6eyIkaWQiOiIxNTYwIiwiTGluZUNvbG9yIjp7IiRpZCI6IjE1NjEiLCIkdHlwZSI6Ik5MUkUuQ29tbW9uLkRvbS5Tb2xpZENvbG9yQnJ1c2gsIE5MUkUuQ29tbW9uIiwiQ29sb3IiOnsiJGlkIjoiMTU2MiIsIkEiOjI1NSwiUiI6MjU1LCJHIjowLCJCIjowfX0sIkxpbmVXZWlnaHQiOjAuMCwiTGluZVR5cGUiOjAsIlBhcmVudFN0eWxlIjpudWxsfSwiUGFyZW50U3R5bGUiOm51bGx9LCJNYXJnaW4iOnsiJGlkIjoiMTU2MyIsIlRvcCI6MC4wLCJMZWZ0IjowLjAsIlJpZ2h0IjowLjAsIkJvdHRvbSI6MC4wfSwiUGFkZGluZyI6eyIkaWQiOiIxNTY0IiwiVG9wIjowLjAsIkxlZnQiOjAuMCwiUmlnaHQiOjAuMCwiQm90dG9tIjowLjB9LCJCYWNrZ3JvdW5kIjpudWxsLCJJc1Zpc2libGUiOnRydWUsIldpZHRoIjowLjAsIkhlaWdodCI6MC4wLCJCb3JkZXJTdHlsZSI6bnVsbCwiUGFyZW50U3R5bGUiOm51bGx9LCJCYWNrZ3JvdW5kU3R5bGUiOnsiJGlkIjoiMTU2NSIsIk1hcmdpbiI6eyIkaWQiOiIxNTY2IiwiVG9wIjowLjAsIkxlZnQiOjAuMCwiUmlnaHQiOjAuMCwiQm90dG9tIjowLjB9LCJQYWRkaW5nIjp7IiRpZCI6IjE1NjciLCJUb3AiOjAuMCwiTGVmdCI6MC4wLCJSaWdodCI6MC4wLCJCb3R0b20iOjAuMH0sIkJhY2tncm91bmQiOnsiJGlkIjoiMTU2OCIsIkNvbG9yIjp7IiRpZCI6IjE1NjkiLCJBIjo1MSwiUiI6MTY1LCJHIjoxNjUsIkIiOjE2NX19LCJJc1Zpc2libGUiOnRydWUsIldpZHRoIjowLjAsIkhlaWdodCI6MC4wLCJCb3JkZXJTdHlsZSI6eyIkaWQiOiIxNTcwIiwiTGluZUNvbG9yIjp7IiRpZCI6IjE1NzEiLCIkdHlwZSI6Ik5MUkUuQ29tbW9uLkRvbS5Tb2xpZENvbG9yQnJ1c2gsIE5MUkUuQ29tbW9uIiwiQ29sb3IiOnsiJGlkIjoiMTU3MiIsIkEiOjI1NSwiUiI6MjU1LCJHIjowLCJCIjowfX0sIkxpbmVXZWlnaHQiOjAuMCwiTGluZVR5cGUiOjAsIlBhcmVudFN0eWxlIjpudWxsfSwiUGFyZW50U3R5bGUiOm51bGx9LCJNYXJnaW4iOnsiJGlkIjoiMTU3MyIsIlRvcCI6MC4wLCJMZWZ0IjowLjAsIlJpZ2h0IjowLjAsIkJvdHRvbSI6MC4wfSwiUGFkZGluZyI6eyIkaWQiOiIxNTc0IiwiVG9wIjowLjAsIkxlZnQiOjAuMCwiUmlnaHQiOjAuMCwiQm90dG9tIjowLjB9LCJJc1Zpc2libGUiOmZhbHNlLCJXaWR0aCI6MC4wLCJIZWlnaHQiOjAuMCwiQm9yZGVyU3R5bGUiOm51bGwsIlBhcmVudFN0eWxlIjpudWxsfX1dLCJJZCI6IjE2MjQwYzlkLTlmYTctNGMzZi1hMjhiLTUxYTgyYTJhNWQwOCIsIkluZGV4IjoyLCJIZWFkZXJUZXh0IjoiU3ByaW50IDIgXHJcblRlYW0iLCJTdHlsZSI6eyIkaWQiOiIxNTc1IiwiSGVhZGVyU3R5bGUiOnsiJGlkIjoiMTU3NiIsIlRleHRJc1ZlcnRpY2FsIjpmYWxzZSwiVGV4dFN0eWxlIjp7IiRpZCI6IjE1NzciLCJGb250U2V0dGluZ3MiOnsiJGlkIjoiMTU3OCIsIkZvbnRTaXplIjoxMiwiRm9udE5hbWUiOiJDYWxpYnJpIiwiSXNCb2xkIjp0cnVlLCJJc0l0YWxpYyI6ZmFsc2UsIklzVW5kZXJsaW5lZCI6ZmFsc2UsIlBhcmVudFN0eWxlIjpudWxsfSwiQXV0b1NpemUiOjIsIkZvcmVncm91bmQiOnsiJGlkIjoiMTU3OSIsIkNvbG9yIjp7IiRpZCI6IjE1ODAiLCJBIjoyNTUsIlIiOjI1NSwiRyI6MjU1LCJCIjoyNTV9fSwiTWF4V2lkdGgiOjc1LjUzNzM2NDM0MTA4NTIwOCwiTWF4SGVpZ2h0IjowLjAsIlNtYXJ0Rm9yZWdyb3VuZElzQWN0aXZlIjpmYWxzZSwiSG9yaXpvbnRhbEFsaWdubWVudCI6MCwiVmVydGljYWxBbGlnbm1lbnQiOjAsIlNtYXJ0Rm9yZWdyb3VuZCI6bnVsbCwiQmFja2dyb3VuZEZpbGxUeXBlIjowLCJNYXJnaW4iOnsiJGlkIjoiMTU4MSIsIlRvcCI6MC4wLCJMZWZ0IjowLjAsIlJpZ2h0IjowLjAsIkJvdHRvbSI6MC4wfSwiUGFkZGluZyI6eyIkaWQiOiIxNTgyIiwiVG9wIjowLjAsIkxlZnQiOjAuMCwiUmlnaHQiOjAuMCwiQm90dG9tIjowLjB9LCJCYWNrZ3JvdW5kIjpudWxsLCJJc1Zpc2libGUiOnRydWUsIldpZHRoIjowLjAsIkhlaWdodCI6MC4wLCJCb3JkZXJTdHlsZSI6bnVsbCwiUGFyZW50U3R5bGUiOm51bGx9LCJSZWN0YW5nbGVTdHlsZSI6eyIkaWQiOiIxNTgzIiwiTWFyZ2luIjp7IiRpZCI6IjE1ODQiLCJUb3AiOjAuMCwiTGVmdCI6MC4wLCJSaWdodCI6MC4wLCJCb3R0b20iOjAuMH0sIlBhZGRpbmciOnsiJGlkIjoiMTU4NSIsIlRvcCI6MC4wLCJMZWZ0IjowLjAsIlJpZ2h0IjowLjAsIkJvdHRvbSI6MC4wfSwiQmFja2dyb3VuZCI6eyIkaWQiOiIxNTg2IiwiQ29sb3IiOnsiJGlkIjoiMTU4NyIsIkEiOjI1NSwiUiI6OTMsIkciOjExNSwiQiI6MTU0fX0sIklzVmlzaWJsZSI6dHJ1ZSwiV2lkdGgiOjAuMCwiSGVpZ2h0IjowLjAsIkJvcmRlclN0eWxlIjp7IiRpZCI6IjE1ODgiLCJMaW5lQ29sb3IiOnsiJGlkIjoiMTU4OSIsIiR0eXBlIjoiTkxSRS5Db21tb24uRG9tLlNvbGlkQ29sb3JCcnVzaCwgTkxSRS5Db21tb24iLCJDb2xvciI6eyIkaWQiOiIxNTkwIiwiQSI6MjU1LCJSIjo1NSwiRyI6NTUsIkIiOjU1fX0sIkxpbmVXZWlnaHQiOjAuMCwiTGluZVR5cGUiOjAsIlBhcmVudFN0eWxlIjpudWxsfSwiUGFyZW50U3R5bGUiOm51bGx9LCJNYXJnaW4iOnsiJGlkIjoiMTU5MSIsIlRvcCI6MC4wLCJMZWZ0IjowLjAsIlJpZ2h0IjowLjAsIkJvdHRvbSI6MC4wfSwiUGFkZGluZyI6eyIkaWQiOiIxNTkyIiwiVG9wIjowLjAsIkxlZnQiOjAuMCwiUmlnaHQiOjAuMCwiQm90dG9tIjowLjB9LCJCYWNrZ3JvdW5kIjpudWxsLCJJc1Zpc2libGUiOnRydWUsIldpZHRoIjowLjAsIkhlaWdodCI6MC4wLCJCb3JkZXJTdHlsZSI6bnVsbCwiUGFyZW50U3R5bGUiOm51bGx9LCJCYWNrZ3JvdW5kU3R5bGUiOnsiJGlkIjoiMTU5MyIsIk1hcmdpbiI6eyIkaWQiOiIxNTk0IiwiVG9wIjowLjAsIkxlZnQiOjAuMCwiUmlnaHQiOjAuMCwiQm90dG9tIjowLjB9LCJQYWRkaW5nIjp7IiRpZCI6IjE1OTUiLCJUb3AiOjAuMCwiTGVmdCI6MC4wLCJSaWdodCI6MC4wLCJCb3R0b20iOjAuMH0sIkJhY2tncm91bmQiOnsiJGlkIjoiMTU5NiIsIkNvbG9yIjp7IiRpZCI6IjE1OTciLCJBIjo1MSwiUiI6OTMsIkciOjExNSwiQiI6MTU0fX0sIklzVmlzaWJsZSI6dHJ1ZSwiV2lkdGgiOjAuMCwiSGVpZ2h0IjowLjAsIkJvcmRlclN0eWxlIjp7IiRpZCI6IjE1OTgiLCJMaW5lQ29sb3IiOnsiJGlkIjoiMTU5OSIsIiR0eXBlIjoiTkxSRS5Db21tb24uRG9tLlNvbGlkQ29sb3JCcnVzaCwgTkxSRS5Db21tb24iLCJDb2xvciI6eyIkaWQiOiIxNjAwIiwiQSI6MjU1LCJSIjoxMjYsIkciOjk1LCJCIjoxNDV9fSwiTGluZVdlaWdodCI6MC4wLCJMaW5lVHlwZSI6MCwiUGFyZW50U3R5bGUiOm51bGx9LCJQYXJlbnRTdHlsZSI6bnVsbH0sIklzQWJvdmVUaW1lYmFuZCI6ZmFsc2UsIlNwYWNpbmciOjUsIk1hcmdpbiI6eyIkaWQiOiIxNjAxIiwiVG9wIjowLjAsIkxlZnQiOjAuMCwiUmlnaHQiOjAuMCwiQm90dG9tIjowLjB9LCJQYWRkaW5nIjp7IiRpZCI6IjE2MDIiLCJUb3AiOjAuMCwiTGVmdCI6MC4wLCJSaWdodCI6MC4wLCJCb3R0b20iOjAuMH0sIklzVmlzaWJsZSI6dHJ1ZSwiV2lkdGgiOjAuMCwiSGVpZ2h0IjowLjAsIkJvcmRlclN0eWxlIjp7IiRpZCI6IjE2MDMiLCJMaW5lQ29sb3IiOm51bGwsIkxpbmVXZWlnaHQiOjAuMCwiTGluZVR5cGUiOjAsIlBhcmVudFN0eWxlIjpudWxsfSwiUGFyZW50U3R5bGUiOm51bGx9fV0sIkN1bHR1cmVJbmZvTmFtZSI6ImVuLVVTIiwiU3R5bGVOYW1lIjpudWxsLCJWZXJzaW9uIjp7IiRpZCI6IjE2MDQiLCJWZXJzaW9uIjoiMy45LjAiLCJPcmlnaW5hbEFzc2VtYmx5VmVyc2lvbiI6bnVsbCwiRWRpdGlvbiI6bnVsbCwiTGFzdFNhdmVkRWRpdGlvbiI6MywiSXNQbHVzRWRpdGlvbiI6ZmFsc2UsIklzUHJvRWRpdGlvbiI6ZmFsc2V9LCJFZmZlY3QiOjAsIlN0eWxlIjp7IiRpZCI6IjE2MDUiLCJEZWZhdWx0RGVwZW5kZW5jeVN0eWxlIjp7IiRpZCI6IjE2MDYiLCJMaW5lU3R5bGUiOnsiJGlkIjoiMTYwNyIsIkxpbmVDb2xvciI6eyIkaWQiOiIxNjA4IiwiJHR5cGUiOiJOTFJFLkNvbW1vbi5Eb20uU29saWRDb2xvckJydXNoLCBOTFJFLkNvbW1vbiIsIkNvbG9yIjp7IiRpZCI6IjE2MDkiLCJBIjoyNTUsIlIiOjAsIkciOjAsIkIiOjB9fSwiTGluZVdlaWdodCI6MS4wLCJMaW5lVHlwZSI6MCwiUGFyZW50U3R5bGUiOm51bGx9LCJFbmRBcnJvd2hlYWRMaW5lU3R5bGUiOnsiJGlkIjoiMTYxMCIsIktpbmQiOjEsIldpZHRoIjoxLCJMZW5ndGgiOjAsIlBhcmVudFN0eWxlIjpudWxsfSwiQnJpbmdUb0Zyb250Ijp0cnVlLCJFbGJvd1JhZGl1cyI6MC4wLCJNYXJnaW4iOnsiJGlkIjoiMTYxMSIsIlRvcCI6MC4wLCJMZWZ0IjowLjAsIlJpZ2h0IjowLjAsIkJvdHRvbSI6MC4wfSwiUGFkZGluZyI6eyIkaWQiOiIxNjEyIiwiVG9wIjowLjAsIkxlZnQiOjAuMCwiUmlnaHQiOjAuMCwiQm90dG9tIjowLjB9LCJCYWNrZ3JvdW5kIjpudWxsLCJJc1Zpc2libGUiOnRydWUsIldpZHRoIjowLjAsIkhlaWdodCI6MC4wLCJCb3JkZXJTdHlsZSI6bnVsbCwiUGFyZW50U3R5bGUiOm51bGx9LCJDcml0aWNhbFBhdGhTdHlsZSI6eyIkaWQiOiIxNjEzIiwiQ3JpdGljYWxQYXRoU3R5bGVPcHRpb25zIjoxNSwiTGluZVN0eWxlIjp7IiRpZCI6IjE2MTQiLCJMaW5lQ29sb3IiOnsiJGlkIjoiMTYxNSIsIiR0eXBlIjoiTkxSRS5Db21tb24uRG9tLlNvbGlkQ29sb3JCcnVzaCwgTkxSRS5Db21tb24iLCJDb2xvciI6eyIkaWQiOiIxNjE2IiwiQSI6MjU1LCJSIjoyMjIsIkciOjUwLCJCIjo1MH19LCJMaW5lV2VpZ2h0IjoxLjAsIkxpbmVUeXBlIjowLCJQYXJlbnRTdHlsZSI6bnVsbH0sIlRpdGxlRm9yZWdyb3VuZCI6eyIkaWQiOiIxNjE3IiwiQ29sb3IiOnsiJGlkIjoiMTYxOCIsIkEiOjI1NSwiUiI6MTc2LCJHIjoxOSwiQiI6MjV9fSwiU2hhcGVzQmFja2dyb3VuZCI6eyIkaWQiOiIxNjE5IiwiQ29sb3IiOnsiJGlkIjoiMTYyMCIsIkEiOjI1NSwiUiI6MjUzLCJHIjoyMDMsIkIiOjIwOH19LCJTaGFwZXNCb3JkZXJTdHlsZSI6eyIkaWQiOiIxNjIxIiwiTGluZUNvbG9yIjp7IiRpZCI6IjE2MjIiLCIkdHlwZSI6Ik5MUkUuQ29tbW9uLkRvbS5Tb2xpZENvbG9yQnJ1c2gsIE5MUkUuQ29tbW9uIiwiQ29sb3IiOnsiJGlkIjoiMTYyMyIsIkEiOjI1NSwiUiI6MjIyLCJHIjo1MCwiQiI6NTB9fSwiTGluZVdlaWdodCI6MS41LCJMaW5lVHlwZSI6MCwiUGFyZW50U3R5bGUiOm51bGx9LCJNYXJnaW4iOnsiJGlkIjoiMTYyNCIsIlRvcCI6MC4wLCJMZWZ0IjowLjAsIlJpZ2h0IjowLjAsIkJvdHRvbSI6MC4wfSwiUGFkZGluZyI6eyIkaWQiOiIxNjI1IiwiVG9wIjowLjAsIkxlZnQiOjAuMCwiUmlnaHQiOjAuMCwiQm90dG9tIjowLjB9LCJCYWNrZ3JvdW5kIjpudWxsLCJJc1Zpc2libGUiOmZhbHNlLCJXaWR0aCI6MC4wLCJIZWlnaHQiOjAuMCwiQm9yZGVyU3R5bGUiOm51bGwsIlBhcmVudFN0eWxlIjpudWxsfSwiUGFuZWxzU3BhY2luZ0RlZmluaXRpb24iOnsiJGlkIjoiMTYyNiIsIlNwYWNpbmdBYm92ZVRpbWViYW5kIjoxNiwiU3BhY2luZ0JlbG93VGltZWJhbmQiOjE2LCJTcGFjaW5nQWJvdmVCZXR3ZWVuU3dpbWxhbmVzQW5kVGFza3MiOjE2LCJTcGFjaW5nQmVsb3dCZXR3ZWVuU3dpbWxhbmVzQW5kVGFza3MiOjE2fSwiVGltZWJhbmRTdHlsZSI6eyIkaWQiOiIxNjI3IiwiU2NhbGVNYXJraW5nIjowLCJTaGFwZSI6MCwiU2hhcGVTdHlsZSI6eyIkaWQiOiIxNjI4IiwiTWFyZ2luIjp7IiRpZCI6IjE2MjkiLCJUb3AiOjAuMCwiTGVmdCI6MTIuMCwiUmlnaHQiOjEyLjAsIkJvdHRvbSI6MC4wfSwiUGFkZGluZyI6eyIkaWQiOiIxNjMwIiwiVG9wIjo1LjAsIkxlZnQiOjAuMCwiUmlnaHQiOjAuMCwiQm90dG9tIjo1LjB9LCJCYWNrZ3JvdW5kIjp7IiRpZCI6IjE2MzEiLCJDb2xvciI6eyIkaWQiOiIxNjMyIiwiQSI6MjU1LCJSIjo1NSwiRyI6NTMsIkIiOjY5fX0sIklzVmlzaWJsZSI6dHJ1ZSwiV2lkdGgiOjg1OC4wLCJIZWlnaHQiOjMwLjAsIkJvcmRlclN0eWxlIjp7IiRpZCI6IjE2MzMiLCJMaW5lQ29sb3IiOnsiJGlkIjoiMTYzNCIsIiR0eXBlIjoiTkxSRS5Db21tb24uRG9tLlNvbGlkQ29sb3JCcnVzaCwgTkxSRS5Db21tb24iLCJDb2xvciI6eyIkaWQiOiIxNjM1IiwiQSI6MjU1LCJSIjoyNTUsIkciOjAsIkIiOjB9fSwiTGluZVdlaWdodCI6MC4wLCJMaW5lVHlwZSI6MCwiUGFyZW50U3R5bGUiOm51bGx9LCJQYXJlbnRTdHlsZSI6bnVsbH0sIk1pZGRsZVRpZXJTaGFwZVN0eWxlIjp7IiRpZCI6IjE2MzYiLCJNYXJnaW4iOnsiJGlkIjoiMTYzNyIsIlRvcCI6MC4wLCJMZWZ0IjoxMi4wLCJSaWdodCI6MTIuMCwiQm90dG9tIjowLjB9LCJQYWRkaW5nIjp7IiRpZCI6IjE2MzgiLCJUb3AiOjUuMCwiTGVmdCI6MC4wLCJSaWdodCI6MC4wLCJCb3R0b20iOjUuMH0sIkJhY2tncm91bmQiOnsiJGlkIjoiMTYzOSIsIkNvbG9yIjp7IiRpZCI6IjE2NDAiLCJBIjoyNTUsIlIiOjY4LCJHIjo4NCwiQiI6MTA2fX0sIklzVmlzaWJsZSI6dHJ1ZSwiV2lkdGgiOjg1OC4wLCJIZWlnaHQiOjMwLjAsIkJvcmRlclN0eWxlIjp7IiRpZCI6IjE2NDEiLCJMaW5lQ29sb3IiOnsiJGlkIjoiMTY0MiIsIiR0eXBlIjoiTkxSRS5Db21tb24uRG9tLlNvbGlkQ29sb3JCcnVzaCwgTkxSRS5Db21tb24iLCJDb2xvciI6eyIkaWQiOiIxNjQzIiwiQSI6MjU1LCJSIjoyNTUsIkciOjAsIkIiOjB9fSwiTGluZVdlaWdodCI6MC4wLCJMaW5lVHlwZSI6MCwiUGFyZW50U3R5bGUiOm51bGx9LCJQYXJlbnRTdHlsZSI6bnVsbH0sIkJvdHRvbVRpZXJTaGFwZVN0eWxlIjp7IiRpZCI6IjE2NDQiLCJNYXJnaW4iOnsiJGlkIjoiMTY0NSIsIlRvcCI6MC4wLCJMZWZ0IjoxMi4wLCJSaWdodCI6MTIuMCwiQm90dG9tIjowLjB9LCJQYWRkaW5nIjp7IiRpZCI6IjE2NDYiLCJUb3AiOjUuMCwiTGVmdCI6MC4wLCJSaWdodCI6MC4wLCJCb3R0b20iOjUuMH0sIkJhY2tncm91bmQiOnsiJGlkIjoiMTY0NyIsIkNvbG9yIjp7IiRpZCI6IjE2NDgiLCJBIjoyNTUsIlIiOjY4LCJHIjo4NCwiQiI6MTA2fX0sIklzVmlzaWJsZSI6dHJ1ZSwiV2lkdGgiOjg1OC4wLCJIZWlnaHQiOjMwLjAsIkJvcmRlclN0eWxlIjp7IiRpZCI6IjE2NDkiLCJMaW5lQ29sb3IiOnsiJGlkIjoiMTY1MCIsIiR0eXBlIjoiTkxSRS5Db21tb24uRG9tLlNvbGlkQ29sb3JCcnVzaCwgTkxSRS5Db21tb24iLCJDb2xvciI6eyIkaWQiOiIxNjUxIiwiQSI6MjU1LCJSIjoyNTUsIkciOjAsIkIiOjB9fSwiTGluZVdlaWdodCI6MC4wLCJMaW5lVHlwZSI6MCwiUGFyZW50U3R5bGUiOm51bGx9LCJQYXJlbnRTdHlsZSI6bnVsbH0sIlJpZ2h0RW5kQ2Fwc1N0eWxlIjp7IiRpZCI6IjE2NTIiLCJGb250U2V0dGluZ3MiOnsiJGlkIjoiMTY1MyIsIkZvbnRTaXplIjoxOCwiRm9udE5hbWUiOiJDYWxpYnJpIiwiSXNCb2xkIjp0cnVlLCJJc0l0YWxpYyI6ZmFsc2UsIklzVW5kZXJsaW5lZCI6ZmFsc2UsIlBhcmVudFN0eWxlIjpudWxsfSwiQXV0b1NpemUiOjAsIkZvcmVncm91bmQiOnsiJGlkIjoiMTY1NCIsIkNvbG9yIjp7IiRpZCI6IjE2NT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2NTYiLCJUb3AiOjAuMCwiTGVmdCI6MC4wLCJSaWdodCI6MjUuMCwiQm90dG9tIjowLjB9LCJQYWRkaW5nIjp7IiRpZCI6IjE2NTciLCJUb3AiOjAuMCwiTGVmdCI6MC4wLCJSaWdodCI6MC4wLCJCb3R0b20iOjAuMH0sIkJhY2tncm91bmQiOnsiJGlkIjoiMTY1OCIsIkNvbG9yIjp7IiRpZCI6IjE2NTkiLCJBIjo4OSwiUiI6MCwiRyI6MCwiQiI6MH19LCJJc1Zpc2libGUiOmZhbHNlLCJXaWR0aCI6MC4wLCJIZWlnaHQiOjAuMCwiQm9yZGVyU3R5bGUiOm51bGwsIlBhcmVudFN0eWxlIjpudWxsfSwiTGVmdEVuZENhcHNTdHlsZSI6eyIkaWQiOiIxNjYwIiwiRm9udFNldHRpbmdzIjp7IiRpZCI6IjE2NjEiLCJGb250U2l6ZSI6MTgsIkZvbnROYW1lIjoiQ2FsaWJyaSIsIklzQm9sZCI6dHJ1ZSwiSXNJdGFsaWMiOmZhbHNlLCJJc1VuZGVybGluZWQiOmZhbHNlLCJQYXJlbnRTdHlsZSI6bnVsbH0sIkF1dG9TaXplIjowLCJGb3JlZ3JvdW5kIjp7IiRpZCI6IjE2NjIiLCJDb2xvciI6eyIkaWQiOiIxNjYz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NjY0IiwiVG9wIjowLjAsIkxlZnQiOjEwNC40MTEzMzcyMDkzMDIwNiwiUmlnaHQiOjAuMCwiQm90dG9tIjowLjB9LCJQYWRkaW5nIjp7IiRpZCI6IjE2NjUiLCJUb3AiOjAuMCwiTGVmdCI6MC4wLCJSaWdodCI6MC4wLCJCb3R0b20iOjAuMH0sIkJhY2tncm91bmQiOnsiJGlkIjoiMTY2NiIsIkNvbG9yIjp7IiRpZCI6IjE2NjciLCJBIjo4OSwiUiI6MCwiRyI6MCwiQiI6MH19LCJJc1Zpc2libGUiOmZhbHNlLCJXaWR0aCI6MC4wLCJIZWlnaHQiOjAuMCwiQm9yZGVyU3R5bGUiOm51bGwsIlBhcmVudFN0eWxlIjpudWxsfSwiVG9kYXlUZXh0U3R5bGUiOnsiJGlkIjoiMTY2OCIsIkZvbnRTZXR0aW5ncyI6eyIkaWQiOiIxNjY5IiwiRm9udFNpemUiOjEyLCJGb250TmFtZSI6IkNhbGlicmkiLCJJc0JvbGQiOmZhbHNlLCJJc0l0YWxpYyI6ZmFsc2UsIklzVW5kZXJsaW5lZCI6ZmFsc2UsIlBhcmVudFN0eWxlIjpudWxsfSwiQXV0b1NpemUiOjAsIkZvcmVncm91bmQiOnsiJGlkIjoiMTY3MCIsIkNvbG9yIjp7IiRpZCI6IjE2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3MiIsIlRvcCI6MC4wLCJMZWZ0IjowLjAsIlJpZ2h0IjowLjAsIkJvdHRvbSI6MC4wfSwiUGFkZGluZyI6eyIkaWQiOiIxNjczIiwiVG9wIjowLjAsIkxlZnQiOjAuMCwiUmlnaHQiOjAuMCwiQm90dG9tIjowLjB9LCJCYWNrZ3JvdW5kIjp7IiRpZCI6IjE2NzQiLCJDb2xvciI6eyIkaWQiOiIxNjc1IiwiQSI6ODksIlIiOjAsIkciOjAsIkIiOjB9fSwiSXNWaXNpYmxlIjpmYWxzZSwiV2lkdGgiOjAuMCwiSGVpZ2h0IjowLjAsIkJvcmRlclN0eWxlIjpudWxsLCJQYXJlbnRTdHlsZSI6bnVsbH0sIlRvZGF5TWFya2VyU3R5bGUiOnsiJGlkIjoiMTY3NiIsIk1hcmdpbiI6eyIkaWQiOiIxNjc3IiwiVG9wIjowLjAsIkxlZnQiOjAuMCwiUmlnaHQiOjAuMCwiQm90dG9tIjowLjB9LCJQYWRkaW5nIjp7IiRpZCI6IjE2NzgiLCJUb3AiOjAuMCwiTGVmdCI6MC4wLCJSaWdodCI6MC4wLCJCb3R0b20iOjAuMH0sIkJhY2tncm91bmQiOnsiJGlkIjoiMTY3OSIsIkNvbG9yIjp7IiRpZCI6IjE2ODAiLCJBIjoyNTUsIlIiOjI1NSwiRyI6MCwiQiI6MH19LCJJc1Zpc2libGUiOnRydWUsIldpZHRoIjowLjAsIkhlaWdodCI6MC4wLCJCb3JkZXJTdHlsZSI6bnVsbCwiUGFyZW50U3R5bGUiOm51bGx9LCJTY2FsZVN0eWxlIjp7IiRpZCI6IjE2ODEiLCJTaGFwZSI6MCwiU2hvd1NlZ21lbnRTZXBhcmF0b3JzIjp0cnVlLCJTZWdtZW50U2VwYXJhdG9yT3BhY2l0eSI6MzAsIkhhc0JlZW5WaXNpYmxlQmVmb3JlIjp0cnVlLCJGb250U2V0dGluZ3MiOnsiJGlkIjoiMTY4MiIsIkZvbnRTaXplIjoxMCwiRm9udE5hbWUiOiJDYWxpYnJpIiwiSXNCb2xkIjpmYWxzZSwiSXNJdGFsaWMiOmZhbHNlLCJJc1VuZGVybGluZWQiOmZhbHNlLCJQYXJlbnRTdHlsZSI6bnVsbH0sIkF1dG9TaXplIjowLCJGb3JlZ3JvdW5kIjp7IiRpZCI6IjE2ODMiLCJDb2xvciI6eyIkaWQiOiIxNjg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2ODUiLCJUb3AiOjAuMCwiTGVmdCI6NS4wLCJSaWdodCI6MC4wLCJCb3R0b20iOjAuMH0sIlBhZGRpbmciOnsiJGlkIjoiMTY4NiIsIlRvcCI6MC4wLCJMZWZ0IjowLjAsIlJpZ2h0IjowLjAsIkJvdHRvbSI6MC4wfSwiQmFja2dyb3VuZCI6eyIkaWQiOiIxNjg3IiwiQ29sb3IiOnsiJGlkIjoiMTY4OCIsIkEiOjg5LCJSIjowLCJHIjowLCJCIjowfX0sIklzVmlzaWJsZSI6dHJ1ZSwiV2lkdGgiOjAuMCwiSGVpZ2h0IjowLjAsIkJvcmRlclN0eWxlIjpudWxsLCJQYXJlbnRTdHlsZSI6bnVsbH0sIlNpbmdsZVNjYWxlU2hhcGVTdHlsZSI6eyIkaWQiOiIxNjg5IiwiU2hhcGUiOjAsIkhlaWdodCI6MzAuMH0sIk1pZGRsZVRpZXJTY2FsZVN0eWxlIjp7IiRpZCI6IjE2OTAiLCJTaGFwZSI6MCwiU2hvd1NlZ21lbnRTZXBhcmF0b3JzIjp0cnVlLCJTZWdtZW50U2VwYXJhdG9yT3BhY2l0eSI6MzAsIkhhc0JlZW5WaXNpYmxlQmVmb3JlIjp0cnVlLCJGb250U2V0dGluZ3MiOnsiJGlkIjoiMTY5MSIsIkZvbnRTaXplIjoxMCwiRm9udE5hbWUiOiJDYWxpYnJpIiwiSXNCb2xkIjpmYWxzZSwiSXNJdGFsaWMiOmZhbHNlLCJJc1VuZGVybGluZWQiOmZhbHNlLCJQYXJlbnRTdHlsZSI6bnVsbH0sIkF1dG9TaXplIjowLCJGb3JlZ3JvdW5kIjp7IiRyZWYiOiIxNjgzIn0sIk1heFdpZHRoIjoyMDAuMCwiTWF4SGVpZ2h0IjoiSW5maW5pdHkiLCJTbWFydEZvcmVncm91bmRJc0FjdGl2ZSI6ZmFsc2UsIkhvcml6b250YWxBbGlnbm1lbnQiOjAsIlZlcnRpY2FsQWxpZ25tZW50IjoxLCJTbWFydEZvcmVncm91bmQiOm51bGwsIkJhY2tncm91bmRGaWxsVHlwZSI6MCwiTWFyZ2luIjp7IiRpZCI6IjE2OTIiLCJUb3AiOjAuMCwiTGVmdCI6NS4wLCJSaWdodCI6MC4wLCJCb3R0b20iOjAuMH0sIlBhZGRpbmciOnsiJGlkIjoiMTY5MyIsIlRvcCI6MC4wLCJMZWZ0IjowLjAsIlJpZ2h0IjowLjAsIkJvdHRvbSI6MC4wfSwiQmFja2dyb3VuZCI6eyIkaWQiOiIxNjk0IiwiQ29sb3IiOnsiJGlkIjoiMTY5NSIsIkEiOjg5LCJSIjowLCJHIjowLCJCIjowfX0sIklzVmlzaWJsZSI6ZmFsc2UsIldpZHRoIjowLjAsIkhlaWdodCI6MC4wLCJCb3JkZXJTdHlsZSI6bnVsbCwiUGFyZW50U3R5bGUiOm51bGx9LCJCb3R0b21UaWVyU2NhbGVTdHlsZSI6eyIkaWQiOiIxNjk2IiwiU2hhcGUiOjAsIlNob3dTZWdtZW50U2VwYXJhdG9ycyI6dHJ1ZSwiU2VnbWVudFNlcGFyYXRvck9wYWNpdHkiOjMwLCJIYXNCZWVuVmlzaWJsZUJlZm9yZSI6ZmFsc2UsIkZvbnRTZXR0aW5ncyI6eyIkaWQiOiIxNjk3IiwiRm9udFNpemUiOjEwLCJGb250TmFtZSI6IkNhbGlicmkiLCJJc0JvbGQiOmZhbHNlLCJJc0l0YWxpYyI6ZmFsc2UsIklzVW5kZXJsaW5lZCI6ZmFsc2UsIlBhcmVudFN0eWxlIjpudWxsfSwiQXV0b1NpemUiOjAsIkZvcmVncm91bmQiOnsiJGlkIjoiMTY5OCIsIkNvbG9yIjp7IiRpZCI6IjE2OT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cwMCIsIlRvcCI6MC4wLCJMZWZ0Ijo1LjAsIlJpZ2h0IjowLjAsIkJvdHRvbSI6MC4wfSwiUGFkZGluZyI6eyIkaWQiOiIxNzAxIiwiVG9wIjowLjAsIkxlZnQiOjAuMCwiUmlnaHQiOjAuMCwiQm90dG9tIjowLjB9LCJCYWNrZ3JvdW5kIjp7IiRpZCI6IjE3MDIiLCJDb2xvciI6eyIkaWQiOiIxNzAzIiwiQSI6ODksIlIiOjAsIkciOjAsIkIiOjB9fSwiSXNWaXNpYmxlIjpmYWxzZSwiV2lkdGgiOjAuMCwiSGVpZ2h0IjowLjAsIkJvcmRlclN0eWxlIjpudWxsLCJQYXJlbnRTdHlsZSI6bnVsbH0sIkVsYXBzZWRUaW1lQmFja2dyb3VuZCI6eyIkaWQiOiIxNzA0IiwiQ29sb3IiOnsiJGlkIjoiMTcwNSIsIkEiOjc3LCJSIjowLCJHIjowLCJCIjowfX0sIkFwcGVuZFllYXJPblllYXJDaGFuZ2UiOnRydWUsIkVsYXBzZWRUaW1lRm9ybWF0IjowLCJUb2RheU1hcmtlclBvc2l0aW9uIjowLCJRdWlja1Bvc2l0aW9uIjozLCJBYnNvbHV0ZVBvc2l0aW9uIjo1NC4wLCJNYXJnaW4iOnsiJGlkIjoiMTcwNiIsIlRvcCI6MC4wLCJMZWZ0IjoxMC4wLCJSaWdodCI6MTAuMCwiQm90dG9tIjowLjB9LCJQYWRkaW5nIjp7IiRpZCI6IjE3MDciLCJUb3AiOjAuMCwiTGVmdCI6MC4wLCJSaWdodCI6MC4wLCJCb3R0b20iOjAuMH0sIkJhY2tncm91bmQiOnsiJGlkIjoiMTcwOCIsIkNvbG9yIjp7IiRpZCI6IjE3MDkiLCJBIjoyNTUsIlIiOjMxLCJHIjo3MywiQiI6MTI1fX0sIklzVmlzaWJsZSI6dHJ1ZSwiV2lkdGgiOjAuMCwiSGVpZ2h0IjowLjAsIkJvcmRlclN0eWxlIjpudWxsLCJQYXJlbnRTdHlsZSI6bnVsbH0sIkRlZmF1bHRNaWxlc3RvbmVTdHlsZSI6eyIkaWQiOiIxNzEwIiwiU2hhcGUiOjAsIkNvbm5lY3Rvck1hcmdpbiI6eyIkaWQiOiIxNzExIiwiVG9wIjowLjAsIkxlZnQiOjIuMCwiUmlnaHQiOjIuMCwiQm90dG9tIjowLjB9LCJDb25uZWN0b3JTdHlsZSI6eyIkaWQiOiIxNzEyIiwiTGluZUNvbG9yIjp7IiRpZCI6IjE3MTMiLCIkdHlwZSI6Ik5MUkUuQ29tbW9uLkRvbS5Tb2xpZENvbG9yQnJ1c2gsIE5MUkUuQ29tbW9uIiwiQ29sb3IiOnsiJGlkIjoiMTcxNCIsIkEiOjI1NSwiUiI6MzEsIkciOjczLCJCIjoxMjZ9fSwiTGluZVdlaWdodCI6MS4wLCJMaW5lVHlwZSI6MCwiUGFyZW50U3R5bGUiOm51bGx9LCJJc0JlbG93VGltZWJhbmQiOmZhbHNlLCJQb3NpdGlvbk9uVGFzayI6MCwiSGlkZURhdGUiOmZhbHNlLCJTaGFwZVNpemUiOjEsIlNwYWNpbmciOjEuMCwiUGFkZGluZyI6eyIkaWQiOiIxNzE1IiwiVG9wIjo3LjAsIkxlZnQiOjMuMCwiUmlnaHQiOjAuMCwiQm90dG9tIjoyLjB9LCJTaGFwZVN0eWxlIjp7IiRpZCI6IjE3MTYiLCJNYXJnaW4iOnsiJHJlZiI6IjQzIn0sIlBhZGRpbmciOnsiJHJlZiI6IjQ0In0sIkJhY2tncm91bmQiOnsiJGlkIjoiMTcxNyIsIkNvbG9yIjp7IiRpZCI6IjE3MTgiLCJBIjoyNTUsIlIiOjAsIkciOjExNCwiQiI6MTg4fX0sIklzVmlzaWJsZSI6dHJ1ZSwiV2lkdGgiOjE4LjAsIkhlaWdodCI6MjAuMCwiQm9yZGVyU3R5bGUiOnsiJGlkIjoiMTcxOSIsIkxpbmVDb2xvciI6eyIkaWQiOiIxNzIwIiwiJHR5cGUiOiJOTFJFLkNvbW1vbi5Eb20uU29saWRDb2xvckJydXNoLCBOTFJFLkNvbW1vbiIsIkNvbG9yIjp7IiRpZCI6IjE3MjEiLCJBIjoyNTUsIlIiOjI1NSwiRyI6MCwiQiI6MH19LCJMaW5lV2VpZ2h0IjowLjAsIkxpbmVUeXBlIjowLCJQYXJlbnRTdHlsZSI6bnVsbH0sIlBhcmVudFN0eWxlIjpudWxsfSwiVGl0bGVTdHlsZSI6eyIkaWQiOiIxNzIyIiwiRm9udFNldHRpbmdzIjp7IiRpZCI6IjE3MjMiLCJGb250U2l6ZSI6MTAsIkZvbnROYW1lIjoiQ2FsaWJyaSIsIklzQm9sZCI6dHJ1ZSwiSXNJdGFsaWMiOmZhbHNlLCJJc1VuZGVybGluZWQiOmZhbHNlLCJQYXJlbnRTdHlsZSI6bnVsbH0sIkF1dG9TaXplIjowLCJGb3JlZ3JvdW5kIjp7IiRpZCI6IjE3MjQiLCJDb2xvciI6eyIkaWQiOiIxNzI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CJ9LCJQYWRkaW5nIjp7IiRyZWYiOiI1NSJ9LCJCYWNrZ3JvdW5kIjp7IiRpZCI6IjE3MjYiLCJDb2xvciI6eyIkaWQiOiIxNzI3IiwiQSI6ODksIlIiOjAsIkciOjAsIkIiOjB9fSwiSXNWaXNpYmxlIjp0cnVlLCJXaWR0aCI6MC4wLCJIZWlnaHQiOjAuMCwiQm9yZGVyU3R5bGUiOm51bGwsIlBhcmVudFN0eWxlIjpudWxsfSwiRGF0ZVN0eWxlIjp7IiRpZCI6IjE3MjgiLCJGb250U2V0dGluZ3MiOnsiJGlkIjoiMTcyOSIsIkZvbnRTaXplIjo5LCJGb250TmFtZSI6IkNhbGlicmkiLCJJc0JvbGQiOmZhbHNlLCJJc0l0YWxpYyI6ZmFsc2UsIklzVW5kZXJsaW5lZCI6ZmFsc2UsIlBhcmVudFN0eWxlIjpudWxsfSwiQXV0b1NpemUiOjAsIkZvcmVncm91bmQiOnsiJGlkIjoiMTczMCIsIkNvbG9yIjp7IiRpZCI6IjE3M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2MyJ9LCJQYWRkaW5nIjp7IiRyZWYiOiI2NCJ9LCJCYWNrZ3JvdW5kIjp7IiRpZCI6IjE3MzIiLCJDb2xvciI6eyIkaWQiOiIxNzMzIiwiQSI6ODksIlIiOjAsIkciOjAsIkIiOjB9fSwiSXNWaXNpYmxlIjpmYWxzZSwiV2lkdGgiOjAuMCwiSGVpZ2h0IjowLjAsIkJvcmRlclN0eWxlIjpudWxsLCJQYXJlbnRTdHlsZSI6bnVsbH0sIkRhdGVGb3JtYXQiOnsiJGlkIjoiMTc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zUiLCJEYXRlUGFydElzVmlzaWJsZSI6ZmFsc2UsIlRpbWVQYXJ0SXNWaXNpYmxlIjpmYWxzZX19LCJXZWVrTnVtYmVyaW5nIjp7IiRpZCI6IjE3MzYiLCJGb3JtYXQiOjAsIklzVmlzaWJsZSI6ZmFsc2UsIkxhc3RLbm93blZpc2liaWxpdHlTdGF0ZSI6ZmFsc2V9LCJJc1Zpc2libGUiOnRydWUsIlBhcmVudFN0eWxlIjpudWxsfSwiRGVmYXVsdFRhc2tTdHlsZSI6eyIkaWQiOiIxNzM3IiwiU2hhcGUiOjAsIlNoYXBlVGhpY2tuZXNzIjowLCJEdXJhdGlvbkZvcm1hdCI6MCwiSW5jbHVkZU5vbldvcmtpbmdEYXlzSW5EdXJhdGlvbiI6ZmFsc2UsIlBlcmNlbnRhZ2VDb21wbGV0ZVN0eWxlIjp7IiRpZCI6IjE3MzgiLCJGb250U2V0dGluZ3MiOnsiJGlkIjoiMTczOSIsIkZvbnRTaXplIjo5LCJGb250TmFtZSI6IkNhbGlicmkiLCJJc0JvbGQiOmZhbHNlLCJJc0l0YWxpYyI6ZmFsc2UsIklzVW5kZXJsaW5lZCI6ZmFsc2UsIlBhcmVudFN0eWxlIjpudWxsfSwiQXV0b1NpemUiOjAsIkZvcmVncm91bmQiOnsiJGlkIjoiMTc0MCIsIkNvbG9yIjp7IiRpZCI6IjE3ND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0MiIsIlRvcCI6MC4wLCJMZWZ0IjowLjAsIlJpZ2h0IjowLjAsIkJvdHRvbSI6MC4wfSwiUGFkZGluZyI6eyIkaWQiOiIxNzQzIiwiVG9wIjowLjAsIkxlZnQiOjAuMCwiUmlnaHQiOjAuMCwiQm90dG9tIjowLjB9LCJCYWNrZ3JvdW5kIjp7IiRpZCI6IjE3NDQiLCJDb2xvciI6eyIkaWQiOiIxNzQ1IiwiQSI6ODksIlIiOjAsIkciOjAsIkIiOjB9fSwiSXNWaXNpYmxlIjp0cnVlLCJXaWR0aCI6MC4wLCJIZWlnaHQiOjAuMCwiQm9yZGVyU3R5bGUiOm51bGwsIlBhcmVudFN0eWxlIjpudWxsfSwiRHVyYXRpb25TdHlsZSI6eyIkaWQiOiIxNzQ2IiwiRm9udFNldHRpbmdzIjp7IiRpZCI6IjE3NDciLCJGb250U2l6ZSI6MTAsIkZvbnROYW1lIjoiQ2FsaWJyaSIsIklzQm9sZCI6ZmFsc2UsIklzSXRhbGljIjpmYWxzZSwiSXNVbmRlcmxpbmVkIjpmYWxzZSwiUGFyZW50U3R5bGUiOm51bGx9LCJBdXRvU2l6ZSI6MCwiRm9yZWdyb3VuZCI6eyIkaWQiOiIxNzQ4IiwiQ29sb3IiOnsiJGlkIjoiMTc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NTAiLCJUb3AiOjAuMCwiTGVmdCI6MC4wLCJSaWdodCI6MC4wLCJCb3R0b20iOjAuMH0sIlBhZGRpbmciOnsiJGlkIjoiMTc1MSIsIlRvcCI6MC4wLCJMZWZ0IjowLjAsIlJpZ2h0IjowLjAsIkJvdHRvbSI6MC4wfSwiQmFja2dyb3VuZCI6eyIkaWQiOiIxNzUyIiwiQ29sb3IiOnsiJGlkIjoiMTc1MyIsIkEiOjg5LCJSIjowLCJHIjowLCJCIjowfX0sIklzVmlzaWJsZSI6dHJ1ZSwiV2lkdGgiOjAuMCwiSGVpZ2h0IjowLjAsIkJvcmRlclN0eWxlIjpudWxsLCJQYXJlbnRTdHlsZSI6bnVsbH0sIkhvcml6b250YWxDb25uZWN0b3JTdHlsZSI6eyIkaWQiOiIxNzU0IiwiTGluZUNvbG9yIjp7IiRpZCI6IjE3NTUiLCIkdHlwZSI6Ik5MUkUuQ29tbW9uLkRvbS5Tb2xpZENvbG9yQnJ1c2gsIE5MUkUuQ29tbW9uIiwiQ29sb3IiOnsiJGlkIjoiMTc1NiIsIkEiOjI1NSwiUiI6MjA0LCJHIjoyMDQsIkIiOjIwNH19LCJMaW5lV2VpZ2h0IjowLjAsIkxpbmVUeXBlIjowLCJQYXJlbnRTdHlsZSI6bnVsbH0sIlZlcnRpY2FsQ29ubmVjdG9yU3R5bGUiOnsiJGlkIjoiMTc1NyIsIkxpbmVDb2xvciI6eyIkaWQiOiIxNzU4IiwiJHR5cGUiOiJOTFJFLkNvbW1vbi5Eb20uU29saWRDb2xvckJydXNoLCBOTFJFLkNvbW1vbiIsIkNvbG9yIjp7IiRpZCI6IjE3NTk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MywiSXNCZWxvd1RpbWViYW5kIjp0cnVlLCJQZXJjZW50YWdlQ29tcGxldGVTaGFwZU9wYWNpdHkiOjM1LCJTaGFwZVN0eWxlIjp7IiRpZCI6IjE3NjAiLCJNYXJnaW4iOnsiJGlkIjoiMTc2MSIsIlRvcCI6MC4wLCJMZWZ0Ijo0LjAsIlJpZ2h0Ijo0LjAsIkJvdHRvbSI6MC4wfSwiUGFkZGluZyI6eyIkaWQiOiIxNzYyIiwiVG9wIjowLjAsIkxlZnQiOjAuMCwiUmlnaHQiOjAuMCwiQm90dG9tIjowLjB9LCJCYWNrZ3JvdW5kIjp7IiRpZCI6IjE3NjMiLCJDb2xvciI6eyIkaWQiOiIxNzY0IiwiQSI6MjU1LCJSIjowLCJHIjoxMTQsIkIiOjE4OH19LCJJc1Zpc2libGUiOnRydWUsIldpZHRoIjowLjAsIkhlaWdodCI6MTAuMCwiQm9yZGVyU3R5bGUiOnsiJGlkIjoiMTc2NSIsIkxpbmVDb2xvciI6eyIkaWQiOiIxNzY2IiwiJHR5cGUiOiJOTFJFLkNvbW1vbi5Eb20uU29saWRDb2xvckJydXNoLCBOTFJFLkNvbW1vbiIsIkNvbG9yIjp7IiRpZCI6IjE3NjciLCJBIjoyNTUsIlIiOjI1NSwiRyI6MCwiQiI6MH19LCJMaW5lV2VpZ2h0IjowLjAsIkxpbmVUeXBlIjowLCJQYXJlbnRTdHlsZSI6bnVsbH0sIlBhcmVudFN0eWxlIjpudWxsfSwiVGl0bGVTdHlsZSI6eyIkaWQiOiIxNzY4IiwiRm9udFNldHRpbmdzIjp7IiRpZCI6IjE3NjkiLCJGb250U2l6ZSI6MTAsIkZvbnROYW1lIjoiQ2FsaWJyaSIsIklzQm9sZCI6dHJ1ZSwiSXNJdGFsaWMiOmZhbHNlLCJJc1VuZGVybGluZWQiOmZhbHNlLCJQYXJlbnRTdHlsZSI6bnVsbH0sIkF1dG9TaXplIjowLCJGb3JlZ3JvdW5kIjp7IiRpZCI6IjE3NzAiLCJDb2xvciI6eyIkaWQiOiIxNzc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3NzIiLCJUb3AiOjAuMCwiTGVmdCI6MC4wLCJSaWdodCI6MC4wLCJCb3R0b20iOjAuMH0sIlBhZGRpbmciOnsiJGlkIjoiMTc3MyIsIlRvcCI6MC4wLCJMZWZ0IjowLjAsIlJpZ2h0IjowLjAsIkJvdHRvbSI6MC4wfSwiQmFja2dyb3VuZCI6eyIkaWQiOiIxNzc0IiwiQ29sb3IiOnsiJGlkIjoiMTc3NSIsIkEiOjg5LCJSIjowLCJHIjowLCJCIjowfX0sIklzVmlzaWJsZSI6dHJ1ZSwiV2lkdGgiOjAuMCwiSGVpZ2h0IjowLjAsIkJvcmRlclN0eWxlIjpudWxsLCJQYXJlbnRTdHlsZSI6bnVsbH0sIkRhdGVTdHlsZSI6eyIkaWQiOiIxNzc2IiwiRm9udFNldHRpbmdzIjp7IiRpZCI6IjE3NzciLCJGb250U2l6ZSI6OSwiRm9udE5hbWUiOiJDYWxpYnJpIiwiSXNCb2xkIjpmYWxzZSwiSXNJdGFsaWMiOmZhbHNlLCJJc1VuZGVybGluZWQiOmZhbHNlLCJQYXJlbnRTdHlsZSI6bnVsbH0sIkF1dG9TaXplIjowLCJGb3JlZ3JvdW5kIjp7IiRpZCI6IjE3NzgiLCJDb2xvciI6eyIkaWQiOiIxNzc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gwIiwiVG9wIjowLjAsIkxlZnQiOjAuMCwiUmlnaHQiOjAuMCwiQm90dG9tIjowLjB9LCJQYWRkaW5nIjp7IiRpZCI6IjE3ODEiLCJUb3AiOjAuMCwiTGVmdCI6MC4wLCJSaWdodCI6MC4wLCJCb3R0b20iOjAuMH0sIkJhY2tncm91bmQiOnsiJGlkIjoiMTc4MiIsIkNvbG9yIjp7IiRpZCI6IjE3ODMiLCJBIjo4OSwiUiI6MCwiRyI6MCwiQiI6MH19LCJJc1Zpc2libGUiOnRydWUsIldpZHRoIjowLjAsIkhlaWdodCI6MC4wLCJCb3JkZXJTdHlsZSI6bnVsbCwiUGFyZW50U3R5bGUiOm51bGx9LCJEYXRlRm9ybWF0Ijp7IiRpZCI6IjE3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g1IiwiRGF0ZVBhcnRJc1Zpc2libGUiOmZhbHNlLCJUaW1lUGFydElzVmlzaWJsZSI6ZmFsc2V9fSwiV2Vla051bWJlcmluZyI6eyIkaWQiOiIxNzg2IiwiRm9ybWF0IjowLCJJc1Zpc2libGUiOmZhbHNlLCJMYXN0S25vd25WaXNpYmlsaXR5U3RhdGUiOmZhbHNlfSwiSXNWaXNpYmxlIjp0cnVlLCJQYXJlbnRTdHlsZSI6bnVsbCwiX2V4cGxpY2l0bHlTZXQiOnsiJGlkIjoiMTc4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zg4IiwiVGl0bGVQb3NpdGlvbiI6IlJpZ2h0IiwiRGF0ZVBvc2l0aW9uIjoiTGVmdCIsIlNoYXBlVHlwZSI6MCwiU2hhcGVTaXplIjoxLCJTcGFjaW5nIjo1LCJTaGFwZVN0eWxlIjp7IiRpZCI6IjE3ODkiLCJNYXJnaW4iOnsiJGlkIjoiMTc5MCIsIlRvcCI6MC4wLCJMZWZ0IjowLjAsIlJpZ2h0IjowLjAsIkJvdHRvbSI6MC4wfSwiUGFkZGluZyI6eyIkaWQiOiIxNzkxIiwiVG9wIjowLjAsIkxlZnQiOjAuMCwiUmlnaHQiOjAuMCwiQm90dG9tIjowLjB9LCJCYWNrZ3JvdW5kIjp7IiRpZCI6IjE3OTIiLCJDb2xvciI6eyIkaWQiOiIxNzkzIiwiQSI6MjU1LCJSIjowLCJHIjoxMTQsIkIiOjE4OH19LCJJc1Zpc2libGUiOnRydWUsIldpZHRoIjoxOC4wLCJIZWlnaHQiOjIwLjAsIkJvcmRlclN0eWxlIjp7IiRpZCI6IjE3OTQiLCJMaW5lQ29sb3IiOnsiJGlkIjoiMTc5NSIsIiR0eXBlIjoiTkxSRS5Db21tb24uRG9tLlNvbGlkQ29sb3JCcnVzaCwgTkxSRS5Db21tb24iLCJDb2xvciI6eyIkaWQiOiIxNzk2IiwiQSI6MjU1LCJSIjoyNTUsIkciOjAsIkIiOjB9fSwiTGluZVdlaWdodCI6MC4wLCJMaW5lVHlwZSI6MCwiUGFyZW50U3R5bGUiOm51bGx9LCJQYXJlbnRTdHlsZSI6bnVsbH0sIlRpdGxlU3R5bGUiOnsiJGlkIjoiMTc5NyIsIkZvbnRTZXR0aW5ncyI6eyIkaWQiOiIxNzk4IiwiRm9udFNpemUiOjEwLCJGb250TmFtZSI6IkNhbGlicmkiLCJJc0JvbGQiOnRydWUsIklzSXRhbGljIjpmYWxzZSwiSXNVbmRlcmxpbmVkIjpmYWxzZSwiUGFyZW50U3R5bGUiOm51bGx9LCJBdXRvU2l6ZSI6MCwiRm9yZWdyb3VuZCI6eyIkaWQiOiIxNzk5IiwiQ29sb3IiOnsiJGlkIjoiMTg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AxIiwiVG9wIjowLjAsIkxlZnQiOjAuMCwiUmlnaHQiOjAuMCwiQm90dG9tIjowLjB9LCJQYWRkaW5nIjp7IiRpZCI6IjE4MDIiLCJUb3AiOjAuMCwiTGVmdCI6MC4wLCJSaWdodCI6MC4wLCJCb3R0b20iOjAuMH0sIkJhY2tncm91bmQiOnsiJGlkIjoiMTgwMyIsIkNvbG9yIjp7IiRpZCI6IjE4MDQiLCJBIjo4OSwiUiI6MCwiRyI6MCwiQiI6MH19LCJJc1Zpc2libGUiOnRydWUsIldpZHRoIjowLjAsIkhlaWdodCI6MC4wLCJCb3JkZXJTdHlsZSI6bnVsbCwiUGFyZW50U3R5bGUiOm51bGx9LCJEYXRlU3R5bGUiOnsiJGlkIjoiMTgwNSIsIkZvbnRTZXR0aW5ncyI6eyIkaWQiOiIxODA2IiwiRm9udFNpemUiOjksIkZvbnROYW1lIjoiQ2FsaWJyaSIsIklzQm9sZCI6ZmFsc2UsIklzSXRhbGljIjpmYWxzZSwiSXNVbmRlcmxpbmVkIjpmYWxzZSwiUGFyZW50U3R5bGUiOm51bGx9LCJBdXRvU2l6ZSI6MCwiRm9yZWdyb3VuZCI6eyIkaWQiOiIxODA3IiwiQ29sb3IiOnsiJGlkIjoiMTg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wOSIsIlRvcCI6MC4wLCJMZWZ0IjowLjAsIlJpZ2h0IjowLjAsIkJvdHRvbSI6MC4wfSwiUGFkZGluZyI6eyIkaWQiOiIxODEwIiwiVG9wIjowLjAsIkxlZnQiOjAuMCwiUmlnaHQiOjAuMCwiQm90dG9tIjowLjB9LCJCYWNrZ3JvdW5kIjp7IiRpZCI6IjE4MTEiLCJDb2xvciI6eyIkaWQiOiIxODEyIiwiQSI6ODksIlIiOjAsIkciOjAsIkIiOjB9fSwiSXNWaXNpYmxlIjpmYWxzZSwiV2lkdGgiOjAuMCwiSGVpZ2h0IjowLjAsIkJvcmRlclN0eWxlIjpudWxsLCJQYXJlbnRTdHlsZSI6bnVsbH0sIkRhdGVGb3JtYXQiOnsiJGlkIjoiMTgx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MTQiLCJEYXRlUGFydElzVmlzaWJsZSI6ZmFsc2UsIlRpbWVQYXJ0SXNWaXNpYmxlIjpmYWxzZX19LCJXZWVrTnVtYmVyaW5nIjp7IiRpZCI6IjE4MTUiLCJGb3JtYXQiOjAsIklzVmlzaWJsZSI6ZmFsc2UsIkxhc3RLbm93blZpc2liaWxpdHlTdGF0ZSI6ZmFsc2V9LCJJc1Zpc2libGUiOnRydWUsIlBhcmVudFN0eWxlIjpudWxsfSwiR3JpZGxpbmVQYW5lbFN0eWxlIjp7IiRpZCI6IjE4MTYiLCJHcmlkbGluZVN0eWxlIjp7IiRpZCI6IjE4MTciLCJMaW5lQ29sb3IiOnsiJGlkIjoiMTgxOCIsIiR0eXBlIjoiTkxSRS5Db21tb24uRG9tLlNvbGlkQ29sb3JCcnVzaCwgTkxSRS5Db21tb24iLCJDb2xvciI6eyIkaWQiOiIxODE5IiwiQSI6MzgsIlIiOjEzMiwiRyI6MTcyLCJCIjoxODJ9fSwiTGluZVdlaWdodCI6MS4wLCJMaW5lVHlwZSI6MCwiUGFyZW50U3R5bGUiOm51bGx9LCJNYXJnaW4iOnsiJGlkIjoiMTgyMCIsIlRvcCI6MC4wLCJMZWZ0IjowLjAsIlJpZ2h0IjowLjAsIkJvdHRvbSI6MC4wfSwiUGFkZGluZyI6eyIkaWQiOiIxODIxIiwiVG9wIjowLjAsIkxlZnQiOjAuMCwiUmlnaHQiOjAuMCwiQm90dG9tIjowLjB9LCJCYWNrZ3JvdW5kIjpudWxsLCJJc1Zpc2libGUiOnRydWUsIldpZHRoIjowLjAsIkhlaWdodCI6MC4wLCJCb3JkZXJTdHlsZSI6eyIkaWQiOiIxODIyIiwiTGluZUNvbG9yIjpudWxsLCJMaW5lV2VpZ2h0IjowLjAsIkxpbmVUeXBlIjowLCJQYXJlbnRTdHlsZSI6bnVsbH0sIlBhcmVudFN0eWxlIjpudWxsfSwiQWN0aXZpdHlMaW5lUGFuZWxTdHlsZSI6eyIkaWQiOiIxODIzIiwiQWN0aXZpdHlMaW5lU3R5bGUiOnsiJGlkIjoiMTgyNCIsIkxpbmVDb2xvciI6eyIkaWQiOiIxODI1IiwiJHR5cGUiOiJOTFJFLkNvbW1vbi5Eb20uU29saWRDb2xvckJydXNoLCBOTFJFLkNvbW1vbiIsIkNvbG9yIjp7IiRpZCI6IjE4MjYiLCJBIjozOCwiUiI6MTMyLCJHIjoxNzIsIkIiOjE4Mn19LCJMaW5lV2VpZ2h0IjoxLjAsIkxpbmVUeXBlIjowLCJQYXJlbnRTdHlsZSI6bnVsbH0sIk1hcmdpbiI6eyIkaWQiOiIxODI3IiwiVG9wIjowLjAsIkxlZnQiOjAuMCwiUmlnaHQiOjAuMCwiQm90dG9tIjowLjB9LCJQYWRkaW5nIjp7IiRpZCI6IjE4MjgiLCJUb3AiOjAuMCwiTGVmdCI6MC4wLCJSaWdodCI6MC4wLCJCb3R0b20iOjAuMH0sIkJhY2tncm91bmQiOm51bGwsIklzVmlzaWJsZSI6dHJ1ZSwiV2lkdGgiOjAuMCwiSGVpZ2h0IjowLjAsIkJvcmRlclN0eWxlIjp7IiRpZCI6IjE4MjkiLCJMaW5lQ29sb3IiOm51bGwsIkxpbmVXZWlnaHQiOjAuMCwiTGluZVR5cGUiOjAsIlBhcmVudFN0eWxlIjpudWxsfSwiUGFyZW50U3R5bGUiOm51bGx9LCJTaG93RWxhcHNlZFRpbWVHcmFkaWVudFN0eWxlIjpmYWxzZSwiVGltZWJhbmRSZXNlcnZlZExlZnRBcmVhU3R5bGUiOnsiJGlkIjoiMTgzMCIsIkFjdGl2aXR5SGVhZGVyV2lkdGgiOjYyLjM2NzMwNjIwMTU1MDE3OCwiSXNTZXQiOnRydWV9LCJEZWZhdWx0U3dpbWxhbmVTdHlsZSI6bnVsbCwiRGVmYXVsdFN3aW1sYW5lVjJTdHlsZSI6eyIkaWQiOiIxODMxIiwiSGVhZGVyU3R5bGUiOnsiJGlkIjoiMTgzMiIsIlRleHRJc1ZlcnRpY2FsIjpmYWxzZSwiVGV4dFN0eWxlIjp7IiRpZCI6IjE4MzMiLCJGb250U2V0dGluZ3MiOnsiJGlkIjoiMTgzNCIsIkZvbnRTaXplIjoxMiwiRm9udE5hbWUiOiJDYWxpYnJpIiwiSXNCb2xkIjpmYWxzZSwiSXNJdGFsaWMiOmZhbHNlLCJJc1VuZGVybGluZWQiOmZhbHNlLCJQYXJlbnRTdHlsZSI6bnVsbH0sIkF1dG9TaXplIjoyLCJGb3JlZ3JvdW5kIjp7IiRpZCI6IjE4MzUiLCJDb2xvciI6eyIkaWQiOiIxODM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gzNyIsIlRvcCI6MC4wLCJMZWZ0IjowLjAsIlJpZ2h0IjowLjAsIkJvdHRvbSI6MC4wfSwiUGFkZGluZyI6eyIkaWQiOiIxODM4IiwiVG9wIjowLjAsIkxlZnQiOjAuMCwiUmlnaHQiOjAuMCwiQm90dG9tIjowLjB9LCJCYWNrZ3JvdW5kIjpudWxsLCJJc1Zpc2libGUiOnRydWUsIldpZHRoIjowLjAsIkhlaWdodCI6MC4wLCJCb3JkZXJTdHlsZSI6bnVsbCwiUGFyZW50U3R5bGUiOm51bGx9LCJSZWN0YW5nbGVTdHlsZSI6eyIkaWQiOiIxODM5IiwiTWFyZ2luIjp7IiRpZCI6IjE4NDAiLCJUb3AiOjAuMCwiTGVmdCI6MC4wLCJSaWdodCI6MC4wLCJCb3R0b20iOjAuMH0sIlBhZGRpbmciOnsiJGlkIjoiMTg0MSIsIlRvcCI6MC4wLCJMZWZ0IjowLjAsIlJpZ2h0IjowLjAsIkJvdHRvbSI6MC4wfSwiQmFja2dyb3VuZCI6eyIkaWQiOiIxODQyIiwiQ29sb3IiOnsiJGlkIjoiMTg0MyIsIkEiOjI1NSwiUiI6NjgsIkciOjExNCwiQiI6MTk2fX0sIklzVmlzaWJsZSI6dHJ1ZSwiV2lkdGgiOjAuMCwiSGVpZ2h0IjowLjAsIkJvcmRlclN0eWxlIjp7IiRpZCI6IjE4NDQiLCJMaW5lQ29sb3IiOnsiJGlkIjoiMTg0NSIsIiR0eXBlIjoiTkxSRS5Db21tb24uRG9tLlNvbGlkQ29sb3JCcnVzaCwgTkxSRS5Db21tb24iLCJDb2xvciI6eyIkaWQiOiIxODQ2IiwiQSI6MjU1LCJSIjoyNTUsIkciOjAsIkIiOjB9fSwiTGluZVdlaWdodCI6MC4wLCJMaW5lVHlwZSI6MCwiUGFyZW50U3R5bGUiOm51bGx9LCJQYXJlbnRTdHlsZSI6bnVsbH0sIk1hcmdpbiI6eyIkaWQiOiIxODQ3IiwiVG9wIjowLjAsIkxlZnQiOjAuMCwiUmlnaHQiOjAuMCwiQm90dG9tIjowLjB9LCJQYWRkaW5nIjp7IiRpZCI6IjE4NDgiLCJUb3AiOjAuMCwiTGVmdCI6MC4wLCJSaWdodCI6MC4wLCJCb3R0b20iOjAuMH0sIkJhY2tncm91bmQiOm51bGwsIklzVmlzaWJsZSI6dHJ1ZSwiV2lkdGgiOjAuMCwiSGVpZ2h0IjowLjAsIkJvcmRlclN0eWxlIjpudWxsLCJQYXJlbnRTdHlsZSI6bnVsbH0sIkJhY2tncm91bmRTdHlsZSI6eyIkaWQiOiIxODQ5IiwiTWFyZ2luIjp7IiRpZCI6IjE4NTAiLCJUb3AiOjAuMCwiTGVmdCI6MC4wLCJSaWdodCI6MC4wLCJCb3R0b20iOjAuMH0sIlBhZGRpbmciOnsiJGlkIjoiMTg1MSIsIlRvcCI6MC4wLCJMZWZ0IjowLjAsIlJpZ2h0IjowLjAsIkJvdHRvbSI6MC4wfSwiQmFja2dyb3VuZCI6eyIkaWQiOiIxODUyIiwiQ29sb3IiOnsiJGlkIjoiMTg1MyIsIkEiOjUxLCJSIjoxNjUsIkciOjE2NSwiQiI6MTY1fX0sIklzVmlzaWJsZSI6dHJ1ZSwiV2lkdGgiOjAuMCwiSGVpZ2h0IjowLjAsIkJvcmRlclN0eWxlIjp7IiRpZCI6IjE4NTQiLCJMaW5lQ29sb3IiOnsiJGlkIjoiMTg1NSIsIiR0eXBlIjoiTkxSRS5Db21tb24uRG9tLlNvbGlkQ29sb3JCcnVzaCwgTkxSRS5Db21tb24iLCJDb2xvciI6eyIkaWQiOiIxODU2IiwiQSI6MjU1LCJSIjoyNTUsIkciOjAsIkIiOjB9fSwiTGluZVdlaWdodCI6MC4wLCJMaW5lVHlwZSI6MCwiUGFyZW50U3R5bGUiOm51bGx9LCJQYXJlbnRTdHlsZSI6bnVsbH0sIklzQWJvdmVUaW1lYmFuZCI6ZmFsc2UsIlNwYWNpbmciOjUsIk1hcmdpbiI6eyIkaWQiOiIxODU3IiwiVG9wIjowLjAsIkxlZnQiOjAuMCwiUmlnaHQiOjAuMCwiQm90dG9tIjowLjB9LCJQYWRkaW5nIjp7IiRpZCI6IjE4NTgiLCJUb3AiOjAuMCwiTGVmdCI6MC4wLCJSaWdodCI6MC4wLCJCb3R0b20iOjAuMH0sIklzVmlzaWJsZSI6dHJ1ZSwiV2lkdGgiOjAuMCwiSGVpZ2h0IjowLjAsIkJvcmRlclN0eWxlIjp7IiRpZCI6IjE4NTkiLCJMaW5lQ29sb3IiOm51bGwsIkxpbmVXZWlnaHQiOjAuMCwiTGluZVR5cGUiOjAsIlBhcmVudFN0eWxlIjpudWxsfSwiUGFyZW50U3R5bGUiOm51bGx9fSwiU2NhbGUiOm51bGwsIlNjYWxlVjIiOnsiJGlkIjoiMTg2MCIsIlN0YXJ0RGF0ZSI6IjAwMDEtMDEtMDFUMDA6MDA6MDAiLCJFbmREYXRlIjoiMjAyMy0wNC0yOVQyMzo1OTowMCIsIkF1dG9EYXRlUmFuZ2UiOnRydWUsIldvcmtpbmdEYXlzIjozMSwiRmlzY2FsWWVhciI6eyIkaWQiOiIxODYxIiwiU3RhcnRNb250aCI6MSwiVXNlU3RhcnRpbmdZZWFyRm9yTnVtYmVyaW5nIjp0cnVlLCJTaG93RmlzY2FsWWVhckxhYmVsIjp0cnVlfSwiVG9kYXlNYXJrZXJUZXh0IjoiVG9kYXkiLCJBdXRvU2NhbGVUeXBlIjpmYWxzZSwiVGltZWJhbmRTY2FsZXMiOnsiJGlkIjoiMTg2MiIsIlRvcFNjYWxlTGF5ZXIiOnsiJGlkIjoiMTg2MyIsIkZvcm1hdCI6Ik1NTSIsIlR5cGUiOjJ9LCJNaWRkbGVTY2FsZUxheWVyIjp7IiRpZCI6IjE4NjQiLCJGb3JtYXQiOiJkZC9NTSIsIlR5cGUiOjF9LCJCb3R0b21TY2FsZUxheWVyIjp7IiRpZCI6IjE4NjUiLCJGb3JtYXQiOm51bGwsIlR5cGUiOjB9fX0sIk1pbGVzdG9uZXMiOltdLCJUYXNrcyI6W10sIlN3aW1sYW5lcyI6W10sIk1zUHJvamVjdEl0ZW1zVHJlZSI6eyIkaWQiOiIxODY2IiwiUm9vdCI6eyJJbXBvcnRJZCI6bnVsbCwiSXNJbXBvcnRlZCI6ZmFsc2UsIkNoaWxkcmVuIjpbXX19LCJNZXRhZGF0YSI6eyIkaWQiOiIxODY3IiwiRXhjZWxTaGVldE5hbWUiOiJTaGVldDEiLCJJdGVtc1RpdGxlcyI6IltcIldlZWtseSBCYWNrbG9nIFBsYW5uaW5nL1ByaW9yaXRpemF0aW9uXCIsXCJNdGcgMVwiLFwiTXRnIDJcIixcIk10ZyAzXCIsXCJNdGcgNFwiLFwiTXRnIDVcIixcIkV2ZXJ5IG90aGVyIHdlZWsgU3ByaW50IFBsYW5uaW5nXCIsXCJTcHJpbnQgMVwiLFwiU3ByaW50IDJcIixcIlNwcmludCAzXCIsXCJTY3J1bSBNZWV0aW5ncyBhcyBOZWNlc3NhcnlcIixcIlNwcmludCAxXCIsXCJFdmVyeSBvdGhlciBkYXkgU3ByaW50IDEgU3RhbmR1cHNcIixcIk10ZyAxXCIsXCJNdGcgMlwiLFwiTXRnIDNcIixcIk10ZyA0XCIsXCJNdGcgNVwiLFwiU3ByaW50IDEgUHJvZHVjdCBEZW1vIGFuZCBSZXRyb3NwZWN0aXZlXCIsXCJTcHJpbnQgMSBUZXN0aW5nXCIsXCJTcHJpbnQgMlwiLFwiRXZlcnkgb3RoZXIgZGF5IFNwcmludCAyIFN0YW5kdXBzXCIsXCJNdGcgMVwiLFwiTXRnIDJcIixcIk10ZyAzXCIsXCJNdGcgNFwiLFwiTXRnIDVcIixcIlNwcmludCAyIFByb2R1Y3QgRGVtbyBhbmQgUmV0cm9zcGVjdGl2ZVwiLFwiU3ByaW50IDIgVGVzdGluZ1wiXSIsIkl0ZW1zU3dpbWxhbmVzIjoiW1wiU2NydW1NYXN0ZXJcIixcIlNjcnVtTWFzdGVyXCIsXCJTY3J1bU1hc3RlclwiLFwiU2NydW1NYXN0ZXJcIixcIlNjcnVtTWFzdGVyXCIsXCJTY3J1bU1hc3RlclwiLFwiU2NydW1NYXN0ZXJcIixcIlNjcnVtTWFzdGVyXCIsXCJTY3J1bU1hc3RlclwiLFwiU2NydW1NYXN0ZXJcIixcIlNjcnVtTWFzdGVyXCIsXCJTcHJpbnQgMSBUZWFtXCIsXCJTcHJpbnQgMSBUZWFtXCIsXCJTcHJpbnQgMSBUZWFtXCIsXCJTcHJpbnQgMSBUZWFtXCIsXCJTcHJpbnQgMSBUZWFtXCIsXCJTcHJpbnQgMSBUZWFtXCIsXCJTcHJpbnQgMSBUZWFtXCIsXCJTcHJpbnQgMSBUZWFtXCIsXCJTcHJpbnQgMSBUZWFtXCIsXCJTcHJpbnQgMiBUZWFtXCIsXCJTcHJpbnQgMiBUZWFtXCIsXCJTcHJpbnQgMiBUZWFtXCIsXCJTcHJpbnQgMiBUZWFtXCIsXCJTcHJpbnQgMiBUZWFtXCIsXCJTcHJpbnQgMiBUZWFtXCIsXCJTcHJpbnQgMiBUZWFtXCIsXCJTcHJpbnQgMiBUZWFtXCIsXCJTcHJpbnQgMiBUZWFt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cuMVwiLFwiSXNJbXBvcnRlZFwiOnRydWUsXCJDaGlsZHJlblwiOltdfSx7XCIkaWRcIjpcIjIwXCIsXCJJbXBvcnRJZFwiOlwiMThcIixcIklzSW1wb3J0ZWRcIjp0cnVlLFwiQ2hpbGRyZW5cIjpbXX0se1wiJGlkXCI6XCIyMVwiLFwiSW1wb3J0SWRcIjpcIjE5XCIsXCJJc0ltcG9ydGVkXCI6dHJ1ZSxcIkNoaWxkcmVuXCI6W119LHtcIiRpZFwiOlwiMjJcIixcIkltcG9ydElkXCI6XCIyMFwiLFwiSXNJbXBvcnRlZFwiOnRydWUsXCJDaGlsZHJlblwiOltdfSx7XCIkaWRcIjpcIjIzXCIsXCJJbXBvcnRJZFwiOlwiMjFcIixcIklzSW1wb3J0ZWRcIjp0cnVlLFwiQ2hpbGRyZW5cIjpbXX0se1wiJGlkXCI6XCIyNFwiLFwiSW1wb3J0SWRcIjpcIjIyXCIsXCJJc0ltcG9ydGVkXCI6dHJ1ZSxcIkNoaWxkcmVuXCI6W119LHtcIiRpZFwiOlwiMjVcIixcIkltcG9ydElkXCI6XCIyM1wiLFwiSXNJbXBvcnRlZFwiOnRydWUsXCJDaGlsZHJlblwiOltdfSx7XCIkaWRcIjpcIjI2XCIsXCJJbXBvcnRJZFwiOlwiMjRcIixcIklzSW1wb3J0ZWRcIjp0cnVlLFwiQ2hpbGRyZW5cIjpbXX0se1wiJGlkXCI6XCIyN1wiLFwiSW1wb3J0SWRcIjpcIjI1XCIsXCJJc0ltcG9ydGVkXCI6dHJ1ZSxcIkNoaWxkcmVuXCI6W119LHtcIiRpZFwiOlwiMjhcIixcIkltcG9ydElkXCI6XCIyNlwiLFwiSXNJbXBvcnRlZFwiOnRydWUsXCJDaGlsZHJlblwiOltdfSx7XCIkaWRcIjpcIjI5XCIsXCJJbXBvcnRJZFwiOlwiMjdcIixcIklzSW1wb3J0ZWRcIjp0cnVlLFwiQ2hpbGRyZW5cIjpbXX0se1wiJGlkXCI6XCIzMFwiLFwiSW1wb3J0SWRcIjpcIjI4XCIsXCJJc0ltcG9ydGVkXCI6dHJ1ZSxcIkNoaWxkcmVuXCI6W119XX19IiwiQ29sdW1uc01hcHBpbmciOiJbe1wiJGlkXCI6XCIxXCIsXCJTZWxlY3RlZE1hcHBpbmdcIjo4LFwiQ29sdW1uSGVhZGVyXCI6XCJDb2x1bW4wXCIsXCJDb2x1bW5GcmllbmRseU5hbWVcIjpcIklEXCJ9LHtcIiRpZFwiOlwiMlwiLFwiU2VsZWN0ZWRNYXBwaW5nXCI6MixcIkNvbHVtbkhlYWRlclwiOlwiQ29sdW1uMVwiLFwiQ29sdW1uRnJpZW5kbHlOYW1lXCI6XCJFdmVudCBEZXNjcmlwdGlvblwifSx7XCIkaWRcIjpcIjNcIixcIlNlbGVjdGVkTWFwcGluZ1wiOjMsXCJDb2x1bW5IZWFkZXJcIjpcIkNvbHVtbjJcIixcIkNvbHVtbkZyaWVuZGx5TmFtZVwiOlwiU3RhcnQgRGF0ZVwifSx7XCIkaWRcIjpcIjRcIixcIlNlbGVjdGVkTWFwcGluZ1wiOjQsXCJDb2x1bW5IZWFkZXJcIjpcIkNvbHVtbjNcIixcIkNvbHVtbkZyaWVuZGx5TmFtZVwiOlwiRmluaXNoIERhdGVcIn0se1wiJGlkXCI6XCI1XCIsXCJTZWxlY3RlZE1hcHBpbmdcIjoxLFwiQ29sdW1uSGVhZGVyXCI6XCJDb2x1bW40XCIsXCJDb2x1bW5GcmllbmRseU5hbWVcIjpcIlRlYW1cIn0se1wiJGlkXCI6XCI2XCIsXCJTZWxlY3RlZE1hcHBpbmdcIjo3LFwiQ29sdW1uSGVhZGVyXCI6XCJDb2x1bW41XCIsXCJDb2x1bW5GcmllbmRseU5hbWVcIjpcIlRhc2sgQ2F0ZWdvcnl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LFwiUmFkaXVzXCI6MC4wfSxcIkNyaXRpY2FsUGF0aFN0eWxlXCI6e1wiJGlkXCI6XCIxOTVcIixcIkNyaXRpY2FsUGF0aFN0eWxlT3B0aW9uc1wiOjE1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LCJSZWNlbnRDb2xvcnNDb2xsZWN0aW9uIjoiW10iLCJVcGRhdGVTY2FsZUZvckltcG9ydGVkVGltZWxpbmUiOiJGYWxzZSJ9LCJTZXR0aW5ncyI6eyIkaWQiOiIxODY4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U2NydW1cXEFnaWxlIFNjaGVkdWxlIGluIEV4Y2VsLSBlZGl0cyBESU4ueGxzeCIsIlRpbWVDb25maWd1cmF0aW9uIjp7IiRpZCI6IjE4NjkiLCJVc2VUaW1lIjpmYWxzZSwiV29ya0RheVN0YXJ0IjoiMDA6MDA6MDAiLCJXb3JrRGF5RW5kIjoiMjM6NTk6MDAifSwiTGFzdFVzZWRUZW1wbGF0ZUlkIjoiYzhkZDk2MzctODljYy00ZGM5LTk1NDAtZWE0Y2YyYzk1Njk4IiwiRmlyc3RXZWVrT2ZZZWFyIjowLCJQbGFjZU1pbGVzdG9uZUF0VGhlQmVnaW5uaW5nT2ZUaGVEYXkiOmZhbHNlLCJEZXBlbmRlbmN5U2NoZWR1bGluZ1NldHRpbmdzIjp7IiRpZCI6IjE4NzA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LEFTENDCAPSMARGINLEFT" val="104.411337209302"/>
  <p:tag name="OTLTIMEBANDRESERVEDLEFTAREAWIDTH" val="62.3673062015502"/>
  <p:tag name="OTLTIMEBANDRESERVEDLEFTAREAISSET" val="True"/>
  <p:tag name="OTLTIMEBANDENDDATE" val="2023-04-29T23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1T00:00:00.0000000"/>
  <p:tag name="OTLENDDATE" val="2023-04-18T23:59:00.0000000"/>
  <p:tag name="OTLDURATIONFORMAT" val="day"/>
  <p:tag name="OTLSPACING" val="3"/>
  <p:tag name="OTLSHAPETHICKNESSTYPE" val="Thi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2T00:00:00.0000000"/>
  <p:tag name="OTLENDDATE" val="2023-04-19T23:59:00.0000000"/>
  <p:tag name="OTLDURATIONFORMAT" val="day"/>
  <p:tag name="OTLSPACING" val="3"/>
  <p:tag name="OTLSHAPETHICKNESSTYPE" val="Thi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1T00:00:00.0000000"/>
  <p:tag name="OTLENDDATE" val="2023-04-22T23:59:00.0000000"/>
  <p:tag name="OTLDURATIONFORMAT" val="day"/>
  <p:tag name="OTLSPACING" val="3"/>
  <p:tag name="OTLSHAPETHICKNESSTYPE" val="Thi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8T00:00:00.0000000"/>
  <p:tag name="OTLENDDATE" val="2023-04-11T23:59:00.0000000"/>
  <p:tag name="OTLDURATIONFORMAT" val="day"/>
  <p:tag name="OTLSPACING" val="3"/>
  <p:tag name="OTLSHAPETHICKNESSTYPE" val="Thi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8T00:00:00.0000000"/>
  <p:tag name="OTLENDDATE" val="2023-04-11T23:59:00.0000000"/>
  <p:tag name="OTLDURATIONFORMAT" val="day"/>
  <p:tag name="OTLSPACING" val="3"/>
  <p:tag name="OTLSHAPETHICKNESSTYPE" val="Thi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2T00:00:00.0000000"/>
  <p:tag name="OTLENDDATE" val="2023-04-15T23:59:00.0000000"/>
  <p:tag name="OTLDURATIONFORMAT" val="day"/>
  <p:tag name="OTLSPACING" val="3"/>
  <p:tag name="OTLSHAPETHICKNESSTYPE" val="Thin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1T00:00:00.0000000"/>
  <p:tag name="OTLENDDATE" val="2023-04-25T23:59:00.0000000"/>
  <p:tag name="OTLDURATIONFORMAT" val="day"/>
  <p:tag name="OTLSPACING" val="3"/>
  <p:tag name="OTLSHAPETHICKNESSTYPE" val="Thi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1T00:00:00.0000000"/>
  <p:tag name="OTLENDDATE" val="2023-04-25T23:59:00.0000000"/>
  <p:tag name="OTLDURATIONFORMAT" val="day"/>
  <p:tag name="OTLSPACING" val="3"/>
  <p:tag name="OTLSHAPETHICKNESSTYPE" val="Thi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6T00:00:00.0000000"/>
  <p:tag name="OTLENDDATE" val="2023-04-29T23:59:00.0000000"/>
  <p:tag name="OTLDURATIONFORMAT" val="day"/>
  <p:tag name="OTLSPACING" val="3"/>
  <p:tag name="OTLSHAPETHICKNESSTYPE" val="Thi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11T23:59:00.0000000"/>
  <p:tag name="OTLPOSITIONONTASK" val="None"/>
  <p:tag name="OTLRELATEDTASKID" val="00000000-0000-0000-0000-000000000000"/>
  <p:tag name="OTLMTITLE" val="Sprint 1 Product demo and retrospectiv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25T23:59:00.0000000"/>
  <p:tag name="OTLPOSITIONONTASK" val="None"/>
  <p:tag name="OTLRELATEDTASKID" val="00000000-0000-0000-0000-000000000000"/>
  <p:tag name="OTLMTITLE" val="Sprint 2 Product demo and retrospectiv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1"/>
  <p:tag name="OTLDATE" val="2023-03-23T23:59:00.0000000"/>
  <p:tag name="OTLPOSITIONONTASK" val="Center"/>
  <p:tag name="OTLRELATEDTASKID" val="c8d1b953-4efc-4e45-b58a-c68317afa5af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2"/>
  <p:tag name="OTLDATE" val="2023-03-28T23:59:00.0000000"/>
  <p:tag name="OTLPOSITIONONTASK" val="Center"/>
  <p:tag name="OTLRELATEDTASKID" val="c8d1b953-4efc-4e45-b58a-c68317afa5af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3"/>
  <p:tag name="OTLDATE" val="2023-04-04T23:59:00.0000000"/>
  <p:tag name="OTLPOSITIONONTASK" val="Center"/>
  <p:tag name="OTLRELATEDTASKID" val="c8d1b953-4efc-4e45-b58a-c68317afa5af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4"/>
  <p:tag name="OTLDATE" val="2023-04-11T23:59:00.0000000"/>
  <p:tag name="OTLPOSITIONONTASK" val="Center"/>
  <p:tag name="OTLRELATEDTASKID" val="c8d1b953-4efc-4e45-b58a-c68317afa5af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5"/>
  <p:tag name="OTLDATE" val="2023-04-18T23:59:00.0000000"/>
  <p:tag name="OTLPOSITIONONTASK" val="Center"/>
  <p:tag name="OTLRELATEDTASKID" val="c8d1b953-4efc-4e45-b58a-c68317afa5af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rint 1"/>
  <p:tag name="OTLDATE" val="2023-03-22T23:59:00.0000000"/>
  <p:tag name="OTLPOSITIONONTASK" val="Center"/>
  <p:tag name="OTLRELATEDTASKID" val="20f7b84e-a379-411c-aaa0-f9a03ae4ee8c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rint 2"/>
  <p:tag name="OTLDATE" val="2023-04-05T23:59:00.0000000"/>
  <p:tag name="OTLPOSITIONONTASK" val="Center"/>
  <p:tag name="OTLRELATEDTASKID" val="20f7b84e-a379-411c-aaa0-f9a03ae4ee8c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rint 3"/>
  <p:tag name="OTLDATE" val="2023-04-19T23:59:00.0000000"/>
  <p:tag name="OTLPOSITIONONTASK" val="Center"/>
  <p:tag name="OTLRELATEDTASKID" val="20f7b84e-a379-411c-aaa0-f9a03ae4ee8c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1"/>
  <p:tag name="OTLDATE" val="2023-03-29T23:59:00.0000000"/>
  <p:tag name="OTLPOSITIONONTASK" val="Center"/>
  <p:tag name="OTLRELATEDTASKID" val="952adb4e-d37c-4dcd-82ac-456c117773af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2"/>
  <p:tag name="OTLDATE" val="2023-03-31T23:59:00.0000000"/>
  <p:tag name="OTLPOSITIONONTASK" val="Center"/>
  <p:tag name="OTLRELATEDTASKID" val="952adb4e-d37c-4dcd-82ac-456c117773af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3"/>
  <p:tag name="OTLDATE" val="2023-04-04T23:59:00.0000000"/>
  <p:tag name="OTLPOSITIONONTASK" val="Center"/>
  <p:tag name="OTLRELATEDTASKID" val="952adb4e-d37c-4dcd-82ac-456c117773af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4"/>
  <p:tag name="OTLDATE" val="2023-04-06T23:59:00.0000000"/>
  <p:tag name="OTLPOSITIONONTASK" val="Center"/>
  <p:tag name="OTLRELATEDTASKID" val="952adb4e-d37c-4dcd-82ac-456c117773af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5"/>
  <p:tag name="OTLDATE" val="2023-04-08T23:59:00.0000000"/>
  <p:tag name="OTLPOSITIONONTASK" val="Center"/>
  <p:tag name="OTLRELATEDTASKID" val="952adb4e-d37c-4dcd-82ac-456c117773af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1"/>
  <p:tag name="OTLDATE" val="2023-04-12T23:59:00.0000000"/>
  <p:tag name="OTLPOSITIONONTASK" val="Center"/>
  <p:tag name="OTLRELATEDTASKID" val="b2903b31-5235-40a7-88cc-22c9a1424934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2"/>
  <p:tag name="OTLDATE" val="2023-04-14T23:59:00.0000000"/>
  <p:tag name="OTLPOSITIONONTASK" val="Center"/>
  <p:tag name="OTLRELATEDTASKID" val="b2903b31-5235-40a7-88cc-22c9a1424934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3"/>
  <p:tag name="OTLDATE" val="2023-04-18T23:59:00.0000000"/>
  <p:tag name="OTLPOSITIONONTASK" val="Center"/>
  <p:tag name="OTLRELATEDTASKID" val="b2903b31-5235-40a7-88cc-22c9a1424934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4"/>
  <p:tag name="OTLDATE" val="2023-04-20T23:59:00.0000000"/>
  <p:tag name="OTLPOSITIONONTASK" val="Center"/>
  <p:tag name="OTLRELATEDTASKID" val="b2903b31-5235-40a7-88cc-22c9a1424934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tg 5"/>
  <p:tag name="OTLDATE" val="2023-04-22T23:59:00.0000000"/>
  <p:tag name="OTLPOSITIONONTASK" val="Center"/>
  <p:tag name="OTLRELATEDTASKID" val="b2903b31-5235-40a7-88cc-22c9a142493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2023-08-01T14:21:07Z</dcterms:created>
  <dcterms:modified xsi:type="dcterms:W3CDTF">2023-08-01T14:21:16Z</dcterms:modified>
</cp:coreProperties>
</file>