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4DC"/>
    <a:srgbClr val="F6E2A3"/>
    <a:srgbClr val="6990A3"/>
    <a:srgbClr val="789BAC"/>
    <a:srgbClr val="88A7B6"/>
    <a:srgbClr val="F5E2A1"/>
    <a:srgbClr val="FAC0B0"/>
    <a:srgbClr val="F47C59"/>
    <a:srgbClr val="677E9D"/>
    <a:srgbClr val="758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8594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2248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4104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6171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9427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1585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909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462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5492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136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873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49EFF-6883-4D66-948B-DE33D4713A32}" type="datetimeFigureOut">
              <a:rPr lang="ro-RO" smtClean="0"/>
              <a:t>04.05.2018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9709F-F6DD-4D1D-9B8B-458BBE7491E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365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image" Target="../media/image1.jp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59" name="OTLSHAPE_M_6cb10de7ebda4ca1b21332db3c0aaff3_Connector1"/>
          <p:cNvCxnSpPr/>
          <p:nvPr>
            <p:custDataLst>
              <p:tags r:id="rId2"/>
            </p:custDataLst>
          </p:nvPr>
        </p:nvCxnSpPr>
        <p:spPr>
          <a:xfrm>
            <a:off x="10116408" y="2918460"/>
            <a:ext cx="0" cy="55706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8" name="OTLSHAPE_M_384dc77f47064e91b8092bb8a0e7d1e8_Connector1"/>
          <p:cNvCxnSpPr/>
          <p:nvPr>
            <p:custDataLst>
              <p:tags r:id="rId3"/>
            </p:custDataLst>
          </p:nvPr>
        </p:nvCxnSpPr>
        <p:spPr>
          <a:xfrm>
            <a:off x="9732642" y="2918460"/>
            <a:ext cx="0" cy="123939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7" name="OTLSHAPE_M_78366f0d90c64282959e06de8acf766c_Connector1"/>
          <p:cNvCxnSpPr/>
          <p:nvPr>
            <p:custDataLst>
              <p:tags r:id="rId4"/>
            </p:custDataLst>
          </p:nvPr>
        </p:nvCxnSpPr>
        <p:spPr>
          <a:xfrm>
            <a:off x="9503621" y="2918460"/>
            <a:ext cx="0" cy="182869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6" name="OTLSHAPE_M_5cdf64a2b28d454d9eb22c8ea49cab01_Connector2"/>
          <p:cNvCxnSpPr/>
          <p:nvPr>
            <p:custDataLst>
              <p:tags r:id="rId5"/>
            </p:custDataLst>
          </p:nvPr>
        </p:nvCxnSpPr>
        <p:spPr>
          <a:xfrm>
            <a:off x="9081171" y="5771953"/>
            <a:ext cx="0" cy="56474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5" name="OTLSHAPE_M_5cdf64a2b28d454d9eb22c8ea49cab01_Connector1"/>
          <p:cNvCxnSpPr/>
          <p:nvPr>
            <p:custDataLst>
              <p:tags r:id="rId6"/>
            </p:custDataLst>
          </p:nvPr>
        </p:nvCxnSpPr>
        <p:spPr>
          <a:xfrm>
            <a:off x="9081171" y="2918460"/>
            <a:ext cx="0" cy="266743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4" name="OTLSHAPE_M_3d171da283a3472aa99fd6daa5c39cff_Connector2"/>
          <p:cNvCxnSpPr/>
          <p:nvPr>
            <p:custDataLst>
              <p:tags r:id="rId7"/>
            </p:custDataLst>
          </p:nvPr>
        </p:nvCxnSpPr>
        <p:spPr>
          <a:xfrm>
            <a:off x="7755015" y="4903237"/>
            <a:ext cx="0" cy="734879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3" name="OTLSHAPE_M_3d171da283a3472aa99fd6daa5c39cff_Connector1"/>
          <p:cNvCxnSpPr/>
          <p:nvPr>
            <p:custDataLst>
              <p:tags r:id="rId8"/>
            </p:custDataLst>
          </p:nvPr>
        </p:nvCxnSpPr>
        <p:spPr>
          <a:xfrm>
            <a:off x="7755015" y="2918460"/>
            <a:ext cx="0" cy="179872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2" name="OTLSHAPE_M_986fa2b638314cf8abd09fa10e02570e_Connector1"/>
          <p:cNvCxnSpPr/>
          <p:nvPr>
            <p:custDataLst>
              <p:tags r:id="rId9"/>
            </p:custDataLst>
          </p:nvPr>
        </p:nvCxnSpPr>
        <p:spPr>
          <a:xfrm>
            <a:off x="6068305" y="2918460"/>
            <a:ext cx="0" cy="185094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1" name="OTLSHAPE_M_8b4587360c4442c7a6624e1b4b445a5d_Connector1"/>
          <p:cNvCxnSpPr/>
          <p:nvPr>
            <p:custDataLst>
              <p:tags r:id="rId10"/>
            </p:custDataLst>
          </p:nvPr>
        </p:nvCxnSpPr>
        <p:spPr>
          <a:xfrm>
            <a:off x="1210892" y="2918460"/>
            <a:ext cx="0" cy="342780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0" name="OTLSHAPE_M_12e20185d6954ad5aa1c41a624c80103_Connector1"/>
          <p:cNvCxnSpPr/>
          <p:nvPr>
            <p:custDataLst>
              <p:tags r:id="rId11"/>
            </p:custDataLst>
          </p:nvPr>
        </p:nvCxnSpPr>
        <p:spPr>
          <a:xfrm>
            <a:off x="9879650" y="2073423"/>
            <a:ext cx="0" cy="46403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9" name="OTLSHAPE_M_12c7ac9dae594b3a8a289918af80a787_Connector1"/>
          <p:cNvCxnSpPr/>
          <p:nvPr>
            <p:custDataLst>
              <p:tags r:id="rId12"/>
            </p:custDataLst>
          </p:nvPr>
        </p:nvCxnSpPr>
        <p:spPr>
          <a:xfrm>
            <a:off x="9632059" y="1391790"/>
            <a:ext cx="0" cy="114567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8" name="OTLSHAPE_M_8b8c7fe0092a436182d2e0547b50d2d1_Connector1"/>
          <p:cNvCxnSpPr/>
          <p:nvPr>
            <p:custDataLst>
              <p:tags r:id="rId13"/>
            </p:custDataLst>
          </p:nvPr>
        </p:nvCxnSpPr>
        <p:spPr>
          <a:xfrm>
            <a:off x="9314834" y="802489"/>
            <a:ext cx="0" cy="173497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7" name="OTLSHAPE_M_8bfa46a7af854e3eb5539d1badbc5e0d_Connector1"/>
          <p:cNvCxnSpPr/>
          <p:nvPr>
            <p:custDataLst>
              <p:tags r:id="rId14"/>
            </p:custDataLst>
          </p:nvPr>
        </p:nvCxnSpPr>
        <p:spPr>
          <a:xfrm>
            <a:off x="8914047" y="213187"/>
            <a:ext cx="0" cy="232427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6" name="OTLSHAPE_M_5da40e947df247aaa94c738d50cbb417_Connector1"/>
          <p:cNvCxnSpPr/>
          <p:nvPr>
            <p:custDataLst>
              <p:tags r:id="rId15"/>
            </p:custDataLst>
          </p:nvPr>
        </p:nvCxnSpPr>
        <p:spPr>
          <a:xfrm>
            <a:off x="6893091" y="726112"/>
            <a:ext cx="0" cy="1811348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5" name="OTLSHAPE_M_b345b6c8e69247b9bc16de1c229889f2_Connector1"/>
          <p:cNvCxnSpPr/>
          <p:nvPr>
            <p:custDataLst>
              <p:tags r:id="rId16"/>
            </p:custDataLst>
          </p:nvPr>
        </p:nvCxnSpPr>
        <p:spPr>
          <a:xfrm>
            <a:off x="4827258" y="1408047"/>
            <a:ext cx="0" cy="112941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2" name="OTLSHAPE_TB_00000000000000000000000000000000_LeftEndCaps" hidden="1"/>
          <p:cNvSpPr txBox="1"/>
          <p:nvPr>
            <p:custDataLst>
              <p:tags r:id="rId17"/>
            </p:custDataLst>
          </p:nvPr>
        </p:nvSpPr>
        <p:spPr>
          <a:xfrm>
            <a:off x="254000" y="258842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mtClean="0">
                <a:solidFill>
                  <a:schemeClr val="accent2"/>
                </a:solidFill>
                <a:latin typeface="Calibri" panose="020F0502020204030204" pitchFamily="34" charset="0"/>
              </a:rPr>
              <a:t>2002</a:t>
            </a:r>
            <a:endParaRPr lang="ro-RO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023" name="OTLSHAPE_TB_00000000000000000000000000000000_RightEndCaps"/>
          <p:cNvSpPr txBox="1"/>
          <p:nvPr>
            <p:custDataLst>
              <p:tags r:id="rId18"/>
            </p:custDataLst>
          </p:nvPr>
        </p:nvSpPr>
        <p:spPr>
          <a:xfrm>
            <a:off x="11474534" y="258842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dirty="0" smtClean="0">
                <a:solidFill>
                  <a:srgbClr val="90E1FE"/>
                </a:solidFill>
                <a:latin typeface="Calibri" panose="020F0502020204030204" pitchFamily="34" charset="0"/>
              </a:rPr>
              <a:t>2019</a:t>
            </a:r>
            <a:endParaRPr lang="ro-RO" b="1" spc="-38" dirty="0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24" name="OTLSHAPE_TB_00000000000000000000000000000000_ScaleContainer"/>
          <p:cNvSpPr/>
          <p:nvPr>
            <p:custDataLst>
              <p:tags r:id="rId19"/>
            </p:custDataLst>
          </p:nvPr>
        </p:nvSpPr>
        <p:spPr>
          <a:xfrm>
            <a:off x="844465" y="253746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bg1">
              <a:lumMod val="50000"/>
              <a:alpha val="0"/>
            </a:schemeClr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25" name="OTLSHAPE_TB_00000000000000000000000000000000_ElapsedTime" hidden="1"/>
          <p:cNvSpPr/>
          <p:nvPr>
            <p:custDataLst>
              <p:tags r:id="rId20"/>
            </p:custDataLst>
          </p:nvPr>
        </p:nvSpPr>
        <p:spPr>
          <a:xfrm>
            <a:off x="0" y="-7620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26" name="OTLSHAPE_TB_00000000000000000000000000000000_TodayMarkerShape" hidden="1"/>
          <p:cNvSpPr/>
          <p:nvPr>
            <p:custDataLst>
              <p:tags r:id="rId21"/>
            </p:custDataLst>
          </p:nvPr>
        </p:nvSpPr>
        <p:spPr>
          <a:xfrm>
            <a:off x="10188091" y="291846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27" name="OTLSHAPE_TB_00000000000000000000000000000000_TodayMarkerText" hidden="1"/>
          <p:cNvSpPr txBox="1"/>
          <p:nvPr>
            <p:custDataLst>
              <p:tags r:id="rId22"/>
            </p:custDataLst>
          </p:nvPr>
        </p:nvSpPr>
        <p:spPr>
          <a:xfrm>
            <a:off x="10062391" y="3045460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028" name="OTLSHAPE_TB_00000000000000000000000000000000_TimescaleInterval1"/>
          <p:cNvSpPr txBox="1"/>
          <p:nvPr>
            <p:custDataLst>
              <p:tags r:id="rId23"/>
            </p:custDataLst>
          </p:nvPr>
        </p:nvSpPr>
        <p:spPr>
          <a:xfrm>
            <a:off x="1073065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dirty="0" smtClean="0">
                <a:solidFill>
                  <a:srgbClr val="D1F3FF"/>
                </a:solidFill>
                <a:latin typeface="Calibri" panose="020F0502020204030204" pitchFamily="34" charset="0"/>
              </a:rPr>
              <a:t>2002</a:t>
            </a:r>
            <a:endParaRPr lang="ro-RO" sz="1400" b="1" spc="-26" dirty="0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29" name="OTLSHAPE_TB_00000000000000000000000000000000_Separator1"/>
          <p:cNvCxnSpPr/>
          <p:nvPr>
            <p:custDataLst>
              <p:tags r:id="rId24"/>
            </p:custDataLst>
          </p:nvPr>
        </p:nvCxnSpPr>
        <p:spPr>
          <a:xfrm>
            <a:off x="2139196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0" name="OTLSHAPE_TB_00000000000000000000000000000000_TimescaleInterval2"/>
          <p:cNvSpPr txBox="1"/>
          <p:nvPr>
            <p:custDataLst>
              <p:tags r:id="rId25"/>
            </p:custDataLst>
          </p:nvPr>
        </p:nvSpPr>
        <p:spPr>
          <a:xfrm>
            <a:off x="2202696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2004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31" name="OTLSHAPE_TB_00000000000000000000000000000000_Separator2"/>
          <p:cNvCxnSpPr/>
          <p:nvPr>
            <p:custDataLst>
              <p:tags r:id="rId26"/>
            </p:custDataLst>
          </p:nvPr>
        </p:nvCxnSpPr>
        <p:spPr>
          <a:xfrm>
            <a:off x="3270375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2" name="OTLSHAPE_TB_00000000000000000000000000000000_TimescaleInterval3"/>
          <p:cNvSpPr txBox="1"/>
          <p:nvPr>
            <p:custDataLst>
              <p:tags r:id="rId27"/>
            </p:custDataLst>
          </p:nvPr>
        </p:nvSpPr>
        <p:spPr>
          <a:xfrm>
            <a:off x="3333875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2006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33" name="OTLSHAPE_TB_00000000000000000000000000000000_Separator3"/>
          <p:cNvCxnSpPr/>
          <p:nvPr>
            <p:custDataLst>
              <p:tags r:id="rId28"/>
            </p:custDataLst>
          </p:nvPr>
        </p:nvCxnSpPr>
        <p:spPr>
          <a:xfrm>
            <a:off x="4400006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4" name="OTLSHAPE_TB_00000000000000000000000000000000_TimescaleInterval4"/>
          <p:cNvSpPr txBox="1"/>
          <p:nvPr>
            <p:custDataLst>
              <p:tags r:id="rId29"/>
            </p:custDataLst>
          </p:nvPr>
        </p:nvSpPr>
        <p:spPr>
          <a:xfrm>
            <a:off x="4463506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2008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35" name="OTLSHAPE_TB_00000000000000000000000000000000_Separator4"/>
          <p:cNvCxnSpPr/>
          <p:nvPr>
            <p:custDataLst>
              <p:tags r:id="rId30"/>
            </p:custDataLst>
          </p:nvPr>
        </p:nvCxnSpPr>
        <p:spPr>
          <a:xfrm>
            <a:off x="5531184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6" name="OTLSHAPE_TB_00000000000000000000000000000000_TimescaleInterval5"/>
          <p:cNvSpPr txBox="1"/>
          <p:nvPr>
            <p:custDataLst>
              <p:tags r:id="rId31"/>
            </p:custDataLst>
          </p:nvPr>
        </p:nvSpPr>
        <p:spPr>
          <a:xfrm>
            <a:off x="5594684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2010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37" name="OTLSHAPE_TB_00000000000000000000000000000000_Separator5"/>
          <p:cNvCxnSpPr/>
          <p:nvPr>
            <p:custDataLst>
              <p:tags r:id="rId32"/>
            </p:custDataLst>
          </p:nvPr>
        </p:nvCxnSpPr>
        <p:spPr>
          <a:xfrm>
            <a:off x="6660815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8" name="OTLSHAPE_TB_00000000000000000000000000000000_TimescaleInterval6"/>
          <p:cNvSpPr txBox="1"/>
          <p:nvPr>
            <p:custDataLst>
              <p:tags r:id="rId33"/>
            </p:custDataLst>
          </p:nvPr>
        </p:nvSpPr>
        <p:spPr>
          <a:xfrm>
            <a:off x="6724316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2012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39" name="OTLSHAPE_TB_00000000000000000000000000000000_Separator6"/>
          <p:cNvCxnSpPr/>
          <p:nvPr>
            <p:custDataLst>
              <p:tags r:id="rId34"/>
            </p:custDataLst>
          </p:nvPr>
        </p:nvCxnSpPr>
        <p:spPr>
          <a:xfrm>
            <a:off x="7791994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0" name="OTLSHAPE_TB_00000000000000000000000000000000_TimescaleInterval7"/>
          <p:cNvSpPr txBox="1"/>
          <p:nvPr>
            <p:custDataLst>
              <p:tags r:id="rId35"/>
            </p:custDataLst>
          </p:nvPr>
        </p:nvSpPr>
        <p:spPr>
          <a:xfrm>
            <a:off x="7855494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2014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41" name="OTLSHAPE_TB_00000000000000000000000000000000_Separator7"/>
          <p:cNvCxnSpPr/>
          <p:nvPr>
            <p:custDataLst>
              <p:tags r:id="rId36"/>
            </p:custDataLst>
          </p:nvPr>
        </p:nvCxnSpPr>
        <p:spPr>
          <a:xfrm>
            <a:off x="8921625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2" name="OTLSHAPE_TB_00000000000000000000000000000000_TimescaleInterval8"/>
          <p:cNvSpPr txBox="1"/>
          <p:nvPr>
            <p:custDataLst>
              <p:tags r:id="rId37"/>
            </p:custDataLst>
          </p:nvPr>
        </p:nvSpPr>
        <p:spPr>
          <a:xfrm>
            <a:off x="8985125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D1F3FF"/>
                </a:solidFill>
                <a:latin typeface="Calibri" panose="020F0502020204030204" pitchFamily="34" charset="0"/>
              </a:rPr>
              <a:t>2016</a:t>
            </a:r>
            <a:endParaRPr lang="ro-RO" sz="1400" b="1" spc="-26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cxnSp>
        <p:nvCxnSpPr>
          <p:cNvPr id="4043" name="OTLSHAPE_TB_00000000000000000000000000000000_Separator8"/>
          <p:cNvCxnSpPr/>
          <p:nvPr>
            <p:custDataLst>
              <p:tags r:id="rId38"/>
            </p:custDataLst>
          </p:nvPr>
        </p:nvCxnSpPr>
        <p:spPr>
          <a:xfrm>
            <a:off x="10052803" y="2600960"/>
            <a:ext cx="0" cy="254000"/>
          </a:xfrm>
          <a:prstGeom prst="line">
            <a:avLst/>
          </a:prstGeom>
          <a:ln w="6350" cap="flat" cmpd="sng" algn="ctr">
            <a:solidFill>
              <a:srgbClr val="02B2EE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4" name="OTLSHAPE_TB_00000000000000000000000000000000_TimescaleInterval9"/>
          <p:cNvSpPr txBox="1"/>
          <p:nvPr>
            <p:custDataLst>
              <p:tags r:id="rId39"/>
            </p:custDataLst>
          </p:nvPr>
        </p:nvSpPr>
        <p:spPr>
          <a:xfrm>
            <a:off x="10116303" y="261943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dirty="0" smtClean="0">
                <a:solidFill>
                  <a:srgbClr val="D1F3FF"/>
                </a:solidFill>
                <a:latin typeface="Calibri" panose="020F0502020204030204" pitchFamily="34" charset="0"/>
              </a:rPr>
              <a:t>2018</a:t>
            </a:r>
            <a:endParaRPr lang="ro-RO" sz="1400" b="1" spc="-26" dirty="0">
              <a:solidFill>
                <a:srgbClr val="D1F3FF"/>
              </a:solidFill>
              <a:latin typeface="Calibri" panose="020F0502020204030204" pitchFamily="34" charset="0"/>
            </a:endParaRPr>
          </a:p>
        </p:txBody>
      </p:sp>
      <p:sp>
        <p:nvSpPr>
          <p:cNvPr id="4060" name="OTLSHAPE_M_b345b6c8e69247b9bc16de1c229889f2_Title"/>
          <p:cNvSpPr txBox="1"/>
          <p:nvPr>
            <p:custDataLst>
              <p:tags r:id="rId40"/>
            </p:custDataLst>
          </p:nvPr>
        </p:nvSpPr>
        <p:spPr>
          <a:xfrm>
            <a:off x="5049508" y="1274210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1st rocket to reach orbit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61" name="OTLSHAPE_M_b345b6c8e69247b9bc16de1c229889f2_Date"/>
          <p:cNvSpPr txBox="1"/>
          <p:nvPr>
            <p:custDataLst>
              <p:tags r:id="rId41"/>
            </p:custDataLst>
          </p:nvPr>
        </p:nvSpPr>
        <p:spPr>
          <a:xfrm>
            <a:off x="5049508" y="1485665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dirty="0" smtClean="0">
                <a:solidFill>
                  <a:srgbClr val="90E1FE"/>
                </a:solidFill>
                <a:latin typeface="Calibri" panose="020F0502020204030204" pitchFamily="34" charset="0"/>
              </a:rPr>
              <a:t>Sep 28, 2008</a:t>
            </a:r>
            <a:endParaRPr lang="ro-RO" sz="1100" b="1" spc="-8" dirty="0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62" name="OTLSHAPE_M_b345b6c8e69247b9bc16de1c229889f2_Shape"/>
          <p:cNvSpPr/>
          <p:nvPr>
            <p:custDataLst>
              <p:tags r:id="rId42"/>
            </p:custDataLst>
          </p:nvPr>
        </p:nvSpPr>
        <p:spPr>
          <a:xfrm rot="16200000">
            <a:off x="4852658" y="1408047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63" name="OTLSHAPE_M_5da40e947df247aaa94c738d50cbb417_Title"/>
          <p:cNvSpPr txBox="1"/>
          <p:nvPr>
            <p:custDataLst>
              <p:tags r:id="rId43"/>
            </p:custDataLst>
          </p:nvPr>
        </p:nvSpPr>
        <p:spPr>
          <a:xfrm>
            <a:off x="7115341" y="592275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 smtClean="0">
                <a:solidFill>
                  <a:schemeClr val="lt1"/>
                </a:solidFill>
                <a:latin typeface="Calibri" panose="020F0502020204030204" pitchFamily="34" charset="0"/>
              </a:rPr>
              <a:t>1st spacecraft sent to ISS </a:t>
            </a:r>
            <a:endParaRPr lang="ro-RO" sz="12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64" name="OTLSHAPE_M_5da40e947df247aaa94c738d50cbb417_Date"/>
          <p:cNvSpPr txBox="1"/>
          <p:nvPr>
            <p:custDataLst>
              <p:tags r:id="rId44"/>
            </p:custDataLst>
          </p:nvPr>
        </p:nvSpPr>
        <p:spPr>
          <a:xfrm>
            <a:off x="7115341" y="803730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0" smtClean="0">
                <a:solidFill>
                  <a:srgbClr val="90E1FE"/>
                </a:solidFill>
                <a:latin typeface="Calibri" panose="020F0502020204030204" pitchFamily="34" charset="0"/>
              </a:rPr>
              <a:t>May 25, 2012</a:t>
            </a:r>
            <a:endParaRPr lang="ro-RO" sz="1100" b="1" spc="-10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65" name="OTLSHAPE_M_5da40e947df247aaa94c738d50cbb417_Shape"/>
          <p:cNvSpPr/>
          <p:nvPr>
            <p:custDataLst>
              <p:tags r:id="rId45"/>
            </p:custDataLst>
          </p:nvPr>
        </p:nvSpPr>
        <p:spPr>
          <a:xfrm rot="16200000">
            <a:off x="6918491" y="726112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66" name="OTLSHAPE_M_8bfa46a7af854e3eb5539d1badbc5e0d_Title"/>
          <p:cNvSpPr txBox="1"/>
          <p:nvPr>
            <p:custDataLst>
              <p:tags r:id="rId46"/>
            </p:custDataLst>
          </p:nvPr>
        </p:nvSpPr>
        <p:spPr>
          <a:xfrm>
            <a:off x="9136297" y="79351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 dirty="0" smtClean="0">
                <a:solidFill>
                  <a:schemeClr val="lt1"/>
                </a:solidFill>
                <a:latin typeface="Calibri" panose="020F0502020204030204" pitchFamily="34" charset="0"/>
              </a:rPr>
              <a:t>1st propulsive landing on land </a:t>
            </a:r>
            <a:endParaRPr lang="ro-RO" sz="12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67" name="OTLSHAPE_M_8bfa46a7af854e3eb5539d1badbc5e0d_Date"/>
          <p:cNvSpPr txBox="1"/>
          <p:nvPr>
            <p:custDataLst>
              <p:tags r:id="rId47"/>
            </p:custDataLst>
          </p:nvPr>
        </p:nvSpPr>
        <p:spPr>
          <a:xfrm>
            <a:off x="9136297" y="29080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Dec 22, 2015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68" name="OTLSHAPE_M_8bfa46a7af854e3eb5539d1badbc5e0d_Shape"/>
          <p:cNvSpPr/>
          <p:nvPr>
            <p:custDataLst>
              <p:tags r:id="rId48"/>
            </p:custDataLst>
          </p:nvPr>
        </p:nvSpPr>
        <p:spPr>
          <a:xfrm rot="16200000">
            <a:off x="8939447" y="213187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69" name="OTLSHAPE_M_8b8c7fe0092a436182d2e0547b50d2d1_Title"/>
          <p:cNvSpPr txBox="1"/>
          <p:nvPr>
            <p:custDataLst>
              <p:tags r:id="rId49"/>
            </p:custDataLst>
          </p:nvPr>
        </p:nvSpPr>
        <p:spPr>
          <a:xfrm>
            <a:off x="9537084" y="575624"/>
            <a:ext cx="2324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dirty="0" smtClean="0">
                <a:solidFill>
                  <a:schemeClr val="lt1"/>
                </a:solidFill>
                <a:latin typeface="Calibri" panose="020F0502020204030204" pitchFamily="34" charset="0"/>
              </a:rPr>
              <a:t>Announces Interplanetary Transport System program</a:t>
            </a:r>
            <a:endParaRPr lang="ro-RO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70" name="OTLSHAPE_M_8b8c7fe0092a436182d2e0547b50d2d1_Date"/>
          <p:cNvSpPr txBox="1"/>
          <p:nvPr>
            <p:custDataLst>
              <p:tags r:id="rId50"/>
            </p:custDataLst>
          </p:nvPr>
        </p:nvSpPr>
        <p:spPr>
          <a:xfrm>
            <a:off x="9537084" y="973134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Sep 6, 2016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71" name="OTLSHAPE_M_8b8c7fe0092a436182d2e0547b50d2d1_Shape"/>
          <p:cNvSpPr/>
          <p:nvPr>
            <p:custDataLst>
              <p:tags r:id="rId51"/>
            </p:custDataLst>
          </p:nvPr>
        </p:nvSpPr>
        <p:spPr>
          <a:xfrm rot="16200000">
            <a:off x="9340234" y="802489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72" name="OTLSHAPE_M_12c7ac9dae594b3a8a289918af80a787_Title"/>
          <p:cNvSpPr txBox="1"/>
          <p:nvPr>
            <p:custDataLst>
              <p:tags r:id="rId52"/>
            </p:custDataLst>
          </p:nvPr>
        </p:nvSpPr>
        <p:spPr>
          <a:xfrm>
            <a:off x="9854309" y="1257953"/>
            <a:ext cx="154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1st orbital rocket reused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73" name="OTLSHAPE_M_12c7ac9dae594b3a8a289918af80a787_Date"/>
          <p:cNvSpPr txBox="1"/>
          <p:nvPr>
            <p:custDataLst>
              <p:tags r:id="rId53"/>
            </p:custDataLst>
          </p:nvPr>
        </p:nvSpPr>
        <p:spPr>
          <a:xfrm>
            <a:off x="9854309" y="146940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6" smtClean="0">
                <a:solidFill>
                  <a:srgbClr val="90E1FE"/>
                </a:solidFill>
                <a:latin typeface="Calibri" panose="020F0502020204030204" pitchFamily="34" charset="0"/>
              </a:rPr>
              <a:t>Mar 30, 2017</a:t>
            </a:r>
            <a:endParaRPr lang="ro-RO" sz="1100" b="1" spc="-6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74" name="OTLSHAPE_M_12c7ac9dae594b3a8a289918af80a787_Shape"/>
          <p:cNvSpPr/>
          <p:nvPr>
            <p:custDataLst>
              <p:tags r:id="rId54"/>
            </p:custDataLst>
          </p:nvPr>
        </p:nvSpPr>
        <p:spPr>
          <a:xfrm rot="16200000">
            <a:off x="9657459" y="1391790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75" name="OTLSHAPE_M_12e20185d6954ad5aa1c41a624c80103_Title"/>
          <p:cNvSpPr txBox="1"/>
          <p:nvPr>
            <p:custDataLst>
              <p:tags r:id="rId55"/>
            </p:custDataLst>
          </p:nvPr>
        </p:nvSpPr>
        <p:spPr>
          <a:xfrm>
            <a:off x="10101900" y="1939586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Unveils largest rocket in history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76" name="OTLSHAPE_M_12e20185d6954ad5aa1c41a624c80103_Date"/>
          <p:cNvSpPr txBox="1"/>
          <p:nvPr>
            <p:custDataLst>
              <p:tags r:id="rId56"/>
            </p:custDataLst>
          </p:nvPr>
        </p:nvSpPr>
        <p:spPr>
          <a:xfrm>
            <a:off x="10101900" y="2151041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Sep 6, 2017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77" name="OTLSHAPE_M_12e20185d6954ad5aa1c41a624c80103_Shape"/>
          <p:cNvSpPr/>
          <p:nvPr>
            <p:custDataLst>
              <p:tags r:id="rId57"/>
            </p:custDataLst>
          </p:nvPr>
        </p:nvSpPr>
        <p:spPr>
          <a:xfrm rot="16200000">
            <a:off x="9905050" y="2073423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78" name="OTLSHAPE_M_8b4587360c4442c7a6624e1b4b445a5d_Title"/>
          <p:cNvSpPr txBox="1"/>
          <p:nvPr>
            <p:custDataLst>
              <p:tags r:id="rId58"/>
            </p:custDataLst>
          </p:nvPr>
        </p:nvSpPr>
        <p:spPr>
          <a:xfrm>
            <a:off x="1433142" y="6294046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Elon Musk founds SpaceX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79" name="OTLSHAPE_M_8b4587360c4442c7a6624e1b4b445a5d_Date"/>
          <p:cNvSpPr txBox="1"/>
          <p:nvPr>
            <p:custDataLst>
              <p:tags r:id="rId59"/>
            </p:custDataLst>
          </p:nvPr>
        </p:nvSpPr>
        <p:spPr>
          <a:xfrm>
            <a:off x="1433142" y="6098127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10" dirty="0" smtClean="0">
                <a:solidFill>
                  <a:srgbClr val="90E1FE"/>
                </a:solidFill>
                <a:latin typeface="Calibri" panose="020F0502020204030204" pitchFamily="34" charset="0"/>
              </a:rPr>
              <a:t>May 6, 2002</a:t>
            </a:r>
            <a:endParaRPr lang="ro-RO" sz="1100" b="1" spc="-10" dirty="0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80" name="OTLSHAPE_M_8b4587360c4442c7a6624e1b4b445a5d_Shape"/>
          <p:cNvSpPr/>
          <p:nvPr>
            <p:custDataLst>
              <p:tags r:id="rId60"/>
            </p:custDataLst>
          </p:nvPr>
        </p:nvSpPr>
        <p:spPr>
          <a:xfrm rot="16200000">
            <a:off x="1236292" y="6181164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81" name="OTLSHAPE_M_986fa2b638314cf8abd09fa10e02570e_Title"/>
          <p:cNvSpPr txBox="1"/>
          <p:nvPr>
            <p:custDataLst>
              <p:tags r:id="rId61"/>
            </p:custDataLst>
          </p:nvPr>
        </p:nvSpPr>
        <p:spPr>
          <a:xfrm>
            <a:off x="6290555" y="4717182"/>
            <a:ext cx="259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Launches, orbits and recovers spacecraft 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82" name="OTLSHAPE_M_986fa2b638314cf8abd09fa10e02570e_Date"/>
          <p:cNvSpPr txBox="1"/>
          <p:nvPr>
            <p:custDataLst>
              <p:tags r:id="rId62"/>
            </p:custDataLst>
          </p:nvPr>
        </p:nvSpPr>
        <p:spPr>
          <a:xfrm>
            <a:off x="6290555" y="4521263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Dec 9, 2010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83" name="OTLSHAPE_M_986fa2b638314cf8abd09fa10e02570e_Shape"/>
          <p:cNvSpPr/>
          <p:nvPr>
            <p:custDataLst>
              <p:tags r:id="rId63"/>
            </p:custDataLst>
          </p:nvPr>
        </p:nvSpPr>
        <p:spPr>
          <a:xfrm rot="16200000">
            <a:off x="6093705" y="4604300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84" name="OTLSHAPE_M_3d171da283a3472aa99fd6daa5c39cff_Title"/>
          <p:cNvSpPr txBox="1"/>
          <p:nvPr>
            <p:custDataLst>
              <p:tags r:id="rId64"/>
            </p:custDataLst>
          </p:nvPr>
        </p:nvSpPr>
        <p:spPr>
          <a:xfrm>
            <a:off x="7977265" y="5585897"/>
            <a:ext cx="303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smtClean="0">
                <a:solidFill>
                  <a:schemeClr val="lt1"/>
                </a:solidFill>
                <a:latin typeface="Calibri" panose="020F0502020204030204" pitchFamily="34" charset="0"/>
              </a:rPr>
              <a:t>1st satellite launched into geosynchronous orbit</a:t>
            </a:r>
            <a:endParaRPr lang="ro-RO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85" name="OTLSHAPE_M_3d171da283a3472aa99fd6daa5c39cff_Date"/>
          <p:cNvSpPr txBox="1"/>
          <p:nvPr>
            <p:custDataLst>
              <p:tags r:id="rId65"/>
            </p:custDataLst>
          </p:nvPr>
        </p:nvSpPr>
        <p:spPr>
          <a:xfrm>
            <a:off x="7977265" y="538997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Dec 3, 2013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86" name="OTLSHAPE_M_3d171da283a3472aa99fd6daa5c39cff_Shape"/>
          <p:cNvSpPr/>
          <p:nvPr>
            <p:custDataLst>
              <p:tags r:id="rId66"/>
            </p:custDataLst>
          </p:nvPr>
        </p:nvSpPr>
        <p:spPr>
          <a:xfrm rot="16200000">
            <a:off x="7780415" y="5473016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87" name="OTLSHAPE_M_5cdf64a2b28d454d9eb22c8ea49cab01_Title"/>
          <p:cNvSpPr txBox="1"/>
          <p:nvPr>
            <p:custDataLst>
              <p:tags r:id="rId67"/>
            </p:custDataLst>
          </p:nvPr>
        </p:nvSpPr>
        <p:spPr>
          <a:xfrm>
            <a:off x="9303421" y="6284483"/>
            <a:ext cx="2578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1st vertical landing on an ocean platform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88" name="OTLSHAPE_M_5cdf64a2b28d454d9eb22c8ea49cab01_Date"/>
          <p:cNvSpPr txBox="1"/>
          <p:nvPr>
            <p:custDataLst>
              <p:tags r:id="rId68"/>
            </p:custDataLst>
          </p:nvPr>
        </p:nvSpPr>
        <p:spPr>
          <a:xfrm>
            <a:off x="9303421" y="6088565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6" smtClean="0">
                <a:solidFill>
                  <a:srgbClr val="90E1FE"/>
                </a:solidFill>
                <a:latin typeface="Calibri" panose="020F0502020204030204" pitchFamily="34" charset="0"/>
              </a:rPr>
              <a:t>Apr 8, 2016</a:t>
            </a:r>
            <a:endParaRPr lang="ro-RO" sz="1100" b="1" spc="-6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89" name="OTLSHAPE_M_5cdf64a2b28d454d9eb22c8ea49cab01_Shape"/>
          <p:cNvSpPr/>
          <p:nvPr>
            <p:custDataLst>
              <p:tags r:id="rId69"/>
            </p:custDataLst>
          </p:nvPr>
        </p:nvSpPr>
        <p:spPr>
          <a:xfrm rot="16200000">
            <a:off x="9106571" y="6171602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90" name="OTLSHAPE_M_78366f0d90c64282959e06de8acf766c_Title"/>
          <p:cNvSpPr txBox="1"/>
          <p:nvPr>
            <p:custDataLst>
              <p:tags r:id="rId70"/>
            </p:custDataLst>
          </p:nvPr>
        </p:nvSpPr>
        <p:spPr>
          <a:xfrm>
            <a:off x="9725871" y="4694936"/>
            <a:ext cx="171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2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1st Hyperloop Competition</a:t>
            </a:r>
            <a:endParaRPr lang="ro-RO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91" name="OTLSHAPE_M_78366f0d90c64282959e06de8acf766c_Date"/>
          <p:cNvSpPr txBox="1"/>
          <p:nvPr>
            <p:custDataLst>
              <p:tags r:id="rId71"/>
            </p:custDataLst>
          </p:nvPr>
        </p:nvSpPr>
        <p:spPr>
          <a:xfrm>
            <a:off x="9725871" y="4499017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6" smtClean="0">
                <a:solidFill>
                  <a:srgbClr val="90E1FE"/>
                </a:solidFill>
                <a:latin typeface="Calibri" panose="020F0502020204030204" pitchFamily="34" charset="0"/>
              </a:rPr>
              <a:t>Jan 6, 2017</a:t>
            </a:r>
            <a:endParaRPr lang="ro-RO" sz="1100" b="1" spc="-6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92" name="OTLSHAPE_M_78366f0d90c64282959e06de8acf766c_Shape"/>
          <p:cNvSpPr/>
          <p:nvPr>
            <p:custDataLst>
              <p:tags r:id="rId72"/>
            </p:custDataLst>
          </p:nvPr>
        </p:nvSpPr>
        <p:spPr>
          <a:xfrm rot="16200000">
            <a:off x="9529021" y="4582054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93" name="OTLSHAPE_M_384dc77f47064e91b8092bb8a0e7d1e8_Title"/>
          <p:cNvSpPr txBox="1"/>
          <p:nvPr>
            <p:custDataLst>
              <p:tags r:id="rId73"/>
            </p:custDataLst>
          </p:nvPr>
        </p:nvSpPr>
        <p:spPr>
          <a:xfrm>
            <a:off x="9954892" y="4012607"/>
            <a:ext cx="2146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dirty="0" smtClean="0">
                <a:solidFill>
                  <a:schemeClr val="lt1"/>
                </a:solidFill>
                <a:latin typeface="Calibri" panose="020F0502020204030204" pitchFamily="34" charset="0"/>
              </a:rPr>
              <a:t>1st reflight of a commercial cargo spacecraft</a:t>
            </a:r>
            <a:endParaRPr lang="ro-RO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94" name="OTLSHAPE_M_384dc77f47064e91b8092bb8a0e7d1e8_Date"/>
          <p:cNvSpPr txBox="1"/>
          <p:nvPr>
            <p:custDataLst>
              <p:tags r:id="rId74"/>
            </p:custDataLst>
          </p:nvPr>
        </p:nvSpPr>
        <p:spPr>
          <a:xfrm>
            <a:off x="9954892" y="3816689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Jun 3, 2017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95" name="OTLSHAPE_M_384dc77f47064e91b8092bb8a0e7d1e8_Shape"/>
          <p:cNvSpPr/>
          <p:nvPr>
            <p:custDataLst>
              <p:tags r:id="rId75"/>
            </p:custDataLst>
          </p:nvPr>
        </p:nvSpPr>
        <p:spPr>
          <a:xfrm rot="16200000">
            <a:off x="9758042" y="3992753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096" name="OTLSHAPE_M_6cb10de7ebda4ca1b21332db3c0aaff3_Title"/>
          <p:cNvSpPr txBox="1"/>
          <p:nvPr>
            <p:custDataLst>
              <p:tags r:id="rId76"/>
            </p:custDataLst>
          </p:nvPr>
        </p:nvSpPr>
        <p:spPr>
          <a:xfrm>
            <a:off x="10338658" y="3330279"/>
            <a:ext cx="17780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mtClean="0">
                <a:solidFill>
                  <a:schemeClr val="lt1"/>
                </a:solidFill>
                <a:latin typeface="Calibri" panose="020F0502020204030204" pitchFamily="34" charset="0"/>
              </a:rPr>
              <a:t>Falcon Heavy launched into solar orbit</a:t>
            </a:r>
            <a:endParaRPr lang="ro-RO" sz="12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097" name="OTLSHAPE_M_6cb10de7ebda4ca1b21332db3c0aaff3_Date"/>
          <p:cNvSpPr txBox="1"/>
          <p:nvPr>
            <p:custDataLst>
              <p:tags r:id="rId77"/>
            </p:custDataLst>
          </p:nvPr>
        </p:nvSpPr>
        <p:spPr>
          <a:xfrm>
            <a:off x="10338658" y="313436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b="1" spc="-8" smtClean="0">
                <a:solidFill>
                  <a:srgbClr val="90E1FE"/>
                </a:solidFill>
                <a:latin typeface="Calibri" panose="020F0502020204030204" pitchFamily="34" charset="0"/>
              </a:rPr>
              <a:t>Feb 6, 2018</a:t>
            </a:r>
            <a:endParaRPr lang="ro-RO" sz="1100" b="1" spc="-8">
              <a:solidFill>
                <a:srgbClr val="90E1FE"/>
              </a:solidFill>
              <a:latin typeface="Calibri" panose="020F0502020204030204" pitchFamily="34" charset="0"/>
            </a:endParaRPr>
          </a:p>
        </p:txBody>
      </p:sp>
      <p:sp>
        <p:nvSpPr>
          <p:cNvPr id="4098" name="OTLSHAPE_M_6cb10de7ebda4ca1b21332db3c0aaff3_Shape"/>
          <p:cNvSpPr/>
          <p:nvPr>
            <p:custDataLst>
              <p:tags r:id="rId78"/>
            </p:custDataLst>
          </p:nvPr>
        </p:nvSpPr>
        <p:spPr>
          <a:xfrm rot="16200000">
            <a:off x="10141808" y="3310424"/>
            <a:ext cx="165100" cy="165100"/>
          </a:xfrm>
          <a:prstGeom prst="flowChartMerge">
            <a:avLst/>
          </a:prstGeom>
          <a:solidFill>
            <a:schemeClr val="dk1"/>
          </a:solidFill>
          <a:ln w="19050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26082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S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MjcsIkciOjEyNywiQiI6MTI3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LCJHIjoxNzgsIkIiOjIzOH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g5LCJSIjowLCJHIjowLCJCIjowfX0sIklzVmlzaWJsZSI6ZmFsc2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yZWYiOiIyOCJ9fSwiSXNWaXNpYmxlIjp0cnVlLCJXaWR0aCI6MC4wLCJIZWlnaHQiOjAuMCwiQm9yZGVyU3R5bGUiOm51bGwsIlBhcmVudFN0eWxlIjpudWxsfSwiVG9kYXlNYXJrZXJTdHlsZSI6eyIkaWQiOiIzNiIsIk1hcmdpbiI6eyIkaWQiOiIzNyIsIlRvcCI6MCwiTGVmdCI6MCwiUmlnaHQiOjAsIkJvdHRvbSI6MH0sIlBhZGRpbmciOnsiJGlkIjoiMzgiLCJUb3AiOjAsIkxlZnQiOjAsIlJpZ2h0IjowLCJCb3R0b20iOjB9LCJCYWNrZ3JvdW5kIjp7IiRpZCI6IjM5IiwiQ29sb3IiOnsiJGlkIjoiNDAiLCJBIjoyNTUsIlIiOjI1NSwiRyI6MCwiQiI6MH19LCJJc1Zpc2libGUiOnRydWUsIldpZHRoIjowLjAsIkhlaWdodCI6MC4wLCJCb3JkZXJTdHlsZSI6bnVsbCwiUGFyZW50U3R5bGUiOm51bGx9LCJTY2FsZVN0eWxlIjp7IiRpZCI6IjQxIiwiU2hvd1NlZ21lbnRTZXBhcmF0b3JzIjp0cnVlLCJTZWdtZW50U2VwYXJhdG9yT3BhY2l0eSI6MzAsIkZvbnRTZXR0aW5ncyI6eyIkaWQiOiI0MiIsIkZvbnRTaXplIjoxNCwiRm9udE5hbWUiOiJDYWxpYnJpIiwiSXNCb2xkIjp0cnVlLCJJc0l0YWxpYyI6ZmFsc2UsIklzVW5kZXJsaW5lZCI6ZmFsc2UsIlBhcmVudFN0eWxlIjpudWxsfSwiQXV0b1NpemUiOjAsIkZvcmVncm91bmQiOnsiJGlkIjoiNDMiLCJDb2xvciI6eyIkaWQiOiI0NCIsIkEiOjI1NSwiUiI6MiwiRyI6MTc4LCJCIjoyMzh9fSwiTWF4V2lkdGgiOjIwMC4wLCJNYXhIZWlnaHQiOiJJbmZpbml0eSIsIlNtYXJ0Rm9yZWdyb3VuZElzQWN0aXZlIjpmYWxzZSwiSG9yaXpvbnRhbEFsaWdubWVudCI6MCwiVmVydGljYWxBbGlnbm1lbnQiOjEsIlNtYXJ0Rm9yZWdyb3VuZCI6bnVsbCwiQmFja2dyb3VuZEZpbGxUeXBlIjowLCJNYXJnaW4iOnsiJGlkIjoiNDUiLCJUb3AiOjAsIkxlZnQiOjUsIlJpZ2h0IjowLCJCb3R0b20iOjB9LCJQYWRkaW5nIjp7IiRpZCI6IjQ2IiwiVG9wIjowLCJMZWZ0IjowLCJSaWdodCI6MCwiQm90dG9tIjowfSwiQmFja2dyb3VuZCI6eyIkaWQiOiI0NyIsIkNvbG9yIjp7IiRyZWYiOiIyOCJ9fSwiSXNWaXNpYmxlIjp0cnVlLCJXaWR0aCI6MC4wLCJIZWlnaHQiOjAuMCwiQm9yZGVyU3R5bGUiOm51bGwsIlBhcmVudFN0eWxlIjpudWxsfSwiRWxhcHNlZFRpbWVCYWNrZ3JvdW5kIjp7IiRpZCI6IjQ4IiwiQ29sb3IiOnsiJGlkIjoiNDkiLCJBIjo3NywiUiI6MjU1LCJHIjowLCJCIjowfX0sIkFwcGVuZFllYXJPblllYXJDaGFuZ2UiOnRydWUsIkVsYXBzZWRUaW1lRm9ybWF0IjowLCJUb2RheU1hcmtlclBvc2l0aW9uIjozLCJRdWlja1Bvc2l0aW9uIjozLCJBYnNvbHV0ZVBvc2l0aW9uIjoxOTkuOCwiTWFyZ2luIjp7IiRpZCI6IjUwIiwiVG9wIjowLCJMZWZ0IjoxMCwiUmlnaHQiOjEwLCJCb3R0b20iOjB9LCJQYWRkaW5nIjp7IiRpZCI6IjUxIiwiVG9wIjowLCJMZWZ0IjowLCJSaWdodCI6MCwiQm90dG9tIjowfSwiQmFja2dyb3VuZCI6eyIkaWQiOiI1MiIsIkNvbG9yIjp7IiRpZCI6IjUzIiwiQSI6MjU1LCJSIjoxMTUsIkciOjExNSwiQiI6MTE1fX0sIklzVmlzaWJsZSI6dHJ1ZSwiV2lkdGgiOjAuMCwiSGVpZ2h0IjowLjAsIkJvcmRlclN0eWxlIjpudWxsLCJQYXJlbnRTdHlsZSI6bnVsbH0sIkRlZmF1bHRNaWxlc3RvbmVTdHlsZSI6eyIkaWQiOiI1NCIsIlNoYXBlIjoyLCJDb25uZWN0b3JNYXJnaW4iOnsiJGlkIjoiNTUiLCJUb3AiOjAsIkxlZnQiOjIsIlJpZ2h0IjoyLCJCb3R0b20iOjB9LCJDb25uZWN0b3JTdHlsZSI6eyIkaWQiOiI1NiIsIkxpbmVDb2xvciI6eyIkaWQiOiI1NyIsIiR0eXBlIjoiTkxSRS5Db21tb24uRG9tLlNvbGlkQ29sb3JCcnVzaCwgTkxSRS5Db21tb24iLCJDb2xvciI6eyIkaWQiOiI1OCIsIkEiOjI1NSwiUiI6MjU1LCJHIjoyNTUsIkIiOjI1NX19LCJMaW5lV2VpZ2h0IjoxLjAsIkxpbmVUeXBlIjowLCJQYXJlbnRTdHlsZSI6bnVsbH0sIklzQmVsb3dUaW1lYmFuZCI6dHJ1ZSwiSGlkZURhdGUiOmZhbHNlLCJTaGFwZVNpemUiOjEsIlNwYWNpbmciOjIuMCwiUGFkZGluZyI6eyIkaWQiOiI1OSIsIlRvcCI6NywiTGVmdCI6MywiUmlnaHQiOjAsIkJvdHRvbSI6Mn0sIlNoYXBlU3R5bGUiOnsiJGlkIjoiNjAiLCJNYXJnaW4iOnsiJGlkIjoiNjEiLCJUb3AiOjAsIkxlZnQiOjAsIlJpZ2h0IjowLCJCb3R0b20iOjB9LCJQYWRkaW5nIjp7IiRpZCI6IjYyIiwiVG9wIjowLCJMZWZ0IjowLCJSaWdodCI6MCwiQm90dG9tIjowfSwiQmFja2dyb3VuZCI6eyIkaWQiOiI2MyIsIkNvbG9yIjp7IiRpZCI6IjY0IiwiQSI6MjU1LCJSIjowLCJHIjowLCJCIjowfX0sIklzVmlzaWJsZSI6dHJ1ZSwiV2lkdGgiOjE4LjAsIkhlaWdodCI6MjAuMCwiQm9yZGVyU3R5bGUiOnsiJGlkIjoiNjUiLCJMaW5lQ29sb3IiOnsiJGlkIjoiNjYiLCIkdHlwZSI6Ik5MUkUuQ29tbW9uLkRvbS5Tb2xpZENvbG9yQnJ1c2gsIE5MUkUuQ29tbW9uIiwiQ29sb3IiOnsiJGlkIjoiNjciLCJBIjoyNTUsIlIiOjI1NSwiRyI6MCwiQiI6MH19LCJMaW5lV2VpZ2h0IjowLjAsIkxpbmVUeXBlIjowLCJQYXJlbnRTdHlsZSI6bnVsbH0sIlBhcmVudFN0eWxlIjpudWxsfSwiVGl0bGVTdHlsZSI6eyIkaWQiOiI2OCIsIkZvbnRTZXR0aW5ncyI6eyIkaWQiOiI2OSIsIkZvbnRTaXplIjoxMiwiRm9udE5hbWUiOiJDYWxpYnJpIiwiSXNCb2xkIjp0cnVlLCJJc0l0YWxpYyI6ZmFsc2UsIklzVW5kZXJsaW5lZCI6ZmFsc2UsIlBhcmVudFN0eWxlIjpudWxsfSwiQXV0b1NpemUiOjAsIkZvcmVncm91bmQiOnsiJGlkIjoiNzAiLCJDb2xvciI6eyIkaWQiOiI3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MiIsIlRvcCI6MCwiTGVmdCI6MCwiUmlnaHQiOjAsIkJvdHRvbSI6MH0sIlBhZGRpbmciOnsiJGlkIjoiNzMiLCJUb3AiOjAsIkxlZnQiOjAsIlJpZ2h0IjowLCJCb3R0b20iOjB9LCJCYWNrZ3JvdW5kIjp7IiRpZCI6Ijc0IiwiQ29sb3IiOnsiJHJlZiI6IjI4In19LCJJc1Zpc2libGUiOnRydWUsIldpZHRoIjowLjAsIkhlaWdodCI6MC4wLCJCb3JkZXJTdHlsZSI6bnVsbCwiUGFyZW50U3R5bGUiOm51bGx9LCJEYXRlU3R5bGUiOnsiJGlkIjoiNzUiLCJGb250U2V0dGluZ3MiOnsiJGlkIjoiNzYiLCJGb250U2l6ZSI6MTEsIkZvbnROYW1lIjoiQ2FsaWJyaSIsIklzQm9sZCI6dHJ1ZSwiSXNJdGFsaWMiOmZhbHNlLCJJc1VuZGVybGluZWQiOmZhbHNlLCJQYXJlbnRTdHlsZSI6bnVsbH0sIkF1dG9TaXplIjowLCJGb3JlZ3JvdW5kIjp7IiRpZCI6Ijc3IiwiQ29sb3IiOnsiJGlkIjoiNzgiLCJBIjoyNTUsIlIiOjIsIkciOjE3OCwiQiI6MjM4fX0sIk1heFdpZHRoIjoyMDAuMCwiTWF4SGVpZ2h0IjoiSW5maW5pdHkiLCJTbWFydEZvcmVncm91bmRJc0FjdGl2ZSI6ZmFsc2UsIkhvcml6b250YWxBbGlnbm1lbnQiOjAsIlZlcnRpY2FsQWxpZ25tZW50IjowLCJTbWFydEZvcmVncm91bmQiOm51bGwsIkJhY2tncm91bmRGaWxsVHlwZSI6MCwiTWFyZ2luIjp7IiRpZCI6Ijc5IiwiVG9wIjowLCJMZWZ0IjowLCJSaWdodCI6MCwiQm90dG9tIjowfSwiUGFkZGluZyI6eyIkaWQiOiI4MCIsIlRvcCI6MCwiTGVmdCI6MCwiUmlnaHQiOjAsIkJvdHRvbSI6MH0sIkJhY2tncm91bmQiOnsiJGlkIjoiODEiLCJDb2xvciI6eyIkcmVmIjoiMjgifX0sIklzVmlzaWJsZSI6dHJ1ZSwiV2lkdGgiOjAuMCwiSGVpZ2h0IjowLjAsIkJvcmRlclN0eWxlIjpudWxsLCJQYXJlbnRTdHlsZSI6bnVsbH0sIkRhdGVGb3JtYXQiOnsiJGlkIjoiOD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4MyIsIkRhdGVQYXJ0SXNWaXNpYmxlIjp0cnVlLCJUaW1lUGFydElzVmlzaWJsZSI6ZmFsc2V9fSwiSXNWaXNpYmxlIjp0cnVlLCJQYXJlbnRTdHlsZSI6bnVsbH0sIkRlZmF1bHRUYXNrU3R5bGUiOnsiJGlkIjoiODQiLCJTaGFwZSI6MiwiU2hhcGVUaGlja25lc3MiOjAsIkR1cmF0aW9uRm9ybWF0IjowLCJJbmNsdWRlTm9uV29ya2luZ0RheXNJbkR1cmF0aW9uIjpmYWxzZSwiUGVyY2VudGFnZUNvbXBsZXRlU3R5bGUiOnsiJGlkIjoiODUiLCJGb250U2V0dGluZ3MiOnsiJGlkIjoiODYiLCJGb250U2l6ZSI6MTAsIkZvbnROYW1lIjoiQ2FsaWJyaSIsIklzQm9sZCI6ZmFsc2UsIklzSXRhbGljIjpmYWxzZSwiSXNVbmRlcmxpbmVkIjpmYWxzZSwiUGFyZW50U3R5bGUiOm51bGx9LCJBdXRvU2l6ZSI6MCwiRm9yZWdyb3VuZCI6eyIkaWQiOiI4NyIsIkNvbG9yIjp7IiRpZCI6Ij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O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4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wLCJHIjoxMTQsIkIiOjE4OH19LCJJc1Zpc2libGUiOnRydWUsIldpZHRoIjowLjAsIkhlaWdodCI6MTA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VGl0bGVTdHlsZSI6eyIkaWQiOiIxMTMiLCJGb250U2V0dGluZ3MiOnsiJGlkIjoiMTE0IiwiRm9udFNpemUiOjExLCJGb250TmFtZSI6IkNhbGlicmkiLCJJc0JvbGQiOnRydWUsIklzSXRhbGljIjpmYWxzZSwiSXNVbmRlcmxpbmVkIjpmYWxzZSwiUGFyZW50U3R5bGUiOm51bGx9LCJBdXRvU2l6ZSI6MCwiRm9yZWdyb3VuZCI6eyIkaWQiOiIxMTUiLCJDb2xvciI6eyIkaWQiOiIxMT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3IiwiVG9wIjowLCJMZWZ0IjowLCJSaWdodCI6MCwiQm90dG9tIjowfSwiUGFkZGluZyI6eyIkaWQiOiIxMTgiLCJUb3AiOjAsIkxlZnQiOjAsIlJpZ2h0IjowLCJCb3R0b20iOjB9LCJCYWNrZ3JvdW5kIjp7IiRpZCI6IjExOSIsIkNvbG9yIjp7IiRyZWYiOiIyOCJ9fSwiSXNWaXNpYmxlIjp0cnVlLCJXaWR0aCI6MC4wLCJIZWlnaHQiOjAuMCwiQm9yZGVyU3R5bGUiOm51bGwsIlBhcmVudFN0eWxlIjpudWxsfSwiRGF0ZVN0eWxlIjp7IiRpZCI6IjEyMCIsIkZvbnRTZXR0aW5ncyI6eyIkaWQiOiIxMjEiLCJGb250U2l6ZSI6MTAsIkZvbnROYW1lIjoiQ2FsaWJyaSIsIklzQm9sZCI6ZmFsc2UsIklzSXRhbGljIjpmYWxzZSwiSXNVbmRlcmxpbmVkIjpmYWxzZSwiUGFyZW50U3R5bGUiOm51bGx9LCJBdXRvU2l6ZSI6MCwiRm9yZWdyb3VuZCI6eyIkaWQiOiIxMjIiLCJDb2xvciI6eyIkaWQiOiIx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CIsIlRvcCI6MCwiTGVmdCI6MCwiUmlnaHQiOjAsIkJvdHRvbSI6MH0sIlBhZGRpbmciOnsiJGlkIjoiMTI1IiwiVG9wIjowLCJMZWZ0IjowLCJSaWdodCI6MCwiQm90dG9tIjowfSwiQmFja2dyb3VuZCI6eyIkaWQiOiIxMjYiLCJDb2xvciI6eyIkcmVmIjoiMjgifX0sIklzVmlzaWJsZSI6dHJ1ZSwiV2lkdGgiOjAuMCwiSGVpZ2h0IjowLjAsIkJvcmRlclN0eWxlIjpudWxsLCJQYXJlbnRTdHlsZSI6bnVsbH0sIkRhdGVGb3JtYXQiOnsiJGlkIjoiMT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SIsIlN0YXJ0RGF0ZSI6IjAwMDEtMDEtMDFUMDA6MDA6MDAiLCJFbmREYXRlIjoiMjAxOC0wNS0wM1QyMzo1OTowMCIsIkZvcm1hdCI6Ik1NTSIsIlR5cGUiOjQsIkF1dG9EYXRlUmFuZ2UiOnRydWUsIldvcmtpbmdEYXlzIjozMSwiVG9kYXlNYXJrZXJUZXh0IjoiVG9kYXkiLCJBdXRvU2NhbGVUeXBlIjp0cnVlfSwiTWlsZXN0b25lcyI6W3siJGlkIjoiMTMwIiwiRGF0ZSI6IjIwMDItMDUtMDZUMjM6NTk6MDBaIiwiU3R5bGUiOnsiJGlkIjoiMTMxIiwiU2hhcGUiOjIsIkNvbm5lY3Rvck1hcmdpbiI6eyIkaWQiOiIxMzIiLCJUb3AiOjAsIkxlZnQiOjIsIlJpZ2h0IjoyLCJCb3R0b20iOjB9LCJDb25uZWN0b3JTdHlsZSI6eyIkaWQiOiIxMzMiLCJMaW5lQ29sb3IiOnsiJHJlZiI6IjU3In0sIkxpbmVXZWlnaHQiOjEuMCwiTGluZVR5cGUiOjAsIlBhcmVudFN0eWxlIjpudWxsfSwiSXNCZWxvd1RpbWViYW5kIjp0cnVlLCJIaWRlRGF0ZSI6ZmFsc2UsIlNoYXBlU2l6ZSI6MSwiU3BhY2luZyI6Mi4wLCJQYWRkaW5nIjp7IiRpZCI6IjEzNCIsIlRvcCI6NywiTGVmdCI6MywiUmlnaHQiOjAsIkJvdHRvbSI6Mn0sIlNoYXBlU3R5bGUiOnsiJGlkIjoiMTM1IiwiTWFyZ2luIjp7IiRpZCI6IjEzNiIsIlRvcCI6MCwiTGVmdCI6MCwiUmlnaHQiOjAsIkJvdHRvbSI6MH0sIlBhZGRpbmciOnsiJGlkIjoiMTM3IiwiVG9wIjowLCJMZWZ0IjowLCJSaWdodCI6MCwiQm90dG9tIjowfSwiQmFja2dyb3VuZCI6eyIkaWQiOiIxMzgiLCJDb2xvciI6eyIkaWQiOiIxMzkiLCJBIjoyNTUsIlIiOjAsIkciOjAsIkIiOjB9fSwiSXNWaXNpYmxlIjp0cnVlLCJXaWR0aCI6MTguMCwiSGVpZ2h0IjoyMC4wLCJCb3JkZXJTdHlsZSI6eyIkaWQiOiIxNDAiLCJMaW5lQ29sb3IiOnsiJGlkIjoiMTQxIiwiJHR5cGUiOiJOTFJFLkNvbW1vbi5Eb20uU29saWRDb2xvckJydXNoLCBOTFJFLkNvbW1vbiIsIkNvbG9yIjp7IiRpZCI6IjE0MiIsIkEiOjI1NSwiUiI6MjU1LCJHIjoyNTUsIkIiOjI1NX19LCJMaW5lV2VpZ2h0IjoyLjAsIkxpbmVUeXBlIjowLCJQYXJlbnRTdHlsZSI6bnVsbH0sIlBhcmVudFN0eWxlIjpudWxsfSwiVGl0bGVTdHlsZSI6eyIkaWQiOiIxNDMiLCJGb250U2V0dGluZ3MiOnsiJGlkIjoiMTQ0IiwiRm9udFNpemUiOjEyLCJGb250TmFtZSI6IkNhbGlicmkiLCJJc0JvbGQiOnRydWUsIklzSXRhbGljIjpmYWxzZSwiSXNVbmRlcmxpbmVkIjpmYWxzZSwiUGFyZW50U3R5bGUiOm51bGx9LCJBdXRvU2l6ZSI6MCwiRm9yZWdyb3VuZCI6eyIkaWQiOiIxNDUiLCJDb2xvciI6eyIkaWQiOiIxNDY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Q3IiwiVG9wIjowLCJMZWZ0IjowLCJSaWdodCI6MCwiQm90dG9tIjowfSwiUGFkZGluZyI6eyIkaWQiOiIxNDgiLCJUb3AiOjAsIkxlZnQiOjAsIlJpZ2h0IjowLCJCb3R0b20iOjB9LCJCYWNrZ3JvdW5kIjp7IiRyZWYiOiI3NCJ9LCJJc1Zpc2libGUiOnRydWUsIldpZHRoIjowLjAsIkhlaWdodCI6MC4wLCJCb3JkZXJTdHlsZSI6eyIkaWQiOiIxNDkiLCJMaW5lQ29sb3IiOm51bGwsIkxpbmVXZWlnaHQiOjAuMCwiTGluZVR5cGUiOjAsIlBhcmVudFN0eWxlIjpudWxsfSwiUGFyZW50U3R5bGUiOm51bGx9LCJEYXRlU3R5bGUiOnsiJGlkIjoiMTUwIiwiRm9udFNldHRpbmdzIjp7IiRpZCI6IjE1MSIsIkZvbnRTaXplIjoxMSwiRm9udE5hbWUiOiJDYWxpYnJpIiwiSXNCb2xkIjp0cnVlLCJJc0l0YWxpYyI6ZmFsc2UsIklzVW5kZXJsaW5lZCI6ZmFsc2UsIlBhcmVudFN0eWxlIjpudWxsfSwiQXV0b1NpemUiOjAsIkZvcmVncm91bmQiOnsiJGlkIjoiMTUyIiwiQ29sb3IiOnsiJGlkIjoiMTUzIiwiQSI6MjU1LCJSIjoyLCJHIjoxNzgsIkIiOjIzOH19LCJNYXhXaWR0aCI6MjAwLjAsIk1heEhlaWdodCI6IkluZmluaXR5IiwiU21hcnRGb3JlZ3JvdW5kSXNBY3RpdmUiOmZhbHNlLCJIb3Jpem9udGFsQWxpZ25tZW50IjowLCJWZXJ0aWNhbEFsaWdubWVudCI6MCwiU21hcnRGb3JlZ3JvdW5kIjpudWxsLCJCYWNrZ3JvdW5kRmlsbFR5cGUiOjAsIk1hcmdpbiI6eyIkaWQiOiIxNTQiLCJUb3AiOjAsIkxlZnQiOjAsIlJpZ2h0IjowLCJCb3R0b20iOjB9LCJQYWRkaW5nIjp7IiRpZCI6IjE1NSIsIlRvcCI6MCwiTGVmdCI6MCwiUmlnaHQiOjAsIkJvdHRvbSI6MH0sIkJhY2tncm91bmQiOnsiJHJlZiI6IjgxIn0sIklzVmlzaWJsZSI6dHJ1ZSwiV2lkdGgiOjAuMCwiSGVpZ2h0IjowLjAsIkJvcmRlclN0eWxlIjp7IiRpZCI6IjE1NiIsIkxpbmVDb2xvciI6bnVsbCwiTGluZVdlaWdodCI6MC4wLCJMaW5lVHlwZSI6MCwiUGFyZW50U3R5bGUiOm51bGx9LCJQYXJlbnRTdHlsZSI6bnVsbH0sIkRhdGVGb3JtYXQiOnsiJGlkIjoiMTU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4IiwiRGF0ZVBhcnRJc1Zpc2libGUiOnRydWUsIlRpbWVQYXJ0SXNWaXNpYmxlIjpmYWxzZX19LCJJc1Zpc2libGUiOnRydWUsIlBhcmVudFN0eWxlIjpudWxsfSwiSW5kZXgiOjIsIlBlcmNlbnRhZ2VDb21wbGV0ZSI6bnVsbCwiUG9zaXRpb24iOnsiUmF0aW8iOjAuNTI4NjAwMzIxODc1Njc4MTgsIklzQ3VzdG9tIjp0cnVlfSwiRGF0ZUZvcm1hdCI6eyIkcmVmIjoiMTU3In0sIklkIjoiOGI0NTg3MzYtMGM0NC00MmM3LWE2NjItNGUxYjRiNDQ1YTVkIiwiSW1wb3J0SWQiOm51bGwsIlRpdGxlIjoiRWxvbiBNdXNrIGZvdW5kcyBTcGFjZVgiLCJOb3RlIjpudWxsLCJIeXBlcmxpbmsiOm51bGwsIklzQ2hhbmdlZCI6ZmFsc2UsIklzTmV3IjpmYWxzZX0seyIkaWQiOiIxNTkiLCJEYXRlIjoiMjAwOC0wOS0yOFQyMzo1OTowMFoiLCJTdHlsZSI6eyIkaWQiOiIxNjAiLCJTaGFwZSI6MiwiQ29ubmVjdG9yTWFyZ2luIjp7IiRpZCI6IjE2MSIsIlRvcCI6MCwiTGVmdCI6MiwiUmlnaHQiOjIsIkJvdHRvbSI6MH0sIkNvbm5lY3RvclN0eWxlIjp7IiRpZCI6IjE2MiIsIkxpbmVDb2xvciI6eyIkcmVmIjoiNTcifSwiTGluZVdlaWdodCI6MS4wLCJMaW5lVHlwZSI6MCwiUGFyZW50U3R5bGUiOm51bGx9LCJJc0JlbG93VGltZWJhbmQiOmZhbHNlLCJIaWRlRGF0ZSI6ZmFsc2UsIlNoYXBlU2l6ZSI6MSwiU3BhY2luZyI6Mi4wLCJQYWRkaW5nIjp7IiRpZCI6IjE2MyIsIlRvcCI6NywiTGVmdCI6MywiUmlnaHQiOjAsIkJvdHRvbSI6Mn0sIlNoYXBlU3R5bGUiOnsiJGlkIjoiMTY0IiwiTWFyZ2luIjp7IiRpZCI6IjE2NSIsIlRvcCI6MCwiTGVmdCI6MCwiUmlnaHQiOjAsIkJvdHRvbSI6MH0sIlBhZGRpbmciOnsiJGlkIjoiMTY2IiwiVG9wIjowLCJMZWZ0IjowLCJSaWdodCI6MCwiQm90dG9tIjowfSwiQmFja2dyb3VuZCI6eyIkaWQiOiIxNjciLCJDb2xvciI6eyIkaWQiOiIxNjgiLCJBIjoyNTUsIlIiOjAsIkciOjAsIkIiOjB9fSwiSXNWaXNpYmxlIjp0cnVlLCJXaWR0aCI6MTguMCwiSGVpZ2h0IjoyMC4wLCJCb3JkZXJTdHlsZSI6eyIkaWQiOiIxNjkiLCJMaW5lQ29sb3IiOnsiJGlkIjoiMTcwIiwiJHR5cGUiOiJOTFJFLkNvbW1vbi5Eb20uU29saWRDb2xvckJydXNoLCBOTFJFLkNvbW1vbiIsIkNvbG9yIjp7IiRpZCI6IjE3MSIsIkEiOjI1NSwiUiI6MjU1LCJHIjoyNTUsIkIiOjI1NX19LCJMaW5lV2VpZ2h0IjoyLjAsIkxpbmVUeXBlIjowLCJQYXJlbnRTdHlsZSI6bnVsbH0sIlBhcmVudFN0eWxlIjpudWxsfSwiVGl0bGVTdHlsZSI6eyIkaWQiOiIxNzIiLCJGb250U2V0dGluZ3MiOnsiJGlkIjoiMTczIiwiRm9udFNpemUiOjEyLCJGb250TmFtZSI6IkNhbGlicmkiLCJJc0JvbGQiOnRydWUsIklzSXRhbGljIjpmYWxzZSwiSXNVbmRlcmxpbmVkIjpmYWxzZSwiUGFyZW50U3R5bGUiOm51bGx9LCJBdXRvU2l6ZSI6MCwiRm9yZWdyb3VuZCI6eyIkaWQiOiIxNzQiLCJDb2xvciI6eyIkaWQiOiIxNz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c2IiwiVG9wIjowLCJMZWZ0IjowLCJSaWdodCI6MCwiQm90dG9tIjowfSwiUGFkZGluZyI6eyIkaWQiOiIxNzciLCJUb3AiOjAsIkxlZnQiOjAsIlJpZ2h0IjowLCJCb3R0b20iOjB9LCJCYWNrZ3JvdW5kIjp7IiRyZWYiOiI3NCJ9LCJJc1Zpc2libGUiOnRydWUsIldpZHRoIjowLjAsIkhlaWdodCI6MC4wLCJCb3JkZXJTdHlsZSI6eyIkaWQiOiIxNzgiLCJMaW5lQ29sb3IiOm51bGwsIkxpbmVXZWlnaHQiOjAuMCwiTGluZVR5cGUiOjAsIlBhcmVudFN0eWxlIjpudWxsfSwiUGFyZW50U3R5bGUiOm51bGx9LCJEYXRlU3R5bGUiOnsiJGlkIjoiMTc5IiwiRm9udFNldHRpbmdzIjp7IiRpZCI6IjE4MC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E4MSIsIlRvcCI6MCwiTGVmdCI6MCwiUmlnaHQiOjAsIkJvdHRvbSI6MH0sIlBhZGRpbmciOnsiJGlkIjoiMTgyIiwiVG9wIjowLCJMZWZ0IjowLCJSaWdodCI6MCwiQm90dG9tIjowfSwiQmFja2dyb3VuZCI6eyIkcmVmIjoiODEifSwiSXNWaXNpYmxlIjp0cnVlLCJXaWR0aCI6MC4wLCJIZWlnaHQiOjAuMCwiQm9yZGVyU3R5bGUiOnsiJGlkIjoiMTgzIiwiTGluZUNvbG9yIjpudWxsLCJMaW5lV2VpZ2h0IjowLjAsIkxpbmVUeXBlIjowLCJQYXJlbnRTdHlsZSI6bnVsbH0sIlBhcmVudFN0eWxlIjpudWxsfSwiRGF0ZUZvcm1hdCI6eyIkaWQiOiIxO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ODUiLCJEYXRlUGFydElzVmlzaWJsZSI6dHJ1ZSwiVGltZVBhcnRJc1Zpc2libGUiOmZhbHNlfX0sIklzVmlzaWJsZSI6dHJ1ZSwiUGFyZW50U3R5bGUiOm51bGx9LCJJbmRleCI6MywiUGVyY2VudGFnZUNvbXBsZXRlIjpudWxsLCJQb3NpdGlvbiI6eyJSYXRpbyI6MC4xOTM0NjAxOTYwMzU4Nzk2MywiSXNDdXN0b20iOnRydWV9LCJEYXRlRm9ybWF0Ijp7IiRyZWYiOiIxODQifSwiSWQiOiJiMzQ1YjZjOC1lNjkyLTQ3YjktYmMxNi1kZTFjMjI5ODg5ZjIiLCJJbXBvcnRJZCI6bnVsbCwiVGl0bGUiOiIxc3Qgcm9ja2V0IHRvIHJlYWNoIG9yYml0IiwiTm90ZSI6bnVsbCwiSHlwZXJsaW5rIjpudWxsLCJJc0NoYW5nZWQiOmZhbHNlLCJJc05ldyI6ZmFsc2V9LHsiJGlkIjoiMTg2IiwiRGF0ZSI6IjIwMTAtMTItMDlUMjM6NTk6MDBaIiwiU3R5bGUiOnsiJGlkIjoiMTg3IiwiU2hhcGUiOjIsIkNvbm5lY3Rvck1hcmdpbiI6eyIkaWQiOiIxODgiLCJUb3AiOjAsIkxlZnQiOjIsIlJpZ2h0IjoyLCJCb3R0b20iOjB9LCJDb25uZWN0b3JTdHlsZSI6eyIkaWQiOiIxODkiLCJMaW5lQ29sb3IiOnsiJHJlZiI6IjU3In0sIkxpbmVXZWlnaHQiOjEuMCwiTGluZVR5cGUiOjAsIlBhcmVudFN0eWxlIjpudWxsfSwiSXNCZWxvd1RpbWViYW5kIjp0cnVlLCJIaWRlRGF0ZSI6ZmFsc2UsIlNoYXBlU2l6ZSI6MSwiU3BhY2luZyI6Mi4wLCJQYWRkaW5nIjp7IiRpZCI6IjE5MCIsIlRvcCI6NywiTGVmdCI6MywiUmlnaHQiOjAsIkJvdHRvbSI6Mn0sIlNoYXBlU3R5bGUiOnsiJGlkIjoiMTkxIiwiTWFyZ2luIjp7IiRpZCI6IjE5MiIsIlRvcCI6MCwiTGVmdCI6MCwiUmlnaHQiOjAsIkJvdHRvbSI6MH0sIlBhZGRpbmciOnsiJGlkIjoiMTkzIiwiVG9wIjowLCJMZWZ0IjowLCJSaWdodCI6MCwiQm90dG9tIjowfSwiQmFja2dyb3VuZCI6eyIkaWQiOiIxOTQiLCJDb2xvciI6eyIkaWQiOiIxOTUiLCJBIjoyNTUsIlIiOjAsIkciOjAsIkIiOjB9fSwiSXNWaXNpYmxlIjp0cnVlLCJXaWR0aCI6MTguMCwiSGVpZ2h0IjoyMC4wLCJCb3JkZXJTdHlsZSI6eyIkaWQiOiIxOTYiLCJMaW5lQ29sb3IiOnsiJGlkIjoiMTk3IiwiJHR5cGUiOiJOTFJFLkNvbW1vbi5Eb20uU29saWRDb2xvckJydXNoLCBOTFJFLkNvbW1vbiIsIkNvbG9yIjp7IiRpZCI6IjE5OCIsIkEiOjI1NSwiUiI6MjU1LCJHIjoyNTUsIkIiOjI1NX19LCJMaW5lV2VpZ2h0IjoyLjAsIkxpbmVUeXBlIjowLCJQYXJlbnRTdHlsZSI6bnVsbH0sIlBhcmVudFN0eWxlIjpudWxsfSwiVGl0bGVTdHlsZSI6eyIkaWQiOiIxOTkiLCJGb250U2V0dGluZ3MiOnsiJGlkIjoiMjAwIiwiRm9udFNpemUiOjEyLCJGb250TmFtZSI6IkNhbGlicmkiLCJJc0JvbGQiOnRydWUsIklzSXRhbGljIjpmYWxzZSwiSXNVbmRlcmxpbmVkIjpmYWxzZSwiUGFyZW50U3R5bGUiOm51bGx9LCJBdXRvU2l6ZSI6MiwiRm9yZWdyb3VuZCI6eyIkaWQiOiIyMDEiLCJDb2xvciI6eyIkaWQiOiIyMDIiLCJBIjoyNTUsIlIiOjI1NSwiRyI6MjU1LCJCIjoyNTV9fSwiTWF4V2lkdGgiOjIxNy4yMzM1MzU3NjY2MDE1NiwiTWF4SGVpZ2h0IjoiSW5maW5pdHkiLCJTbWFydEZvcmVncm91bmRJc0FjdGl2ZSI6ZmFsc2UsIkhvcml6b250YWxBbGlnbm1lbnQiOjEsIlZlcnRpY2FsQWxpZ25tZW50IjowLCJTbWFydEZvcmVncm91bmQiOm51bGwsIkJhY2tncm91bmRGaWxsVHlwZSI6MCwiTWFyZ2luIjp7IiRpZCI6IjIwMyIsIlRvcCI6MCwiTGVmdCI6MCwiUmlnaHQiOjAsIkJvdHRvbSI6MH0sIlBhZGRpbmciOnsiJGlkIjoiMjA0IiwiVG9wIjowLCJMZWZ0IjowLCJSaWdodCI6MCwiQm90dG9tIjowfSwiQmFja2dyb3VuZCI6eyIkcmVmIjoiNzQifSwiSXNWaXNpYmxlIjp0cnVlLCJXaWR0aCI6MC4wLCJIZWlnaHQiOjAuMCwiQm9yZGVyU3R5bGUiOnsiJGlkIjoiMjA1IiwiTGluZUNvbG9yIjpudWxsLCJMaW5lV2VpZ2h0IjowLjAsIkxpbmVUeXBlIjowLCJQYXJlbnRTdHlsZSI6bnVsbH0sIlBhcmVudFN0eWxlIjpudWxsfSwiRGF0ZVN0eWxlIjp7IiRpZCI6IjIwNiIsIkZvbnRTZXR0aW5ncyI6eyIkaWQiOiIyMDc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yMDgiLCJUb3AiOjAsIkxlZnQiOjAsIlJpZ2h0IjowLCJCb3R0b20iOjB9LCJQYWRkaW5nIjp7IiRpZCI6IjIwOSIsIlRvcCI6MCwiTGVmdCI6MCwiUmlnaHQiOjAsIkJvdHRvbSI6MH0sIkJhY2tncm91bmQiOnsiJHJlZiI6IjgxIn0sIklzVmlzaWJsZSI6dHJ1ZSwiV2lkdGgiOjAuMCwiSGVpZ2h0IjowLjAsIkJvcmRlclN0eWxlIjp7IiRpZCI6IjIxMCIsIkxpbmVDb2xvciI6bnVsbCwiTGluZVdlaWdodCI6MC4wLCJMaW5lVHlwZSI6MCwiUGFyZW50U3R5bGUiOm51bGx9LCJQYXJlbnRTdHlsZSI6bnVsbH0sIkRhdGVGb3JtYXQiOnsiJGlkIjoiMjEx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EyIiwiRGF0ZVBhcnRJc1Zpc2libGUiOnRydWUsIlRpbWVQYXJ0SXNWaXNpYmxlIjpmYWxzZX19LCJJc1Zpc2libGUiOnRydWUsIlBhcmVudFN0eWxlIjpudWxsfSwiSW5kZXgiOjQsIlBlcmNlbnRhZ2VDb21wbGV0ZSI6bnVsbCwiUG9zaXRpb24iOnsiUmF0aW8iOjAuMjk4NjY5Njk4NTAzMjgyMzQsIklzQ3VzdG9tIjp0cnVlfSwiRGF0ZUZvcm1hdCI6eyIkcmVmIjoiMjExIn0sIklkIjoiOTg2ZmEyYjYtMzgzMS00Y2Y4LWFiZDAtOWZhMTBlMDI1NzBlIiwiSW1wb3J0SWQiOm51bGwsIlRpdGxlIjoiTGF1bmNoZXMsIG9yYml0cyBhbmQgcmVjb3ZlcnMgc3BhY2VjcmFmdCAiLCJOb3RlIjpudWxsLCJIeXBlcmxpbmsiOm51bGwsIklzQ2hhbmdlZCI6ZmFsc2UsIklzTmV3IjpmYWxzZX0seyIkaWQiOiIyMTMiLCJEYXRlIjoiMjAxMi0wNS0yNVQyMzo1OTowMFoiLCJTdHlsZSI6eyIkaWQiOiIyMTQiLCJTaGFwZSI6MiwiQ29ubmVjdG9yTWFyZ2luIjp7IiRpZCI6IjIxNSIsIlRvcCI6MCwiTGVmdCI6MiwiUmlnaHQiOjIsIkJvdHRvbSI6MH0sIkNvbm5lY3RvclN0eWxlIjp7IiRpZCI6IjIxNiIsIkxpbmVDb2xvciI6eyIkcmVmIjoiNTcifSwiTGluZVdlaWdodCI6MS4wLCJMaW5lVHlwZSI6MCwiUGFyZW50U3R5bGUiOm51bGx9LCJJc0JlbG93VGltZWJhbmQiOmZhbHNlLCJIaWRlRGF0ZSI6ZmFsc2UsIlNoYXBlU2l6ZSI6MSwiU3BhY2luZyI6Mi4wLCJQYWRkaW5nIjp7IiRpZCI6IjIxNyIsIlRvcCI6NywiTGVmdCI6MywiUmlnaHQiOjAsIkJvdHRvbSI6Mn0sIlNoYXBlU3R5bGUiOnsiJGlkIjoiMjE4IiwiTWFyZ2luIjp7IiRpZCI6IjIxOSIsIlRvcCI6MCwiTGVmdCI6MCwiUmlnaHQiOjAsIkJvdHRvbSI6MH0sIlBhZGRpbmciOnsiJGlkIjoiMjIwIiwiVG9wIjowLCJMZWZ0IjowLCJSaWdodCI6MCwiQm90dG9tIjowfSwiQmFja2dyb3VuZCI6eyIkaWQiOiIyMjEiLCJDb2xvciI6eyIkaWQiOiIyMjIiLCJBIjoyNTUsIlIiOjAsIkciOjAsIkIiOjB9fSwiSXNWaXNpYmxlIjp0cnVlLCJXaWR0aCI6MTguMCwiSGVpZ2h0IjoyMC4wLCJCb3JkZXJTdHlsZSI6eyIkaWQiOiIyMjMiLCJMaW5lQ29sb3IiOnsiJGlkIjoiMjI0IiwiJHR5cGUiOiJOTFJFLkNvbW1vbi5Eb20uU29saWRDb2xvckJydXNoLCBOTFJFLkNvbW1vbiIsIkNvbG9yIjp7IiRpZCI6IjIyNSIsIkEiOjI1NSwiUiI6MjU1LCJHIjoyNTUsIkIiOjI1NX19LCJMaW5lV2VpZ2h0IjoyLjAsIkxpbmVUeXBlIjowLCJQYXJlbnRTdHlsZSI6bnVsbH0sIlBhcmVudFN0eWxlIjpudWxsfSwiVGl0bGVTdHlsZSI6eyIkaWQiOiIyMjYiLCJGb250U2V0dGluZ3MiOnsiJGlkIjoiMjI3IiwiRm9udFNpemUiOjEyLCJGb250TmFtZSI6IkNhbGlicmkiLCJJc0JvbGQiOnRydWUsIklzSXRhbGljIjpmYWxzZSwiSXNVbmRlcmxpbmVkIjpmYWxzZSwiUGFyZW50U3R5bGUiOm51bGx9LCJBdXRvU2l6ZSI6MCwiRm9yZWdyb3VuZCI6eyIkaWQiOiIyMjgiLCJDb2xvciI6eyIkaWQiOiIyM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MwIiwiVG9wIjowLCJMZWZ0IjowLCJSaWdodCI6MCwiQm90dG9tIjowfSwiUGFkZGluZyI6eyIkaWQiOiIyMzEiLCJUb3AiOjAsIkxlZnQiOjAsIlJpZ2h0IjowLCJCb3R0b20iOjB9LCJCYWNrZ3JvdW5kIjp7IiRyZWYiOiI3NCJ9LCJJc1Zpc2libGUiOnRydWUsIldpZHRoIjowLjAsIkhlaWdodCI6MC4wLCJCb3JkZXJTdHlsZSI6eyIkaWQiOiIyMzIiLCJMaW5lQ29sb3IiOm51bGwsIkxpbmVXZWlnaHQiOjAuMCwiTGluZVR5cGUiOjAsIlBhcmVudFN0eWxlIjpudWxsfSwiUGFyZW50U3R5bGUiOm51bGx9LCJEYXRlU3R5bGUiOnsiJGlkIjoiMjMzIiwiRm9udFNldHRpbmdzIjp7IiRpZCI6IjIzNC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IzNSIsIlRvcCI6MCwiTGVmdCI6MCwiUmlnaHQiOjAsIkJvdHRvbSI6MH0sIlBhZGRpbmciOnsiJGlkIjoiMjM2IiwiVG9wIjowLCJMZWZ0IjowLCJSaWdodCI6MCwiQm90dG9tIjowfSwiQmFja2dyb3VuZCI6eyIkcmVmIjoiODEifSwiSXNWaXNpYmxlIjp0cnVlLCJXaWR0aCI6MC4wLCJIZWlnaHQiOjAuMCwiQm9yZGVyU3R5bGUiOnsiJGlkIjoiMjM3IiwiTGluZUNvbG9yIjpudWxsLCJMaW5lV2VpZ2h0IjowLjAsIkxpbmVUeXBlIjowLCJQYXJlbnRTdHlsZSI6bnVsbH0sIlBhcmVudFN0eWxlIjpudWxsfSwiRGF0ZUZvcm1hdCI6eyIkaWQiOiIyMzg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zkiLCJEYXRlUGFydElzVmlzaWJsZSI6dHJ1ZSwiVGltZVBhcnRJc1Zpc2libGUiOmZhbHNlfX0sIklzVmlzaWJsZSI6dHJ1ZSwiUGFyZW50U3R5bGUiOm51bGx9LCJJbmRleCI6NSwiUGVyY2VudGFnZUNvbXBsZXRlIjpudWxsLCJQb3NpdGlvbiI6eyJSYXRpbyI6MC4yOTI4OTY2MDk4MzYxNTQ1MSwiSXNDdXN0b20iOnRydWV9LCJEYXRlRm9ybWF0Ijp7IiRyZWYiOiIyMzgifSwiSWQiOiI1ZGE0MGU5NC03ZGYyLTQ3YWEtYTk0Yy03MzhkNTBjYmI0MTciLCJJbXBvcnRJZCI6bnVsbCwiVGl0bGUiOiIxc3Qgc3BhY2VjcmFmdCBzZW50IHRvIElTUyAiLCJOb3RlIjpudWxsLCJIeXBlcmxpbmsiOm51bGwsIklzQ2hhbmdlZCI6ZmFsc2UsIklzTmV3IjpmYWxzZX0seyIkaWQiOiIyNDAiLCJEYXRlIjoiMjAxMy0xMi0wM1QyMzo1OTowMFoiLCJTdHlsZSI6eyIkaWQiOiIyNDEiLCJTaGFwZSI6MiwiQ29ubmVjdG9yTWFyZ2luIjp7IiRpZCI6IjI0MiIsIlRvcCI6MCwiTGVmdCI6MiwiUmlnaHQiOjIsIkJvdHRvbSI6MH0sIkNvbm5lY3RvclN0eWxlIjp7IiRpZCI6IjI0MyIsIkxpbmVDb2xvciI6eyIkcmVmIjoiNTcifSwiTGluZVdlaWdodCI6MS4wLCJMaW5lVHlwZSI6MCwiUGFyZW50U3R5bGUiOm51bGx9LCJJc0JlbG93VGltZWJhbmQiOnRydWUsIkhpZGVEYXRlIjpmYWxzZSwiU2hhcGVTaXplIjoxLCJTcGFjaW5nIjoyLjAsIlBhZGRpbmciOnsiJGlkIjoiMjQ0IiwiVG9wIjo3LCJMZWZ0IjozLCJSaWdodCI6MCwiQm90dG9tIjoyfSwiU2hhcGVTdHlsZSI6eyIkaWQiOiIyNDUiLCJNYXJnaW4iOnsiJGlkIjoiMjQ2IiwiVG9wIjowLCJMZWZ0IjowLCJSaWdodCI6MCwiQm90dG9tIjowfSwiUGFkZGluZyI6eyIkaWQiOiIyNDciLCJUb3AiOjAsIkxlZnQiOjAsIlJpZ2h0IjowLCJCb3R0b20iOjB9LCJCYWNrZ3JvdW5kIjp7IiRpZCI6IjI0OCIsIkNvbG9yIjp7IiRpZCI6IjI0OSIsIkEiOjI1NSwiUiI6MCwiRyI6MCwiQiI6MH19LCJJc1Zpc2libGUiOnRydWUsIldpZHRoIjoxOC4wLCJIZWlnaHQiOjIwLjAsIkJvcmRlclN0eWxlIjp7IiRpZCI6IjI1MCIsIkxpbmVDb2xvciI6eyIkaWQiOiIyNTEiLCIkdHlwZSI6Ik5MUkUuQ29tbW9uLkRvbS5Tb2xpZENvbG9yQnJ1c2gsIE5MUkUuQ29tbW9uIiwiQ29sb3IiOnsiJGlkIjoiMjUyIiwiQSI6MjU1LCJSIjoyNTUsIkciOjI1NSwiQiI6MjU1fX0sIkxpbmVXZWlnaHQiOjIuMCwiTGluZVR5cGUiOjAsIlBhcmVudFN0eWxlIjpudWxsfSwiUGFyZW50U3R5bGUiOm51bGx9LCJUaXRsZVN0eWxlIjp7IiRpZCI6IjI1MyIsIkZvbnRTZXR0aW5ncyI6eyIkaWQiOiIyNTQiLCJGb250U2l6ZSI6MTIsIkZvbnROYW1lIjoiQ2FsaWJyaSIsIklzQm9sZCI6dHJ1ZSwiSXNJdGFsaWMiOmZhbHNlLCJJc1VuZGVybGluZWQiOmZhbHNlLCJQYXJlbnRTdHlsZSI6bnVsbH0sIkF1dG9TaXplIjoyLCJGb3JlZ3JvdW5kIjp7IiRpZCI6IjI1NSIsIkNvbG9yIjp7IiRpZCI6IjI1NiIsIkEiOjI1NSwiUiI6MjU1LCJHIjoyNTUsIkIiOjI1NX19LCJNYXhXaWR0aCI6MjQxLjE3NDE3OTA3NzE0ODQ0LCJNYXhIZWlnaHQiOiJJbmZpbml0eSIsIlNtYXJ0Rm9yZWdyb3VuZElzQWN0aXZlIjpmYWxzZSwiSG9yaXpvbnRhbEFsaWdubWVudCI6MSwiVmVydGljYWxBbGlnbm1lbnQiOjAsIlNtYXJ0Rm9yZWdyb3VuZCI6bnVsbCwiQmFja2dyb3VuZEZpbGxUeXBlIjowLCJNYXJnaW4iOnsiJGlkIjoiMjU3IiwiVG9wIjowLCJMZWZ0IjowLCJSaWdodCI6MCwiQm90dG9tIjowfSwiUGFkZGluZyI6eyIkaWQiOiIyNTgiLCJUb3AiOjAsIkxlZnQiOjAsIlJpZ2h0IjowLCJCb3R0b20iOjB9LCJCYWNrZ3JvdW5kIjp7IiRyZWYiOiI3NCJ9LCJJc1Zpc2libGUiOnRydWUsIldpZHRoIjowLjAsIkhlaWdodCI6MC4wLCJCb3JkZXJTdHlsZSI6eyIkaWQiOiIyNTkiLCJMaW5lQ29sb3IiOm51bGwsIkxpbmVXZWlnaHQiOjAuMCwiTGluZVR5cGUiOjAsIlBhcmVudFN0eWxlIjpudWxsfSwiUGFyZW50U3R5bGUiOm51bGx9LCJEYXRlU3R5bGUiOnsiJGlkIjoiMjYwIiwiRm9udFNldHRpbmdzIjp7IiRpZCI6IjI2M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I2MiIsIlRvcCI6MCwiTGVmdCI6MCwiUmlnaHQiOjAsIkJvdHRvbSI6MH0sIlBhZGRpbmciOnsiJGlkIjoiMjYzIiwiVG9wIjowLCJMZWZ0IjowLCJSaWdodCI6MCwiQm90dG9tIjowfSwiQmFja2dyb3VuZCI6eyIkcmVmIjoiODEifSwiSXNWaXNpYmxlIjp0cnVlLCJXaWR0aCI6MC4wLCJIZWlnaHQiOjAuMCwiQm9yZGVyU3R5bGUiOnsiJGlkIjoiMjY0IiwiTGluZUNvbG9yIjpudWxsLCJMaW5lV2VpZ2h0IjowLjAsIkxpbmVUeXBlIjowLCJQYXJlbnRTdHlsZSI6bnVsbH0sIlBhcmVudFN0eWxlIjpudWxsfSwiRGF0ZUZvcm1hdCI6eyIkaWQiOiIyNjU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NjYiLCJEYXRlUGFydElzVmlzaWJsZSI6dHJ1ZSwiVGltZVBhcnRJc1Zpc2libGUiOmZhbHNlfX0sIklzVmlzaWJsZSI6dHJ1ZSwiUGFyZW50U3R5bGUiOm51bGx9LCJJbmRleCI6NiwiUGVyY2VudGFnZUNvbXBsZXRlIjpudWxsLCJQb3NpdGlvbiI6eyJSYXRpbyI6MC40MjUzNDE1MzE5NjU0Njc2NSwiSXNDdXN0b20iOnRydWV9LCJEYXRlRm9ybWF0Ijp7IiRyZWYiOiIyNjUifSwiSWQiOiIzZDE3MWRhMi04M2EzLTQ3MmEtYTk5Zi1kNmRhYTVjMzljZmYiLCJJbXBvcnRJZCI6bnVsbCwiVGl0bGUiOiIxc3Qgc2F0ZWxsaXRlIGxhdW5jaGVkIGludG8gZ2Vvc3luY2hyb25vdXMgb3JiaXQiLCJOb3RlIjpudWxsLCJIeXBlcmxpbmsiOm51bGwsIklzQ2hhbmdlZCI6ZmFsc2UsIklzTmV3IjpmYWxzZX0seyIkaWQiOiIyNjciLCJEYXRlIjoiMjAxNS0xMi0yMlQyMzo1OTowMFoiLCJTdHlsZSI6eyIkaWQiOiIyNjgiLCJTaGFwZSI6MiwiQ29ubmVjdG9yTWFyZ2luIjp7IiRpZCI6IjI2OSIsIlRvcCI6MCwiTGVmdCI6MiwiUmlnaHQiOjIsIkJvdHRvbSI6MH0sIkNvbm5lY3RvclN0eWxlIjp7IiRpZCI6IjI3MCIsIkxpbmVDb2xvciI6eyIkcmVmIjoiNTcifSwiTGluZVdlaWdodCI6MS4wLCJMaW5lVHlwZSI6MCwiUGFyZW50U3R5bGUiOm51bGx9LCJJc0JlbG93VGltZWJhbmQiOmZhbHNlLCJIaWRlRGF0ZSI6ZmFsc2UsIlNoYXBlU2l6ZSI6MSwiU3BhY2luZyI6Mi4wLCJQYWRkaW5nIjp7IiRpZCI6IjI3MSIsIlRvcCI6NywiTGVmdCI6MywiUmlnaHQiOjAsIkJvdHRvbSI6Mn0sIlNoYXBlU3R5bGUiOnsiJGlkIjoiMjcyIiwiTWFyZ2luIjp7IiRpZCI6IjI3MyIsIlRvcCI6MCwiTGVmdCI6MCwiUmlnaHQiOjAsIkJvdHRvbSI6MH0sIlBhZGRpbmciOnsiJGlkIjoiMjc0IiwiVG9wIjowLCJMZWZ0IjowLCJSaWdodCI6MCwiQm90dG9tIjowfSwiQmFja2dyb3VuZCI6eyIkaWQiOiIyNzUiLCJDb2xvciI6eyIkaWQiOiIyNzYiLCJBIjoyNTUsIlIiOjAsIkciOjAsIkIiOjB9fSwiSXNWaXNpYmxlIjp0cnVlLCJXaWR0aCI6MTguMCwiSGVpZ2h0IjoyMC4wLCJCb3JkZXJTdHlsZSI6eyIkaWQiOiIyNzciLCJMaW5lQ29sb3IiOnsiJGlkIjoiMjc4IiwiJHR5cGUiOiJOTFJFLkNvbW1vbi5Eb20uU29saWRDb2xvckJydXNoLCBOTFJFLkNvbW1vbiIsIkNvbG9yIjp7IiRpZCI6IjI3OSIsIkEiOjI1NSwiUiI6MjU1LCJHIjoyNTUsIkIiOjI1NX19LCJMaW5lV2VpZ2h0IjoyLjAsIkxpbmVUeXBlIjowLCJQYXJlbnRTdHlsZSI6bnVsbH0sIlBhcmVudFN0eWxlIjpudWxsfSwiVGl0bGVTdHlsZSI6eyIkaWQiOiIyODAiLCJGb250U2V0dGluZ3MiOnsiJGlkIjoiMjgxIiwiRm9udFNpemUiOjEyLCJGb250TmFtZSI6IkNhbGlicmkiLCJJc0JvbGQiOnRydWUsIklzSXRhbGljIjpmYWxzZSwiSXNVbmRlcmxpbmVkIjpmYWxzZSwiUGFyZW50U3R5bGUiOm51bGx9LCJBdXRvU2l6ZSI6MCwiRm9yZWdyb3VuZCI6eyIkaWQiOiIyODIiLCJDb2xvciI6eyIkaWQiOiIyO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g0IiwiVG9wIjowLCJMZWZ0IjowLCJSaWdodCI6MCwiQm90dG9tIjowfSwiUGFkZGluZyI6eyIkaWQiOiIyODUiLCJUb3AiOjAsIkxlZnQiOjAsIlJpZ2h0IjowLCJCb3R0b20iOjB9LCJCYWNrZ3JvdW5kIjp7IiRyZWYiOiI3NCJ9LCJJc1Zpc2libGUiOnRydWUsIldpZHRoIjowLjAsIkhlaWdodCI6MC4wLCJCb3JkZXJTdHlsZSI6eyIkaWQiOiIyODYiLCJMaW5lQ29sb3IiOm51bGwsIkxpbmVXZWlnaHQiOjAuMCwiTGluZVR5cGUiOjAsIlBhcmVudFN0eWxlIjpudWxsfSwiUGFyZW50U3R5bGUiOm51bGx9LCJEYXRlU3R5bGUiOnsiJGlkIjoiMjg3IiwiRm9udFNldHRpbmdzIjp7IiRpZCI6IjI4OC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I4OSIsIlRvcCI6MCwiTGVmdCI6MCwiUmlnaHQiOjAsIkJvdHRvbSI6MH0sIlBhZGRpbmciOnsiJGlkIjoiMjkwIiwiVG9wIjowLCJMZWZ0IjowLCJSaWdodCI6MCwiQm90dG9tIjowfSwiQmFja2dyb3VuZCI6eyIkcmVmIjoiODEifSwiSXNWaXNpYmxlIjp0cnVlLCJXaWR0aCI6MC4wLCJIZWlnaHQiOjAuMCwiQm9yZGVyU3R5bGUiOnsiJGlkIjoiMjkxIiwiTGluZUNvbG9yIjpudWxsLCJMaW5lV2VpZ2h0IjowLjAsIkxpbmVUeXBlIjowLCJQYXJlbnRTdHlsZSI6bnVsbH0sIlBhcmVudFN0eWxlIjpudWxsfSwiRGF0ZUZvcm1hdCI6eyIkaWQiOiIyOT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OTMiLCJEYXRlUGFydElzVmlzaWJsZSI6dHJ1ZSwiVGltZVBhcnRJc1Zpc2libGUiOmZhbHNlfX0sIklzVmlzaWJsZSI6dHJ1ZSwiUGFyZW50U3R5bGUiOm51bGx9LCJJbmRleCI6NywiUGVyY2VudGFnZUNvbXBsZXRlIjpudWxsLCJQb3NpdGlvbiI6eyJSYXRpbyI6MC42OTExMTExMDU0NTk3MDc3OCwiSXNDdXN0b20iOmZhbHNlfSwiRGF0ZUZvcm1hdCI6eyIkcmVmIjoiMjkyIn0sIklkIjoiOGJmYTQ2YTctYWY4NS00ZTNlLWI1NTMtOWQxYmFkYmM1ZTBkIiwiSW1wb3J0SWQiOm51bGwsIlRpdGxlIjoiMXN0IHByb3B1bHNpdmUgbGFuZGluZyBvbiBsYW5kICIsIk5vdGUiOm51bGwsIkh5cGVybGluayI6bnVsbCwiSXNDaGFuZ2VkIjpmYWxzZSwiSXNOZXciOmZhbHNlfSx7IiRpZCI6IjI5NCIsIkRhdGUiOiIyMDE2LTA0LTA4VDIzOjU5OjAwWiIsIlN0eWxlIjp7IiRpZCI6IjI5NSIsIlNoYXBlIjoyLCJDb25uZWN0b3JNYXJnaW4iOnsiJGlkIjoiMjk2IiwiVG9wIjowLCJMZWZ0IjoyLCJSaWdodCI6MiwiQm90dG9tIjowfSwiQ29ubmVjdG9yU3R5bGUiOnsiJGlkIjoiMjk3IiwiTGluZUNvbG9yIjp7IiRyZWYiOiI1NyJ9LCJMaW5lV2VpZ2h0IjoxLjAsIkxpbmVUeXBlIjowLCJQYXJlbnRTdHlsZSI6bnVsbH0sIklzQmVsb3dUaW1lYmFuZCI6dHJ1ZSwiSGlkZURhdGUiOmZhbHNlLCJTaGFwZVNpemUiOjEsIlNwYWNpbmciOjIuMCwiUGFkZGluZyI6eyIkaWQiOiIyOTgiLCJUb3AiOjcsIkxlZnQiOjMsIlJpZ2h0IjowLCJCb3R0b20iOjJ9LCJTaGFwZVN0eWxlIjp7IiRpZCI6IjI5OSIsIk1hcmdpbiI6eyIkaWQiOiIzMDAiLCJUb3AiOjAsIkxlZnQiOjAsIlJpZ2h0IjowLCJCb3R0b20iOjB9LCJQYWRkaW5nIjp7IiRpZCI6IjMwMSIsIlRvcCI6MCwiTGVmdCI6MCwiUmlnaHQiOjAsIkJvdHRvbSI6MH0sIkJhY2tncm91bmQiOnsiJGlkIjoiMzAyIiwiQ29sb3IiOnsiJGlkIjoiMzAzIiwiQSI6MjU1LCJSIjowLCJHIjowLCJCIjowfX0sIklzVmlzaWJsZSI6dHJ1ZSwiV2lkdGgiOjE4LjAsIkhlaWdodCI6MjAuMCwiQm9yZGVyU3R5bGUiOnsiJGlkIjoiMzA0IiwiTGluZUNvbG9yIjp7IiRpZCI6IjMwNSIsIiR0eXBlIjoiTkxSRS5Db21tb24uRG9tLlNvbGlkQ29sb3JCcnVzaCwgTkxSRS5Db21tb24iLCJDb2xvciI6eyIkaWQiOiIzMDYiLCJBIjoyNTUsIlIiOjI1NSwiRyI6MjU1LCJCIjoyNTV9fSwiTGluZVdlaWdodCI6Mi4wLCJMaW5lVHlwZSI6MCwiUGFyZW50U3R5bGUiOm51bGx9LCJQYXJlbnRTdHlsZSI6bnVsbH0sIlRpdGxlU3R5bGUiOnsiJGlkIjoiMzA3IiwiRm9udFNldHRpbmdzIjp7IiRpZCI6IjMwOCIsIkZvbnRTaXplIjoxMiwiRm9udE5hbWUiOiJDYWxpYnJpIiwiSXNCb2xkIjp0cnVlLCJJc0l0YWxpYyI6ZmFsc2UsIklzVW5kZXJsaW5lZCI6ZmFsc2UsIlBhcmVudFN0eWxlIjpudWxsfSwiQXV0b1NpemUiOjIsIkZvcmVncm91bmQiOnsiJGlkIjoiMzA5IiwiQ29sb3IiOnsiJGlkIjoiMzEwIiwiQSI6MjU1LCJSIjoyNTUsIkciOjI1NSwiQiI6MjU1fX0sIk1heFdpZHRoIjoyMTIuNTQxODg1Mzc1OTc2NTYsIk1heEhlaWdodCI6IkluZmluaXR5IiwiU21hcnRGb3JlZ3JvdW5kSXNBY3RpdmUiOmZhbHNlLCJIb3Jpem9udGFsQWxpZ25tZW50IjoxLCJWZXJ0aWNhbEFsaWdubWVudCI6MCwiU21hcnRGb3JlZ3JvdW5kIjpudWxsLCJCYWNrZ3JvdW5kRmlsbFR5cGUiOjAsIk1hcmdpbiI6eyIkaWQiOiIzMTEiLCJUb3AiOjAsIkxlZnQiOjAsIlJpZ2h0IjowLCJCb3R0b20iOjB9LCJQYWRkaW5nIjp7IiRpZCI6IjMxMiIsIlRvcCI6MCwiTGVmdCI6MCwiUmlnaHQiOjAsIkJvdHRvbSI6MH0sIkJhY2tncm91bmQiOnsiJHJlZiI6Ijc0In0sIklzVmlzaWJsZSI6dHJ1ZSwiV2lkdGgiOjAuMCwiSGVpZ2h0IjowLjAsIkJvcmRlclN0eWxlIjp7IiRpZCI6IjMxMyIsIkxpbmVDb2xvciI6bnVsbCwiTGluZVdlaWdodCI6MC4wLCJMaW5lVHlwZSI6MCwiUGFyZW50U3R5bGUiOm51bGx9LCJQYXJlbnRTdHlsZSI6bnVsbH0sIkRhdGVTdHlsZSI6eyIkaWQiOiIzMTQiLCJGb250U2V0dGluZ3MiOnsiJGlkIjoiMzE1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E2IiwiVG9wIjowLCJMZWZ0IjowLCJSaWdodCI6MCwiQm90dG9tIjowfSwiUGFkZGluZyI6eyIkaWQiOiIzMTciLCJUb3AiOjAsIkxlZnQiOjAsIlJpZ2h0IjowLCJCb3R0b20iOjB9LCJCYWNrZ3JvdW5kIjp7IiRyZWYiOiI4MSJ9LCJJc1Zpc2libGUiOnRydWUsIldpZHRoIjowLjAsIkhlaWdodCI6MC4wLCJCb3JkZXJTdHlsZSI6eyIkaWQiOiIzMTgiLCJMaW5lQ29sb3IiOm51bGwsIkxpbmVXZWlnaHQiOjAuMCwiTGluZVR5cGUiOjAsIlBhcmVudFN0eWxlIjpudWxsfSwiUGFyZW50U3R5bGUiOm51bGx9LCJEYXRlRm9ybWF0Ijp7IiRpZCI6IjMxO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yMCIsIkRhdGVQYXJ0SXNWaXNpYmxlIjp0cnVlLCJUaW1lUGFydElzVmlzaWJsZSI6ZmFsc2V9fSwiSXNWaXNpYmxlIjp0cnVlLCJQYXJlbnRTdHlsZSI6bnVsbH0sIkluZGV4Ijo4LCJQZXJjZW50YWdlQ29tcGxldGUiOm51bGwsIlBvc2l0aW9uIjp7IlJhdGlvIjowLjUyNzIwNTk1MzMzODk5OTc4LCJJc0N1c3RvbSI6dHJ1ZX0sIkRhdGVGb3JtYXQiOnsiJHJlZiI6IjMxOSJ9LCJJZCI6IjVjZGY2NGEyLWIyOGQtNDU0ZC05ZWIyLTJjOGVhNDljYWIwMSIsIkltcG9ydElkIjpudWxsLCJUaXRsZSI6IjFzdCB2ZXJ0aWNhbCBsYW5kaW5nIG9uIGFuIG9jZWFuIHBsYXRmb3JtIiwiTm90ZSI6bnVsbCwiSHlwZXJsaW5rIjpudWxsLCJJc0NoYW5nZWQiOmZhbHNlLCJJc05ldyI6ZmFsc2V9LHsiJGlkIjoiMzIxIiwiRGF0ZSI6IjIwMTYtMDktMDZUMjM6NTk6MDBaIiwiU3R5bGUiOnsiJGlkIjoiMzIyIiwiU2hhcGUiOjIsIkNvbm5lY3Rvck1hcmdpbiI6eyIkaWQiOiIzMjMiLCJUb3AiOjAsIkxlZnQiOjIsIlJpZ2h0IjoyLCJCb3R0b20iOjB9LCJDb25uZWN0b3JTdHlsZSI6eyIkaWQiOiIzMjQiLCJMaW5lQ29sb3IiOnsiJHJlZiI6IjU3In0sIkxpbmVXZWlnaHQiOjEuMCwiTGluZVR5cGUiOjAsIlBhcmVudFN0eWxlIjpudWxsfSwiSXNCZWxvd1RpbWViYW5kIjpmYWxzZSwiSGlkZURhdGUiOmZhbHNlLCJTaGFwZVNpemUiOjEsIlNwYWNpbmciOjIuMCwiUGFkZGluZyI6eyIkaWQiOiIzMjUiLCJUb3AiOjcsIkxlZnQiOjMsIlJpZ2h0IjowLCJCb3R0b20iOjJ9LCJTaGFwZVN0eWxlIjp7IiRpZCI6IjMyNiIsIk1hcmdpbiI6eyIkaWQiOiIzMjciLCJUb3AiOjAsIkxlZnQiOjAsIlJpZ2h0IjowLCJCb3R0b20iOjB9LCJQYWRkaW5nIjp7IiRpZCI6IjMyOCIsIlRvcCI6MCwiTGVmdCI6MCwiUmlnaHQiOjAsIkJvdHRvbSI6MH0sIkJhY2tncm91bmQiOnsiJGlkIjoiMzI5IiwiQ29sb3IiOnsiJGlkIjoiMzMwIiwiQSI6MjU1LCJSIjowLCJHIjowLCJCIjowfX0sIklzVmlzaWJsZSI6dHJ1ZSwiV2lkdGgiOjE4LjAsIkhlaWdodCI6MjAuMCwiQm9yZGVyU3R5bGUiOnsiJGlkIjoiMzMxIiwiTGluZUNvbG9yIjp7IiRpZCI6IjMzMiIsIiR0eXBlIjoiTkxSRS5Db21tb24uRG9tLlNvbGlkQ29sb3JCcnVzaCwgTkxSRS5Db21tb24iLCJDb2xvciI6eyIkaWQiOiIzMzMiLCJBIjoyNTUsIlIiOjI1NSwiRyI6MjU1LCJCIjoyNTV9fSwiTGluZVdlaWdodCI6Mi4wLCJMaW5lVHlwZSI6MCwiUGFyZW50U3R5bGUiOm51bGx9LCJQYXJlbnRTdHlsZSI6bnVsbH0sIlRpdGxlU3R5bGUiOnsiJGlkIjoiMzM0IiwiRm9udFNldHRpbmdzIjp7IiRpZCI6IjMzNSIsIkZvbnRTaXplIjoxMiwiRm9udE5hbWUiOiJDYWxpYnJpIiwiSXNCb2xkIjp0cnVlLCJJc0l0YWxpYyI6ZmFsc2UsIklzVW5kZXJsaW5lZCI6ZmFsc2UsIlBhcmVudFN0eWxlIjpudWxsfSwiQXV0b1NpemUiOjAsIkZvcmVncm91bmQiOnsiJHJlZiI6IjcwIn0sIk1heFdpZHRoIjoyMDAuMCwiTWF4SGVpZ2h0IjoiSW5maW5pdHkiLCJTbWFydEZvcmVncm91bmRJc0FjdGl2ZSI6ZmFsc2UsIkhvcml6b250YWxBbGlnbm1lbnQiOjEsIlZlcnRpY2FsQWxpZ25tZW50IjowLCJTbWFydEZvcmVncm91bmQiOm51bGwsIkJhY2tncm91bmRGaWxsVHlwZSI6MCwiTWFyZ2luIjp7IiRpZCI6IjMzNiIsIlRvcCI6MCwiTGVmdCI6MCwiUmlnaHQiOjAsIkJvdHRvbSI6MH0sIlBhZGRpbmciOnsiJGlkIjoiMzM3IiwiVG9wIjowLCJMZWZ0IjowLCJSaWdodCI6MCwiQm90dG9tIjowfSwiQmFja2dyb3VuZCI6eyIkcmVmIjoiNzQifSwiSXNWaXNpYmxlIjp0cnVlLCJXaWR0aCI6MC4wLCJIZWlnaHQiOjAuMCwiQm9yZGVyU3R5bGUiOnsiJGlkIjoiMzM4IiwiTGluZUNvbG9yIjpudWxsLCJMaW5lV2VpZ2h0IjowLjAsIkxpbmVUeXBlIjowLCJQYXJlbnRTdHlsZSI6bnVsbH0sIlBhcmVudFN0eWxlIjpudWxsfSwiRGF0ZVN0eWxlIjp7IiRpZCI6IjMzOSIsIkZvbnRTZXR0aW5ncyI6eyIkaWQiOiIzNDAiLCJGb250U2l6ZSI6MTEsIkZvbnROYW1lIjoiQ2FsaWJyaSIsIklzQm9sZCI6dHJ1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zNDEiLCJUb3AiOjAsIkxlZnQiOjAsIlJpZ2h0IjowLCJCb3R0b20iOjB9LCJQYWRkaW5nIjp7IiRpZCI6IjM0MiIsIlRvcCI6MCwiTGVmdCI6MCwiUmlnaHQiOjAsIkJvdHRvbSI6MH0sIkJhY2tncm91bmQiOnsiJHJlZiI6IjgxIn0sIklzVmlzaWJsZSI6dHJ1ZSwiV2lkdGgiOjAuMCwiSGVpZ2h0IjowLjAsIkJvcmRlclN0eWxlIjp7IiRpZCI6IjM0MyIsIkxpbmVDb2xvciI6bnVsbCwiTGluZVdlaWdodCI6MC4wLCJMaW5lVHlwZSI6MCwiUGFyZW50U3R5bGUiOm51bGx9LCJQYXJlbnRTdHlsZSI6bnVsbH0sIkRhdGVGb3JtYXQiOnsiJGlkIjoiMzQ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Q1IiwiRGF0ZVBhcnRJc1Zpc2libGUiOnRydWUsIlRpbWVQYXJ0SXNWaXNpYmxlIjpmYWxzZX19LCJJc1Zpc2libGUiOnRydWUsIlBhcmVudFN0eWxlIjpudWxsfSwiSW5kZXgiOjksIlBlcmNlbnRhZ2VDb21wbGV0ZSI6bnVsbCwiUG9zaXRpb24iOnsiUmF0aW8iOjAuNTA1NzAzNzAzNzgzMTc2NTMsIklzQ3VzdG9tIjpmYWxzZX0sIkRhdGVGb3JtYXQiOnsiJHJlZiI6IjM0NCJ9LCJJZCI6IjhiOGM3ZmUwLTA5MmEtNDM2MS04MmQyLWUwNTQ3YjUwZDJkMSIsIkltcG9ydElkIjpudWxsLCJUaXRsZSI6IkFubm91bmNlcyBJbnRlcnBsYW5ldGFyeSBUcmFuc3BvcnQgU3lzdGVtIHByb2dyYW0iLCJOb3RlIjpudWxsLCJIeXBlcmxpbmsiOm51bGwsIklzQ2hhbmdlZCI6ZmFsc2UsIklzTmV3IjpmYWxzZX0seyIkaWQiOiIzNDYiLCJEYXRlIjoiMjAxNy0wMS0wNlQyMzo1OTowMFoiLCJTdHlsZSI6eyIkaWQiOiIzNDciLCJTaGFwZSI6MiwiQ29ubmVjdG9yTWFyZ2luIjp7IiRpZCI6IjM0OCIsIlRvcCI6MCwiTGVmdCI6MiwiUmlnaHQiOjIsIkJvdHRvbSI6MH0sIkNvbm5lY3RvclN0eWxlIjp7IiRpZCI6IjM0OSIsIkxpbmVDb2xvciI6eyIkcmVmIjoiNTcifSwiTGluZVdlaWdodCI6MS4wLCJMaW5lVHlwZSI6MCwiUGFyZW50U3R5bGUiOm51bGx9LCJJc0JlbG93VGltZWJhbmQiOnRydWUsIkhpZGVEYXRlIjpmYWxzZSwiU2hhcGVTaXplIjoxLCJTcGFjaW5nIjoyLjAsIlBhZGRpbmciOnsiJGlkIjoiMzUwIiwiVG9wIjo3LCJMZWZ0IjozLCJSaWdodCI6MCwiQm90dG9tIjoyfSwiU2hhcGVTdHlsZSI6eyIkaWQiOiIzNTEiLCJNYXJnaW4iOnsiJGlkIjoiMzUyIiwiVG9wIjowLCJMZWZ0IjowLCJSaWdodCI6MCwiQm90dG9tIjowfSwiUGFkZGluZyI6eyIkaWQiOiIzNTMiLCJUb3AiOjAsIkxlZnQiOjAsIlJpZ2h0IjowLCJCb3R0b20iOjB9LCJCYWNrZ3JvdW5kIjp7IiRpZCI6IjM1NCIsIkNvbG9yIjp7IiRpZCI6IjM1NSIsIkEiOjI1NSwiUiI6MCwiRyI6MCwiQiI6MH19LCJJc1Zpc2libGUiOnRydWUsIldpZHRoIjoxOC4wLCJIZWlnaHQiOjIwLjAsIkJvcmRlclN0eWxlIjp7IiRpZCI6IjM1NiIsIkxpbmVDb2xvciI6eyIkaWQiOiIzNTciLCIkdHlwZSI6Ik5MUkUuQ29tbW9uLkRvbS5Tb2xpZENvbG9yQnJ1c2gsIE5MUkUuQ29tbW9uIiwiQ29sb3IiOnsiJGlkIjoiMzU4IiwiQSI6MjU1LCJSIjoyNTUsIkciOjI1NSwiQiI6MjU1fX0sIkxpbmVXZWlnaHQiOjIuMCwiTGluZVR5cGUiOjAsIlBhcmVudFN0eWxlIjpudWxsfSwiUGFyZW50U3R5bGUiOm51bGx9LCJUaXRsZVN0eWxlIjp7IiRpZCI6IjM1OSIsIkZvbnRTZXR0aW5ncyI6eyIkaWQiOiIzNjAiLCJGb250U2l6ZSI6MTIsIkZvbnROYW1lIjoiQ2FsaWJyaSIsIklzQm9sZCI6dHJ1ZSwiSXNJdGFsaWMiOmZhbHNlLCJJc1VuZGVybGluZWQiOmZhbHNlLCJQYXJlbnRTdHlsZSI6bnVsbH0sIkF1dG9TaXplIjowLCJGb3JlZ3JvdW5kIjp7IiRpZCI6IjM2MSIsIkNvbG9yIjp7IiRpZCI6IjM2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NjMiLCJUb3AiOjAsIkxlZnQiOjAsIlJpZ2h0IjowLCJCb3R0b20iOjB9LCJQYWRkaW5nIjp7IiRpZCI6IjM2NCIsIlRvcCI6MCwiTGVmdCI6MCwiUmlnaHQiOjAsIkJvdHRvbSI6MH0sIkJhY2tncm91bmQiOnsiJHJlZiI6Ijc0In0sIklzVmlzaWJsZSI6dHJ1ZSwiV2lkdGgiOjAuMCwiSGVpZ2h0IjowLjAsIkJvcmRlclN0eWxlIjp7IiRpZCI6IjM2NSIsIkxpbmVDb2xvciI6bnVsbCwiTGluZVdlaWdodCI6MC4wLCJMaW5lVHlwZSI6MCwiUGFyZW50U3R5bGUiOm51bGx9LCJQYXJlbnRTdHlsZSI6bnVsbH0sIkRhdGVTdHlsZSI6eyIkaWQiOiIzNjYiLCJGb250U2V0dGluZ3MiOnsiJGlkIjoiMzY3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Y4IiwiVG9wIjowLCJMZWZ0IjowLCJSaWdodCI6MCwiQm90dG9tIjowfSwiUGFkZGluZyI6eyIkaWQiOiIzNjkiLCJUb3AiOjAsIkxlZnQiOjAsIlJpZ2h0IjowLCJCb3R0b20iOjB9LCJCYWNrZ3JvdW5kIjp7IiRyZWYiOiI4MSJ9LCJJc1Zpc2libGUiOnRydWUsIldpZHRoIjowLjAsIkhlaWdodCI6MC4wLCJCb3JkZXJTdHlsZSI6eyIkaWQiOiIzNzAiLCJMaW5lQ29sb3IiOm51bGwsIkxpbmVXZWlnaHQiOjAuMCwiTGluZVR5cGUiOjAsIlBhcmVudFN0eWxlIjpudWxsfSwiUGFyZW50U3R5bGUiOm51bGx9LCJEYXRlRm9ybWF0Ijp7IiRpZCI6IjM3M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3MiIsIkRhdGVQYXJ0SXNWaXNpYmxlIjp0cnVlLCJUaW1lUGFydElzVmlzaWJsZSI6ZmFsc2V9fSwiSXNWaXNpYmxlIjp0cnVlLCJQYXJlbnRTdHlsZSI6bnVsbH0sIkluZGV4IjoxMCwiUGVyY2VudGFnZUNvbXBsZXRlIjpudWxsLCJQb3NpdGlvbiI6eyJSYXRpbyI6MC40MTMwMDAwMDA4NDc3MTA0OSwiSXNDdXN0b20iOmZhbHNlfSwiRGF0ZUZvcm1hdCI6eyIkcmVmIjoiMzcxIn0sIklkIjoiNzgzNjZmMGQtOTBjNi00MjgyLTk1OWUtMDZkZThhY2Y3NjZjIiwiSW1wb3J0SWQiOm51bGwsIlRpdGxlIjoiMXN0IEh5cGVybG9vcCBDb21wZXRpdGlvbiIsIk5vdGUiOm51bGwsIkh5cGVybGluayI6bnVsbCwiSXNDaGFuZ2VkIjpmYWxzZSwiSXNOZXciOmZhbHNlfSx7IiRpZCI6IjM3MyIsIkRhdGUiOiIyMDE3LTAzLTMwVDIzOjU5OjAwWiIsIlN0eWxlIjp7IiRpZCI6IjM3NCIsIlNoYXBlIjoyLCJDb25uZWN0b3JNYXJnaW4iOnsiJGlkIjoiMzc1IiwiVG9wIjowLCJMZWZ0IjoyLCJSaWdodCI6MiwiQm90dG9tIjowfSwiQ29ubmVjdG9yU3R5bGUiOnsiJGlkIjoiMzc2IiwiTGluZUNvbG9yIjp7IiRyZWYiOiI1NyJ9LCJMaW5lV2VpZ2h0IjoxLjAsIkxpbmVUeXBlIjowLCJQYXJlbnRTdHlsZSI6bnVsbH0sIklzQmVsb3dUaW1lYmFuZCI6ZmFsc2UsIkhpZGVEYXRlIjpmYWxzZSwiU2hhcGVTaXplIjoxLCJTcGFjaW5nIjoyLjAsIlBhZGRpbmciOnsiJGlkIjoiMzc3IiwiVG9wIjo3LCJMZWZ0IjozLCJSaWdodCI6MCwiQm90dG9tIjoyfSwiU2hhcGVTdHlsZSI6eyIkaWQiOiIzNzgiLCJNYXJnaW4iOnsiJGlkIjoiMzc5IiwiVG9wIjowLCJMZWZ0IjowLCJSaWdodCI6MCwiQm90dG9tIjowfSwiUGFkZGluZyI6eyIkaWQiOiIzODAiLCJUb3AiOjAsIkxlZnQiOjAsIlJpZ2h0IjowLCJCb3R0b20iOjB9LCJCYWNrZ3JvdW5kIjp7IiRpZCI6IjM4MSIsIkNvbG9yIjp7IiRpZCI6IjM4MiIsIkEiOjI1NSwiUiI6MCwiRyI6MCwiQiI6MH19LCJJc1Zpc2libGUiOnRydWUsIldpZHRoIjoxOC4wLCJIZWlnaHQiOjIwLjAsIkJvcmRlclN0eWxlIjp7IiRpZCI6IjM4MyIsIkxpbmVDb2xvciI6eyIkaWQiOiIzODQiLCIkdHlwZSI6Ik5MUkUuQ29tbW9uLkRvbS5Tb2xpZENvbG9yQnJ1c2gsIE5MUkUuQ29tbW9uIiwiQ29sb3IiOnsiJGlkIjoiMzg1IiwiQSI6MjU1LCJSIjoyNTUsIkciOjI1NSwiQiI6MjU1fX0sIkxpbmVXZWlnaHQiOjIuMCwiTGluZVR5cGUiOjAsIlBhcmVudFN0eWxlIjpudWxsfSwiUGFyZW50U3R5bGUiOm51bGx9LCJUaXRsZVN0eWxlIjp7IiRpZCI6IjM4NiIsIkZvbnRTZXR0aW5ncyI6eyIkaWQiOiIzODciLCJGb250U2l6ZSI6MTIsIkZvbnROYW1lIjoiQ2FsaWJyaSIsIklzQm9sZCI6dHJ1ZSwiSXNJdGFsaWMiOmZhbHNlLCJJc1VuZGVybGluZWQiOmZhbHNlLCJQYXJlbnRTdHlsZSI6bnVsbH0sIkF1dG9TaXplIjowLCJGb3JlZ3JvdW5kIjp7IiRpZCI6IjM4OCIsIkNvbG9yIjp7IiRpZCI6IjM4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OTAiLCJUb3AiOjAsIkxlZnQiOjAsIlJpZ2h0IjowLCJCb3R0b20iOjB9LCJQYWRkaW5nIjp7IiRpZCI6IjM5MSIsIlRvcCI6MCwiTGVmdCI6MCwiUmlnaHQiOjAsIkJvdHRvbSI6MH0sIkJhY2tncm91bmQiOnsiJHJlZiI6Ijc0In0sIklzVmlzaWJsZSI6dHJ1ZSwiV2lkdGgiOjAuMCwiSGVpZ2h0IjowLjAsIkJvcmRlclN0eWxlIjp7IiRpZCI6IjM5MiIsIkxpbmVDb2xvciI6bnVsbCwiTGluZVdlaWdodCI6MC4wLCJMaW5lVHlwZSI6MCwiUGFyZW50U3R5bGUiOm51bGx9LCJQYXJlbnRTdHlsZSI6bnVsbH0sIkRhdGVTdHlsZSI6eyIkaWQiOiIzOTMiLCJGb250U2V0dGluZ3MiOnsiJGlkIjoiMzk0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k1IiwiVG9wIjowLCJMZWZ0IjowLCJSaWdodCI6MCwiQm90dG9tIjowfSwiUGFkZGluZyI6eyIkaWQiOiIzOTYiLCJUb3AiOjAsIkxlZnQiOjAsIlJpZ2h0IjowLCJCb3R0b20iOjB9LCJCYWNrZ3JvdW5kIjp7IiRyZWYiOiI4MSJ9LCJJc1Zpc2libGUiOnRydWUsIldpZHRoIjowLjAsIkhlaWdodCI6MC4wLCJCb3JkZXJTdHlsZSI6eyIkaWQiOiIzOTciLCJMaW5lQ29sb3IiOm51bGwsIkxpbmVXZWlnaHQiOjAuMCwiTGluZVR5cGUiOjAsIlBhcmVudFN0eWxlIjpudWxsfSwiUGFyZW50U3R5bGUiOm51bGx9LCJEYXRlRm9ybWF0Ijp7IiRpZCI6IjM5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5OSIsIkRhdGVQYXJ0SXNWaXNpYmxlIjp0cnVlLCJUaW1lUGFydElzVmlzaWJsZSI6ZmFsc2V9fSwiSXNWaXNpYmxlIjp0cnVlLCJQYXJlbnRTdHlsZSI6bnVsbH0sIkluZGV4IjoxMSwiUGVyY2VudGFnZUNvbXBsZXRlIjpudWxsLCJQb3NpdGlvbiI6eyJSYXRpbyI6MC4xOTU4MzA3MTk1NTkyODA5NywiSXNDdXN0b20iOnRydWV9LCJEYXRlRm9ybWF0Ijp7IiRyZWYiOiIzOTgifSwiSWQiOiIxMmM3YWM5ZC1hZTU5LTRiM2EtOGEyOC05OTE4YWY4MGE3ODciLCJJbXBvcnRJZCI6bnVsbCwiVGl0bGUiOiIxc3Qgb3JiaXRhbCByb2NrZXQgcmV1c2VkIiwiTm90ZSI6bnVsbCwiSHlwZXJsaW5rIjpudWxsLCJJc0NoYW5nZWQiOmZhbHNlLCJJc05ldyI6ZmFsc2V9LHsiJGlkIjoiNDAwIiwiRGF0ZSI6IjIwMTctMDYtMDNUMjM6NTk6MDBaIiwiU3R5bGUiOnsiJGlkIjoiNDAxIiwiU2hhcGUiOjIsIkNvbm5lY3Rvck1hcmdpbiI6eyIkaWQiOiI0MDIiLCJUb3AiOjAsIkxlZnQiOjIsIlJpZ2h0IjoyLCJCb3R0b20iOjB9LCJDb25uZWN0b3JTdHlsZSI6eyIkaWQiOiI0MDMiLCJMaW5lQ29sb3IiOnsiJHJlZiI6IjU3In0sIkxpbmVXZWlnaHQiOjEuMCwiTGluZVR5cGUiOjAsIlBhcmVudFN0eWxlIjpudWxsfSwiSXNCZWxvd1RpbWViYW5kIjp0cnVlLCJIaWRlRGF0ZSI6ZmFsc2UsIlNoYXBlU2l6ZSI6MSwiU3BhY2luZyI6Mi4wLCJQYWRkaW5nIjp7IiRpZCI6IjQwNCIsIlRvcCI6NywiTGVmdCI6MywiUmlnaHQiOjAsIkJvdHRvbSI6Mn0sIlNoYXBlU3R5bGUiOnsiJGlkIjoiNDA1IiwiTWFyZ2luIjp7IiRpZCI6IjQwNiIsIlRvcCI6MCwiTGVmdCI6MCwiUmlnaHQiOjAsIkJvdHRvbSI6MH0sIlBhZGRpbmciOnsiJGlkIjoiNDA3IiwiVG9wIjowLCJMZWZ0IjowLCJSaWdodCI6MCwiQm90dG9tIjowfSwiQmFja2dyb3VuZCI6eyIkaWQiOiI0MDgiLCJDb2xvciI6eyIkaWQiOiI0MDkiLCJBIjoyNTUsIlIiOjAsIkciOjAsIkIiOjB9fSwiSXNWaXNpYmxlIjp0cnVlLCJXaWR0aCI6MTguMCwiSGVpZ2h0IjoyMC4wLCJCb3JkZXJTdHlsZSI6eyIkaWQiOiI0MTAiLCJMaW5lQ29sb3IiOnsiJGlkIjoiNDExIiwiJHR5cGUiOiJOTFJFLkNvbW1vbi5Eb20uU29saWRDb2xvckJydXNoLCBOTFJFLkNvbW1vbiIsIkNvbG9yIjp7IiRpZCI6IjQxMiIsIkEiOjI1NSwiUiI6MjU1LCJHIjoyNTUsIkIiOjI1NX19LCJMaW5lV2VpZ2h0IjoyLjAsIkxpbmVUeXBlIjowLCJQYXJlbnRTdHlsZSI6bnVsbH0sIlBhcmVudFN0eWxlIjpudWxsfSwiVGl0bGVTdHlsZSI6eyIkaWQiOiI0MTMiLCJGb250U2V0dGluZ3MiOnsiJGlkIjoiNDE0IiwiRm9udFNpemUiOjEyLCJGb250TmFtZSI6IkNhbGlicmkiLCJJc0JvbGQiOnRydWUsIklzSXRhbGljIjpmYWxzZSwiSXNVbmRlcmxpbmVkIjpmYWxzZSwiUGFyZW50U3R5bGUiOm51bGx9LCJBdXRvU2l6ZSI6MCwiRm9yZWdyb3VuZCI6eyIkaWQiOiI0MTUiLCJDb2xvciI6eyIkaWQiOiI0M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E3IiwiVG9wIjowLCJMZWZ0IjowLCJSaWdodCI6MCwiQm90dG9tIjowfSwiUGFkZGluZyI6eyIkaWQiOiI0MTgiLCJUb3AiOjAsIkxlZnQiOjAsIlJpZ2h0IjowLCJCb3R0b20iOjB9LCJCYWNrZ3JvdW5kIjp7IiRyZWYiOiI3NCJ9LCJJc1Zpc2libGUiOnRydWUsIldpZHRoIjowLjAsIkhlaWdodCI6MC4wLCJCb3JkZXJTdHlsZSI6eyIkaWQiOiI0MTkiLCJMaW5lQ29sb3IiOm51bGwsIkxpbmVXZWlnaHQiOjAuMCwiTGluZVR5cGUiOjAsIlBhcmVudFN0eWxlIjpudWxsfSwiUGFyZW50U3R5bGUiOm51bGx9LCJEYXRlU3R5bGUiOnsiJGlkIjoiNDIwIiwiRm9udFNldHRpbmdzIjp7IiRpZCI6IjQyM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yMiIsIlRvcCI6MCwiTGVmdCI6MCwiUmlnaHQiOjAsIkJvdHRvbSI6MH0sIlBhZGRpbmciOnsiJGlkIjoiNDIzIiwiVG9wIjowLCJMZWZ0IjowLCJSaWdodCI6MCwiQm90dG9tIjowfSwiQmFja2dyb3VuZCI6eyIkcmVmIjoiODEifSwiSXNWaXNpYmxlIjp0cnVlLCJXaWR0aCI6MC4wLCJIZWlnaHQiOjAuMCwiQm9yZGVyU3R5bGUiOnsiJGlkIjoiNDI0IiwiTGluZUNvbG9yIjpudWxsLCJMaW5lV2VpZ2h0IjowLjAsIkxpbmVUeXBlIjowLCJQYXJlbnRTdHlsZSI6bnVsbH0sIlBhcmVudFN0eWxlIjpudWxsfSwiRGF0ZUZvcm1hdCI6eyIkaWQiOiI0MjU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MjYiLCJEYXRlUGFydElzVmlzaWJsZSI6dHJ1ZSwiVGltZVBhcnRJc1Zpc2libGUiOmZhbHNlfX0sIklzVmlzaWJsZSI6dHJ1ZSwiUGFyZW50U3R5bGUiOm51bGx9LCJJbmRleCI6MTIsIlBlcmNlbnRhZ2VDb21wbGV0ZSI6bnVsbCwiUG9zaXRpb24iOnsiUmF0aW8iOjAuMjc3MzIwOTMyNDU4OTQ4MjMsIklzQ3VzdG9tIjpmYWxzZX0sIkRhdGVGb3JtYXQiOnsiJHJlZiI6IjQyNSJ9LCJJZCI6IjM4NGRjNzdmLTQ3MDYtNGU5MS1iODA5LTJiYjhhMGU3ZDFlOCIsIkltcG9ydElkIjpudWxsLCJUaXRsZSI6IjFzdCByZWZsaWdodCBvZiBhIGNvbW1lcmNpYWwgY2FyZ28gc3BhY2VjcmFmdCIsIk5vdGUiOm51bGwsIkh5cGVybGluayI6bnVsbCwiSXNDaGFuZ2VkIjpmYWxzZSwiSXNOZXciOmZhbHNlfSx7IiRpZCI6IjQyNyIsIkRhdGUiOiIyMDE3LTA5LTA2VDIzOjU5OjAwWiIsIlN0eWxlIjp7IiRpZCI6IjQyOCIsIlNoYXBlIjoyLCJDb25uZWN0b3JNYXJnaW4iOnsiJGlkIjoiNDI5IiwiVG9wIjowLCJMZWZ0IjoyLCJSaWdodCI6MiwiQm90dG9tIjowfSwiQ29ubmVjdG9yU3R5bGUiOnsiJGlkIjoiNDMwIiwiTGluZUNvbG9yIjp7IiRyZWYiOiI1NyJ9LCJMaW5lV2VpZ2h0IjoxLjAsIkxpbmVUeXBlIjowLCJQYXJlbnRTdHlsZSI6bnVsbH0sIklzQmVsb3dUaW1lYmFuZCI6ZmFsc2UsIkhpZGVEYXRlIjpmYWxzZSwiU2hhcGVTaXplIjoxLCJTcGFjaW5nIjoyLjAsIlBhZGRpbmciOnsiJGlkIjoiNDMxIiwiVG9wIjo3LCJMZWZ0IjozLCJSaWdodCI6MCwiQm90dG9tIjoyfSwiU2hhcGVTdHlsZSI6eyIkaWQiOiI0MzIiLCJNYXJnaW4iOnsiJGlkIjoiNDMzIiwiVG9wIjowLCJMZWZ0IjowLCJSaWdodCI6MCwiQm90dG9tIjowfSwiUGFkZGluZyI6eyIkaWQiOiI0MzQiLCJUb3AiOjAsIkxlZnQiOjAsIlJpZ2h0IjowLCJCb3R0b20iOjB9LCJCYWNrZ3JvdW5kIjp7IiRpZCI6IjQzNSIsIkNvbG9yIjp7IiRpZCI6IjQzNiIsIkEiOjI1NSwiUiI6MCwiRyI6MCwiQiI6MH19LCJJc1Zpc2libGUiOnRydWUsIldpZHRoIjoxOC4wLCJIZWlnaHQiOjIwLjAsIkJvcmRlclN0eWxlIjp7IiRpZCI6IjQzNyIsIkxpbmVDb2xvciI6eyIkaWQiOiI0MzgiLCIkdHlwZSI6Ik5MUkUuQ29tbW9uLkRvbS5Tb2xpZENvbG9yQnJ1c2gsIE5MUkUuQ29tbW9uIiwiQ29sb3IiOnsiJGlkIjoiNDM5IiwiQSI6MjU1LCJSIjoyNTUsIkciOjI1NSwiQiI6MjU1fX0sIkxpbmVXZWlnaHQiOjIuMCwiTGluZVR5cGUiOjAsIlBhcmVudFN0eWxlIjpudWxsfSwiUGFyZW50U3R5bGUiOm51bGx9LCJUaXRsZVN0eWxlIjp7IiRpZCI6IjQ0MCIsIkZvbnRTZXR0aW5ncyI6eyIkaWQiOiI0NDEiLCJGb250U2l6ZSI6MTIsIkZvbnROYW1lIjoiQ2FsaWJyaSIsIklzQm9sZCI6dHJ1ZSwiSXNJdGFsaWMiOmZhbHNlLCJJc1VuZGVybGluZWQiOmZhbHNlLCJQYXJlbnRTdHlsZSI6bnVsbH0sIkF1dG9TaXplIjowLCJGb3JlZ3JvdW5kIjp7IiRpZCI6IjQ0MiIsIkNvbG9yIjp7IiRpZCI6IjQ0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DQiLCJUb3AiOjAsIkxlZnQiOjAsIlJpZ2h0IjowLCJCb3R0b20iOjB9LCJQYWRkaW5nIjp7IiRpZCI6IjQ0NSIsIlRvcCI6MCwiTGVmdCI6MCwiUmlnaHQiOjAsIkJvdHRvbSI6MH0sIkJhY2tncm91bmQiOnsiJHJlZiI6Ijc0In0sIklzVmlzaWJsZSI6dHJ1ZSwiV2lkdGgiOjAuMCwiSGVpZ2h0IjowLjAsIkJvcmRlclN0eWxlIjp7IiRpZCI6IjQ0NiIsIkxpbmVDb2xvciI6bnVsbCwiTGluZVdlaWdodCI6MC4wLCJMaW5lVHlwZSI6MCwiUGFyZW50U3R5bGUiOm51bGx9LCJQYXJlbnRTdHlsZSI6bnVsbH0sIkRhdGVTdHlsZSI6eyIkaWQiOiI0NDciLCJGb250U2V0dGluZ3MiOnsiJGlkIjoiNDQ4IiwiRm9udFNpemUiOjExLCJGb250TmFtZSI6IkNhbGlicmkiLCJJc0JvbGQiOnRydW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DQ5IiwiVG9wIjowLCJMZWZ0IjowLCJSaWdodCI6MCwiQm90dG9tIjowfSwiUGFkZGluZyI6eyIkaWQiOiI0NTAiLCJUb3AiOjAsIkxlZnQiOjAsIlJpZ2h0IjowLCJCb3R0b20iOjB9LCJCYWNrZ3JvdW5kIjp7IiRyZWYiOiI4MSJ9LCJJc1Zpc2libGUiOnRydWUsIldpZHRoIjowLjAsIkhlaWdodCI6MC4wLCJCb3JkZXJTdHlsZSI6eyIkaWQiOiI0NTEiLCJMaW5lQ29sb3IiOm51bGwsIkxpbmVXZWlnaHQiOjAuMCwiTGluZVR5cGUiOjAsIlBhcmVudFN0eWxlIjpudWxsfSwiUGFyZW50U3R5bGUiOm51bGx9LCJEYXRlRm9ybWF0Ijp7IiRpZCI6IjQ1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Q1MyIsIkRhdGVQYXJ0SXNWaXNpYmxlIjp0cnVlLCJUaW1lUGFydElzVmlzaWJsZSI6ZmFsc2V9fSwiSXNWaXNpYmxlIjp0cnVlLCJQYXJlbnRTdHlsZSI6bnVsbH0sIkluZGV4IjoxMywiUGVyY2VudGFnZUNvbXBsZXRlIjpudWxsLCJQb3NpdGlvbiI6eyJSYXRpbyI6MC4xODQ2MTcyNDc0MDQ4NzU1OSwiSXNDdXN0b20iOmZhbHNlfSwiRGF0ZUZvcm1hdCI6eyIkcmVmIjoiNDUyIn0sIklkIjoiMTJlMjAxODUtZDY5NS00YWQ1LWFhMWMtNDFhNjI0YzgwMTAzIiwiSW1wb3J0SWQiOm51bGwsIlRpdGxlIjoiVW52ZWlscyBsYXJnZXN0IHJvY2tldCBpbiBoaXN0b3J5IiwiTm90ZSI6bnVsbCwiSHlwZXJsaW5rIjpudWxsLCJJc0NoYW5nZWQiOmZhbHNlLCJJc05ldyI6ZmFsc2V9LHsiJGlkIjoiNDU0IiwiRGF0ZSI6IjIwMTgtMDItMDZUMjM6NTk6MDBaIiwiU3R5bGUiOnsiJGlkIjoiNDU1IiwiU2hhcGUiOjIsIkNvbm5lY3Rvck1hcmdpbiI6eyIkaWQiOiI0NTYiLCJUb3AiOjAsIkxlZnQiOjIsIlJpZ2h0IjoyLCJCb3R0b20iOjB9LCJDb25uZWN0b3JTdHlsZSI6eyIkaWQiOiI0NTciLCJMaW5lQ29sb3IiOnsiJHJlZiI6IjU3In0sIkxpbmVXZWlnaHQiOjEuMCwiTGluZVR5cGUiOjAsIlBhcmVudFN0eWxlIjpudWxsfSwiSXNCZWxvd1RpbWViYW5kIjp0cnVlLCJIaWRlRGF0ZSI6ZmFsc2UsIlNoYXBlU2l6ZSI6MSwiU3BhY2luZyI6Mi4wLCJQYWRkaW5nIjp7IiRpZCI6IjQ1OCIsIlRvcCI6NywiTGVmdCI6MywiUmlnaHQiOjAsIkJvdHRvbSI6Mn0sIlNoYXBlU3R5bGUiOnsiJGlkIjoiNDU5IiwiTWFyZ2luIjp7IiRpZCI6IjQ2MCIsIlRvcCI6MCwiTGVmdCI6MCwiUmlnaHQiOjAsIkJvdHRvbSI6MH0sIlBhZGRpbmciOnsiJGlkIjoiNDYxIiwiVG9wIjowLCJMZWZ0IjowLCJSaWdodCI6MCwiQm90dG9tIjowfSwiQmFja2dyb3VuZCI6eyIkaWQiOiI0NjIiLCJDb2xvciI6eyIkaWQiOiI0NjMiLCJBIjoyNTUsIlIiOjAsIkciOjAsIkIiOjB9fSwiSXNWaXNpYmxlIjp0cnVlLCJXaWR0aCI6MTguMCwiSGVpZ2h0IjoyMC4wLCJCb3JkZXJTdHlsZSI6eyIkaWQiOiI0NjQiLCJMaW5lQ29sb3IiOnsiJGlkIjoiNDY1IiwiJHR5cGUiOiJOTFJFLkNvbW1vbi5Eb20uU29saWRDb2xvckJydXNoLCBOTFJFLkNvbW1vbiIsIkNvbG9yIjp7IiRpZCI6IjQ2NiIsIkEiOjI1NSwiUiI6MjU1LCJHIjoyNTUsIkIiOjI1NX19LCJMaW5lV2VpZ2h0IjoyLjAsIkxpbmVUeXBlIjowLCJQYXJlbnRTdHlsZSI6bnVsbH0sIlBhcmVudFN0eWxlIjpudWxsfSwiVGl0bGVTdHlsZSI6eyIkaWQiOiI0NjciLCJGb250U2V0dGluZ3MiOnsiJGlkIjoiNDY4IiwiRm9udFNpemUiOjEyLCJGb250TmFtZSI6IkNhbGlicmkiLCJJc0JvbGQiOnRydWUsIklzSXRhbGljIjpmYWxzZSwiSXNVbmRlcmxpbmVkIjpmYWxzZSwiUGFyZW50U3R5bGUiOm51bGx9LCJBdXRvU2l6ZSI6MCwiRm9yZWdyb3VuZCI6eyIkaWQiOiI0NjkiLCJDb2xvciI6eyIkaWQiOiI0Nz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cxIiwiVG9wIjowLCJMZWZ0IjowLCJSaWdodCI6MCwiQm90dG9tIjowfSwiUGFkZGluZyI6eyIkaWQiOiI0NzIiLCJUb3AiOjAsIkxlZnQiOjAsIlJpZ2h0IjowLCJCb3R0b20iOjB9LCJCYWNrZ3JvdW5kIjp7IiRyZWYiOiI3NCJ9LCJJc1Zpc2libGUiOnRydWUsIldpZHRoIjowLjAsIkhlaWdodCI6MC4wLCJCb3JkZXJTdHlsZSI6eyIkaWQiOiI0NzMiLCJMaW5lQ29sb3IiOm51bGwsIkxpbmVXZWlnaHQiOjAuMCwiTGluZVR5cGUiOjAsIlBhcmVudFN0eWxlIjpudWxsfSwiUGFyZW50U3R5bGUiOm51bGx9LCJEYXRlU3R5bGUiOnsiJGlkIjoiNDc0IiwiRm9udFNldHRpbmdzIjp7IiRpZCI6IjQ3NSIsIkZvbnRTaXplIjoxMSwiRm9udE5hbWUiOiJDYWxpYnJpIiwiSXNCb2xkIjp0cnV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Q3NiIsIlRvcCI6MCwiTGVmdCI6MCwiUmlnaHQiOjAsIkJvdHRvbSI6MH0sIlBhZGRpbmciOnsiJGlkIjoiNDc3IiwiVG9wIjowLCJMZWZ0IjowLCJSaWdodCI6MCwiQm90dG9tIjowfSwiQmFja2dyb3VuZCI6eyIkcmVmIjoiODEifSwiSXNWaXNpYmxlIjp0cnVlLCJXaWR0aCI6MC4wLCJIZWlnaHQiOjAuMCwiQm9yZGVyU3R5bGUiOnsiJGlkIjoiNDc4IiwiTGluZUNvbG9yIjpudWxsLCJMaW5lV2VpZ2h0IjowLjAsIkxpbmVUeXBlIjowLCJQYXJlbnRTdHlsZSI6bnVsbH0sIlBhcmVudFN0eWxlIjpudWxsfSwiRGF0ZUZvcm1hdCI6eyIkaWQiOiI0Nz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0ODAiLCJEYXRlUGFydElzVmlzaWJsZSI6dHJ1ZSwiVGltZVBhcnRJc1Zpc2libGUiOmZhbHNlfX0sIklzVmlzaWJsZSI6dHJ1ZSwiUGFyZW50U3R5bGUiOm51bGx9LCJJbmRleCI6MTQsIlBlcmNlbnRhZ2VDb21wbGV0ZSI6bnVsbCwiUG9zaXRpb24iOnsiUmF0aW8iOjAuMCwiSXNDdXN0b20iOmZhbHNlfSwiRGF0ZUZvcm1hdCI6eyIkcmVmIjoiNDc5In0sIklkIjoiNmNiMTBkZTctZWJkYS00Y2ExLWIyMTMtMzJkYjNjMGFhZmYzIiwiSW1wb3J0SWQiOm51bGwsIlRpdGxlIjoiRmFsY29uIEhlYXZ5IGxhdW5jaGVkIGludG8gc29sYXIgb3JiaXQiLCJOb3RlIjpudWxsLCJIeXBlcmxpbmsiOm51bGwsIklzQ2hhbmdlZCI6ZmFsc2UsIklzTmV3IjpmYWxzZX1dLCJUYXNrcyI6W3siJGlkIjoiNDgxIiwiR3JvdXBOYW1lIjpudWxsLCJTdGFydERhdGUiOiIyMDE4LTA1LTAzVDAwOjAwOjAwIiwiRW5kRGF0ZSI6IjIwMTgtMDUtMDNUMjM6NTk6MDAiLCJQZXJjZW50YWdlQ29tcGxldGUiOm51bGwsIlN0eWxlIjp7IiRpZCI6IjQ4MiIsIlNoYXBlIjoyLCJTaGFwZVRoaWNrbmVzcyI6MCwiRHVyYXRpb25Gb3JtYXQiOjAsIkluY2x1ZGVOb25Xb3JraW5nRGF5c0luRHVyYXRpb24iOmZhbHNlLCJQZXJjZW50YWdlQ29tcGxldGVTdHlsZSI6eyIkaWQiOiI0ODMiLCJGb250U2V0dGluZ3MiOnsiJGlkIjoiNDg0IiwiRm9udFNpemUiOjEwLCJGb250TmFtZSI6IkNhbGlicmkiLCJJc0JvbGQiOmZhbHNlLCJJc0l0YWxpYyI6ZmFsc2UsIklzVW5kZXJsaW5lZCI6ZmFsc2UsIlBhcmVudFN0eWxlIjpudWxsfSwiQXV0b1NpemUiOjAsIkZvcmVncm91bmQiOnsiJGlkIjoiNDg1IiwiQ29sb3IiOnsiJHJlZiI6Ijg4In19LCJNYXhXaWR0aCI6MjAwLjAsIk1heEhlaWdodCI6IkluZmluaXR5IiwiU21hcnRGb3JlZ3JvdW5kSXNBY3RpdmUiOmZhbHNlLCJIb3Jpem9udGFsQWxpZ25tZW50IjowLCJWZXJ0aWNhbEFsaWdubWVudCI6MCwiU21hcnRGb3JlZ3JvdW5kIjpudWxsLCJCYWNrZ3JvdW5kRmlsbFR5cGUiOjAsIk1hcmdpbiI6eyIkaWQiOiI0ODYiLCJUb3AiOjAsIkxlZnQiOjAsIlJpZ2h0IjowLCJCb3R0b20iOjB9LCJQYWRkaW5nIjp7IiRpZCI6IjQ4NyIsIlRvcCI6MCwiTGVmdCI6MCwiUmlnaHQiOjAsIkJvdHRvbSI6MH0sIkJhY2tncm91bmQiOnsiJHJlZiI6IjkxIn0sIklzVmlzaWJsZSI6dHJ1ZSwiV2lkdGgiOjAuMCwiSGVpZ2h0IjowLjAsIkJvcmRlclN0eWxlIjp7IiRpZCI6IjQ4OCIsIkxpbmVDb2xvciI6bnVsbCwiTGluZVdlaWdodCI6MC4wLCJMaW5lVHlwZSI6MCwiUGFyZW50U3R5bGUiOm51bGx9LCJQYXJlbnRTdHlsZSI6bnVsbH0sIkR1cmF0aW9uU3R5bGUiOnsiJGlkIjoiNDg5IiwiRm9udFNldHRpbmdzIjp7IiRpZCI6IjQ5MCIsIkZvbnRTaXplIjoxMCwiRm9udE5hbWUiOiJDYWxpYnJpIiwiSXNCb2xkIjpmYWxzZSwiSXNJdGFsaWMiOmZhbHNlLCJJc1VuZGVybGluZWQiOmZhbHNlLCJQYXJlbnRTdHlsZSI6bnVsbH0sIkF1dG9TaXplIjowLCJGb3JlZ3JvdW5kIjp7IiRpZCI6IjQ5MSIsIkNvbG9yIjp7IiRyZWYiOiI5NSJ9fSwiTWF4V2lkdGgiOjIwMC4wLCJNYXhIZWlnaHQiOiJJbmZpbml0eSIsIlNtYXJ0Rm9yZWdyb3VuZElzQWN0aXZlIjpmYWxzZSwiSG9yaXpvbnRhbEFsaWdubWVudCI6MCwiVmVydGljYWxBbGlnbm1lbnQiOjAsIlNtYXJ0Rm9yZWdyb3VuZCI6bnVsbCwiQmFja2dyb3VuZEZpbGxUeXBlIjowLCJNYXJnaW4iOnsiJGlkIjoiNDkyIiwiVG9wIjowLCJMZWZ0IjowLCJSaWdodCI6MCwiQm90dG9tIjowfSwiUGFkZGluZyI6eyIkaWQiOiI0OTMiLCJUb3AiOjAsIkxlZnQiOjAsIlJpZ2h0IjowLCJCb3R0b20iOjB9LCJCYWNrZ3JvdW5kIjp7IiRyZWYiOiI5OCJ9LCJJc1Zpc2libGUiOnRydWUsIldpZHRoIjowLjAsIkhlaWdodCI6MC4wLCJCb3JkZXJTdHlsZSI6eyIkaWQiOiI0OTQiLCJMaW5lQ29sb3IiOm51bGwsIkxpbmVXZWlnaHQiOjAuMCwiTGluZVR5cGUiOjAsIlBhcmVudFN0eWxlIjpudWxsfSwiUGFyZW50U3R5bGUiOm51bGx9LCJIb3Jpem9udGFsQ29ubmVjdG9yU3R5bGUiOnsiJGlkIjoiNDk1IiwiTGluZUNvbG9yIjp7IiRyZWYiOiIxMDAifSwiTGluZVdlaWdodCI6MS4wLCJMaW5lVHlwZSI6MCwiUGFyZW50U3R5bGUiOm51bGx9LCJWZXJ0aWNhbENvbm5lY3RvclN0eWxlIjp7IiRpZCI6IjQ5NiIsIkxpbmVDb2xvciI6eyIkcmVmIjoiMTAz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0OTciLCJNYXJnaW4iOnsiJGlkIjoiNDk4IiwiVG9wIjowLCJMZWZ0Ijo0LCJSaWdodCI6NCwiQm90dG9tIjowfSwiUGFkZGluZyI6eyIkaWQiOiI0OTkiLCJUb3AiOjAsIkxlZnQiOjAsIlJpZ2h0IjowLCJCb3R0b20iOjB9LCJCYWNrZ3JvdW5kIjp7IiRpZCI6IjUwMCIsIkNvbG9yIjp7IiRpZCI6IjUwMSIsIkEiOjI1NSwiUiI6OTEsIkciOjE1NSwiQiI6MjEzfX0sIklzVmlzaWJsZSI6dHJ1ZSwiV2lkdGgiOjAuMCwiSGVpZ2h0IjoxMC4wLCJCb3JkZXJTdHlsZSI6eyIkaWQiOiI1MDIiLCJMaW5lQ29sb3IiOnsiJHJlZiI6IjExMSJ9LCJMaW5lV2VpZ2h0IjowLjAsIkxpbmVUeXBlIjowLCJQYXJlbnRTdHlsZSI6bnVsbH0sIlBhcmVudFN0eWxlIjpudWxsfSwiVGl0bGVTdHlsZSI6eyIkaWQiOiI1MDMiLCJGb250U2V0dGluZ3MiOnsiJGlkIjoiNTA0IiwiRm9udFNpemUiOjExLCJGb250TmFtZSI6IkNhbGlicmkiLCJJc0JvbGQiOnRydWUsIklzSXRhbGljIjpmYWxzZSwiSXNVbmRlcmxpbmVkIjpmYWxzZSwiUGFyZW50U3R5bGUiOm51bGx9LCJBdXRvU2l6ZSI6MCwiRm9yZWdyb3VuZCI6eyIkaWQiOiI1MDUiLCJDb2xvciI6eyIkcmVmIjoiMTE2In19LCJNYXhXaWR0aCI6OTYwLjAsIk1heEhlaWdodCI6IkluZmluaXR5IiwiU21hcnRGb3JlZ3JvdW5kSXNBY3RpdmUiOmZhbHNlLCJIb3Jpem9udGFsQWxpZ25tZW50IjoxLCJWZXJ0aWNhbEFsaWdubWVudCI6MCwiU21hcnRGb3JlZ3JvdW5kIjpudWxsLCJCYWNrZ3JvdW5kRmlsbFR5cGUiOjAsIk1hcmdpbiI6eyIkaWQiOiI1MDYiLCJUb3AiOjAsIkxlZnQiOjAsIlJpZ2h0IjowLCJCb3R0b20iOjB9LCJQYWRkaW5nIjp7IiRpZCI6IjUwNyIsIlRvcCI6MCwiTGVmdCI6MCwiUmlnaHQiOjAsIkJvdHRvbSI6MH0sIkJhY2tncm91bmQiOnsiJHJlZiI6IjExOSJ9LCJJc1Zpc2libGUiOnRydWUsIldpZHRoIjowLjAsIkhlaWdodCI6MC4wLCJCb3JkZXJTdHlsZSI6eyIkaWQiOiI1MDgiLCJMaW5lQ29sb3IiOm51bGwsIkxpbmVXZWlnaHQiOjAuMCwiTGluZVR5cGUiOjAsIlBhcmVudFN0eWxlIjpudWxsfSwiUGFyZW50U3R5bGUiOm51bGx9LCJEYXRlU3R5bGUiOnsiJGlkIjoiNTA5IiwiRm9udFNldHRpbmdzIjp7IiRpZCI6IjUxMCIsIkZvbnRTaXplIjoxMCwiRm9udE5hbWUiOiJDYWxpYnJpIiwiSXNCb2xkIjpmYWxzZSwiSXNJdGFsaWMiOmZhbHNlLCJJc1VuZGVybGluZWQiOmZhbHNlLCJQYXJlbnRTdHlsZSI6bnVsbH0sIkF1dG9TaXplIjowLCJGb3JlZ3JvdW5kIjp7IiRpZCI6IjUxMSIsIkNvbG9yIjp7IiRyZWYiOiIxMjMifX0sIk1heFdpZHRoIjoyMDAuMCwiTWF4SGVpZ2h0IjoiSW5maW5pdHkiLCJTbWFydEZvcmVncm91bmRJc0FjdGl2ZSI6ZmFsc2UsIkhvcml6b250YWxBbGlnbm1lbnQiOjAsIlZlcnRpY2FsQWxpZ25tZW50IjowLCJTbWFydEZvcmVncm91bmQiOm51bGwsIkJhY2tncm91bmRGaWxsVHlwZSI6MCwiTWFyZ2luIjp7IiRpZCI6IjUxMiIsIlRvcCI6MCwiTGVmdCI6MCwiUmlnaHQiOjAsIkJvdHRvbSI6MH0sIlBhZGRpbmciOnsiJGlkIjoiNTEzIiwiVG9wIjowLCJMZWZ0IjowLCJSaWdodCI6MCwiQm90dG9tIjowfSwiQmFja2dyb3VuZCI6eyIkcmVmIjoiMTI2In0sIklzVmlzaWJsZSI6dHJ1ZSwiV2lkdGgiOjAuMCwiSGVpZ2h0IjowLjAsIkJvcmRlclN0eWxlIjp7IiRpZCI6IjUxNCIsIkxpbmVDb2xvciI6bnVsbCwiTGluZVdlaWdodCI6MC4wLCJMaW5lVHlwZSI6MCwiUGFyZW50U3R5bGUiOm51bGx9LCJQYXJlbnRTdHlsZSI6bnVsbH0sIkRhdGVGb3JtYXQiOnsiJGlkIjoiN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MTUifSwiSWQiOiI0YWRlNmFmYS01ZTU3LTQxNWMtYTQ0OC01MDBiYTgxMWE2OGQiLCJJbXBvcnRJZCI6bnVsbCwiVGl0bGUiOm51bGwsIk5vdGUiOm51bGwsIkh5cGVybGluayI6bnVsbCwiSXNDaGFuZ2VkIjpmYWxzZSwiSXNOZXciOmZhbHNlfV0sIk1zUHJvamVjdEl0ZW1zVHJlZSI6eyIkaWQiOiI1MTYiLCJSb290Ijp7IkltcG9ydElkIjpudWxsLCJJc0ltcG9ydGVkIjpmYWxzZSwiQ2hpbGRyZW4iOltdfX0sIk1ldGFkYXRhIjp7IiRpZCI6IjUxNyIsIlJlY2VudENvbG9yc0NvbGxlY3Rpb24iOiJbXSJ9LCJTZXR0aW5ncyI6eyIkaWQiOiI1MTgiLCJJbXBhT3B0aW9ucyI6eyIkaWQiOiI1MTk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UyMC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2018-05-04T12:52:01Z</dcterms:created>
  <dcterms:modified xsi:type="dcterms:W3CDTF">2018-05-04T13:20:49Z</dcterms:modified>
</cp:coreProperties>
</file>