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4DC2"/>
    <a:srgbClr val="F2C7AE"/>
    <a:srgbClr val="EFDCE4"/>
    <a:srgbClr val="EEAF96"/>
    <a:srgbClr val="C7D3E0"/>
    <a:srgbClr val="CAD9E5"/>
    <a:srgbClr val="C1E0D6"/>
    <a:srgbClr val="C2E0D6"/>
    <a:srgbClr val="A5A5A5"/>
    <a:srgbClr val="CF5D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08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EE3F7-AE88-D54D-5D8B-50CFDC360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64EE41-0B14-2537-41E7-652BE52B2D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B6634-D0A4-0446-6914-836F2ADAF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7EC0-5CE1-4ECA-B048-C3D1FA6757C6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A4CDD-E735-35B7-6A25-A2835FF7B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00A72D-1040-0B3E-0D35-3B6C67051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00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B1C0C-605E-45F3-FA17-8B329DFB2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8C2982-DA7A-CBBC-4169-618FF32D8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847A9B-A7F2-D6AB-961B-40AEFDF17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7EC0-5CE1-4ECA-B048-C3D1FA6757C6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D622AC-D070-2332-3297-3EAA047DD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A2A85C-DC7A-6069-F031-61B954975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547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2C1D5D-D26B-9CD4-EE6B-B4D70675C8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62EEDA-6446-858D-36F1-C0E9DB7085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75476-3DA8-7246-7D70-5E7403712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7EC0-5CE1-4ECA-B048-C3D1FA6757C6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B59D8-05A1-78CC-E2AF-2437ABB2C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8B5E22-CE05-97B2-0A3A-C5EA8813F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657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4BA43-9F63-4416-FA7A-940DAC714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84571-12B3-3C56-ABCC-DEA3A30D5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4D84D-67D2-A641-E569-82FF429E2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7EC0-5CE1-4ECA-B048-C3D1FA6757C6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230E9-14FA-F38A-480B-82DCD9E59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6AB0E-8358-08A1-B8F2-A02401E40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35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4429E-3979-ED6D-69C2-E782E0F29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5D3878-8972-5634-563A-03081886D6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4BE050-935C-07F9-3351-B76211279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7EC0-5CE1-4ECA-B048-C3D1FA6757C6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2D759F-ADCB-C13F-22DA-FFB3BBB3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E9AF3B-558B-5EDD-262C-6836DCE25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33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470B5-3168-023F-095A-BFB3788B5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9537F-DEFF-6DCC-B9FF-BD88DFC2C1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CB1D31-1516-E773-C93F-8E1C25BC66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806BC3-856D-E04E-18AE-0D2AC35DE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7EC0-5CE1-4ECA-B048-C3D1FA6757C6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ECEC2A-EFD6-9528-08A0-F3B512537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19042E-28F6-2F31-F3D0-3D5E3A508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982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C0250-FC31-2B7C-887A-811507471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C78896-1B66-1601-6D03-B7101BBA1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83A240-B503-B308-6A59-571A482131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C45D7E-AF82-1F22-A9D9-647B900B5F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F3B09A-C727-D441-8998-3CB8AA3F2C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D5D21D-A79A-D0E2-19E0-394086AC3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7EC0-5CE1-4ECA-B048-C3D1FA6757C6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FED0FD-3BE1-7C80-4B0E-9AFB5643C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3AC7C4-3F65-17F7-B52B-CAEDF26C1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08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D29B5-908B-DF9C-41D1-86D9D1E07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3CB157-9E71-39F4-F40E-168A77824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7EC0-5CE1-4ECA-B048-C3D1FA6757C6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6BC1E7-01AC-665C-4725-65736E123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59A7E3-7B12-C451-9D3E-FA76BE5EF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9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92750-9E79-8D2A-DC3F-D438E50BC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7EC0-5CE1-4ECA-B048-C3D1FA6757C6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9AD42A-EDFB-B539-3BA7-15CD2EF34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979FE8-E5CD-8901-20DC-6EC07B4C4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82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EAD94-B374-9286-82BF-05E397ADE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296C6-07AB-43F8-AB3F-35353917F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9C47A3-FB0A-6450-1568-E36C456C95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C0276-F287-006F-25D5-038330115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7EC0-5CE1-4ECA-B048-C3D1FA6757C6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20B186-8E05-CC4E-6885-F1B711710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57B0E5-C242-4AFC-08D2-09DABDCE9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44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90183-4B9A-5C9E-A3E7-B358CB8BA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22C970-72E3-4E7F-AFBA-8890DB970F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FFFE05-8CF2-3ED3-03FA-20772B8ADF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B60339-337A-0C55-224F-36BBE7A3D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7EC0-5CE1-4ECA-B048-C3D1FA6757C6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423B75-2502-0DDF-DE6B-2A04F4ECA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167946-6F7F-803B-1610-E70546FEA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425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43B8F5-A3B4-9A7F-F5B8-693DBBE60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E7C85-595E-7260-AF4C-717D0AD13B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64EFA5-1B8E-9FB8-82D6-4A36BD93D5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47EC0-5CE1-4ECA-B048-C3D1FA6757C6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160D5-3BA3-0954-F50A-D707975E63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E22B8-CD2C-D649-0EE9-7D0BFEA0E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image" Target="../media/image5.png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image" Target="../media/image4.pn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slideLayout" Target="../slideLayouts/slideLayout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microsoft.com/office/2007/relationships/hdphoto" Target="../media/hdphoto1.wdp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image" Target="../media/image3.jpeg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04D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" name="Picture 238" descr="A person in a white dress&#10;&#10;Description automatically generated">
            <a:extLst>
              <a:ext uri="{FF2B5EF4-FFF2-40B4-BE49-F238E27FC236}">
                <a16:creationId xmlns:a16="http://schemas.microsoft.com/office/drawing/2014/main" id="{AAF1FE5E-26E1-5B97-8DA5-96D26E2ACDE5}"/>
              </a:ext>
            </a:extLst>
          </p:cNvPr>
          <p:cNvPicPr>
            <a:picLocks noChangeAspect="1"/>
          </p:cNvPicPr>
          <p:nvPr/>
        </p:nvPicPr>
        <p:blipFill rotWithShape="1">
          <a:blip r:embed="rId1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532" y="0"/>
            <a:ext cx="6971202" cy="685800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60" name="OTLSHAPE_SL_a3f898154e9c41a5a1d73e3c0239ce69_BackgroundRectangle">
            <a:extLst>
              <a:ext uri="{FF2B5EF4-FFF2-40B4-BE49-F238E27FC236}">
                <a16:creationId xmlns:a16="http://schemas.microsoft.com/office/drawing/2014/main" id="{93380D5C-175F-83C1-A832-B1D9ECA805D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3970020"/>
            <a:ext cx="11290300" cy="2216150"/>
          </a:xfrm>
          <a:prstGeom prst="rect">
            <a:avLst/>
          </a:prstGeom>
          <a:solidFill>
            <a:srgbClr val="A5A5A5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TLSHAPE_SL_a1c16e63210b4130951cb1fdd21586ee_BackgroundRectangle">
            <a:extLst>
              <a:ext uri="{FF2B5EF4-FFF2-40B4-BE49-F238E27FC236}">
                <a16:creationId xmlns:a16="http://schemas.microsoft.com/office/drawing/2014/main" id="{D238093B-B15D-389F-B29F-09511B9A840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369820"/>
            <a:ext cx="11290300" cy="1562100"/>
          </a:xfrm>
          <a:prstGeom prst="rect">
            <a:avLst/>
          </a:prstGeom>
          <a:solidFill>
            <a:srgbClr val="A5A5A5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OTLSHAPE_M_6145d9f0d9bb443f8ff9e71c934c79fd_Connector1">
            <a:extLst>
              <a:ext uri="{FF2B5EF4-FFF2-40B4-BE49-F238E27FC236}">
                <a16:creationId xmlns:a16="http://schemas.microsoft.com/office/drawing/2014/main" id="{011A77C2-31A5-9A4F-5FF7-9CD08BB31523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9923377" y="1582125"/>
            <a:ext cx="0" cy="381295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caf436ab5fbd40b58937e30bf5664c3d_Connector1">
            <a:extLst>
              <a:ext uri="{FF2B5EF4-FFF2-40B4-BE49-F238E27FC236}">
                <a16:creationId xmlns:a16="http://schemas.microsoft.com/office/drawing/2014/main" id="{C26F844B-2ABF-7E65-F046-72E060076867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6790388" y="1152540"/>
            <a:ext cx="0" cy="810880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M_2aa715e2f87a4b03bf7e2dc18c7224c1_Connector1">
            <a:extLst>
              <a:ext uri="{FF2B5EF4-FFF2-40B4-BE49-F238E27FC236}">
                <a16:creationId xmlns:a16="http://schemas.microsoft.com/office/drawing/2014/main" id="{AAD1CAF1-B8F9-DEDE-271A-F15CA68F1D2F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10835118" y="1015055"/>
            <a:ext cx="0" cy="254148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OTLSHAPE_M_2aa715e2f87a4b03bf7e2dc18c7224c1_Connector2">
            <a:extLst>
              <a:ext uri="{FF2B5EF4-FFF2-40B4-BE49-F238E27FC236}">
                <a16:creationId xmlns:a16="http://schemas.microsoft.com/office/drawing/2014/main" id="{0CCDEDA9-1A71-DAEF-5E36-E0E3C5930B11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10835118" y="1561302"/>
            <a:ext cx="0" cy="402117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M_2cd9ec16efbb43709607600e796b7a9e_Connector1">
            <a:extLst>
              <a:ext uri="{FF2B5EF4-FFF2-40B4-BE49-F238E27FC236}">
                <a16:creationId xmlns:a16="http://schemas.microsoft.com/office/drawing/2014/main" id="{FCFD233B-020E-B9FC-9FC4-5132F72FF998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1362836" y="1599845"/>
            <a:ext cx="0" cy="363575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M_1f2a8885f46b477dbb3bcd4072cbaeb5_Connector1">
            <a:extLst>
              <a:ext uri="{FF2B5EF4-FFF2-40B4-BE49-F238E27FC236}">
                <a16:creationId xmlns:a16="http://schemas.microsoft.com/office/drawing/2014/main" id="{56E391E4-A956-DBD8-9750-A020FD58B26D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4511424" y="1697311"/>
            <a:ext cx="0" cy="266109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M_9d167702410845c8b7806125a4e8f1b9_Connector1">
            <a:extLst>
              <a:ext uri="{FF2B5EF4-FFF2-40B4-BE49-F238E27FC236}">
                <a16:creationId xmlns:a16="http://schemas.microsoft.com/office/drawing/2014/main" id="{6106AD54-6734-7F7F-427C-194120AD7E27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5935581" y="1768194"/>
            <a:ext cx="0" cy="195226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OTLSHAPE_M_5f0d2f4fb769479eb62a76691708affe_Connector1">
            <a:extLst>
              <a:ext uri="{FF2B5EF4-FFF2-40B4-BE49-F238E27FC236}">
                <a16:creationId xmlns:a16="http://schemas.microsoft.com/office/drawing/2014/main" id="{7909DFBD-3919-331C-374C-43B62B536B73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7820678" y="1715032"/>
            <a:ext cx="0" cy="248388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OTLSHAPE_M_0767eb6d967b496fad9cbff4e5e67f07_Connector1">
            <a:extLst>
              <a:ext uri="{FF2B5EF4-FFF2-40B4-BE49-F238E27FC236}">
                <a16:creationId xmlns:a16="http://schemas.microsoft.com/office/drawing/2014/main" id="{E90FAD8F-D02D-60F2-2395-41EE0CBD138A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11011383" y="1732752"/>
            <a:ext cx="0" cy="230668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TLSHAPE_SL_a3f898154e9c41a5a1d73e3c0239ce69_HeaderRectangle">
            <a:extLst>
              <a:ext uri="{FF2B5EF4-FFF2-40B4-BE49-F238E27FC236}">
                <a16:creationId xmlns:a16="http://schemas.microsoft.com/office/drawing/2014/main" id="{F7FB74D1-5ADA-3EC0-C68F-B9662386AE72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3970020"/>
            <a:ext cx="901700" cy="221615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469369AE-54B5-0850-A57B-0BD93A5CF942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092200" y="1988820"/>
            <a:ext cx="10261600" cy="254000"/>
          </a:xfrm>
          <a:prstGeom prst="roundRect">
            <a:avLst/>
          </a:prstGeom>
          <a:solidFill>
            <a:srgbClr val="C2E0D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TLSHAPE_SL_a1c16e63210b4130951cb1fdd21586ee_HeaderRectangle">
            <a:extLst>
              <a:ext uri="{FF2B5EF4-FFF2-40B4-BE49-F238E27FC236}">
                <a16:creationId xmlns:a16="http://schemas.microsoft.com/office/drawing/2014/main" id="{0C38588A-7FA2-21D0-423A-D5022B5D084A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2369820"/>
            <a:ext cx="901700" cy="15621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OTLSHAPE_SLM_7e77ddf815124da68017d062784eaa47_Shape">
            <a:extLst>
              <a:ext uri="{FF2B5EF4-FFF2-40B4-BE49-F238E27FC236}">
                <a16:creationId xmlns:a16="http://schemas.microsoft.com/office/drawing/2014/main" id="{2BCAD4D6-4281-92BD-C62F-5956F814B1F8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091801" y="2553970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solidFill>
              <a:srgbClr val="F2C7A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OTLSHAPE_SLM_f5784c1b7e434641887b20f4099b4aba_Shape">
            <a:extLst>
              <a:ext uri="{FF2B5EF4-FFF2-40B4-BE49-F238E27FC236}">
                <a16:creationId xmlns:a16="http://schemas.microsoft.com/office/drawing/2014/main" id="{5D2206FB-A5F0-5C71-05DC-27D73249BA36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674411" y="3061970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solidFill>
              <a:srgbClr val="F2C7A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OTLSHAPE_SLM_217290cdb2a547179cdcbce5b062d85c_Shape">
            <a:extLst>
              <a:ext uri="{FF2B5EF4-FFF2-40B4-BE49-F238E27FC236}">
                <a16:creationId xmlns:a16="http://schemas.microsoft.com/office/drawing/2014/main" id="{E4009324-D5BC-06ED-3F6F-C83FC64995B8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7230503" y="3569970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solidFill>
              <a:srgbClr val="F2C7A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TLSHAPE_SLM_b583d8c5aec24e55b70ba52c099b66ec_Shape">
            <a:extLst>
              <a:ext uri="{FF2B5EF4-FFF2-40B4-BE49-F238E27FC236}">
                <a16:creationId xmlns:a16="http://schemas.microsoft.com/office/drawing/2014/main" id="{076F4501-CCFE-770C-0F86-FB3F3FA9C2C2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7798294" y="3061970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solidFill>
              <a:srgbClr val="F2C7A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OTLSHAPE_SLM_fcb28da2933842d996ef5fad89a7630c_Shape">
            <a:extLst>
              <a:ext uri="{FF2B5EF4-FFF2-40B4-BE49-F238E27FC236}">
                <a16:creationId xmlns:a16="http://schemas.microsoft.com/office/drawing/2014/main" id="{FA5A072A-9392-917E-854E-C858B2835827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8371545" y="2553970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solidFill>
              <a:srgbClr val="F2C7A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OTLSHAPE_SLM_68e09aadb0f449418d17a1e989106225_Shape">
            <a:extLst>
              <a:ext uri="{FF2B5EF4-FFF2-40B4-BE49-F238E27FC236}">
                <a16:creationId xmlns:a16="http://schemas.microsoft.com/office/drawing/2014/main" id="{2D6D4FBE-A31F-CC7C-A93F-1F4CA945369B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9237270" y="3061970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solidFill>
              <a:srgbClr val="F2C7A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TLSHAPE_SLM_977fd53889bb4581bfe6eee14e751e20_Shape">
            <a:extLst>
              <a:ext uri="{FF2B5EF4-FFF2-40B4-BE49-F238E27FC236}">
                <a16:creationId xmlns:a16="http://schemas.microsoft.com/office/drawing/2014/main" id="{8D0DC502-FE99-D3E2-1C67-4BF5A7BC26C4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9745006" y="2553970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solidFill>
              <a:srgbClr val="F2C7A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TLSHAPE_SLM_87894e99d08c445bad59ec1d16299d02_Shape">
            <a:extLst>
              <a:ext uri="{FF2B5EF4-FFF2-40B4-BE49-F238E27FC236}">
                <a16:creationId xmlns:a16="http://schemas.microsoft.com/office/drawing/2014/main" id="{CAC9085E-0F1C-664F-C866-5E59EB15154E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0007064" y="3061970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solidFill>
              <a:srgbClr val="F2C7A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TLSHAPE_SLM_ad9156f9c8f04259a7c1e70ee80ee242_Shape">
            <a:extLst>
              <a:ext uri="{FF2B5EF4-FFF2-40B4-BE49-F238E27FC236}">
                <a16:creationId xmlns:a16="http://schemas.microsoft.com/office/drawing/2014/main" id="{14FE2128-955D-F70A-EED2-49AAC68DC13D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0116254" y="3569970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solidFill>
              <a:srgbClr val="F2C7A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TLSHAPE_SLM_d39ef8959aad46ee836f99c19c127082_Shape">
            <a:extLst>
              <a:ext uri="{FF2B5EF4-FFF2-40B4-BE49-F238E27FC236}">
                <a16:creationId xmlns:a16="http://schemas.microsoft.com/office/drawing/2014/main" id="{4E61CC5C-94DF-E9E4-5A19-4361F7AD9D06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10645828" y="2553970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solidFill>
              <a:srgbClr val="F2C7A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OTLSHAPE_SLM_a174452149ee45de8e782c4c720b8d03_Shape">
            <a:extLst>
              <a:ext uri="{FF2B5EF4-FFF2-40B4-BE49-F238E27FC236}">
                <a16:creationId xmlns:a16="http://schemas.microsoft.com/office/drawing/2014/main" id="{32A71074-A9FD-BBC1-5AAA-75C8FC926763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6392075" y="406527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1"/>
          </a:solidFill>
          <a:ln w="12700" cap="flat" cmpd="sng" algn="ctr">
            <a:solidFill>
              <a:srgbClr val="EFDCE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TLSHAPE_SLM_05fedecf2e8642dfbbb75d51ea32e8c1_Shape">
            <a:extLst>
              <a:ext uri="{FF2B5EF4-FFF2-40B4-BE49-F238E27FC236}">
                <a16:creationId xmlns:a16="http://schemas.microsoft.com/office/drawing/2014/main" id="{9158E17E-3D55-80A9-921F-0C81A3EF74AA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6784381" y="406527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1"/>
          </a:solidFill>
          <a:ln w="12700" cap="flat" cmpd="sng" algn="ctr">
            <a:solidFill>
              <a:srgbClr val="EFDCE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TLSHAPE_SLM_90478f6232d941d6bcdc6fd88716125c_Shape">
            <a:extLst>
              <a:ext uri="{FF2B5EF4-FFF2-40B4-BE49-F238E27FC236}">
                <a16:creationId xmlns:a16="http://schemas.microsoft.com/office/drawing/2014/main" id="{1A447F69-7AC0-2DCE-780A-3FE51D0BF6ED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6926329" y="45542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1"/>
          </a:solidFill>
          <a:ln w="12700" cap="flat" cmpd="sng" algn="ctr">
            <a:solidFill>
              <a:srgbClr val="EFDCE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TLSHAPE_SLM_eebef4f09caf475eab0b71bbfbd6c08e_Shape">
            <a:extLst>
              <a:ext uri="{FF2B5EF4-FFF2-40B4-BE49-F238E27FC236}">
                <a16:creationId xmlns:a16="http://schemas.microsoft.com/office/drawing/2014/main" id="{F96B240D-B457-04F3-F38B-1EAEBABBD3DB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6998863" y="52781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1"/>
          </a:solidFill>
          <a:ln w="12700" cap="flat" cmpd="sng" algn="ctr">
            <a:solidFill>
              <a:srgbClr val="EFDCE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TLSHAPE_SLM_37eb2f0fcfbd459e8f3f6f5da0d1b85f_Shape">
            <a:extLst>
              <a:ext uri="{FF2B5EF4-FFF2-40B4-BE49-F238E27FC236}">
                <a16:creationId xmlns:a16="http://schemas.microsoft.com/office/drawing/2014/main" id="{9318DA74-6CDF-194C-B626-006FC5206737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7283538" y="576707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1"/>
          </a:solidFill>
          <a:ln w="12700" cap="flat" cmpd="sng" algn="ctr">
            <a:solidFill>
              <a:srgbClr val="EFDCE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OTLSHAPE_SLM_140d18ba055d497f8498337caffd208a_Shape">
            <a:extLst>
              <a:ext uri="{FF2B5EF4-FFF2-40B4-BE49-F238E27FC236}">
                <a16:creationId xmlns:a16="http://schemas.microsoft.com/office/drawing/2014/main" id="{7254AFCB-D414-3B84-648B-B07889659250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8397282" y="52781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1"/>
          </a:solidFill>
          <a:ln w="12700" cap="flat" cmpd="sng" algn="ctr">
            <a:solidFill>
              <a:srgbClr val="EFDCE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OTLSHAPE_SLM_3afe686e89ac49a384b66d9bbfdcfdbf_Shape">
            <a:extLst>
              <a:ext uri="{FF2B5EF4-FFF2-40B4-BE49-F238E27FC236}">
                <a16:creationId xmlns:a16="http://schemas.microsoft.com/office/drawing/2014/main" id="{0A344135-7EFF-0A1E-B934-D960BEF6E4A5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9847177" y="45542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1"/>
          </a:solidFill>
          <a:ln w="12700" cap="flat" cmpd="sng" algn="ctr">
            <a:solidFill>
              <a:srgbClr val="EFDCE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OTLSHAPE_SLM_360bbdcee45c4d22ab5a883573de444c_Shape">
            <a:extLst>
              <a:ext uri="{FF2B5EF4-FFF2-40B4-BE49-F238E27FC236}">
                <a16:creationId xmlns:a16="http://schemas.microsoft.com/office/drawing/2014/main" id="{B138B9E9-CF5D-CB71-81CB-4A9E52DA0771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0900086" y="52781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1"/>
          </a:solidFill>
          <a:ln w="12700" cap="flat" cmpd="sng" algn="ctr">
            <a:solidFill>
              <a:srgbClr val="EFDCE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TLSHAPE_SL_a1c16e63210b4130951cb1fdd21586ee_Header">
            <a:extLst>
              <a:ext uri="{FF2B5EF4-FFF2-40B4-BE49-F238E27FC236}">
                <a16:creationId xmlns:a16="http://schemas.microsoft.com/office/drawing/2014/main" id="{95C2264D-CE3C-655D-B094-76546CC25562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63500" y="3063240"/>
            <a:ext cx="901700" cy="1752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Arial Black" panose="020B0A04020102020204" pitchFamily="34" charset="0"/>
              </a:rPr>
              <a:t>Albums</a:t>
            </a:r>
          </a:p>
        </p:txBody>
      </p:sp>
      <p:sp>
        <p:nvSpPr>
          <p:cNvPr id="62" name="OTLSHAPE_SL_a3f898154e9c41a5a1d73e3c0239ce69_Header">
            <a:extLst>
              <a:ext uri="{FF2B5EF4-FFF2-40B4-BE49-F238E27FC236}">
                <a16:creationId xmlns:a16="http://schemas.microsoft.com/office/drawing/2014/main" id="{62EFFEBA-1C82-B921-3444-9C4E80A49CE3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63500" y="4990465"/>
            <a:ext cx="901700" cy="1752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Arial Black" panose="020B0A04020102020204" pitchFamily="34" charset="0"/>
              </a:rPr>
              <a:t>Awards</a:t>
            </a:r>
          </a:p>
        </p:txBody>
      </p:sp>
      <p:sp>
        <p:nvSpPr>
          <p:cNvPr id="109" name="OTLSHAPE_SLM_a174452149ee45de8e782c4c720b8d03_Date">
            <a:extLst>
              <a:ext uri="{FF2B5EF4-FFF2-40B4-BE49-F238E27FC236}">
                <a16:creationId xmlns:a16="http://schemas.microsoft.com/office/drawing/2014/main" id="{F2300C44-650B-7F55-F90B-C7AEC49935C8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6327051" y="430022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 dirty="0">
                <a:solidFill>
                  <a:schemeClr val="accent3"/>
                </a:solidFill>
                <a:latin typeface="Arial" panose="020B0604020202020204" pitchFamily="34" charset="0"/>
              </a:rPr>
              <a:t>2007</a:t>
            </a:r>
          </a:p>
        </p:txBody>
      </p:sp>
      <p:sp>
        <p:nvSpPr>
          <p:cNvPr id="112" name="OTLSHAPE_SLM_05fedecf2e8642dfbbb75d51ea32e8c1_Date">
            <a:extLst>
              <a:ext uri="{FF2B5EF4-FFF2-40B4-BE49-F238E27FC236}">
                <a16:creationId xmlns:a16="http://schemas.microsoft.com/office/drawing/2014/main" id="{DC6B2762-C124-4F60-383B-9B8A041875BC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6719357" y="430022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2009</a:t>
            </a:r>
          </a:p>
        </p:txBody>
      </p:sp>
      <p:sp>
        <p:nvSpPr>
          <p:cNvPr id="115" name="OTLSHAPE_SLM_90478f6232d941d6bcdc6fd88716125c_Date">
            <a:extLst>
              <a:ext uri="{FF2B5EF4-FFF2-40B4-BE49-F238E27FC236}">
                <a16:creationId xmlns:a16="http://schemas.microsoft.com/office/drawing/2014/main" id="{CE96B593-EDCD-5064-1299-BB212AB276FC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6861305" y="478917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 dirty="0">
                <a:solidFill>
                  <a:schemeClr val="accent3"/>
                </a:solidFill>
                <a:latin typeface="Arial" panose="020B0604020202020204" pitchFamily="34" charset="0"/>
              </a:rPr>
              <a:t>2009</a:t>
            </a:r>
          </a:p>
        </p:txBody>
      </p:sp>
      <p:sp>
        <p:nvSpPr>
          <p:cNvPr id="118" name="OTLSHAPE_SLM_eebef4f09caf475eab0b71bbfbd6c08e_Date">
            <a:extLst>
              <a:ext uri="{FF2B5EF4-FFF2-40B4-BE49-F238E27FC236}">
                <a16:creationId xmlns:a16="http://schemas.microsoft.com/office/drawing/2014/main" id="{4C65133D-0BF0-0055-BC22-A0D06B56104A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6933839" y="551307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2010</a:t>
            </a:r>
          </a:p>
        </p:txBody>
      </p:sp>
      <p:sp>
        <p:nvSpPr>
          <p:cNvPr id="124" name="OTLSHAPE_SLM_37eb2f0fcfbd459e8f3f6f5da0d1b85f_Date">
            <a:extLst>
              <a:ext uri="{FF2B5EF4-FFF2-40B4-BE49-F238E27FC236}">
                <a16:creationId xmlns:a16="http://schemas.microsoft.com/office/drawing/2014/main" id="{75B711CF-70CF-BD18-F565-0D227C0A22C8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7223213" y="600202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26" dirty="0">
                <a:solidFill>
                  <a:schemeClr val="accent3"/>
                </a:solidFill>
                <a:latin typeface="Arial" panose="020B0604020202020204" pitchFamily="34" charset="0"/>
              </a:rPr>
              <a:t>2011</a:t>
            </a:r>
          </a:p>
        </p:txBody>
      </p:sp>
      <p:sp>
        <p:nvSpPr>
          <p:cNvPr id="127" name="OTLSHAPE_SLM_140d18ba055d497f8498337caffd208a_Date">
            <a:extLst>
              <a:ext uri="{FF2B5EF4-FFF2-40B4-BE49-F238E27FC236}">
                <a16:creationId xmlns:a16="http://schemas.microsoft.com/office/drawing/2014/main" id="{B2FC6B54-0E41-9D71-9965-F75017A2B808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8332258" y="545592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 dirty="0">
                <a:solidFill>
                  <a:schemeClr val="accent3"/>
                </a:solidFill>
                <a:latin typeface="Arial" panose="020B0604020202020204" pitchFamily="34" charset="0"/>
              </a:rPr>
              <a:t>2014</a:t>
            </a:r>
          </a:p>
        </p:txBody>
      </p:sp>
      <p:sp>
        <p:nvSpPr>
          <p:cNvPr id="133" name="OTLSHAPE_SLM_3afe686e89ac49a384b66d9bbfdcfdbf_Date">
            <a:extLst>
              <a:ext uri="{FF2B5EF4-FFF2-40B4-BE49-F238E27FC236}">
                <a16:creationId xmlns:a16="http://schemas.microsoft.com/office/drawing/2014/main" id="{706EB81F-47F2-F86B-D6C4-96AC69B67379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9782153" y="478917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2020</a:t>
            </a:r>
          </a:p>
        </p:txBody>
      </p:sp>
      <p:sp>
        <p:nvSpPr>
          <p:cNvPr id="76" name="OTLSHAPE_SLM_f5784c1b7e434641887b20f4099b4aba_Date">
            <a:extLst>
              <a:ext uri="{FF2B5EF4-FFF2-40B4-BE49-F238E27FC236}">
                <a16:creationId xmlns:a16="http://schemas.microsoft.com/office/drawing/2014/main" id="{9241F537-326B-F5FD-CA7F-860D7B0DE415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6609387" y="323977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 dirty="0">
                <a:solidFill>
                  <a:schemeClr val="accent3"/>
                </a:solidFill>
                <a:latin typeface="Arial" panose="020B0604020202020204" pitchFamily="34" charset="0"/>
              </a:rPr>
              <a:t>2008</a:t>
            </a:r>
          </a:p>
        </p:txBody>
      </p:sp>
      <p:sp>
        <p:nvSpPr>
          <p:cNvPr id="79" name="OTLSHAPE_SLM_217290cdb2a547179cdcbce5b062d85c_Date">
            <a:extLst>
              <a:ext uri="{FF2B5EF4-FFF2-40B4-BE49-F238E27FC236}">
                <a16:creationId xmlns:a16="http://schemas.microsoft.com/office/drawing/2014/main" id="{BAE4F6FC-4A38-D84A-94AB-7B5C6F15A1B9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7165479" y="374777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2010</a:t>
            </a:r>
          </a:p>
        </p:txBody>
      </p:sp>
      <p:sp>
        <p:nvSpPr>
          <p:cNvPr id="82" name="OTLSHAPE_SLM_b583d8c5aec24e55b70ba52c099b66ec_Date">
            <a:extLst>
              <a:ext uri="{FF2B5EF4-FFF2-40B4-BE49-F238E27FC236}">
                <a16:creationId xmlns:a16="http://schemas.microsoft.com/office/drawing/2014/main" id="{F3EFD074-78F0-996C-C70F-32703CC150F3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7733270" y="323977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2012</a:t>
            </a:r>
          </a:p>
        </p:txBody>
      </p:sp>
      <p:sp>
        <p:nvSpPr>
          <p:cNvPr id="85" name="OTLSHAPE_SLM_fcb28da2933842d996ef5fad89a7630c_Date">
            <a:extLst>
              <a:ext uri="{FF2B5EF4-FFF2-40B4-BE49-F238E27FC236}">
                <a16:creationId xmlns:a16="http://schemas.microsoft.com/office/drawing/2014/main" id="{66E75B9F-CEB5-E4A4-0575-9CD9F35B4EF9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8306520" y="273177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2014</a:t>
            </a:r>
          </a:p>
        </p:txBody>
      </p:sp>
      <p:sp>
        <p:nvSpPr>
          <p:cNvPr id="88" name="OTLSHAPE_SLM_68e09aadb0f449418d17a1e989106225_Date">
            <a:extLst>
              <a:ext uri="{FF2B5EF4-FFF2-40B4-BE49-F238E27FC236}">
                <a16:creationId xmlns:a16="http://schemas.microsoft.com/office/drawing/2014/main" id="{87AF36AB-C7DA-4085-0C64-83488B9070BE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9172246" y="323977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 dirty="0">
                <a:solidFill>
                  <a:schemeClr val="accent3"/>
                </a:solidFill>
                <a:latin typeface="Arial" panose="020B0604020202020204" pitchFamily="34" charset="0"/>
              </a:rPr>
              <a:t>2017</a:t>
            </a:r>
          </a:p>
        </p:txBody>
      </p:sp>
      <p:sp>
        <p:nvSpPr>
          <p:cNvPr id="91" name="OTLSHAPE_SLM_977fd53889bb4581bfe6eee14e751e20_Date">
            <a:extLst>
              <a:ext uri="{FF2B5EF4-FFF2-40B4-BE49-F238E27FC236}">
                <a16:creationId xmlns:a16="http://schemas.microsoft.com/office/drawing/2014/main" id="{FE364CEC-6904-33DB-2980-68750A83A4B4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9679982" y="273177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 dirty="0">
                <a:solidFill>
                  <a:schemeClr val="accent3"/>
                </a:solidFill>
                <a:latin typeface="Arial" panose="020B0604020202020204" pitchFamily="34" charset="0"/>
              </a:rPr>
              <a:t>2019</a:t>
            </a:r>
          </a:p>
        </p:txBody>
      </p:sp>
      <p:sp>
        <p:nvSpPr>
          <p:cNvPr id="94" name="OTLSHAPE_SLM_87894e99d08c445bad59ec1d16299d02_Date">
            <a:extLst>
              <a:ext uri="{FF2B5EF4-FFF2-40B4-BE49-F238E27FC236}">
                <a16:creationId xmlns:a16="http://schemas.microsoft.com/office/drawing/2014/main" id="{E2E3A70F-F269-D5FE-418C-C64A56CB0A13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9942040" y="323977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 dirty="0">
                <a:solidFill>
                  <a:schemeClr val="accent3"/>
                </a:solidFill>
                <a:latin typeface="Arial" panose="020B0604020202020204" pitchFamily="34" charset="0"/>
              </a:rPr>
              <a:t>2020</a:t>
            </a:r>
          </a:p>
        </p:txBody>
      </p:sp>
      <p:sp>
        <p:nvSpPr>
          <p:cNvPr id="97" name="OTLSHAPE_SLM_ad9156f9c8f04259a7c1e70ee80ee242_Date">
            <a:extLst>
              <a:ext uri="{FF2B5EF4-FFF2-40B4-BE49-F238E27FC236}">
                <a16:creationId xmlns:a16="http://schemas.microsoft.com/office/drawing/2014/main" id="{9AA7FADE-DCA7-533A-8221-4E21B3552024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0051230" y="374777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 dirty="0">
                <a:solidFill>
                  <a:schemeClr val="accent3"/>
                </a:solidFill>
                <a:latin typeface="Arial" panose="020B0604020202020204" pitchFamily="34" charset="0"/>
              </a:rPr>
              <a:t>2020</a:t>
            </a:r>
          </a:p>
        </p:txBody>
      </p:sp>
      <p:sp>
        <p:nvSpPr>
          <p:cNvPr id="100" name="OTLSHAPE_SLM_d39ef8959aad46ee836f99c19c127082_Date">
            <a:extLst>
              <a:ext uri="{FF2B5EF4-FFF2-40B4-BE49-F238E27FC236}">
                <a16:creationId xmlns:a16="http://schemas.microsoft.com/office/drawing/2014/main" id="{86D6166A-4E80-CB9B-3D97-D3DFA0867BE6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0580804" y="273177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2022</a:t>
            </a:r>
          </a:p>
        </p:txBody>
      </p:sp>
      <p:sp>
        <p:nvSpPr>
          <p:cNvPr id="73" name="OTLSHAPE_SLM_7e77ddf815124da68017d062784eaa47_Date">
            <a:extLst>
              <a:ext uri="{FF2B5EF4-FFF2-40B4-BE49-F238E27FC236}">
                <a16:creationId xmlns:a16="http://schemas.microsoft.com/office/drawing/2014/main" id="{30823DC1-639C-BE63-CDF4-D308B7ABAAA7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6026777" y="273177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 dirty="0">
                <a:solidFill>
                  <a:schemeClr val="accent3"/>
                </a:solidFill>
                <a:latin typeface="Arial" panose="020B0604020202020204" pitchFamily="34" charset="0"/>
              </a:rPr>
              <a:t>2006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2C4813AF-469C-C9B7-C146-AE08D44E3F30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155700" y="2035492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 dirty="0">
                <a:solidFill>
                  <a:schemeClr val="dk1"/>
                </a:solidFill>
                <a:latin typeface="Arial" panose="020B0604020202020204" pitchFamily="34" charset="0"/>
              </a:rPr>
              <a:t>1989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3EBDE218-5F28-BF83-5499-3D1B70BD1FDD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2009726" y="2035492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>
                <a:solidFill>
                  <a:schemeClr val="dk1"/>
                </a:solidFill>
                <a:latin typeface="Arial" panose="020B0604020202020204" pitchFamily="34" charset="0"/>
              </a:rPr>
              <a:t>1992</a:t>
            </a:r>
            <a:endParaRPr lang="en-US" sz="1100" b="1" spc="-22" dirty="0">
              <a:solidFill>
                <a:schemeClr val="dk1"/>
              </a:solidFill>
              <a:latin typeface="Arial" panose="020B0604020202020204" pitchFamily="34" charset="0"/>
            </a:endParaRP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53C51DA5-71F6-AAD7-F058-2320DA0E84CD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2864533" y="2035492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>
                <a:solidFill>
                  <a:schemeClr val="dk1"/>
                </a:solidFill>
                <a:latin typeface="Arial" panose="020B0604020202020204" pitchFamily="34" charset="0"/>
              </a:rPr>
              <a:t>1995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1CAA878A-58F2-55B8-31DC-A302FD92E0F3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3719339" y="2035492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>
                <a:solidFill>
                  <a:schemeClr val="dk1"/>
                </a:solidFill>
                <a:latin typeface="Arial" panose="020B0604020202020204" pitchFamily="34" charset="0"/>
              </a:rPr>
              <a:t>1998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466F78B9-3D91-39F6-D3E9-C421B95DFB7E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4574145" y="2035492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>
                <a:solidFill>
                  <a:schemeClr val="dk1"/>
                </a:solidFill>
                <a:latin typeface="Arial" panose="020B0604020202020204" pitchFamily="34" charset="0"/>
              </a:rPr>
              <a:t>2001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87925511-D4D4-E6C8-F120-EBDF7B5A36B0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5428171" y="2035492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>
                <a:solidFill>
                  <a:schemeClr val="dk1"/>
                </a:solidFill>
                <a:latin typeface="Arial" panose="020B0604020202020204" pitchFamily="34" charset="0"/>
              </a:rPr>
              <a:t>2004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C5790E99-D476-0FA5-82EC-885916188257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6282977" y="2035492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>
                <a:solidFill>
                  <a:schemeClr val="dk1"/>
                </a:solidFill>
                <a:latin typeface="Arial" panose="020B0604020202020204" pitchFamily="34" charset="0"/>
              </a:rPr>
              <a:t>2007</a:t>
            </a:r>
          </a:p>
        </p:txBody>
      </p:sp>
      <p:sp>
        <p:nvSpPr>
          <p:cNvPr id="74" name="OTLSHAPE_SLM_7e77ddf815124da68017d062784eaa47_Title">
            <a:extLst>
              <a:ext uri="{FF2B5EF4-FFF2-40B4-BE49-F238E27FC236}">
                <a16:creationId xmlns:a16="http://schemas.microsoft.com/office/drawing/2014/main" id="{EAE7E3FA-64EA-5CC3-1432-6188E3F617E6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5749388" y="2407920"/>
            <a:ext cx="856523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10" dirty="0">
                <a:solidFill>
                  <a:schemeClr val="lt1"/>
                </a:solidFill>
                <a:latin typeface="Arial" panose="020B0604020202020204" pitchFamily="34" charset="0"/>
              </a:rPr>
              <a:t>“Taylor Swift”</a:t>
            </a:r>
          </a:p>
        </p:txBody>
      </p:sp>
      <p:sp>
        <p:nvSpPr>
          <p:cNvPr id="77" name="OTLSHAPE_SLM_f5784c1b7e434641887b20f4099b4aba_Title">
            <a:extLst>
              <a:ext uri="{FF2B5EF4-FFF2-40B4-BE49-F238E27FC236}">
                <a16:creationId xmlns:a16="http://schemas.microsoft.com/office/drawing/2014/main" id="{7D2B340F-948E-9269-EAE4-51AD16751CA9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6411817" y="2915920"/>
            <a:ext cx="6858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dirty="0">
                <a:solidFill>
                  <a:schemeClr val="lt1"/>
                </a:solidFill>
                <a:latin typeface="Arial" panose="020B0604020202020204" pitchFamily="34" charset="0"/>
              </a:rPr>
              <a:t>“Fearless” </a:t>
            </a:r>
          </a:p>
        </p:txBody>
      </p:sp>
      <p:sp>
        <p:nvSpPr>
          <p:cNvPr id="80" name="OTLSHAPE_SLM_217290cdb2a547179cdcbce5b062d85c_Title">
            <a:extLst>
              <a:ext uri="{FF2B5EF4-FFF2-40B4-BE49-F238E27FC236}">
                <a16:creationId xmlns:a16="http://schemas.microsoft.com/office/drawing/2014/main" id="{0BEEA182-629C-9B9C-E01F-E7F87A77C2B2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6900303" y="3423920"/>
            <a:ext cx="8128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2" dirty="0">
                <a:solidFill>
                  <a:schemeClr val="lt1"/>
                </a:solidFill>
                <a:latin typeface="Arial" panose="020B0604020202020204" pitchFamily="34" charset="0"/>
              </a:rPr>
              <a:t>“Speak Now” </a:t>
            </a:r>
          </a:p>
        </p:txBody>
      </p:sp>
      <p:sp>
        <p:nvSpPr>
          <p:cNvPr id="83" name="OTLSHAPE_SLM_b583d8c5aec24e55b70ba52c099b66ec_Title">
            <a:extLst>
              <a:ext uri="{FF2B5EF4-FFF2-40B4-BE49-F238E27FC236}">
                <a16:creationId xmlns:a16="http://schemas.microsoft.com/office/drawing/2014/main" id="{76F9D1FF-83FB-854D-39E5-78B33120A61C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7691021" y="2915920"/>
            <a:ext cx="3683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14" dirty="0">
                <a:solidFill>
                  <a:schemeClr val="lt1"/>
                </a:solidFill>
                <a:latin typeface="Arial" panose="020B0604020202020204" pitchFamily="34" charset="0"/>
              </a:rPr>
              <a:t>“Red”</a:t>
            </a:r>
          </a:p>
        </p:txBody>
      </p:sp>
      <p:sp>
        <p:nvSpPr>
          <p:cNvPr id="86" name="OTLSHAPE_SLM_fcb28da2933842d996ef5fad89a7630c_Title">
            <a:extLst>
              <a:ext uri="{FF2B5EF4-FFF2-40B4-BE49-F238E27FC236}">
                <a16:creationId xmlns:a16="http://schemas.microsoft.com/office/drawing/2014/main" id="{FDF7127C-5575-C484-A1AB-F3794C50CF0F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8243020" y="2407920"/>
            <a:ext cx="419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8" dirty="0">
                <a:solidFill>
                  <a:schemeClr val="lt1"/>
                </a:solidFill>
                <a:latin typeface="Arial" panose="020B0604020202020204" pitchFamily="34" charset="0"/>
              </a:rPr>
              <a:t>“1989”</a:t>
            </a:r>
          </a:p>
        </p:txBody>
      </p:sp>
      <p:sp>
        <p:nvSpPr>
          <p:cNvPr id="89" name="OTLSHAPE_SLM_68e09aadb0f449418d17a1e989106225_Title">
            <a:extLst>
              <a:ext uri="{FF2B5EF4-FFF2-40B4-BE49-F238E27FC236}">
                <a16:creationId xmlns:a16="http://schemas.microsoft.com/office/drawing/2014/main" id="{D8F99493-0AD0-5135-23E4-96A17274FA0D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8913420" y="2915920"/>
            <a:ext cx="800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0" dirty="0">
                <a:solidFill>
                  <a:schemeClr val="lt1"/>
                </a:solidFill>
                <a:latin typeface="Arial" panose="020B0604020202020204" pitchFamily="34" charset="0"/>
              </a:rPr>
              <a:t>“Reputation” </a:t>
            </a:r>
          </a:p>
        </p:txBody>
      </p:sp>
      <p:sp>
        <p:nvSpPr>
          <p:cNvPr id="92" name="OTLSHAPE_SLM_977fd53889bb4581bfe6eee14e751e20_Title">
            <a:extLst>
              <a:ext uri="{FF2B5EF4-FFF2-40B4-BE49-F238E27FC236}">
                <a16:creationId xmlns:a16="http://schemas.microsoft.com/office/drawing/2014/main" id="{653AC039-3268-C311-B1F9-0E02D1C7A5F4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9584796" y="2407920"/>
            <a:ext cx="487933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10" dirty="0">
                <a:solidFill>
                  <a:schemeClr val="lt1"/>
                </a:solidFill>
                <a:latin typeface="Arial" panose="020B0604020202020204" pitchFamily="34" charset="0"/>
              </a:rPr>
              <a:t>“Lover”</a:t>
            </a:r>
          </a:p>
        </p:txBody>
      </p:sp>
      <p:sp>
        <p:nvSpPr>
          <p:cNvPr id="95" name="OTLSHAPE_SLM_87894e99d08c445bad59ec1d16299d02_Title">
            <a:extLst>
              <a:ext uri="{FF2B5EF4-FFF2-40B4-BE49-F238E27FC236}">
                <a16:creationId xmlns:a16="http://schemas.microsoft.com/office/drawing/2014/main" id="{9B9A5567-AC6B-4102-3A51-70411138325B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9772790" y="2915920"/>
            <a:ext cx="6223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6" dirty="0">
                <a:solidFill>
                  <a:schemeClr val="lt1"/>
                </a:solidFill>
                <a:latin typeface="Arial" panose="020B0604020202020204" pitchFamily="34" charset="0"/>
              </a:rPr>
              <a:t>“Folklore”</a:t>
            </a:r>
          </a:p>
        </p:txBody>
      </p:sp>
      <p:sp>
        <p:nvSpPr>
          <p:cNvPr id="98" name="OTLSHAPE_SLM_ad9156f9c8f04259a7c1e70ee80ee242_Title">
            <a:extLst>
              <a:ext uri="{FF2B5EF4-FFF2-40B4-BE49-F238E27FC236}">
                <a16:creationId xmlns:a16="http://schemas.microsoft.com/office/drawing/2014/main" id="{76335A34-9B0A-BF0E-BF45-DBA5727E0386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9836028" y="3423920"/>
            <a:ext cx="7112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6" dirty="0">
                <a:solidFill>
                  <a:schemeClr val="lt1"/>
                </a:solidFill>
                <a:latin typeface="Arial" panose="020B0604020202020204" pitchFamily="34" charset="0"/>
              </a:rPr>
              <a:t>“Evermore”</a:t>
            </a:r>
          </a:p>
        </p:txBody>
      </p:sp>
      <p:sp>
        <p:nvSpPr>
          <p:cNvPr id="101" name="OTLSHAPE_SLM_d39ef8959aad46ee836f99c19c127082_Title">
            <a:extLst>
              <a:ext uri="{FF2B5EF4-FFF2-40B4-BE49-F238E27FC236}">
                <a16:creationId xmlns:a16="http://schemas.microsoft.com/office/drawing/2014/main" id="{FAEAF180-D797-98F9-F2D5-D7565CD209D2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0358724" y="2407920"/>
            <a:ext cx="7366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8" dirty="0">
                <a:solidFill>
                  <a:schemeClr val="lt1"/>
                </a:solidFill>
                <a:latin typeface="Arial" panose="020B0604020202020204" pitchFamily="34" charset="0"/>
              </a:rPr>
              <a:t>“Midnights”</a:t>
            </a:r>
          </a:p>
        </p:txBody>
      </p:sp>
      <p:sp>
        <p:nvSpPr>
          <p:cNvPr id="110" name="OTLSHAPE_SLM_a174452149ee45de8e782c4c720b8d03_Title">
            <a:extLst>
              <a:ext uri="{FF2B5EF4-FFF2-40B4-BE49-F238E27FC236}">
                <a16:creationId xmlns:a16="http://schemas.microsoft.com/office/drawing/2014/main" id="{50A94238-7021-C160-FAAA-26BC4851DB08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5372223" y="4008120"/>
            <a:ext cx="9779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>
                <a:solidFill>
                  <a:schemeClr val="lt1"/>
                </a:solidFill>
                <a:latin typeface="Arial" panose="020B0604020202020204" pitchFamily="34" charset="0"/>
              </a:rPr>
              <a:t>Best New Artist Horizon Award</a:t>
            </a:r>
            <a:endParaRPr lang="en-US" sz="1000" b="1" dirty="0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113" name="OTLSHAPE_SLM_05fedecf2e8642dfbbb75d51ea32e8c1_Title">
            <a:extLst>
              <a:ext uri="{FF2B5EF4-FFF2-40B4-BE49-F238E27FC236}">
                <a16:creationId xmlns:a16="http://schemas.microsoft.com/office/drawing/2014/main" id="{1BAF7B8A-86D2-A2AE-4859-EA8AAFD16B3E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6987581" y="4008120"/>
            <a:ext cx="14097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dirty="0">
                <a:solidFill>
                  <a:schemeClr val="lt1"/>
                </a:solidFill>
                <a:latin typeface="Arial" panose="020B0604020202020204" pitchFamily="34" charset="0"/>
              </a:rPr>
              <a:t>ACM Award - Album of the Year (“Fearless”)</a:t>
            </a:r>
          </a:p>
        </p:txBody>
      </p:sp>
      <p:sp>
        <p:nvSpPr>
          <p:cNvPr id="116" name="OTLSHAPE_SLM_90478f6232d941d6bcdc6fd88716125c_Title">
            <a:extLst>
              <a:ext uri="{FF2B5EF4-FFF2-40B4-BE49-F238E27FC236}">
                <a16:creationId xmlns:a16="http://schemas.microsoft.com/office/drawing/2014/main" id="{79596DD8-216E-5E46-1233-B999FDAA86E9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5758352" y="4497070"/>
            <a:ext cx="11176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dirty="0">
                <a:solidFill>
                  <a:schemeClr val="lt1"/>
                </a:solidFill>
                <a:latin typeface="Arial" panose="020B0604020202020204" pitchFamily="34" charset="0"/>
              </a:rPr>
              <a:t>VMA Award - Best Female Video</a:t>
            </a:r>
          </a:p>
        </p:txBody>
      </p:sp>
      <p:sp>
        <p:nvSpPr>
          <p:cNvPr id="119" name="OTLSHAPE_SLM_eebef4f09caf475eab0b71bbfbd6c08e_Title">
            <a:extLst>
              <a:ext uri="{FF2B5EF4-FFF2-40B4-BE49-F238E27FC236}">
                <a16:creationId xmlns:a16="http://schemas.microsoft.com/office/drawing/2014/main" id="{7B285865-F619-EFD3-2D84-BF5230B8525B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5386344" y="5220970"/>
            <a:ext cx="15621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dirty="0">
                <a:solidFill>
                  <a:schemeClr val="lt1"/>
                </a:solidFill>
                <a:latin typeface="Arial" panose="020B0604020202020204" pitchFamily="34" charset="0"/>
              </a:rPr>
              <a:t>4 Grammys, including for Album of the Year</a:t>
            </a:r>
          </a:p>
        </p:txBody>
      </p:sp>
      <p:sp>
        <p:nvSpPr>
          <p:cNvPr id="125" name="OTLSHAPE_SLM_37eb2f0fcfbd459e8f3f6f5da0d1b85f_Title">
            <a:extLst>
              <a:ext uri="{FF2B5EF4-FFF2-40B4-BE49-F238E27FC236}">
                <a16:creationId xmlns:a16="http://schemas.microsoft.com/office/drawing/2014/main" id="{8287BC99-5A1E-D6E6-18F4-1AC53BE1A414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6148455" y="5709920"/>
            <a:ext cx="10922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dirty="0">
                <a:solidFill>
                  <a:schemeClr val="lt1"/>
                </a:solidFill>
                <a:latin typeface="Arial" panose="020B0604020202020204" pitchFamily="34" charset="0"/>
              </a:rPr>
              <a:t>Entertainer of the Year CMA Award</a:t>
            </a:r>
          </a:p>
        </p:txBody>
      </p:sp>
      <p:sp>
        <p:nvSpPr>
          <p:cNvPr id="128" name="OTLSHAPE_SLM_140d18ba055d497f8498337caffd208a_Title">
            <a:extLst>
              <a:ext uri="{FF2B5EF4-FFF2-40B4-BE49-F238E27FC236}">
                <a16:creationId xmlns:a16="http://schemas.microsoft.com/office/drawing/2014/main" id="{3F56386C-349C-AEE8-B871-01ABDC45387C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7869068" y="4986020"/>
            <a:ext cx="12192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000" b="1">
                <a:solidFill>
                  <a:schemeClr val="lt1"/>
                </a:solidFill>
                <a:latin typeface="Arial" panose="020B0604020202020204" pitchFamily="34" charset="0"/>
              </a:rPr>
              <a:t>Grammy - Album of the Year (“1989”)</a:t>
            </a:r>
            <a:endParaRPr lang="en-US" sz="1000" b="1" dirty="0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134" name="OTLSHAPE_SLM_3afe686e89ac49a384b66d9bbfdcfdbf_Title">
            <a:extLst>
              <a:ext uri="{FF2B5EF4-FFF2-40B4-BE49-F238E27FC236}">
                <a16:creationId xmlns:a16="http://schemas.microsoft.com/office/drawing/2014/main" id="{634373CD-2663-A850-1127-8863E422B144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8563800" y="4497070"/>
            <a:ext cx="12446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000" b="1" spc="-6">
                <a:solidFill>
                  <a:schemeClr val="lt1"/>
                </a:solidFill>
                <a:latin typeface="Arial" panose="020B0604020202020204" pitchFamily="34" charset="0"/>
              </a:rPr>
              <a:t>Grammy - Album of the Year (“Folklore”)</a:t>
            </a:r>
            <a:endParaRPr lang="en-US" sz="1000" b="1" spc="-6" dirty="0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247" name="OTLSHAPE_SLM_360bbdcee45c4d22ab5a883573de444c_Date">
            <a:extLst>
              <a:ext uri="{FF2B5EF4-FFF2-40B4-BE49-F238E27FC236}">
                <a16:creationId xmlns:a16="http://schemas.microsoft.com/office/drawing/2014/main" id="{DEFD3576-BAEC-99AA-876A-CB3F3A948761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0835062" y="551307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2023</a:t>
            </a:r>
          </a:p>
        </p:txBody>
      </p:sp>
      <p:sp>
        <p:nvSpPr>
          <p:cNvPr id="248" name="OTLSHAPE_SLM_360bbdcee45c4d22ab5a883573de444c_Title">
            <a:extLst>
              <a:ext uri="{FF2B5EF4-FFF2-40B4-BE49-F238E27FC236}">
                <a16:creationId xmlns:a16="http://schemas.microsoft.com/office/drawing/2014/main" id="{49FC0E11-2DD8-BB78-1878-F6A8F51C0C9F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0002450" y="5220970"/>
            <a:ext cx="8509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000" b="1" spc="-10">
                <a:solidFill>
                  <a:schemeClr val="lt1"/>
                </a:solidFill>
                <a:latin typeface="Arial" panose="020B0604020202020204" pitchFamily="34" charset="0"/>
              </a:rPr>
              <a:t>9 MTV Video Music Awards</a:t>
            </a:r>
            <a:endParaRPr lang="en-US" sz="1000" b="1" spc="-10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250" name="OTLSHAPE_TB_00000000000000000000000000000000_TimescaleInterval8">
            <a:extLst>
              <a:ext uri="{FF2B5EF4-FFF2-40B4-BE49-F238E27FC236}">
                <a16:creationId xmlns:a16="http://schemas.microsoft.com/office/drawing/2014/main" id="{E62D7B08-0E7D-208E-3DED-3DAF68938E30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7137784" y="2035492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>
                <a:solidFill>
                  <a:schemeClr val="dk1"/>
                </a:solidFill>
                <a:latin typeface="Arial" panose="020B0604020202020204" pitchFamily="34" charset="0"/>
              </a:rPr>
              <a:t>2010</a:t>
            </a:r>
          </a:p>
        </p:txBody>
      </p:sp>
      <p:sp>
        <p:nvSpPr>
          <p:cNvPr id="252" name="OTLSHAPE_TB_00000000000000000000000000000000_TimescaleInterval9">
            <a:extLst>
              <a:ext uri="{FF2B5EF4-FFF2-40B4-BE49-F238E27FC236}">
                <a16:creationId xmlns:a16="http://schemas.microsoft.com/office/drawing/2014/main" id="{D5FAA043-1BCF-0505-CFBA-57DB8E2FACE8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7992590" y="2035492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>
                <a:solidFill>
                  <a:schemeClr val="dk1"/>
                </a:solidFill>
                <a:latin typeface="Arial" panose="020B0604020202020204" pitchFamily="34" charset="0"/>
              </a:rPr>
              <a:t>2013</a:t>
            </a:r>
          </a:p>
        </p:txBody>
      </p:sp>
      <p:sp>
        <p:nvSpPr>
          <p:cNvPr id="254" name="OTLSHAPE_TB_00000000000000000000000000000000_TimescaleInterval10">
            <a:extLst>
              <a:ext uri="{FF2B5EF4-FFF2-40B4-BE49-F238E27FC236}">
                <a16:creationId xmlns:a16="http://schemas.microsoft.com/office/drawing/2014/main" id="{A69158BB-D670-7210-8998-CDCE696A3662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8846616" y="2035492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>
                <a:solidFill>
                  <a:schemeClr val="dk1"/>
                </a:solidFill>
                <a:latin typeface="Arial" panose="020B0604020202020204" pitchFamily="34" charset="0"/>
              </a:rPr>
              <a:t>2016</a:t>
            </a:r>
          </a:p>
        </p:txBody>
      </p:sp>
      <p:sp>
        <p:nvSpPr>
          <p:cNvPr id="32" name="OTLSHAPE_TB_00000000000000000000000000000000_TimescaleInterval11">
            <a:extLst>
              <a:ext uri="{FF2B5EF4-FFF2-40B4-BE49-F238E27FC236}">
                <a16:creationId xmlns:a16="http://schemas.microsoft.com/office/drawing/2014/main" id="{39CFF32D-3FA6-0B9F-7CE6-1D66EB5E8CC5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9701423" y="2035492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>
                <a:solidFill>
                  <a:schemeClr val="dk1"/>
                </a:solidFill>
                <a:latin typeface="Arial" panose="020B0604020202020204" pitchFamily="34" charset="0"/>
              </a:rPr>
              <a:t>2019</a:t>
            </a:r>
          </a:p>
        </p:txBody>
      </p:sp>
      <p:sp>
        <p:nvSpPr>
          <p:cNvPr id="36" name="OTLSHAPE_TB_00000000000000000000000000000000_TimescaleInterval12">
            <a:extLst>
              <a:ext uri="{FF2B5EF4-FFF2-40B4-BE49-F238E27FC236}">
                <a16:creationId xmlns:a16="http://schemas.microsoft.com/office/drawing/2014/main" id="{333FB5B7-E86D-FA7B-ADC6-9F4E81CEDD9A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0556229" y="2035492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>
                <a:solidFill>
                  <a:schemeClr val="dk1"/>
                </a:solidFill>
                <a:latin typeface="Arial" panose="020B0604020202020204" pitchFamily="34" charset="0"/>
              </a:rPr>
              <a:t>2022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83493CD9-744A-4865-7AAC-D429EB2F9726}"/>
              </a:ext>
            </a:extLst>
          </p:cNvPr>
          <p:cNvCxnSpPr/>
          <p:nvPr>
            <p:custDataLst>
              <p:tags r:id="rId84"/>
            </p:custDataLst>
          </p:nvPr>
        </p:nvCxnSpPr>
        <p:spPr>
          <a:xfrm>
            <a:off x="1946226" y="202692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5DBD746F-F8AC-C107-C07D-E271A9F6AA4C}"/>
              </a:ext>
            </a:extLst>
          </p:cNvPr>
          <p:cNvCxnSpPr/>
          <p:nvPr>
            <p:custDataLst>
              <p:tags r:id="rId85"/>
            </p:custDataLst>
          </p:nvPr>
        </p:nvCxnSpPr>
        <p:spPr>
          <a:xfrm>
            <a:off x="2801033" y="202692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CC7C78B6-CDED-B9C0-4DF2-AA1FDB3C6324}"/>
              </a:ext>
            </a:extLst>
          </p:cNvPr>
          <p:cNvCxnSpPr/>
          <p:nvPr>
            <p:custDataLst>
              <p:tags r:id="rId86"/>
            </p:custDataLst>
          </p:nvPr>
        </p:nvCxnSpPr>
        <p:spPr>
          <a:xfrm>
            <a:off x="3655839" y="202692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7630575D-0A38-7B56-7A16-327E2752D652}"/>
              </a:ext>
            </a:extLst>
          </p:cNvPr>
          <p:cNvCxnSpPr/>
          <p:nvPr>
            <p:custDataLst>
              <p:tags r:id="rId87"/>
            </p:custDataLst>
          </p:nvPr>
        </p:nvCxnSpPr>
        <p:spPr>
          <a:xfrm>
            <a:off x="4510645" y="202692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3BA384D8-1351-5687-3236-62F8B78A7D94}"/>
              </a:ext>
            </a:extLst>
          </p:cNvPr>
          <p:cNvCxnSpPr/>
          <p:nvPr>
            <p:custDataLst>
              <p:tags r:id="rId88"/>
            </p:custDataLst>
          </p:nvPr>
        </p:nvCxnSpPr>
        <p:spPr>
          <a:xfrm>
            <a:off x="5364671" y="202692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AE6B1C76-9672-F8DE-D012-F2E916AD6124}"/>
              </a:ext>
            </a:extLst>
          </p:cNvPr>
          <p:cNvCxnSpPr/>
          <p:nvPr>
            <p:custDataLst>
              <p:tags r:id="rId89"/>
            </p:custDataLst>
          </p:nvPr>
        </p:nvCxnSpPr>
        <p:spPr>
          <a:xfrm>
            <a:off x="6219477" y="202692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OTLSHAPE_TB_00000000000000000000000000000000_Separator7">
            <a:extLst>
              <a:ext uri="{FF2B5EF4-FFF2-40B4-BE49-F238E27FC236}">
                <a16:creationId xmlns:a16="http://schemas.microsoft.com/office/drawing/2014/main" id="{22098D55-E352-E1DC-11C7-A3B234E1731F}"/>
              </a:ext>
            </a:extLst>
          </p:cNvPr>
          <p:cNvCxnSpPr/>
          <p:nvPr>
            <p:custDataLst>
              <p:tags r:id="rId90"/>
            </p:custDataLst>
          </p:nvPr>
        </p:nvCxnSpPr>
        <p:spPr>
          <a:xfrm>
            <a:off x="7074284" y="202692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OTLSHAPE_TB_00000000000000000000000000000000_Separator8">
            <a:extLst>
              <a:ext uri="{FF2B5EF4-FFF2-40B4-BE49-F238E27FC236}">
                <a16:creationId xmlns:a16="http://schemas.microsoft.com/office/drawing/2014/main" id="{583778A5-31F5-979B-D85B-5B38BA260D5D}"/>
              </a:ext>
            </a:extLst>
          </p:cNvPr>
          <p:cNvCxnSpPr/>
          <p:nvPr>
            <p:custDataLst>
              <p:tags r:id="rId91"/>
            </p:custDataLst>
          </p:nvPr>
        </p:nvCxnSpPr>
        <p:spPr>
          <a:xfrm>
            <a:off x="7929090" y="202692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OTLSHAPE_TB_00000000000000000000000000000000_Separator9">
            <a:extLst>
              <a:ext uri="{FF2B5EF4-FFF2-40B4-BE49-F238E27FC236}">
                <a16:creationId xmlns:a16="http://schemas.microsoft.com/office/drawing/2014/main" id="{4ED414CC-B9A7-C73B-1D55-B86901A79217}"/>
              </a:ext>
            </a:extLst>
          </p:cNvPr>
          <p:cNvCxnSpPr/>
          <p:nvPr>
            <p:custDataLst>
              <p:tags r:id="rId92"/>
            </p:custDataLst>
          </p:nvPr>
        </p:nvCxnSpPr>
        <p:spPr>
          <a:xfrm>
            <a:off x="8783116" y="202692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OTLSHAPE_TB_00000000000000000000000000000000_Separator10">
            <a:extLst>
              <a:ext uri="{FF2B5EF4-FFF2-40B4-BE49-F238E27FC236}">
                <a16:creationId xmlns:a16="http://schemas.microsoft.com/office/drawing/2014/main" id="{39A18652-423C-FFCA-1E4A-28DFE4F9B80F}"/>
              </a:ext>
            </a:extLst>
          </p:cNvPr>
          <p:cNvCxnSpPr/>
          <p:nvPr>
            <p:custDataLst>
              <p:tags r:id="rId93"/>
            </p:custDataLst>
          </p:nvPr>
        </p:nvCxnSpPr>
        <p:spPr>
          <a:xfrm>
            <a:off x="9637923" y="202692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B_00000000000000000000000000000000_Separator11">
            <a:extLst>
              <a:ext uri="{FF2B5EF4-FFF2-40B4-BE49-F238E27FC236}">
                <a16:creationId xmlns:a16="http://schemas.microsoft.com/office/drawing/2014/main" id="{FE7B6001-D5A4-F3B9-5958-936C7C16AF6D}"/>
              </a:ext>
            </a:extLst>
          </p:cNvPr>
          <p:cNvCxnSpPr/>
          <p:nvPr>
            <p:custDataLst>
              <p:tags r:id="rId94"/>
            </p:custDataLst>
          </p:nvPr>
        </p:nvCxnSpPr>
        <p:spPr>
          <a:xfrm>
            <a:off x="10492729" y="202692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TLSHAPE_M_9d167702410845c8b7806125a4e8f1b9_Shape">
            <a:extLst>
              <a:ext uri="{FF2B5EF4-FFF2-40B4-BE49-F238E27FC236}">
                <a16:creationId xmlns:a16="http://schemas.microsoft.com/office/drawing/2014/main" id="{31ED92BA-D7F2-5C9B-3CF1-445784F97172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 flipV="1">
            <a:off x="5859381" y="187452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M_2cd9ec16efbb43709607600e796b7a9e_Shape">
            <a:extLst>
              <a:ext uri="{FF2B5EF4-FFF2-40B4-BE49-F238E27FC236}">
                <a16:creationId xmlns:a16="http://schemas.microsoft.com/office/drawing/2014/main" id="{8CA1A94F-59EA-CD97-8B9A-ABEF96FFFF10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 flipV="1">
            <a:off x="1286636" y="187452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TLSHAPE_M_1f2a8885f46b477dbb3bcd4072cbaeb5_Shape">
            <a:extLst>
              <a:ext uri="{FF2B5EF4-FFF2-40B4-BE49-F238E27FC236}">
                <a16:creationId xmlns:a16="http://schemas.microsoft.com/office/drawing/2014/main" id="{92BFB2FF-F245-1D31-60DB-4CFCE3773A89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 flipV="1">
            <a:off x="4435224" y="187452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TLSHAPE_M_caf436ab5fbd40b58937e30bf5664c3d_Shape">
            <a:extLst>
              <a:ext uri="{FF2B5EF4-FFF2-40B4-BE49-F238E27FC236}">
                <a16:creationId xmlns:a16="http://schemas.microsoft.com/office/drawing/2014/main" id="{A5484995-0BBA-BBFC-DA77-18EB4C11B516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 flipV="1">
            <a:off x="6714188" y="187452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M_6145d9f0d9bb443f8ff9e71c934c79fd_Shape">
            <a:extLst>
              <a:ext uri="{FF2B5EF4-FFF2-40B4-BE49-F238E27FC236}">
                <a16:creationId xmlns:a16="http://schemas.microsoft.com/office/drawing/2014/main" id="{2CB9DBC4-0ACA-C7A7-E648-60383242DBDF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 flipV="1">
            <a:off x="9847177" y="187452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M_2aa715e2f87a4b03bf7e2dc18c7224c1_Shape">
            <a:extLst>
              <a:ext uri="{FF2B5EF4-FFF2-40B4-BE49-F238E27FC236}">
                <a16:creationId xmlns:a16="http://schemas.microsoft.com/office/drawing/2014/main" id="{35A68CF6-ADD1-8DAD-C167-688C2A827434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 flipV="1">
            <a:off x="10758918" y="187452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OTLSHAPE_M_5f0d2f4fb769479eb62a76691708affe_Shape">
            <a:extLst>
              <a:ext uri="{FF2B5EF4-FFF2-40B4-BE49-F238E27FC236}">
                <a16:creationId xmlns:a16="http://schemas.microsoft.com/office/drawing/2014/main" id="{FEC8E86F-4333-BF8B-D319-EABFFCFE0924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 flipV="1">
            <a:off x="7744478" y="187452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OTLSHAPE_M_0767eb6d967b496fad9cbff4e5e67f07_Shape">
            <a:extLst>
              <a:ext uri="{FF2B5EF4-FFF2-40B4-BE49-F238E27FC236}">
                <a16:creationId xmlns:a16="http://schemas.microsoft.com/office/drawing/2014/main" id="{D24D38E4-57C8-42F7-84E9-8F2DDFFCF57D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 flipV="1">
            <a:off x="10935183" y="187452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M_2cd9ec16efbb43709607600e796b7a9e_Title">
            <a:extLst>
              <a:ext uri="{FF2B5EF4-FFF2-40B4-BE49-F238E27FC236}">
                <a16:creationId xmlns:a16="http://schemas.microsoft.com/office/drawing/2014/main" id="{87E37CC2-6348-37C2-834A-0D78130FB7E0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780774" y="1136295"/>
            <a:ext cx="11684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dirty="0">
                <a:solidFill>
                  <a:schemeClr val="lt1"/>
                </a:solidFill>
                <a:latin typeface="Arial" panose="020B0604020202020204" pitchFamily="34" charset="0"/>
              </a:rPr>
              <a:t>Taylor Alison Swift is born</a:t>
            </a:r>
          </a:p>
        </p:txBody>
      </p:sp>
      <p:sp>
        <p:nvSpPr>
          <p:cNvPr id="31" name="OTLSHAPE_M_2cd9ec16efbb43709607600e796b7a9e_Date">
            <a:extLst>
              <a:ext uri="{FF2B5EF4-FFF2-40B4-BE49-F238E27FC236}">
                <a16:creationId xmlns:a16="http://schemas.microsoft.com/office/drawing/2014/main" id="{7B02F855-9699-0B5E-1009-931B2666BFB2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985180" y="1428395"/>
            <a:ext cx="7493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dirty="0">
                <a:solidFill>
                  <a:schemeClr val="accent3"/>
                </a:solidFill>
                <a:latin typeface="Arial" panose="020B0604020202020204" pitchFamily="34" charset="0"/>
              </a:rPr>
              <a:t>Dec 13, 1989</a:t>
            </a:r>
          </a:p>
        </p:txBody>
      </p:sp>
      <p:sp>
        <p:nvSpPr>
          <p:cNvPr id="33" name="OTLSHAPE_M_1f2a8885f46b477dbb3bcd4072cbaeb5_Title">
            <a:extLst>
              <a:ext uri="{FF2B5EF4-FFF2-40B4-BE49-F238E27FC236}">
                <a16:creationId xmlns:a16="http://schemas.microsoft.com/office/drawing/2014/main" id="{6EBF0E55-739A-F5A2-925E-200DC430191C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4190368" y="1233761"/>
            <a:ext cx="6477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Arial" panose="020B0604020202020204" pitchFamily="34" charset="0"/>
              </a:rPr>
              <a:t>Learns to play guitar</a:t>
            </a:r>
          </a:p>
        </p:txBody>
      </p:sp>
      <p:sp>
        <p:nvSpPr>
          <p:cNvPr id="34" name="OTLSHAPE_M_1f2a8885f46b477dbb3bcd4072cbaeb5_Date">
            <a:extLst>
              <a:ext uri="{FF2B5EF4-FFF2-40B4-BE49-F238E27FC236}">
                <a16:creationId xmlns:a16="http://schemas.microsoft.com/office/drawing/2014/main" id="{B3E8730A-BAFE-77EF-6E01-7B16AB7DE2B5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4370200" y="1525861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2" dirty="0">
                <a:solidFill>
                  <a:schemeClr val="accent3"/>
                </a:solidFill>
                <a:latin typeface="Arial" panose="020B0604020202020204" pitchFamily="34" charset="0"/>
              </a:rPr>
              <a:t>2001</a:t>
            </a:r>
          </a:p>
        </p:txBody>
      </p:sp>
      <p:sp>
        <p:nvSpPr>
          <p:cNvPr id="39" name="OTLSHAPE_M_9d167702410845c8b7806125a4e8f1b9_Title">
            <a:extLst>
              <a:ext uri="{FF2B5EF4-FFF2-40B4-BE49-F238E27FC236}">
                <a16:creationId xmlns:a16="http://schemas.microsoft.com/office/drawing/2014/main" id="{EE6D43FF-0060-082C-0D21-10CA773B4FC7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5349751" y="1450694"/>
            <a:ext cx="1181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" dirty="0">
                <a:solidFill>
                  <a:schemeClr val="lt1"/>
                </a:solidFill>
                <a:latin typeface="Arial" panose="020B0604020202020204" pitchFamily="34" charset="0"/>
              </a:rPr>
              <a:t>Releases 1st single</a:t>
            </a:r>
          </a:p>
        </p:txBody>
      </p:sp>
      <p:sp>
        <p:nvSpPr>
          <p:cNvPr id="40" name="OTLSHAPE_M_9d167702410845c8b7806125a4e8f1b9_Date">
            <a:extLst>
              <a:ext uri="{FF2B5EF4-FFF2-40B4-BE49-F238E27FC236}">
                <a16:creationId xmlns:a16="http://schemas.microsoft.com/office/drawing/2014/main" id="{D290E60F-3081-D90A-ED7B-1088A9F0F3BB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5794357" y="1596744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2006</a:t>
            </a:r>
          </a:p>
        </p:txBody>
      </p:sp>
      <p:sp>
        <p:nvSpPr>
          <p:cNvPr id="42" name="OTLSHAPE_M_caf436ab5fbd40b58937e30bf5664c3d_Title">
            <a:extLst>
              <a:ext uri="{FF2B5EF4-FFF2-40B4-BE49-F238E27FC236}">
                <a16:creationId xmlns:a16="http://schemas.microsoft.com/office/drawing/2014/main" id="{EFFD4D04-39A5-9CF6-7E66-702877865799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6169400" y="835040"/>
            <a:ext cx="12446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Arial" panose="020B0604020202020204" pitchFamily="34" charset="0"/>
              </a:rPr>
              <a:t>1st tour as headliner</a:t>
            </a:r>
          </a:p>
        </p:txBody>
      </p:sp>
      <p:sp>
        <p:nvSpPr>
          <p:cNvPr id="43" name="OTLSHAPE_M_caf436ab5fbd40b58937e30bf5664c3d_Date">
            <a:extLst>
              <a:ext uri="{FF2B5EF4-FFF2-40B4-BE49-F238E27FC236}">
                <a16:creationId xmlns:a16="http://schemas.microsoft.com/office/drawing/2014/main" id="{621085EA-6DCE-2E74-4DFA-3C633DC75AD9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6649164" y="98109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2" dirty="0">
                <a:solidFill>
                  <a:schemeClr val="accent3"/>
                </a:solidFill>
                <a:latin typeface="Arial" panose="020B0604020202020204" pitchFamily="34" charset="0"/>
              </a:rPr>
              <a:t>2009</a:t>
            </a:r>
          </a:p>
        </p:txBody>
      </p:sp>
      <p:sp>
        <p:nvSpPr>
          <p:cNvPr id="48" name="OTLSHAPE_M_6145d9f0d9bb443f8ff9e71c934c79fd_Title">
            <a:extLst>
              <a:ext uri="{FF2B5EF4-FFF2-40B4-BE49-F238E27FC236}">
                <a16:creationId xmlns:a16="http://schemas.microsoft.com/office/drawing/2014/main" id="{42FD5228-C5B2-9C53-5878-53F40AFB57EE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9312931" y="1118575"/>
            <a:ext cx="12319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000" b="1" spc="-2" dirty="0">
                <a:solidFill>
                  <a:schemeClr val="lt1"/>
                </a:solidFill>
                <a:latin typeface="Arial" panose="020B0604020202020204" pitchFamily="34" charset="0"/>
              </a:rPr>
              <a:t>Re-recording of her early albums begins</a:t>
            </a:r>
            <a:endParaRPr lang="en-US" sz="1000" b="1" spc="-2" dirty="0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49" name="OTLSHAPE_M_6145d9f0d9bb443f8ff9e71c934c79fd_Date">
            <a:extLst>
              <a:ext uri="{FF2B5EF4-FFF2-40B4-BE49-F238E27FC236}">
                <a16:creationId xmlns:a16="http://schemas.microsoft.com/office/drawing/2014/main" id="{78B5359F-C3A8-DC7E-B8F1-B3C2DFC2E013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9782153" y="1410675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2020</a:t>
            </a:r>
          </a:p>
        </p:txBody>
      </p:sp>
      <p:sp>
        <p:nvSpPr>
          <p:cNvPr id="54" name="OTLSHAPE_M_2aa715e2f87a4b03bf7e2dc18c7224c1_Title">
            <a:extLst>
              <a:ext uri="{FF2B5EF4-FFF2-40B4-BE49-F238E27FC236}">
                <a16:creationId xmlns:a16="http://schemas.microsoft.com/office/drawing/2014/main" id="{0AF3A7F1-5AA2-D35F-0280-0C53466ED753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0425840" y="697555"/>
            <a:ext cx="8255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Arial" panose="020B0604020202020204" pitchFamily="34" charset="0"/>
              </a:rPr>
              <a:t>The Eras tour</a:t>
            </a:r>
          </a:p>
        </p:txBody>
      </p:sp>
      <p:sp>
        <p:nvSpPr>
          <p:cNvPr id="55" name="OTLSHAPE_M_2aa715e2f87a4b03bf7e2dc18c7224c1_Date">
            <a:extLst>
              <a:ext uri="{FF2B5EF4-FFF2-40B4-BE49-F238E27FC236}">
                <a16:creationId xmlns:a16="http://schemas.microsoft.com/office/drawing/2014/main" id="{3E3EFAF7-A90F-BB64-8B63-2FCF2764BC56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0693895" y="843605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2023</a:t>
            </a:r>
          </a:p>
        </p:txBody>
      </p:sp>
      <p:sp>
        <p:nvSpPr>
          <p:cNvPr id="236" name="OTLSHAPE_M_5f0d2f4fb769479eb62a76691708affe_Title">
            <a:extLst>
              <a:ext uri="{FF2B5EF4-FFF2-40B4-BE49-F238E27FC236}">
                <a16:creationId xmlns:a16="http://schemas.microsoft.com/office/drawing/2014/main" id="{7A05C3E9-B7DC-C53D-2337-5D8B0363F26A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7086830" y="1251482"/>
            <a:ext cx="14732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000" b="1">
                <a:solidFill>
                  <a:schemeClr val="lt1"/>
                </a:solidFill>
                <a:latin typeface="Arial" panose="020B0604020202020204" pitchFamily="34" charset="0"/>
              </a:rPr>
              <a:t>Fastest selling single in digital history</a:t>
            </a:r>
            <a:endParaRPr lang="en-US" sz="1000" b="1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237" name="OTLSHAPE_M_5f0d2f4fb769479eb62a76691708affe_Date">
            <a:extLst>
              <a:ext uri="{FF2B5EF4-FFF2-40B4-BE49-F238E27FC236}">
                <a16:creationId xmlns:a16="http://schemas.microsoft.com/office/drawing/2014/main" id="{55680355-FE8F-C5CD-7D1E-46DC272C8BF5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7679455" y="1543582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2012</a:t>
            </a:r>
            <a:endParaRPr lang="en-US" sz="1000" spc="-12" dirty="0">
              <a:solidFill>
                <a:schemeClr val="accent3"/>
              </a:solidFill>
              <a:latin typeface="Arial" panose="020B0604020202020204" pitchFamily="34" charset="0"/>
            </a:endParaRPr>
          </a:p>
        </p:txBody>
      </p:sp>
      <p:sp>
        <p:nvSpPr>
          <p:cNvPr id="242" name="OTLSHAPE_M_0767eb6d967b496fad9cbff4e5e67f07_Title">
            <a:extLst>
              <a:ext uri="{FF2B5EF4-FFF2-40B4-BE49-F238E27FC236}">
                <a16:creationId xmlns:a16="http://schemas.microsoft.com/office/drawing/2014/main" id="{B73F4D98-3EA5-79E6-79C9-B71A137A90AA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0686814" y="1269202"/>
            <a:ext cx="6604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>
                <a:solidFill>
                  <a:schemeClr val="lt1"/>
                </a:solidFill>
                <a:latin typeface="Arial" panose="020B0604020202020204" pitchFamily="34" charset="0"/>
              </a:rPr>
              <a:t>Billionaire status</a:t>
            </a:r>
          </a:p>
        </p:txBody>
      </p:sp>
      <p:sp>
        <p:nvSpPr>
          <p:cNvPr id="243" name="OTLSHAPE_M_0767eb6d967b496fad9cbff4e5e67f07_Date">
            <a:extLst>
              <a:ext uri="{FF2B5EF4-FFF2-40B4-BE49-F238E27FC236}">
                <a16:creationId xmlns:a16="http://schemas.microsoft.com/office/drawing/2014/main" id="{15738C09-BA61-297E-4547-0B8A8EB2E536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0870159" y="1561302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2023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E7D3790-6ED6-DDF3-CFFC-DACBC1FE230B}"/>
              </a:ext>
            </a:extLst>
          </p:cNvPr>
          <p:cNvSpPr txBox="1"/>
          <p:nvPr/>
        </p:nvSpPr>
        <p:spPr>
          <a:xfrm>
            <a:off x="6676203" y="164495"/>
            <a:ext cx="4575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04DC2"/>
                </a:solidFill>
                <a:latin typeface="Arial Black" panose="020B0A04020102020204" pitchFamily="34" charset="0"/>
              </a:rPr>
              <a:t>Taylor Swift timeline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44BF53A6-4AB0-728B-F276-4EB9D5A3D3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1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22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8274" y="311949"/>
            <a:ext cx="1907109" cy="535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4756F8EB-6BDD-53D2-1773-87C232601622}"/>
              </a:ext>
            </a:extLst>
          </p:cNvPr>
          <p:cNvSpPr txBox="1"/>
          <p:nvPr/>
        </p:nvSpPr>
        <p:spPr>
          <a:xfrm>
            <a:off x="5726825" y="391652"/>
            <a:ext cx="21144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TIMELINE</a:t>
            </a:r>
            <a:endParaRPr lang="en-US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CC010395-63FB-D88A-DE1D-03816BC79359}"/>
              </a:ext>
            </a:extLst>
          </p:cNvPr>
          <p:cNvPicPr>
            <a:picLocks noChangeAspect="1"/>
          </p:cNvPicPr>
          <p:nvPr/>
        </p:nvPicPr>
        <p:blipFill>
          <a:blip r:embed="rId1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705580" y="5054839"/>
            <a:ext cx="2000250" cy="22685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340798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3ZTc3ZGRmOC0xNTEyLTRkYTYtODAxNy1kMDYyNzg0ZWFhNDciLCJJbmRleCI6MCwiR3JvdXBJZCI6bnVsbCwiVGl0bGUiOiLigJxUYXlsb3IgU3dpZnTigJ0iLCJEYXRlVGltZSI6IjIwMDYtMTAtMjZUMjM6NTk6MDAiLCJQZXJjZW50YWdlQ29tcGxldGUiOm51bGwsIk5vdGUiOm51bGwsIlN0eWxlIjp7IiRpZCI6IjYiLCJUaXRsZVBvc2l0aW9uIjoiQWJvdmUiLCJEYXRlUG9zaXRpb24iOiJCZWxvdyIsIlNoYXBlVHlwZSI6MTQsIlNoYXBlU2l6ZSI6MCwiU3BhY2luZyI6MywiU2hhcGVTdHlsZSI6eyIkaWQiOiI3IiwiTWFyZ2luIjp7IiRpZCI6IjgiLCJUb3AiOjAuMCwiTGVmdCI6MC4wLCJSaWdodCI6MC4wLCJCb3R0b20iOjAuMH0sIlBhZGRpbmciOnsiJGlkIjoiOSIsIlRvcCI6MC4wLCJMZWZ0IjowLjAsIlJpZ2h0IjowLjAsIkJvdHRvbSI6MC4wfSwiQmFja2dyb3VuZCI6eyIkaWQiOiIxMCIsIkNvbG9yIjp7IiRpZCI6IjExIiwiQSI6MjU1LCJSIjo2OCwiRyI6MTE0LCJCIjoxOTZ9fSwiSXNWaXNpYmxlIjp0cnVlLCJXaWR0aCI6MTIuMCwiSGVpZ2h0IjoxNC4wLCJCb3JkZXJTdHlsZSI6eyIkaWQiOiIxMiIsIkxpbmVDb2xvciI6eyIkaWQiOiIxMyIsIiR0eXBlIjoiTkxSRS5Db21tb24uRG9tLlNvbGlkQ29sb3JCcnVzaCwgTkxSRS5Db21tb24iLCJDb2xvciI6eyIkaWQiOiIxNCIsIkEiOjI1NSwiUiI6MjQyLCJHIjoxOTksIkIiOjE3NH19LCJMaW5lV2VpZ2h0IjoxLjMzMzMzMzM3LCJMaW5lVHlwZSI6MCwiUGFyZW50U3R5bGUiOm51bGx9LCJQYXJlbnRTdHlsZSI6bnVsbH0sIlRpdGxlU3R5bGUiOnsiJGlkIjoiMTUiLCJGb250U2V0dGluZ3MiOnsiJGlkIjoiMTYiLCJGb250U2l6ZSI6MTAsIkZvbnROYW1lIjoiQXJpYWwiLCJJc0JvbGQiOnRydWUsIklzSXRhbGljIjpmYWxzZSwiSXNVbmRlcmxpbmVkIjpmYWxzZSwiUGFyZW50U3R5bGUiOm51bGx9LCJBdXRvU2l6ZSI6MiwiRm9yZWdyb3VuZCI6eyIkaWQiOiIxNyIsIkNvbG9yIjp7IiRpZCI6IjE4IiwiQSI6MjU1LCJSIjoyNTUsIkciOjI1NSwiQiI6MjU1fX0sIk1heFdpZHRoIjo2Ny40NDI3NTY2NTI4MzIwMzEsIk1heEhlaWdodCI6IkluZmluaXR5IiwiU21hcnRGb3JlZ3JvdW5kSXNBY3RpdmUiOmZhbHNlLCJIb3Jpem9udGFsQWxpZ25tZW50IjoxLCJWZXJ0aWNhbEFsaWdubWVudCI6MCwiU21hcnRGb3JlZ3JvdW5kIjpudWxsLCJCYWNrZ3JvdW5kRmlsbFR5cGUiOjAsIk1hcmdpbiI6eyIkaWQiOiIxOSIsIlRvcCI6MC4wLCJMZWZ0IjowLjAsIlJpZ2h0IjowLjAsIkJvdHRvbSI6MC4wfSwiUGFkZGluZyI6eyIkaWQiOiIyMCIsIlRvcCI6MC4wLCJMZWZ0IjowLjAsIlJpZ2h0IjowLjAsIkJvdHRvbSI6MC4wfSwiQmFja2dyb3VuZCI6eyIkaWQiOiIyMSIsIkNvbG9yIjp7IiRpZCI6IjIyIiwiQSI6MCwiUiI6MjU1LCJHIjoyNTUsIkIiOjI1NX19LCJJc1Zpc2libGUiOnRydWUsIldpZHRoIjowLjAsIkhlaWdodCI6MC4wLCJCb3JkZXJTdHlsZSI6bnVsbCwiUGFyZW50U3R5bGUiOm51bGx9LCJEYXRlU3R5bGUiOnsiJGlkIjoiMjMiLCJGb250U2V0dGluZ3MiOnsiJGlkIjoiMjQiLCJGb250U2l6ZSI6MTAsIkZvbnROYW1lIjoiQXJpYWwiLCJJc0JvbGQiOmZhbHNlLCJJc0l0YWxpYyI6ZmFsc2UsIklzVW5kZXJsaW5lZCI6ZmFsc2UsIlBhcmVudFN0eWxlIjpudWxsfSwiQXV0b1NpemUiOjIsIkZvcmVncm91bmQiOnsiJGlkIjoiMjUiLCJDb2xvciI6eyIkaWQiOiIyNiIsIkEiOjI1NSwiUiI6MTY1LCJHIjoxNjUsIkIiOjE2NX19LCJNYXhXaWR0aCI6MjMuMCwiTWF4SGVpZ2h0IjoiSW5maW5pdHkiLCJTbWFydEZvcmVncm91bmRJc0FjdGl2ZSI6ZmFsc2UsIkhvcml6b250YWxBbGlnbm1lbnQiOjEsIlZlcnRpY2FsQWxpZ25tZW50IjowLCJTbWFydEZvcmVncm91bmQiOm51bGwsIkJhY2tncm91bmRGaWxsVHlwZSI6MCwiTWFyZ2luIjp7IiRpZCI6IjI3IiwiVG9wIjowLjAsIkxlZnQiOjAuMCwiUmlnaHQiOjAuMCwiQm90dG9tIjowLjB9LCJQYWRkaW5nIjp7IiRpZCI6IjI4IiwiVG9wIjowLjAsIkxlZnQiOjAuMCwiUmlnaHQiOjAuMCwiQm90dG9tIjowLjB9LCJCYWNrZ3JvdW5kIjp7IiRpZCI6IjI5IiwiQ29sb3IiOnsiJGlkIjoiMzAiLCJBIjowLCJSIjoyNTUsIkciOjI1NSwiQiI6MjU1fX0sIklzVmlzaWJsZSI6dHJ1ZSwiV2lkdGgiOjAuMCwiSGVpZ2h0IjowLjAsIkJvcmRlclN0eWxlIjpudWxsLCJQYXJlbnRTdHlsZSI6bnVsbH0sIkRhdGVGb3JtYXQiOnsiJGlkIjoiMz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yIiwiRGF0ZVBhcnRJc1Zpc2libGUiOnRydWUsIlRpbWVQYXJ0SXNWaXNpYmxlIjpmYWxzZX19LCJXZWVrTnVtYmVyaW5nIjp7IiRpZCI6IjMzIiwiRm9ybWF0IjowLCJJc1Zpc2libGUiOmZhbHNlLCJMYXN0S25vd25WaXNpYmlsaXR5U3RhdGUiOmZhbHNlfSwiSXNWaXNpYmxlIjp0cnVlLCJQYXJlbnRTdHlsZSI6bnVsbH0sIkh5cGVybGluayI6bnVsbCwiSW1wb3J0SWQiOiIifSx7IiRpZCI6IjM0IiwiSWQiOiJmY2IyOGRhMi05MzM4LTQyZDktOTZlZi01ZmFkODlhNzYzMGMiLCJJbmRleCI6MSwiR3JvdXBJZCI6bnVsbCwiVGl0bGUiOiLigJwxOTg54oCdIiwiRGF0ZVRpbWUiOiIyMDE0LTEwLTI3VDIzOjU5OjAwIiwiUGVyY2VudGFnZUNvbXBsZXRlIjpudWxsLCJOb3RlIjpudWxsLCJTdHlsZSI6eyIkaWQiOiIzNSIsIlRpdGxlUG9zaXRpb24iOiJBYm92ZSIsIkRhdGVQb3NpdGlvbiI6IkJlbG93IiwiU2hhcGVUeXBlIjoxNCwiU2hhcGVTaXplIjowLCJTcGFjaW5nIjozLCJTaGFwZVN0eWxlIjp7IiRpZCI6IjM2IiwiTWFyZ2luIjp7IiRyZWYiOiI4In0sIlBhZGRpbmciOnsiJHJlZiI6IjkifSwiQmFja2dyb3VuZCI6eyIkaWQiOiIzNyIsIkNvbG9yIjp7IiRpZCI6IjM4IiwiQSI6MjU1LCJSIjo2OCwiRyI6MTE0LCJCIjoxOTZ9fSwiSXNWaXNpYmxlIjp0cnVlLCJXaWR0aCI6MTIuMCwiSGVpZ2h0IjoxNC4wLCJCb3JkZXJTdHlsZSI6eyIkaWQiOiIzOSIsIkxpbmVDb2xvciI6eyIkaWQiOiI0MCIsIiR0eXBlIjoiTkxSRS5Db21tb24uRG9tLlNvbGlkQ29sb3JCcnVzaCwgTkxSRS5Db21tb24iLCJDb2xvciI6eyIkaWQiOiI0MSIsIkEiOjI1NSwiUiI6MjQyLCJHIjoxOTksIkIiOjE3NH19LCJMaW5lV2VpZ2h0IjoxLjMzMzMzMzM3LCJMaW5lVHlwZSI6MCwiUGFyZW50U3R5bGUiOm51bGx9LCJQYXJlbnRTdHlsZSI6bnVsbH0sIlRpdGxlU3R5bGUiOnsiJGlkIjoiNDIiLCJGb250U2V0dGluZ3MiOnsiJGlkIjoiNDMiLCJGb250U2l6ZSI6MTAsIkZvbnROYW1lIjoiQXJpYWwiLCJJc0JvbGQiOnRydWUsIklzSXRhbGljIjpmYWxzZSwiSXNVbmRlcmxpbmVkIjpmYWxzZSwiUGFyZW50U3R5bGUiOm51bGx9LCJBdXRvU2l6ZSI6MiwiRm9yZWdyb3VuZCI6eyIkaWQiOiI0NCIsIkNvbG9yIjp7IiRpZCI6IjQ1IiwiQSI6MjU1LCJSIjoyNTUsIkciOjI1NSwiQiI6MjU1fX0sIk1heFdpZHRoIjo1NC4yMzEyNzkwNjk3Njc2NDU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0NiIsIkNvbG9yIjp7IiRpZCI6IjQ3IiwiQSI6MCwiUiI6MjU1LCJHIjoyNTUsIkIiOjI1NX19LCJJc1Zpc2libGUiOnRydWUsIldpZHRoIjowLjAsIkhlaWdodCI6MC4wLCJCb3JkZXJTdHlsZSI6bnVsbCwiUGFyZW50U3R5bGUiOm51bGx9LCJEYXRlU3R5bGUiOnsiJGlkIjoiNDgiLCJGb250U2V0dGluZ3MiOnsiJGlkIjoiNDkiLCJGb250U2l6ZSI6MTAsIkZvbnROYW1lIjoiQXJpYWwiLCJJc0JvbGQiOmZhbHNlLCJJc0l0YWxpYyI6ZmFsc2UsIklzVW5kZXJsaW5lZCI6ZmFsc2UsIlBhcmVudFN0eWxlIjpudWxsfSwiQXV0b1NpemUiOjIsIkZvcmVncm91bmQiOnsiJGlkIjoiNTAiLCJDb2xvciI6eyIkaWQiOiI1MSIsIkEiOjI1NSwiUiI6MTY1LCJHIjoxNjUsIkIiOjE2NX19LCJNYXhXaWR0aCI6MjM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UyIiwiQ29sb3IiOnsiJGlkIjoiNTMiLCJBIjowLCJSIjoyNTUsIkciOjI1NSwiQiI6MjU1fX0sIklzVmlzaWJsZSI6dHJ1ZSwiV2lkdGgiOjAuMCwiSGVpZ2h0IjowLjAsIkJvcmRlclN0eWxlIjpudWxsLCJQYXJlbnRTdHlsZSI6bnVsbH0sIkRhdGVGb3JtYXQiOnsiJGlkIjoiNT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1IiwiRGF0ZVBhcnRJc1Zpc2libGUiOnRydWUsIlRpbWVQYXJ0SXNWaXNpYmxlIjpmYWxzZX19LCJXZWVrTnVtYmVyaW5nIjp7IiRpZCI6IjU2IiwiRm9ybWF0IjowLCJJc1Zpc2libGUiOmZhbHNlLCJMYXN0S25vd25WaXNpYmlsaXR5U3RhdGUiOmZhbHNlfSwiSXNWaXNpYmxlIjp0cnVlLCJQYXJlbnRTdHlsZSI6bnVsbH0sIkh5cGVybGluayI6bnVsbCwiSW1wb3J0SWQiOiIifSx7IiRpZCI6IjU3IiwiSWQiOiI5NzdmZDUzOC04OWJiLTQ1ODEtYmZlNi1lZWUxNGU3NTFlMjAiLCJJbmRleCI6MiwiR3JvdXBJZCI6bnVsbCwiVGl0bGUiOiLigJxMb3ZlcuKAnSIsIkRhdGVUaW1lIjoiMjAxOS0wOC0yM1QyMzo1OTowMCIsIlBlcmNlbnRhZ2VDb21wbGV0ZSI6bnVsbCwiTm90ZSI6bnVsbCwiU3R5bGUiOnsiJGlkIjoiNTgiLCJUaXRsZVBvc2l0aW9uIjoiQWJvdmUiLCJEYXRlUG9zaXRpb24iOiJCZWxvdyIsIlNoYXBlVHlwZSI6MTQsIlNoYXBlU2l6ZSI6MCwiU3BhY2luZyI6MywiU2hhcGVTdHlsZSI6eyIkaWQiOiI1OSIsIk1hcmdpbiI6eyIkcmVmIjoiOCJ9LCJQYWRkaW5nIjp7IiRyZWYiOiI5In0sIkJhY2tncm91bmQiOnsiJGlkIjoiNjAiLCJDb2xvciI6eyIkaWQiOiI2MSIsIkEiOjI1NSwiUiI6NjgsIkciOjExNCwiQiI6MTk2fX0sIklzVmlzaWJsZSI6dHJ1ZSwiV2lkdGgiOjEyLjAsIkhlaWdodCI6MTQuMCwiQm9yZGVyU3R5bGUiOnsiJGlkIjoiNjIiLCJMaW5lQ29sb3IiOnsiJGlkIjoiNjMiLCIkdHlwZSI6Ik5MUkUuQ29tbW9uLkRvbS5Tb2xpZENvbG9yQnJ1c2gsIE5MUkUuQ29tbW9uIiwiQ29sb3IiOnsiJGlkIjoiNjQiLCJBIjoyNTUsIlIiOjI0MiwiRyI6MTk5LCJCIjoxNzR9fSwiTGluZVdlaWdodCI6MS4zMzMzMzMzNywiTGluZVR5cGUiOjAsIlBhcmVudFN0eWxlIjpudWxsfSwiUGFyZW50U3R5bGUiOm51bGx9LCJUaXRsZVN0eWxlIjp7IiRpZCI6IjY1IiwiRm9udFNldHRpbmdzIjp7IiRpZCI6IjY2IiwiRm9udFNpemUiOjEwLCJGb250TmFtZSI6IkFyaWFsIiwiSXNCb2xkIjp0cnVlLCJJc0l0YWxpYyI6ZmFsc2UsIklzVW5kZXJsaW5lZCI6ZmFsc2UsIlBhcmVudFN0eWxlIjpudWxsfSwiQXV0b1NpemUiOjIsIkZvcmVncm91bmQiOnsiJGlkIjoiNjciLCJDb2xvciI6eyIkaWQiOiI2OCIsIkEiOjI1NSwiUiI6MjU1LCJHIjoyNTUsIkIiOjI1NX19LCJNYXhXaWR0aCI6MzguNDE5OTIxODc1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NjkiLCJDb2xvciI6eyIkaWQiOiI3MCIsIkEiOjAsIlIiOjI1NSwiRyI6MjU1LCJCIjoyNTV9fSwiSXNWaXNpYmxlIjp0cnVlLCJXaWR0aCI6MC4wLCJIZWlnaHQiOjAuMCwiQm9yZGVyU3R5bGUiOm51bGwsIlBhcmVudFN0eWxlIjpudWxsfSwiRGF0ZVN0eWxlIjp7IiRpZCI6IjcxIiwiRm9udFNldHRpbmdzIjp7IiRpZCI6IjcyIiwiRm9udFNpemUiOjEwLCJGb250TmFtZSI6IkFyaWFsIiwiSXNCb2xkIjpmYWxzZSwiSXNJdGFsaWMiOmZhbHNlLCJJc1VuZGVybGluZWQiOmZhbHNlLCJQYXJlbnRTdHlsZSI6bnVsbH0sIkF1dG9TaXplIjoyLCJGb3JlZ3JvdW5kIjp7IiRpZCI6IjczIiwiQ29sb3IiOnsiJGlkIjoiNzQiLCJBIjoyNTUsIlIiOjE2NSwiRyI6MTY1LCJCIjoxNjV9fSwiTWF4V2lkdGgiOjIz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3NSIsIkNvbG9yIjp7IiRpZCI6Ijc2IiwiQSI6MCwiUiI6MjU1LCJHIjoyNTUsIkIiOjI1NX19LCJJc1Zpc2libGUiOnRydWUsIldpZHRoIjowLjAsIkhlaWdodCI6MC4wLCJCb3JkZXJTdHlsZSI6bnVsbCwiUGFyZW50U3R5bGUiOm51bGx9LCJEYXRlRm9ybWF0Ijp7IiRpZCI6Ijc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OCIsIkRhdGVQYXJ0SXNWaXNpYmxlIjp0cnVlLCJUaW1lUGFydElzVmlzaWJsZSI6ZmFsc2V9fSwiV2Vla051bWJlcmluZyI6eyIkaWQiOiI3OSIsIkZvcm1hdCI6MCwiSXNWaXNpYmxlIjpmYWxzZSwiTGFzdEtub3duVmlzaWJpbGl0eVN0YXRlIjpmYWxzZX0sIklzVmlzaWJsZSI6dHJ1ZSwiUGFyZW50U3R5bGUiOm51bGx9LCJIeXBlcmxpbmsiOm51bGwsIkltcG9ydElkIjoiIn0seyIkaWQiOiI4MCIsIklkIjoiZDM5ZWY4OTUtOWFhZC00NmVlLTgzNmYtOTljMTljMTI3MDgyIiwiSW5kZXgiOjMsIkdyb3VwSWQiOm51bGwsIlRpdGxlIjoi4oCcTWlkbmlnaHRz4oCdIiwiRGF0ZVRpbWUiOiIyMDIyLTEwLTIxVDIzOjU5OjAwIiwiUGVyY2VudGFnZUNvbXBsZXRlIjpudWxsLCJOb3RlIjpudWxsLCJTdHlsZSI6eyIkaWQiOiI4MSIsIlRpdGxlUG9zaXRpb24iOiJBYm92ZSIsIkRhdGVQb3NpdGlvbiI6IkJlbG93IiwiU2hhcGVUeXBlIjoxNCwiU2hhcGVTaXplIjowLCJTcGFjaW5nIjozLCJTaGFwZVN0eWxlIjp7IiRpZCI6IjgyIiwiTWFyZ2luIjp7IiRyZWYiOiI4In0sIlBhZGRpbmciOnsiJHJlZiI6IjkifSwiQmFja2dyb3VuZCI6eyIkaWQiOiI4MyIsIkNvbG9yIjp7IiRpZCI6Ijg0IiwiQSI6MjU1LCJSIjo2OCwiRyI6MTE0LCJCIjoxOTZ9fSwiSXNWaXNpYmxlIjp0cnVlLCJXaWR0aCI6MTIuMCwiSGVpZ2h0IjoxNC4wLCJCb3JkZXJTdHlsZSI6eyIkaWQiOiI4NSIsIkxpbmVDb2xvciI6eyIkaWQiOiI4NiIsIiR0eXBlIjoiTkxSRS5Db21tb24uRG9tLlNvbGlkQ29sb3JCcnVzaCwgTkxSRS5Db21tb24iLCJDb2xvciI6eyIkaWQiOiI4NyIsIkEiOjI1NSwiUiI6MjQyLCJHIjoxOTksIkIiOjE3NH19LCJMaW5lV2VpZ2h0IjoxLjMzMzMzMzM3LCJMaW5lVHlwZSI6MCwiUGFyZW50U3R5bGUiOm51bGx9LCJQYXJlbnRTdHlsZSI6bnVsbH0sIlRpdGxlU3R5bGUiOnsiJGlkIjoiODgiLCJGb250U2V0dGluZ3MiOnsiJGlkIjoiODkiLCJGb250U2l6ZSI6MTAsIkZvbnROYW1lIjoiQXJpYWwiLCJJc0JvbGQiOnRydWUsIklzSXRhbGljIjpmYWxzZSwiSXNVbmRlcmxpbmVkIjpmYWxzZSwiUGFyZW50U3R5bGUiOm51bGx9LCJBdXRvU2l6ZSI6MiwiRm9yZWdyb3VuZCI6eyIkaWQiOiI5MCIsIkNvbG9yIjp7IiRpZCI6IjkxIiwiQSI6MjU1LCJSIjoyNTUsIkciOjI1NSwiQiI6MjU1fX0sIk1heFdpZHRoIjo2MS4zMjQ4ODI1MDczMjQyMTk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5MiIsIkNvbG9yIjp7IiRpZCI6IjkzIiwiQSI6MCwiUiI6MjU1LCJHIjoyNTUsIkIiOjI1NX19LCJJc1Zpc2libGUiOnRydWUsIldpZHRoIjowLjAsIkhlaWdodCI6MC4wLCJCb3JkZXJTdHlsZSI6bnVsbCwiUGFyZW50U3R5bGUiOm51bGx9LCJEYXRlU3R5bGUiOnsiJGlkIjoiOTQiLCJGb250U2V0dGluZ3MiOnsiJGlkIjoiOTUiLCJGb250U2l6ZSI6MTAsIkZvbnROYW1lIjoiQXJpYWwiLCJJc0JvbGQiOmZhbHNlLCJJc0l0YWxpYyI6ZmFsc2UsIklzVW5kZXJsaW5lZCI6ZmFsc2UsIlBhcmVudFN0eWxlIjpudWxsfSwiQXV0b1NpemUiOjIsIkZvcmVncm91bmQiOnsiJGlkIjoiOTYiLCJDb2xvciI6eyIkaWQiOiI5NyIsIkEiOjI1NSwiUiI6MTY1LCJHIjoxNjUsIkIiOjE2NX19LCJNYXhXaWR0aCI6MjM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k4IiwiQ29sb3IiOnsiJGlkIjoiOTkiLCJBIjowLCJSIjoyNTUsIkciOjI1NSwiQiI6MjU1fX0sIklzVmlzaWJsZSI6dHJ1ZSwiV2lkdGgiOjAuMCwiSGVpZ2h0IjowLjAsIkJvcmRlclN0eWxlIjpudWxsLCJQYXJlbnRTdHlsZSI6bnVsbH0sIkRhdGVGb3JtYXQiOnsiJGlkIjoiMTA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DEiLCJEYXRlUGFydElzVmlzaWJsZSI6dHJ1ZSwiVGltZVBhcnRJc1Zpc2libGUiOmZhbHNlfX0sIldlZWtOdW1iZXJpbmciOnsiJGlkIjoiMTAyIiwiRm9ybWF0IjowLCJJc1Zpc2libGUiOmZhbHNlLCJMYXN0S25vd25WaXNpYmlsaXR5U3RhdGUiOmZhbHNlfSwiSXNWaXNpYmxlIjp0cnVlLCJQYXJlbnRTdHlsZSI6bnVsbH0sIkh5cGVybGluayI6bnVsbCwiSW1wb3J0SWQiOiIifV0sIklkIjoiMTEwOTY4NWYtNDc4My00ZDI3LWJjNjYtNTc5MDJkZTY2MGJkIiwiSXNTaW5nbGVJdGVtUm93IjpmYWxzZX0seyIkaWQiOiIxMDMiLCJfdGFza3MiOltdLCJfbWlsZXN0b25lcyI6W3siJGlkIjoiMTA0IiwiSWQiOiJmNTc4NGMxYi03ZTQzLTQ2NDEtODg3Yi0yMGY0MDk5YjRhYmEiLCJJbmRleCI6NCwiR3JvdXBJZCI6bnVsbCwiVGl0bGUiOiLigJxGZWFybGVzc+KAnSAiLCJEYXRlVGltZSI6IjIwMDgtMTEtMTFUMjM6NTk6MDAiLCJQZXJjZW50YWdlQ29tcGxldGUiOm51bGwsIk5vdGUiOm51bGwsIlN0eWxlIjp7IiRpZCI6IjEwNSIsIlRpdGxlUG9zaXRpb24iOiJBYm92ZSIsIkRhdGVQb3NpdGlvbiI6IkJlbG93IiwiU2hhcGVUeXBlIjoxNCwiU2hhcGVTaXplIjowLCJTcGFjaW5nIjozLCJTaGFwZVN0eWxlIjp7IiRpZCI6IjEwNiIsIk1hcmdpbiI6eyIkcmVmIjoiOCJ9LCJQYWRkaW5nIjp7IiRyZWYiOiI5In0sIkJhY2tncm91bmQiOnsiJGlkIjoiMTA3IiwiQ29sb3IiOnsiJGlkIjoiMTA4IiwiQSI6MjU1LCJSIjo2OCwiRyI6MTE0LCJCIjoxOTZ9fSwiSXNWaXNpYmxlIjp0cnVlLCJXaWR0aCI6MTIuMCwiSGVpZ2h0IjoxNC4wLCJCb3JkZXJTdHlsZSI6eyIkaWQiOiIxMDkiLCJMaW5lQ29sb3IiOnsiJGlkIjoiMTEwIiwiJHR5cGUiOiJOTFJFLkNvbW1vbi5Eb20uU29saWRDb2xvckJydXNoLCBOTFJFLkNvbW1vbiIsIkNvbG9yIjp7IiRpZCI6IjExMSIsIkEiOjI1NSwiUiI6MjQyLCJHIjoxOTksIkIiOjE3NH19LCJMaW5lV2VpZ2h0IjoxLjMzMzMzMzM3LCJMaW5lVHlwZSI6MCwiUGFyZW50U3R5bGUiOm51bGx9LCJQYXJlbnRTdHlsZSI6bnVsbH0sIlRpdGxlU3R5bGUiOnsiJGlkIjoiMTEyIiwiRm9udFNldHRpbmdzIjp7IiRpZCI6IjExMyIsIkZvbnRTaXplIjoxMCwiRm9udE5hbWUiOiJBcmlhbCIsIklzQm9sZCI6dHJ1ZSwiSXNJdGFsaWMiOmZhbHNlLCJJc1VuZGVybGluZWQiOmZhbHNlLCJQYXJlbnRTdHlsZSI6bnVsbH0sIkF1dG9TaXplIjoyLCJGb3JlZ3JvdW5kIjp7IiRpZCI6IjExNCIsIkNvbG9yIjp7IiRpZCI6IjExNSIsIkEiOjI1NSwiUiI6MjU1LCJHIjoyNTUsIkIiOjI1NX19LCJNYXhXaWR0aCI6ODMuODQwOTQyMzgyODEyNS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ExNiIsIkNvbG9yIjp7IiRpZCI6IjExNyIsIkEiOjAsIlIiOjI1NSwiRyI6MjU1LCJCIjoyNTV9fSwiSXNWaXNpYmxlIjp0cnVlLCJXaWR0aCI6MC4wLCJIZWlnaHQiOjAuMCwiQm9yZGVyU3R5bGUiOm51bGwsIlBhcmVudFN0eWxlIjpudWxsfSwiRGF0ZVN0eWxlIjp7IiRpZCI6IjExOCIsIkZvbnRTZXR0aW5ncyI6eyIkaWQiOiIxMTkiLCJGb250U2l6ZSI6MTAsIkZvbnROYW1lIjoiQXJpYWwiLCJJc0JvbGQiOmZhbHNlLCJJc0l0YWxpYyI6ZmFsc2UsIklzVW5kZXJsaW5lZCI6ZmFsc2UsIlBhcmVudFN0eWxlIjpudWxsfSwiQXV0b1NpemUiOjIsIkZvcmVncm91bmQiOnsiJGlkIjoiMTIwIiwiQ29sb3IiOnsiJGlkIjoiMTIxIiwiQSI6MjU1LCJSIjoxNjUsIkciOjE2NSwiQiI6MTY1fX0sIk1heFdpZHRoIjoyMy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MTIyIiwiQ29sb3IiOnsiJGlkIjoiMTIzIiwiQSI6MCwiUiI6MjU1LCJHIjoyNTUsIkIiOjI1NX19LCJJc1Zpc2libGUiOnRydWUsIldpZHRoIjowLjAsIkhlaWdodCI6MC4wLCJCb3JkZXJTdHlsZSI6bnVsbCwiUGFyZW50U3R5bGUiOm51bGx9LCJEYXRlRm9ybWF0Ijp7IiRpZCI6IjEy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I1IiwiRGF0ZVBhcnRJc1Zpc2libGUiOnRydWUsIlRpbWVQYXJ0SXNWaXNpYmxlIjpmYWxzZX19LCJXZWVrTnVtYmVyaW5nIjp7IiRpZCI6IjEyNiIsIkZvcm1hdCI6MCwiSXNWaXNpYmxlIjpmYWxzZSwiTGFzdEtub3duVmlzaWJpbGl0eVN0YXRlIjpmYWxzZX0sIklzVmlzaWJsZSI6dHJ1ZSwiUGFyZW50U3R5bGUiOm51bGx9LCJIeXBlcmxpbmsiOm51bGwsIkltcG9ydElkIjoiIn0seyIkaWQiOiIxMjciLCJJZCI6IjY4ZTA5YWFkLWIwZjQtNDk0MS04ZDE3LWExZTk4OTEwNjIyNSIsIkluZGV4Ijo1LCJHcm91cElkIjpudWxsLCJUaXRsZSI6IuKAnFJlcHV0YXRpb27igJ0gIiwiRGF0ZVRpbWUiOiIyMDE3LTExLTEwVDIzOjU5OjAwIiwiUGVyY2VudGFnZUNvbXBsZXRlIjpudWxsLCJOb3RlIjpudWxsLCJTdHlsZSI6eyIkaWQiOiIxMjgiLCJUaXRsZVBvc2l0aW9uIjoiQWJvdmUiLCJEYXRlUG9zaXRpb24iOiJCZWxvdyIsIlNoYXBlVHlwZSI6MTQsIlNoYXBlU2l6ZSI6MCwiU3BhY2luZyI6MywiU2hhcGVTdHlsZSI6eyIkaWQiOiIxMjkiLCJNYXJnaW4iOnsiJHJlZiI6IjgifSwiUGFkZGluZyI6eyIkcmVmIjoiOSJ9LCJCYWNrZ3JvdW5kIjp7IiRpZCI6IjEzMCIsIkNvbG9yIjp7IiRpZCI6IjEzMSIsIkEiOjI1NSwiUiI6NjgsIkciOjExNCwiQiI6MTk2fX0sIklzVmlzaWJsZSI6dHJ1ZSwiV2lkdGgiOjEyLjAsIkhlaWdodCI6MTQuMCwiQm9yZGVyU3R5bGUiOnsiJGlkIjoiMTMyIiwiTGluZUNvbG9yIjp7IiRpZCI6IjEzMyIsIiR0eXBlIjoiTkxSRS5Db21tb24uRG9tLlNvbGlkQ29sb3JCcnVzaCwgTkxSRS5Db21tb24iLCJDb2xvciI6eyIkaWQiOiIxMzQiLCJBIjoyNTUsIlIiOjI0MiwiRyI6MTk5LCJCIjoxNzR9fSwiTGluZVdlaWdodCI6MS4zMzMzMzMzNywiTGluZVR5cGUiOjAsIlBhcmVudFN0eWxlIjpudWxsfSwiUGFyZW50U3R5bGUiOm51bGx9LCJUaXRsZVN0eWxlIjp7IiRpZCI6IjEzNSIsIkZvbnRTZXR0aW5ncyI6eyIkaWQiOiIxMzYiLCJGb250U2l6ZSI6MTAsIkZvbnROYW1lIjoiQXJpYWwiLCJJc0JvbGQiOnRydWUsIklzSXRhbGljIjpmYWxzZSwiSXNVbmRlcmxpbmVkIjpmYWxzZSwiUGFyZW50U3R5bGUiOm51bGx9LCJBdXRvU2l6ZSI6MiwiRm9yZWdyb3VuZCI6eyIkaWQiOiIxMzciLCJDb2xvciI6eyIkaWQiOiIxMzgiLCJBIjoyNTUsIlIiOjI1NSwiRyI6MjU1LCJCIjoyNTV9fSwiTWF4V2lkdGgiOjYzLjA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xMzkiLCJDb2xvciI6eyIkaWQiOiIxNDAiLCJBIjowLCJSIjoyNTUsIkciOjI1NSwiQiI6MjU1fX0sIklzVmlzaWJsZSI6dHJ1ZSwiV2lkdGgiOjAuMCwiSGVpZ2h0IjowLjAsIkJvcmRlclN0eWxlIjpudWxsLCJQYXJlbnRTdHlsZSI6bnVsbH0sIkRhdGVTdHlsZSI6eyIkaWQiOiIxNDEiLCJGb250U2V0dGluZ3MiOnsiJGlkIjoiMTQyIiwiRm9udFNpemUiOjEwLCJGb250TmFtZSI6IkFyaWFsIiwiSXNCb2xkIjpmYWxzZSwiSXNJdGFsaWMiOmZhbHNlLCJJc1VuZGVybGluZWQiOmZhbHNlLCJQYXJlbnRTdHlsZSI6bnVsbH0sIkF1dG9TaXplIjoyLCJGb3JlZ3JvdW5kIjp7IiRpZCI6IjE0MyIsIkNvbG9yIjp7IiRpZCI6IjE0NCIsIkEiOjI1NSwiUiI6MTY1LCJHIjoxNjUsIkIiOjE2NX19LCJNYXhXaWR0aCI6MjM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E0NSIsIkNvbG9yIjp7IiRpZCI6IjE0NiIsIkEiOjAsIlIiOjI1NSwiRyI6MjU1LCJCIjoyNTV9fSwiSXNWaXNpYmxlIjp0cnVlLCJXaWR0aCI6MC4wLCJIZWlnaHQiOjAuMCwiQm9yZGVyU3R5bGUiOm51bGwsIlBhcmVudFN0eWxlIjpudWxsfSwiRGF0ZUZvcm1hdCI6eyIkaWQiOiIxND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0OCIsIkRhdGVQYXJ0SXNWaXNpYmxlIjp0cnVlLCJUaW1lUGFydElzVmlzaWJsZSI6ZmFsc2V9fSwiV2Vla051bWJlcmluZyI6eyIkaWQiOiIxNDkiLCJGb3JtYXQiOjAsIklzVmlzaWJsZSI6ZmFsc2UsIkxhc3RLbm93blZpc2liaWxpdHlTdGF0ZSI6ZmFsc2V9LCJJc1Zpc2libGUiOnRydWUsIlBhcmVudFN0eWxlIjpudWxsfSwiSHlwZXJsaW5rIjpudWxsLCJJbXBvcnRJZCI6IiJ9LHsiJGlkIjoiMTUwIiwiSWQiOiJiNTgzZDhjNS1hZWMyLTRlNTUtYjcwYi1hNTJjMDk5YjY2ZWMiLCJJbmRleCI6NiwiR3JvdXBJZCI6bnVsbCwiVGl0bGUiOiLigJxSZWTigJ0iLCJEYXRlVGltZSI6IjIwMTItMTAtMjJUMjM6NTk6MDAiLCJQZXJjZW50YWdlQ29tcGxldGUiOm51bGwsIk5vdGUiOm51bGwsIlN0eWxlIjp7IiRpZCI6IjE1MSIsIlRpdGxlUG9zaXRpb24iOiJBYm92ZSIsIkRhdGVQb3NpdGlvbiI6IkJlbG93IiwiU2hhcGVUeXBlIjoxNCwiU2hhcGVTaXplIjowLCJTcGFjaW5nIjozLCJTaGFwZVN0eWxlIjp7IiRpZCI6IjE1MiIsIk1hcmdpbiI6eyIkcmVmIjoiOCJ9LCJQYWRkaW5nIjp7IiRyZWYiOiI5In0sIkJhY2tncm91bmQiOnsiJGlkIjoiMTUzIiwiQ29sb3IiOnsiJGlkIjoiMTU0IiwiQSI6MjU1LCJSIjo2OCwiRyI6MTE0LCJCIjoxOTZ9fSwiSXNWaXNpYmxlIjp0cnVlLCJXaWR0aCI6MTIuMCwiSGVpZ2h0IjoxNC4wLCJCb3JkZXJTdHlsZSI6eyIkaWQiOiIxNTUiLCJMaW5lQ29sb3IiOnsiJGlkIjoiMTU2IiwiJHR5cGUiOiJOTFJFLkNvbW1vbi5Eb20uU29saWRDb2xvckJydXNoLCBOTFJFLkNvbW1vbiIsIkNvbG9yIjp7IiRpZCI6IjE1NyIsIkEiOjI1NSwiUiI6MjQyLCJHIjoxOTksIkIiOjE3NH19LCJMaW5lV2VpZ2h0IjoxLjMzMzMzMzM3LCJMaW5lVHlwZSI6MCwiUGFyZW50U3R5bGUiOm51bGx9LCJQYXJlbnRTdHlsZSI6bnVsbH0sIlRpdGxlU3R5bGUiOnsiJGlkIjoiMTU4IiwiRm9udFNldHRpbmdzIjp7IiRpZCI6IjE1OSIsIkZvbnRTaXplIjoxMCwiRm9udE5hbWUiOiJBcmlhbCIsIklzQm9sZCI6dHJ1ZSwiSXNJdGFsaWMiOmZhbHNlLCJJc1VuZGVybGluZWQiOmZhbHNlLCJQYXJlbnRTdHlsZSI6bnVsbH0sIkF1dG9TaXplIjoyLCJGb3JlZ3JvdW5kIjp7IiRpZCI6IjE2MCIsIkNvbG9yIjp7IiRpZCI6IjE2MSIsIkEiOjI1NSwiUiI6MjU1LCJHIjoyNTUsIkIiOjI1NX19LCJNYXhXaWR0aCI6NDIuMzg2OTI4NTU4MzQ5NjA5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MTYyIiwiQ29sb3IiOnsiJGlkIjoiMTYzIiwiQSI6MCwiUiI6MjU1LCJHIjoyNTUsIkIiOjI1NX19LCJJc1Zpc2libGUiOnRydWUsIldpZHRoIjowLjAsIkhlaWdodCI6MC4wLCJCb3JkZXJTdHlsZSI6bnVsbCwiUGFyZW50U3R5bGUiOm51bGx9LCJEYXRlU3R5bGUiOnsiJGlkIjoiMTY0IiwiRm9udFNldHRpbmdzIjp7IiRpZCI6IjE2NSIsIkZvbnRTaXplIjoxMCwiRm9udE5hbWUiOiJBcmlhbCIsIklzQm9sZCI6ZmFsc2UsIklzSXRhbGljIjpmYWxzZSwiSXNVbmRlcmxpbmVkIjpmYWxzZSwiUGFyZW50U3R5bGUiOm51bGx9LCJBdXRvU2l6ZSI6MiwiRm9yZWdyb3VuZCI6eyIkaWQiOiIxNjYiLCJDb2xvciI6eyIkaWQiOiIxNjciLCJBIjoyNTUsIlIiOjE2NSwiRyI6MTY1LCJCIjoxNjV9fSwiTWF4V2lkdGgiOjIz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xNjgiLCJDb2xvciI6eyIkaWQiOiIxNjkiLCJBIjowLCJSIjoyNTUsIkciOjI1NSwiQiI6MjU1fX0sIklzVmlzaWJsZSI6dHJ1ZSwiV2lkdGgiOjAuMCwiSGVpZ2h0IjowLjAsIkJvcmRlclN0eWxlIjpudWxsLCJQYXJlbnRTdHlsZSI6bnVsbH0sIkRhdGVGb3JtYXQiOnsiJGlkIjoiMTc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NzEiLCJEYXRlUGFydElzVmlzaWJsZSI6dHJ1ZSwiVGltZVBhcnRJc1Zpc2libGUiOmZhbHNlfX0sIldlZWtOdW1iZXJpbmciOnsiJGlkIjoiMTcyIiwiRm9ybWF0IjowLCJJc1Zpc2libGUiOmZhbHNlLCJMYXN0S25vd25WaXNpYmlsaXR5U3RhdGUiOmZhbHNlfSwiSXNWaXNpYmxlIjp0cnVlLCJQYXJlbnRTdHlsZSI6bnVsbH0sIkh5cGVybGluayI6bnVsbCwiSW1wb3J0SWQiOiIifSx7IiRpZCI6IjE3MyIsIklkIjoiODc4OTRlOTktZDA4Yy00NDViLWFkNTktZWMxZDE2Mjk5ZDAyIiwiSW5kZXgiOjcsIkdyb3VwSWQiOm51bGwsIlRpdGxlIjoi4oCcRm9sa2xvcmXigJ0iLCJEYXRlVGltZSI6IjIwMjAtMDctMjRUMjM6NTk6MDAiLCJQZXJjZW50YWdlQ29tcGxldGUiOm51bGwsIk5vdGUiOm51bGwsIlN0eWxlIjp7IiRpZCI6IjE3NCIsIlRpdGxlUG9zaXRpb24iOiJBYm92ZSIsIkRhdGVQb3NpdGlvbiI6IkJlbG93IiwiU2hhcGVUeXBlIjoxNCwiU2hhcGVTaXplIjowLCJTcGFjaW5nIjozLCJTaGFwZVN0eWxlIjp7IiRpZCI6IjE3NSIsIk1hcmdpbiI6eyIkcmVmIjoiOCJ9LCJQYWRkaW5nIjp7IiRyZWYiOiI5In0sIkJhY2tncm91bmQiOnsiJGlkIjoiMTc2IiwiQ29sb3IiOnsiJGlkIjoiMTc3IiwiQSI6MjU1LCJSIjo2OCwiRyI6MTE0LCJCIjoxOTZ9fSwiSXNWaXNpYmxlIjp0cnVlLCJXaWR0aCI6MTIuMCwiSGVpZ2h0IjoxNC4wLCJCb3JkZXJTdHlsZSI6eyIkaWQiOiIxNzgiLCJMaW5lQ29sb3IiOnsiJGlkIjoiMTc5IiwiJHR5cGUiOiJOTFJFLkNvbW1vbi5Eb20uU29saWRDb2xvckJydXNoLCBOTFJFLkNvbW1vbiIsIkNvbG9yIjp7IiRpZCI6IjE4MCIsIkEiOjI1NSwiUiI6MjQyLCJHIjoxOTksIkIiOjE3NH19LCJMaW5lV2VpZ2h0IjoxLjMzMzMzMzM3LCJMaW5lVHlwZSI6MCwiUGFyZW50U3R5bGUiOm51bGx9LCJQYXJlbnRTdHlsZSI6bnVsbH0sIlRpdGxlU3R5bGUiOnsiJGlkIjoiMTgxIiwiRm9udFNldHRpbmdzIjp7IiRpZCI6IjE4MiIsIkZvbnRTaXplIjoxMCwiRm9udE5hbWUiOiJBcmlhbCIsIklzQm9sZCI6dHJ1ZSwiSXNJdGFsaWMiOmZhbHNlLCJJc1VuZGVybGluZWQiOmZhbHNlLCJQYXJlbnRTdHlsZSI6bnVsbH0sIkF1dG9TaXplIjoyLCJGb3JlZ3JvdW5kIjp7IiRpZCI6IjE4MyIsIkNvbG9yIjp7IiRpZCI6IjE4NCIsIkEiOjI1NSwiUiI6MjU1LCJHIjoyNTUsIkIiOjI1NX19LCJNYXhXaWR0aCI6NjUuMjEzOTM1ODUyMDUwNzgx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MTg1IiwiQ29sb3IiOnsiJGlkIjoiMTg2IiwiQSI6MCwiUiI6MjU1LCJHIjoyNTUsIkIiOjI1NX19LCJJc1Zpc2libGUiOnRydWUsIldpZHRoIjowLjAsIkhlaWdodCI6MC4wLCJCb3JkZXJTdHlsZSI6bnVsbCwiUGFyZW50U3R5bGUiOm51bGx9LCJEYXRlU3R5bGUiOnsiJGlkIjoiMTg3IiwiRm9udFNldHRpbmdzIjp7IiRpZCI6IjE4OCIsIkZvbnRTaXplIjoxMCwiRm9udE5hbWUiOiJBcmlhbCIsIklzQm9sZCI6ZmFsc2UsIklzSXRhbGljIjpmYWxzZSwiSXNVbmRlcmxpbmVkIjpmYWxzZSwiUGFyZW50U3R5bGUiOm51bGx9LCJBdXRvU2l6ZSI6MiwiRm9yZWdyb3VuZCI6eyIkaWQiOiIxODkiLCJDb2xvciI6eyIkaWQiOiIxOTAiLCJBIjoyNTUsIlIiOjE2NSwiRyI6MTY1LCJCIjoxNjV9fSwiTWF4V2lkdGgiOjIz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xOTEiLCJDb2xvciI6eyIkaWQiOiIxOTIiLCJBIjowLCJSIjoyNTUsIkciOjI1NSwiQiI6MjU1fX0sIklzVmlzaWJsZSI6dHJ1ZSwiV2lkdGgiOjAuMCwiSGVpZ2h0IjowLjAsIkJvcmRlclN0eWxlIjpudWxsLCJQYXJlbnRTdHlsZSI6bnVsbH0sIkRhdGVGb3JtYXQiOnsiJGlkIjoiMTk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OTQiLCJEYXRlUGFydElzVmlzaWJsZSI6dHJ1ZSwiVGltZVBhcnRJc1Zpc2libGUiOmZhbHNlfX0sIldlZWtOdW1iZXJpbmciOnsiJGlkIjoiMTk1IiwiRm9ybWF0IjowLCJJc1Zpc2libGUiOmZhbHNlLCJMYXN0S25vd25WaXNpYmlsaXR5U3RhdGUiOmZhbHNlfSwiSXNWaXNpYmxlIjp0cnVlLCJQYXJlbnRTdHlsZSI6bnVsbH0sIkh5cGVybGluayI6bnVsbCwiSW1wb3J0SWQiOiIifV0sIklkIjoiYmQyNjE1YjItOTdmNi00OTE3LTljZGUtYjIxNjRiNWQ4ZDBhIiwiSXNTaW5nbGVJdGVtUm93IjpmYWxzZX0seyIkaWQiOiIxOTYiLCJfdGFza3MiOltdLCJfbWlsZXN0b25lcyI6W3siJGlkIjoiMTk3IiwiSWQiOiIyMTcyOTBjZC1iMmE1LTQ3MTctOWNkYy1iY2U1YjA2MmQ4NWMiLCJJbmRleCI6OCwiR3JvdXBJZCI6bnVsbCwiVGl0bGUiOiLigJxTcGVhayBOb3figJ0gIiwiRGF0ZVRpbWUiOiIyMDEwLTEwLTI1VDIzOjU5OjAwIiwiUGVyY2VudGFnZUNvbXBsZXRlIjpudWxsLCJOb3RlIjpudWxsLCJTdHlsZSI6eyIkaWQiOiIxOTgiLCJUaXRsZVBvc2l0aW9uIjoiQWJvdmUiLCJEYXRlUG9zaXRpb24iOiJCZWxvdyIsIlNoYXBlVHlwZSI6MTQsIlNoYXBlU2l6ZSI6MCwiU3BhY2luZyI6MywiU2hhcGVTdHlsZSI6eyIkaWQiOiIxOTkiLCJNYXJnaW4iOnsiJHJlZiI6IjgifSwiUGFkZGluZyI6eyIkcmVmIjoiOSJ9LCJCYWNrZ3JvdW5kIjp7IiRpZCI6IjIwMCIsIkNvbG9yIjp7IiRpZCI6IjIwMSIsIkEiOjI1NSwiUiI6NjgsIkciOjExNCwiQiI6MTk2fX0sIklzVmlzaWJsZSI6dHJ1ZSwiV2lkdGgiOjEyLjAsIkhlaWdodCI6MTQuMCwiQm9yZGVyU3R5bGUiOnsiJGlkIjoiMjAyIiwiTGluZUNvbG9yIjp7IiRpZCI6IjIwMyIsIiR0eXBlIjoiTkxSRS5Db21tb24uRG9tLlNvbGlkQ29sb3JCcnVzaCwgTkxSRS5Db21tb24iLCJDb2xvciI6eyIkaWQiOiIyMDQiLCJBIjoyNTUsIlIiOjI0MiwiRyI6MTk5LCJCIjoxNzR9fSwiTGluZVdlaWdodCI6MS4zMzMzMzMzNywiTGluZVR5cGUiOjAsIlBhcmVudFN0eWxlIjpudWxsfSwiUGFyZW50U3R5bGUiOm51bGx9LCJUaXRsZVN0eWxlIjp7IiRpZCI6IjIwNSIsIkZvbnRTZXR0aW5ncyI6eyIkaWQiOiIyMDYiLCJGb250U2l6ZSI6MTAsIkZvbnROYW1lIjoiQXJpYWwiLCJJc0JvbGQiOnRydWUsIklzSXRhbGljIjpmYWxzZSwiSXNVbmRlcmxpbmVkIjpmYWxzZSwiUGFyZW50U3R5bGUiOm51bGx9LCJBdXRvU2l6ZSI6MiwiRm9yZWdyb3VuZCI6eyIkaWQiOiIyMDciLCJDb2xvciI6eyIkaWQiOiIyMDgiLCJBIjoyNTUsIlIiOjI1NSwiRyI6MjU1LCJCIjoyNTV9fSwiTWF4V2lkdGgiOjY0LjA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yMDkiLCJDb2xvciI6eyIkaWQiOiIyMTAiLCJBIjowLCJSIjoyNTUsIkciOjI1NSwiQiI6MjU1fX0sIklzVmlzaWJsZSI6dHJ1ZSwiV2lkdGgiOjAuMCwiSGVpZ2h0IjowLjAsIkJvcmRlclN0eWxlIjpudWxsLCJQYXJlbnRTdHlsZSI6bnVsbH0sIkRhdGVTdHlsZSI6eyIkaWQiOiIyMTEiLCJGb250U2V0dGluZ3MiOnsiJGlkIjoiMjEyIiwiRm9udFNpemUiOjEwLCJGb250TmFtZSI6IkFyaWFsIiwiSXNCb2xkIjpmYWxzZSwiSXNJdGFsaWMiOmZhbHNlLCJJc1VuZGVybGluZWQiOmZhbHNlLCJQYXJlbnRTdHlsZSI6bnVsbH0sIkF1dG9TaXplIjoyLCJGb3JlZ3JvdW5kIjp7IiRpZCI6IjIxMyIsIkNvbG9yIjp7IiRpZCI6IjIxNCIsIkEiOjI1NSwiUiI6MTY1LCJHIjoxNjUsIkIiOjE2NX19LCJNYXhXaWR0aCI6MjM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IxNSIsIkNvbG9yIjp7IiRpZCI6IjIxNiIsIkEiOjAsIlIiOjI1NSwiRyI6MjU1LCJCIjoyNTV9fSwiSXNWaXNpYmxlIjp0cnVlLCJXaWR0aCI6MC4wLCJIZWlnaHQiOjAuMCwiQm9yZGVyU3R5bGUiOm51bGwsIlBhcmVudFN0eWxlIjpudWxsfSwiRGF0ZUZvcm1hdCI6eyIkaWQiOiIyMT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xOCIsIkRhdGVQYXJ0SXNWaXNpYmxlIjp0cnVlLCJUaW1lUGFydElzVmlzaWJsZSI6ZmFsc2V9fSwiV2Vla051bWJlcmluZyI6eyIkaWQiOiIyMTkiLCJGb3JtYXQiOjAsIklzVmlzaWJsZSI6ZmFsc2UsIkxhc3RLbm93blZpc2liaWxpdHlTdGF0ZSI6ZmFsc2V9LCJJc1Zpc2libGUiOnRydWUsIlBhcmVudFN0eWxlIjpudWxsfSwiSHlwZXJsaW5rIjpudWxsLCJJbXBvcnRJZCI6IiJ9LHsiJGlkIjoiMjIwIiwiSWQiOiJhZDkxNTZmOS1jOGYwLTQyNTktYTdjMS1lNzBlZTgwZWUyNDIiLCJJbmRleCI6OSwiR3JvdXBJZCI6bnVsbCwiVGl0bGUiOiLigJxFdmVybW9yZeKAnSIsIkRhdGVUaW1lIjoiMjAyMC0xMi0xMVQyMzo1OTowMCIsIlBlcmNlbnRhZ2VDb21wbGV0ZSI6bnVsbCwiTm90ZSI6bnVsbCwiU3R5bGUiOnsiJGlkIjoiMjIxIiwiVGl0bGVQb3NpdGlvbiI6IkFib3ZlIiwiRGF0ZVBvc2l0aW9uIjoiQmVsb3ciLCJTaGFwZVR5cGUiOjE0LCJTaGFwZVNpemUiOjAsIlNwYWNpbmciOjMsIlNoYXBlU3R5bGUiOnsiJGlkIjoiMjIyIiwiTWFyZ2luIjp7IiRyZWYiOiI4In0sIlBhZGRpbmciOnsiJHJlZiI6IjkifSwiQmFja2dyb3VuZCI6eyIkaWQiOiIyMjMiLCJDb2xvciI6eyIkaWQiOiIyMjQiLCJBIjoyNTUsIlIiOjY4LCJHIjoxMTQsIkIiOjE5Nn19LCJJc1Zpc2libGUiOnRydWUsIldpZHRoIjoxMi4wLCJIZWlnaHQiOjE0LjAsIkJvcmRlclN0eWxlIjp7IiRpZCI6IjIyNSIsIkxpbmVDb2xvciI6eyIkaWQiOiIyMjYiLCIkdHlwZSI6Ik5MUkUuQ29tbW9uLkRvbS5Tb2xpZENvbG9yQnJ1c2gsIE5MUkUuQ29tbW9uIiwiQ29sb3IiOnsiJGlkIjoiMjI3IiwiQSI6MjU1LCJSIjoyNDIsIkciOjE5OSwiQiI6MTc0fX0sIkxpbmVXZWlnaHQiOjEuMzMzMzMzMzcsIkxpbmVUeXBlIjowLCJQYXJlbnRTdHlsZSI6bnVsbH0sIlBhcmVudFN0eWxlIjpudWxsfSwiVGl0bGVTdHlsZSI6eyIkaWQiOiIyMjgiLCJGb250U2V0dGluZ3MiOnsiJGlkIjoiMjI5IiwiRm9udFNpemUiOjEwLCJGb250TmFtZSI6IkFyaWFsIiwiSXNCb2xkIjp0cnVlLCJJc0l0YWxpYyI6ZmFsc2UsIklzVW5kZXJsaW5lZCI6ZmFsc2UsIlBhcmVudFN0eWxlIjpudWxsfSwiQXV0b1NpemUiOjIsIkZvcmVncm91bmQiOnsiJGlkIjoiMjMwIiwiQ29sb3IiOnsiJGlkIjoiMjMxIiwiQSI6MjU1LCJSIjoyNTUsIkciOjI1NSwiQiI6MjU1fX0sIk1heFdpZHRoIjo3NC4zMjc2MzY3MTg3NS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IzMiIsIkNvbG9yIjp7IiRpZCI6IjIzMyIsIkEiOjAsIlIiOjI1NSwiRyI6MjU1LCJCIjoyNTV9fSwiSXNWaXNpYmxlIjp0cnVlLCJXaWR0aCI6MC4wLCJIZWlnaHQiOjAuMCwiQm9yZGVyU3R5bGUiOm51bGwsIlBhcmVudFN0eWxlIjpudWxsfSwiRGF0ZVN0eWxlIjp7IiRpZCI6IjIzNCIsIkZvbnRTZXR0aW5ncyI6eyIkaWQiOiIyMzUiLCJGb250U2l6ZSI6MTAsIkZvbnROYW1lIjoiQXJpYWwiLCJJc0JvbGQiOmZhbHNlLCJJc0l0YWxpYyI6ZmFsc2UsIklzVW5kZXJsaW5lZCI6ZmFsc2UsIlBhcmVudFN0eWxlIjpudWxsfSwiQXV0b1NpemUiOjIsIkZvcmVncm91bmQiOnsiJGlkIjoiMjM2IiwiQ29sb3IiOnsiJGlkIjoiMjM3IiwiQSI6MjU1LCJSIjoxNjUsIkciOjE2NSwiQiI6MTY1fX0sIk1heFdpZHRoIjoyMy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MjM4IiwiQ29sb3IiOnsiJGlkIjoiMjM5IiwiQSI6MCwiUiI6MjU1LCJHIjoyNTUsIkIiOjI1NX19LCJJc1Zpc2libGUiOnRydWUsIldpZHRoIjowLjAsIkhlaWdodCI6MC4wLCJCb3JkZXJTdHlsZSI6bnVsbCwiUGFyZW50U3R5bGUiOm51bGx9LCJEYXRlRm9ybWF0Ijp7IiRpZCI6IjI0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QxIiwiRGF0ZVBhcnRJc1Zpc2libGUiOnRydWUsIlRpbWVQYXJ0SXNWaXNpYmxlIjpmYWxzZX19LCJXZWVrTnVtYmVyaW5nIjp7IiRpZCI6IjI0MiIsIkZvcm1hdCI6MCwiSXNWaXNpYmxlIjpmYWxzZSwiTGFzdEtub3duVmlzaWJpbGl0eVN0YXRlIjpmYWxzZX0sIklzVmlzaWJsZSI6dHJ1ZSwiUGFyZW50U3R5bGUiOm51bGx9LCJIeXBlcmxpbmsiOm51bGwsIkltcG9ydElkIjoiIn1dLCJJZCI6IjMwYThiZDlhLWIzMGMtNDk3My04ZGUyLTIyZGNhNjkwODQ1NiIsIklzU2luZ2xlSXRlbVJvdyI6ZmFsc2V9XSwiSW5kZXgiOjAsIklkIjoiNWE2Mjk5OTQtMjVlNi00NDBlLTg2ZjYtZWFmOTI5MzI2YjBiIiwiSGVhZGVyVGV4dCI6bnVsbCwiSXNEZWZhdWx0Ijp0cnVlLCJTdHlsZSI6eyIkaWQiOiIyNDMiLCJIZWFkZXJTdHlsZSI6eyIkaWQiOiIyNDQiLCJUZXh0U3R5bGUiOnsiJGlkIjoiMjQ1IiwiRm9udFNldHRpbmdzIjp7IiRpZCI6IjI0NiIsIkZvbnRTaXplIjoxMSwiRm9udE5hbWUiOiJDYWxpYnJpIiwiSXNCb2xkIjpmYWxzZSwiSXNJdGFsaWMiOmZhbHNlLCJJc1VuZGVybGluZWQiOmZhbHNlLCJQYXJlbnRTdHlsZSI6bnVsbH0sIkF1dG9TaXplIjoyLCJGb3JlZ3JvdW5kIjp7IiRpZCI6IjI0NyIsIkNvbG9yIjp7IiRpZCI6IjI0OCIsIkEiOjI1NSwiUiI6MCwiRyI6MCwiQiI6MH19LCJNYXhXaWR0aCI6MC4wLCJNYXhIZWlnaHQiOjAuMCwiU21hcnRGb3JlZ3JvdW5kSXNBY3RpdmUiOmZhbHNlLCJIb3Jpem9udGFsQWxpZ25tZW50IjowLCJWZXJ0aWNhbEFsaWdubWVudCI6MCwiU21hcnRGb3JlZ3JvdW5kIjpudWxsLCJCYWNrZ3JvdW5kRmlsbFR5cGUiOjAsIk1hcmdpbiI6eyIkaWQiOiIyNDkiLCJUb3AiOjAuMCwiTGVmdCI6MC4wLCJSaWdodCI6MC4wLCJCb3R0b20iOjAuMH0sIlBhZGRpbmciOnsiJGlkIjoiMjUwIiwiVG9wIjowLjAsIkxlZnQiOjAuMCwiUmlnaHQiOjAuMCwiQm90dG9tIjowLjB9LCJCYWNrZ3JvdW5kIjpudWxsLCJJc1Zpc2libGUiOnRydWUsIldpZHRoIjowLjAsIkhlaWdodCI6MC4wLCJCb3JkZXJTdHlsZSI6bnVsbCwiUGFyZW50U3R5bGUiOm51bGx9LCJSZWN0YW5nbGVTdHlsZSI6eyIkaWQiOiIyNTEiLCJNYXJnaW4iOnsiJGlkIjoiMjUyIiwiVG9wIjowLjAsIkxlZnQiOjAuMCwiUmlnaHQiOjAuMCwiQm90dG9tIjowLjB9LCJQYWRkaW5nIjp7IiRpZCI6IjI1MyIsIlRvcCI6MC4wLCJMZWZ0IjowLjAsIlJpZ2h0IjowLjAsIkJvdHRvbSI6MC4wfSwiQmFja2dyb3VuZCI6eyIkaWQiOiIyNTQiLCJDb2xvciI6eyIkaWQiOiIyNTUiLCJBIjo2MywiUiI6MTY1LCJHIjoxNjUsIkIiOjE2NX19LCJJc1Zpc2libGUiOnRydWUsIldpZHRoIjowLjAsIkhlaWdodCI6MC4wLCJCb3JkZXJTdHlsZSI6eyIkaWQiOiIyNTYiLCJMaW5lQ29sb3IiOnsiJGlkIjoiMjU3IiwiJHR5cGUiOiJOTFJFLkNvbW1vbi5Eb20uU29saWRDb2xvckJydXNoLCBOTFJFLkNvbW1vbiIsIkNvbG9yIjp7IiRpZCI6IjI1OCIsIkEiOjI1NSwiUiI6MjU1LCJHIjowLCJCIjowfX0sIkxpbmVXZWlnaHQiOjAuMCwiTGluZVR5cGUiOjAsIlBhcmVudFN0eWxlIjpudWxsfSwiUGFyZW50U3R5bGUiOm51bGx9LCJNYXJnaW4iOnsiJGlkIjoiMjU5IiwiVG9wIjowLjAsIkxlZnQiOjAuMCwiUmlnaHQiOjAuMCwiQm90dG9tIjowLjB9LCJQYWRkaW5nIjp7IiRpZCI6IjI2MCIsIlRvcCI6MC4wLCJMZWZ0IjowLjAsIlJpZ2h0IjowLjAsIkJvdHRvbSI6MC4wfSwiQmFja2dyb3VuZCI6bnVsbCwiSXNWaXNpYmxlIjp0cnVlLCJXaWR0aCI6MC4wLCJIZWlnaHQiOjAuMCwiQm9yZGVyU3R5bGUiOm51bGwsIlBhcmVudFN0eWxlIjpudWxsfSwiQmFja2dyb3VuZFN0eWxlIjp7IiRpZCI6IjI2MSIsIk1hcmdpbiI6eyIkaWQiOiIyNjIiLCJUb3AiOjAuMCwiTGVmdCI6MC4wLCJSaWdodCI6MC4wLCJCb3R0b20iOjAuMH0sIlBhZGRpbmciOnsiJGlkIjoiMjYzIiwiVG9wIjowLjAsIkxlZnQiOjAuMCwiUmlnaHQiOjAuMCwiQm90dG9tIjowLjB9LCJCYWNrZ3JvdW5kIjp7IiRpZCI6IjI2NCIsIkNvbG9yIjp7IiRpZCI6IjI2NSIsIkEiOjUxLCJSIjoxNjUsIkciOjE2NSwiQiI6MTY1fX0sIklzVmlzaWJsZSI6dHJ1ZSwiV2lkdGgiOjAuMCwiSGVpZ2h0IjowLjAsIkJvcmRlclN0eWxlIjp7IiRpZCI6IjI2NiIsIkxpbmVDb2xvciI6eyIkaWQiOiIyNjciLCIkdHlwZSI6Ik5MUkUuQ29tbW9uLkRvbS5Tb2xpZENvbG9yQnJ1c2gsIE5MUkUuQ29tbW9uIiwiQ29sb3IiOnsiJGlkIjoiMjY4IiwiQSI6MjU1LCJSIjoyNTUsIkciOjAsIkIiOjB9fSwiTGluZVdlaWdodCI6MC4wLCJMaW5lVHlwZSI6MCwiUGFyZW50U3R5bGUiOm51bGx9LCJQYXJlbnRTdHlsZSI6bnVsbH0sIk1hcmdpbiI6eyIkaWQiOiIyNjkiLCJUb3AiOjAuMCwiTGVmdCI6MC4wLCJSaWdodCI6MC4wLCJCb3R0b20iOjAuMH0sIlBhZGRpbmciOnsiJGlkIjoiMjcwIiwiVG9wIjowLjAsIkxlZnQiOjAuMCwiUmlnaHQiOjAuMCwiQm90dG9tIjowLjB9LCJJc1Zpc2libGUiOmZhbHNlLCJXaWR0aCI6MC4wLCJIZWlnaHQiOjAuMCwiQm9yZGVyU3R5bGUiOm51bGwsIlBhcmVudFN0eWxlIjpudWxsfX1dLCJJZCI6ImExYzE2ZTYzLTIxMGItNDEzMC05NTFjLWIxZmRkMjE1ODZlZSIsIkluZGV4IjowLCJIZWFkZXJUZXh0IjoiQWxidW1zIiwiU3R5bGUiOnsiJGlkIjoiMjcxIiwiSGVhZGVyU3R5bGUiOnsiJGlkIjoiMjcyIiwiVGV4dElzVmVydGljYWwiOmZhbHNlLCJUZXh0U3R5bGUiOnsiJGlkIjoiMjczIiwiRm9udFNldHRpbmdzIjp7IiRpZCI6IjI3NCIsIkZvbnRTaXplIjoxMiwiRm9udE5hbWUiOiJBcmlhbCBCbGFjayIsIklzQm9sZCI6dHJ1ZSwiSXNJdGFsaWMiOmZhbHNlLCJJc1VuZGVybGluZWQiOmZhbHNlLCJQYXJlbnRTdHlsZSI6bnVsbH0sIkF1dG9TaXplIjoyLCJGb3JlZ3JvdW5kIjp7IiRpZCI6IjI3NSIsIkNvbG9yIjp7IiRpZCI6IjI3NiIsIkEiOjI1NSwiUiI6MjU1LCJHIjoyNTUsIkIiOjI1NX19LCJNYXhXaWR0aCI6NzEuMCwiTWF4SGVpZ2h0IjoiSW5maW5pdHkiLCJTbWFydEZvcmVncm91bmRJc0FjdGl2ZSI6ZmFsc2UsIkhvcml6b250YWxBbGlnbm1lbnQiOjAsIlZlcnRpY2FsQWxpZ25tZW50IjowLCJTbWFydEZvcmVncm91bmQiOm51bGwsIkJhY2tncm91bmRGaWxsVHlwZSI6MCwiTWFyZ2luIjp7IiRpZCI6IjI3NyIsIlRvcCI6MC4wLCJMZWZ0IjowLjAsIlJpZ2h0IjowLjAsIkJvdHRvbSI6MC4wfSwiUGFkZGluZyI6eyIkaWQiOiIyNzgiLCJUb3AiOjAuMCwiTGVmdCI6MC4wLCJSaWdodCI6MC4wLCJCb3R0b20iOjAuMH0sIkJhY2tncm91bmQiOm51bGwsIklzVmlzaWJsZSI6dHJ1ZSwiV2lkdGgiOjAuMCwiSGVpZ2h0IjowLjAsIkJvcmRlclN0eWxlIjpudWxsLCJQYXJlbnRTdHlsZSI6bnVsbH0sIlJlY3RhbmdsZVN0eWxlIjp7IiRpZCI6IjI3OSIsIk1hcmdpbiI6eyIkaWQiOiIyODAiLCJUb3AiOjAuMCwiTGVmdCI6MC4wLCJSaWdodCI6MC4wLCJCb3R0b20iOjAuMH0sIlBhZGRpbmciOnsiJGlkIjoiMjgxIiwiVG9wIjowLjAsIkxlZnQiOjAuMCwiUmlnaHQiOjAuMCwiQm90dG9tIjowLjB9LCJCYWNrZ3JvdW5kIjp7IiRpZCI6IjI4MiIsIkNvbG9yIjp7IiRpZCI6IjI4MyIsIkEiOjI1NSwiUiI6NjgsIkciOjExNCwiQiI6MTk2fX0sIklzVmlzaWJsZSI6dHJ1ZSwiV2lkdGgiOjAuMCwiSGVpZ2h0IjowLjAsIkJvcmRlclN0eWxlIjp7IiRpZCI6IjI4NCIsIkxpbmVDb2xvciI6eyIkaWQiOiIyODUiLCIkdHlwZSI6Ik5MUkUuQ29tbW9uLkRvbS5Tb2xpZENvbG9yQnJ1c2gsIE5MUkUuQ29tbW9uIiwiQ29sb3IiOnsiJGlkIjoiMjg2IiwiQSI6MjU1LCJSIjoyMywiRyI6NDQsIkIiOjgxfX0sIkxpbmVXZWlnaHQiOjAuMCwiTGluZVR5cGUiOjAsIlBhcmVudFN0eWxlIjpudWxsfSwiUGFyZW50U3R5bGUiOm51bGx9LCJNYXJnaW4iOnsiJGlkIjoiMjg3IiwiVG9wIjowLjAsIkxlZnQiOjAuMCwiUmlnaHQiOjAuMCwiQm90dG9tIjowLjB9LCJQYWRkaW5nIjp7IiRpZCI6IjI4OCIsIlRvcCI6MC4wLCJMZWZ0IjowLjAsIlJpZ2h0IjowLjAsIkJvdHRvbSI6MC4wfSwiQmFja2dyb3VuZCI6bnVsbCwiSXNWaXNpYmxlIjp0cnVlLCJXaWR0aCI6MC4wLCJIZWlnaHQiOjAuMCwiQm9yZGVyU3R5bGUiOm51bGwsIlBhcmVudFN0eWxlIjpudWxsfSwiQmFja2dyb3VuZFN0eWxlIjp7IiRpZCI6IjI4OSIsIk1hcmdpbiI6eyIkaWQiOiIyOTAiLCJUb3AiOjAuMCwiTGVmdCI6MC4wLCJSaWdodCI6MC4wLCJCb3R0b20iOjAuMH0sIlBhZGRpbmciOnsiJGlkIjoiMjkxIiwiVG9wIjowLjAsIkxlZnQiOjAuMCwiUmlnaHQiOjAuMCwiQm90dG9tIjowLjB9LCJCYWNrZ3JvdW5kIjp7IiRpZCI6IjI5MiIsIkNvbG9yIjp7IiRpZCI6IjI5MyIsIkEiOjM4LCJSIjoxNjUsIkciOjE2NSwiQiI6MTY1fX0sIklzVmlzaWJsZSI6dHJ1ZSwiV2lkdGgiOjAuMCwiSGVpZ2h0IjowLjAsIkJvcmRlclN0eWxlIjp7IiRpZCI6IjI5NCIsIkxpbmVDb2xvciI6eyIkaWQiOiIyOTUiLCIkdHlwZSI6Ik5MUkUuQ29tbW9uLkRvbS5Tb2xpZENvbG9yQnJ1c2gsIE5MUkUuQ29tbW9uIiwiQ29sb3IiOnsiJGlkIjoiMjk2IiwiQSI6MjU1LCJSIjoyMzEsIkciOjIzMCwiQiI6MjMwfX0sIkxpbmVXZWlnaHQiOjAuMCwiTGluZVR5cGUiOjAsIlBhcmVudFN0eWxlIjpudWxsfSwiUGFyZW50U3R5bGUiOm51bGx9LCJJc0Fib3ZlVGltZWJhbmQiOmZhbHNlLCJTcGFjaW5nIjozLCJNYXJnaW4iOnsiJGlkIjoiMjk3IiwiVG9wIjowLjAsIkxlZnQiOjAuMCwiUmlnaHQiOjAuMCwiQm90dG9tIjowLjB9LCJQYWRkaW5nIjp7IiRpZCI6IjI5OCIsIlRvcCI6MC4wLCJMZWZ0IjowLjAsIlJpZ2h0IjowLjAsIkJvdHRvbSI6MC4wfSwiSXNWaXNpYmxlIjp0cnVlLCJXaWR0aCI6MC4wLCJIZWlnaHQiOjAuMCwiQm9yZGVyU3R5bGUiOnsiJGlkIjoiMjk5IiwiTGluZUNvbG9yIjpudWxsLCJMaW5lV2VpZ2h0IjowLjAsIkxpbmVUeXBlIjowLCJQYXJlbnRTdHlsZSI6bnVsbH0sIlBhcmVudFN0eWxlIjpudWxsfX0seyIkaWQiOiIzMDAiLCJfYWN0aXZpdGllcyI6W3siJGlkIjoiMzAxIiwiX3Jvd3MiOlt7IiRpZCI6IjMwMiIsIl90YXNrcyI6W10sIl9taWxlc3RvbmVzIjpbeyIkaWQiOiIzMDMiLCJJZCI6ImExNzQ0NTIxLTQ5ZWUtNDVkZS04ZTc4LTJjNGM3MjBiOGQwMyIsIkluZGV4IjoxMCwiR3JvdXBJZCI6bnVsbCwiVGl0bGUiOiJCZXN0IE5ldyBBcnRpc3QgSG9yaXpvbiBBd2FyZCIsIkRhdGVUaW1lIjoiMjAwNy0xMS0xNVQyMzo1OTowMCIsIlBlcmNlbnRhZ2VDb21wbGV0ZSI6bnVsbCwiTm90ZSI6bnVsbCwiU3R5bGUiOnsiJGlkIjoiMzA0IiwiVGl0bGVQb3NpdGlvbiI6IkxlZnQiLCJEYXRlUG9zaXRpb24iOiJCZWxvdyIsIlNoYXBlVHlwZSI6MTMsIlNoYXBlU2l6ZSI6MCwiU3BhY2luZyI6NCwiU2hhcGVTdHlsZSI6eyIkaWQiOiIzMDUiLCJNYXJnaW4iOnsiJHJlZiI6IjgifSwiUGFkZGluZyI6eyIkcmVmIjoiOSJ9LCJCYWNrZ3JvdW5kIjp7IiRpZCI6IjMwNiIsIkNvbG9yIjp7IiRpZCI6IjMwNyIsIkEiOjI1NSwiUiI6NjgsIkciOjExNCwiQiI6MTk2fX0sIklzVmlzaWJsZSI6dHJ1ZSwiV2lkdGgiOjEyLjAsIkhlaWdodCI6MTQuMCwiQm9yZGVyU3R5bGUiOnsiJGlkIjoiMzA4IiwiTGluZUNvbG9yIjp7IiRpZCI6IjMwOSIsIiR0eXBlIjoiTkxSRS5Db21tb24uRG9tLlNvbGlkQ29sb3JCcnVzaCwgTkxSRS5Db21tb24iLCJDb2xvciI6eyIkaWQiOiIzMTAiLCJBIjoyNTUsIlIiOjIzOSwiRyI6MjIwLCJCIjoyMjh9fSwiTGluZVdlaWdodCI6MS4zMzMzMzMzNywiTGluZVR5cGUiOjAsIlBhcmVudFN0eWxlIjpudWxsfSwiUGFyZW50U3R5bGUiOm51bGx9LCJUaXRsZVN0eWxlIjp7IiRpZCI6IjMxMSIsIkZvbnRTZXR0aW5ncyI6eyIkaWQiOiIzMTIiLCJGb250U2l6ZSI6MTAsIkZvbnROYW1lIjoiQXJpYWwiLCJJc0JvbGQiOnRydWUsIklzSXRhbGljIjpmYWxzZSwiSXNVbmRlcmxpbmVkIjpmYWxzZSwiUGFyZW50U3R5bGUiOm51bGx9LCJBdXRvU2l6ZSI6MiwiRm9yZWdyb3VuZCI6eyIkaWQiOiIzMTMiLCJDb2xvciI6eyIkaWQiOiIzMTQiLCJBIjoyNTUsIlIiOjI1NSwiRyI6MjU1LCJCIjoyNTV9fSwiTWF4V2lkdGgiOjkwLjAyOTQ2Nzc2MTg4Nzc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zMTUiLCJDb2xvciI6eyIkaWQiOiIzMTYiLCJBIjowLCJSIjoyNTUsIkciOjI1NSwiQiI6MjU1fX0sIklzVmlzaWJsZSI6dHJ1ZSwiV2lkdGgiOjAuMCwiSGVpZ2h0IjowLjAsIkJvcmRlclN0eWxlIjpudWxsLCJQYXJlbnRTdHlsZSI6bnVsbH0sIkRhdGVTdHlsZSI6eyIkaWQiOiIzMTciLCJGb250U2V0dGluZ3MiOnsiJGlkIjoiMzE4IiwiRm9udFNpemUiOjEwLCJGb250TmFtZSI6IkFyaWFsIiwiSXNCb2xkIjpmYWxzZSwiSXNJdGFsaWMiOmZhbHNlLCJJc1VuZGVybGluZWQiOmZhbHNlLCJQYXJlbnRTdHlsZSI6bnVsbH0sIkF1dG9TaXplIjoyLCJGb3JlZ3JvdW5kIjp7IiRpZCI6IjMxOSIsIkNvbG9yIjp7IiRpZCI6IjMyMCIsIkEiOjI1NSwiUiI6MTY1LCJHIjoxNjUsIkIiOjE2NX19LCJNYXhXaWR0aCI6MjM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MyMSIsIkNvbG9yIjp7IiRpZCI6IjMyMiIsIkEiOjAsIlIiOjI1NSwiRyI6MjU1LCJCIjoyNTV9fSwiSXNWaXNpYmxlIjp0cnVlLCJXaWR0aCI6MC4wLCJIZWlnaHQiOjAuMCwiQm9yZGVyU3R5bGUiOm51bGwsIlBhcmVudFN0eWxlIjpudWxsfSwiRGF0ZUZvcm1hdCI6eyIkaWQiOiIzMj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yNCIsIkRhdGVQYXJ0SXNWaXNpYmxlIjp0cnVlLCJUaW1lUGFydElzVmlzaWJsZSI6ZmFsc2V9fSwiV2Vla051bWJlcmluZyI6eyIkaWQiOiIzMjUiLCJGb3JtYXQiOjAsIklzVmlzaWJsZSI6ZmFsc2UsIkxhc3RLbm93blZpc2liaWxpdHlTdGF0ZSI6ZmFsc2V9LCJJc1Zpc2libGUiOnRydWUsIlBhcmVudFN0eWxlIjpudWxsfSwiSHlwZXJsaW5rIjpudWxsLCJJbXBvcnRJZCI6IiJ9LHsiJGlkIjoiMzI2IiwiSWQiOiIwNWZlZGVjZi0yZTg2LTQyZGYtYmJiNy01ZDUxZWEzMmU4YzEiLCJJbmRleCI6MTEsIkdyb3VwSWQiOm51bGwsIlRpdGxlIjoiQUNNIEF3YXJkIC0gQWxidW0gb2YgdGhlIFllYXIgKOKAnEZlYXJsZXNz4oCdKSIsIkRhdGVUaW1lIjoiMjAwOS0wNC0wMVQyMzo1OTowMCIsIlBlcmNlbnRhZ2VDb21wbGV0ZSI6bnVsbCwiTm90ZSI6bnVsbCwiU3R5bGUiOnsiJGlkIjoiMzI3IiwiVGl0bGVQb3NpdGlvbiI6IlJpZ2h0IiwiRGF0ZVBvc2l0aW9uIjoiQmVsb3ciLCJTaGFwZVR5cGUiOjEzLCJTaGFwZVNpemUiOjAsIlNwYWNpbmciOjQsIlNoYXBlU3R5bGUiOnsiJGlkIjoiMzI4IiwiTWFyZ2luIjp7IiRyZWYiOiI4In0sIlBhZGRpbmciOnsiJHJlZiI6IjkifSwiQmFja2dyb3VuZCI6eyIkaWQiOiIzMjkiLCJDb2xvciI6eyIkaWQiOiIzMzAiLCJBIjoyNTUsIlIiOjY4LCJHIjoxMTQsIkIiOjE5Nn19LCJJc1Zpc2libGUiOnRydWUsIldpZHRoIjoxMi4wLCJIZWlnaHQiOjE0LjAsIkJvcmRlclN0eWxlIjp7IiRpZCI6IjMzMSIsIkxpbmVDb2xvciI6eyIkaWQiOiIzMzIiLCIkdHlwZSI6Ik5MUkUuQ29tbW9uLkRvbS5Tb2xpZENvbG9yQnJ1c2gsIE5MUkUuQ29tbW9uIiwiQ29sb3IiOnsiJGlkIjoiMzMzIiwiQSI6MjU1LCJSIjoyMzksIkciOjIyMCwiQiI6MjI4fX0sIkxpbmVXZWlnaHQiOjEuMzMzMzMzMzcsIkxpbmVUeXBlIjowLCJQYXJlbnRTdHlsZSI6bnVsbH0sIlBhcmVudFN0eWxlIjpudWxsfSwiVGl0bGVTdHlsZSI6eyIkaWQiOiIzMzQiLCJGb250U2V0dGluZ3MiOnsiJGlkIjoiMzM1IiwiRm9udFNpemUiOjEwLCJGb250TmFtZSI6IkFyaWFsIiwiSXNCb2xkIjp0cnVlLCJJc0l0YWxpYyI6ZmFsc2UsIklzVW5kZXJsaW5lZCI6ZmFsc2UsIlBhcmVudFN0eWxlIjpudWxsfSwiQXV0b1NpemUiOjIsIkZvcmVncm91bmQiOnsiJGlkIjoiMzM2IiwiQ29sb3IiOnsiJGlkIjoiMzM3IiwiQSI6MjU1LCJSIjoyNTUsIkciOjI1NSwiQiI6MjU1fX0sIk1heFdpZHRoIjoxMTYuODIwMTQwMjQzMzE0NDg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zMzgiLCJDb2xvciI6eyIkaWQiOiIzMzkiLCJBIjowLCJSIjoyNTUsIkciOjI1NSwiQiI6MjU1fX0sIklzVmlzaWJsZSI6dHJ1ZSwiV2lkdGgiOjAuMCwiSGVpZ2h0IjowLjAsIkJvcmRlclN0eWxlIjpudWxsLCJQYXJlbnRTdHlsZSI6bnVsbH0sIkRhdGVTdHlsZSI6eyIkaWQiOiIzNDAiLCJGb250U2V0dGluZ3MiOnsiJGlkIjoiMzQxIiwiRm9udFNpemUiOjEwLCJGb250TmFtZSI6IkFyaWFsIiwiSXNCb2xkIjpmYWxzZSwiSXNJdGFsaWMiOmZhbHNlLCJJc1VuZGVybGluZWQiOmZhbHNlLCJQYXJlbnRTdHlsZSI6bnVsbH0sIkF1dG9TaXplIjoyLCJGb3JlZ3JvdW5kIjp7IiRpZCI6IjM0MiIsIkNvbG9yIjp7IiRpZCI6IjM0MyIsIkEiOjI1NSwiUiI6MTY1LCJHIjoxNjUsIkIiOjE2NX19LCJNYXhXaWR0aCI6MjM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M0NCIsIkNvbG9yIjp7IiRpZCI6IjM0NSIsIkEiOjAsIlIiOjI1NSwiRyI6MjU1LCJCIjoyNTV9fSwiSXNWaXNpYmxlIjp0cnVlLCJXaWR0aCI6MC4wLCJIZWlnaHQiOjAuMCwiQm9yZGVyU3R5bGUiOm51bGwsIlBhcmVudFN0eWxlIjpudWxsfSwiRGF0ZUZvcm1hdCI6eyIkaWQiOiIzNDY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0NyIsIkRhdGVQYXJ0SXNWaXNpYmxlIjp0cnVlLCJUaW1lUGFydElzVmlzaWJsZSI6ZmFsc2V9fSwiV2Vla051bWJlcmluZyI6eyIkaWQiOiIzNDgiLCJGb3JtYXQiOjAsIklzVmlzaWJsZSI6ZmFsc2UsIkxhc3RLbm93blZpc2liaWxpdHlTdGF0ZSI6ZmFsc2V9LCJJc1Zpc2libGUiOnRydWUsIlBhcmVudFN0eWxlIjpudWxsfSwiSHlwZXJsaW5rIjpudWxsLCJJbXBvcnRJZCI6IiJ9XSwiSWQiOiJmYzdmMWQ4MC0zMzQ3LTRhMjUtOTI3OS0yYzk0MjRlNjY2ODgiLCJJc1NpbmdsZUl0ZW1Sb3ciOmZhbHNlfSx7IiRpZCI6IjM0OSIsIl90YXNrcyI6W10sIl9taWxlc3RvbmVzIjpbeyIkaWQiOiIzNTAiLCJJZCI6IjNhZmU2ODZlLTg5YWMtNDlhMy04NGI2LTZkOWJiZmRjZmRiZiIsIkluZGV4IjoxMiwiR3JvdXBJZCI6bnVsbCwiVGl0bGUiOiJHcmFtbXkgLSBBbGJ1bSBvZiB0aGUgWWVhciAo4oCcRm9sa2xvcmXigJ0pIiwiRGF0ZVRpbWUiOiIyMDIwLTAxLTAxVDIzOjU5OjAwIiwiUGVyY2VudGFnZUNvbXBsZXRlIjpudWxsLCJOb3RlIjpudWxsLCJTdHlsZSI6eyIkaWQiOiIzNTEiLCJUaXRsZVBvc2l0aW9uIjoiTGVmdCIsIkRhdGVQb3NpdGlvbiI6IkJlbG93IiwiU2hhcGVUeXBlIjoxMywiU2hhcGVTaXplIjowLCJTcGFjaW5nIjo0LCJTaGFwZVN0eWxlIjp7IiRpZCI6IjM1MiIsIk1hcmdpbiI6eyIkcmVmIjoiOCJ9LCJQYWRkaW5nIjp7IiRyZWYiOiI5In0sIkJhY2tncm91bmQiOnsiJGlkIjoiMzUzIiwiQ29sb3IiOnsiJGlkIjoiMzU0IiwiQSI6MjU1LCJSIjo2OCwiRyI6MTE0LCJCIjoxOTZ9fSwiSXNWaXNpYmxlIjp0cnVlLCJXaWR0aCI6MTIuMCwiSGVpZ2h0IjoxNC4wLCJCb3JkZXJTdHlsZSI6eyIkaWQiOiIzNTUiLCJMaW5lQ29sb3IiOnsiJGlkIjoiMzU2IiwiJHR5cGUiOiJOTFJFLkNvbW1vbi5Eb20uU29saWRDb2xvckJydXNoLCBOTFJFLkNvbW1vbiIsIkNvbG9yIjp7IiRpZCI6IjM1NyIsIkEiOjI1NSwiUiI6MjM5LCJHIjoyMjAsIkIiOjIyOH19LCJMaW5lV2VpZ2h0IjoxLjMzMzMzMzM3LCJMaW5lVHlwZSI6MCwiUGFyZW50U3R5bGUiOm51bGx9LCJQYXJlbnRTdHlsZSI6bnVsbH0sIlRpdGxlU3R5bGUiOnsiJGlkIjoiMzU4IiwiRm9udFNldHRpbmdzIjp7IiRpZCI6IjM1OSIsIkZvbnRTaXplIjoxMCwiRm9udE5hbWUiOiJBcmlhbCIsIklzQm9sZCI6dHJ1ZSwiSXNJdGFsaWMiOmZhbHNlLCJJc1VuZGVybGluZWQiOmZhbHNlLCJQYXJlbnRTdHlsZSI6bnVsbH0sIkF1dG9TaXplIjoyLCJGb3JlZ3JvdW5kIjp7IiRpZCI6IjM2MCIsIkNvbG9yIjp7IiRpZCI6IjM2MSIsIkEiOjI1NSwiUiI6MjU1LCJHIjoyNTUsIkIiOjI1NX19LCJNYXhXaWR0aCI6OTcuOTU0NDE4NjA0NjUxNTc5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zYyIiwiQ29sb3IiOnsiJGlkIjoiMzYzIiwiQSI6MCwiUiI6MjU1LCJHIjoyNTUsIkIiOjI1NX19LCJJc1Zpc2libGUiOnRydWUsIldpZHRoIjowLjAsIkhlaWdodCI6MC4wLCJCb3JkZXJTdHlsZSI6bnVsbCwiUGFyZW50U3R5bGUiOm51bGx9LCJEYXRlU3R5bGUiOnsiJGlkIjoiMzY0IiwiRm9udFNldHRpbmdzIjp7IiRpZCI6IjM2NSIsIkZvbnRTaXplIjoxMCwiRm9udE5hbWUiOiJBcmlhbCIsIklzQm9sZCI6ZmFsc2UsIklzSXRhbGljIjpmYWxzZSwiSXNVbmRlcmxpbmVkIjpmYWxzZSwiUGFyZW50U3R5bGUiOm51bGx9LCJBdXRvU2l6ZSI6MiwiRm9yZWdyb3VuZCI6eyIkaWQiOiIzNjYiLCJDb2xvciI6eyIkaWQiOiIzNjciLCJBIjoyNTUsIlIiOjE2NSwiRyI6MTY1LCJCIjoxNjV9fSwiTWF4V2lkdGgiOjIz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zNjgiLCJDb2xvciI6eyIkaWQiOiIzNjkiLCJBIjowLCJSIjoyNTUsIkciOjI1NSwiQiI6MjU1fX0sIklzVmlzaWJsZSI6dHJ1ZSwiV2lkdGgiOjAuMCwiSGVpZ2h0IjowLjAsIkJvcmRlclN0eWxlIjpudWxsLCJQYXJlbnRTdHlsZSI6bnVsbH0sIkRhdGVGb3JtYXQiOnsiJGlkIjoiMzc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zEiLCJEYXRlUGFydElzVmlzaWJsZSI6dHJ1ZSwiVGltZVBhcnRJc1Zpc2libGUiOmZhbHNlfX0sIldlZWtOdW1iZXJpbmciOnsiJGlkIjoiMzcyIiwiRm9ybWF0IjowLCJJc1Zpc2libGUiOmZhbHNlLCJMYXN0S25vd25WaXNpYmlsaXR5U3RhdGUiOmZhbHNlfSwiSXNWaXNpYmxlIjp0cnVlLCJQYXJlbnRTdHlsZSI6bnVsbH0sIkh5cGVybGluayI6bnVsbCwiSW1wb3J0SWQiOiIifSx7IiRpZCI6IjM3MyIsIklkIjoiOTA0NzhmNjItMzJkOS00MWQ2LWJjZGMtNmZkODg3MTYxMjVjIiwiSW5kZXgiOjEzLCJHcm91cElkIjpudWxsLCJUaXRsZSI6IlZNQSBBd2FyZCAtIEJlc3QgRmVtYWxlIFZpZGVvIiwiRGF0ZVRpbWUiOiIyMDA5LTA5LTMwVDIzOjU5OjAwIiwiUGVyY2VudGFnZUNvbXBsZXRlIjpudWxsLCJOb3RlIjpudWxsLCJTdHlsZSI6eyIkaWQiOiIzNzQiLCJUaXRsZVBvc2l0aW9uIjoiTGVmdCIsIkRhdGVQb3NpdGlvbiI6IkJlbG93IiwiU2hhcGVUeXBlIjoxMywiU2hhcGVTaXplIjowLCJTcGFjaW5nIjo0LCJTaGFwZVN0eWxlIjp7IiRpZCI6IjM3NSIsIk1hcmdpbiI6eyIkcmVmIjoiOCJ9LCJQYWRkaW5nIjp7IiRyZWYiOiI5In0sIkJhY2tncm91bmQiOnsiJGlkIjoiMzc2IiwiQ29sb3IiOnsiJGlkIjoiMzc3IiwiQSI6MjU1LCJSIjo2OCwiRyI6MTE0LCJCIjoxOTZ9fSwiSXNWaXNpYmxlIjp0cnVlLCJXaWR0aCI6MTIuMCwiSGVpZ2h0IjoxNC4wLCJCb3JkZXJTdHlsZSI6eyIkaWQiOiIzNzgiLCJMaW5lQ29sb3IiOnsiJGlkIjoiMzc5IiwiJHR5cGUiOiJOTFJFLkNvbW1vbi5Eb20uU29saWRDb2xvckJydXNoLCBOTFJFLkNvbW1vbiIsIkNvbG9yIjp7IiRpZCI6IjM4MCIsIkEiOjI1NSwiUiI6MjM5LCJHIjoyMjAsIkIiOjIyOH19LCJMaW5lV2VpZ2h0IjoxLjMzMzMzMzM3LCJMaW5lVHlwZSI6MCwiUGFyZW50U3R5bGUiOm51bGx9LCJQYXJlbnRTdHlsZSI6bnVsbH0sIlRpdGxlU3R5bGUiOnsiJGlkIjoiMzgxIiwiRm9udFNldHRpbmdzIjp7IiRpZCI6IjM4MiIsIkZvbnRTaXplIjoxMCwiRm9udE5hbWUiOiJBcmlhbCIsIklzQm9sZCI6dHJ1ZSwiSXNJdGFsaWMiOmZhbHNlLCJJc1VuZGVybGluZWQiOmZhbHNlLCJQYXJlbnRTdHlsZSI6bnVsbH0sIkF1dG9TaXplIjoyLCJGb3JlZ3JvdW5kIjp7IiRpZCI6IjM4MyIsIkNvbG9yIjp7IiRpZCI6IjM4NCIsIkEiOjI1NSwiUiI6MjU1LCJHIjoyNTUsIkIiOjI1NX19LCJNYXhXaWR0aCI6MTA2LjM5NjM3NzU2MzQ3NjU2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zg1IiwiQ29sb3IiOnsiJGlkIjoiMzg2IiwiQSI6MCwiUiI6MjU1LCJHIjoyNTUsIkIiOjI1NX19LCJJc1Zpc2libGUiOnRydWUsIldpZHRoIjowLjAsIkhlaWdodCI6MC4wLCJCb3JkZXJTdHlsZSI6bnVsbCwiUGFyZW50U3R5bGUiOm51bGx9LCJEYXRlU3R5bGUiOnsiJGlkIjoiMzg3IiwiRm9udFNldHRpbmdzIjp7IiRpZCI6IjM4OCIsIkZvbnRTaXplIjoxMCwiRm9udE5hbWUiOiJBcmlhbCIsIklzQm9sZCI6ZmFsc2UsIklzSXRhbGljIjpmYWxzZSwiSXNVbmRlcmxpbmVkIjpmYWxzZSwiUGFyZW50U3R5bGUiOm51bGx9LCJBdXRvU2l6ZSI6MiwiRm9yZWdyb3VuZCI6eyIkaWQiOiIzODkiLCJDb2xvciI6eyIkaWQiOiIzOTAiLCJBIjoyNTUsIlIiOjE2NSwiRyI6MTY1LCJCIjoxNjV9fSwiTWF4V2lkdGgiOjIz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zOTEiLCJDb2xvciI6eyIkaWQiOiIzOTIiLCJBIjowLCJSIjoyNTUsIkciOjI1NSwiQiI6MjU1fX0sIklzVmlzaWJsZSI6dHJ1ZSwiV2lkdGgiOjAuMCwiSGVpZ2h0IjowLjAsIkJvcmRlclN0eWxlIjpudWxsLCJQYXJlbnRTdHlsZSI6bnVsbH0sIkRhdGVGb3JtYXQiOnsiJGlkIjoiMzk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OTQiLCJEYXRlUGFydElzVmlzaWJsZSI6dHJ1ZSwiVGltZVBhcnRJc1Zpc2libGUiOmZhbHNlfX0sIldlZWtOdW1iZXJpbmciOnsiJGlkIjoiMzk1IiwiRm9ybWF0IjowLCJJc1Zpc2libGUiOmZhbHNlLCJMYXN0S25vd25WaXNpYmlsaXR5U3RhdGUiOmZhbHNlfSwiSXNWaXNpYmxlIjp0cnVlLCJQYXJlbnRTdHlsZSI6bnVsbH0sIkh5cGVybGluayI6bnVsbCwiSW1wb3J0SWQiOiIifV0sIklkIjoiNGFkNzM5YTEtYmU1NS00MzUyLWJkOWQtYTlkYzY5OTY1NWI1IiwiSXNTaW5nbGVJdGVtUm93IjpmYWxzZX0seyIkaWQiOiIzOTYiLCJfdGFza3MiOltdLCJfbWlsZXN0b25lcyI6W3siJGlkIjoiMzk3IiwiSWQiOiJlZWJlZjRmMC05Y2FmLTQ3NWUtYWIwYi03MWJiZmJkNmMwOGUiLCJJbmRleCI6MTQsIkdyb3VwSWQiOm51bGwsIlRpdGxlIjoiNCBHcmFtbXlzLCBpbmNsdWRpbmcgZm9yIEFsYnVtIG9mIHRoZSBZZWFyIiwiRGF0ZVRpbWUiOiIyMDEwLTAxLTAxVDIzOjU5OjAwIiwiUGVyY2VudGFnZUNvbXBsZXRlIjpudWxsLCJOb3RlIjpudWxsLCJTdHlsZSI6eyIkaWQiOiIzOTgiLCJUaXRsZVBvc2l0aW9uIjoiTGVmdCIsIkRhdGVQb3NpdGlvbiI6IkJlbG93IiwiU2hhcGVUeXBlIjoxMywiU2hhcGVTaXplIjowLCJTcGFjaW5nIjo0LCJTaGFwZVN0eWxlIjp7IiRpZCI6IjM5OSIsIk1hcmdpbiI6eyIkcmVmIjoiOCJ9LCJQYWRkaW5nIjp7IiRyZWYiOiI5In0sIkJhY2tncm91bmQiOnsiJGlkIjoiNDAwIiwiQ29sb3IiOnsiJGlkIjoiNDAxIiwiQSI6MjU1LCJSIjo2OCwiRyI6MTE0LCJCIjoxOTZ9fSwiSXNWaXNpYmxlIjp0cnVlLCJXaWR0aCI6MTIuMCwiSGVpZ2h0IjoxNC4wLCJCb3JkZXJTdHlsZSI6eyIkaWQiOiI0MDIiLCJMaW5lQ29sb3IiOnsiJGlkIjoiNDAzIiwiJHR5cGUiOiJOTFJFLkNvbW1vbi5Eb20uU29saWRDb2xvckJydXNoLCBOTFJFLkNvbW1vbiIsIkNvbG9yIjp7IiRpZCI6IjQwNCIsIkEiOjI1NSwiUiI6MjM5LCJHIjoyMjAsIkIiOjIyOH19LCJMaW5lV2VpZ2h0IjoxLjMzMzMzMzM3LCJMaW5lVHlwZSI6MCwiUGFyZW50U3R5bGUiOm51bGx9LCJQYXJlbnRTdHlsZSI6bnVsbH0sIlRpdGxlU3R5bGUiOnsiJGlkIjoiNDA1IiwiRm9udFNldHRpbmdzIjp7IiRpZCI6IjQwNiIsIkZvbnRTaXplIjoxMCwiRm9udE5hbWUiOiJBcmlhbCIsIklzQm9sZCI6dHJ1ZSwiSXNJdGFsaWMiOmZhbHNlLCJJc1VuZGVybGluZWQiOmZhbHNlLCJQYXJlbnRTdHlsZSI6bnVsbH0sIkF1dG9TaXplIjoyLCJGb3JlZ3JvdW5kIjp7IiRpZCI6IjQwNyIsIkNvbG9yIjp7IiRpZCI6IjQwOCIsIkEiOjI1NSwiUiI6MjU1LCJHIjoyNTUsIkIiOjI1NX19LCJNYXhXaWR0aCI6MTQzLjYzNzk1NDcxMTkxNDA2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NDA5IiwiQ29sb3IiOnsiJGlkIjoiNDEwIiwiQSI6MCwiUiI6MjU1LCJHIjoyNTUsIkIiOjI1NX19LCJJc1Zpc2libGUiOnRydWUsIldpZHRoIjowLjAsIkhlaWdodCI6MC4wLCJCb3JkZXJTdHlsZSI6bnVsbCwiUGFyZW50U3R5bGUiOm51bGx9LCJEYXRlU3R5bGUiOnsiJGlkIjoiNDExIiwiRm9udFNldHRpbmdzIjp7IiRpZCI6IjQxMiIsIkZvbnRTaXplIjoxMCwiRm9udE5hbWUiOiJBcmlhbCIsIklzQm9sZCI6ZmFsc2UsIklzSXRhbGljIjpmYWxzZSwiSXNVbmRlcmxpbmVkIjpmYWxzZSwiUGFyZW50U3R5bGUiOm51bGx9LCJBdXRvU2l6ZSI6MiwiRm9yZWdyb3VuZCI6eyIkaWQiOiI0MTMiLCJDb2xvciI6eyIkaWQiOiI0MTQiLCJBIjoyNTUsIlIiOjE2NSwiRyI6MTY1LCJCIjoxNjV9fSwiTWF4V2lkdGgiOjIz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0MTUiLCJDb2xvciI6eyIkaWQiOiI0MTYiLCJBIjowLCJSIjoyNTUsIkciOjI1NSwiQiI6MjU1fX0sIklzVmlzaWJsZSI6dHJ1ZSwiV2lkdGgiOjAuMCwiSGVpZ2h0IjowLjAsIkJvcmRlclN0eWxlIjpudWxsLCJQYXJlbnRTdHlsZSI6bnVsbH0sIkRhdGVGb3JtYXQiOnsiJGlkIjoiNDE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TgiLCJEYXRlUGFydElzVmlzaWJsZSI6dHJ1ZSwiVGltZVBhcnRJc1Zpc2libGUiOmZhbHNlfX0sIldlZWtOdW1iZXJpbmciOnsiJGlkIjoiNDE5IiwiRm9ybWF0IjowLCJJc1Zpc2libGUiOmZhbHNlLCJMYXN0S25vd25WaXNpYmlsaXR5U3RhdGUiOmZhbHNlfSwiSXNWaXNpYmxlIjp0cnVlLCJQYXJlbnRTdHlsZSI6bnVsbH0sIkh5cGVybGluayI6bnVsbCwiSW1wb3J0SWQiOiIifSx7IiRpZCI6IjQyMCIsIklkIjoiMzYwYmJkY2UtZTQ1Yy00ZDIyLWFiNWEtODgzNTczZGU0NDRjIiwiSW5kZXgiOjE1LCJHcm91cElkIjpudWxsLCJUaXRsZSI6IjkgTVRWIFZpZGVvIE11c2ljIEF3YXJkcyIsIkRhdGVUaW1lIjoiMjAyMy0wOS0xMlQyMzo1OTowMCIsIlBlcmNlbnRhZ2VDb21wbGV0ZSI6bnVsbCwiTm90ZSI6bnVsbCwiU3R5bGUiOnsiJGlkIjoiNDIxIiwiVGl0bGVQb3NpdGlvbiI6IkxlZnQiLCJEYXRlUG9zaXRpb24iOiJCZWxvdyIsIlNoYXBlVHlwZSI6MTMsIlNoYXBlU2l6ZSI6MCwiU3BhY2luZyI6NCwiU2hhcGVTdHlsZSI6eyIkaWQiOiI0MjIiLCJNYXJnaW4iOnsiJHJlZiI6IjgifSwiUGFkZGluZyI6eyIkcmVmIjoiOSJ9LCJCYWNrZ3JvdW5kIjp7IiRpZCI6IjQyMyIsIkNvbG9yIjp7IiRpZCI6IjQyNCIsIkEiOjI1NSwiUiI6NjgsIkciOjExNCwiQiI6MTk2fX0sIklzVmlzaWJsZSI6dHJ1ZSwiV2lkdGgiOjEyLjAsIkhlaWdodCI6MTQuMCwiQm9yZGVyU3R5bGUiOnsiJGlkIjoiNDI1IiwiTGluZUNvbG9yIjp7IiRpZCI6IjQyNiIsIiR0eXBlIjoiTkxSRS5Db21tb24uRG9tLlNvbGlkQ29sb3JCcnVzaCwgTkxSRS5Db21tb24iLCJDb2xvciI6eyIkaWQiOiI0MjciLCJBIjoyNTUsIlIiOjIzOSwiRyI6MjIwLCJCIjoyMjh9fSwiTGluZVdlaWdodCI6MS4zMzMzMzMzNywiTGluZVR5cGUiOjAsIlBhcmVudFN0eWxlIjpudWxsfSwiUGFyZW50U3R5bGUiOm51bGx9LCJUaXRsZVN0eWxlIjp7IiRpZCI6IjQyOCIsIkZvbnRTZXR0aW5ncyI6eyIkaWQiOiI0MjkiLCJGb250U2l6ZSI6MTAsIkZvbnROYW1lIjoiQXJpYWwiLCJJc0JvbGQiOnRydWUsIklzSXRhbGljIjpmYWxzZSwiSXNVbmRlcmxpbmVkIjpmYWxzZSwiUGFyZW50U3R5bGUiOm51bGx9LCJBdXRvU2l6ZSI6MiwiRm9yZWdyb3VuZCI6eyIkaWQiOiI0MzAiLCJDb2xvciI6eyIkaWQiOiI0MzEiLCJBIjoyNTUsIlIiOjI1NSwiRyI6MjU1LCJCIjoyNTV9fSwiTWF4V2lkdGgiOjc0Ljc3NjkzMjEyMjMyODYxNy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QzMiIsIkNvbG9yIjp7IiRpZCI6IjQzMyIsIkEiOjAsIlIiOjI1NSwiRyI6MjU1LCJCIjoyNTV9fSwiSXNWaXNpYmxlIjp0cnVlLCJXaWR0aCI6MC4wLCJIZWlnaHQiOjAuMCwiQm9yZGVyU3R5bGUiOm51bGwsIlBhcmVudFN0eWxlIjpudWxsfSwiRGF0ZVN0eWxlIjp7IiRpZCI6IjQzNCIsIkZvbnRTZXR0aW5ncyI6eyIkaWQiOiI0MzUiLCJGb250U2l6ZSI6MTAsIkZvbnROYW1lIjoiQXJpYWwiLCJJc0JvbGQiOmZhbHNlLCJJc0l0YWxpYyI6ZmFsc2UsIklzVW5kZXJsaW5lZCI6ZmFsc2UsIlBhcmVudFN0eWxlIjpudWxsfSwiQXV0b1NpemUiOjIsIkZvcmVncm91bmQiOnsiJGlkIjoiNDM2IiwiQ29sb3IiOnsiJGlkIjoiNDM3IiwiQSI6MjU1LCJSIjoxNjUsIkciOjE2NSwiQiI6MTY1fX0sIk1heFdpZHRoIjoyMy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NDM4IiwiQ29sb3IiOnsiJGlkIjoiNDM5IiwiQSI6MCwiUiI6MjU1LCJHIjoyNTUsIkIiOjI1NX19LCJJc1Zpc2libGUiOnRydWUsIldpZHRoIjowLjAsIkhlaWdodCI6MC4wLCJCb3JkZXJTdHlsZSI6bnVsbCwiUGFyZW50U3R5bGUiOm51bGx9LCJEYXRlRm9ybWF0Ijp7IiRpZCI6IjQ0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QxIiwiRGF0ZVBhcnRJc1Zpc2libGUiOnRydWUsIlRpbWVQYXJ0SXNWaXNpYmxlIjpmYWxzZX19LCJXZWVrTnVtYmVyaW5nIjp7IiRpZCI6IjQ0MiIsIkZvcm1hdCI6MCwiSXNWaXNpYmxlIjpmYWxzZSwiTGFzdEtub3duVmlzaWJpbGl0eVN0YXRlIjpmYWxzZX0sIklzVmlzaWJsZSI6dHJ1ZSwiUGFyZW50U3R5bGUiOm51bGx9LCJIeXBlcmxpbmsiOm51bGwsIkltcG9ydElkIjoiIn0seyIkaWQiOiI0NDMiLCJJZCI6IjE0MGQxOGJhLTA1NWQtNDk3Zi04NDk4LTMzN2NhZmZkMjA4YSIsIkluZGV4IjoxNiwiR3JvdXBJZCI6bnVsbCwiVGl0bGUiOiJHcmFtbXkgLSBBbGJ1bSBvZiB0aGUgWWVhciAo4oCcMTk4OeKAnSkiLCJEYXRlVGltZSI6IjIwMTQtMTEtMjlUMjM6NTk6MDAiLCJQZXJjZW50YWdlQ29tcGxldGUiOm51bGwsIk5vdGUiOm51bGwsIlN0eWxlIjp7IiRpZCI6IjQ0NCIsIlRpdGxlUG9zaXRpb24iOiJBYm92ZSIsIkRhdGVQb3NpdGlvbiI6IkJlbG93IiwiU2hhcGVUeXBlIjoxMywiU2hhcGVTaXplIjowLCJTcGFjaW5nIjo0LCJTaGFwZVN0eWxlIjp7IiRpZCI6IjQ0NSIsIk1hcmdpbiI6eyIkcmVmIjoiOCJ9LCJQYWRkaW5nIjp7IiRyZWYiOiI5In0sIkJhY2tncm91bmQiOnsiJGlkIjoiNDQ2IiwiQ29sb3IiOnsiJGlkIjoiNDQ3IiwiQSI6MjU1LCJSIjo2OCwiRyI6MTE0LCJCIjoxOTZ9fSwiSXNWaXNpYmxlIjp0cnVlLCJXaWR0aCI6MTIuMCwiSGVpZ2h0IjoxNC4wLCJCb3JkZXJTdHlsZSI6eyIkaWQiOiI0NDgiLCJMaW5lQ29sb3IiOnsiJGlkIjoiNDQ5IiwiJHR5cGUiOiJOTFJFLkNvbW1vbi5Eb20uU29saWRDb2xvckJydXNoLCBOTFJFLkNvbW1vbiIsIkNvbG9yIjp7IiRpZCI6IjQ1MCIsIkEiOjI1NSwiUiI6MjM5LCJHIjoyMjAsIkIiOjIyOH19LCJMaW5lV2VpZ2h0IjoxLjMzMzMzMzM3LCJMaW5lVHlwZSI6MCwiUGFyZW50U3R5bGUiOm51bGx9LCJQYXJlbnRTdHlsZSI6bnVsbH0sIlRpdGxlU3R5bGUiOnsiJGlkIjoiNDUxIiwiRm9udFNldHRpbmdzIjp7IiRpZCI6IjQ1MiIsIkZvbnRTaXplIjoxMCwiRm9udE5hbWUiOiJBcmlhbCIsIklzQm9sZCI6dHJ1ZSwiSXNJdGFsaWMiOmZhbHNlLCJJc1VuZGVybGluZWQiOmZhbHNlLCJQYXJlbnRTdHlsZSI6bnVsbH0sIkF1dG9TaXplIjoyLCJGb3JlZ3JvdW5kIjp7IiRpZCI6IjQ1MyIsIkNvbG9yIjp7IiRpZCI6IjQ1NCIsIkEiOjI1NSwiUiI6MjU1LCJHIjoyNTUsIkIiOjI1NX19LCJNYXhXaWR0aCI6OTYuMzQ3MDYyNDU5ODIzNTQ3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NDU1IiwiQ29sb3IiOnsiJGlkIjoiNDU2IiwiQSI6MCwiUiI6MjU1LCJHIjoyNTUsIkIiOjI1NX19LCJJc1Zpc2libGUiOnRydWUsIldpZHRoIjowLjAsIkhlaWdodCI6MC4wLCJCb3JkZXJTdHlsZSI6bnVsbCwiUGFyZW50U3R5bGUiOm51bGx9LCJEYXRlU3R5bGUiOnsiJGlkIjoiNDU3IiwiRm9udFNldHRpbmdzIjp7IiRpZCI6IjQ1OCIsIkZvbnRTaXplIjoxMCwiRm9udE5hbWUiOiJBcmlhbCIsIklzQm9sZCI6ZmFsc2UsIklzSXRhbGljIjpmYWxzZSwiSXNVbmRlcmxpbmVkIjpmYWxzZSwiUGFyZW50U3R5bGUiOm51bGx9LCJBdXRvU2l6ZSI6MiwiRm9yZWdyb3VuZCI6eyIkaWQiOiI0NTkiLCJDb2xvciI6eyIkaWQiOiI0NjAiLCJBIjoyNTUsIlIiOjE2NSwiRyI6MTY1LCJCIjoxNjV9fSwiTWF4V2lkdGgiOjIz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0NjEiLCJDb2xvciI6eyIkaWQiOiI0NjIiLCJBIjowLCJSIjoyNTUsIkciOjI1NSwiQiI6MjU1fX0sIklzVmlzaWJsZSI6dHJ1ZSwiV2lkdGgiOjAuMCwiSGVpZ2h0IjowLjAsIkJvcmRlclN0eWxlIjpudWxsLCJQYXJlbnRTdHlsZSI6bnVsbH0sIkRhdGVGb3JtYXQiOnsiJGlkIjoiNDY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NjQiLCJEYXRlUGFydElzVmlzaWJsZSI6dHJ1ZSwiVGltZVBhcnRJc1Zpc2libGUiOmZhbHNlfX0sIldlZWtOdW1iZXJpbmciOnsiJGlkIjoiNDY1IiwiRm9ybWF0IjowLCJJc1Zpc2libGUiOmZhbHNlLCJMYXN0S25vd25WaXNpYmlsaXR5U3RhdGUiOmZhbHNlfSwiSXNWaXNpYmxlIjp0cnVlLCJQYXJlbnRTdHlsZSI6bnVsbH0sIkh5cGVybGluayI6bnVsbCwiSW1wb3J0SWQiOiIifV0sIklkIjoiYTRkOTAxZWEtMGE1ZC00MjU4LWJlNWQtMzNhZGVkYjdhOTE4IiwiSXNTaW5nbGVJdGVtUm93IjpmYWxzZX0seyIkaWQiOiI0NjYiLCJfdGFza3MiOltdLCJfbWlsZXN0b25lcyI6W3siJGlkIjoiNDY3IiwiSWQiOiIzN2ViMmYwZi1jZmJkLTQ1OWUtOGYzZi02ZjVkYTBkMWI4NWYiLCJJbmRleCI6MTcsIkdyb3VwSWQiOm51bGwsIlRpdGxlIjoiRW50ZXJ0YWluZXIgb2YgdGhlIFllYXIgQ01BIEF3YXJkIiwiRGF0ZVRpbWUiOiIyMDExLTAxLTAxVDIzOjU5OjAwIiwiUGVyY2VudGFnZUNvbXBsZXRlIjpudWxsLCJOb3RlIjpudWxsLCJTdHlsZSI6eyIkaWQiOiI0NjgiLCJUaXRsZVBvc2l0aW9uIjoiTGVmdCIsIkRhdGVQb3NpdGlvbiI6IkJlbG93IiwiU2hhcGVUeXBlIjoxMywiU2hhcGVTaXplIjowLCJTcGFjaW5nIjo0LCJTaGFwZVN0eWxlIjp7IiRpZCI6IjQ2OSIsIk1hcmdpbiI6eyIkcmVmIjoiOCJ9LCJQYWRkaW5nIjp7IiRyZWYiOiI5In0sIkJhY2tncm91bmQiOnsiJGlkIjoiNDcwIiwiQ29sb3IiOnsiJGlkIjoiNDcxIiwiQSI6MjU1LCJSIjo2OCwiRyI6MTE0LCJCIjoxOTZ9fSwiSXNWaXNpYmxlIjp0cnVlLCJXaWR0aCI6MTIuMCwiSGVpZ2h0IjoxNC4wLCJCb3JkZXJTdHlsZSI6eyIkaWQiOiI0NzIiLCJMaW5lQ29sb3IiOnsiJGlkIjoiNDczIiwiJHR5cGUiOiJOTFJFLkNvbW1vbi5Eb20uU29saWRDb2xvckJydXNoLCBOTFJFLkNvbW1vbiIsIkNvbG9yIjp7IiRpZCI6IjQ3NCIsIkEiOjI1NSwiUiI6MjM5LCJHIjoyMjAsIkIiOjIyOH19LCJMaW5lV2VpZ2h0IjoxLjMzMzMzMzM3LCJMaW5lVHlwZSI6MCwiUGFyZW50U3R5bGUiOm51bGx9LCJQYXJlbnRTdHlsZSI6bnVsbH0sIlRpdGxlU3R5bGUiOnsiJGlkIjoiNDc1IiwiRm9udFNldHRpbmdzIjp7IiRpZCI6IjQ3NiIsIkZvbnRTaXplIjoxMCwiRm9udE5hbWUiOiJBcmlhbCIsIklzQm9sZCI6dHJ1ZSwiSXNJdGFsaWMiOmZhbHNlLCJJc1VuZGVybGluZWQiOmZhbHNlLCJQYXJlbnRTdHlsZSI6bnVsbH0sIkF1dG9TaXplIjoyLCJGb3JlZ3JvdW5kIjp7IiRpZCI6IjQ3NyIsIkNvbG9yIjp7IiRpZCI6IjQ3OCIsIkEiOjI1NSwiUiI6MjU1LCJHIjoyNTUsIkIiOjI1NX19LCJNYXhXaWR0aCI6ODY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Q3OSIsIkNvbG9yIjp7IiRpZCI6IjQ4MCIsIkEiOjAsIlIiOjI1NSwiRyI6MjU1LCJCIjoyNTV9fSwiSXNWaXNpYmxlIjp0cnVlLCJXaWR0aCI6MC4wLCJIZWlnaHQiOjAuMCwiQm9yZGVyU3R5bGUiOm51bGwsIlBhcmVudFN0eWxlIjpudWxsfSwiRGF0ZVN0eWxlIjp7IiRpZCI6IjQ4MSIsIkZvbnRTZXR0aW5ncyI6eyIkaWQiOiI0ODIiLCJGb250U2l6ZSI6MTAsIkZvbnROYW1lIjoiQXJpYWwiLCJJc0JvbGQiOmZhbHNlLCJJc0l0YWxpYyI6ZmFsc2UsIklzVW5kZXJsaW5lZCI6ZmFsc2UsIlBhcmVudFN0eWxlIjpudWxsfSwiQXV0b1NpemUiOjIsIkZvcmVncm91bmQiOnsiJGlkIjoiNDgzIiwiQ29sb3IiOnsiJGlkIjoiNDg0IiwiQSI6MjU1LCJSIjoxNjUsIkciOjE2NSwiQiI6MTY1fX0sIk1heFdpZHRoIjoyMy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NDg1IiwiQ29sb3IiOnsiJGlkIjoiNDg2IiwiQSI6MCwiUiI6MjU1LCJHIjoyNTUsIkIiOjI1NX19LCJJc1Zpc2libGUiOnRydWUsIldpZHRoIjowLjAsIkhlaWdodCI6MC4wLCJCb3JkZXJTdHlsZSI6bnVsbCwiUGFyZW50U3R5bGUiOm51bGx9LCJEYXRlRm9ybWF0Ijp7IiRpZCI6IjQ4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g4IiwiRGF0ZVBhcnRJc1Zpc2libGUiOnRydWUsIlRpbWVQYXJ0SXNWaXNpYmxlIjpmYWxzZX19LCJXZWVrTnVtYmVyaW5nIjp7IiRpZCI6IjQ4OSIsIkZvcm1hdCI6MCwiSXNWaXNpYmxlIjpmYWxzZSwiTGFzdEtub3duVmlzaWJpbGl0eVN0YXRlIjpmYWxzZX0sIklzVmlzaWJsZSI6dHJ1ZSwiUGFyZW50U3R5bGUiOm51bGx9LCJIeXBlcmxpbmsiOm51bGwsIkltcG9ydElkIjoiIn1dLCJJZCI6IjAwMDAwMDAwLTAwMDAtMDAwMC0wMDAwLTAwMDAwMDAwMDAwMCIsIklzU2luZ2xlSXRlbVJvdyI6dHJ1ZX0seyIkaWQiOiI0OTAiLCJfdGFza3MiOltdLCJfbWlsZXN0b25lcyI6W3siJGlkIjoiNDkxIiwiSWQiOiIwZDlmNDczOC01NTk3LTRkNDYtOTMzNC03MGU4ODlkYTE5NWMiLCJJbmRleCI6MTgsIkdyb3VwSWQiOm51bGwsIlRpdGxlIjoiXCJSZXB1dGF0aW9uXCIgLSBUb3AtU2VsbGluZyBMUCBvZiB0aGUgWWVhciIsIkRhdGVUaW1lIjoiMjAxNy0wMS0wMVQyMzo1OTowMCIsIlBlcmNlbnRhZ2VDb21wbGV0ZSI6bnVsbCwiTm90ZSI6bnVsbCwiU3R5bGUiOnsiJGlkIjoiNDkyIiwiVGl0bGVQb3NpdGlvbiI6IkFib3ZlIiwiRGF0ZVBvc2l0aW9uIjoiQmVsb3ciLCJTaGFwZVR5cGUiOjEzLCJTaGFwZVNpemUiOjAsIlNwYWNpbmciOjQsIlNoYXBlU3R5bGUiOnsiJGlkIjoiNDkzIiwiTWFyZ2luIjp7IiRyZWYiOiI4In0sIlBhZGRpbmciOnsiJHJlZiI6IjkifSwiQmFja2dyb3VuZCI6eyIkaWQiOiI0OTQiLCJDb2xvciI6eyIkaWQiOiI0OTUiLCJBIjoyNTUsIlIiOjY4LCJHIjoxMTQsIkIiOjE5Nn19LCJJc1Zpc2libGUiOnRydWUsIldpZHRoIjoxMi4wLCJIZWlnaHQiOjE0LjAsIkJvcmRlclN0eWxlIjp7IiRpZCI6IjQ5NiIsIkxpbmVDb2xvciI6eyIkaWQiOiI0OTciLCIkdHlwZSI6Ik5MUkUuQ29tbW9uLkRvbS5Tb2xpZENvbG9yQnJ1c2gsIE5MUkUuQ29tbW9uIiwiQ29sb3IiOnsiJGlkIjoiNDk4IiwiQSI6MjU1LCJSIjoyNTUsIkciOjAsIkIiOjB9fSwiTGluZVdlaWdodCI6MC4wLCJMaW5lVHlwZSI6MCwiUGFyZW50U3R5bGUiOm51bGx9LCJQYXJlbnRTdHlsZSI6bnVsbH0sIlRpdGxlU3R5bGUiOnsiJGlkIjoiNDk5IiwiRm9udFNldHRpbmdzIjp7IiRpZCI6IjUwMCIsIkZvbnRTaXplIjoxMCwiRm9udE5hbWUiOiJBcmlhbCIsIklzQm9sZCI6dHJ1ZSwiSXNJdGFsaWMiOmZhbHNlLCJJc1VuZGVybGluZWQiOmZhbHNlLCJQYXJlbnRTdHlsZSI6bnVsbH0sIkF1dG9TaXplIjowLCJGb3JlZ3JvdW5kIjp7IiRpZCI6IjUwMSIsIkNvbG9yIjp7IiRpZCI6IjUwM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1MDMiLCJDb2xvciI6eyIkaWQiOiI1MDQiLCJBIjowLCJSIjoyNTUsIkciOjI1NSwiQiI6MjU1fX0sIklzVmlzaWJsZSI6dHJ1ZSwiV2lkdGgiOjAuMCwiSGVpZ2h0IjowLjAsIkJvcmRlclN0eWxlIjpudWxsLCJQYXJlbnRTdHlsZSI6bnVsbH0sIkRhdGVTdHlsZSI6eyIkaWQiOiI1MDUiLCJGb250U2V0dGluZ3MiOnsiJGlkIjoiNTA2IiwiRm9udFNpemUiOjgsIkZvbnROYW1lIjoiQXJpYWwiLCJJc0JvbGQiOmZhbHNlLCJJc0l0YWxpYyI6ZmFsc2UsIklzVW5kZXJsaW5lZCI6ZmFsc2UsIlBhcmVudFN0eWxlIjpudWxsfSwiQXV0b1NpemUiOjAsIkZvcmVncm91bmQiOnsiJGlkIjoiNTA3IiwiQ29sb3IiOnsiJGlkIjoiNTA4IiwiQSI6MjU1LCJSIjoxNjUsIkciOjE2NSwiQiI6MTY1fX0sIk1heFdpZHRoIjoyMDA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UwOSIsIkNvbG9yIjp7IiRpZCI6IjUxMCIsIkEiOjAsIlIiOjI1NSwiRyI6MjU1LCJCIjoyNTV9fSwiSXNWaXNpYmxlIjp0cnVlLCJXaWR0aCI6MC4wLCJIZWlnaHQiOjAuMCwiQm9yZGVyU3R5bGUiOm51bGwsIlBhcmVudFN0eWxlIjpudWxsfSwiRGF0ZUZvcm1hdCI6eyIkaWQiOiI1MT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xMiIsIkRhdGVQYXJ0SXNWaXNpYmxlIjp0cnVlLCJUaW1lUGFydElzVmlzaWJsZSI6ZmFsc2V9fSwiV2Vla051bWJlcmluZyI6eyIkaWQiOiI1MTMiLCJGb3JtYXQiOjAsIklzVmlzaWJsZSI6ZmFsc2UsIkxhc3RLbm93blZpc2liaWxpdHlTdGF0ZSI6ZmFsc2V9LCJJc1Zpc2libGUiOmZhbHNlLCJQYXJlbnRTdHlsZSI6bnVsbH0sIkh5cGVybGluayI6bnVsbCwiSW1wb3J0SWQiOiIifV0sIklkIjoiMDAwMDAwMDAtMDAwMC0wMDAwLTAwMDAtMDAwMDAwMDAwMDAwIiwiSXNTaW5nbGVJdGVtUm93Ijp0cnVlfV0sIkluZGV4IjowLCJJZCI6IjY5Y2U3M2I2LTcyY2ItNDYyNy05ZWMyLWFhN2Q1NWE2MjYwYSIsIkhlYWRlclRleHQiOm51bGwsIklzRGVmYXVsdCI6dHJ1ZSwiU3R5bGUiOnsiJGlkIjoiNTE0IiwiSGVhZGVyU3R5bGUiOnsiJGlkIjoiNTE1IiwiVGV4dFN0eWxlIjp7IiRpZCI6IjUxNiIsIkZvbnRTZXR0aW5ncyI6eyIkaWQiOiI1MTciLCJGb250U2l6ZSI6MTEsIkZvbnROYW1lIjoiQ2FsaWJyaSIsIklzQm9sZCI6ZmFsc2UsIklzSXRhbGljIjpmYWxzZSwiSXNVbmRlcmxpbmVkIjpmYWxzZSwiUGFyZW50U3R5bGUiOm51bGx9LCJBdXRvU2l6ZSI6MiwiRm9yZWdyb3VuZCI6eyIkaWQiOiI1MTgiLCJDb2xvciI6eyIkaWQiOiI1MTkiLCJBIjoyNTUsIlIiOjAsIkciOjAsIkIiOjB9fSwiTWF4V2lkdGgiOjAuMCwiTWF4SGVpZ2h0IjowLjAsIlNtYXJ0Rm9yZWdyb3VuZElzQWN0aXZlIjpmYWxzZSwiSG9yaXpvbnRhbEFsaWdubWVudCI6MCwiVmVydGljYWxBbGlnbm1lbnQiOjAsIlNtYXJ0Rm9yZWdyb3VuZCI6bnVsbCwiQmFja2dyb3VuZEZpbGxUeXBlIjowLCJNYXJnaW4iOnsiJGlkIjoiNTIwIiwiVG9wIjowLjAsIkxlZnQiOjAuMCwiUmlnaHQiOjAuMCwiQm90dG9tIjowLjB9LCJQYWRkaW5nIjp7IiRpZCI6IjUyMSIsIlRvcCI6MC4wLCJMZWZ0IjowLjAsIlJpZ2h0IjowLjAsIkJvdHRvbSI6MC4wfSwiQmFja2dyb3VuZCI6bnVsbCwiSXNWaXNpYmxlIjp0cnVlLCJXaWR0aCI6MC4wLCJIZWlnaHQiOjAuMCwiQm9yZGVyU3R5bGUiOm51bGwsIlBhcmVudFN0eWxlIjpudWxsfSwiUmVjdGFuZ2xlU3R5bGUiOnsiJGlkIjoiNTIyIiwiTWFyZ2luIjp7IiRpZCI6IjUyMyIsIlRvcCI6MC4wLCJMZWZ0IjowLjAsIlJpZ2h0IjowLjAsIkJvdHRvbSI6MC4wfSwiUGFkZGluZyI6eyIkaWQiOiI1MjQiLCJUb3AiOjAuMCwiTGVmdCI6MC4wLCJSaWdodCI6MC4wLCJCb3R0b20iOjAuMH0sIkJhY2tncm91bmQiOnsiJGlkIjoiNTI1IiwiQ29sb3IiOnsiJGlkIjoiNTI2IiwiQSI6NjMsIlIiOjE2NSwiRyI6MTY1LCJCIjoxNjV9fSwiSXNWaXNpYmxlIjp0cnVlLCJXaWR0aCI6MC4wLCJIZWlnaHQiOjAuMCwiQm9yZGVyU3R5bGUiOnsiJGlkIjoiNTI3IiwiTGluZUNvbG9yIjp7IiRpZCI6IjUyOCIsIiR0eXBlIjoiTkxSRS5Db21tb24uRG9tLlNvbGlkQ29sb3JCcnVzaCwgTkxSRS5Db21tb24iLCJDb2xvciI6eyIkaWQiOiI1MjkiLCJBIjoyNTUsIlIiOjI1NSwiRyI6MCwiQiI6MH19LCJMaW5lV2VpZ2h0IjowLjAsIkxpbmVUeXBlIjowLCJQYXJlbnRTdHlsZSI6bnVsbH0sIlBhcmVudFN0eWxlIjpudWxsfSwiTWFyZ2luIjp7IiRpZCI6IjUzMCIsIlRvcCI6MC4wLCJMZWZ0IjowLjAsIlJpZ2h0IjowLjAsIkJvdHRvbSI6MC4wfSwiUGFkZGluZyI6eyIkaWQiOiI1MzEiLCJUb3AiOjAuMCwiTGVmdCI6MC4wLCJSaWdodCI6MC4wLCJCb3R0b20iOjAuMH0sIkJhY2tncm91bmQiOm51bGwsIklzVmlzaWJsZSI6dHJ1ZSwiV2lkdGgiOjAuMCwiSGVpZ2h0IjowLjAsIkJvcmRlclN0eWxlIjpudWxsLCJQYXJlbnRTdHlsZSI6bnVsbH0sIkJhY2tncm91bmRTdHlsZSI6eyIkaWQiOiI1MzIiLCJNYXJnaW4iOnsiJGlkIjoiNTMzIiwiVG9wIjowLjAsIkxlZnQiOjAuMCwiUmlnaHQiOjAuMCwiQm90dG9tIjowLjB9LCJQYWRkaW5nIjp7IiRpZCI6IjUzNCIsIlRvcCI6MC4wLCJMZWZ0IjowLjAsIlJpZ2h0IjowLjAsIkJvdHRvbSI6MC4wfSwiQmFja2dyb3VuZCI6eyIkaWQiOiI1MzUiLCJDb2xvciI6eyIkaWQiOiI1MzYiLCJBIjo1MSwiUiI6MTY1LCJHIjoxNjUsIkIiOjE2NX19LCJJc1Zpc2libGUiOnRydWUsIldpZHRoIjowLjAsIkhlaWdodCI6MC4wLCJCb3JkZXJTdHlsZSI6eyIkaWQiOiI1MzciLCJMaW5lQ29sb3IiOnsiJGlkIjoiNTM4IiwiJHR5cGUiOiJOTFJFLkNvbW1vbi5Eb20uU29saWRDb2xvckJydXNoLCBOTFJFLkNvbW1vbiIsIkNvbG9yIjp7IiRpZCI6IjUzOSIsIkEiOjI1NSwiUiI6MjU1LCJHIjowLCJCIjowfX0sIkxpbmVXZWlnaHQiOjAuMCwiTGluZVR5cGUiOjAsIlBhcmVudFN0eWxlIjpudWxsfSwiUGFyZW50U3R5bGUiOm51bGx9LCJNYXJnaW4iOnsiJGlkIjoiNTQwIiwiVG9wIjowLjAsIkxlZnQiOjAuMCwiUmlnaHQiOjAuMCwiQm90dG9tIjowLjB9LCJQYWRkaW5nIjp7IiRpZCI6IjU0MSIsIlRvcCI6MC4wLCJMZWZ0IjowLjAsIlJpZ2h0IjowLjAsIkJvdHRvbSI6MC4wfSwiSXNWaXNpYmxlIjpmYWxzZSwiV2lkdGgiOjAuMCwiSGVpZ2h0IjowLjAsIkJvcmRlclN0eWxlIjpudWxsLCJQYXJlbnRTdHlsZSI6bnVsbH19XSwiSWQiOiJhM2Y4OTgxNS00ZTljLTQxYTUtYTFkNy0zZTNjMDIzOWNlNjkiLCJJbmRleCI6MSwiSGVhZGVyVGV4dCI6IkF3YXJkcyIsIlN0eWxlIjp7IiRpZCI6IjU0MiIsIkhlYWRlclN0eWxlIjp7IiRpZCI6IjU0MyIsIlRleHRJc1ZlcnRpY2FsIjpmYWxzZSwiVGV4dFN0eWxlIjp7IiRpZCI6IjU0NCIsIkZvbnRTZXR0aW5ncyI6eyIkaWQiOiI1NDUiLCJGb250U2l6ZSI6MTIsIkZvbnROYW1lIjoiQXJpYWwgQmxhY2siLCJJc0JvbGQiOnRydWUsIklzSXRhbGljIjpmYWxzZSwiSXNVbmRlcmxpbmVkIjpmYWxzZSwiUGFyZW50U3R5bGUiOm51bGx9LCJBdXRvU2l6ZSI6MiwiRm9yZWdyb3VuZCI6eyIkaWQiOiI1NDYiLCJDb2xvciI6eyIkaWQiOiI1NDciLCJBIjoyNTUsIlIiOjI1NSwiRyI6MjU1LCJCIjoyNTV9fSwiTWF4V2lkdGgiOjcxLjAsIk1heEhlaWdodCI6IkluZmluaXR5IiwiU21hcnRGb3JlZ3JvdW5kSXNBY3RpdmUiOmZhbHNlLCJIb3Jpem9udGFsQWxpZ25tZW50IjowLCJWZXJ0aWNhbEFsaWdubWVudCI6MCwiU21hcnRGb3JlZ3JvdW5kIjpudWxsLCJCYWNrZ3JvdW5kRmlsbFR5cGUiOjAsIk1hcmdpbiI6eyIkaWQiOiI1NDgiLCJUb3AiOjAuMCwiTGVmdCI6MC4wLCJSaWdodCI6MC4wLCJCb3R0b20iOjAuMH0sIlBhZGRpbmciOnsiJGlkIjoiNTQ5IiwiVG9wIjowLjAsIkxlZnQiOjAuMCwiUmlnaHQiOjAuMCwiQm90dG9tIjowLjB9LCJCYWNrZ3JvdW5kIjpudWxsLCJJc1Zpc2libGUiOnRydWUsIldpZHRoIjowLjAsIkhlaWdodCI6MC4wLCJCb3JkZXJTdHlsZSI6bnVsbCwiUGFyZW50U3R5bGUiOm51bGx9LCJSZWN0YW5nbGVTdHlsZSI6eyIkaWQiOiI1NTAiLCJNYXJnaW4iOnsiJGlkIjoiNTUxIiwiVG9wIjowLjAsIkxlZnQiOjAuMCwiUmlnaHQiOjAuMCwiQm90dG9tIjowLjB9LCJQYWRkaW5nIjp7IiRpZCI6IjU1MiIsIlRvcCI6MC4wLCJMZWZ0IjowLjAsIlJpZ2h0IjowLjAsIkJvdHRvbSI6MC4wfSwiQmFja2dyb3VuZCI6eyIkaWQiOiI1NTMiLCJDb2xvciI6eyIkaWQiOiI1NTQiLCJBIjoyNTUsIlIiOjY4LCJHIjoxMTQsIkIiOjE5Nn19LCJJc1Zpc2libGUiOnRydWUsIldpZHRoIjowLjAsIkhlaWdodCI6MC4wLCJCb3JkZXJTdHlsZSI6eyIkaWQiOiI1NTUiLCJMaW5lQ29sb3IiOnsiJGlkIjoiNTU2IiwiJHR5cGUiOiJOTFJFLkNvbW1vbi5Eb20uU29saWRDb2xvckJydXNoLCBOTFJFLkNvbW1vbiIsIkNvbG9yIjp7IiRpZCI6IjU1NyIsIkEiOjI1NSwiUiI6MjU1LCJHIjoyNTUsIkIiOjI1NX19LCJMaW5lV2VpZ2h0IjowLjAsIkxpbmVUeXBlIjowLCJQYXJlbnRTdHlsZSI6bnVsbH0sIlBhcmVudFN0eWxlIjpudWxsfSwiTWFyZ2luIjp7IiRpZCI6IjU1OCIsIlRvcCI6MC4wLCJMZWZ0IjowLjAsIlJpZ2h0IjowLjAsIkJvdHRvbSI6MC4wfSwiUGFkZGluZyI6eyIkaWQiOiI1NTkiLCJUb3AiOjAuMCwiTGVmdCI6MC4wLCJSaWdodCI6MC4wLCJCb3R0b20iOjAuMH0sIkJhY2tncm91bmQiOm51bGwsIklzVmlzaWJsZSI6dHJ1ZSwiV2lkdGgiOjAuMCwiSGVpZ2h0IjowLjAsIkJvcmRlclN0eWxlIjpudWxsLCJQYXJlbnRTdHlsZSI6bnVsbH0sIkJhY2tncm91bmRTdHlsZSI6eyIkaWQiOiI1NjAiLCJNYXJnaW4iOnsiJGlkIjoiNTYxIiwiVG9wIjowLjAsIkxlZnQiOjAuMCwiUmlnaHQiOjAuMCwiQm90dG9tIjowLjB9LCJQYWRkaW5nIjp7IiRpZCI6IjU2MiIsIlRvcCI6MC4wLCJMZWZ0IjowLjAsIlJpZ2h0IjowLjAsIkJvdHRvbSI6MC4wfSwiQmFja2dyb3VuZCI6eyIkaWQiOiI1NjMiLCJDb2xvciI6eyIkaWQiOiI1NjQiLCJBIjozOCwiUiI6MTY1LCJHIjoxNjUsIkIiOjE2NX19LCJJc1Zpc2libGUiOnRydWUsIldpZHRoIjowLjAsIkhlaWdodCI6MC4wLCJCb3JkZXJTdHlsZSI6eyIkaWQiOiI1NjUiLCJMaW5lQ29sb3IiOnsiJGlkIjoiNTY2IiwiJHR5cGUiOiJOTFJFLkNvbW1vbi5Eb20uU29saWRDb2xvckJydXNoLCBOTFJFLkNvbW1vbiIsIkNvbG9yIjp7IiRpZCI6IjU2NyIsIkEiOjI1NSwiUiI6MjMxLCJHIjoyMzAsIkIiOjIzMH19LCJMaW5lV2VpZ2h0IjowLjAsIkxpbmVUeXBlIjowLCJQYXJlbnRTdHlsZSI6bnVsbH0sIlBhcmVudFN0eWxlIjpudWxsfSwiSXNBYm92ZVRpbWViYW5kIjpmYWxzZSwiU3BhY2luZyI6NSwiTWFyZ2luIjp7IiRpZCI6IjU2OCIsIlRvcCI6MC4wLCJMZWZ0IjowLjAsIlJpZ2h0IjowLjAsIkJvdHRvbSI6MC4wfSwiUGFkZGluZyI6eyIkaWQiOiI1NjkiLCJUb3AiOjAuMCwiTGVmdCI6MC4wLCJSaWdodCI6MC4wLCJCb3R0b20iOjAuMH0sIklzVmlzaWJsZSI6dHJ1ZSwiV2lkdGgiOjAuMCwiSGVpZ2h0IjowLjAsIkJvcmRlclN0eWxlIjp7IiRpZCI6IjU3MCIsIkxpbmVDb2xvciI6bnVsbCwiTGluZVdlaWdodCI6MC4wLCJMaW5lVHlwZSI6MCwiUGFyZW50U3R5bGUiOm51bGx9LCJQYXJlbnRTdHlsZSI6bnVsbH19XSwiQ3VsdHVyZUluZm9OYW1lIjoiZW4tVVMiLCJTdHlsZU5hbWUiOm51bGwsIlZlcnNpb24iOnsiJGlkIjoiNTcxIiwiVmVyc2lvbiI6IjMuOS4wIiwiT3JpZ2luYWxBc3NlbWJseVZlcnNpb24iOiI3LjAzLjAyLjAwIiwiRWRpdGlvbiI6bnVsbCwiTGFzdFNhdmVkRWRpdGlvbiI6MywiSXNQbHVzRWRpdGlvbiI6ZmFsc2UsIklzUHJvRWRpdGlvbiI6ZmFsc2V9LCJFZmZlY3QiOjAsIlN0eWxlIjp7IiRpZCI6IjU3MiIsIkRlZmF1bHREZXBlbmRlbmN5U3R5bGUiOnsiJGlkIjoiNTczIiwiTGluZVN0eWxlIjp7IiRpZCI6IjU3NCIsIkxpbmVDb2xvciI6eyIkaWQiOiI1NzUiLCIkdHlwZSI6Ik5MUkUuQ29tbW9uLkRvbS5Tb2xpZENvbG9yQnJ1c2gsIE5MUkUuQ29tbW9uIiwiQ29sb3IiOnsiJGlkIjoiNTc2IiwiQSI6MjU1LCJSIjowLCJHIjowLCJCIjowfX0sIkxpbmVXZWlnaHQiOjEuMCwiTGluZVR5cGUiOjAsIlBhcmVudFN0eWxlIjpudWxsfSwiRW5kQXJyb3doZWFkTGluZVN0eWxlIjp7IiRpZCI6IjU3NyIsIktpbmQiOjEsIldpZHRoIjoxLCJMZW5ndGgiOjAsIlBhcmVudFN0eWxlIjpudWxsfSwiQnJpbmdUb0Zyb250Ijp0cnVlLCJFbGJvd1JhZGl1cyI6MC4wLCJNYXJnaW4iOnsiJGlkIjoiNTc4IiwiVG9wIjowLjAsIkxlZnQiOjAuMCwiUmlnaHQiOjAuMCwiQm90dG9tIjowLjB9LCJQYWRkaW5nIjp7IiRpZCI6IjU3OSIsIlRvcCI6MC4wLCJMZWZ0IjowLjAsIlJpZ2h0IjowLjAsIkJvdHRvbSI6MC4wfSwiQmFja2dyb3VuZCI6bnVsbCwiSXNWaXNpYmxlIjp0cnVlLCJXaWR0aCI6MC4wLCJIZWlnaHQiOjAuMCwiQm9yZGVyU3R5bGUiOm51bGwsIlBhcmVudFN0eWxlIjpudWxsfSwiQ3JpdGljYWxQYXRoU3R5bGUiOnsiJGlkIjoiNTgwIiwiQ3JpdGljYWxQYXRoU3R5bGVPcHRpb25zIjoxNSwiTGluZVN0eWxlIjp7IiRpZCI6IjU4MSIsIkxpbmVDb2xvciI6eyIkaWQiOiI1ODIiLCIkdHlwZSI6Ik5MUkUuQ29tbW9uLkRvbS5Tb2xpZENvbG9yQnJ1c2gsIE5MUkUuQ29tbW9uIiwiQ29sb3IiOnsiJGlkIjoiNTgzIiwiQSI6MjU1LCJSIjoyMjIsIkciOjUwLCJCIjo1MH19LCJMaW5lV2VpZ2h0IjoxLjAsIkxpbmVUeXBlIjowLCJQYXJlbnRTdHlsZSI6bnVsbH0sIlRpdGxlRm9yZWdyb3VuZCI6eyIkaWQiOiI1ODQiLCJDb2xvciI6eyIkaWQiOiI1ODUiLCJBIjoyNTUsIlIiOjE3NiwiRyI6MTksIkIiOjI1fX0sIlNoYXBlc0JhY2tncm91bmQiOnsiJGlkIjoiNTg2IiwiQ29sb3IiOnsiJGlkIjoiNTg3IiwiQSI6MjU1LCJSIjoyNTMsIkciOjIwMywiQiI6MjA4fX0sIlNoYXBlc0JvcmRlclN0eWxlIjp7IiRpZCI6IjU4OCIsIkxpbmVDb2xvciI6eyIkaWQiOiI1ODkiLCIkdHlwZSI6Ik5MUkUuQ29tbW9uLkRvbS5Tb2xpZENvbG9yQnJ1c2gsIE5MUkUuQ29tbW9uIiwiQ29sb3IiOnsiJGlkIjoiNTkwIiwiQSI6MjU1LCJSIjoyMjIsIkciOjUwLCJCIjo1MH19LCJMaW5lV2VpZ2h0IjoxLjUsIkxpbmVUeXBlIjowLCJQYXJlbnRTdHlsZSI6bnVsbH0sIk1hcmdpbiI6eyIkaWQiOiI1OTEiLCJUb3AiOjAuMCwiTGVmdCI6MC4wLCJSaWdodCI6MC4wLCJCb3R0b20iOjAuMH0sIlBhZGRpbmciOnsiJGlkIjoiNTkyIiwiVG9wIjowLjAsIkxlZnQiOjAuMCwiUmlnaHQiOjAuMCwiQm90dG9tIjowLjB9LCJCYWNrZ3JvdW5kIjpudWxsLCJJc1Zpc2libGUiOmZhbHNlLCJXaWR0aCI6MC4wLCJIZWlnaHQiOjAuMCwiQm9yZGVyU3R5bGUiOm51bGwsIlBhcmVudFN0eWxlIjpudWxsfSwiUGFuZWxzU3BhY2luZ0RlZmluaXRpb24iOnsiJGlkIjoiNTkzIiwiU3BhY2luZ0Fib3ZlVGltZWJhbmQiOjUsIlNwYWNpbmdCZWxvd1RpbWViYW5kIjoxMCwiU3BhY2luZ0Fib3ZlQmV0d2VlblN3aW1sYW5lc0FuZFRhc2tzIjo1LCJTcGFjaW5nQmVsb3dCZXR3ZWVuU3dpbWxhbmVzQW5kVGFza3MiOjV9LCJUaW1lYmFuZFN0eWxlIjp7IiRpZCI6IjU5NCIsIlNjYWxlTWFya2luZyI6MCwiU2hhcGUiOjAsIlNoYXBlU3R5bGUiOnsiJGlkIjoiNTk1IiwiTWFyZ2luIjp7IiRpZCI6IjU5NiIsIlRvcCI6MC4wLCJMZWZ0IjoxMC4wLCJSaWdodCI6MTAuMCwiQm90dG9tIjowLjB9LCJQYWRkaW5nIjp7IiRpZCI6IjU5NyIsIlRvcCI6My4wLCJMZWZ0IjowLjAsIlJpZ2h0IjowLjAsIkJvdHRvbSI6My4wfSwiQmFja2dyb3VuZCI6eyIkaWQiOiI1OTgiLCJDb2xvciI6eyIkaWQiOiI1OTkiLCJBIjoyNTUsIlIiOjE5NCwiRyI6MjI0LCJCIjoyMTR9fSwiSXNWaXNpYmxlIjp0cnVlLCJXaWR0aCI6ODU4LjAsIkhlaWdodCI6MjAuMCwiQm9yZGVyU3R5bGUiOnsiJGlkIjoiNjAwIiwiTGluZUNvbG9yIjp7IiRpZCI6IjYwMSIsIiR0eXBlIjoiTkxSRS5Db21tb24uRG9tLlNvbGlkQ29sb3JCcnVzaCwgTkxSRS5Db21tb24iLCJDb2xvciI6eyIkaWQiOiI2MDIiLCJBIjoyNTUsIlIiOjI1NSwiRyI6MCwiQiI6MH19LCJMaW5lV2VpZ2h0IjowLjAsIkxpbmVUeXBlIjowLCJQYXJlbnRTdHlsZSI6bnVsbH0sIlBhcmVudFN0eWxlIjpudWxsfSwiTWlkZGxlVGllclNoYXBlU3R5bGUiOnsiJGlkIjoiNjAzIiwiTWFyZ2luIjp7IiRpZCI6IjYwNCIsIlRvcCI6MC4wLCJMZWZ0IjoxMC4wLCJSaWdodCI6MTAuMCwiQm90dG9tIjowLjB9LCJQYWRkaW5nIjp7IiRpZCI6IjYwNSIsIlRvcCI6My4wLCJMZWZ0IjowLjAsIlJpZ2h0IjowLjAsIkJvdHRvbSI6My4wfSwiQmFja2dyb3VuZCI6eyIkaWQiOiI2MDYiLCJDb2xvciI6eyIkaWQiOiI2MDciLCJBIjoyNTUsIlIiOjY4LCJHIjo4NCwiQiI6MTA2fX0sIklzVmlzaWJsZSI6dHJ1ZSwiV2lkdGgiOjg1OC4wLCJIZWlnaHQiOjIwLjAsIkJvcmRlclN0eWxlIjp7IiRpZCI6IjYwOCIsIkxpbmVDb2xvciI6eyIkaWQiOiI2MDkiLCIkdHlwZSI6Ik5MUkUuQ29tbW9uLkRvbS5Tb2xpZENvbG9yQnJ1c2gsIE5MUkUuQ29tbW9uIiwiQ29sb3IiOnsiJGlkIjoiNjEwIiwiQSI6MjU1LCJSIjoyNTUsIkciOjAsIkIiOjB9fSwiTGluZVdlaWdodCI6MC4wLCJMaW5lVHlwZSI6MCwiUGFyZW50U3R5bGUiOm51bGx9LCJQYXJlbnRTdHlsZSI6bnVsbH0sIkJvdHRvbVRpZXJTaGFwZVN0eWxlIjp7IiRpZCI6IjYxMSIsIk1hcmdpbiI6eyIkaWQiOiI2MTIiLCJUb3AiOjAuMCwiTGVmdCI6MTAuMCwiUmlnaHQiOjEwLjAsIkJvdHRvbSI6MC4wfSwiUGFkZGluZyI6eyIkaWQiOiI2MTMiLCJUb3AiOjMuMCwiTGVmdCI6MC4wLCJSaWdodCI6MC4wLCJCb3R0b20iOjMuMH0sIkJhY2tncm91bmQiOnsiJGlkIjoiNjE0IiwiQ29sb3IiOnsiJGlkIjoiNjE1IiwiQSI6MjU1LCJSIjo2OCwiRyI6ODQsIkIiOjEwNn19LCJJc1Zpc2libGUiOnRydWUsIldpZHRoIjo4NTguMCwiSGVpZ2h0IjoyMC4wLCJCb3JkZXJTdHlsZSI6eyIkaWQiOiI2MTYiLCJMaW5lQ29sb3IiOnsiJGlkIjoiNjE3IiwiJHR5cGUiOiJOTFJFLkNvbW1vbi5Eb20uU29saWRDb2xvckJydXNoLCBOTFJFLkNvbW1vbiIsIkNvbG9yIjp7IiRpZCI6IjYxOCIsIkEiOjI1NSwiUiI6MjU1LCJHIjowLCJCIjowfX0sIkxpbmVXZWlnaHQiOjAuMCwiTGluZVR5cGUiOjAsIlBhcmVudFN0eWxlIjpudWxsfSwiUGFyZW50U3R5bGUiOm51bGx9LCJSaWdodEVuZENhcHNTdHlsZSI6eyIkaWQiOiI2MTkiLCJGb250U2V0dGluZ3MiOnsiJGlkIjoiNjIwIiwiRm9udFNpemUiOjE4LCJGb250TmFtZSI6IkNhbGlicmkiLCJJc0JvbGQiOnRydWUsIklzSXRhbGljIjpmYWxzZSwiSXNVbmRlcmxpbmVkIjpmYWxzZSwiUGFyZW50U3R5bGUiOm51bGx9LCJBdXRvU2l6ZSI6MCwiRm9yZWdyb3VuZCI6eyIkaWQiOiI2MjEiLCJDb2xvciI6eyIkaWQiOiI2MjI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YyMyIsIlRvcCI6MC4wLCJMZWZ0IjowLjAsIlJpZ2h0IjoyMC4wLCJCb3R0b20iOjAuMH0sIlBhZGRpbmciOnsiJGlkIjoiNjI0IiwiVG9wIjowLjAsIkxlZnQiOjAuMCwiUmlnaHQiOjAuMCwiQm90dG9tIjowLjB9LCJCYWNrZ3JvdW5kIjp7IiRpZCI6IjYyNSIsIkNvbG9yIjp7IiRpZCI6IjYyNiIsIkEiOjAsIlIiOjAsIkciOjAsIkIiOjB9fSwiSXNWaXNpYmxlIjpmYWxzZSwiV2lkdGgiOjAuMCwiSGVpZ2h0IjowLjAsIkJvcmRlclN0eWxlIjpudWxsLCJQYXJlbnRTdHlsZSI6bnVsbH0sIkxlZnRFbmRDYXBzU3R5bGUiOnsiJGlkIjoiNjI3IiwiRm9udFNldHRpbmdzIjp7IiRpZCI6IjYyOCIsIkZvbnRTaXplIjoxOCwiRm9udE5hbWUiOiJDYWxpYnJpIiwiSXNCb2xkIjp0cnVlLCJJc0l0YWxpYyI6ZmFsc2UsIklzVW5kZXJsaW5lZCI6ZmFsc2UsIlBhcmVudFN0eWxlIjpudWxsfSwiQXV0b1NpemUiOjAsIkZvcmVncm91bmQiOnsiJGlkIjoiNjI5IiwiQ29sb3IiOnsiJGlkIjoiNjMw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2MzEiLCJUb3AiOjAuMCwiTGVmdCI6MzkuNTA2NjY2NjY2NjY2NjYxLCJSaWdodCI6MC4wLCJCb3R0b20iOjAuMH0sIlBhZGRpbmciOnsiJGlkIjoiNjMyIiwiVG9wIjowLjAsIkxlZnQiOjAuMCwiUmlnaHQiOjAuMCwiQm90dG9tIjowLjB9LCJCYWNrZ3JvdW5kIjp7IiRpZCI6IjYzMyIsIkNvbG9yIjp7IiRpZCI6IjYzNCIsIkEiOjAsIlIiOjAsIkciOjAsIkIiOjB9fSwiSXNWaXNpYmxlIjpmYWxzZSwiV2lkdGgiOjAuMCwiSGVpZ2h0IjowLjAsIkJvcmRlclN0eWxlIjpudWxsLCJQYXJlbnRTdHlsZSI6bnVsbH0sIlRvZGF5VGV4dFN0eWxlIjp7IiRpZCI6IjYzNSIsIkZvbnRTZXR0aW5ncyI6eyIkaWQiOiI2MzYiLCJGb250U2l6ZSI6MTIsIkZvbnROYW1lIjoiQ2FsaWJyaSIsIklzQm9sZCI6ZmFsc2UsIklzSXRhbGljIjpmYWxzZSwiSXNVbmRlcmxpbmVkIjpmYWxzZSwiUGFyZW50U3R5bGUiOm51bGx9LCJBdXRvU2l6ZSI6MCwiRm9yZWdyb3VuZCI6eyIkaWQiOiI2MzciLCJDb2xvciI6eyIkaWQiOiI2Mz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M5IiwiVG9wIjowLjAsIkxlZnQiOjAuMCwiUmlnaHQiOjAuMCwiQm90dG9tIjowLjB9LCJQYWRkaW5nIjp7IiRpZCI6IjY0MCIsIlRvcCI6MC4wLCJMZWZ0IjowLjAsIlJpZ2h0IjowLjAsIkJvdHRvbSI6MC4wfSwiQmFja2dyb3VuZCI6eyIkaWQiOiI2NDEiLCJDb2xvciI6eyIkaWQiOiI2NDIiLCJBIjowLCJSIjowLCJHIjowLCJCIjowfX0sIklzVmlzaWJsZSI6dHJ1ZSwiV2lkdGgiOjAuMCwiSGVpZ2h0IjowLjAsIkJvcmRlclN0eWxlIjpudWxsLCJQYXJlbnRTdHlsZSI6bnVsbH0sIlRvZGF5TWFya2VyU3R5bGUiOnsiJGlkIjoiNjQzIiwiTWFyZ2luIjp7IiRpZCI6IjY0NCIsIlRvcCI6MC4wLCJMZWZ0IjowLjAsIlJpZ2h0IjowLjAsIkJvdHRvbSI6MC4wfSwiUGFkZGluZyI6eyIkaWQiOiI2NDUiLCJUb3AiOjAuMCwiTGVmdCI6MC4wLCJSaWdodCI6MC4wLCJCb3R0b20iOjAuMH0sIkJhY2tncm91bmQiOnsiJGlkIjoiNjQ2IiwiQ29sb3IiOnsiJGlkIjoiNjQ3IiwiQSI6MjU1LCJSIjoyNTUsIkciOjAsIkIiOjB9fSwiSXNWaXNpYmxlIjp0cnVlLCJXaWR0aCI6MC4wLCJIZWlnaHQiOjAuMCwiQm9yZGVyU3R5bGUiOm51bGwsIlBhcmVudFN0eWxlIjpudWxsfSwiU2NhbGVTdHlsZSI6eyIkaWQiOiI2NDgiLCJTaGFwZSI6MywiU2hvd1NlZ21lbnRTZXBhcmF0b3JzIjp0cnVlLCJTZWdtZW50U2VwYXJhdG9yT3BhY2l0eSI6MzAsIkhhc0JlZW5WaXNpYmxlQmVmb3JlIjp0cnVlLCJGb250U2V0dGluZ3MiOnsiJGlkIjoiNjQ5IiwiRm9udFNpemUiOjExLCJGb250TmFtZSI6IkFyaWFsIiwiSXNCb2xkIjp0cnVlLCJJc0l0YWxpYyI6ZmFsc2UsIklzVW5kZXJsaW5lZCI6ZmFsc2UsIlBhcmVudFN0eWxlIjpudWxsfSwiQXV0b1NpemUiOjAsIkZvcmVncm91bmQiOnsiJGlkIjoiNjUwIiwiQ29sb3IiOnsiJGlkIjoiNjU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Y1MiIsIlRvcCI6MC4wLCJMZWZ0Ijo1LjAsIlJpZ2h0IjowLjAsIkJvdHRvbSI6MC4wfSwiUGFkZGluZyI6eyIkaWQiOiI2NTMiLCJUb3AiOjAuMCwiTGVmdCI6MC4wLCJSaWdodCI6MC4wLCJCb3R0b20iOjAuMH0sIkJhY2tncm91bmQiOnsiJGlkIjoiNjU0IiwiQ29sb3IiOnsiJGlkIjoiNjU1IiwiQSI6MCwiUiI6MCwiRyI6MCwiQiI6MH19LCJJc1Zpc2libGUiOnRydWUsIldpZHRoIjowLjAsIkhlaWdodCI6MC4wLCJCb3JkZXJTdHlsZSI6bnVsbCwiUGFyZW50U3R5bGUiOm51bGx9LCJTaW5nbGVTY2FsZVNoYXBlU3R5bGUiOnsiJGlkIjoiNjU2IiwiU2hhcGUiOjAsIkhlaWdodCI6MC4wfSwiTWlkZGxlVGllclNjYWxlU3R5bGUiOnsiJGlkIjoiNjU3IiwiU2hhcGUiOjMsIlNob3dTZWdtZW50U2VwYXJhdG9ycyI6dHJ1ZSwiU2VnbWVudFNlcGFyYXRvck9wYWNpdHkiOjMwLCJIYXNCZWVuVmlzaWJsZUJlZm9yZSI6ZmFsc2UsIkZvbnRTZXR0aW5ncyI6eyIkaWQiOiI2NTgiLCJGb250U2l6ZSI6MTIsIkZvbnROYW1lIjoiQ2FsaWJyaSIsIklzQm9sZCI6ZmFsc2UsIklzSXRhbGljIjpmYWxzZSwiSXNVbmRlcmxpbmVkIjpmYWxzZSwiUGFyZW50U3R5bGUiOm51bGx9LCJBdXRvU2l6ZSI6MCwiRm9yZWdyb3VuZCI6eyIkcmVmIjoiNjUwIn0sIk1heFdpZHRoIjoyMDAuMCwiTWF4SGVpZ2h0IjoiSW5maW5pdHkiLCJTbWFydEZvcmVncm91bmRJc0FjdGl2ZSI6ZmFsc2UsIkhvcml6b250YWxBbGlnbm1lbnQiOjAsIlZlcnRpY2FsQWxpZ25tZW50IjoxLCJTbWFydEZvcmVncm91bmQiOm51bGwsIkJhY2tncm91bmRGaWxsVHlwZSI6MCwiTWFyZ2luIjp7IiRpZCI6IjY1OSIsIlRvcCI6MC4wLCJMZWZ0Ijo1LjAsIlJpZ2h0IjowLjAsIkJvdHRvbSI6MC4wfSwiUGFkZGluZyI6eyIkaWQiOiI2NjAiLCJUb3AiOjAuMCwiTGVmdCI6MC4wLCJSaWdodCI6MC4wLCJCb3R0b20iOjAuMH0sIkJhY2tncm91bmQiOnsiJGlkIjoiNjYxIiwiQ29sb3IiOnsiJGlkIjoiNjYyIiwiQSI6MCwiUiI6MCwiRyI6MCwiQiI6MH19LCJJc1Zpc2libGUiOmZhbHNlLCJXaWR0aCI6MC4wLCJIZWlnaHQiOjAuMCwiQm9yZGVyU3R5bGUiOm51bGwsIlBhcmVudFN0eWxlIjpudWxsfSwiQm90dG9tVGllclNjYWxlU3R5bGUiOnsiJGlkIjoiNjYzIiwiU2hhcGUiOjMsIlNob3dTZWdtZW50U2VwYXJhdG9ycyI6dHJ1ZSwiU2VnbWVudFNlcGFyYXRvck9wYWNpdHkiOjMwLCJIYXNCZWVuVmlzaWJsZUJlZm9yZSI6ZmFsc2UsIkZvbnRTZXR0aW5ncyI6eyIkaWQiOiI2NjQiLCJGb250U2l6ZSI6MTIsIkZvbnROYW1lIjoiQ2FsaWJyaSIsIklzQm9sZCI6ZmFsc2UsIklzSXRhbGljIjpmYWxzZSwiSXNVbmRlcmxpbmVkIjpmYWxzZSwiUGFyZW50U3R5bGUiOm51bGx9LCJBdXRvU2l6ZSI6MCwiRm9yZWdyb3VuZCI6eyIkcmVmIjoiNjUwIn0sIk1heFdpZHRoIjoyMDAuMCwiTWF4SGVpZ2h0IjoiSW5maW5pdHkiLCJTbWFydEZvcmVncm91bmRJc0FjdGl2ZSI6ZmFsc2UsIkhvcml6b250YWxBbGlnbm1lbnQiOjAsIlZlcnRpY2FsQWxpZ25tZW50IjoxLCJTbWFydEZvcmVncm91bmQiOm51bGwsIkJhY2tncm91bmRGaWxsVHlwZSI6MCwiTWFyZ2luIjp7IiRpZCI6IjY2NSIsIlRvcCI6MC4wLCJMZWZ0Ijo1LjAsIlJpZ2h0IjowLjAsIkJvdHRvbSI6MC4wfSwiUGFkZGluZyI6eyIkaWQiOiI2NjYiLCJUb3AiOjAuMCwiTGVmdCI6MC4wLCJSaWdodCI6MC4wLCJCb3R0b20iOjAuMH0sIkJhY2tncm91bmQiOnsiJGlkIjoiNjY3IiwiQ29sb3IiOnsiJGlkIjoiNjY4IiwiQSI6MCwiUiI6MCwiRyI6MCwiQiI6MH19LCJJc1Zpc2libGUiOmZhbHNlLCJXaWR0aCI6MC4wLCJIZWlnaHQiOjAuMCwiQm9yZGVyU3R5bGUiOm51bGwsIlBhcmVudFN0eWxlIjpudWxsfSwiRWxhcHNlZFRpbWVCYWNrZ3JvdW5kIjp7IiRpZCI6IjY2OSIsIkNvbG9yIjp7IiRpZCI6IjY3MCIsIkEiOjE5MSwiUiI6MjU1LCJHIjowLCJCIjowfX0sIkFwcGVuZFllYXJPblllYXJDaGFuZ2UiOmZhbHNlLCJFbGFwc2VkVGltZUZvcm1hdCI6MCwiVG9kYXlNYXJrZXJQb3NpdGlvbiI6MCwiUXVpY2tQb3NpdGlvbiI6MywiQWJzb2x1dGVQb3NpdGlvbiI6MTU2LjU5OTk5MSwiTWFyZ2luIjp7IiRpZCI6IjY3MSIsIlRvcCI6MC4wLCJMZWZ0IjoxMC4wLCJSaWdodCI6MTAuMCwiQm90dG9tIjowLjB9LCJQYWRkaW5nIjp7IiRpZCI6IjY3MiIsIlRvcCI6MC4wLCJMZWZ0IjowLjAsIlJpZ2h0IjowLjAsIkJvdHRvbSI6MC4wfSwiQmFja2dyb3VuZCI6eyIkaWQiOiI2NzMiLCJDb2xvciI6eyIkaWQiOiI2NzQiLCJBIjoyNTUsIlIiOjQ3LCJHIjo1NCwiQiI6MTUzfX0sIklzVmlzaWJsZSI6dHJ1ZSwiV2lkdGgiOjAuMCwiSGVpZ2h0IjowLjAsIkJvcmRlclN0eWxlIjpudWxsLCJQYXJlbnRTdHlsZSI6bnVsbH0sIkRlZmF1bHRNaWxlc3RvbmVTdHlsZSI6eyIkaWQiOiI2NzUiLCJTaGFwZSI6MCwiQ29ubmVjdG9yTWFyZ2luIjp7IiRpZCI6IjY3NiIsIlRvcCI6MC4wLCJMZWZ0IjoyLjAsIlJpZ2h0IjoyLjAsIkJvdHRvbSI6MC4wfSwiQ29ubmVjdG9yU3R5bGUiOnsiJGlkIjoiNjc3IiwiTGluZUNvbG9yIjp7IiRpZCI6IjY3OCIsIiR0eXBlIjoiTkxSRS5Db21tb24uRG9tLlNvbGlkQ29sb3JCcnVzaCwgTkxSRS5Db21tb24iLCJDb2xvciI6eyIkaWQiOiI2NzkiLCJBIjoxMjcsIlIiOjc5LCJHIjoxMjksIkIiOjE4OX19LCJMaW5lV2VpZ2h0IjoxLjAsIkxpbmVUeXBlIjowLCJQYXJlbnRTdHlsZSI6bnVsbH0sIklzQmVsb3dUaW1lYmFuZCI6ZmFsc2UsIlBvc2l0aW9uT25UYXNrIjowLCJIaWRlRGF0ZSI6ZmFsc2UsIlNoYXBlU2l6ZSI6MCwiU3BhY2luZyI6MC4wLCJQYWRkaW5nIjp7IiRpZCI6IjY4MCIsIlRvcCI6NS4wLCJMZWZ0IjozLjAsIlJpZ2h0IjowLjAsIkJvdHRvbSI6Mi4wfSwiU2hhcGVTdHlsZSI6eyIkaWQiOiI2ODEiLCJNYXJnaW4iOnsiJGlkIjoiNjgyIiwiVG9wIjowLjAsIkxlZnQiOjAuMCwiUmlnaHQiOjAuMCwiQm90dG9tIjowLjB9LCJQYWRkaW5nIjp7IiRpZCI6IjY4MyIsIlRvcCI6MC4wLCJMZWZ0IjowLjAsIlJpZ2h0IjowLjAsIkJvdHRvbSI6MC4wfSwiQmFja2dyb3VuZCI6eyIkaWQiOiI2ODQiLCJDb2xvciI6eyIkaWQiOiI2ODUiLCJBIjoyNTUsIlIiOjAsIkciOjExNCwiQiI6MTg4fX0sIklzVmlzaWJsZSI6dHJ1ZSwiV2lkdGgiOjEyLjAsIkhlaWdodCI6MTQuMCwiQm9yZGVyU3R5bGUiOnsiJGlkIjoiNjg2IiwiTGluZUNvbG9yIjp7IiRpZCI6IjY4NyIsIiR0eXBlIjoiTkxSRS5Db21tb24uRG9tLlNvbGlkQ29sb3JCcnVzaCwgTkxSRS5Db21tb24iLCJDb2xvciI6eyIkaWQiOiI2ODgiLCJBIjoyNTUsIlIiOjI1NSwiRyI6MCwiQiI6MH19LCJMaW5lV2VpZ2h0IjowLjAsIkxpbmVUeXBlIjowLCJQYXJlbnRTdHlsZSI6bnVsbH0sIlBhcmVudFN0eWxlIjpudWxsfSwiVGl0bGVTdHlsZSI6eyIkaWQiOiI2ODkiLCJGb250U2V0dGluZ3MiOnsiJGlkIjoiNjkwIiwiRm9udFNpemUiOjEwLCJGb250TmFtZSI6IkFyaWFsIiwiSXNCb2xkIjp0cnVlLCJJc0l0YWxpYyI6ZmFsc2UsIklzVW5kZXJsaW5lZCI6ZmFsc2UsIlBhcmVudFN0eWxlIjpudWxsfSwiQXV0b1NpemUiOjAsIkZvcmVncm91bmQiOnsiJHJlZiI6IjUwMSJ9LCJNYXhXaWR0aCI6MjAwLjAsIk1heEhlaWdodCI6IkluZmluaXR5IiwiU21hcnRGb3JlZ3JvdW5kSXNBY3RpdmUiOmZhbHNlLCJIb3Jpem9udGFsQWxpZ25tZW50IjowLCJWZXJ0aWNhbEFsaWdubWVudCI6MCwiU21hcnRGb3JlZ3JvdW5kIjpudWxsLCJCYWNrZ3JvdW5kRmlsbFR5cGUiOjAsIk1hcmdpbiI6eyIkaWQiOiI2OTEiLCJUb3AiOjAuMCwiTGVmdCI6MC4wLCJSaWdodCI6MC4wLCJCb3R0b20iOjAuMH0sIlBhZGRpbmciOnsiJGlkIjoiNjkyIiwiVG9wIjowLjAsIkxlZnQiOjAuMCwiUmlnaHQiOjAuMCwiQm90dG9tIjowLjB9LCJCYWNrZ3JvdW5kIjp7IiRpZCI6IjY5MyIsIkNvbG9yIjp7IiRpZCI6IjY5NCIsIkEiOjAsIlIiOjAsIkciOjAsIkIiOjB9fSwiSXNWaXNpYmxlIjp0cnVlLCJXaWR0aCI6MC4wLCJIZWlnaHQiOjAuMCwiQm9yZGVyU3R5bGUiOm51bGwsIlBhcmVudFN0eWxlIjpudWxsfSwiRGF0ZVN0eWxlIjp7IiRpZCI6IjY5NSIsIkZvbnRTZXR0aW5ncyI6eyIkaWQiOiI2OTYiLCJGb250U2l6ZSI6MTAsIkZvbnROYW1lIjoiQXJpYWwiLCJJc0JvbGQiOmZhbHNlLCJJc0l0YWxpYyI6ZmFsc2UsIklzVW5kZXJsaW5lZCI6ZmFsc2UsIlBhcmVudFN0eWxlIjpudWxsfSwiQXV0b1NpemUiOjAsIkZvcmVncm91bmQiOnsiJHJlZiI6IjUwNyJ9LCJNYXhXaWR0aCI6MjAwLjAsIk1heEhlaWdodCI6IkluZmluaXR5IiwiU21hcnRGb3JlZ3JvdW5kSXNBY3RpdmUiOmZhbHNlLCJIb3Jpem9udGFsQWxpZ25tZW50IjowLCJWZXJ0aWNhbEFsaWdubWVudCI6MCwiU21hcnRGb3JlZ3JvdW5kIjpudWxsLCJCYWNrZ3JvdW5kRmlsbFR5cGUiOjAsIk1hcmdpbiI6eyIkaWQiOiI2OTciLCJUb3AiOjAuMCwiTGVmdCI6MC4wLCJSaWdodCI6MC4wLCJCb3R0b20iOjAuMH0sIlBhZGRpbmciOnsiJGlkIjoiNjk4IiwiVG9wIjowLjAsIkxlZnQiOjAuMCwiUmlnaHQiOjAuMCwiQm90dG9tIjowLjB9LCJCYWNrZ3JvdW5kIjp7IiRpZCI6IjY5OSIsIkNvbG9yIjp7IiRpZCI6IjcwMCIsIkEiOjAsIlIiOjAsIkciOjAsIkIiOjB9fSwiSXNWaXNpYmxlIjp0cnVlLCJXaWR0aCI6MC4wLCJIZWlnaHQiOjAuMCwiQm9yZGVyU3R5bGUiOm51bGwsIlBhcmVudFN0eWxlIjpudWxsfSwiRGF0ZUZvcm1hdCI6eyIkaWQiOiI3MD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cwMiIsIkRhdGVQYXJ0SXNWaXNpYmxlIjp0cnVlLCJUaW1lUGFydElzVmlzaWJsZSI6ZmFsc2V9fSwiV2Vla051bWJlcmluZyI6eyIkaWQiOiI3MDMiLCJGb3JtYXQiOjAsIklzVmlzaWJsZSI6ZmFsc2UsIkxhc3RLbm93blZpc2liaWxpdHlTdGF0ZSI6ZmFsc2V9LCJJc1Zpc2libGUiOnRydWUsIlBhcmVudFN0eWxlIjpudWxsfSwiRGVmYXVsdFRhc2tTdHlsZSI6eyIkaWQiOiI3MDQiLCJTaGFwZSI6MSwiU2hhcGVUaGlja25lc3MiOjAsIkR1cmF0aW9uRm9ybWF0IjowLCJJbmNsdWRlTm9uV29ya2luZ0RheXNJbkR1cmF0aW9uIjpmYWxzZSwiUGVyY2VudGFnZUNvbXBsZXRlU3R5bGUiOnsiJGlkIjoiNzA1IiwiRm9udFNldHRpbmdzIjp7IiRpZCI6IjcwNiIsIkZvbnRTaXplIjoxMCwiRm9udE5hbWUiOiJDYWxpYnJpIiwiSXNCb2xkIjpmYWxzZSwiSXNJdGFsaWMiOmZhbHNlLCJJc1VuZGVybGluZWQiOmZhbHNlLCJQYXJlbnRTdHlsZSI6bnVsbH0sIkF1dG9TaXplIjowLCJGb3JlZ3JvdW5kIjp7IiRpZCI6IjcwNyIsIkNvbG9yIjp7IiRpZCI6Ijcw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wOSIsIlRvcCI6MC4wLCJMZWZ0IjowLjAsIlJpZ2h0IjowLjAsIkJvdHRvbSI6MC4wfSwiUGFkZGluZyI6eyIkaWQiOiI3MTAiLCJUb3AiOjAuMCwiTGVmdCI6MC4wLCJSaWdodCI6MC4wLCJCb3R0b20iOjAuMH0sIkJhY2tncm91bmQiOnsiJGlkIjoiNzExIiwiQ29sb3IiOnsiJGlkIjoiNzEyIiwiQSI6MCwiUiI6MCwiRyI6MCwiQiI6MH19LCJJc1Zpc2libGUiOnRydWUsIldpZHRoIjowLjAsIkhlaWdodCI6MC4wLCJCb3JkZXJTdHlsZSI6bnVsbCwiUGFyZW50U3R5bGUiOm51bGx9LCJEdXJhdGlvblN0eWxlIjp7IiRpZCI6IjcxMyIsIkZvbnRTZXR0aW5ncyI6eyIkaWQiOiI3MTQiLCJGb250U2l6ZSI6MTAsIkZvbnROYW1lIjoiQ2FsaWJyaSIsIklzQm9sZCI6ZmFsc2UsIklzSXRhbGljIjpmYWxzZSwiSXNVbmRlcmxpbmVkIjpmYWxzZSwiUGFyZW50U3R5bGUiOm51bGx9LCJBdXRvU2l6ZSI6MCwiRm9yZWdyb3VuZCI6eyIkaWQiOiI3MTUiLCJDb2xvciI6eyIkaWQiOiI3MT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3MTciLCJUb3AiOjAuMCwiTGVmdCI6MC4wLCJSaWdodCI6MC4wLCJCb3R0b20iOjAuMH0sIlBhZGRpbmciOnsiJGlkIjoiNzE4IiwiVG9wIjowLjAsIkxlZnQiOjAuMCwiUmlnaHQiOjAuMCwiQm90dG9tIjowLjB9LCJCYWNrZ3JvdW5kIjp7IiRpZCI6IjcxOSIsIkNvbG9yIjp7IiRpZCI6IjcyMCIsIkEiOjAsIlIiOjAsIkciOjAsIkIiOjB9fSwiSXNWaXNpYmxlIjp0cnVlLCJXaWR0aCI6MC4wLCJIZWlnaHQiOjAuMCwiQm9yZGVyU3R5bGUiOm51bGwsIlBhcmVudFN0eWxlIjpudWxsfSwiSG9yaXpvbnRhbENvbm5lY3RvclN0eWxlIjp7IiRpZCI6IjcyMSIsIkxpbmVDb2xvciI6eyIkaWQiOiI3MjIiLCIkdHlwZSI6Ik5MUkUuQ29tbW9uLkRvbS5Tb2xpZENvbG9yQnJ1c2gsIE5MUkUuQ29tbW9uIiwiQ29sb3IiOnsiJGlkIjoiNzIzIiwiQSI6MjU1LCJSIjoyMDQsIkciOjIwNCwiQiI6MjA0fX0sIkxpbmVXZWlnaHQiOjEuMCwiTGluZVR5cGUiOjAsIlBhcmVudFN0eWxlIjpudWxsfSwiVmVydGljYWxDb25uZWN0b3JTdHlsZSI6eyIkaWQiOiI3MjQiLCJMaW5lQ29sb3IiOnsiJGlkIjoiNzI1IiwiJHR5cGUiOiJOTFJFLkNvbW1vbi5Eb20uU29saWRDb2xvckJydXNoLCBOTFJFLkNvbW1vbiIsIkNvbG9yIjp7IiRpZCI6IjcyNi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cyNyIsIk1hcmdpbiI6eyIkaWQiOiI3MjgiLCJUb3AiOjAuMCwiTGVmdCI6NC4wLCJSaWdodCI6NC4wLCJCb3R0b20iOjAuMH0sIlBhZGRpbmciOnsiJGlkIjoiNzI5IiwiVG9wIjowLjAsIkxlZnQiOjAuMCwiUmlnaHQiOjAuMCwiQm90dG9tIjowLjB9LCJCYWNrZ3JvdW5kIjp7IiRpZCI6IjczMCIsIkNvbG9yIjp7IiRpZCI6IjczMSIsIkEiOjI1NSwiUiI6MCwiRyI6MTE0LCJCIjoxODh9fSwiSXNWaXNpYmxlIjp0cnVlLCJXaWR0aCI6MC4wLCJIZWlnaHQiOjEwLjAsIkJvcmRlclN0eWxlIjp7IiRpZCI6IjczMiIsIkxpbmVDb2xvciI6eyIkaWQiOiI3MzMiLCIkdHlwZSI6Ik5MUkUuQ29tbW9uLkRvbS5Tb2xpZENvbG9yQnJ1c2gsIE5MUkUuQ29tbW9uIiwiQ29sb3IiOnsiJGlkIjoiNzM0IiwiQSI6MjU1LCJSIjoyNTUsIkciOjAsIkIiOjB9fSwiTGluZVdlaWdodCI6MC4wLCJMaW5lVHlwZSI6MCwiUGFyZW50U3R5bGUiOm51bGx9LCJQYXJlbnRTdHlsZSI6bnVsbH0sIlRpdGxlU3R5bGUiOnsiJGlkIjoiNzM1IiwiRm9udFNldHRpbmdzIjp7IiRpZCI6IjczNiIsIkZvbnRTaXplIjoxMSwiRm9udE5hbWUiOiJDYWxpYnJpIiwiSXNCb2xkIjp0cnVlLCJJc0l0YWxpYyI6ZmFsc2UsIklzVW5kZXJsaW5lZCI6ZmFsc2UsIlBhcmVudFN0eWxlIjpudWxsfSwiQXV0b1NpemUiOjAsIkZvcmVncm91bmQiOnsiJGlkIjoiNzM3IiwiQ29sb3IiOnsiJGlkIjoiNzM4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czOSIsIlRvcCI6MC4wLCJMZWZ0IjowLjAsIlJpZ2h0IjowLjAsIkJvdHRvbSI6MC4wfSwiUGFkZGluZyI6eyIkaWQiOiI3NDAiLCJUb3AiOjAuMCwiTGVmdCI6MC4wLCJSaWdodCI6MC4wLCJCb3R0b20iOjAuMH0sIkJhY2tncm91bmQiOnsiJGlkIjoiNzQxIiwiQ29sb3IiOnsiJGlkIjoiNzQyIiwiQSI6MCwiUiI6MCwiRyI6MCwiQiI6MH19LCJJc1Zpc2libGUiOnRydWUsIldpZHRoIjowLjAsIkhlaWdodCI6MC4wLCJCb3JkZXJTdHlsZSI6bnVsbCwiUGFyZW50U3R5bGUiOm51bGx9LCJEYXRlU3R5bGUiOnsiJGlkIjoiNzQzIiwiRm9udFNldHRpbmdzIjp7IiRpZCI6Ijc0NCIsIkZvbnRTaXplIjoxMCwiRm9udE5hbWUiOiJDYWxpYnJpIiwiSXNCb2xkIjpmYWxzZSwiSXNJdGFsaWMiOmZhbHNlLCJJc1VuZGVybGluZWQiOmZhbHNlLCJQYXJlbnRTdHlsZSI6bnVsbH0sIkF1dG9TaXplIjowLCJGb3JlZ3JvdW5kIjp7IiRpZCI6Ijc0NSIsIkNvbG9yIjp7IiRpZCI6Ijc0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zQ3IiwiVG9wIjowLjAsIkxlZnQiOjAuMCwiUmlnaHQiOjAuMCwiQm90dG9tIjowLjB9LCJQYWRkaW5nIjp7IiRpZCI6Ijc0OCIsIlRvcCI6MC4wLCJMZWZ0IjowLjAsIlJpZ2h0IjowLjAsIkJvdHRvbSI6MC4wfSwiQmFja2dyb3VuZCI6eyIkaWQiOiI3NDkiLCJDb2xvciI6eyIkaWQiOiI3NTAiLCJBIjowLCJSIjowLCJHIjowLCJCIjowfX0sIklzVmlzaWJsZSI6dHJ1ZSwiV2lkdGgiOjAuMCwiSGVpZ2h0IjowLjAsIkJvcmRlclN0eWxlIjpudWxsLCJQYXJlbnRTdHlsZSI6bnVsbH0sIkRhdGVGb3JtYXQiOnsiJGlkIjoiNzU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1MiIsIkZvcm1hdCI6MCwiSXNWaXNpYmxlIjpmYWxzZSwiTGFzdEtub3duVmlzaWJpbGl0eVN0YXRlIjpmYWxzZX0sIklzVmlzaWJsZSI6dHJ1ZSwiUGFyZW50U3R5bGUiOm51bGwsIl9leHBsaWNpdGx5U2V0Ijp7IiRpZCI6Ijc1M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3NTQiLCJUaXRsZVBvc2l0aW9uIjoiUmlnaHQiLCJEYXRlUG9zaXRpb24iOiJMZWZ0IiwiU2hhcGVUeXBlIjowLCJTaGFwZVNpemUiOjAsIlNwYWNpbmciOjMsIlNoYXBlU3R5bGUiOnsiJGlkIjoiNzU1IiwiTWFyZ2luIjp7IiRyZWYiOiI4In0sIlBhZGRpbmciOnsiJHJlZiI6IjkifSwiQmFja2dyb3VuZCI6eyIkaWQiOiI3NTYiLCJDb2xvciI6eyIkaWQiOiI3NTciLCJBIjoyNTUsIlIiOjAsIkciOjExNCwiQiI6MTg4fX0sIklzVmlzaWJsZSI6dHJ1ZSwiV2lkdGgiOjEyLjAsIkhlaWdodCI6MTQuMCwiQm9yZGVyU3R5bGUiOnsiJGlkIjoiNzU4IiwiTGluZUNvbG9yIjp7IiRpZCI6Ijc1OSIsIiR0eXBlIjoiTkxSRS5Db21tb24uRG9tLlNvbGlkQ29sb3JCcnVzaCwgTkxSRS5Db21tb24iLCJDb2xvciI6eyIkaWQiOiI3NjAiLCJBIjoyNTUsIlIiOjI1NSwiRyI6MCwiQiI6MH19LCJMaW5lV2VpZ2h0IjowLjAsIkxpbmVUeXBlIjowLCJQYXJlbnRTdHlsZSI6bnVsbH0sIlBhcmVudFN0eWxlIjpudWxsfSwiVGl0bGVTdHlsZSI6eyIkaWQiOiI3NjEiLCJGb250U2V0dGluZ3MiOnsiJGlkIjoiNzYyIiwiRm9udFNpemUiOjEwLCJGb250TmFtZSI6IkFyaWFsIiwiSXNCb2xkIjp0cnVlLCJJc0l0YWxpYyI6ZmFsc2UsIklzVW5kZXJsaW5lZCI6ZmFsc2UsIlBhcmVudFN0eWxlIjpudWxsfSwiQXV0b1NpemUiOjAsIkZvcmVncm91bmQiOnsiJHJlZiI6IjUwMSJ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3NjMiLCJDb2xvciI6eyIkaWQiOiI3NjQiLCJBIjowLCJSIjowLCJHIjowLCJCIjowfX0sIklzVmlzaWJsZSI6dHJ1ZSwiV2lkdGgiOjAuMCwiSGVpZ2h0IjowLjAsIkJvcmRlclN0eWxlIjpudWxsLCJQYXJlbnRTdHlsZSI6bnVsbH0sIkRhdGVTdHlsZSI6eyIkaWQiOiI3NjUiLCJGb250U2V0dGluZ3MiOnsiJGlkIjoiNzY2IiwiRm9udFNpemUiOjEwLCJGb250TmFtZSI6IkFyaWFsIiwiSXNCb2xkIjpmYWxzZSwiSXNJdGFsaWMiOmZhbHNlLCJJc1VuZGVybGluZWQiOmZhbHNlLCJQYXJlbnRTdHlsZSI6bnVsbH0sIkF1dG9TaXplIjowLCJGb3JlZ3JvdW5kIjp7IiRyZWYiOiI1MDci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zY3IiwiQ29sb3IiOnsiJGlkIjoiNzY4IiwiQSI6MCwiUiI6MCwiRyI6MCwiQiI6MH19LCJJc1Zpc2libGUiOnRydWUsIldpZHRoIjowLjAsIkhlaWdodCI6MC4wLCJCb3JkZXJTdHlsZSI6bnVsbCwiUGFyZW50U3R5bGUiOm51bGx9LCJEYXRlRm9ybWF0Ijp7IiRpZCI6Ijc2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zcwIiwiRGF0ZVBhcnRJc1Zpc2libGUiOnRydWUsIlRpbWVQYXJ0SXNWaXNpYmxlIjpmYWxzZX19LCJXZWVrTnVtYmVyaW5nIjp7IiRpZCI6Ijc3MSIsIkZvcm1hdCI6MCwiSXNWaXNpYmxlIjpmYWxzZSwiTGFzdEtub3duVmlzaWJpbGl0eVN0YXRlIjpmYWxzZX0sIklzVmlzaWJsZSI6dHJ1ZSwiUGFyZW50U3R5bGUiOm51bGx9LCJHcmlkbGluZVBhbmVsU3R5bGUiOnsiJGlkIjoiNzcyIiwiR3JpZGxpbmVTdHlsZSI6eyIkaWQiOiI3NzMiLCJMaW5lQ29sb3IiOnsiJGlkIjoiNzc0IiwiJHR5cGUiOiJOTFJFLkNvbW1vbi5Eb20uU29saWRDb2xvckJydXNoLCBOTFJFLkNvbW1vbiIsIkNvbG9yIjp7IiRpZCI6Ijc3NSIsIkEiOjM4LCJSIjo5MSwiRyI6MTU1LCJCIjoyMTN9fSwiTGluZVdlaWdodCI6MS4wLCJMaW5lVHlwZSI6MCwiUGFyZW50U3R5bGUiOm51bGx9LCJNYXJnaW4iOnsiJGlkIjoiNzc2IiwiVG9wIjowLjAsIkxlZnQiOjAuMCwiUmlnaHQiOjAuMCwiQm90dG9tIjowLjB9LCJQYWRkaW5nIjp7IiRpZCI6Ijc3NyIsIlRvcCI6MC4wLCJMZWZ0IjowLjAsIlJpZ2h0IjowLjAsIkJvdHRvbSI6MC4wfSwiQmFja2dyb3VuZCI6bnVsbCwiSXNWaXNpYmxlIjpmYWxzZSwiV2lkdGgiOjAuMCwiSGVpZ2h0IjowLjAsIkJvcmRlclN0eWxlIjp7IiRpZCI6Ijc3OCIsIkxpbmVDb2xvciI6bnVsbCwiTGluZVdlaWdodCI6MC4wLCJMaW5lVHlwZSI6MCwiUGFyZW50U3R5bGUiOm51bGx9LCJQYXJlbnRTdHlsZSI6bnVsbH0sIkFjdGl2aXR5TGluZVBhbmVsU3R5bGUiOnsiJGlkIjoiNzc5IiwiQWN0aXZpdHlMaW5lU3R5bGUiOnsiJGlkIjoiNzgwIiwiTGluZUNvbG9yIjp7IiRpZCI6Ijc4MSIsIiR0eXBlIjoiTkxSRS5Db21tb24uRG9tLlNvbGlkQ29sb3JCcnVzaCwgTkxSRS5Db21tb24iLCJDb2xvciI6eyIkaWQiOiI3ODIiLCJBIjozOCwiUiI6NjgsIkciOjExNCwiQiI6MTk2fX0sIkxpbmVXZWlnaHQiOjEuMCwiTGluZVR5cGUiOjAsIlBhcmVudFN0eWxlIjpudWxsfSwiTWFyZ2luIjp7IiRpZCI6Ijc4MyIsIlRvcCI6MC4wLCJMZWZ0IjowLjAsIlJpZ2h0IjowLjAsIkJvdHRvbSI6MC4wfSwiUGFkZGluZyI6eyIkaWQiOiI3ODQiLCJUb3AiOjAuMCwiTGVmdCI6MC4wLCJSaWdodCI6MC4wLCJCb3R0b20iOjAuMH0sIkJhY2tncm91bmQiOm51bGwsIklzVmlzaWJsZSI6dHJ1ZSwiV2lkdGgiOjAuMCwiSGVpZ2h0IjowLjAsIkJvcmRlclN0eWxlIjp7IiRpZCI6Ijc4NSIsIkxpbmVDb2xvciI6bnVsbCwiTGluZVdlaWdodCI6MC4wLCJMaW5lVHlwZSI6MCwiUGFyZW50U3R5bGUiOm51bGx9LCJQYXJlbnRTdHlsZSI6bnVsbH0sIlNob3dFbGFwc2VkVGltZUdyYWRpZW50U3R5bGUiOmZhbHNlLCJUaW1lYmFuZFJlc2VydmVkTGVmdEFyZWFTdHlsZSI6eyIkaWQiOiI3ODYiLCJBY3Rpdml0eUhlYWRlcldpZHRoIjowLjAsIklzU2V0IjpmYWxzZX0sIkRlZmF1bHRTd2ltbGFuZVN0eWxlIjpudWxsLCJEZWZhdWx0U3dpbWxhbmVWMlN0eWxlIjp7IiRpZCI6Ijc4NyIsIkhlYWRlclN0eWxlIjp7IiRpZCI6Ijc4OCIsIlRleHRJc1ZlcnRpY2FsIjpmYWxzZSwiVGV4dFN0eWxlIjp7IiRpZCI6Ijc4OSIsIkZvbnRTZXR0aW5ncyI6eyIkaWQiOiI3OTAiLCJGb250U2l6ZSI6MTIsIkZvbnROYW1lIjoiQ2FsaWJyaSIsIklzQm9sZCI6ZmFsc2UsIklzSXRhbGljIjpmYWxzZSwiSXNVbmRlcmxpbmVkIjpmYWxzZSwiUGFyZW50U3R5bGUiOm51bGx9LCJBdXRvU2l6ZSI6MiwiRm9yZWdyb3VuZCI6eyIkaWQiOiI3OTEiLCJDb2xvciI6eyIkaWQiOiI3OTIiLCJBIjoyNTUsIlIiOjI1NSwiRyI6MjU1LCJCIjoyNTV9fSwiTWF4V2lkdGgiOiJJbmZpbml0eSIsIk1heEhlaWdodCI6MC4wLCJTbWFydEZvcmVncm91bmRJc0FjdGl2ZSI6ZmFsc2UsIkhvcml6b250YWxBbGlnbm1lbnQiOjAsIlZlcnRpY2FsQWxpZ25tZW50IjowLCJTbWFydEZvcmVncm91bmQiOm51bGwsIkJhY2tncm91bmRGaWxsVHlwZSI6MCwiTWFyZ2luIjp7IiRpZCI6Ijc5MyIsIlRvcCI6MC4wLCJMZWZ0IjowLjAsIlJpZ2h0IjowLjAsIkJvdHRvbSI6MC4wfSwiUGFkZGluZyI6eyIkaWQiOiI3OTQiLCJUb3AiOjAuMCwiTGVmdCI6MC4wLCJSaWdodCI6MC4wLCJCb3R0b20iOjAuMH0sIkJhY2tncm91bmQiOm51bGwsIklzVmlzaWJsZSI6dHJ1ZSwiV2lkdGgiOjAuMCwiSGVpZ2h0IjowLjAsIkJvcmRlclN0eWxlIjpudWxsLCJQYXJlbnRTdHlsZSI6bnVsbH0sIlJlY3RhbmdsZVN0eWxlIjp7IiRpZCI6Ijc5NSIsIk1hcmdpbiI6eyIkaWQiOiI3OTYiLCJUb3AiOjAuMCwiTGVmdCI6MC4wLCJSaWdodCI6MC4wLCJCb3R0b20iOjAuMH0sIlBhZGRpbmciOnsiJGlkIjoiNzk3IiwiVG9wIjowLjAsIkxlZnQiOjAuMCwiUmlnaHQiOjAuMCwiQm90dG9tIjowLjB9LCJCYWNrZ3JvdW5kIjp7IiRpZCI6Ijc5OCIsIkNvbG9yIjp7IiRpZCI6Ijc5OSIsIkEiOjI1NSwiUiI6NjgsIkciOjExNCwiQiI6MTk2fX0sIklzVmlzaWJsZSI6dHJ1ZSwiV2lkdGgiOjAuMCwiSGVpZ2h0IjowLjAsIkJvcmRlclN0eWxlIjp7IiRpZCI6IjgwMCIsIkxpbmVDb2xvciI6eyIkaWQiOiI4MDEiLCIkdHlwZSI6Ik5MUkUuQ29tbW9uLkRvbS5Tb2xpZENvbG9yQnJ1c2gsIE5MUkUuQ29tbW9uIiwiQ29sb3IiOnsiJGlkIjoiODAyIiwiQSI6MjU1LCJSIjoyNTUsIkciOjAsIkIiOjB9fSwiTGluZVdlaWdodCI6MC4wLCJMaW5lVHlwZSI6MCwiUGFyZW50U3R5bGUiOm51bGx9LCJQYXJlbnRTdHlsZSI6bnVsbH0sIk1hcmdpbiI6eyIkaWQiOiI4MDMiLCJUb3AiOjAuMCwiTGVmdCI6MC4wLCJSaWdodCI6MC4wLCJCb3R0b20iOjAuMH0sIlBhZGRpbmciOnsiJGlkIjoiODA0IiwiVG9wIjowLjAsIkxlZnQiOjAuMCwiUmlnaHQiOjAuMCwiQm90dG9tIjowLjB9LCJCYWNrZ3JvdW5kIjpudWxsLCJJc1Zpc2libGUiOnRydWUsIldpZHRoIjowLjAsIkhlaWdodCI6MC4wLCJCb3JkZXJTdHlsZSI6bnVsbCwiUGFyZW50U3R5bGUiOm51bGx9LCJCYWNrZ3JvdW5kU3R5bGUiOnsiJGlkIjoiODA1IiwiTWFyZ2luIjp7IiRpZCI6IjgwNiIsIlRvcCI6MC4wLCJMZWZ0IjowLjAsIlJpZ2h0IjowLjAsIkJvdHRvbSI6MC4wfSwiUGFkZGluZyI6eyIkaWQiOiI4MDciLCJUb3AiOjAuMCwiTGVmdCI6MC4wLCJSaWdodCI6MC4wLCJCb3R0b20iOjAuMH0sIkJhY2tncm91bmQiOnsiJGlkIjoiODA4IiwiQ29sb3IiOnsiJGlkIjoiODA5IiwiQSI6NTEsIlIiOjE2NSwiRyI6MTY1LCJCIjoxNjV9fSwiSXNWaXNpYmxlIjp0cnVlLCJXaWR0aCI6MC4wLCJIZWlnaHQiOjAuMCwiQm9yZGVyU3R5bGUiOnsiJGlkIjoiODEwIiwiTGluZUNvbG9yIjp7IiRpZCI6IjgxMSIsIiR0eXBlIjoiTkxSRS5Db21tb24uRG9tLlNvbGlkQ29sb3JCcnVzaCwgTkxSRS5Db21tb24iLCJDb2xvciI6eyIkaWQiOiI4MTIiLCJBIjoyNTUsIlIiOjI1NSwiRyI6MCwiQiI6MH19LCJMaW5lV2VpZ2h0IjowLjAsIkxpbmVUeXBlIjowLCJQYXJlbnRTdHlsZSI6bnVsbH0sIlBhcmVudFN0eWxlIjpudWxsfSwiSXNBYm92ZVRpbWViYW5kIjpmYWxzZSwiU3BhY2luZyI6NSwiTWFyZ2luIjp7IiRpZCI6IjgxMyIsIlRvcCI6MC4wLCJMZWZ0IjowLjAsIlJpZ2h0IjowLjAsIkJvdHRvbSI6MC4wfSwiUGFkZGluZyI6eyIkaWQiOiI4MTQiLCJUb3AiOjAuMCwiTGVmdCI6MC4wLCJSaWdodCI6MC4wLCJCb3R0b20iOjAuMH0sIklzVmlzaWJsZSI6dHJ1ZSwiV2lkdGgiOjAuMCwiSGVpZ2h0IjowLjAsIkJvcmRlclN0eWxlIjp7IiRpZCI6IjgxNSIsIkxpbmVDb2xvciI6bnVsbCwiTGluZVdlaWdodCI6MC4wLCJMaW5lVHlwZSI6MCwiUGFyZW50U3R5bGUiOm51bGx9LCJQYXJlbnRTdHlsZSI6bnVsbH19LCJTY2FsZSI6bnVsbCwiU2NhbGVWMiI6eyIkaWQiOiI4MTYiLCJTdGFydERhdGUiOiIxOTg5LTEyLTEzVDIzOjU5OjAwIiwiRW5kRGF0ZSI6IjIwMjQtMTItMzFUMjM6NTk6MDAiLCJBdXRvRGF0ZVJhbmdlIjpmYWxzZSwiV29ya2luZ0RheXMiOjMxLCJGaXNjYWxZZWFyIjp7IiRpZCI6IjgxNyIsIlN0YXJ0TW9udGgiOjEsIlVzZVN0YXJ0aW5nWWVhckZvck51bWJlcmluZyI6dHJ1ZSwiU2hvd0Zpc2NhbFllYXJMYWJlbCI6dHJ1ZX0sIlRvZGF5TWFya2VyVGV4dCI6IlRvZGF5IiwiQXV0b1NjYWxlVHlwZSI6dHJ1ZSwiVGltZWJhbmRTY2FsZXMiOnsiJGlkIjoiODE4IiwiVG9wU2NhbGVMYXllciI6eyIkaWQiOiI4MTkiLCJGb3JtYXQiOiJNTU0iLCJUeXBlIjo0fSwiTWlkZGxlU2NhbGVMYXllciI6eyIkaWQiOiI4MjAiLCJGb3JtYXQiOm51bGwsIlR5cGUiOjB9LCJCb3R0b21TY2FsZUxheWVyIjp7IiRpZCI6IjgyMSIsIkZvcm1hdCI6bnVsbCwiVHlwZSI6MH19fSwiTWlsZXN0b25lcyI6W3siJGlkIjoiODIyIiwiRGF0ZSI6IjE5ODktMTItMTNUMjM6NTk6MDAiLCJTdHlsZSI6eyIkaWQiOiI4MjMiLCJTaGFwZSI6MCwiQ29ubmVjdG9yTWFyZ2luIjp7IiRpZCI6IjgyNCIsIlRvcCI6MC4wLCJMZWZ0IjoyLjAsIlJpZ2h0IjoyLjAsIkJvdHRvbSI6MC4wfSwiQ29ubmVjdG9yU3R5bGUiOnsiJGlkIjoiODI1IiwiTGluZUNvbG9yIjp7IiRpZCI6IjgyNiIsIiR0eXBlIjoiTkxSRS5Db21tb24uRG9tLlNvbGlkQ29sb3JCcnVzaCwgTkxSRS5Db21tb24iLCJDb2xvciI6eyIkaWQiOiI4MjciLCJBIjoxMjcsIlIiOjc5LCJHIjoxMjksIkIiOjE4OX19LCJMaW5lV2VpZ2h0IjoxLjAsIkxpbmVUeXBlIjowLCJQYXJlbnRTdHlsZSI6bnVsbH0sIklzQmVsb3dUaW1lYmFuZCI6ZmFsc2UsIlBvc2l0aW9uT25UYXNrIjowLCJIaWRlRGF0ZSI6ZmFsc2UsIlNoYXBlU2l6ZSI6MCwiU3BhY2luZyI6MC4wLCJQYWRkaW5nIjp7IiRpZCI6IjgyOCIsIlRvcCI6NS4wLCJMZWZ0IjozLjAsIlJpZ2h0IjowLjAsIkJvdHRvbSI6Mi4wfSwiU2hhcGVTdHlsZSI6eyIkaWQiOiI4MjkiLCJNYXJnaW4iOnsiJGlkIjoiODMwIiwiVG9wIjowLjAsIkxlZnQiOjAuMCwiUmlnaHQiOjAuMCwiQm90dG9tIjowLjB9LCJQYWRkaW5nIjp7IiRpZCI6IjgzMSIsIlRvcCI6MC4wLCJMZWZ0IjowLjAsIlJpZ2h0IjowLjAsIkJvdHRvbSI6MC4wfSwiQmFja2dyb3VuZCI6eyIkaWQiOiI4MzIiLCJDb2xvciI6eyIkaWQiOiI4MzMiLCJBIjoyNTUsIlIiOjAsIkciOjAsIkIiOjB9fSwiSXNWaXNpYmxlIjp0cnVlLCJXaWR0aCI6MTIuMCwiSGVpZ2h0IjoxNC4wLCJCb3JkZXJTdHlsZSI6eyIkaWQiOiI4MzQiLCJMaW5lQ29sb3IiOnsiJGlkIjoiODM1IiwiJHR5cGUiOiJOTFJFLkNvbW1vbi5Eb20uU29saWRDb2xvckJydXNoLCBOTFJFLkNvbW1vbiIsIkNvbG9yIjp7IiRpZCI6IjgzNiIsIkEiOjI1NSwiUiI6MjU1LCJHIjoyNTUsIkIiOjI1NX19LCJMaW5lV2VpZ2h0IjowLjAsIkxpbmVUeXBlIjowLCJQYXJlbnRTdHlsZSI6bnVsbH0sIlBhcmVudFN0eWxlIjpudWxsfSwiVGl0bGVTdHlsZSI6eyIkaWQiOiI4MzciLCJGb250U2V0dGluZ3MiOnsiJGlkIjoiODM4IiwiRm9udFNpemUiOjEwLCJGb250TmFtZSI6IkFyaWFsIiwiSXNCb2xkIjp0cnVlLCJJc0l0YWxpYyI6ZmFsc2UsIklzVW5kZXJsaW5lZCI6ZmFsc2UsIlBhcmVudFN0eWxlIjpudWxsfSwiQXV0b1NpemUiOjIsIkZvcmVncm91bmQiOnsiJGlkIjoiODM5IiwiQ29sb3IiOnsiJGlkIjoiODQwIiwiQSI6MjU1LCJSIjoyNTUsIkciOjI1NSwiQiI6MjU1fX0sIk1heFdpZHRoIjo5NC4yOTc2MTYyMzQ3NDkwODYsIk1heEhlaWdodCI6IkluZmluaXR5IiwiU21hcnRGb3JlZ3JvdW5kSXNBY3RpdmUiOmZhbHNlLCJIb3Jpem9udGFsQWxpZ25tZW50IjoxLCJWZXJ0aWNhbEFsaWdubWVudCI6MCwiU21hcnRGb3JlZ3JvdW5kIjpudWxsLCJCYWNrZ3JvdW5kRmlsbFR5cGUiOjAsIk1hcmdpbiI6eyIkaWQiOiI4NDEiLCJUb3AiOjAuMCwiTGVmdCI6MC4wLCJSaWdodCI6MC4wLCJCb3R0b20iOjAuMH0sIlBhZGRpbmciOnsiJGlkIjoiODQyIiwiVG9wIjowLjAsIkxlZnQiOjAuMCwiUmlnaHQiOjAuMCwiQm90dG9tIjowLjB9LCJCYWNrZ3JvdW5kIjp7IiRpZCI6Ijg0MyIsIkNvbG9yIjp7IiRpZCI6Ijg0NCIsIkEiOjAsIlIiOjI1NSwiRyI6MjU1LCJCIjoyNTV9fSwiSXNWaXNpYmxlIjp0cnVlLCJXaWR0aCI6MC4wLCJIZWlnaHQiOjAuMCwiQm9yZGVyU3R5bGUiOnsiJGlkIjoiODQ1IiwiTGluZUNvbG9yIjpudWxsLCJMaW5lV2VpZ2h0IjowLjAsIkxpbmVUeXBlIjowLCJQYXJlbnRTdHlsZSI6bnVsbH0sIlBhcmVudFN0eWxlIjpudWxsfSwiRGF0ZVN0eWxlIjp7IiRpZCI6Ijg0NiIsIkZvbnRTZXR0aW5ncyI6eyIkaWQiOiI4NDciLCJGb250U2l6ZSI6MTAsIkZvbnROYW1lIjoiQXJpYWwiLCJJc0JvbGQiOmZhbHNlLCJJc0l0YWxpYyI6ZmFsc2UsIklzVW5kZXJsaW5lZCI6ZmFsc2UsIlBhcmVudFN0eWxlIjpudWxsfSwiQXV0b1NpemUiOjAsIkZvcmVncm91bmQiOnsiJGlkIjoiODQ4IiwiQ29sb3IiOnsiJGlkIjoiODQ5IiwiQSI6MjU1LCJSIjoxNjUsIkciOjE2NSwiQiI6MTY1fX0sIk1heFdpZHRoIjoyMDAuMCwiTWF4SGVpZ2h0IjoiSW5maW5pdHkiLCJTbWFydEZvcmVncm91bmRJc0FjdGl2ZSI6ZmFsc2UsIkhvcml6b250YWxBbGlnbm1lbnQiOjEsIlZlcnRpY2FsQWxpZ25tZW50IjowLCJTbWFydEZvcmVncm91bmQiOm51bGwsIkJhY2tncm91bmRGaWxsVHlwZSI6MCwiTWFyZ2luIjp7IiRpZCI6Ijg1MCIsIlRvcCI6MC4wLCJMZWZ0IjowLjAsIlJpZ2h0IjowLjAsIkJvdHRvbSI6MC4wfSwiUGFkZGluZyI6eyIkaWQiOiI4NTEiLCJUb3AiOjAuMCwiTGVmdCI6MC4wLCJSaWdodCI6MC4wLCJCb3R0b20iOjAuMH0sIkJhY2tncm91bmQiOnsiJGlkIjoiODUyIiwiQ29sb3IiOnsiJGlkIjoiODUzIiwiQSI6MCwiUiI6MjU1LCJHIjoyNTUsIkIiOjI1NX19LCJJc1Zpc2libGUiOnRydWUsIldpZHRoIjowLjAsIkhlaWdodCI6MC4wLCJCb3JkZXJTdHlsZSI6eyIkaWQiOiI4NTQiLCJMaW5lQ29sb3IiOm51bGwsIkxpbmVXZWlnaHQiOjAuMCwiTGluZVR5cGUiOjAsIlBhcmVudFN0eWxlIjpudWxsfSwiUGFyZW50U3R5bGUiOm51bGx9LCJEYXRlRm9ybWF0Ijp7IiRpZCI6Ijg1NS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g1NiIsIkRhdGVQYXJ0SXNWaXNpYmxlIjp0cnVlLCJUaW1lUGFydElzVmlzaWJsZSI6ZmFsc2V9fSwiV2Vla051bWJlcmluZyI6eyIkaWQiOiI4NTciLCJGb3JtYXQiOjAsIklzVmlzaWJsZSI6ZmFsc2UsIkxhc3RLbm93blZpc2liaWxpdHlTdGF0ZSI6ZmFsc2V9LCJJc1Zpc2libGUiOnRydWUsIlBhcmVudFN0eWxlIjpudWxsfSwiSW5kZXgiOjAsIlBlcmNlbnRhZ2VDb21wbGV0ZSI6bnVsbCwiUG9zaXRpb24iOnsiUmF0aW8iOjAuMTMzNTcwMTk4MTA1MDgxNzgsIklzQ3VzdG9tIjp0cnVlfSwiRGF0ZUZvcm1hdCI6eyIkcmVmIjoiODU1In0sIldlZWtOdW1iZXJpbmciOnsiJGlkIjoiODU4IiwiRm9ybWF0IjowLCJJc1Zpc2libGUiOmZhbHNlLCJMYXN0S25vd25WaXNpYmlsaXR5U3RhdGUiOmZhbHNlfSwiUmVsYXRlZFRhc2tJZCI6IjAwMDAwMDAwLTAwMDAtMDAwMC0wMDAwLTAwMDAwMDAwMDAwMCIsIklkIjoiMmNkOWVjMTYtZWZiYi00MzcwLTk2MDctNjAwZTc5NmI3YTllIiwiSW1wb3J0SWQiOm51bGwsIlRpdGxlIjoiVGF5bG9yIEFsaXNvbiBTd2lmdCBpcyBib3JuIiwiTm90ZSI6bnVsbCwiSHlwZXJsaW5rIjp7IiRpZCI6Ijg1OSIsIkFkZHJlc3MiOm51bGwsIlN1YkFkZHJlc3MiOm51bGx9LCJJc0NoYW5nZWQiOmZhbHNlLCJJc05ldyI6ZmFsc2V9LHsiJGlkIjoiODYwIiwiRGF0ZSI6IjIwMDEtMDEtMDFUMjM6NTk6MDAiLCJTdHlsZSI6eyIkaWQiOiI4NjEiLCJTaGFwZSI6MCwiQ29ubmVjdG9yTWFyZ2luIjp7IiRpZCI6Ijg2MiIsIlRvcCI6MC4wLCJMZWZ0IjoyLjAsIlJpZ2h0IjoyLjAsIkJvdHRvbSI6MC4wfSwiQ29ubmVjdG9yU3R5bGUiOnsiJGlkIjoiODYzIiwiTGluZUNvbG9yIjp7IiRpZCI6Ijg2NCIsIiR0eXBlIjoiTkxSRS5Db21tb24uRG9tLlNvbGlkQ29sb3JCcnVzaCwgTkxSRS5Db21tb24iLCJDb2xvciI6eyIkaWQiOiI4NjUiLCJBIjoxMjcsIlIiOjc5LCJHIjoxMjksIkIiOjE4OX19LCJMaW5lV2VpZ2h0IjoxLjAsIkxpbmVUeXBlIjowLCJQYXJlbnRTdHlsZSI6bnVsbH0sIklzQmVsb3dUaW1lYmFuZCI6ZmFsc2UsIlBvc2l0aW9uT25UYXNrIjowLCJIaWRlRGF0ZSI6ZmFsc2UsIlNoYXBlU2l6ZSI6MCwiU3BhY2luZyI6MC4wLCJQYWRkaW5nIjp7IiRpZCI6Ijg2NiIsIlRvcCI6NS4wLCJMZWZ0IjozLjAsIlJpZ2h0IjowLjAsIkJvdHRvbSI6Mi4wfSwiU2hhcGVTdHlsZSI6eyIkaWQiOiI4NjciLCJNYXJnaW4iOnsiJGlkIjoiODY4IiwiVG9wIjowLjAsIkxlZnQiOjAuMCwiUmlnaHQiOjAuMCwiQm90dG9tIjowLjB9LCJQYWRkaW5nIjp7IiRpZCI6Ijg2OSIsIlRvcCI6MC4wLCJMZWZ0IjowLjAsIlJpZ2h0IjowLjAsIkJvdHRvbSI6MC4wfSwiQmFja2dyb3VuZCI6eyIkaWQiOiI4NzAiLCJDb2xvciI6eyIkaWQiOiI4NzEiLCJBIjoyNTUsIlIiOjAsIkciOjAsIkIiOjB9fSwiSXNWaXNpYmxlIjp0cnVlLCJXaWR0aCI6MTIuMCwiSGVpZ2h0IjoxNC4wLCJCb3JkZXJTdHlsZSI6eyIkaWQiOiI4NzIiLCJMaW5lQ29sb3IiOnsiJGlkIjoiODczIiwiJHR5cGUiOiJOTFJFLkNvbW1vbi5Eb20uU29saWRDb2xvckJydXNoLCBOTFJFLkNvbW1vbiIsIkNvbG9yIjp7IiRpZCI6Ijg3NCIsIkEiOjI1NSwiUiI6MjU1LCJHIjowLCJCIjowfX0sIkxpbmVXZWlnaHQiOjAuMCwiTGluZVR5cGUiOjAsIlBhcmVudFN0eWxlIjpudWxsfSwiUGFyZW50U3R5bGUiOm51bGx9LCJUaXRsZVN0eWxlIjp7IiRpZCI6Ijg3NSIsIkZvbnRTZXR0aW5ncyI6eyIkaWQiOiI4NzYiLCJGb250U2l6ZSI6MTAsIkZvbnROYW1lIjoiQXJpYWwiLCJJc0JvbGQiOnRydWUsIklzSXRhbGljIjpmYWxzZSwiSXNVbmRlcmxpbmVkIjpmYWxzZSwiUGFyZW50U3R5bGUiOm51bGx9LCJBdXRvU2l6ZSI6MiwiRm9yZWdyb3VuZCI6eyIkaWQiOiI4NzciLCJDb2xvciI6eyIkaWQiOiI4NzgiLCJBIjoyNTUsIlIiOjI1NSwiRyI6MjU1LCJCIjoyNTV9fSwiTWF4V2lkdGgiOjU5LjMwMDQ1Njg0NTc3ODgyNSwiTWF4SGVpZ2h0IjoiSW5maW5pdHkiLCJTbWFydEZvcmVncm91bmRJc0FjdGl2ZSI6ZmFsc2UsIkhvcml6b250YWxBbGlnbm1lbnQiOjEsIlZlcnRpY2FsQWxpZ25tZW50IjowLCJTbWFydEZvcmVncm91bmQiOm51bGwsIkJhY2tncm91bmRGaWxsVHlwZSI6MCwiTWFyZ2luIjp7IiRpZCI6Ijg3OSIsIlRvcCI6MC4wLCJMZWZ0IjowLjAsIlJpZ2h0IjowLjAsIkJvdHRvbSI6MC4wfSwiUGFkZGluZyI6eyIkaWQiOiI4ODAiLCJUb3AiOjAuMCwiTGVmdCI6MC4wLCJSaWdodCI6MC4wLCJCb3R0b20iOjAuMH0sIkJhY2tncm91bmQiOnsiJGlkIjoiODgxIiwiQ29sb3IiOnsiJGlkIjoiODgyIiwiQSI6MCwiUiI6MjU1LCJHIjoyNTUsIkIiOjI1NX19LCJJc1Zpc2libGUiOnRydWUsIldpZHRoIjowLjAsIkhlaWdodCI6MC4wLCJCb3JkZXJTdHlsZSI6eyIkaWQiOiI4ODMiLCJMaW5lQ29sb3IiOm51bGwsIkxpbmVXZWlnaHQiOjAuMCwiTGluZVR5cGUiOjAsIlBhcmVudFN0eWxlIjpudWxsfSwiUGFyZW50U3R5bGUiOm51bGx9LCJEYXRlU3R5bGUiOnsiJGlkIjoiODg0IiwiRm9udFNldHRpbmdzIjp7IiRpZCI6Ijg4NSIsIkZvbnRTaXplIjoxMCwiRm9udE5hbWUiOiJBcmlhbCIsIklzQm9sZCI6ZmFsc2UsIklzSXRhbGljIjpmYWxzZSwiSXNVbmRlcmxpbmVkIjpmYWxzZSwiUGFyZW50U3R5bGUiOm51bGx9LCJBdXRvU2l6ZSI6MCwiRm9yZWdyb3VuZCI6eyIkaWQiOiI4ODYiLCJDb2xvciI6eyIkaWQiOiI4ODciLCJBIjoyNTUsIlIiOjE2NSwiRyI6MTY1LCJCIjoxNjV9fSwiTWF4V2lkdGgiOjIwMC4wLCJNYXhIZWlnaHQiOiJJbmZpbml0eSIsIlNtYXJ0Rm9yZWdyb3VuZElzQWN0aXZlIjpmYWxzZSwiSG9yaXpvbnRhbEFsaWdubWVudCI6MSwiVmVydGljYWxBbGlnbm1lbnQiOjAsIlNtYXJ0Rm9yZWdyb3VuZCI6bnVsbCwiQmFja2dyb3VuZEZpbGxUeXBlIjowLCJNYXJnaW4iOnsiJGlkIjoiODg4IiwiVG9wIjowLjAsIkxlZnQiOjAuMCwiUmlnaHQiOjAuMCwiQm90dG9tIjowLjB9LCJQYWRkaW5nIjp7IiRpZCI6Ijg4OSIsIlRvcCI6MC4wLCJMZWZ0IjowLjAsIlJpZ2h0IjowLjAsIkJvdHRvbSI6MC4wfSwiQmFja2dyb3VuZCI6eyIkaWQiOiI4OTAiLCJDb2xvciI6eyIkaWQiOiI4OTEiLCJBIjowLCJSIjoyNTUsIkciOjI1NSwiQiI6MjU1fX0sIklzVmlzaWJsZSI6dHJ1ZSwiV2lkdGgiOjAuMCwiSGVpZ2h0IjowLjAsIkJvcmRlclN0eWxlIjp7IiRpZCI6Ijg5MiIsIkxpbmVDb2xvciI6bnVsbCwiTGluZVdlaWdodCI6MC4wLCJMaW5lVHlwZSI6MCwiUGFyZW50U3R5bGUiOm51bGx9LCJQYXJlbnRTdHlsZSI6bnVsbH0sIkRhdGVGb3JtYXQiOnsiJGlkIjoiODk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OTQiLCJEYXRlUGFydElzVmlzaWJsZSI6dHJ1ZSwiVGltZVBhcnRJc1Zpc2libGUiOmZhbHNlfX0sIldlZWtOdW1iZXJpbmciOnsiJGlkIjoiODk1IiwiRm9ybWF0IjowLCJJc1Zpc2libGUiOmZhbHNlLCJMYXN0S25vd25WaXNpYmlsaXR5U3RhdGUiOmZhbHNlfSwiSXNWaXNpYmxlIjp0cnVlLCJQYXJlbnRTdHlsZSI6bnVsbH0sIkluZGV4IjoxLCJQZXJjZW50YWdlQ29tcGxldGUiOm51bGwsIlBvc2l0aW9uIjp7IlJhdGlvIjowLjExOTM1ODMxMTgwMDE3MjI4LCJJc0N1c3RvbSI6dHJ1ZX0sIkRhdGVGb3JtYXQiOnsiJHJlZiI6Ijg5MyJ9LCJXZWVrTnVtYmVyaW5nIjp7IiRpZCI6Ijg5NiIsIkZvcm1hdCI6MCwiSXNWaXNpYmxlIjpmYWxzZSwiTGFzdEtub3duVmlzaWJpbGl0eVN0YXRlIjpmYWxzZX0sIlJlbGF0ZWRUYXNrSWQiOiIwMDAwMDAwMC0wMDAwLTAwMDAtMDAwMC0wMDAwMDAwMDAwMDAiLCJJZCI6IjFmMmE4ODg1LWY0NmItNDc3ZC1iYjNiLWNkNDA3MmNiYWViNSIsIkltcG9ydElkIjpudWxsLCJUaXRsZSI6IkxlYXJucyB0byBwbGF5IGd1aXRhciIsIk5vdGUiOm51bGwsIkh5cGVybGluayI6eyIkaWQiOiI4OTciLCJBZGRyZXNzIjpudWxsLCJTdWJBZGRyZXNzIjpudWxsfSwiSXNDaGFuZ2VkIjpmYWxzZSwiSXNOZXciOmZhbHNlfSx7IiRpZCI6Ijg5OCIsIkRhdGUiOiIyMDA2LTAxLTAxVDIzOjU5OjAwIiwiU3R5bGUiOnsiJGlkIjoiODk5IiwiU2hhcGUiOjAsIkNvbm5lY3Rvck1hcmdpbiI6eyIkaWQiOiI5MDAiLCJUb3AiOjAuMCwiTGVmdCI6Mi4wLCJSaWdodCI6Mi4wLCJCb3R0b20iOjAuMH0sIkNvbm5lY3RvclN0eWxlIjp7IiRpZCI6IjkwMSIsIkxpbmVDb2xvciI6eyIkaWQiOiI5MDIiLCIkdHlwZSI6Ik5MUkUuQ29tbW9uLkRvbS5Tb2xpZENvbG9yQnJ1c2gsIE5MUkUuQ29tbW9uIiwiQ29sb3IiOnsiJGlkIjoiOTAzIiwiQSI6MTI3LCJSIjoxMTUsIkciOjExNSwiQiI6MTE1fX0sIkxpbmVXZWlnaHQiOjEuMCwiTGluZVR5cGUiOjAsIlBhcmVudFN0eWxlIjpudWxsfSwiSXNCZWxvd1RpbWViYW5kIjpmYWxzZSwiUG9zaXRpb25PblRhc2siOjAsIkhpZGVEYXRlIjpmYWxzZSwiU2hhcGVTaXplIjowLCJTcGFjaW5nIjowLjAsIlBhZGRpbmciOnsiJGlkIjoiOTA0IiwiVG9wIjo1LjAsIkxlZnQiOjMuMCwiUmlnaHQiOjAuMCwiQm90dG9tIjoyLjB9LCJTaGFwZVN0eWxlIjp7IiRpZCI6IjkwNSIsIk1hcmdpbiI6eyIkaWQiOiI5MDYiLCJUb3AiOjAuMCwiTGVmdCI6MC4wLCJSaWdodCI6MC4wLCJCb3R0b20iOjAuMH0sIlBhZGRpbmciOnsiJGlkIjoiOTA3IiwiVG9wIjowLjAsIkxlZnQiOjAuMCwiUmlnaHQiOjAuMCwiQm90dG9tIjowLjB9LCJCYWNrZ3JvdW5kIjp7IiRpZCI6IjkwOCIsIkNvbG9yIjp7IiRpZCI6IjkwOSIsIkEiOjI1NSwiUiI6MCwiRyI6MCwiQiI6MH19LCJJc1Zpc2libGUiOnRydWUsIldpZHRoIjoxMi4wLCJIZWlnaHQiOjE0LjAsIkJvcmRlclN0eWxlIjp7IiRpZCI6IjkxMCIsIkxpbmVDb2xvciI6eyIkaWQiOiI5MTEiLCIkdHlwZSI6Ik5MUkUuQ29tbW9uLkRvbS5Tb2xpZENvbG9yQnJ1c2gsIE5MUkUuQ29tbW9uIiwiQ29sb3IiOnsiJGlkIjoiOTEyIiwiQSI6MjU1LCJSIjoyNTUsIkciOjAsIkIiOjB9fSwiTGluZVdlaWdodCI6MC4wLCJMaW5lVHlwZSI6MCwiUGFyZW50U3R5bGUiOm51bGx9LCJQYXJlbnRTdHlsZSI6bnVsbH0sIlRpdGxlU3R5bGUiOnsiJGlkIjoiOTEzIiwiRm9udFNldHRpbmdzIjp7IiRpZCI6IjkxNCIsIkZvbnRTaXplIjoxMCwiRm9udE5hbWUiOiJBcmlhbCIsIklzQm9sZCI6dHJ1ZSwiSXNJdGFsaWMiOmZhbHNlLCJJc1VuZGVybGluZWQiOmZhbHNlLCJQYXJlbnRTdHlsZSI6bnVsbH0sIkF1dG9TaXplIjoyLCJGb3JlZ3JvdW5kIjp7IiRpZCI6IjkxNSIsIkNvbG9yIjp7IiRpZCI6IjkxNiIsIkEiOjI1NSwiUiI6MjU1LCJHIjoyNTUsIkIiOjI1NX19LCJNYXhXaWR0aCI6OTIuMjU2NjY2NjY2NjY2Njc1LCJNYXhIZWlnaHQiOiJJbmZpbml0eSIsIlNtYXJ0Rm9yZWdyb3VuZElzQWN0aXZlIjpmYWxzZSwiSG9yaXpvbnRhbEFsaWdubWVudCI6MSwiVmVydGljYWxBbGlnbm1lbnQiOjAsIlNtYXJ0Rm9yZWdyb3VuZCI6bnVsbCwiQmFja2dyb3VuZEZpbGxUeXBlIjowLCJNYXJnaW4iOnsiJGlkIjoiOTE3IiwiVG9wIjowLjAsIkxlZnQiOjAuMCwiUmlnaHQiOjAuMCwiQm90dG9tIjowLjB9LCJQYWRkaW5nIjp7IiRpZCI6IjkxOCIsIlRvcCI6MC4wLCJMZWZ0IjowLjAsIlJpZ2h0IjowLjAsIkJvdHRvbSI6MC4wfSwiQmFja2dyb3VuZCI6eyIkaWQiOiI5MTkiLCJDb2xvciI6eyIkaWQiOiI5MjAiLCJBIjowLCJSIjoyNTUsIkciOjI1NSwiQiI6MjU1fX0sIklzVmlzaWJsZSI6dHJ1ZSwiV2lkdGgiOjAuMCwiSGVpZ2h0IjowLjAsIkJvcmRlclN0eWxlIjp7IiRpZCI6IjkyMSIsIkxpbmVDb2xvciI6bnVsbCwiTGluZVdlaWdodCI6MC4wLCJMaW5lVHlwZSI6MCwiUGFyZW50U3R5bGUiOm51bGx9LCJQYXJlbnRTdHlsZSI6bnVsbH0sIkRhdGVTdHlsZSI6eyIkaWQiOiI5MjIiLCJGb250U2V0dGluZ3MiOnsiJGlkIjoiOTIzIiwiRm9udFNpemUiOjEwLCJGb250TmFtZSI6IkFyaWFsIiwiSXNCb2xkIjpmYWxzZSwiSXNJdGFsaWMiOmZhbHNlLCJJc1VuZGVybGluZWQiOmZhbHNlLCJQYXJlbnRTdHlsZSI6bnVsbH0sIkF1dG9TaXplIjowLCJGb3JlZ3JvdW5kIjp7IiRpZCI6IjkyNCIsIkNvbG9yIjp7IiRpZCI6IjkyNSIsIkEiOjI1NSwiUiI6MTY1LCJHIjoxNjUsIkIiOjE2NX19LCJNYXhXaWR0aCI6MjAwLjAsIk1heEhlaWdodCI6IkluZmluaXR5IiwiU21hcnRGb3JlZ3JvdW5kSXNBY3RpdmUiOmZhbHNlLCJIb3Jpem9udGFsQWxpZ25tZW50IjoxLCJWZXJ0aWNhbEFsaWdubWVudCI6MCwiU21hcnRGb3JlZ3JvdW5kIjpudWxsLCJCYWNrZ3JvdW5kRmlsbFR5cGUiOjAsIk1hcmdpbiI6eyIkaWQiOiI5MjYiLCJUb3AiOjAuMCwiTGVmdCI6MC4wLCJSaWdodCI6MC4wLCJCb3R0b20iOjAuMH0sIlBhZGRpbmciOnsiJGlkIjoiOTI3IiwiVG9wIjowLjAsIkxlZnQiOjAuMCwiUmlnaHQiOjAuMCwiQm90dG9tIjowLjB9LCJCYWNrZ3JvdW5kIjp7IiRpZCI6IjkyOCIsIkNvbG9yIjp7IiRpZCI6IjkyOSIsIkEiOjAsIlIiOjI1NSwiRyI6MjU1LCJCIjoyNTV9fSwiSXNWaXNpYmxlIjp0cnVlLCJXaWR0aCI6MC4wLCJIZWlnaHQiOjAuMCwiQm9yZGVyU3R5bGUiOnsiJGlkIjoiOTMwIiwiTGluZUNvbG9yIjpudWxsLCJMaW5lV2VpZ2h0IjowLjAsIkxpbmVUeXBlIjowLCJQYXJlbnRTdHlsZSI6bnVsbH0sIlBhcmVudFN0eWxlIjpudWxsfSwiRGF0ZUZvcm1hdCI6eyIkaWQiOiI5Mz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kzMiIsIkRhdGVQYXJ0SXNWaXNpYmxlIjp0cnVlLCJUaW1lUGFydElzVmlzaWJsZSI6ZmFsc2V9fSwiV2Vla051bWJlcmluZyI6eyIkaWQiOiI5MzMiLCJGb3JtYXQiOjAsIklzVmlzaWJsZSI6ZmFsc2UsIkxhc3RLbm93blZpc2liaWxpdHlTdGF0ZSI6ZmFsc2V9LCJJc1Zpc2libGUiOnRydWUsIlBhcmVudFN0eWxlIjpudWxsfSwiSW5kZXgiOjIsIlBlcmNlbnRhZ2VDb21wbGV0ZSI6bnVsbCwiUG9zaXRpb24iOnsiUmF0aW8iOjAuMDg3NzI2MDk4MTkxMjE0NDIyLCJJc0N1c3RvbSI6dHJ1ZX0sIkRhdGVGb3JtYXQiOnsiJHJlZiI6IjkzMSJ9LCJXZWVrTnVtYmVyaW5nIjp7IiRpZCI6IjkzNCIsIkZvcm1hdCI6MCwiSXNWaXNpYmxlIjpmYWxzZSwiTGFzdEtub3duVmlzaWJpbGl0eVN0YXRlIjpmYWxzZX0sIlJlbGF0ZWRUYXNrSWQiOiIwMDAwMDAwMC0wMDAwLTAwMDAtMDAwMC0wMDAwMDAwMDAwMDAiLCJJZCI6IjlkMTY3NzAyLTQxMDgtNDVjOC1iNzgwLTYxMjVhNGU4ZjFiOSIsIkltcG9ydElkIjpudWxsLCJUaXRsZSI6IlJlbGVhc2VzIDFzdCBzaW5nbGUiLCJOb3RlIjpudWxsLCJIeXBlcmxpbmsiOnsiJGlkIjoiOTM1IiwiQWRkcmVzcyI6bnVsbCwiU3ViQWRkcmVzcyI6bnVsbH0sIklzQ2hhbmdlZCI6ZmFsc2UsIklzTmV3IjpmYWxzZX0seyIkaWQiOiI5MzYiLCJEYXRlIjoiMjAwOS0wMS0wMVQyMzo1OTowMCIsIlN0eWxlIjp7IiRpZCI6IjkzNyIsIlNoYXBlIjowLCJDb25uZWN0b3JNYXJnaW4iOnsiJGlkIjoiOTM4IiwiVG9wIjowLjAsIkxlZnQiOjIuMCwiUmlnaHQiOjIuMCwiQm90dG9tIjowLjB9LCJDb25uZWN0b3JTdHlsZSI6eyIkaWQiOiI5MzkiLCJMaW5lQ29sb3IiOnsiJGlkIjoiOTQwIiwiJHR5cGUiOiJOTFJFLkNvbW1vbi5Eb20uU29saWRDb2xvckJydXNoLCBOTFJFLkNvbW1vbiIsIkNvbG9yIjp7IiRpZCI6Ijk0MSIsIkEiOjEyNywiUiI6NzksIkciOjEyOSwiQiI6MTg5fX0sIkxpbmVXZWlnaHQiOjEuMCwiTGluZVR5cGUiOjAsIlBhcmVudFN0eWxlIjpudWxsfSwiSXNCZWxvd1RpbWViYW5kIjpmYWxzZSwiUG9zaXRpb25PblRhc2siOjAsIkhpZGVEYXRlIjpmYWxzZSwiU2hhcGVTaXplIjowLCJTcGFjaW5nIjowLjAsIlBhZGRpbmciOnsiJGlkIjoiOTQyIiwiVG9wIjo1LjAsIkxlZnQiOjMuMCwiUmlnaHQiOjAuMCwiQm90dG9tIjoyLjB9LCJTaGFwZVN0eWxlIjp7IiRpZCI6Ijk0MyIsIk1hcmdpbiI6eyIkaWQiOiI5NDQiLCJUb3AiOjAuMCwiTGVmdCI6MC4wLCJSaWdodCI6MC4wLCJCb3R0b20iOjAuMH0sIlBhZGRpbmciOnsiJGlkIjoiOTQ1IiwiVG9wIjowLjAsIkxlZnQiOjAuMCwiUmlnaHQiOjAuMCwiQm90dG9tIjowLjB9LCJCYWNrZ3JvdW5kIjp7IiRpZCI6Ijk0NiIsIkNvbG9yIjp7IiRpZCI6Ijk0NyIsIkEiOjI1NSwiUiI6MCwiRyI6MCwiQiI6MH19LCJJc1Zpc2libGUiOnRydWUsIldpZHRoIjoxMi4wLCJIZWlnaHQiOjE0LjAsIkJvcmRlclN0eWxlIjp7IiRpZCI6Ijk0OCIsIkxpbmVDb2xvciI6eyIkaWQiOiI5NDkiLCIkdHlwZSI6Ik5MUkUuQ29tbW9uLkRvbS5Tb2xpZENvbG9yQnJ1c2gsIE5MUkUuQ29tbW9uIiwiQ29sb3IiOnsiJGlkIjoiOTUwIiwiQSI6MjU1LCJSIjoyNTUsIkciOjAsIkIiOjB9fSwiTGluZVdlaWdodCI6MC4wLCJMaW5lVHlwZSI6MCwiUGFyZW50U3R5bGUiOm51bGx9LCJQYXJlbnRTdHlsZSI6bnVsbH0sIlRpdGxlU3R5bGUiOnsiJGlkIjoiOTUxIiwiRm9udFNldHRpbmdzIjp7IiRpZCI6Ijk1MiIsIkZvbnRTaXplIjoxMCwiRm9udE5hbWUiOiJBcmlhbCIsIklzQm9sZCI6dHJ1ZSwiSXNJdGFsaWMiOmZhbHNlLCJJc1VuZGVybGluZWQiOmZhbHNlLCJQYXJlbnRTdHlsZSI6bnVsbH0sIkF1dG9TaXplIjoyLCJGb3JlZ3JvdW5kIjp7IiRpZCI6Ijk1MyIsIkNvbG9yIjp7IiRpZCI6Ijk1NCIsIkEiOjI1NSwiUiI6MjU1LCJHIjoyNTUsIkIiOjI1NX19LCJNYXhXaWR0aCI6OTcuNzkzMzMzMzMzMzMzMzM3LCJNYXhIZWlnaHQiOiJJbmZpbml0eSIsIlNtYXJ0Rm9yZWdyb3VuZElzQWN0aXZlIjpmYWxzZSwiSG9yaXpvbnRhbEFsaWdubWVudCI6MSwiVmVydGljYWxBbGlnbm1lbnQiOjAsIlNtYXJ0Rm9yZWdyb3VuZCI6bnVsbCwiQmFja2dyb3VuZEZpbGxUeXBlIjowLCJNYXJnaW4iOnsiJGlkIjoiOTU1IiwiVG9wIjowLjAsIkxlZnQiOjAuMCwiUmlnaHQiOjAuMCwiQm90dG9tIjowLjB9LCJQYWRkaW5nIjp7IiRpZCI6Ijk1NiIsIlRvcCI6MC4wLCJMZWZ0IjowLjAsIlJpZ2h0IjowLjAsIkJvdHRvbSI6MC4wfSwiQmFja2dyb3VuZCI6eyIkaWQiOiI5NTciLCJDb2xvciI6eyIkaWQiOiI5NTgiLCJBIjowLCJSIjoyNTUsIkciOjI1NSwiQiI6MjU1fX0sIklzVmlzaWJsZSI6dHJ1ZSwiV2lkdGgiOjAuMCwiSGVpZ2h0IjowLjAsIkJvcmRlclN0eWxlIjp7IiRpZCI6Ijk1OSIsIkxpbmVDb2xvciI6bnVsbCwiTGluZVdlaWdodCI6MC4wLCJMaW5lVHlwZSI6MCwiUGFyZW50U3R5bGUiOm51bGx9LCJQYXJlbnRTdHlsZSI6bnVsbH0sIkRhdGVTdHlsZSI6eyIkaWQiOiI5NjAiLCJGb250U2V0dGluZ3MiOnsiJGlkIjoiOTYxIiwiRm9udFNpemUiOjEwLCJGb250TmFtZSI6IkFyaWFsIiwiSXNCb2xkIjpmYWxzZSwiSXNJdGFsaWMiOmZhbHNlLCJJc1VuZGVybGluZWQiOmZhbHNlLCJQYXJlbnRTdHlsZSI6bnVsbH0sIkF1dG9TaXplIjowLCJGb3JlZ3JvdW5kIjp7IiRpZCI6Ijk2MiIsIkNvbG9yIjp7IiRpZCI6Ijk2MyIsIkEiOjI1NSwiUiI6MTY1LCJHIjoxNjUsIkIiOjE2NX19LCJNYXhXaWR0aCI6MjAwLjAsIk1heEhlaWdodCI6IkluZmluaXR5IiwiU21hcnRGb3JlZ3JvdW5kSXNBY3RpdmUiOmZhbHNlLCJIb3Jpem9udGFsQWxpZ25tZW50IjoxLCJWZXJ0aWNhbEFsaWdubWVudCI6MCwiU21hcnRGb3JlZ3JvdW5kIjpudWxsLCJCYWNrZ3JvdW5kRmlsbFR5cGUiOjAsIk1hcmdpbiI6eyIkaWQiOiI5NjQiLCJUb3AiOjAuMCwiTGVmdCI6MC4wLCJSaWdodCI6MC4wLCJCb3R0b20iOjAuMH0sIlBhZGRpbmciOnsiJGlkIjoiOTY1IiwiVG9wIjowLjAsIkxlZnQiOjAuMCwiUmlnaHQiOjAuMCwiQm90dG9tIjowLjB9LCJCYWNrZ3JvdW5kIjp7IiRpZCI6Ijk2NiIsIkNvbG9yIjp7IiRpZCI6Ijk2NyIsIkEiOjAsIlIiOjI1NSwiRyI6MjU1LCJCIjoyNTV9fSwiSXNWaXNpYmxlIjp0cnVlLCJXaWR0aCI6MC4wLCJIZWlnaHQiOjAuMCwiQm9yZGVyU3R5bGUiOnsiJGlkIjoiOTY4IiwiTGluZUNvbG9yIjpudWxsLCJMaW5lV2VpZ2h0IjowLjAsIkxpbmVUeXBlIjowLCJQYXJlbnRTdHlsZSI6bnVsbH0sIlBhcmVudFN0eWxlIjpudWxsfSwiRGF0ZUZvcm1hdCI6eyIkaWQiOiI5Nj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k3MCIsIkRhdGVQYXJ0SXNWaXNpYmxlIjp0cnVlLCJUaW1lUGFydElzVmlzaWJsZSI6ZmFsc2V9fSwiV2Vla051bWJlcmluZyI6eyIkaWQiOiI5NzEiLCJGb3JtYXQiOjAsIklzVmlzaWJsZSI6ZmFsc2UsIkxhc3RLbm93blZpc2liaWxpdHlTdGF0ZSI6ZmFsc2V9LCJJc1Zpc2libGUiOnRydWUsIlBhcmVudFN0eWxlIjpudWxsfSwiSW5kZXgiOjMsIlBlcmNlbnRhZ2VDb21wbGV0ZSI6bnVsbCwiUG9zaXRpb24iOnsiUmF0aW8iOjAuMTc3NDk3ODQ2NjgzODkzMTUsIklzQ3VzdG9tIjp0cnVlfSwiRGF0ZUZvcm1hdCI6eyIkcmVmIjoiOTY5In0sIldlZWtOdW1iZXJpbmciOnsiJGlkIjoiOTcyIiwiRm9ybWF0IjowLCJJc1Zpc2libGUiOmZhbHNlLCJMYXN0S25vd25WaXNpYmlsaXR5U3RhdGUiOmZhbHNlfSwiUmVsYXRlZFRhc2tJZCI6IjAwMDAwMDAwLTAwMDAtMDAwMC0wMDAwLTAwMDAwMDAwMDAwMCIsIklkIjoiY2FmNDM2YWItNWZiZC00MGI1LTg5MzctZTMwYmY1NjY0YzNkIiwiSW1wb3J0SWQiOm51bGwsIlRpdGxlIjoiMXN0IHRvdXIgYXMgaGVhZGxpbmVyIiwiTm90ZSI6bnVsbCwiSHlwZXJsaW5rIjp7IiRpZCI6Ijk3MyIsIkFkZHJlc3MiOm51bGwsIlN1YkFkZHJlc3MiOm51bGx9LCJJc0NoYW5nZWQiOmZhbHNlLCJJc05ldyI6ZmFsc2V9LHsiJGlkIjoiOTc0IiwiRGF0ZSI6IjIwMjAtMDEtMDFUMjM6NTk6MDAiLCJTdHlsZSI6eyIkaWQiOiI5NzUiLCJTaGFwZSI6MCwiQ29ubmVjdG9yTWFyZ2luIjp7IiRpZCI6Ijk3NiIsIlRvcCI6MC4wLCJMZWZ0IjoyLjAsIlJpZ2h0IjoyLjAsIkJvdHRvbSI6MC4wfSwiQ29ubmVjdG9yU3R5bGUiOnsiJGlkIjoiOTc3IiwiTGluZUNvbG9yIjp7IiRpZCI6Ijk3OCIsIiR0eXBlIjoiTkxSRS5Db21tb24uRG9tLlNvbGlkQ29sb3JCcnVzaCwgTkxSRS5Db21tb24iLCJDb2xvciI6eyIkaWQiOiI5NzkiLCJBIjoxMjcsIlIiOjExNSwiRyI6MTE1LCJCIjoxMTV9fSwiTGluZVdlaWdodCI6MS4wLCJMaW5lVHlwZSI6MCwiUGFyZW50U3R5bGUiOm51bGx9LCJJc0JlbG93VGltZWJhbmQiOmZhbHNlLCJQb3NpdGlvbk9uVGFzayI6MCwiSGlkZURhdGUiOmZhbHNlLCJTaGFwZVNpemUiOjAsIlNwYWNpbmciOjAuMCwiUGFkZGluZyI6eyIkaWQiOiI5ODAiLCJUb3AiOjUuMCwiTGVmdCI6My4wLCJSaWdodCI6MC4wLCJCb3R0b20iOjIuMH0sIlNoYXBlU3R5bGUiOnsiJGlkIjoiOTgxIiwiTWFyZ2luIjp7IiRpZCI6Ijk4MiIsIlRvcCI6MC4wLCJMZWZ0IjowLjAsIlJpZ2h0IjowLjAsIkJvdHRvbSI6MC4wfSwiUGFkZGluZyI6eyIkaWQiOiI5ODMiLCJUb3AiOjAuMCwiTGVmdCI6MC4wLCJSaWdodCI6MC4wLCJCb3R0b20iOjAuMH0sIkJhY2tncm91bmQiOnsiJGlkIjoiOTg0IiwiQ29sb3IiOnsiJGlkIjoiOTg1IiwiQSI6MjU1LCJSIjowLCJHIjowLCJCIjowfX0sIklzVmlzaWJsZSI6dHJ1ZSwiV2lkdGgiOjEyLjAsIkhlaWdodCI6MTQuMCwiQm9yZGVyU3R5bGUiOnsiJGlkIjoiOTg2IiwiTGluZUNvbG9yIjp7IiRpZCI6Ijk4NyIsIiR0eXBlIjoiTkxSRS5Db21tb24uRG9tLlNvbGlkQ29sb3JCcnVzaCwgTkxSRS5Db21tb24iLCJDb2xvciI6eyIkaWQiOiI5ODgiLCJBIjoyNTUsIlIiOjI1NSwiRyI6MCwiQiI6MH19LCJMaW5lV2VpZ2h0IjowLjAsIkxpbmVUeXBlIjowLCJQYXJlbnRTdHlsZSI6bnVsbH0sIlBhcmVudFN0eWxlIjpudWxsfSwiVGl0bGVTdHlsZSI6eyIkaWQiOiI5ODkiLCJGb250U2V0dGluZ3MiOnsiJGlkIjoiOTkwIiwiRm9udFNpemUiOjEwLCJGb250TmFtZSI6IkFyaWFsIiwiSXNCb2xkIjp0cnVlLCJJc0l0YWxpYyI6ZmFsc2UsIklzVW5kZXJsaW5lZCI6ZmFsc2UsIlBhcmVudFN0eWxlIjpudWxsfSwiQXV0b1NpemUiOjIsIkZvcmVncm91bmQiOnsiJGlkIjoiOTkxIiwiQ29sb3IiOnsiJGlkIjoiOTkyIiwiQSI6MjU1LCJSIjoyNTUsIkciOjI1NSwiQiI6MjU1fX0sIk1heFdpZHRoIjoxMTUuNjQ5ODk0NjU5Mjc0MjgsIk1heEhlaWdodCI6IkluZmluaXR5IiwiU21hcnRGb3JlZ3JvdW5kSXNBY3RpdmUiOmZhbHNlLCJIb3Jpem9udGFsQWxpZ25tZW50IjoxLCJWZXJ0aWNhbEFsaWdubWVudCI6MCwiU21hcnRGb3JlZ3JvdW5kIjpudWxsLCJCYWNrZ3JvdW5kRmlsbFR5cGUiOjAsIk1hcmdpbiI6eyIkaWQiOiI5OTMiLCJUb3AiOjAuMCwiTGVmdCI6MC4wLCJSaWdodCI6MC4wLCJCb3R0b20iOjAuMH0sIlBhZGRpbmciOnsiJGlkIjoiOTk0IiwiVG9wIjowLjAsIkxlZnQiOjAuMCwiUmlnaHQiOjAuMCwiQm90dG9tIjowLjB9LCJCYWNrZ3JvdW5kIjp7IiRpZCI6Ijk5NSIsIkNvbG9yIjp7IiRpZCI6Ijk5NiIsIkEiOjAsIlIiOjI1NSwiRyI6MjU1LCJCIjoyNTV9fSwiSXNWaXNpYmxlIjp0cnVlLCJXaWR0aCI6MC4wLCJIZWlnaHQiOjAuMCwiQm9yZGVyU3R5bGUiOnsiJGlkIjoiOTk3IiwiTGluZUNvbG9yIjpudWxsLCJMaW5lV2VpZ2h0IjowLjAsIkxpbmVUeXBlIjowLCJQYXJlbnRTdHlsZSI6bnVsbH0sIlBhcmVudFN0eWxlIjpudWxsfSwiRGF0ZVN0eWxlIjp7IiRpZCI6Ijk5OCIsIkZvbnRTZXR0aW5ncyI6eyIkaWQiOiI5OTkiLCJGb250U2l6ZSI6MTAsIkZvbnROYW1lIjoiQXJpYWwiLCJJc0JvbGQiOmZhbHNlLCJJc0l0YWxpYyI6ZmFsc2UsIklzVW5kZXJsaW5lZCI6ZmFsc2UsIlBhcmVudFN0eWxlIjpudWxsfSwiQXV0b1NpemUiOjAsIkZvcmVncm91bmQiOnsiJGlkIjoiMTAwMCIsIkNvbG9yIjp7IiRpZCI6IjEwMDEiLCJBIjoyNTUsIlIiOjE2NSwiRyI6MTY1LCJCIjoxNjV9fSwiTWF4V2lkdGgiOjIwMC4wLCJNYXhIZWlnaHQiOiJJbmZpbml0eSIsIlNtYXJ0Rm9yZWdyb3VuZElzQWN0aXZlIjpmYWxzZSwiSG9yaXpvbnRhbEFsaWdubWVudCI6MSwiVmVydGljYWxBbGlnbm1lbnQiOjAsIlNtYXJ0Rm9yZWdyb3VuZCI6bnVsbCwiQmFja2dyb3VuZEZpbGxUeXBlIjowLCJNYXJnaW4iOnsiJGlkIjoiMTAwMiIsIlRvcCI6MC4wLCJMZWZ0IjowLjAsIlJpZ2h0IjowLjAsIkJvdHRvbSI6MC4wfSwiUGFkZGluZyI6eyIkaWQiOiIxMDAzIiwiVG9wIjowLjAsIkxlZnQiOjAuMCwiUmlnaHQiOjAuMCwiQm90dG9tIjowLjB9LCJCYWNrZ3JvdW5kIjp7IiRpZCI6IjEwMDQiLCJDb2xvciI6eyIkaWQiOiIxMDA1IiwiQSI6MCwiUiI6MjU1LCJHIjoyNTUsIkIiOjI1NX19LCJJc1Zpc2libGUiOnRydWUsIldpZHRoIjowLjAsIkhlaWdodCI6MC4wLCJCb3JkZXJTdHlsZSI6eyIkaWQiOiIxMDA2IiwiTGluZUNvbG9yIjpudWxsLCJMaW5lV2VpZ2h0IjowLjAsIkxpbmVUeXBlIjowLCJQYXJlbnRTdHlsZSI6bnVsbH0sIlBhcmVudFN0eWxlIjpudWxsfSwiRGF0ZUZvcm1hdCI6eyIkaWQiOiIxMDA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DA4IiwiRGF0ZVBhcnRJc1Zpc2libGUiOnRydWUsIlRpbWVQYXJ0SXNWaXNpYmxlIjpmYWxzZX19LCJXZWVrTnVtYmVyaW5nIjp7IiRpZCI6IjEwMDkiLCJGb3JtYXQiOjAsIklzVmlzaWJsZSI6ZmFsc2UsIkxhc3RLbm93blZpc2liaWxpdHlTdGF0ZSI6ZmFsc2V9LCJJc1Zpc2libGUiOnRydWUsIlBhcmVudFN0eWxlIjpudWxsfSwiSW5kZXgiOjQsIlBlcmNlbnRhZ2VDb21wbGV0ZSI6bnVsbCwiUG9zaXRpb24iOnsiUmF0aW8iOjAuMTM2MTU0MTc3NDMzMjQ3MTUsIklzQ3VzdG9tIjp0cnVlfSwiRGF0ZUZvcm1hdCI6eyIkcmVmIjoiMTAwNyJ9LCJXZWVrTnVtYmVyaW5nIjp7IiRpZCI6IjEwMTAiLCJGb3JtYXQiOjAsIklzVmlzaWJsZSI6ZmFsc2UsIkxhc3RLbm93blZpc2liaWxpdHlTdGF0ZSI6ZmFsc2V9LCJSZWxhdGVkVGFza0lkIjoiMDAwMDAwMDAtMDAwMC0wMDAwLTAwMDAtMDAwMDAwMDAwMDAwIiwiSWQiOiI2MTQ1ZDlmMC1kOWJiLTQ0M2YtOGZmOS1lNzFjOTM0Yzc5ZmQiLCJJbXBvcnRJZCI6bnVsbCwiVGl0bGUiOiJSZS1yZWNvcmRpbmcgb2YgaGVyIGVhcmx5IGFsYnVtcyBiZWdpbnMiLCJOb3RlIjpudWxsLCJIeXBlcmxpbmsiOnsiJGlkIjoiMTAxMSIsIkFkZHJlc3MiOm51bGwsIlN1YkFkZHJlc3MiOm51bGx9LCJJc0NoYW5nZWQiOmZhbHNlLCJJc05ldyI6ZmFsc2V9LHsiJGlkIjoiMTAxMiIsIkRhdGUiOiIyMDIzLTAzLTE1VDIzOjU5OjAwIiwiU3R5bGUiOnsiJGlkIjoiMTAxMyIsIlNoYXBlIjowLCJDb25uZWN0b3JNYXJnaW4iOnsiJGlkIjoiMTAxNCIsIlRvcCI6MC4wLCJMZWZ0IjoyLjAsIlJpZ2h0IjoyLjAsIkJvdHRvbSI6MC4wfSwiQ29ubmVjdG9yU3R5bGUiOnsiJGlkIjoiMTAxNSIsIkxpbmVDb2xvciI6eyIkaWQiOiIxMDE2IiwiJHR5cGUiOiJOTFJFLkNvbW1vbi5Eb20uU29saWRDb2xvckJydXNoLCBOTFJFLkNvbW1vbiIsIkNvbG9yIjp7IiRpZCI6IjEwMTciLCJBIjoxMjcsIlIiOjc5LCJHIjoxMjksIkIiOjE4OX19LCJMaW5lV2VpZ2h0IjoxLjAsIkxpbmVUeXBlIjowLCJQYXJlbnRTdHlsZSI6bnVsbH0sIklzQmVsb3dUaW1lYmFuZCI6ZmFsc2UsIlBvc2l0aW9uT25UYXNrIjowLCJIaWRlRGF0ZSI6ZmFsc2UsIlNoYXBlU2l6ZSI6MCwiU3BhY2luZyI6MC4wLCJQYWRkaW5nIjp7IiRpZCI6IjEwMTgiLCJUb3AiOjUuMCwiTGVmdCI6My4wLCJSaWdodCI6MC4wLCJCb3R0b20iOjIuMH0sIlNoYXBlU3R5bGUiOnsiJGlkIjoiMTAxOSIsIk1hcmdpbiI6eyIkaWQiOiIxMDIwIiwiVG9wIjowLjAsIkxlZnQiOjAuMCwiUmlnaHQiOjAuMCwiQm90dG9tIjowLjB9LCJQYWRkaW5nIjp7IiRpZCI6IjEwMjEiLCJUb3AiOjAuMCwiTGVmdCI6MC4wLCJSaWdodCI6MC4wLCJCb3R0b20iOjAuMH0sIkJhY2tncm91bmQiOnsiJGlkIjoiMTAyMiIsIkNvbG9yIjp7IiRpZCI6IjEwMjMiLCJBIjoyNTUsIlIiOjAsIkciOjAsIkIiOjB9fSwiSXNWaXNpYmxlIjp0cnVlLCJXaWR0aCI6MTIuMCwiSGVpZ2h0IjoxNC4wLCJCb3JkZXJTdHlsZSI6eyIkaWQiOiIxMDI0IiwiTGluZUNvbG9yIjp7IiRpZCI6IjEwMjUiLCIkdHlwZSI6Ik5MUkUuQ29tbW9uLkRvbS5Tb2xpZENvbG9yQnJ1c2gsIE5MUkUuQ29tbW9uIiwiQ29sb3IiOnsiJGlkIjoiMTAyNiIsIkEiOjI1NSwiUiI6MjU1LCJHIjowLCJCIjowfX0sIkxpbmVXZWlnaHQiOjAuMCwiTGluZVR5cGUiOjAsIlBhcmVudFN0eWxlIjpudWxsfSwiUGFyZW50U3R5bGUiOm51bGx9LCJUaXRsZVN0eWxlIjp7IiRpZCI6IjEwMjciLCJGb250U2V0dGluZ3MiOnsiJGlkIjoiMTAyOCIsIkZvbnRTaXplIjoxMCwiRm9udE5hbWUiOiJBcmlhbCIsIklzQm9sZCI6dHJ1ZSwiSXNJdGFsaWMiOmZhbHNlLCJJc1VuZGVybGluZWQiOmZhbHNlLCJQYXJlbnRTdHlsZSI6bnVsbH0sIkF1dG9TaXplIjowLCJGb3JlZ3JvdW5kIjp7IiRpZCI6IjEwMjkiLCJDb2xvciI6eyIkaWQiOiIxMDMw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wMzEiLCJUb3AiOjAuMCwiTGVmdCI6MC4wLCJSaWdodCI6MC4wLCJCb3R0b20iOjAuMH0sIlBhZGRpbmciOnsiJGlkIjoiMTAzMiIsIlRvcCI6MC4wLCJMZWZ0IjowLjAsIlJpZ2h0IjowLjAsIkJvdHRvbSI6MC4wfSwiQmFja2dyb3VuZCI6eyIkaWQiOiIxMDMzIiwiQ29sb3IiOnsiJGlkIjoiMTAzNCIsIkEiOjAsIlIiOjI1NSwiRyI6MjU1LCJCIjoyNTV9fSwiSXNWaXNpYmxlIjp0cnVlLCJXaWR0aCI6MC4wLCJIZWlnaHQiOjAuMCwiQm9yZGVyU3R5bGUiOnsiJGlkIjoiMTAzNSIsIkxpbmVDb2xvciI6bnVsbCwiTGluZVdlaWdodCI6MC4wLCJMaW5lVHlwZSI6MCwiUGFyZW50U3R5bGUiOm51bGx9LCJQYXJlbnRTdHlsZSI6bnVsbH0sIkRhdGVTdHlsZSI6eyIkaWQiOiIxMDM2IiwiRm9udFNldHRpbmdzIjp7IiRpZCI6IjEwMzciLCJGb250U2l6ZSI6MTAsIkZvbnROYW1lIjoiQXJpYWwiLCJJc0JvbGQiOmZhbHNlLCJJc0l0YWxpYyI6ZmFsc2UsIklzVW5kZXJsaW5lZCI6ZmFsc2UsIlBhcmVudFN0eWxlIjpudWxsfSwiQXV0b1NpemUiOjAsIkZvcmVncm91bmQiOnsiJGlkIjoiMTAzOCIsIkNvbG9yIjp7IiRpZCI6IjEwMzkiLCJBIjoyNTUsIlIiOjE2NSwiRyI6MTY1LCJCIjoxNjV9fSwiTWF4V2lkdGgiOjIwMC4wLCJNYXhIZWlnaHQiOiJJbmZpbml0eSIsIlNtYXJ0Rm9yZWdyb3VuZElzQWN0aXZlIjpmYWxzZSwiSG9yaXpvbnRhbEFsaWdubWVudCI6MSwiVmVydGljYWxBbGlnbm1lbnQiOjAsIlNtYXJ0Rm9yZWdyb3VuZCI6bnVsbCwiQmFja2dyb3VuZEZpbGxUeXBlIjowLCJNYXJnaW4iOnsiJGlkIjoiMTA0MCIsIlRvcCI6MC4wLCJMZWZ0IjowLjAsIlJpZ2h0IjowLjAsIkJvdHRvbSI6MC4wfSwiUGFkZGluZyI6eyIkaWQiOiIxMDQxIiwiVG9wIjowLjAsIkxlZnQiOjAuMCwiUmlnaHQiOjAuMCwiQm90dG9tIjowLjB9LCJCYWNrZ3JvdW5kIjp7IiRpZCI6IjEwNDIiLCJDb2xvciI6eyIkaWQiOiIxMDQzIiwiQSI6MCwiUiI6MjU1LCJHIjoyNTUsIkIiOjI1NX19LCJJc1Zpc2libGUiOnRydWUsIldpZHRoIjowLjAsIkhlaWdodCI6MC4wLCJCb3JkZXJTdHlsZSI6eyIkaWQiOiIxMDQ0IiwiTGluZUNvbG9yIjpudWxsLCJMaW5lV2VpZ2h0IjowLjAsIkxpbmVUeXBlIjowLCJQYXJlbnRTdHlsZSI6bnVsbH0sIlBhcmVudFN0eWxlIjpudWxsfSwiRGF0ZUZvcm1hdCI6eyIkaWQiOiIxMDQ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DQ2IiwiRGF0ZVBhcnRJc1Zpc2libGUiOnRydWUsIlRpbWVQYXJ0SXNWaXNpYmxlIjpmYWxzZX19LCJXZWVrTnVtYmVyaW5nIjp7IiRpZCI6IjEwNDciLCJGb3JtYXQiOjAsIklzVmlzaWJsZSI6ZmFsc2UsIkxhc3RLbm93blZpc2liaWxpdHlTdGF0ZSI6ZmFsc2V9LCJJc1Zpc2libGUiOnRydWUsIlBhcmVudFN0eWxlIjpudWxsfSwiSW5kZXgiOjUsIlBlcmNlbnRhZ2VDb21wbGV0ZSI6bnVsbCwiUG9zaXRpb24iOnsiUmF0aW8iOjAuMTk3NTQ1MjE5NjM4MjQyODcsIklzQ3VzdG9tIjp0cnVlfSwiRGF0ZUZvcm1hdCI6eyIkcmVmIjoiMTA0NSJ9LCJXZWVrTnVtYmVyaW5nIjp7IiRpZCI6IjEwNDgiLCJGb3JtYXQiOjAsIklzVmlzaWJsZSI6ZmFsc2UsIkxhc3RLbm93blZpc2liaWxpdHlTdGF0ZSI6ZmFsc2V9LCJSZWxhdGVkVGFza0lkIjoiMDAwMDAwMDAtMDAwMC0wMDAwLTAwMDAtMDAwMDAwMDAwMDAwIiwiSWQiOiIyYWE3MTVlMi1mODdhLTRiMDMtYmY3ZS0yZGMxOGM3MjI0YzEiLCJJbXBvcnRJZCI6bnVsbCwiVGl0bGUiOiJUaGUgRXJhcyB0b3VyIiwiTm90ZSI6bnVsbCwiSHlwZXJsaW5rIjp7IiRpZCI6IjEwNDkiLCJBZGRyZXNzIjpudWxsLCJTdWJBZGRyZXNzIjpudWxsfSwiSXNDaGFuZ2VkIjpmYWxzZSwiSXNOZXciOmZhbHNlfSx7IiRpZCI6IjEwNTAiLCJEYXRlIjoiMjAyMy0xMC0yN1QyMzo1OTowMCIsIlN0eWxlIjp7IiRpZCI6IjEwNTEiLCJTaGFwZSI6MCwiQ29ubmVjdG9yTWFyZ2luIjp7IiRyZWYiOiI2NzYifSwiQ29ubmVjdG9yU3R5bGUiOnsiJGlkIjoiMTA1MiIsIkxpbmVDb2xvciI6eyIkcmVmIjoiNjc4In0sIkxpbmVXZWlnaHQiOjEuMCwiTGluZVR5cGUiOjAsIlBhcmVudFN0eWxlIjpudWxsfSwiSXNCZWxvd1RpbWViYW5kIjpmYWxzZSwiUG9zaXRpb25PblRhc2siOjAsIkhpZGVEYXRlIjpmYWxzZSwiU2hhcGVTaXplIjowLCJTcGFjaW5nIjowLjAsIlBhZGRpbmciOnsiJHJlZiI6IjY4MCJ9LCJTaGFwZVN0eWxlIjp7IiRpZCI6IjEwNTMiLCJNYXJnaW4iOnsiJHJlZiI6IjY4MiJ9LCJQYWRkaW5nIjp7IiRyZWYiOiI2ODMifSwiQmFja2dyb3VuZCI6eyIkaWQiOiIxMDU0IiwiQ29sb3IiOnsiJGlkIjoiMTA1NSIsIkEiOjI1NSwiUiI6MCwiRyI6MCwiQiI6MH19LCJJc1Zpc2libGUiOnRydWUsIldpZHRoIjoxMi4wLCJIZWlnaHQiOjE0LjAsIkJvcmRlclN0eWxlIjp7IiRpZCI6IjEwNTYiLCJMaW5lQ29sb3IiOnsiJHJlZiI6IjEwMjUifSwiTGluZVdlaWdodCI6MC4wLCJMaW5lVHlwZSI6MCwiUGFyZW50U3R5bGUiOm51bGx9LCJQYXJlbnRTdHlsZSI6bnVsbH0sIlRpdGxlU3R5bGUiOnsiJGlkIjoiMTA1NyIsIkZvbnRTZXR0aW5ncyI6eyIkaWQiOiIxMDU4IiwiRm9udFNpemUiOjEwLCJGb250TmFtZSI6IkFyaWFsIiwiSXNCb2xkIjp0cnVlLCJJc0l0YWxpYyI6ZmFsc2UsIklzVW5kZXJsaW5lZCI6ZmFsc2UsIlBhcmVudFN0eWxlIjpudWxsfSwiQXV0b1NpemUiOjIsIkZvcmVncm91bmQiOnsiJGlkIjoiMTA1OSIsIkNvbG9yIjp7IiRpZCI6IjEwNjAiLCJBIjoyNTUsIlIiOjI1NSwiRyI6MjU1LCJCIjoyNTV9fSwiTWF4V2lkdGgiOjU4Ljk2NDA0MTkwODkxNDkwOCwiTWF4SGVpZ2h0IjoiSW5maW5pdHkiLCJTbWFydEZvcmVncm91bmRJc0FjdGl2ZSI6ZmFsc2UsIkhvcml6b250YWxBbGlnbm1lbnQiOjEsIlZlcnRpY2FsQWxpZ25tZW50IjowLCJTbWFydEZvcmVncm91bmQiOm51bGwsIkJhY2tncm91bmRGaWxsVHlwZSI6MCwiTWFyZ2luIjp7IiRyZWYiOiI2OTEifSwiUGFkZGluZyI6eyIkcmVmIjoiNjkyIn0sIkJhY2tncm91bmQiOnsiJGlkIjoiMTA2MSIsIkNvbG9yIjp7IiRpZCI6IjEwNjIiLCJBIjowLCJSIjoyNTUsIkciOjI1NSwiQiI6MjU1fX0sIklzVmlzaWJsZSI6dHJ1ZSwiV2lkdGgiOjAuMCwiSGVpZ2h0IjowLjAsIkJvcmRlclN0eWxlIjp7IiRpZCI6IjEwNjMiLCJMaW5lQ29sb3IiOm51bGwsIkxpbmVXZWlnaHQiOjAuMCwiTGluZVR5cGUiOjAsIlBhcmVudFN0eWxlIjpudWxsfSwiUGFyZW50U3R5bGUiOm51bGx9LCJEYXRlU3R5bGUiOnsiJGlkIjoiMTA2NCIsIkZvbnRTZXR0aW5ncyI6eyIkaWQiOiIxMDY1IiwiRm9udFNpemUiOjEwLCJGb250TmFtZSI6IkFyaWFsIiwiSXNCb2xkIjpmYWxzZSwiSXNJdGFsaWMiOmZhbHNlLCJJc1VuZGVybGluZWQiOmZhbHNlLCJQYXJlbnRTdHlsZSI6bnVsbH0sIkF1dG9TaXplIjowLCJGb3JlZ3JvdW5kIjp7IiRpZCI6IjEwNjYiLCJDb2xvciI6eyIkaWQiOiIxMDY3IiwiQSI6MjU1LCJSIjoxNjUsIkciOjE2NSwiQiI6MTY1fX0sIk1heFdpZHRoIjoyMDAuMCwiTWF4SGVpZ2h0IjoiSW5maW5pdHkiLCJTbWFydEZvcmVncm91bmRJc0FjdGl2ZSI6ZmFsc2UsIkhvcml6b250YWxBbGlnbm1lbnQiOjEsIlZlcnRpY2FsQWxpZ25tZW50IjowLCJTbWFydEZvcmVncm91bmQiOm51bGwsIkJhY2tncm91bmRGaWxsVHlwZSI6MCwiTWFyZ2luIjp7IiRyZWYiOiI2OTcifSwiUGFkZGluZyI6eyIkcmVmIjoiNjk4In0sIkJhY2tncm91bmQiOnsiJGlkIjoiMTA2OCIsIkNvbG9yIjp7IiRpZCI6IjEwNjkiLCJBIjowLCJSIjoyNTUsIkciOjI1NSwiQiI6MjU1fX0sIklzVmlzaWJsZSI6dHJ1ZSwiV2lkdGgiOjAuMCwiSGVpZ2h0IjowLjAsIkJvcmRlclN0eWxlIjp7IiRpZCI6IjEwNzAiLCJMaW5lQ29sb3IiOm51bGwsIkxpbmVXZWlnaHQiOjAuMCwiTGluZVR5cGUiOjAsIlBhcmVudFN0eWxlIjpudWxsfSwiUGFyZW50U3R5bGUiOm51bGx9LCJEYXRlRm9ybWF0Ijp7IiRyZWYiOiIxMDQ1In0sIldlZWtOdW1iZXJpbmciOnsiJGlkIjoiMTA3MSIsIkZvcm1hdCI6MCwiSXNWaXNpYmxlIjpmYWxzZSwiTGFzdEtub3duVmlzaWJpbGl0eVN0YXRlIjpmYWxzZX0sIklzVmlzaWJsZSI6dHJ1ZSwiUGFyZW50U3R5bGUiOm51bGx9LCJJbmRleCI6NiwiUGVyY2VudGFnZUNvbXBsZXRlIjpudWxsLCJQb3NpdGlvbiI6eyJSYXRpbyI6MC4xMTQxOTAzNTMxNDM4NDE1NiwiSXNDdXN0b20iOnRydWV9LCJEYXRlRm9ybWF0Ijp7IiRyZWYiOiIxMDQ1In0sIldlZWtOdW1iZXJpbmciOnsiJGlkIjoiMTA3MiIsIkZvcm1hdCI6MCwiSXNWaXNpYmxlIjpmYWxzZSwiTGFzdEtub3duVmlzaWJpbGl0eVN0YXRlIjpmYWxzZX0sIlJlbGF0ZWRUYXNrSWQiOiIwMDAwMDAwMC0wMDAwLTAwMDAtMDAwMC0wMDAwMDAwMDAwMDAiLCJJZCI6IjA3NjdlYjZkLTk2N2ItNDk2Zi1hZDljLWJmZjRlNWU2N2YwNyIsIkltcG9ydElkIjpudWxsLCJUaXRsZSI6IkJpbGxpb25haXJlIHN0YXR1cyIsIk5vdGUiOm51bGwsIkh5cGVybGluayI6eyIkaWQiOiIxMDczIiwiQWRkcmVzcyI6IiIsIlN1YkFkZHJlc3MiOiIifSwiSXNDaGFuZ2VkIjpmYWxzZSwiSXNOZXciOmZhbHNlfSx7IiRpZCI6IjEwNzQiLCJEYXRlIjoiMjAxMi0wOC0xNFQyMzo1OTowMCIsIlN0eWxlIjp7IiRpZCI6IjEwNzUiLCJTaGFwZSI6MCwiQ29ubmVjdG9yTWFyZ2luIjp7IiRyZWYiOiI2NzYifSwiQ29ubmVjdG9yU3R5bGUiOnsiJGlkIjoiMTA3NiIsIkxpbmVDb2xvciI6eyIkcmVmIjoiNjc4In0sIkxpbmVXZWlnaHQiOjEuMCwiTGluZVR5cGUiOjAsIlBhcmVudFN0eWxlIjpudWxsfSwiSXNCZWxvd1RpbWViYW5kIjpmYWxzZSwiUG9zaXRpb25PblRhc2siOjAsIkhpZGVEYXRlIjpmYWxzZSwiU2hhcGVTaXplIjowLCJTcGFjaW5nIjowLjAsIlBhZGRpbmciOnsiJHJlZiI6IjY4MCJ9LCJTaGFwZVN0eWxlIjp7IiRpZCI6IjEwNzciLCJNYXJnaW4iOnsiJHJlZiI6IjY4MiJ9LCJQYWRkaW5nIjp7IiRyZWYiOiI2ODMifSwiQmFja2dyb3VuZCI6eyIkaWQiOiIxMDc4IiwiQ29sb3IiOnsiJGlkIjoiMTA3OSIsIkEiOjI1NSwiUiI6MCwiRyI6MCwiQiI6MH19LCJJc1Zpc2libGUiOnRydWUsIldpZHRoIjoxMi4wLCJIZWlnaHQiOjE0LjAsIkJvcmRlclN0eWxlIjp7IiRpZCI6IjEwODAiLCJMaW5lQ29sb3IiOnsiJGlkIjoiMTA4MSIsIiR0eXBlIjoiTkxSRS5Db21tb24uRG9tLlNvbGlkQ29sb3JCcnVzaCwgTkxSRS5Db21tb24iLCJDb2xvciI6eyIkaWQiOiIxMDgyIiwiQSI6MjU1LCJSIjoyNTUsIkciOjAsIkIiOjB9fSwiTGluZVdlaWdodCI6MC4wLCJMaW5lVHlwZSI6MCwiUGFyZW50U3R5bGUiOm51bGx9LCJQYXJlbnRTdHlsZSI6bnVsbH0sIlRpdGxlU3R5bGUiOnsiJGlkIjoiMTA4MyIsIkZvbnRTZXR0aW5ncyI6eyIkaWQiOiIxMDg0IiwiRm9udFNpemUiOjEwLCJGb250TmFtZSI6IkFyaWFsIiwiSXNCb2xkIjp0cnVlLCJJc0l0YWxpYyI6ZmFsc2UsIklzVW5kZXJsaW5lZCI6ZmFsc2UsIlBhcmVudFN0eWxlIjpudWxsfSwiQXV0b1NpemUiOjIsIkZvcmVncm91bmQiOnsiJGlkIjoiMTA4NSIsIkNvbG9yIjp7IiRpZCI6IjEwODYiLCJBIjoyNTUsIlIiOjI1NSwiRyI6MjU1LCJCIjoyNTV9fSwiTWF4V2lkdGgiOjEzNS4wNzY2MzI4MTUxMjgxNiwiTWF4SGVpZ2h0IjoiSW5maW5pdHkiLCJTbWFydEZvcmVncm91bmRJc0FjdGl2ZSI6ZmFsc2UsIkhvcml6b250YWxBbGlnbm1lbnQiOjEsIlZlcnRpY2FsQWxpZ25tZW50IjowLCJTbWFydEZvcmVncm91bmQiOm51bGwsIkJhY2tncm91bmRGaWxsVHlwZSI6MCwiTWFyZ2luIjp7IiRyZWYiOiI2OTEifSwiUGFkZGluZyI6eyIkcmVmIjoiNjkyIn0sIkJhY2tncm91bmQiOnsiJGlkIjoiMTA4NyIsIkNvbG9yIjp7IiRpZCI6IjEwODgiLCJBIjowLCJSIjoyNTUsIkciOjI1NSwiQiI6MjU1fX0sIklzVmlzaWJsZSI6dHJ1ZSwiV2lkdGgiOjAuMCwiSGVpZ2h0IjowLjAsIkJvcmRlclN0eWxlIjp7IiRpZCI6IjEwODkiLCJMaW5lQ29sb3IiOm51bGwsIkxpbmVXZWlnaHQiOjAuMCwiTGluZVR5cGUiOjAsIlBhcmVudFN0eWxlIjpudWxsfSwiUGFyZW50U3R5bGUiOm51bGx9LCJEYXRlU3R5bGUiOnsiJGlkIjoiMTA5MCIsIkZvbnRTZXR0aW5ncyI6eyIkaWQiOiIxMDkxIiwiRm9udFNpemUiOjEwLCJGb250TmFtZSI6IkFyaWFsIiwiSXNCb2xkIjpmYWxzZSwiSXNJdGFsaWMiOmZhbHNlLCJJc1VuZGVybGluZWQiOmZhbHNlLCJQYXJlbnRTdHlsZSI6bnVsbH0sIkF1dG9TaXplIjowLCJGb3JlZ3JvdW5kIjp7IiRpZCI6IjEwOTIiLCJDb2xvciI6eyIkaWQiOiIxMDkzIiwiQSI6MjU1LCJSIjoxNjUsIkciOjE2NSwiQiI6MTY1fX0sIk1heFdpZHRoIjoyMDAuMCwiTWF4SGVpZ2h0IjoiSW5maW5pdHkiLCJTbWFydEZvcmVncm91bmRJc0FjdGl2ZSI6ZmFsc2UsIkhvcml6b250YWxBbGlnbm1lbnQiOjEsIlZlcnRpY2FsQWxpZ25tZW50IjowLCJTbWFydEZvcmVncm91bmQiOm51bGwsIkJhY2tncm91bmRGaWxsVHlwZSI6MCwiTWFyZ2luIjp7IiRyZWYiOiI2OTcifSwiUGFkZGluZyI6eyIkcmVmIjoiNjk4In0sIkJhY2tncm91bmQiOnsiJGlkIjoiMTA5NCIsIkNvbG9yIjp7IiRpZCI6IjEwOTUiLCJBIjowLCJSIjoyNTUsIkciOjI1NSwiQiI6MjU1fX0sIklzVmlzaWJsZSI6dHJ1ZSwiV2lkdGgiOjAuMCwiSGVpZ2h0IjowLjAsIkJvcmRlclN0eWxlIjp7IiRpZCI6IjEwOTYiLCJMaW5lQ29sb3IiOm51bGwsIkxpbmVXZWlnaHQiOjAuMCwiTGluZVR5cGUiOjAsIlBhcmVudFN0eWxlIjpudWxsfSwiUGFyZW50U3R5bGUiOm51bGx9LCJEYXRlRm9ybWF0Ijp7IiRpZCI6IjEwOT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wOTgiLCJEYXRlUGFydElzVmlzaWJsZSI6dHJ1ZSwiVGltZVBhcnRJc1Zpc2libGUiOmZhbHNlfX0sIldlZWtOdW1iZXJpbmciOnsiJGlkIjoiMTA5OSIsIkZvcm1hdCI6MCwiSXNWaXNpYmxlIjpmYWxzZSwiTGFzdEtub3duVmlzaWJpbGl0eVN0YXRlIjpmYWxzZX0sIklzVmlzaWJsZSI6dHJ1ZSwiUGFyZW50U3R5bGUiOm51bGx9LCJJbmRleCI6NywiUGVyY2VudGFnZUNvbXBsZXRlIjpudWxsLCJQb3NpdGlvbiI6eyJSYXRpbyI6MC4xMTY3NzQzMzI0NzIwMDY4NywiSXNDdXN0b20iOnRydWV9LCJEYXRlRm9ybWF0Ijp7IiRyZWYiOiIxMDk3In0sIldlZWtOdW1iZXJpbmciOnsiJGlkIjoiMTEwMCIsIkZvcm1hdCI6MCwiSXNWaXNpYmxlIjpmYWxzZSwiTGFzdEtub3duVmlzaWJpbGl0eVN0YXRlIjpmYWxzZX0sIlJlbGF0ZWRUYXNrSWQiOiIwMDAwMDAwMC0wMDAwLTAwMDAtMDAwMC0wMDAwMDAwMDAwMDAiLCJJZCI6IjVmMGQyZjRmLWI3NjktNDc5ZS1iNjJhLTc2NjkxNzA4YWZmZSIsIkltcG9ydElkIjpudWxsLCJUaXRsZSI6IkZhc3Rlc3Qgc2VsbGluZyBzaW5nbGUgaW4gZGlnaXRhbCBoaXN0b3J5IiwiTm90ZSI6bnVsbCwiSHlwZXJsaW5rIjp7IiRpZCI6IjExMDEiLCJBZGRyZXNzIjpudWxsLCJTdWJBZGRyZXNzIjpudWxsfSwiSXNDaGFuZ2VkIjpmYWxzZSwiSXNOZXciOmZhbHNlfV0sIlRhc2tzIjpbXSwiU3dpbWxhbmVzIjpbXSwiTXNQcm9qZWN0SXRlbXNUcmVlIjp7IiRpZCI6IjExMDIiLCJSb290Ijp7IkltcG9ydElkIjpudWxsLCJJc0ltcG9ydGVkIjpmYWxzZSwiQ2hpbGRyZW4iOltdfX0sIk1ldGFkYXRhIjp7IiRpZCI6IjExMDMiLCJSZWNlbnRDb2xvcnNDb2xsZWN0aW9uIjoiW10iLCJTb3VyY2VUZW1wbGF0ZSI6IntcIiRpZFwiOlwiMVwiLFwiSWRcIjpcImNjMjZmODYzLTI3Y2UtNDgwZS1hNTg5LWIzZjEyZjJkNmViMFwiLFwiQ3VsdHVyZUluZm9OYW1lXCI6XCJlbi1VU1wiLFwiVmVyc2lvblwiOntcIiRpZFwiOlwiMlwiLFwiVGVtcGxhdGVEb21WZXJzaW9uXCI6XCIxLjQuMFwifSxcIkVmZmVjdFwiOjAsXCJTdHlsZVwiOntcIiRpZFwiOlwiM1wiLFwiVGltZWJhbmRTdHlsZVwiOntcIiRpZFwiOlwiNFwiLFwiU2NhbGVNYXJraW5nXCI6MC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0cnV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dHJ1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nRydW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wLjAsXCJQYWRkaW5nXCI6e1wiJGlkXCI6XCI5MFwiLFwiVG9wXCI6NS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Td2ltbGFuZU1pbGVzdG9uZVN0eWxlXCI6e1wiJGlkXCI6XCIxMTRcIixcIlRpdGxlU3R5bGVcIjp7XCIkaWRcIjpcIjExNVwiLFwiRm9udFNldHRpbmdzXCI6e1wiJGlkXCI6XCIxMTZcIixcIkZvbnRTaXplXCI6MTEsXCJGb250TmFtZVwiOlwiQ2FsaWJyaVwiLFwiSXNCb2xkXCI6dHJ1ZSxcIklzSXRhbGljXCI6ZmFsc2UsXCJJc1VuZGVybGluZWRcIjpmYWxzZX0sXCJBdXRvU2l6ZVwiOjAsXCJGb3JlZ3JvdW5kXCI6e1wiJGlkXCI6XCIxMTdcIixcIkNvbG9yXCI6e1wiJGlkXCI6XCIxMTh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pZFwiOlwiMTIyXCIsXCJBXCI6MCxcIlJcIjowLFwiR1wiOjAsXCJCXCI6MH19LFwiSXNWaXNpYmxlXCI6dHJ1ZSxcIldpZHRoXCI6MC4wLFwiSGVpZ2h0XCI6MC4wLFwiQm9yZGVyU3R5bGVcIjpudWxsfSxcIkRhdGVTdHlsZVwiOntcIiRpZFwiOlwiMTIzXCIsXCJGb250U2V0dGluZ3NcIjp7XCIkaWRcIjpcIjEyNFwiLFwiRm9udFNpemVcIjoxMCxcIkZvbnROYW1lXCI6XCJDYWxpYnJpXCIsXCJJc0JvbGRcIjpmYWxzZSxcIklzSXRhbGljXCI6ZmFsc2UsXCJJc1VuZGVybGluZWRcIjpmYWxzZX0sXCJBdXRvU2l6ZVwiOjAsXCJGb3JlZ3JvdW5kXCI6e1wiJGlkXCI6XCIxMjVcIixcIkNvbG9yXCI6e1wiJGlkXCI6XCIxMjZ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yN1wiLFwiVG9wXCI6MC4wLFwiTGVmdFwiOjAuMCxcIlJpZ2h0XCI6MC4wLFwiQm90dG9tXCI6MC4wfSxcIlBhZGRpbmdcIjp7XCIkaWRcIjpcIjEyOFwiLFwiVG9wXCI6MC4wLFwiTGVmdFwiOjAuMCxcIlJpZ2h0XCI6MC4wLFwiQm90dG9tXCI6MC4wfSxcIkJhY2tncm91bmRcIjp7XCIkaWRcIjpcIjEyOVwiLFwiQ29sb3JcIjp7XCIkaWRcIjpcIjEzMFwiLFwiQVwiOjAsXCJSXCI6MCxcIkdcIjowLFwiQlwiOjB9fSxcIklzVmlzaWJsZVwiOnRydWUsXCJXaWR0aFwiOjAuMCxcIkhlaWdodFwiOjAuMCxcIkJvcmRlclN0eWxlXCI6bnVsbH0sXCJUaXRsZVBvc2l0aW9uXCI6MixcIkRhdGVQb3NpdGlvblwiOlwiTGVmdFwiLFwiU2hhcGVUeXBlXCI6MixcIlNoYXBlU2l6ZVwiOjEsXCJTaGFwZVN0eWxlXCI6e1wiJGlkXCI6XCIxMzFcIixcIk1hcmdpblwiOntcIiRpZFwiOlwiMTMyXCIsXCJUb3BcIjowLjAsXCJMZWZ0XCI6MC4wLFwiUmlnaHRcIjowLjAsXCJCb3R0b21cIjowLjB9LFwiUGFkZGluZ1wiOntcIiRpZFwiOlwiMTMzXCIsXCJUb3BcIjowLjAsXCJMZWZ0XCI6MC4wLFwiUmlnaHRcIjowLjAsXCJCb3R0b21cIjowLjB9LFwiQmFja2dyb3VuZFwiOntcIiRpZFwiOlwiMTM0XCIsXCJDb2xvclwiOntcIiRpZFwiOlwiMTM1XCIsXCJBXCI6MjU1LFwiUlwiOjAsXCJHXCI6MTE0LFwiQlwiOjE4OH19LFwiSXNWaXNpYmxlXCI6dHJ1ZSxcIldpZHRoXCI6MTMuMCxcIkhlaWdodFwiOjEzLjAsXCJCb3JkZXJTdHlsZVwiOntcIiRpZFwiOlwiMTM2XCIsXCJMaW5lQ29sb3JcIjp7XCIkaWRcIjpcIjEzN1wiLFwiJHR5cGVcIjpcIk5MUkUuQ29tbW9uLkRvbS5Tb2xpZENvbG9yQnJ1c2gsIE5MUkUuQ29tbW9uXCIsXCJDb2xvclwiOntcIiRpZFwiOlwiMTM4XCIsXCJBXCI6MjU1LFwiUlwiOjI1NSxcIkdcIjowLFwiQlwiOjB9fSxcIkxpbmVXZWlnaHRcIjowLjAsXCJMaW5lVHlwZVwiOjB9fSxcIkRhdGVGb3JtYXRcIjp7XCIkcmVmXCI6XCIxMTNcIn0sXCJJc1Zpc2libGVcIjp0cnVlLFwiR3JvdXBJZFwiOm51bGwsXCJTcGFjaW5nXCI6NX0sXCJEZWZhdWx0VGFza1N0eWxlXCI6e1wiJGlkXCI6XCIxMzlcIixcIlNoYXBlXCI6MSxcIlNoYXBlVGhpY2tuZXNzXCI6MCxcIkR1cmF0aW9uRm9ybWF0XCI6MCxcIlBlcmNlbnRhZ2VDb21wbGV0ZVN0eWxlXCI6e1wiJGlkXCI6XCIxNDBcIixcIkZvbnRTZXR0aW5nc1wiOntcIiRpZFwiOlwiMTQxXCIsXCJGb250U2l6ZVwiOjEwLFwiRm9udE5hbWVcIjpcIkNhbGlicmlcIixcIklzQm9sZFwiOmZhbHNlLFwiSXNJdGFsaWNcIjpmYWxzZSxcIklzVW5kZXJsaW5lZFwiOmZhbHNlfSxcIkF1dG9TaXplXCI6MCxcIkZvcmVncm91bmRcIjp7XCIkaWRcIjpcIjE0MlwiLFwiQ29sb3JcIjp7XCIkaWRcIjpcIjE0M1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0NFwiLFwiVG9wXCI6MC4wLFwiTGVmdFwiOjAuMCxcIlJpZ2h0XCI6MC4wLFwiQm90dG9tXCI6MC4wfSxcIlBhZGRpbmdcIjp7XCIkaWRcIjpcIjE0NVwiLFwiVG9wXCI6MC4wLFwiTGVmdFwiOjAuMCxcIlJpZ2h0XCI6MC4wLFwiQm90dG9tXCI6MC4wfSxcIkJhY2tncm91bmRcIjp7XCIkaWRcIjpcIjE0NlwiLFwiQ29sb3JcIjp7XCIkcmVmXCI6XCIzNlwifX0sXCJJc1Zpc2libGVcIjp0cnVlLFwiV2lkdGhcIjowLjAsXCJIZWlnaHRcIjowLjAsXCJCb3JkZXJTdHlsZVwiOm51bGx9LFwiRHVyYXRpb25TdHlsZVwiOntcIiRpZFwiOlwiMTQ3XCIsXCJGb250U2V0dGluZ3NcIjp7XCIkaWRcIjpcIjE0OFwiLFwiRm9udFNpemVcIjoxMCxcIkZvbnROYW1lXCI6XCJDYWxpYnJpXCIsXCJJc0JvbGRcIjpmYWxzZSxcIklzSXRhbGljXCI6ZmFsc2UsXCJJc1VuZGVybGluZWRcIjpmYWxzZX0sXCJBdXRvU2l6ZVwiOjAsXCJGb3JlZ3JvdW5kXCI6e1wiJGlkXCI6XCIxNDlcIixcIkNvbG9yXCI6e1wiJGlkXCI6XCIxNTB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NTFcIixcIlRvcFwiOjAuMCxcIkxlZnRcIjowLjAsXCJSaWdodFwiOjAuMCxcIkJvdHRvbVwiOjAuMH0sXCJQYWRkaW5nXCI6e1wiJGlkXCI6XCIxNTJcIixcIlRvcFwiOjAuMCxcIkxlZnRcIjowLjAsXCJSaWdodFwiOjAuMCxcIkJvdHRvbVwiOjAuMH0sXCJCYWNrZ3JvdW5kXCI6e1wiJGlkXCI6XCIxNTNcIixcIkNvbG9yXCI6e1wiJHJlZlwiOlwiMzZcIn19LFwiSXNWaXNpYmxlXCI6dHJ1ZSxcIldpZHRoXCI6MC4wLFwiSGVpZ2h0XCI6MC4wLFwiQm9yZGVyU3R5bGVcIjpudWxsfSxcIkhvcml6b250YWxDb25uZWN0b3JTdHlsZVwiOntcIiRpZFwiOlwiMTU0XCIsXCJMaW5lQ29sb3JcIjp7XCIkaWRcIjpcIjE1NVwiLFwiJHR5cGVcIjpcIk5MUkUuQ29tbW9uLkRvbS5Tb2xpZENvbG9yQnJ1c2gsIE5MUkUuQ29tbW9uXCIsXCJDb2xvclwiOntcIiRpZFwiOlwiMTU2XCIsXCJBXCI6MjU1LFwiUlwiOjIwNCxcIkdcIjoyMDQsXCJCXCI6MjA0fX0sXCJMaW5lV2VpZ2h0XCI6MS4wLFwiTGluZVR5cGVcIjowfSxcIlZlcnRpY2FsQ29ubmVjdG9yU3R5bGVcIjp7XCIkaWRcIjpcIjE1N1wiLFwiTGluZUNvbG9yXCI6e1wiJGlkXCI6XCIxNThcIixcIiR0eXBlXCI6XCJOTFJFLkNvbW1vbi5Eb20uU29saWRDb2xvckJydXNoLCBOTFJFLkNvbW1vblwiLFwiQ29sb3JcIjp7XCIkaWRcIjpcIjE1OV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NjBcIixcIk1hcmdpblwiOntcIiRpZFwiOlwiMTYxXCIsXCJUb3BcIjowLjAsXCJMZWZ0XCI6NC4wLFwiUmlnaHRcIjo0LjAsXCJCb3R0b21cIjowLjB9LFwiUGFkZGluZ1wiOntcIiRpZFwiOlwiMTYyXCIsXCJUb3BcIjowLjAsXCJMZWZ0XCI6MC4wLFwiUmlnaHRcIjowLjAsXCJCb3R0b21cIjowLjB9LFwiQmFja2dyb3VuZFwiOntcIiRpZFwiOlwiMTYzXCIsXCJDb2xvclwiOntcIiRpZFwiOlwiMTY0XCIsXCJBXCI6MjU1LFwiUlwiOjAsXCJHXCI6MTE0LFwiQlwiOjE4OH19LFwiSXNWaXNpYmxlXCI6dHJ1ZSxcIldpZHRoXCI6MC4wLFwiSGVpZ2h0XCI6MTAuMCxcIkJvcmRlclN0eWxlXCI6e1wiJGlkXCI6XCIxNjVcIixcIkxpbmVDb2xvclwiOntcIiRpZFwiOlwiMTY2XCIsXCIkdHlwZVwiOlwiTkxSRS5Db21tb24uRG9tLlNvbGlkQ29sb3JCcnVzaCwgTkxSRS5Db21tb25cIixcIkNvbG9yXCI6e1wiJGlkXCI6XCIxNjdcIixcIkFcIjoyNTUsXCJSXCI6MjU1LFwiR1wiOjAsXCJCXCI6MH19LFwiTGluZVdlaWdodFwiOjAuMCxcIkxpbmVUeXBlXCI6MH19LFwiVGl0bGVTdHlsZVwiOntcIiRpZFwiOlwiMTY4XCIsXCJGb250U2V0dGluZ3NcIjp7XCIkaWRcIjpcIjE2OVwiLFwiRm9udFNpemVcIjoxMSxcIkZvbnROYW1lXCI6XCJDYWxpYnJpXCIsXCJJc0JvbGRcIjp0cnVlLFwiSXNJdGFsaWNcIjpmYWxzZSxcIklzVW5kZXJsaW5lZFwiOmZhbHNlfSxcIkF1dG9TaXplXCI6MCxcIkZvcmVncm91bmRcIjp7XCIkaWRcIjpcIjE3MFwiLFwiQ29sb3JcIjp7XCIkaWRcIjpcIjE3MV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zJcIixcIlRvcFwiOjAuMCxcIkxlZnRcIjowLjAsXCJSaWdodFwiOjAuMCxcIkJvdHRvbVwiOjAuMH0sXCJQYWRkaW5nXCI6e1wiJGlkXCI6XCIxNzNcIixcIlRvcFwiOjAuMCxcIkxlZnRcIjowLjAsXCJSaWdodFwiOjAuMCxcIkJvdHRvbVwiOjAuMH0sXCJCYWNrZ3JvdW5kXCI6e1wiJGlkXCI6XCIxNzRcIixcIkNvbG9yXCI6e1wiJHJlZlwiOlwiMzZcIn19LFwiSXNWaXNpYmxlXCI6dHJ1ZSxcIldpZHRoXCI6MC4wLFwiSGVpZ2h0XCI6MC4wLFwiQm9yZGVyU3R5bGVcIjpudWxsfSxcIkRhdGVTdHlsZVwiOntcIiRpZFwiOlwiMTc1XCIsXCJGb250U2V0dGluZ3NcIjp7XCIkaWRcIjpcIjE3NlwiLFwiRm9udFNpemVcIjoxMCxcIkZvbnROYW1lXCI6XCJDYWxpYnJpXCIsXCJJc0JvbGRcIjpmYWxzZSxcIklzSXRhbGljXCI6ZmFsc2UsXCJJc1VuZGVybGluZWRcIjpmYWxzZX0sXCJBdXRvU2l6ZVwiOjAsXCJGb3JlZ3JvdW5kXCI6e1wiJGlkXCI6XCIxNzdcIixcIkNvbG9yXCI6e1wiJGlkXCI6XCIxNzh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3OVwiLFwiVG9wXCI6MC4wLFwiTGVmdFwiOjAuMCxcIlJpZ2h0XCI6MC4wLFwiQm90dG9tXCI6MC4wfSxcIlBhZGRpbmdcIjp7XCIkaWRcIjpcIjE4MFwiLFwiVG9wXCI6MC4wLFwiTGVmdFwiOjAuMCxcIlJpZ2h0XCI6MC4wLFwiQm90dG9tXCI6MC4wfSxcIkJhY2tncm91bmRcIjp7XCIkaWRcIjpcIjE4MVwiLFwiQ29sb3JcIjp7XCIkcmVmXCI6XCIzNlwifX0sXCJJc1Zpc2libGVcIjp0cnVlLFwiV2lkdGhcIjowLjAsXCJIZWlnaHRcIjowLjAsXCJCb3JkZXJTdHlsZVwiOm51bGx9LFwiRGF0ZUZvcm1hdFwiOntcIiRpZFwiOlwiMTgy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ODNcIixcIkhlYWRlclN0eWxlXCI6e1wiJGlkXCI6XCIxODRcIixcIlRleHRTdHlsZVwiOntcIiRpZFwiOlwiMTg1XCIsXCJGb250U2V0dGluZ3NcIjp7XCIkaWRcIjpcIjE4NlwiLFwiRm9udFNpemVcIjoxMixcIkZvbnROYW1lXCI6XCJDYWxpYnJpXCIsXCJJc0JvbGRcIjpmYWxzZSxcIklzSXRhbGljXCI6ZmFsc2UsXCJJc1VuZGVybGluZWRcIjpmYWxzZX0sXCJBdXRvU2l6ZVwiOjAsXCJGb3JlZ3JvdW5kXCI6e1wiJGlkXCI6XCIxODdcIixcIkNvbG9yXCI6e1wiJGlkXCI6XCIxODh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ODlcIixcIlRvcFwiOjAuMCxcIkxlZnRcIjowLjAsXCJSaWdodFwiOjAuMCxcIkJvdHRvbVwiOjAuMH0sXCJQYWRkaW5nXCI6e1wiJGlkXCI6XCIxOTBcIixcIlRvcFwiOjAuMCxcIkxlZnRcIjowLjAsXCJSaWdodFwiOjAuMCxcIkJvdHRvbVwiOjAuMH0sXCJCYWNrZ3JvdW5kXCI6bnVsbCxcIklzVmlzaWJsZVwiOmZhbHNlLFwiV2lkdGhcIjowLjAsXCJIZWlnaHRcIjowLjAsXCJCb3JkZXJTdHlsZVwiOm51bGx9LFwiUmVjdGFuZ2xlU3R5bGVcIjp7XCIkaWRcIjpcIjE5MVwiLFwiTWFyZ2luXCI6e1wiJGlkXCI6XCIxOTJcIixcIlRvcFwiOjAuMCxcIkxlZnRcIjowLjAsXCJSaWdodFwiOjAuMCxcIkJvdHRvbVwiOjAuMH0sXCJQYWRkaW5nXCI6e1wiJGlkXCI6XCIxOTNcIixcIlRvcFwiOjAuMCxcIkxlZnRcIjowLjAsXCJSaWdodFwiOjAuMCxcIkJvdHRvbVwiOjAuMH0sXCJCYWNrZ3JvdW5kXCI6e1wiJGlkXCI6XCIxOTRcIixcIkNvbG9yXCI6e1wiJGlkXCI6XCIxOTVcIixcIkFcIjoxMjcsXCJSXCI6OTEsXCJHXCI6MTU1LFwiQlwiOjIxM319LFwiSXNWaXNpYmxlXCI6ZmFsc2UsXCJXaWR0aFwiOjAuMCxcIkhlaWdodFwiOjAuMCxcIkJvcmRlclN0eWxlXCI6e1wiJGlkXCI6XCIxOTZcIixcIkxpbmVDb2xvclwiOntcIiRpZFwiOlwiMTk3XCIsXCIkdHlwZVwiOlwiTkxSRS5Db21tb24uRG9tLlNvbGlkQ29sb3JCcnVzaCwgTkxSRS5Db21tb25cIixcIkNvbG9yXCI6e1wiJGlkXCI6XCIxOThcIixcIkFcIjoyNTUsXCJSXCI6MjU1LFwiR1wiOjAsXCJCXCI6MH19LFwiTGluZVdlaWdodFwiOjAuMCxcIkxpbmVUeXBlXCI6MH19LFwiVGV4dElzVmVydGljYWxcIjpmYWxzZX0sXCJCYWNrZ3JvdW5kU3R5bGVcIjp7XCIkaWRcIjpcIjE5OVwiLFwiTWFyZ2luXCI6e1wiJGlkXCI6XCIyMDBcIixcIlRvcFwiOjAuMCxcIkxlZnRcIjowLjAsXCJSaWdodFwiOjAuMCxcIkJvdHRvbVwiOjAuMH0sXCJQYWRkaW5nXCI6e1wiJGlkXCI6XCIyMDFcIixcIlRvcFwiOjAuMCxcIkxlZnRcIjowLjAsXCJSaWdodFwiOjAuMCxcIkJvdHRvbVwiOjAuMH0sXCJCYWNrZ3JvdW5kXCI6e1wiJGlkXCI6XCIyMDJcIixcIkNvbG9yXCI6e1wiJGlkXCI6XCIyMDNcIixcIkFcIjozOCxcIlJcIjo5MSxcIkdcIjoxNTUsXCJCXCI6MjEzfX0sXCJJc1Zpc2libGVcIjp0cnVlLFwiV2lkdGhcIjowLjAsXCJIZWlnaHRcIjowLjAsXCJCb3JkZXJTdHlsZVwiOntcIiRpZFwiOlwiMjA0XCIsXCJMaW5lQ29sb3JcIjp7XCIkaWRcIjpcIjIwNVwiLFwiJHR5cGVcIjpcIk5MUkUuQ29tbW9uLkRvbS5Tb2xpZENvbG9yQnJ1c2gsIE5MUkUuQ29tbW9uXCIsXCJDb2xvclwiOntcIiRpZFwiOlwiMjA2XCIsXCJBXCI6MjU1LFwiUlwiOjI1NSxcIkdcIjowLFwiQlwiOjB9fSxcIkxpbmVXZWlnaHRcIjowLjAsXCJMaW5lVHlwZVwiOjB9fSxcIklzQWJvdmVUaW1lYmFuZFwiOmZhbHNlfSxcIkRlZmF1bHRTd2ltbGFuZVYyU3R5bGVcIjp7XCIkaWRcIjpcIjIwN1wiLFwiSGVhZGVyU3R5bGVcIjp7XCIkaWRcIjpcIjIwOFwiLFwiVGV4dFN0eWxlXCI6e1wiJGlkXCI6XCIyMDlcIixcIkZvbnRTZXR0aW5nc1wiOntcIiRpZFwiOlwiMjEwXCIsXCJGb250U2l6ZVwiOjEyLFwiRm9udE5hbWVcIjpcIkNhbGlicmlcIixcIklzQm9sZFwiOmZhbHNlLFwiSXNJdGFsaWNcIjpmYWxzZSxcIklzVW5kZXJsaW5lZFwiOmZhbHNlfSxcIkF1dG9TaXplXCI6MixcIkZvcmVncm91bmRcIjp7XCIkaWRcIjpcIjIxMVwiLFwiQ29sb3JcIjp7XCIkaWRcIjpcIjIxMlwiLFwiQVwiOjI1NSxcIlJcIjoyNTUsXCJHXCI6MjU1LFwiQlwiOjI1NX19LFwiQmFja2dyb3VuZEZpbGxUeXBlXCI6MCxcIk1heFdpZHRoXCI6XCJJbmZpbml0eVwiLFwiTWF4SGVpZ2h0XCI6MC4wLFwiU21hcnRGb3JlZ3JvdW5kSXNBY3RpdmVcIjpmYWxzZSxcIkhvcml6b250YWxBbGlnbm1lbnRcIjowLFwiVmVydGljYWxBbGlnbm1lbnRcIjowLFwiU21hcnRGb3JlZ3JvdW5kXCI6bnVsbCxcIk1hcmdpblwiOntcIiRpZFwiOlwiMjEzXCIsXCJUb3BcIjowLjAsXCJMZWZ0XCI6MC4wLFwiUmlnaHRcIjowLjAsXCJCb3R0b21cIjowLjB9LFwiUGFkZGluZ1wiOntcIiRpZFwiOlwiMjE0XCIsXCJUb3BcIjowLjAsXCJMZWZ0XCI6MC4wLFwiUmlnaHRcIjowLjAsXCJCb3R0b21cIjowLjB9LFwiQmFja2dyb3VuZFwiOm51bGwsXCJJc1Zpc2libGVcIjp0cnVlLFwiV2lkdGhcIjowLjAsXCJIZWlnaHRcIjowLjAsXCJCb3JkZXJTdHlsZVwiOm51bGx9LFwiUmVjdGFuZ2xlU3R5bGVcIjp7XCIkaWRcIjpcIjIxNVwiLFwiTWFyZ2luXCI6e1wiJGlkXCI6XCIyMTZcIixcIlRvcFwiOjAuMCxcIkxlZnRcIjowLjAsXCJSaWdodFwiOjAuMCxcIkJvdHRvbVwiOjAuMH0sXCJQYWRkaW5nXCI6e1wiJGlkXCI6XCIyMTdcIixcIlRvcFwiOjAuMCxcIkxlZnRcIjowLjAsXCJSaWdodFwiOjAuMCxcIkJvdHRvbVwiOjAuMH0sXCJCYWNrZ3JvdW5kXCI6e1wiJGlkXCI6XCIyMThcIixcIkNvbG9yXCI6e1wiJGlkXCI6XCIyMTlcIixcIkFcIjoyNTUsXCJSXCI6NjgsXCJHXCI6MTE0LFwiQlwiOjE5Nn19LFwiSXNWaXNpYmxlXCI6dHJ1ZSxcIldpZHRoXCI6MC4wLFwiSGVpZ2h0XCI6MC4wLFwiQm9yZGVyU3R5bGVcIjp7XCIkaWRcIjpcIjIyMFwiLFwiTGluZUNvbG9yXCI6e1wiJGlkXCI6XCIyMjFcIixcIiR0eXBlXCI6XCJOTFJFLkNvbW1vbi5Eb20uU29saWRDb2xvckJydXNoLCBOTFJFLkNvbW1vblwiLFwiQ29sb3JcIjp7XCIkaWRcIjpcIjIyMlwiLFwiQVwiOjI1NSxcIlJcIjoyNTUsXCJHXCI6MCxcIkJcIjowfX0sXCJMaW5lV2VpZ2h0XCI6MC4wLFwiTGluZVR5cGVcIjowfX0sXCJUZXh0SXNWZXJ0aWNhbFwiOmZhbHNlfSxcIkJhY2tncm91bmRTdHlsZVwiOntcIiRpZFwiOlwiMjIzXCIsXCJNYXJnaW5cIjpudWxsLFwiUGFkZGluZ1wiOm51bGwsXCJCYWNrZ3JvdW5kXCI6e1wiJGlkXCI6XCIyMjRcIixcIkNvbG9yXCI6e1wiJGlkXCI6XCIyMjVcIixcIkFcIjo1MSxcIlJcIjoxNjUsXCJHXCI6MTY1LFwiQlwiOjE2NX19LFwiSXNWaXNpYmxlXCI6ZmFsc2UsXCJXaWR0aFwiOjAuMCxcIkhlaWdodFwiOjAuMCxcIkJvcmRlclN0eWxlXCI6e1wiJGlkXCI6XCIyMjZcIixcIkxpbmVDb2xvclwiOntcIiRpZFwiOlwiMjI3XCIsXCIkdHlwZVwiOlwiTkxSRS5Db21tb24uRG9tLlNvbGlkQ29sb3JCcnVzaCwgTkxSRS5Db21tb25cIixcIkNvbG9yXCI6e1wiJGlkXCI6XCIyMjhcIixcIkFcIjoyNTUsXCJSXCI6MjU1LFwiR1wiOjAsXCJCXCI6MH19LFwiTGluZVdlaWdodFwiOjAuMCxcIkxpbmVUeXBlXCI6MH19LFwiSXNBYm92ZVRpbWViYW5kXCI6ZmFsc2UsXCJTd2ltbGFuZURlZmF1bHRBY3Rpdml0eVN0eWxlXCI6e1wiJGlkXCI6XCIyMjlcIixcIkhlYWRlclN0eWxlXCI6e1wiJGlkXCI6XCIyMzBcIixcIlRleHRTdHlsZVwiOntcIiRpZFwiOlwiMjMxXCIsXCJGb250U2V0dGluZ3NcIjp7XCIkaWRcIjpcIjIzMlwiLFwiRm9udFNpemVcIjoxMSxcIkZvbnROYW1lXCI6XCJDYWxpYnJpXCIsXCJJc0JvbGRcIjpmYWxzZSxcIklzSXRhbGljXCI6ZmFsc2UsXCJJc1VuZGVybGluZWRcIjpmYWxzZX0sXCJBdXRvU2l6ZVwiOjIsXCJGb3JlZ3JvdW5kXCI6e1wiJGlkXCI6XCIyMzNcIixcIkNvbG9yXCI6e1wiJGlkXCI6XCIyMzRcIixcIkFcIjoyNTUsXCJSXCI6MCxcIkdcIjowLFwiQlwiOjB9fSxcIkJhY2tncm91bmRGaWxsVHlwZVwiOjAsXCJNYXhXaWR0aFwiOlwiSW5maW5pdHlcIixcIk1heEhlaWdodFwiOjAuMCxcIlNtYXJ0Rm9yZWdyb3VuZElzQWN0aXZlXCI6ZmFsc2UsXCJIb3Jpem9udGFsQWxpZ25tZW50XCI6MCxcIlZlcnRpY2FsQWxpZ25tZW50XCI6MCxcIlNtYXJ0Rm9yZWdyb3VuZFwiOm51bGwsXCJNYXJnaW5cIjp7XCIkaWRcIjpcIjIzNVwiLFwiVG9wXCI6MC4wLFwiTGVmdFwiOjAuMCxcIlJpZ2h0XCI6MC4wLFwiQm90dG9tXCI6MC4wfSxcIlBhZGRpbmdcIjp7XCIkaWRcIjpcIjIzNlwiLFwiVG9wXCI6MC4wLFwiTGVmdFwiOjAuMCxcIlJpZ2h0XCI6MC4wLFwiQm90dG9tXCI6MC4wfSxcIkJhY2tncm91bmRcIjpudWxsLFwiSXNWaXNpYmxlXCI6dHJ1ZSxcIldpZHRoXCI6MC4wLFwiSGVpZ2h0XCI6MC4wLFwiQm9yZGVyU3R5bGVcIjpudWxsfSxcIlJlY3RhbmdsZVN0eWxlXCI6e1wiJGlkXCI6XCIyMzdcIixcIk1hcmdpblwiOntcIiRpZFwiOlwiMjM4XCIsXCJUb3BcIjowLjAsXCJMZWZ0XCI6MC4wLFwiUmlnaHRcIjowLjAsXCJCb3R0b21cIjowLjB9LFwiUGFkZGluZ1wiOntcIiRpZFwiOlwiMjM5XCIsXCJUb3BcIjowLjAsXCJMZWZ0XCI6MC4wLFwiUmlnaHRcIjowLjAsXCJCb3R0b21cIjowLjB9LFwiQmFja2dyb3VuZFwiOntcIiRpZFwiOlwiMjQwXCIsXCJDb2xvclwiOntcIiRpZFwiOlwiMjQxXCIsXCJBXCI6NjMsXCJSXCI6NjgsXCJHXCI6MTE0LFwiQlwiOjE5Nn19LFwiSXNWaXNpYmxlXCI6dHJ1ZSxcIldpZHRoXCI6MC4wLFwiSGVpZ2h0XCI6MC4wLFwiQm9yZGVyU3R5bGVcIjp7XCIkaWRcIjpcIjI0MlwiLFwiTGluZUNvbG9yXCI6e1wiJGlkXCI6XCIyNDNcIixcIiR0eXBlXCI6XCJOTFJFLkNvbW1vbi5Eb20uU29saWRDb2xvckJydXNoLCBOTFJFLkNvbW1vblwiLFwiQ29sb3JcIjp7XCIkaWRcIjpcIjI0NFwiLFwiQVwiOjI1NSxcIlJcIjoyNTUsXCJHXCI6MCxcIkJcIjowfX0sXCJMaW5lV2VpZ2h0XCI6MC4wLFwiTGluZVR5cGVcIjowfX19LFwiQmFja2dyb3VuZFN0eWxlXCI6e1wiJGlkXCI6XCIyNDVcIixcIk1hcmdpblwiOm51bGwsXCJQYWRkaW5nXCI6bnVsbCxcIkJhY2tncm91bmRcIjp7XCIkaWRcIjpcIjI0NlwiLFwiQ29sb3JcIjp7XCIkaWRcIjpcIjI0N1wiLFwiQVwiOjUxLFwiUlwiOjE2NSxcIkdcIjoxNjUsXCJCXCI6MTY1fX0sXCJJc1Zpc2libGVcIjpmYWxzZSxcIldpZHRoXCI6MC4wLFwiSGVpZ2h0XCI6MC4wLFwiQm9yZGVyU3R5bGVcIjp7XCIkaWRcIjpcIjI0OFwiLFwiTGluZUNvbG9yXCI6e1wiJGlkXCI6XCIyNDlcIixcIiR0eXBlXCI6XCJOTFJFLkNvbW1vbi5Eb20uU29saWRDb2xvckJydXNoLCBOTFJFLkNvbW1vblwiLFwiQ29sb3JcIjp7XCIkaWRcIjpcIjI1MFwiLFwiQVwiOjI1NSxcIlJcIjoyNTUsXCJHXCI6MCxcIkJcIjowfX0sXCJMaW5lV2VpZ2h0XCI6MC4wLFwiTGluZVR5cGVcIjowfX0sXCJDdXN0b21Td2ltbGFuZU1pbGVzdG9uZVN0eWxlTGlzdFwiOltdLFwiQ3VzdG9tU3dpbWxhbmVUYXNrU3R5bGVMaXN0XCI6W10sXCJJc1Zpc2libGVcIjp0cnVlfSxcIkN1c3RvbVN3aW1sYW5lQWN0aXZpdGllc1N0eWxlTGlzdFwiOltdLFwiSXNWaXNpYmxlXCI6dHJ1ZSxcIlNwYWNpbmdcIjoyfSxcIkN1c3RvbU1pbGVzdG9uZVN0eWxlTGlzdFwiOltdLFwiQ3VzdG9tVGFza1N0eWxlTGlzdFwiOltdLFwiQ3VzdG9tU3dpbWxhbmVEZWZpbml0aW9uU3R5bGVMaXN0XCI6W10sXCJDdXN0b21Td2ltbGFuZVYyU3R5bGVMaXN0XCI6W10sXCJHcmlkbGluZVBhbmVsU3R5bGVcIjp7XCIkaWRcIjpcIjI1MVwiLFwiR3JpZGxpbmVTdHlsZVwiOntcIiRpZFwiOlwiMjUyXCIsXCJMaW5lQ29sb3JcIjp7XCIkaWRcIjpcIjI1M1wiLFwiJHR5cGVcIjpcIk5MUkUuQ29tbW9uLkRvbS5Tb2xpZENvbG9yQnJ1c2gsIE5MUkUuQ29tbW9uXCIsXCJDb2xvclwiOntcIiRpZFwiOlwiMjU0XCIsXCJBXCI6MzgsXCJSXCI6OTEsXCJHXCI6MTU1LFwiQlwiOjIxM319LFwiTGluZVdlaWdodFwiOjEuMCxcIkxpbmVUeXBlXCI6MH0sXCJJc1Zpc2libGVcIjp0cnVlfSxcIkFjdGl2aXR5TGluZVBhbmVsU3R5bGVcIjp7XCIkaWRcIjpcIjI1NVwiLFwiQWN0aXZpdHlMaW5lU3R5bGVcIjp7XCIkaWRcIjpcIjI1NlwiLFwiTGluZUNvbG9yXCI6e1wiJGlkXCI6XCIyNTdcIixcIiR0eXBlXCI6XCJOTFJFLkNvbW1vbi5Eb20uU29saWRDb2xvckJydXNoLCBOTFJFLkNvbW1vblwiLFwiQ29sb3JcIjp7XCIkaWRcIjpcIjI1OFwiLFwiQVwiOjM4LFwiUlwiOjY4LFwiR1wiOjExNCxcIkJcIjoxOTZ9fSxcIkxpbmVXZWlnaHRcIjoxLjAsXCJMaW5lVHlwZVwiOjB9LFwiSXNWaXNpYmxlXCI6dHJ1ZX0sXCJEZWZhdWx0RGVwZW5kZW5jeVN0eWxlXCI6e1wiJGlkXCI6XCIyNTlcIixcIkxpbmVTdHlsZVwiOntcIiRpZFwiOlwiMjYwXCIsXCJMaW5lQ29sb3JcIjp7XCIkaWRcIjpcIjI2MVwiLFwiJHR5cGVcIjpcIk5MUkUuQ29tbW9uLkRvbS5Tb2xpZENvbG9yQnJ1c2gsIE5MUkUuQ29tbW9uXCIsXCJDb2xvclwiOntcIiRpZFwiOlwiMjYyXCIsXCJBXCI6MjU1LFwiUlwiOjAsXCJHXCI6MCxcIkJcIjowfX0sXCJMaW5lV2VpZ2h0XCI6MS4wLFwiTGluZVR5cGVcIjowfSxcIkVuZEFycm93aGVhZExpbmVTdHlsZVwiOntcIiRpZFwiOlwiMjYzXCIsXCJLaW5kXCI6MSxcIldpZHRoXCI6MSxcIkxlbmd0aFwiOjAsXCJQYXJlbnRTdHlsZVwiOm51bGx9LFwiQnJpbmdUb0Zyb250XCI6dHJ1ZSxcIklzVmlzaWJsZVwiOnRydWUsXCJSYWRpdXNcIjowLjB9LFwiQ3JpdGljYWxQYXRoU3R5bGVcIjp7XCIkaWRcIjpcIjI2NFwiLFwiQ3JpdGljYWxQYXRoU3R5bGVPcHRpb25zXCI6MTUsXCJMaW5lU3R5bGVcIjp7XCIkaWRcIjpcIjI2NVwiLFwiTGluZUNvbG9yXCI6e1wiJGlkXCI6XCIyNjZcIixcIiR0eXBlXCI6XCJOTFJFLkNvbW1vbi5Eb20uU29saWRDb2xvckJydXNoLCBOTFJFLkNvbW1vblwiLFwiQ29sb3JcIjp7XCIkaWRcIjpcIjI2N1wiLFwiQVwiOjI1NSxcIlJcIjoyMjIsXCJHXCI6NTAsXCJCXCI6NTB9fSxcIkxpbmVXZWlnaHRcIjoxLjAsXCJMaW5lVHlwZVwiOjB9LFwiVGl0bGVGb3JlZ3JvdW5kXCI6e1wiJGlkXCI6XCIyNjhcIixcIkNvbG9yXCI6e1wiJGlkXCI6XCIyNjlcIixcIkFcIjoyNTUsXCJSXCI6MTc2LFwiR1wiOjE5LFwiQlwiOjI1fX0sXCJTaGFwZXNCYWNrZ3JvdW5kXCI6e1wiJGlkXCI6XCIyNzBcIixcIkNvbG9yXCI6e1wiJGlkXCI6XCIyNzFcIixcIkFcIjoyNTUsXCJSXCI6MjUzLFwiR1wiOjIwMyxcIkJcIjoyMDh9fSxcIlNoYXBlc0JvcmRlclN0eWxlXCI6e1wiJGlkXCI6XCIyNzJcIixcIkxpbmVDb2xvclwiOntcIiRpZFwiOlwiMjczXCIsXCIkdHlwZVwiOlwiTkxSRS5Db21tb24uRG9tLlNvbGlkQ29sb3JCcnVzaCwgTkxSRS5Db21tb25cIixcIkNvbG9yXCI6e1wiJGlkXCI6XCIyNzRcIixcIkFcIjoyNTUsXCJSXCI6MjIyLFwiR1wiOjUwLFwiQlwiOjUwfX0sXCJMaW5lV2VpZ2h0XCI6MS41LFwiTGluZVR5cGVcIjowfSxcIklzVmlzaWJsZVwiOmZhbHNlfSxcIlBhbmVsc1NwYWNpbmdEZWZpbml0aW9uXCI6e1wiJGlkXCI6XCIyNzVcIixcIlNwYWNpbmdBYm92ZVRpbWViYW5kXCI6NSxcIlNwYWNpbmdCZWxvd1RpbWViYW5kXCI6NSxcIlNwYWNpbmdBYm92ZUJldHdlZW5Td2ltbGFuZXNBbmRUYXNrc1wiOjUsXCJTcGFjaW5nQmVsb3dCZXR3ZWVuU3dpbWxhbmVzQW5kVGFza3NcIjo1fX0sXCJTY2FsZVwiOntcIiRpZFwiOlwiMjc2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yNzdcIixcIlN0YXJ0RGF0ZVwiOlwiMDAwMS0wMS0wMVQwMDowMDowMFwiLFwiRW5kRGF0ZVwiOlwiMDAwMS0wMS0wMVQwMDowMDowMFwiLFwiQXV0b0RhdGVSYW5nZVwiOnRydWUsXCJXb3JraW5nRGF5c1wiOjMxLFwiVG9kYXlNYXJrZXJUZXh0XCI6XCJUb2RheVwiLFwiQXV0b1NjYWxlVHlwZVwiOnRydWUsXCJUaW1lYmFuZFNjYWxlc1wiOntcIiRpZFwiOlwiMjc4XCIsXCJUb3BTY2FsZUxheWVyXCI6e1wiJGlkXCI6XCIyNzlcIixcIkZvcm1hdFwiOlwid1wiLFwiVHlwZVwiOjF9LFwiTWlkZGxlU2NhbGVMYXllclwiOntcIiRpZFwiOlwiMjgwXCIsXCJGb3JtYXRcIjpudWxsLFwiVHlwZVwiOjB9LFwiQm90dG9tU2NhbGVMYXllclwiOntcIiRpZFwiOlwiMjgxXCIsXCJGb3JtYXRcIjpudWxsLFwiVHlwZVwiOjB9fX0sXCJNaWxlc3RvbmVzXCI6W10sXCJUYXNrc1wiOltdLFwiU3dpbWxhbmVzXCI6W10sXCJTd2ltbGFuZXNWMlwiOltdLFwiRGVwZW5kZW5jaWVzXCI6W10sXCJEZXBlbmRlbmN5U2V0dGluZ3NcIjp7XCIkaWRcIjpcIjI4MlwiLFwiRGVwZW5kZW5jeU1vZHVsZUVuYWJsZWRcIjpmYWxzZSxcIlNjaGVkdWxpbmdTZXR0aW5nc1wiOntcIiRpZFwiOlwiMjgzXCIsXCJEZXBlbmRlbmNpZXNTY2hlZHVsaW5nTW9kZVNldHRpbmdcIjoxLFwiRGVwZW5kZW5jaWVzUHJldmlvdXNTY2hlZHVsaW5nTW9kZVwiOjEsXCJPbkJyZWFraW5nRmxleGlibGVTY2hlZHVsaW5nTW9kZVNldHRpbmdcIjowLFwiT25CcmVha2luZ1N0cmljdFNjaGVkdWxpbmdNb2RlU2V0dGluZ1wiOjB9fSxcIlNldHRpbmdzXCI6e1wiJGlkXCI6XCIyODRcIixcIkltcGFPcHRpb25zXCI6e1wiJGlkXCI6XCIyODVcIixcIkxlZnRUb1JpZ2h0XCI6ZmFsc2UsXCJQYXlsb2FkT3B0aW9uc1wiOjJ9fSxcIlRpbWVDb25maWd1cmF0aW9uXCI6e1wiJGlkXCI6XCIyODZcIixcIlVzZVRpbWVcIjpmYWxzZSxcIldvcmtEYXlTdGFydFwiOlwiMDA6MDA6MDBcIixcIldvcmtEYXlFbmRcIjpcIjIzOjU5OjAwXCJ9fSJ9LCJTZXR0aW5ncyI6eyIkaWQiOiIxMTA0IiwiSW1wYU9wdGlvbnMiOnsiJGlkIjoiMTEwNS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xMDYiLCJVc2VUaW1lIjpmYWxzZSwiV29ya0RheVN0YXJ0IjoiMDA6MDA6MDAiLCJXb3JrRGF5RW5kIjoiMjM6NTk6MDAifSwiTGFzdFVzZWRUZW1wbGF0ZUlkIjoiY2MyNmY4NjMtMjdjZS00ODBlLWE1ODktYjNmMTJmMmQ2ZWIwIiwiRmlyc3RXZWVrT2ZZZWFyIjowLCJQbGFjZU1pbGVzdG9uZUF0VGhlQmVnaW5uaW5nT2ZUaGVEYXkiOmZhbHNlLCJEZXBlbmRlbmN5U2NoZWR1bGluZ1NldHRpbmdzIjp7IiRpZCI6IjExMDc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he Eras tour"/>
  <p:tag name="OTLDATE" val="2023-03-15T23:59:00.0000000"/>
  <p:tag name="OTLPOSITIONONTASK" val="None"/>
  <p:tag name="OTLRELATEDTASKID" val="00000000-0000-0000-0000-000000000000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TITLE" val="Fastest selling single in digital history"/>
  <p:tag name="OTLDATE" val="2012-08-14T23:59:00.0000000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illionaire status"/>
  <p:tag name="OTLDATE" val="2023-10-27T23:59:00.0000000"/>
  <p:tag name="OTLPOSITIONONTASK" val="None"/>
  <p:tag name="OTLRELATEDTASKID" val="00000000-0000-0000-0000-000000000000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Years"/>
  <p:tag name="OTLTIMEBANDSCALEFORMAT" val="MMM"/>
  <p:tag name="OTLTIMEBANDSHAPETYPE" val="RoundedCornerRectangleTimeband"/>
  <p:tag name="OTLTIMEBANDSHAPEHEIGHT" val="20"/>
  <p:tag name="OTLTIMEBANDSHAPEPADDINGLEFT" val="0"/>
  <p:tag name="OTLTIMEBANDCULTUREINFO" val="en-US"/>
  <p:tag name="OTLTIMEBANDTHREEDEFFECTS" val="Non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5"/>
  <p:tag name="OTLTIMEBANDSPACINGABOVEFORSWLANDTASKS" val="5"/>
  <p:tag name="OTLTIMEBANDSPACINGBELOWFORSWLANDTASKS" val="5"/>
  <p:tag name="OTLTIMEBANDSPACINGBELOW" val="10"/>
  <p:tag name="OTLTIMEBANDAUTODATERANGE" val="False"/>
  <p:tag name="OTLTIMEBANDSTARTDATE" val="1989-12-13T23:59:00.0000000"/>
  <p:tag name="OTLTIMEBANDENDDATE" val="2024-12-31T23:59:00.0000000"/>
  <p:tag name="OTLTIMEBANDQUICKPOSITION" val="Custo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6-10-26T23:59:00.0000000"/>
  <p:tag name="OTLPOSITIONONTASK" val="None"/>
  <p:tag name="OTLRELATEDTASKID" val="00000000-0000-0000-0000-000000000000"/>
  <p:tag name="OTLMTITLE" val="“Taylor Swift”"/>
  <p:tag name="OTLMILESTONESPACING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8-11-11T23:59:00.0000000"/>
  <p:tag name="OTLPOSITIONONTASK" val="None"/>
  <p:tag name="OTLRELATEDTASKID" val="00000000-0000-0000-0000-000000000000"/>
  <p:tag name="OTLMTITLE" val="“Fearless” "/>
  <p:tag name="OTLMILESTONESPACING" val="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0-10-25T23:59:00.0000000"/>
  <p:tag name="OTLPOSITIONONTASK" val="None"/>
  <p:tag name="OTLRELATEDTASKID" val="00000000-0000-0000-0000-000000000000"/>
  <p:tag name="OTLMTITLE" val="“Speak Now” "/>
  <p:tag name="OTLMILESTONESPACING" val="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2-10-22T23:59:00.0000000"/>
  <p:tag name="OTLPOSITIONONTASK" val="None"/>
  <p:tag name="OTLRELATEDTASKID" val="00000000-0000-0000-0000-000000000000"/>
  <p:tag name="OTLMTITLE" val="“Red”"/>
  <p:tag name="OTLMILESTONESPACING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4-10-27T23:59:00.0000000"/>
  <p:tag name="OTLPOSITIONONTASK" val="None"/>
  <p:tag name="OTLRELATEDTASKID" val="00000000-0000-0000-0000-000000000000"/>
  <p:tag name="OTLMTITLE" val="“1989”"/>
  <p:tag name="OTLMILESTONESPACING" val="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7-11-10T23:59:00.0000000"/>
  <p:tag name="OTLPOSITIONONTASK" val="None"/>
  <p:tag name="OTLRELATEDTASKID" val="00000000-0000-0000-0000-000000000000"/>
  <p:tag name="OTLMTITLE" val="“Reputation” "/>
  <p:tag name="OTLMILESTONESPACING" val="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9-08-23T23:59:00.0000000"/>
  <p:tag name="OTLPOSITIONONTASK" val="None"/>
  <p:tag name="OTLRELATEDTASKID" val="00000000-0000-0000-0000-000000000000"/>
  <p:tag name="OTLMTITLE" val="“Lover”"/>
  <p:tag name="OTLMILESTONESPACING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0-07-24T23:59:00.0000000"/>
  <p:tag name="OTLPOSITIONONTASK" val="None"/>
  <p:tag name="OTLRELATEDTASKID" val="00000000-0000-0000-0000-000000000000"/>
  <p:tag name="OTLMTITLE" val="“Folklore”"/>
  <p:tag name="OTLMILESTONESPACING" val="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0-12-11T23:59:00.0000000"/>
  <p:tag name="OTLPOSITIONONTASK" val="None"/>
  <p:tag name="OTLRELATEDTASKID" val="00000000-0000-0000-0000-000000000000"/>
  <p:tag name="OTLMTITLE" val="“Evermore”"/>
  <p:tag name="OTLMILESTONESPACING" val="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10-21T23:59:00.0000000"/>
  <p:tag name="OTLPOSITIONONTASK" val="None"/>
  <p:tag name="OTLRELATEDTASKID" val="00000000-0000-0000-0000-000000000000"/>
  <p:tag name="OTLMTITLE" val="“Midnights”"/>
  <p:tag name="OTLMILESTONESPACING" val="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7-11-15T23:59:00.0000000"/>
  <p:tag name="OTLPOSITIONONTASK" val="None"/>
  <p:tag name="OTLRELATEDTASKID" val="00000000-0000-0000-0000-000000000000"/>
  <p:tag name="OTLMTITLE" val="Best New Artist Horizon Award"/>
  <p:tag name="OTLMILESTONESPACING" val="4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9-04-01T23:59:00.0000000"/>
  <p:tag name="OTLPOSITIONONTASK" val="None"/>
  <p:tag name="OTLRELATEDTASKID" val="00000000-0000-0000-0000-000000000000"/>
  <p:tag name="OTLMTITLE" val="ACM Award - Album of the Year (“Fearless”)"/>
  <p:tag name="OTLMILESTONESPACING" val="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VMA Award - Best Female Video"/>
  <p:tag name="OTLDATE" val="2009-09-30T23:59:00.0000000"/>
  <p:tag name="OTLPOSITIONONTASK" val="None"/>
  <p:tag name="OTLRELATEDTASKID" val="00000000-0000-0000-0000-000000000000"/>
  <p:tag name="OTLMILESTONESPACING" val="4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4 Grammys, including for Album of the Year"/>
  <p:tag name="OTLDATE" val="2010-01-01T23:59:00.0000000"/>
  <p:tag name="OTLPOSITIONONTASK" val="None"/>
  <p:tag name="OTLRELATEDTASKID" val="00000000-0000-0000-0000-000000000000"/>
  <p:tag name="OTLMILESTONESPACING" val="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ntertainer of the Year CMA Award"/>
  <p:tag name="OTLDATE" val="2011-01-01T23:59:00.0000000"/>
  <p:tag name="OTLPOSITIONONTASK" val="None"/>
  <p:tag name="OTLRELATEDTASKID" val="00000000-0000-0000-0000-000000000000"/>
  <p:tag name="OTLMILESTONESPACING" val="4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DATE" val="2014-11-29T23:59:00.0000000"/>
  <p:tag name="OTLMTITLE" val="Grammy - Album of the Year (“1989”)"/>
  <p:tag name="OTLMILESTONESPACING" val="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0-01-01T23:59:00.0000000"/>
  <p:tag name="OTLPOSITIONONTASK" val="None"/>
  <p:tag name="OTLRELATEDTASKID" val="00000000-0000-0000-0000-000000000000"/>
  <p:tag name="OTLMTITLE" val="Grammy - Album of the Year (“Folklore”)"/>
  <p:tag name="OTLMILESTONESPACING" val="4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9 MTV Video Music Awards"/>
  <p:tag name="OTLDATE" val="2023-09-12T23:59:00.0000000"/>
  <p:tag name="OTLPOSITIONONTASK" val="None"/>
  <p:tag name="OTLRELATEDTASKID" val="00000000-0000-0000-0000-000000000000"/>
  <p:tag name="OTLMILESTONESPACING" val="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leases 1st single"/>
  <p:tag name="OTLDATE" val="2006-01-01T23:59:00.0000000"/>
  <p:tag name="OTLPOSITIONONTASK" val="None"/>
  <p:tag name="OTLRELATEDTASKID" val="00000000-0000-0000-0000-000000000000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aylor Alison Swift is born"/>
  <p:tag name="OTLDATE" val="1989-12-13T23:59:00.0000000"/>
  <p:tag name="OTLPOSITIONONTASK" val="None"/>
  <p:tag name="OTLRELATEDTASKID" val="00000000-0000-0000-0000-000000000000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earns to play guitar"/>
  <p:tag name="OTLDATE" val="2001-01-01T23:59:00.0000000"/>
  <p:tag name="OTLPOSITIONONTASK" val="None"/>
  <p:tag name="OTLRELATEDTASKID" val="00000000-0000-0000-0000-000000000000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1st tour as headliner"/>
  <p:tag name="OTLDATE" val="2009-01-01T23:59:00.0000000"/>
  <p:tag name="OTLPOSITIONONTASK" val="None"/>
  <p:tag name="OTLRELATEDTASKID" val="00000000-0000-0000-0000-000000000000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0-01-01T23:59:00.0000000"/>
  <p:tag name="OTLPOSITIONONTASK" val="None"/>
  <p:tag name="OTLRELATEDTASKID" val="00000000-0000-0000-0000-000000000000"/>
  <p:tag name="OTLMTITLE" val="Re-recording of her early albums begins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</Words>
  <Application>Microsoft Office PowerPoint</Application>
  <PresentationFormat>Widescreen</PresentationFormat>
  <Paragraphs>77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2023-10-18T14:24:40Z</dcterms:created>
  <dcterms:modified xsi:type="dcterms:W3CDTF">2023-10-30T08:59:23Z</dcterms:modified>
</cp:coreProperties>
</file>