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BABA"/>
    <a:srgbClr val="F7F7F7"/>
    <a:srgbClr val="A5A5A5"/>
    <a:srgbClr val="70706F"/>
    <a:srgbClr val="979797"/>
    <a:srgbClr val="BF342E"/>
    <a:srgbClr val="59544F"/>
    <a:srgbClr val="DD7F81"/>
    <a:srgbClr val="5E191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13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6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07/27/17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3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07/27/17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47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07/27/17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9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07/27/17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77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07/27/17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0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07/27/17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58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07/27/17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2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07/27/17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7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07/27/17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134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07/27/17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63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53AD7-E004-4482-8A59-97B6A9552B93}" type="datetimeFigureOut">
              <a:rPr lang="en-US" smtClean="0"/>
              <a:t>07/27/17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19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53AD7-E004-4482-8A59-97B6A9552B93}" type="datetimeFigureOut">
              <a:rPr lang="en-US" smtClean="0"/>
              <a:t>07/27/17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5AB4F-4AB1-40EA-BC7D-735766D80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27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image" Target="../media/image2.jpeg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slideLayout" Target="../slideLayouts/slideLayout7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image" Target="../media/image1.png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microsoft.com/office/2007/relationships/hdphoto" Target="../media/hdphoto1.wdp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Picture 141"/>
          <p:cNvPicPr>
            <a:picLocks noChangeAspect="1"/>
          </p:cNvPicPr>
          <p:nvPr/>
        </p:nvPicPr>
        <p:blipFill rotWithShape="1">
          <a:blip r:embed="rId153" cstate="print">
            <a:extLst>
              <a:ext uri="{BEBA8EAE-BF5A-486C-A8C5-ECC9F3942E4B}">
                <a14:imgProps xmlns:a14="http://schemas.microsoft.com/office/drawing/2010/main">
                  <a14:imgLayer r:embed="rId154">
                    <a14:imgEffect>
                      <a14:brightnessContrast bright="-5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25" t="27161"/>
          <a:stretch/>
        </p:blipFill>
        <p:spPr>
          <a:xfrm>
            <a:off x="184727" y="574675"/>
            <a:ext cx="11517596" cy="6165850"/>
          </a:xfrm>
          <a:prstGeom prst="rect">
            <a:avLst/>
          </a:prstGeom>
          <a:effectLst>
            <a:outerShdw dist="50800" dir="5400000" algn="ctr" rotWithShape="0">
              <a:srgbClr val="000000"/>
            </a:outerShdw>
          </a:effectLst>
        </p:spPr>
      </p:pic>
      <p:cxnSp>
        <p:nvCxnSpPr>
          <p:cNvPr id="1073" name="OTLSHAPE_M_ec7e8589e2b34976bb70dd02b3283c81_Connector1"/>
          <p:cNvCxnSpPr/>
          <p:nvPr>
            <p:custDataLst>
              <p:tags r:id="rId2"/>
            </p:custDataLst>
          </p:nvPr>
        </p:nvCxnSpPr>
        <p:spPr>
          <a:xfrm>
            <a:off x="10495769" y="3746500"/>
            <a:ext cx="0" cy="165101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2" name="OTLSHAPE_M_60e14319c3944d01a8d2ae680ea57feb_Connector2"/>
          <p:cNvCxnSpPr/>
          <p:nvPr>
            <p:custDataLst>
              <p:tags r:id="rId3"/>
            </p:custDataLst>
          </p:nvPr>
        </p:nvCxnSpPr>
        <p:spPr>
          <a:xfrm>
            <a:off x="10171421" y="4287944"/>
            <a:ext cx="0" cy="889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1" name="OTLSHAPE_M_60e14319c3944d01a8d2ae680ea57feb_Connector1"/>
          <p:cNvCxnSpPr/>
          <p:nvPr>
            <p:custDataLst>
              <p:tags r:id="rId4"/>
            </p:custDataLst>
          </p:nvPr>
        </p:nvCxnSpPr>
        <p:spPr>
          <a:xfrm>
            <a:off x="10171421" y="3746500"/>
            <a:ext cx="0" cy="370925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0" name="OTLSHAPE_M_d2ae778a96de44a697a59abee7957253_Connector2"/>
          <p:cNvCxnSpPr/>
          <p:nvPr>
            <p:custDataLst>
              <p:tags r:id="rId5"/>
            </p:custDataLst>
          </p:nvPr>
        </p:nvCxnSpPr>
        <p:spPr>
          <a:xfrm>
            <a:off x="9608851" y="4753187"/>
            <a:ext cx="0" cy="88900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9" name="OTLSHAPE_M_d2ae778a96de44a697a59abee7957253_Connector1"/>
          <p:cNvCxnSpPr/>
          <p:nvPr>
            <p:custDataLst>
              <p:tags r:id="rId6"/>
            </p:custDataLst>
          </p:nvPr>
        </p:nvCxnSpPr>
        <p:spPr>
          <a:xfrm>
            <a:off x="9608851" y="3746500"/>
            <a:ext cx="0" cy="836168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8" name="OTLSHAPE_M_40fe86a25e88484584fd6855baa36e73_Connector3"/>
          <p:cNvCxnSpPr/>
          <p:nvPr>
            <p:custDataLst>
              <p:tags r:id="rId7"/>
            </p:custDataLst>
          </p:nvPr>
        </p:nvCxnSpPr>
        <p:spPr>
          <a:xfrm>
            <a:off x="9275342" y="5218430"/>
            <a:ext cx="0" cy="88901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7" name="OTLSHAPE_M_40fe86a25e88484584fd6855baa36e73_Connector2"/>
          <p:cNvCxnSpPr/>
          <p:nvPr>
            <p:custDataLst>
              <p:tags r:id="rId8"/>
            </p:custDataLst>
          </p:nvPr>
        </p:nvCxnSpPr>
        <p:spPr>
          <a:xfrm>
            <a:off x="9275342" y="4753187"/>
            <a:ext cx="0" cy="294724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6" name="OTLSHAPE_M_40fe86a25e88484584fd6855baa36e73_Connector1"/>
          <p:cNvCxnSpPr/>
          <p:nvPr>
            <p:custDataLst>
              <p:tags r:id="rId9"/>
            </p:custDataLst>
          </p:nvPr>
        </p:nvCxnSpPr>
        <p:spPr>
          <a:xfrm>
            <a:off x="9275342" y="3746500"/>
            <a:ext cx="0" cy="836168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5" name="OTLSHAPE_M_b1f36cad9b184167bd5fab58ae9a7503_Connector4"/>
          <p:cNvCxnSpPr/>
          <p:nvPr>
            <p:custDataLst>
              <p:tags r:id="rId10"/>
            </p:custDataLst>
          </p:nvPr>
        </p:nvCxnSpPr>
        <p:spPr>
          <a:xfrm>
            <a:off x="8939998" y="5683674"/>
            <a:ext cx="0" cy="88900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4" name="OTLSHAPE_M_b1f36cad9b184167bd5fab58ae9a7503_Connector3"/>
          <p:cNvCxnSpPr/>
          <p:nvPr>
            <p:custDataLst>
              <p:tags r:id="rId11"/>
            </p:custDataLst>
          </p:nvPr>
        </p:nvCxnSpPr>
        <p:spPr>
          <a:xfrm>
            <a:off x="8939998" y="4753187"/>
            <a:ext cx="0" cy="759968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3" name="OTLSHAPE_M_b1f36cad9b184167bd5fab58ae9a7503_Connector2"/>
          <p:cNvCxnSpPr/>
          <p:nvPr>
            <p:custDataLst>
              <p:tags r:id="rId12"/>
            </p:custDataLst>
          </p:nvPr>
        </p:nvCxnSpPr>
        <p:spPr>
          <a:xfrm>
            <a:off x="8939998" y="4287944"/>
            <a:ext cx="0" cy="294724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2" name="OTLSHAPE_M_b1f36cad9b184167bd5fab58ae9a7503_Connector1"/>
          <p:cNvCxnSpPr/>
          <p:nvPr>
            <p:custDataLst>
              <p:tags r:id="rId13"/>
            </p:custDataLst>
          </p:nvPr>
        </p:nvCxnSpPr>
        <p:spPr>
          <a:xfrm>
            <a:off x="8939998" y="3746500"/>
            <a:ext cx="0" cy="370925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1" name="OTLSHAPE_M_68ca8c75617c421693628aa4310fd4b8_Connector1"/>
          <p:cNvCxnSpPr/>
          <p:nvPr>
            <p:custDataLst>
              <p:tags r:id="rId14"/>
            </p:custDataLst>
          </p:nvPr>
        </p:nvCxnSpPr>
        <p:spPr>
          <a:xfrm>
            <a:off x="8382926" y="3746500"/>
            <a:ext cx="0" cy="16510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0" name="OTLSHAPE_M_30aa8f2f13554df5a15db31efe9be457_Connector2"/>
          <p:cNvCxnSpPr/>
          <p:nvPr>
            <p:custDataLst>
              <p:tags r:id="rId15"/>
            </p:custDataLst>
          </p:nvPr>
        </p:nvCxnSpPr>
        <p:spPr>
          <a:xfrm>
            <a:off x="7732398" y="4287944"/>
            <a:ext cx="0" cy="88900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9" name="OTLSHAPE_M_30aa8f2f13554df5a15db31efe9be457_Connector1"/>
          <p:cNvCxnSpPr/>
          <p:nvPr>
            <p:custDataLst>
              <p:tags r:id="rId16"/>
            </p:custDataLst>
          </p:nvPr>
        </p:nvCxnSpPr>
        <p:spPr>
          <a:xfrm>
            <a:off x="7732398" y="3746500"/>
            <a:ext cx="0" cy="370925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8" name="OTLSHAPE_M_a0ef0577a75441dd912e968ccdca7bca_Connector1"/>
          <p:cNvCxnSpPr/>
          <p:nvPr>
            <p:custDataLst>
              <p:tags r:id="rId17"/>
            </p:custDataLst>
          </p:nvPr>
        </p:nvCxnSpPr>
        <p:spPr>
          <a:xfrm>
            <a:off x="6838151" y="3746500"/>
            <a:ext cx="0" cy="165101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7" name="OTLSHAPE_M_44f994e55a804e9592cccdce075113e9_Connector2"/>
          <p:cNvCxnSpPr/>
          <p:nvPr>
            <p:custDataLst>
              <p:tags r:id="rId18"/>
            </p:custDataLst>
          </p:nvPr>
        </p:nvCxnSpPr>
        <p:spPr>
          <a:xfrm>
            <a:off x="5753326" y="4287944"/>
            <a:ext cx="0" cy="554142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6" name="OTLSHAPE_M_44f994e55a804e9592cccdce075113e9_Connector1"/>
          <p:cNvCxnSpPr/>
          <p:nvPr>
            <p:custDataLst>
              <p:tags r:id="rId19"/>
            </p:custDataLst>
          </p:nvPr>
        </p:nvCxnSpPr>
        <p:spPr>
          <a:xfrm>
            <a:off x="5753326" y="3746500"/>
            <a:ext cx="0" cy="370925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5" name="OTLSHAPE_M_6cfa6eb46da749ce8c33c784d7000486_Connector1"/>
          <p:cNvCxnSpPr/>
          <p:nvPr>
            <p:custDataLst>
              <p:tags r:id="rId20"/>
            </p:custDataLst>
          </p:nvPr>
        </p:nvCxnSpPr>
        <p:spPr>
          <a:xfrm>
            <a:off x="4980022" y="3746500"/>
            <a:ext cx="0" cy="16510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4" name="OTLSHAPE_M_a6e4a00689a24fd19adfef1d238b78dd_Connector2"/>
          <p:cNvCxnSpPr/>
          <p:nvPr>
            <p:custDataLst>
              <p:tags r:id="rId21"/>
            </p:custDataLst>
          </p:nvPr>
        </p:nvCxnSpPr>
        <p:spPr>
          <a:xfrm>
            <a:off x="4591538" y="4287944"/>
            <a:ext cx="0" cy="889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3" name="OTLSHAPE_M_a6e4a00689a24fd19adfef1d238b78dd_Connector1"/>
          <p:cNvCxnSpPr/>
          <p:nvPr>
            <p:custDataLst>
              <p:tags r:id="rId22"/>
            </p:custDataLst>
          </p:nvPr>
        </p:nvCxnSpPr>
        <p:spPr>
          <a:xfrm>
            <a:off x="4591538" y="3746500"/>
            <a:ext cx="0" cy="370925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OTLSHAPE_M_dadfde509d7f431aa58120c006d83355_Connector3"/>
          <p:cNvCxnSpPr/>
          <p:nvPr>
            <p:custDataLst>
              <p:tags r:id="rId23"/>
            </p:custDataLst>
          </p:nvPr>
        </p:nvCxnSpPr>
        <p:spPr>
          <a:xfrm>
            <a:off x="4199388" y="4753187"/>
            <a:ext cx="0" cy="554144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1" name="OTLSHAPE_M_dadfde509d7f431aa58120c006d83355_Connector2"/>
          <p:cNvCxnSpPr/>
          <p:nvPr>
            <p:custDataLst>
              <p:tags r:id="rId24"/>
            </p:custDataLst>
          </p:nvPr>
        </p:nvCxnSpPr>
        <p:spPr>
          <a:xfrm>
            <a:off x="4199388" y="4287944"/>
            <a:ext cx="0" cy="294724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OTLSHAPE_M_dadfde509d7f431aa58120c006d83355_Connector1"/>
          <p:cNvCxnSpPr/>
          <p:nvPr>
            <p:custDataLst>
              <p:tags r:id="rId25"/>
            </p:custDataLst>
          </p:nvPr>
        </p:nvCxnSpPr>
        <p:spPr>
          <a:xfrm>
            <a:off x="4199388" y="3746500"/>
            <a:ext cx="0" cy="370925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9" name="OTLSHAPE_M_ce3db69f34234da59ef8b756b48264c8_Connector1"/>
          <p:cNvCxnSpPr/>
          <p:nvPr>
            <p:custDataLst>
              <p:tags r:id="rId26"/>
            </p:custDataLst>
          </p:nvPr>
        </p:nvCxnSpPr>
        <p:spPr>
          <a:xfrm>
            <a:off x="2971630" y="3746500"/>
            <a:ext cx="0" cy="16510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8" name="OTLSHAPE_M_4aad27b6f0cf4d43a4c5df4742d55a86_Connector1"/>
          <p:cNvCxnSpPr/>
          <p:nvPr>
            <p:custDataLst>
              <p:tags r:id="rId27"/>
            </p:custDataLst>
          </p:nvPr>
        </p:nvCxnSpPr>
        <p:spPr>
          <a:xfrm>
            <a:off x="1578950" y="3746500"/>
            <a:ext cx="0" cy="63034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7" name="OTLSHAPE_M_5426e14d7aa84954b6ba9754774fdaaf_Connector1"/>
          <p:cNvCxnSpPr/>
          <p:nvPr>
            <p:custDataLst>
              <p:tags r:id="rId28"/>
            </p:custDataLst>
          </p:nvPr>
        </p:nvCxnSpPr>
        <p:spPr>
          <a:xfrm>
            <a:off x="10171421" y="3276600"/>
            <a:ext cx="0" cy="1651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OTLSHAPE_M_ccdfb9c21211403cae235448e46e4ed2_Connector2"/>
          <p:cNvCxnSpPr/>
          <p:nvPr>
            <p:custDataLst>
              <p:tags r:id="rId29"/>
            </p:custDataLst>
          </p:nvPr>
        </p:nvCxnSpPr>
        <p:spPr>
          <a:xfrm>
            <a:off x="9387122" y="3070776"/>
            <a:ext cx="0" cy="370924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5" name="OTLSHAPE_M_ccdfb9c21211403cae235448e46e4ed2_Connector1"/>
          <p:cNvCxnSpPr/>
          <p:nvPr>
            <p:custDataLst>
              <p:tags r:id="rId30"/>
            </p:custDataLst>
          </p:nvPr>
        </p:nvCxnSpPr>
        <p:spPr>
          <a:xfrm>
            <a:off x="9387122" y="2811356"/>
            <a:ext cx="0" cy="88901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OTLSHAPE_M_3ac1d22ed30d4c218556e079c45dc0bb_Connector4"/>
          <p:cNvCxnSpPr/>
          <p:nvPr>
            <p:custDataLst>
              <p:tags r:id="rId31"/>
            </p:custDataLst>
          </p:nvPr>
        </p:nvCxnSpPr>
        <p:spPr>
          <a:xfrm>
            <a:off x="9271677" y="3070776"/>
            <a:ext cx="0" cy="370924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" name="OTLSHAPE_M_3ac1d22ed30d4c218556e079c45dc0bb_Connector3"/>
          <p:cNvCxnSpPr/>
          <p:nvPr>
            <p:custDataLst>
              <p:tags r:id="rId32"/>
            </p:custDataLst>
          </p:nvPr>
        </p:nvCxnSpPr>
        <p:spPr>
          <a:xfrm>
            <a:off x="9271677" y="2785956"/>
            <a:ext cx="0" cy="114301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" name="OTLSHAPE_M_3ac1d22ed30d4c218556e079c45dc0bb_Connector1"/>
          <p:cNvCxnSpPr/>
          <p:nvPr>
            <p:custDataLst>
              <p:tags r:id="rId33"/>
            </p:custDataLst>
          </p:nvPr>
        </p:nvCxnSpPr>
        <p:spPr>
          <a:xfrm>
            <a:off x="9271677" y="2346113"/>
            <a:ext cx="0" cy="88900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" name="OTLSHAPE_M_f71aa47e18664ea69b48f9ef0dd117b2_Connector3"/>
          <p:cNvCxnSpPr/>
          <p:nvPr>
            <p:custDataLst>
              <p:tags r:id="rId34"/>
            </p:custDataLst>
          </p:nvPr>
        </p:nvCxnSpPr>
        <p:spPr>
          <a:xfrm>
            <a:off x="8914344" y="2605532"/>
            <a:ext cx="0" cy="836168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0" name="OTLSHAPE_M_f71aa47e18664ea69b48f9ef0dd117b2_Connector2"/>
          <p:cNvCxnSpPr/>
          <p:nvPr>
            <p:custDataLst>
              <p:tags r:id="rId35"/>
            </p:custDataLst>
          </p:nvPr>
        </p:nvCxnSpPr>
        <p:spPr>
          <a:xfrm>
            <a:off x="8914344" y="2140289"/>
            <a:ext cx="0" cy="29472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OTLSHAPE_M_f71aa47e18664ea69b48f9ef0dd117b2_Connector1"/>
          <p:cNvCxnSpPr/>
          <p:nvPr>
            <p:custDataLst>
              <p:tags r:id="rId36"/>
            </p:custDataLst>
          </p:nvPr>
        </p:nvCxnSpPr>
        <p:spPr>
          <a:xfrm>
            <a:off x="8914344" y="1880870"/>
            <a:ext cx="0" cy="889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8" name="OTLSHAPE_M_dfd50fe147074d1ca338fa8849b5c306_Connector2"/>
          <p:cNvCxnSpPr/>
          <p:nvPr>
            <p:custDataLst>
              <p:tags r:id="rId37"/>
            </p:custDataLst>
          </p:nvPr>
        </p:nvCxnSpPr>
        <p:spPr>
          <a:xfrm>
            <a:off x="8214339" y="1675046"/>
            <a:ext cx="0" cy="176665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OTLSHAPE_M_dfd50fe147074d1ca338fa8849b5c306_Connector1"/>
          <p:cNvCxnSpPr/>
          <p:nvPr>
            <p:custDataLst>
              <p:tags r:id="rId38"/>
            </p:custDataLst>
          </p:nvPr>
        </p:nvCxnSpPr>
        <p:spPr>
          <a:xfrm>
            <a:off x="8214339" y="1415626"/>
            <a:ext cx="0" cy="8890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OTLSHAPE_M_7b9fb647c5a14cb8ab3b3e9b3a02df88_Connector1"/>
          <p:cNvCxnSpPr/>
          <p:nvPr>
            <p:custDataLst>
              <p:tags r:id="rId39"/>
            </p:custDataLst>
          </p:nvPr>
        </p:nvCxnSpPr>
        <p:spPr>
          <a:xfrm>
            <a:off x="7083703" y="3276600"/>
            <a:ext cx="0" cy="165100"/>
          </a:xfrm>
          <a:prstGeom prst="line">
            <a:avLst/>
          </a:prstGeom>
          <a:ln w="9525" cap="flat" cmpd="sng" algn="ctr">
            <a:solidFill>
              <a:srgbClr val="70706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OTLSHAPE_M_6985328e673c411088bde7958d5c3a23_Connector2"/>
          <p:cNvCxnSpPr/>
          <p:nvPr>
            <p:custDataLst>
              <p:tags r:id="rId40"/>
            </p:custDataLst>
          </p:nvPr>
        </p:nvCxnSpPr>
        <p:spPr>
          <a:xfrm>
            <a:off x="5976888" y="3070776"/>
            <a:ext cx="0" cy="37092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4" name="OTLSHAPE_M_6985328e673c411088bde7958d5c3a23_Connector1"/>
          <p:cNvCxnSpPr/>
          <p:nvPr>
            <p:custDataLst>
              <p:tags r:id="rId41"/>
            </p:custDataLst>
          </p:nvPr>
        </p:nvCxnSpPr>
        <p:spPr>
          <a:xfrm>
            <a:off x="5976888" y="2811356"/>
            <a:ext cx="0" cy="8890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OTLSHAPE_M_4f544cd8a8e64d4eac285094b58a9c99_Connector1"/>
          <p:cNvCxnSpPr/>
          <p:nvPr>
            <p:custDataLst>
              <p:tags r:id="rId42"/>
            </p:custDataLst>
          </p:nvPr>
        </p:nvCxnSpPr>
        <p:spPr>
          <a:xfrm>
            <a:off x="5036829" y="3276600"/>
            <a:ext cx="0" cy="1651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OTLSHAPE_M_ca4cc537302b4a1cba1d76fa240a9f5f_Connector2"/>
          <p:cNvCxnSpPr/>
          <p:nvPr>
            <p:custDataLst>
              <p:tags r:id="rId43"/>
            </p:custDataLst>
          </p:nvPr>
        </p:nvCxnSpPr>
        <p:spPr>
          <a:xfrm>
            <a:off x="4648344" y="3070776"/>
            <a:ext cx="0" cy="37092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OTLSHAPE_M_ca4cc537302b4a1cba1d76fa240a9f5f_Connector1"/>
          <p:cNvCxnSpPr/>
          <p:nvPr>
            <p:custDataLst>
              <p:tags r:id="rId44"/>
            </p:custDataLst>
          </p:nvPr>
        </p:nvCxnSpPr>
        <p:spPr>
          <a:xfrm>
            <a:off x="4648344" y="2346113"/>
            <a:ext cx="0" cy="55414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OTLSHAPE_M_c023b1ddb3a641a4a52355acef267d5b_Connector4"/>
          <p:cNvCxnSpPr/>
          <p:nvPr>
            <p:custDataLst>
              <p:tags r:id="rId45"/>
            </p:custDataLst>
          </p:nvPr>
        </p:nvCxnSpPr>
        <p:spPr>
          <a:xfrm>
            <a:off x="4421117" y="3070776"/>
            <a:ext cx="0" cy="370924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OTLSHAPE_M_c023b1ddb3a641a4a52355acef267d5b_Connector3"/>
          <p:cNvCxnSpPr/>
          <p:nvPr>
            <p:custDataLst>
              <p:tags r:id="rId46"/>
            </p:custDataLst>
          </p:nvPr>
        </p:nvCxnSpPr>
        <p:spPr>
          <a:xfrm>
            <a:off x="4421117" y="2320713"/>
            <a:ext cx="0" cy="579544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OTLSHAPE_M_c023b1ddb3a641a4a52355acef267d5b_Connector1"/>
          <p:cNvCxnSpPr/>
          <p:nvPr>
            <p:custDataLst>
              <p:tags r:id="rId47"/>
            </p:custDataLst>
          </p:nvPr>
        </p:nvCxnSpPr>
        <p:spPr>
          <a:xfrm>
            <a:off x="4421117" y="1880870"/>
            <a:ext cx="0" cy="88900"/>
          </a:xfrm>
          <a:prstGeom prst="line">
            <a:avLst/>
          </a:prstGeom>
          <a:ln w="9525" cap="flat" cmpd="sng" algn="ctr">
            <a:solidFill>
              <a:srgbClr val="70706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OTLSHAPE_M_d2e140ec90844ff3b71bf207f26a8dab_Connector4"/>
          <p:cNvCxnSpPr/>
          <p:nvPr>
            <p:custDataLst>
              <p:tags r:id="rId48"/>
            </p:custDataLst>
          </p:nvPr>
        </p:nvCxnSpPr>
        <p:spPr>
          <a:xfrm>
            <a:off x="3977659" y="3070776"/>
            <a:ext cx="0" cy="37092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59" name="OTLSHAPE_M_d2e140ec90844ff3b71bf207f26a8dab_Connector3"/>
          <p:cNvCxnSpPr/>
          <p:nvPr>
            <p:custDataLst>
              <p:tags r:id="rId49"/>
            </p:custDataLst>
          </p:nvPr>
        </p:nvCxnSpPr>
        <p:spPr>
          <a:xfrm>
            <a:off x="3977659" y="2140289"/>
            <a:ext cx="0" cy="759968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58" name="OTLSHAPE_M_d2e140ec90844ff3b71bf207f26a8dab_Connector2"/>
          <p:cNvCxnSpPr/>
          <p:nvPr>
            <p:custDataLst>
              <p:tags r:id="rId50"/>
            </p:custDataLst>
          </p:nvPr>
        </p:nvCxnSpPr>
        <p:spPr>
          <a:xfrm>
            <a:off x="3977659" y="1675046"/>
            <a:ext cx="0" cy="29472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57" name="OTLSHAPE_M_d2e140ec90844ff3b71bf207f26a8dab_Connector1"/>
          <p:cNvCxnSpPr/>
          <p:nvPr>
            <p:custDataLst>
              <p:tags r:id="rId51"/>
            </p:custDataLst>
          </p:nvPr>
        </p:nvCxnSpPr>
        <p:spPr>
          <a:xfrm>
            <a:off x="3977659" y="1415626"/>
            <a:ext cx="0" cy="8890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56" name="OTLSHAPE_M_adcaa867b7604f2396ed88c1791b6b22_Connector1"/>
          <p:cNvCxnSpPr/>
          <p:nvPr>
            <p:custDataLst>
              <p:tags r:id="rId52"/>
            </p:custDataLst>
          </p:nvPr>
        </p:nvCxnSpPr>
        <p:spPr>
          <a:xfrm>
            <a:off x="2139687" y="3276600"/>
            <a:ext cx="0" cy="1651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55" name="OTLSHAPE_M_40f2d51b554e4563bea3b65ce35bd508_Connector2"/>
          <p:cNvCxnSpPr/>
          <p:nvPr>
            <p:custDataLst>
              <p:tags r:id="rId53"/>
            </p:custDataLst>
          </p:nvPr>
        </p:nvCxnSpPr>
        <p:spPr>
          <a:xfrm>
            <a:off x="1075020" y="3070776"/>
            <a:ext cx="0" cy="37092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54" name="OTLSHAPE_M_40f2d51b554e4563bea3b65ce35bd508_Connector1"/>
          <p:cNvCxnSpPr/>
          <p:nvPr>
            <p:custDataLst>
              <p:tags r:id="rId54"/>
            </p:custDataLst>
          </p:nvPr>
        </p:nvCxnSpPr>
        <p:spPr>
          <a:xfrm>
            <a:off x="1075020" y="2811356"/>
            <a:ext cx="0" cy="8890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19" name="OTLSHAPE_TB_00000000000000000000000000000000_LeftEndCaps"/>
          <p:cNvSpPr txBox="1"/>
          <p:nvPr>
            <p:custDataLst>
              <p:tags r:id="rId55"/>
            </p:custDataLst>
          </p:nvPr>
        </p:nvSpPr>
        <p:spPr>
          <a:xfrm>
            <a:off x="254000" y="34855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2003</a:t>
            </a:r>
            <a:endParaRPr lang="en-US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320" name="OTLSHAPE_TB_00000000000000000000000000000000_RightEndCaps"/>
          <p:cNvSpPr txBox="1"/>
          <p:nvPr>
            <p:custDataLst>
              <p:tags r:id="rId56"/>
            </p:custDataLst>
          </p:nvPr>
        </p:nvSpPr>
        <p:spPr>
          <a:xfrm>
            <a:off x="11577489" y="348557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2018</a:t>
            </a:r>
            <a:endParaRPr lang="en-US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321" name="OTLSHAPE_TB_00000000000000000000000000000000_ScaleContainer"/>
          <p:cNvSpPr/>
          <p:nvPr>
            <p:custDataLst>
              <p:tags r:id="rId57"/>
            </p:custDataLst>
          </p:nvPr>
        </p:nvSpPr>
        <p:spPr>
          <a:xfrm>
            <a:off x="741511" y="3467100"/>
            <a:ext cx="10718800" cy="254000"/>
          </a:xfrm>
          <a:prstGeom prst="roundRect">
            <a:avLst/>
          </a:prstGeom>
          <a:solidFill>
            <a:srgbClr val="CC0000">
              <a:alpha val="72941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22" name="OTLSHAPE_TB_00000000000000000000000000000000_ElapsedTime" hidden="1"/>
          <p:cNvSpPr/>
          <p:nvPr>
            <p:custDataLst>
              <p:tags r:id="rId58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23" name="OTLSHAPE_TB_00000000000000000000000000000000_TodayMarkerShape" hidden="1"/>
          <p:cNvSpPr/>
          <p:nvPr>
            <p:custDataLst>
              <p:tags r:id="rId59"/>
            </p:custDataLst>
          </p:nvPr>
        </p:nvSpPr>
        <p:spPr>
          <a:xfrm>
            <a:off x="10456625" y="3721100"/>
            <a:ext cx="72571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24" name="OTLSHAPE_TB_00000000000000000000000000000000_TodayMarkerText" hidden="1"/>
          <p:cNvSpPr txBox="1"/>
          <p:nvPr>
            <p:custDataLst>
              <p:tags r:id="rId60"/>
            </p:custDataLst>
          </p:nvPr>
        </p:nvSpPr>
        <p:spPr>
          <a:xfrm>
            <a:off x="10492910" y="380576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325" name="OTLSHAPE_TB_00000000000000000000000000000000_TimescaleInterval1"/>
          <p:cNvSpPr txBox="1"/>
          <p:nvPr>
            <p:custDataLst>
              <p:tags r:id="rId61"/>
            </p:custDataLst>
          </p:nvPr>
        </p:nvSpPr>
        <p:spPr>
          <a:xfrm>
            <a:off x="805011" y="3505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326" name="OTLSHAPE_TB_00000000000000000000000000000000_TimescaleInterval2"/>
          <p:cNvSpPr txBox="1"/>
          <p:nvPr>
            <p:custDataLst>
              <p:tags r:id="rId62"/>
            </p:custDataLst>
          </p:nvPr>
        </p:nvSpPr>
        <p:spPr>
          <a:xfrm>
            <a:off x="2144549" y="3505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327" name="OTLSHAPE_TB_00000000000000000000000000000000_TimescaleInterval3"/>
          <p:cNvSpPr txBox="1"/>
          <p:nvPr>
            <p:custDataLst>
              <p:tags r:id="rId63"/>
            </p:custDataLst>
          </p:nvPr>
        </p:nvSpPr>
        <p:spPr>
          <a:xfrm>
            <a:off x="3482255" y="3505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328" name="OTLSHAPE_TB_00000000000000000000000000000000_TimescaleInterval4"/>
          <p:cNvSpPr txBox="1"/>
          <p:nvPr>
            <p:custDataLst>
              <p:tags r:id="rId64"/>
            </p:custDataLst>
          </p:nvPr>
        </p:nvSpPr>
        <p:spPr>
          <a:xfrm>
            <a:off x="4821794" y="3505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2009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329" name="OTLSHAPE_TB_00000000000000000000000000000000_TimescaleInterval5"/>
          <p:cNvSpPr txBox="1"/>
          <p:nvPr>
            <p:custDataLst>
              <p:tags r:id="rId65"/>
            </p:custDataLst>
          </p:nvPr>
        </p:nvSpPr>
        <p:spPr>
          <a:xfrm>
            <a:off x="6159500" y="3505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2011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330" name="OTLSHAPE_TB_00000000000000000000000000000000_TimescaleInterval6"/>
          <p:cNvSpPr txBox="1"/>
          <p:nvPr>
            <p:custDataLst>
              <p:tags r:id="rId66"/>
            </p:custDataLst>
          </p:nvPr>
        </p:nvSpPr>
        <p:spPr>
          <a:xfrm>
            <a:off x="7499038" y="3505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331" name="OTLSHAPE_TB_00000000000000000000000000000000_TimescaleInterval7"/>
          <p:cNvSpPr txBox="1"/>
          <p:nvPr>
            <p:custDataLst>
              <p:tags r:id="rId67"/>
            </p:custDataLst>
          </p:nvPr>
        </p:nvSpPr>
        <p:spPr>
          <a:xfrm>
            <a:off x="8836744" y="3505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332" name="OTLSHAPE_TB_00000000000000000000000000000000_TimescaleInterval8"/>
          <p:cNvSpPr txBox="1"/>
          <p:nvPr>
            <p:custDataLst>
              <p:tags r:id="rId68"/>
            </p:custDataLst>
          </p:nvPr>
        </p:nvSpPr>
        <p:spPr>
          <a:xfrm>
            <a:off x="10176284" y="35052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74" name="OTLSHAPE_M_40f2d51b554e4563bea3b65ce35bd508_Title"/>
          <p:cNvSpPr txBox="1"/>
          <p:nvPr>
            <p:custDataLst>
              <p:tags r:id="rId69"/>
            </p:custDataLst>
          </p:nvPr>
        </p:nvSpPr>
        <p:spPr>
          <a:xfrm>
            <a:off x="598770" y="2435013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18" smtClean="0">
                <a:solidFill>
                  <a:srgbClr val="F7F7F7"/>
                </a:solidFill>
                <a:latin typeface="Calibri" panose="020F0502020204030204" pitchFamily="34" charset="0"/>
              </a:rPr>
              <a:t>Tesla is founded </a:t>
            </a:r>
            <a:endParaRPr lang="en-US" sz="1100" b="1" spc="-18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1075" name="OTLSHAPE_M_40f2d51b554e4563bea3b65ce35bd508_Date"/>
          <p:cNvSpPr txBox="1"/>
          <p:nvPr>
            <p:custDataLst>
              <p:tags r:id="rId70"/>
            </p:custDataLst>
          </p:nvPr>
        </p:nvSpPr>
        <p:spPr>
          <a:xfrm>
            <a:off x="794963" y="263093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Jul 1, 2003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1076" name="OTLSHAPE_M_40f2d51b554e4563bea3b65ce35bd508_Shape"/>
          <p:cNvSpPr/>
          <p:nvPr>
            <p:custDataLst>
              <p:tags r:id="rId71"/>
            </p:custDataLst>
          </p:nvPr>
        </p:nvSpPr>
        <p:spPr>
          <a:xfrm>
            <a:off x="998820" y="3352800"/>
            <a:ext cx="152400" cy="177800"/>
          </a:xfrm>
          <a:prstGeom prst="up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7" name="OTLSHAPE_M_adcaa867b7604f2396ed88c1791b6b22_Title"/>
          <p:cNvSpPr txBox="1"/>
          <p:nvPr>
            <p:custDataLst>
              <p:tags r:id="rId72"/>
            </p:custDataLst>
          </p:nvPr>
        </p:nvSpPr>
        <p:spPr>
          <a:xfrm>
            <a:off x="1025241" y="2900257"/>
            <a:ext cx="222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" smtClean="0">
                <a:solidFill>
                  <a:srgbClr val="F7F7F7"/>
                </a:solidFill>
                <a:latin typeface="Calibri" panose="020F0502020204030204" pitchFamily="34" charset="0"/>
              </a:rPr>
              <a:t>Series B: Elon Musk injects $13 million</a:t>
            </a:r>
            <a:endParaRPr lang="en-US" sz="1100" b="1" spc="-2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1078" name="OTLSHAPE_M_adcaa867b7604f2396ed88c1791b6b22_Date"/>
          <p:cNvSpPr txBox="1"/>
          <p:nvPr>
            <p:custDataLst>
              <p:tags r:id="rId73"/>
            </p:custDataLst>
          </p:nvPr>
        </p:nvSpPr>
        <p:spPr>
          <a:xfrm>
            <a:off x="1897011" y="3096176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7F7F7"/>
                </a:solidFill>
                <a:latin typeface="Calibri" panose="020F0502020204030204" pitchFamily="34" charset="0"/>
              </a:rPr>
              <a:t>Feb 2005</a:t>
            </a:r>
            <a:endParaRPr lang="en-US" sz="1000" spc="-8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1079" name="OTLSHAPE_M_adcaa867b7604f2396ed88c1791b6b22_Shape"/>
          <p:cNvSpPr/>
          <p:nvPr>
            <p:custDataLst>
              <p:tags r:id="rId74"/>
            </p:custDataLst>
          </p:nvPr>
        </p:nvSpPr>
        <p:spPr>
          <a:xfrm>
            <a:off x="2063487" y="3352800"/>
            <a:ext cx="152400" cy="177800"/>
          </a:xfrm>
          <a:prstGeom prst="up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0" name="OTLSHAPE_M_d2e140ec90844ff3b71bf207f26a8dab_Title"/>
          <p:cNvSpPr txBox="1"/>
          <p:nvPr>
            <p:custDataLst>
              <p:tags r:id="rId75"/>
            </p:custDataLst>
          </p:nvPr>
        </p:nvSpPr>
        <p:spPr>
          <a:xfrm>
            <a:off x="2832648" y="1039283"/>
            <a:ext cx="228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dirty="0" smtClean="0">
                <a:solidFill>
                  <a:srgbClr val="F7F7F7"/>
                </a:solidFill>
                <a:latin typeface="Calibri" panose="020F0502020204030204" pitchFamily="34" charset="0"/>
              </a:rPr>
              <a:t>Ze'ev </a:t>
            </a:r>
            <a:r>
              <a:rPr lang="en-US" sz="1100" b="1" spc="-4" dirty="0" err="1" smtClean="0">
                <a:solidFill>
                  <a:srgbClr val="F7F7F7"/>
                </a:solidFill>
                <a:latin typeface="Calibri" panose="020F0502020204030204" pitchFamily="34" charset="0"/>
              </a:rPr>
              <a:t>Drori</a:t>
            </a:r>
            <a:r>
              <a:rPr lang="en-US" sz="1100" b="1" spc="-4" dirty="0" smtClean="0">
                <a:solidFill>
                  <a:srgbClr val="F7F7F7"/>
                </a:solidFill>
                <a:latin typeface="Calibri" panose="020F0502020204030204" pitchFamily="34" charset="0"/>
              </a:rPr>
              <a:t> becomes CEO and President</a:t>
            </a:r>
            <a:endParaRPr lang="en-US" sz="1100" b="1" spc="-4" dirty="0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1081" name="OTLSHAPE_M_d2e140ec90844ff3b71bf207f26a8dab_Date"/>
          <p:cNvSpPr txBox="1"/>
          <p:nvPr>
            <p:custDataLst>
              <p:tags r:id="rId76"/>
            </p:custDataLst>
          </p:nvPr>
        </p:nvSpPr>
        <p:spPr>
          <a:xfrm>
            <a:off x="3725289" y="1235202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Nov 2007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1082" name="OTLSHAPE_M_d2e140ec90844ff3b71bf207f26a8dab_Shape"/>
          <p:cNvSpPr/>
          <p:nvPr>
            <p:custDataLst>
              <p:tags r:id="rId77"/>
            </p:custDataLst>
          </p:nvPr>
        </p:nvSpPr>
        <p:spPr>
          <a:xfrm>
            <a:off x="3901459" y="3352800"/>
            <a:ext cx="152400" cy="177800"/>
          </a:xfrm>
          <a:prstGeom prst="up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3" name="OTLSHAPE_M_c023b1ddb3a641a4a52355acef267d5b_Title"/>
          <p:cNvSpPr txBox="1"/>
          <p:nvPr>
            <p:custDataLst>
              <p:tags r:id="rId78"/>
            </p:custDataLst>
          </p:nvPr>
        </p:nvSpPr>
        <p:spPr>
          <a:xfrm>
            <a:off x="3777143" y="1504527"/>
            <a:ext cx="128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" dirty="0" smtClean="0">
                <a:solidFill>
                  <a:srgbClr val="BABABA"/>
                </a:solidFill>
                <a:latin typeface="Calibri" panose="020F0502020204030204" pitchFamily="34" charset="0"/>
              </a:rPr>
              <a:t>Model S is announced</a:t>
            </a:r>
            <a:endParaRPr lang="en-US" sz="1100" b="1" spc="-2" dirty="0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1084" name="OTLSHAPE_M_c023b1ddb3a641a4a52355acef267d5b_Date"/>
          <p:cNvSpPr txBox="1"/>
          <p:nvPr>
            <p:custDataLst>
              <p:tags r:id="rId79"/>
            </p:custDataLst>
          </p:nvPr>
        </p:nvSpPr>
        <p:spPr>
          <a:xfrm>
            <a:off x="4184665" y="1700446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BABABA"/>
                </a:solidFill>
                <a:latin typeface="Calibri" panose="020F0502020204030204" pitchFamily="34" charset="0"/>
              </a:rPr>
              <a:t>Jun 2008</a:t>
            </a:r>
            <a:endParaRPr lang="en-US" sz="1000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1085" name="OTLSHAPE_M_c023b1ddb3a641a4a52355acef267d5b_Shape"/>
          <p:cNvSpPr/>
          <p:nvPr>
            <p:custDataLst>
              <p:tags r:id="rId80"/>
            </p:custDataLst>
          </p:nvPr>
        </p:nvSpPr>
        <p:spPr>
          <a:xfrm>
            <a:off x="4344917" y="3352800"/>
            <a:ext cx="152400" cy="177800"/>
          </a:xfrm>
          <a:prstGeom prst="upArrow">
            <a:avLst/>
          </a:prstGeom>
          <a:solidFill>
            <a:srgbClr val="70706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6" name="OTLSHAPE_M_ca4cc537302b4a1cba1d76fa240a9f5f_Title"/>
          <p:cNvSpPr txBox="1"/>
          <p:nvPr>
            <p:custDataLst>
              <p:tags r:id="rId81"/>
            </p:custDataLst>
          </p:nvPr>
        </p:nvSpPr>
        <p:spPr>
          <a:xfrm>
            <a:off x="3456365" y="1969770"/>
            <a:ext cx="237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7F7F7"/>
                </a:solidFill>
                <a:latin typeface="Calibri" panose="020F0502020204030204" pitchFamily="34" charset="0"/>
              </a:rPr>
              <a:t>Tesla raises $40 million in debt-financing </a:t>
            </a:r>
            <a:endParaRPr lang="en-US" sz="1100" b="1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1087" name="OTLSHAPE_M_ca4cc537302b4a1cba1d76fa240a9f5f_Date"/>
          <p:cNvSpPr txBox="1"/>
          <p:nvPr>
            <p:custDataLst>
              <p:tags r:id="rId82"/>
            </p:custDataLst>
          </p:nvPr>
        </p:nvSpPr>
        <p:spPr>
          <a:xfrm>
            <a:off x="4395974" y="2165689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Nov 2008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24" name="OTLSHAPE_M_ca4cc537302b4a1cba1d76fa240a9f5f_Shape"/>
          <p:cNvSpPr/>
          <p:nvPr>
            <p:custDataLst>
              <p:tags r:id="rId83"/>
            </p:custDataLst>
          </p:nvPr>
        </p:nvSpPr>
        <p:spPr>
          <a:xfrm>
            <a:off x="4572144" y="3352800"/>
            <a:ext cx="152400" cy="177800"/>
          </a:xfrm>
          <a:prstGeom prst="up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25" name="OTLSHAPE_M_4f544cd8a8e64d4eac285094b58a9c99_Title"/>
          <p:cNvSpPr txBox="1"/>
          <p:nvPr>
            <p:custDataLst>
              <p:tags r:id="rId84"/>
            </p:custDataLst>
          </p:nvPr>
        </p:nvSpPr>
        <p:spPr>
          <a:xfrm>
            <a:off x="3902041" y="2900257"/>
            <a:ext cx="226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7F7F7"/>
                </a:solidFill>
                <a:latin typeface="Calibri" panose="020F0502020204030204" pitchFamily="34" charset="0"/>
              </a:rPr>
              <a:t>Tesla takes $465 mil loan from the DOE</a:t>
            </a:r>
            <a:endParaRPr lang="en-US" sz="1100" b="1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26" name="OTLSHAPE_M_4f544cd8a8e64d4eac285094b58a9c99_Date"/>
          <p:cNvSpPr txBox="1"/>
          <p:nvPr>
            <p:custDataLst>
              <p:tags r:id="rId85"/>
            </p:custDataLst>
          </p:nvPr>
        </p:nvSpPr>
        <p:spPr>
          <a:xfrm>
            <a:off x="4800376" y="3096176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Jun 2009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27" name="OTLSHAPE_M_4f544cd8a8e64d4eac285094b58a9c99_Shape"/>
          <p:cNvSpPr/>
          <p:nvPr>
            <p:custDataLst>
              <p:tags r:id="rId86"/>
            </p:custDataLst>
          </p:nvPr>
        </p:nvSpPr>
        <p:spPr>
          <a:xfrm>
            <a:off x="4960629" y="3352800"/>
            <a:ext cx="152400" cy="177800"/>
          </a:xfrm>
          <a:prstGeom prst="up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28" name="OTLSHAPE_M_6985328e673c411088bde7958d5c3a23_Title"/>
          <p:cNvSpPr txBox="1"/>
          <p:nvPr>
            <p:custDataLst>
              <p:tags r:id="rId87"/>
            </p:custDataLst>
          </p:nvPr>
        </p:nvSpPr>
        <p:spPr>
          <a:xfrm>
            <a:off x="4945267" y="2435013"/>
            <a:ext cx="205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7F7F7"/>
                </a:solidFill>
                <a:latin typeface="Calibri" panose="020F0502020204030204" pitchFamily="34" charset="0"/>
              </a:rPr>
              <a:t>Tesla Factory opens in Fremont, CA </a:t>
            </a:r>
            <a:endParaRPr lang="en-US" sz="1100" b="1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29" name="OTLSHAPE_M_6985328e673c411088bde7958d5c3a23_Date"/>
          <p:cNvSpPr txBox="1"/>
          <p:nvPr>
            <p:custDataLst>
              <p:tags r:id="rId88"/>
            </p:custDataLst>
          </p:nvPr>
        </p:nvSpPr>
        <p:spPr>
          <a:xfrm>
            <a:off x="5737239" y="2630932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Oct 2010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30" name="OTLSHAPE_M_6985328e673c411088bde7958d5c3a23_Shape"/>
          <p:cNvSpPr/>
          <p:nvPr>
            <p:custDataLst>
              <p:tags r:id="rId89"/>
            </p:custDataLst>
          </p:nvPr>
        </p:nvSpPr>
        <p:spPr>
          <a:xfrm>
            <a:off x="5900688" y="3352800"/>
            <a:ext cx="152400" cy="177800"/>
          </a:xfrm>
          <a:prstGeom prst="up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1" name="OTLSHAPE_M_7b9fb647c5a14cb8ab3b3e9b3a02df88_Title"/>
          <p:cNvSpPr txBox="1"/>
          <p:nvPr>
            <p:custDataLst>
              <p:tags r:id="rId90"/>
            </p:custDataLst>
          </p:nvPr>
        </p:nvSpPr>
        <p:spPr>
          <a:xfrm>
            <a:off x="6256932" y="2900257"/>
            <a:ext cx="1651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BABABA"/>
                </a:solidFill>
                <a:latin typeface="Calibri" panose="020F0502020204030204" pitchFamily="34" charset="0"/>
              </a:rPr>
              <a:t>Model S is officially released</a:t>
            </a:r>
            <a:endParaRPr lang="en-US" sz="1100" b="1" spc="-4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32" name="OTLSHAPE_M_7b9fb647c5a14cb8ab3b3e9b3a02df88_Date"/>
          <p:cNvSpPr txBox="1"/>
          <p:nvPr>
            <p:custDataLst>
              <p:tags r:id="rId91"/>
            </p:custDataLst>
          </p:nvPr>
        </p:nvSpPr>
        <p:spPr>
          <a:xfrm>
            <a:off x="6847249" y="3096176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BABABA"/>
                </a:solidFill>
                <a:latin typeface="Calibri" panose="020F0502020204030204" pitchFamily="34" charset="0"/>
              </a:rPr>
              <a:t>Jun 2012</a:t>
            </a:r>
            <a:endParaRPr lang="en-US" sz="1000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33" name="OTLSHAPE_M_7b9fb647c5a14cb8ab3b3e9b3a02df88_Shape"/>
          <p:cNvSpPr/>
          <p:nvPr>
            <p:custDataLst>
              <p:tags r:id="rId92"/>
            </p:custDataLst>
          </p:nvPr>
        </p:nvSpPr>
        <p:spPr>
          <a:xfrm>
            <a:off x="7007503" y="3352800"/>
            <a:ext cx="152400" cy="177800"/>
          </a:xfrm>
          <a:prstGeom prst="upArrow">
            <a:avLst/>
          </a:prstGeom>
          <a:solidFill>
            <a:srgbClr val="70706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4" name="OTLSHAPE_M_dfd50fe147074d1ca338fa8849b5c306_Title"/>
          <p:cNvSpPr txBox="1"/>
          <p:nvPr>
            <p:custDataLst>
              <p:tags r:id="rId93"/>
            </p:custDataLst>
          </p:nvPr>
        </p:nvSpPr>
        <p:spPr>
          <a:xfrm>
            <a:off x="7189068" y="1039283"/>
            <a:ext cx="204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7F7F7"/>
                </a:solidFill>
                <a:latin typeface="Calibri" panose="020F0502020204030204" pitchFamily="34" charset="0"/>
              </a:rPr>
              <a:t>New Jersey bans sales of Tesla cars </a:t>
            </a:r>
            <a:endParaRPr lang="en-US" sz="1100" b="1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35" name="OTLSHAPE_M_dfd50fe147074d1ca338fa8849b5c306_Date"/>
          <p:cNvSpPr txBox="1"/>
          <p:nvPr>
            <p:custDataLst>
              <p:tags r:id="rId94"/>
            </p:custDataLst>
          </p:nvPr>
        </p:nvSpPr>
        <p:spPr>
          <a:xfrm>
            <a:off x="7958010" y="1235202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Mar 2014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36" name="OTLSHAPE_M_dfd50fe147074d1ca338fa8849b5c306_Shape"/>
          <p:cNvSpPr/>
          <p:nvPr>
            <p:custDataLst>
              <p:tags r:id="rId95"/>
            </p:custDataLst>
          </p:nvPr>
        </p:nvSpPr>
        <p:spPr>
          <a:xfrm>
            <a:off x="8138139" y="3352800"/>
            <a:ext cx="152400" cy="177800"/>
          </a:xfrm>
          <a:prstGeom prst="up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7" name="OTLSHAPE_M_f71aa47e18664ea69b48f9ef0dd117b2_Title"/>
          <p:cNvSpPr txBox="1"/>
          <p:nvPr>
            <p:custDataLst>
              <p:tags r:id="rId96"/>
            </p:custDataLst>
          </p:nvPr>
        </p:nvSpPr>
        <p:spPr>
          <a:xfrm>
            <a:off x="8084717" y="1504527"/>
            <a:ext cx="1651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7F7F7"/>
                </a:solidFill>
                <a:latin typeface="Calibri" panose="020F0502020204030204" pitchFamily="34" charset="0"/>
              </a:rPr>
              <a:t>New Jersey's ban is reversed</a:t>
            </a:r>
            <a:endParaRPr lang="en-US" sz="1100" b="1" spc="-4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38" name="OTLSHAPE_M_f71aa47e18664ea69b48f9ef0dd117b2_Date"/>
          <p:cNvSpPr txBox="1"/>
          <p:nvPr>
            <p:custDataLst>
              <p:tags r:id="rId97"/>
            </p:custDataLst>
          </p:nvPr>
        </p:nvSpPr>
        <p:spPr>
          <a:xfrm>
            <a:off x="8658016" y="1700446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Mar 2015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39" name="OTLSHAPE_M_f71aa47e18664ea69b48f9ef0dd117b2_Shape"/>
          <p:cNvSpPr/>
          <p:nvPr>
            <p:custDataLst>
              <p:tags r:id="rId98"/>
            </p:custDataLst>
          </p:nvPr>
        </p:nvSpPr>
        <p:spPr>
          <a:xfrm>
            <a:off x="8838144" y="3352800"/>
            <a:ext cx="152400" cy="177800"/>
          </a:xfrm>
          <a:prstGeom prst="up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40" name="OTLSHAPE_M_3ac1d22ed30d4c218556e079c45dc0bb_Title"/>
          <p:cNvSpPr txBox="1"/>
          <p:nvPr>
            <p:custDataLst>
              <p:tags r:id="rId99"/>
            </p:custDataLst>
          </p:nvPr>
        </p:nvSpPr>
        <p:spPr>
          <a:xfrm>
            <a:off x="8439445" y="1969770"/>
            <a:ext cx="166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BABABA"/>
                </a:solidFill>
                <a:latin typeface="Calibri" panose="020F0502020204030204" pitchFamily="34" charset="0"/>
              </a:rPr>
              <a:t>Model X is officially released</a:t>
            </a:r>
            <a:endParaRPr lang="en-US" sz="1100" b="1" spc="-4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41" name="OTLSHAPE_M_3ac1d22ed30d4c218556e079c45dc0bb_Date"/>
          <p:cNvSpPr txBox="1"/>
          <p:nvPr>
            <p:custDataLst>
              <p:tags r:id="rId100"/>
            </p:custDataLst>
          </p:nvPr>
        </p:nvSpPr>
        <p:spPr>
          <a:xfrm>
            <a:off x="9028069" y="2165689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BABABA"/>
                </a:solidFill>
                <a:latin typeface="Calibri" panose="020F0502020204030204" pitchFamily="34" charset="0"/>
              </a:rPr>
              <a:t>Sep 2015</a:t>
            </a:r>
            <a:endParaRPr lang="en-US" sz="1000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42" name="OTLSHAPE_M_3ac1d22ed30d4c218556e079c45dc0bb_Shape"/>
          <p:cNvSpPr/>
          <p:nvPr>
            <p:custDataLst>
              <p:tags r:id="rId101"/>
            </p:custDataLst>
          </p:nvPr>
        </p:nvSpPr>
        <p:spPr>
          <a:xfrm>
            <a:off x="9195477" y="3352800"/>
            <a:ext cx="152400" cy="177800"/>
          </a:xfrm>
          <a:prstGeom prst="upArrow">
            <a:avLst/>
          </a:prstGeom>
          <a:solidFill>
            <a:srgbClr val="70706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43" name="OTLSHAPE_M_ccdfb9c21211403cae235448e46e4ed2_Title"/>
          <p:cNvSpPr txBox="1"/>
          <p:nvPr>
            <p:custDataLst>
              <p:tags r:id="rId102"/>
            </p:custDataLst>
          </p:nvPr>
        </p:nvSpPr>
        <p:spPr>
          <a:xfrm>
            <a:off x="8387061" y="2435013"/>
            <a:ext cx="199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BABABA"/>
                </a:solidFill>
                <a:latin typeface="Calibri" panose="020F0502020204030204" pitchFamily="34" charset="0"/>
              </a:rPr>
              <a:t>Model S sales reach 100,000 units </a:t>
            </a:r>
            <a:endParaRPr lang="en-US" sz="1100" b="1" spc="-4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44" name="OTLSHAPE_M_ccdfb9c21211403cae235448e46e4ed2_Date"/>
          <p:cNvSpPr txBox="1"/>
          <p:nvPr>
            <p:custDataLst>
              <p:tags r:id="rId103"/>
            </p:custDataLst>
          </p:nvPr>
        </p:nvSpPr>
        <p:spPr>
          <a:xfrm>
            <a:off x="9140107" y="2630932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BABABA"/>
                </a:solidFill>
                <a:latin typeface="Calibri" panose="020F0502020204030204" pitchFamily="34" charset="0"/>
              </a:rPr>
              <a:t>Dec 2015</a:t>
            </a:r>
            <a:endParaRPr lang="en-US" sz="1000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45" name="OTLSHAPE_M_ccdfb9c21211403cae235448e46e4ed2_Shape"/>
          <p:cNvSpPr/>
          <p:nvPr>
            <p:custDataLst>
              <p:tags r:id="rId104"/>
            </p:custDataLst>
          </p:nvPr>
        </p:nvSpPr>
        <p:spPr>
          <a:xfrm>
            <a:off x="9310922" y="3352800"/>
            <a:ext cx="152400" cy="177800"/>
          </a:xfrm>
          <a:prstGeom prst="upArrow">
            <a:avLst/>
          </a:prstGeom>
          <a:solidFill>
            <a:srgbClr val="70706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46" name="OTLSHAPE_M_5426e14d7aa84954b6ba9754774fdaaf_Title"/>
          <p:cNvSpPr txBox="1"/>
          <p:nvPr>
            <p:custDataLst>
              <p:tags r:id="rId105"/>
            </p:custDataLst>
          </p:nvPr>
        </p:nvSpPr>
        <p:spPr>
          <a:xfrm>
            <a:off x="9162512" y="2900257"/>
            <a:ext cx="200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F7F7F7"/>
                </a:solidFill>
                <a:latin typeface="Calibri" panose="020F0502020204030204" pitchFamily="34" charset="0"/>
              </a:rPr>
              <a:t>Tesla Motors renamed to Tesla Inc.</a:t>
            </a:r>
            <a:endParaRPr lang="en-US" sz="1100" b="1" spc="-8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47" name="OTLSHAPE_M_5426e14d7aa84954b6ba9754774fdaaf_Date"/>
          <p:cNvSpPr txBox="1"/>
          <p:nvPr>
            <p:custDataLst>
              <p:tags r:id="rId106"/>
            </p:custDataLst>
          </p:nvPr>
        </p:nvSpPr>
        <p:spPr>
          <a:xfrm>
            <a:off x="9928745" y="3096176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7F7F7"/>
                </a:solidFill>
                <a:latin typeface="Calibri" panose="020F0502020204030204" pitchFamily="34" charset="0"/>
              </a:rPr>
              <a:t>Feb 2017</a:t>
            </a:r>
            <a:endParaRPr lang="en-US" sz="1000" spc="-8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48" name="OTLSHAPE_M_5426e14d7aa84954b6ba9754774fdaaf_Shape"/>
          <p:cNvSpPr/>
          <p:nvPr>
            <p:custDataLst>
              <p:tags r:id="rId107"/>
            </p:custDataLst>
          </p:nvPr>
        </p:nvSpPr>
        <p:spPr>
          <a:xfrm>
            <a:off x="10095221" y="3352800"/>
            <a:ext cx="152400" cy="177800"/>
          </a:xfrm>
          <a:prstGeom prst="up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49" name="OTLSHAPE_M_4aad27b6f0cf4d43a4c5df4742d55a86_Title"/>
          <p:cNvSpPr txBox="1"/>
          <p:nvPr>
            <p:custDataLst>
              <p:tags r:id="rId108"/>
            </p:custDataLst>
          </p:nvPr>
        </p:nvSpPr>
        <p:spPr>
          <a:xfrm>
            <a:off x="479067" y="4582668"/>
            <a:ext cx="219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" smtClean="0">
                <a:solidFill>
                  <a:srgbClr val="F7F7F7"/>
                </a:solidFill>
                <a:latin typeface="Calibri" panose="020F0502020204030204" pitchFamily="34" charset="0"/>
              </a:rPr>
              <a:t>Series A funding. Elon Musk chairman</a:t>
            </a:r>
            <a:endParaRPr lang="en-US" sz="1100" b="1" spc="-2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50" name="OTLSHAPE_M_4aad27b6f0cf4d43a4c5df4742d55a86_Date"/>
          <p:cNvSpPr txBox="1"/>
          <p:nvPr>
            <p:custDataLst>
              <p:tags r:id="rId109"/>
            </p:custDataLst>
          </p:nvPr>
        </p:nvSpPr>
        <p:spPr>
          <a:xfrm>
            <a:off x="1337227" y="4402244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Apr 2004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51" name="OTLSHAPE_M_4aad27b6f0cf4d43a4c5df4742d55a86_Shape"/>
          <p:cNvSpPr/>
          <p:nvPr>
            <p:custDataLst>
              <p:tags r:id="rId110"/>
            </p:custDataLst>
          </p:nvPr>
        </p:nvSpPr>
        <p:spPr>
          <a:xfrm>
            <a:off x="1502750" y="3657600"/>
            <a:ext cx="152400" cy="177800"/>
          </a:xfrm>
          <a:prstGeom prst="down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2" name="OTLSHAPE_M_ce3db69f34234da59ef8b756b48264c8_Title"/>
          <p:cNvSpPr txBox="1"/>
          <p:nvPr>
            <p:custDataLst>
              <p:tags r:id="rId111"/>
            </p:custDataLst>
          </p:nvPr>
        </p:nvSpPr>
        <p:spPr>
          <a:xfrm>
            <a:off x="2380467" y="4117425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7F7F7"/>
                </a:solidFill>
                <a:latin typeface="Calibri" panose="020F0502020204030204" pitchFamily="34" charset="0"/>
              </a:rPr>
              <a:t>Seriec C: $40 million</a:t>
            </a:r>
            <a:endParaRPr lang="en-US" sz="1100" b="1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53" name="OTLSHAPE_M_ce3db69f34234da59ef8b756b48264c8_Date"/>
          <p:cNvSpPr txBox="1"/>
          <p:nvPr>
            <p:custDataLst>
              <p:tags r:id="rId112"/>
            </p:custDataLst>
          </p:nvPr>
        </p:nvSpPr>
        <p:spPr>
          <a:xfrm>
            <a:off x="2709883" y="3937001"/>
            <a:ext cx="520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May 2006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54" name="OTLSHAPE_M_ce3db69f34234da59ef8b756b48264c8_Shape"/>
          <p:cNvSpPr/>
          <p:nvPr>
            <p:custDataLst>
              <p:tags r:id="rId113"/>
            </p:custDataLst>
          </p:nvPr>
        </p:nvSpPr>
        <p:spPr>
          <a:xfrm>
            <a:off x="2895430" y="3657600"/>
            <a:ext cx="152400" cy="177800"/>
          </a:xfrm>
          <a:prstGeom prst="down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5" name="OTLSHAPE_M_dadfde509d7f431aa58120c006d83355_Title"/>
          <p:cNvSpPr txBox="1"/>
          <p:nvPr>
            <p:custDataLst>
              <p:tags r:id="rId114"/>
            </p:custDataLst>
          </p:nvPr>
        </p:nvSpPr>
        <p:spPr>
          <a:xfrm>
            <a:off x="3278892" y="5513155"/>
            <a:ext cx="182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 smtClean="0">
                <a:solidFill>
                  <a:srgbClr val="BABABA"/>
                </a:solidFill>
                <a:latin typeface="Calibri" panose="020F0502020204030204" pitchFamily="34" charset="0"/>
              </a:rPr>
              <a:t>The Roadster enters production</a:t>
            </a:r>
            <a:endParaRPr lang="en-US" sz="1100" b="1" spc="-6" dirty="0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56" name="OTLSHAPE_M_dadfde509d7f431aa58120c006d83355_Date"/>
          <p:cNvSpPr txBox="1"/>
          <p:nvPr>
            <p:custDataLst>
              <p:tags r:id="rId115"/>
            </p:custDataLst>
          </p:nvPr>
        </p:nvSpPr>
        <p:spPr>
          <a:xfrm>
            <a:off x="3943060" y="5332731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BABABA"/>
                </a:solidFill>
                <a:latin typeface="Calibri" panose="020F0502020204030204" pitchFamily="34" charset="0"/>
              </a:rPr>
              <a:t>Mar 2008</a:t>
            </a:r>
            <a:endParaRPr lang="en-US" sz="1000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57" name="OTLSHAPE_M_dadfde509d7f431aa58120c006d83355_Shape"/>
          <p:cNvSpPr/>
          <p:nvPr>
            <p:custDataLst>
              <p:tags r:id="rId116"/>
            </p:custDataLst>
          </p:nvPr>
        </p:nvSpPr>
        <p:spPr>
          <a:xfrm>
            <a:off x="4123188" y="3657600"/>
            <a:ext cx="152400" cy="177800"/>
          </a:xfrm>
          <a:prstGeom prst="downArrow">
            <a:avLst/>
          </a:prstGeom>
          <a:solidFill>
            <a:srgbClr val="70706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8" name="OTLSHAPE_M_a6e4a00689a24fd19adfef1d238b78dd_Title"/>
          <p:cNvSpPr txBox="1"/>
          <p:nvPr>
            <p:custDataLst>
              <p:tags r:id="rId117"/>
            </p:custDataLst>
          </p:nvPr>
        </p:nvSpPr>
        <p:spPr>
          <a:xfrm>
            <a:off x="3775689" y="4582668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7F7F7"/>
                </a:solidFill>
                <a:latin typeface="Calibri" panose="020F0502020204030204" pitchFamily="34" charset="0"/>
              </a:rPr>
              <a:t>Musk succeeds Drori as CEO</a:t>
            </a:r>
            <a:endParaRPr lang="en-US" sz="1100" b="1" spc="-4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59" name="OTLSHAPE_M_a6e4a00689a24fd19adfef1d238b78dd_Date"/>
          <p:cNvSpPr txBox="1"/>
          <p:nvPr>
            <p:custDataLst>
              <p:tags r:id="rId118"/>
            </p:custDataLst>
          </p:nvPr>
        </p:nvSpPr>
        <p:spPr>
          <a:xfrm>
            <a:off x="4351889" y="4402244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Oct 2008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60" name="OTLSHAPE_M_a6e4a00689a24fd19adfef1d238b78dd_Shape"/>
          <p:cNvSpPr/>
          <p:nvPr>
            <p:custDataLst>
              <p:tags r:id="rId119"/>
            </p:custDataLst>
          </p:nvPr>
        </p:nvSpPr>
        <p:spPr>
          <a:xfrm>
            <a:off x="4515338" y="3657600"/>
            <a:ext cx="152400" cy="177800"/>
          </a:xfrm>
          <a:prstGeom prst="down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61" name="OTLSHAPE_M_6cfa6eb46da749ce8c33c784d7000486_Title"/>
          <p:cNvSpPr txBox="1"/>
          <p:nvPr>
            <p:custDataLst>
              <p:tags r:id="rId120"/>
            </p:custDataLst>
          </p:nvPr>
        </p:nvSpPr>
        <p:spPr>
          <a:xfrm>
            <a:off x="3874043" y="4117425"/>
            <a:ext cx="220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F7F7F7"/>
                </a:solidFill>
                <a:latin typeface="Calibri" panose="020F0502020204030204" pitchFamily="34" charset="0"/>
              </a:rPr>
              <a:t>Strategic partnership with Daimler AG</a:t>
            </a:r>
            <a:endParaRPr lang="en-US" sz="1100" b="1" spc="-4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63" name="OTLSHAPE_M_6cfa6eb46da749ce8c33c784d7000486_Date"/>
          <p:cNvSpPr txBox="1"/>
          <p:nvPr>
            <p:custDataLst>
              <p:tags r:id="rId121"/>
            </p:custDataLst>
          </p:nvPr>
        </p:nvSpPr>
        <p:spPr>
          <a:xfrm>
            <a:off x="4718275" y="3937001"/>
            <a:ext cx="520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May 2009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64" name="OTLSHAPE_M_6cfa6eb46da749ce8c33c784d7000486_Shape"/>
          <p:cNvSpPr/>
          <p:nvPr>
            <p:custDataLst>
              <p:tags r:id="rId122"/>
            </p:custDataLst>
          </p:nvPr>
        </p:nvSpPr>
        <p:spPr>
          <a:xfrm>
            <a:off x="4903822" y="3657600"/>
            <a:ext cx="152400" cy="177800"/>
          </a:xfrm>
          <a:prstGeom prst="down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66" name="OTLSHAPE_M_44f994e55a804e9592cccdce075113e9_Title"/>
          <p:cNvSpPr txBox="1"/>
          <p:nvPr>
            <p:custDataLst>
              <p:tags r:id="rId123"/>
            </p:custDataLst>
          </p:nvPr>
        </p:nvSpPr>
        <p:spPr>
          <a:xfrm>
            <a:off x="4836450" y="5047911"/>
            <a:ext cx="182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7F7F7"/>
                </a:solidFill>
                <a:latin typeface="Calibri" panose="020F0502020204030204" pitchFamily="34" charset="0"/>
              </a:rPr>
              <a:t> Tesla goes IPO at $17 per share</a:t>
            </a:r>
            <a:endParaRPr lang="en-US" sz="1100" b="1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67" name="OTLSHAPE_M_44f994e55a804e9592cccdce075113e9_Date"/>
          <p:cNvSpPr txBox="1"/>
          <p:nvPr>
            <p:custDataLst>
              <p:tags r:id="rId124"/>
            </p:custDataLst>
          </p:nvPr>
        </p:nvSpPr>
        <p:spPr>
          <a:xfrm>
            <a:off x="5516873" y="4867487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Jun 2010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69" name="OTLSHAPE_M_44f994e55a804e9592cccdce075113e9_Shape"/>
          <p:cNvSpPr/>
          <p:nvPr>
            <p:custDataLst>
              <p:tags r:id="rId125"/>
            </p:custDataLst>
          </p:nvPr>
        </p:nvSpPr>
        <p:spPr>
          <a:xfrm>
            <a:off x="5677126" y="3657600"/>
            <a:ext cx="152400" cy="177800"/>
          </a:xfrm>
          <a:prstGeom prst="down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0" name="OTLSHAPE_M_a0ef0577a75441dd912e968ccdca7bca_Title"/>
          <p:cNvSpPr txBox="1"/>
          <p:nvPr>
            <p:custDataLst>
              <p:tags r:id="rId126"/>
            </p:custDataLst>
          </p:nvPr>
        </p:nvSpPr>
        <p:spPr>
          <a:xfrm>
            <a:off x="6264090" y="4117425"/>
            <a:ext cx="1143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BABABA"/>
                </a:solidFill>
                <a:latin typeface="Calibri" panose="020F0502020204030204" pitchFamily="34" charset="0"/>
              </a:rPr>
              <a:t>Model X is unveiled</a:t>
            </a:r>
            <a:endParaRPr lang="en-US" sz="1100" b="1" spc="-4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72" name="OTLSHAPE_M_a0ef0577a75441dd912e968ccdca7bca_Date"/>
          <p:cNvSpPr txBox="1"/>
          <p:nvPr>
            <p:custDataLst>
              <p:tags r:id="rId127"/>
            </p:custDataLst>
          </p:nvPr>
        </p:nvSpPr>
        <p:spPr>
          <a:xfrm>
            <a:off x="6595475" y="3937001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BABABA"/>
                </a:solidFill>
                <a:latin typeface="Calibri" panose="020F0502020204030204" pitchFamily="34" charset="0"/>
              </a:rPr>
              <a:t>Feb 2012</a:t>
            </a:r>
            <a:endParaRPr lang="en-US" sz="1000" spc="-8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73" name="OTLSHAPE_M_a0ef0577a75441dd912e968ccdca7bca_Shape"/>
          <p:cNvSpPr/>
          <p:nvPr>
            <p:custDataLst>
              <p:tags r:id="rId128"/>
            </p:custDataLst>
          </p:nvPr>
        </p:nvSpPr>
        <p:spPr>
          <a:xfrm>
            <a:off x="6761951" y="3657600"/>
            <a:ext cx="152400" cy="177800"/>
          </a:xfrm>
          <a:prstGeom prst="downArrow">
            <a:avLst/>
          </a:prstGeom>
          <a:solidFill>
            <a:srgbClr val="70706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5" name="OTLSHAPE_M_30aa8f2f13554df5a15db31efe9be457_Title"/>
          <p:cNvSpPr txBox="1"/>
          <p:nvPr>
            <p:custDataLst>
              <p:tags r:id="rId129"/>
            </p:custDataLst>
          </p:nvPr>
        </p:nvSpPr>
        <p:spPr>
          <a:xfrm>
            <a:off x="6628874" y="4582668"/>
            <a:ext cx="219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BABABA"/>
                </a:solidFill>
                <a:latin typeface="Calibri" panose="020F0502020204030204" pitchFamily="34" charset="0"/>
              </a:rPr>
              <a:t>Tesla announces battery swap station </a:t>
            </a:r>
            <a:endParaRPr lang="en-US" sz="1100" b="1" spc="-8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76" name="OTLSHAPE_M_30aa8f2f13554df5a15db31efe9be457_Date"/>
          <p:cNvSpPr txBox="1"/>
          <p:nvPr>
            <p:custDataLst>
              <p:tags r:id="rId130"/>
            </p:custDataLst>
          </p:nvPr>
        </p:nvSpPr>
        <p:spPr>
          <a:xfrm>
            <a:off x="7495946" y="4402244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BABABA"/>
                </a:solidFill>
                <a:latin typeface="Calibri" panose="020F0502020204030204" pitchFamily="34" charset="0"/>
              </a:rPr>
              <a:t>Jun 2013</a:t>
            </a:r>
            <a:endParaRPr lang="en-US" sz="1000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78" name="OTLSHAPE_M_30aa8f2f13554df5a15db31efe9be457_Shape"/>
          <p:cNvSpPr/>
          <p:nvPr>
            <p:custDataLst>
              <p:tags r:id="rId131"/>
            </p:custDataLst>
          </p:nvPr>
        </p:nvSpPr>
        <p:spPr>
          <a:xfrm>
            <a:off x="7656198" y="3657600"/>
            <a:ext cx="152400" cy="177800"/>
          </a:xfrm>
          <a:prstGeom prst="downArrow">
            <a:avLst/>
          </a:prstGeom>
          <a:solidFill>
            <a:srgbClr val="70706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9" name="OTLSHAPE_M_68ca8c75617c421693628aa4310fd4b8_Title"/>
          <p:cNvSpPr txBox="1"/>
          <p:nvPr>
            <p:custDataLst>
              <p:tags r:id="rId132"/>
            </p:custDataLst>
          </p:nvPr>
        </p:nvSpPr>
        <p:spPr>
          <a:xfrm>
            <a:off x="7510035" y="4117425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7F7F7"/>
                </a:solidFill>
                <a:latin typeface="Calibri" panose="020F0502020204030204" pitchFamily="34" charset="0"/>
              </a:rPr>
              <a:t>Tesla open-sources its patents</a:t>
            </a:r>
            <a:endParaRPr lang="en-US" sz="1100" b="1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81" name="OTLSHAPE_M_68ca8c75617c421693628aa4310fd4b8_Date"/>
          <p:cNvSpPr txBox="1"/>
          <p:nvPr>
            <p:custDataLst>
              <p:tags r:id="rId133"/>
            </p:custDataLst>
          </p:nvPr>
        </p:nvSpPr>
        <p:spPr>
          <a:xfrm>
            <a:off x="8146473" y="3937001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7F7F7"/>
                </a:solidFill>
                <a:latin typeface="Calibri" panose="020F0502020204030204" pitchFamily="34" charset="0"/>
              </a:rPr>
              <a:t>Jun 2014</a:t>
            </a:r>
            <a:endParaRPr lang="en-US" sz="1000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82" name="OTLSHAPE_M_68ca8c75617c421693628aa4310fd4b8_Shape"/>
          <p:cNvSpPr/>
          <p:nvPr>
            <p:custDataLst>
              <p:tags r:id="rId134"/>
            </p:custDataLst>
          </p:nvPr>
        </p:nvSpPr>
        <p:spPr>
          <a:xfrm>
            <a:off x="8306726" y="3657600"/>
            <a:ext cx="152400" cy="177800"/>
          </a:xfrm>
          <a:prstGeom prst="down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84" name="OTLSHAPE_M_b1f36cad9b184167bd5fab58ae9a7503_Title"/>
          <p:cNvSpPr txBox="1"/>
          <p:nvPr>
            <p:custDataLst>
              <p:tags r:id="rId135"/>
            </p:custDataLst>
          </p:nvPr>
        </p:nvSpPr>
        <p:spPr>
          <a:xfrm>
            <a:off x="8068821" y="5978398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BABABA"/>
                </a:solidFill>
                <a:latin typeface="Calibri" panose="020F0502020204030204" pitchFamily="34" charset="0"/>
              </a:rPr>
              <a:t>Tesla Powerwall is announced</a:t>
            </a:r>
            <a:endParaRPr lang="en-US" sz="1100" b="1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85" name="OTLSHAPE_M_b1f36cad9b184167bd5fab58ae9a7503_Date"/>
          <p:cNvSpPr txBox="1"/>
          <p:nvPr>
            <p:custDataLst>
              <p:tags r:id="rId136"/>
            </p:custDataLst>
          </p:nvPr>
        </p:nvSpPr>
        <p:spPr>
          <a:xfrm>
            <a:off x="8698275" y="5797974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BABABA"/>
                </a:solidFill>
                <a:latin typeface="Calibri" panose="020F0502020204030204" pitchFamily="34" charset="0"/>
              </a:rPr>
              <a:t>Apr 2015</a:t>
            </a:r>
            <a:endParaRPr lang="en-US" sz="1000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87" name="OTLSHAPE_M_b1f36cad9b184167bd5fab58ae9a7503_Shape"/>
          <p:cNvSpPr/>
          <p:nvPr>
            <p:custDataLst>
              <p:tags r:id="rId137"/>
            </p:custDataLst>
          </p:nvPr>
        </p:nvSpPr>
        <p:spPr>
          <a:xfrm>
            <a:off x="8863798" y="3657600"/>
            <a:ext cx="152400" cy="177800"/>
          </a:xfrm>
          <a:prstGeom prst="downArrow">
            <a:avLst/>
          </a:prstGeom>
          <a:solidFill>
            <a:srgbClr val="70706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88" name="OTLSHAPE_M_40fe86a25e88484584fd6855baa36e73_Title"/>
          <p:cNvSpPr txBox="1"/>
          <p:nvPr>
            <p:custDataLst>
              <p:tags r:id="rId138"/>
            </p:custDataLst>
          </p:nvPr>
        </p:nvSpPr>
        <p:spPr>
          <a:xfrm>
            <a:off x="8309993" y="5513155"/>
            <a:ext cx="193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rgbClr val="BABABA"/>
                </a:solidFill>
                <a:latin typeface="Calibri" panose="020F0502020204030204" pitchFamily="34" charset="0"/>
              </a:rPr>
              <a:t>Autopilot introduced for Model S</a:t>
            </a:r>
            <a:endParaRPr lang="en-US" sz="1100" b="1" spc="-4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90" name="OTLSHAPE_M_40fe86a25e88484584fd6855baa36e73_Date"/>
          <p:cNvSpPr txBox="1"/>
          <p:nvPr>
            <p:custDataLst>
              <p:tags r:id="rId139"/>
            </p:custDataLst>
          </p:nvPr>
        </p:nvSpPr>
        <p:spPr>
          <a:xfrm>
            <a:off x="9035693" y="5332731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BABABA"/>
                </a:solidFill>
                <a:latin typeface="Calibri" panose="020F0502020204030204" pitchFamily="34" charset="0"/>
              </a:rPr>
              <a:t>Oct 2015</a:t>
            </a:r>
            <a:endParaRPr lang="en-US" sz="1000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91" name="OTLSHAPE_M_40fe86a25e88484584fd6855baa36e73_Shape"/>
          <p:cNvSpPr/>
          <p:nvPr>
            <p:custDataLst>
              <p:tags r:id="rId140"/>
            </p:custDataLst>
          </p:nvPr>
        </p:nvSpPr>
        <p:spPr>
          <a:xfrm>
            <a:off x="9199142" y="3657600"/>
            <a:ext cx="152400" cy="177800"/>
          </a:xfrm>
          <a:prstGeom prst="downArrow">
            <a:avLst/>
          </a:prstGeom>
          <a:solidFill>
            <a:srgbClr val="70706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3" name="OTLSHAPE_M_d2ae778a96de44a697a59abee7957253_Title"/>
          <p:cNvSpPr txBox="1"/>
          <p:nvPr>
            <p:custDataLst>
              <p:tags r:id="rId141"/>
            </p:custDataLst>
          </p:nvPr>
        </p:nvSpPr>
        <p:spPr>
          <a:xfrm>
            <a:off x="9037860" y="5047911"/>
            <a:ext cx="113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BABABA"/>
                </a:solidFill>
                <a:latin typeface="Calibri" panose="020F0502020204030204" pitchFamily="34" charset="0"/>
              </a:rPr>
              <a:t>Model 3 is unveiled</a:t>
            </a:r>
            <a:endParaRPr lang="en-US" sz="1100" b="1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94" name="OTLSHAPE_M_d2ae778a96de44a697a59abee7957253_Date"/>
          <p:cNvSpPr txBox="1"/>
          <p:nvPr>
            <p:custDataLst>
              <p:tags r:id="rId142"/>
            </p:custDataLst>
          </p:nvPr>
        </p:nvSpPr>
        <p:spPr>
          <a:xfrm>
            <a:off x="9352523" y="4867487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BABABA"/>
                </a:solidFill>
                <a:latin typeface="Calibri" panose="020F0502020204030204" pitchFamily="34" charset="0"/>
              </a:rPr>
              <a:t>Mar 2016</a:t>
            </a:r>
            <a:endParaRPr lang="en-US" sz="1000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496" name="OTLSHAPE_M_d2ae778a96de44a697a59abee7957253_Shape"/>
          <p:cNvSpPr/>
          <p:nvPr>
            <p:custDataLst>
              <p:tags r:id="rId143"/>
            </p:custDataLst>
          </p:nvPr>
        </p:nvSpPr>
        <p:spPr>
          <a:xfrm>
            <a:off x="9532651" y="3657600"/>
            <a:ext cx="152400" cy="177800"/>
          </a:xfrm>
          <a:prstGeom prst="downArrow">
            <a:avLst/>
          </a:prstGeom>
          <a:solidFill>
            <a:srgbClr val="70706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7" name="OTLSHAPE_M_60e14319c3944d01a8d2ae680ea57feb_Title"/>
          <p:cNvSpPr txBox="1"/>
          <p:nvPr>
            <p:custDataLst>
              <p:tags r:id="rId144"/>
            </p:custDataLst>
          </p:nvPr>
        </p:nvSpPr>
        <p:spPr>
          <a:xfrm>
            <a:off x="8931160" y="4582668"/>
            <a:ext cx="247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7F7F7"/>
                </a:solidFill>
                <a:latin typeface="Calibri" panose="020F0502020204030204" pitchFamily="34" charset="0"/>
              </a:rPr>
              <a:t>Tesla ranked as the #1 American car brand </a:t>
            </a:r>
            <a:endParaRPr lang="en-US" sz="1100" b="1" spc="-6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499" name="OTLSHAPE_M_60e14319c3944d01a8d2ae680ea57feb_Date"/>
          <p:cNvSpPr txBox="1"/>
          <p:nvPr>
            <p:custDataLst>
              <p:tags r:id="rId145"/>
            </p:custDataLst>
          </p:nvPr>
        </p:nvSpPr>
        <p:spPr>
          <a:xfrm>
            <a:off x="9928745" y="4402244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rgbClr val="F7F7F7"/>
                </a:solidFill>
                <a:latin typeface="Calibri" panose="020F0502020204030204" pitchFamily="34" charset="0"/>
              </a:rPr>
              <a:t>Feb 2017</a:t>
            </a:r>
            <a:endParaRPr lang="en-US" sz="1000" spc="-8">
              <a:solidFill>
                <a:srgbClr val="F7F7F7"/>
              </a:solidFill>
              <a:latin typeface="Calibri" panose="020F0502020204030204" pitchFamily="34" charset="0"/>
            </a:endParaRPr>
          </a:p>
        </p:txBody>
      </p:sp>
      <p:sp>
        <p:nvSpPr>
          <p:cNvPr id="7500" name="OTLSHAPE_M_60e14319c3944d01a8d2ae680ea57feb_Shape"/>
          <p:cNvSpPr/>
          <p:nvPr>
            <p:custDataLst>
              <p:tags r:id="rId146"/>
            </p:custDataLst>
          </p:nvPr>
        </p:nvSpPr>
        <p:spPr>
          <a:xfrm>
            <a:off x="10095221" y="3657600"/>
            <a:ext cx="152400" cy="177800"/>
          </a:xfrm>
          <a:prstGeom prst="down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5" name="OTLSHAPE_M_ec7e8589e2b34976bb70dd02b3283c81_Title"/>
          <p:cNvSpPr txBox="1"/>
          <p:nvPr>
            <p:custDataLst>
              <p:tags r:id="rId147"/>
            </p:custDataLst>
          </p:nvPr>
        </p:nvSpPr>
        <p:spPr>
          <a:xfrm>
            <a:off x="9729981" y="4117425"/>
            <a:ext cx="152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BABABA"/>
                </a:solidFill>
                <a:latin typeface="Calibri" panose="020F0502020204030204" pitchFamily="34" charset="0"/>
              </a:rPr>
              <a:t>Official release of Model 3</a:t>
            </a:r>
            <a:endParaRPr lang="en-US" sz="1100" b="1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616" name="OTLSHAPE_M_ec7e8589e2b34976bb70dd02b3283c81_Date"/>
          <p:cNvSpPr txBox="1"/>
          <p:nvPr>
            <p:custDataLst>
              <p:tags r:id="rId148"/>
            </p:custDataLst>
          </p:nvPr>
        </p:nvSpPr>
        <p:spPr>
          <a:xfrm>
            <a:off x="10183519" y="3937001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BABABA"/>
                </a:solidFill>
                <a:latin typeface="Calibri" panose="020F0502020204030204" pitchFamily="34" charset="0"/>
              </a:rPr>
              <a:t>Jul 28, 2017</a:t>
            </a:r>
            <a:endParaRPr lang="en-US" sz="1000" spc="-6">
              <a:solidFill>
                <a:srgbClr val="BABABA"/>
              </a:solidFill>
              <a:latin typeface="Calibri" panose="020F0502020204030204" pitchFamily="34" charset="0"/>
            </a:endParaRPr>
          </a:p>
        </p:txBody>
      </p:sp>
      <p:sp>
        <p:nvSpPr>
          <p:cNvPr id="7617" name="OTLSHAPE_M_ec7e8589e2b34976bb70dd02b3283c81_Shape"/>
          <p:cNvSpPr/>
          <p:nvPr>
            <p:custDataLst>
              <p:tags r:id="rId149"/>
            </p:custDataLst>
          </p:nvPr>
        </p:nvSpPr>
        <p:spPr>
          <a:xfrm>
            <a:off x="10419569" y="3657600"/>
            <a:ext cx="152400" cy="177800"/>
          </a:xfrm>
          <a:prstGeom prst="downArrow">
            <a:avLst/>
          </a:prstGeom>
          <a:solidFill>
            <a:srgbClr val="70706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https://i.ytimg.com/vi/hovsNPSXWnY/maxresdefault.jpg"/>
          <p:cNvPicPr>
            <a:picLocks noChangeAspect="1" noChangeArrowheads="1"/>
          </p:cNvPicPr>
          <p:nvPr/>
        </p:nvPicPr>
        <p:blipFill rotWithShape="1">
          <a:blip r:embed="rId15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304188" y="150845"/>
            <a:ext cx="706811" cy="1293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" name="OTLSHAPE_M_c023b1ddb3a641a4a52355acef267d5b_Shape"/>
          <p:cNvSpPr/>
          <p:nvPr>
            <p:custDataLst>
              <p:tags r:id="rId150"/>
            </p:custDataLst>
          </p:nvPr>
        </p:nvSpPr>
        <p:spPr>
          <a:xfrm>
            <a:off x="254000" y="6524624"/>
            <a:ext cx="152400" cy="177800"/>
          </a:xfrm>
          <a:prstGeom prst="upArrow">
            <a:avLst/>
          </a:prstGeom>
          <a:solidFill>
            <a:srgbClr val="70706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1" name="OTLSHAPE_M_adcaa867b7604f2396ed88c1791b6b22_Shape"/>
          <p:cNvSpPr/>
          <p:nvPr>
            <p:custDataLst>
              <p:tags r:id="rId151"/>
            </p:custDataLst>
          </p:nvPr>
        </p:nvSpPr>
        <p:spPr>
          <a:xfrm>
            <a:off x="254000" y="6223809"/>
            <a:ext cx="152400" cy="177800"/>
          </a:xfrm>
          <a:prstGeom prst="upArrow">
            <a:avLst/>
          </a:prstGeom>
          <a:solidFill>
            <a:srgbClr val="F7F7F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8" name="TextBox 7617"/>
          <p:cNvSpPr txBox="1"/>
          <p:nvPr/>
        </p:nvSpPr>
        <p:spPr>
          <a:xfrm>
            <a:off x="381598" y="6181904"/>
            <a:ext cx="8746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F7F7F7"/>
                </a:solidFill>
              </a:rPr>
              <a:t>Company</a:t>
            </a:r>
            <a:endParaRPr lang="en-US" sz="1100" b="1" dirty="0">
              <a:solidFill>
                <a:srgbClr val="F7F7F7"/>
              </a:solidFill>
            </a:endParaRPr>
          </a:p>
        </p:txBody>
      </p:sp>
      <p:sp>
        <p:nvSpPr>
          <p:cNvPr id="453" name="TextBox 452"/>
          <p:cNvSpPr txBox="1"/>
          <p:nvPr/>
        </p:nvSpPr>
        <p:spPr>
          <a:xfrm>
            <a:off x="381598" y="6476822"/>
            <a:ext cx="8746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BABABA"/>
                </a:solidFill>
              </a:rPr>
              <a:t>Products</a:t>
            </a:r>
            <a:endParaRPr lang="en-US" sz="1100" b="1" dirty="0">
              <a:solidFill>
                <a:srgbClr val="BABABA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34642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klzVGVtcGxhdGUiOmZhbHNlLCJWZXJzaW9uIjp7IiRpZCI6IjIiLCJWZXJzaW9uIjoiMy4xLjAiLCJPcmlnaW5hbEFzc2VtYmx5VmVyc2lvbiI6IjMuMTYuMDAuMDAiLCJFZGl0aW9uIjoiUGx1cyIsIklzUGx1c0VkaXRpb24iOnRydWV9LCJFZmZlY3QiOjA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xODYsIlIiOjIwNCwiRyI6MCwiQiI6MH19LCJJc1Zpc2libGUiOnRydWUsIldpZHRoIjo4NTguMCwiSGVpZ2h0Ijoy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NCwiRm9udE5hbWUiOiJDYWxpYnJpIiwiSXNCb2xkIjp0cnVlLCJJc0l0YWxpYyI6ZmFsc2UsIklzVW5kZXJsaW5lZCI6ZmFsc2UsIlBhcmVudFN0eWxlIjpudWxsfSwiQXV0b1NpemUiOjAsIkZvcmVncm91bmQiOnsiJGlkIjoiMTUiLCJDb2xvciI6eyIkaWQiOiIxNiIsIkEiOjI1NSwiUiI6MjU1LCJHIjoyNTUsIkIiOjI1NX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MCwiUiI6MCwiRyI6MCwiQiI6MH19LCJJc1Zpc2libGUiOnRydWUsIldpZHRoIjowLjAsIkhlaWdodCI6MC4wLCJCb3JkZXJTdHlsZSI6bnVsbCwiUGFyZW50U3R5bGUiOm51bGx9LCJMZWZ0RW5kQ2Fwc1N0eWxlIjp7IiRpZCI6IjIxIiwiRm9udFNldHRpbmdzIjp7IiRpZCI6IjIyIiwiRm9udFNpemUiOjE0LCJGb250TmFtZSI6IkNhbGlicmkiLCJJc0JvbGQiOnRydWUsIklzSXRhbGljIjpmYWxzZSwiSXNVbmRlcmxpbmVkIjpmYWxzZSwiUGFyZW50U3R5bGUiOm51bGx9LCJBdXRvU2l6ZSI6MCwiRm9yZWdyb3VuZCI6eyIkaWQiOiIyMyIsIkNvbG9yIjp7IiRpZCI6IjI0IiwiQSI6MjU1LCJSIjoyNTUsIkciOjI1NSwiQiI6MjU1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nRydW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ZmFsc2UsIlNlZ21lbnRTZXBhcmF0b3JPcGFjaXR5IjozMCwiRm9udFNldHRpbmdzIjp7IiRpZCI6IjQxIiwiRm9udFNpemUiOjEyLCJGb250TmFtZSI6IkNhbGlicmkiLCJJc0JvbGQiOmZhbHNlLCJJc0l0YWxpYyI6ZmFsc2UsIklzVW5kZXJsaW5lZCI6ZmFsc2UsIlBhcmVudFN0eWxlIjpudWxsfSwiQXV0b1NpemUiOjAsIkZvcmVncm91bmQiOnsiJGlkIjoiNDIiLCJDb2xvciI6eyIkaWQiOiI0MyIsIkEiOjI1NSwiUiI6MjU1LCJHIjoyNTUsIkIiOjI1NX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xOTEsIlIiOjI1NSwiRyI6MCwiQiI6MH19LCJBcHBlbmRZZWFyT25ZZWFyQ2hhbmdlIjpmYWxzZSwiRWxhcHNlZFRpbWVGb3JtYXQiOjAsIlRvZGF5TWFya2VyUG9zaXRpb24iOjAsIlF1aWNrUG9zaXRpb24iOjMsIkFic29sdXRlUG9zaXRpb24iOjI3My4wLCJNYXJnaW4iOnsiJGlkIjoiNDkiLCJUb3AiOjAsIkxlZnQiOjEwLCJSaWdodCI6MTAsIkJvdHRvbSI6MH0sIlBhZGRpbmciOnsiJGlkIjoiNTAiLCJUb3AiOjAsIkxlZnQiOjAsIlJpZ2h0IjowLCJCb3R0b20iOjB9LCJCYWNrZ3JvdW5kIjp7IiRpZCI6IjUxIiwiQ29sb3IiOnsiJGlkIjoiNTIiLCJBIjoyNTUsIlIiOjQ3LCJHIjo1NCwiQiI6MTUzfX0sIklzVmlzaWJsZSI6dHJ1ZSwiV2lkdGgiOjAuMCwiSGVpZ2h0IjowLjAsIkJvcmRlclN0eWxlIjpudWxsLCJQYXJlbnRTdHlsZSI6bnVsbH0sIkRlZmF1bHRNaWxlc3RvbmVTdHlsZSI6eyIkaWQiOiI1MyIsIlNoYXBlIjoxMC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c5LCJHIjoxMjksIkIiOjE4OX19LCJMaW5lV2VpZ2h0IjoxLjAsIkxpbmVUeXBlIjowLCJQYXJlbnRTdHlsZSI6bnVsbH0sIklzQmVsb3dUaW1lYmFuZCI6ZmFsc2UsIkhpZGVEYXRlIjpmYWxzZSwiU2hhcGVTaXplIjow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m51bGwsIklzVmlzaWJsZSI6dHJ1ZSwiV2lkdGgiOjEyLjAsIkhlaWdodCI6MTQuMCwiQm9yZGVyU3R5bGUiOnsiJGlkIjoiNjIiLCJMaW5lQ29sb3IiOnsiJGlkIjoiNjMiLCIkdHlwZSI6Ik5MUkUuQ29tbW9uLkRvbS5Tb2xpZENvbG9yQnJ1c2gsIE5MUkUuQ29tbW9uIiwiQ29sb3IiOnsiJGlkIjoiNjQiLCJBIjoyNTUsIlIiOjI1NSwiRyI6MCwiQiI6MH19LCJMaW5lV2VpZ2h0IjowLjAsIkxpbmVUeXBlIjowLCJQYXJlbnRTdHlsZSI6bnVsbH0sIlBhcmVudFN0eWxlIjpudWxsfSwiVGl0bGVTdHlsZSI6eyIkaWQiOiI2NSIsIkZvbnRTZXR0aW5ncyI6eyIkaWQiOiI2NiIsIkZvbnRTaXplIjoxMSwiRm9udE5hbWUiOiJDYWxpYnJpIiwiSXNCb2xkIjp0cnVlLCJJc0l0YWxpYyI6ZmFsc2UsIklzVW5kZXJsaW5lZCI6ZmFsc2UsIlBhcmVudFN0eWxlIjpudWxsfSwiQXV0b1NpemUiOjAsIkZvcmVncm91bmQiOnsiJGlkIjoiNjciLCJDb2xvciI6eyIkaWQiOiI2OCIsIkEiOjI1NSwiUiI6MCwiRyI6MCwiQiI6MH19LCJNYXhXaWR0aCI6MjAwLjAsIk1heEhlaWdodCI6IkluZmluaXR5IiwiU21hcnRGb3JlZ3JvdW5kSXNBY3RpdmUiOmZhbHNlLCJIb3Jpem9udGFsQWxpZ25tZW50IjowLCJWZXJ0aWNhbEFsaWdubWVudCI6MCwiU21hcnRGb3JlZ3JvdW5kIjpudWxsLCJNYXJnaW4iOnsiJGlkIjoiNjkiLCJUb3AiOjAsIkxlZnQiOjAsIlJpZ2h0IjowLCJCb3R0b20iOjB9LCJQYWRkaW5nIjp7IiRpZCI6IjcwIiwiVG9wIjowLCJMZWZ0IjowLCJSaWdodCI6MCwiQm90dG9tIjowfSwiQmFja2dyb3VuZCI6eyIkaWQiOiI3MSIsIkNvbG9yIjp7IiRyZWYiOiIyMCJ9fSwiSXNWaXNpYmxlIjp0cnVlLCJXaWR0aCI6MC4wLCJIZWlnaHQiOjAuMCwiQm9yZGVyU3R5bGUiOm51bGwsIlBhcmVudFN0eWxlIjpudWxsfSwiRGF0ZVN0eWxlIjp7IiRpZCI6IjcyIiwiRm9udFNldHRpbmdzIjp7IiRpZCI6IjczIiwiRm9udFNpemUiOjEwLCJGb250TmFtZSI6IkNhbGlicmkiLCJJc0JvbGQiOmZhbHNlLCJJc0l0YWxpYyI6ZmFsc2UsIklzVW5kZXJsaW5lZCI6ZmFsc2UsIlBhcmVudFN0eWxlIjpudWxsfSwiQXV0b1NpemUiOjAsIkZvcmVncm91bmQiOnsiJGlkIjoiNzQiLCJDb2xvciI6eyIkaWQiOiI3NSIsIkEiOjI1NSwiUiI6NjgsIkciOjg0LCJCIjoxMDZ9fSwiTWF4V2lkdGgiOjIwMC4wLCJNYXhIZWlnaHQiOiJJbmZpbml0eSIsIlNtYXJ0Rm9yZWdyb3VuZElzQWN0aXZlIjpmYWxzZSwiSG9yaXpvbnRhbEFsaWdubWVudCI6MCwiVmVydGljYWxBbGlnbm1lbnQiOjAsIlNtYXJ0Rm9yZWdyb3VuZCI6bnVsbCwiTWFyZ2luIjp7IiRpZCI6Ijc2IiwiVG9wIjowLCJMZWZ0IjowLCJSaWdodCI6MCwiQm90dG9tIjowfSwiUGFkZGluZyI6eyIkaWQiOiI3NyIsIlRvcCI6MCwiTGVmdCI6MCwiUmlnaHQiOjAsIkJvdHRvbSI6MH0sIkJhY2tncm91bmQiOnsiJGlkIjoiNzgiLCJDb2xvciI6eyIkcmVmIjoiMjAifX0sIklzVmlzaWJsZSI6dHJ1ZSwiV2lkdGgiOjAuMCwiSGVpZ2h0IjowLjAsIkJvcmRlclN0eWxlIjpudWxsLCJQYXJlbnRTdHlsZSI6bnVsbH0sIkRhdGVGb3JtYXQiOnsiJGlkIjoiNzk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EZWZhdWx0VGFza1N0eWxlIjp7IiRpZCI6IjgwIiwiU2hhcGUiOjEsIlNoYXBlVGhpY2tuZXNzIjowLCJEdXJhdGlvbkZvcm1hdCI6MCwiSW5jbHVkZU5vbldvcmtpbmdEYXlzSW5EdXJhdGlvbiI6ZmFsc2UsIlBlcmNlbnRhZ2VDb21wbGV0ZVN0eWxlIjp7IiRpZCI6IjgxIiwiRm9udFNldHRpbmdzIjp7IiRpZCI6IjgyIiwiRm9udFNpemUiOjEwLCJGb250TmFtZSI6IkNhbGlicmkiLCJJc0JvbGQiOmZhbHNlLCJJc0l0YWxpYyI6ZmFsc2UsIklzVW5kZXJsaW5lZCI6ZmFsc2UsIlBhcmVudFN0eWxlIjpudWxsfSwiQXV0b1NpemUiOjAsIkZvcmVncm91bmQiOnsiJGlkIjoiODMiLCJDb2xvciI6eyIkaWQiOiI4NCIsIkEiOjI1NSwiUiI6MjM3LCJHIjoxMjUsIkIiOjQ5fX0sIk1heFdpZHRoIjoyMDAuMCwiTWF4SGVpZ2h0IjoiSW5maW5pdHkiLCJTbWFydEZvcmVncm91bmRJc0FjdGl2ZSI6ZmFsc2UsIkhvcml6b250YWxBbGlnbm1lbnQiOjAsIlZlcnRpY2FsQWxpZ25tZW50IjowLCJTbWFydEZvcmVncm91bmQiOm51bGwsIk1hcmdpbiI6eyIkaWQiOiI4NSIsIlRvcCI6MCwiTGVmdCI6MCwiUmlnaHQiOjAsIkJvdHRvbSI6MH0sIlBhZGRpbmciOnsiJGlkIjoiODYiLCJUb3AiOjAsIkxlZnQiOjAsIlJpZ2h0IjowLCJCb3R0b20iOjB9LCJCYWNrZ3JvdW5kIjp7IiRpZCI6Ijg3IiwiQ29sb3IiOnsiJHJlZiI6IjIwIn19LCJJc1Zpc2libGUiOnRydWUsIldpZHRoIjowLjAsIkhlaWdodCI6MC4wLCJCb3JkZXJTdHlsZSI6bnVsbCwiUGFyZW50U3R5bGUiOm51bGx9LCJEdXJhdGlvblN0eWxlIjp7IiRpZCI6Ijg4IiwiRm9udFNldHRpbmdzIjp7IiRpZCI6Ijg5IiwiRm9udFNpemUiOjEwLCJGb250TmFtZSI6IkNhbGlicmkiLCJJc0JvbGQiOmZhbHNlLCJJc0l0YWxpYyI6ZmFsc2UsIklzVW5kZXJsaW5lZCI6ZmFsc2UsIlBhcmVudFN0eWxlIjpudWxsfSwiQXV0b1NpemUiOjAsIkZvcmVncm91bmQiOnsiJGlkIjoiOTAiLCJDb2xvciI6eyIkaWQiOiI5MSIsIkEiOjI1NSwiUiI6MjM3LCJHIjoxMjUsIkIiOjQ5fX0sIk1heFdpZHRoIjoyMDAuMCwiTWF4SGVpZ2h0IjoiSW5maW5pdHkiLCJTbWFydEZvcmVncm91bmRJc0FjdGl2ZSI6ZmFsc2UsIkhvcml6b250YWxBbGlnbm1lbnQiOjAsIlZlcnRpY2FsQWxpZ25tZW50IjowLCJTbWFydEZvcmVncm91bmQiOm51bGwsIk1hcmdpbiI6eyIkaWQiOiI5MiIsIlRvcCI6MCwiTGVmdCI6MCwiUmlnaHQiOjAsIkJvdHRvbSI6MH0sIlBhZGRpbmciOnsiJGlkIjoiOTMiLCJUb3AiOjAsIkxlZnQiOjAsIlJpZ2h0IjowLCJCb3R0b20iOjB9LCJCYWNrZ3JvdW5kIjp7IiRpZCI6Ijk0IiwiQ29sb3IiOnsiJHJlZiI6IjIwIn19LCJJc1Zpc2libGUiOnRydWUsIldpZHRoIjowLjAsIkhlaWdodCI6MC4wLCJCb3JkZXJTdHlsZSI6bnVsbCwiUGFyZW50U3R5bGUiOm51bGx9LCJIb3Jpem9udGFsQ29ubmVjdG9yU3R5bGUiOnsiJGlkIjoiOTUiLCJMaW5lQ29sb3IiOnsiJGlkIjoiOTYiLCIkdHlwZSI6Ik5MUkUuQ29tbW9uLkRvbS5Tb2xpZENvbG9yQnJ1c2gsIE5MUkUuQ29tbW9uIiwiQ29sb3IiOnsiJGlkIjoiOTciLCJBIjoyNTUsIlIiOjIwNCwiRyI6MjA0LCJCIjoyMDR9fSwiTGluZVdlaWdodCI6MS4wLCJMaW5lVHlwZSI6MCwiUGFyZW50U3R5bGUiOm51bGx9LCJWZXJ0aWNhbENvbm5lY3RvclN0eWxlIjp7IiRpZCI6Ijk4IiwiTGluZUNvbG9yIjp7IiRpZCI6Ijk5IiwiJHR5cGUiOiJOTFJFLkNvbW1vbi5Eb20uU29saWRDb2xvckJydXNoLCBOTFJFLkNvbW1vbiIsIkNvbG9yIjp7IiRpZCI6IjEwM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EwMSIsIk1hcmdpbiI6eyIkaWQiOiIxMDIiLCJUb3AiOjAsIkxlZnQiOjQsIlJpZ2h0Ijo0LCJCb3R0b20iOjB9LCJQYWRkaW5nIjp7IiRpZCI6IjEwMyIsIlRvcCI6MCwiTGVmdCI6MCwiUmlnaHQiOjAsIkJvdHRvbSI6MH0sIkJhY2tncm91bmQiOm51bGwsIklzVmlzaWJsZSI6dHJ1ZSwiV2lkdGgiOjAuMCwiSGVpZ2h0IjoxMC4wLCJCb3JkZXJTdHlsZSI6eyIkaWQiOiIxMDQiLCJMaW5lQ29sb3IiOnsiJGlkIjoiMTA1IiwiJHR5cGUiOiJOTFJFLkNvbW1vbi5Eb20uU29saWRDb2xvckJydXNoLCBOTFJFLkNvbW1vbiIsIkNvbG9yIjp7IiRpZCI6IjEwNiIsIkEiOjI1NSwiUiI6MjU1LCJHIjowLCJCIjowfX0sIkxpbmVXZWlnaHQiOjAuMCwiTGluZVR5cGUiOjAsIlBhcmVudFN0eWxlIjpudWxsfSwiUGFyZW50U3R5bGUiOm51bGx9LCJUaXRsZVN0eWxlIjp7IiRpZCI6IjEwNyIsIkZvbnRTZXR0aW5ncyI6eyIkaWQiOiIxMDgiLCJGb250U2l6ZSI6MTEsIkZvbnROYW1lIjoiQ2FsaWJyaSIsIklzQm9sZCI6dHJ1ZSwiSXNJdGFsaWMiOmZhbHNlLCJJc1VuZGVybGluZWQiOmZhbHNlLCJQYXJlbnRTdHlsZSI6bnVsbH0sIkF1dG9TaXplIjowLCJGb3JlZ3JvdW5kIjp7IiRpZCI6IjEwOSIsIkNvbG9yIjp7IiRpZCI6IjExMCIsIkEiOjI1NSwiUiI6MCwiRyI6MCwiQiI6MH19LCJNYXhXaWR0aCI6OTYwLjAsIk1heEhlaWdodCI6IkluZmluaXR5IiwiU21hcnRGb3JlZ3JvdW5kSXNBY3RpdmUiOmZhbHNlLCJIb3Jpem9udGFsQWxpZ25tZW50IjowLCJWZXJ0aWNhbEFsaWdubWVudCI6MCwiU21hcnRGb3JlZ3JvdW5kIjpudWxsLCJNYXJnaW4iOnsiJGlkIjoiMTExIiwiVG9wIjowLCJMZWZ0IjowLCJSaWdodCI6MCwiQm90dG9tIjowfSwiUGFkZGluZyI6eyIkaWQiOiIxMTIiLCJUb3AiOjAsIkxlZnQiOjAsIlJpZ2h0IjowLCJCb3R0b20iOjB9LCJCYWNrZ3JvdW5kIjp7IiRpZCI6IjExMyIsIkNvbG9yIjp7IiRyZWYiOiIyMCJ9fSwiSXNWaXNpYmxlIjp0cnVlLCJXaWR0aCI6MC4wLCJIZWlnaHQiOjAuMCwiQm9yZGVyU3R5bGUiOm51bGwsIlBhcmVudFN0eWxlIjpudWxsfSwiRGF0ZVN0eWxlIjp7IiRpZCI6IjExNCIsIkZvbnRTZXR0aW5ncyI6eyIkaWQiOiIxMTUiLCJGb250U2l6ZSI6MTAsIkZvbnROYW1lIjoiQ2FsaWJyaSIsIklzQm9sZCI6ZmFsc2UsIklzSXRhbGljIjpmYWxzZSwiSXNVbmRlcmxpbmVkIjpmYWxzZSwiUGFyZW50U3R5bGUiOm51bGx9LCJBdXRvU2l6ZSI6MCwiRm9yZWdyb3VuZCI6eyIkaWQiOiIxMTYiLCJDb2xvciI6eyIkaWQiOiIxMTciLCJBIjoyNTUsIlIiOjY4LCJHIjo4NCwiQiI6MTA2fX0sIk1heFdpZHRoIjoyMDAuMCwiTWF4SGVpZ2h0IjoiSW5maW5pdHkiLCJTbWFydEZvcmVncm91bmRJc0FjdGl2ZSI6ZmFsc2UsIkhvcml6b250YWxBbGlnbm1lbnQiOjAsIlZlcnRpY2FsQWxpZ25tZW50IjowLCJTbWFydEZvcmVncm91bmQiOm51bGwsIk1hcmdpbiI6eyIkaWQiOiIxMTgiLCJUb3AiOjAsIkxlZnQiOjAsIlJpZ2h0IjowLCJCb3R0b20iOjB9LCJQYWRkaW5nIjp7IiRpZCI6IjExOSIsIlRvcCI6MCwiTGVmdCI6MCwiUmlnaHQiOjAsIkJvdHRvbSI6MH0sIkJhY2tncm91bmQiOnsiJGlkIjoiMTIwIiwiQ29sb3IiOnsiJHJlZiI6IjIwIn19LCJJc1Zpc2libGUiOnRydWUsIldpZHRoIjowLjAsIkhlaWdodCI6MC4wLCJCb3JkZXJTdHlsZSI6bnVsbCwiUGFyZW50U3R5bGUiOm51bGx9LCJEYXRlRm9ybWF0Ijp7IiRpZCI6IjEy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jMiLCJTdGFydERhdGUiOiIwMDAxLTAxLTAxVDAwOjAwOjAwIiwiRW5kRGF0ZSI6IjAwMDEtMDEtMDFUMDA6MDA6MDAiLCJGb3JtYXQiOiJNTU0iLCJUeXBlIjo0LCJBdXRvRGF0ZVJhbmdlIjp0cnVlLCJXb3JraW5nRGF5cyI6MzEsIlRvZGF5TWFya2VyVGV4dCI6IlRvZGF5IiwiQXV0b1NjYWxlVHlwZSI6dHJ1ZX0sIk1pbGVzdG9uZXMiOlt7IiRpZCI6IjEyNCIsIkRhdGUiOiIyMDAzLTA3LTAxVDIzOjU5OjAwWiIsIlN0eWxlIjp7IiRpZCI6IjEyNSIsIlNoYXBlIjoxMCwiQ29ubmVjdG9yTWFyZ2luIjp7IiRyZWYiOiI1NCJ9LCJDb25uZWN0b3JTdHlsZSI6eyIkaWQiOiIxMjYiLCJMaW5lQ29sb3IiOnsiJGlkIjoiMTI3IiwiJHR5cGUiOiJOTFJFLkNvbW1vbi5Eb20uU29saWRDb2xvckJydXNoLCBOTFJFLkNvbW1vbiIsIkNvbG9yIjp7IiRpZCI6IjEyOCIsIkEiOjI1NSwiUiI6MjU1LCJHIjoyNTUsIkIiOjI1NX19LCJMaW5lV2VpZ2h0IjoxLjAsIkxpbmVUeXBlIjowLCJQYXJlbnRTdHlsZSI6eyIkcmVmIjoiNTUifX0sIklzQmVsb3dUaW1lYmFuZCI6ZmFsc2UsIkhpZGVEYXRlIjpmYWxzZSwiU2hhcGVTaXplIjowLCJTcGFjaW5nIjoyLjAsIlBhZGRpbmciOnsiJHJlZiI6IjU4In0sIlNoYXBlU3R5bGUiOnsiJGlkIjoiMTI5IiwiTWFyZ2luIjp7IiRyZWYiOiI2MCJ9LCJQYWRkaW5nIjp7IiRyZWYiOiI2MSJ9LCJCYWNrZ3JvdW5kIjp7IiRpZCI6IjEzMCIsIkNvbG9yIjp7IiRpZCI6IjEzMSIsIkEiOjI1NSwiUiI6MjQ3LCJHIjoyNDcsIkIiOjI0N319LCJJc1Zpc2libGUiOnRydWUsIldpZHRoIjoxMi4wLCJIZWlnaHQiOjE0LjAsIkJvcmRlclN0eWxlIjp7IiRpZCI6IjEzMiIsIkxpbmVDb2xvciI6eyIkcmVmIjoiNjMifSwiTGluZVdlaWdodCI6MC4wLCJMaW5lVHlwZSI6MCwiUGFyZW50U3R5bGUiOnsiJHJlZiI6IjYyIn19LCJQYXJlbnRTdHlsZSI6eyIkcmVmIjoiNTkifX0sIlRpdGxlU3R5bGUiOnsiJGlkIjoiMTMzIiwiRm9udFNldHRpbmdzIjp7IiRpZCI6IjEzNCIsIkZvbnRTaXplIjoxMSwiRm9udE5hbWUiOiJDYWxpYnJpIiwiSXNCb2xkIjp0cnVlLCJJc0l0YWxpYyI6ZmFsc2UsIklzVW5kZXJsaW5lZCI6ZmFsc2UsIlBhcmVudFN0eWxlIjp7IiRyZWYiOiI2NiJ9fSwiQXV0b1NpemUiOjIsIkZvcmVncm91bmQiOnsiJGlkIjoiMTM1IiwiQ29sb3IiOnsiJGlkIjoiMTM2IiwiQSI6MjU1LCJSIjoyNDcsIkciOjI0NywiQiI6MjQ3fX0sIk1heFdpZHRoIjo3N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MzciLCJMaW5lQ29sb3IiOm51bGwsIkxpbmVXZWlnaHQiOjAuMCwiTGluZVR5cGUiOjAsIlBhcmVudFN0eWxlIjpudWxsfSwiUGFyZW50U3R5bGUiOnsiJHJlZiI6IjY1In19LCJEYXRlU3R5bGUiOnsiJGlkIjoiMTM4IiwiRm9udFNldHRpbmdzIjp7IiRpZCI6IjEzOSIsIkZvbnRTaXplIjoxMCwiRm9udE5hbWUiOiJDYWxpYnJpIiwiSXNCb2xkIjpmYWxzZSwiSXNJdGFsaWMiOmZhbHNlLCJJc1VuZGVybGluZWQiOmZhbHNlLCJQYXJlbnRTdHlsZSI6eyIkcmVmIjoiNzMifX0sIkF1dG9TaXplIjowLCJGb3JlZ3JvdW5kIjp7IiRpZCI6IjE0MCIsIkNvbG9yIjp7IiRpZCI6IjE0MSIsIkEiOjI1NSwiUiI6MjQ3LCJHIjoyNDcsIkIiOjI0N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0MiIsIkxpbmVDb2xvciI6bnVsbCwiTGluZVdlaWdodCI6MC4wLCJMaW5lVHlwZSI6MCwiUGFyZW50U3R5bGUiOm51bGx9LCJQYXJlbnRTdHlsZSI6eyIkcmVmIjoiNzIifX0sIkRhdGVGb3JtYXQiOnsiJGlkIjoiMTQz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U5NzUzMTM1Mzk4NTgyMTksIklzQ3VzdG9tIjp0cnVlfSwiRGF0ZUZvcm1hdCI6eyIkcmVmIjoiMTQzIn0sIklkIjoiNDBmMmQ1MWItNTU0ZS00NTYzLWJlYTMtYjY1Y2UzNWJkNTA4IiwiSW1wb3J0SWQiOiIxIiwiVGl0bGUiOiJUZXNsYSBpcyBmb3VuZGVkICIsIk5vdGUiOm51bGwsIkh5cGVybGluayI6bnVsbCwiSXNDaGFuZ2VkIjpmYWxzZSwiSXNOZXciOmZhbHNlfSx7IiRpZCI6IjE0NCIsIkRhdGUiOiIyMDA0LTA0LTAxVDIzOjU5OjAwWiIsIlN0eWxlIjp7IiRpZCI6IjE0NSIsIlNoYXBlIjoxMSwiQ29ubmVjdG9yTWFyZ2luIjp7IiRyZWYiOiI1NCJ9LCJDb25uZWN0b3JTdHlsZSI6eyIkaWQiOiIxNDYiLCJMaW5lQ29sb3IiOnsiJGlkIjoiMTQ3IiwiJHR5cGUiOiJOTFJFLkNvbW1vbi5Eb20uU29saWRDb2xvckJydXNoLCBOTFJFLkNvbW1vbiIsIkNvbG9yIjp7IiRpZCI6IjE0OCIsIkEiOjI1NSwiUiI6MjU1LCJHIjoyNTUsIkIiOjI1NX19LCJMaW5lV2VpZ2h0IjoxLjAsIkxpbmVUeXBlIjowLCJQYXJlbnRTdHlsZSI6eyIkcmVmIjoiNTUifX0sIklzQmVsb3dUaW1lYmFuZCI6dHJ1ZSwiSGlkZURhdGUiOmZhbHNlLCJTaGFwZVNpemUiOjAsIlNwYWNpbmciOjIuMCwiUGFkZGluZyI6eyIkcmVmIjoiNTgifSwiU2hhcGVTdHlsZSI6eyIkaWQiOiIxNDkiLCJNYXJnaW4iOnsiJHJlZiI6IjYwIn0sIlBhZGRpbmciOnsiJHJlZiI6IjYxIn0sIkJhY2tncm91bmQiOnsiJGlkIjoiMTUwIiwiQ29sb3IiOnsiJGlkIjoiMTUxIiwiQSI6MjU1LCJSIjoyNDcsIkciOjI0NywiQiI6MjQ3fX0sIklzVmlzaWJsZSI6dHJ1ZSwiV2lkdGgiOjEyLjAsIkhlaWdodCI6MTQuMCwiQm9yZGVyU3R5bGUiOnsiJGlkIjoiMTUyIiwiTGluZUNvbG9yIjp7IiRyZWYiOiI2MyJ9LCJMaW5lV2VpZ2h0IjowLjAsIkxpbmVUeXBlIjowLCJQYXJlbnRTdHlsZSI6eyIkcmVmIjoiNjIifX0sIlBhcmVudFN0eWxlIjp7IiRyZWYiOiI1OSJ9fSwiVGl0bGVTdHlsZSI6eyIkaWQiOiIxNTMiLCJGb250U2V0dGluZ3MiOnsiJGlkIjoiMTU0IiwiRm9udFNpemUiOjExLCJGb250TmFtZSI6IkNhbGlicmkiLCJJc0JvbGQiOnRydWUsIklzSXRhbGljIjpmYWxzZSwiSXNVbmRlcmxpbmVkIjpmYWxzZSwiUGFyZW50U3R5bGUiOnsiJHJlZiI6IjY2In19LCJBdXRvU2l6ZSI6MCwiRm9yZWdyb3VuZCI6eyIkaWQiOiIxNTUiLCJDb2xvciI6eyIkaWQiOiIxNTYiLCJBIjoyNTUsIlIiOjI0NywiRyI6MjQ3LCJCIjoyNDd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NTciLCJMaW5lQ29sb3IiOm51bGwsIkxpbmVXZWlnaHQiOjAuMCwiTGluZVR5cGUiOjAsIlBhcmVudFN0eWxlIjpudWxsfSwiUGFyZW50U3R5bGUiOnsiJHJlZiI6IjY1In19LCJEYXRlU3R5bGUiOnsiJGlkIjoiMTU4IiwiRm9udFNldHRpbmdzIjp7IiRpZCI6IjE1OSIsIkZvbnRTaXplIjoxMCwiRm9udE5hbWUiOiJDYWxpYnJpIiwiSXNCb2xkIjpmYWxzZSwiSXNJdGFsaWMiOmZhbHNlLCJJc1VuZGVybGluZWQiOmZhbHNlLCJQYXJlbnRTdHlsZSI6eyIkcmVmIjoiNzMifX0sIkF1dG9TaXplIjowLCJGb3JlZ3JvdW5kIjp7IiRpZCI6IjE2MCIsIkNvbG9yIjp7IiRpZCI6IjE2MSIsIkEiOjI1NSwiUiI6MjQ3LCJHIjoyNDcsIkIiOjI0N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2MiIsIkxpbmVDb2xvciI6bnVsbCwiTGluZVdlaWdodCI6MC4wLCJMaW5lVHlwZSI6MCwiUGFyZW50U3R5bGUiOm51bGx9LCJQYXJlbnRTdHlsZSI6eyIkcmVmIjoiNzIifX0sIkRhdGVGb3JtYXQiOnsiJHJlZiI6Ijc5In0sIklzVmlzaWJsZSI6dHJ1ZSwiUGFyZW50U3R5bGUiOnsiJHJlZiI6IjUzIn19LCJQb3NpdGlvbiI6eyJSYXRpbyI6MC4xNTk3NTMxMjgzMzQzMjc5OCwiSXNDdXN0b20iOnRydWV9LCJEYXRlRm9ybWF0Ijp7IiRyZWYiOiI3OSJ9LCJJZCI6IjRhYWQyN2I2LWYwY2YtNGQ0My1hNGM1LWRmNDc0MmQ1NWE4NiIsIkltcG9ydElkIjoiMSIsIlRpdGxlIjoiU2VyaWVzIEEgZnVuZGluZy4gRWxvbiBNdXNrIGNoYWlybWFuIiwiTm90ZSI6bnVsbCwiSHlwZXJsaW5rIjpudWxsLCJJc0NoYW5nZWQiOmZhbHNlLCJJc05ldyI6ZmFsc2V9LHsiJGlkIjoiMTYzIiwiRGF0ZSI6IjIwMDUtMDItMDFUMjM6NTk6MDBaIiwiU3R5bGUiOnsiJGlkIjoiMTY0IiwiU2hhcGUiOjEwLCJDb25uZWN0b3JNYXJnaW4iOnsiJHJlZiI6IjU0In0sIkNvbm5lY3RvclN0eWxlIjp7IiRpZCI6IjE2NSIsIkxpbmVDb2xvciI6eyIkaWQiOiIxNjYiLCIkdHlwZSI6Ik5MUkUuQ29tbW9uLkRvbS5Tb2xpZENvbG9yQnJ1c2gsIE5MUkUuQ29tbW9uIiwiQ29sb3IiOnsiJGlkIjoiMTY3IiwiQSI6MjU1LCJSIjoyNTUsIkciOjI1NSwiQiI6MjU1fX0sIkxpbmVXZWlnaHQiOjEuMCwiTGluZVR5cGUiOjAsIlBhcmVudFN0eWxlIjp7IiRyZWYiOiI1NSJ9fSwiSXNCZWxvd1RpbWViYW5kIjpmYWxzZSwiSGlkZURhdGUiOmZhbHNlLCJTaGFwZVNpemUiOjAsIlNwYWNpbmciOjIuMCwiUGFkZGluZyI6eyIkcmVmIjoiNTgifSwiU2hhcGVTdHlsZSI6eyIkaWQiOiIxNjgiLCJNYXJnaW4iOnsiJHJlZiI6IjYwIn0sIlBhZGRpbmciOnsiJHJlZiI6IjYxIn0sIkJhY2tncm91bmQiOnsiJGlkIjoiMTY5IiwiQ29sb3IiOnsiJGlkIjoiMTcwIiwiQSI6MjU1LCJSIjoyNDcsIkciOjI0NywiQiI6MjQ3fX0sIklzVmlzaWJsZSI6dHJ1ZSwiV2lkdGgiOjEyLjAsIkhlaWdodCI6MTQuMCwiQm9yZGVyU3R5bGUiOnsiJGlkIjoiMTcxIiwiTGluZUNvbG9yIjp7IiRyZWYiOiI2MyJ9LCJMaW5lV2VpZ2h0IjowLjAsIkxpbmVUeXBlIjowLCJQYXJlbnRTdHlsZSI6eyIkcmVmIjoiNjIifX0sIlBhcmVudFN0eWxlIjp7IiRyZWYiOiI1OSJ9fSwiVGl0bGVTdHlsZSI6eyIkaWQiOiIxNzIiLCJGb250U2V0dGluZ3MiOnsiJGlkIjoiMTczIiwiRm9udFNpemUiOjExLCJGb250TmFtZSI6IkNhbGlicmkiLCJJc0JvbGQiOnRydWUsIklzSXRhbGljIjpmYWxzZSwiSXNVbmRlcmxpbmVkIjpmYWxzZSwiUGFyZW50U3R5bGUiOnsiJHJlZiI6IjY2In19LCJBdXRvU2l6ZSI6MCwiRm9yZWdyb3VuZCI6eyIkaWQiOiIxNzQiLCJDb2xvciI6eyIkaWQiOiIxNzUiLCJBIjoyNTUsIlIiOjI0NywiRyI6MjQ3LCJCIjoyNDd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NzYiLCJMaW5lQ29sb3IiOm51bGwsIkxpbmVXZWlnaHQiOjAuMCwiTGluZVR5cGUiOjAsIlBhcmVudFN0eWxlIjpudWxsfSwiUGFyZW50U3R5bGUiOnsiJHJlZiI6IjY1In19LCJEYXRlU3R5bGUiOnsiJGlkIjoiMTc3IiwiRm9udFNldHRpbmdzIjp7IiRpZCI6IjE3OCIsIkZvbnRTaXplIjoxMCwiRm9udE5hbWUiOiJDYWxpYnJpIiwiSXNCb2xkIjpmYWxzZSwiSXNJdGFsaWMiOmZhbHNlLCJJc1VuZGVybGluZWQiOmZhbHNlLCJQYXJlbnRTdHlsZSI6eyIkcmVmIjoiNzMifX0sIkF1dG9TaXplIjowLCJGb3JlZ3JvdW5kIjp7IiRpZCI6IjE3OSIsIkNvbG9yIjp7IiRpZCI6IjE4MCIsIkEiOjI1NSwiUiI6MjQ3LCJHIjoyNDcsIkIiOjI0N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4MSIsIkxpbmVDb2xvciI6bnVsbCwiTGluZVdlaWdodCI6MC4wLCJMaW5lVHlwZSI6MCwiUGFyZW50U3R5bGUiOm51bGx9LCJQYXJlbnRTdHlsZSI6eyIkcmVmIjoiNzIifX0sIkRhdGVGb3JtYXQiOnsiJHJlZiI6Ijc5In0sIklzVmlzaWJsZSI6dHJ1ZSwiUGFyZW50U3R5bGUiOnsiJHJlZiI6IjUzIn19LCJQb3NpdGlvbiI6eyJSYXRpbyI6MC4wOTE5MTM1MTk5NjUyNzc3NzMsIklzQ3VzdG9tIjp0cnVlfSwiRGF0ZUZvcm1hdCI6eyIkcmVmIjoiNzkifSwiSWQiOiJhZGNhYTg2Ny1iNzYwLTRmMjMtOTZlZC04OGMxNzkxYjZiMjIiLCJJbXBvcnRJZCI6IjEiLCJUaXRsZSI6IlNlcmllcyBCOiBFbG9uIE11c2sgaW5qZWN0cyAkMTMgbWlsbGlvbiIsIk5vdGUiOm51bGwsIkh5cGVybGluayI6bnVsbCwiSXNDaGFuZ2VkIjpmYWxzZSwiSXNOZXciOmZhbHNlfSx7IiRpZCI6IjE4MiIsIkRhdGUiOiIyMDA2LTA1LTAxVDIzOjU5OjAwWiIsIlN0eWxlIjp7IiRpZCI6IjE4MyIsIlNoYXBlIjoxMSwiQ29ubmVjdG9yTWFyZ2luIjp7IiRyZWYiOiI1NCJ9LCJDb25uZWN0b3JTdHlsZSI6eyIkaWQiOiIxODQiLCJMaW5lQ29sb3IiOnsiJGlkIjoiMTg1IiwiJHR5cGUiOiJOTFJFLkNvbW1vbi5Eb20uU29saWRDb2xvckJydXNoLCBOTFJFLkNvbW1vbiIsIkNvbG9yIjp7IiRpZCI6IjE4NiIsIkEiOjI1NSwiUiI6MjU1LCJHIjoyNTUsIkIiOjI1NX19LCJMaW5lV2VpZ2h0IjoxLjAsIkxpbmVUeXBlIjowLCJQYXJlbnRTdHlsZSI6eyIkcmVmIjoiNTUifX0sIklzQmVsb3dUaW1lYmFuZCI6dHJ1ZSwiSGlkZURhdGUiOmZhbHNlLCJTaGFwZVNpemUiOjAsIlNwYWNpbmciOjIuMCwiUGFkZGluZyI6eyIkcmVmIjoiNTgifSwiU2hhcGVTdHlsZSI6eyIkaWQiOiIxODciLCJNYXJnaW4iOnsiJHJlZiI6IjYwIn0sIlBhZGRpbmciOnsiJHJlZiI6IjYxIn0sIkJhY2tncm91bmQiOnsiJGlkIjoiMTg4IiwiQ29sb3IiOnsiJGlkIjoiMTg5IiwiQSI6MjU1LCJSIjoyNDcsIkciOjI0NywiQiI6MjQ3fX0sIklzVmlzaWJsZSI6dHJ1ZSwiV2lkdGgiOjEyLjAsIkhlaWdodCI6MTQuMCwiQm9yZGVyU3R5bGUiOnsiJGlkIjoiMTkwIiwiTGluZUNvbG9yIjp7IiRyZWYiOiI2MyJ9LCJMaW5lV2VpZ2h0IjowLjAsIkxpbmVUeXBlIjowLCJQYXJlbnRTdHlsZSI6eyIkcmVmIjoiNjIifX0sIlBhcmVudFN0eWxlIjp7IiRyZWYiOiI1OSJ9fSwiVGl0bGVTdHlsZSI6eyIkaWQiOiIxOTEiLCJGb250U2V0dGluZ3MiOnsiJGlkIjoiMTkyIiwiRm9udFNpemUiOjExLCJGb250TmFtZSI6IkNhbGlicmkiLCJJc0JvbGQiOnRydWUsIklzSXRhbGljIjpmYWxzZSwiSXNVbmRlcmxpbmVkIjpmYWxzZSwiUGFyZW50U3R5bGUiOnsiJHJlZiI6IjY2In19LCJBdXRvU2l6ZSI6MCwiRm9yZWdyb3VuZCI6eyIkaWQiOiIxOTMiLCJDb2xvciI6eyIkaWQiOiIxOTQiLCJBIjoyNTUsIlIiOjI0NywiRyI6MjQ3LCJCIjoyNDd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OTUiLCJMaW5lQ29sb3IiOm51bGwsIkxpbmVXZWlnaHQiOjAuMCwiTGluZVR5cGUiOjAsIlBhcmVudFN0eWxlIjpudWxsfSwiUGFyZW50U3R5bGUiOnsiJHJlZiI6IjY1In19LCJEYXRlU3R5bGUiOnsiJGlkIjoiMTk2IiwiRm9udFNldHRpbmdzIjp7IiRpZCI6IjE5NyIsIkZvbnRTaXplIjoxMCwiRm9udE5hbWUiOiJDYWxpYnJpIiwiSXNCb2xkIjpmYWxzZSwiSXNJdGFsaWMiOmZhbHNlLCJJc1VuZGVybGluZWQiOmZhbHNlLCJQYXJlbnRTdHlsZSI6eyIkcmVmIjoiNzMifX0sIkF1dG9TaXplIjowLCJGb3JlZ3JvdW5kIjp7IiRpZCI6IjE5OCIsIkNvbG9yIjp7IiRpZCI6IjE5OSIsIkEiOjI1NSwiUiI6MjQ3LCJHIjoyNDcsIkIiOjI0N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wMCIsIkxpbmVDb2xvciI6bnVsbCwiTGluZVdlaWdodCI6MC4wLCJMaW5lVHlwZSI6MCwiUGFyZW50U3R5bGUiOm51bGx9LCJQYXJlbnRTdHlsZSI6eyIkcmVmIjoiNzIifX0sIkRhdGVGb3JtYXQiOnsiJHJlZiI6Ijc5In0sIklzVmlzaWJsZSI6dHJ1ZSwiUGFyZW50U3R5bGUiOnsiJHJlZiI6IjUzIn19LCJQb3NpdGlvbiI6eyJSYXRpbyI6MC4wOTE5MTM2ODI0NDMxMjQyNywiSXNDdXN0b20iOnRydWV9LCJEYXRlRm9ybWF0Ijp7IiRyZWYiOiI3OSJ9LCJJZCI6ImNlM2RiNjlmLTM0MjMtNGRhNS05ZWY4LWI3NTZiNDgyNjRjOCIsIkltcG9ydElkIjoiMSIsIlRpdGxlIjoiU2VyaWVjIEM6ICQ0MCBtaWxsaW9uIiwiTm90ZSI6bnVsbCwiSHlwZXJsaW5rIjpudWxsLCJJc0NoYW5nZWQiOmZhbHNlLCJJc05ldyI6ZmFsc2V9LHsiJGlkIjoiMjAxIiwiRGF0ZSI6IjIwMDctMTEtMDFUMjM6NTk6MDBaIiwiU3R5bGUiOnsiJGlkIjoiMjAyIiwiU2hhcGUiOjEwLCJDb25uZWN0b3JNYXJnaW4iOnsiJHJlZiI6IjU0In0sIkNvbm5lY3RvclN0eWxlIjp7IiRpZCI6IjIwMyIsIkxpbmVDb2xvciI6eyIkaWQiOiIyMDQiLCIkdHlwZSI6Ik5MUkUuQ29tbW9uLkRvbS5Tb2xpZENvbG9yQnJ1c2gsIE5MUkUuQ29tbW9uIiwiQ29sb3IiOnsiJGlkIjoiMjA1IiwiQSI6MjU1LCJSIjoyNTUsIkciOjI1NSwiQiI6MjU1fX0sIkxpbmVXZWlnaHQiOjEuMCwiTGluZVR5cGUiOjAsIlBhcmVudFN0eWxlIjp7IiRyZWYiOiI1NSJ9fSwiSXNCZWxvd1RpbWViYW5kIjpmYWxzZSwiSGlkZURhdGUiOmZhbHNlLCJTaGFwZVNpemUiOjAsIlNwYWNpbmciOjIuMCwiUGFkZGluZyI6eyIkcmVmIjoiNTgifSwiU2hhcGVTdHlsZSI6eyIkaWQiOiIyMDYiLCJNYXJnaW4iOnsiJHJlZiI6IjYwIn0sIlBhZGRpbmciOnsiJHJlZiI6IjYxIn0sIkJhY2tncm91bmQiOnsiJGlkIjoiMjA3IiwiQ29sb3IiOnsiJGlkIjoiMjA4IiwiQSI6MjU1LCJSIjoyNDcsIkciOjI0NywiQiI6MjQ3fX0sIklzVmlzaWJsZSI6dHJ1ZSwiV2lkdGgiOjEyLjAsIkhlaWdodCI6MTQuMCwiQm9yZGVyU3R5bGUiOnsiJGlkIjoiMjA5IiwiTGluZUNvbG9yIjp7IiRyZWYiOiI2MyJ9LCJMaW5lV2VpZ2h0IjowLjAsIkxpbmVUeXBlIjowLCJQYXJlbnRTdHlsZSI6eyIkcmVmIjoiNjIifX0sIlBhcmVudFN0eWxlIjp7IiRyZWYiOiI1OSJ9fSwiVGl0bGVTdHlsZSI6eyIkaWQiOiIyMTAiLCJGb250U2V0dGluZ3MiOnsiJGlkIjoiMjExIiwiRm9udFNpemUiOjExLCJGb250TmFtZSI6IkNhbGlicmkiLCJJc0JvbGQiOnRydWUsIklzSXRhbGljIjpmYWxzZSwiSXNVbmRlcmxpbmVkIjpmYWxzZSwiUGFyZW50U3R5bGUiOnsiJHJlZiI6IjY2In19LCJBdXRvU2l6ZSI6MCwiRm9yZWdyb3VuZCI6eyIkaWQiOiIyMTIiLCJDb2xvciI6eyIkaWQiOiIyMTMiLCJBIjoyNTUsIlIiOjI0NywiRyI6MjQ3LCJCIjoyNDd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TQiLCJMaW5lQ29sb3IiOm51bGwsIkxpbmVXZWlnaHQiOjAuMCwiTGluZVR5cGUiOjAsIlBhcmVudFN0eWxlIjpudWxsfSwiUGFyZW50U3R5bGUiOnsiJHJlZiI6IjY1In19LCJEYXRlU3R5bGUiOnsiJGlkIjoiMjE1IiwiRm9udFNldHRpbmdzIjp7IiRpZCI6IjIxNiIsIkZvbnRTaXplIjoxMCwiRm9udE5hbWUiOiJDYWxpYnJpIiwiSXNCb2xkIjpmYWxzZSwiSXNJdGFsaWMiOmZhbHNlLCJJc1VuZGVybGluZWQiOmZhbHNlLCJQYXJlbnRTdHlsZSI6eyIkcmVmIjoiNzMifX0sIkF1dG9TaXplIjowLCJGb3JlZ3JvdW5kIjp7IiRpZCI6IjIxNyIsIkNvbG9yIjp7IiRpZCI6IjIxOCIsIkEiOjI1NSwiUiI6MjQ3LCJHIjoyNDcsIkIiOjI0N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xOSIsIkxpbmVDb2xvciI6bnVsbCwiTGluZVdlaWdodCI6MC4wLCJMaW5lVHlwZSI6MCwiUGFyZW50U3R5bGUiOm51bGx9LCJQYXJlbnRTdHlsZSI6eyIkcmVmIjoiNzIifX0sIkRhdGVGb3JtYXQiOnsiJHJlZiI6Ijc5In0sIklzVmlzaWJsZSI6dHJ1ZSwiUGFyZW50U3R5bGUiOnsiJHJlZiI6IjUzIn19LCJQb3NpdGlvbiI6eyJSYXRpbyI6MC4zNjMyNzE2NTY3NDI4MDIzNywiSXNDdXN0b20iOnRydWV9LCJEYXRlRm9ybWF0Ijp7IiRyZWYiOiI3OSJ9LCJJZCI6ImQyZTE0MGVjLTkwODQtNGZmMy1iNzFiLWYyMDdmMjZhOGRhYiIsIkltcG9ydElkIjoiMSIsIlRpdGxlIjoiWmUnZXYgRHJvcmkgYmVjb21lcyBDRU8gYW5kIFByZXNpZGVudCIsIk5vdGUiOm51bGwsIkh5cGVybGluayI6bnVsbCwiSXNDaGFuZ2VkIjpmYWxzZSwiSXNOZXciOmZhbHNlfSx7IiRpZCI6IjIyMCIsIkRhdGUiOiIyMDA4LTAzLTAxVDIzOjU5OjAwWiIsIlN0eWxlIjp7IiRpZCI6IjIyMSIsIlNoYXBlIjoxMSwiQ29ubmVjdG9yTWFyZ2luIjp7IiRyZWYiOiI1NCJ9LCJDb25uZWN0b3JTdHlsZSI6eyIkaWQiOiIyMjIiLCJMaW5lQ29sb3IiOnsiJGlkIjoiMjIzIiwiJHR5cGUiOiJOTFJFLkNvbW1vbi5Eb20uU29saWRDb2xvckJydXNoLCBOTFJFLkNvbW1vbiIsIkNvbG9yIjp7IiRpZCI6IjIyNCIsIkEiOjI1NSwiUiI6MTEyLCJHIjoxMTIsIkIiOjExMX19LCJMaW5lV2VpZ2h0IjoxLjAsIkxpbmVUeXBlIjowLCJQYXJlbnRTdHlsZSI6eyIkcmVmIjoiNTUifX0sIklzQmVsb3dUaW1lYmFuZCI6dHJ1ZSwiSGlkZURhdGUiOmZhbHNlLCJTaGFwZVNpemUiOjAsIlNwYWNpbmciOjIuMCwiUGFkZGluZyI6eyIkcmVmIjoiNTgifSwiU2hhcGVTdHlsZSI6eyIkaWQiOiIyMjUiLCJNYXJnaW4iOnsiJHJlZiI6IjYwIn0sIlBhZGRpbmciOnsiJHJlZiI6IjYxIn0sIkJhY2tncm91bmQiOnsiJGlkIjoiMjI2IiwiQ29sb3IiOnsiJGlkIjoiMjI3IiwiQSI6MjU1LCJSIjoxMTIsIkciOjExMiwiQiI6MTExfX0sIklzVmlzaWJsZSI6dHJ1ZSwiV2lkdGgiOjEyLjAsIkhlaWdodCI6MTQuMCwiQm9yZGVyU3R5bGUiOnsiJGlkIjoiMjI4IiwiTGluZUNvbG9yIjp7IiRyZWYiOiI2MyJ9LCJMaW5lV2VpZ2h0IjowLjAsIkxpbmVUeXBlIjowLCJQYXJlbnRTdHlsZSI6eyIkcmVmIjoiNjIifX0sIlBhcmVudFN0eWxlIjp7IiRyZWYiOiI1OSJ9fSwiVGl0bGVTdHlsZSI6eyIkaWQiOiIyMjkiLCJGb250U2V0dGluZ3MiOnsiJGlkIjoiMjMwIiwiRm9udFNpemUiOjExLCJGb250TmFtZSI6IkNhbGlicmkiLCJJc0JvbGQiOnRydWUsIklzSXRhbGljIjpmYWxzZSwiSXNVbmRlcmxpbmVkIjpmYWxzZSwiUGFyZW50U3R5bGUiOnsiJHJlZiI6IjY2In19LCJBdXRvU2l6ZSI6MCwiRm9yZWdyb3VuZCI6eyIkaWQiOiIyMzEiLCJDb2xvciI6eyIkaWQiOiIyMzIiLCJBIjoyNTUsIlIiOjE4NiwiRyI6MTg2LCJCIjoxODZ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zMiLCJMaW5lQ29sb3IiOm51bGwsIkxpbmVXZWlnaHQiOjAuMCwiTGluZVR5cGUiOjAsIlBhcmVudFN0eWxlIjpudWxsfSwiUGFyZW50U3R5bGUiOnsiJHJlZiI6IjY1In19LCJEYXRlU3R5bGUiOnsiJGlkIjoiMjM0IiwiRm9udFNldHRpbmdzIjp7IiRpZCI6IjIzNSIsIkZvbnRTaXplIjoxMCwiRm9udE5hbWUiOiJDYWxpYnJpIiwiSXNCb2xkIjpmYWxzZSwiSXNJdGFsaWMiOmZhbHNlLCJJc1VuZGVybGluZWQiOmZhbHNlLCJQYXJlbnRTdHlsZSI6eyIkcmVmIjoiNzMifX0sIkF1dG9TaXplIjowLCJGb3JlZ3JvdW5kIjp7IiRpZCI6IjIzNiIsIkNvbG9yIjp7IiRpZCI6IjIzNyIsIkEiOjI1NSwiUiI6MTg2LCJHIjoxODYsIkIiOjE4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zOCIsIkxpbmVDb2xvciI6bnVsbCwiTGluZVdlaWdodCI6MC4wLCJMaW5lVHlwZSI6MCwiUGFyZW50U3R5bGUiOm51bGx9LCJQYXJlbnRTdHlsZSI6eyIkcmVmIjoiNzIifX0sIkRhdGVGb3JtYXQiOnsiJHJlZiI6Ijc5In0sIklzVmlzaWJsZSI6dHJ1ZSwiUGFyZW50U3R5bGUiOnsiJHJlZiI6IjUzIn19LCJQb3NpdGlvbiI6eyJSYXRpbyI6MC4yOTU0MzIxODk2NTg4MzYxMSwiSXNDdXN0b20iOnRydWV9LCJEYXRlRm9ybWF0Ijp7IiRyZWYiOiI3OSJ9LCJJZCI6ImRhZGZkZTUwLTlkN2YtNDMxYS1hNTgxLTIwYzAwNmQ4MzM1NSIsIkltcG9ydElkIjoiMSIsIlRpdGxlIjoiVGhlIFJvYWRzdGVyIGVudGVycyBwcm9kdWN0aW9uIiwiTm90ZSI6bnVsbCwiSHlwZXJsaW5rIjpudWxsLCJJc0NoYW5nZWQiOmZhbHNlLCJJc05ldyI6ZmFsc2V9LHsiJGlkIjoiMjM5IiwiRGF0ZSI6IjIwMDgtMDYtMzBUMjM6NTk6MDBaIiwiU3R5bGUiOnsiJGlkIjoiMjQwIiwiU2hhcGUiOjEwLCJDb25uZWN0b3JNYXJnaW4iOnsiJHJlZiI6IjU0In0sIkNvbm5lY3RvclN0eWxlIjp7IiRpZCI6IjI0MSIsIkxpbmVDb2xvciI6eyIkaWQiOiIyNDIiLCIkdHlwZSI6Ik5MUkUuQ29tbW9uLkRvbS5Tb2xpZENvbG9yQnJ1c2gsIE5MUkUuQ29tbW9uIiwiQ29sb3IiOnsiJGlkIjoiMjQzIiwiQSI6MjU1LCJSIjoxMTIsIkciOjExMiwiQiI6MTExfX0sIkxpbmVXZWlnaHQiOjEuMCwiTGluZVR5cGUiOjAsIlBhcmVudFN0eWxlIjp7IiRyZWYiOiI1NSJ9fSwiSXNCZWxvd1RpbWViYW5kIjpmYWxzZSwiSGlkZURhdGUiOmZhbHNlLCJTaGFwZVNpemUiOjAsIlNwYWNpbmciOjIuMCwiUGFkZGluZyI6eyIkcmVmIjoiNTgifSwiU2hhcGVTdHlsZSI6eyIkaWQiOiIyNDQiLCJNYXJnaW4iOnsiJHJlZiI6IjYwIn0sIlBhZGRpbmciOnsiJHJlZiI6IjYxIn0sIkJhY2tncm91bmQiOnsiJGlkIjoiMjQ1IiwiQ29sb3IiOnsiJGlkIjoiMjQ2IiwiQSI6MjU1LCJSIjoxMTIsIkciOjExMiwiQiI6MTExfX0sIklzVmlzaWJsZSI6dHJ1ZSwiV2lkdGgiOjEyLjAsIkhlaWdodCI6MTQuMCwiQm9yZGVyU3R5bGUiOnsiJGlkIjoiMjQ3IiwiTGluZUNvbG9yIjp7IiRyZWYiOiI2MyJ9LCJMaW5lV2VpZ2h0IjowLjAsIkxpbmVUeXBlIjowLCJQYXJlbnRTdHlsZSI6eyIkcmVmIjoiNjIifX0sIlBhcmVudFN0eWxlIjp7IiRyZWYiOiI1OSJ9fSwiVGl0bGVTdHlsZSI6eyIkaWQiOiIyNDgiLCJGb250U2V0dGluZ3MiOnsiJGlkIjoiMjQ5IiwiRm9udFNpemUiOjExLCJGb250TmFtZSI6IkNhbGlicmkiLCJJc0JvbGQiOnRydWUsIklzSXRhbGljIjpmYWxzZSwiSXNVbmRlcmxpbmVkIjpmYWxzZSwiUGFyZW50U3R5bGUiOnsiJHJlZiI6IjY2In19LCJBdXRvU2l6ZSI6MCwiRm9yZWdyb3VuZCI6eyIkaWQiOiIyNTAiLCJDb2xvciI6eyIkaWQiOiIyNTEiLCJBIjoyNTUsIlIiOjE4NiwiRyI6MTg2LCJCIjoxODZ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NTIiLCJMaW5lQ29sb3IiOm51bGwsIkxpbmVXZWlnaHQiOjAuMCwiTGluZVR5cGUiOjAsIlBhcmVudFN0eWxlIjpudWxsfSwiUGFyZW50U3R5bGUiOnsiJHJlZiI6IjY1In19LCJEYXRlU3R5bGUiOnsiJGlkIjoiMjUzIiwiRm9udFNldHRpbmdzIjp7IiRpZCI6IjI1NCIsIkZvbnRTaXplIjoxMCwiRm9udE5hbWUiOiJDYWxpYnJpIiwiSXNCb2xkIjpmYWxzZSwiSXNJdGFsaWMiOmZhbHNlLCJJc1VuZGVybGluZWQiOmZhbHNlLCJQYXJlbnRTdHlsZSI6eyIkcmVmIjoiNzMifX0sIkF1dG9TaXplIjowLCJGb3JlZ3JvdW5kIjp7IiRpZCI6IjI1NSIsIkNvbG9yIjp7IiRpZCI6IjI1NiIsIkEiOjI1NSwiUiI6MTg2LCJHIjoxODYsIkIiOjE4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1NyIsIkxpbmVDb2xvciI6bnVsbCwiTGluZVdlaWdodCI6MC4wLCJMaW5lVHlwZSI6MCwiUGFyZW50U3R5bGUiOm51bGx9LCJQYXJlbnRTdHlsZSI6eyIkcmVmIjoiNzIifX0sIkRhdGVGb3JtYXQiOnsiJHJlZiI6Ijc5In0sIklzVmlzaWJsZSI6dHJ1ZSwiUGFyZW50U3R5bGUiOnsiJHJlZiI6IjUzIn19LCJQb3NpdGlvbiI6eyJSYXRpbyI6MC4yOTU0MzIwNTU0MzgwMDYzOCwiSXNDdXN0b20iOnRydWV9LCJEYXRlRm9ybWF0Ijp7IiRyZWYiOiI3OSJ9LCJJZCI6ImMwMjNiMWRkLWIzYTYtNDFhNC1hNTIzLTU1YWNlZjI2N2Q1YiIsIkltcG9ydElkIjoiMSIsIlRpdGxlIjoiTW9kZWwgUyBpcyBhbm5vdW5jZWQiLCJOb3RlIjpudWxsLCJIeXBlcmxpbmsiOm51bGwsIklzQ2hhbmdlZCI6ZmFsc2UsIklzTmV3IjpmYWxzZX0seyIkaWQiOiIyNTgiLCJEYXRlIjoiMjAwOC0xMC0wMVQyMzo1OTowMFoiLCJTdHlsZSI6eyIkaWQiOiIyNTkiLCJTaGFwZSI6MTEsIkNvbm5lY3Rvck1hcmdpbiI6eyIkcmVmIjoiNTQifSwiQ29ubmVjdG9yU3R5bGUiOnsiJGlkIjoiMjYwIiwiTGluZUNvbG9yIjp7IiRpZCI6IjI2MSIsIiR0eXBlIjoiTkxSRS5Db21tb24uRG9tLlNvbGlkQ29sb3JCcnVzaCwgTkxSRS5Db21tb24iLCJDb2xvciI6eyIkaWQiOiIyNjIiLCJBIjoyNTUsIlIiOjI1NSwiRyI6MjU1LCJCIjoyNTV9fSwiTGluZVdlaWdodCI6MS4wLCJMaW5lVHlwZSI6MCwiUGFyZW50U3R5bGUiOnsiJHJlZiI6IjU1In19LCJJc0JlbG93VGltZWJhbmQiOnRydWUsIkhpZGVEYXRlIjpmYWxzZSwiU2hhcGVTaXplIjowLCJTcGFjaW5nIjoyLjAsIlBhZGRpbmciOnsiJHJlZiI6IjU4In0sIlNoYXBlU3R5bGUiOnsiJGlkIjoiMjYzIiwiTWFyZ2luIjp7IiRyZWYiOiI2MCJ9LCJQYWRkaW5nIjp7IiRyZWYiOiI2MSJ9LCJCYWNrZ3JvdW5kIjp7IiRpZCI6IjI2NCIsIkNvbG9yIjp7IiRpZCI6IjI2NSIsIkEiOjI1NSwiUiI6MjQ3LCJHIjoyNDcsIkIiOjI0N319LCJJc1Zpc2libGUiOnRydWUsIldpZHRoIjoxMi4wLCJIZWlnaHQiOjE0LjAsIkJvcmRlclN0eWxlIjp7IiRpZCI6IjI2NiIsIkxpbmVDb2xvciI6eyIkcmVmIjoiNjMifSwiTGluZVdlaWdodCI6MC4wLCJMaW5lVHlwZSI6MCwiUGFyZW50U3R5bGUiOnsiJHJlZiI6IjYyIn19LCJQYXJlbnRTdHlsZSI6eyIkcmVmIjoiNTkifX0sIlRpdGxlU3R5bGUiOnsiJGlkIjoiMjY3IiwiRm9udFNldHRpbmdzIjp7IiRpZCI6IjI2OCIsIkZvbnRTaXplIjoxMSwiRm9udE5hbWUiOiJDYWxpYnJpIiwiSXNCb2xkIjp0cnVlLCJJc0l0YWxpYyI6ZmFsc2UsIklzVW5kZXJsaW5lZCI6ZmFsc2UsIlBhcmVudFN0eWxlIjp7IiRyZWYiOiI2NiJ9fSwiQXV0b1NpemUiOjAsIkZvcmVncm91bmQiOnsiJGlkIjoiMjY5IiwiQ29sb3IiOnsiJGlkIjoiMjcwIiwiQSI6MjU1LCJSIjoyNDcsIkciOjI0NywiQiI6MjQ3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cxIiwiTGluZUNvbG9yIjpudWxsLCJMaW5lV2VpZ2h0IjowLjAsIkxpbmVUeXBlIjowLCJQYXJlbnRTdHlsZSI6bnVsbH0sIlBhcmVudFN0eWxlIjp7IiRyZWYiOiI2NSJ9fSwiRGF0ZVN0eWxlIjp7IiRpZCI6IjI3MiIsIkZvbnRTZXR0aW5ncyI6eyIkaWQiOiIyNzMiLCJGb250U2l6ZSI6MTAsIkZvbnROYW1lIjoiQ2FsaWJyaSIsIklzQm9sZCI6ZmFsc2UsIklzSXRhbGljIjpmYWxzZSwiSXNVbmRlcmxpbmVkIjpmYWxzZSwiUGFyZW50U3R5bGUiOnsiJHJlZiI6IjczIn19LCJBdXRvU2l6ZSI6MCwiRm9yZWdyb3VuZCI6eyIkaWQiOiIyNzQiLCJDb2xvciI6eyIkaWQiOiIyNzUiLCJBIjoyNTUsIlIiOjI0NywiRyI6MjQ3LCJCIjoyNDd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zYiLCJMaW5lQ29sb3IiOm51bGwsIkxpbmVXZWlnaHQiOjAuMCwiTGluZVR5cGUiOjAsIlBhcmVudFN0eWxlIjpudWxsfSwiUGFyZW50U3R5bGUiOnsiJHJlZiI6IjcyIn19LCJEYXRlRm9ybWF0Ijp7IiRyZWYiOiI3OSJ9LCJJc1Zpc2libGUiOnRydWUsIlBhcmVudFN0eWxlIjp7IiRyZWYiOiI1MyJ9fSwiUG9zaXRpb24iOnsiUmF0aW8iOjAuMTU5NzUzMTI4MzM0MzI3OTgsIklzQ3VzdG9tIjp0cnVlfSwiRGF0ZUZvcm1hdCI6eyIkcmVmIjoiNzkifSwiSWQiOiJhNmU0YTAwNi04OWEyLTRmZDEtOWFkZi1lZjFkMjM4Yjc4ZGQiLCJJbXBvcnRJZCI6IjEiLCJUaXRsZSI6Ik11c2sgc3VjY2VlZHMgRHJvcmkgYXMgQ0VPIiwiTm90ZSI6bnVsbCwiSHlwZXJsaW5rIjpudWxsLCJJc0NoYW5nZWQiOmZhbHNlLCJJc05ldyI6ZmFsc2V9LHsiJGlkIjoiMjc3IiwiRGF0ZSI6IjIwMDgtMTEtMDFUMjM6NTk6MDBaIiwiU3R5bGUiOnsiJGlkIjoiMjc4IiwiU2hhcGUiOjEwLCJDb25uZWN0b3JNYXJnaW4iOnsiJHJlZiI6IjU0In0sIkNvbm5lY3RvclN0eWxlIjp7IiRpZCI6IjI3OSIsIkxpbmVDb2xvciI6eyIkaWQiOiIyODAiLCIkdHlwZSI6Ik5MUkUuQ29tbW9uLkRvbS5Tb2xpZENvbG9yQnJ1c2gsIE5MUkUuQ29tbW9uIiwiQ29sb3IiOnsiJGlkIjoiMjgxIiwiQSI6MjU1LCJSIjoyNTUsIkciOjI1NSwiQiI6MjU1fX0sIkxpbmVXZWlnaHQiOjEuMCwiTGluZVR5cGUiOjAsIlBhcmVudFN0eWxlIjp7IiRyZWYiOiI1NSJ9fSwiSXNCZWxvd1RpbWViYW5kIjpmYWxzZSwiSGlkZURhdGUiOmZhbHNlLCJTaGFwZVNpemUiOjAsIlNwYWNpbmciOjIuMCwiUGFkZGluZyI6eyIkcmVmIjoiNTgifSwiU2hhcGVTdHlsZSI6eyIkaWQiOiIyODIiLCJNYXJnaW4iOnsiJHJlZiI6IjYwIn0sIlBhZGRpbmciOnsiJHJlZiI6IjYxIn0sIkJhY2tncm91bmQiOnsiJHJlZiI6IjIwNyJ9LCJJc1Zpc2libGUiOnRydWUsIldpZHRoIjoxMi4wLCJIZWlnaHQiOjE0LjAsIkJvcmRlclN0eWxlIjp7IiRpZCI6IjI4MyIsIkxpbmVDb2xvciI6eyIkcmVmIjoiNjMifSwiTGluZVdlaWdodCI6MC4wLCJMaW5lVHlwZSI6MCwiUGFyZW50U3R5bGUiOnsiJHJlZiI6IjYyIn19LCJQYXJlbnRTdHlsZSI6eyIkcmVmIjoiNTkifX0sIlRpdGxlU3R5bGUiOnsiJGlkIjoiMjg0IiwiRm9udFNldHRpbmdzIjp7IiRpZCI6IjI4NSIsIkZvbnRTaXplIjoxMSwiRm9udE5hbWUiOiJDYWxpYnJpIiwiSXNCb2xkIjp0cnVlLCJJc0l0YWxpYyI6ZmFsc2UsIklzVW5kZXJsaW5lZCI6ZmFsc2UsIlBhcmVudFN0eWxlIjp7IiRyZWYiOiI2NiJ9fSwiQXV0b1NpemUiOjAsIkZvcmVncm91bmQiOnsiJGlkIjoiMjg2IiwiQ29sb3IiOnsiJGlkIjoiMjg3IiwiQSI6MjU1LCJSIjoyNDcsIkciOjI0NywiQiI6MjQ3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g4IiwiTGluZUNvbG9yIjpudWxsLCJMaW5lV2VpZ2h0IjowLjAsIkxpbmVUeXBlIjowLCJQYXJlbnRTdHlsZSI6bnVsbH0sIlBhcmVudFN0eWxlIjp7IiRyZWYiOiI2NSJ9fSwiRGF0ZVN0eWxlIjp7IiRpZCI6IjI4OSIsIkZvbnRTZXR0aW5ncyI6eyIkaWQiOiIyOTAiLCJGb250U2l6ZSI6MTAsIkZvbnROYW1lIjoiQ2FsaWJyaSIsIklzQm9sZCI6ZmFsc2UsIklzSXRhbGljIjpmYWxzZSwiSXNVbmRlcmxpbmVkIjpmYWxzZSwiUGFyZW50U3R5bGUiOnsiJHJlZiI6IjczIn19LCJBdXRvU2l6ZSI6MCwiRm9yZWdyb3VuZCI6eyIkaWQiOiIyOTEiLCJDb2xvciI6eyIkaWQiOiIyOTIiLCJBIjoyNTUsIlIiOjI0NywiRyI6MjQ3LCJCIjoyNDd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OTMiLCJMaW5lQ29sb3IiOm51bGwsIkxpbmVXZWlnaHQiOjAuMCwiTGluZVR5cGUiOjAsIlBhcmVudFN0eWxlIjpudWxsfSwiUGFyZW50U3R5bGUiOnsiJHJlZiI6IjcyIn19LCJEYXRlRm9ybWF0Ijp7IiRyZWYiOiI3OSJ9LCJJc1Zpc2libGUiOnRydWUsIlBhcmVudFN0eWxlIjp7IiRyZWYiOiI1MyJ9fSwiUG9zaXRpb24iOnsiUmF0aW8iOjAuMjI3NTkyNTgxMjg5Nzg1ODgsIklzQ3VzdG9tIjp0cnVlfSwiRGF0ZUZvcm1hdCI6eyIkcmVmIjoiNzkifSwiSWQiOiJjYTRjYzUzNy0zMDJiLTRhMWMtYmExZC03NmZhMjQwYTlmNWYiLCJJbXBvcnRJZCI6IjEiLCJUaXRsZSI6IlRlc2xhIHJhaXNlcyAkNDAgbWlsbGlvbiBpbiBkZWJ0LWZpbmFuY2luZyAiLCJOb3RlIjpudWxsLCJIeXBlcmxpbmsiOm51bGwsIklzQ2hhbmdlZCI6ZmFsc2UsIklzTmV3IjpmYWxzZX0seyIkaWQiOiIyOTQiLCJEYXRlIjoiMjAwOS0wNS0wMVQyMzo1OTowMFoiLCJTdHlsZSI6eyIkaWQiOiIyOTUiLCJTaGFwZSI6MTEsIkNvbm5lY3Rvck1hcmdpbiI6eyIkcmVmIjoiNTQifSwiQ29ubmVjdG9yU3R5bGUiOnsiJGlkIjoiMjk2IiwiTGluZUNvbG9yIjp7IiRpZCI6IjI5NyIsIiR0eXBlIjoiTkxSRS5Db21tb24uRG9tLlNvbGlkQ29sb3JCcnVzaCwgTkxSRS5Db21tb24iLCJDb2xvciI6eyIkaWQiOiIyOTgiLCJBIjoyNTUsIlIiOjI1NSwiRyI6MjU1LCJCIjoyNTV9fSwiTGluZVdlaWdodCI6MS4wLCJMaW5lVHlwZSI6MCwiUGFyZW50U3R5bGUiOnsiJHJlZiI6IjU1In19LCJJc0JlbG93VGltZWJhbmQiOnRydWUsIkhpZGVEYXRlIjpmYWxzZSwiU2hhcGVTaXplIjowLCJTcGFjaW5nIjoyLjAsIlBhZGRpbmciOnsiJHJlZiI6IjU4In0sIlNoYXBlU3R5bGUiOnsiJGlkIjoiMjk5IiwiTWFyZ2luIjp7IiRyZWYiOiI2MCJ9LCJQYWRkaW5nIjp7IiRyZWYiOiI2MSJ9LCJCYWNrZ3JvdW5kIjp7IiRpZCI6IjMwMCIsIkNvbG9yIjp7IiRpZCI6IjMwMSIsIkEiOjI1NSwiUiI6MjQ3LCJHIjoyNDcsIkIiOjI0N319LCJJc1Zpc2libGUiOnRydWUsIldpZHRoIjoxMi4wLCJIZWlnaHQiOjE0LjAsIkJvcmRlclN0eWxlIjp7IiRpZCI6IjMwMiIsIkxpbmVDb2xvciI6eyIkcmVmIjoiNjMifSwiTGluZVdlaWdodCI6MC4wLCJMaW5lVHlwZSI6MCwiUGFyZW50U3R5bGUiOnsiJHJlZiI6IjYyIn19LCJQYXJlbnRTdHlsZSI6eyIkcmVmIjoiNTkifX0sIlRpdGxlU3R5bGUiOnsiJGlkIjoiMzAzIiwiRm9udFNldHRpbmdzIjp7IiRpZCI6IjMwNCIsIkZvbnRTaXplIjoxMSwiRm9udE5hbWUiOiJDYWxpYnJpIiwiSXNCb2xkIjp0cnVlLCJJc0l0YWxpYyI6ZmFsc2UsIklzVW5kZXJsaW5lZCI6ZmFsc2UsIlBhcmVudFN0eWxlIjp7IiRyZWYiOiI2NiJ9fSwiQXV0b1NpemUiOjAsIkZvcmVncm91bmQiOnsiJGlkIjoiMzA1IiwiQ29sb3IiOnsiJGlkIjoiMzA2IiwiQSI6MjU1LCJSIjoyNDcsIkciOjI0NywiQiI6MjQ3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A3IiwiTGluZUNvbG9yIjpudWxsLCJMaW5lV2VpZ2h0IjowLjAsIkxpbmVUeXBlIjowLCJQYXJlbnRTdHlsZSI6bnVsbH0sIlBhcmVudFN0eWxlIjp7IiRyZWYiOiI2NSJ9fSwiRGF0ZVN0eWxlIjp7IiRpZCI6IjMwOCIsIkZvbnRTZXR0aW5ncyI6eyIkaWQiOiIzMDkiLCJGb250U2l6ZSI6MTAsIkZvbnROYW1lIjoiQ2FsaWJyaSIsIklzQm9sZCI6ZmFsc2UsIklzSXRhbGljIjpmYWxzZSwiSXNVbmRlcmxpbmVkIjpmYWxzZSwiUGFyZW50U3R5bGUiOnsiJHJlZiI6IjczIn19LCJBdXRvU2l6ZSI6MCwiRm9yZWdyb3VuZCI6eyIkaWQiOiIzMTAiLCJDb2xvciI6eyIkaWQiOiIzMTEiLCJBIjoyNTUsIlIiOjI0NywiRyI6MjQ3LCJCIjoyNDd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MTIiLCJMaW5lQ29sb3IiOm51bGwsIkxpbmVXZWlnaHQiOjAuMCwiTGluZVR5cGUiOjAsIlBhcmVudFN0eWxlIjpudWxsfSwiUGFyZW50U3R5bGUiOnsiJHJlZiI6IjcyIn19LCJEYXRlRm9ybWF0Ijp7IiRyZWYiOiI3OSJ9LCJJc1Zpc2libGUiOnRydWUsIlBhcmVudFN0eWxlIjp7IiRyZWYiOiI1MyJ9fSwiUG9zaXRpb24iOnsiUmF0aW8iOjAuMDkxOTEzNjgyNDQzMTI0MjcsIklzQ3VzdG9tIjp0cnVlfSwiRGF0ZUZvcm1hdCI6eyIkcmVmIjoiNzkifSwiSWQiOiI2Y2ZhNmViNC02ZGE3LTQ5Y2UtOGMzMy1jNzg0ZDcwMDA0ODYiLCJJbXBvcnRJZCI6IjEiLCJUaXRsZSI6IlN0cmF0ZWdpYyBwYXJ0bmVyc2hpcCB3aXRoIERhaW1sZXIgQUciLCJOb3RlIjpudWxsLCJIeXBlcmxpbmsiOm51bGwsIklzQ2hhbmdlZCI6ZmFsc2UsIklzTmV3IjpmYWxzZX0seyIkaWQiOiIzMTMiLCJEYXRlIjoiMjAwOS0wNi0wMVQyMzo1OTowMFoiLCJTdHlsZSI6eyIkaWQiOiIzMTQiLCJTaGFwZSI6MTAsIkNvbm5lY3Rvck1hcmdpbiI6eyIkcmVmIjoiNTQifSwiQ29ubmVjdG9yU3R5bGUiOnsiJGlkIjoiMzE1IiwiTGluZUNvbG9yIjp7IiRpZCI6IjMxNiIsIiR0eXBlIjoiTkxSRS5Db21tb24uRG9tLlNvbGlkQ29sb3JCcnVzaCwgTkxSRS5Db21tb24iLCJDb2xvciI6eyIkaWQiOiIzMTciLCJBIjoyNTUsIlIiOjI1NSwiRyI6MjU1LCJCIjoyNTV9fSwiTGluZVdlaWdodCI6MS4wLCJMaW5lVHlwZSI6MCwiUGFyZW50U3R5bGUiOnsiJHJlZiI6IjU1In19LCJJc0JlbG93VGltZWJhbmQiOmZhbHNlLCJIaWRlRGF0ZSI6ZmFsc2UsIlNoYXBlU2l6ZSI6MCwiU3BhY2luZyI6Mi4wLCJQYWRkaW5nIjp7IiRyZWYiOiI1OCJ9LCJTaGFwZVN0eWxlIjp7IiRpZCI6IjMxOCIsIk1hcmdpbiI6eyIkcmVmIjoiNjAifSwiUGFkZGluZyI6eyIkcmVmIjoiNjEifSwiQmFja2dyb3VuZCI6eyIkcmVmIjoiMjA3In0sIklzVmlzaWJsZSI6dHJ1ZSwiV2lkdGgiOjEyLjAsIkhlaWdodCI6MTQuMCwiQm9yZGVyU3R5bGUiOnsiJGlkIjoiMzE5IiwiTGluZUNvbG9yIjp7IiRyZWYiOiI2MyJ9LCJMaW5lV2VpZ2h0IjowLjAsIkxpbmVUeXBlIjowLCJQYXJlbnRTdHlsZSI6eyIkcmVmIjoiNjIifX0sIlBhcmVudFN0eWxlIjp7IiRyZWYiOiI1OSJ9fSwiVGl0bGVTdHlsZSI6eyIkaWQiOiIzMjAiLCJGb250U2V0dGluZ3MiOnsiJGlkIjoiMzIxIiwiRm9udFNpemUiOjExLCJGb250TmFtZSI6IkNhbGlicmkiLCJJc0JvbGQiOnRydWUsIklzSXRhbGljIjpmYWxzZSwiSXNVbmRlcmxpbmVkIjpmYWxzZSwiUGFyZW50U3R5bGUiOnsiJHJlZiI6IjY2In19LCJBdXRvU2l6ZSI6MCwiRm9yZWdyb3VuZCI6eyIkaWQiOiIzMjIiLCJDb2xvciI6eyIkaWQiOiIzMjMiLCJBIjoyNTUsIlIiOjI0NywiRyI6MjQ3LCJCIjoyNDd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MjQiLCJMaW5lQ29sb3IiOm51bGwsIkxpbmVXZWlnaHQiOjAuMCwiTGluZVR5cGUiOjAsIlBhcmVudFN0eWxlIjpudWxsfSwiUGFyZW50U3R5bGUiOnsiJHJlZiI6IjY1In19LCJEYXRlU3R5bGUiOnsiJGlkIjoiMzI1IiwiRm9udFNldHRpbmdzIjp7IiRpZCI6IjMyNiIsIkZvbnRTaXplIjoxMCwiRm9udE5hbWUiOiJDYWxpYnJpIiwiSXNCb2xkIjpmYWxzZSwiSXNJdGFsaWMiOmZhbHNlLCJJc1VuZGVybGluZWQiOmZhbHNlLCJQYXJlbnRTdHlsZSI6eyIkcmVmIjoiNzMifX0sIkF1dG9TaXplIjowLCJGb3JlZ3JvdW5kIjp7IiRpZCI6IjMyNyIsIkNvbG9yIjp7IiRpZCI6IjMyOCIsIkEiOjI1NSwiUiI6MjQ3LCJHIjoyNDcsIkIiOjI0N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yOSIsIkxpbmVDb2xvciI6bnVsbCwiTGluZVdlaWdodCI6MC4wLCJMaW5lVHlwZSI6MCwiUGFyZW50U3R5bGUiOm51bGx9LCJQYXJlbnRTdHlsZSI6eyIkcmVmIjoiNzIifX0sIkRhdGVGb3JtYXQiOnsiJHJlZiI6Ijc5In0sIklzVmlzaWJsZSI6dHJ1ZSwiUGFyZW50U3R5bGUiOnsiJHJlZiI6IjUzIn19LCJQb3NpdGlvbiI6eyJSYXRpbyI6MC4wOTE5MTM1MTk5NjUyNzc3NzMsIklzQ3VzdG9tIjp0cnVlfSwiRGF0ZUZvcm1hdCI6eyIkcmVmIjoiNzkifSwiSWQiOiI0ZjU0NGNkOC1hOGU2LTRkNGUtYWMyOC01MDk0YjU4YTljOTkiLCJJbXBvcnRJZCI6IjEiLCJUaXRsZSI6IlRlc2xhIHRha2VzICQ0NjUgbWlsIGxvYW4gZnJvbSB0aGUgRE9FIiwiTm90ZSI6bnVsbCwiSHlwZXJsaW5rIjpudWxsLCJJc0NoYW5nZWQiOmZhbHNlLCJJc05ldyI6ZmFsc2V9LHsiJGlkIjoiMzMwIiwiRGF0ZSI6IjIwMTAtMDYtMjdUMjM6NTk6MDBaIiwiU3R5bGUiOnsiJGlkIjoiMzMxIiwiU2hhcGUiOjExLCJDb25uZWN0b3JNYXJnaW4iOnsiJHJlZiI6IjU0In0sIkNvbm5lY3RvclN0eWxlIjp7IiRpZCI6IjMzMiIsIkxpbmVDb2xvciI6eyIkaWQiOiIzMzMiLCIkdHlwZSI6Ik5MUkUuQ29tbW9uLkRvbS5Tb2xpZENvbG9yQnJ1c2gsIE5MUkUuQ29tbW9uIiwiQ29sb3IiOnsiJGlkIjoiMzM0IiwiQSI6MjU1LCJSIjoyNTUsIkciOjI1NSwiQiI6MjU1fX0sIkxpbmVXZWlnaHQiOjEuMCwiTGluZVR5cGUiOjAsIlBhcmVudFN0eWxlIjp7IiRyZWYiOiI1NSJ9fSwiSXNCZWxvd1RpbWViYW5kIjp0cnVlLCJIaWRlRGF0ZSI6ZmFsc2UsIlNoYXBlU2l6ZSI6MCwiU3BhY2luZyI6Mi4wLCJQYWRkaW5nIjp7IiRyZWYiOiI1OCJ9LCJTaGFwZVN0eWxlIjp7IiRpZCI6IjMzNSIsIk1hcmdpbiI6eyIkcmVmIjoiNjAifSwiUGFkZGluZyI6eyIkcmVmIjoiNjEifSwiQmFja2dyb3VuZCI6eyIkaWQiOiIzMzYiLCJDb2xvciI6eyIkaWQiOiIzMzciLCJBIjoyNTUsIlIiOjI0NywiRyI6MjQ3LCJCIjoyNDd9fSwiSXNWaXNpYmxlIjp0cnVlLCJXaWR0aCI6MTIuMCwiSGVpZ2h0IjoxNC4wLCJCb3JkZXJTdHlsZSI6eyIkaWQiOiIzMzgiLCJMaW5lQ29sb3IiOnsiJHJlZiI6IjYzIn0sIkxpbmVXZWlnaHQiOjAuMCwiTGluZVR5cGUiOjAsIlBhcmVudFN0eWxlIjp7IiRyZWYiOiI2MiJ9fSwiUGFyZW50U3R5bGUiOnsiJHJlZiI6IjU5In19LCJUaXRsZVN0eWxlIjp7IiRpZCI6IjMzOSIsIkZvbnRTZXR0aW5ncyI6eyIkaWQiOiIzNDAiLCJGb250U2l6ZSI6MTEsIkZvbnROYW1lIjoiQ2FsaWJyaSIsIklzQm9sZCI6dHJ1ZSwiSXNJdGFsaWMiOmZhbHNlLCJJc1VuZGVybGluZWQiOmZhbHNlLCJQYXJlbnRTdHlsZSI6eyIkcmVmIjoiNjYifX0sIkF1dG9TaXplIjowLCJGb3JlZ3JvdW5kIjp7IiRpZCI6IjM0MSIsIkNvbG9yIjp7IiRpZCI6IjM0MiIsIkEiOjI1NSwiUiI6MjQ3LCJHIjoyNDcsIkIiOjI0N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0MyIsIkxpbmVDb2xvciI6bnVsbCwiTGluZVdlaWdodCI6MC4wLCJMaW5lVHlwZSI6MCwiUGFyZW50U3R5bGUiOm51bGx9LCJQYXJlbnRTdHlsZSI6eyIkcmVmIjoiNjUifX0sIkRhdGVTdHlsZSI6eyIkaWQiOiIzNDQiLCJGb250U2V0dGluZ3MiOnsiJGlkIjoiMzQ1IiwiRm9udFNpemUiOjEwLCJGb250TmFtZSI6IkNhbGlicmkiLCJJc0JvbGQiOmZhbHNlLCJJc0l0YWxpYyI6ZmFsc2UsIklzVW5kZXJsaW5lZCI6ZmFsc2UsIlBhcmVudFN0eWxlIjp7IiRyZWYiOiI3MyJ9fSwiQXV0b1NpemUiOjAsIkZvcmVncm91bmQiOnsiJGlkIjoiMzQ2IiwiQ29sb3IiOnsiJGlkIjoiMzQ3IiwiQSI6MjU1LCJSIjoyNDcsIkciOjI0NywiQiI6MjQ3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Q4IiwiTGluZUNvbG9yIjpudWxsLCJMaW5lV2VpZ2h0IjowLjAsIkxpbmVUeXBlIjowLCJQYXJlbnRTdHlsZSI6bnVsbH0sIlBhcmVudFN0eWxlIjp7IiRyZWYiOiI3MiJ9fSwiRGF0ZUZvcm1hdCI6eyIkcmVmIjoiNzkifSwiSXNWaXNpYmxlIjp0cnVlLCJQYXJlbnRTdHlsZSI6eyIkcmVmIjoiNTMifX0sIlBvc2l0aW9uIjp7IlJhdGlvIjowLjIyNzU5MjU3NDIyNTUzMTcsIklzQ3VzdG9tIjp0cnVlfSwiRGF0ZUZvcm1hdCI6eyIkcmVmIjoiNzkifSwiSWQiOiI0NGY5OTRlNS01YTgwLTRlOTUtOTJjYy1jZGNlMDc1MTEzZTkiLCJJbXBvcnRJZCI6IjEiLCJUaXRsZSI6IiBUZXNsYSBnb2VzIElQTyBhdCAkMTcgcGVyIHNoYXJlIiwiTm90ZSI6bnVsbCwiSHlwZXJsaW5rIjpudWxsLCJJc0NoYW5nZWQiOmZhbHNlLCJJc05ldyI6ZmFsc2V9LHsiJGlkIjoiMzQ5IiwiRGF0ZSI6IjIwMTAtMTAtMjdUMjM6NTk6MDBaIiwiU3R5bGUiOnsiJGlkIjoiMzUwIiwiU2hhcGUiOjEwLCJDb25uZWN0b3JNYXJnaW4iOnsiJHJlZiI6IjU0In0sIkNvbm5lY3RvclN0eWxlIjp7IiRpZCI6IjM1MSIsIkxpbmVDb2xvciI6eyIkaWQiOiIzNTIiLCIkdHlwZSI6Ik5MUkUuQ29tbW9uLkRvbS5Tb2xpZENvbG9yQnJ1c2gsIE5MUkUuQ29tbW9uIiwiQ29sb3IiOnsiJGlkIjoiMzUzIiwiQSI6MjU1LCJSIjoyNTUsIkciOjI1NSwiQiI6MjU1fX0sIkxpbmVXZWlnaHQiOjEuMCwiTGluZVR5cGUiOjAsIlBhcmVudFN0eWxlIjp7IiRyZWYiOiI1NSJ9fSwiSXNCZWxvd1RpbWViYW5kIjpmYWxzZSwiSGlkZURhdGUiOmZhbHNlLCJTaGFwZVNpemUiOjAsIlNwYWNpbmciOjIuMCwiUGFkZGluZyI6eyIkcmVmIjoiNTgifSwiU2hhcGVTdHlsZSI6eyIkaWQiOiIzNTQiLCJNYXJnaW4iOnsiJHJlZiI6IjYwIn0sIlBhZGRpbmciOnsiJHJlZiI6IjYxIn0sIkJhY2tncm91bmQiOnsiJHJlZiI6IjIwNyJ9LCJJc1Zpc2libGUiOnRydWUsIldpZHRoIjoxMi4wLCJIZWlnaHQiOjE0LjAsIkJvcmRlclN0eWxlIjp7IiRpZCI6IjM1NSIsIkxpbmVDb2xvciI6eyIkcmVmIjoiNjMifSwiTGluZVdlaWdodCI6MC4wLCJMaW5lVHlwZSI6MCwiUGFyZW50U3R5bGUiOnsiJHJlZiI6IjYyIn19LCJQYXJlbnRTdHlsZSI6eyIkcmVmIjoiNTkifX0sIlRpdGxlU3R5bGUiOnsiJGlkIjoiMzU2IiwiRm9udFNldHRpbmdzIjp7IiRpZCI6IjM1NyIsIkZvbnRTaXplIjoxMSwiRm9udE5hbWUiOiJDYWxpYnJpIiwiSXNCb2xkIjp0cnVlLCJJc0l0YWxpYyI6ZmFsc2UsIklzVW5kZXJsaW5lZCI6ZmFsc2UsIlBhcmVudFN0eWxlIjp7IiRyZWYiOiI2NiJ9fSwiQXV0b1NpemUiOjAsIkZvcmVncm91bmQiOnsiJGlkIjoiMzU4IiwiQ29sb3IiOnsiJGlkIjoiMzU5IiwiQSI6MjU1LCJSIjoyNDcsIkciOjI0NywiQiI6MjQ3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YwIiwiTGluZUNvbG9yIjpudWxsLCJMaW5lV2VpZ2h0IjowLjAsIkxpbmVUeXBlIjowLCJQYXJlbnRTdHlsZSI6bnVsbH0sIlBhcmVudFN0eWxlIjp7IiRyZWYiOiI2NSJ9fSwiRGF0ZVN0eWxlIjp7IiRpZCI6IjM2MSIsIkZvbnRTZXR0aW5ncyI6eyIkaWQiOiIzNjIiLCJGb250U2l6ZSI6MTAsIkZvbnROYW1lIjoiQ2FsaWJyaSIsIklzQm9sZCI6ZmFsc2UsIklzSXRhbGljIjpmYWxzZSwiSXNVbmRlcmxpbmVkIjpmYWxzZSwiUGFyZW50U3R5bGUiOnsiJHJlZiI6IjczIn19LCJBdXRvU2l6ZSI6MCwiRm9yZWdyb3VuZCI6eyIkaWQiOiIzNjMiLCJDb2xvciI6eyIkaWQiOiIzNjQiLCJBIjoyNTUsIlIiOjI0NywiRyI6MjQ3LCJCIjoyNDd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NjUiLCJMaW5lQ29sb3IiOm51bGwsIkxpbmVXZWlnaHQiOjAuMCwiTGluZVR5cGUiOjAsIlBhcmVudFN0eWxlIjpudWxsfSwiUGFyZW50U3R5bGUiOnsiJHJlZiI6IjcyIn19LCJEYXRlRm9ybWF0Ijp7IiRyZWYiOiI3OSJ9LCJJc1Zpc2libGUiOnRydWUsIlBhcmVudFN0eWxlIjp7IiRyZWYiOiI1MyJ9fSwiUG9zaXRpb24iOnsiUmF0aW8iOjAuMTU5NzUzMTM1Mzk4NTgyMTksIklzQ3VzdG9tIjp0cnVlfSwiRGF0ZUZvcm1hdCI6eyIkcmVmIjoiNzkifSwiSWQiOiI2OTg1MzI4ZS02NzNjLTQxMTAtODhiZC1lNzk1OGQ1YzNhMjMiLCJJbXBvcnRJZCI6IjEiLCJUaXRsZSI6IlRlc2xhIEZhY3Rvcnkgb3BlbnMgaW4gRnJlbW9udCwgQ0EgIiwiTm90ZSI6bnVsbCwiSHlwZXJsaW5rIjpudWxsLCJJc0NoYW5nZWQiOmZhbHNlLCJJc05ldyI6ZmFsc2V9LHsiJGlkIjoiMzY2IiwiRGF0ZSI6IjIwMTItMDItMDlUMjM6NTk6MDBaIiwiU3R5bGUiOnsiJGlkIjoiMzY3IiwiU2hhcGUiOjExLCJDb25uZWN0b3JNYXJnaW4iOnsiJHJlZiI6IjU0In0sIkNvbm5lY3RvclN0eWxlIjp7IiRpZCI6IjM2OCIsIkxpbmVDb2xvciI6eyIkaWQiOiIzNjkiLCIkdHlwZSI6Ik5MUkUuQ29tbW9uLkRvbS5Tb2xpZENvbG9yQnJ1c2gsIE5MUkUuQ29tbW9uIiwiQ29sb3IiOnsiJGlkIjoiMzcwIiwiQSI6MjU1LCJSIjoxMTIsIkciOjExMiwiQiI6MTExfX0sIkxpbmVXZWlnaHQiOjEuMCwiTGluZVR5cGUiOjAsIlBhcmVudFN0eWxlIjp7IiRyZWYiOiI1NSJ9fSwiSXNCZWxvd1RpbWViYW5kIjp0cnVlLCJIaWRlRGF0ZSI6ZmFsc2UsIlNoYXBlU2l6ZSI6MCwiU3BhY2luZyI6Mi4wLCJQYWRkaW5nIjp7IiRyZWYiOiI1OCJ9LCJTaGFwZVN0eWxlIjp7IiRpZCI6IjM3MSIsIk1hcmdpbiI6eyIkcmVmIjoiNjAifSwiUGFkZGluZyI6eyIkcmVmIjoiNjEifSwiQmFja2dyb3VuZCI6eyIkaWQiOiIzNzIiLCJDb2xvciI6eyIkaWQiOiIzNzMiLCJBIjoyNTUsIlIiOjExMiwiRyI6MTEyLCJCIjoxMTF9fSwiSXNWaXNpYmxlIjp0cnVlLCJXaWR0aCI6MTIuMCwiSGVpZ2h0IjoxNC4wLCJCb3JkZXJTdHlsZSI6eyIkaWQiOiIzNzQiLCJMaW5lQ29sb3IiOnsiJHJlZiI6IjYzIn0sIkxpbmVXZWlnaHQiOjAuMCwiTGluZVR5cGUiOjAsIlBhcmVudFN0eWxlIjp7IiRyZWYiOiI2MiJ9fSwiUGFyZW50U3R5bGUiOnsiJHJlZiI6IjU5In19LCJUaXRsZVN0eWxlIjp7IiRpZCI6IjM3NSIsIkZvbnRTZXR0aW5ncyI6eyIkaWQiOiIzNzYiLCJGb250U2l6ZSI6MTEsIkZvbnROYW1lIjoiQ2FsaWJyaSIsIklzQm9sZCI6dHJ1ZSwiSXNJdGFsaWMiOmZhbHNlLCJJc1VuZGVybGluZWQiOmZhbHNlLCJQYXJlbnRTdHlsZSI6eyIkcmVmIjoiNjYifX0sIkF1dG9TaXplIjowLCJGb3JlZ3JvdW5kIjp7IiRpZCI6IjM3NyIsIkNvbG9yIjp7IiRpZCI6IjM3OCIsIkEiOjI1NSwiUiI6MTg2LCJHIjoxODYsIkIiOjE4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3OSIsIkxpbmVDb2xvciI6bnVsbCwiTGluZVdlaWdodCI6MC4wLCJMaW5lVHlwZSI6MCwiUGFyZW50U3R5bGUiOm51bGx9LCJQYXJlbnRTdHlsZSI6eyIkcmVmIjoiNjUifX0sIkRhdGVTdHlsZSI6eyIkaWQiOiIzODAiLCJGb250U2V0dGluZ3MiOnsiJGlkIjoiMzgxIiwiRm9udFNpemUiOjEwLCJGb250TmFtZSI6IkNhbGlicmkiLCJJc0JvbGQiOmZhbHNlLCJJc0l0YWxpYyI6ZmFsc2UsIklzVW5kZXJsaW5lZCI6ZmFsc2UsIlBhcmVudFN0eWxlIjp7IiRyZWYiOiI3MyJ9fSwiQXV0b1NpemUiOjAsIkZvcmVncm91bmQiOnsiJGlkIjoiMzgyIiwiQ29sb3IiOnsiJGlkIjoiMzgzIiwiQSI6MjU1LCJSIjoxODYsIkciOjE4NiwiQiI6MTg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g0IiwiTGluZUNvbG9yIjpudWxsLCJMaW5lV2VpZ2h0IjowLjAsIkxpbmVUeXBlIjowLCJQYXJlbnRTdHlsZSI6bnVsbH0sIlBhcmVudFN0eWxlIjp7IiRyZWYiOiI3MiJ9fSwiRGF0ZUZvcm1hdCI6eyIkcmVmIjoiNzkifSwiSXNWaXNpYmxlIjp0cnVlLCJQYXJlbnRTdHlsZSI6eyIkcmVmIjoiNTMifX0sIlBvc2l0aW9uIjp7IlJhdGlvIjowLjA5MTkxMzY4MjQ0MzEyNDI3LCJJc0N1c3RvbSI6dHJ1ZX0sIkRhdGVGb3JtYXQiOnsiJHJlZiI6Ijc5In0sIklkIjoiYTBlZjA1NzctYTc1NC00MWRkLTkxMmUtOTY4Y2NkY2E3YmNhIiwiSW1wb3J0SWQiOiIxIiwiVGl0bGUiOiJNb2RlbCBYIGlzIHVudmVpbGVkIiwiTm90ZSI6bnVsbCwiSHlwZXJsaW5rIjpudWxsLCJJc0NoYW5nZWQiOmZhbHNlLCJJc05ldyI6ZmFsc2V9LHsiJGlkIjoiMzg1IiwiRGF0ZSI6IjIwMTItMDYtMjJUMjM6NTk6MDBaIiwiU3R5bGUiOnsiJGlkIjoiMzg2IiwiU2hhcGUiOjEwLCJDb25uZWN0b3JNYXJnaW4iOnsiJHJlZiI6IjU0In0sIkNvbm5lY3RvclN0eWxlIjp7IiRpZCI6IjM4NyIsIkxpbmVDb2xvciI6eyIkaWQiOiIzODgiLCIkdHlwZSI6Ik5MUkUuQ29tbW9uLkRvbS5Tb2xpZENvbG9yQnJ1c2gsIE5MUkUuQ29tbW9uIiwiQ29sb3IiOnsiJGlkIjoiMzg5IiwiQSI6MTI3LCJSIjoxMTIsIkciOjExMiwiQiI6MTExfX0sIkxpbmVXZWlnaHQiOjEuMCwiTGluZVR5cGUiOjAsIlBhcmVudFN0eWxlIjp7IiRyZWYiOiI1NSJ9fSwiSXNCZWxvd1RpbWViYW5kIjpmYWxzZSwiSGlkZURhdGUiOmZhbHNlLCJTaGFwZVNpemUiOjAsIlNwYWNpbmciOjIuMCwiUGFkZGluZyI6eyIkcmVmIjoiNTgifSwiU2hhcGVTdHlsZSI6eyIkaWQiOiIzOTAiLCJNYXJnaW4iOnsiJHJlZiI6IjYwIn0sIlBhZGRpbmciOnsiJHJlZiI6IjYxIn0sIkJhY2tncm91bmQiOnsiJGlkIjoiMzkxIiwiQ29sb3IiOnsiJGlkIjoiMzkyIiwiQSI6MjU1LCJSIjoxMTIsIkciOjExMiwiQiI6MTExfX0sIklzVmlzaWJsZSI6dHJ1ZSwiV2lkdGgiOjEyLjAsIkhlaWdodCI6MTQuMCwiQm9yZGVyU3R5bGUiOnsiJGlkIjoiMzkzIiwiTGluZUNvbG9yIjp7IiRyZWYiOiI2MyJ9LCJMaW5lV2VpZ2h0IjowLjAsIkxpbmVUeXBlIjowLCJQYXJlbnRTdHlsZSI6eyIkcmVmIjoiNjIifX0sIlBhcmVudFN0eWxlIjp7IiRyZWYiOiI1OSJ9fSwiVGl0bGVTdHlsZSI6eyIkaWQiOiIzOTQiLCJGb250U2V0dGluZ3MiOnsiJGlkIjoiMzk1IiwiRm9udFNpemUiOjExLCJGb250TmFtZSI6IkNhbGlicmkiLCJJc0JvbGQiOnRydWUsIklzSXRhbGljIjpmYWxzZSwiSXNVbmRlcmxpbmVkIjpmYWxzZSwiUGFyZW50U3R5bGUiOnsiJHJlZiI6IjY2In19LCJBdXRvU2l6ZSI6MCwiRm9yZWdyb3VuZCI6eyIkaWQiOiIzOTYiLCJDb2xvciI6eyIkaWQiOiIzOTciLCJBIjoyNTUsIlIiOjE4NiwiRyI6MTg2LCJCIjoxODZ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OTgiLCJMaW5lQ29sb3IiOm51bGwsIkxpbmVXZWlnaHQiOjAuMCwiTGluZVR5cGUiOjAsIlBhcmVudFN0eWxlIjpudWxsfSwiUGFyZW50U3R5bGUiOnsiJHJlZiI6IjY1In19LCJEYXRlU3R5bGUiOnsiJGlkIjoiMzk5IiwiRm9udFNldHRpbmdzIjp7IiRpZCI6IjQwMCIsIkZvbnRTaXplIjoxMCwiRm9udE5hbWUiOiJDYWxpYnJpIiwiSXNCb2xkIjpmYWxzZSwiSXNJdGFsaWMiOmZhbHNlLCJJc1VuZGVybGluZWQiOmZhbHNlLCJQYXJlbnRTdHlsZSI6eyIkcmVmIjoiNzMifX0sIkF1dG9TaXplIjowLCJGb3JlZ3JvdW5kIjp7IiRpZCI6IjQwMSIsIkNvbG9yIjp7IiRpZCI6IjQwMiIsIkEiOjI1NSwiUiI6MTg2LCJHIjoxODYsIkIiOjE4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wMyIsIkxpbmVDb2xvciI6bnVsbCwiTGluZVdlaWdodCI6MC4wLCJMaW5lVHlwZSI6MCwiUGFyZW50U3R5bGUiOm51bGx9LCJQYXJlbnRTdHlsZSI6eyIkcmVmIjoiNzIifX0sIkRhdGVGb3JtYXQiOnsiJHJlZiI6Ijc5In0sIklzVmlzaWJsZSI6dHJ1ZSwiUGFyZW50U3R5bGUiOnsiJHJlZiI6IjUzIn19LCJQb3NpdGlvbiI6eyJSYXRpbyI6MC4wOTE5MTM1MTk5NjUyNzc3NzMsIklzQ3VzdG9tIjp0cnVlfSwiRGF0ZUZvcm1hdCI6eyIkcmVmIjoiNzkifSwiSWQiOiI3YjlmYjY0Ny1jNWExLTRjYjgtYWIzYi0zZTliM2EwMmRmODgiLCJJbXBvcnRJZCI6IjEiLCJUaXRsZSI6Ik1vZGVsIFMgaXMgb2ZmaWNpYWxseSByZWxlYXNlZCIsIk5vdGUiOm51bGwsIkh5cGVybGluayI6bnVsbCwiSXNDaGFuZ2VkIjpmYWxzZSwiSXNOZXciOmZhbHNlfSx7IiRpZCI6IjQwNCIsIkRhdGUiOiIyMDEzLTA2LTExVDIzOjU5OjAwWiIsIlN0eWxlIjp7IiRpZCI6IjQwNSIsIlNoYXBlIjoxMSwiQ29ubmVjdG9yTWFyZ2luIjp7IiRyZWYiOiI1NCJ9LCJDb25uZWN0b3JTdHlsZSI6eyIkaWQiOiI0MDYiLCJMaW5lQ29sb3IiOnsiJGlkIjoiNDA3IiwiJHR5cGUiOiJOTFJFLkNvbW1vbi5Eb20uU29saWRDb2xvckJydXNoLCBOTFJFLkNvbW1vbiIsIkNvbG9yIjp7IiRpZCI6IjQwOCIsIkEiOjI1NSwiUiI6MTEyLCJHIjoxMTIsIkIiOjExMX19LCJMaW5lV2VpZ2h0IjoxLjAsIkxpbmVUeXBlIjowLCJQYXJlbnRTdHlsZSI6eyIkcmVmIjoiNTUifX0sIklzQmVsb3dUaW1lYmFuZCI6dHJ1ZSwiSGlkZURhdGUiOmZhbHNlLCJTaGFwZVNpemUiOjAsIlNwYWNpbmciOjIuMCwiUGFkZGluZyI6eyIkcmVmIjoiNTgifSwiU2hhcGVTdHlsZSI6eyIkaWQiOiI0MDkiLCJNYXJnaW4iOnsiJHJlZiI6IjYwIn0sIlBhZGRpbmciOnsiJHJlZiI6IjYxIn0sIkJhY2tncm91bmQiOnsiJGlkIjoiNDEwIiwiQ29sb3IiOnsiJGlkIjoiNDExIiwiQSI6MjU1LCJSIjoxMTIsIkciOjExMiwiQiI6MTExfX0sIklzVmlzaWJsZSI6dHJ1ZSwiV2lkdGgiOjEyLjAsIkhlaWdodCI6MTQuMCwiQm9yZGVyU3R5bGUiOnsiJGlkIjoiNDEyIiwiTGluZUNvbG9yIjp7IiRyZWYiOiI2MyJ9LCJMaW5lV2VpZ2h0IjowLjAsIkxpbmVUeXBlIjowLCJQYXJlbnRTdHlsZSI6eyIkcmVmIjoiNjIifX0sIlBhcmVudFN0eWxlIjp7IiRyZWYiOiI1OSJ9fSwiVGl0bGVTdHlsZSI6eyIkaWQiOiI0MTMiLCJGb250U2V0dGluZ3MiOnsiJGlkIjoiNDE0IiwiRm9udFNpemUiOjExLCJGb250TmFtZSI6IkNhbGlicmkiLCJJc0JvbGQiOnRydWUsIklzSXRhbGljIjpmYWxzZSwiSXNVbmRlcmxpbmVkIjpmYWxzZSwiUGFyZW50U3R5bGUiOnsiJHJlZiI6IjY2In19LCJBdXRvU2l6ZSI6MCwiRm9yZWdyb3VuZCI6eyIkaWQiOiI0MTUiLCJDb2xvciI6eyIkaWQiOiI0MTYiLCJBIjoyNTUsIlIiOjE4NiwiRyI6MTg2LCJCIjoxODZ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MTciLCJMaW5lQ29sb3IiOm51bGwsIkxpbmVXZWlnaHQiOjAuMCwiTGluZVR5cGUiOjAsIlBhcmVudFN0eWxlIjpudWxsfSwiUGFyZW50U3R5bGUiOnsiJHJlZiI6IjY1In19LCJEYXRlU3R5bGUiOnsiJGlkIjoiNDE4IiwiRm9udFNldHRpbmdzIjp7IiRpZCI6IjQxOSIsIkZvbnRTaXplIjoxMCwiRm9udE5hbWUiOiJDYWxpYnJpIiwiSXNCb2xkIjpmYWxzZSwiSXNJdGFsaWMiOmZhbHNlLCJJc1VuZGVybGluZWQiOmZhbHNlLCJQYXJlbnRTdHlsZSI6eyIkcmVmIjoiNzMifX0sIkF1dG9TaXplIjowLCJGb3JlZ3JvdW5kIjp7IiRpZCI6IjQyMCIsIkNvbG9yIjp7IiRpZCI6IjQyMSIsIkEiOjI1NSwiUiI6MTg2LCJHIjoxODYsIkIiOjE4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yMiIsIkxpbmVDb2xvciI6bnVsbCwiTGluZVdlaWdodCI6MC4wLCJMaW5lVHlwZSI6MCwiUGFyZW50U3R5bGUiOm51bGx9LCJQYXJlbnRTdHlsZSI6eyIkcmVmIjoiNzIifX0sIkRhdGVGb3JtYXQiOnsiJHJlZiI6Ijc5In0sIklzVmlzaWJsZSI6dHJ1ZSwiUGFyZW50U3R5bGUiOnsiJHJlZiI6IjUzIn19LCJQb3NpdGlvbiI6eyJSYXRpbyI6MC4xNTk3NTMxMjgzMzQzMjc5OCwiSXNDdXN0b20iOnRydWV9LCJEYXRlRm9ybWF0Ijp7IiRyZWYiOiI3OSJ9LCJJZCI6IjMwYWE4ZjJmLTEzNTUtNGRmNS1hMTVkLWIzMWVmZTliZTQ1NyIsIkltcG9ydElkIjoiMSIsIlRpdGxlIjoiVGVzbGEgYW5ub3VuY2VzIGJhdHRlcnkgc3dhcCBzdGF0aW9uICIsIk5vdGUiOm51bGwsIkh5cGVybGluayI6bnVsbCwiSXNDaGFuZ2VkIjpmYWxzZSwiSXNOZXciOmZhbHNlfSx7IiRpZCI6IjQyMyIsIkRhdGUiOiIyMDE0LTAzLTAxVDIzOjU5OjAwWiIsIlN0eWxlIjp7IiRpZCI6IjQyNCIsIlNoYXBlIjoxMCwiQ29ubmVjdG9yTWFyZ2luIjp7IiRyZWYiOiI1NCJ9LCJDb25uZWN0b3JTdHlsZSI6eyIkaWQiOiI0MjUiLCJMaW5lQ29sb3IiOnsiJGlkIjoiNDI2IiwiJHR5cGUiOiJOTFJFLkNvbW1vbi5Eb20uU29saWRDb2xvckJydXNoLCBOTFJFLkNvbW1vbiIsIkNvbG9yIjp7IiRpZCI6IjQyNyIsIkEiOjI1NSwiUiI6MjU1LCJHIjoyNTUsIkIiOjI1NX19LCJMaW5lV2VpZ2h0IjoxLjAsIkxpbmVUeXBlIjowLCJQYXJlbnRTdHlsZSI6eyIkcmVmIjoiNTUifX0sIklzQmVsb3dUaW1lYmFuZCI6ZmFsc2UsIkhpZGVEYXRlIjpmYWxzZSwiU2hhcGVTaXplIjowLCJTcGFjaW5nIjoyLjAsIlBhZGRpbmciOnsiJHJlZiI6IjU4In0sIlNoYXBlU3R5bGUiOnsiJGlkIjoiNDI4IiwiTWFyZ2luIjp7IiRyZWYiOiI2MCJ9LCJQYWRkaW5nIjp7IiRyZWYiOiI2MSJ9LCJCYWNrZ3JvdW5kIjp7IiRyZWYiOiIyMDcifSwiSXNWaXNpYmxlIjp0cnVlLCJXaWR0aCI6MTIuMCwiSGVpZ2h0IjoxNC4wLCJCb3JkZXJTdHlsZSI6eyIkaWQiOiI0MjkiLCJMaW5lQ29sb3IiOnsiJHJlZiI6IjYzIn0sIkxpbmVXZWlnaHQiOjAuMCwiTGluZVR5cGUiOjAsIlBhcmVudFN0eWxlIjp7IiRyZWYiOiI2MiJ9fSwiUGFyZW50U3R5bGUiOnsiJHJlZiI6IjU5In19LCJUaXRsZVN0eWxlIjp7IiRpZCI6IjQzMCIsIkZvbnRTZXR0aW5ncyI6eyIkaWQiOiI0MzEiLCJGb250U2l6ZSI6MTEsIkZvbnROYW1lIjoiQ2FsaWJyaSIsIklzQm9sZCI6dHJ1ZSwiSXNJdGFsaWMiOmZhbHNlLCJJc1VuZGVybGluZWQiOmZhbHNlLCJQYXJlbnRTdHlsZSI6eyIkcmVmIjoiNjYifX0sIkF1dG9TaXplIjowLCJGb3JlZ3JvdW5kIjp7IiRpZCI6IjQzMiIsIkNvbG9yIjp7IiRpZCI6IjQzMyIsIkEiOjI1NSwiUiI6MjQ3LCJHIjoyNDcsIkIiOjI0N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zNCIsIkxpbmVDb2xvciI6bnVsbCwiTGluZVdlaWdodCI6MC4wLCJMaW5lVHlwZSI6MCwiUGFyZW50U3R5bGUiOm51bGx9LCJQYXJlbnRTdHlsZSI6eyIkcmVmIjoiNjUifX0sIkRhdGVTdHlsZSI6eyIkaWQiOiI0MzUiLCJGb250U2V0dGluZ3MiOnsiJGlkIjoiNDM2IiwiRm9udFNpemUiOjEwLCJGb250TmFtZSI6IkNhbGlicmkiLCJJc0JvbGQiOmZhbHNlLCJJc0l0YWxpYyI6ZmFsc2UsIklzVW5kZXJsaW5lZCI6ZmFsc2UsIlBhcmVudFN0eWxlIjp7IiRyZWYiOiI3MyJ9fSwiQXV0b1NpemUiOjAsIkZvcmVncm91bmQiOnsiJGlkIjoiNDM3IiwiQ29sb3IiOnsiJGlkIjoiNDM4IiwiQSI6MjU1LCJSIjoyNDcsIkciOjI0NywiQiI6MjQ3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M5IiwiTGluZUNvbG9yIjpudWxsLCJMaW5lV2VpZ2h0IjowLjAsIkxpbmVUeXBlIjowLCJQYXJlbnRTdHlsZSI6bnVsbH0sIlBhcmVudFN0eWxlIjp7IiRyZWYiOiI3MiJ9fSwiRGF0ZUZvcm1hdCI6eyIkcmVmIjoiNzkifSwiSXNWaXNpYmxlIjp0cnVlLCJQYXJlbnRTdHlsZSI6eyIkcmVmIjoiNTMifX0sIlBvc2l0aW9uIjp7IlJhdGlvIjowLjM2MzI3MTY1Njc0MjgwMjM3LCJJc0N1c3RvbSI6dHJ1ZX0sIkRhdGVGb3JtYXQiOnsiJHJlZiI6Ijc5In0sIklkIjoiZGZkNTBmZTEtNDcwNy00ZDFjLWEzMzgtZmE4ODQ5YjVjMzA2IiwiSW1wb3J0SWQiOiIxIiwiVGl0bGUiOiJOZXcgSmVyc2V5IGJhbnMgc2FsZXMgb2YgVGVzbGEgY2FycyAiLCJOb3RlIjpudWxsLCJIeXBlcmxpbmsiOm51bGwsIklzQ2hhbmdlZCI6ZmFsc2UsIklzTmV3IjpmYWxzZX0seyIkaWQiOiI0NDAiLCJEYXRlIjoiMjAxNC0wNi0wMVQyMzo1OTowMFoiLCJTdHlsZSI6eyIkaWQiOiI0NDEiLCJTaGFwZSI6MTEsIkNvbm5lY3Rvck1hcmdpbiI6eyIkcmVmIjoiNTQifSwiQ29ubmVjdG9yU3R5bGUiOnsiJGlkIjoiNDQyIiwiTGluZUNvbG9yIjp7IiRpZCI6IjQ0MyIsIiR0eXBlIjoiTkxSRS5Db21tb24uRG9tLlNvbGlkQ29sb3JCcnVzaCwgTkxSRS5Db21tb24iLCJDb2xvciI6eyIkaWQiOiI0NDQiLCJBIjoyNTUsIlIiOjI1NSwiRyI6MjU1LCJCIjoyNTV9fSwiTGluZVdlaWdodCI6MS4wLCJMaW5lVHlwZSI6MCwiUGFyZW50U3R5bGUiOnsiJHJlZiI6IjU1In19LCJJc0JlbG93VGltZWJhbmQiOnRydWUsIkhpZGVEYXRlIjpmYWxzZSwiU2hhcGVTaXplIjowLCJTcGFjaW5nIjoyLjAsIlBhZGRpbmciOnsiJHJlZiI6IjU4In0sIlNoYXBlU3R5bGUiOnsiJGlkIjoiNDQ1IiwiTWFyZ2luIjp7IiRyZWYiOiI2MCJ9LCJQYWRkaW5nIjp7IiRyZWYiOiI2MSJ9LCJCYWNrZ3JvdW5kIjp7IiRpZCI6IjQ0NiIsIkNvbG9yIjp7IiRpZCI6IjQ0NyIsIkEiOjI1NSwiUiI6MjQ3LCJHIjoyNDcsIkIiOjI0N319LCJJc1Zpc2libGUiOnRydWUsIldpZHRoIjoxMi4wLCJIZWlnaHQiOjE0LjAsIkJvcmRlclN0eWxlIjp7IiRpZCI6IjQ0OCIsIkxpbmVDb2xvciI6eyIkcmVmIjoiNjMifSwiTGluZVdlaWdodCI6MC4wLCJMaW5lVHlwZSI6MCwiUGFyZW50U3R5bGUiOnsiJHJlZiI6IjYyIn19LCJQYXJlbnRTdHlsZSI6eyIkcmVmIjoiNTkifX0sIlRpdGxlU3R5bGUiOnsiJGlkIjoiNDQ5IiwiRm9udFNldHRpbmdzIjp7IiRpZCI6IjQ1MCIsIkZvbnRTaXplIjoxMSwiRm9udE5hbWUiOiJDYWxpYnJpIiwiSXNCb2xkIjp0cnVlLCJJc0l0YWxpYyI6ZmFsc2UsIklzVW5kZXJsaW5lZCI6ZmFsc2UsIlBhcmVudFN0eWxlIjp7IiRyZWYiOiI2NiJ9fSwiQXV0b1NpemUiOjAsIkZvcmVncm91bmQiOnsiJGlkIjoiNDUxIiwiQ29sb3IiOnsiJGlkIjoiNDUyIiwiQSI6MjU1LCJSIjoyNDcsIkciOjI0NywiQiI6MjQ3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UzIiwiTGluZUNvbG9yIjpudWxsLCJMaW5lV2VpZ2h0IjowLjAsIkxpbmVUeXBlIjowLCJQYXJlbnRTdHlsZSI6bnVsbH0sIlBhcmVudFN0eWxlIjp7IiRyZWYiOiI2NSJ9fSwiRGF0ZVN0eWxlIjp7IiRpZCI6IjQ1NCIsIkZvbnRTZXR0aW5ncyI6eyIkaWQiOiI0NTUiLCJGb250U2l6ZSI6MTAsIkZvbnROYW1lIjoiQ2FsaWJyaSIsIklzQm9sZCI6ZmFsc2UsIklzSXRhbGljIjpmYWxzZSwiSXNVbmRlcmxpbmVkIjpmYWxzZSwiUGFyZW50U3R5bGUiOnsiJHJlZiI6IjczIn19LCJBdXRvU2l6ZSI6MCwiRm9yZWdyb3VuZCI6eyIkaWQiOiI0NTYiLCJDb2xvciI6eyIkaWQiOiI0NTciLCJBIjoyNTUsIlIiOjI0NywiRyI6MjQ3LCJCIjoyNDd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NTgiLCJMaW5lQ29sb3IiOm51bGwsIkxpbmVXZWlnaHQiOjAuMCwiTGluZVR5cGUiOjAsIlBhcmVudFN0eWxlIjpudWxsfSwiUGFyZW50U3R5bGUiOnsiJHJlZiI6IjcyIn19LCJEYXRlRm9ybWF0Ijp7IiRyZWYiOiI3OSJ9LCJJc1Zpc2libGUiOnRydWUsIlBhcmVudFN0eWxlIjp7IiRyZWYiOiI1MyJ9fSwiUG9zaXRpb24iOnsiUmF0aW8iOjAuMDkxOTEzNjgyNDQzMTI0MjcsIklzQ3VzdG9tIjp0cnVlfSwiRGF0ZUZvcm1hdCI6eyIkcmVmIjoiNzkifSwiSWQiOiI2OGNhOGM3NS02MTdjLTQyMTYtOTM2Mi04YWE0MzEwZmQ0YjgiLCJJbXBvcnRJZCI6IjEiLCJUaXRsZSI6IlRlc2xhIG9wZW4tc291cmNlcyBpdHMgcGF0ZW50cyIsIk5vdGUiOm51bGwsIkh5cGVybGluayI6bnVsbCwiSXNDaGFuZ2VkIjpmYWxzZSwiSXNOZXciOmZhbHNlfSx7IiRpZCI6IjQ1OSIsIkRhdGUiOiIyMDE1LTAzLTE4VDIzOjU5OjAwWiIsIlN0eWxlIjp7IiRpZCI6IjQ2MCIsIlNoYXBlIjoxMCwiQ29ubmVjdG9yTWFyZ2luIjp7IiRyZWYiOiI1NCJ9LCJDb25uZWN0b3JTdHlsZSI6eyIkaWQiOiI0NjEiLCJMaW5lQ29sb3IiOnsiJGlkIjoiNDYyIiwiJHR5cGUiOiJOTFJFLkNvbW1vbi5Eb20uU29saWRDb2xvckJydXNoLCBOTFJFLkNvbW1vbiIsIkNvbG9yIjp7IiRpZCI6IjQ2MyIsIkEiOjI1NSwiUiI6MjU1LCJHIjoyNTUsIkIiOjI1NX19LCJMaW5lV2VpZ2h0IjoxLjAsIkxpbmVUeXBlIjowLCJQYXJlbnRTdHlsZSI6eyIkcmVmIjoiNTUifX0sIklzQmVsb3dUaW1lYmFuZCI6ZmFsc2UsIkhpZGVEYXRlIjpmYWxzZSwiU2hhcGVTaXplIjowLCJTcGFjaW5nIjoyLjAsIlBhZGRpbmciOnsiJHJlZiI6IjU4In0sIlNoYXBlU3R5bGUiOnsiJGlkIjoiNDY0IiwiTWFyZ2luIjp7IiRyZWYiOiI2MCJ9LCJQYWRkaW5nIjp7IiRyZWYiOiI2MSJ9LCJCYWNrZ3JvdW5kIjp7IiRyZWYiOiIyMDcifSwiSXNWaXNpYmxlIjp0cnVlLCJXaWR0aCI6MTIuMCwiSGVpZ2h0IjoxNC4wLCJCb3JkZXJTdHlsZSI6eyIkaWQiOiI0NjUiLCJMaW5lQ29sb3IiOnsiJHJlZiI6IjYzIn0sIkxpbmVXZWlnaHQiOjAuMCwiTGluZVR5cGUiOjAsIlBhcmVudFN0eWxlIjp7IiRyZWYiOiI2MiJ9fSwiUGFyZW50U3R5bGUiOnsiJHJlZiI6IjU5In19LCJUaXRsZVN0eWxlIjp7IiRpZCI6IjQ2NiIsIkZvbnRTZXR0aW5ncyI6eyIkaWQiOiI0NjciLCJGb250U2l6ZSI6MTEsIkZvbnROYW1lIjoiQ2FsaWJyaSIsIklzQm9sZCI6dHJ1ZSwiSXNJdGFsaWMiOmZhbHNlLCJJc1VuZGVybGluZWQiOmZhbHNlLCJQYXJlbnRTdHlsZSI6eyIkcmVmIjoiNjYifX0sIkF1dG9TaXplIjowLCJGb3JlZ3JvdW5kIjp7IiRpZCI6IjQ2OCIsIkNvbG9yIjp7IiRpZCI6IjQ2OSIsIkEiOjI1NSwiUiI6MjQ3LCJHIjoyNDcsIkIiOjI0N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3MCIsIkxpbmVDb2xvciI6bnVsbCwiTGluZVdlaWdodCI6MC4wLCJMaW5lVHlwZSI6MCwiUGFyZW50U3R5bGUiOm51bGx9LCJQYXJlbnRTdHlsZSI6eyIkcmVmIjoiNjUifX0sIkRhdGVTdHlsZSI6eyIkaWQiOiI0NzEiLCJGb250U2V0dGluZ3MiOnsiJGlkIjoiNDcyIiwiRm9udFNpemUiOjEwLCJGb250TmFtZSI6IkNhbGlicmkiLCJJc0JvbGQiOmZhbHNlLCJJc0l0YWxpYyI6ZmFsc2UsIklzVW5kZXJsaW5lZCI6ZmFsc2UsIlBhcmVudFN0eWxlIjp7IiRyZWYiOiI3MyJ9fSwiQXV0b1NpemUiOjAsIkZvcmVncm91bmQiOnsiJGlkIjoiNDczIiwiQ29sb3IiOnsiJGlkIjoiNDc0IiwiQSI6MjU1LCJSIjoyNDcsIkciOjI0NywiQiI6MjQ3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c1IiwiTGluZUNvbG9yIjpudWxsLCJMaW5lV2VpZ2h0IjowLjAsIkxpbmVUeXBlIjowLCJQYXJlbnRTdHlsZSI6bnVsbH0sIlBhcmVudFN0eWxlIjp7IiRyZWYiOiI3MiJ9fSwiRGF0ZUZvcm1hdCI6eyIkcmVmIjoiNzkifSwiSXNWaXNpYmxlIjp0cnVlLCJQYXJlbnRTdHlsZSI6eyIkcmVmIjoiNTMifX0sIlBvc2l0aW9uIjp7IlJhdGlvIjowLjI5NTQzMjA1NTQzODAwNjM4LCJJc0N1c3RvbSI6dHJ1ZX0sIkRhdGVGb3JtYXQiOnsiJHJlZiI6Ijc5In0sIklkIjoiZjcxYWE0N2UtMTg2Ni00ZWE2LTliNDgtZjllZjBkZDExN2IyIiwiSW1wb3J0SWQiOiIxIiwiVGl0bGUiOiJOZXcgSmVyc2V5J3MgYmFuIGlzIHJldmVyc2VkIiwiTm90ZSI6bnVsbCwiSHlwZXJsaW5rIjpudWxsLCJJc0NoYW5nZWQiOmZhbHNlLCJJc05ldyI6ZmFsc2V9LHsiJGlkIjoiNDc2IiwiRGF0ZSI6IjIwMTUtMDQtMDFUMjM6NTk6MDBaIiwiU3R5bGUiOnsiJGlkIjoiNDc3IiwiU2hhcGUiOjExLCJDb25uZWN0b3JNYXJnaW4iOnsiJHJlZiI6IjU0In0sIkNvbm5lY3RvclN0eWxlIjp7IiRpZCI6IjQ3OCIsIkxpbmVDb2xvciI6eyIkaWQiOiI0NzkiLCIkdHlwZSI6Ik5MUkUuQ29tbW9uLkRvbS5Tb2xpZENvbG9yQnJ1c2gsIE5MUkUuQ29tbW9uIiwiQ29sb3IiOnsiJGlkIjoiNDgwIiwiQSI6MjU1LCJSIjoxMTIsIkciOjExMiwiQiI6MTExfX0sIkxpbmVXZWlnaHQiOjEuMCwiTGluZVR5cGUiOjAsIlBhcmVudFN0eWxlIjp7IiRyZWYiOiI1NSJ9fSwiSXNCZWxvd1RpbWViYW5kIjp0cnVlLCJIaWRlRGF0ZSI6ZmFsc2UsIlNoYXBlU2l6ZSI6MCwiU3BhY2luZyI6Mi4wLCJQYWRkaW5nIjp7IiRyZWYiOiI1OCJ9LCJTaGFwZVN0eWxlIjp7IiRpZCI6IjQ4MSIsIk1hcmdpbiI6eyIkcmVmIjoiNjAifSwiUGFkZGluZyI6eyIkcmVmIjoiNjEifSwiQmFja2dyb3VuZCI6eyIkaWQiOiI0ODIiLCJDb2xvciI6eyIkaWQiOiI0ODMiLCJBIjoyNTUsIlIiOjExMiwiRyI6MTEyLCJCIjoxMTF9fSwiSXNWaXNpYmxlIjp0cnVlLCJXaWR0aCI6MTIuMCwiSGVpZ2h0IjoxNC4wLCJCb3JkZXJTdHlsZSI6eyIkaWQiOiI0ODQiLCJMaW5lQ29sb3IiOnsiJHJlZiI6IjYzIn0sIkxpbmVXZWlnaHQiOjAuMCwiTGluZVR5cGUiOjAsIlBhcmVudFN0eWxlIjp7IiRyZWYiOiI2MiJ9fSwiUGFyZW50U3R5bGUiOnsiJHJlZiI6IjU5In19LCJUaXRsZVN0eWxlIjp7IiRpZCI6IjQ4NSIsIkZvbnRTZXR0aW5ncyI6eyIkaWQiOiI0ODYiLCJGb250U2l6ZSI6MTEsIkZvbnROYW1lIjoiQ2FsaWJyaSIsIklzQm9sZCI6dHJ1ZSwiSXNJdGFsaWMiOmZhbHNlLCJJc1VuZGVybGluZWQiOmZhbHNlLCJQYXJlbnRTdHlsZSI6eyIkcmVmIjoiNjYifX0sIkF1dG9TaXplIjowLCJGb3JlZ3JvdW5kIjp7IiRpZCI6IjQ4NyIsIkNvbG9yIjp7IiRpZCI6IjQ4OCIsIkEiOjI1NSwiUiI6MTg2LCJHIjoxODYsIkIiOjE4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4OSIsIkxpbmVDb2xvciI6bnVsbCwiTGluZVdlaWdodCI6MC4wLCJMaW5lVHlwZSI6MCwiUGFyZW50U3R5bGUiOm51bGx9LCJQYXJlbnRTdHlsZSI6eyIkcmVmIjoiNjUifX0sIkRhdGVTdHlsZSI6eyIkaWQiOiI0OTAiLCJGb250U2V0dGluZ3MiOnsiJGlkIjoiNDkxIiwiRm9udFNpemUiOjEwLCJGb250TmFtZSI6IkNhbGlicmkiLCJJc0JvbGQiOmZhbHNlLCJJc0l0YWxpYyI6ZmFsc2UsIklzVW5kZXJsaW5lZCI6ZmFsc2UsIlBhcmVudFN0eWxlIjp7IiRyZWYiOiI3MyJ9fSwiQXV0b1NpemUiOjAsIkZvcmVncm91bmQiOnsiJGlkIjoiNDkyIiwiQ29sb3IiOnsiJGlkIjoiNDkzIiwiQSI6MjU1LCJSIjoxODYsIkciOjE4NiwiQiI6MTg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k0IiwiTGluZUNvbG9yIjpudWxsLCJMaW5lV2VpZ2h0IjowLjAsIkxpbmVUeXBlIjowLCJQYXJlbnRTdHlsZSI6bnVsbH0sIlBhcmVudFN0eWxlIjp7IiRyZWYiOiI3MiJ9fSwiRGF0ZUZvcm1hdCI6eyIkcmVmIjoiNzkifSwiSXNWaXNpYmxlIjp0cnVlLCJQYXJlbnRTdHlsZSI6eyIkcmVmIjoiNTMifX0sIlBvc2l0aW9uIjp7IlJhdGlvIjowLjM2MzI3MTYzNTU1MDAzOTc3LCJJc0N1c3RvbSI6dHJ1ZX0sIkRhdGVGb3JtYXQiOnsiJHJlZiI6Ijc5In0sIklkIjoiYjFmMzZjYWQtOWIxOC00MTY3LWJkNWYtYWI1OGFlOWE3NTAzIiwiSW1wb3J0SWQiOiIxIiwiVGl0bGUiOiJUZXNsYSBQb3dlcndhbGwgaXMgYW5ub3VuY2VkIiwiTm90ZSI6bnVsbCwiSHlwZXJsaW5rIjpudWxsLCJJc0NoYW5nZWQiOmZhbHNlLCJJc05ldyI6ZmFsc2V9LHsiJGlkIjoiNDk1IiwiRGF0ZSI6IjIwMTUtMDktMjlUMjM6NTk6MDBaIiwiU3R5bGUiOnsiJGlkIjoiNDk2IiwiU2hhcGUiOjEwLCJDb25uZWN0b3JNYXJnaW4iOnsiJHJlZiI6IjU0In0sIkNvbm5lY3RvclN0eWxlIjp7IiRpZCI6IjQ5NyIsIkxpbmVDb2xvciI6eyIkaWQiOiI0OTgiLCIkdHlwZSI6Ik5MUkUuQ29tbW9uLkRvbS5Tb2xpZENvbG9yQnJ1c2gsIE5MUkUuQ29tbW9uIiwiQ29sb3IiOnsiJGlkIjoiNDk5IiwiQSI6MjU1LCJSIjoxMTIsIkciOjExMiwiQiI6MTExfX0sIkxpbmVXZWlnaHQiOjEuMCwiTGluZVR5cGUiOjAsIlBhcmVudFN0eWxlIjp7IiRyZWYiOiI1NSJ9fSwiSXNCZWxvd1RpbWViYW5kIjpmYWxzZSwiSGlkZURhdGUiOmZhbHNlLCJTaGFwZVNpemUiOjAsIlNwYWNpbmciOjIuMCwiUGFkZGluZyI6eyIkcmVmIjoiNTgifSwiU2hhcGVTdHlsZSI6eyIkaWQiOiI1MDAiLCJNYXJnaW4iOnsiJHJlZiI6IjYwIn0sIlBhZGRpbmciOnsiJHJlZiI6IjYxIn0sIkJhY2tncm91bmQiOnsiJGlkIjoiNTAxIiwiQ29sb3IiOnsiJGlkIjoiNTAyIiwiQSI6MjU1LCJSIjoxMTIsIkciOjExMiwiQiI6MTExfX0sIklzVmlzaWJsZSI6dHJ1ZSwiV2lkdGgiOjEyLjAsIkhlaWdodCI6MTQuMCwiQm9yZGVyU3R5bGUiOnsiJGlkIjoiNTAzIiwiTGluZUNvbG9yIjp7IiRyZWYiOiI2MyJ9LCJMaW5lV2VpZ2h0IjowLjAsIkxpbmVUeXBlIjowLCJQYXJlbnRTdHlsZSI6eyIkcmVmIjoiNjIifX0sIlBhcmVudFN0eWxlIjp7IiRyZWYiOiI1OSJ9fSwiVGl0bGVTdHlsZSI6eyIkaWQiOiI1MDQiLCJGb250U2V0dGluZ3MiOnsiJGlkIjoiNTA1IiwiRm9udFNpemUiOjExLCJGb250TmFtZSI6IkNhbGlicmkiLCJJc0JvbGQiOnRydWUsIklzSXRhbGljIjpmYWxzZSwiSXNVbmRlcmxpbmVkIjpmYWxzZSwiUGFyZW50U3R5bGUiOnsiJHJlZiI6IjY2In19LCJBdXRvU2l6ZSI6MCwiRm9yZWdyb3VuZCI6eyIkaWQiOiI1MDYiLCJDb2xvciI6eyIkaWQiOiI1MDciLCJBIjoyNTUsIlIiOjE4NiwiRyI6MTg2LCJCIjoxODZ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MDgiLCJMaW5lQ29sb3IiOm51bGwsIkxpbmVXZWlnaHQiOjAuMCwiTGluZVR5cGUiOjAsIlBhcmVudFN0eWxlIjpudWxsfSwiUGFyZW50U3R5bGUiOnsiJHJlZiI6IjY1In19LCJEYXRlU3R5bGUiOnsiJGlkIjoiNTA5IiwiRm9udFNldHRpbmdzIjp7IiRpZCI6IjUxMCIsIkZvbnRTaXplIjoxMCwiRm9udE5hbWUiOiJDYWxpYnJpIiwiSXNCb2xkIjpmYWxzZSwiSXNJdGFsaWMiOmZhbHNlLCJJc1VuZGVybGluZWQiOmZhbHNlLCJQYXJlbnRTdHlsZSI6eyIkcmVmIjoiNzMifX0sIkF1dG9TaXplIjowLCJGb3JlZ3JvdW5kIjp7IiRpZCI6IjUxMSIsIkNvbG9yIjp7IiRpZCI6IjUxMiIsIkEiOjI1NSwiUiI6MTg2LCJHIjoxODYsIkIiOjE4N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UxMyIsIkxpbmVDb2xvciI6bnVsbCwiTGluZVdlaWdodCI6MC4wLCJMaW5lVHlwZSI6MCwiUGFyZW50U3R5bGUiOm51bGx9LCJQYXJlbnRTdHlsZSI6eyIkcmVmIjoiNzIifX0sIkRhdGVGb3JtYXQiOnsiJHJlZiI6Ijc5In0sIklzVmlzaWJsZSI6dHJ1ZSwiUGFyZW50U3R5bGUiOnsiJHJlZiI6IjUzIn19LCJQb3NpdGlvbiI6eyJSYXRpbyI6MC4yMjc1OTI1ODEyODk3ODU4OCwiSXNDdXN0b20iOnRydWV9LCJEYXRlRm9ybWF0Ijp7IiRyZWYiOiI3OSJ9LCJJZCI6IjNhYzFkMjJlLWQzMGQtNGMyMS04NTU2LWUwNzljNDVkYzBiYiIsIkltcG9ydElkIjoiMSIsIlRpdGxlIjoiTW9kZWwgWCBpcyBvZmZpY2lhbGx5IHJlbGVhc2VkIiwiTm90ZSI6bnVsbCwiSHlwZXJsaW5rIjpudWxsLCJJc0NoYW5nZWQiOmZhbHNlLCJJc05ldyI6ZmFsc2V9LHsiJGlkIjoiNTE0IiwiRGF0ZSI6IjIwMTUtMTAtMDFUMjM6NTk6MDBaIiwiU3R5bGUiOnsiJGlkIjoiNTE1IiwiU2hhcGUiOjExLCJDb25uZWN0b3JNYXJnaW4iOnsiJHJlZiI6IjU0In0sIkNvbm5lY3RvclN0eWxlIjp7IiRpZCI6IjUxNiIsIkxpbmVDb2xvciI6eyIkaWQiOiI1MTciLCIkdHlwZSI6Ik5MUkUuQ29tbW9uLkRvbS5Tb2xpZENvbG9yQnJ1c2gsIE5MUkUuQ29tbW9uIiwiQ29sb3IiOnsiJGlkIjoiNTE4IiwiQSI6MjU1LCJSIjoxMTIsIkciOjExMiwiQiI6MTExfX0sIkxpbmVXZWlnaHQiOjEuMCwiTGluZVR5cGUiOjAsIlBhcmVudFN0eWxlIjp7IiRyZWYiOiI1NSJ9fSwiSXNCZWxvd1RpbWViYW5kIjp0cnVlLCJIaWRlRGF0ZSI6ZmFsc2UsIlNoYXBlU2l6ZSI6MCwiU3BhY2luZyI6Mi4wLCJQYWRkaW5nIjp7IiRyZWYiOiI1OCJ9LCJTaGFwZVN0eWxlIjp7IiRpZCI6IjUxOSIsIk1hcmdpbiI6eyIkcmVmIjoiNjAifSwiUGFkZGluZyI6eyIkcmVmIjoiNjEifSwiQmFja2dyb3VuZCI6eyIkaWQiOiI1MjAiLCJDb2xvciI6eyIkaWQiOiI1MjEiLCJBIjoyNTUsIlIiOjExMiwiRyI6MTEyLCJCIjoxMTF9fSwiSXNWaXNpYmxlIjp0cnVlLCJXaWR0aCI6MTIuMCwiSGVpZ2h0IjoxNC4wLCJCb3JkZXJTdHlsZSI6eyIkaWQiOiI1MjIiLCJMaW5lQ29sb3IiOnsiJHJlZiI6IjYzIn0sIkxpbmVXZWlnaHQiOjAuMCwiTGluZVR5cGUiOjAsIlBhcmVudFN0eWxlIjp7IiRyZWYiOiI2MiJ9fSwiUGFyZW50U3R5bGUiOnsiJHJlZiI6IjU5In19LCJUaXRsZVN0eWxlIjp7IiRpZCI6IjUyMyIsIkZvbnRTZXR0aW5ncyI6eyIkaWQiOiI1MjQiLCJGb250U2l6ZSI6MTEsIkZvbnROYW1lIjoiQ2FsaWJyaSIsIklzQm9sZCI6dHJ1ZSwiSXNJdGFsaWMiOmZhbHNlLCJJc1VuZGVybGluZWQiOmZhbHNlLCJQYXJlbnRTdHlsZSI6eyIkcmVmIjoiNjYifX0sIkF1dG9TaXplIjowLCJGb3JlZ3JvdW5kIjp7IiRpZCI6IjUyNSIsIkNvbG9yIjp7IiRpZCI6IjUyNiIsIkEiOjI1NSwiUiI6MTg2LCJHIjoxODYsIkIiOjE4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yNyIsIkxpbmVDb2xvciI6bnVsbCwiTGluZVdlaWdodCI6MC4wLCJMaW5lVHlwZSI6MCwiUGFyZW50U3R5bGUiOm51bGx9LCJQYXJlbnRTdHlsZSI6eyIkcmVmIjoiNjUifX0sIkRhdGVTdHlsZSI6eyIkaWQiOiI1MjgiLCJGb250U2V0dGluZ3MiOnsiJGlkIjoiNTI5IiwiRm9udFNpemUiOjEwLCJGb250TmFtZSI6IkNhbGlicmkiLCJJc0JvbGQiOmZhbHNlLCJJc0l0YWxpYyI6ZmFsc2UsIklzVW5kZXJsaW5lZCI6ZmFsc2UsIlBhcmVudFN0eWxlIjp7IiRyZWYiOiI3MyJ9fSwiQXV0b1NpemUiOjAsIkZvcmVncm91bmQiOnsiJGlkIjoiNTMwIiwiQ29sb3IiOnsiJGlkIjoiNTMxIiwiQSI6MjU1LCJSIjoxODYsIkciOjE4NiwiQiI6MTg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MyIiwiTGluZUNvbG9yIjpudWxsLCJMaW5lV2VpZ2h0IjowLjAsIkxpbmVUeXBlIjowLCJQYXJlbnRTdHlsZSI6bnVsbH0sIlBhcmVudFN0eWxlIjp7IiRyZWYiOiI3MiJ9fSwiRGF0ZUZvcm1hdCI6eyIkcmVmIjoiNzkifSwiSXNWaXNpYmxlIjp0cnVlLCJQYXJlbnRTdHlsZSI6eyIkcmVmIjoiNTMifX0sIlBvc2l0aW9uIjp7IlJhdGlvIjowLjI5NTQzMjE4OTY1ODgzNjExLCJJc0N1c3RvbSI6dHJ1ZX0sIkRhdGVGb3JtYXQiOnsiJHJlZiI6Ijc5In0sIklkIjoiNDBmZTg2YTItNWU4OC00ODQ1LTg0ZmQtNjg1NWJhYTM2ZTczIiwiSW1wb3J0SWQiOiIxIiwiVGl0bGUiOiJBdXRvcGlsb3QgaW50cm9kdWNlZCBmb3IgTW9kZWwgUyIsIk5vdGUiOm51bGwsIkh5cGVybGluayI6bnVsbCwiSXNDaGFuZ2VkIjpmYWxzZSwiSXNOZXciOmZhbHNlfSx7IiRpZCI6IjUzMyIsIkRhdGUiOiIyMDE1LTEyLTAxVDIzOjU5OjAwWiIsIlN0eWxlIjp7IiRpZCI6IjUzNCIsIlNoYXBlIjoxMCwiQ29ubmVjdG9yTWFyZ2luIjp7IiRyZWYiOiI1NCJ9LCJDb25uZWN0b3JTdHlsZSI6eyIkaWQiOiI1MzUiLCJMaW5lQ29sb3IiOnsiJGlkIjoiNTM2IiwiJHR5cGUiOiJOTFJFLkNvbW1vbi5Eb20uU29saWRDb2xvckJydXNoLCBOTFJFLkNvbW1vbiIsIkNvbG9yIjp7IiRpZCI6IjUzNyIsIkEiOjI1NSwiUiI6MTEyLCJHIjoxMTIsIkIiOjExMX19LCJMaW5lV2VpZ2h0IjoxLjAsIkxpbmVUeXBlIjowLCJQYXJlbnRTdHlsZSI6eyIkcmVmIjoiNTUifX0sIklzQmVsb3dUaW1lYmFuZCI6ZmFsc2UsIkhpZGVEYXRlIjpmYWxzZSwiU2hhcGVTaXplIjowLCJTcGFjaW5nIjoyLjAsIlBhZGRpbmciOnsiJHJlZiI6IjU4In0sIlNoYXBlU3R5bGUiOnsiJGlkIjoiNTM4IiwiTWFyZ2luIjp7IiRyZWYiOiI2MCJ9LCJQYWRkaW5nIjp7IiRyZWYiOiI2MSJ9LCJCYWNrZ3JvdW5kIjp7IiRpZCI6IjUzOSIsIkNvbG9yIjp7IiRpZCI6IjU0MCIsIkEiOjI1NSwiUiI6MTEyLCJHIjoxMTIsIkIiOjExMX19LCJJc1Zpc2libGUiOnRydWUsIldpZHRoIjoxMi4wLCJIZWlnaHQiOjE0LjAsIkJvcmRlclN0eWxlIjp7IiRpZCI6IjU0MSIsIkxpbmVDb2xvciI6eyIkcmVmIjoiNjMifSwiTGluZVdlaWdodCI6MC4wLCJMaW5lVHlwZSI6MCwiUGFyZW50U3R5bGUiOnsiJHJlZiI6IjYyIn19LCJQYXJlbnRTdHlsZSI6eyIkcmVmIjoiNTkifX0sIlRpdGxlU3R5bGUiOnsiJGlkIjoiNTQyIiwiRm9udFNldHRpbmdzIjp7IiRpZCI6IjU0MyIsIkZvbnRTaXplIjoxMSwiRm9udE5hbWUiOiJDYWxpYnJpIiwiSXNCb2xkIjp0cnVlLCJJc0l0YWxpYyI6ZmFsc2UsIklzVW5kZXJsaW5lZCI6ZmFsc2UsIlBhcmVudFN0eWxlIjp7IiRyZWYiOiI2NiJ9fSwiQXV0b1NpemUiOjAsIkZvcmVncm91bmQiOnsiJGlkIjoiNTQ0IiwiQ29sb3IiOnsiJGlkIjoiNTQ1IiwiQSI6MjU1LCJSIjoxODYsIkciOjE4NiwiQiI6MTg2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TQ2IiwiTGluZUNvbG9yIjpudWxsLCJMaW5lV2VpZ2h0IjowLjAsIkxpbmVUeXBlIjowLCJQYXJlbnRTdHlsZSI6bnVsbH0sIlBhcmVudFN0eWxlIjp7IiRyZWYiOiI2NSJ9fSwiRGF0ZVN0eWxlIjp7IiRpZCI6IjU0NyIsIkZvbnRTZXR0aW5ncyI6eyIkaWQiOiI1NDgiLCJGb250U2l6ZSI6MTAsIkZvbnROYW1lIjoiQ2FsaWJyaSIsIklzQm9sZCI6ZmFsc2UsIklzSXRhbGljIjpmYWxzZSwiSXNVbmRlcmxpbmVkIjpmYWxzZSwiUGFyZW50U3R5bGUiOnsiJHJlZiI6IjczIn19LCJBdXRvU2l6ZSI6MCwiRm9yZWdyb3VuZCI6eyIkaWQiOiI1NDkiLCJDb2xvciI6eyIkaWQiOiI1NTAiLCJBIjoyNTUsIlIiOjE4NiwiRyI6MTg2LCJCIjoxOD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NTEiLCJMaW5lQ29sb3IiOm51bGwsIkxpbmVXZWlnaHQiOjAuMCwiTGluZVR5cGUiOjAsIlBhcmVudFN0eWxlIjpudWxsfSwiUGFyZW50U3R5bGUiOnsiJHJlZiI6IjcyIn19LCJEYXRlRm9ybWF0Ijp7IiRyZWYiOiI3OSJ9LCJJc1Zpc2libGUiOnRydWUsIlBhcmVudFN0eWxlIjp7IiRyZWYiOiI1MyJ9fSwiUG9zaXRpb24iOnsiUmF0aW8iOjAuMTU5NzUzMTM1Mzk4NTgyMTksIklzQ3VzdG9tIjp0cnVlfSwiRGF0ZUZvcm1hdCI6eyIkcmVmIjoiNzkifSwiSWQiOiJjY2RmYjljMi0xMjExLTQwM2MtYWUyMy01NDQ4ZTQ2ZTRlZDIiLCJJbXBvcnRJZCI6IjEiLCJUaXRsZSI6Ik1vZGVsIFMgc2FsZXMgcmVhY2ggMTAwLDAwMCB1bml0cyAiLCJOb3RlIjpudWxsLCJIeXBlcmxpbmsiOm51bGwsIklzQ2hhbmdlZCI6ZmFsc2UsIklzTmV3IjpmYWxzZX0seyIkaWQiOiI1NTIiLCJEYXRlIjoiMjAxNi0wMy0zMVQyMzo1OTowMFoiLCJTdHlsZSI6eyIkaWQiOiI1NTMiLCJTaGFwZSI6MTEsIkNvbm5lY3Rvck1hcmdpbiI6eyIkcmVmIjoiNTQifSwiQ29ubmVjdG9yU3R5bGUiOnsiJGlkIjoiNTU0IiwiTGluZUNvbG9yIjp7IiRpZCI6IjU1NSIsIiR0eXBlIjoiTkxSRS5Db21tb24uRG9tLlNvbGlkQ29sb3JCcnVzaCwgTkxSRS5Db21tb24iLCJDb2xvciI6eyIkaWQiOiI1NTYiLCJBIjoyNTUsIlIiOjExMiwiRyI6MTEyLCJCIjoxMTF9fSwiTGluZVdlaWdodCI6MS4wLCJMaW5lVHlwZSI6MCwiUGFyZW50U3R5bGUiOnsiJHJlZiI6IjU1In19LCJJc0JlbG93VGltZWJhbmQiOnRydWUsIkhpZGVEYXRlIjpmYWxzZSwiU2hhcGVTaXplIjowLCJTcGFjaW5nIjoyLjAsIlBhZGRpbmciOnsiJHJlZiI6IjU4In0sIlNoYXBlU3R5bGUiOnsiJGlkIjoiNTU3IiwiTWFyZ2luIjp7IiRyZWYiOiI2MCJ9LCJQYWRkaW5nIjp7IiRyZWYiOiI2MSJ9LCJCYWNrZ3JvdW5kIjp7IiRpZCI6IjU1OCIsIkNvbG9yIjp7IiRpZCI6IjU1OSIsIkEiOjI1NSwiUiI6MTEyLCJHIjoxMTIsIkIiOjExMX19LCJJc1Zpc2libGUiOnRydWUsIldpZHRoIjoxMi4wLCJIZWlnaHQiOjE0LjAsIkJvcmRlclN0eWxlIjp7IiRpZCI6IjU2MCIsIkxpbmVDb2xvciI6eyIkcmVmIjoiNjMifSwiTGluZVdlaWdodCI6MC4wLCJMaW5lVHlwZSI6MCwiUGFyZW50U3R5bGUiOnsiJHJlZiI6IjYyIn19LCJQYXJlbnRTdHlsZSI6eyIkcmVmIjoiNTkifX0sIlRpdGxlU3R5bGUiOnsiJGlkIjoiNTYxIiwiRm9udFNldHRpbmdzIjp7IiRpZCI6IjU2MiIsIkZvbnRTaXplIjoxMSwiRm9udE5hbWUiOiJDYWxpYnJpIiwiSXNCb2xkIjp0cnVlLCJJc0l0YWxpYyI6ZmFsc2UsIklzVW5kZXJsaW5lZCI6ZmFsc2UsIlBhcmVudFN0eWxlIjp7IiRyZWYiOiI2NiJ9fSwiQXV0b1NpemUiOjAsIkZvcmVncm91bmQiOnsiJGlkIjoiNTYzIiwiQ29sb3IiOnsiJGlkIjoiNTY0IiwiQSI6MjU1LCJSIjoxODYsIkciOjE4NiwiQiI6MTg2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TY1IiwiTGluZUNvbG9yIjpudWxsLCJMaW5lV2VpZ2h0IjowLjAsIkxpbmVUeXBlIjowLCJQYXJlbnRTdHlsZSI6bnVsbH0sIlBhcmVudFN0eWxlIjp7IiRyZWYiOiI2NSJ9fSwiRGF0ZVN0eWxlIjp7IiRpZCI6IjU2NiIsIkZvbnRTZXR0aW5ncyI6eyIkaWQiOiI1NjciLCJGb250U2l6ZSI6MTAsIkZvbnROYW1lIjoiQ2FsaWJyaSIsIklzQm9sZCI6ZmFsc2UsIklzSXRhbGljIjpmYWxzZSwiSXNVbmRlcmxpbmVkIjpmYWxzZSwiUGFyZW50U3R5bGUiOnsiJHJlZiI6IjczIn19LCJBdXRvU2l6ZSI6MCwiRm9yZWdyb3VuZCI6eyIkaWQiOiI1NjgiLCJDb2xvciI6eyIkaWQiOiI1NjkiLCJBIjoyNTUsIlIiOjE4NiwiRyI6MTg2LCJCIjoxODZ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NzAiLCJMaW5lQ29sb3IiOm51bGwsIkxpbmVXZWlnaHQiOjAuMCwiTGluZVR5cGUiOjAsIlBhcmVudFN0eWxlIjpudWxsfSwiUGFyZW50U3R5bGUiOnsiJHJlZiI6IjcyIn19LCJEYXRlRm9ybWF0Ijp7IiRyZWYiOiI3OSJ9LCJJc1Zpc2libGUiOnRydWUsIlBhcmVudFN0eWxlIjp7IiRyZWYiOiI1MyJ9fSwiUG9zaXRpb24iOnsiUmF0aW8iOjAuMjI3NTkyNTc0MjI1NTMxNywiSXNDdXN0b20iOnRydWV9LCJEYXRlRm9ybWF0Ijp7IiRyZWYiOiI3OSJ9LCJJZCI6ImQyYWU3NzhhLTk2ZGUtNDRhNi05N2E1LTlhYmVlNzk1NzI1MyIsIkltcG9ydElkIjoiMSIsIlRpdGxlIjoiTW9kZWwgMyBpcyB1bnZlaWxlZCIsIk5vdGUiOm51bGwsIkh5cGVybGluayI6bnVsbCwiSXNDaGFuZ2VkIjpmYWxzZSwiSXNOZXciOmZhbHNlfSx7IiRpZCI6IjU3MSIsIkRhdGUiOiIyMDE3LTAyLTAxVDIzOjU5OjAwWiIsIlN0eWxlIjp7IiRpZCI6IjU3MiIsIlNoYXBlIjoxMCwiQ29ubmVjdG9yTWFyZ2luIjp7IiRyZWYiOiI1NCJ9LCJDb25uZWN0b3JTdHlsZSI6eyIkaWQiOiI1NzMiLCJMaW5lQ29sb3IiOnsiJGlkIjoiNTc0IiwiJHR5cGUiOiJOTFJFLkNvbW1vbi5Eb20uU29saWRDb2xvckJydXNoLCBOTFJFLkNvbW1vbiIsIkNvbG9yIjp7IiRpZCI6IjU3NSIsIkEiOjI1NSwiUiI6MjU1LCJHIjoyNTUsIkIiOjI1NX19LCJMaW5lV2VpZ2h0IjoxLjAsIkxpbmVUeXBlIjowLCJQYXJlbnRTdHlsZSI6eyIkcmVmIjoiNTUifX0sIklzQmVsb3dUaW1lYmFuZCI6ZmFsc2UsIkhpZGVEYXRlIjpmYWxzZSwiU2hhcGVTaXplIjowLCJTcGFjaW5nIjoyLjAsIlBhZGRpbmciOnsiJHJlZiI6IjU4In0sIlNoYXBlU3R5bGUiOnsiJGlkIjoiNTc2IiwiTWFyZ2luIjp7IiRyZWYiOiI2MCJ9LCJQYWRkaW5nIjp7IiRyZWYiOiI2MSJ9LCJCYWNrZ3JvdW5kIjp7IiRyZWYiOiIyMDcifSwiSXNWaXNpYmxlIjp0cnVlLCJXaWR0aCI6MTIuMCwiSGVpZ2h0IjoxNC4wLCJCb3JkZXJTdHlsZSI6eyIkaWQiOiI1NzciLCJMaW5lQ29sb3IiOnsiJHJlZiI6IjYzIn0sIkxpbmVXZWlnaHQiOjAuMCwiTGluZVR5cGUiOjAsIlBhcmVudFN0eWxlIjp7IiRyZWYiOiI2MiJ9fSwiUGFyZW50U3R5bGUiOnsiJHJlZiI6IjU5In19LCJUaXRsZVN0eWxlIjp7IiRpZCI6IjU3OCIsIkZvbnRTZXR0aW5ncyI6eyIkaWQiOiI1NzkiLCJGb250U2l6ZSI6MTEsIkZvbnROYW1lIjoiQ2FsaWJyaSIsIklzQm9sZCI6dHJ1ZSwiSXNJdGFsaWMiOmZhbHNlLCJJc1VuZGVybGluZWQiOmZhbHNlLCJQYXJlbnRTdHlsZSI6eyIkcmVmIjoiNjYifX0sIkF1dG9TaXplIjowLCJGb3JlZ3JvdW5kIjp7IiRpZCI6IjU4MCIsIkNvbG9yIjp7IiRpZCI6IjU4MSIsIkEiOjI1NSwiUiI6MjQ3LCJHIjoyNDcsIkIiOjI0N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U4MiIsIkxpbmVDb2xvciI6bnVsbCwiTGluZVdlaWdodCI6MC4wLCJMaW5lVHlwZSI6MCwiUGFyZW50U3R5bGUiOm51bGx9LCJQYXJlbnRTdHlsZSI6eyIkcmVmIjoiNjUifX0sIkRhdGVTdHlsZSI6eyIkaWQiOiI1ODMiLCJGb250U2V0dGluZ3MiOnsiJGlkIjoiNTg0IiwiRm9udFNpemUiOjEwLCJGb250TmFtZSI6IkNhbGlicmkiLCJJc0JvbGQiOmZhbHNlLCJJc0l0YWxpYyI6ZmFsc2UsIklzVW5kZXJsaW5lZCI6ZmFsc2UsIlBhcmVudFN0eWxlIjp7IiRyZWYiOiI3MyJ9fSwiQXV0b1NpemUiOjAsIkZvcmVncm91bmQiOnsiJGlkIjoiNTg1IiwiQ29sb3IiOnsiJGlkIjoiNTg2IiwiQSI6MjU1LCJSIjoyNDcsIkciOjI0NywiQiI6MjQ3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g3IiwiTGluZUNvbG9yIjpudWxsLCJMaW5lV2VpZ2h0IjowLjAsIkxpbmVUeXBlIjowLCJQYXJlbnRTdHlsZSI6bnVsbH0sIlBhcmVudFN0eWxlIjp7IiRyZWYiOiI3MiJ9fSwiRGF0ZUZvcm1hdCI6eyIkcmVmIjoiNzkifSwiSXNWaXNpYmxlIjp0cnVlLCJQYXJlbnRTdHlsZSI6eyIkcmVmIjoiNTMifX0sIlBvc2l0aW9uIjp7IlJhdGlvIjowLjA5MTkxMzUxOTk2NTI3Nzc3MywiSXNDdXN0b20iOnRydWV9LCJEYXRlRm9ybWF0Ijp7IiRyZWYiOiI3OSJ9LCJJZCI6IjU0MjZlMTRkLTdhYTgtNDk1NC1iNmJhLTk3NTQ3NzRmZGFhZiIsIkltcG9ydElkIjoiMSIsIlRpdGxlIjoiVGVzbGEgTW90b3JzIHJlbmFtZWQgdG8gVGVzbGEgSW5jLiIsIk5vdGUiOm51bGwsIkh5cGVybGluayI6bnVsbCwiSXNDaGFuZ2VkIjpmYWxzZSwiSXNOZXciOmZhbHNlfSx7IiRpZCI6IjU4OCIsIkRhdGUiOiIyMDE3LTAyLTAxVDIzOjU5OjAwWiIsIlN0eWxlIjp7IiRpZCI6IjU4OSIsIlNoYXBlIjoxMSwiQ29ubmVjdG9yTWFyZ2luIjp7IiRyZWYiOiI1NCJ9LCJDb25uZWN0b3JTdHlsZSI6eyIkaWQiOiI1OTAiLCJMaW5lQ29sb3IiOnsiJGlkIjoiNTkxIiwiJHR5cGUiOiJOTFJFLkNvbW1vbi5Eb20uU29saWRDb2xvckJydXNoLCBOTFJFLkNvbW1vbiIsIkNvbG9yIjp7IiRpZCI6IjU5MiIsIkEiOjI1NSwiUiI6MjU1LCJHIjoyNTUsIkIiOjI1NX19LCJMaW5lV2VpZ2h0IjoxLjAsIkxpbmVUeXBlIjowLCJQYXJlbnRTdHlsZSI6eyIkcmVmIjoiNTUifX0sIklzQmVsb3dUaW1lYmFuZCI6dHJ1ZSwiSGlkZURhdGUiOmZhbHNlLCJTaGFwZVNpemUiOjAsIlNwYWNpbmciOjIuMCwiUGFkZGluZyI6eyIkcmVmIjoiNTgifSwiU2hhcGVTdHlsZSI6eyIkaWQiOiI1OTMiLCJNYXJnaW4iOnsiJHJlZiI6IjYwIn0sIlBhZGRpbmciOnsiJHJlZiI6IjYxIn0sIkJhY2tncm91bmQiOnsiJGlkIjoiNTk0IiwiQ29sb3IiOnsiJGlkIjoiNTk1IiwiQSI6MjU1LCJSIjoyNDcsIkciOjI0NywiQiI6MjQ3fX0sIklzVmlzaWJsZSI6dHJ1ZSwiV2lkdGgiOjEyLjAsIkhlaWdodCI6MTQuMCwiQm9yZGVyU3R5bGUiOnsiJGlkIjoiNTk2IiwiTGluZUNvbG9yIjp7IiRyZWYiOiI2MyJ9LCJMaW5lV2VpZ2h0IjowLjAsIkxpbmVUeXBlIjowLCJQYXJlbnRTdHlsZSI6eyIkcmVmIjoiNjIifX0sIlBhcmVudFN0eWxlIjp7IiRyZWYiOiI1OSJ9fSwiVGl0bGVTdHlsZSI6eyIkaWQiOiI1OTciLCJGb250U2V0dGluZ3MiOnsiJGlkIjoiNTk4IiwiRm9udFNpemUiOjExLCJGb250TmFtZSI6IkNhbGlicmkiLCJJc0JvbGQiOnRydWUsIklzSXRhbGljIjpmYWxzZSwiSXNVbmRlcmxpbmVkIjpmYWxzZSwiUGFyZW50U3R5bGUiOnsiJHJlZiI6IjY2In19LCJBdXRvU2l6ZSI6MCwiRm9yZWdyb3VuZCI6eyIkaWQiOiI1OTkiLCJDb2xvciI6eyIkaWQiOiI2MDAiLCJBIjoyNTUsIlIiOjI0NywiRyI6MjQ3LCJCIjoyNDd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2MDEiLCJMaW5lQ29sb3IiOm51bGwsIkxpbmVXZWlnaHQiOjAuMCwiTGluZVR5cGUiOjAsIlBhcmVudFN0eWxlIjpudWxsfSwiUGFyZW50U3R5bGUiOnsiJHJlZiI6IjY1In19LCJEYXRlU3R5bGUiOnsiJGlkIjoiNjAyIiwiRm9udFNldHRpbmdzIjp7IiRpZCI6IjYwMyIsIkZvbnRTaXplIjoxMCwiRm9udE5hbWUiOiJDYWxpYnJpIiwiSXNCb2xkIjpmYWxzZSwiSXNJdGFsaWMiOmZhbHNlLCJJc1VuZGVybGluZWQiOmZhbHNlLCJQYXJlbnRTdHlsZSI6eyIkcmVmIjoiNzMifX0sIkF1dG9TaXplIjowLCJGb3JlZ3JvdW5kIjp7IiRpZCI6IjYwNCIsIkNvbG9yIjp7IiRpZCI6IjYwNSIsIkEiOjI1NSwiUiI6MjQ3LCJHIjoyNDcsIkIiOjI0N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YwNiIsIkxpbmVDb2xvciI6bnVsbCwiTGluZVdlaWdodCI6MC4wLCJMaW5lVHlwZSI6MCwiUGFyZW50U3R5bGUiOm51bGx9LCJQYXJlbnRTdHlsZSI6eyIkcmVmIjoiNzIifX0sIkRhdGVGb3JtYXQiOnsiJHJlZiI6Ijc5In0sIklzVmlzaWJsZSI6dHJ1ZSwiUGFyZW50U3R5bGUiOnsiJHJlZiI6IjUzIn19LCJQb3NpdGlvbiI6eyJSYXRpbyI6MC4xNTk3NTMxMjgzMzQzMjc5OCwiSXNDdXN0b20iOnRydWV9LCJEYXRlRm9ybWF0Ijp7IiRyZWYiOiI3OSJ9LCJJZCI6IjYwZTE0MzE5LWMzOTQtNGQwMS1hOGQyLWFlNjgwZWE1N2ZlYiIsIkltcG9ydElkIjoiMSIsIlRpdGxlIjoiVGVzbGEgcmFua2VkIGFzIHRoZSAjMSBBbWVyaWNhbiBjYXIgYnJhbmQgIiwiTm90ZSI6bnVsbCwiSHlwZXJsaW5rIjpudWxsLCJJc0NoYW5nZWQiOmZhbHNlLCJJc05ldyI6ZmFsc2V9LHsiJGlkIjoiNjA3IiwiRGF0ZSI6IjIwMTctMDctMjhUMjM6NTk6MDBaIiwiU3R5bGUiOnsiJGlkIjoiNjA4IiwiU2hhcGUiOjExLCJDb25uZWN0b3JNYXJnaW4iOnsiJHJlZiI6IjU0In0sIkNvbm5lY3RvclN0eWxlIjp7IiRpZCI6IjYwOSIsIkxpbmVDb2xvciI6eyIkaWQiOiI2MTAiLCIkdHlwZSI6Ik5MUkUuQ29tbW9uLkRvbS5Tb2xpZENvbG9yQnJ1c2gsIE5MUkUuQ29tbW9uIiwiQ29sb3IiOnsiJGlkIjoiNjExIiwiQSI6MjU1LCJSIjoxMTIsIkciOjExMiwiQiI6MTExfX0sIkxpbmVXZWlnaHQiOjEuMCwiTGluZVR5cGUiOjAsIlBhcmVudFN0eWxlIjp7IiRyZWYiOiI1NSJ9fSwiSXNCZWxvd1RpbWViYW5kIjp0cnVlLCJIaWRlRGF0ZSI6ZmFsc2UsIlNoYXBlU2l6ZSI6MCwiU3BhY2luZyI6Mi4wLCJQYWRkaW5nIjp7IiRyZWYiOiI1OCJ9LCJTaGFwZVN0eWxlIjp7IiRpZCI6IjYxMiIsIk1hcmdpbiI6eyIkcmVmIjoiNjAifSwiUGFkZGluZyI6eyIkcmVmIjoiNjEifSwiQmFja2dyb3VuZCI6eyIkaWQiOiI2MTMiLCJDb2xvciI6eyIkaWQiOiI2MTQiLCJBIjoyNTUsIlIiOjExMiwiRyI6MTEyLCJCIjoxMTF9fSwiSXNWaXNpYmxlIjp0cnVlLCJXaWR0aCI6MTIuMCwiSGVpZ2h0IjoxNC4wLCJCb3JkZXJTdHlsZSI6eyIkaWQiOiI2MTUiLCJMaW5lQ29sb3IiOnsiJHJlZiI6IjYzIn0sIkxpbmVXZWlnaHQiOjAuMCwiTGluZVR5cGUiOjAsIlBhcmVudFN0eWxlIjp7IiRyZWYiOiI2MiJ9fSwiUGFyZW50U3R5bGUiOnsiJHJlZiI6IjU5In19LCJUaXRsZVN0eWxlIjp7IiRpZCI6IjYxNiIsIkZvbnRTZXR0aW5ncyI6eyIkaWQiOiI2MTciLCJGb250U2l6ZSI6MTEsIkZvbnROYW1lIjoiQ2FsaWJyaSIsIklzQm9sZCI6dHJ1ZSwiSXNJdGFsaWMiOmZhbHNlLCJJc1VuZGVybGluZWQiOmZhbHNlLCJQYXJlbnRTdHlsZSI6eyIkcmVmIjoiNjYifX0sIkF1dG9TaXplIjowLCJGb3JlZ3JvdW5kIjp7IiRpZCI6IjYxOCIsIkNvbG9yIjp7IiRpZCI6IjYxOSIsIkEiOjI1NSwiUiI6MTg2LCJHIjoxODYsIkIiOjE4Nn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YyMCIsIkxpbmVDb2xvciI6bnVsbCwiTGluZVdlaWdodCI6MC4wLCJMaW5lVHlwZSI6MCwiUGFyZW50U3R5bGUiOm51bGx9LCJQYXJlbnRTdHlsZSI6eyIkcmVmIjoiNjUifX0sIkRhdGVTdHlsZSI6eyIkaWQiOiI2MjEiLCJGb250U2V0dGluZ3MiOnsiJGlkIjoiNjIyIiwiRm9udFNpemUiOjEwLCJGb250TmFtZSI6IkNhbGlicmkiLCJJc0JvbGQiOmZhbHNlLCJJc0l0YWxpYyI6ZmFsc2UsIklzVW5kZXJsaW5lZCI6ZmFsc2UsIlBhcmVudFN0eWxlIjp7IiRyZWYiOiI3MyJ9fSwiQXV0b1NpemUiOjAsIkZvcmVncm91bmQiOnsiJGlkIjoiNjIzIiwiQ29sb3IiOnsiJGlkIjoiNjI0IiwiQSI6MjU1LCJSIjoxODYsIkciOjE4NiwiQiI6MTg2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jI1IiwiTGluZUNvbG9yIjpudWxsLCJMaW5lV2VpZ2h0IjowLjAsIkxpbmVUeXBlIjowLCJQYXJlbnRTdHlsZSI6bnVsbH0sIlBhcmVudFN0eWxlIjp7IiRyZWYiOiI3MiJ9fSwiRGF0ZUZvcm1hdCI6eyIkaWQiOiI2MjY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OTE5MTM2ODI0NDMxMjQyNywiSXNDdXN0b20iOnRydWV9LCJEYXRlRm9ybWF0Ijp7IiRyZWYiOiI2MjYifSwiSWQiOiJlYzdlODU4OS1lMmIzLTQ5NzYtYmI3MC1kZDAyYjMyODNjODEiLCJJbXBvcnRJZCI6IjEiLCJUaXRsZSI6Ik9mZmljaWFsIHJlbGVhc2Ugb2YgTW9kZWwgMyIsIk5vdGUiOm51bGwsIkh5cGVybGluayI6bnVsbCwiSXNDaGFuZ2VkIjpmYWxzZSwiSXNOZXciOmZhbHNlfV0sIlRhc2tzIjpbXSwiTXNQcm9qZWN0SXRlbXNUcmVlIjp7IiRpZCI6IjYyNyIsIlJvb3QiOnsiSW1wb3J0SWQiOm51bGwsIklzSW1wb3J0ZWQiOmZhbHNlLCJDaGlsZHJlbiI6W119fSwiTWV0YWRhdGEiOnsiJGlkIjoiNjI4IiwiRXhjZWxTaGVldE5hbWUiOiJTaGVldDEiLCJJdGVtc1RpdGxlcyI6IltcIlRlc2xhIGlzIGZvdW5kZWQgYnkgTWFydGluIEViZXJoYXJkIGFuZCBNYXJjIFRhcnBlbm5pbmdcIixcIkVsb24gTXVzayBiZWNvbWVzIGNoYWlybWFuIG9mIHRoZSBib2FyZFwiLFwiRWxvbiBNdXNrIGluamVjdHMgJDEzIG1pbGxpb24gaW50byB0aGUgY29tcGFueVwiLFwiRWxvbiBNdXNrIGFuZCBUZWNobm9sb2d5IFBhcnRuZXJzIHJhaXNlICQ0MCBtaWxsaW9uIGluIGEgU2VyaWVzIEMgcm91bmQgZm9yIFRlc2xhXCIsXCJaZSdldiBEcm9yaSBiZWNvbWVzIENFTyBhbmQgUHJlc2lkZW50XCIsXCJUZXNsYSBzdGFydHMgcHJvZHVjaW5nIHRoZSBSb2Fkc3RlclwiLFwiVGVzbGEgYW5ub3VuY2VzIHRoZSBNb2RlbCBTXCIsXCJNdXNrIHN1Y2NlZWRzIERyb3JpIGFzIENFT1wiLFwiVGVzbGEgcmFpc2VzICQ0MCBtaWxsaW9uIGluIGRlYnQtZmluYW5jaW5nIGFuZCBuYXJyb3dseSBlc2NhcGVzIGJhbmtydXB0Y3lcIixcIlRlc2xhIGVudGVycyBpbnRvIGEgc3RyYXRlZ2ljIHBhcnRuZXJzaGlwIHdpdGggRGFpbWxlciBBR1wiLFwiVGVzbGEgdGFrZXMgYSAkNDY1IG1pbGxpb24gbG9hbiBmcm9tIHRoZSBET0VcIixcIiBUZXNsYSBnb2VzIElQTyBhdCAkMTcgcGVyIHNoYXJlXCIsXCJUZXNsYSBvcGVucyBUZXNsYSBGYWN0b3J5IGluIEZyZW1vbnQsIENBIFwiLFwiVGVzbGEgdW52ZWlscyB0aGUgTW9kZWwgWCBTVVZcIixcIlRlc2xhIG9mZmljaWFsbHkgc3RhcnRzIHNlbGxpbmcgaXRzIE1vZGVsIFNcIixcIk9uIEp1bmUgMTEsIFRlc2xhIGFubm91bmNlcyB0aGUgZ29hbCB0byBkZXBsb3kgYSBiYXR0ZXJ5IHN3YXBwaW5nIHN0YXRpb24gXCIsXCJOZXcgSmVyc2V5IGJhbnMgc2FsZXMgb2YgdGhlIFRlc2xhIGNhcnMgaW4gdGhlIHN0YXRlXCIsXCJUZXNsYSBvcGVuLXNvdXJjZXMgaXRzIHBhdGVudHNcIixcIk5ldyBKZXJzZXkncyBiYW4gaXMgcmV2ZXJzZWRcIixcIlRlc2xhIGFubm91bmNlcyB0aGUgVGVzbGEgUG93ZXJ3YWxsIFwiLFwiVGVzbGEgb2ZmaWNpYWxseSBzdGFydHMgZGVsaXZlcmllcyBvZiB0aGUgTW9kZWwgWFwiLFwiVGVzbGEgaW50cm9kdWNlcyBhdXRvcGlsb3QgZm9yIE1vZGVsIFNcIixcIkdsb2JhbCBzYWxlcyBvZiB0aGUgTW9kZWwgUyBhY2hpZXZlZCB0aGUgMTAwLDAwMCB1bml0IG1pbGVzdG9uZS5cIixcIlRlc2xhIFVudmVpbHMgdGhlIE1vZGVsIDNcIixcIlRlc2xhIE1vdG9ycyBpcyByZW5hbWVkIHRvIFRlc2xhIEluYy5cIixcIkNvbnN1bWVyIFJlcG9ydHMgcmFua3MgVGVzbGEgYXMgdGhlIHRvcCBBbWVyaWNhbiBjYXIgYnJhbmQgXCIsXCJPZmZpY2lhbCBsYXVuY2ggb2YgTW9kZWwgM1wiXSIsIkNvbHVtbnNNYXBwaW5nIjoie1wiJGlkXCI6XCIxXCIsXCJUaXRsZUNvbHVtbk5hbWVcIjpcIkNvbHVtbjNcIixcIlRpdGxlRnJpZW5kbHlDb2x1bW5OYW1lXCI6XCJDb2x1bW4gMVwiLFwiU3RhcnREYXRlQ29sdW1uTmFtZVwiOlwiQ29sdW1uMVwiLFwiU3RhcnREYXRlRnJpZW5kbHlDb2x1bW5OYW1lXCI6XCJDb2x1bW4gMVwiLFwiRW5kRGF0ZUNvbHVtbk5hbWVcIjpudWxsLFwiRW5kRGF0ZUZyaWVuZGx5Q29sdW1uTmFtZVwiOm51bGwsXCJQZXJjZW50YWdlQ29sdW1uTmFtZVwiOm51bGwsXCJQZXJjZW50YWdlRnJpZW5kbHlDb2x1bW5OYW1lXCI6bnVsbCxcIk5vdGVDb2x1bW5OYW1lXCI6bnVsbCxcIk5vdGVGcmllbmRseUNvbHVtbk5hbWVcIjpudWxsLFwiSGVhZGVyUm93SW5kZXhcIjpudWxsfSIsIkhlYWRlclJvdyI6bnVsbH0sIlNldHRpbmdzIjp7IiRpZCI6IjYyOSIsIkltcGFPcHRpb25zIjp7IiRpZCI6IjYzMC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dHJ1ZSwiSW1wb3J0VHlwZSI6NCwiRmlsZVBhdGgiOiJDOlxcT2ZmaWNlIFRpbWVsaW5lXFxUZXNsYSB0aW1lbGluZS54bHN4IiwiVGltZUNvbmZpZ3VyYXRpb24iOnsiJGlkIjoiNjMxIiwiVXNlVGltZSI6ZmFsc2UsIldvcmtEYXlTdGFydCI6IjAwOjAwOjAwIiwiV29ya0RheUVuZCI6IjIzOjU5OjAwIn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Widescreen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2017-07-27T08:05:28Z</dcterms:created>
  <dcterms:modified xsi:type="dcterms:W3CDTF">2017-07-27T08:05:34Z</dcterms:modified>
</cp:coreProperties>
</file>