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72" r:id="rId2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1C0C"/>
    <a:srgbClr val="4A2911"/>
    <a:srgbClr val="FBE5B9"/>
    <a:srgbClr val="4C2D0A"/>
    <a:srgbClr val="4C2B0E"/>
    <a:srgbClr val="946632"/>
    <a:srgbClr val="A2703C"/>
    <a:srgbClr val="FEEABE"/>
    <a:srgbClr val="CDB851"/>
    <a:srgbClr val="EFE2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68A29-99E2-4FED-B314-322F67EF5AC3}" type="datetimeFigureOut">
              <a:rPr lang="ro-RO" smtClean="0"/>
              <a:t>16.05.2018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8F26B-7A8F-4896-B1B5-751B50AC11C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11366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68A29-99E2-4FED-B314-322F67EF5AC3}" type="datetimeFigureOut">
              <a:rPr lang="ro-RO" smtClean="0"/>
              <a:t>16.05.2018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8F26B-7A8F-4896-B1B5-751B50AC11C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793217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68A29-99E2-4FED-B314-322F67EF5AC3}" type="datetimeFigureOut">
              <a:rPr lang="ro-RO" smtClean="0"/>
              <a:t>16.05.2018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8F26B-7A8F-4896-B1B5-751B50AC11C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126803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68A29-99E2-4FED-B314-322F67EF5AC3}" type="datetimeFigureOut">
              <a:rPr lang="ro-RO" smtClean="0"/>
              <a:t>16.05.2018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8F26B-7A8F-4896-B1B5-751B50AC11C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61062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68A29-99E2-4FED-B314-322F67EF5AC3}" type="datetimeFigureOut">
              <a:rPr lang="ro-RO" smtClean="0"/>
              <a:t>16.05.2018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8F26B-7A8F-4896-B1B5-751B50AC11C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00618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68A29-99E2-4FED-B314-322F67EF5AC3}" type="datetimeFigureOut">
              <a:rPr lang="ro-RO" smtClean="0"/>
              <a:t>16.05.2018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8F26B-7A8F-4896-B1B5-751B50AC11C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42052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68A29-99E2-4FED-B314-322F67EF5AC3}" type="datetimeFigureOut">
              <a:rPr lang="ro-RO" smtClean="0"/>
              <a:t>16.05.2018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8F26B-7A8F-4896-B1B5-751B50AC11C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75395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68A29-99E2-4FED-B314-322F67EF5AC3}" type="datetimeFigureOut">
              <a:rPr lang="ro-RO" smtClean="0"/>
              <a:t>16.05.2018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8F26B-7A8F-4896-B1B5-751B50AC11C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751227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68A29-99E2-4FED-B314-322F67EF5AC3}" type="datetimeFigureOut">
              <a:rPr lang="ro-RO" smtClean="0"/>
              <a:t>16.05.2018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8F26B-7A8F-4896-B1B5-751B50AC11C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32712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68A29-99E2-4FED-B314-322F67EF5AC3}" type="datetimeFigureOut">
              <a:rPr lang="ro-RO" smtClean="0"/>
              <a:t>16.05.2018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8F26B-7A8F-4896-B1B5-751B50AC11C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59746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68A29-99E2-4FED-B314-322F67EF5AC3}" type="datetimeFigureOut">
              <a:rPr lang="ro-RO" smtClean="0"/>
              <a:t>16.05.2018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8F26B-7A8F-4896-B1B5-751B50AC11C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554444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68A29-99E2-4FED-B314-322F67EF5AC3}" type="datetimeFigureOut">
              <a:rPr lang="ro-RO" smtClean="0"/>
              <a:t>16.05.2018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8F26B-7A8F-4896-B1B5-751B50AC11C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73759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6" Type="http://schemas.openxmlformats.org/officeDocument/2006/relationships/tags" Target="../tags/tag16.xml"/><Relationship Id="rId107" Type="http://schemas.openxmlformats.org/officeDocument/2006/relationships/image" Target="../media/image1.jpeg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slideLayout" Target="../slideLayouts/slideLayout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academy awards wallpaper"/>
          <p:cNvPicPr>
            <a:picLocks noChangeAspect="1" noChangeArrowheads="1"/>
          </p:cNvPicPr>
          <p:nvPr/>
        </p:nvPicPr>
        <p:blipFill rotWithShape="1">
          <a:blip r:embed="rId10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515570" y="213583"/>
            <a:ext cx="3818527" cy="649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1595" name="OTLSHAPE_M_46710c74c23e4b588a75d5c12514fd84_Connector2"/>
          <p:cNvCxnSpPr/>
          <p:nvPr>
            <p:custDataLst>
              <p:tags r:id="rId2"/>
            </p:custDataLst>
          </p:nvPr>
        </p:nvCxnSpPr>
        <p:spPr>
          <a:xfrm>
            <a:off x="9981385" y="4654889"/>
            <a:ext cx="0" cy="88900"/>
          </a:xfrm>
          <a:prstGeom prst="line">
            <a:avLst/>
          </a:prstGeom>
          <a:ln w="9525" cap="flat" cmpd="sng" algn="ctr">
            <a:solidFill>
              <a:srgbClr val="EFE2B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94" name="OTLSHAPE_M_46710c74c23e4b588a75d5c12514fd84_Connector1"/>
          <p:cNvCxnSpPr/>
          <p:nvPr>
            <p:custDataLst>
              <p:tags r:id="rId3"/>
            </p:custDataLst>
          </p:nvPr>
        </p:nvCxnSpPr>
        <p:spPr>
          <a:xfrm>
            <a:off x="9981385" y="3972560"/>
            <a:ext cx="0" cy="310219"/>
          </a:xfrm>
          <a:prstGeom prst="line">
            <a:avLst/>
          </a:prstGeom>
          <a:ln w="9525" cap="flat" cmpd="sng" algn="ctr">
            <a:solidFill>
              <a:srgbClr val="EFE2B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93" name="OTLSHAPE_M_520e5cc07dcc40dbab6273061ee6ae25_Connector1"/>
          <p:cNvCxnSpPr/>
          <p:nvPr>
            <p:custDataLst>
              <p:tags r:id="rId4"/>
            </p:custDataLst>
          </p:nvPr>
        </p:nvCxnSpPr>
        <p:spPr>
          <a:xfrm>
            <a:off x="8850894" y="3972560"/>
            <a:ext cx="0" cy="1578774"/>
          </a:xfrm>
          <a:prstGeom prst="line">
            <a:avLst/>
          </a:prstGeom>
          <a:ln w="9525" cap="flat" cmpd="sng" algn="ctr">
            <a:solidFill>
              <a:srgbClr val="EFE2B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92" name="OTLSHAPE_M_22b575ae0a534fc3901d6025776e728b_Connector1"/>
          <p:cNvCxnSpPr/>
          <p:nvPr>
            <p:custDataLst>
              <p:tags r:id="rId5"/>
            </p:custDataLst>
          </p:nvPr>
        </p:nvCxnSpPr>
        <p:spPr>
          <a:xfrm>
            <a:off x="6590222" y="3972560"/>
            <a:ext cx="0" cy="677729"/>
          </a:xfrm>
          <a:prstGeom prst="line">
            <a:avLst/>
          </a:prstGeom>
          <a:ln w="9525" cap="flat" cmpd="sng" algn="ctr">
            <a:solidFill>
              <a:srgbClr val="EFE2B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91" name="OTLSHAPE_M_97cadd8fec9e4fe9ba38b4acf40d53bc_Connector3"/>
          <p:cNvCxnSpPr/>
          <p:nvPr>
            <p:custDataLst>
              <p:tags r:id="rId6"/>
            </p:custDataLst>
          </p:nvPr>
        </p:nvCxnSpPr>
        <p:spPr>
          <a:xfrm>
            <a:off x="5685953" y="5243718"/>
            <a:ext cx="0" cy="306564"/>
          </a:xfrm>
          <a:prstGeom prst="line">
            <a:avLst/>
          </a:prstGeom>
          <a:ln w="9525" cap="flat" cmpd="sng" algn="ctr">
            <a:solidFill>
              <a:srgbClr val="EFE2B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90" name="OTLSHAPE_M_97cadd8fec9e4fe9ba38b4acf40d53bc_Connector2"/>
          <p:cNvCxnSpPr/>
          <p:nvPr>
            <p:custDataLst>
              <p:tags r:id="rId7"/>
            </p:custDataLst>
          </p:nvPr>
        </p:nvCxnSpPr>
        <p:spPr>
          <a:xfrm>
            <a:off x="5685953" y="4468834"/>
            <a:ext cx="0" cy="402774"/>
          </a:xfrm>
          <a:prstGeom prst="line">
            <a:avLst/>
          </a:prstGeom>
          <a:ln w="9525" cap="flat" cmpd="sng" algn="ctr">
            <a:solidFill>
              <a:srgbClr val="EFE2B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89" name="OTLSHAPE_M_97cadd8fec9e4fe9ba38b4acf40d53bc_Connector1"/>
          <p:cNvCxnSpPr/>
          <p:nvPr>
            <p:custDataLst>
              <p:tags r:id="rId8"/>
            </p:custDataLst>
          </p:nvPr>
        </p:nvCxnSpPr>
        <p:spPr>
          <a:xfrm>
            <a:off x="5685953" y="3972560"/>
            <a:ext cx="0" cy="310219"/>
          </a:xfrm>
          <a:prstGeom prst="line">
            <a:avLst/>
          </a:prstGeom>
          <a:ln w="9525" cap="flat" cmpd="sng" algn="ctr">
            <a:solidFill>
              <a:srgbClr val="EFE2B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88" name="OTLSHAPE_M_888bb33863d24a32aaaa63cc747fd78a_Connector2"/>
          <p:cNvCxnSpPr/>
          <p:nvPr>
            <p:custDataLst>
              <p:tags r:id="rId9"/>
            </p:custDataLst>
          </p:nvPr>
        </p:nvCxnSpPr>
        <p:spPr>
          <a:xfrm>
            <a:off x="2181834" y="4468833"/>
            <a:ext cx="0" cy="282402"/>
          </a:xfrm>
          <a:prstGeom prst="line">
            <a:avLst/>
          </a:prstGeom>
          <a:ln w="9525" cap="flat" cmpd="sng" algn="ctr">
            <a:solidFill>
              <a:srgbClr val="EFE2B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87" name="OTLSHAPE_M_888bb33863d24a32aaaa63cc747fd78a_Connector1"/>
          <p:cNvCxnSpPr/>
          <p:nvPr>
            <p:custDataLst>
              <p:tags r:id="rId10"/>
            </p:custDataLst>
          </p:nvPr>
        </p:nvCxnSpPr>
        <p:spPr>
          <a:xfrm>
            <a:off x="2181834" y="3972560"/>
            <a:ext cx="0" cy="310219"/>
          </a:xfrm>
          <a:prstGeom prst="line">
            <a:avLst/>
          </a:prstGeom>
          <a:ln w="9525" cap="flat" cmpd="sng" algn="ctr">
            <a:solidFill>
              <a:srgbClr val="EFE2B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86" name="OTLSHAPE_M_7bc5dcd25f1e4b42ba681965b1fa75b9_Connector1"/>
          <p:cNvCxnSpPr/>
          <p:nvPr>
            <p:custDataLst>
              <p:tags r:id="rId11"/>
            </p:custDataLst>
          </p:nvPr>
        </p:nvCxnSpPr>
        <p:spPr>
          <a:xfrm>
            <a:off x="1164609" y="3972560"/>
            <a:ext cx="0" cy="1577722"/>
          </a:xfrm>
          <a:prstGeom prst="line">
            <a:avLst/>
          </a:prstGeom>
          <a:ln w="9525" cap="flat" cmpd="sng" algn="ctr">
            <a:solidFill>
              <a:srgbClr val="EFE2B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85" name="OTLSHAPE_M_52e4625ebe0a4ef5a94bd0acebeb3cc6_Connector1"/>
          <p:cNvCxnSpPr/>
          <p:nvPr>
            <p:custDataLst>
              <p:tags r:id="rId12"/>
            </p:custDataLst>
          </p:nvPr>
        </p:nvCxnSpPr>
        <p:spPr>
          <a:xfrm>
            <a:off x="10205750" y="2717597"/>
            <a:ext cx="0" cy="823163"/>
          </a:xfrm>
          <a:prstGeom prst="line">
            <a:avLst/>
          </a:prstGeom>
          <a:ln w="9525" cap="flat" cmpd="sng" algn="ctr">
            <a:solidFill>
              <a:srgbClr val="EFE2B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84" name="OTLSHAPE_M_173e95ce0a5d4694860b24a36d943ee2_Connector2"/>
          <p:cNvCxnSpPr/>
          <p:nvPr>
            <p:custDataLst>
              <p:tags r:id="rId13"/>
            </p:custDataLst>
          </p:nvPr>
        </p:nvCxnSpPr>
        <p:spPr>
          <a:xfrm>
            <a:off x="9303028" y="2496278"/>
            <a:ext cx="0" cy="1044482"/>
          </a:xfrm>
          <a:prstGeom prst="line">
            <a:avLst/>
          </a:prstGeom>
          <a:ln w="9525" cap="flat" cmpd="sng" algn="ctr">
            <a:solidFill>
              <a:srgbClr val="EFE2B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83" name="OTLSHAPE_M_173e95ce0a5d4694860b24a36d943ee2_Connector1"/>
          <p:cNvCxnSpPr/>
          <p:nvPr>
            <p:custDataLst>
              <p:tags r:id="rId14"/>
            </p:custDataLst>
          </p:nvPr>
        </p:nvCxnSpPr>
        <p:spPr>
          <a:xfrm>
            <a:off x="9303028" y="1989053"/>
            <a:ext cx="0" cy="321170"/>
          </a:xfrm>
          <a:prstGeom prst="line">
            <a:avLst/>
          </a:prstGeom>
          <a:ln w="9525" cap="flat" cmpd="sng" algn="ctr">
            <a:solidFill>
              <a:srgbClr val="EFE2B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82" name="OTLSHAPE_M_47d8aed9abc34cf7a38ea6bba1a3a66a_Connector1"/>
          <p:cNvCxnSpPr/>
          <p:nvPr>
            <p:custDataLst>
              <p:tags r:id="rId15"/>
            </p:custDataLst>
          </p:nvPr>
        </p:nvCxnSpPr>
        <p:spPr>
          <a:xfrm>
            <a:off x="5912175" y="2809701"/>
            <a:ext cx="0" cy="731059"/>
          </a:xfrm>
          <a:prstGeom prst="line">
            <a:avLst/>
          </a:prstGeom>
          <a:ln w="9525" cap="flat" cmpd="sng" algn="ctr">
            <a:solidFill>
              <a:srgbClr val="EFE2B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81" name="OTLSHAPE_M_30700bd94d2b4335a7586e5078d72762_Connector2"/>
          <p:cNvCxnSpPr/>
          <p:nvPr>
            <p:custDataLst>
              <p:tags r:id="rId16"/>
            </p:custDataLst>
          </p:nvPr>
        </p:nvCxnSpPr>
        <p:spPr>
          <a:xfrm>
            <a:off x="5460041" y="2588382"/>
            <a:ext cx="0" cy="952378"/>
          </a:xfrm>
          <a:prstGeom prst="line">
            <a:avLst/>
          </a:prstGeom>
          <a:ln w="9525" cap="flat" cmpd="sng" algn="ctr">
            <a:solidFill>
              <a:srgbClr val="EFE2B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80" name="OTLSHAPE_M_30700bd94d2b4335a7586e5078d72762_Connector1"/>
          <p:cNvCxnSpPr/>
          <p:nvPr>
            <p:custDataLst>
              <p:tags r:id="rId17"/>
            </p:custDataLst>
          </p:nvPr>
        </p:nvCxnSpPr>
        <p:spPr>
          <a:xfrm>
            <a:off x="5460041" y="1989052"/>
            <a:ext cx="0" cy="227220"/>
          </a:xfrm>
          <a:prstGeom prst="line">
            <a:avLst/>
          </a:prstGeom>
          <a:ln w="9525" cap="flat" cmpd="sng" algn="ctr">
            <a:solidFill>
              <a:srgbClr val="EFE2B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79" name="OTLSHAPE_M_1c4e72e35e7b43e7828edc2461d07f4e_Connector1"/>
          <p:cNvCxnSpPr/>
          <p:nvPr>
            <p:custDataLst>
              <p:tags r:id="rId18"/>
            </p:custDataLst>
          </p:nvPr>
        </p:nvCxnSpPr>
        <p:spPr>
          <a:xfrm>
            <a:off x="3764459" y="3384232"/>
            <a:ext cx="0" cy="156528"/>
          </a:xfrm>
          <a:prstGeom prst="line">
            <a:avLst/>
          </a:prstGeom>
          <a:ln w="9525" cap="flat" cmpd="sng" algn="ctr">
            <a:solidFill>
              <a:srgbClr val="EFE2B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78" name="OTLSHAPE_M_7be90c84f05941b7885bdbe05882b582_Connector1"/>
          <p:cNvCxnSpPr/>
          <p:nvPr>
            <p:custDataLst>
              <p:tags r:id="rId19"/>
            </p:custDataLst>
          </p:nvPr>
        </p:nvCxnSpPr>
        <p:spPr>
          <a:xfrm>
            <a:off x="2521012" y="2716674"/>
            <a:ext cx="0" cy="824086"/>
          </a:xfrm>
          <a:prstGeom prst="line">
            <a:avLst/>
          </a:prstGeom>
          <a:ln w="9525" cap="flat" cmpd="sng" algn="ctr">
            <a:solidFill>
              <a:srgbClr val="EFE2B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77" name="OTLSHAPE_M_f8d60fed7e0f47fb8d4ff2fcdf470e9e_Connector2"/>
          <p:cNvCxnSpPr/>
          <p:nvPr>
            <p:custDataLst>
              <p:tags r:id="rId20"/>
            </p:custDataLst>
          </p:nvPr>
        </p:nvCxnSpPr>
        <p:spPr>
          <a:xfrm>
            <a:off x="1616744" y="2495355"/>
            <a:ext cx="0" cy="1045405"/>
          </a:xfrm>
          <a:prstGeom prst="line">
            <a:avLst/>
          </a:prstGeom>
          <a:ln w="9525" cap="flat" cmpd="sng" algn="ctr">
            <a:solidFill>
              <a:srgbClr val="EFE2B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76" name="OTLSHAPE_M_f8d60fed7e0f47fb8d4ff2fcdf470e9e_Connector1"/>
          <p:cNvCxnSpPr/>
          <p:nvPr>
            <p:custDataLst>
              <p:tags r:id="rId21"/>
            </p:custDataLst>
          </p:nvPr>
        </p:nvCxnSpPr>
        <p:spPr>
          <a:xfrm>
            <a:off x="1616744" y="1987672"/>
            <a:ext cx="0" cy="321628"/>
          </a:xfrm>
          <a:prstGeom prst="line">
            <a:avLst/>
          </a:prstGeom>
          <a:ln w="9525" cap="flat" cmpd="sng" algn="ctr">
            <a:solidFill>
              <a:srgbClr val="EFE2B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75" name="OTLSHAPE_M_52dd541c593d454fab4f63291db7da58_Connector2"/>
          <p:cNvCxnSpPr/>
          <p:nvPr>
            <p:custDataLst>
              <p:tags r:id="rId22"/>
            </p:custDataLst>
          </p:nvPr>
        </p:nvCxnSpPr>
        <p:spPr>
          <a:xfrm>
            <a:off x="1051653" y="1766353"/>
            <a:ext cx="0" cy="1774407"/>
          </a:xfrm>
          <a:prstGeom prst="line">
            <a:avLst/>
          </a:prstGeom>
          <a:ln w="9525" cap="flat" cmpd="sng" algn="ctr">
            <a:solidFill>
              <a:srgbClr val="EFE2B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74" name="OTLSHAPE_M_52dd541c593d454fab4f63291db7da58_Connector1"/>
          <p:cNvCxnSpPr/>
          <p:nvPr>
            <p:custDataLst>
              <p:tags r:id="rId23"/>
            </p:custDataLst>
          </p:nvPr>
        </p:nvCxnSpPr>
        <p:spPr>
          <a:xfrm>
            <a:off x="1051653" y="1262805"/>
            <a:ext cx="0" cy="317493"/>
          </a:xfrm>
          <a:prstGeom prst="line">
            <a:avLst/>
          </a:prstGeom>
          <a:ln w="9525" cap="flat" cmpd="sng" algn="ctr">
            <a:solidFill>
              <a:srgbClr val="EFE2B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49" name="OTLSHAPE_TB_00000000000000000000000000000000_LeftEndCaps"/>
          <p:cNvSpPr txBox="1"/>
          <p:nvPr>
            <p:custDataLst>
              <p:tags r:id="rId24"/>
            </p:custDataLst>
          </p:nvPr>
        </p:nvSpPr>
        <p:spPr>
          <a:xfrm>
            <a:off x="254000" y="361712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smtClean="0">
                <a:solidFill>
                  <a:srgbClr val="CDB851"/>
                </a:solidFill>
                <a:latin typeface="Calibri" panose="020F0502020204030204" pitchFamily="34" charset="0"/>
              </a:rPr>
              <a:t>1929</a:t>
            </a:r>
            <a:endParaRPr lang="en-US" b="1" spc="-38">
              <a:solidFill>
                <a:srgbClr val="CDB851"/>
              </a:solidFill>
              <a:latin typeface="Calibri" panose="020F0502020204030204" pitchFamily="34" charset="0"/>
            </a:endParaRPr>
          </a:p>
        </p:txBody>
      </p:sp>
      <p:sp>
        <p:nvSpPr>
          <p:cNvPr id="21550" name="OTLSHAPE_TB_00000000000000000000000000000000_RightEndCaps"/>
          <p:cNvSpPr txBox="1"/>
          <p:nvPr>
            <p:custDataLst>
              <p:tags r:id="rId25"/>
            </p:custDataLst>
          </p:nvPr>
        </p:nvSpPr>
        <p:spPr>
          <a:xfrm>
            <a:off x="11474534" y="361712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smtClean="0">
                <a:solidFill>
                  <a:srgbClr val="DCC557"/>
                </a:solidFill>
                <a:latin typeface="Calibri" panose="020F0502020204030204" pitchFamily="34" charset="0"/>
              </a:rPr>
              <a:t>2018</a:t>
            </a:r>
            <a:endParaRPr lang="en-US" b="1" spc="-38">
              <a:solidFill>
                <a:srgbClr val="DCC557"/>
              </a:solidFill>
              <a:latin typeface="Calibri" panose="020F0502020204030204" pitchFamily="34" charset="0"/>
            </a:endParaRPr>
          </a:p>
        </p:txBody>
      </p:sp>
      <p:sp>
        <p:nvSpPr>
          <p:cNvPr id="21551" name="OTLSHAPE_TB_00000000000000000000000000000000_ScaleContainer"/>
          <p:cNvSpPr/>
          <p:nvPr>
            <p:custDataLst>
              <p:tags r:id="rId26"/>
            </p:custDataLst>
          </p:nvPr>
        </p:nvSpPr>
        <p:spPr>
          <a:xfrm>
            <a:off x="844465" y="3566160"/>
            <a:ext cx="10515600" cy="381000"/>
          </a:xfrm>
          <a:prstGeom prst="roundRect">
            <a:avLst>
              <a:gd name="adj" fmla="val 100000"/>
            </a:avLst>
          </a:prstGeom>
          <a:solidFill>
            <a:srgbClr val="321C0C">
              <a:alpha val="75686"/>
            </a:srgbClr>
          </a:solidFill>
          <a:ln w="3175" cap="flat" cmpd="sng" algn="ctr">
            <a:solidFill>
              <a:srgbClr val="FBE5B9"/>
            </a:solidFill>
            <a:prstDash val="solid"/>
            <a:miter lim="800000"/>
          </a:ln>
          <a:effectLst/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52" name="OTLSHAPE_TB_00000000000000000000000000000000_ElapsedTime" hidden="1"/>
          <p:cNvSpPr/>
          <p:nvPr>
            <p:custDataLst>
              <p:tags r:id="rId27"/>
            </p:custDataLst>
          </p:nvPr>
        </p:nvSpPr>
        <p:spPr>
          <a:xfrm>
            <a:off x="0" y="137160"/>
            <a:ext cx="0" cy="0"/>
          </a:xfrm>
          <a:prstGeom prst="roundRect">
            <a:avLst>
              <a:gd name="adj" fmla="val 100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53" name="OTLSHAPE_TB_00000000000000000000000000000000_TodayMarkerShape" hidden="1"/>
          <p:cNvSpPr/>
          <p:nvPr>
            <p:custDataLst>
              <p:tags r:id="rId28"/>
            </p:custDataLst>
          </p:nvPr>
        </p:nvSpPr>
        <p:spPr>
          <a:xfrm>
            <a:off x="11056979" y="394716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54" name="OTLSHAPE_TB_00000000000000000000000000000000_TodayMarkerText" hidden="1"/>
          <p:cNvSpPr txBox="1"/>
          <p:nvPr>
            <p:custDataLst>
              <p:tags r:id="rId29"/>
            </p:custDataLst>
          </p:nvPr>
        </p:nvSpPr>
        <p:spPr>
          <a:xfrm>
            <a:off x="11111408" y="4074160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en-US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1555" name="OTLSHAPE_TB_00000000000000000000000000000000_TimescaleInterval1"/>
          <p:cNvSpPr txBox="1"/>
          <p:nvPr>
            <p:custDataLst>
              <p:tags r:id="rId30"/>
            </p:custDataLst>
          </p:nvPr>
        </p:nvSpPr>
        <p:spPr>
          <a:xfrm>
            <a:off x="1073065" y="366363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DCC557"/>
                </a:solidFill>
                <a:latin typeface="Calibri" panose="020F0502020204030204" pitchFamily="34" charset="0"/>
              </a:rPr>
              <a:t>1929</a:t>
            </a:r>
            <a:endParaRPr lang="en-US" sz="1200" spc="-20">
              <a:solidFill>
                <a:srgbClr val="DCC557"/>
              </a:solidFill>
              <a:latin typeface="Calibri" panose="020F0502020204030204" pitchFamily="34" charset="0"/>
            </a:endParaRPr>
          </a:p>
        </p:txBody>
      </p:sp>
      <p:cxnSp>
        <p:nvCxnSpPr>
          <p:cNvPr id="21556" name="OTLSHAPE_TB_00000000000000000000000000000000_Separator1"/>
          <p:cNvCxnSpPr/>
          <p:nvPr>
            <p:custDataLst>
              <p:tags r:id="rId31"/>
            </p:custDataLst>
          </p:nvPr>
        </p:nvCxnSpPr>
        <p:spPr>
          <a:xfrm>
            <a:off x="2026790" y="3629660"/>
            <a:ext cx="0" cy="254000"/>
          </a:xfrm>
          <a:prstGeom prst="line">
            <a:avLst/>
          </a:prstGeom>
          <a:ln w="6350" cap="flat" cmpd="sng" algn="ctr">
            <a:solidFill>
              <a:srgbClr val="DCC557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57" name="OTLSHAPE_TB_00000000000000000000000000000000_TimescaleInterval2"/>
          <p:cNvSpPr txBox="1"/>
          <p:nvPr>
            <p:custDataLst>
              <p:tags r:id="rId32"/>
            </p:custDataLst>
          </p:nvPr>
        </p:nvSpPr>
        <p:spPr>
          <a:xfrm>
            <a:off x="2090290" y="366363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DCC557"/>
                </a:solidFill>
                <a:latin typeface="Calibri" panose="020F0502020204030204" pitchFamily="34" charset="0"/>
              </a:rPr>
              <a:t>1938</a:t>
            </a:r>
            <a:endParaRPr lang="en-US" sz="1200" spc="-20">
              <a:solidFill>
                <a:srgbClr val="DCC557"/>
              </a:solidFill>
              <a:latin typeface="Calibri" panose="020F0502020204030204" pitchFamily="34" charset="0"/>
            </a:endParaRPr>
          </a:p>
        </p:txBody>
      </p:sp>
      <p:cxnSp>
        <p:nvCxnSpPr>
          <p:cNvPr id="21558" name="OTLSHAPE_TB_00000000000000000000000000000000_Separator2"/>
          <p:cNvCxnSpPr/>
          <p:nvPr>
            <p:custDataLst>
              <p:tags r:id="rId33"/>
            </p:custDataLst>
          </p:nvPr>
        </p:nvCxnSpPr>
        <p:spPr>
          <a:xfrm>
            <a:off x="3044015" y="3629660"/>
            <a:ext cx="0" cy="254000"/>
          </a:xfrm>
          <a:prstGeom prst="line">
            <a:avLst/>
          </a:prstGeom>
          <a:ln w="6350" cap="flat" cmpd="sng" algn="ctr">
            <a:solidFill>
              <a:srgbClr val="DCC557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59" name="OTLSHAPE_TB_00000000000000000000000000000000_TimescaleInterval3"/>
          <p:cNvSpPr txBox="1"/>
          <p:nvPr>
            <p:custDataLst>
              <p:tags r:id="rId34"/>
            </p:custDataLst>
          </p:nvPr>
        </p:nvSpPr>
        <p:spPr>
          <a:xfrm>
            <a:off x="3107515" y="366363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DCC557"/>
                </a:solidFill>
                <a:latin typeface="Calibri" panose="020F0502020204030204" pitchFamily="34" charset="0"/>
              </a:rPr>
              <a:t>1947</a:t>
            </a:r>
            <a:endParaRPr lang="en-US" sz="1200" spc="-20">
              <a:solidFill>
                <a:srgbClr val="DCC557"/>
              </a:solidFill>
              <a:latin typeface="Calibri" panose="020F0502020204030204" pitchFamily="34" charset="0"/>
            </a:endParaRPr>
          </a:p>
        </p:txBody>
      </p:sp>
      <p:cxnSp>
        <p:nvCxnSpPr>
          <p:cNvPr id="21560" name="OTLSHAPE_TB_00000000000000000000000000000000_Separator3"/>
          <p:cNvCxnSpPr/>
          <p:nvPr>
            <p:custDataLst>
              <p:tags r:id="rId35"/>
            </p:custDataLst>
          </p:nvPr>
        </p:nvCxnSpPr>
        <p:spPr>
          <a:xfrm>
            <a:off x="4061240" y="3629660"/>
            <a:ext cx="0" cy="254000"/>
          </a:xfrm>
          <a:prstGeom prst="line">
            <a:avLst/>
          </a:prstGeom>
          <a:ln w="6350" cap="flat" cmpd="sng" algn="ctr">
            <a:solidFill>
              <a:srgbClr val="DCC557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61" name="OTLSHAPE_TB_00000000000000000000000000000000_TimescaleInterval4"/>
          <p:cNvSpPr txBox="1"/>
          <p:nvPr>
            <p:custDataLst>
              <p:tags r:id="rId36"/>
            </p:custDataLst>
          </p:nvPr>
        </p:nvSpPr>
        <p:spPr>
          <a:xfrm>
            <a:off x="4124740" y="366363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DCC557"/>
                </a:solidFill>
                <a:latin typeface="Calibri" panose="020F0502020204030204" pitchFamily="34" charset="0"/>
              </a:rPr>
              <a:t>1956</a:t>
            </a:r>
            <a:endParaRPr lang="en-US" sz="1200" spc="-20">
              <a:solidFill>
                <a:srgbClr val="DCC557"/>
              </a:solidFill>
              <a:latin typeface="Calibri" panose="020F0502020204030204" pitchFamily="34" charset="0"/>
            </a:endParaRPr>
          </a:p>
        </p:txBody>
      </p:sp>
      <p:cxnSp>
        <p:nvCxnSpPr>
          <p:cNvPr id="21562" name="OTLSHAPE_TB_00000000000000000000000000000000_Separator4"/>
          <p:cNvCxnSpPr/>
          <p:nvPr>
            <p:custDataLst>
              <p:tags r:id="rId37"/>
            </p:custDataLst>
          </p:nvPr>
        </p:nvCxnSpPr>
        <p:spPr>
          <a:xfrm>
            <a:off x="5078775" y="3629660"/>
            <a:ext cx="0" cy="254000"/>
          </a:xfrm>
          <a:prstGeom prst="line">
            <a:avLst/>
          </a:prstGeom>
          <a:ln w="6350" cap="flat" cmpd="sng" algn="ctr">
            <a:solidFill>
              <a:srgbClr val="DCC557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63" name="OTLSHAPE_TB_00000000000000000000000000000000_TimescaleInterval5"/>
          <p:cNvSpPr txBox="1"/>
          <p:nvPr>
            <p:custDataLst>
              <p:tags r:id="rId38"/>
            </p:custDataLst>
          </p:nvPr>
        </p:nvSpPr>
        <p:spPr>
          <a:xfrm>
            <a:off x="5142275" y="366363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DCC557"/>
                </a:solidFill>
                <a:latin typeface="Calibri" panose="020F0502020204030204" pitchFamily="34" charset="0"/>
              </a:rPr>
              <a:t>1965</a:t>
            </a:r>
            <a:endParaRPr lang="en-US" sz="1200" spc="-20">
              <a:solidFill>
                <a:srgbClr val="DCC557"/>
              </a:solidFill>
              <a:latin typeface="Calibri" panose="020F0502020204030204" pitchFamily="34" charset="0"/>
            </a:endParaRPr>
          </a:p>
        </p:txBody>
      </p:sp>
      <p:cxnSp>
        <p:nvCxnSpPr>
          <p:cNvPr id="21564" name="OTLSHAPE_TB_00000000000000000000000000000000_Separator5"/>
          <p:cNvCxnSpPr/>
          <p:nvPr>
            <p:custDataLst>
              <p:tags r:id="rId39"/>
            </p:custDataLst>
          </p:nvPr>
        </p:nvCxnSpPr>
        <p:spPr>
          <a:xfrm>
            <a:off x="6096000" y="3629660"/>
            <a:ext cx="0" cy="254000"/>
          </a:xfrm>
          <a:prstGeom prst="line">
            <a:avLst/>
          </a:prstGeom>
          <a:ln w="6350" cap="flat" cmpd="sng" algn="ctr">
            <a:solidFill>
              <a:srgbClr val="DCC557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65" name="OTLSHAPE_TB_00000000000000000000000000000000_TimescaleInterval6"/>
          <p:cNvSpPr txBox="1"/>
          <p:nvPr>
            <p:custDataLst>
              <p:tags r:id="rId40"/>
            </p:custDataLst>
          </p:nvPr>
        </p:nvSpPr>
        <p:spPr>
          <a:xfrm>
            <a:off x="6159500" y="366363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DCC557"/>
                </a:solidFill>
                <a:latin typeface="Calibri" panose="020F0502020204030204" pitchFamily="34" charset="0"/>
              </a:rPr>
              <a:t>1974</a:t>
            </a:r>
            <a:endParaRPr lang="en-US" sz="1200" spc="-20">
              <a:solidFill>
                <a:srgbClr val="DCC557"/>
              </a:solidFill>
              <a:latin typeface="Calibri" panose="020F0502020204030204" pitchFamily="34" charset="0"/>
            </a:endParaRPr>
          </a:p>
        </p:txBody>
      </p:sp>
      <p:cxnSp>
        <p:nvCxnSpPr>
          <p:cNvPr id="21566" name="OTLSHAPE_TB_00000000000000000000000000000000_Separator6"/>
          <p:cNvCxnSpPr/>
          <p:nvPr>
            <p:custDataLst>
              <p:tags r:id="rId41"/>
            </p:custDataLst>
          </p:nvPr>
        </p:nvCxnSpPr>
        <p:spPr>
          <a:xfrm>
            <a:off x="7113225" y="3629660"/>
            <a:ext cx="0" cy="254000"/>
          </a:xfrm>
          <a:prstGeom prst="line">
            <a:avLst/>
          </a:prstGeom>
          <a:ln w="6350" cap="flat" cmpd="sng" algn="ctr">
            <a:solidFill>
              <a:srgbClr val="DCC557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67" name="OTLSHAPE_TB_00000000000000000000000000000000_TimescaleInterval7"/>
          <p:cNvSpPr txBox="1"/>
          <p:nvPr>
            <p:custDataLst>
              <p:tags r:id="rId42"/>
            </p:custDataLst>
          </p:nvPr>
        </p:nvSpPr>
        <p:spPr>
          <a:xfrm>
            <a:off x="7176725" y="366363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DCC557"/>
                </a:solidFill>
                <a:latin typeface="Calibri" panose="020F0502020204030204" pitchFamily="34" charset="0"/>
              </a:rPr>
              <a:t>1983</a:t>
            </a:r>
            <a:endParaRPr lang="en-US" sz="1200" spc="-20">
              <a:solidFill>
                <a:srgbClr val="DCC557"/>
              </a:solidFill>
              <a:latin typeface="Calibri" panose="020F0502020204030204" pitchFamily="34" charset="0"/>
            </a:endParaRPr>
          </a:p>
        </p:txBody>
      </p:sp>
      <p:cxnSp>
        <p:nvCxnSpPr>
          <p:cNvPr id="21568" name="OTLSHAPE_TB_00000000000000000000000000000000_Separator7"/>
          <p:cNvCxnSpPr/>
          <p:nvPr>
            <p:custDataLst>
              <p:tags r:id="rId43"/>
            </p:custDataLst>
          </p:nvPr>
        </p:nvCxnSpPr>
        <p:spPr>
          <a:xfrm>
            <a:off x="8130450" y="3629660"/>
            <a:ext cx="0" cy="254000"/>
          </a:xfrm>
          <a:prstGeom prst="line">
            <a:avLst/>
          </a:prstGeom>
          <a:ln w="6350" cap="flat" cmpd="sng" algn="ctr">
            <a:solidFill>
              <a:srgbClr val="DCC557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69" name="OTLSHAPE_TB_00000000000000000000000000000000_TimescaleInterval8"/>
          <p:cNvSpPr txBox="1"/>
          <p:nvPr>
            <p:custDataLst>
              <p:tags r:id="rId44"/>
            </p:custDataLst>
          </p:nvPr>
        </p:nvSpPr>
        <p:spPr>
          <a:xfrm>
            <a:off x="8193950" y="366363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DCC557"/>
                </a:solidFill>
                <a:latin typeface="Calibri" panose="020F0502020204030204" pitchFamily="34" charset="0"/>
              </a:rPr>
              <a:t>1992</a:t>
            </a:r>
            <a:endParaRPr lang="en-US" sz="1200" spc="-20">
              <a:solidFill>
                <a:srgbClr val="DCC557"/>
              </a:solidFill>
              <a:latin typeface="Calibri" panose="020F0502020204030204" pitchFamily="34" charset="0"/>
            </a:endParaRPr>
          </a:p>
        </p:txBody>
      </p:sp>
      <p:cxnSp>
        <p:nvCxnSpPr>
          <p:cNvPr id="21570" name="OTLSHAPE_TB_00000000000000000000000000000000_Separator8"/>
          <p:cNvCxnSpPr/>
          <p:nvPr>
            <p:custDataLst>
              <p:tags r:id="rId45"/>
            </p:custDataLst>
          </p:nvPr>
        </p:nvCxnSpPr>
        <p:spPr>
          <a:xfrm>
            <a:off x="9147984" y="3629660"/>
            <a:ext cx="0" cy="254000"/>
          </a:xfrm>
          <a:prstGeom prst="line">
            <a:avLst/>
          </a:prstGeom>
          <a:ln w="6350" cap="flat" cmpd="sng" algn="ctr">
            <a:solidFill>
              <a:srgbClr val="DCC557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71" name="OTLSHAPE_TB_00000000000000000000000000000000_TimescaleInterval9"/>
          <p:cNvSpPr txBox="1"/>
          <p:nvPr>
            <p:custDataLst>
              <p:tags r:id="rId46"/>
            </p:custDataLst>
          </p:nvPr>
        </p:nvSpPr>
        <p:spPr>
          <a:xfrm>
            <a:off x="9211484" y="366363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DCC557"/>
                </a:solidFill>
                <a:latin typeface="Calibri" panose="020F0502020204030204" pitchFamily="34" charset="0"/>
              </a:rPr>
              <a:t>2001</a:t>
            </a:r>
            <a:endParaRPr lang="en-US" sz="1200" spc="-20">
              <a:solidFill>
                <a:srgbClr val="DCC557"/>
              </a:solidFill>
              <a:latin typeface="Calibri" panose="020F0502020204030204" pitchFamily="34" charset="0"/>
            </a:endParaRPr>
          </a:p>
        </p:txBody>
      </p:sp>
      <p:cxnSp>
        <p:nvCxnSpPr>
          <p:cNvPr id="21572" name="OTLSHAPE_TB_00000000000000000000000000000000_Separator9"/>
          <p:cNvCxnSpPr/>
          <p:nvPr>
            <p:custDataLst>
              <p:tags r:id="rId47"/>
            </p:custDataLst>
          </p:nvPr>
        </p:nvCxnSpPr>
        <p:spPr>
          <a:xfrm>
            <a:off x="10165210" y="3629660"/>
            <a:ext cx="0" cy="254000"/>
          </a:xfrm>
          <a:prstGeom prst="line">
            <a:avLst/>
          </a:prstGeom>
          <a:ln w="6350" cap="flat" cmpd="sng" algn="ctr">
            <a:solidFill>
              <a:srgbClr val="DCC557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73" name="OTLSHAPE_TB_00000000000000000000000000000000_TimescaleInterval10"/>
          <p:cNvSpPr txBox="1"/>
          <p:nvPr>
            <p:custDataLst>
              <p:tags r:id="rId48"/>
            </p:custDataLst>
          </p:nvPr>
        </p:nvSpPr>
        <p:spPr>
          <a:xfrm>
            <a:off x="10228710" y="366363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DCC557"/>
                </a:solidFill>
                <a:latin typeface="Calibri" panose="020F0502020204030204" pitchFamily="34" charset="0"/>
              </a:rPr>
              <a:t>2010</a:t>
            </a:r>
            <a:endParaRPr lang="en-US" sz="1200" spc="-20">
              <a:solidFill>
                <a:srgbClr val="DCC557"/>
              </a:solidFill>
              <a:latin typeface="Calibri" panose="020F0502020204030204" pitchFamily="34" charset="0"/>
            </a:endParaRPr>
          </a:p>
        </p:txBody>
      </p:sp>
      <p:sp>
        <p:nvSpPr>
          <p:cNvPr id="21596" name="OTLSHAPE_M_52dd541c593d454fab4f63291db7da58_Title"/>
          <p:cNvSpPr txBox="1"/>
          <p:nvPr>
            <p:custDataLst>
              <p:tags r:id="rId49"/>
            </p:custDataLst>
          </p:nvPr>
        </p:nvSpPr>
        <p:spPr>
          <a:xfrm>
            <a:off x="79150" y="855431"/>
            <a:ext cx="1943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4" smtClean="0">
                <a:solidFill>
                  <a:srgbClr val="EFE2BE"/>
                </a:solidFill>
                <a:latin typeface="Calibri" panose="020F0502020204030204" pitchFamily="34" charset="0"/>
              </a:rPr>
              <a:t>1st Academy Awards ceremony</a:t>
            </a:r>
            <a:endParaRPr lang="en-US" sz="1200" spc="-4">
              <a:solidFill>
                <a:srgbClr val="EFE2BE"/>
              </a:solidFill>
              <a:latin typeface="Calibri" panose="020F0502020204030204" pitchFamily="34" charset="0"/>
            </a:endParaRPr>
          </a:p>
        </p:txBody>
      </p:sp>
      <p:sp>
        <p:nvSpPr>
          <p:cNvPr id="21597" name="OTLSHAPE_M_52dd541c593d454fab4f63291db7da58_Date"/>
          <p:cNvSpPr txBox="1"/>
          <p:nvPr>
            <p:custDataLst>
              <p:tags r:id="rId50"/>
            </p:custDataLst>
          </p:nvPr>
        </p:nvSpPr>
        <p:spPr>
          <a:xfrm>
            <a:off x="655900" y="1066886"/>
            <a:ext cx="787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 smtClean="0">
                <a:solidFill>
                  <a:srgbClr val="DCC557"/>
                </a:solidFill>
                <a:latin typeface="Calibri" panose="020F0502020204030204" pitchFamily="34" charset="0"/>
              </a:rPr>
              <a:t>May 16, 1929</a:t>
            </a:r>
            <a:endParaRPr lang="en-US" sz="1100" b="1" spc="-10">
              <a:solidFill>
                <a:srgbClr val="DCC557"/>
              </a:solidFill>
              <a:latin typeface="Calibri" panose="020F0502020204030204" pitchFamily="34" charset="0"/>
            </a:endParaRPr>
          </a:p>
        </p:txBody>
      </p:sp>
      <p:sp>
        <p:nvSpPr>
          <p:cNvPr id="21598" name="OTLSHAPE_M_52dd541c593d454fab4f63291db7da58_Shape"/>
          <p:cNvSpPr/>
          <p:nvPr>
            <p:custDataLst>
              <p:tags r:id="rId51"/>
            </p:custDataLst>
          </p:nvPr>
        </p:nvSpPr>
        <p:spPr>
          <a:xfrm>
            <a:off x="975453" y="345186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FE2B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99" name="OTLSHAPE_M_f8d60fed7e0f47fb8d4ff2fcdf470e9e_Title"/>
          <p:cNvSpPr txBox="1"/>
          <p:nvPr>
            <p:custDataLst>
              <p:tags r:id="rId52"/>
            </p:custDataLst>
          </p:nvPr>
        </p:nvSpPr>
        <p:spPr>
          <a:xfrm>
            <a:off x="127055" y="1580298"/>
            <a:ext cx="2971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2" smtClean="0">
                <a:solidFill>
                  <a:srgbClr val="EFE2BE"/>
                </a:solidFill>
                <a:latin typeface="Calibri" panose="020F0502020204030204" pitchFamily="34" charset="0"/>
              </a:rPr>
              <a:t>Shirley Temple: youngest person to get an Oscar</a:t>
            </a:r>
            <a:endParaRPr lang="en-US" sz="1200" spc="-2">
              <a:solidFill>
                <a:srgbClr val="EFE2BE"/>
              </a:solidFill>
              <a:latin typeface="Calibri" panose="020F0502020204030204" pitchFamily="34" charset="0"/>
            </a:endParaRPr>
          </a:p>
        </p:txBody>
      </p:sp>
      <p:sp>
        <p:nvSpPr>
          <p:cNvPr id="21600" name="OTLSHAPE_M_f8d60fed7e0f47fb8d4ff2fcdf470e9e_Date"/>
          <p:cNvSpPr txBox="1"/>
          <p:nvPr>
            <p:custDataLst>
              <p:tags r:id="rId53"/>
            </p:custDataLst>
          </p:nvPr>
        </p:nvSpPr>
        <p:spPr>
          <a:xfrm>
            <a:off x="1468746" y="1791753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DCC557"/>
                </a:solidFill>
                <a:latin typeface="Calibri" panose="020F0502020204030204" pitchFamily="34" charset="0"/>
              </a:rPr>
              <a:t>1934</a:t>
            </a:r>
            <a:endParaRPr lang="en-US" sz="1100" b="1" spc="-14">
              <a:solidFill>
                <a:srgbClr val="DCC557"/>
              </a:solidFill>
              <a:latin typeface="Calibri" panose="020F0502020204030204" pitchFamily="34" charset="0"/>
            </a:endParaRPr>
          </a:p>
        </p:txBody>
      </p:sp>
      <p:sp>
        <p:nvSpPr>
          <p:cNvPr id="21601" name="OTLSHAPE_M_f8d60fed7e0f47fb8d4ff2fcdf470e9e_Shape"/>
          <p:cNvSpPr/>
          <p:nvPr>
            <p:custDataLst>
              <p:tags r:id="rId54"/>
            </p:custDataLst>
          </p:nvPr>
        </p:nvSpPr>
        <p:spPr>
          <a:xfrm>
            <a:off x="1540544" y="345186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FE2B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02" name="OTLSHAPE_M_7be90c84f05941b7885bdbe05882b582_Title"/>
          <p:cNvSpPr txBox="1"/>
          <p:nvPr>
            <p:custDataLst>
              <p:tags r:id="rId55"/>
            </p:custDataLst>
          </p:nvPr>
        </p:nvSpPr>
        <p:spPr>
          <a:xfrm>
            <a:off x="1352591" y="2309300"/>
            <a:ext cx="2336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4" smtClean="0">
                <a:solidFill>
                  <a:srgbClr val="EFE2BE"/>
                </a:solidFill>
                <a:latin typeface="Calibri" panose="020F0502020204030204" pitchFamily="34" charset="0"/>
              </a:rPr>
              <a:t>Longest speech ever, by Greer Garson</a:t>
            </a:r>
            <a:endParaRPr lang="en-US" sz="1200" spc="-4">
              <a:solidFill>
                <a:srgbClr val="EFE2BE"/>
              </a:solidFill>
              <a:latin typeface="Calibri" panose="020F0502020204030204" pitchFamily="34" charset="0"/>
            </a:endParaRPr>
          </a:p>
        </p:txBody>
      </p:sp>
      <p:sp>
        <p:nvSpPr>
          <p:cNvPr id="21603" name="OTLSHAPE_M_7be90c84f05941b7885bdbe05882b582_Date"/>
          <p:cNvSpPr txBox="1"/>
          <p:nvPr>
            <p:custDataLst>
              <p:tags r:id="rId56"/>
            </p:custDataLst>
          </p:nvPr>
        </p:nvSpPr>
        <p:spPr>
          <a:xfrm>
            <a:off x="2373015" y="2520755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DCC557"/>
                </a:solidFill>
                <a:latin typeface="Calibri" panose="020F0502020204030204" pitchFamily="34" charset="0"/>
              </a:rPr>
              <a:t>1942</a:t>
            </a:r>
            <a:endParaRPr lang="en-US" sz="1100" b="1" spc="-14">
              <a:solidFill>
                <a:srgbClr val="DCC557"/>
              </a:solidFill>
              <a:latin typeface="Calibri" panose="020F0502020204030204" pitchFamily="34" charset="0"/>
            </a:endParaRPr>
          </a:p>
        </p:txBody>
      </p:sp>
      <p:sp>
        <p:nvSpPr>
          <p:cNvPr id="21604" name="OTLSHAPE_M_7be90c84f05941b7885bdbe05882b582_Shape"/>
          <p:cNvSpPr/>
          <p:nvPr>
            <p:custDataLst>
              <p:tags r:id="rId57"/>
            </p:custDataLst>
          </p:nvPr>
        </p:nvSpPr>
        <p:spPr>
          <a:xfrm>
            <a:off x="2444812" y="345186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FE2B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05" name="OTLSHAPE_M_1c4e72e35e7b43e7828edc2461d07f4e_Title"/>
          <p:cNvSpPr txBox="1"/>
          <p:nvPr>
            <p:custDataLst>
              <p:tags r:id="rId58"/>
            </p:custDataLst>
          </p:nvPr>
        </p:nvSpPr>
        <p:spPr>
          <a:xfrm>
            <a:off x="3045491" y="2976858"/>
            <a:ext cx="1435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6" smtClean="0">
                <a:solidFill>
                  <a:srgbClr val="EFE2BE"/>
                </a:solidFill>
                <a:latin typeface="Calibri" panose="020F0502020204030204" pitchFamily="34" charset="0"/>
              </a:rPr>
              <a:t>1st televised ceremony</a:t>
            </a:r>
            <a:endParaRPr lang="en-US" sz="1200" spc="-6">
              <a:solidFill>
                <a:srgbClr val="EFE2BE"/>
              </a:solidFill>
              <a:latin typeface="Calibri" panose="020F0502020204030204" pitchFamily="34" charset="0"/>
            </a:endParaRPr>
          </a:p>
        </p:txBody>
      </p:sp>
      <p:sp>
        <p:nvSpPr>
          <p:cNvPr id="21606" name="OTLSHAPE_M_1c4e72e35e7b43e7828edc2461d07f4e_Date"/>
          <p:cNvSpPr txBox="1"/>
          <p:nvPr>
            <p:custDataLst>
              <p:tags r:id="rId59"/>
            </p:custDataLst>
          </p:nvPr>
        </p:nvSpPr>
        <p:spPr>
          <a:xfrm>
            <a:off x="3616462" y="3188313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DCC557"/>
                </a:solidFill>
                <a:latin typeface="Calibri" panose="020F0502020204030204" pitchFamily="34" charset="0"/>
              </a:rPr>
              <a:t>1953</a:t>
            </a:r>
            <a:endParaRPr lang="en-US" sz="1100" b="1" spc="-14">
              <a:solidFill>
                <a:srgbClr val="DCC557"/>
              </a:solidFill>
              <a:latin typeface="Calibri" panose="020F0502020204030204" pitchFamily="34" charset="0"/>
            </a:endParaRPr>
          </a:p>
        </p:txBody>
      </p:sp>
      <p:sp>
        <p:nvSpPr>
          <p:cNvPr id="21607" name="OTLSHAPE_M_1c4e72e35e7b43e7828edc2461d07f4e_Shape"/>
          <p:cNvSpPr/>
          <p:nvPr>
            <p:custDataLst>
              <p:tags r:id="rId60"/>
            </p:custDataLst>
          </p:nvPr>
        </p:nvSpPr>
        <p:spPr>
          <a:xfrm>
            <a:off x="3688259" y="345186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FE2B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08" name="OTLSHAPE_M_30700bd94d2b4335a7586e5078d72762_Title"/>
          <p:cNvSpPr txBox="1"/>
          <p:nvPr>
            <p:custDataLst>
              <p:tags r:id="rId61"/>
            </p:custDataLst>
          </p:nvPr>
        </p:nvSpPr>
        <p:spPr>
          <a:xfrm>
            <a:off x="4450666" y="1581678"/>
            <a:ext cx="2006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4" smtClean="0">
                <a:solidFill>
                  <a:srgbClr val="EFE2BE"/>
                </a:solidFill>
                <a:latin typeface="Calibri" panose="020F0502020204030204" pitchFamily="34" charset="0"/>
              </a:rPr>
              <a:t>Shortest speech, by A. Hitchcock</a:t>
            </a:r>
            <a:endParaRPr lang="en-US" sz="1200" spc="-4">
              <a:solidFill>
                <a:srgbClr val="EFE2BE"/>
              </a:solidFill>
              <a:latin typeface="Calibri" panose="020F0502020204030204" pitchFamily="34" charset="0"/>
            </a:endParaRPr>
          </a:p>
        </p:txBody>
      </p:sp>
      <p:sp>
        <p:nvSpPr>
          <p:cNvPr id="21609" name="OTLSHAPE_M_30700bd94d2b4335a7586e5078d72762_Date"/>
          <p:cNvSpPr txBox="1"/>
          <p:nvPr>
            <p:custDataLst>
              <p:tags r:id="rId62"/>
            </p:custDataLst>
          </p:nvPr>
        </p:nvSpPr>
        <p:spPr>
          <a:xfrm>
            <a:off x="5312043" y="1793133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DCC557"/>
                </a:solidFill>
                <a:latin typeface="Calibri" panose="020F0502020204030204" pitchFamily="34" charset="0"/>
              </a:rPr>
              <a:t>1968</a:t>
            </a:r>
            <a:endParaRPr lang="en-US" sz="1100" b="1" spc="-14">
              <a:solidFill>
                <a:srgbClr val="DCC557"/>
              </a:solidFill>
              <a:latin typeface="Calibri" panose="020F0502020204030204" pitchFamily="34" charset="0"/>
            </a:endParaRPr>
          </a:p>
        </p:txBody>
      </p:sp>
      <p:sp>
        <p:nvSpPr>
          <p:cNvPr id="21610" name="OTLSHAPE_M_30700bd94d2b4335a7586e5078d72762_Shape"/>
          <p:cNvSpPr/>
          <p:nvPr>
            <p:custDataLst>
              <p:tags r:id="rId63"/>
            </p:custDataLst>
          </p:nvPr>
        </p:nvSpPr>
        <p:spPr>
          <a:xfrm>
            <a:off x="5383841" y="345186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FE2B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11" name="OTLSHAPE_M_47d8aed9abc34cf7a38ea6bba1a3a66a_Title"/>
          <p:cNvSpPr txBox="1"/>
          <p:nvPr>
            <p:custDataLst>
              <p:tags r:id="rId64"/>
            </p:custDataLst>
          </p:nvPr>
        </p:nvSpPr>
        <p:spPr>
          <a:xfrm>
            <a:off x="4786341" y="2216272"/>
            <a:ext cx="22479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mtClean="0">
                <a:solidFill>
                  <a:srgbClr val="EFE2BE"/>
                </a:solidFill>
                <a:latin typeface="Calibri" panose="020F0502020204030204" pitchFamily="34" charset="0"/>
              </a:rPr>
              <a:t>C. Chaplin receives longest standing ovation in the ceremony's history</a:t>
            </a:r>
            <a:endParaRPr lang="en-US" sz="1200">
              <a:solidFill>
                <a:srgbClr val="EFE2BE"/>
              </a:solidFill>
              <a:latin typeface="Calibri" panose="020F0502020204030204" pitchFamily="34" charset="0"/>
            </a:endParaRPr>
          </a:p>
        </p:txBody>
      </p:sp>
      <p:sp>
        <p:nvSpPr>
          <p:cNvPr id="21612" name="OTLSHAPE_M_47d8aed9abc34cf7a38ea6bba1a3a66a_Date"/>
          <p:cNvSpPr txBox="1"/>
          <p:nvPr>
            <p:custDataLst>
              <p:tags r:id="rId65"/>
            </p:custDataLst>
          </p:nvPr>
        </p:nvSpPr>
        <p:spPr>
          <a:xfrm>
            <a:off x="5764178" y="2613782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DCC557"/>
                </a:solidFill>
                <a:latin typeface="Calibri" panose="020F0502020204030204" pitchFamily="34" charset="0"/>
              </a:rPr>
              <a:t>1972</a:t>
            </a:r>
            <a:endParaRPr lang="en-US" sz="1100" b="1" spc="-14">
              <a:solidFill>
                <a:srgbClr val="DCC557"/>
              </a:solidFill>
              <a:latin typeface="Calibri" panose="020F0502020204030204" pitchFamily="34" charset="0"/>
            </a:endParaRPr>
          </a:p>
        </p:txBody>
      </p:sp>
      <p:sp>
        <p:nvSpPr>
          <p:cNvPr id="21613" name="OTLSHAPE_M_47d8aed9abc34cf7a38ea6bba1a3a66a_Shape"/>
          <p:cNvSpPr/>
          <p:nvPr>
            <p:custDataLst>
              <p:tags r:id="rId66"/>
            </p:custDataLst>
          </p:nvPr>
        </p:nvSpPr>
        <p:spPr>
          <a:xfrm>
            <a:off x="5835975" y="345186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FE2B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14" name="OTLSHAPE_M_bfca6506856a41f9a5d83e303ef10704_Title"/>
          <p:cNvSpPr txBox="1"/>
          <p:nvPr>
            <p:custDataLst>
              <p:tags r:id="rId67"/>
            </p:custDataLst>
          </p:nvPr>
        </p:nvSpPr>
        <p:spPr>
          <a:xfrm>
            <a:off x="6621694" y="3044486"/>
            <a:ext cx="1968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rgbClr val="EFE2BE"/>
                </a:solidFill>
                <a:latin typeface="Calibri" panose="020F0502020204030204" pitchFamily="34" charset="0"/>
              </a:rPr>
              <a:t>1st deaf actress to win an Oscar</a:t>
            </a:r>
            <a:endParaRPr lang="en-US" sz="1200" spc="-4">
              <a:solidFill>
                <a:srgbClr val="EFE2BE"/>
              </a:solidFill>
              <a:latin typeface="Calibri" panose="020F0502020204030204" pitchFamily="34" charset="0"/>
            </a:endParaRPr>
          </a:p>
        </p:txBody>
      </p:sp>
      <p:sp>
        <p:nvSpPr>
          <p:cNvPr id="21615" name="OTLSHAPE_M_bfca6506856a41f9a5d83e303ef10704_Date"/>
          <p:cNvSpPr txBox="1"/>
          <p:nvPr>
            <p:custDataLst>
              <p:tags r:id="rId68"/>
            </p:custDataLst>
          </p:nvPr>
        </p:nvSpPr>
        <p:spPr>
          <a:xfrm>
            <a:off x="7459449" y="325594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DCC557"/>
                </a:solidFill>
                <a:latin typeface="Calibri" panose="020F0502020204030204" pitchFamily="34" charset="0"/>
              </a:rPr>
              <a:t>1987</a:t>
            </a:r>
            <a:endParaRPr lang="en-US" sz="1100" b="1" spc="-14">
              <a:solidFill>
                <a:srgbClr val="DCC557"/>
              </a:solidFill>
              <a:latin typeface="Calibri" panose="020F0502020204030204" pitchFamily="34" charset="0"/>
            </a:endParaRPr>
          </a:p>
        </p:txBody>
      </p:sp>
      <p:sp>
        <p:nvSpPr>
          <p:cNvPr id="21616" name="OTLSHAPE_M_bfca6506856a41f9a5d83e303ef10704_Shape"/>
          <p:cNvSpPr/>
          <p:nvPr>
            <p:custDataLst>
              <p:tags r:id="rId69"/>
            </p:custDataLst>
          </p:nvPr>
        </p:nvSpPr>
        <p:spPr>
          <a:xfrm>
            <a:off x="7531247" y="345186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FE2B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17" name="OTLSHAPE_M_173e95ce0a5d4694860b24a36d943ee2_Title"/>
          <p:cNvSpPr txBox="1"/>
          <p:nvPr>
            <p:custDataLst>
              <p:tags r:id="rId70"/>
            </p:custDataLst>
          </p:nvPr>
        </p:nvSpPr>
        <p:spPr>
          <a:xfrm>
            <a:off x="8437312" y="1581679"/>
            <a:ext cx="1727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rgbClr val="EFE2BE"/>
                </a:solidFill>
                <a:latin typeface="Calibri" panose="020F0502020204030204" pitchFamily="34" charset="0"/>
              </a:rPr>
              <a:t>Longest televised ceremony</a:t>
            </a:r>
            <a:endParaRPr lang="en-US" sz="1200" spc="-4">
              <a:solidFill>
                <a:srgbClr val="EFE2BE"/>
              </a:solidFill>
              <a:latin typeface="Calibri" panose="020F0502020204030204" pitchFamily="34" charset="0"/>
            </a:endParaRPr>
          </a:p>
        </p:txBody>
      </p:sp>
      <p:sp>
        <p:nvSpPr>
          <p:cNvPr id="21618" name="OTLSHAPE_M_173e95ce0a5d4694860b24a36d943ee2_Date"/>
          <p:cNvSpPr txBox="1"/>
          <p:nvPr>
            <p:custDataLst>
              <p:tags r:id="rId71"/>
            </p:custDataLst>
          </p:nvPr>
        </p:nvSpPr>
        <p:spPr>
          <a:xfrm>
            <a:off x="9155031" y="179313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DCC557"/>
                </a:solidFill>
                <a:latin typeface="Calibri" panose="020F0502020204030204" pitchFamily="34" charset="0"/>
              </a:rPr>
              <a:t>2002</a:t>
            </a:r>
            <a:endParaRPr lang="en-US" sz="1100" b="1" spc="-14">
              <a:solidFill>
                <a:srgbClr val="DCC557"/>
              </a:solidFill>
              <a:latin typeface="Calibri" panose="020F0502020204030204" pitchFamily="34" charset="0"/>
            </a:endParaRPr>
          </a:p>
        </p:txBody>
      </p:sp>
      <p:sp>
        <p:nvSpPr>
          <p:cNvPr id="21619" name="OTLSHAPE_M_173e95ce0a5d4694860b24a36d943ee2_Shape"/>
          <p:cNvSpPr/>
          <p:nvPr>
            <p:custDataLst>
              <p:tags r:id="rId72"/>
            </p:custDataLst>
          </p:nvPr>
        </p:nvSpPr>
        <p:spPr>
          <a:xfrm>
            <a:off x="9226828" y="345186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FE2B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20" name="OTLSHAPE_M_52e4625ebe0a4ef5a94bd0acebeb3cc6_Title"/>
          <p:cNvSpPr txBox="1"/>
          <p:nvPr>
            <p:custDataLst>
              <p:tags r:id="rId73"/>
            </p:custDataLst>
          </p:nvPr>
        </p:nvSpPr>
        <p:spPr>
          <a:xfrm>
            <a:off x="9117805" y="2310223"/>
            <a:ext cx="2171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4" smtClean="0">
                <a:solidFill>
                  <a:srgbClr val="EFE2BE"/>
                </a:solidFill>
                <a:latin typeface="Calibri" panose="020F0502020204030204" pitchFamily="34" charset="0"/>
              </a:rPr>
              <a:t>1st female director to win an Oscar</a:t>
            </a:r>
            <a:endParaRPr lang="en-US" sz="1200" spc="-4">
              <a:solidFill>
                <a:srgbClr val="EFE2BE"/>
              </a:solidFill>
              <a:latin typeface="Calibri" panose="020F0502020204030204" pitchFamily="34" charset="0"/>
            </a:endParaRPr>
          </a:p>
        </p:txBody>
      </p:sp>
      <p:sp>
        <p:nvSpPr>
          <p:cNvPr id="21621" name="OTLSHAPE_M_52e4625ebe0a4ef5a94bd0acebeb3cc6_Date"/>
          <p:cNvSpPr txBox="1"/>
          <p:nvPr>
            <p:custDataLst>
              <p:tags r:id="rId74"/>
            </p:custDataLst>
          </p:nvPr>
        </p:nvSpPr>
        <p:spPr>
          <a:xfrm>
            <a:off x="10057753" y="252167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DCC557"/>
                </a:solidFill>
                <a:latin typeface="Calibri" panose="020F0502020204030204" pitchFamily="34" charset="0"/>
              </a:rPr>
              <a:t>2010</a:t>
            </a:r>
            <a:endParaRPr lang="en-US" sz="1100" b="1" spc="-14">
              <a:solidFill>
                <a:srgbClr val="DCC557"/>
              </a:solidFill>
              <a:latin typeface="Calibri" panose="020F0502020204030204" pitchFamily="34" charset="0"/>
            </a:endParaRPr>
          </a:p>
        </p:txBody>
      </p:sp>
      <p:sp>
        <p:nvSpPr>
          <p:cNvPr id="21622" name="OTLSHAPE_M_52e4625ebe0a4ef5a94bd0acebeb3cc6_Shape"/>
          <p:cNvSpPr/>
          <p:nvPr>
            <p:custDataLst>
              <p:tags r:id="rId75"/>
            </p:custDataLst>
          </p:nvPr>
        </p:nvSpPr>
        <p:spPr>
          <a:xfrm>
            <a:off x="10129550" y="345186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FE2B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23" name="OTLSHAPE_M_d4456e3ed05c41abba845c5a9e32e6a9_Title"/>
          <p:cNvSpPr txBox="1"/>
          <p:nvPr>
            <p:custDataLst>
              <p:tags r:id="rId76"/>
            </p:custDataLst>
          </p:nvPr>
        </p:nvSpPr>
        <p:spPr>
          <a:xfrm>
            <a:off x="10237002" y="3044486"/>
            <a:ext cx="173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rgbClr val="EFE2BE"/>
                </a:solidFill>
                <a:latin typeface="Calibri" panose="020F0502020204030204" pitchFamily="34" charset="0"/>
              </a:rPr>
              <a:t>Most diverse voting list ever</a:t>
            </a:r>
            <a:endParaRPr lang="en-US" sz="1200" spc="-4">
              <a:solidFill>
                <a:srgbClr val="EFE2BE"/>
              </a:solidFill>
              <a:latin typeface="Calibri" panose="020F0502020204030204" pitchFamily="34" charset="0"/>
            </a:endParaRPr>
          </a:p>
        </p:txBody>
      </p:sp>
      <p:sp>
        <p:nvSpPr>
          <p:cNvPr id="21624" name="OTLSHAPE_M_d4456e3ed05c41abba845c5a9e32e6a9_Date"/>
          <p:cNvSpPr txBox="1"/>
          <p:nvPr>
            <p:custDataLst>
              <p:tags r:id="rId77"/>
            </p:custDataLst>
          </p:nvPr>
        </p:nvSpPr>
        <p:spPr>
          <a:xfrm>
            <a:off x="10963569" y="325594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DCC557"/>
                </a:solidFill>
                <a:latin typeface="Calibri" panose="020F0502020204030204" pitchFamily="34" charset="0"/>
              </a:rPr>
              <a:t>2018</a:t>
            </a:r>
            <a:endParaRPr lang="en-US" sz="1100" b="1" spc="-14">
              <a:solidFill>
                <a:srgbClr val="DCC557"/>
              </a:solidFill>
              <a:latin typeface="Calibri" panose="020F0502020204030204" pitchFamily="34" charset="0"/>
            </a:endParaRPr>
          </a:p>
        </p:txBody>
      </p:sp>
      <p:sp>
        <p:nvSpPr>
          <p:cNvPr id="21625" name="OTLSHAPE_M_d4456e3ed05c41abba845c5a9e32e6a9_Shape"/>
          <p:cNvSpPr/>
          <p:nvPr>
            <p:custDataLst>
              <p:tags r:id="rId78"/>
            </p:custDataLst>
          </p:nvPr>
        </p:nvSpPr>
        <p:spPr>
          <a:xfrm>
            <a:off x="11035366" y="345186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FE2B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26" name="OTLSHAPE_M_7bc5dcd25f1e4b42ba681965b1fa75b9_Title"/>
          <p:cNvSpPr txBox="1"/>
          <p:nvPr>
            <p:custDataLst>
              <p:tags r:id="rId79"/>
            </p:custDataLst>
          </p:nvPr>
        </p:nvSpPr>
        <p:spPr>
          <a:xfrm>
            <a:off x="161288" y="5771600"/>
            <a:ext cx="2006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rgbClr val="EFE2BE"/>
                </a:solidFill>
                <a:latin typeface="Calibri" panose="020F0502020204030204" pitchFamily="34" charset="0"/>
              </a:rPr>
              <a:t>Only 7 categories to be awarded</a:t>
            </a:r>
            <a:endParaRPr lang="en-US" sz="1200" spc="-4">
              <a:solidFill>
                <a:srgbClr val="EFE2BE"/>
              </a:solidFill>
              <a:latin typeface="Calibri" panose="020F0502020204030204" pitchFamily="34" charset="0"/>
            </a:endParaRPr>
          </a:p>
        </p:txBody>
      </p:sp>
      <p:sp>
        <p:nvSpPr>
          <p:cNvPr id="21627" name="OTLSHAPE_M_7bc5dcd25f1e4b42ba681965b1fa75b9_Date"/>
          <p:cNvSpPr txBox="1"/>
          <p:nvPr>
            <p:custDataLst>
              <p:tags r:id="rId80"/>
            </p:custDataLst>
          </p:nvPr>
        </p:nvSpPr>
        <p:spPr>
          <a:xfrm>
            <a:off x="1016612" y="5575682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DCC557"/>
                </a:solidFill>
                <a:latin typeface="Calibri" panose="020F0502020204030204" pitchFamily="34" charset="0"/>
              </a:rPr>
              <a:t>1930</a:t>
            </a:r>
            <a:endParaRPr lang="en-US" sz="1100" b="1" spc="-14">
              <a:solidFill>
                <a:srgbClr val="DCC557"/>
              </a:solidFill>
              <a:latin typeface="Calibri" panose="020F0502020204030204" pitchFamily="34" charset="0"/>
            </a:endParaRPr>
          </a:p>
        </p:txBody>
      </p:sp>
      <p:sp>
        <p:nvSpPr>
          <p:cNvPr id="21628" name="OTLSHAPE_M_7bc5dcd25f1e4b42ba681965b1fa75b9_Shape"/>
          <p:cNvSpPr/>
          <p:nvPr>
            <p:custDataLst>
              <p:tags r:id="rId81"/>
            </p:custDataLst>
          </p:nvPr>
        </p:nvSpPr>
        <p:spPr>
          <a:xfrm>
            <a:off x="1088409" y="388366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FE2B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29" name="OTLSHAPE_M_888bb33863d24a32aaaa63cc747fd78a_Title"/>
          <p:cNvSpPr txBox="1"/>
          <p:nvPr>
            <p:custDataLst>
              <p:tags r:id="rId82"/>
            </p:custDataLst>
          </p:nvPr>
        </p:nvSpPr>
        <p:spPr>
          <a:xfrm>
            <a:off x="1172459" y="4972554"/>
            <a:ext cx="2006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4" smtClean="0">
                <a:solidFill>
                  <a:srgbClr val="EFE2BE"/>
                </a:solidFill>
                <a:latin typeface="Calibri" panose="020F0502020204030204" pitchFamily="34" charset="0"/>
              </a:rPr>
              <a:t>1st black actress to win an Oscar</a:t>
            </a:r>
            <a:endParaRPr lang="en-US" sz="1200" spc="-4">
              <a:solidFill>
                <a:srgbClr val="EFE2BE"/>
              </a:solidFill>
              <a:latin typeface="Calibri" panose="020F0502020204030204" pitchFamily="34" charset="0"/>
            </a:endParaRPr>
          </a:p>
        </p:txBody>
      </p:sp>
      <p:sp>
        <p:nvSpPr>
          <p:cNvPr id="21630" name="OTLSHAPE_M_888bb33863d24a32aaaa63cc747fd78a_Date"/>
          <p:cNvSpPr txBox="1"/>
          <p:nvPr>
            <p:custDataLst>
              <p:tags r:id="rId83"/>
            </p:custDataLst>
          </p:nvPr>
        </p:nvSpPr>
        <p:spPr>
          <a:xfrm>
            <a:off x="2033837" y="4776635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DCC557"/>
                </a:solidFill>
                <a:latin typeface="Calibri" panose="020F0502020204030204" pitchFamily="34" charset="0"/>
              </a:rPr>
              <a:t>1939</a:t>
            </a:r>
            <a:endParaRPr lang="en-US" sz="1100" b="1" spc="-14">
              <a:solidFill>
                <a:srgbClr val="DCC557"/>
              </a:solidFill>
              <a:latin typeface="Calibri" panose="020F0502020204030204" pitchFamily="34" charset="0"/>
            </a:endParaRPr>
          </a:p>
        </p:txBody>
      </p:sp>
      <p:sp>
        <p:nvSpPr>
          <p:cNvPr id="21631" name="OTLSHAPE_M_888bb33863d24a32aaaa63cc747fd78a_Shape"/>
          <p:cNvSpPr/>
          <p:nvPr>
            <p:custDataLst>
              <p:tags r:id="rId84"/>
            </p:custDataLst>
          </p:nvPr>
        </p:nvSpPr>
        <p:spPr>
          <a:xfrm>
            <a:off x="2105634" y="388366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FE2B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32" name="OTLSHAPE_M_a27f49cc00f64d3cbfa09796209a054e_Title"/>
          <p:cNvSpPr txBox="1"/>
          <p:nvPr>
            <p:custDataLst>
              <p:tags r:id="rId85"/>
            </p:custDataLst>
          </p:nvPr>
        </p:nvSpPr>
        <p:spPr>
          <a:xfrm>
            <a:off x="1476131" y="4282779"/>
            <a:ext cx="2311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rgbClr val="EFE2BE"/>
                </a:solidFill>
                <a:latin typeface="Calibri" panose="020F0502020204030204" pitchFamily="34" charset="0"/>
              </a:rPr>
              <a:t>A 45-second speech limit is instituted</a:t>
            </a:r>
            <a:endParaRPr lang="en-US" sz="1200" spc="-4">
              <a:solidFill>
                <a:srgbClr val="EFE2BE"/>
              </a:solidFill>
              <a:latin typeface="Calibri" panose="020F0502020204030204" pitchFamily="34" charset="0"/>
            </a:endParaRPr>
          </a:p>
        </p:txBody>
      </p:sp>
      <p:sp>
        <p:nvSpPr>
          <p:cNvPr id="21633" name="OTLSHAPE_M_a27f49cc00f64d3cbfa09796209a054e_Date"/>
          <p:cNvSpPr txBox="1"/>
          <p:nvPr>
            <p:custDataLst>
              <p:tags r:id="rId86"/>
            </p:custDataLst>
          </p:nvPr>
        </p:nvSpPr>
        <p:spPr>
          <a:xfrm>
            <a:off x="2485971" y="408686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DCC557"/>
                </a:solidFill>
                <a:latin typeface="Calibri" panose="020F0502020204030204" pitchFamily="34" charset="0"/>
              </a:rPr>
              <a:t>1943</a:t>
            </a:r>
            <a:endParaRPr lang="en-US" sz="1100" b="1" spc="-14">
              <a:solidFill>
                <a:srgbClr val="DCC557"/>
              </a:solidFill>
              <a:latin typeface="Calibri" panose="020F0502020204030204" pitchFamily="34" charset="0"/>
            </a:endParaRPr>
          </a:p>
        </p:txBody>
      </p:sp>
      <p:sp>
        <p:nvSpPr>
          <p:cNvPr id="21634" name="OTLSHAPE_M_a27f49cc00f64d3cbfa09796209a054e_Shape"/>
          <p:cNvSpPr/>
          <p:nvPr>
            <p:custDataLst>
              <p:tags r:id="rId87"/>
            </p:custDataLst>
          </p:nvPr>
        </p:nvSpPr>
        <p:spPr>
          <a:xfrm>
            <a:off x="2557769" y="388366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FE2B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35" name="OTLSHAPE_M_b86a1448b4c64bfc970c3c40b94c915a_Title"/>
          <p:cNvSpPr txBox="1"/>
          <p:nvPr>
            <p:custDataLst>
              <p:tags r:id="rId88"/>
            </p:custDataLst>
          </p:nvPr>
        </p:nvSpPr>
        <p:spPr>
          <a:xfrm>
            <a:off x="4393312" y="4282779"/>
            <a:ext cx="1676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rgbClr val="EFE2BE"/>
                </a:solidFill>
                <a:latin typeface="Calibri" panose="020F0502020204030204" pitchFamily="34" charset="0"/>
              </a:rPr>
              <a:t>1st edition telecast in color</a:t>
            </a:r>
            <a:endParaRPr lang="en-US" sz="1200" spc="-4">
              <a:solidFill>
                <a:srgbClr val="EFE2BE"/>
              </a:solidFill>
              <a:latin typeface="Calibri" panose="020F0502020204030204" pitchFamily="34" charset="0"/>
            </a:endParaRPr>
          </a:p>
        </p:txBody>
      </p:sp>
      <p:sp>
        <p:nvSpPr>
          <p:cNvPr id="21636" name="OTLSHAPE_M_b86a1448b4c64bfc970c3c40b94c915a_Date"/>
          <p:cNvSpPr txBox="1"/>
          <p:nvPr>
            <p:custDataLst>
              <p:tags r:id="rId89"/>
            </p:custDataLst>
          </p:nvPr>
        </p:nvSpPr>
        <p:spPr>
          <a:xfrm>
            <a:off x="5085821" y="408686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DCC557"/>
                </a:solidFill>
                <a:latin typeface="Calibri" panose="020F0502020204030204" pitchFamily="34" charset="0"/>
              </a:rPr>
              <a:t>1966</a:t>
            </a:r>
            <a:endParaRPr lang="en-US" sz="1100" b="1" spc="-14">
              <a:solidFill>
                <a:srgbClr val="DCC557"/>
              </a:solidFill>
              <a:latin typeface="Calibri" panose="020F0502020204030204" pitchFamily="34" charset="0"/>
            </a:endParaRPr>
          </a:p>
        </p:txBody>
      </p:sp>
      <p:sp>
        <p:nvSpPr>
          <p:cNvPr id="21637" name="OTLSHAPE_M_b86a1448b4c64bfc970c3c40b94c915a_Shape"/>
          <p:cNvSpPr/>
          <p:nvPr>
            <p:custDataLst>
              <p:tags r:id="rId90"/>
            </p:custDataLst>
          </p:nvPr>
        </p:nvSpPr>
        <p:spPr>
          <a:xfrm>
            <a:off x="5157619" y="388366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FE2B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38" name="OTLSHAPE_M_97cadd8fec9e4fe9ba38b4acf40d53bc_Title"/>
          <p:cNvSpPr txBox="1"/>
          <p:nvPr>
            <p:custDataLst>
              <p:tags r:id="rId91"/>
            </p:custDataLst>
          </p:nvPr>
        </p:nvSpPr>
        <p:spPr>
          <a:xfrm>
            <a:off x="4313634" y="5771600"/>
            <a:ext cx="2743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4" smtClean="0">
                <a:solidFill>
                  <a:srgbClr val="EFE2BE"/>
                </a:solidFill>
                <a:latin typeface="Calibri" panose="020F0502020204030204" pitchFamily="34" charset="0"/>
              </a:rPr>
              <a:t>The only X-rated movie to ever win an Oscar</a:t>
            </a:r>
            <a:endParaRPr lang="en-US" sz="1200" spc="-4">
              <a:solidFill>
                <a:srgbClr val="EFE2BE"/>
              </a:solidFill>
              <a:latin typeface="Calibri" panose="020F0502020204030204" pitchFamily="34" charset="0"/>
            </a:endParaRPr>
          </a:p>
        </p:txBody>
      </p:sp>
      <p:sp>
        <p:nvSpPr>
          <p:cNvPr id="21639" name="OTLSHAPE_M_97cadd8fec9e4fe9ba38b4acf40d53bc_Date"/>
          <p:cNvSpPr txBox="1"/>
          <p:nvPr>
            <p:custDataLst>
              <p:tags r:id="rId92"/>
            </p:custDataLst>
          </p:nvPr>
        </p:nvSpPr>
        <p:spPr>
          <a:xfrm>
            <a:off x="5537956" y="5575682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DCC557"/>
                </a:solidFill>
                <a:latin typeface="Calibri" panose="020F0502020204030204" pitchFamily="34" charset="0"/>
              </a:rPr>
              <a:t>1970</a:t>
            </a:r>
            <a:endParaRPr lang="en-US" sz="1100" b="1" spc="-14">
              <a:solidFill>
                <a:srgbClr val="DCC557"/>
              </a:solidFill>
              <a:latin typeface="Calibri" panose="020F0502020204030204" pitchFamily="34" charset="0"/>
            </a:endParaRPr>
          </a:p>
        </p:txBody>
      </p:sp>
      <p:sp>
        <p:nvSpPr>
          <p:cNvPr id="21640" name="OTLSHAPE_M_97cadd8fec9e4fe9ba38b4acf40d53bc_Shape"/>
          <p:cNvSpPr/>
          <p:nvPr>
            <p:custDataLst>
              <p:tags r:id="rId93"/>
            </p:custDataLst>
          </p:nvPr>
        </p:nvSpPr>
        <p:spPr>
          <a:xfrm>
            <a:off x="5609753" y="388366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FE2B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41" name="OTLSHAPE_M_22b575ae0a534fc3901d6025776e728b_Title"/>
          <p:cNvSpPr txBox="1"/>
          <p:nvPr>
            <p:custDataLst>
              <p:tags r:id="rId94"/>
            </p:custDataLst>
          </p:nvPr>
        </p:nvSpPr>
        <p:spPr>
          <a:xfrm>
            <a:off x="5468436" y="4871608"/>
            <a:ext cx="22352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mtClean="0">
                <a:solidFill>
                  <a:srgbClr val="EFE2BE"/>
                </a:solidFill>
                <a:latin typeface="Calibri" panose="020F0502020204030204" pitchFamily="34" charset="0"/>
              </a:rPr>
              <a:t>Maggie Smith gets Oscar for playing a failed Oscar nominee</a:t>
            </a:r>
            <a:endParaRPr lang="en-US" sz="1200">
              <a:solidFill>
                <a:srgbClr val="EFE2BE"/>
              </a:solidFill>
              <a:latin typeface="Calibri" panose="020F0502020204030204" pitchFamily="34" charset="0"/>
            </a:endParaRPr>
          </a:p>
        </p:txBody>
      </p:sp>
      <p:sp>
        <p:nvSpPr>
          <p:cNvPr id="21642" name="OTLSHAPE_M_22b575ae0a534fc3901d6025776e728b_Date"/>
          <p:cNvSpPr txBox="1"/>
          <p:nvPr>
            <p:custDataLst>
              <p:tags r:id="rId95"/>
            </p:custDataLst>
          </p:nvPr>
        </p:nvSpPr>
        <p:spPr>
          <a:xfrm>
            <a:off x="6442225" y="4675689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DCC557"/>
                </a:solidFill>
                <a:latin typeface="Calibri" panose="020F0502020204030204" pitchFamily="34" charset="0"/>
              </a:rPr>
              <a:t>1978</a:t>
            </a:r>
            <a:endParaRPr lang="en-US" sz="1100" b="1" spc="-14">
              <a:solidFill>
                <a:srgbClr val="DCC557"/>
              </a:solidFill>
              <a:latin typeface="Calibri" panose="020F0502020204030204" pitchFamily="34" charset="0"/>
            </a:endParaRPr>
          </a:p>
        </p:txBody>
      </p:sp>
      <p:sp>
        <p:nvSpPr>
          <p:cNvPr id="21643" name="OTLSHAPE_M_22b575ae0a534fc3901d6025776e728b_Shape"/>
          <p:cNvSpPr/>
          <p:nvPr>
            <p:custDataLst>
              <p:tags r:id="rId96"/>
            </p:custDataLst>
          </p:nvPr>
        </p:nvSpPr>
        <p:spPr>
          <a:xfrm>
            <a:off x="6514022" y="388366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FE2B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44" name="OTLSHAPE_M_520e5cc07dcc40dbab6273061ee6ae25_Title"/>
          <p:cNvSpPr txBox="1"/>
          <p:nvPr>
            <p:custDataLst>
              <p:tags r:id="rId97"/>
            </p:custDataLst>
          </p:nvPr>
        </p:nvSpPr>
        <p:spPr>
          <a:xfrm>
            <a:off x="7526030" y="5772653"/>
            <a:ext cx="2641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4" smtClean="0">
                <a:solidFill>
                  <a:srgbClr val="EFE2BE"/>
                </a:solidFill>
                <a:latin typeface="Calibri" panose="020F0502020204030204" pitchFamily="34" charset="0"/>
              </a:rPr>
              <a:t>Gloria Stuart, 87: oldest person nominated</a:t>
            </a:r>
            <a:endParaRPr lang="en-US" sz="1200" spc="-4">
              <a:solidFill>
                <a:srgbClr val="EFE2BE"/>
              </a:solidFill>
              <a:latin typeface="Calibri" panose="020F0502020204030204" pitchFamily="34" charset="0"/>
            </a:endParaRPr>
          </a:p>
        </p:txBody>
      </p:sp>
      <p:sp>
        <p:nvSpPr>
          <p:cNvPr id="21645" name="OTLSHAPE_M_520e5cc07dcc40dbab6273061ee6ae25_Date"/>
          <p:cNvSpPr txBox="1"/>
          <p:nvPr>
            <p:custDataLst>
              <p:tags r:id="rId98"/>
            </p:custDataLst>
          </p:nvPr>
        </p:nvSpPr>
        <p:spPr>
          <a:xfrm>
            <a:off x="8702897" y="557673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DCC557"/>
                </a:solidFill>
                <a:latin typeface="Calibri" panose="020F0502020204030204" pitchFamily="34" charset="0"/>
              </a:rPr>
              <a:t>1998</a:t>
            </a:r>
            <a:endParaRPr lang="en-US" sz="1100" b="1" spc="-14">
              <a:solidFill>
                <a:srgbClr val="DCC557"/>
              </a:solidFill>
              <a:latin typeface="Calibri" panose="020F0502020204030204" pitchFamily="34" charset="0"/>
            </a:endParaRPr>
          </a:p>
        </p:txBody>
      </p:sp>
      <p:sp>
        <p:nvSpPr>
          <p:cNvPr id="21646" name="OTLSHAPE_M_520e5cc07dcc40dbab6273061ee6ae25_Shape"/>
          <p:cNvSpPr/>
          <p:nvPr>
            <p:custDataLst>
              <p:tags r:id="rId99"/>
            </p:custDataLst>
          </p:nvPr>
        </p:nvSpPr>
        <p:spPr>
          <a:xfrm>
            <a:off x="8774694" y="388366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FE2B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47" name="OTLSHAPE_M_46710c74c23e4b588a75d5c12514fd84_Title"/>
          <p:cNvSpPr txBox="1"/>
          <p:nvPr>
            <p:custDataLst>
              <p:tags r:id="rId100"/>
            </p:custDataLst>
          </p:nvPr>
        </p:nvSpPr>
        <p:spPr>
          <a:xfrm>
            <a:off x="8984266" y="4965107"/>
            <a:ext cx="1993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rgbClr val="EFE2BE"/>
                </a:solidFill>
                <a:latin typeface="Calibri" panose="020F0502020204030204" pitchFamily="34" charset="0"/>
              </a:rPr>
              <a:t>Lowest TV ratings ever recorded</a:t>
            </a:r>
            <a:endParaRPr lang="en-US" sz="1200" spc="-4">
              <a:solidFill>
                <a:srgbClr val="EFE2BE"/>
              </a:solidFill>
              <a:latin typeface="Calibri" panose="020F0502020204030204" pitchFamily="34" charset="0"/>
            </a:endParaRPr>
          </a:p>
        </p:txBody>
      </p:sp>
      <p:sp>
        <p:nvSpPr>
          <p:cNvPr id="21648" name="OTLSHAPE_M_46710c74c23e4b588a75d5c12514fd84_Date"/>
          <p:cNvSpPr txBox="1"/>
          <p:nvPr>
            <p:custDataLst>
              <p:tags r:id="rId101"/>
            </p:custDataLst>
          </p:nvPr>
        </p:nvSpPr>
        <p:spPr>
          <a:xfrm>
            <a:off x="9833387" y="4769189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DCC557"/>
                </a:solidFill>
                <a:latin typeface="Calibri" panose="020F0502020204030204" pitchFamily="34" charset="0"/>
              </a:rPr>
              <a:t>2008</a:t>
            </a:r>
            <a:endParaRPr lang="en-US" sz="1100" b="1" spc="-14">
              <a:solidFill>
                <a:srgbClr val="DCC557"/>
              </a:solidFill>
              <a:latin typeface="Calibri" panose="020F0502020204030204" pitchFamily="34" charset="0"/>
            </a:endParaRPr>
          </a:p>
        </p:txBody>
      </p:sp>
      <p:sp>
        <p:nvSpPr>
          <p:cNvPr id="21649" name="OTLSHAPE_M_46710c74c23e4b588a75d5c12514fd84_Shape"/>
          <p:cNvSpPr/>
          <p:nvPr>
            <p:custDataLst>
              <p:tags r:id="rId102"/>
            </p:custDataLst>
          </p:nvPr>
        </p:nvSpPr>
        <p:spPr>
          <a:xfrm>
            <a:off x="9905185" y="388366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FE2B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50" name="OTLSHAPE_M_ae3aa991389948bb873fdc853542611c_Title"/>
          <p:cNvSpPr txBox="1"/>
          <p:nvPr>
            <p:custDataLst>
              <p:tags r:id="rId103"/>
            </p:custDataLst>
          </p:nvPr>
        </p:nvSpPr>
        <p:spPr>
          <a:xfrm>
            <a:off x="9888026" y="4282779"/>
            <a:ext cx="19939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mtClean="0">
                <a:solidFill>
                  <a:srgbClr val="EFE2BE"/>
                </a:solidFill>
                <a:latin typeface="Calibri" panose="020F0502020204030204" pitchFamily="34" charset="0"/>
              </a:rPr>
              <a:t>John Williams: most nominated person alive</a:t>
            </a:r>
            <a:endParaRPr lang="en-US" sz="1200">
              <a:solidFill>
                <a:srgbClr val="EFE2BE"/>
              </a:solidFill>
              <a:latin typeface="Calibri" panose="020F0502020204030204" pitchFamily="34" charset="0"/>
            </a:endParaRPr>
          </a:p>
        </p:txBody>
      </p:sp>
      <p:sp>
        <p:nvSpPr>
          <p:cNvPr id="21651" name="OTLSHAPE_M_ae3aa991389948bb873fdc853542611c_Date"/>
          <p:cNvSpPr txBox="1"/>
          <p:nvPr>
            <p:custDataLst>
              <p:tags r:id="rId104"/>
            </p:custDataLst>
          </p:nvPr>
        </p:nvSpPr>
        <p:spPr>
          <a:xfrm>
            <a:off x="10737656" y="408686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DCC557"/>
                </a:solidFill>
                <a:latin typeface="Calibri" panose="020F0502020204030204" pitchFamily="34" charset="0"/>
              </a:rPr>
              <a:t>2016</a:t>
            </a:r>
            <a:endParaRPr lang="en-US" sz="1100" b="1" spc="-14">
              <a:solidFill>
                <a:srgbClr val="DCC557"/>
              </a:solidFill>
              <a:latin typeface="Calibri" panose="020F0502020204030204" pitchFamily="34" charset="0"/>
            </a:endParaRPr>
          </a:p>
        </p:txBody>
      </p:sp>
      <p:sp>
        <p:nvSpPr>
          <p:cNvPr id="21652" name="OTLSHAPE_M_ae3aa991389948bb873fdc853542611c_Shape"/>
          <p:cNvSpPr/>
          <p:nvPr>
            <p:custDataLst>
              <p:tags r:id="rId105"/>
            </p:custDataLst>
          </p:nvPr>
        </p:nvSpPr>
        <p:spPr>
          <a:xfrm>
            <a:off x="10809453" y="388366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FE2B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757611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iIsIk9yaWdpbmFsQXNzZW1ibHlWZXJzaW9uIjoiMy4yMy4wMC4wMCIsIkVkaXRpb24iOiJQbHVzIiwiSXNQbHVzRWRpdGlvbiI6dHJ1ZX0sIkVmZmVjdCI6MSwiU3R5bGUiOnsiJGlkIjoiMyIsIlRpbWViYW5kU3R5bGUiOnsiJGlkIjoiNCIsIlNjYWxlTWFya2luZyI6MCwiU2hhcGUiOjEzLCJTaGFwZVN0eWxlIjp7IiRpZCI6IjUiLCJNYXJnaW4iOnsiJGlkIjoiNiIsIlRvcCI6MCwiTGVmdCI6MTAsIlJpZ2h0IjoxMCwiQm90dG9tIjowfSwiUGFkZGluZyI6eyIkaWQiOiI3IiwiVG9wIjo1LCJMZWZ0IjoxMywiUmlnaHQiOjEzLCJCb3R0b20iOjV9LCJCYWNrZ3JvdW5kIjp7IiRpZCI6IjgiLCJDb2xvciI6eyIkaWQiOiI5IiwiQSI6MTMyLCJSIjo3MywiRyI6NDEsIkIiOjE2fX0sIklzVmlzaWJsZSI6dHJ1ZSwiV2lkdGgiOjg1OC4wLCJIZWlnaHQiOjMwLjAsIkJvcmRlclN0eWxlIjp7IiRpZCI6IjEwIiwiTGluZUNvbG9yIjp7IiRpZCI6IjExIiwiJHR5cGUiOiJOTFJFLkNvbW1vbi5Eb20uU29saWRDb2xvckJydXNoLCBOTFJFLkNvbW1vbiIsIkNvbG9yIjp7IiRpZCI6IjEyIiwiQSI6MjU1LCJSIjoyNTUsIkciOjAsIkIiOjB9fSwiTGluZVdlaWdodCI6MC4wLCJMaW5lVHlwZSI6MCwiUGFyZW50U3R5bGUiOm51bGx9LCJQYXJlbnRTdHlsZSI6bnVsbH0sIlJpZ2h0RW5kQ2Fwc1N0eWxlIjp7IiRpZCI6IjEzIiwiRm9udFNldHRpbmdzIjp7IiRpZCI6IjE0IiwiRm9udFNpemUiOjE4LCJGb250TmFtZSI6IkNhbGlicmkiLCJJc0JvbGQiOnRydWUsIklzSXRhbGljIjpmYWxzZSwiSXNVbmRlcmxpbmVkIjpmYWxzZSwiUGFyZW50U3R5bGUiOm51bGx9LCJBdXRvU2l6ZSI6MCwiRm9yZWdyb3VuZCI6eyIkaWQiOiIxNSIsIkNvbG9yIjp7IiRpZCI6IjE2IiwiQSI6MjU1LCJSIjoyMjAsIkciOjE5NywiQiI6ODd9fSwiTWF4V2lkdGgiOiJJbmZpbml0eSIsIk1heEhlaWdodCI6IkluZmluaXR5IiwiU21hcnRGb3JlZ3JvdW5kSXNBY3RpdmUiOmZhbHNlLCJIb3Jpem9udGFsQWxpZ25tZW50IjowLCJWZXJ0aWNhbEFsaWdubWVudCI6MCwiU21hcnRGb3JlZ3JvdW5kIjpudWxsLCJCYWNrZ3JvdW5kRmlsbFR5cGUiOjAsIk1hcmdpbiI6eyIkaWQiOiIxNyIsIlRvcCI6MCwiTGVmdCI6MCwiUmlnaHQiOjIwLCJCb3R0b20iOjB9LCJQYWRkaW5nIjp7IiRpZCI6IjE4IiwiVG9wIjowLCJMZWZ0IjowLCJSaWdodCI6MCwiQm90dG9tIjowfSwiQmFja2dyb3VuZCI6eyIkaWQiOiIxOSIsIkNvbG9yIjp7IiRpZCI6IjIwIiwiQSI6MjU1LCJSIjoyNTUsIkciOjI1NSwiQiI6MjU1fX0sIklzVmlzaWJsZSI6dHJ1ZSwiV2lkdGgiOjAuMCwiSGVpZ2h0IjowLjAsIkJvcmRlclN0eWxlIjpudWxsLCJQYXJlbnRTdHlsZSI6bnVsbH0sIkxlZnRFbmRDYXBzU3R5bGUiOnsiJGlkIjoiMjEiLCJGb250U2V0dGluZ3MiOnsiJGlkIjoiMjIiLCJGb250U2l6ZSI6MTgsIkZvbnROYW1lIjoiQ2FsaWJyaSIsIklzQm9sZCI6dHJ1ZSwiSXNJdGFsaWMiOmZhbHNlLCJJc1VuZGVybGluZWQiOmZhbHNlLCJQYXJlbnRTdHlsZSI6bnVsbH0sIkF1dG9TaXplIjowLCJGb3JlZ3JvdW5kIjp7IiRpZCI6IjIzIiwiQ29sb3IiOnsiJGlkIjoiMjQiLCJBIjoyNTUsIlIiOjIwNSwiRyI6MTg0LCJCIjo4MX19LCJNYXhXaWR0aCI6IkluZmluaXR5IiwiTWF4SGVpZ2h0IjoiSW5maW5pdHkiLCJTbWFydEZvcmVncm91bmRJc0FjdGl2ZSI6ZmFsc2UsIkhvcml6b250YWxBbGlnbm1lbnQiOjAsIlZlcnRpY2FsQWxpZ25tZW50IjowLCJTbWFydEZvcmVncm91bmQiOm51bGwsIkJhY2tncm91bmRGaWxsVHlwZSI6MCwiTWFyZ2luIjp7IiRpZCI6IjI1IiwiVG9wIjowLCJMZWZ0IjoyMCwiUmlnaHQiOjAsIkJvdHRvbSI6MH0sIlBhZGRpbmciOnsiJGlkIjoiMjYiLCJUb3AiOjAsIkxlZnQiOjAsIlJpZ2h0IjowLCJCb3R0b20iOjB9LCJCYWNrZ3JvdW5kIjp7IiRpZCI6IjI3IiwiQ29sb3IiOnsiJGlkIjoiMjgiLCJBIjoyNTUsIlIiOjI1NSwiRyI6MjU1LCJCIjoyNTV9fSwiSXNWaXNpYmxlIjp0cnVlLCJXaWR0aCI6MC4wLCJIZWlnaHQiOjAuMCwiQm9yZGVyU3R5bGUiOm51bGwsIlBhcmVudFN0eWxlIjpudWxsfSwiVG9kYXlUZXh0U3R5bGUiOnsiJGlkIjoiMjkiLCJGb250U2V0dGluZ3MiOnsiJGlkIjoiMzAiLCJGb250U2l6ZSI6MTIsIkZvbnROYW1lIjoiQ2FsaWJyaSIsIklzQm9sZCI6ZmFsc2UsIklzSXRhbGljIjpmYWxzZSwiSXNVbmRlcmxpbmVkIjpmYWxzZSwiUGFyZW50U3R5bGUiOm51bGx9LCJBdXRvU2l6ZSI6MCwiRm9yZWdyb3VuZCI6eyIkaWQiOiIzMSIsIkNvbG9yIjp7IiRpZCI6IjMy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zIiwiVG9wIjowLCJMZWZ0IjowLCJSaWdodCI6MCwiQm90dG9tIjowfSwiUGFkZGluZyI6eyIkaWQiOiIzNCIsIlRvcCI6MCwiTGVmdCI6MCwiUmlnaHQiOjAsIkJvdHRvbSI6MH0sIkJhY2tncm91bmQiOnsiJGlkIjoiMzUiLCJDb2xvciI6eyIkaWQiOiIzNiIsIkEiOjI1NSwiUiI6MjU1LCJHIjoyNTUsIkIiOjI1NX19LCJJc1Zpc2libGUiOnRydWUsIldpZHRoIjowLjAsIkhlaWdodCI6MC4wLCJCb3JkZXJTdHlsZSI6bnVsbCwiUGFyZW50U3R5bGUiOm51bGx9LCJUb2RheU1hcmtlclN0eWxlIjp7IiRpZCI6IjM3IiwiTWFyZ2luIjp7IiRpZCI6IjM4IiwiVG9wIjowLCJMZWZ0IjowLCJSaWdodCI6MCwiQm90dG9tIjowfSwiUGFkZGluZyI6eyIkaWQiOiIzOSIsIlRvcCI6MCwiTGVmdCI6MCwiUmlnaHQiOjAsIkJvdHRvbSI6MH0sIkJhY2tncm91bmQiOnsiJGlkIjoiNDAiLCJDb2xvciI6eyIkaWQiOiI0MSIsIkEiOjI1NSwiUiI6MjU1LCJHIjowLCJCIjowfX0sIklzVmlzaWJsZSI6dHJ1ZSwiV2lkdGgiOjAuMCwiSGVpZ2h0IjowLjAsIkJvcmRlclN0eWxlIjpudWxsLCJQYXJlbnRTdHlsZSI6bnVsbH0sIlNjYWxlU3R5bGUiOnsiJGlkIjoiNDIiLCJTaG93U2VnbWVudFNlcGFyYXRvcnMiOnRydWUsIlNlZ21lbnRTZXBhcmF0b3JPcGFjaXR5IjozMCwiRm9udFNldHRpbmdzIjp7IiRpZCI6IjQzIiwiRm9udFNpemUiOjEyLCJGb250TmFtZSI6IkNhbGlicmkiLCJJc0JvbGQiOmZhbHNlLCJJc0l0YWxpYyI6ZmFsc2UsIklzVW5kZXJsaW5lZCI6ZmFsc2UsIlBhcmVudFN0eWxlIjpudWxsfSwiQXV0b1NpemUiOjAsIkZvcmVncm91bmQiOnsiJGlkIjoiNDQiLCJDb2xvciI6eyIkaWQiOiI0NSIsIkEiOjI1NSwiUiI6MjIwLCJHIjoxOTcsIkIiOjg3fX0sIk1heFdpZHRoIjoyMDAuMCwiTWF4SGVpZ2h0IjoiSW5maW5pdHkiLCJTbWFydEZvcmVncm91bmRJc0FjdGl2ZSI6ZmFsc2UsIkhvcml6b250YWxBbGlnbm1lbnQiOjAsIlZlcnRpY2FsQWxpZ25tZW50IjoxLCJTbWFydEZvcmVncm91bmQiOm51bGwsIkJhY2tncm91bmRGaWxsVHlwZSI6MCwiTWFyZ2luIjp7IiRpZCI6IjQ2IiwiVG9wIjowLCJMZWZ0Ijo1LCJSaWdodCI6MCwiQm90dG9tIjowfSwiUGFkZGluZyI6eyIkaWQiOiI0NyIsIlRvcCI6MCwiTGVmdCI6MCwiUmlnaHQiOjAsIkJvdHRvbSI6MH0sIkJhY2tncm91bmQiOnsiJGlkIjoiNDgiLCJDb2xvciI6eyIkaWQiOiI0OSIsIkEiOjAsIlIiOjAsIkciOjAsIkIiOjB9fSwiSXNWaXNpYmxlIjp0cnVlLCJXaWR0aCI6MC4wLCJIZWlnaHQiOjAuMCwiQm9yZGVyU3R5bGUiOm51bGwsIlBhcmVudFN0eWxlIjpudWxsfSwiRWxhcHNlZFRpbWVCYWNrZ3JvdW5kIjp7IiRpZCI6IjUwIiwiQ29sb3IiOnsiJGlkIjoiNTEiLCJBIjo3NywiUiI6MjU1LCJHIjowLCJCIjowfX0sIkFwcGVuZFllYXJPblllYXJDaGFuZ2UiOnRydWUsIkVsYXBzZWRUaW1lRm9ybWF0IjowLCJUb2RheU1hcmtlclBvc2l0aW9uIjowLCJRdWlja1Bvc2l0aW9uIjozLCJBYnNvbHV0ZVBvc2l0aW9uIjoyODAuOCwiTWFyZ2luIjp7IiRpZCI6IjUyIiwiVG9wIjowLCJMZWZ0IjoxMCwiUmlnaHQiOjEwLCJCb3R0b20iOjB9LCJQYWRkaW5nIjp7IiRpZCI6IjUzIiwiVG9wIjowLCJMZWZ0IjowLCJSaWdodCI6MCwiQm90dG9tIjowfSwiQmFja2dyb3VuZCI6eyIkaWQiOiI1NCIsIkNvbG9yIjp7IiRpZCI6IjU1IiwiQSI6MjU1LCJSIjoxMTUsIkciOjExNSwiQiI6MTE1fX0sIklzVmlzaWJsZSI6dHJ1ZSwiV2lkdGgiOjAuMCwiSGVpZ2h0IjowLjAsIkJvcmRlclN0eWxlIjpudWxsLCJQYXJlbnRTdHlsZSI6bnVsbH0sIkRlZmF1bHRNaWxlc3RvbmVTdHlsZSI6eyIkaWQiOiI1NiIsIlNoYXBlIjoxMywiQ29ubmVjdG9yTWFyZ2luIjp7IiRpZCI6IjU3IiwiVG9wIjowLCJMZWZ0IjoyLCJSaWdodCI6MiwiQm90dG9tIjowfSwiQ29ubmVjdG9yU3R5bGUiOnsiJGlkIjoiNTgiLCJMaW5lQ29sb3IiOnsiJGlkIjoiNTkiLCIkdHlwZSI6Ik5MUkUuQ29tbW9uLkRvbS5Tb2xpZENvbG9yQnJ1c2gsIE5MUkUuQ29tbW9uIiwiQ29sb3IiOnsiJGlkIjoiNjAiLCJBIjoxMjcsIlIiOjIzOSwiRyI6MjI2LCJCIjoxOTB9fSwiTGluZVdlaWdodCI6MS4wLCJMaW5lVHlwZSI6MCwiUGFyZW50U3R5bGUiOm51bGx9LCJJc0JlbG93VGltZWJhbmQiOmZhbHNlLCJIaWRlRGF0ZSI6ZmFsc2UsIlNoYXBlU2l6ZSI6MCwiU3BhY2luZyI6Mi4wLCJQYWRkaW5nIjp7IiRpZCI6IjYxIiwiVG9wIjo3LCJMZWZ0IjozLCJSaWdodCI6MCwiQm90dG9tIjoyfSwiU2hhcGVTdHlsZSI6eyIkaWQiOiI2MiIsIk1hcmdpbiI6eyIkaWQiOiI2MyIsIlRvcCI6MCwiTGVmdCI6MCwiUmlnaHQiOjAsIkJvdHRvbSI6MH0sIlBhZGRpbmciOnsiJGlkIjoiNjQiLCJUb3AiOjAsIkxlZnQiOjAsIlJpZ2h0IjowLCJCb3R0b20iOjB9LCJCYWNrZ3JvdW5kIjp7IiRpZCI6IjY1IiwiQ29sb3IiOnsiJGlkIjoiNjYiLCJBIjoyNTUsIlIiOjIzOSwiRyI6MjI2LCJCIjoxOTB9fSwiSXNWaXNpYmxlIjp0cnVlLCJXaWR0aCI6MTIuMCwiSGVpZ2h0IjoxNC4wLCJCb3JkZXJTdHlsZSI6eyIkaWQiOiI2NyIsIkxpbmVDb2xvciI6eyIkaWQiOiI2OCIsIiR0eXBlIjoiTkxSRS5Db21tb24uRG9tLlNvbGlkQ29sb3JCcnVzaCwgTkxSRS5Db21tb24iLCJDb2xvciI6eyIkaWQiOiI2OSIsIkEiOjI1NSwiUiI6MjU1LCJHIjowLCJCIjowfX0sIkxpbmVXZWlnaHQiOjAuMCwiTGluZVR5cGUiOjAsIlBhcmVudFN0eWxlIjpudWxsfSwiUGFyZW50U3R5bGUiOm51bGx9LCJUaXRsZVN0eWxlIjp7IiRpZCI6IjcwIiwiRm9udFNldHRpbmdzIjp7IiRpZCI6IjcxIiwiRm9udFNpemUiOjEyLCJGb250TmFtZSI6IkNhbGlicmkiLCJJc0JvbGQiOmZhbHNlLCJJc0l0YWxpYyI6ZmFsc2UsIklzVW5kZXJsaW5lZCI6ZmFsc2UsIlBhcmVudFN0eWxlIjpudWxsfSwiQXV0b1NpemUiOjAsIkZvcmVncm91bmQiOnsiJGlkIjoiNzIiLCJDb2xvciI6eyIkaWQiOiI3MyIsIkEiOjI1NSwiUiI6MjM5LCJHIjoyMjYsIkIiOjE5MH19LCJNYXhXaWR0aCI6MjAwLjAsIk1heEhlaWdodCI6IkluZmluaXR5IiwiU21hcnRGb3JlZ3JvdW5kSXNBY3RpdmUiOmZhbHNlLCJIb3Jpem9udGFsQWxpZ25tZW50IjoxLCJWZXJ0aWNhbEFsaWdubWVudCI6MCwiU21hcnRGb3JlZ3JvdW5kIjpudWxsLCJCYWNrZ3JvdW5kRmlsbFR5cGUiOjAsIk1hcmdpbiI6eyIkaWQiOiI3NCIsIlRvcCI6MCwiTGVmdCI6MCwiUmlnaHQiOjAsIkJvdHRvbSI6MH0sIlBhZGRpbmciOnsiJGlkIjoiNzUiLCJUb3AiOjAsIkxlZnQiOjAsIlJpZ2h0IjowLCJCb3R0b20iOjB9LCJCYWNrZ3JvdW5kIjp7IiRpZCI6Ijc2IiwiQ29sb3IiOnsiJHJlZiI6IjQ5In19LCJJc1Zpc2libGUiOnRydWUsIldpZHRoIjowLjAsIkhlaWdodCI6MC4wLCJCb3JkZXJTdHlsZSI6bnVsbCwiUGFyZW50U3R5bGUiOm51bGx9LCJEYXRlU3R5bGUiOnsiJGlkIjoiNzciLCJGb250U2V0dGluZ3MiOnsiJGlkIjoiNzgiLCJGb250U2l6ZSI6MTEsIkZvbnROYW1lIjoiQ2FsaWJyaSIsIklzQm9sZCI6dHJ1ZSwiSXNJdGFsaWMiOmZhbHNlLCJJc1VuZGVybGluZWQiOmZhbHNlLCJQYXJlbnRTdHlsZSI6bnVsbH0sIkF1dG9TaXplIjowLCJGb3JlZ3JvdW5kIjp7IiRpZCI6Ijc5IiwiQ29sb3IiOnsiJGlkIjoiODAiLCJBIjoyNTUsIlIiOjIyMCwiRyI6MTk3LCJCIjo4N319LCJNYXhXaWR0aCI6MjAwLjAsIk1heEhlaWdodCI6IkluZmluaXR5IiwiU21hcnRGb3JlZ3JvdW5kSXNBY3RpdmUiOmZhbHNlLCJIb3Jpem9udGFsQWxpZ25tZW50IjowLCJWZXJ0aWNhbEFsaWdubWVudCI6MCwiU21hcnRGb3JlZ3JvdW5kIjpudWxsLCJCYWNrZ3JvdW5kRmlsbFR5cGUiOjAsIk1hcmdpbiI6eyIkaWQiOiI4MSIsIlRvcCI6MCwiTGVmdCI6MCwiUmlnaHQiOjAsIkJvdHRvbSI6MH0sIlBhZGRpbmciOnsiJGlkIjoiODIiLCJUb3AiOjAsIkxlZnQiOjAsIlJpZ2h0IjowLCJCb3R0b20iOjB9LCJCYWNrZ3JvdW5kIjp7IiRpZCI6IjgzIiwiQ29sb3IiOnsiJHJlZiI6IjQ5In19LCJJc1Zpc2libGUiOnRydWUsIldpZHRoIjowLjAsIkhlaWdodCI6MC4wLCJCb3JkZXJTdHlsZSI6bnVsbCwiUGFyZW50U3R5bGUiOm51bGx9LCJEYXRlRm9ybWF0Ijp7IiRpZCI6Ijg0IiwiRm9ybWF0U3RyaW5nIjoieXl5eSIsIlNlcGFyYXRvciI6Ii8iLCJVc2VJbnRlcm5hdGlvbmFsRGF0ZUZvcm1hdCI6ZmFsc2UsIkRhdGVJc1Zpc2libGUiOnRydWUsIlRpbWVJc1Zpc2libGUiOmZhbHNlLCJIb3VyRGlnaXRzIjoxLCJBbVBtRGVzaWduYXRvciI6MiwiVHJpbTAwTWludXRlcyI6ZmFsc2UsIkxhc3RLbm93blZpc2liaWxpdHlTdGF0ZSI6eyIkaWQiOiI4NSIsIkRhdGVQYXJ0SXNWaXNpYmxlIjp0cnVlLCJUaW1lUGFydElzVmlzaWJsZSI6ZmFsc2V9fSwiSXNWaXNpYmxlIjp0cnVlLCJQYXJlbnRTdHlsZSI6bnVsbH0sIkRlZmF1bHRUYXNrU3R5bGUiOnsiJGlkIjoiODYiLCJTaGFwZSI6MiwiU2hhcGVUaGlja25lc3MiOjAsIkR1cmF0aW9uRm9ybWF0IjowLCJJbmNsdWRlTm9uV29ya2luZ0RheXNJbkR1cmF0aW9uIjpmYWxzZSwiUGVyY2VudGFnZUNvbXBsZXRlU3R5bGUiOnsiJGlkIjoiODciLCJGb250U2V0dGluZ3MiOnsiJGlkIjoiODgiLCJGb250U2l6ZSI6MTAsIkZvbnROYW1lIjoiQ2FsaWJyaSIsIklzQm9sZCI6ZmFsc2UsIklzSXRhbGljIjpmYWxzZSwiSXNVbmRlcmxpbmVkIjpmYWxzZSwiUGFyZW50U3R5bGUiOm51bGx9LCJBdXRvU2l6ZSI6MCwiRm9yZWdyb3VuZCI6eyIkaWQiOiI4OSIsIkNvbG9yIjp7IiRpZCI6Ijk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TEiLCJUb3AiOjAsIkxlZnQiOjAsIlJpZ2h0IjowLCJCb3R0b20iOjB9LCJQYWRkaW5nIjp7IiRpZCI6IjkyIiwiVG9wIjowLCJMZWZ0IjowLCJSaWdodCI6MCwiQm90dG9tIjowfSwiQmFja2dyb3VuZCI6eyIkaWQiOiI5MyIsIkNvbG9yIjp7IiRyZWYiOiI0OSJ9fSwiSXNWaXNpYmxlIjp0cnVlLCJXaWR0aCI6MC4wLCJIZWlnaHQiOjAuMCwiQm9yZGVyU3R5bGUiOm51bGwsIlBhcmVudFN0eWxlIjpudWxsfSwiRHVyYXRpb25TdHlsZSI6eyIkaWQiOiI5NCIsIkZvbnRTZXR0aW5ncyI6eyIkaWQiOiI5NSIsIkZvbnRTaXplIjoxMCwiRm9udE5hbWUiOiJDYWxpYnJpIiwiSXNCb2xkIjpmYWxzZSwiSXNJdGFsaWMiOmZhbHNlLCJJc1VuZGVybGluZWQiOmZhbHNlLCJQYXJlbnRTdHlsZSI6bnVsbH0sIkF1dG9TaXplIjowLCJGb3JlZ3JvdW5kIjp7IiRpZCI6Ijk2IiwiQ29sb3IiOnsiJGlkIjoiOT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OCIsIlRvcCI6MCwiTGVmdCI6MCwiUmlnaHQiOjAsIkJvdHRvbSI6MH0sIlBhZGRpbmciOnsiJGlkIjoiOTkiLCJUb3AiOjAsIkxlZnQiOjAsIlJpZ2h0IjowLCJCb3R0b20iOjB9LCJCYWNrZ3JvdW5kIjp7IiRpZCI6IjEwMCIsIkNvbG9yIjp7IiRyZWYiOiI0OSJ9fSwiSXNWaXNpYmxlIjp0cnVlLCJXaWR0aCI6MC4wLCJIZWlnaHQiOjAuMCwiQm9yZGVyU3R5bGUiOm51bGwsIlBhcmVudFN0eWxlIjpudWxsfSwiSG9yaXpvbnRhbENvbm5lY3RvclN0eWxlIjp7IiRpZCI6IjEwMSIsIkxpbmVDb2xvciI6eyIkaWQiOiIxMDIiLCIkdHlwZSI6Ik5MUkUuQ29tbW9uLkRvbS5Tb2xpZENvbG9yQnJ1c2gsIE5MUkUuQ29tbW9uIiwiQ29sb3IiOnsiJGlkIjoiMTAzIiwiQSI6MjU1LCJSIjoyMDQsIkciOjIwNCwiQiI6MjA0fX0sIkxpbmVXZWlnaHQiOjEuMCwiTGluZVR5cGUiOjAsIlBhcmVudFN0eWxlIjpudWxsfSwiVmVydGljYWxDb25uZWN0b3JTdHlsZSI6eyIkaWQiOiIxMDQiLCJMaW5lQ29sb3IiOnsiJGlkIjoiMTA1IiwiJHR5cGUiOiJOTFJFLkNvbW1vbi5Eb20uU29saWRDb2xvckJydXNoLCBOTFJFLkNvbW1vbiIsIkNvbG9yIjp7IiRpZCI6IjEwNiIsIkEiOjI1NSwiUiI6MjA0LCJHIjoyMDQsIkIiOjIwNH19LCJMaW5lV2VpZ2h0IjowLjAsIkxpbmVUeXBlIjowLCJQYXJlbnRTdHlsZSI6bnVsbH0sIk1hcmdpbiI6bnVsbCwiU3RhcnREYXRlUG9zaXRpb24iOjMsIkVuZERhdGVQb3NpdGlvbiI6NCwiRGF0ZUlzVmlzaWJsZSI6dHJ1ZSwiVGl0bGVQb3NpdGlvbiI6MiwiRHVyYXRpb25Qb3NpdGlvbiI6NiwiUGVyY2VudGFnZUNvbXBsZXRlZFBvc2l0aW9uIjo2LCJTcGFjaW5nIjozLCJJc0JlbG93VGltZWJhbmQiOnRydWUsIlBlcmNlbnRhZ2VDb21wbGV0ZVNoYXBlT3BhY2l0eSI6MzUsIlNoYXBlU3R5bGUiOnsiJGlkIjoiMTA3IiwiTWFyZ2luIjp7IiRpZCI6IjEwOCIsIlRvcCI6MCwiTGVmdCI6NCwiUmlnaHQiOjQsIkJvdHRvbSI6MH0sIlBhZGRpbmciOnsiJGlkIjoiMTA5IiwiVG9wIjowLCJMZWZ0IjowLCJSaWdodCI6MCwiQm90dG9tIjowfSwiQmFja2dyb3VuZCI6eyIkaWQiOiIxMTAiLCJDb2xvciI6eyIkaWQiOiIxMTEiLCJBIjoyNTUsIlIiOjAsIkciOjExNCwiQiI6MTg4fX0sIklzVmlzaWJsZSI6dHJ1ZSwiV2lkdGgiOjAuMCwiSGVpZ2h0IjoxMC4wLCJCb3JkZXJTdHlsZSI6eyIkaWQiOiIxMTIiLCJMaW5lQ29sb3IiOnsiJGlkIjoiMTEzIiwiJHR5cGUiOiJOTFJFLkNvbW1vbi5Eb20uU29saWRDb2xvckJydXNoLCBOTFJFLkNvbW1vbiIsIkNvbG9yIjp7IiRpZCI6IjExNCIsIkEiOjI1NSwiUiI6MjU1LCJHIjowLCJCIjowfX0sIkxpbmVXZWlnaHQiOjAuMCwiTGluZVR5cGUiOjAsIlBhcmVudFN0eWxlIjpudWxsfSwiUGFyZW50U3R5bGUiOm51bGx9LCJUaXRsZVN0eWxlIjp7IiRpZCI6IjExNSIsIkZvbnRTZXR0aW5ncyI6eyIkaWQiOiIxMTYiLCJGb250U2l6ZSI6MTEsIkZvbnROYW1lIjoiQ2FsaWJyaSIsIklzQm9sZCI6dHJ1ZSwiSXNJdGFsaWMiOmZhbHNlLCJJc1VuZGVybGluZWQiOmZhbHNlLCJQYXJlbnRTdHlsZSI6bnVsbH0sIkF1dG9TaXplIjowLCJGb3JlZ3JvdW5kIjp7IiRpZCI6IjExNyIsIkNvbG9yIjp7IiRpZCI6IjExOCIsIkEiOjI1NSwiUiI6MCwiRyI6MCwiQiI6MH19LCJNYXhXaWR0aCI6OTYwLjAsIk1heEhlaWdodCI6IkluZmluaXR5IiwiU21hcnRGb3JlZ3JvdW5kSXNBY3RpdmUiOmZhbHNlLCJIb3Jpem9udGFsQWxpZ25tZW50IjoxLCJWZXJ0aWNhbEFsaWdubWVudCI6MCwiU21hcnRGb3JlZ3JvdW5kIjpudWxsLCJCYWNrZ3JvdW5kRmlsbFR5cGUiOjAsIk1hcmdpbiI6eyIkaWQiOiIxMTkiLCJUb3AiOjAsIkxlZnQiOjAsIlJpZ2h0IjowLCJCb3R0b20iOjB9LCJQYWRkaW5nIjp7IiRpZCI6IjEyMCIsIlRvcCI6MCwiTGVmdCI6MCwiUmlnaHQiOjAsIkJvdHRvbSI6MH0sIkJhY2tncm91bmQiOnsiJGlkIjoiMTIxIiwiQ29sb3IiOnsiJHJlZiI6IjQ5In19LCJJc1Zpc2libGUiOnRydWUsIldpZHRoIjowLjAsIkhlaWdodCI6MC4wLCJCb3JkZXJTdHlsZSI6bnVsbCwiUGFyZW50U3R5bGUiOm51bGx9LCJEYXRlU3R5bGUiOnsiJGlkIjoiMTIyIiwiRm9udFNldHRpbmdzIjp7IiRpZCI6IjEyMyIsIkZvbnRTaXplIjoxMCwiRm9udE5hbWUiOiJDYWxpYnJpIiwiSXNCb2xkIjpmYWxzZSwiSXNJdGFsaWMiOmZhbHNlLCJJc1VuZGVybGluZWQiOmZhbHNlLCJQYXJlbnRTdHlsZSI6bnVsbH0sIkF1dG9TaXplIjowLCJGb3JlZ3JvdW5kIjp7IiRpZCI6IjEyNCIsIkNvbG9yIjp7IiRpZCI6IjEy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I2IiwiVG9wIjowLCJMZWZ0IjowLCJSaWdodCI6MCwiQm90dG9tIjowfSwiUGFkZGluZyI6eyIkaWQiOiIxMjciLCJUb3AiOjAsIkxlZnQiOjAsIlJpZ2h0IjowLCJCb3R0b20iOjB9LCJCYWNrZ3JvdW5kIjp7IiRpZCI6IjEyOCIsIkNvbG9yIjp7IiRyZWYiOiI0OSJ9fSwiSXNWaXNpYmxlIjp0cnVlLCJXaWR0aCI6MC4wLCJIZWlnaHQiOjAuMCwiQm9yZGVyU3R5bGUiOm51bGwsIlBhcmVudFN0eWxlIjpudWxsfSwiRGF0ZUZvcm1hdCI6eyIkaWQiOiIxMjk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wsIl9leHBsaWNpdGx5U2V0Ijp7IiRpZCI6IjEzM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Jc1Zpc2libGUiOmZhbHNlfX0sIlNob3dFbGFwc2VkVGltZUdyYWRpZW50U3R5bGUiOmZhbHNlfSwiU2NhbGUiOnsiJGlkIjoiMTMxIiwiU3RhcnREYXRlIjoiMDAwMS0wMS0wMVQwMDowMDowMCIsIkVuZERhdGUiOiIyMDE4LTA1LTE2VDIzOjU5OjAwIiwiRm9ybWF0IjoiTU1NIiwiVHlwZSI6NCwiQXV0b0RhdGVSYW5nZSI6dHJ1ZSwiV29ya2luZ0RheXMiOjMxLCJUb2RheU1hcmtlclRleHQiOiJUb2RheSIsIkF1dG9TY2FsZVR5cGUiOnRydWV9LCJNaWxlc3RvbmVzIjpbeyIkaWQiOiIxMzIiLCJEYXRlIjoiMTkyOS0wNS0xNlQyMzo1OTowMFoiLCJTdHlsZSI6eyIkaWQiOiIxMzMiLCJTaGFwZSI6MTMsIkNvbm5lY3Rvck1hcmdpbiI6eyIkaWQiOiIxMzQiLCJUb3AiOjAsIkxlZnQiOjIsIlJpZ2h0IjoyLCJCb3R0b20iOjB9LCJDb25uZWN0b3JTdHlsZSI6eyIkaWQiOiIxMzUiLCJMaW5lQ29sb3IiOnsiJHJlZiI6IjU5In0sIkxpbmVXZWlnaHQiOjEuMCwiTGluZVR5cGUiOjAsIlBhcmVudFN0eWxlIjpudWxsfSwiSXNCZWxvd1RpbWViYW5kIjpmYWxzZSwiSGlkZURhdGUiOmZhbHNlLCJTaGFwZVNpemUiOjAsIlNwYWNpbmciOjIuMCwiUGFkZGluZyI6eyIkaWQiOiIxMzYiLCJUb3AiOjcsIkxlZnQiOjMsIlJpZ2h0IjowLCJCb3R0b20iOjJ9LCJTaGFwZVN0eWxlIjp7IiRpZCI6IjEzNyIsIk1hcmdpbiI6eyIkaWQiOiIxMzgiLCJUb3AiOjAsIkxlZnQiOjAsIlJpZ2h0IjowLCJCb3R0b20iOjB9LCJQYWRkaW5nIjp7IiRpZCI6IjEzOSIsIlRvcCI6MCwiTGVmdCI6MCwiUmlnaHQiOjAsIkJvdHRvbSI6MH0sIkJhY2tncm91bmQiOnsiJGlkIjoiMTQwIiwiQ29sb3IiOnsiJGlkIjoiMTQxIiwiQSI6MjU1LCJSIjoyMzksIkciOjIyNiwiQiI6MTkwfX0sIklzVmlzaWJsZSI6dHJ1ZSwiV2lkdGgiOjEyLjAsIkhlaWdodCI6MTQuMCwiQm9yZGVyU3R5bGUiOnsiJGlkIjoiMTQyIiwiTGluZUNvbG9yIjp7IiRyZWYiOiI2OCJ9LCJMaW5lV2VpZ2h0IjowLjAsIkxpbmVUeXBlIjowLCJQYXJlbnRTdHlsZSI6bnVsbH0sIlBhcmVudFN0eWxlIjpudWxsfSwiVGl0bGVTdHlsZSI6eyIkaWQiOiIxNDMiLCJGb250U2V0dGluZ3MiOnsiJGlkIjoiMTQ0IiwiRm9udFNpemUiOjEyLCJGb250TmFtZSI6IkNhbGlicmkiLCJJc0JvbGQiOmZhbHNlLCJJc0l0YWxpYyI6ZmFsc2UsIklzVW5kZXJsaW5lZCI6ZmFsc2UsIlBhcmVudFN0eWxlIjpudWxsfSwiQXV0b1NpemUiOjIsIkZvcmVncm91bmQiOnsiJGlkIjoiMTQ1IiwiQ29sb3IiOnsiJGlkIjoiMTQ2IiwiQSI6MjU1LCJSIjoyMzksIkciOjIyNiwiQiI6MTkwfX0sIk1heFdpZHRoIjoyMDAuNTg3Nzk5MDcyMjY1NjIsIk1heEhlaWdodCI6IkluZmluaXR5IiwiU21hcnRGb3JlZ3JvdW5kSXNBY3RpdmUiOmZhbHNlLCJIb3Jpem9udGFsQWxpZ25tZW50IjoxLCJWZXJ0aWNhbEFsaWdubWVudCI6MCwiU21hcnRGb3JlZ3JvdW5kIjpudWxsLCJCYWNrZ3JvdW5kRmlsbFR5cGUiOjAsIk1hcmdpbiI6eyIkaWQiOiIxNDciLCJUb3AiOjAsIkxlZnQiOjAsIlJpZ2h0IjowLCJCb3R0b20iOjB9LCJQYWRkaW5nIjp7IiRpZCI6IjE0OCIsIlRvcCI6MCwiTGVmdCI6MCwiUmlnaHQiOjAsIkJvdHRvbSI6MH0sIkJhY2tncm91bmQiOnsiJHJlZiI6Ijc2In0sIklzVmlzaWJsZSI6dHJ1ZSwiV2lkdGgiOjAuMCwiSGVpZ2h0IjowLjAsIkJvcmRlclN0eWxlIjp7IiRpZCI6IjE0OSIsIkxpbmVDb2xvciI6bnVsbCwiTGluZVdlaWdodCI6MC4wLCJMaW5lVHlwZSI6MCwiUGFyZW50U3R5bGUiOm51bGx9LCJQYXJlbnRTdHlsZSI6bnVsbH0sIkRhdGVTdHlsZSI6eyIkaWQiOiIxNTAiLCJGb250U2V0dGluZ3MiOnsiJGlkIjoiMTUxIiwiRm9udFNpemUiOjExLCJGb250TmFtZSI6IkNhbGlicmkiLCJJc0JvbGQiOnRydWUsIklzSXRhbGljIjpmYWxzZSwiSXNVbmRlcmxpbmVkIjpmYWxzZSwiUGFyZW50U3R5bGUiOm51bGx9LCJBdXRvU2l6ZSI6MCwiRm9yZWdyb3VuZCI6eyIkaWQiOiIxNTIiLCJDb2xvciI6eyIkaWQiOiIxNTMiLCJBIjoyNTUsIlIiOjIyMCwiRyI6MTk3LCJCIjo4N319LCJNYXhXaWR0aCI6MjAwLjAsIk1heEhlaWdodCI6IkluZmluaXR5IiwiU21hcnRGb3JlZ3JvdW5kSXNBY3RpdmUiOmZhbHNlLCJIb3Jpem9udGFsQWxpZ25tZW50IjowLCJWZXJ0aWNhbEFsaWdubWVudCI6MCwiU21hcnRGb3JlZ3JvdW5kIjpudWxsLCJCYWNrZ3JvdW5kRmlsbFR5cGUiOjAsIk1hcmdpbiI6eyIkaWQiOiIxNTQiLCJUb3AiOjAsIkxlZnQiOjAsIlJpZ2h0IjowLCJCb3R0b20iOjB9LCJQYWRkaW5nIjp7IiRpZCI6IjE1NSIsIlRvcCI6MCwiTGVmdCI6MCwiUmlnaHQiOjAsIkJvdHRvbSI6MH0sIkJhY2tncm91bmQiOnsiJHJlZiI6IjgzIn0sIklzVmlzaWJsZSI6dHJ1ZSwiV2lkdGgiOjAuMCwiSGVpZ2h0IjowLjAsIkJvcmRlclN0eWxlIjp7IiRpZCI6IjE1NiIsIkxpbmVDb2xvciI6bnVsbCwiTGluZVdlaWdodCI6MC4wLCJMaW5lVHlwZSI6MCwiUGFyZW50U3R5bGUiOm51bGx9LCJQYXJlbnRTdHlsZSI6bnVsbH0sIkRhdGVGb3JtYXQiOnsiJGlkIjoiMTU3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TU4IiwiRGF0ZVBhcnRJc1Zpc2libGUiOnRydWUsIlRpbWVQYXJ0SXNWaXNpYmxlIjpmYWxzZX19LCJJc1Zpc2libGUiOnRydWUsIlBhcmVudFN0eWxlIjpudWxsfSwiSW5kZXgiOjIsIlBlcmNlbnRhZ2VDb21wbGV0ZSI6bnVsbCwiUG9zaXRpb24iOnsiUmF0aW8iOjAuNDA0NTI0NDk5Mzk4NjkwNjcsIklzQ3VzdG9tIjp0cnVlfSwiRGF0ZUZvcm1hdCI6eyIkcmVmIjoiMTU3In0sIklkIjoiNTJkZDU0MWMtNTkzZC00NTRmLWFiNGYtNjMyOTFkYjdkYTU4IiwiSW1wb3J0SWQiOm51bGwsIlRpdGxlIjoiMXN0IEFjYWRlbXkgQXdhcmRzIGNlcmVtb255IiwiTm90ZSI6bnVsbCwiSHlwZXJsaW5rIjpudWxsLCJJc0NoYW5nZWQiOmZhbHNlLCJJc05ldyI6ZmFsc2V9LHsiJGlkIjoiMTU5IiwiRGF0ZSI6IjE5MzAtMDUtMTZUMjM6NTk6MDBaIiwiU3R5bGUiOnsiJGlkIjoiMTYwIiwiU2hhcGUiOjEzLCJDb25uZWN0b3JNYXJnaW4iOnsiJGlkIjoiMTYxIiwiVG9wIjowLCJMZWZ0IjoyLCJSaWdodCI6MiwiQm90dG9tIjowfSwiQ29ubmVjdG9yU3R5bGUiOnsiJGlkIjoiMTYyIiwiTGluZUNvbG9yIjp7IiRyZWYiOiI1OSJ9LCJMaW5lV2VpZ2h0IjoxLjAsIkxpbmVUeXBlIjowLCJQYXJlbnRTdHlsZSI6bnVsbH0sIklzQmVsb3dUaW1lYmFuZCI6dHJ1ZSwiSGlkZURhdGUiOmZhbHNlLCJTaGFwZVNpemUiOjAsIlNwYWNpbmciOjIuMCwiUGFkZGluZyI6eyIkaWQiOiIxNjMiLCJUb3AiOjcsIkxlZnQiOjMsIlJpZ2h0IjowLCJCb3R0b20iOjJ9LCJTaGFwZVN0eWxlIjp7IiRpZCI6IjE2NCIsIk1hcmdpbiI6eyIkaWQiOiIxNjUiLCJUb3AiOjAsIkxlZnQiOjAsIlJpZ2h0IjowLCJCb3R0b20iOjB9LCJQYWRkaW5nIjp7IiRpZCI6IjE2NiIsIlRvcCI6MCwiTGVmdCI6MCwiUmlnaHQiOjAsIkJvdHRvbSI6MH0sIkJhY2tncm91bmQiOnsiJGlkIjoiMTY3IiwiQ29sb3IiOnsiJGlkIjoiMTY4IiwiQSI6MjU1LCJSIjoyMzksIkciOjIyNiwiQiI6MTkwfX0sIklzVmlzaWJsZSI6dHJ1ZSwiV2lkdGgiOjEyLjAsIkhlaWdodCI6MTQuMCwiQm9yZGVyU3R5bGUiOnsiJGlkIjoiMTY5IiwiTGluZUNvbG9yIjp7IiRyZWYiOiI2OCJ9LCJMaW5lV2VpZ2h0IjowLjAsIkxpbmVUeXBlIjowLCJQYXJlbnRTdHlsZSI6bnVsbH0sIlBhcmVudFN0eWxlIjpudWxsfSwiVGl0bGVTdHlsZSI6eyIkaWQiOiIxNzAiLCJGb250U2V0dGluZ3MiOnsiJGlkIjoiMTcxIiwiRm9udFNpemUiOjEyLCJGb250TmFtZSI6IkNhbGlicmkiLCJJc0JvbGQiOmZhbHNlLCJJc0l0YWxpYyI6ZmFsc2UsIklzVW5kZXJsaW5lZCI6ZmFsc2UsIlBhcmVudFN0eWxlIjpudWxsfSwiQXV0b1NpemUiOjAsIkZvcmVncm91bmQiOnsiJGlkIjoiMTcyIiwiQ29sb3IiOnsiJGlkIjoiMTczIiwiQSI6MjU1LCJSIjoyMzksIkciOjIyNiwiQiI6MTkwfX0sIk1heFdpZHRoIjoyMDAuMCwiTWF4SGVpZ2h0IjoiSW5maW5pdHkiLCJTbWFydEZvcmVncm91bmRJc0FjdGl2ZSI6ZmFsc2UsIkhvcml6b250YWxBbGlnbm1lbnQiOjEsIlZlcnRpY2FsQWxpZ25tZW50IjowLCJTbWFydEZvcmVncm91bmQiOm51bGwsIkJhY2tncm91bmRGaWxsVHlwZSI6MCwiTWFyZ2luIjp7IiRpZCI6IjE3NCIsIlRvcCI6MCwiTGVmdCI6MCwiUmlnaHQiOjAsIkJvdHRvbSI6MH0sIlBhZGRpbmciOnsiJGlkIjoiMTc1IiwiVG9wIjowLCJMZWZ0IjowLCJSaWdodCI6MCwiQm90dG9tIjowfSwiQmFja2dyb3VuZCI6eyIkcmVmIjoiNzYifSwiSXNWaXNpYmxlIjp0cnVlLCJXaWR0aCI6MC4wLCJIZWlnaHQiOjAuMCwiQm9yZGVyU3R5bGUiOnsiJGlkIjoiMTc2IiwiTGluZUNvbG9yIjpudWxsLCJMaW5lV2VpZ2h0IjowLjAsIkxpbmVUeXBlIjowLCJQYXJlbnRTdHlsZSI6bnVsbH0sIlBhcmVudFN0eWxlIjpudWxsfSwiRGF0ZVN0eWxlIjp7IiRpZCI6IjE3NyIsIkZvbnRTZXR0aW5ncyI6eyIkaWQiOiIxNzg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xNzkiLCJUb3AiOjAsIkxlZnQiOjAsIlJpZ2h0IjowLCJCb3R0b20iOjB9LCJQYWRkaW5nIjp7IiRpZCI6IjE4MCIsIlRvcCI6MCwiTGVmdCI6MCwiUmlnaHQiOjAsIkJvdHRvbSI6MH0sIkJhY2tncm91bmQiOnsiJHJlZiI6IjgzIn0sIklzVmlzaWJsZSI6dHJ1ZSwiV2lkdGgiOjAuMCwiSGVpZ2h0IjowLjAsIkJvcmRlclN0eWxlIjp7IiRpZCI6IjE4MSIsIkxpbmVDb2xvciI6bnVsbCwiTGluZVdlaWdodCI6MC4wLCJMaW5lVHlwZSI6MCwiUGFyZW50U3R5bGUiOm51bGx9LCJQYXJlbnRTdHlsZSI6bnVsbH0sIkRhdGVGb3JtYXQiOnsiJGlkIjoiMTgy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ODMiLCJEYXRlUGFydElzVmlzaWJsZSI6dHJ1ZSwiVGltZVBhcnRJc1Zpc2libGUiOmZhbHNlfX0sIklzVmlzaWJsZSI6dHJ1ZSwiUGFyZW50U3R5bGUiOm51bGx9LCJJbmRleCI6MywiUGVyY2VudGFnZUNvbXBsZXRlIjpudWxsLCJQb3NpdGlvbiI6eyJSYXRpbyI6MC4zMDI0MTk4Mjg0ODU1NTk1NCwiSXNDdXN0b20iOnRydWV9LCJEYXRlRm9ybWF0Ijp7IiRyZWYiOiIxODIifSwiSWQiOiI3YmM1ZGNkMi01ZjFlLTRiNDItYmE2OC0xOTY1YjFmYTc1YjkiLCJJbXBvcnRJZCI6bnVsbCwiVGl0bGUiOiJPbmx5IDcgY2F0ZWdvcmllcyB0byBiZSBhd2FyZGVkIiwiTm90ZSI6bnVsbCwiSHlwZXJsaW5rIjpudWxsLCJJc0NoYW5nZWQiOmZhbHNlLCJJc05ldyI6ZmFsc2V9LHsiJGlkIjoiMTg0IiwiRGF0ZSI6IjE5MzQtMDUtMTZUMjM6NTk6MDBaIiwiU3R5bGUiOnsiJGlkIjoiMTg1IiwiU2hhcGUiOjEzLCJDb25uZWN0b3JNYXJnaW4iOnsiJGlkIjoiMTg2IiwiVG9wIjowLCJMZWZ0IjoyLCJSaWdodCI6MiwiQm90dG9tIjowfSwiQ29ubmVjdG9yU3R5bGUiOnsiJGlkIjoiMTg3IiwiTGluZUNvbG9yIjp7IiRyZWYiOiI1OSJ9LCJMaW5lV2VpZ2h0IjoxLjAsIkxpbmVUeXBlIjowLCJQYXJlbnRTdHlsZSI6bnVsbH0sIklzQmVsb3dUaW1lYmFuZCI6ZmFsc2UsIkhpZGVEYXRlIjpmYWxzZSwiU2hhcGVTaXplIjowLCJTcGFjaW5nIjoyLjAsIlBhZGRpbmciOnsiJGlkIjoiMTg4IiwiVG9wIjo3LCJMZWZ0IjozLCJSaWdodCI6MCwiQm90dG9tIjoyfSwiU2hhcGVTdHlsZSI6eyIkaWQiOiIxODkiLCJNYXJnaW4iOnsiJGlkIjoiMTkwIiwiVG9wIjowLCJMZWZ0IjowLCJSaWdodCI6MCwiQm90dG9tIjowfSwiUGFkZGluZyI6eyIkaWQiOiIxOTEiLCJUb3AiOjAsIkxlZnQiOjAsIlJpZ2h0IjowLCJCb3R0b20iOjB9LCJCYWNrZ3JvdW5kIjp7IiRpZCI6IjE5MiIsIkNvbG9yIjp7IiRpZCI6IjE5MyIsIkEiOjI1NSwiUiI6MjM5LCJHIjoyMjYsIkIiOjE5MH19LCJJc1Zpc2libGUiOnRydWUsIldpZHRoIjoxMi4wLCJIZWlnaHQiOjE0LjAsIkJvcmRlclN0eWxlIjp7IiRpZCI6IjE5NCIsIkxpbmVDb2xvciI6eyIkcmVmIjoiNjgifSwiTGluZVdlaWdodCI6MC4wLCJMaW5lVHlwZSI6MCwiUGFyZW50U3R5bGUiOm51bGx9LCJQYXJlbnRTdHlsZSI6bnVsbH0sIlRpdGxlU3R5bGUiOnsiJGlkIjoiMTk1IiwiRm9udFNldHRpbmdzIjp7IiRpZCI6IjE5NiIsIkZvbnRTaXplIjoxMiwiRm9udE5hbWUiOiJDYWxpYnJpIiwiSXNCb2xkIjpmYWxzZSwiSXNJdGFsaWMiOmZhbHNlLCJJc1VuZGVybGluZWQiOmZhbHNlLCJQYXJlbnRTdHlsZSI6bnVsbH0sIkF1dG9TaXplIjoyLCJGb3JlZ3JvdW5kIjp7IiRpZCI6IjE5NyIsIkNvbG9yIjp7IiRpZCI6IjE5OCIsIkEiOjI1NSwiUiI6MjM5LCJHIjoyMjYsIkIiOjE5MH19LCJNYXhXaWR0aCI6MjcyLjg4NDczNTEwNzQyMTg3LCJNYXhIZWlnaHQiOiJJbmZpbml0eSIsIlNtYXJ0Rm9yZWdyb3VuZElzQWN0aXZlIjpmYWxzZSwiSG9yaXpvbnRhbEFsaWdubWVudCI6MSwiVmVydGljYWxBbGlnbm1lbnQiOjAsIlNtYXJ0Rm9yZWdyb3VuZCI6bnVsbCwiQmFja2dyb3VuZEZpbGxUeXBlIjowLCJNYXJnaW4iOnsiJGlkIjoiMTk5IiwiVG9wIjowLCJMZWZ0IjowLCJSaWdodCI6MCwiQm90dG9tIjowfSwiUGFkZGluZyI6eyIkaWQiOiIyMDAiLCJUb3AiOjAsIkxlZnQiOjAsIlJpZ2h0IjowLCJCb3R0b20iOjB9LCJCYWNrZ3JvdW5kIjp7IiRyZWYiOiI3NiJ9LCJJc1Zpc2libGUiOnRydWUsIldpZHRoIjowLjAsIkhlaWdodCI6MC4wLCJCb3JkZXJTdHlsZSI6eyIkaWQiOiIyMDEiLCJMaW5lQ29sb3IiOm51bGwsIkxpbmVXZWlnaHQiOjAuMCwiTGluZVR5cGUiOjAsIlBhcmVudFN0eWxlIjpudWxsfSwiUGFyZW50U3R5bGUiOm51bGx9LCJEYXRlU3R5bGUiOnsiJGlkIjoiMjAyIiwiRm9udFNldHRpbmdzIjp7IiRpZCI6IjIwMyIsIkZvbnRTaXplIjoxMSwiRm9udE5hbWUiOiJDYWxpYnJpIiwiSXNCb2xkIjp0cnVlLCJJc0l0YWxpYyI6ZmFsc2UsIklzVW5kZXJsaW5lZCI6ZmFsc2UsIlBhcmVudFN0eWxlIjpudWxsfSwiQXV0b1NpemUiOjAsIkZvcmVncm91bmQiOnsiJGlkIjoiMjA0IiwiQ29sb3IiOnsiJGlkIjoiMjA1IiwiQSI6MjU1LCJSIjoyMjAsIkciOjE5NywiQiI6ODd9fSwiTWF4V2lkdGgiOjIwMC4wLCJNYXhIZWlnaHQiOiJJbmZpbml0eSIsIlNtYXJ0Rm9yZWdyb3VuZElzQWN0aXZlIjpmYWxzZSwiSG9yaXpvbnRhbEFsaWdubWVudCI6MCwiVmVydGljYWxBbGlnbm1lbnQiOjAsIlNtYXJ0Rm9yZWdyb3VuZCI6bnVsbCwiQmFja2dyb3VuZEZpbGxUeXBlIjowLCJNYXJnaW4iOnsiJGlkIjoiMjA2IiwiVG9wIjowLCJMZWZ0IjowLCJSaWdodCI6MCwiQm90dG9tIjowfSwiUGFkZGluZyI6eyIkaWQiOiIyMDciLCJUb3AiOjAsIkxlZnQiOjAsIlJpZ2h0IjowLCJCb3R0b20iOjB9LCJCYWNrZ3JvdW5kIjp7IiRyZWYiOiI4MyJ9LCJJc1Zpc2libGUiOnRydWUsIldpZHRoIjowLjAsIkhlaWdodCI6MC4wLCJCb3JkZXJTdHlsZSI6eyIkaWQiOiIyMDgiLCJMaW5lQ29sb3IiOm51bGwsIkxpbmVXZWlnaHQiOjAuMCwiTGluZVR5cGUiOjAsIlBhcmVudFN0eWxlIjpudWxsfSwiUGFyZW50U3R5bGUiOm51bGx9LCJEYXRlRm9ybWF0Ijp7IiRpZCI6IjIwO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EwIiwiRGF0ZVBhcnRJc1Zpc2libGUiOnRydWUsIlRpbWVQYXJ0SXNWaXNpYmxlIjpmYWxzZX19LCJJc1Zpc2libGUiOnRydWUsIlBhcmVudFN0eWxlIjpudWxsfSwiSW5kZXgiOjQsIlBlcmNlbnRhZ2VDb21wbGV0ZSI6bnVsbCwiUG9zaXRpb24iOnsiUmF0aW8iOjAuMjk4ODI3OTQxMzI5MzkwODksIklzQ3VzdG9tIjp0cnVlfSwiRGF0ZUZvcm1hdCI6eyIkcmVmIjoiMjA5In0sIklkIjoiZjhkNjBmZWQtN2UwZi00N2ZiLThkNGYtZjJmY2RmNDcwZTllIiwiSW1wb3J0SWQiOm51bGwsIlRpdGxlIjoiU2hpcmxleSBUZW1wbGU6IHlvdW5nZXN0IHBlcnNvbiB0byBnZXQgYW4gT3NjYXIiLCJOb3RlIjpudWxsLCJIeXBlcmxpbmsiOm51bGwsIklzQ2hhbmdlZCI6ZmFsc2UsIklzTmV3IjpmYWxzZX0seyIkaWQiOiIyMTEiLCJEYXRlIjoiMTkzOS0wNS0xNlQyMzo1OTowMFoiLCJTdHlsZSI6eyIkaWQiOiIyMTIiLCJTaGFwZSI6MTMsIkNvbm5lY3Rvck1hcmdpbiI6eyIkaWQiOiIyMTMiLCJUb3AiOjAsIkxlZnQiOjIsIlJpZ2h0IjoyLCJCb3R0b20iOjB9LCJDb25uZWN0b3JTdHlsZSI6eyIkaWQiOiIyMTQiLCJMaW5lQ29sb3IiOnsiJHJlZiI6IjU5In0sIkxpbmVXZWlnaHQiOjEuMCwiTGluZVR5cGUiOjAsIlBhcmVudFN0eWxlIjpudWxsfSwiSXNCZWxvd1RpbWViYW5kIjp0cnVlLCJIaWRlRGF0ZSI6ZmFsc2UsIlNoYXBlU2l6ZSI6MCwiU3BhY2luZyI6Mi4wLCJQYWRkaW5nIjp7IiRpZCI6IjIxNSIsIlRvcCI6NywiTGVmdCI6MywiUmlnaHQiOjAsIkJvdHRvbSI6Mn0sIlNoYXBlU3R5bGUiOnsiJGlkIjoiMjE2IiwiTWFyZ2luIjp7IiRpZCI6IjIxNyIsIlRvcCI6MCwiTGVmdCI6MCwiUmlnaHQiOjAsIkJvdHRvbSI6MH0sIlBhZGRpbmciOnsiJGlkIjoiMjE4IiwiVG9wIjowLCJMZWZ0IjowLCJSaWdodCI6MCwiQm90dG9tIjowfSwiQmFja2dyb3VuZCI6eyIkaWQiOiIyMTkiLCJDb2xvciI6eyIkaWQiOiIyMjAiLCJBIjoyNTUsIlIiOjIzOSwiRyI6MjI2LCJCIjoxOTB9fSwiSXNWaXNpYmxlIjp0cnVlLCJXaWR0aCI6MTIuMCwiSGVpZ2h0IjoxNC4wLCJCb3JkZXJTdHlsZSI6eyIkaWQiOiIyMjEiLCJMaW5lQ29sb3IiOnsiJHJlZiI6IjY4In0sIkxpbmVXZWlnaHQiOjAuMCwiTGluZVR5cGUiOjAsIlBhcmVudFN0eWxlIjpudWxsfSwiUGFyZW50U3R5bGUiOm51bGx9LCJUaXRsZVN0eWxlIjp7IiRpZCI6IjIyMiIsIkZvbnRTZXR0aW5ncyI6eyIkaWQiOiIyMjMiLCJGb250U2l6ZSI6MTIsIkZvbnROYW1lIjoiQ2FsaWJyaSIsIklzQm9sZCI6ZmFsc2UsIklzSXRhbGljIjpmYWxzZSwiSXNVbmRlcmxpbmVkIjpmYWxzZSwiUGFyZW50U3R5bGUiOm51bGx9LCJBdXRvU2l6ZSI6MiwiRm9yZWdyb3VuZCI6eyIkaWQiOiIyMjQiLCJDb2xvciI6eyIkaWQiOiIyMjUiLCJBIjoyNTUsIlIiOjIzOSwiRyI6MjI2LCJCIjoxOTB9fSwiTWF4V2lkdGgiOjE3Ni4yNjQ4MDEwMjUzOTA2MiwiTWF4SGVpZ2h0IjoiSW5maW5pdHkiLCJTbWFydEZvcmVncm91bmRJc0FjdGl2ZSI6ZmFsc2UsIkhvcml6b250YWxBbGlnbm1lbnQiOjEsIlZlcnRpY2FsQWxpZ25tZW50IjowLCJTbWFydEZvcmVncm91bmQiOm51bGwsIkJhY2tncm91bmRGaWxsVHlwZSI6MCwiTWFyZ2luIjp7IiRpZCI6IjIyNiIsIlRvcCI6MCwiTGVmdCI6MCwiUmlnaHQiOjAsIkJvdHRvbSI6MH0sIlBhZGRpbmciOnsiJGlkIjoiMjI3IiwiVG9wIjowLCJMZWZ0IjowLCJSaWdodCI6MCwiQm90dG9tIjowfSwiQmFja2dyb3VuZCI6eyIkcmVmIjoiNzYifSwiSXNWaXNpYmxlIjp0cnVlLCJXaWR0aCI6MC4wLCJIZWlnaHQiOjAuMCwiQm9yZGVyU3R5bGUiOnsiJGlkIjoiMjI4IiwiTGluZUNvbG9yIjpudWxsLCJMaW5lV2VpZ2h0IjowLjAsIkxpbmVUeXBlIjowLCJQYXJlbnRTdHlsZSI6bnVsbH0sIlBhcmVudFN0eWxlIjpudWxsfSwiRGF0ZVN0eWxlIjp7IiRpZCI6IjIyOSIsIkZvbnRTZXR0aW5ncyI6eyIkaWQiOiIyMzA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yMzEiLCJUb3AiOjAsIkxlZnQiOjAsIlJpZ2h0IjowLCJCb3R0b20iOjB9LCJQYWRkaW5nIjp7IiRpZCI6IjIzMiIsIlRvcCI6MCwiTGVmdCI6MCwiUmlnaHQiOjAsIkJvdHRvbSI6MH0sIkJhY2tncm91bmQiOnsiJHJlZiI6IjgzIn0sIklzVmlzaWJsZSI6dHJ1ZSwiV2lkdGgiOjAuMCwiSGVpZ2h0IjowLjAsIkJvcmRlclN0eWxlIjp7IiRpZCI6IjIzMyIsIkxpbmVDb2xvciI6bnVsbCwiTGluZVdlaWdodCI6MC4wLCJMaW5lVHlwZSI6MCwiUGFyZW50U3R5bGUiOm51bGx9LCJQYXJlbnRTdHlsZSI6bnVsbH0sIkRhdGVGb3JtYXQiOnsiJGlkIjoiMjM0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MzUiLCJEYXRlUGFydElzVmlzaWJsZSI6dHJ1ZSwiVGltZVBhcnRJc1Zpc2libGUiOmZhbHNlfX0sIklzVmlzaWJsZSI6dHJ1ZSwiUGFyZW50U3R5bGUiOm51bGx9LCJJbmRleCI6NSwiUGVyY2VudGFnZUNvbXBsZXRlIjpudWxsLCJQb3NpdGlvbiI6eyJSYXRpbyI6MC4xODU5MDY4MjM0NzYxNTU1OSwiSXNDdXN0b20iOnRydWV9LCJEYXRlRm9ybWF0Ijp7IiRyZWYiOiIyMzQifSwiSWQiOiI4ODhiYjMzOC02M2QyLTRhMzItYWFhYS02M2NjNzQ3ZmQ3OGEiLCJJbXBvcnRJZCI6bnVsbCwiVGl0bGUiOiIxc3QgYmxhY2sgYWN0cmVzcyB0byB3aW4gYW4gT3NjYXIiLCJOb3RlIjpudWxsLCJIeXBlcmxpbmsiOm51bGwsIklzQ2hhbmdlZCI6ZmFsc2UsIklzTmV3IjpmYWxzZX0seyIkaWQiOiIyMzYiLCJEYXRlIjoiMTk0Mi0wNS0xNlQyMzo1OTowMFoiLCJTdHlsZSI6eyIkaWQiOiIyMzciLCJTaGFwZSI6MTMsIkNvbm5lY3Rvck1hcmdpbiI6eyIkaWQiOiIyMzgiLCJUb3AiOjAsIkxlZnQiOjIsIlJpZ2h0IjoyLCJCb3R0b20iOjB9LCJDb25uZWN0b3JTdHlsZSI6eyIkaWQiOiIyMzkiLCJMaW5lQ29sb3IiOnsiJHJlZiI6IjU5In0sIkxpbmVXZWlnaHQiOjEuMCwiTGluZVR5cGUiOjAsIlBhcmVudFN0eWxlIjpudWxsfSwiSXNCZWxvd1RpbWViYW5kIjpmYWxzZSwiSGlkZURhdGUiOmZhbHNlLCJTaGFwZVNpemUiOjAsIlNwYWNpbmciOjIuMCwiUGFkZGluZyI6eyIkaWQiOiIyNDAiLCJUb3AiOjcsIkxlZnQiOjMsIlJpZ2h0IjowLCJCb3R0b20iOjJ9LCJTaGFwZVN0eWxlIjp7IiRpZCI6IjI0MSIsIk1hcmdpbiI6eyIkaWQiOiIyNDIiLCJUb3AiOjAsIkxlZnQiOjAsIlJpZ2h0IjowLCJCb3R0b20iOjB9LCJQYWRkaW5nIjp7IiRpZCI6IjI0MyIsIlRvcCI6MCwiTGVmdCI6MCwiUmlnaHQiOjAsIkJvdHRvbSI6MH0sIkJhY2tncm91bmQiOnsiJGlkIjoiMjQ0IiwiQ29sb3IiOnsiJGlkIjoiMjQ1IiwiQSI6MjU1LCJSIjoyMzksIkciOjIyNiwiQiI6MTkwfX0sIklzVmlzaWJsZSI6dHJ1ZSwiV2lkdGgiOjEyLjAsIkhlaWdodCI6MTQuMCwiQm9yZGVyU3R5bGUiOnsiJGlkIjoiMjQ2IiwiTGluZUNvbG9yIjp7IiRyZWYiOiI2OCJ9LCJMaW5lV2VpZ2h0IjowLjAsIkxpbmVUeXBlIjowLCJQYXJlbnRTdHlsZSI6bnVsbH0sIlBhcmVudFN0eWxlIjpudWxsfSwiVGl0bGVTdHlsZSI6eyIkaWQiOiIyNDciLCJGb250U2V0dGluZ3MiOnsiJGlkIjoiMjQ4IiwiRm9udFNpemUiOjEyLCJGb250TmFtZSI6IkNhbGlicmkiLCJJc0JvbGQiOmZhbHNlLCJJc0l0YWxpYyI6ZmFsc2UsIklzVW5kZXJsaW5lZCI6ZmFsc2UsIlBhcmVudFN0eWxlIjpudWxsfSwiQXV0b1NpemUiOjIsIkZvcmVncm91bmQiOnsiJGlkIjoiMjQ5IiwiQ29sb3IiOnsiJGlkIjoiMjUwIiwiQSI6MjU1LCJSIjoyMzksIkciOjIyNiwiQiI6MTkwfX0sIk1heFdpZHRoIjoxOTQuOTI5MjE0NDc3NTM5MDYsIk1heEhlaWdodCI6IkluZmluaXR5IiwiU21hcnRGb3JlZ3JvdW5kSXNBY3RpdmUiOmZhbHNlLCJIb3Jpem9udGFsQWxpZ25tZW50IjoxLCJWZXJ0aWNhbEFsaWdubWVudCI6MCwiU21hcnRGb3JlZ3JvdW5kIjpudWxsLCJCYWNrZ3JvdW5kRmlsbFR5cGUiOjAsIk1hcmdpbiI6eyIkaWQiOiIyNTEiLCJUb3AiOjAsIkxlZnQiOjAsIlJpZ2h0IjowLCJCb3R0b20iOjB9LCJQYWRkaW5nIjp7IiRpZCI6IjI1MiIsIlRvcCI6MCwiTGVmdCI6MCwiUmlnaHQiOjAsIkJvdHRvbSI6MH0sIkJhY2tncm91bmQiOnsiJHJlZiI6Ijc2In0sIklzVmlzaWJsZSI6dHJ1ZSwiV2lkdGgiOjAuMCwiSGVpZ2h0IjowLjAsIkJvcmRlclN0eWxlIjp7IiRpZCI6IjI1MyIsIkxpbmVDb2xvciI6bnVsbCwiTGluZVdlaWdodCI6MC4wLCJMaW5lVHlwZSI6MCwiUGFyZW50U3R5bGUiOm51bGx9LCJQYXJlbnRTdHlsZSI6bnVsbH0sIkRhdGVTdHlsZSI6eyIkaWQiOiIyNTQiLCJGb250U2V0dGluZ3MiOnsiJGlkIjoiMjU1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MjU2IiwiVG9wIjowLCJMZWZ0IjowLCJSaWdodCI6MCwiQm90dG9tIjowfSwiUGFkZGluZyI6eyIkaWQiOiIyNTciLCJUb3AiOjAsIkxlZnQiOjAsIlJpZ2h0IjowLCJCb3R0b20iOjB9LCJCYWNrZ3JvdW5kIjp7IiRyZWYiOiI4MyJ9LCJJc1Zpc2libGUiOnRydWUsIldpZHRoIjowLjAsIkhlaWdodCI6MC4wLCJCb3JkZXJTdHlsZSI6eyIkaWQiOiIyNTgiLCJMaW5lQ29sb3IiOm51bGwsIkxpbmVXZWlnaHQiOjAuMCwiTGluZVR5cGUiOjAsIlBhcmVudFN0eWxlIjpudWxsfSwiUGFyZW50U3R5bGUiOm51bGx9LCJEYXRlRm9ybWF0Ijp7IiRpZCI6IjI1O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YwIiwiRGF0ZVBhcnRJc1Zpc2libGUiOnRydWUsIlRpbWVQYXJ0SXNWaXNpYmxlIjpmYWxzZX19LCJJc1Zpc2libGUiOnRydWUsIlBhcmVudFN0eWxlIjpudWxsfSwiSW5kZXgiOjYsIlBlcmNlbnRhZ2VDb21wbGV0ZSI6bnVsbCwiUG9zaXRpb24iOnsiUmF0aW8iOjAuMTkyNTI4NDIwOTA3NDc5NzQsIklzQ3VzdG9tIjp0cnVlfSwiRGF0ZUZvcm1hdCI6eyIkcmVmIjoiMjU5In0sIklkIjoiN2JlOTBjODQtZjA1OS00MWI3LTg4NWItZGJlMDU4ODJiNTgyIiwiSW1wb3J0SWQiOm51bGwsIlRpdGxlIjoiTG9uZ2VzdCBzcGVlY2ggZXZlciwgYnkgR3JlZXIgR2Fyc29uIiwiTm90ZSI6bnVsbCwiSHlwZXJsaW5rIjpudWxsLCJJc0NoYW5nZWQiOmZhbHNlLCJJc05ldyI6ZmFsc2V9LHsiJGlkIjoiMjYxIiwiRGF0ZSI6IjE5NDMtMDUtMTZUMjM6NTk6MDBaIiwiU3R5bGUiOnsiJGlkIjoiMjYyIiwiU2hhcGUiOjEzLCJDb25uZWN0b3JNYXJnaW4iOnsiJGlkIjoiMjYzIiwiVG9wIjowLCJMZWZ0IjoyLCJSaWdodCI6MiwiQm90dG9tIjowfSwiQ29ubmVjdG9yU3R5bGUiOnsiJGlkIjoiMjY0IiwiTGluZUNvbG9yIjp7IiRyZWYiOiI1OSJ9LCJMaW5lV2VpZ2h0IjoxLjAsIkxpbmVUeXBlIjowLCJQYXJlbnRTdHlsZSI6bnVsbH0sIklzQmVsb3dUaW1lYmFuZCI6dHJ1ZSwiSGlkZURhdGUiOmZhbHNlLCJTaGFwZVNpemUiOjAsIlNwYWNpbmciOjIuMCwiUGFkZGluZyI6eyIkaWQiOiIyNjUiLCJUb3AiOjcsIkxlZnQiOjMsIlJpZ2h0IjowLCJCb3R0b20iOjJ9LCJTaGFwZVN0eWxlIjp7IiRpZCI6IjI2NiIsIk1hcmdpbiI6eyIkaWQiOiIyNjciLCJUb3AiOjAsIkxlZnQiOjAsIlJpZ2h0IjowLCJCb3R0b20iOjB9LCJQYWRkaW5nIjp7IiRpZCI6IjI2OCIsIlRvcCI6MCwiTGVmdCI6MCwiUmlnaHQiOjAsIkJvdHRvbSI6MH0sIkJhY2tncm91bmQiOnsiJGlkIjoiMjY5IiwiQ29sb3IiOnsiJGlkIjoiMjcwIiwiQSI6MjU1LCJSIjoyMzksIkciOjIyNiwiQiI6MTkwfX0sIklzVmlzaWJsZSI6dHJ1ZSwiV2lkdGgiOjEyLjAsIkhlaWdodCI6MTQuMCwiQm9yZGVyU3R5bGUiOnsiJGlkIjoiMjcxIiwiTGluZUNvbG9yIjp7IiRyZWYiOiI2OCJ9LCJMaW5lV2VpZ2h0IjowLjAsIkxpbmVUeXBlIjowLCJQYXJlbnRTdHlsZSI6bnVsbH0sIlBhcmVudFN0eWxlIjpudWxsfSwiVGl0bGVTdHlsZSI6eyIkaWQiOiIyNzIiLCJGb250U2V0dGluZ3MiOnsiJGlkIjoiMjczIiwiRm9udFNpemUiOjEyLCJGb250TmFtZSI6IkNhbGlicmkiLCJJc0JvbGQiOmZhbHNlLCJJc0l0YWxpYyI6ZmFsc2UsIklzVW5kZXJsaW5lZCI6ZmFsc2UsIlBhcmVudFN0eWxlIjpudWxsfSwiQXV0b1NpemUiOjAsIkZvcmVncm91bmQiOnsiJHJlZiI6IjcyIn0sIk1heFdpZHRoIjoyMDAuMCwiTWF4SGVpZ2h0IjoiSW5maW5pdHkiLCJTbWFydEZvcmVncm91bmRJc0FjdGl2ZSI6ZmFsc2UsIkhvcml6b250YWxBbGlnbm1lbnQiOjEsIlZlcnRpY2FsQWxpZ25tZW50IjowLCJTbWFydEZvcmVncm91bmQiOm51bGwsIkJhY2tncm91bmRGaWxsVHlwZSI6MCwiTWFyZ2luIjp7IiRpZCI6IjI3NCIsIlRvcCI6MCwiTGVmdCI6MCwiUmlnaHQiOjAsIkJvdHRvbSI6MH0sIlBhZGRpbmciOnsiJGlkIjoiMjc1IiwiVG9wIjowLCJMZWZ0IjowLCJSaWdodCI6MCwiQm90dG9tIjowfSwiQmFja2dyb3VuZCI6eyIkcmVmIjoiNzYifSwiSXNWaXNpYmxlIjp0cnVlLCJXaWR0aCI6MC4wLCJIZWlnaHQiOjAuMCwiQm9yZGVyU3R5bGUiOnsiJGlkIjoiMjc2IiwiTGluZUNvbG9yIjpudWxsLCJMaW5lV2VpZ2h0IjowLjAsIkxpbmVUeXBlIjowLCJQYXJlbnRTdHlsZSI6bnVsbH0sIlBhcmVudFN0eWxlIjpudWxsfSwiRGF0ZVN0eWxlIjp7IiRpZCI6IjI3NyIsIkZvbnRTZXR0aW5ncyI6eyIkaWQiOiIyNzg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yNzkiLCJUb3AiOjAsIkxlZnQiOjAsIlJpZ2h0IjowLCJCb3R0b20iOjB9LCJQYWRkaW5nIjp7IiRpZCI6IjI4MCIsIlRvcCI6MCwiTGVmdCI6MCwiUmlnaHQiOjAsIkJvdHRvbSI6MH0sIkJhY2tncm91bmQiOnsiJHJlZiI6IjgzIn0sIklzVmlzaWJsZSI6dHJ1ZSwiV2lkdGgiOjAuMCwiSGVpZ2h0IjowLjAsIkJvcmRlclN0eWxlIjp7IiRpZCI6IjI4MSIsIkxpbmVDb2xvciI6bnVsbCwiTGluZVdlaWdodCI6MC4wLCJMaW5lVHlwZSI6MCwiUGFyZW50U3R5bGUiOm51bGx9LCJQYXJlbnRTdHlsZSI6bnVsbH0sIkRhdGVGb3JtYXQiOnsiJGlkIjoiMjgy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ODMiLCJEYXRlUGFydElzVmlzaWJsZSI6dHJ1ZSwiVGltZVBhcnRJc1Zpc2libGUiOmZhbHNlfX0sIklzVmlzaWJsZSI6dHJ1ZSwiUGFyZW50U3R5bGUiOm51bGx9LCJJbmRleCI6NywiUGVyY2VudGFnZUNvbXBsZXRlIjpudWxsLCJQb3NpdGlvbiI6eyJSYXRpbyI6MC4wOTA5NjkzNTA2MDI4OTE3MTMsIklzQ3VzdG9tIjpmYWxzZX0sIkRhdGVGb3JtYXQiOnsiJHJlZiI6IjI4MiJ9LCJJZCI6ImEyN2Y0OWNjLTAwZjYtNGQzYy1iZmEwLTk3OTYyMDlhMDU0ZSIsIkltcG9ydElkIjpudWxsLCJUaXRsZSI6IkEgNDUtc2Vjb25kIHNwZWVjaCBsaW1pdCBpcyBpbnN0aXR1dGVkIiwiTm90ZSI6bnVsbCwiSHlwZXJsaW5rIjpudWxsLCJJc0NoYW5nZWQiOmZhbHNlLCJJc05ldyI6ZmFsc2V9LHsiJGlkIjoiMjg0IiwiRGF0ZSI6IjE5NTMtMDUtMTZUMjM6NTk6MDBaIiwiU3R5bGUiOnsiJGlkIjoiMjg1IiwiU2hhcGUiOjEzLCJDb25uZWN0b3JNYXJnaW4iOnsiJGlkIjoiMjg2IiwiVG9wIjowLCJMZWZ0IjoyLCJSaWdodCI6MiwiQm90dG9tIjowfSwiQ29ubmVjdG9yU3R5bGUiOnsiJGlkIjoiMjg3IiwiTGluZUNvbG9yIjp7IiRyZWYiOiI1OSJ9LCJMaW5lV2VpZ2h0IjoxLjAsIkxpbmVUeXBlIjowLCJQYXJlbnRTdHlsZSI6bnVsbH0sIklzQmVsb3dUaW1lYmFuZCI6ZmFsc2UsIkhpZGVEYXRlIjpmYWxzZSwiU2hhcGVTaXplIjowLCJTcGFjaW5nIjoyLjAsIlBhZGRpbmciOnsiJGlkIjoiMjg4IiwiVG9wIjo3LCJMZWZ0IjozLCJSaWdodCI6MCwiQm90dG9tIjoyfSwiU2hhcGVTdHlsZSI6eyIkaWQiOiIyODkiLCJNYXJnaW4iOnsiJGlkIjoiMjkwIiwiVG9wIjowLCJMZWZ0IjowLCJSaWdodCI6MCwiQm90dG9tIjowfSwiUGFkZGluZyI6eyIkaWQiOiIyOTEiLCJUb3AiOjAsIkxlZnQiOjAsIlJpZ2h0IjowLCJCb3R0b20iOjB9LCJCYWNrZ3JvdW5kIjp7IiRpZCI6IjI5MiIsIkNvbG9yIjp7IiRpZCI6IjI5MyIsIkEiOjI1NSwiUiI6MjM5LCJHIjoyMjYsIkIiOjE5MH19LCJJc1Zpc2libGUiOnRydWUsIldpZHRoIjoxMi4wLCJIZWlnaHQiOjE0LjAsIkJvcmRlclN0eWxlIjp7IiRpZCI6IjI5NCIsIkxpbmVDb2xvciI6eyIkcmVmIjoiNjgifSwiTGluZVdlaWdodCI6MC4wLCJMaW5lVHlwZSI6MCwiUGFyZW50U3R5bGUiOm51bGx9LCJQYXJlbnRTdHlsZSI6bnVsbH0sIlRpdGxlU3R5bGUiOnsiJGlkIjoiMjk1IiwiRm9udFNldHRpbmdzIjp7IiRpZCI6IjI5NiIsIkZvbnRTaXplIjoxMiwiRm9udE5hbWUiOiJDYWxpYnJpIiwiSXNCb2xkIjpmYWxzZSwiSXNJdGFsaWMiOmZhbHNlLCJJc1VuZGVybGluZWQiOmZhbHNlLCJQYXJlbnRTdHlsZSI6bnVsbH0sIkF1dG9TaXplIjowLCJGb3JlZ3JvdW5kIjp7IiRpZCI6IjI5NyIsIkNvbG9yIjp7IiRpZCI6IjI5OCIsIkEiOjI1NSwiUiI6MjM5LCJHIjoyMjYsIkIiOjE5MH19LCJNYXhXaWR0aCI6MjAwLjAsIk1heEhlaWdodCI6IkluZmluaXR5IiwiU21hcnRGb3JlZ3JvdW5kSXNBY3RpdmUiOmZhbHNlLCJIb3Jpem9udGFsQWxpZ25tZW50IjoxLCJWZXJ0aWNhbEFsaWdubWVudCI6MCwiU21hcnRGb3JlZ3JvdW5kIjpudWxsLCJCYWNrZ3JvdW5kRmlsbFR5cGUiOjAsIk1hcmdpbiI6eyIkaWQiOiIyOTkiLCJUb3AiOjAsIkxlZnQiOjAsIlJpZ2h0IjowLCJCb3R0b20iOjB9LCJQYWRkaW5nIjp7IiRpZCI6IjMwMCIsIlRvcCI6MCwiTGVmdCI6MCwiUmlnaHQiOjAsIkJvdHRvbSI6MH0sIkJhY2tncm91bmQiOnsiJHJlZiI6Ijc2In0sIklzVmlzaWJsZSI6dHJ1ZSwiV2lkdGgiOjAuMCwiSGVpZ2h0IjowLjAsIkJvcmRlclN0eWxlIjp7IiRpZCI6IjMwMSIsIkxpbmVDb2xvciI6bnVsbCwiTGluZVdlaWdodCI6MC4wLCJMaW5lVHlwZSI6MCwiUGFyZW50U3R5bGUiOm51bGx9LCJQYXJlbnRTdHlsZSI6bnVsbH0sIkRhdGVTdHlsZSI6eyIkaWQiOiIzMDIiLCJGb250U2V0dGluZ3MiOnsiJGlkIjoiMzAz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MzA0IiwiVG9wIjowLCJMZWZ0IjowLCJSaWdodCI6MCwiQm90dG9tIjowfSwiUGFkZGluZyI6eyIkaWQiOiIzMDUiLCJUb3AiOjAsIkxlZnQiOjAsIlJpZ2h0IjowLCJCb3R0b20iOjB9LCJCYWNrZ3JvdW5kIjp7IiRyZWYiOiI4MyJ9LCJJc1Zpc2libGUiOnRydWUsIldpZHRoIjowLjAsIkhlaWdodCI6MC4wLCJCb3JkZXJTdHlsZSI6eyIkaWQiOiIzMDYiLCJMaW5lQ29sb3IiOm51bGwsIkxpbmVXZWlnaHQiOjAuMCwiTGluZVR5cGUiOjAsIlBhcmVudFN0eWxlIjpudWxsfSwiUGFyZW50U3R5bGUiOm51bGx9LCJEYXRlRm9ybWF0Ijp7IiRpZCI6IjMwNy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A4IiwiRGF0ZVBhcnRJc1Zpc2libGUiOnRydWUsIlRpbWVQYXJ0SXNWaXNpYmxlIjpmYWxzZX19LCJJc1Zpc2libGUiOnRydWUsIlBhcmVudFN0eWxlIjpudWxsfSwiSW5kZXgiOjgsIlBlcmNlbnRhZ2VDb21wbGV0ZSI6bnVsbCwiUG9zaXRpb24iOnsiUmF0aW8iOjAuMDk1MTg4Mzk1MTgyMjkxNjYzLCJJc0N1c3RvbSI6dHJ1ZX0sIkRhdGVGb3JtYXQiOnsiJHJlZiI6IjMwNyJ9LCJJZCI6IjFjNGU3MmUzLTVlN2ItNDNlNy04MjhlLWRjMjQ2MWQwN2Y0ZSIsIkltcG9ydElkIjpudWxsLCJUaXRsZSI6IjFzdCB0ZWxldmlzZWQgY2VyZW1vbnkiLCJOb3RlIjpudWxsLCJIeXBlcmxpbmsiOm51bGwsIklzQ2hhbmdlZCI6ZmFsc2UsIklzTmV3IjpmYWxzZX0seyIkaWQiOiIzMDkiLCJEYXRlIjoiMTk2Ni0wNS0xNlQyMzo1OTowMFoiLCJTdHlsZSI6eyIkaWQiOiIzMTAiLCJTaGFwZSI6MTMsIkNvbm5lY3Rvck1hcmdpbiI6eyIkaWQiOiIzMTEiLCJUb3AiOjAsIkxlZnQiOjIsIlJpZ2h0IjoyLCJCb3R0b20iOjB9LCJDb25uZWN0b3JTdHlsZSI6eyIkaWQiOiIzMTIiLCJMaW5lQ29sb3IiOnsiJHJlZiI6IjU5In0sIkxpbmVXZWlnaHQiOjEuMCwiTGluZVR5cGUiOjAsIlBhcmVudFN0eWxlIjpudWxsfSwiSXNCZWxvd1RpbWViYW5kIjp0cnVlLCJIaWRlRGF0ZSI6ZmFsc2UsIlNoYXBlU2l6ZSI6MCwiU3BhY2luZyI6Mi4wLCJQYWRkaW5nIjp7IiRpZCI6IjMxMyIsIlRvcCI6NywiTGVmdCI6MywiUmlnaHQiOjAsIkJvdHRvbSI6Mn0sIlNoYXBlU3R5bGUiOnsiJGlkIjoiMzE0IiwiTWFyZ2luIjp7IiRpZCI6IjMxNSIsIlRvcCI6MCwiTGVmdCI6MCwiUmlnaHQiOjAsIkJvdHRvbSI6MH0sIlBhZGRpbmciOnsiJGlkIjoiMzE2IiwiVG9wIjowLCJMZWZ0IjowLCJSaWdodCI6MCwiQm90dG9tIjowfSwiQmFja2dyb3VuZCI6eyIkaWQiOiIzMTciLCJDb2xvciI6eyIkaWQiOiIzMTgiLCJBIjoyNTUsIlIiOjIzOSwiRyI6MjI2LCJCIjoxOTB9fSwiSXNWaXNpYmxlIjp0cnVlLCJXaWR0aCI6MTIuMCwiSGVpZ2h0IjoxNC4wLCJCb3JkZXJTdHlsZSI6eyIkaWQiOiIzMTkiLCJMaW5lQ29sb3IiOnsiJHJlZiI6IjY4In0sIkxpbmVXZWlnaHQiOjAuMCwiTGluZVR5cGUiOjAsIlBhcmVudFN0eWxlIjpudWxsfSwiUGFyZW50U3R5bGUiOm51bGx9LCJUaXRsZVN0eWxlIjp7IiRpZCI6IjMyMCIsIkZvbnRTZXR0aW5ncyI6eyIkaWQiOiIzMjEiLCJGb250U2l6ZSI6MTIsIkZvbnROYW1lIjoiQ2FsaWJyaSIsIklzQm9sZCI6ZmFsc2UsIklzSXRhbGljIjpmYWxzZSwiSXNVbmRlcmxpbmVkIjpmYWxzZSwiUGFyZW50U3R5bGUiOm51bGx9LCJBdXRvU2l6ZSI6MCwiRm9yZWdyb3VuZCI6eyIkcmVmIjoiNzIifSwiTWF4V2lkdGgiOjIwMC4wLCJNYXhIZWlnaHQiOiJJbmZpbml0eSIsIlNtYXJ0Rm9yZWdyb3VuZElzQWN0aXZlIjpmYWxzZSwiSG9yaXpvbnRhbEFsaWdubWVudCI6MSwiVmVydGljYWxBbGlnbm1lbnQiOjAsIlNtYXJ0Rm9yZWdyb3VuZCI6bnVsbCwiQmFja2dyb3VuZEZpbGxUeXBlIjowLCJNYXJnaW4iOnsiJGlkIjoiMzIyIiwiVG9wIjowLCJMZWZ0IjowLCJSaWdodCI6MCwiQm90dG9tIjowfSwiUGFkZGluZyI6eyIkaWQiOiIzMjMiLCJUb3AiOjAsIkxlZnQiOjAsIlJpZ2h0IjowLCJCb3R0b20iOjB9LCJCYWNrZ3JvdW5kIjp7IiRyZWYiOiI3NiJ9LCJJc1Zpc2libGUiOnRydWUsIldpZHRoIjowLjAsIkhlaWdodCI6MC4wLCJCb3JkZXJTdHlsZSI6eyIkaWQiOiIzMjQiLCJMaW5lQ29sb3IiOm51bGwsIkxpbmVXZWlnaHQiOjAuMCwiTGluZVR5cGUiOjAsIlBhcmVudFN0eWxlIjpudWxsfSwiUGFyZW50U3R5bGUiOm51bGx9LCJEYXRlU3R5bGUiOnsiJGlkIjoiMzI1IiwiRm9udFNldHRpbmdzIjp7IiRpZCI6IjMyNi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MyNyIsIlRvcCI6MCwiTGVmdCI6MCwiUmlnaHQiOjAsIkJvdHRvbSI6MH0sIlBhZGRpbmciOnsiJGlkIjoiMzI4IiwiVG9wIjowLCJMZWZ0IjowLCJSaWdodCI6MCwiQm90dG9tIjowfSwiQmFja2dyb3VuZCI6eyIkcmVmIjoiODMifSwiSXNWaXNpYmxlIjp0cnVlLCJXaWR0aCI6MC4wLCJIZWlnaHQiOjAuMCwiQm9yZGVyU3R5bGUiOnsiJGlkIjoiMzI5IiwiTGluZUNvbG9yIjpudWxsLCJMaW5lV2VpZ2h0IjowLjAsIkxpbmVUeXBlIjowLCJQYXJlbnRTdHlsZSI6bnVsbH0sIlBhcmVudFN0eWxlIjpudWxsfSwiRGF0ZUZvcm1hdCI6eyIkaWQiOiIzMzA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zMSIsIkRhdGVQYXJ0SXNWaXNpYmxlIjp0cnVlLCJUaW1lUGFydElzVmlzaWJsZSI6ZmFsc2V9fSwiSXNWaXNpYmxlIjp0cnVlLCJQYXJlbnRTdHlsZSI6bnVsbH0sIkluZGV4Ijo5LCJQZXJjZW50YWdlQ29tcGxldGUiOm51bGwsIlBvc2l0aW9uIjp7IlJhdGlvIjowLjA4NTk1NTgyMTE0MzI1NjMsIklzQ3VzdG9tIjpmYWxzZX0sIkRhdGVGb3JtYXQiOnsiJHJlZiI6IjMzMCJ9LCJJZCI6ImI4NmExNDQ4LWI0YzYtNGJmYy05NzBjLTNjNDBiOTRjOTE1YSIsIkltcG9ydElkIjpudWxsLCJUaXRsZSI6IjFzdCBlZGl0aW9uIHRlbGVjYXN0IGluIGNvbG9yIiwiTm90ZSI6bnVsbCwiSHlwZXJsaW5rIjpudWxsLCJJc0NoYW5nZWQiOmZhbHNlLCJJc05ldyI6ZmFsc2V9LHsiJGlkIjoiMzMyIiwiRGF0ZSI6IjE5NjgtMDUtMTZUMjM6NTk6MDBaIiwiU3R5bGUiOnsiJGlkIjoiMzMzIiwiU2hhcGUiOjEzLCJDb25uZWN0b3JNYXJnaW4iOnsiJGlkIjoiMzM0IiwiVG9wIjowLCJMZWZ0IjoyLCJSaWdodCI6MiwiQm90dG9tIjowfSwiQ29ubmVjdG9yU3R5bGUiOnsiJGlkIjoiMzM1IiwiTGluZUNvbG9yIjp7IiRyZWYiOiI1OSJ9LCJMaW5lV2VpZ2h0IjoxLjAsIkxpbmVUeXBlIjowLCJQYXJlbnRTdHlsZSI6bnVsbH0sIklzQmVsb3dUaW1lYmFuZCI6ZmFsc2UsIkhpZGVEYXRlIjpmYWxzZSwiU2hhcGVTaXplIjowLCJTcGFjaW5nIjoyLjAsIlBhZGRpbmciOnsiJGlkIjoiMzM2IiwiVG9wIjo3LCJMZWZ0IjozLCJSaWdodCI6MCwiQm90dG9tIjoyfSwiU2hhcGVTdHlsZSI6eyIkaWQiOiIzMzciLCJNYXJnaW4iOnsiJGlkIjoiMzM4IiwiVG9wIjowLCJMZWZ0IjowLCJSaWdodCI6MCwiQm90dG9tIjowfSwiUGFkZGluZyI6eyIkaWQiOiIzMzkiLCJUb3AiOjAsIkxlZnQiOjAsIlJpZ2h0IjowLCJCb3R0b20iOjB9LCJCYWNrZ3JvdW5kIjp7IiRpZCI6IjM0MCIsIkNvbG9yIjp7IiRpZCI6IjM0MSIsIkEiOjI1NSwiUiI6MjM5LCJHIjoyMjYsIkIiOjE5MH19LCJJc1Zpc2libGUiOnRydWUsIldpZHRoIjoxMi4wLCJIZWlnaHQiOjE0LjAsIkJvcmRlclN0eWxlIjp7IiRpZCI6IjM0MiIsIkxpbmVDb2xvciI6eyIkcmVmIjoiNjgifSwiTGluZVdlaWdodCI6MC4wLCJMaW5lVHlwZSI6MCwiUGFyZW50U3R5bGUiOm51bGx9LCJQYXJlbnRTdHlsZSI6bnVsbH0sIlRpdGxlU3R5bGUiOnsiJGlkIjoiMzQzIiwiRm9udFNldHRpbmdzIjp7IiRpZCI6IjM0NCIsIkZvbnRTaXplIjoxMiwiRm9udE5hbWUiOiJDYWxpYnJpIiwiSXNCb2xkIjpmYWxzZSwiSXNJdGFsaWMiOmZhbHNlLCJJc1VuZGVybGluZWQiOmZhbHNlLCJQYXJlbnRTdHlsZSI6bnVsbH0sIkF1dG9TaXplIjoyLCJGb3JlZ3JvdW5kIjp7IiRpZCI6IjM0NSIsIkNvbG9yIjp7IiRpZCI6IjM0NiIsIkEiOjI1NSwiUiI6MjM5LCJHIjoyMjYsIkIiOjE5MH19LCJNYXhXaWR0aCI6MTc0LjIxOTI4NDA1NzYxNzE5LCJNYXhIZWlnaHQiOiJJbmZpbml0eSIsIlNtYXJ0Rm9yZWdyb3VuZElzQWN0aXZlIjpmYWxzZSwiSG9yaXpvbnRhbEFsaWdubWVudCI6MSwiVmVydGljYWxBbGlnbm1lbnQiOjAsIlNtYXJ0Rm9yZWdyb3VuZCI6bnVsbCwiQmFja2dyb3VuZEZpbGxUeXBlIjowLCJNYXJnaW4iOnsiJGlkIjoiMzQ3IiwiVG9wIjowLCJMZWZ0IjowLCJSaWdodCI6MCwiQm90dG9tIjowfSwiUGFkZGluZyI6eyIkaWQiOiIzNDgiLCJUb3AiOjAsIkxlZnQiOjAsIlJpZ2h0IjowLCJCb3R0b20iOjB9LCJCYWNrZ3JvdW5kIjp7IiRyZWYiOiI3NiJ9LCJJc1Zpc2libGUiOnRydWUsIldpZHRoIjowLjAsIkhlaWdodCI6MC4wLCJCb3JkZXJTdHlsZSI6eyIkaWQiOiIzNDkiLCJMaW5lQ29sb3IiOm51bGwsIkxpbmVXZWlnaHQiOjAuMCwiTGluZVR5cGUiOjAsIlBhcmVudFN0eWxlIjpudWxsfSwiUGFyZW50U3R5bGUiOm51bGx9LCJEYXRlU3R5bGUiOnsiJGlkIjoiMzUwIiwiRm9udFNldHRpbmdzIjp7IiRpZCI6IjM1MS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M1MiIsIlRvcCI6MCwiTGVmdCI6MCwiUmlnaHQiOjAsIkJvdHRvbSI6MH0sIlBhZGRpbmciOnsiJGlkIjoiMzUzIiwiVG9wIjowLCJMZWZ0IjowLCJSaWdodCI6MCwiQm90dG9tIjowfSwiQmFja2dyb3VuZCI6eyIkcmVmIjoiODMifSwiSXNWaXNpYmxlIjp0cnVlLCJXaWR0aCI6MC4wLCJIZWlnaHQiOjAuMCwiQm9yZGVyU3R5bGUiOnsiJGlkIjoiMzU0IiwiTGluZUNvbG9yIjpudWxsLCJMaW5lV2VpZ2h0IjowLjAsIkxpbmVUeXBlIjowLCJQYXJlbnRTdHlsZSI6bnVsbH0sIlBhcmVudFN0eWxlIjpudWxsfSwiRGF0ZUZvcm1hdCI6eyIkaWQiOiIzNT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1NiIsIkRhdGVQYXJ0SXNWaXNpYmxlIjp0cnVlLCJUaW1lUGFydElzVmlzaWJsZSI6ZmFsc2V9fSwiSXNWaXNpYmxlIjp0cnVlLCJQYXJlbnRTdHlsZSI6bnVsbH0sIkluZGV4IjoxMCwiUGVyY2VudGFnZUNvbXBsZXRlIjpudWxsLCJQb3NpdGlvbiI6eyJSYXRpbyI6MC4yOTg2MjY3MDg5ODQzNzUsIklzQ3VzdG9tIjp0cnVlfSwiRGF0ZUZvcm1hdCI6eyIkcmVmIjoiMzU1In0sIklkIjoiMzA3MDBiZDktNGQyYi00MzM1LWE3NTgtNmU1MDc4ZDcyNzYyIiwiSW1wb3J0SWQiOm51bGwsIlRpdGxlIjoiU2hvcnRlc3Qgc3BlZWNoLCBieSBBLiBIaXRjaGNvY2siLCJOb3RlIjpudWxsLCJIeXBlcmxpbmsiOm51bGwsIklzQ2hhbmdlZCI6ZmFsc2UsIklzTmV3IjpmYWxzZX0seyIkaWQiOiIzNTciLCJEYXRlIjoiMTk3MC0wNS0xNlQyMzo1OTowMFoiLCJTdHlsZSI6eyIkaWQiOiIzNTgiLCJTaGFwZSI6MTMsIkNvbm5lY3Rvck1hcmdpbiI6eyIkaWQiOiIzNTkiLCJUb3AiOjAsIkxlZnQiOjIsIlJpZ2h0IjoyLCJCb3R0b20iOjB9LCJDb25uZWN0b3JTdHlsZSI6eyIkaWQiOiIzNjAiLCJMaW5lQ29sb3IiOnsiJHJlZiI6IjU5In0sIkxpbmVXZWlnaHQiOjEuMCwiTGluZVR5cGUiOjAsIlBhcmVudFN0eWxlIjpudWxsfSwiSXNCZWxvd1RpbWViYW5kIjp0cnVlLCJIaWRlRGF0ZSI6ZmFsc2UsIlNoYXBlU2l6ZSI6MCwiU3BhY2luZyI6Mi4wLCJQYWRkaW5nIjp7IiRpZCI6IjM2MSIsIlRvcCI6NywiTGVmdCI6MywiUmlnaHQiOjAsIkJvdHRvbSI6Mn0sIlNoYXBlU3R5bGUiOnsiJGlkIjoiMzYyIiwiTWFyZ2luIjp7IiRpZCI6IjM2MyIsIlRvcCI6MCwiTGVmdCI6MCwiUmlnaHQiOjAsIkJvdHRvbSI6MH0sIlBhZGRpbmciOnsiJGlkIjoiMzY0IiwiVG9wIjowLCJMZWZ0IjowLCJSaWdodCI6MCwiQm90dG9tIjowfSwiQmFja2dyb3VuZCI6eyIkaWQiOiIzNjUiLCJDb2xvciI6eyIkaWQiOiIzNjYiLCJBIjoyNTUsIlIiOjIzOSwiRyI6MjI2LCJCIjoxOTB9fSwiSXNWaXNpYmxlIjp0cnVlLCJXaWR0aCI6MTIuMCwiSGVpZ2h0IjoxNC4wLCJCb3JkZXJTdHlsZSI6eyIkaWQiOiIzNjciLCJMaW5lQ29sb3IiOnsiJHJlZiI6IjY4In0sIkxpbmVXZWlnaHQiOjAuMCwiTGluZVR5cGUiOjAsIlBhcmVudFN0eWxlIjpudWxsfSwiUGFyZW50U3R5bGUiOm51bGx9LCJUaXRsZVN0eWxlIjp7IiRpZCI6IjM2OCIsIkZvbnRTZXR0aW5ncyI6eyIkaWQiOiIzNjkiLCJGb250U2l6ZSI6MTIsIkZvbnROYW1lIjoiQ2FsaWJyaSIsIklzQm9sZCI6ZmFsc2UsIklzSXRhbGljIjpmYWxzZSwiSXNVbmRlcmxpbmVkIjpmYWxzZSwiUGFyZW50U3R5bGUiOm51bGx9LCJBdXRvU2l6ZSI6MiwiRm9yZWdyb3VuZCI6eyIkaWQiOiIzNzAiLCJDb2xvciI6eyIkaWQiOiIzNzEiLCJBIjoyNTUsIlIiOjIzOSwiRyI6MjI2LCJCIjoxOTB9fSwiTWF4V2lkdGgiOjI0NC4yNjQ4NzczMTkzMzU5NCwiTWF4SGVpZ2h0IjoiSW5maW5pdHkiLCJTbWFydEZvcmVncm91bmRJc0FjdGl2ZSI6ZmFsc2UsIkhvcml6b250YWxBbGlnbm1lbnQiOjEsIlZlcnRpY2FsQWxpZ25tZW50IjowLCJTbWFydEZvcmVncm91bmQiOm51bGwsIkJhY2tncm91bmRGaWxsVHlwZSI6MCwiTWFyZ2luIjp7IiRpZCI6IjM3MiIsIlRvcCI6MCwiTGVmdCI6MCwiUmlnaHQiOjAsIkJvdHRvbSI6MH0sIlBhZGRpbmciOnsiJGlkIjoiMzczIiwiVG9wIjowLCJMZWZ0IjowLCJSaWdodCI6MCwiQm90dG9tIjowfSwiQmFja2dyb3VuZCI6eyIkcmVmIjoiNzYifSwiSXNWaXNpYmxlIjp0cnVlLCJXaWR0aCI6MC4wLCJIZWlnaHQiOjAuMCwiQm9yZGVyU3R5bGUiOnsiJGlkIjoiMzc0IiwiTGluZUNvbG9yIjpudWxsLCJMaW5lV2VpZ2h0IjowLjAsIkxpbmVUeXBlIjowLCJQYXJlbnRTdHlsZSI6bnVsbH0sIlBhcmVudFN0eWxlIjpudWxsfSwiRGF0ZVN0eWxlIjp7IiRpZCI6IjM3NSIsIkZvbnRTZXR0aW5ncyI6eyIkaWQiOiIzNzY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zNzciLCJUb3AiOjAsIkxlZnQiOjAsIlJpZ2h0IjowLCJCb3R0b20iOjB9LCJQYWRkaW5nIjp7IiRpZCI6IjM3OCIsIlRvcCI6MCwiTGVmdCI6MCwiUmlnaHQiOjAsIkJvdHRvbSI6MH0sIkJhY2tncm91bmQiOnsiJHJlZiI6IjgzIn0sIklzVmlzaWJsZSI6dHJ1ZSwiV2lkdGgiOjAuMCwiSGVpZ2h0IjowLjAsIkJvcmRlclN0eWxlIjp7IiRpZCI6IjM3OSIsIkxpbmVDb2xvciI6bnVsbCwiTGluZVdlaWdodCI6MC4wLCJMaW5lVHlwZSI6MCwiUGFyZW50U3R5bGUiOm51bGx9LCJQYXJlbnRTdHlsZSI6bnVsbH0sIkRhdGVGb3JtYXQiOnsiJGlkIjoiMzg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ODEiLCJEYXRlUGFydElzVmlzaWJsZSI6dHJ1ZSwiVGltZVBhcnRJc1Zpc2libGUiOmZhbHNlfX0sIklzVmlzaWJsZSI6dHJ1ZSwiUGFyZW50U3R5bGUiOm51bGx9LCJJbmRleCI6MTEsIlBlcmNlbnRhZ2VDb21wbGV0ZSI6bnVsbCwiUG9zaXRpb24iOnsiUmF0aW8iOjAuMzAyNDE5ODI4NDg1NTU5NTQsIklzQ3VzdG9tIjp0cnVlfSwiRGF0ZUZvcm1hdCI6eyIkcmVmIjoiMzgwIn0sIklkIjoiOTdjYWRkOGYtZWM5ZS00ZmU5LWJhMzgtYjRhY2Y0MGQ1M2JjIiwiSW1wb3J0SWQiOm51bGwsIlRpdGxlIjoiVGhlIG9ubHkgWC1yYXRlZCBtb3ZpZSB0byBldmVyIHdpbiBhbiBPc2NhciIsIk5vdGUiOm51bGwsIkh5cGVybGluayI6bnVsbCwiSXNDaGFuZ2VkIjpmYWxzZSwiSXNOZXciOmZhbHNlfSx7IiRpZCI6IjM4MiIsIkRhdGUiOiIxOTcyLTA1LTE2VDIzOjU5OjAwWiIsIlN0eWxlIjp7IiRpZCI6IjM4MyIsIlNoYXBlIjoxMywiQ29ubmVjdG9yTWFyZ2luIjp7IiRpZCI6IjM4NCIsIlRvcCI6MCwiTGVmdCI6MiwiUmlnaHQiOjIsIkJvdHRvbSI6MH0sIkNvbm5lY3RvclN0eWxlIjp7IiRpZCI6IjM4NSIsIkxpbmVDb2xvciI6eyIkcmVmIjoiNTkifSwiTGluZVdlaWdodCI6MS4wLCJMaW5lVHlwZSI6MCwiUGFyZW50U3R5bGUiOm51bGx9LCJJc0JlbG93VGltZWJhbmQiOmZhbHNlLCJIaWRlRGF0ZSI6ZmFsc2UsIlNoYXBlU2l6ZSI6MCwiU3BhY2luZyI6Mi4wLCJQYWRkaW5nIjp7IiRpZCI6IjM4NiIsIlRvcCI6NywiTGVmdCI6MywiUmlnaHQiOjAsIkJvdHRvbSI6Mn0sIlNoYXBlU3R5bGUiOnsiJGlkIjoiMzg3IiwiTWFyZ2luIjp7IiRpZCI6IjM4OCIsIlRvcCI6MCwiTGVmdCI6MCwiUmlnaHQiOjAsIkJvdHRvbSI6MH0sIlBhZGRpbmciOnsiJGlkIjoiMzg5IiwiVG9wIjowLCJMZWZ0IjowLCJSaWdodCI6MCwiQm90dG9tIjowfSwiQmFja2dyb3VuZCI6eyIkaWQiOiIzOTAiLCJDb2xvciI6eyIkaWQiOiIzOTEiLCJBIjoyNTUsIlIiOjIzOSwiRyI6MjI2LCJCIjoxOTB9fSwiSXNWaXNpYmxlIjp0cnVlLCJXaWR0aCI6MTIuMCwiSGVpZ2h0IjoxNC4wLCJCb3JkZXJTdHlsZSI6eyIkaWQiOiIzOTIiLCJMaW5lQ29sb3IiOnsiJHJlZiI6IjY4In0sIkxpbmVXZWlnaHQiOjAuMCwiTGluZVR5cGUiOjAsIlBhcmVudFN0eWxlIjpudWxsfSwiUGFyZW50U3R5bGUiOm51bGx9LCJUaXRsZVN0eWxlIjp7IiRpZCI6IjM5MyIsIkZvbnRTZXR0aW5ncyI6eyIkaWQiOiIzOTQiLCJGb250U2l6ZSI6MTIsIkZvbnROYW1lIjoiQ2FsaWJyaSIsIklzQm9sZCI6ZmFsc2UsIklzSXRhbGljIjpmYWxzZSwiSXNVbmRlcmxpbmVkIjpmYWxzZSwiUGFyZW50U3R5bGUiOm51bGx9LCJBdXRvU2l6ZSI6MiwiRm9yZWdyb3VuZCI6eyIkaWQiOiIzOTUiLCJDb2xvciI6eyIkaWQiOiIzOTYiLCJBIjoyNTUsIlIiOjIzOSwiRyI6MjI2LCJCIjoxOTB9fSwiTWF4V2lkdGgiOjE4OS4xMjYwNjgxMTUyMzQzNywiTWF4SGVpZ2h0IjoiSW5maW5pdHkiLCJTbWFydEZvcmVncm91bmRJc0FjdGl2ZSI6ZmFsc2UsIkhvcml6b250YWxBbGlnbm1lbnQiOjEsIlZlcnRpY2FsQWxpZ25tZW50IjowLCJTbWFydEZvcmVncm91bmQiOm51bGwsIkJhY2tncm91bmRGaWxsVHlwZSI6MCwiTWFyZ2luIjp7IiRpZCI6IjM5NyIsIlRvcCI6MCwiTGVmdCI6MCwiUmlnaHQiOjAsIkJvdHRvbSI6MH0sIlBhZGRpbmciOnsiJGlkIjoiMzk4IiwiVG9wIjowLCJMZWZ0IjowLCJSaWdodCI6MCwiQm90dG9tIjowfSwiQmFja2dyb3VuZCI6eyIkcmVmIjoiNzYifSwiSXNWaXNpYmxlIjp0cnVlLCJXaWR0aCI6MC4wLCJIZWlnaHQiOjAuMCwiQm9yZGVyU3R5bGUiOnsiJGlkIjoiMzk5IiwiTGluZUNvbG9yIjpudWxsLCJMaW5lV2VpZ2h0IjowLjAsIkxpbmVUeXBlIjowLCJQYXJlbnRTdHlsZSI6bnVsbH0sIlBhcmVudFN0eWxlIjpudWxsfSwiRGF0ZVN0eWxlIjp7IiRpZCI6IjQwMCIsIkZvbnRTZXR0aW5ncyI6eyIkaWQiOiI0MDE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0MDIiLCJUb3AiOjAsIkxlZnQiOjAsIlJpZ2h0IjowLCJCb3R0b20iOjB9LCJQYWRkaW5nIjp7IiRpZCI6IjQwMyIsIlRvcCI6MCwiTGVmdCI6MCwiUmlnaHQiOjAsIkJvdHRvbSI6MH0sIkJhY2tncm91bmQiOnsiJHJlZiI6IjgzIn0sIklzVmlzaWJsZSI6dHJ1ZSwiV2lkdGgiOjAuMCwiSGVpZ2h0IjowLjAsIkJvcmRlclN0eWxlIjp7IiRpZCI6IjQwNCIsIkxpbmVDb2xvciI6bnVsbCwiTGluZVdlaWdodCI6MC4wLCJMaW5lVHlwZSI6MCwiUGFyZW50U3R5bGUiOm51bGx9LCJQYXJlbnRTdHlsZSI6bnVsbH0sIkRhdGVGb3JtYXQiOnsiJGlkIjoiNDA1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MDYiLCJEYXRlUGFydElzVmlzaWJsZSI6dHJ1ZSwiVGltZVBhcnRJc1Zpc2libGUiOmZhbHNlfX0sIklzVmlzaWJsZSI6dHJ1ZSwiUGFyZW50U3R5bGUiOm51bGx9LCJJbmRleCI6MTIsIlBlcmNlbnRhZ2VDb21wbGV0ZSI6bnVsbCwiUG9zaXRpb24iOnsiUmF0aW8iOjAuMjA2MDkzMzE0ODQxOTQxNTQsIklzQ3VzdG9tIjp0cnVlfSwiRGF0ZUZvcm1hdCI6eyIkcmVmIjoiNDA1In0sIklkIjoiNDdkOGFlZDktYWJjMy00Y2Y3LWEzOGUtYTZiYmExYTNhNjZhIiwiSW1wb3J0SWQiOm51bGwsIlRpdGxlIjoiQy4gQ2hhcGxpbiByZWNlaXZlcyBsb25nZXN0IHN0YW5kaW5nIG92YXRpb24gaW4gdGhlIGNlcmVtb255J3MgaGlzdG9yeSIsIk5vdGUiOm51bGwsIkh5cGVybGluayI6bnVsbCwiSXNDaGFuZ2VkIjpmYWxzZSwiSXNOZXciOmZhbHNlfSx7IiRpZCI6IjQwNyIsIkRhdGUiOiIxOTc4LTA1LTE2VDIzOjU5OjAwWiIsIlN0eWxlIjp7IiRpZCI6IjQwOCIsIlNoYXBlIjoxMywiQ29ubmVjdG9yTWFyZ2luIjp7IiRpZCI6IjQwOSIsIlRvcCI6MCwiTGVmdCI6MiwiUmlnaHQiOjIsIkJvdHRvbSI6MH0sIkNvbm5lY3RvclN0eWxlIjp7IiRpZCI6IjQxMCIsIkxpbmVDb2xvciI6eyIkcmVmIjoiNTkifSwiTGluZVdlaWdodCI6MS4wLCJMaW5lVHlwZSI6MCwiUGFyZW50U3R5bGUiOm51bGx9LCJJc0JlbG93VGltZWJhbmQiOnRydWUsIkhpZGVEYXRlIjpmYWxzZSwiU2hhcGVTaXplIjowLCJTcGFjaW5nIjoyLjAsIlBhZGRpbmciOnsiJGlkIjoiNDExIiwiVG9wIjo3LCJMZWZ0IjozLCJSaWdodCI6MCwiQm90dG9tIjoyfSwiU2hhcGVTdHlsZSI6eyIkaWQiOiI0MTIiLCJNYXJnaW4iOnsiJGlkIjoiNDEzIiwiVG9wIjowLCJMZWZ0IjowLCJSaWdodCI6MCwiQm90dG9tIjowfSwiUGFkZGluZyI6eyIkaWQiOiI0MTQiLCJUb3AiOjAsIkxlZnQiOjAsIlJpZ2h0IjowLCJCb3R0b20iOjB9LCJCYWNrZ3JvdW5kIjp7IiRpZCI6IjQxNSIsIkNvbG9yIjp7IiRpZCI6IjQxNiIsIkEiOjI1NSwiUiI6MjM5LCJHIjoyMjYsIkIiOjE5MH19LCJJc1Zpc2libGUiOnRydWUsIldpZHRoIjoxMi4wLCJIZWlnaHQiOjE0LjAsIkJvcmRlclN0eWxlIjp7IiRpZCI6IjQxNyIsIkxpbmVDb2xvciI6eyIkcmVmIjoiNjgifSwiTGluZVdlaWdodCI6MC4wLCJMaW5lVHlwZSI6MCwiUGFyZW50U3R5bGUiOm51bGx9LCJQYXJlbnRTdHlsZSI6bnVsbH0sIlRpdGxlU3R5bGUiOnsiJGlkIjoiNDE4IiwiRm9udFNldHRpbmdzIjp7IiRpZCI6IjQxOSIsIkZvbnRTaXplIjoxMiwiRm9udE5hbWUiOiJDYWxpYnJpIiwiSXNCb2xkIjpmYWxzZSwiSXNJdGFsaWMiOmZhbHNlLCJJc1VuZGVybGluZWQiOmZhbHNlLCJQYXJlbnRTdHlsZSI6bnVsbH0sIkF1dG9TaXplIjoyLCJGb3JlZ3JvdW5kIjp7IiRpZCI6IjQyMCIsIkNvbG9yIjp7IiRpZCI6IjQyMSIsIkEiOjI1NSwiUiI6MjM5LCJHIjoyMjYsIkIiOjE5MH19LCJNYXhXaWR0aCI6MTc1LjY1OTEzMzkxMTEzMjgxLCJNYXhIZWlnaHQiOiJJbmZpbml0eSIsIlNtYXJ0Rm9yZWdyb3VuZElzQWN0aXZlIjpmYWxzZSwiSG9yaXpvbnRhbEFsaWdubWVudCI6MSwiVmVydGljYWxBbGlnbm1lbnQiOjAsIlNtYXJ0Rm9yZWdyb3VuZCI6bnVsbCwiQmFja2dyb3VuZEZpbGxUeXBlIjowLCJNYXJnaW4iOnsiJGlkIjoiNDIyIiwiVG9wIjowLCJMZWZ0IjowLCJSaWdodCI6MCwiQm90dG9tIjowfSwiUGFkZGluZyI6eyIkaWQiOiI0MjMiLCJUb3AiOjAsIkxlZnQiOjAsIlJpZ2h0IjowLCJCb3R0b20iOjB9LCJCYWNrZ3JvdW5kIjp7IiRyZWYiOiI3NiJ9LCJJc1Zpc2libGUiOnRydWUsIldpZHRoIjowLjAsIkhlaWdodCI6MC4wLCJCb3JkZXJTdHlsZSI6eyIkaWQiOiI0MjQiLCJMaW5lQ29sb3IiOm51bGwsIkxpbmVXZWlnaHQiOjAuMCwiTGluZVR5cGUiOjAsIlBhcmVudFN0eWxlIjpudWxsfSwiUGFyZW50U3R5bGUiOm51bGx9LCJEYXRlU3R5bGUiOnsiJGlkIjoiNDI1IiwiRm9udFNldHRpbmdzIjp7IiRpZCI6IjQyNi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QyNyIsIlRvcCI6MCwiTGVmdCI6MCwiUmlnaHQiOjAsIkJvdHRvbSI6MH0sIlBhZGRpbmciOnsiJGlkIjoiNDI4IiwiVG9wIjowLCJMZWZ0IjowLCJSaWdodCI6MCwiQm90dG9tIjowfSwiQmFja2dyb3VuZCI6eyIkcmVmIjoiODMifSwiSXNWaXNpYmxlIjp0cnVlLCJXaWR0aCI6MC4wLCJIZWlnaHQiOjAuMCwiQm9yZGVyU3R5bGUiOnsiJGlkIjoiNDI5IiwiTGluZUNvbG9yIjpudWxsLCJMaW5lV2VpZ2h0IjowLjAsIkxpbmVUeXBlIjowLCJQYXJlbnRTdHlsZSI6bnVsbH0sIlBhcmVudFN0eWxlIjpudWxsfSwiRGF0ZUZvcm1hdCI6eyIkaWQiOiI0MzA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zMSIsIkRhdGVQYXJ0SXNWaXNpYmxlIjp0cnVlLCJUaW1lUGFydElzVmlzaWJsZSI6ZmFsc2V9fSwiSXNWaXNpYmxlIjp0cnVlLCJQYXJlbnRTdHlsZSI6bnVsbH0sIkluZGV4IjoxMywiUGVyY2VudGFnZUNvbXBsZXRlIjpudWxsLCJQb3NpdGlvbiI6eyJSYXRpbyI6MC4xOTgzMTY5NzY3NTkxNjg4NCwiSXNDdXN0b20iOnRydWV9LCJEYXRlRm9ybWF0Ijp7IiRyZWYiOiI0MzAifSwiSWQiOiIyMmI1NzVhZS0wYTUzLTRmYzMtOTAxZC02MDI1Nzc2ZTcyOGIiLCJJbXBvcnRJZCI6bnVsbCwiVGl0bGUiOiJNYWdnaWUgU21pdGggZ2V0cyBPc2NhciBmb3IgcGxheWluZyBhIGZhaWxlZCBPc2NhciBub21pbmVlIiwiTm90ZSI6bnVsbCwiSHlwZXJsaW5rIjpudWxsLCJJc0NoYW5nZWQiOmZhbHNlLCJJc05ldyI6ZmFsc2V9LHsiJGlkIjoiNDMyIiwiRGF0ZSI6IjE5ODEtMDUtMTZUMjM6NTk6MDBaIiwiU3R5bGUiOnsiJGlkIjoiNDMzIiwiU2hhcGUiOjEzLCJDb25uZWN0b3JNYXJnaW4iOnsiJGlkIjoiNDM0IiwiVG9wIjowLCJMZWZ0IjoyLCJSaWdodCI6MiwiQm90dG9tIjowfSwiQ29ubmVjdG9yU3R5bGUiOnsiJGlkIjoiNDM1IiwiTGluZUNvbG9yIjp7IiRyZWYiOiI1OSJ9LCJMaW5lV2VpZ2h0IjoxLjAsIkxpbmVUeXBlIjowLCJQYXJlbnRTdHlsZSI6bnVsbH0sIklzQmVsb3dUaW1lYmFuZCI6ZmFsc2UsIkhpZGVEYXRlIjpmYWxzZSwiU2hhcGVTaXplIjowLCJTcGFjaW5nIjoyLjAsIlBhZGRpbmciOnsiJGlkIjoiNDM2IiwiVG9wIjo3LCJMZWZ0IjozLCJSaWdodCI6MCwiQm90dG9tIjoyfSwiU2hhcGVTdHlsZSI6eyIkaWQiOiI0MzciLCJNYXJnaW4iOnsiJGlkIjoiNDM4IiwiVG9wIjowLCJMZWZ0IjowLCJSaWdodCI6MCwiQm90dG9tIjowfSwiUGFkZGluZyI6eyIkaWQiOiI0MzkiLCJUb3AiOjAsIkxlZnQiOjAsIlJpZ2h0IjowLCJCb3R0b20iOjB9LCJCYWNrZ3JvdW5kIjp7IiRpZCI6IjQ0MCIsIkNvbG9yIjp7IiRpZCI6IjQ0MSIsIkEiOjI1NSwiUiI6MjM5LCJHIjoyMjYsIkIiOjE5MH19LCJJc1Zpc2libGUiOnRydWUsIldpZHRoIjoxMi4wLCJIZWlnaHQiOjE0LjAsIkJvcmRlclN0eWxlIjp7IiRpZCI6IjQ0MiIsIkxpbmVDb2xvciI6eyIkcmVmIjoiNjgifSwiTGluZVdlaWdodCI6MC4wLCJMaW5lVHlwZSI6MCwiUGFyZW50U3R5bGUiOm51bGx9LCJQYXJlbnRTdHlsZSI6bnVsbH0sIlRpdGxlU3R5bGUiOnsiJGlkIjoiNDQzIiwiRm9udFNldHRpbmdzIjp7IiRpZCI6IjQ0NCIsIkZvbnRTaXplIjoxMiwiRm9udE5hbWUiOiJDYWxpYnJpIiwiSXNCb2xkIjpmYWxzZSwiSXNJdGFsaWMiOmZhbHNlLCJJc1VuZGVybGluZWQiOmZhbHNlLCJQYXJlbnRTdHlsZSI6bnVsbH0sIkF1dG9TaXplIjoyLCJGb3JlZ3JvdW5kIjp7IiRpZCI6IjQ0NSIsIkNvbG9yIjp7IiRpZCI6IjQ0NiIsIkEiOjI1NSwiUiI6MjM5LCJHIjoyMjYsIkIiOjE5MH19LCJNYXhXaWR0aCI6MzI5LjM4NDk0ODczMDQ2ODc1LCJNYXhIZWlnaHQiOiJJbmZpbml0eSIsIlNtYXJ0Rm9yZWdyb3VuZElzQWN0aXZlIjpmYWxzZSwiSG9yaXpvbnRhbEFsaWdubWVudCI6MSwiVmVydGljYWxBbGlnbm1lbnQiOjAsIlNtYXJ0Rm9yZWdyb3VuZCI6bnVsbCwiQmFja2dyb3VuZEZpbGxUeXBlIjowLCJNYXJnaW4iOnsiJGlkIjoiNDQ3IiwiVG9wIjowLCJMZWZ0IjowLCJSaWdodCI6MCwiQm90dG9tIjowfSwiUGFkZGluZyI6eyIkaWQiOiI0NDgiLCJUb3AiOjAsIkxlZnQiOjAsIlJpZ2h0IjowLCJCb3R0b20iOjB9LCJCYWNrZ3JvdW5kIjp7IiRyZWYiOiI3NiJ9LCJJc1Zpc2libGUiOnRydWUsIldpZHRoIjowLjAsIkhlaWdodCI6MC4wLCJCb3JkZXJTdHlsZSI6eyIkaWQiOiI0NDkiLCJMaW5lQ29sb3IiOm51bGwsIkxpbmVXZWlnaHQiOjAuMCwiTGluZVR5cGUiOjAsIlBhcmVudFN0eWxlIjpudWxsfSwiUGFyZW50U3R5bGUiOm51bGx9LCJEYXRlU3R5bGUiOnsiJGlkIjoiNDUwIiwiRm9udFNldHRpbmdzIjp7IiRpZCI6IjQ1MS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Q1MiIsIlRvcCI6MCwiTGVmdCI6MCwiUmlnaHQiOjAsIkJvdHRvbSI6MH0sIlBhZGRpbmciOnsiJGlkIjoiNDUzIiwiVG9wIjowLCJMZWZ0IjowLCJSaWdodCI6MCwiQm90dG9tIjowfSwiQmFja2dyb3VuZCI6eyIkcmVmIjoiODMifSwiSXNWaXNpYmxlIjp0cnVlLCJXaWR0aCI6MC4wLCJIZWlnaHQiOjAuMCwiQm9yZGVyU3R5bGUiOnsiJGlkIjoiNDU0IiwiTGluZUNvbG9yIjpudWxsLCJMaW5lV2VpZ2h0IjowLjAsIkxpbmVUeXBlIjowLCJQYXJlbnRTdHlsZSI6bnVsbH0sIlBhcmVudFN0eWxlIjpudWxsfSwiRGF0ZUZvcm1hdCI6eyIkaWQiOiI0NT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1NiIsIkRhdGVQYXJ0SXNWaXNpYmxlIjp0cnVlLCJUaW1lUGFydElzVmlzaWJsZSI6ZmFsc2V9fSwiSXNWaXNpYmxlIjpmYWxzZSwiUGFyZW50U3R5bGUiOm51bGx9LCJJbmRleCI6MTQsIlBlcmNlbnRhZ2VDb21wbGV0ZSI6bnVsbCwiUG9zaXRpb24iOnsiUmF0aW8iOjAuMDk4NzkwNzY5MjIzODEzNjYzLCJJc0N1c3RvbSI6dHJ1ZX0sIkRhdGVGb3JtYXQiOnsiJHJlZiI6IjQ1NSJ9LCJJZCI6IjRkNWVmZWM2LTM0MjEtNDE5MS1iYjY3LTk3OTFjZTI3MmZlZSIsIkltcG9ydElkIjpudWxsLCJUaXRsZSI6Ik9zY2FycyBwb3N0cG9uZWQgKGFzc2Fzc2luYXRpb24gYXR0ZW1wdCBvbiBSZWFnYW4pIiwiTm90ZSI6bnVsbCwiSHlwZXJsaW5rIjpudWxsLCJJc0NoYW5nZWQiOmZhbHNlLCJJc05ldyI6ZmFsc2V9LHsiJGlkIjoiNDU3IiwiRGF0ZSI6IjE5ODctMDUtMTZUMjM6NTk6MDBaIiwiU3R5bGUiOnsiJGlkIjoiNDU4IiwiU2hhcGUiOjEzLCJDb25uZWN0b3JNYXJnaW4iOnsiJGlkIjoiNDU5IiwiVG9wIjowLCJMZWZ0IjoyLCJSaWdodCI6MiwiQm90dG9tIjowfSwiQ29ubmVjdG9yU3R5bGUiOnsiJGlkIjoiNDYwIiwiTGluZUNvbG9yIjp7IiRyZWYiOiI1OSJ9LCJMaW5lV2VpZ2h0IjoxLjAsIkxpbmVUeXBlIjowLCJQYXJlbnRTdHlsZSI6bnVsbH0sIklzQmVsb3dUaW1lYmFuZCI6ZmFsc2UsIkhpZGVEYXRlIjpmYWxzZSwiU2hhcGVTaXplIjowLCJTcGFjaW5nIjoyLjAsIlBhZGRpbmciOnsiJGlkIjoiNDYxIiwiVG9wIjo3LCJMZWZ0IjozLCJSaWdodCI6MCwiQm90dG9tIjoyfSwiU2hhcGVTdHlsZSI6eyIkaWQiOiI0NjIiLCJNYXJnaW4iOnsiJGlkIjoiNDYzIiwiVG9wIjowLCJMZWZ0IjowLCJSaWdodCI6MCwiQm90dG9tIjowfSwiUGFkZGluZyI6eyIkaWQiOiI0NjQiLCJUb3AiOjAsIkxlZnQiOjAsIlJpZ2h0IjowLCJCb3R0b20iOjB9LCJCYWNrZ3JvdW5kIjp7IiRpZCI6IjQ2NSIsIkNvbG9yIjp7IiRpZCI6IjQ2NiIsIkEiOjI1NSwiUiI6MjM5LCJHIjoyMjYsIkIiOjE5MH19LCJJc1Zpc2libGUiOnRydWUsIldpZHRoIjoxMi4wLCJIZWlnaHQiOjE0LjAsIkJvcmRlclN0eWxlIjp7IiRpZCI6IjQ2NyIsIkxpbmVDb2xvciI6eyIkcmVmIjoiNjgifSwiTGluZVdlaWdodCI6MC4wLCJMaW5lVHlwZSI6MCwiUGFyZW50U3R5bGUiOm51bGx9LCJQYXJlbnRTdHlsZSI6bnVsbH0sIlRpdGxlU3R5bGUiOnsiJGlkIjoiNDY4IiwiRm9udFNldHRpbmdzIjp7IiRpZCI6IjQ2OSIsIkZvbnRTaXplIjoxMiwiRm9udE5hbWUiOiJDYWxpYnJpIiwiSXNCb2xkIjpmYWxzZSwiSXNJdGFsaWMiOmZhbHNlLCJJc1VuZGVybGluZWQiOmZhbHNlLCJQYXJlbnRTdHlsZSI6bnVsbH0sIkF1dG9TaXplIjowLCJGb3JlZ3JvdW5kIjp7IiRpZCI6IjQ3MCIsIkNvbG9yIjp7IiRpZCI6IjQ3MSIsIkEiOjI1NSwiUiI6MjM5LCJHIjoyMjYsIkIiOjE5MH19LCJNYXhXaWR0aCI6MjAwLjAsIk1heEhlaWdodCI6IkluZmluaXR5IiwiU21hcnRGb3JlZ3JvdW5kSXNBY3RpdmUiOmZhbHNlLCJIb3Jpem9udGFsQWxpZ25tZW50IjoxLCJWZXJ0aWNhbEFsaWdubWVudCI6MCwiU21hcnRGb3JlZ3JvdW5kIjpudWxsLCJCYWNrZ3JvdW5kRmlsbFR5cGUiOjAsIk1hcmdpbiI6eyIkaWQiOiI0NzIiLCJUb3AiOjAsIkxlZnQiOjAsIlJpZ2h0IjowLCJCb3R0b20iOjB9LCJQYWRkaW5nIjp7IiRpZCI6IjQ3MyIsIlRvcCI6MCwiTGVmdCI6MCwiUmlnaHQiOjAsIkJvdHRvbSI6MH0sIkJhY2tncm91bmQiOnsiJHJlZiI6Ijc2In0sIklzVmlzaWJsZSI6dHJ1ZSwiV2lkdGgiOjAuMCwiSGVpZ2h0IjowLjAsIkJvcmRlclN0eWxlIjp7IiRpZCI6IjQ3NCIsIkxpbmVDb2xvciI6bnVsbCwiTGluZVdlaWdodCI6MC4wLCJMaW5lVHlwZSI6MCwiUGFyZW50U3R5bGUiOm51bGx9LCJQYXJlbnRTdHlsZSI6bnVsbH0sIkRhdGVTdHlsZSI6eyIkaWQiOiI0NzUiLCJGb250U2V0dGluZ3MiOnsiJGlkIjoiNDc2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NDc3IiwiVG9wIjowLCJMZWZ0IjowLCJSaWdodCI6MCwiQm90dG9tIjowfSwiUGFkZGluZyI6eyIkaWQiOiI0NzgiLCJUb3AiOjAsIkxlZnQiOjAsIlJpZ2h0IjowLCJCb3R0b20iOjB9LCJCYWNrZ3JvdW5kIjp7IiRyZWYiOiI4MyJ9LCJJc1Zpc2libGUiOnRydWUsIldpZHRoIjowLjAsIkhlaWdodCI6MC4wLCJCb3JkZXJTdHlsZSI6eyIkaWQiOiI0NzkiLCJMaW5lQ29sb3IiOm51bGwsIkxpbmVXZWlnaHQiOjAuMCwiTGluZVR5cGUiOjAsIlBhcmVudFN0eWxlIjpudWxsfSwiUGFyZW50U3R5bGUiOm51bGx9LCJEYXRlRm9ybWF0Ijp7IiRpZCI6IjQ4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gxIiwiRGF0ZVBhcnRJc1Zpc2libGUiOnRydWUsIlRpbWVQYXJ0SXNWaXNpYmxlIjpmYWxzZX19LCJJc1Zpc2libGUiOnRydWUsIlBhcmVudFN0eWxlIjpudWxsfSwiSW5kZXgiOjE1LCJQZXJjZW50YWdlQ29tcGxldGUiOm51bGwsIlBvc2l0aW9uIjp7IlJhdGlvIjowLjA4NzA0Nzk1NDg0MTg5NjM0MSwiSXNDdXN0b20iOmZhbHNlfSwiRGF0ZUZvcm1hdCI6eyIkcmVmIjoiNDgwIn0sIklkIjoiYmZjYTY1MDYtODU2YS00MWY5LWE1ZDgtM2UzMDNlZjEwNzA0IiwiSW1wb3J0SWQiOm51bGwsIlRpdGxlIjoiMXN0IGRlYWYgYWN0cmVzcyB0byB3aW4gYW4gT3NjYXIiLCJOb3RlIjpudWxsLCJIeXBlcmxpbmsiOm51bGwsIklzQ2hhbmdlZCI6ZmFsc2UsIklzTmV3IjpmYWxzZX0seyIkaWQiOiI0ODIiLCJEYXRlIjoiMTk5OC0wNS0xNlQyMzo1OTowMFoiLCJTdHlsZSI6eyIkaWQiOiI0ODMiLCJTaGFwZSI6MTMsIkNvbm5lY3Rvck1hcmdpbiI6eyIkaWQiOiI0ODQiLCJUb3AiOjAsIkxlZnQiOjIsIlJpZ2h0IjoyLCJCb3R0b20iOjB9LCJDb25uZWN0b3JTdHlsZSI6eyIkaWQiOiI0ODUiLCJMaW5lQ29sb3IiOnsiJHJlZiI6IjU5In0sIkxpbmVXZWlnaHQiOjEuMCwiTGluZVR5cGUiOjAsIlBhcmVudFN0eWxlIjpudWxsfSwiSXNCZWxvd1RpbWViYW5kIjp0cnVlLCJIaWRlRGF0ZSI6ZmFsc2UsIlNoYXBlU2l6ZSI6MCwiU3BhY2luZyI6Mi4wLCJQYWRkaW5nIjp7IiRpZCI6IjQ4NiIsIlRvcCI6NywiTGVmdCI6MywiUmlnaHQiOjAsIkJvdHRvbSI6Mn0sIlNoYXBlU3R5bGUiOnsiJGlkIjoiNDg3IiwiTWFyZ2luIjp7IiRpZCI6IjQ4OCIsIlRvcCI6MCwiTGVmdCI6MCwiUmlnaHQiOjAsIkJvdHRvbSI6MH0sIlBhZGRpbmciOnsiJGlkIjoiNDg5IiwiVG9wIjowLCJMZWZ0IjowLCJSaWdodCI6MCwiQm90dG9tIjowfSwiQmFja2dyb3VuZCI6eyIkaWQiOiI0OTAiLCJDb2xvciI6eyIkaWQiOiI0OTEiLCJBIjoyNTUsIlIiOjIzOSwiRyI6MjI2LCJCIjoxOTB9fSwiSXNWaXNpYmxlIjp0cnVlLCJXaWR0aCI6MTIuMCwiSGVpZ2h0IjoxNC4wLCJCb3JkZXJTdHlsZSI6eyIkaWQiOiI0OTIiLCJMaW5lQ29sb3IiOnsiJHJlZiI6IjY4In0sIkxpbmVXZWlnaHQiOjAuMCwiTGluZVR5cGUiOjAsIlBhcmVudFN0eWxlIjpudWxsfSwiUGFyZW50U3R5bGUiOm51bGx9LCJUaXRsZVN0eWxlIjp7IiRpZCI6IjQ5MyIsIkZvbnRTZXR0aW5ncyI6eyIkaWQiOiI0OTQiLCJGb250U2l6ZSI6MTIsIkZvbnROYW1lIjoiQ2FsaWJyaSIsIklzQm9sZCI6ZmFsc2UsIklzSXRhbGljIjpmYWxzZSwiSXNVbmRlcmxpbmVkIjpmYWxzZSwiUGFyZW50U3R5bGUiOm51bGx9LCJBdXRvU2l6ZSI6MiwiRm9yZWdyb3VuZCI6eyIkaWQiOiI0OTUiLCJDb2xvciI6eyIkaWQiOiI0OTYiLCJBIjoyNTUsIlIiOjIzOSwiRyI6MjI2LCJCIjoxOTB9fSwiTWF4V2lkdGgiOjI4Ny4xNzA3NzYzNjcxODc1LCJNYXhIZWlnaHQiOiJJbmZpbml0eSIsIlNtYXJ0Rm9yZWdyb3VuZElzQWN0aXZlIjpmYWxzZSwiSG9yaXpvbnRhbEFsaWdubWVudCI6MSwiVmVydGljYWxBbGlnbm1lbnQiOjAsIlNtYXJ0Rm9yZWdyb3VuZCI6bnVsbCwiQmFja2dyb3VuZEZpbGxUeXBlIjowLCJNYXJnaW4iOnsiJGlkIjoiNDk3IiwiVG9wIjowLCJMZWZ0IjowLCJSaWdodCI6MCwiQm90dG9tIjowfSwiUGFkZGluZyI6eyIkaWQiOiI0OTgiLCJUb3AiOjAsIkxlZnQiOjAsIlJpZ2h0IjowLCJCb3R0b20iOjB9LCJCYWNrZ3JvdW5kIjp7IiRyZWYiOiI3NiJ9LCJJc1Zpc2libGUiOnRydWUsIldpZHRoIjowLjAsIkhlaWdodCI6MC4wLCJCb3JkZXJTdHlsZSI6eyIkaWQiOiI0OTkiLCJMaW5lQ29sb3IiOm51bGwsIkxpbmVXZWlnaHQiOjAuMCwiTGluZVR5cGUiOjAsIlBhcmVudFN0eWxlIjpudWxsfSwiUGFyZW50U3R5bGUiOm51bGx9LCJEYXRlU3R5bGUiOnsiJGlkIjoiNTAwIiwiRm9udFNldHRpbmdzIjp7IiRpZCI6IjUwMS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UwMiIsIlRvcCI6MCwiTGVmdCI6MCwiUmlnaHQiOjAsIkJvdHRvbSI6MH0sIlBhZGRpbmciOnsiJGlkIjoiNTAzIiwiVG9wIjowLCJMZWZ0IjowLCJSaWdodCI6MCwiQm90dG9tIjowfSwiQmFja2dyb3VuZCI6eyIkcmVmIjoiODMifSwiSXNWaXNpYmxlIjp0cnVlLCJXaWR0aCI6MC4wLCJIZWlnaHQiOjAuMCwiQm9yZGVyU3R5bGUiOnsiJGlkIjoiNTA0IiwiTGluZUNvbG9yIjpudWxsLCJMaW5lV2VpZ2h0IjowLjAsIkxpbmVUeXBlIjowLCJQYXJlbnRTdHlsZSI6bnVsbH0sIlBhcmVudFN0eWxlIjpudWxsfSwiRGF0ZUZvcm1hdCI6eyIkaWQiOiI1MD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wNiIsIkRhdGVQYXJ0SXNWaXNpYmxlIjp0cnVlLCJUaW1lUGFydElzVmlzaWJsZSI6ZmFsc2V9fSwiSXNWaXNpYmxlIjp0cnVlLCJQYXJlbnRTdHlsZSI6bnVsbH0sIkluZGV4IjoxNiwiUGVyY2VudGFnZUNvbXBsZXRlIjpudWxsLCJQb3NpdGlvbiI6eyJSYXRpbyI6MC4zMDI1NzMzMjA2MDA3MjE1NiwiSXNDdXN0b20iOnRydWV9LCJEYXRlRm9ybWF0Ijp7IiRyZWYiOiI1MDUifSwiSWQiOiI1MjBlNWNjMC03ZGNjLTQwZGItYWI2Mi03MzA2MWVlNmFlMjUiLCJJbXBvcnRJZCI6bnVsbCwiVGl0bGUiOiJHbG9yaWEgU3R1YXJ0LCA4Nzogb2xkZXN0IHBlcnNvbiBub21pbmF0ZWQiLCJOb3RlIjpudWxsLCJIeXBlcmxpbmsiOm51bGwsIklzQ2hhbmdlZCI6ZmFsc2UsIklzTmV3IjpmYWxzZX0seyIkaWQiOiI1MDciLCJEYXRlIjoiMjAwMi0wNS0xNlQyMzo1OTowMFoiLCJTdHlsZSI6eyIkaWQiOiI1MDgiLCJTaGFwZSI6MTMsIkNvbm5lY3Rvck1hcmdpbiI6eyIkaWQiOiI1MDkiLCJUb3AiOjAsIkxlZnQiOjIsIlJpZ2h0IjoyLCJCb3R0b20iOjB9LCJDb25uZWN0b3JTdHlsZSI6eyIkaWQiOiI1MTAiLCJMaW5lQ29sb3IiOnsiJHJlZiI6IjU5In0sIkxpbmVXZWlnaHQiOjEuMCwiTGluZVR5cGUiOjAsIlBhcmVudFN0eWxlIjpudWxsfSwiSXNCZWxvd1RpbWViYW5kIjpmYWxzZSwiSGlkZURhdGUiOmZhbHNlLCJTaGFwZVNpemUiOjAsIlNwYWNpbmciOjIuMCwiUGFkZGluZyI6eyIkaWQiOiI1MTEiLCJUb3AiOjcsIkxlZnQiOjMsIlJpZ2h0IjowLCJCb3R0b20iOjJ9LCJTaGFwZVN0eWxlIjp7IiRpZCI6IjUxMiIsIk1hcmdpbiI6eyIkaWQiOiI1MTMiLCJUb3AiOjAsIkxlZnQiOjAsIlJpZ2h0IjowLCJCb3R0b20iOjB9LCJQYWRkaW5nIjp7IiRpZCI6IjUxNCIsIlRvcCI6MCwiTGVmdCI6MCwiUmlnaHQiOjAsIkJvdHRvbSI6MH0sIkJhY2tncm91bmQiOnsiJGlkIjoiNTE1IiwiQ29sb3IiOnsiJGlkIjoiNTE2IiwiQSI6MjU1LCJSIjoyMzksIkciOjIyNiwiQiI6MTkwfX0sIklzVmlzaWJsZSI6dHJ1ZSwiV2lkdGgiOjEyLjAsIkhlaWdodCI6MTQuMCwiQm9yZGVyU3R5bGUiOnsiJGlkIjoiNTE3IiwiTGluZUNvbG9yIjp7IiRyZWYiOiI2OCJ9LCJMaW5lV2VpZ2h0IjowLjAsIkxpbmVUeXBlIjowLCJQYXJlbnRTdHlsZSI6bnVsbH0sIlBhcmVudFN0eWxlIjpudWxsfSwiVGl0bGVTdHlsZSI6eyIkaWQiOiI1MTgiLCJGb250U2V0dGluZ3MiOnsiJGlkIjoiNTE5IiwiRm9udFNpemUiOjEyLCJGb250TmFtZSI6IkNhbGlicmkiLCJJc0JvbGQiOmZhbHNlLCJJc0l0YWxpYyI6ZmFsc2UsIklzVW5kZXJsaW5lZCI6ZmFsc2UsIlBhcmVudFN0eWxlIjpudWxsfSwiQXV0b1NpemUiOjAsIkZvcmVncm91bmQiOnsiJGlkIjoiNTIwIiwiQ29sb3IiOnsiJGlkIjoiNTIxIiwiQSI6MjU1LCJSIjoyMzksIkciOjIyNiwiQiI6MTkwfX0sIk1heFdpZHRoIjoyMDAuMCwiTWF4SGVpZ2h0IjoiSW5maW5pdHkiLCJTbWFydEZvcmVncm91bmRJc0FjdGl2ZSI6ZmFsc2UsIkhvcml6b250YWxBbGlnbm1lbnQiOjEsIlZlcnRpY2FsQWxpZ25tZW50IjowLCJTbWFydEZvcmVncm91bmQiOm51bGwsIkJhY2tncm91bmRGaWxsVHlwZSI6MCwiTWFyZ2luIjp7IiRpZCI6IjUyMiIsIlRvcCI6MCwiTGVmdCI6MCwiUmlnaHQiOjAsIkJvdHRvbSI6MH0sIlBhZGRpbmciOnsiJGlkIjoiNTIzIiwiVG9wIjowLCJMZWZ0IjowLCJSaWdodCI6MCwiQm90dG9tIjowfSwiQmFja2dyb3VuZCI6eyIkcmVmIjoiNzYifSwiSXNWaXNpYmxlIjp0cnVlLCJXaWR0aCI6MC4wLCJIZWlnaHQiOjAuMCwiQm9yZGVyU3R5bGUiOnsiJGlkIjoiNTI0IiwiTGluZUNvbG9yIjpudWxsLCJMaW5lV2VpZ2h0IjowLjAsIkxpbmVUeXBlIjowLCJQYXJlbnRTdHlsZSI6bnVsbH0sIlBhcmVudFN0eWxlIjpudWxsfSwiRGF0ZVN0eWxlIjp7IiRpZCI6IjUyNSIsIkZvbnRTZXR0aW5ncyI6eyIkaWQiOiI1MjY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1MjciLCJUb3AiOjAsIkxlZnQiOjAsIlJpZ2h0IjowLCJCb3R0b20iOjB9LCJQYWRkaW5nIjp7IiRpZCI6IjUyOCIsIlRvcCI6MCwiTGVmdCI6MCwiUmlnaHQiOjAsIkJvdHRvbSI6MH0sIkJhY2tncm91bmQiOnsiJHJlZiI6IjgzIn0sIklzVmlzaWJsZSI6dHJ1ZSwiV2lkdGgiOjAuMCwiSGVpZ2h0IjowLjAsIkJvcmRlclN0eWxlIjp7IiRpZCI6IjUyOSIsIkxpbmVDb2xvciI6bnVsbCwiTGluZVdlaWdodCI6MC4wLCJMaW5lVHlwZSI6MCwiUGFyZW50U3R5bGUiOm51bGx9LCJQYXJlbnRTdHlsZSI6bnVsbH0sIkRhdGVGb3JtYXQiOnsiJGlkIjoiNTM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MzEiLCJEYXRlUGFydElzVmlzaWJsZSI6dHJ1ZSwiVGltZVBhcnRJc1Zpc2libGUiOmZhbHNlfX0sIklzVmlzaWJsZSI6dHJ1ZSwiUGFyZW50U3R5bGUiOm51bGx9LCJJbmRleCI6MTcsIlBlcmNlbnRhZ2VDb21wbGV0ZSI6bnVsbCwiUG9zaXRpb24iOnsiUmF0aW8iOjAuMjk4NjI2NTY3Njk5MjkxMDgsIklzQ3VzdG9tIjp0cnVlfSwiRGF0ZUZvcm1hdCI6eyIkcmVmIjoiNTMwIn0sIklkIjoiMTczZTk1Y2UtMGE1ZC00Njk0LTg2MGItMjRhMzZkOTQzZWUyIiwiSW1wb3J0SWQiOm51bGwsIlRpdGxlIjoiTG9uZ2VzdCB0ZWxldmlzZWQgY2VyZW1vbnkiLCJOb3RlIjpudWxsLCJIeXBlcmxpbmsiOm51bGwsIklzQ2hhbmdlZCI6ZmFsc2UsIklzTmV3IjpmYWxzZX0seyIkaWQiOiI1MzIiLCJEYXRlIjoiMjAwOC0wNS0xNlQyMzo1OTowMFoiLCJTdHlsZSI6eyIkaWQiOiI1MzMiLCJTaGFwZSI6MTMsIkNvbm5lY3Rvck1hcmdpbiI6eyIkaWQiOiI1MzQiLCJUb3AiOjAsIkxlZnQiOjIsIlJpZ2h0IjoyLCJCb3R0b20iOjB9LCJDb25uZWN0b3JTdHlsZSI6eyIkaWQiOiI1MzUiLCJMaW5lQ29sb3IiOnsiJHJlZiI6IjU5In0sIkxpbmVXZWlnaHQiOjEuMCwiTGluZVR5cGUiOjAsIlBhcmVudFN0eWxlIjpudWxsfSwiSXNCZWxvd1RpbWViYW5kIjp0cnVlLCJIaWRlRGF0ZSI6ZmFsc2UsIlNoYXBlU2l6ZSI6MCwiU3BhY2luZyI6Mi4wLCJQYWRkaW5nIjp7IiRpZCI6IjUzNiIsIlRvcCI6NywiTGVmdCI6MywiUmlnaHQiOjAsIkJvdHRvbSI6Mn0sIlNoYXBlU3R5bGUiOnsiJGlkIjoiNTM3IiwiTWFyZ2luIjp7IiRpZCI6IjUzOCIsIlRvcCI6MCwiTGVmdCI6MCwiUmlnaHQiOjAsIkJvdHRvbSI6MH0sIlBhZGRpbmciOnsiJGlkIjoiNTM5IiwiVG9wIjowLCJMZWZ0IjowLCJSaWdodCI6MCwiQm90dG9tIjowfSwiQmFja2dyb3VuZCI6eyIkaWQiOiI1NDAiLCJDb2xvciI6eyIkaWQiOiI1NDEiLCJBIjoyNTUsIlIiOjIzOSwiRyI6MjI2LCJCIjoxOTB9fSwiSXNWaXNpYmxlIjp0cnVlLCJXaWR0aCI6MTIuMCwiSGVpZ2h0IjoxNC4wLCJCb3JkZXJTdHlsZSI6eyIkaWQiOiI1NDIiLCJMaW5lQ29sb3IiOnsiJHJlZiI6IjY4In0sIkxpbmVXZWlnaHQiOjAuMCwiTGluZVR5cGUiOjAsIlBhcmVudFN0eWxlIjpudWxsfSwiUGFyZW50U3R5bGUiOm51bGx9LCJUaXRsZVN0eWxlIjp7IiRpZCI6IjU0MyIsIkZvbnRTZXR0aW5ncyI6eyIkaWQiOiI1NDQiLCJGb250U2l6ZSI6MTIsIkZvbnROYW1lIjoiQ2FsaWJyaSIsIklzQm9sZCI6ZmFsc2UsIklzSXRhbGljIjpmYWxzZSwiSXNVbmRlcmxpbmVkIjpmYWxzZSwiUGFyZW50U3R5bGUiOm51bGx9LCJBdXRvU2l6ZSI6MCwiRm9yZWdyb3VuZCI6eyIkaWQiOiI1NDUiLCJDb2xvciI6eyIkaWQiOiI1NDYiLCJBIjoyNTUsIlIiOjIzOSwiRyI6MjI2LCJCIjoxOTB9fSwiTWF4V2lkdGgiOjIwMC4wLCJNYXhIZWlnaHQiOiJJbmZpbml0eSIsIlNtYXJ0Rm9yZWdyb3VuZElzQWN0aXZlIjpmYWxzZSwiSG9yaXpvbnRhbEFsaWdubWVudCI6MSwiVmVydGljYWxBbGlnbm1lbnQiOjAsIlNtYXJ0Rm9yZWdyb3VuZCI6bnVsbCwiQmFja2dyb3VuZEZpbGxUeXBlIjowLCJNYXJnaW4iOnsiJGlkIjoiNTQ3IiwiVG9wIjowLCJMZWZ0IjowLCJSaWdodCI6MCwiQm90dG9tIjowfSwiUGFkZGluZyI6eyIkaWQiOiI1NDgiLCJUb3AiOjAsIkxlZnQiOjAsIlJpZ2h0IjowLCJCb3R0b20iOjB9LCJCYWNrZ3JvdW5kIjp7IiRyZWYiOiI3NiJ9LCJJc1Zpc2libGUiOnRydWUsIldpZHRoIjowLjAsIkhlaWdodCI6MC4wLCJCb3JkZXJTdHlsZSI6eyIkaWQiOiI1NDkiLCJMaW5lQ29sb3IiOm51bGwsIkxpbmVXZWlnaHQiOjAuMCwiTGluZVR5cGUiOjAsIlBhcmVudFN0eWxlIjpudWxsfSwiUGFyZW50U3R5bGUiOm51bGx9LCJEYXRlU3R5bGUiOnsiJGlkIjoiNTUwIiwiRm9udFNldHRpbmdzIjp7IiRpZCI6IjU1MS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U1MiIsIlRvcCI6MCwiTGVmdCI6MCwiUmlnaHQiOjAsIkJvdHRvbSI6MH0sIlBhZGRpbmciOnsiJGlkIjoiNTUzIiwiVG9wIjowLCJMZWZ0IjowLCJSaWdodCI6MCwiQm90dG9tIjowfSwiQmFja2dyb3VuZCI6eyIkcmVmIjoiODMifSwiSXNWaXNpYmxlIjp0cnVlLCJXaWR0aCI6MC4wLCJIZWlnaHQiOjAuMCwiQm9yZGVyU3R5bGUiOnsiJGlkIjoiNTU0IiwiTGluZUNvbG9yIjpudWxsLCJMaW5lV2VpZ2h0IjowLjAsIkxpbmVUeXBlIjowLCJQYXJlbnRTdHlsZSI6bnVsbH0sIlBhcmVudFN0eWxlIjpudWxsfSwiRGF0ZUZvcm1hdCI6eyIkaWQiOiI1NT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1NiIsIkRhdGVQYXJ0SXNWaXNpYmxlIjp0cnVlLCJUaW1lUGFydElzVmlzaWJsZSI6ZmFsc2V9fSwiSXNWaXNpYmxlIjp0cnVlLCJQYXJlbnRTdHlsZSI6bnVsbH0sIkluZGV4IjoxOCwiUGVyY2VudGFnZUNvbXBsZXRlIjpudWxsLCJQb3NpdGlvbiI6eyJSYXRpbyI6MC4xOTMxMzM4NTU3NDkwNTk2MSwiSXNDdXN0b20iOmZhbHNlfSwiRGF0ZUZvcm1hdCI6eyIkcmVmIjoiNTU1In0sIklkIjoiNDY3MTBjNzQtYzIzZS00YjU4LThhNzUtZDVjMTI1MTRmZDg0IiwiSW1wb3J0SWQiOm51bGwsIlRpdGxlIjoiTG93ZXN0IFRWIHJhdGluZ3MgZXZlciByZWNvcmRlZCIsIk5vdGUiOm51bGwsIkh5cGVybGluayI6bnVsbCwiSXNDaGFuZ2VkIjpmYWxzZSwiSXNOZXciOmZhbHNlfSx7IiRpZCI6IjU1NyIsIkRhdGUiOiIyMDEwLTA1LTExVDIzOjU5OjAwWiIsIlN0eWxlIjp7IiRpZCI6IjU1OCIsIlNoYXBlIjoxMywiQ29ubmVjdG9yTWFyZ2luIjp7IiRpZCI6IjU1OSIsIlRvcCI6MCwiTGVmdCI6MiwiUmlnaHQiOjIsIkJvdHRvbSI6MH0sIkNvbm5lY3RvclN0eWxlIjp7IiRpZCI6IjU2MCIsIkxpbmVDb2xvciI6eyIkcmVmIjoiNTkifSwiTGluZVdlaWdodCI6MS4wLCJMaW5lVHlwZSI6MCwiUGFyZW50U3R5bGUiOm51bGx9LCJJc0JlbG93VGltZWJhbmQiOmZhbHNlLCJIaWRlRGF0ZSI6ZmFsc2UsIlNoYXBlU2l6ZSI6MCwiU3BhY2luZyI6Mi4wLCJQYWRkaW5nIjp7IiRpZCI6IjU2MSIsIlRvcCI6NywiTGVmdCI6MywiUmlnaHQiOjAsIkJvdHRvbSI6Mn0sIlNoYXBlU3R5bGUiOnsiJGlkIjoiNTYyIiwiTWFyZ2luIjp7IiRpZCI6IjU2MyIsIlRvcCI6MCwiTGVmdCI6MCwiUmlnaHQiOjAsIkJvdHRvbSI6MH0sIlBhZGRpbmciOnsiJGlkIjoiNTY0IiwiVG9wIjowLCJMZWZ0IjowLCJSaWdodCI6MCwiQm90dG9tIjowfSwiQmFja2dyb3VuZCI6eyIkaWQiOiI1NjUiLCJDb2xvciI6eyIkaWQiOiI1NjYiLCJBIjoyNTUsIlIiOjIzOSwiRyI6MjI2LCJCIjoxOTB9fSwiSXNWaXNpYmxlIjp0cnVlLCJXaWR0aCI6MTIuMCwiSGVpZ2h0IjoxNC4wLCJCb3JkZXJTdHlsZSI6eyIkaWQiOiI1NjciLCJMaW5lQ29sb3IiOnsiJHJlZiI6IjY4In0sIkxpbmVXZWlnaHQiOjAuMCwiTGluZVR5cGUiOjAsIlBhcmVudFN0eWxlIjpudWxsfSwiUGFyZW50U3R5bGUiOm51bGx9LCJUaXRsZVN0eWxlIjp7IiRpZCI6IjU2OCIsIkZvbnRTZXR0aW5ncyI6eyIkaWQiOiI1NjkiLCJGb250U2l6ZSI6MTIsIkZvbnROYW1lIjoiQ2FsaWJyaSIsIklzQm9sZCI6ZmFsc2UsIklzSXRhbGljIjpmYWxzZSwiSXNVbmRlcmxpbmVkIjpmYWxzZSwiUGFyZW50U3R5bGUiOm51bGx9LCJBdXRvU2l6ZSI6MiwiRm9yZWdyb3VuZCI6eyIkaWQiOiI1NzAiLCJDb2xvciI6eyIkaWQiOiI1NzEiLCJBIjoyNTUsIlIiOjIzOSwiRyI6MjI2LCJCIjoxOTB9fSwiTWF4V2lkdGgiOjI4NS40MTU4MzI1MTk1MzEyNSwiTWF4SGVpZ2h0IjoiSW5maW5pdHkiLCJTbWFydEZvcmVncm91bmRJc0FjdGl2ZSI6ZmFsc2UsIkhvcml6b250YWxBbGlnbm1lbnQiOjEsIlZlcnRpY2FsQWxpZ25tZW50IjowLCJTbWFydEZvcmVncm91bmQiOm51bGwsIkJhY2tncm91bmRGaWxsVHlwZSI6MCwiTWFyZ2luIjp7IiRpZCI6IjU3MiIsIlRvcCI6MCwiTGVmdCI6MCwiUmlnaHQiOjAsIkJvdHRvbSI6MH0sIlBhZGRpbmciOnsiJGlkIjoiNTczIiwiVG9wIjowLCJMZWZ0IjowLCJSaWdodCI6MCwiQm90dG9tIjowfSwiQmFja2dyb3VuZCI6eyIkcmVmIjoiNzYifSwiSXNWaXNpYmxlIjp0cnVlLCJXaWR0aCI6MC4wLCJIZWlnaHQiOjAuMCwiQm9yZGVyU3R5bGUiOnsiJGlkIjoiNTc0IiwiTGluZUNvbG9yIjpudWxsLCJMaW5lV2VpZ2h0IjowLjAsIkxpbmVUeXBlIjowLCJQYXJlbnRTdHlsZSI6bnVsbH0sIlBhcmVudFN0eWxlIjpudWxsfSwiRGF0ZVN0eWxlIjp7IiRpZCI6IjU3NSIsIkZvbnRTZXR0aW5ncyI6eyIkaWQiOiI1NzY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1NzciLCJUb3AiOjAsIkxlZnQiOjAsIlJpZ2h0IjowLCJCb3R0b20iOjB9LCJQYWRkaW5nIjp7IiRpZCI6IjU3OCIsIlRvcCI6MCwiTGVmdCI6MCwiUmlnaHQiOjAsIkJvdHRvbSI6MH0sIkJhY2tncm91bmQiOnsiJHJlZiI6IjgzIn0sIklzVmlzaWJsZSI6dHJ1ZSwiV2lkdGgiOjAuMCwiSGVpZ2h0IjowLjAsIkJvcmRlclN0eWxlIjp7IiRpZCI6IjU3OSIsIkxpbmVDb2xvciI6bnVsbCwiTGluZVdlaWdodCI6MC4wLCJMaW5lVHlwZSI6MCwiUGFyZW50U3R5bGUiOm51bGx9LCJQYXJlbnRTdHlsZSI6bnVsbH0sIkRhdGVGb3JtYXQiOnsiJGlkIjoiNTg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ODEiLCJEYXRlUGFydElzVmlzaWJsZSI6dHJ1ZSwiVGltZVBhcnRJc1Zpc2libGUiOmZhbHNlfX0sIklzVmlzaWJsZSI6dHJ1ZSwiUGFyZW50U3R5bGUiOm51bGx9LCJJbmRleCI6MTksIlBlcmNlbnRhZ2VDb21wbGV0ZSI6bnVsbCwiUG9zaXRpb24iOnsiUmF0aW8iOjAuMTkyMzkzODMyNzM2NTQ1MTUsIklzQ3VzdG9tIjp0cnVlfSwiRGF0ZUZvcm1hdCI6eyIkcmVmIjoiNTgwIn0sIklkIjoiNTJlNDYyNWUtYmUwYS00ZWY1LWE5NGItZDBhY2ViZWIzY2M2IiwiSW1wb3J0SWQiOm51bGwsIlRpdGxlIjoiMXN0IGZlbWFsZSBkaXJlY3RvciB0byB3aW4gYW4gT3NjYXIiLCJOb3RlIjpudWxsLCJIeXBlcmxpbmsiOm51bGwsIklzQ2hhbmdlZCI6ZmFsc2UsIklzTmV3IjpmYWxzZX0seyIkaWQiOiI1ODIiLCJEYXRlIjoiMjAxNi0wNS0xNlQyMzo1OTowMFoiLCJTdHlsZSI6eyIkaWQiOiI1ODMiLCJTaGFwZSI6MTMsIkNvbm5lY3Rvck1hcmdpbiI6eyIkaWQiOiI1ODQiLCJUb3AiOjAsIkxlZnQiOjIsIlJpZ2h0IjoyLCJCb3R0b20iOjB9LCJDb25uZWN0b3JTdHlsZSI6eyIkaWQiOiI1ODUiLCJMaW5lQ29sb3IiOnsiJHJlZiI6IjU5In0sIkxpbmVXZWlnaHQiOjEuMCwiTGluZVR5cGUiOjAsIlBhcmVudFN0eWxlIjpudWxsfSwiSXNCZWxvd1RpbWViYW5kIjp0cnVlLCJIaWRlRGF0ZSI6ZmFsc2UsIlNoYXBlU2l6ZSI6MCwiU3BhY2luZyI6Mi4wLCJQYWRkaW5nIjp7IiRpZCI6IjU4NiIsIlRvcCI6NywiTGVmdCI6MywiUmlnaHQiOjAsIkJvdHRvbSI6Mn0sIlNoYXBlU3R5bGUiOnsiJGlkIjoiNTg3IiwiTWFyZ2luIjp7IiRpZCI6IjU4OCIsIlRvcCI6MCwiTGVmdCI6MCwiUmlnaHQiOjAsIkJvdHRvbSI6MH0sIlBhZGRpbmciOnsiJGlkIjoiNTg5IiwiVG9wIjowLCJMZWZ0IjowLCJSaWdodCI6MCwiQm90dG9tIjowfSwiQmFja2dyb3VuZCI6eyIkaWQiOiI1OTAiLCJDb2xvciI6eyIkaWQiOiI1OTEiLCJBIjoyNTUsIlIiOjIzOSwiRyI6MjI2LCJCIjoxOTB9fSwiSXNWaXNpYmxlIjp0cnVlLCJXaWR0aCI6MTIuMCwiSGVpZ2h0IjoxNC4wLCJCb3JkZXJTdHlsZSI6eyIkaWQiOiI1OTIiLCJMaW5lQ29sb3IiOnsiJHJlZiI6IjY4In0sIkxpbmVXZWlnaHQiOjAuMCwiTGluZVR5cGUiOjAsIlBhcmVudFN0eWxlIjpudWxsfSwiUGFyZW50U3R5bGUiOm51bGx9LCJUaXRsZVN0eWxlIjp7IiRpZCI6IjU5MyIsIkZvbnRTZXR0aW5ncyI6eyIkaWQiOiI1OTQiLCJGb250U2l6ZSI6MTIsIkZvbnROYW1lIjoiQ2FsaWJyaSIsIklzQm9sZCI6ZmFsc2UsIklzSXRhbGljIjpmYWxzZSwiSXNVbmRlcmxpbmVkIjpmYWxzZSwiUGFyZW50U3R5bGUiOm51bGx9LCJBdXRvU2l6ZSI6MiwiRm9yZWdyb3VuZCI6eyIkaWQiOiI1OTUiLCJDb2xvciI6eyIkaWQiOiI1OTYiLCJBIjoyNTUsIlIiOjIzOSwiRyI6MjI2LCJCIjoxOTB9fSwiTWF4V2lkdGgiOjE4NS4zNDM5MzMxMDU0Njg3NSwiTWF4SGVpZ2h0IjoiSW5maW5pdHkiLCJTbWFydEZvcmVncm91bmRJc0FjdGl2ZSI6ZmFsc2UsIkhvcml6b250YWxBbGlnbm1lbnQiOjEsIlZlcnRpY2FsQWxpZ25tZW50IjowLCJTbWFydEZvcmVncm91bmQiOm51bGwsIkJhY2tncm91bmRGaWxsVHlwZSI6MCwiTWFyZ2luIjp7IiRpZCI6IjU5NyIsIlRvcCI6MCwiTGVmdCI6MCwiUmlnaHQiOjAsIkJvdHRvbSI6MH0sIlBhZGRpbmciOnsiJGlkIjoiNTk4IiwiVG9wIjowLCJMZWZ0IjowLCJSaWdodCI6MCwiQm90dG9tIjowfSwiQmFja2dyb3VuZCI6eyIkcmVmIjoiNzYifSwiSXNWaXNpYmxlIjp0cnVlLCJXaWR0aCI6MC4wLCJIZWlnaHQiOjAuMCwiQm9yZGVyU3R5bGUiOnsiJGlkIjoiNTk5IiwiTGluZUNvbG9yIjpudWxsLCJMaW5lV2VpZ2h0IjowLjAsIkxpbmVUeXBlIjowLCJQYXJlbnRTdHlsZSI6bnVsbH0sIlBhcmVudFN0eWxlIjpudWxsfSwiRGF0ZVN0eWxlIjp7IiRpZCI6IjYwMCIsIkZvbnRTZXR0aW5ncyI6eyIkaWQiOiI2MDE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2MDIiLCJUb3AiOjAsIkxlZnQiOjAsIlJpZ2h0IjowLCJCb3R0b20iOjB9LCJQYWRkaW5nIjp7IiRpZCI6IjYwMyIsIlRvcCI6MCwiTGVmdCI6MCwiUmlnaHQiOjAsIkJvdHRvbSI6MH0sIkJhY2tncm91bmQiOnsiJHJlZiI6IjgzIn0sIklzVmlzaWJsZSI6dHJ1ZSwiV2lkdGgiOjAuMCwiSGVpZ2h0IjowLjAsIkJvcmRlclN0eWxlIjp7IiRpZCI6IjYwNCIsIkxpbmVDb2xvciI6bnVsbCwiTGluZVdlaWdodCI6MC4wLCJMaW5lVHlwZSI6MCwiUGFyZW50U3R5bGUiOm51bGx9LCJQYXJlbnRTdHlsZSI6bnVsbH0sIkRhdGVGb3JtYXQiOnsiJGlkIjoiNjA1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MDYiLCJEYXRlUGFydElzVmlzaWJsZSI6dHJ1ZSwiVGltZVBhcnRJc1Zpc2libGUiOmZhbHNlfX0sIklzVmlzaWJsZSI6dHJ1ZSwiUGFyZW50U3R5bGUiOm51bGx9LCJJbmRleCI6MjAsIlBlcmNlbnRhZ2VDb21wbGV0ZSI6bnVsbCwiUG9zaXRpb24iOnsiUmF0aW8iOjAuMjI4NDM1OTYxNDA1NDM2MjEsIklzQ3VzdG9tIjpmYWxzZX0sIkRhdGVGb3JtYXQiOnsiJHJlZiI6IjYwNSJ9LCJJZCI6ImFlM2FhOTkxLTM4OTktNDhiYi04NzNmLWRjODUzNTQyNjExYyIsIkltcG9ydElkIjpudWxsLCJUaXRsZSI6IkpvaG4gV2lsbGlhbXM6IG1vc3Qgbm9taW5hdGVkIHBlcnNvbiBhbGl2ZSIsIk5vdGUiOm51bGwsIkh5cGVybGluayI6bnVsbCwiSXNDaGFuZ2VkIjpmYWxzZSwiSXNOZXciOmZhbHNlfSx7IiRpZCI6IjYwNyIsIkRhdGUiOiIyMDE4LTA1LTE2VDIzOjU5OjAwWiIsIlN0eWxlIjp7IiRpZCI6IjYwOCIsIlNoYXBlIjoxMywiQ29ubmVjdG9yTWFyZ2luIjp7IiRpZCI6IjYwOSIsIlRvcCI6MCwiTGVmdCI6MiwiUmlnaHQiOjIsIkJvdHRvbSI6MH0sIkNvbm5lY3RvclN0eWxlIjp7IiRpZCI6IjYxMCIsIkxpbmVDb2xvciI6eyIkcmVmIjoiNTkifSwiTGluZVdlaWdodCI6MS4wLCJMaW5lVHlwZSI6MCwiUGFyZW50U3R5bGUiOm51bGx9LCJJc0JlbG93VGltZWJhbmQiOmZhbHNlLCJIaWRlRGF0ZSI6ZmFsc2UsIlNoYXBlU2l6ZSI6MCwiU3BhY2luZyI6Mi4wLCJQYWRkaW5nIjp7IiRpZCI6IjYxMSIsIlRvcCI6NywiTGVmdCI6MywiUmlnaHQiOjAsIkJvdHRvbSI6Mn0sIlNoYXBlU3R5bGUiOnsiJGlkIjoiNjEyIiwiTWFyZ2luIjp7IiRpZCI6IjYxMyIsIlRvcCI6MCwiTGVmdCI6MCwiUmlnaHQiOjAsIkJvdHRvbSI6MH0sIlBhZGRpbmciOnsiJGlkIjoiNjE0IiwiVG9wIjowLCJMZWZ0IjowLCJSaWdodCI6MCwiQm90dG9tIjowfSwiQmFja2dyb3VuZCI6eyIkaWQiOiI2MTUiLCJDb2xvciI6eyIkaWQiOiI2MTYiLCJBIjoyNTUsIlIiOjIzOSwiRyI6MjI2LCJCIjoxOTB9fSwiSXNWaXNpYmxlIjp0cnVlLCJXaWR0aCI6MTIuMCwiSGVpZ2h0IjoxNC4wLCJCb3JkZXJTdHlsZSI6eyIkaWQiOiI2MTciLCJMaW5lQ29sb3IiOnsiJHJlZiI6IjY4In0sIkxpbmVXZWlnaHQiOjAuMCwiTGluZVR5cGUiOjAsIlBhcmVudFN0eWxlIjpudWxsfSwiUGFyZW50U3R5bGUiOm51bGx9LCJUaXRsZVN0eWxlIjp7IiRpZCI6IjYxOCIsIkZvbnRTZXR0aW5ncyI6eyIkaWQiOiI2MTkiLCJGb250U2l6ZSI6MTIsIkZvbnROYW1lIjoiQ2FsaWJyaSIsIklzQm9sZCI6ZmFsc2UsIklzSXRhbGljIjpmYWxzZSwiSXNVbmRlcmxpbmVkIjpmYWxzZSwiUGFyZW50U3R5bGUiOm51bGx9LCJBdXRvU2l6ZSI6MCwiRm9yZWdyb3VuZCI6eyIkaWQiOiI2MjAiLCJDb2xvciI6eyIkaWQiOiI2MjEiLCJBIjoyNTUsIlIiOjIzOSwiRyI6MjI2LCJCIjoxOTB9fSwiTWF4V2lkdGgiOjIwMC4wLCJNYXhIZWlnaHQiOiJJbmZpbml0eSIsIlNtYXJ0Rm9yZWdyb3VuZElzQWN0aXZlIjpmYWxzZSwiSG9yaXpvbnRhbEFsaWdubWVudCI6MSwiVmVydGljYWxBbGlnbm1lbnQiOjAsIlNtYXJ0Rm9yZWdyb3VuZCI6bnVsbCwiQmFja2dyb3VuZEZpbGxUeXBlIjowLCJNYXJnaW4iOnsiJGlkIjoiNjIyIiwiVG9wIjowLCJMZWZ0IjowLCJSaWdodCI6MCwiQm90dG9tIjowfSwiUGFkZGluZyI6eyIkaWQiOiI2MjMiLCJUb3AiOjAsIkxlZnQiOjAsIlJpZ2h0IjowLCJCb3R0b20iOjB9LCJCYWNrZ3JvdW5kIjp7IiRyZWYiOiI3NiJ9LCJJc1Zpc2libGUiOnRydWUsIldpZHRoIjowLjAsIkhlaWdodCI6MC4wLCJCb3JkZXJTdHlsZSI6eyIkaWQiOiI2MjQiLCJMaW5lQ29sb3IiOm51bGwsIkxpbmVXZWlnaHQiOjAuMCwiTGluZVR5cGUiOjAsIlBhcmVudFN0eWxlIjpudWxsfSwiUGFyZW50U3R5bGUiOm51bGx9LCJEYXRlU3R5bGUiOnsiJGlkIjoiNjI1IiwiRm9udFNldHRpbmdzIjp7IiRpZCI6IjYyNi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YyNyIsIlRvcCI6MCwiTGVmdCI6MCwiUmlnaHQiOjAsIkJvdHRvbSI6MH0sIlBhZGRpbmciOnsiJGlkIjoiNjI4IiwiVG9wIjowLCJMZWZ0IjowLCJSaWdodCI6MCwiQm90dG9tIjowfSwiQmFja2dyb3VuZCI6eyIkcmVmIjoiODMifSwiSXNWaXNpYmxlIjp0cnVlLCJXaWR0aCI6MC4wLCJIZWlnaHQiOjAuMCwiQm9yZGVyU3R5bGUiOnsiJGlkIjoiNjI5IiwiTGluZUNvbG9yIjpudWxsLCJMaW5lV2VpZ2h0IjowLjAsIkxpbmVUeXBlIjowLCJQYXJlbnRTdHlsZSI6bnVsbH0sIlBhcmVudFN0eWxlIjpudWxsfSwiRGF0ZUZvcm1hdCI6eyIkaWQiOiI2MzAiLCJGb3JtYXRTdHJpbmciOiJ5eXl5IiwiU2VwYXJhdG9yIjoiLyIsIlVzZUludGVybmF0aW9uYWxEYXRlRm9ybWF0IjpmYWxzZSwiRGF0ZUlzVmlzaWJsZSI6dHJ1ZSwiVGltZUlzVmlzaWJsZSI6ZmFsc2UsIkhvdXJEaWdpdHMiOjEsIkFtUG1EZXNpZ25hdG9yIjoyLCJUcmltMDBNaW51dGVzIjpmYWxzZSwiTGFzdEtub3duVmlzaWJpbGl0eVN0YXRlIjp7IiRpZCI6IjYzMSIsIkRhdGVQYXJ0SXNWaXNpYmxlIjp0cnVlLCJUaW1lUGFydElzVmlzaWJsZSI6ZmFsc2V9fSwiSXNWaXNpYmxlIjp0cnVlLCJQYXJlbnRTdHlsZSI6bnVsbH0sIkluZGV4IjoyMSwiUGVyY2VudGFnZUNvbXBsZXRlIjpudWxsLCJQb3NpdGlvbiI6eyJSYXRpbyI6MC4xMDA5Mjg0MTI1NDM0MDI3OCwiSXNDdXN0b20iOmZhbHNlfSwiRGF0ZUZvcm1hdCI6eyIkcmVmIjoiNjMwIn0sIklkIjoiZDQ0NTZlM2UtZDA1Yy00MWFiLWJhODQtNWM1YTllMzJlNmE5IiwiSW1wb3J0SWQiOm51bGwsIlRpdGxlIjoiTW9zdCBkaXZlcnNlIHZvdGluZyBsaXN0IGV2ZXIiLCJOb3RlIjpudWxsLCJIeXBlcmxpbmsiOm51bGwsIklzQ2hhbmdlZCI6ZmFsc2UsIklzTmV3IjpmYWxzZX1dLCJUYXNrcyI6W3siJGlkIjoiNjMyIiwiR3JvdXBOYW1lIjpudWxsLCJTdGFydERhdGUiOiIyMDE4LTA1LTE1VDAwOjAwOjAwIiwiRW5kRGF0ZSI6IjIwMTgtMDUtMTVUMjM6NTk6MDAiLCJQZXJjZW50YWdlQ29tcGxldGUiOm51bGwsIlN0eWxlIjp7IiRpZCI6IjYzMyIsIlNoYXBlIjoyLCJTaGFwZVRoaWNrbmVzcyI6MCwiRHVyYXRpb25Gb3JtYXQiOjAsIkluY2x1ZGVOb25Xb3JraW5nRGF5c0luRHVyYXRpb24iOmZhbHNlLCJQZXJjZW50YWdlQ29tcGxldGVTdHlsZSI6eyIkaWQiOiI2MzQiLCJGb250U2V0dGluZ3MiOnsiJGlkIjoiNjM1IiwiRm9udFNpemUiOjEwLCJGb250TmFtZSI6IkNhbGlicmkiLCJJc0JvbGQiOmZhbHNlLCJJc0l0YWxpYyI6ZmFsc2UsIklzVW5kZXJsaW5lZCI6ZmFsc2UsIlBhcmVudFN0eWxlIjpudWxsfSwiQXV0b1NpemUiOjAsIkZvcmVncm91bmQiOnsiJGlkIjoiNjM2IiwiQ29sb3IiOnsiJHJlZiI6IjkwIn19LCJNYXhXaWR0aCI6MjAwLjAsIk1heEhlaWdodCI6IkluZmluaXR5IiwiU21hcnRGb3JlZ3JvdW5kSXNBY3RpdmUiOmZhbHNlLCJIb3Jpem9udGFsQWxpZ25tZW50IjowLCJWZXJ0aWNhbEFsaWdubWVudCI6MCwiU21hcnRGb3JlZ3JvdW5kIjpudWxsLCJCYWNrZ3JvdW5kRmlsbFR5cGUiOjAsIk1hcmdpbiI6eyIkaWQiOiI2MzciLCJUb3AiOjAsIkxlZnQiOjAsIlJpZ2h0IjowLCJCb3R0b20iOjB9LCJQYWRkaW5nIjp7IiRpZCI6IjYzOCIsIlRvcCI6MCwiTGVmdCI6MCwiUmlnaHQiOjAsIkJvdHRvbSI6MH0sIkJhY2tncm91bmQiOnsiJHJlZiI6IjkzIn0sIklzVmlzaWJsZSI6dHJ1ZSwiV2lkdGgiOjAuMCwiSGVpZ2h0IjowLjAsIkJvcmRlclN0eWxlIjp7IiRpZCI6IjYzOSIsIkxpbmVDb2xvciI6bnVsbCwiTGluZVdlaWdodCI6MC4wLCJMaW5lVHlwZSI6MCwiUGFyZW50U3R5bGUiOm51bGx9LCJQYXJlbnRTdHlsZSI6bnVsbH0sIkR1cmF0aW9uU3R5bGUiOnsiJGlkIjoiNjQwIiwiRm9udFNldHRpbmdzIjp7IiRpZCI6IjY0MSIsIkZvbnRTaXplIjoxMCwiRm9udE5hbWUiOiJDYWxpYnJpIiwiSXNCb2xkIjpmYWxzZSwiSXNJdGFsaWMiOmZhbHNlLCJJc1VuZGVybGluZWQiOmZhbHNlLCJQYXJlbnRTdHlsZSI6bnVsbH0sIkF1dG9TaXplIjowLCJGb3JlZ3JvdW5kIjp7IiRpZCI6IjY0MiIsIkNvbG9yIjp7IiRyZWYiOiI5NyJ9fSwiTWF4V2lkdGgiOjIwMC4wLCJNYXhIZWlnaHQiOiJJbmZpbml0eSIsIlNtYXJ0Rm9yZWdyb3VuZElzQWN0aXZlIjpmYWxzZSwiSG9yaXpvbnRhbEFsaWdubWVudCI6MCwiVmVydGljYWxBbGlnbm1lbnQiOjAsIlNtYXJ0Rm9yZWdyb3VuZCI6bnVsbCwiQmFja2dyb3VuZEZpbGxUeXBlIjowLCJNYXJnaW4iOnsiJGlkIjoiNjQzIiwiVG9wIjowLCJMZWZ0IjowLCJSaWdodCI6MCwiQm90dG9tIjowfSwiUGFkZGluZyI6eyIkaWQiOiI2NDQiLCJUb3AiOjAsIkxlZnQiOjAsIlJpZ2h0IjowLCJCb3R0b20iOjB9LCJCYWNrZ3JvdW5kIjp7IiRyZWYiOiIxMDAifSwiSXNWaXNpYmxlIjp0cnVlLCJXaWR0aCI6MC4wLCJIZWlnaHQiOjAuMCwiQm9yZGVyU3R5bGUiOnsiJGlkIjoiNjQ1IiwiTGluZUNvbG9yIjpudWxsLCJMaW5lV2VpZ2h0IjowLjAsIkxpbmVUeXBlIjowLCJQYXJlbnRTdHlsZSI6bnVsbH0sIlBhcmVudFN0eWxlIjpudWxsfSwiSG9yaXpvbnRhbENvbm5lY3RvclN0eWxlIjp7IiRpZCI6IjY0NiIsIkxpbmVDb2xvciI6eyIkcmVmIjoiMTAyIn0sIkxpbmVXZWlnaHQiOjEuMCwiTGluZVR5cGUiOjAsIlBhcmVudFN0eWxlIjpudWxsfSwiVmVydGljYWxDb25uZWN0b3JTdHlsZSI6eyIkaWQiOiI2NDciLCJMaW5lQ29sb3IiOnsiJHJlZiI6IjEwNSJ9LCJMaW5lV2VpZ2h0IjowLjAsIkxpbmVUeXBlIjowLCJQYXJlbnRTdHlsZSI6bnVsbH0sIk1hcmdpbiI6bnVsbCwiU3RhcnREYXRlUG9zaXRpb24iOjMsIkVuZERhdGVQb3NpdGlvbiI6NCwiRGF0ZUlzVmlzaWJsZSI6dHJ1ZSwiVGl0bGVQb3NpdGlvbiI6MiwiRHVyYXRpb25Qb3NpdGlvbiI6NiwiUGVyY2VudGFnZUNvbXBsZXRlZFBvc2l0aW9uIjo2LCJTcGFjaW5nIjozLCJJc0JlbG93VGltZWJhbmQiOnRydWUsIlBlcmNlbnRhZ2VDb21wbGV0ZVNoYXBlT3BhY2l0eSI6MzUsIlNoYXBlU3R5bGUiOnsiJGlkIjoiNjQ4IiwiTWFyZ2luIjp7IiRpZCI6IjY0OSIsIlRvcCI6MCwiTGVmdCI6NCwiUmlnaHQiOjQsIkJvdHRvbSI6MH0sIlBhZGRpbmciOnsiJGlkIjoiNjUwIiwiVG9wIjowLCJMZWZ0IjowLCJSaWdodCI6MCwiQm90dG9tIjowfSwiQmFja2dyb3VuZCI6eyIkaWQiOiI2NTEiLCJDb2xvciI6eyIkaWQiOiI2NTIiLCJBIjoyNTUsIlIiOjkxLCJHIjoxNTUsIkIiOjIxM319LCJJc1Zpc2libGUiOnRydWUsIldpZHRoIjowLjAsIkhlaWdodCI6MTAuMCwiQm9yZGVyU3R5bGUiOnsiJGlkIjoiNjUzIiwiTGluZUNvbG9yIjp7IiRyZWYiOiIxMTMifSwiTGluZVdlaWdodCI6MC4wLCJMaW5lVHlwZSI6MCwiUGFyZW50U3R5bGUiOm51bGx9LCJQYXJlbnRTdHlsZSI6bnVsbH0sIlRpdGxlU3R5bGUiOnsiJGlkIjoiNjU0IiwiRm9udFNldHRpbmdzIjp7IiRpZCI6IjY1NSIsIkZvbnRTaXplIjoxMSwiRm9udE5hbWUiOiJDYWxpYnJpIiwiSXNCb2xkIjp0cnVlLCJJc0l0YWxpYyI6ZmFsc2UsIklzVW5kZXJsaW5lZCI6ZmFsc2UsIlBhcmVudFN0eWxlIjpudWxsfSwiQXV0b1NpemUiOjAsIkZvcmVncm91bmQiOnsiJGlkIjoiNjU2IiwiQ29sb3IiOnsiJHJlZiI6IjExOCJ9fSwiTWF4V2lkdGgiOjk2MC4wLCJNYXhIZWlnaHQiOiJJbmZpbml0eSIsIlNtYXJ0Rm9yZWdyb3VuZElzQWN0aXZlIjpmYWxzZSwiSG9yaXpvbnRhbEFsaWdubWVudCI6MSwiVmVydGljYWxBbGlnbm1lbnQiOjAsIlNtYXJ0Rm9yZWdyb3VuZCI6bnVsbCwiQmFja2dyb3VuZEZpbGxUeXBlIjowLCJNYXJnaW4iOnsiJGlkIjoiNjU3IiwiVG9wIjowLCJMZWZ0IjowLCJSaWdodCI6MCwiQm90dG9tIjowfSwiUGFkZGluZyI6eyIkaWQiOiI2NTgiLCJUb3AiOjAsIkxlZnQiOjAsIlJpZ2h0IjowLCJCb3R0b20iOjB9LCJCYWNrZ3JvdW5kIjp7IiRyZWYiOiIxMjEifSwiSXNWaXNpYmxlIjp0cnVlLCJXaWR0aCI6MC4wLCJIZWlnaHQiOjAuMCwiQm9yZGVyU3R5bGUiOnsiJGlkIjoiNjU5IiwiTGluZUNvbG9yIjpudWxsLCJMaW5lV2VpZ2h0IjowLjAsIkxpbmVUeXBlIjowLCJQYXJlbnRTdHlsZSI6bnVsbH0sIlBhcmVudFN0eWxlIjpudWxsfSwiRGF0ZVN0eWxlIjp7IiRpZCI6IjY2MCIsIkZvbnRTZXR0aW5ncyI6eyIkaWQiOiI2NjEiLCJGb250U2l6ZSI6MTAsIkZvbnROYW1lIjoiQ2FsaWJyaSIsIklzQm9sZCI6ZmFsc2UsIklzSXRhbGljIjpmYWxzZSwiSXNVbmRlcmxpbmVkIjpmYWxzZSwiUGFyZW50U3R5bGUiOm51bGx9LCJBdXRvU2l6ZSI6MCwiRm9yZWdyb3VuZCI6eyIkaWQiOiI2NjIiLCJDb2xvciI6eyIkcmVmIjoiMTI1In19LCJNYXhXaWR0aCI6MjAwLjAsIk1heEhlaWdodCI6IkluZmluaXR5IiwiU21hcnRGb3JlZ3JvdW5kSXNBY3RpdmUiOmZhbHNlLCJIb3Jpem9udGFsQWxpZ25tZW50IjowLCJWZXJ0aWNhbEFsaWdubWVudCI6MCwiU21hcnRGb3JlZ3JvdW5kIjpudWxsLCJCYWNrZ3JvdW5kRmlsbFR5cGUiOjAsIk1hcmdpbiI6eyIkaWQiOiI2NjMiLCJUb3AiOjAsIkxlZnQiOjAsIlJpZ2h0IjowLCJCb3R0b20iOjB9LCJQYWRkaW5nIjp7IiRpZCI6IjY2NCIsIlRvcCI6MCwiTGVmdCI6MCwiUmlnaHQiOjAsIkJvdHRvbSI6MH0sIkJhY2tncm91bmQiOnsiJHJlZiI6IjEyOCJ9LCJJc1Zpc2libGUiOnRydWUsIldpZHRoIjowLjAsIkhlaWdodCI6MC4wLCJCb3JkZXJTdHlsZSI6eyIkaWQiOiI2NjUiLCJMaW5lQ29sb3IiOm51bGwsIkxpbmVXZWlnaHQiOjAuMCwiTGluZVR5cGUiOjAsIlBhcmVudFN0eWxlIjpudWxsfSwiUGFyZW50U3R5bGUiOm51bGx9LCJEYXRlRm9ybWF0Ijp7IiRpZCI6IjY2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luZGV4IjoxLCJTbWFydER1cmF0aW9uQWN0aXZhdGVkIjpmYWxzZSwiRGF0ZUZvcm1hdCI6eyIkcmVmIjoiNjY2In0sIklkIjoiZmRkYjJlOWYtZWM3MC00YjFmLThjYzktNmZhMDIwODJiNTRhIiwiSW1wb3J0SWQiOm51bGwsIlRpdGxlIjpudWxsLCJOb3RlIjpudWxsLCJIeXBlcmxpbmsiOm51bGwsIklzQ2hhbmdlZCI6ZmFsc2UsIklzTmV3IjpmYWxzZX1dLCJNc1Byb2plY3RJdGVtc1RyZWUiOnsiJGlkIjoiNjY3IiwiUm9vdCI6eyJJbXBvcnRJZCI6bnVsbCwiSXNJbXBvcnRlZCI6ZmFsc2UsIkNoaWxkcmVuIjpbXX19LCJNZXRhZGF0YSI6eyIkaWQiOiI2NjgiLCJSZWNlbnRDb2xvcnNDb2xsZWN0aW9uIjoiW10ifSwiU2V0dGluZ3MiOnsiJGlkIjoiNjY5IiwiSW1wYU9wdGlvbnMiOnsiJGlkIjoiNjcwIiwiTGVmdFRvUmlnaHQiOmZhbHNlLCJQYXlsb2FkT3B0aW9ucyI6Mn0sIlVzZUNvbXByZXNzaW9uIjpmYWxzZSwiQ29tcHJlc2lvblBlcmNlbnRhZ2UiOjUwLjAsIkluYWN0aXZlSW50ZXJ2YWxXaWR0aFRocmVzaG9sZCI6MzAuMCwiSW5hY3RpdmVJbnRlcnZhbFdpZHRoIjoxLjAsIlNwbGl0VGFza3MiOmZhbHNlLCJVc2VDbHVzdGVyIjpmYWxzZSwiRXBzaWxvbiI6MC4wLCJNaW5Qb2ludHNUb0Zvcm1BQ2x1c3RlciI6MiwiR2VuZXJhdGVJbnZpc2libGVTaGFwZXMiOmZhbHNlLCJTbWFydFRpbWVsaW5lVGFza1BlcmNlbnRhZ2VGaXQiOmZhbHNlfSwiSXNOZXciOnRydWUsIkltcG9ydFR5cGUiOjAsIkZpbGVQYXRoIjpudWxsLCJUaW1lQ29uZmlndXJhdGlvbiI6eyIkaWQiOiI2NzEiLCJVc2VUaW1lIjpmYWxzZSwiV29ya0RheVN0YXJ0IjoiMDA6MDA6MDAiLCJXb3JrRGF5RW5kIjoiMjM6NTk6MDAifSwiTGFzdFVzZWRUZW1wbGF0ZUlkIjoiYzExZjZmNDktN2RiOC00NWZkLWJhMzItYmZjYWVhNDkyZjM5In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161</Words>
  <Application>Microsoft Office PowerPoint</Application>
  <PresentationFormat>Widescreen</PresentationFormat>
  <Paragraphs>51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2018-05-16T09:52:15Z</dcterms:created>
  <dcterms:modified xsi:type="dcterms:W3CDTF">2018-05-16T10:03:38Z</dcterms:modified>
</cp:coreProperties>
</file>