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115"/>
    <a:srgbClr val="012B7F"/>
    <a:srgbClr val="189ED1"/>
    <a:srgbClr val="FFEA1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AA332-E32D-4FF6-850B-6E9EBD58A7FA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C5DB6-5E28-4BA5-9F4F-86E43410214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978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7247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5926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0429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674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0170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3348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01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691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517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482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786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82A5-A4CE-469F-B326-108E916D8241}" type="datetimeFigureOut">
              <a:rPr lang="ro-RO" smtClean="0"/>
              <a:t>09.08.2018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38CE-3439-4FD8-806A-B0A2C68109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942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image" Target="../media/image1.png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image" Target="../media/image2.png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49" name="OTLSHAPE_M_eaa8af50790f431b90ae8e3aa550cc23_Connector3"/>
          <p:cNvCxnSpPr/>
          <p:nvPr>
            <p:custDataLst>
              <p:tags r:id="rId2"/>
            </p:custDataLst>
          </p:nvPr>
        </p:nvCxnSpPr>
        <p:spPr>
          <a:xfrm>
            <a:off x="10835954" y="5422771"/>
            <a:ext cx="0" cy="773802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8" name="OTLSHAPE_M_eaa8af50790f431b90ae8e3aa550cc23_Connector2"/>
          <p:cNvCxnSpPr/>
          <p:nvPr>
            <p:custDataLst>
              <p:tags r:id="rId3"/>
            </p:custDataLst>
          </p:nvPr>
        </p:nvCxnSpPr>
        <p:spPr>
          <a:xfrm>
            <a:off x="10835954" y="4452401"/>
            <a:ext cx="0" cy="784315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7" name="OTLSHAPE_M_eaa8af50790f431b90ae8e3aa550cc23_Connector1"/>
          <p:cNvCxnSpPr/>
          <p:nvPr>
            <p:custDataLst>
              <p:tags r:id="rId4"/>
            </p:custDataLst>
          </p:nvPr>
        </p:nvCxnSpPr>
        <p:spPr>
          <a:xfrm>
            <a:off x="10835954" y="3964940"/>
            <a:ext cx="0" cy="105488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6" name="OTLSHAPE_M_eabb95be7182406387ab85ad24d5a0d7_Connector2"/>
          <p:cNvCxnSpPr/>
          <p:nvPr>
            <p:custDataLst>
              <p:tags r:id="rId5"/>
            </p:custDataLst>
          </p:nvPr>
        </p:nvCxnSpPr>
        <p:spPr>
          <a:xfrm>
            <a:off x="10229573" y="4926498"/>
            <a:ext cx="0" cy="88900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5" name="OTLSHAPE_M_eabb95be7182406387ab85ad24d5a0d7_Connector1"/>
          <p:cNvCxnSpPr/>
          <p:nvPr>
            <p:custDataLst>
              <p:tags r:id="rId6"/>
            </p:custDataLst>
          </p:nvPr>
        </p:nvCxnSpPr>
        <p:spPr>
          <a:xfrm>
            <a:off x="10229573" y="3964940"/>
            <a:ext cx="0" cy="775503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4" name="OTLSHAPE_M_17cd21bf89364e36b80912d0bc1030a3_Connector1"/>
          <p:cNvCxnSpPr/>
          <p:nvPr>
            <p:custDataLst>
              <p:tags r:id="rId7"/>
            </p:custDataLst>
          </p:nvPr>
        </p:nvCxnSpPr>
        <p:spPr>
          <a:xfrm>
            <a:off x="9580380" y="3964940"/>
            <a:ext cx="0" cy="554184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3" name="OTLSHAPE_M_82fb40a0ecaf40b8943d94ee858a1e90_Connector2"/>
          <p:cNvCxnSpPr/>
          <p:nvPr>
            <p:custDataLst>
              <p:tags r:id="rId8"/>
            </p:custDataLst>
          </p:nvPr>
        </p:nvCxnSpPr>
        <p:spPr>
          <a:xfrm>
            <a:off x="8592187" y="4452041"/>
            <a:ext cx="0" cy="1744532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2" name="OTLSHAPE_M_82fb40a0ecaf40b8943d94ee858a1e90_Connector1"/>
          <p:cNvCxnSpPr/>
          <p:nvPr>
            <p:custDataLst>
              <p:tags r:id="rId9"/>
            </p:custDataLst>
          </p:nvPr>
        </p:nvCxnSpPr>
        <p:spPr>
          <a:xfrm>
            <a:off x="8592187" y="3964940"/>
            <a:ext cx="0" cy="301046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1" name="OTLSHAPE_M_1c1a9e017fcf4f8c83402f25a10b8317_Connector2"/>
          <p:cNvCxnSpPr/>
          <p:nvPr>
            <p:custDataLst>
              <p:tags r:id="rId10"/>
            </p:custDataLst>
          </p:nvPr>
        </p:nvCxnSpPr>
        <p:spPr>
          <a:xfrm>
            <a:off x="3777112" y="4461213"/>
            <a:ext cx="0" cy="88900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0" name="OTLSHAPE_M_1c1a9e017fcf4f8c83402f25a10b8317_Connector1"/>
          <p:cNvCxnSpPr/>
          <p:nvPr>
            <p:custDataLst>
              <p:tags r:id="rId11"/>
            </p:custDataLst>
          </p:nvPr>
        </p:nvCxnSpPr>
        <p:spPr>
          <a:xfrm>
            <a:off x="3777112" y="3964940"/>
            <a:ext cx="0" cy="310219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9" name="OTLSHAPE_M_695dde4e0f0e4a48b855d0ade286d380_Connector2"/>
          <p:cNvCxnSpPr/>
          <p:nvPr>
            <p:custDataLst>
              <p:tags r:id="rId12"/>
            </p:custDataLst>
          </p:nvPr>
        </p:nvCxnSpPr>
        <p:spPr>
          <a:xfrm>
            <a:off x="3079535" y="4957487"/>
            <a:ext cx="0" cy="88900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8" name="OTLSHAPE_M_695dde4e0f0e4a48b855d0ade286d380_Connector1"/>
          <p:cNvCxnSpPr/>
          <p:nvPr>
            <p:custDataLst>
              <p:tags r:id="rId13"/>
            </p:custDataLst>
          </p:nvPr>
        </p:nvCxnSpPr>
        <p:spPr>
          <a:xfrm>
            <a:off x="3079535" y="3964940"/>
            <a:ext cx="0" cy="806492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7" name="OTLSHAPE_M_053fb5aa66c544528cb289ec64a721ba_Connector2"/>
          <p:cNvCxnSpPr/>
          <p:nvPr>
            <p:custDataLst>
              <p:tags r:id="rId14"/>
            </p:custDataLst>
          </p:nvPr>
        </p:nvCxnSpPr>
        <p:spPr>
          <a:xfrm>
            <a:off x="10927150" y="1676512"/>
            <a:ext cx="0" cy="1856628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6" name="OTLSHAPE_M_053fb5aa66c544528cb289ec64a721ba_Connector1"/>
          <p:cNvCxnSpPr/>
          <p:nvPr>
            <p:custDataLst>
              <p:tags r:id="rId15"/>
            </p:custDataLst>
          </p:nvPr>
        </p:nvCxnSpPr>
        <p:spPr>
          <a:xfrm>
            <a:off x="10927150" y="1179288"/>
            <a:ext cx="0" cy="311169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5" name="OTLSHAPE_M_7f6c83846a544538aaea82a81bd42c54_Connector2"/>
          <p:cNvCxnSpPr/>
          <p:nvPr>
            <p:custDataLst>
              <p:tags r:id="rId16"/>
            </p:custDataLst>
          </p:nvPr>
        </p:nvCxnSpPr>
        <p:spPr>
          <a:xfrm>
            <a:off x="10636374" y="3222921"/>
            <a:ext cx="0" cy="310219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4" name="OTLSHAPE_M_7f6c83846a544538aaea82a81bd42c54_Connector1"/>
          <p:cNvCxnSpPr/>
          <p:nvPr>
            <p:custDataLst>
              <p:tags r:id="rId17"/>
            </p:custDataLst>
          </p:nvPr>
        </p:nvCxnSpPr>
        <p:spPr>
          <a:xfrm>
            <a:off x="10636374" y="1897831"/>
            <a:ext cx="0" cy="1139035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3" name="OTLSHAPE_M_e9f57a373fd34602bed0dd546a5eeacc_Connector2"/>
          <p:cNvCxnSpPr/>
          <p:nvPr>
            <p:custDataLst>
              <p:tags r:id="rId18"/>
            </p:custDataLst>
          </p:nvPr>
        </p:nvCxnSpPr>
        <p:spPr>
          <a:xfrm>
            <a:off x="9231512" y="3222921"/>
            <a:ext cx="0" cy="310219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2" name="OTLSHAPE_M_e9f57a373fd34602bed0dd546a5eeacc_Connector1"/>
          <p:cNvCxnSpPr/>
          <p:nvPr>
            <p:custDataLst>
              <p:tags r:id="rId19"/>
            </p:custDataLst>
          </p:nvPr>
        </p:nvCxnSpPr>
        <p:spPr>
          <a:xfrm>
            <a:off x="9231512" y="2947966"/>
            <a:ext cx="0" cy="88900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1" name="OTLSHAPE_M_1e06a248f8994bb68f98db26772638f9_Connector2"/>
          <p:cNvCxnSpPr/>
          <p:nvPr>
            <p:custDataLst>
              <p:tags r:id="rId20"/>
            </p:custDataLst>
          </p:nvPr>
        </p:nvCxnSpPr>
        <p:spPr>
          <a:xfrm>
            <a:off x="8146076" y="2726648"/>
            <a:ext cx="0" cy="806492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30" name="OTLSHAPE_M_1e06a248f8994bb68f98db26772638f9_Connector1"/>
          <p:cNvCxnSpPr/>
          <p:nvPr>
            <p:custDataLst>
              <p:tags r:id="rId21"/>
            </p:custDataLst>
          </p:nvPr>
        </p:nvCxnSpPr>
        <p:spPr>
          <a:xfrm>
            <a:off x="8146076" y="2451692"/>
            <a:ext cx="0" cy="88900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9" name="OTLSHAPE_M_a9041aa5cffc45888940121c73bf8ec0_Connector2"/>
          <p:cNvCxnSpPr/>
          <p:nvPr>
            <p:custDataLst>
              <p:tags r:id="rId22"/>
            </p:custDataLst>
          </p:nvPr>
        </p:nvCxnSpPr>
        <p:spPr>
          <a:xfrm>
            <a:off x="7904319" y="2230374"/>
            <a:ext cx="0" cy="1302766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8" name="OTLSHAPE_M_a9041aa5cffc45888940121c73bf8ec0_Connector1"/>
          <p:cNvCxnSpPr/>
          <p:nvPr>
            <p:custDataLst>
              <p:tags r:id="rId23"/>
            </p:custDataLst>
          </p:nvPr>
        </p:nvCxnSpPr>
        <p:spPr>
          <a:xfrm>
            <a:off x="7904319" y="1887005"/>
            <a:ext cx="0" cy="157314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7" name="OTLSHAPE_M_ad262d93a79f42d293a15e5f6deade5f_Connector2"/>
          <p:cNvCxnSpPr/>
          <p:nvPr>
            <p:custDataLst>
              <p:tags r:id="rId24"/>
            </p:custDataLst>
          </p:nvPr>
        </p:nvCxnSpPr>
        <p:spPr>
          <a:xfrm>
            <a:off x="3544586" y="3222921"/>
            <a:ext cx="0" cy="310219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6" name="OTLSHAPE_M_ad262d93a79f42d293a15e5f6deade5f_Connector1"/>
          <p:cNvCxnSpPr/>
          <p:nvPr>
            <p:custDataLst>
              <p:tags r:id="rId25"/>
            </p:custDataLst>
          </p:nvPr>
        </p:nvCxnSpPr>
        <p:spPr>
          <a:xfrm>
            <a:off x="3544586" y="2947966"/>
            <a:ext cx="0" cy="88900"/>
          </a:xfrm>
          <a:prstGeom prst="line">
            <a:avLst/>
          </a:prstGeom>
          <a:ln w="9525" cap="flat" cmpd="sng" algn="ctr">
            <a:solidFill>
              <a:srgbClr val="189ED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5" name="OTLSHAPE_M_2cf6316f6c5945708d08be4f7a159fbe_Connector2"/>
          <p:cNvCxnSpPr/>
          <p:nvPr>
            <p:custDataLst>
              <p:tags r:id="rId26"/>
            </p:custDataLst>
          </p:nvPr>
        </p:nvCxnSpPr>
        <p:spPr>
          <a:xfrm>
            <a:off x="1044898" y="3232556"/>
            <a:ext cx="0" cy="300584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4" name="OTLSHAPE_M_2cf6316f6c5945708d08be4f7a159fbe_Connector1"/>
          <p:cNvCxnSpPr/>
          <p:nvPr>
            <p:custDataLst>
              <p:tags r:id="rId27"/>
            </p:custDataLst>
          </p:nvPr>
        </p:nvCxnSpPr>
        <p:spPr>
          <a:xfrm>
            <a:off x="1044898" y="2953688"/>
            <a:ext cx="0" cy="92813"/>
          </a:xfrm>
          <a:prstGeom prst="line">
            <a:avLst/>
          </a:prstGeom>
          <a:ln w="9525" cap="flat" cmpd="sng" algn="ctr">
            <a:solidFill>
              <a:srgbClr val="FFEA1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43" name="Picture 4942"/>
          <p:cNvPicPr>
            <a:picLocks noChangeAspect="1"/>
          </p:cNvPicPr>
          <p:nvPr/>
        </p:nvPicPr>
        <p:blipFill rotWithShape="1">
          <a:blip r:embed="rId108"/>
          <a:srcRect t="16638" b="29366"/>
          <a:stretch/>
        </p:blipFill>
        <p:spPr>
          <a:xfrm>
            <a:off x="3966" y="107778"/>
            <a:ext cx="6398101" cy="1813874"/>
          </a:xfrm>
          <a:prstGeom prst="rect">
            <a:avLst/>
          </a:prstGeom>
        </p:spPr>
      </p:pic>
      <p:sp>
        <p:nvSpPr>
          <p:cNvPr id="6105" name="OTLSHAPE_TB_00000000000000000000000000000000_LeftEndCaps"/>
          <p:cNvSpPr txBox="1"/>
          <p:nvPr>
            <p:custDataLst>
              <p:tags r:id="rId28"/>
            </p:custDataLst>
          </p:nvPr>
        </p:nvSpPr>
        <p:spPr>
          <a:xfrm>
            <a:off x="254000" y="36095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1846</a:t>
            </a:r>
            <a:endParaRPr lang="ro-RO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06" name="OTLSHAPE_TB_00000000000000000000000000000000_RightEndCaps"/>
          <p:cNvSpPr txBox="1"/>
          <p:nvPr>
            <p:custDataLst>
              <p:tags r:id="rId29"/>
            </p:custDataLst>
          </p:nvPr>
        </p:nvSpPr>
        <p:spPr>
          <a:xfrm>
            <a:off x="11474534" y="36095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  <a:endParaRPr lang="ro-RO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07" name="OTLSHAPE_TB_00000000000000000000000000000000_ScaleContainer"/>
          <p:cNvSpPr/>
          <p:nvPr>
            <p:custDataLst>
              <p:tags r:id="rId30"/>
            </p:custDataLst>
          </p:nvPr>
        </p:nvSpPr>
        <p:spPr>
          <a:xfrm>
            <a:off x="844465" y="355854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000000">
              <a:alpha val="45000"/>
            </a:srgbClr>
          </a:solidFill>
          <a:ln w="12700" cap="flat" cmpd="sng" algn="ctr">
            <a:gradFill flip="none" rotWithShape="1">
              <a:gsLst>
                <a:gs pos="34000">
                  <a:srgbClr val="FFEA17"/>
                </a:gs>
                <a:gs pos="69000">
                  <a:srgbClr val="189ED1"/>
                </a:gs>
              </a:gsLst>
              <a:lin ang="2700000" scaled="1"/>
              <a:tileRect/>
            </a:gra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08" name="OTLSHAPE_TB_00000000000000000000000000000000_ElapsedTime" hidden="1"/>
          <p:cNvSpPr/>
          <p:nvPr>
            <p:custDataLst>
              <p:tags r:id="rId31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09" name="OTLSHAPE_TB_00000000000000000000000000000000_TodayMarkerShape" hidden="1"/>
          <p:cNvSpPr/>
          <p:nvPr>
            <p:custDataLst>
              <p:tags r:id="rId32"/>
            </p:custDataLst>
          </p:nvPr>
        </p:nvSpPr>
        <p:spPr>
          <a:xfrm>
            <a:off x="10988672" y="393954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10" name="OTLSHAPE_TB_00000000000000000000000000000000_TodayMarkerText" hidden="1"/>
          <p:cNvSpPr txBox="1"/>
          <p:nvPr>
            <p:custDataLst>
              <p:tags r:id="rId33"/>
            </p:custDataLst>
          </p:nvPr>
        </p:nvSpPr>
        <p:spPr>
          <a:xfrm>
            <a:off x="10862973" y="406654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111" name="OTLSHAPE_TB_00000000000000000000000000000000_TimescaleInterval1"/>
          <p:cNvSpPr txBox="1"/>
          <p:nvPr>
            <p:custDataLst>
              <p:tags r:id="rId34"/>
            </p:custDataLst>
          </p:nvPr>
        </p:nvSpPr>
        <p:spPr>
          <a:xfrm>
            <a:off x="1073065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1846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12" name="OTLSHAPE_TB_00000000000000000000000000000000_Separator1"/>
          <p:cNvCxnSpPr/>
          <p:nvPr>
            <p:custDataLst>
              <p:tags r:id="rId35"/>
            </p:custDataLst>
          </p:nvPr>
        </p:nvCxnSpPr>
        <p:spPr>
          <a:xfrm>
            <a:off x="2462810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3" name="OTLSHAPE_TB_00000000000000000000000000000000_TimescaleInterval2"/>
          <p:cNvSpPr txBox="1"/>
          <p:nvPr>
            <p:custDataLst>
              <p:tags r:id="rId36"/>
            </p:custDataLst>
          </p:nvPr>
        </p:nvSpPr>
        <p:spPr>
          <a:xfrm>
            <a:off x="2526310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1871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14" name="OTLSHAPE_TB_00000000000000000000000000000000_Separator2"/>
          <p:cNvCxnSpPr/>
          <p:nvPr>
            <p:custDataLst>
              <p:tags r:id="rId37"/>
            </p:custDataLst>
          </p:nvPr>
        </p:nvCxnSpPr>
        <p:spPr>
          <a:xfrm>
            <a:off x="3916054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5" name="OTLSHAPE_TB_00000000000000000000000000000000_TimescaleInterval3"/>
          <p:cNvSpPr txBox="1"/>
          <p:nvPr>
            <p:custDataLst>
              <p:tags r:id="rId38"/>
            </p:custDataLst>
          </p:nvPr>
        </p:nvSpPr>
        <p:spPr>
          <a:xfrm>
            <a:off x="3979554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1896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16" name="OTLSHAPE_TB_00000000000000000000000000000000_Separator3"/>
          <p:cNvCxnSpPr/>
          <p:nvPr>
            <p:custDataLst>
              <p:tags r:id="rId39"/>
            </p:custDataLst>
          </p:nvPr>
        </p:nvCxnSpPr>
        <p:spPr>
          <a:xfrm>
            <a:off x="5369298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7" name="OTLSHAPE_TB_00000000000000000000000000000000_TimescaleInterval4"/>
          <p:cNvSpPr txBox="1"/>
          <p:nvPr>
            <p:custDataLst>
              <p:tags r:id="rId40"/>
            </p:custDataLst>
          </p:nvPr>
        </p:nvSpPr>
        <p:spPr>
          <a:xfrm>
            <a:off x="5432798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1921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18" name="OTLSHAPE_TB_00000000000000000000000000000000_Separator4"/>
          <p:cNvCxnSpPr/>
          <p:nvPr>
            <p:custDataLst>
              <p:tags r:id="rId41"/>
            </p:custDataLst>
          </p:nvPr>
        </p:nvCxnSpPr>
        <p:spPr>
          <a:xfrm>
            <a:off x="6822542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9" name="OTLSHAPE_TB_00000000000000000000000000000000_TimescaleInterval5"/>
          <p:cNvSpPr txBox="1"/>
          <p:nvPr>
            <p:custDataLst>
              <p:tags r:id="rId42"/>
            </p:custDataLst>
          </p:nvPr>
        </p:nvSpPr>
        <p:spPr>
          <a:xfrm>
            <a:off x="6886042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20" name="OTLSHAPE_TB_00000000000000000000000000000000_Separator5"/>
          <p:cNvCxnSpPr/>
          <p:nvPr>
            <p:custDataLst>
              <p:tags r:id="rId43"/>
            </p:custDataLst>
          </p:nvPr>
        </p:nvCxnSpPr>
        <p:spPr>
          <a:xfrm>
            <a:off x="8275787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21" name="OTLSHAPE_TB_00000000000000000000000000000000_TimescaleInterval6"/>
          <p:cNvSpPr txBox="1"/>
          <p:nvPr>
            <p:custDataLst>
              <p:tags r:id="rId44"/>
            </p:custDataLst>
          </p:nvPr>
        </p:nvSpPr>
        <p:spPr>
          <a:xfrm>
            <a:off x="8339287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122" name="OTLSHAPE_TB_00000000000000000000000000000000_Separator6"/>
          <p:cNvCxnSpPr/>
          <p:nvPr>
            <p:custDataLst>
              <p:tags r:id="rId45"/>
            </p:custDataLst>
          </p:nvPr>
        </p:nvCxnSpPr>
        <p:spPr>
          <a:xfrm>
            <a:off x="9729031" y="36220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23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9792531" y="36560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50" name="OTLSHAPE_M_2cf6316f6c5945708d08be4f7a159fbe_Title"/>
          <p:cNvSpPr txBox="1"/>
          <p:nvPr>
            <p:custDataLst>
              <p:tags r:id="rId47"/>
            </p:custDataLst>
          </p:nvPr>
        </p:nvSpPr>
        <p:spPr>
          <a:xfrm>
            <a:off x="133334" y="2546314"/>
            <a:ext cx="181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Is established by the US Gov.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51" name="OTLSHAPE_M_2cf6316f6c5945708d08be4f7a159fbe_Date"/>
          <p:cNvSpPr txBox="1"/>
          <p:nvPr>
            <p:custDataLst>
              <p:tags r:id="rId48"/>
            </p:custDataLst>
          </p:nvPr>
        </p:nvSpPr>
        <p:spPr>
          <a:xfrm>
            <a:off x="667094" y="275776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Aug 10, 1846</a:t>
            </a:r>
            <a:endParaRPr lang="ro-RO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52" name="OTLSHAPE_M_2cf6316f6c5945708d08be4f7a159fbe_Shape"/>
          <p:cNvSpPr/>
          <p:nvPr>
            <p:custDataLst>
              <p:tags r:id="rId49"/>
            </p:custDataLst>
          </p:nvPr>
        </p:nvSpPr>
        <p:spPr>
          <a:xfrm>
            <a:off x="968698" y="34442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53" name="OTLSHAPE_M_857e9006f81543fb95f274464f13b996_Title"/>
          <p:cNvSpPr txBox="1"/>
          <p:nvPr>
            <p:custDataLst>
              <p:tags r:id="rId50"/>
            </p:custDataLst>
          </p:nvPr>
        </p:nvSpPr>
        <p:spPr>
          <a:xfrm>
            <a:off x="981469" y="3046501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8" smtClean="0">
                <a:solidFill>
                  <a:schemeClr val="lt1"/>
                </a:solidFill>
                <a:latin typeface="Calibri" panose="020F0502020204030204" pitchFamily="34" charset="0"/>
              </a:rPr>
              <a:t>Its official opening</a:t>
            </a:r>
            <a:endParaRPr lang="ro-RO" sz="1200" b="1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54" name="OTLSHAPE_M_857e9006f81543fb95f274464f13b996_Date"/>
          <p:cNvSpPr txBox="1"/>
          <p:nvPr>
            <p:custDataLst>
              <p:tags r:id="rId51"/>
            </p:custDataLst>
          </p:nvPr>
        </p:nvSpPr>
        <p:spPr>
          <a:xfrm>
            <a:off x="1420043" y="325795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1855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55" name="OTLSHAPE_M_857e9006f81543fb95f274464f13b996_Shape"/>
          <p:cNvSpPr/>
          <p:nvPr>
            <p:custDataLst>
              <p:tags r:id="rId52"/>
            </p:custDataLst>
          </p:nvPr>
        </p:nvSpPr>
        <p:spPr>
          <a:xfrm>
            <a:off x="1491840" y="34442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56" name="OTLSHAPE_M_ad262d93a79f42d293a15e5f6deade5f_Title"/>
          <p:cNvSpPr txBox="1"/>
          <p:nvPr>
            <p:custDataLst>
              <p:tags r:id="rId53"/>
            </p:custDataLst>
          </p:nvPr>
        </p:nvSpPr>
        <p:spPr>
          <a:xfrm>
            <a:off x="2639690" y="2540592"/>
            <a:ext cx="180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Zoological Park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57" name="OTLSHAPE_M_ad262d93a79f42d293a15e5f6deade5f_Date"/>
          <p:cNvSpPr txBox="1"/>
          <p:nvPr>
            <p:custDataLst>
              <p:tags r:id="rId54"/>
            </p:custDataLst>
          </p:nvPr>
        </p:nvSpPr>
        <p:spPr>
          <a:xfrm>
            <a:off x="3396589" y="275204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1889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58" name="OTLSHAPE_M_ad262d93a79f42d293a15e5f6deade5f_Shape"/>
          <p:cNvSpPr/>
          <p:nvPr>
            <p:custDataLst>
              <p:tags r:id="rId55"/>
            </p:custDataLst>
          </p:nvPr>
        </p:nvSpPr>
        <p:spPr>
          <a:xfrm>
            <a:off x="3468386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59" name="OTLSHAPE_M_a0adbf7fb3da48ba9b65111b03f7da1e_Title"/>
          <p:cNvSpPr txBox="1"/>
          <p:nvPr>
            <p:custDataLst>
              <p:tags r:id="rId56"/>
            </p:custDataLst>
          </p:nvPr>
        </p:nvSpPr>
        <p:spPr>
          <a:xfrm>
            <a:off x="3517191" y="3036866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Langley Gold Medal is authorized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60" name="OTLSHAPE_M_a0adbf7fb3da48ba9b65111b03f7da1e_Date"/>
          <p:cNvSpPr txBox="1"/>
          <p:nvPr>
            <p:custDataLst>
              <p:tags r:id="rId57"/>
            </p:custDataLst>
          </p:nvPr>
        </p:nvSpPr>
        <p:spPr>
          <a:xfrm>
            <a:off x="4559057" y="32483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1909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61" name="OTLSHAPE_M_a0adbf7fb3da48ba9b65111b03f7da1e_Shape"/>
          <p:cNvSpPr/>
          <p:nvPr>
            <p:custDataLst>
              <p:tags r:id="rId58"/>
            </p:custDataLst>
          </p:nvPr>
        </p:nvSpPr>
        <p:spPr>
          <a:xfrm>
            <a:off x="4630854" y="34442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62" name="OTLSHAPE_M_a9041aa5cffc45888940121c73bf8ec0_Title"/>
          <p:cNvSpPr txBox="1"/>
          <p:nvPr>
            <p:custDataLst>
              <p:tags r:id="rId59"/>
            </p:custDataLst>
          </p:nvPr>
        </p:nvSpPr>
        <p:spPr>
          <a:xfrm>
            <a:off x="6714477" y="1479631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Museum of History &amp; Technology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63" name="OTLSHAPE_M_a9041aa5cffc45888940121c73bf8ec0_Date"/>
          <p:cNvSpPr txBox="1"/>
          <p:nvPr>
            <p:custDataLst>
              <p:tags r:id="rId60"/>
            </p:custDataLst>
          </p:nvPr>
        </p:nvSpPr>
        <p:spPr>
          <a:xfrm>
            <a:off x="7756322" y="169108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1964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64" name="OTLSHAPE_M_a9041aa5cffc45888940121c73bf8ec0_Shape"/>
          <p:cNvSpPr/>
          <p:nvPr>
            <p:custDataLst>
              <p:tags r:id="rId61"/>
            </p:custDataLst>
          </p:nvPr>
        </p:nvSpPr>
        <p:spPr>
          <a:xfrm>
            <a:off x="7828119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65" name="OTLSHAPE_M_1e06a248f8994bb68f98db26772638f9_Title"/>
          <p:cNvSpPr txBox="1"/>
          <p:nvPr>
            <p:custDataLst>
              <p:tags r:id="rId62"/>
            </p:custDataLst>
          </p:nvPr>
        </p:nvSpPr>
        <p:spPr>
          <a:xfrm>
            <a:off x="6879272" y="2044319"/>
            <a:ext cx="252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Smithsonian American Art Museum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66" name="OTLSHAPE_M_1e06a248f8994bb68f98db26772638f9_Date"/>
          <p:cNvSpPr txBox="1"/>
          <p:nvPr>
            <p:custDataLst>
              <p:tags r:id="rId63"/>
            </p:custDataLst>
          </p:nvPr>
        </p:nvSpPr>
        <p:spPr>
          <a:xfrm>
            <a:off x="7998078" y="22557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1968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67" name="OTLSHAPE_M_1e06a248f8994bb68f98db26772638f9_Shape"/>
          <p:cNvSpPr/>
          <p:nvPr>
            <p:custDataLst>
              <p:tags r:id="rId64"/>
            </p:custDataLst>
          </p:nvPr>
        </p:nvSpPr>
        <p:spPr>
          <a:xfrm>
            <a:off x="8069876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68" name="OTLSHAPE_M_e9f57a373fd34602bed0dd546a5eeacc_Title"/>
          <p:cNvSpPr txBox="1"/>
          <p:nvPr>
            <p:custDataLst>
              <p:tags r:id="rId65"/>
            </p:custDataLst>
          </p:nvPr>
        </p:nvSpPr>
        <p:spPr>
          <a:xfrm>
            <a:off x="8082269" y="2540592"/>
            <a:ext cx="228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Museum of African Art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69" name="OTLSHAPE_M_e9f57a373fd34602bed0dd546a5eeacc_Date"/>
          <p:cNvSpPr txBox="1"/>
          <p:nvPr>
            <p:custDataLst>
              <p:tags r:id="rId66"/>
            </p:custDataLst>
          </p:nvPr>
        </p:nvSpPr>
        <p:spPr>
          <a:xfrm>
            <a:off x="9083515" y="275204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1987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70" name="OTLSHAPE_M_e9f57a373fd34602bed0dd546a5eeacc_Shape"/>
          <p:cNvSpPr/>
          <p:nvPr>
            <p:custDataLst>
              <p:tags r:id="rId67"/>
            </p:custDataLst>
          </p:nvPr>
        </p:nvSpPr>
        <p:spPr>
          <a:xfrm>
            <a:off x="9155312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71" name="OTLSHAPE_M_046b6168c0fc4154bed0b67bb2e35618_Title"/>
          <p:cNvSpPr txBox="1"/>
          <p:nvPr>
            <p:custDataLst>
              <p:tags r:id="rId68"/>
            </p:custDataLst>
          </p:nvPr>
        </p:nvSpPr>
        <p:spPr>
          <a:xfrm>
            <a:off x="8848715" y="3036866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The Smithsonian Latino Center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72" name="OTLSHAPE_M_046b6168c0fc4154bed0b67bb2e35618_Date"/>
          <p:cNvSpPr txBox="1"/>
          <p:nvPr>
            <p:custDataLst>
              <p:tags r:id="rId69"/>
            </p:custDataLst>
          </p:nvPr>
        </p:nvSpPr>
        <p:spPr>
          <a:xfrm>
            <a:off x="9674617" y="32483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1997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73" name="OTLSHAPE_M_046b6168c0fc4154bed0b67bb2e35618_Shape"/>
          <p:cNvSpPr/>
          <p:nvPr>
            <p:custDataLst>
              <p:tags r:id="rId70"/>
            </p:custDataLst>
          </p:nvPr>
        </p:nvSpPr>
        <p:spPr>
          <a:xfrm>
            <a:off x="9746414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74" name="OTLSHAPE_M_7f6c83846a544538aaea82a81bd42c54_Title"/>
          <p:cNvSpPr txBox="1"/>
          <p:nvPr>
            <p:custDataLst>
              <p:tags r:id="rId71"/>
            </p:custDataLst>
          </p:nvPr>
        </p:nvSpPr>
        <p:spPr>
          <a:xfrm>
            <a:off x="9230759" y="1490457"/>
            <a:ext cx="280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1st capital fundraising campaign undertaken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75" name="OTLSHAPE_M_7f6c83846a544538aaea82a81bd42c54_Date"/>
          <p:cNvSpPr txBox="1"/>
          <p:nvPr>
            <p:custDataLst>
              <p:tags r:id="rId72"/>
            </p:custDataLst>
          </p:nvPr>
        </p:nvSpPr>
        <p:spPr>
          <a:xfrm>
            <a:off x="10488376" y="170191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76" name="OTLSHAPE_M_7f6c83846a544538aaea82a81bd42c54_Shape"/>
          <p:cNvSpPr/>
          <p:nvPr>
            <p:custDataLst>
              <p:tags r:id="rId73"/>
            </p:custDataLst>
          </p:nvPr>
        </p:nvSpPr>
        <p:spPr>
          <a:xfrm>
            <a:off x="10560174" y="34442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77" name="OTLSHAPE_M_053fb5aa66c544528cb289ec64a721ba_Title"/>
          <p:cNvSpPr txBox="1"/>
          <p:nvPr>
            <p:custDataLst>
              <p:tags r:id="rId74"/>
            </p:custDataLst>
          </p:nvPr>
        </p:nvSpPr>
        <p:spPr>
          <a:xfrm>
            <a:off x="9880956" y="585859"/>
            <a:ext cx="2082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Museum of African American History &amp; Culture</a:t>
            </a:r>
            <a:endParaRPr lang="ro-RO" sz="12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78" name="OTLSHAPE_M_053fb5aa66c544528cb289ec64a721ba_Date"/>
          <p:cNvSpPr txBox="1"/>
          <p:nvPr>
            <p:custDataLst>
              <p:tags r:id="rId75"/>
            </p:custDataLst>
          </p:nvPr>
        </p:nvSpPr>
        <p:spPr>
          <a:xfrm>
            <a:off x="10779153" y="98336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2016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79" name="OTLSHAPE_M_053fb5aa66c544528cb289ec64a721ba_Shape"/>
          <p:cNvSpPr/>
          <p:nvPr>
            <p:custDataLst>
              <p:tags r:id="rId76"/>
            </p:custDataLst>
          </p:nvPr>
        </p:nvSpPr>
        <p:spPr>
          <a:xfrm>
            <a:off x="10850950" y="34442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80" name="OTLSHAPE_M_c600eedd4a5340b5b20d07e628a9a3ea_Title"/>
          <p:cNvSpPr txBox="1"/>
          <p:nvPr>
            <p:custDataLst>
              <p:tags r:id="rId77"/>
            </p:custDataLst>
          </p:nvPr>
        </p:nvSpPr>
        <p:spPr>
          <a:xfrm>
            <a:off x="500342" y="4275158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Its construction begins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81" name="OTLSHAPE_M_c600eedd4a5340b5b20d07e628a9a3ea_Date"/>
          <p:cNvSpPr txBox="1"/>
          <p:nvPr>
            <p:custDataLst>
              <p:tags r:id="rId78"/>
            </p:custDataLst>
          </p:nvPr>
        </p:nvSpPr>
        <p:spPr>
          <a:xfrm>
            <a:off x="1071334" y="40792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1849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82" name="OTLSHAPE_M_c600eedd4a5340b5b20d07e628a9a3ea_Shape"/>
          <p:cNvSpPr/>
          <p:nvPr>
            <p:custDataLst>
              <p:tags r:id="rId79"/>
            </p:custDataLst>
          </p:nvPr>
        </p:nvSpPr>
        <p:spPr>
          <a:xfrm>
            <a:off x="1143131" y="38760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83" name="OTLSHAPE_M_695dde4e0f0e4a48b855d0ade286d380_Title"/>
          <p:cNvSpPr txBox="1"/>
          <p:nvPr>
            <p:custDataLst>
              <p:tags r:id="rId80"/>
            </p:custDataLst>
          </p:nvPr>
        </p:nvSpPr>
        <p:spPr>
          <a:xfrm>
            <a:off x="2132348" y="5267706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The Arts &amp; Industries Building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84" name="OTLSHAPE_M_695dde4e0f0e4a48b855d0ade286d380_Date"/>
          <p:cNvSpPr txBox="1"/>
          <p:nvPr>
            <p:custDataLst>
              <p:tags r:id="rId81"/>
            </p:custDataLst>
          </p:nvPr>
        </p:nvSpPr>
        <p:spPr>
          <a:xfrm>
            <a:off x="2931538" y="50717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1881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85" name="OTLSHAPE_M_695dde4e0f0e4a48b855d0ade286d380_Shape"/>
          <p:cNvSpPr/>
          <p:nvPr>
            <p:custDataLst>
              <p:tags r:id="rId82"/>
            </p:custDataLst>
          </p:nvPr>
        </p:nvSpPr>
        <p:spPr>
          <a:xfrm>
            <a:off x="3003335" y="38760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86" name="OTLSHAPE_M_1c1a9e017fcf4f8c83402f25a10b8317_Title"/>
          <p:cNvSpPr txBox="1"/>
          <p:nvPr>
            <p:custDataLst>
              <p:tags r:id="rId83"/>
            </p:custDataLst>
          </p:nvPr>
        </p:nvSpPr>
        <p:spPr>
          <a:xfrm>
            <a:off x="2680932" y="4771432"/>
            <a:ext cx="218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The Hodgkins Medal is established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87" name="OTLSHAPE_M_1c1a9e017fcf4f8c83402f25a10b8317_Date"/>
          <p:cNvSpPr txBox="1"/>
          <p:nvPr>
            <p:custDataLst>
              <p:tags r:id="rId84"/>
            </p:custDataLst>
          </p:nvPr>
        </p:nvSpPr>
        <p:spPr>
          <a:xfrm>
            <a:off x="3629114" y="457551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1893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88" name="OTLSHAPE_M_1c1a9e017fcf4f8c83402f25a10b8317_Shape"/>
          <p:cNvSpPr/>
          <p:nvPr>
            <p:custDataLst>
              <p:tags r:id="rId85"/>
            </p:custDataLst>
          </p:nvPr>
        </p:nvSpPr>
        <p:spPr>
          <a:xfrm>
            <a:off x="3700912" y="38760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89" name="OTLSHAPE_M_e9bd755b693345dba625a517a09b2aaa_Title"/>
          <p:cNvSpPr txBox="1"/>
          <p:nvPr>
            <p:custDataLst>
              <p:tags r:id="rId86"/>
            </p:custDataLst>
          </p:nvPr>
        </p:nvSpPr>
        <p:spPr>
          <a:xfrm>
            <a:off x="3537045" y="4275158"/>
            <a:ext cx="256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Museum of Natural History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90" name="OTLSHAPE_M_e9bd755b693345dba625a517a09b2aaa_Date"/>
          <p:cNvSpPr txBox="1"/>
          <p:nvPr>
            <p:custDataLst>
              <p:tags r:id="rId87"/>
            </p:custDataLst>
          </p:nvPr>
        </p:nvSpPr>
        <p:spPr>
          <a:xfrm>
            <a:off x="4675240" y="40792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1911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91" name="OTLSHAPE_M_e9bd755b693345dba625a517a09b2aaa_Shape"/>
          <p:cNvSpPr/>
          <p:nvPr>
            <p:custDataLst>
              <p:tags r:id="rId88"/>
            </p:custDataLst>
          </p:nvPr>
        </p:nvSpPr>
        <p:spPr>
          <a:xfrm>
            <a:off x="4747037" y="38760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92" name="OTLSHAPE_M_2c38794d982343cd9dbf02cc0cb71883_Title"/>
          <p:cNvSpPr txBox="1"/>
          <p:nvPr>
            <p:custDataLst>
              <p:tags r:id="rId89"/>
            </p:custDataLst>
          </p:nvPr>
        </p:nvSpPr>
        <p:spPr>
          <a:xfrm>
            <a:off x="6651750" y="4265986"/>
            <a:ext cx="261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James Smithson Medal is established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93" name="OTLSHAPE_M_2c38794d982343cd9dbf02cc0cb71883_Date"/>
          <p:cNvSpPr txBox="1"/>
          <p:nvPr>
            <p:custDataLst>
              <p:tags r:id="rId90"/>
            </p:custDataLst>
          </p:nvPr>
        </p:nvSpPr>
        <p:spPr>
          <a:xfrm>
            <a:off x="7814413" y="407006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1965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94" name="OTLSHAPE_M_2c38794d982343cd9dbf02cc0cb71883_Shape"/>
          <p:cNvSpPr/>
          <p:nvPr>
            <p:custDataLst>
              <p:tags r:id="rId91"/>
            </p:custDataLst>
          </p:nvPr>
        </p:nvSpPr>
        <p:spPr>
          <a:xfrm>
            <a:off x="7886211" y="38760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95" name="OTLSHAPE_M_82fb40a0ecaf40b8943d94ee858a1e90_Title"/>
          <p:cNvSpPr txBox="1"/>
          <p:nvPr>
            <p:custDataLst>
              <p:tags r:id="rId92"/>
            </p:custDataLst>
          </p:nvPr>
        </p:nvSpPr>
        <p:spPr>
          <a:xfrm>
            <a:off x="7503268" y="6417892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Air &amp; Space Museum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96" name="OTLSHAPE_M_82fb40a0ecaf40b8943d94ee858a1e90_Date"/>
          <p:cNvSpPr txBox="1"/>
          <p:nvPr>
            <p:custDataLst>
              <p:tags r:id="rId93"/>
            </p:custDataLst>
          </p:nvPr>
        </p:nvSpPr>
        <p:spPr>
          <a:xfrm>
            <a:off x="8444189" y="622197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1976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197" name="OTLSHAPE_M_82fb40a0ecaf40b8943d94ee858a1e90_Shape"/>
          <p:cNvSpPr/>
          <p:nvPr>
            <p:custDataLst>
              <p:tags r:id="rId94"/>
            </p:custDataLst>
          </p:nvPr>
        </p:nvSpPr>
        <p:spPr>
          <a:xfrm>
            <a:off x="8515987" y="38760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98" name="OTLSHAPE_M_17cd21bf89364e36b80912d0bc1030a3_Title"/>
          <p:cNvSpPr txBox="1"/>
          <p:nvPr>
            <p:custDataLst>
              <p:tags r:id="rId95"/>
            </p:custDataLst>
          </p:nvPr>
        </p:nvSpPr>
        <p:spPr>
          <a:xfrm>
            <a:off x="8664520" y="4740443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Postal Museum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199" name="OTLSHAPE_M_17cd21bf89364e36b80912d0bc1030a3_Date"/>
          <p:cNvSpPr txBox="1"/>
          <p:nvPr>
            <p:custDataLst>
              <p:tags r:id="rId96"/>
            </p:custDataLst>
          </p:nvPr>
        </p:nvSpPr>
        <p:spPr>
          <a:xfrm>
            <a:off x="9432383" y="454452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1993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200" name="OTLSHAPE_M_17cd21bf89364e36b80912d0bc1030a3_Shape"/>
          <p:cNvSpPr/>
          <p:nvPr>
            <p:custDataLst>
              <p:tags r:id="rId97"/>
            </p:custDataLst>
          </p:nvPr>
        </p:nvSpPr>
        <p:spPr>
          <a:xfrm>
            <a:off x="9504180" y="38760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01" name="OTLSHAPE_M_eabb95be7182406387ab85ad24d5a0d7_Title"/>
          <p:cNvSpPr txBox="1"/>
          <p:nvPr>
            <p:custDataLst>
              <p:tags r:id="rId98"/>
            </p:custDataLst>
          </p:nvPr>
        </p:nvSpPr>
        <p:spPr>
          <a:xfrm>
            <a:off x="8781541" y="5236716"/>
            <a:ext cx="289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The National Museum of the American Indian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202" name="OTLSHAPE_M_eabb95be7182406387ab85ad24d5a0d7_Date"/>
          <p:cNvSpPr txBox="1"/>
          <p:nvPr>
            <p:custDataLst>
              <p:tags r:id="rId99"/>
            </p:custDataLst>
          </p:nvPr>
        </p:nvSpPr>
        <p:spPr>
          <a:xfrm>
            <a:off x="10081576" y="504079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2004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203" name="OTLSHAPE_M_eabb95be7182406387ab85ad24d5a0d7_Shape"/>
          <p:cNvSpPr/>
          <p:nvPr>
            <p:custDataLst>
              <p:tags r:id="rId100"/>
            </p:custDataLst>
          </p:nvPr>
        </p:nvSpPr>
        <p:spPr>
          <a:xfrm>
            <a:off x="10153373" y="3876040"/>
            <a:ext cx="152400" cy="177800"/>
          </a:xfrm>
          <a:prstGeom prst="diamond">
            <a:avLst/>
          </a:prstGeom>
          <a:solidFill>
            <a:srgbClr val="189ED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04" name="OTLSHAPE_M_eaa8af50790f431b90ae8e3aa550cc23_Title"/>
          <p:cNvSpPr txBox="1"/>
          <p:nvPr>
            <p:custDataLst>
              <p:tags r:id="rId101"/>
            </p:custDataLst>
          </p:nvPr>
        </p:nvSpPr>
        <p:spPr>
          <a:xfrm>
            <a:off x="9757534" y="6417892"/>
            <a:ext cx="2146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mtClean="0">
                <a:solidFill>
                  <a:schemeClr val="lt1"/>
                </a:solidFill>
                <a:latin typeface="Calibri" panose="020F0502020204030204" pitchFamily="34" charset="0"/>
              </a:rPr>
              <a:t>The 1st overseas exhibition space announced</a:t>
            </a:r>
            <a:endParaRPr lang="ro-RO" sz="12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205" name="OTLSHAPE_M_eaa8af50790f431b90ae8e3aa550cc23_Date"/>
          <p:cNvSpPr txBox="1"/>
          <p:nvPr>
            <p:custDataLst>
              <p:tags r:id="rId102"/>
            </p:custDataLst>
          </p:nvPr>
        </p:nvSpPr>
        <p:spPr>
          <a:xfrm>
            <a:off x="10687957" y="622197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2015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206" name="OTLSHAPE_M_eaa8af50790f431b90ae8e3aa550cc23_Shape"/>
          <p:cNvSpPr/>
          <p:nvPr>
            <p:custDataLst>
              <p:tags r:id="rId103"/>
            </p:custDataLst>
          </p:nvPr>
        </p:nvSpPr>
        <p:spPr>
          <a:xfrm>
            <a:off x="10759754" y="38760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07" name="OTLSHAPE_M_c936086106d445d0aeaa158663e78e30_Title"/>
          <p:cNvSpPr txBox="1"/>
          <p:nvPr>
            <p:custDataLst>
              <p:tags r:id="rId104"/>
            </p:custDataLst>
          </p:nvPr>
        </p:nvSpPr>
        <p:spPr>
          <a:xfrm>
            <a:off x="10358210" y="4266346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Its 172nd anniversary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208" name="OTLSHAPE_M_c936086106d445d0aeaa158663e78e30_Date"/>
          <p:cNvSpPr txBox="1"/>
          <p:nvPr>
            <p:custDataLst>
              <p:tags r:id="rId105"/>
            </p:custDataLst>
          </p:nvPr>
        </p:nvSpPr>
        <p:spPr>
          <a:xfrm>
            <a:off x="10665530" y="4070428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Aug 10, 2018</a:t>
            </a:r>
            <a:endParaRPr lang="ro-RO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209" name="OTLSHAPE_M_c936086106d445d0aeaa158663e78e30_Shape"/>
          <p:cNvSpPr/>
          <p:nvPr>
            <p:custDataLst>
              <p:tags r:id="rId106"/>
            </p:custDataLst>
          </p:nvPr>
        </p:nvSpPr>
        <p:spPr>
          <a:xfrm>
            <a:off x="10967133" y="3876040"/>
            <a:ext cx="152400" cy="177800"/>
          </a:xfrm>
          <a:prstGeom prst="star8">
            <a:avLst/>
          </a:prstGeom>
          <a:solidFill>
            <a:srgbClr val="FFEA17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10" name="TextBox 6209"/>
          <p:cNvSpPr txBox="1"/>
          <p:nvPr/>
        </p:nvSpPr>
        <p:spPr>
          <a:xfrm>
            <a:off x="549419" y="6221973"/>
            <a:ext cx="147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Main events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Main museums &amp; centers</a:t>
            </a:r>
            <a:endParaRPr lang="ro-RO" sz="900" dirty="0">
              <a:solidFill>
                <a:schemeClr val="bg1"/>
              </a:solidFill>
            </a:endParaRPr>
          </a:p>
        </p:txBody>
      </p:sp>
      <p:pic>
        <p:nvPicPr>
          <p:cNvPr id="6211" name="Picture 6210"/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410243" y="6260159"/>
            <a:ext cx="139176" cy="157733"/>
          </a:xfrm>
          <a:prstGeom prst="rect">
            <a:avLst/>
          </a:prstGeom>
        </p:spPr>
      </p:pic>
      <p:pic>
        <p:nvPicPr>
          <p:cNvPr id="6212" name="Picture 6211"/>
          <p:cNvPicPr>
            <a:picLocks noChangeAspect="1"/>
          </p:cNvPicPr>
          <p:nvPr/>
        </p:nvPicPr>
        <p:blipFill>
          <a:blip r:embed="rId110"/>
          <a:stretch>
            <a:fillRect/>
          </a:stretch>
        </p:blipFill>
        <p:spPr>
          <a:xfrm>
            <a:off x="412802" y="6415716"/>
            <a:ext cx="136617" cy="1548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02214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Mw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M2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AsIlRvZGF5TWFya2VyUG9zaXRpb24iOjMsIlF1aWNrUG9zaXRpb24iOjMsIkFic29sdXRlUG9zaXRpb24iOjI4MC4xOTk5ODIsIk1hcmdpbiI6eyIkaWQiOiI1MSIsIlRvcCI6MCwiTGVmdCI6MTAsIlJpZ2h0IjoxMCwiQm90dG9tIjowfSwiUGFkZGluZyI6eyIkaWQiOiI1MiIsIlRvcCI6MCwiTGVmdCI6MCwiUmlnaHQiOjAsIkJvdHRvbSI6MH0sIkJhY2tncm91bmQiOnsiJGlkIjoiNTMiLCJDb2xvciI6eyIkaWQiOiI1NCIsIkEiOjI1NSwiUiI6MTE1LCJHIjoxMTUsIkIiOjExNX19LCJJc1Zpc2libGUiOnRydWUsIldpZHRoIjowLjAsIkhlaWdodCI6MC4wLCJCb3JkZXJTdHlsZSI6bnVsbCwiUGFyZW50U3R5bGUiOm51bGx9LCJEZWZhdWx0TWlsZXN0b25lU3R5bGUiOnsiJGlkIjoiNTUiLCJTaGFwZSI6MSwiQ29ubmVjdG9yTWFyZ2luIjp7IiRpZCI6IjU2IiwiVG9wIjowLCJMZWZ0IjoyLCJSaWdodCI6MiwiQm90dG9tIjowfSwiQ29ubmVjdG9yU3R5bGUiOnsiJGlkIjoiNTciLCJMaW5lQ29sb3IiOnsiJGlkIjoiNTgiLCIkdHlwZSI6Ik5MUkUuQ29tbW9uLkRvbS5Tb2xpZENvbG9yQnJ1c2gsIE5MUkUuQ29tbW9uIiwiQ29sb3IiOnsiJGlkIjoiNTkiLCJBIjoyNTUsIlIiOjI1NSwiRyI6MjM0LCJCIjoyM3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MjU1LCJHIjoyMzQsIkIiOjIzfX0sIklzVmlzaWJsZSI6dHJ1ZSwiV2lkdGgiOjEyLjAsIkhlaWdodCI6MTQ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iwiRm9udE5hbWUiOiJDYWxpYnJpIiwiSXNCb2xkIjp0cnVlLCJJc0l0YWxpYyI6ZmFsc2UsIklzVW5kZXJsaW5lZCI6ZmFsc2UsIlBhcmVudFN0eWxlIjpudWxsfSwiQXV0b1NpemUiOjAsIkZvcmVncm91bmQiOnsiJGlkIjoiNzEiLCJDb2xvciI6eyIkaWQiOiI3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MyIsIlRvcCI6MCwiTGVmdCI6MCwiUmlnaHQiOjAsIkJvdHRvbSI6MH0sIlBhZGRpbmciOnsiJGlkIjoiNzQiLCJUb3AiOjAsIkxlZnQiOjAsIlJpZ2h0IjowLCJCb3R0b20iOjB9LCJCYWNrZ3JvdW5kIjp7IiRpZCI6Ijc1IiwiQ29sb3IiOnsiJHJlZiI6IjM2In19LCJJc1Zpc2libGUiOnRydWUsIldpZHRoIjowLjAsIkhlaWdodCI6MC4wLCJCb3JkZXJTdHlsZSI6bnVsbCwiUGFyZW50U3R5bGUiOm51bGx9LCJEYXRlU3R5bGUiOnsiJGlkIjoiNzYiLCJGb250U2V0dGluZ3MiOnsiJGlkIjoiNzciLCJGb250U2l6ZSI6MTEsIkZvbnROYW1lIjoiQ2FsaWJyaSIsIklzQm9sZCI6ZmFsc2UsIklzSXRhbGljIjpmYWxzZSwiSXNVbmRlcmxpbmVkIjpmYWxzZSwiUGFyZW50U3R5bGUiOm51bGx9LCJBdXRvU2l6ZSI6MCwiRm9yZWdyb3VuZCI6eyIkaWQiOiI3OCIsIkNvbG9yIjp7IiRpZCI6Ijc5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wIiwiVG9wIjowLCJMZWZ0IjowLCJSaWdodCI6MCwiQm90dG9tIjowfSwiUGFkZGluZyI6eyIkaWQiOiI4MSIsIlRvcCI6MCwiTGVmdCI6MCwiUmlnaHQiOjAsIkJvdHRvbSI6MH0sIkJhY2tncm91bmQiOnsiJGlkIjoiODIiLCJDb2xvciI6eyIkcmVmIjoiMzYifX0sIklzVmlzaWJsZSI6dHJ1ZSwiV2lkdGgiOjAuMCwiSGVpZ2h0IjowLjAsIkJvcmRlclN0eWxlIjpudWxsLCJQYXJlbnRTdHlsZSI6bnVsbH0sIkRhdGVGb3JtYXQiOnsiJGlkIjoi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0IiwiRGF0ZVBhcnRJc1Zpc2libGUiOnRydWUsIlRpbWVQYXJ0SXNWaXNpYmxlIjpmYWxzZX19LCJJc1Zpc2libGUiOnRydWUsIlBhcmVudFN0eWxlIjpudWxsfSwiRGVmYXVsdFRhc2tTdHlsZSI6eyIkaWQiOiI4NSIsIlNoYXBlIjoyLCJTaGFwZVRoaWNrbmVzcyI6MC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M2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IiwiVG9wIjowLCJMZWZ0IjowLCJSaWdodCI6MCwiQm90dG9tIjowfSwiUGFkZGluZyI6eyIkaWQiOiI5OCIsIlRvcCI6MCwiTGVmdCI6MCwiUmlnaHQiOjAsIkJvdHRvbSI6MH0sIkJhY2tncm91bmQiOnsiJGlkIjoiOTkiLCJDb2xvciI6eyIkcmVmIjoiMzYifX0sIklzVmlzaWJsZSI6dHJ1ZSwiV2lkdGgiOjAuMCwiSGVpZ2h0IjowLjAsIkJvcmRlclN0eWxlIjpudWxsLCJQYXJlbnRTdHlsZSI6bnVsbH0sIkhvcml6b250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lZlcnRpY2FsQ29ubmVjdG9yU3R5bGUiOnsiJGlkIjoiMTAzIiwiTGluZUNvbG9yIjp7IiRpZCI6IjEwNCIsIiR0eXBlIjoiTkxSRS5Db21tb24uRG9tLlNvbGlkQ29sb3JCcnVzaCwgTkxSRS5Db21tb24iLCJDb2xvciI6eyIkaWQiOiIxMDU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A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nRydW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zNi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MzY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AwMDEtMDEtMDFUMDA6MDA6MDAiLCJFbmREYXRlIjoiMjAxOC0xMC0wOFQyMzo1OTowMCIsIkZvcm1hdCI6Ik1NTSIsIlR5cGUiOjQsIkF1dG9EYXRlUmFuZ2UiOnRydWUsIldvcmtpbmdEYXlzIjozMSwiVG9kYXlNYXJrZXJUZXh0IjoiVG9kYXkiLCJBdXRvU2NhbGVUeXBlIjp0cnVlfSwiTWlsZXN0b25lcyI6W3siJGlkIjoiMTMxIiwiRGF0ZSI6IjE4NDYtMDgtMTBUMjM6NTk6MDBaIiwiU3R5bGUiOnsiJGlkIjoiMTMyIiwiU2hhcGUiOjE0LCJDb25uZWN0b3JNYXJnaW4iOnsiJGlkIjoiMTMzIiwiVG9wIjowLCJMZWZ0IjoyLCJSaWdodCI6MiwiQm90dG9tIjowfSwiQ29ubmVjdG9yU3R5bGUiOnsiJGlkIjoiMTM0IiwiTGluZUNvbG9yIjp7IiRyZWYiOiI1OCJ9LCJMaW5lV2VpZ2h0IjoxLjAsIkxpbmVUeXBlIjowLCJQYXJlbnRTdHlsZSI6bnVsbH0sIklzQmVsb3dUaW1lYmFuZCI6ZmFsc2UsIkhpZGVEYXRlIjpmYWxzZSwiU2hhcGVTaXplIjowLCJTcGFjaW5nIjoyLjAsIlBhZGRpbmciOnsiJGlkIjoiMTM1IiwiVG9wIjo3LCJMZWZ0IjozLCJSaWdodCI6MCwiQm90dG9tIjoyfSwiU2hhcGVTdHlsZSI6eyIkaWQiOiIxMzYiLCJNYXJnaW4iOnsiJGlkIjoiMTM3IiwiVG9wIjowLCJMZWZ0IjowLCJSaWdodCI6MCwiQm90dG9tIjowfSwiUGFkZGluZyI6eyIkaWQiOiIxMzgiLCJUb3AiOjAsIkxlZnQiOjAsIlJpZ2h0IjowLCJCb3R0b20iOjB9LCJCYWNrZ3JvdW5kIjp7IiRpZCI6IjEzOSIsIkNvbG9yIjp7IiRpZCI6IjE0MCIsIkEiOjI1NSwiUiI6MjU1LCJHIjoyMzQsIkIiOjIzfX0sIklzVmlzaWJsZSI6dHJ1ZSwiV2lkdGgiOjEyLjAsIkhlaWdodCI6MTQuMCwiQm9yZGVyU3R5bGUiOnsiJGlkIjoiMTQxIiwiTGluZUNvbG9yIjp7IiRyZWYiOiI2NyJ9LCJMaW5lV2VpZ2h0IjowLjAsIkxpbmVUeXBlIjowLCJQYXJlbnRTdHlsZSI6bnVsbH0sIlBhcmVudFN0eWxlIjpudWxsfSwiVGl0bGVTdHlsZSI6eyIkaWQiOiIxNDIiLCJGb250U2V0dGluZ3MiOnsiJGlkIjoiMTQzIiwiRm9udFNpemUiOjEyLCJGb250TmFtZSI6IkNhbGlicmkiLCJJc0JvbGQiOnRydWUsIklzSXRhbGljIjpmYWxzZSwiSXNVbmRlcmxpbmVkIjpmYWxzZSwiUGFyZW50U3R5bGUiOm51bGx9LCJBdXRvU2l6ZSI6MiwiRm9yZWdyb3VuZCI6eyIkaWQiOiIxNDQiLCJDb2xvciI6eyIkaWQiOiIxNDUiLCJBIjoyNTUsIlIiOjI1NSwiRyI6MjU1LCJCIjoyNTV9fSwiTWF4V2lkdGgiOjE4My4wMjUxOTIyNjA3NDIxOSwiTWF4SGVpZ2h0IjoiSW5maW5pdHkiLCJTbWFydEZvcmVncm91bmRJc0FjdGl2ZSI6ZmFsc2UsIkhvcml6b250YWxBbGlnbm1lbnQiOjEsIlZlcnRpY2FsQWxpZ25tZW50IjowLCJTbWFydEZvcmVncm91bmQiOm51bGwsIkJhY2tncm91bmRGaWxsVHlwZSI6MCwiTWFyZ2luIjp7IiRpZCI6IjE0NiIsIlRvcCI6MCwiTGVmdCI6MCwiUmlnaHQiOjAsIkJvdHRvbSI6MH0sIlBhZGRpbmciOnsiJGlkIjoiMTQ3IiwiVG9wIjowLCJMZWZ0IjowLCJSaWdodCI6MCwiQm90dG9tIjowfSwiQmFja2dyb3VuZCI6eyIkcmVmIjoiNzUi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EsIkZvbnROYW1lIjoiQ2FsaWJyaSIsIklzQm9sZCI6ZmFsc2UsIklzSXRhbGljIjpmYWxzZSwiSXNVbmRlcmxpbmVkIjpmYWxzZSwiUGFyZW50U3R5bGUiOm51bGx9LCJBdXRvU2l6ZSI6MCwiRm9yZWdyb3VuZCI6eyIkaWQiOiIxNTEiLCJDb2xvciI6eyIkaWQiOiIxNTI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MTUzIiwiVG9wIjowLCJMZWZ0IjowLCJSaWdodCI6MCwiQm90dG9tIjowfSwiUGFkZGluZyI6eyIkaWQiOiIxNTQiLCJUb3AiOjAsIkxlZnQiOjAsIlJpZ2h0IjowLCJCb3R0b20iOjB9LCJCYWNrZ3JvdW5kIjp7IiRyZWYiOiI4MiJ9LCJJc1Zpc2libGUiOnRydWUsIldpZHRoIjowLjAsIkhlaWdodCI6MC4wLCJCb3JkZXJTdHlsZSI6eyIkaWQiOiIxNTUiLCJMaW5lQ29sb3IiOm51bGwsIkxpbmVXZWlnaHQiOjAuMCwiTGluZVR5cGUiOjAsIlBhcmVudFN0eWxlIjpudWxsfSwiUGFyZW50U3R5bGUiOm51bGx9LCJEYXRlRm9ybWF0Ijp7IiRpZCI6IjE1N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yIsIkRhdGVQYXJ0SXNWaXNpYmxlIjp0cnVlLCJUaW1lUGFydElzVmlzaWJsZSI6ZmFsc2V9fSwiSXNWaXNpYmxlIjp0cnVlLCJQYXJlbnRTdHlsZSI6bnVsbH0sIkluZGV4IjoyLCJQZXJjZW50YWdlQ29tcGxldGUiOm51bGwsIlBvc2l0aW9uIjp7IlJhdGlvIjowLjE1Njg1NzA3Mzc0ODU1MzIzLCJJc0N1c3RvbSI6dHJ1ZX0sIkRhdGVGb3JtYXQiOnsiJHJlZiI6IjE1NiJ9LCJJZCI6IjJjZjYzMTZmLTZjNTktNDU3MC04ZDA4LWJlNGY3YTE1OWZiZSIsIkltcG9ydElkIjpudWxsLCJUaXRsZSI6IklzIGVzdGFibGlzaGVkIGJ5IHRoZSBVUyBHb3YuIiwiTm90ZSI6bnVsbCwiSHlwZXJsaW5rIjpudWxsLCJJc0NoYW5nZWQiOmZhbHNlLCJJc05ldyI6ZmFsc2V9LHsiJGlkIjoiMTU4IiwiRGF0ZSI6IjE4NDktMDgtMTBUMjM6NTk6MDBaIiwiU3R5bGUiOnsiJGlkIjoiMTU5IiwiU2hhcGUiOjE0LCJDb25uZWN0b3JNYXJnaW4iOnsiJGlkIjoiMTYwIiwiVG9wIjowLCJMZWZ0IjoyLCJSaWdodCI6MiwiQm90dG9tIjowfSwiQ29ubmVjdG9yU3R5bGUiOnsiJGlkIjoiMTYxIiwiTGluZUNvbG9yIjp7IiRyZWYiOiI1OCJ9LCJMaW5lV2VpZ2h0IjoxLjAsIkxpbmVUeXBlIjowLCJQYXJlbnRTdHlsZSI6bnVsbH0sIklzQmVsb3dUaW1lYmFuZCI6dHJ1ZSwiSGlkZURhdGUiOmZhbHNlLCJTaGFwZVNpemUiOjAsIlNwYWNpbmciOjIuMCwiUGFkZGluZyI6eyIkaWQiOiIxNjIiLCJUb3AiOjcsIkxlZnQiOjMsIlJpZ2h0IjowLCJCb3R0b20iOjJ9LCJTaGFwZVN0eWxlIjp7IiRpZCI6IjE2MyIsIk1hcmdpbiI6eyIkaWQiOiIxNjQiLCJUb3AiOjAsIkxlZnQiOjAsIlJpZ2h0IjowLCJCb3R0b20iOjB9LCJQYWRkaW5nIjp7IiRpZCI6IjE2NSIsIlRvcCI6MCwiTGVmdCI6MCwiUmlnaHQiOjAsIkJvdHRvbSI6MH0sIkJhY2tncm91bmQiOnsiJHJlZiI6IjY0In0sIklzVmlzaWJsZSI6dHJ1ZSwiV2lkdGgiOjEyLjAsIkhlaWdodCI6MTQuMCwiQm9yZGVyU3R5bGUiOnsiJGlkIjoiMTY2IiwiTGluZUNvbG9yIjp7IiRyZWYiOiI2NyJ9LCJMaW5lV2VpZ2h0IjowLjAsIkxpbmVUeXBlIjowLCJQYXJlbnRTdHlsZSI6bnVsbH0sIlBhcmVudFN0eWxlIjpudWxsfSwiVGl0bGVTdHlsZSI6eyIkaWQiOiIxNjciLCJGb250U2V0dGluZ3MiOnsiJGlkIjoiMTY4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TY5IiwiVG9wIjowLCJMZWZ0IjowLCJSaWdodCI6MCwiQm90dG9tIjowfSwiUGFkZGluZyI6eyIkaWQiOiIxNzAiLCJUb3AiOjAsIkxlZnQiOjAsIlJpZ2h0IjowLCJCb3R0b20iOjB9LCJCYWNrZ3JvdW5kIjp7IiRyZWYiOiI3NSJ9LCJJc1Zpc2libGUiOnRydWUsIldpZHRoIjowLjAsIkhlaWdodCI6MC4wLCJCb3JkZXJTdHlsZSI6eyIkaWQiOiIxNzEiLCJMaW5lQ29sb3IiOm51bGwsIkxpbmVXZWlnaHQiOjAuMCwiTGluZVR5cGUiOjAsIlBhcmVudFN0eWxlIjpudWxsfSwiUGFyZW50U3R5bGUiOm51bGx9LCJEYXRlU3R5bGUiOnsiJGlkIjoiMTcyIiwiRm9udFNldHRpbmdzIjp7IiRpZCI6IjE3M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zQiLCJUb3AiOjAsIkxlZnQiOjAsIlJpZ2h0IjowLCJCb3R0b20iOjB9LCJQYWRkaW5nIjp7IiRpZCI6IjE3NSIsIlRvcCI6MCwiTGVmdCI6MCwiUmlnaHQiOjAsIkJvdHRvbSI6MH0sIkJhY2tncm91bmQiOnsiJHJlZiI6IjgyIn0sIklzVmlzaWJsZSI6dHJ1ZSwiV2lkdGgiOjAuMCwiSGVpZ2h0IjowLjAsIkJvcmRlclN0eWxlIjp7IiRpZCI6IjE3NiIsIkxpbmVDb2xvciI6bnVsbCwiTGluZVdlaWdodCI6MC4wLCJMaW5lVHlwZSI6MCwiUGFyZW50U3R5bGUiOm51bGx9LCJQYXJlbnRTdHlsZSI6bnVsbH0sIkRhdGVGb3JtYXQiOnsiJGlkIjoiMT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giLCJEYXRlUGFydElzVmlzaWJsZSI6dHJ1ZSwiVGltZVBhcnRJc1Zpc2libGUiOmZhbHNlfX0sIklzVmlzaWJsZSI6dHJ1ZSwiUGFyZW50U3R5bGUiOm51bGx9LCJJbmRleCI6MywiUGVyY2VudGFnZUNvbXBsZXRlIjpudWxsLCJQb3NpdGlvbiI6eyJSYXRpbyI6MC4wLCJJc0N1c3RvbSI6ZmFsc2V9LCJEYXRlRm9ybWF0Ijp7IiRyZWYiOiIxNzcifSwiSWQiOiJjNjAwZWVkZC00YTUzLTQwYjUtYjIwZC0wN2U2MjhhOWEzZWEiLCJJbXBvcnRJZCI6bnVsbCwiVGl0bGUiOiJJdHMgY29uc3RydWN0aW9uIGJlZ2lucyIsIk5vdGUiOm51bGwsIkh5cGVybGluayI6bnVsbCwiSXNDaGFuZ2VkIjpmYWxzZSwiSXNOZXciOmZhbHNlfSx7IiRpZCI6IjE3OSIsIkRhdGUiOiIxODU1LTA4LTEwVDIzOjU5OjAwWiIsIlN0eWxlIjp7IiRpZCI6IjE4MCIsIlNoYXBlIjoxNCwiQ29ubmVjdG9yTWFyZ2luIjp7IiRpZCI6IjE4MSIsIlRvcCI6MCwiTGVmdCI6MiwiUmlnaHQiOjIsIkJvdHRvbSI6MH0sIkNvbm5lY3RvclN0eWxlIjp7IiRpZCI6IjE4MiIsIkxpbmVDb2xvciI6eyIkcmVmIjoiNTgifSwiTGluZVdlaWdodCI6MS4wLCJMaW5lVHlwZSI6MCwiUGFyZW50U3R5bGUiOm51bGx9LCJJc0JlbG93VGltZWJhbmQiOmZhbHNlLCJIaWRlRGF0ZSI6ZmFsc2UsIlNoYXBlU2l6ZSI6MCwiU3BhY2luZyI6Mi4wLCJQYWRkaW5nIjp7IiRpZCI6IjE4MyIsIlRvcCI6NywiTGVmdCI6MywiUmlnaHQiOjAsIkJvdHRvbSI6Mn0sIlNoYXBlU3R5bGUiOnsiJGlkIjoiMTg0IiwiTWFyZ2luIjp7IiRpZCI6IjE4NSIsIlRvcCI6MCwiTGVmdCI6MCwiUmlnaHQiOjAsIkJvdHRvbSI6MH0sIlBhZGRpbmciOnsiJGlkIjoiMTg2IiwiVG9wIjowLCJMZWZ0IjowLCJSaWdodCI6MCwiQm90dG9tIjowfSwiQmFja2dyb3VuZCI6eyIkcmVmIjoiNjQifSwiSXNWaXNpYmxlIjp0cnVlLCJXaWR0aCI6MTIuMCwiSGVpZ2h0IjoxNC4wLCJCb3JkZXJTdHlsZSI6eyIkaWQiOiIxODciLCJMaW5lQ29sb3IiOnsiJHJlZiI6IjY3In0sIkxpbmVXZWlnaHQiOjAuMCwiTGluZVR5cGUiOjAsIlBhcmVudFN0eWxlIjpudWxsfSwiUGFyZW50U3R5bGUiOm51bGx9LCJUaXRsZVN0eWxlIjp7IiRpZCI6IjE4OCIsIkZvbnRTZXR0aW5ncyI6eyIkaWQiOiIxODk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xOTAiLCJUb3AiOjAsIkxlZnQiOjAsIlJpZ2h0IjowLCJCb3R0b20iOjB9LCJQYWRkaW5nIjp7IiRpZCI6IjE5MSIsIlRvcCI6MCwiTGVmdCI6MCwiUmlnaHQiOjAsIkJvdHRvbSI6MH0sIkJhY2tncm91bmQiOnsiJHJlZiI6Ijc1In0sIklzVmlzaWJsZSI6dHJ1ZSwiV2lkdGgiOjAuMCwiSGVpZ2h0IjowLjAsIkJvcmRlclN0eWxlIjp7IiRpZCI6IjE5MiIsIkxpbmVDb2xvciI6bnVsbCwiTGluZVdlaWdodCI6MC4wLCJMaW5lVHlwZSI6MCwiUGFyZW50U3R5bGUiOm51bGx9LCJQYXJlbnRTdHlsZSI6bnVsbH0sIkRhdGVTdHlsZSI6eyIkaWQiOiIxOTMiLCJGb250U2V0dGluZ3MiOnsiJGlkIjoiMTk0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5NSIsIlRvcCI6MCwiTGVmdCI6MCwiUmlnaHQiOjAsIkJvdHRvbSI6MH0sIlBhZGRpbmciOnsiJGlkIjoiMTk2IiwiVG9wIjowLCJMZWZ0IjowLCJSaWdodCI6MCwiQm90dG9tIjowfSwiQmFja2dyb3VuZCI6eyIkcmVmIjoiODIifSwiSXNWaXNpYmxlIjp0cnVlLCJXaWR0aCI6MC4wLCJIZWlnaHQiOjAuMCwiQm9yZGVyU3R5bGUiOnsiJGlkIjoiMTk3IiwiTGluZUNvbG9yIjpudWxsLCJMaW5lV2VpZ2h0IjowLjAsIkxpbmVUeXBlIjowLCJQYXJlbnRTdHlsZSI6bnVsbH0sIlBhcmVudFN0eWxlIjpudWxsfSwiRGF0ZUZvcm1hdCI6eyIkaWQiOiIxO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5OSIsIkRhdGVQYXJ0SXNWaXNpYmxlIjp0cnVlLCJUaW1lUGFydElzVmlzaWJsZSI6ZmFsc2V9fSwiSXNWaXNpYmxlIjp0cnVlLCJQYXJlbnRTdHlsZSI6bnVsbH0sIkluZGV4Ijo0LCJQZXJjZW50YWdlQ29tcGxldGUiOm51bGwsIlBvc2l0aW9uIjp7IlJhdGlvIjowLjA4MzkyMjI5NDMzNDEyOTA1MiwiSXNDdXN0b20iOnRydWV9LCJEYXRlRm9ybWF0Ijp7IiRyZWYiOiIxOTgifSwiSWQiOiI4NTdlOTAwNi1mODE1LTQzZmItOTVmMi03NDQ2NGYxM2I5OTYiLCJJbXBvcnRJZCI6bnVsbCwiVGl0bGUiOiJJdHMgb2ZmaWNpYWwgb3BlbmluZyIsIk5vdGUiOm51bGwsIkh5cGVybGluayI6bnVsbCwiSXNDaGFuZ2VkIjpmYWxzZSwiSXNOZXciOmZhbHNlfSx7IiRpZCI6IjIwMCIsIkRhdGUiOiIxODgxLTA4LTEwVDIzOjU5OjAwWiIsIlN0eWxlIjp7IiRpZCI6IjIwMSIsIlNoYXBlIjoxLCJDb25uZWN0b3JNYXJnaW4iOnsiJGlkIjoiMjAyIiwiVG9wIjowLCJMZWZ0IjoyLCJSaWdodCI6MiwiQm90dG9tIjowfSwiQ29ubmVjdG9yU3R5bGUiOnsiJGlkIjoiMjAzIiwiTGluZUNvbG9yIjp7IiRpZCI6IjIwNCIsIiR0eXBlIjoiTkxSRS5Db21tb24uRG9tLlNvbGlkQ29sb3JCcnVzaCwgTkxSRS5Db21tb24iLCJDb2xvciI6eyIkaWQiOiIyMDUiLCJBIjoyNTUsIlIiOjI0LCJHIjoxNTgsIkIiOjIwOX19LCJMaW5lV2VpZ2h0IjoxLjAsIkxpbmVUeXBlIjowLCJQYXJlbnRTdHlsZSI6bnVsbH0sIklzQmVsb3dUaW1lYmFuZCI6dHJ1ZSwiSGlkZURhdGUiOmZhbHNlLCJTaGFwZVNpemUiOjAsIlNwYWNpbmciOjIuMCwiUGFkZGluZyI6eyIkaWQiOiIyMDYiLCJUb3AiOjcsIkxlZnQiOjMsIlJpZ2h0IjowLCJCb3R0b20iOjJ9LCJTaGFwZVN0eWxlIjp7IiRpZCI6IjIwNyIsIk1hcmdpbiI6eyIkaWQiOiIyMDgiLCJUb3AiOjAsIkxlZnQiOjAsIlJpZ2h0IjowLCJCb3R0b20iOjB9LCJQYWRkaW5nIjp7IiRpZCI6IjIwOSIsIlRvcCI6MCwiTGVmdCI6MCwiUmlnaHQiOjAsIkJvdHRvbSI6MH0sIkJhY2tncm91bmQiOnsiJGlkIjoiMjEwIiwiQ29sb3IiOnsiJGlkIjoiMjExIiwiQSI6MjU1LCJSIjoyNCwiRyI6MTU4LCJCIjoyMDl9fSwiSXNWaXNpYmxlIjp0cnVlLCJXaWR0aCI6MTIuMCwiSGVpZ2h0IjoxNC4wLCJCb3JkZXJTdHlsZSI6eyIkaWQiOiIyMTIiLCJMaW5lQ29sb3IiOnsiJHJlZiI6IjY3In0sIkxpbmVXZWlnaHQiOjAuMCwiTGluZVR5cGUiOjAsIlBhcmVudFN0eWxlIjpudWxsfSwiUGFyZW50U3R5bGUiOm51bGx9LCJUaXRsZVN0eWxlIjp7IiRpZCI6IjIxMyIsIkZvbnRTZXR0aW5ncyI6eyIkaWQiOiIyMTQiLCJGb250U2l6ZSI6MTIsIkZvbnROYW1lIjoiQ2FsaWJyaSIsIklzQm9sZCI6dHJ1ZSwiSXNJdGFsaWMiOmZhbHNlLCJJc1VuZGVybGluZWQiOmZhbHNlLCJQYXJlbnRTdHlsZSI6bnVsbH0sIkF1dG9TaXplIjowLCJGb3JlZ3JvdW5kIjp7IiRpZCI6IjIxNSIsIkNvbG9yIjp7IiRpZCI6IjIx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yMTciLCJUb3AiOjAsIkxlZnQiOjAsIlJpZ2h0IjowLCJCb3R0b20iOjB9LCJQYWRkaW5nIjp7IiRpZCI6IjIxOCIsIlRvcCI6MCwiTGVmdCI6MCwiUmlnaHQiOjAsIkJvdHRvbSI6MH0sIkJhY2tncm91bmQiOnsiJHJlZiI6Ijc1In0sIklzVmlzaWJsZSI6dHJ1ZSwiV2lkdGgiOjAuMCwiSGVpZ2h0IjowLjAsIkJvcmRlclN0eWxlIjp7IiRpZCI6IjIxOSIsIkxpbmVDb2xvciI6bnVsbCwiTGluZVdlaWdodCI6MC4wLCJMaW5lVHlwZSI6MCwiUGFyZW50U3R5bGUiOm51bGx9LCJQYXJlbnRTdHlsZSI6bnVsbH0sIkRhdGVTdHlsZSI6eyIkaWQiOiIyMjAiLCJGb250U2V0dGluZ3MiOnsiJGlkIjoiMjIx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yMiIsIlRvcCI6MCwiTGVmdCI6MCwiUmlnaHQiOjAsIkJvdHRvbSI6MH0sIlBhZGRpbmciOnsiJGlkIjoiMjIzIiwiVG9wIjowLCJMZWZ0IjowLCJSaWdodCI6MCwiQm90dG9tIjowfSwiQmFja2dyb3VuZCI6eyIkcmVmIjoiODIifSwiSXNWaXNpYmxlIjp0cnVlLCJXaWR0aCI6MC4wLCJIZWlnaHQiOjAuMCwiQm9yZGVyU3R5bGUiOnsiJGlkIjoiMjI0IiwiTGluZUNvbG9yIjpudWxsLCJMaW5lV2VpZ2h0IjowLjAsIkxpbmVUeXBlIjowLCJQYXJlbnRTdHlsZSI6bnVsbH0sIlBhcmVudFN0eWxlIjpudWxsfSwiRGF0ZUZvcm1hdCI6eyIkaWQiOiIy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NiIsIkRhdGVQYXJ0SXNWaXNpYmxlIjp0cnVlLCJUaW1lUGFydElzVmlzaWJsZSI6ZmFsc2V9fSwiSXNWaXNpYmxlIjp0cnVlLCJQYXJlbnRTdHlsZSI6bnVsbH0sIkluZGV4Ijo1LCJQZXJjZW50YWdlQ29tcGxldGUiOm51bGwsIlBvc2l0aW9uIjp7IlJhdGlvIjowLjAsIklzQ3VzdG9tIjpmYWxzZX0sIkRhdGVGb3JtYXQiOnsiJHJlZiI6IjIyNSJ9LCJJZCI6IjY5NWRkZTRlLTBmMGUtNGE0OC1iODU1LWQwYWRlMjg2ZDM4MCIsIkltcG9ydElkIjpudWxsLCJUaXRsZSI6IlRoZSBBcnRzICYgSW5kdXN0cmllcyBCdWlsZGluZyIsIk5vdGUiOm51bGwsIkh5cGVybGluayI6bnVsbCwiSXNDaGFuZ2VkIjpmYWxzZSwiSXNOZXciOmZhbHNlfSx7IiRpZCI6IjIyNyIsIkRhdGUiOiIxODg5LTA4LTEwVDIzOjU5OjAwWiIsIlN0eWxlIjp7IiRpZCI6IjIyOCIsIlNoYXBlIjoxLCJDb25uZWN0b3JNYXJnaW4iOnsiJGlkIjoiMjI5IiwiVG9wIjowLCJMZWZ0IjoyLCJSaWdodCI6MiwiQm90dG9tIjowfSwiQ29ubmVjdG9yU3R5bGUiOnsiJGlkIjoiMjMwIiwiTGluZUNvbG9yIjp7IiRpZCI6IjIzMSIsIiR0eXBlIjoiTkxSRS5Db21tb24uRG9tLlNvbGlkQ29sb3JCcnVzaCwgTkxSRS5Db21tb24iLCJDb2xvciI6eyIkaWQiOiIyMzIiLCJBIjoyNTUsIlIiOjI0LCJHIjoxNTgsIkIiOjIwOX19LCJMaW5lV2VpZ2h0IjoxLjAsIkxpbmVUeXBlIjowLCJQYXJlbnRTdHlsZSI6bnVsbH0sIklzQmVsb3dUaW1lYmFuZCI6ZmFsc2UsIkhpZGVEYXRlIjpmYWxzZSwiU2hhcGVTaXplIjowLCJTcGFjaW5nIjoyLjAsIlBhZGRpbmciOnsiJGlkIjoiMjMzIiwiVG9wIjo3LCJMZWZ0IjozLCJSaWdodCI6MCwiQm90dG9tIjoyfSwiU2hhcGVTdHlsZSI6eyIkaWQiOiIyMzQiLCJNYXJnaW4iOnsiJGlkIjoiMjM1IiwiVG9wIjowLCJMZWZ0IjowLCJSaWdodCI6MCwiQm90dG9tIjowfSwiUGFkZGluZyI6eyIkaWQiOiIyMzYiLCJUb3AiOjAsIkxlZnQiOjAsIlJpZ2h0IjowLCJCb3R0b20iOjB9LCJCYWNrZ3JvdW5kIjp7IiRpZCI6IjIzNyIsIkNvbG9yIjp7IiRpZCI6IjIzOCIsIkEiOjI1NSwiUiI6MjQsIkciOjE1OCwiQiI6MjA5fX0sIklzVmlzaWJsZSI6dHJ1ZSwiV2lkdGgiOjEyLjAsIkhlaWdodCI6MTQuMCwiQm9yZGVyU3R5bGUiOnsiJGlkIjoiMjM5IiwiTGluZUNvbG9yIjp7IiRyZWYiOiI2NyJ9LCJMaW5lV2VpZ2h0IjowLjAsIkxpbmVUeXBlIjowLCJQYXJlbnRTdHlsZSI6bnVsbH0sIlBhcmVudFN0eWxlIjpudWxsfSwiVGl0bGVTdHlsZSI6eyIkaWQiOiIyNDAiLCJGb250U2V0dGluZ3MiOnsiJGlkIjoiMjQx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CwiVmVydGljYWxBbGlnbm1lbnQiOjAsIlNtYXJ0Rm9yZWdyb3VuZCI6bnVsbCwiQmFja2dyb3VuZEZpbGxUeXBlIjowLCJNYXJnaW4iOnsiJGlkIjoiMjQyIiwiVG9wIjowLCJMZWZ0IjowLCJSaWdodCI6MCwiQm90dG9tIjowfSwiUGFkZGluZyI6eyIkaWQiOiIyNDMiLCJUb3AiOjAsIkxlZnQiOjAsIlJpZ2h0IjowLCJCb3R0b20iOjB9LCJCYWNrZ3JvdW5kIjp7IiRyZWYiOiI3NSJ9LCJJc1Zpc2libGUiOnRydWUsIldpZHRoIjowLjAsIkhlaWdodCI6MC4wLCJCb3JkZXJTdHlsZSI6eyIkaWQiOiIyNDQiLCJMaW5lQ29sb3IiOm51bGwsIkxpbmVXZWlnaHQiOjAuMCwiTGluZVR5cGUiOjAsIlBhcmVudFN0eWxlIjpudWxsfSwiUGFyZW50U3R5bGUiOm51bGx9LCJEYXRlU3R5bGUiOnsiJGlkIjoiMjQ1IiwiRm9udFNldHRpbmdzIjp7IiRpZCI6IjI0N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DciLCJUb3AiOjAsIkxlZnQiOjAsIlJpZ2h0IjowLCJCb3R0b20iOjB9LCJQYWRkaW5nIjp7IiRpZCI6IjI0OCIsIlRvcCI6MCwiTGVmdCI6MCwiUmlnaHQiOjAsIkJvdHRvbSI6MH0sIkJhY2tncm91bmQiOnsiJHJlZiI6IjgyIn0sIklzVmlzaWJsZSI6dHJ1ZSwiV2lkdGgiOjAuMCwiSGVpZ2h0IjowLjAsIkJvcmRlclN0eWxlIjp7IiRpZCI6IjI0OSIsIkxpbmVDb2xvciI6bnVsbCwiTGluZVdlaWdodCI6MC4wLCJMaW5lVHlwZSI6MCwiUGFyZW50U3R5bGUiOm51bGx9LCJQYXJlbnRTdHlsZSI6bnVsbH0sIkRhdGVGb3JtYXQiOnsiJGlkIjoiMj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EiLCJEYXRlUGFydElzVmlzaWJsZSI6dHJ1ZSwiVGltZVBhcnRJc1Zpc2libGUiOmZhbHNlfX0sIklzVmlzaWJsZSI6dHJ1ZSwiUGFyZW50U3R5bGUiOm51bGx9LCJJbmRleCI6NiwiUGVyY2VudGFnZUNvbXBsZXRlIjpudWxsLCJQb3NpdGlvbiI6eyJSYXRpbyI6MC4wLCJJc0N1c3RvbSI6ZmFsc2V9LCJEYXRlRm9ybWF0Ijp7IiRyZWYiOiIyNTAifSwiSWQiOiJhZDI2MmQ5My1hNzlmLTQyZDItOTNhMS01ZTVmNmRlYWRlNWYiLCJJbXBvcnRJZCI6bnVsbCwiVGl0bGUiOiJUaGUgTmF0aW9uYWwgWm9vbG9naWNhbCBQYXJrIiwiTm90ZSI6bnVsbCwiSHlwZXJsaW5rIjpudWxsLCJJc0NoYW5nZWQiOmZhbHNlLCJJc05ldyI6ZmFsc2V9LHsiJGlkIjoiMjUyIiwiRGF0ZSI6IjE4OTMtMDgtMTBUMjM6NTk6MDBaIiwiU3R5bGUiOnsiJGlkIjoiMjUzIiwiU2hhcGUiOjE0LCJDb25uZWN0b3JNYXJnaW4iOnsiJGlkIjoiMjU0IiwiVG9wIjowLCJMZWZ0IjoyLCJSaWdodCI6MiwiQm90dG9tIjowfSwiQ29ubmVjdG9yU3R5bGUiOnsiJGlkIjoiMjU1IiwiTGluZUNvbG9yIjp7IiRyZWYiOiI1OCJ9LCJMaW5lV2VpZ2h0IjoxLjAsIkxpbmVUeXBlIjowLCJQYXJlbnRTdHlsZSI6bnVsbH0sIklzQmVsb3dUaW1lYmFuZCI6dHJ1ZSwiSGlkZURhdGUiOmZhbHNlLCJTaGFwZVNpemUiOjAsIlNwYWNpbmciOjIuMCwiUGFkZGluZyI6eyIkaWQiOiIyNTYiLCJUb3AiOjcsIkxlZnQiOjMsIlJpZ2h0IjowLCJCb3R0b20iOjJ9LCJTaGFwZVN0eWxlIjp7IiRpZCI6IjI1NyIsIk1hcmdpbiI6eyIkaWQiOiIyNTgiLCJUb3AiOjAsIkxlZnQiOjAsIlJpZ2h0IjowLCJCb3R0b20iOjB9LCJQYWRkaW5nIjp7IiRpZCI6IjI1OSIsIlRvcCI6MCwiTGVmdCI6MCwiUmlnaHQiOjAsIkJvdHRvbSI6MH0sIkJhY2tncm91bmQiOnsiJHJlZiI6IjY0In0sIklzVmlzaWJsZSI6dHJ1ZSwiV2lkdGgiOjEyLjAsIkhlaWdodCI6MTQuMCwiQm9yZGVyU3R5bGUiOnsiJGlkIjoiMjYwIiwiTGluZUNvbG9yIjp7IiRyZWYiOiI2NyJ9LCJMaW5lV2VpZ2h0IjowLjAsIkxpbmVUeXBlIjowLCJQYXJlbnRTdHlsZSI6bnVsbH0sIlBhcmVudFN0eWxlIjpudWxsfSwiVGl0bGVTdHlsZSI6eyIkaWQiOiIyNjEiLCJGb250U2V0dGluZ3MiOnsiJGlkIjoiMjYy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jYzIiwiVG9wIjowLCJMZWZ0IjowLCJSaWdodCI6MCwiQm90dG9tIjowfSwiUGFkZGluZyI6eyIkaWQiOiIyNjQiLCJUb3AiOjAsIkxlZnQiOjAsIlJpZ2h0IjowLCJCb3R0b20iOjB9LCJCYWNrZ3JvdW5kIjp7IiRyZWYiOiI3NSJ9LCJJc1Zpc2libGUiOnRydWUsIldpZHRoIjowLjAsIkhlaWdodCI6MC4wLCJCb3JkZXJTdHlsZSI6eyIkaWQiOiIyNjUiLCJMaW5lQ29sb3IiOm51bGwsIkxpbmVXZWlnaHQiOjAuMCwiTGluZVR5cGUiOjAsIlBhcmVudFN0eWxlIjpudWxsfSwiUGFyZW50U3R5bGUiOm51bGx9LCJEYXRlU3R5bGUiOnsiJGlkIjoiMjY2IiwiRm9udFNldHRpbmdzIjp7IiRpZCI6IjI2N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jgiLCJUb3AiOjAsIkxlZnQiOjAsIlJpZ2h0IjowLCJCb3R0b20iOjB9LCJQYWRkaW5nIjp7IiRpZCI6IjI2OSIsIlRvcCI6MCwiTGVmdCI6MCwiUmlnaHQiOjAsIkJvdHRvbSI6MH0sIkJhY2tncm91bmQiOnsiJHJlZiI6IjgyIn0sIklzVmlzaWJsZSI6dHJ1ZSwiV2lkdGgiOjAuMCwiSGVpZ2h0IjowLjAsIkJvcmRlclN0eWxlIjp7IiRpZCI6IjI3MCIsIkxpbmVDb2xvciI6bnVsbCwiTGluZVdlaWdodCI6MC4wLCJMaW5lVHlwZSI6MCwiUGFyZW50U3R5bGUiOm51bGx9LCJQYXJlbnRTdHlsZSI6bnVsbH0sIkRhdGVGb3JtYXQiOnsiJGlkIjoiMjc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zIiLCJEYXRlUGFydElzVmlzaWJsZSI6dHJ1ZSwiVGltZVBhcnRJc1Zpc2libGUiOmZhbHNlfX0sIklzVmlzaWJsZSI6dHJ1ZSwiUGFyZW50U3R5bGUiOm51bGx9LCJJbmRleCI6NywiUGVyY2VudGFnZUNvbXBsZXRlIjpudWxsLCJQb3NpdGlvbiI6eyJSYXRpbyI6MC4wLCJJc0N1c3RvbSI6ZmFsc2V9LCJEYXRlRm9ybWF0Ijp7IiRyZWYiOiIyNzEifSwiSWQiOiIxYzFhOWUwMS03ZmNmLTRmOGMtODM0MC0yZjI1YTEwYjgzMTciLCJJbXBvcnRJZCI6bnVsbCwiVGl0bGUiOiJUaGUgSG9kZ2tpbnMgTWVkYWwgaXMgZXN0YWJsaXNoZWQiLCJOb3RlIjpudWxsLCJIeXBlcmxpbmsiOm51bGwsIklzQ2hhbmdlZCI6ZmFsc2UsIklzTmV3IjpmYWxzZX0seyIkaWQiOiIyNzMiLCJEYXRlIjoiMTkwOS0wOC0xMFQyMzo1OTowMFoiLCJTdHlsZSI6eyIkaWQiOiIyNzQiLCJTaGFwZSI6MTQsIkNvbm5lY3Rvck1hcmdpbiI6eyIkaWQiOiIyNzUiLCJUb3AiOjAsIkxlZnQiOjIsIlJpZ2h0IjoyLCJCb3R0b20iOjB9LCJDb25uZWN0b3JTdHlsZSI6eyIkaWQiOiIyNzYiLCJMaW5lQ29sb3IiOnsiJHJlZiI6IjU4In0sIkxpbmVXZWlnaHQiOjEuMCwiTGluZVR5cGUiOjAsIlBhcmVudFN0eWxlIjpudWxsfSwiSXNCZWxvd1RpbWViYW5kIjpmYWxzZSwiSGlkZURhdGUiOmZhbHNlLCJTaGFwZVNpemUiOjAsIlNwYWNpbmciOjIuMCwiUGFkZGluZyI6eyIkaWQiOiIyNzciLCJUb3AiOjcsIkxlZnQiOjMsIlJpZ2h0IjowLCJCb3R0b20iOjJ9LCJTaGFwZVN0eWxlIjp7IiRpZCI6IjI3OCIsIk1hcmdpbiI6eyIkaWQiOiIyNzkiLCJUb3AiOjAsIkxlZnQiOjAsIlJpZ2h0IjowLCJCb3R0b20iOjB9LCJQYWRkaW5nIjp7IiRpZCI6IjI4MCIsIlRvcCI6MCwiTGVmdCI6MCwiUmlnaHQiOjAsIkJvdHRvbSI6MH0sIkJhY2tncm91bmQiOnsiJHJlZiI6IjY0In0sIklzVmlzaWJsZSI6dHJ1ZSwiV2lkdGgiOjEyLjAsIkhlaWdodCI6MTQuMCwiQm9yZGVyU3R5bGUiOnsiJGlkIjoiMjgxIiwiTGluZUNvbG9yIjp7IiRyZWYiOiI2NyJ9LCJMaW5lV2VpZ2h0IjowLjAsIkxpbmVUeXBlIjowLCJQYXJlbnRTdHlsZSI6bnVsbH0sIlBhcmVudFN0eWxlIjpudWxsfSwiVGl0bGVTdHlsZSI6eyIkaWQiOiIyODIiLCJGb250U2V0dGluZ3MiOnsiJGlkIjoiMjgz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jg0IiwiVG9wIjowLCJMZWZ0IjowLCJSaWdodCI6MCwiQm90dG9tIjowfSwiUGFkZGluZyI6eyIkaWQiOiIyODUiLCJUb3AiOjAsIkxlZnQiOjAsIlJpZ2h0IjowLCJCb3R0b20iOjB9LCJCYWNrZ3JvdW5kIjp7IiRyZWYiOiI3NSJ9LCJJc1Zpc2libGUiOnRydWUsIldpZHRoIjowLjAsIkhlaWdodCI6MC4wLCJCb3JkZXJTdHlsZSI6eyIkaWQiOiIyODYiLCJMaW5lQ29sb3IiOm51bGwsIkxpbmVXZWlnaHQiOjAuMCwiTGluZVR5cGUiOjAsIlBhcmVudFN0eWxlIjpudWxsfSwiUGFyZW50U3R5bGUiOm51bGx9LCJEYXRlU3R5bGUiOnsiJGlkIjoiMjg3IiwiRm9udFNldHRpbmdzIjp7IiRpZCI6IjI4O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ODkiLCJUb3AiOjAsIkxlZnQiOjAsIlJpZ2h0IjowLCJCb3R0b20iOjB9LCJQYWRkaW5nIjp7IiRpZCI6IjI5MCIsIlRvcCI6MCwiTGVmdCI6MCwiUmlnaHQiOjAsIkJvdHRvbSI6MH0sIkJhY2tncm91bmQiOnsiJHJlZiI6IjgyIn0sIklzVmlzaWJsZSI6dHJ1ZSwiV2lkdGgiOjAuMCwiSGVpZ2h0IjowLjAsIkJvcmRlclN0eWxlIjp7IiRpZCI6IjI5MSIsIkxpbmVDb2xvciI6bnVsbCwiTGluZVdlaWdodCI6MC4wLCJMaW5lVHlwZSI6MCwiUGFyZW50U3R5bGUiOm51bGx9LCJQYXJlbnRTdHlsZSI6bnVsbH0sIkRhdGVGb3JtYXQiOnsiJGlkIjoiMjk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MiLCJEYXRlUGFydElzVmlzaWJsZSI6dHJ1ZSwiVGltZVBhcnRJc1Zpc2libGUiOmZhbHNlfX0sIklzVmlzaWJsZSI6dHJ1ZSwiUGFyZW50U3R5bGUiOm51bGx9LCJJbmRleCI6OCwiUGVyY2VudGFnZUNvbXBsZXRlIjpudWxsLCJQb3NpdGlvbiI6eyJSYXRpbyI6MC4wLCJJc0N1c3RvbSI6ZmFsc2V9LCJEYXRlRm9ybWF0Ijp7IiRyZWYiOiIyOTIifSwiSWQiOiJhMGFkYmY3Zi1iM2RhLTQ4YmEtOWI2NS0xMTFiMDNmN2RhMWUiLCJJbXBvcnRJZCI6bnVsbCwiVGl0bGUiOiJUaGUgTGFuZ2xleSBHb2xkIE1lZGFsIGlzIGF1dGhvcml6ZWQiLCJOb3RlIjpudWxsLCJIeXBlcmxpbmsiOm51bGwsIklzQ2hhbmdlZCI6ZmFsc2UsIklzTmV3IjpmYWxzZX0seyIkaWQiOiIyOTQiLCJEYXRlIjoiMTkxMS0wOC0xMFQyMzo1OTowMFoiLCJTdHlsZSI6eyIkaWQiOiIyOTUiLCJTaGFwZSI6MSwiQ29ubmVjdG9yTWFyZ2luIjp7IiRpZCI6IjI5NiIsIlRvcCI6MCwiTGVmdCI6MiwiUmlnaHQiOjIsIkJvdHRvbSI6MH0sIkNvbm5lY3RvclN0eWxlIjp7IiRpZCI6IjI5NyIsIkxpbmVDb2xvciI6eyIkcmVmIjoiNTgifSwiTGluZVdlaWdodCI6MS4wLCJMaW5lVHlwZSI6MCwiUGFyZW50U3R5bGUiOm51bGx9LCJJc0JlbG93VGltZWJhbmQiOnRydWUsIkhpZGVEYXRlIjpmYWxzZSwiU2hhcGVTaXplIjowLCJTcGFjaW5nIjoyLjAsIlBhZGRpbmciOnsiJGlkIjoiMjk4IiwiVG9wIjo3LCJMZWZ0IjozLCJSaWdodCI6MCwiQm90dG9tIjoyfSwiU2hhcGVTdHlsZSI6eyIkaWQiOiIyOTkiLCJNYXJnaW4iOnsiJGlkIjoiMzAwIiwiVG9wIjowLCJMZWZ0IjowLCJSaWdodCI6MCwiQm90dG9tIjowfSwiUGFkZGluZyI6eyIkaWQiOiIzMDEiLCJUb3AiOjAsIkxlZnQiOjAsIlJpZ2h0IjowLCJCb3R0b20iOjB9LCJCYWNrZ3JvdW5kIjp7IiRpZCI6IjMwMiIsIkNvbG9yIjp7IiRpZCI6IjMwMyIsIkEiOjI1NSwiUiI6MjQsIkciOjE1OCwiQiI6MjA5fX0sIklzVmlzaWJsZSI6dHJ1ZSwiV2lkdGgiOjEyLjAsIkhlaWdodCI6MTQuMCwiQm9yZGVyU3R5bGUiOnsiJGlkIjoiMzA0IiwiTGluZUNvbG9yIjp7IiRyZWYiOiI2NyJ9LCJMaW5lV2VpZ2h0IjowLjAsIkxpbmVUeXBlIjowLCJQYXJlbnRTdHlsZSI6bnVsbH0sIlBhcmVudFN0eWxlIjpudWxsfSwiVGl0bGVTdHlsZSI6eyIkaWQiOiIzMDUiLCJGb250U2V0dGluZ3MiOnsiJGlkIjoiMzA2IiwiRm9udFNpemUiOjEyLCJGb250TmFtZSI6IkNhbGlicmkiLCJJc0JvbGQiOnRydWUsIklzSXRhbGljIjpmYWxzZSwiSXNVbmRlcmxpbmVkIjpmYWxzZSwiUGFyZW50U3R5bGUiOm51bGx9LCJBdXRvU2l6ZSI6MiwiRm9yZWdyb3VuZCI6eyIkcmVmIjoiNzEifSwiTWF4V2lkdGgiOjIyOS45NjkzNzU2MTAzNTE1NiwiTWF4SGVpZ2h0IjoiSW5maW5pdHkiLCJTbWFydEZvcmVncm91bmRJc0FjdGl2ZSI6ZmFsc2UsIkhvcml6b250YWxBbGlnbm1lbnQiOjAsIlZlcnRpY2FsQWxpZ25tZW50IjowLCJTbWFydEZvcmVncm91bmQiOm51bGwsIkJhY2tncm91bmRGaWxsVHlwZSI6MCwiTWFyZ2luIjp7IiRpZCI6IjMwNyIsIlRvcCI6MCwiTGVmdCI6MCwiUmlnaHQiOjAsIkJvdHRvbSI6MH0sIlBhZGRpbmciOnsiJGlkIjoiMzA4IiwiVG9wIjowLCJMZWZ0IjowLCJSaWdodCI6MCwiQm90dG9tIjowfSwiQmFja2dyb3VuZCI6eyIkcmVmIjoiNzUifSwiSXNWaXNpYmxlIjp0cnVlLCJXaWR0aCI6MC4wLCJIZWlnaHQiOjAuMCwiQm9yZGVyU3R5bGUiOnsiJGlkIjoiMzA5IiwiTGluZUNvbG9yIjpudWxsLCJMaW5lV2VpZ2h0IjowLjAsIkxpbmVUeXBlIjowLCJQYXJlbnRTdHlsZSI6bnVsbH0sIlBhcmVudFN0eWxlIjpudWxsfSwiRGF0ZVN0eWxlIjp7IiRpZCI6IjMxMCIsIkZvbnRTZXR0aW5ncyI6eyIkaWQiOiIzMTE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EyIiwiVG9wIjowLCJMZWZ0IjowLCJSaWdodCI6MCwiQm90dG9tIjowfSwiUGFkZGluZyI6eyIkaWQiOiIzMTMiLCJUb3AiOjAsIkxlZnQiOjAsIlJpZ2h0IjowLCJCb3R0b20iOjB9LCJCYWNrZ3JvdW5kIjp7IiRyZWYiOiI4MiJ9LCJJc1Zpc2libGUiOnRydWUsIldpZHRoIjowLjAsIkhlaWdodCI6MC4wLCJCb3JkZXJTdHlsZSI6eyIkaWQiOiIzMTQiLCJMaW5lQ29sb3IiOm51bGwsIkxpbmVXZWlnaHQiOjAuMCwiTGluZVR5cGUiOjAsIlBhcmVudFN0eWxlIjpudWxsfSwiUGFyZW50U3R5bGUiOm51bGx9LCJEYXRlRm9ybWF0Ijp7IiRpZCI6IjMx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2IiwiRGF0ZVBhcnRJc1Zpc2libGUiOnRydWUsIlRpbWVQYXJ0SXNWaXNpYmxlIjpmYWxzZX19LCJJc1Zpc2libGUiOnRydWUsIlBhcmVudFN0eWxlIjpudWxsfSwiSW5kZXgiOjksIlBlcmNlbnRhZ2VDb21wbGV0ZSI6bnVsbCwiUG9zaXRpb24iOnsiUmF0aW8iOjAuMCwiSXNDdXN0b20iOmZhbHNlfSwiRGF0ZUZvcm1hdCI6eyIkcmVmIjoiMzE1In0sIklkIjoiZTliZDc1NWItNjkzMy00NWRiLWE2MjUtYTUxN2EwOWIyYWFhIiwiSW1wb3J0SWQiOm51bGwsIlRpdGxlIjoiVGhlIE5hdGlvbmFsIE11c2V1bSBvZiBOYXR1cmFsIEhpc3RvcnkiLCJOb3RlIjpudWxsLCJIeXBlcmxpbmsiOm51bGwsIklzQ2hhbmdlZCI6ZmFsc2UsIklzTmV3IjpmYWxzZX0seyIkaWQiOiIzMTciLCJEYXRlIjoiMTk2NC0wOC0xMFQyMzo1OTowMFoiLCJTdHlsZSI6eyIkaWQiOiIzMTgiLCJTaGFwZSI6MSwiQ29ubmVjdG9yTWFyZ2luIjp7IiRpZCI6IjMxOSIsIlRvcCI6MCwiTGVmdCI6MiwiUmlnaHQiOjIsIkJvdHRvbSI6MH0sIkNvbm5lY3RvclN0eWxlIjp7IiRpZCI6IjMyMCIsIkxpbmVDb2xvciI6eyIkaWQiOiIzMjEiLCIkdHlwZSI6Ik5MUkUuQ29tbW9uLkRvbS5Tb2xpZENvbG9yQnJ1c2gsIE5MUkUuQ29tbW9uIiwiQ29sb3IiOnsiJGlkIjoiMzIyIiwiQSI6MjU1LCJSIjoyNCwiRyI6MTU4LCJCIjoyMDl9fSwiTGluZVdlaWdodCI6MS4wLCJMaW5lVHlwZSI6MCwiUGFyZW50U3R5bGUiOm51bGx9LCJJc0JlbG93VGltZWJhbmQiOmZhbHNlLCJIaWRlRGF0ZSI6ZmFsc2UsIlNoYXBlU2l6ZSI6MCwiU3BhY2luZyI6Mi4wLCJQYWRkaW5nIjp7IiRpZCI6IjMyMyIsIlRvcCI6NywiTGVmdCI6MywiUmlnaHQiOjAsIkJvdHRvbSI6Mn0sIlNoYXBlU3R5bGUiOnsiJGlkIjoiMzI0IiwiTWFyZ2luIjp7IiRpZCI6IjMyNSIsIlRvcCI6MCwiTGVmdCI6MCwiUmlnaHQiOjAsIkJvdHRvbSI6MH0sIlBhZGRpbmciOnsiJGlkIjoiMzI2IiwiVG9wIjowLCJMZWZ0IjowLCJSaWdodCI6MCwiQm90dG9tIjowfSwiQmFja2dyb3VuZCI6eyIkaWQiOiIzMjciLCJDb2xvciI6eyIkaWQiOiIzMjgiLCJBIjoyNTUsIlIiOjI0LCJHIjoxNTgsIkIiOjIwOX19LCJJc1Zpc2libGUiOnRydWUsIldpZHRoIjoxMi4wLCJIZWlnaHQiOjE0LjAsIkJvcmRlclN0eWxlIjp7IiRpZCI6IjMyOSIsIkxpbmVDb2xvciI6eyIkcmVmIjoiNjcifSwiTGluZVdlaWdodCI6MC4wLCJMaW5lVHlwZSI6MCwiUGFyZW50U3R5bGUiOm51bGx9LCJQYXJlbnRTdHlsZSI6bnVsbH0sIlRpdGxlU3R5bGUiOnsiJGlkIjoiMzMwIiwiRm9udFNldHRpbmdzIjp7IiRpZCI6IjMzMS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AsIlZlcnRpY2FsQWxpZ25tZW50IjowLCJTbWFydEZvcmVncm91bmQiOm51bGwsIkJhY2tncm91bmRGaWxsVHlwZSI6MCwiTWFyZ2luIjp7IiRpZCI6IjMzMiIsIlRvcCI6MCwiTGVmdCI6MCwiUmlnaHQiOjAsIkJvdHRvbSI6MH0sIlBhZGRpbmciOnsiJGlkIjoiMzMzIiwiVG9wIjowLCJMZWZ0IjowLCJSaWdodCI6MCwiQm90dG9tIjowfSwiQmFja2dyb3VuZCI6eyIkcmVmIjoiNzUifSwiSXNWaXNpYmxlIjp0cnVlLCJXaWR0aCI6MC4wLCJIZWlnaHQiOjAuMCwiQm9yZGVyU3R5bGUiOnsiJGlkIjoiMzM0IiwiTGluZUNvbG9yIjpudWxsLCJMaW5lV2VpZ2h0IjowLjAsIkxpbmVUeXBlIjowLCJQYXJlbnRTdHlsZSI6bnVsbH0sIlBhcmVudFN0eWxlIjpudWxsfSwiRGF0ZVN0eWxlIjp7IiRpZCI6IjMzNSIsIkZvbnRTZXR0aW5ncyI6eyIkaWQiOiIzMzY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M3IiwiVG9wIjowLCJMZWZ0IjowLCJSaWdodCI6MCwiQm90dG9tIjowfSwiUGFkZGluZyI6eyIkaWQiOiIzMzgiLCJUb3AiOjAsIkxlZnQiOjAsIlJpZ2h0IjowLCJCb3R0b20iOjB9LCJCYWNrZ3JvdW5kIjp7IiRyZWYiOiI4MiJ9LCJJc1Zpc2libGUiOnRydWUsIldpZHRoIjowLjAsIkhlaWdodCI6MC4wLCJCb3JkZXJTdHlsZSI6eyIkaWQiOiIzMzkiLCJMaW5lQ29sb3IiOm51bGwsIkxpbmVXZWlnaHQiOjAuMCwiTGluZVR5cGUiOjAsIlBhcmVudFN0eWxlIjpudWxsfSwiUGFyZW50U3R5bGUiOm51bGx9LCJEYXRlRm9ybWF0Ijp7IiRpZCI6IjM0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QxIiwiRGF0ZVBhcnRJc1Zpc2libGUiOnRydWUsIlRpbWVQYXJ0SXNWaXNpYmxlIjpmYWxzZX19LCJJc1Zpc2libGUiOnRydWUsIlBhcmVudFN0eWxlIjpudWxsfSwiSW5kZXgiOjEwLCJQZXJjZW50YWdlQ29tcGxldGUiOm51bGwsIlBvc2l0aW9uIjp7IlJhdGlvIjowLjMxMjM5NTU2MjA2NTk3MjI0LCJJc0N1c3RvbSI6dHJ1ZX0sIkRhdGVGb3JtYXQiOnsiJHJlZiI6IjM0MCJ9LCJJZCI6ImE5MDQxYWE1LWNmZmMtNDU4OC04OTQwLTEyMWM3M2JmOGVjMCIsIkltcG9ydElkIjpudWxsLCJUaXRsZSI6IlRoZSBNdXNldW0gb2YgSGlzdG9yeSAmIFRlY2hub2xvZ3kiLCJOb3RlIjpudWxsLCJIeXBlcmxpbmsiOm51bGwsIklzQ2hhbmdlZCI6ZmFsc2UsIklzTmV3IjpmYWxzZX0seyIkaWQiOiIzNDIiLCJEYXRlIjoiMTk2NS0wOC0xMFQyMzo1OTowMFoiLCJTdHlsZSI6eyIkaWQiOiIzNDMiLCJTaGFwZSI6MTQsIkNvbm5lY3Rvck1hcmdpbiI6eyIkaWQiOiIzNDQiLCJUb3AiOjAsIkxlZnQiOjIsIlJpZ2h0IjoyLCJCb3R0b20iOjB9LCJDb25uZWN0b3JTdHlsZSI6eyIkaWQiOiIzNDUiLCJMaW5lQ29sb3IiOnsiJHJlZiI6IjU4In0sIkxpbmVXZWlnaHQiOjEuMCwiTGluZVR5cGUiOjAsIlBhcmVudFN0eWxlIjpudWxsfSwiSXNCZWxvd1RpbWViYW5kIjp0cnVlLCJIaWRlRGF0ZSI6ZmFsc2UsIlNoYXBlU2l6ZSI6MCwiU3BhY2luZyI6Mi4wLCJQYWRkaW5nIjp7IiRpZCI6IjM0NiIsIlRvcCI6NywiTGVmdCI6MywiUmlnaHQiOjAsIkJvdHRvbSI6Mn0sIlNoYXBlU3R5bGUiOnsiJGlkIjoiMzQ3IiwiTWFyZ2luIjp7IiRpZCI6IjM0OCIsIlRvcCI6MCwiTGVmdCI6MCwiUmlnaHQiOjAsIkJvdHRvbSI6MH0sIlBhZGRpbmciOnsiJGlkIjoiMzQ5IiwiVG9wIjowLCJMZWZ0IjowLCJSaWdodCI6MCwiQm90dG9tIjowfSwiQmFja2dyb3VuZCI6eyIkcmVmIjoiNjQifSwiSXNWaXNpYmxlIjp0cnVlLCJXaWR0aCI6MTIuMCwiSGVpZ2h0IjoxNC4wLCJCb3JkZXJTdHlsZSI6eyIkaWQiOiIzNTAiLCJMaW5lQ29sb3IiOnsiJHJlZiI6IjY3In0sIkxpbmVXZWlnaHQiOjAuMCwiTGluZVR5cGUiOjAsIlBhcmVudFN0eWxlIjpudWxsfSwiUGFyZW50U3R5bGUiOm51bGx9LCJUaXRsZVN0eWxlIjp7IiRpZCI6IjM1MSIsIkZvbnRTZXR0aW5ncyI6eyIkaWQiOiIzNTIiLCJGb250U2l6ZSI6MTIsIkZvbnROYW1lIjoiQ2FsaWJyaSIsIklzQm9sZCI6dHJ1ZSwiSXNJdGFsaWMiOmZhbHNlLCJJc1VuZGVybGluZWQiOmZhbHNlLCJQYXJlbnRTdHlsZSI6bnVsbH0sIkF1dG9TaXplIjoyLCJGb3JlZ3JvdW5kIjp7IiRyZWYiOiI3MSJ9LCJNYXhXaWR0aCI6MjM3LjE2NTU4ODM3ODkwNjI1LCJNYXhIZWlnaHQiOiJJbmZpbml0eSIsIlNtYXJ0Rm9yZWdyb3VuZElzQWN0aXZlIjpmYWxzZSwiSG9yaXpvbnRhbEFsaWdubWVudCI6MSwiVmVydGljYWxBbGlnbm1lbnQiOjAsIlNtYXJ0Rm9yZWdyb3VuZCI6bnVsbCwiQmFja2dyb3VuZEZpbGxUeXBlIjowLCJNYXJnaW4iOnsiJGlkIjoiMzUzIiwiVG9wIjowLCJMZWZ0IjowLCJSaWdodCI6MCwiQm90dG9tIjowfSwiUGFkZGluZyI6eyIkaWQiOiIzNTQiLCJUb3AiOjAsIkxlZnQiOjAsIlJpZ2h0IjowLCJCb3R0b20iOjB9LCJCYWNrZ3JvdW5kIjp7IiRyZWYiOiI3NSJ9LCJJc1Zpc2libGUiOnRydWUsIldpZHRoIjowLjAsIkhlaWdodCI6MC4wLCJCb3JkZXJTdHlsZSI6eyIkaWQiOiIzNTUiLCJMaW5lQ29sb3IiOm51bGwsIkxpbmVXZWlnaHQiOjAuMCwiTGluZVR5cGUiOjAsIlBhcmVudFN0eWxlIjpudWxsfSwiUGFyZW50U3R5bGUiOm51bGx9LCJEYXRlU3R5bGUiOnsiJGlkIjoiMzU2IiwiRm9udFNldHRpbmdzIjp7IiRpZCI6IjM1N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TgiLCJUb3AiOjAsIkxlZnQiOjAsIlJpZ2h0IjowLCJCb3R0b20iOjB9LCJQYWRkaW5nIjp7IiRpZCI6IjM1OSIsIlRvcCI6MCwiTGVmdCI6MCwiUmlnaHQiOjAsIkJvdHRvbSI6MH0sIkJhY2tncm91bmQiOnsiJHJlZiI6IjgyIn0sIklzVmlzaWJsZSI6dHJ1ZSwiV2lkdGgiOjAuMCwiSGVpZ2h0IjowLjAsIkJvcmRlclN0eWxlIjp7IiRpZCI6IjM2MCIsIkxpbmVDb2xvciI6bnVsbCwiTGluZVdlaWdodCI6MC4wLCJMaW5lVHlwZSI6MCwiUGFyZW50U3R5bGUiOm51bGx9LCJQYXJlbnRTdHlsZSI6bnVsbH0sIkRhdGVGb3JtYXQiOnsiJGlkIjoiMzY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IiLCJEYXRlUGFydElzVmlzaWJsZSI6dHJ1ZSwiVGltZVBhcnRJc1Zpc2libGUiOmZhbHNlfX0sIklzVmlzaWJsZSI6dHJ1ZSwiUGFyZW50U3R5bGUiOm51bGx9LCJJbmRleCI6MTEsIlBlcmNlbnRhZ2VDb21wbGV0ZSI6bnVsbCwiUG9zaXRpb24iOnsiUmF0aW8iOjAuMDgzOTg5Njk3OTE1NTM2Mzg1LCJJc0N1c3RvbSI6dHJ1ZX0sIkRhdGVGb3JtYXQiOnsiJHJlZiI6IjM2MSJ9LCJJZCI6IjJjMzg3OTRkLTk4MjMtNDNjZC05ZGJmLTAyY2MwY2I3MTg4MyIsIkltcG9ydElkIjpudWxsLCJUaXRsZSI6IlRoZSBKYW1lcyBTbWl0aHNvbiBNZWRhbCBpcyBlc3RhYmxpc2hlZCIsIk5vdGUiOm51bGwsIkh5cGVybGluayI6bnVsbCwiSXNDaGFuZ2VkIjpmYWxzZSwiSXNOZXciOmZhbHNlfSx7IiRpZCI6IjM2MyIsIkRhdGUiOiIxOTY4LTEwLTA3VDIzOjU5OjAwWiIsIlN0eWxlIjp7IiRpZCI6IjM2NCIsIlNoYXBlIjoxLCJDb25uZWN0b3JNYXJnaW4iOnsiJGlkIjoiMzY1IiwiVG9wIjowLCJMZWZ0IjoyLCJSaWdodCI6MiwiQm90dG9tIjowfSwiQ29ubmVjdG9yU3R5bGUiOnsiJGlkIjoiMzY2IiwiTGluZUNvbG9yIjp7IiRpZCI6IjM2NyIsIiR0eXBlIjoiTkxSRS5Db21tb24uRG9tLlNvbGlkQ29sb3JCcnVzaCwgTkxSRS5Db21tb24iLCJDb2xvciI6eyIkaWQiOiIzNjgiLCJBIjoyNTUsIlIiOjI0LCJHIjoxNTgsIkIiOjIwOX19LCJMaW5lV2VpZ2h0IjoxLjAsIkxpbmVUeXBlIjowLCJQYXJlbnRTdHlsZSI6bnVsbH0sIklzQmVsb3dUaW1lYmFuZCI6ZmFsc2UsIkhpZGVEYXRlIjpmYWxzZSwiU2hhcGVTaXplIjowLCJTcGFjaW5nIjoyLjAsIlBhZGRpbmciOnsiJGlkIjoiMzY5IiwiVG9wIjo3LCJMZWZ0IjozLCJSaWdodCI6MCwiQm90dG9tIjoyfSwiU2hhcGVTdHlsZSI6eyIkaWQiOiIzNzAiLCJNYXJnaW4iOnsiJGlkIjoiMzcxIiwiVG9wIjowLCJMZWZ0IjowLCJSaWdodCI6MCwiQm90dG9tIjowfSwiUGFkZGluZyI6eyIkaWQiOiIzNzIiLCJUb3AiOjAsIkxlZnQiOjAsIlJpZ2h0IjowLCJCb3R0b20iOjB9LCJCYWNrZ3JvdW5kIjp7IiRpZCI6IjM3MyIsIkNvbG9yIjp7IiRpZCI6IjM3NCIsIkEiOjI1NSwiUiI6MjQsIkciOjE1OCwiQiI6MjA5fX0sIklzVmlzaWJsZSI6dHJ1ZSwiV2lkdGgiOjEyLjAsIkhlaWdodCI6MTQuMCwiQm9yZGVyU3R5bGUiOnsiJGlkIjoiMzc1IiwiTGluZUNvbG9yIjp7IiRyZWYiOiI2NyJ9LCJMaW5lV2VpZ2h0IjowLjAsIkxpbmVUeXBlIjowLCJQYXJlbnRTdHlsZSI6bnVsbH0sIlBhcmVudFN0eWxlIjpudWxsfSwiVGl0bGVTdHlsZSI6eyIkaWQiOiIzNzYiLCJGb250U2V0dGluZ3MiOnsiJGlkIjoiMzc3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CwiVmVydGljYWxBbGlnbm1lbnQiOjAsIlNtYXJ0Rm9yZWdyb3VuZCI6bnVsbCwiQmFja2dyb3VuZEZpbGxUeXBlIjowLCJNYXJnaW4iOnsiJGlkIjoiMzc4IiwiVG9wIjowLCJMZWZ0IjowLCJSaWdodCI6MCwiQm90dG9tIjowfSwiUGFkZGluZyI6eyIkaWQiOiIzNzkiLCJUb3AiOjAsIkxlZnQiOjAsIlJpZ2h0IjowLCJCb3R0b20iOjB9LCJCYWNrZ3JvdW5kIjp7IiRyZWYiOiI3NSJ9LCJJc1Zpc2libGUiOnRydWUsIldpZHRoIjowLjAsIkhlaWdodCI6MC4wLCJCb3JkZXJTdHlsZSI6eyIkaWQiOiIzODAiLCJMaW5lQ29sb3IiOm51bGwsIkxpbmVXZWlnaHQiOjAuMCwiTGluZVR5cGUiOjAsIlBhcmVudFN0eWxlIjpudWxsfSwiUGFyZW50U3R5bGUiOm51bGx9LCJEYXRlU3R5bGUiOnsiJGlkIjoiMzgxIiwiRm9udFNldHRpbmdzIjp7IiRpZCI6IjM4M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ODMiLCJUb3AiOjAsIkxlZnQiOjAsIlJpZ2h0IjowLCJCb3R0b20iOjB9LCJQYWRkaW5nIjp7IiRpZCI6IjM4NCIsIlRvcCI6MCwiTGVmdCI6MCwiUmlnaHQiOjAsIkJvdHRvbSI6MH0sIkJhY2tncm91bmQiOnsiJHJlZiI6IjgyIn0sIklzVmlzaWJsZSI6dHJ1ZSwiV2lkdGgiOjAuMCwiSGVpZ2h0IjowLjAsIkJvcmRlclN0eWxlIjp7IiRpZCI6IjM4NSIsIkxpbmVDb2xvciI6bnVsbCwiTGluZVdlaWdodCI6MC4wLCJMaW5lVHlwZSI6MCwiUGFyZW50U3R5bGUiOm51bGx9LCJQYXJlbnRTdHlsZSI6bnVsbH0sIkRhdGVGb3JtYXQiOnsiJGlkIjoiMzg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ciLCJEYXRlUGFydElzVmlzaWJsZSI6dHJ1ZSwiVGltZVBhcnRJc1Zpc2libGUiOmZhbHNlfX0sIklzVmlzaWJsZSI6dHJ1ZSwiUGFyZW50U3R5bGUiOm51bGx9LCJJbmRleCI6MTIsIlBlcmNlbnRhZ2VDb21wbGV0ZSI6bnVsbCwiUG9zaXRpb24iOnsiUmF0aW8iOjAuMCwiSXNDdXN0b20iOmZhbHNlfSwiRGF0ZUZvcm1hdCI6eyIkcmVmIjoiMzg2In0sIklkIjoiMWUwNmEyNDgtZjg5OS00YmI2LThmOTgtZGIyNjc3MjYzOGY5IiwiSW1wb3J0SWQiOm51bGwsIlRpdGxlIjoiVGhlIFNtaXRoc29uaWFuIEFtZXJpY2FuIEFydCBNdXNldW0iLCJOb3RlIjpudWxsLCJIeXBlcmxpbmsiOm51bGwsIklzQ2hhbmdlZCI6ZmFsc2UsIklzTmV3IjpmYWxzZX0seyIkaWQiOiIzODgiLCJEYXRlIjoiMTk3Ni0wNi0xMFQyMzo1OTowMFoiLCJTdHlsZSI6eyIkaWQiOiIzODkiLCJTaGFwZSI6MSwiQ29ubmVjdG9yTWFyZ2luIjp7IiRpZCI6IjM5MCIsIlRvcCI6MCwiTGVmdCI6MiwiUmlnaHQiOjIsIkJvdHRvbSI6MH0sIkNvbm5lY3RvclN0eWxlIjp7IiRpZCI6IjM5MSIsIkxpbmVDb2xvciI6eyIkaWQiOiIzOTIiLCIkdHlwZSI6Ik5MUkUuQ29tbW9uLkRvbS5Tb2xpZENvbG9yQnJ1c2gsIE5MUkUuQ29tbW9uIiwiQ29sb3IiOnsiJGlkIjoiMzkzIiwiQSI6MjU1LCJSIjoyNCwiRyI6MTU4LCJCIjoyMDl9fSwiTGluZVdlaWdodCI6MS4wLCJMaW5lVHlwZSI6MCwiUGFyZW50U3R5bGUiOm51bGx9LCJJc0JlbG93VGltZWJhbmQiOnRydWUsIkhpZGVEYXRlIjpmYWxzZSwiU2hhcGVTaXplIjowLCJTcGFjaW5nIjoyLjAsIlBhZGRpbmciOnsiJGlkIjoiMzk0IiwiVG9wIjo3LCJMZWZ0IjozLCJSaWdodCI6MCwiQm90dG9tIjoyfSwiU2hhcGVTdHlsZSI6eyIkaWQiOiIzOTUiLCJNYXJnaW4iOnsiJGlkIjoiMzk2IiwiVG9wIjowLCJMZWZ0IjowLCJSaWdodCI6MCwiQm90dG9tIjowfSwiUGFkZGluZyI6eyIkaWQiOiIzOTciLCJUb3AiOjAsIkxlZnQiOjAsIlJpZ2h0IjowLCJCb3R0b20iOjB9LCJCYWNrZ3JvdW5kIjp7IiRpZCI6IjM5OCIsIkNvbG9yIjp7IiRpZCI6IjM5OSIsIkEiOjI1NSwiUiI6MjQsIkciOjE1OCwiQiI6MjA5fX0sIklzVmlzaWJsZSI6dHJ1ZSwiV2lkdGgiOjEyLjAsIkhlaWdodCI6MTQuMCwiQm9yZGVyU3R5bGUiOnsiJGlkIjoiNDAwIiwiTGluZUNvbG9yIjp7IiRyZWYiOiI2NyJ9LCJMaW5lV2VpZ2h0IjowLjAsIkxpbmVUeXBlIjowLCJQYXJlbnRTdHlsZSI6bnVsbH0sIlBhcmVudFN0eWxlIjpudWxsfSwiVGl0bGVTdHlsZSI6eyIkaWQiOiI0MDEiLCJGb250U2V0dGluZ3MiOnsiJGlkIjoiNDAyIiwiRm9udFNpemUiOjEyLCJGb250TmFtZSI6IkNhbGlicmkiLCJJc0JvbGQiOnRydWUsIklzSXRhbGljIjpmYWxzZSwiSXNVbmRlcmxpbmVkIjpmYWxzZSwiUGFyZW50U3R5bGUiOm51bGx9LCJBdXRvU2l6ZSI6MiwiRm9yZWdyb3VuZCI6eyIkcmVmIjoiNzEifSwiTWF4V2lkdGgiOjE4Ny4wOTAwNzI2MzE4MzU5NCwiTWF4SGVpZ2h0IjoiSW5maW5pdHkiLCJTbWFydEZvcmVncm91bmRJc0FjdGl2ZSI6ZmFsc2UsIkhvcml6b250YWxBbGlnbm1lbnQiOjAsIlZlcnRpY2FsQWxpZ25tZW50IjowLCJTbWFydEZvcmVncm91bmQiOm51bGwsIkJhY2tncm91bmRGaWxsVHlwZSI6MCwiTWFyZ2luIjp7IiRpZCI6IjQwMyIsIlRvcCI6MCwiTGVmdCI6MCwiUmlnaHQiOjAsIkJvdHRvbSI6MH0sIlBhZGRpbmciOnsiJGlkIjoiNDA0IiwiVG9wIjowLCJMZWZ0IjowLCJSaWdodCI6MCwiQm90dG9tIjowfSwiQmFja2dyb3VuZCI6eyIkcmVmIjoiNzUifSwiSXNWaXNpYmxlIjp0cnVlLCJXaWR0aCI6MC4wLCJIZWlnaHQiOjAuMCwiQm9yZGVyU3R5bGUiOnsiJGlkIjoiNDA1IiwiTGluZUNvbG9yIjpudWxsLCJMaW5lV2VpZ2h0IjowLjAsIkxpbmVUeXBlIjowLCJQYXJlbnRTdHlsZSI6bnVsbH0sIlBhcmVudFN0eWxlIjpudWxsfSwiRGF0ZVN0eWxlIjp7IiRpZCI6IjQwNiIsIkZvbnRTZXR0aW5ncyI6eyIkaWQiOiI0MDc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A4IiwiVG9wIjowLCJMZWZ0IjowLCJSaWdodCI6MCwiQm90dG9tIjowfSwiUGFkZGluZyI6eyIkaWQiOiI0MDkiLCJUb3AiOjAsIkxlZnQiOjAsIlJpZ2h0IjowLCJCb3R0b20iOjB9LCJCYWNrZ3JvdW5kIjp7IiRyZWYiOiI4MiJ9LCJJc1Zpc2libGUiOnRydWUsIldpZHRoIjowLjAsIkhlaWdodCI6MC4wLCJCb3JkZXJTdHlsZSI6eyIkaWQiOiI0MTAiLCJMaW5lQ29sb3IiOm51bGwsIkxpbmVXZWlnaHQiOjAuMCwiTGluZVR5cGUiOjAsIlBhcmVudFN0eWxlIjpudWxsfSwiUGFyZW50U3R5bGUiOm51bGx9LCJEYXRlRm9ybWF0Ijp7IiRpZCI6IjQx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EyIiwiRGF0ZVBhcnRJc1Zpc2libGUiOnRydWUsIlRpbWVQYXJ0SXNWaXNpYmxlIjpmYWxzZX19LCJJc1Zpc2libGUiOnRydWUsIlBhcmVudFN0eWxlIjpudWxsfSwiSW5kZXgiOjEzLCJQZXJjZW50YWdlQ29tcGxldGUiOm51bGwsIlBvc2l0aW9uIjp7IlJhdGlvIjowLjM5Nzc3MDA3OTg1OTk4MDgxLCJJc0N1c3RvbSI6dHJ1ZX0sIkRhdGVGb3JtYXQiOnsiJHJlZiI6IjQxMSJ9LCJJZCI6IjgyZmI0MGEwLWVjYWYtNDBiOC05NDNkLTk0ZWU4NThhMWU5MCIsIkltcG9ydElkIjpudWxsLCJUaXRsZSI6IlRoZSBOYXRpb25hbCBBaXIgJiBTcGFjZSBNdXNldW0iLCJOb3RlIjpudWxsLCJIeXBlcmxpbmsiOm51bGwsIklzQ2hhbmdlZCI6ZmFsc2UsIklzTmV3IjpmYWxzZX0seyIkaWQiOiI0MTMiLCJEYXRlIjoiMTk4Ny0wNi0xMFQyMzo1OTowMFoiLCJTdHlsZSI6eyIkaWQiOiI0MTQiLCJTaGFwZSI6MSwiQ29ubmVjdG9yTWFyZ2luIjp7IiRpZCI6IjQxNSIsIlRvcCI6MCwiTGVmdCI6MiwiUmlnaHQiOjIsIkJvdHRvbSI6MH0sIkNvbm5lY3RvclN0eWxlIjp7IiRpZCI6IjQxNiIsIkxpbmVDb2xvciI6eyIkaWQiOiI0MTciLCIkdHlwZSI6Ik5MUkUuQ29tbW9uLkRvbS5Tb2xpZENvbG9yQnJ1c2gsIE5MUkUuQ29tbW9uIiwiQ29sb3IiOnsiJGlkIjoiNDE4IiwiQSI6MjU1LCJSIjoyNCwiRyI6MTU4LCJCIjoyMDl9fSwiTGluZVdlaWdodCI6MS4wLCJMaW5lVHlwZSI6MCwiUGFyZW50U3R5bGUiOm51bGx9LCJJc0JlbG93VGltZWJhbmQiOmZhbHNlLCJIaWRlRGF0ZSI6ZmFsc2UsIlNoYXBlU2l6ZSI6MCwiU3BhY2luZyI6Mi4wLCJQYWRkaW5nIjp7IiRpZCI6IjQxOSIsIlRvcCI6NywiTGVmdCI6MywiUmlnaHQiOjAsIkJvdHRvbSI6Mn0sIlNoYXBlU3R5bGUiOnsiJGlkIjoiNDIwIiwiTWFyZ2luIjp7IiRpZCI6IjQyMSIsIlRvcCI6MCwiTGVmdCI6MCwiUmlnaHQiOjAsIkJvdHRvbSI6MH0sIlBhZGRpbmciOnsiJGlkIjoiNDIyIiwiVG9wIjowLCJMZWZ0IjowLCJSaWdodCI6MCwiQm90dG9tIjowfSwiQmFja2dyb3VuZCI6eyIkaWQiOiI0MjMiLCJDb2xvciI6eyIkaWQiOiI0MjQiLCJBIjoyNTUsIlIiOjI0LCJHIjoxNTgsIkIiOjIwOX19LCJJc1Zpc2libGUiOnRydWUsIldpZHRoIjoxMi4wLCJIZWlnaHQiOjE0LjAsIkJvcmRlclN0eWxlIjp7IiRpZCI6IjQyNSIsIkxpbmVDb2xvciI6eyIkcmVmIjoiNjcifSwiTGluZVdlaWdodCI6MC4wLCJMaW5lVHlwZSI6MCwiUGFyZW50U3R5bGUiOm51bGx9LCJQYXJlbnRTdHlsZSI6bnVsbH0sIlRpdGxlU3R5bGUiOnsiJGlkIjoiNDI2IiwiRm9udFNldHRpbmdzIjp7IiRpZCI6IjQyNyIsIkZvbnRTaXplIjoxMiwiRm9udE5hbWUiOiJDYWxpYnJpIiwiSXNCb2xkIjp0cnVlLCJJc0l0YWxpYyI6ZmFsc2UsIklzVW5kZXJsaW5lZCI6ZmFsc2UsIlBhcmVudFN0eWxlIjpudWxsfSwiQXV0b1NpemUiOjAsIkZvcmVncm91bmQiOnsiJGlkIjoiNDI4IiwiQ29sb3IiOnsiJGlkIjoiNDI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QzMCIsIlRvcCI6MCwiTGVmdCI6MCwiUmlnaHQiOjAsIkJvdHRvbSI6MH0sIlBhZGRpbmciOnsiJGlkIjoiNDMxIiwiVG9wIjowLCJMZWZ0IjowLCJSaWdodCI6MCwiQm90dG9tIjowfSwiQmFja2dyb3VuZCI6eyIkcmVmIjoiNzUifSwiSXNWaXNpYmxlIjp0cnVlLCJXaWR0aCI6MC4wLCJIZWlnaHQiOjAuMCwiQm9yZGVyU3R5bGUiOnsiJGlkIjoiNDMyIiwiTGluZUNvbG9yIjpudWxsLCJMaW5lV2VpZ2h0IjowLjAsIkxpbmVUeXBlIjowLCJQYXJlbnRTdHlsZSI6bnVsbH0sIlBhcmVudFN0eWxlIjpudWxsfSwiRGF0ZVN0eWxlIjp7IiRpZCI6IjQzMyIsIkZvbnRTZXR0aW5ncyI6eyIkaWQiOiI0MzQ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M1IiwiVG9wIjowLCJMZWZ0IjowLCJSaWdodCI6MCwiQm90dG9tIjowfSwiUGFkZGluZyI6eyIkaWQiOiI0MzYiLCJUb3AiOjAsIkxlZnQiOjAsIlJpZ2h0IjowLCJCb3R0b20iOjB9LCJCYWNrZ3JvdW5kIjp7IiRyZWYiOiI4MiJ9LCJJc1Zpc2libGUiOnRydWUsIldpZHRoIjowLjAsIkhlaWdodCI6MC4wLCJCb3JkZXJTdHlsZSI6eyIkaWQiOiI0MzciLCJMaW5lQ29sb3IiOm51bGwsIkxpbmVXZWlnaHQiOjAuMCwiTGluZVR5cGUiOjAsIlBhcmVudFN0eWxlIjpudWxsfSwiUGFyZW50U3R5bGUiOm51bGx9LCJEYXRlRm9ybWF0Ijp7IiRpZCI6IjQz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M5IiwiRGF0ZVBhcnRJc1Zpc2libGUiOnRydWUsIlRpbWVQYXJ0SXNWaXNpYmxlIjpmYWxzZX19LCJJc1Zpc2libGUiOnRydWUsIlBhcmVudFN0eWxlIjpudWxsfSwiSW5kZXgiOjE0LCJQZXJjZW50YWdlQ29tcGxldGUiOm51bGwsIlBvc2l0aW9uIjp7IlJhdGlvIjowLjE0ODgwNDU4NjkwNTAyMDI0LCJJc0N1c3RvbSI6ZmFsc2V9LCJEYXRlRm9ybWF0Ijp7IiRyZWYiOiI0MzgifSwiSWQiOiJlOWY1N2EzNy0zZmQzLTQ2MDItYmVkMC1kZDU0NmE1ZWVhY2MiLCJJbXBvcnRJZCI6bnVsbCwiVGl0bGUiOiJUaGUgTmF0aW9uYWwgTXVzZXVtIG9mIEFmcmljYW4gQXJ0IiwiTm90ZSI6bnVsbCwiSHlwZXJsaW5rIjpudWxsLCJJc0NoYW5nZWQiOmZhbHNlLCJJc05ldyI6ZmFsc2V9LHsiJGlkIjoiNDQwIiwiRGF0ZSI6IjE5OTMtMDYtMTBUMjM6NTk6MDBaIiwiU3R5bGUiOnsiJGlkIjoiNDQxIiwiU2hhcGUiOjEsIkNvbm5lY3Rvck1hcmdpbiI6eyIkaWQiOiI0NDIiLCJUb3AiOjAsIkxlZnQiOjIsIlJpZ2h0IjoyLCJCb3R0b20iOjB9LCJDb25uZWN0b3JTdHlsZSI6eyIkaWQiOiI0NDMiLCJMaW5lQ29sb3IiOnsiJGlkIjoiNDQ0IiwiJHR5cGUiOiJOTFJFLkNvbW1vbi5Eb20uU29saWRDb2xvckJydXNoLCBOTFJFLkNvbW1vbiIsIkNvbG9yIjp7IiRpZCI6IjQ0NSIsIkEiOjI1NSwiUiI6MjQsIkciOjE1OCwiQiI6MjA5fX0sIkxpbmVXZWlnaHQiOjEuMCwiTGluZVR5cGUiOjAsIlBhcmVudFN0eWxlIjpudWxsfSwiSXNCZWxvd1RpbWViYW5kIjp0cnVlLCJIaWRlRGF0ZSI6ZmFsc2UsIlNoYXBlU2l6ZSI6MCwiU3BhY2luZyI6Mi4wLCJQYWRkaW5nIjp7IiRpZCI6IjQ0NiIsIlRvcCI6NywiTGVmdCI6MywiUmlnaHQiOjAsIkJvdHRvbSI6Mn0sIlNoYXBlU3R5bGUiOnsiJGlkIjoiNDQ3IiwiTWFyZ2luIjp7IiRpZCI6IjQ0OCIsIlRvcCI6MCwiTGVmdCI6MCwiUmlnaHQiOjAsIkJvdHRvbSI6MH0sIlBhZGRpbmciOnsiJGlkIjoiNDQ5IiwiVG9wIjowLCJMZWZ0IjowLCJSaWdodCI6MCwiQm90dG9tIjowfSwiQmFja2dyb3VuZCI6eyIkaWQiOiI0NTAiLCJDb2xvciI6eyIkaWQiOiI0NTEiLCJBIjoyNTUsIlIiOjI0LCJHIjoxNTgsIkIiOjIwOX19LCJJc1Zpc2libGUiOnRydWUsIldpZHRoIjoxMi4wLCJIZWlnaHQiOjE0LjAsIkJvcmRlclN0eWxlIjp7IiRpZCI6IjQ1MiIsIkxpbmVDb2xvciI6eyIkcmVmIjoiNjcifSwiTGluZVdlaWdodCI6MC4wLCJMaW5lVHlwZSI6MCwiUGFyZW50U3R5bGUiOm51bGx9LCJQYXJlbnRTdHlsZSI6bnVsbH0sIlRpdGxlU3R5bGUiOnsiJGlkIjoiNDUzIiwiRm9udFNldHRpbmdzIjp7IiRpZCI6IjQ1NC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AsIlZlcnRpY2FsQWxpZ25tZW50IjowLCJTbWFydEZvcmVncm91bmQiOm51bGwsIkJhY2tncm91bmRGaWxsVHlwZSI6MCwiTWFyZ2luIjp7IiRpZCI6IjQ1NSIsIlRvcCI6MCwiTGVmdCI6MCwiUmlnaHQiOjAsIkJvdHRvbSI6MH0sIlBhZGRpbmciOnsiJGlkIjoiNDU2IiwiVG9wIjowLCJMZWZ0IjowLCJSaWdodCI6MCwiQm90dG9tIjowfSwiQmFja2dyb3VuZCI6eyIkcmVmIjoiNzUifSwiSXNWaXNpYmxlIjp0cnVlLCJXaWR0aCI6MC4wLCJIZWlnaHQiOjAuMCwiQm9yZGVyU3R5bGUiOnsiJGlkIjoiNDU3IiwiTGluZUNvbG9yIjpudWxsLCJMaW5lV2VpZ2h0IjowLjAsIkxpbmVUeXBlIjowLCJQYXJlbnRTdHlsZSI6bnVsbH0sIlBhcmVudFN0eWxlIjpudWxsfSwiRGF0ZVN0eWxlIjp7IiRpZCI6IjQ1OCIsIkZvbnRTZXR0aW5ncyI6eyIkaWQiOiI0NTk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YwIiwiVG9wIjowLCJMZWZ0IjowLCJSaWdodCI6MCwiQm90dG9tIjowfSwiUGFkZGluZyI6eyIkaWQiOiI0NjEiLCJUb3AiOjAsIkxlZnQiOjAsIlJpZ2h0IjowLCJCb3R0b20iOjB9LCJCYWNrZ3JvdW5kIjp7IiRyZWYiOiI4MiJ9LCJJc1Zpc2libGUiOnRydWUsIldpZHRoIjowLjAsIkhlaWdodCI6MC4wLCJCb3JkZXJTdHlsZSI6eyIkaWQiOiI0NjIiLCJMaW5lQ29sb3IiOm51bGwsIkxpbmVXZWlnaHQiOjAuMCwiTGluZVR5cGUiOjAsIlBhcmVudFN0eWxlIjpudWxsfSwiUGFyZW50U3R5bGUiOm51bGx9LCJEYXRlRm9ybWF0Ijp7IiRpZCI6IjQ2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0IiwiRGF0ZVBhcnRJc1Zpc2libGUiOnRydWUsIlRpbWVQYXJ0SXNWaXNpYmxlIjpmYWxzZX19LCJJc1Zpc2libGUiOnRydWUsIlBhcmVudFN0eWxlIjpudWxsfSwiSW5kZXgiOjE1LCJQZXJjZW50YWdlQ29tcGxldGUiOm51bGwsIlBvc2l0aW9uIjp7IlJhdGlvIjowLjE1MzE3MjY1MTkyNjY3NjQyLCJJc0N1c3RvbSI6dHJ1ZX0sIkRhdGVGb3JtYXQiOnsiJHJlZiI6IjQ2MyJ9LCJJZCI6IjE3Y2QyMWJmLTg5MzYtNGUzNi1iODA5LTEyZDBiYzEwMzBhMyIsIkltcG9ydElkIjpudWxsLCJUaXRsZSI6IlRoZSBOYXRpb25hbCBQb3N0YWwgTXVzZXVtIiwiTm90ZSI6bnVsbCwiSHlwZXJsaW5rIjpudWxsLCJJc0NoYW5nZWQiOmZhbHNlLCJJc05ldyI6ZmFsc2V9LHsiJGlkIjoiNDY1IiwiRGF0ZSI6IjE5OTctMDgtMTBUMjM6NTk6MDBaIiwiU3R5bGUiOnsiJGlkIjoiNDY2IiwiU2hhcGUiOjEsIkNvbm5lY3Rvck1hcmdpbiI6eyIkaWQiOiI0NjciLCJUb3AiOjAsIkxlZnQiOjIsIlJpZ2h0IjoyLCJCb3R0b20iOjB9LCJDb25uZWN0b3JTdHlsZSI6eyIkaWQiOiI0NjgiLCJMaW5lQ29sb3IiOnsiJHJlZiI6IjU4In0sIkxpbmVXZWlnaHQiOjEuMCwiTGluZVR5cGUiOjAsIlBhcmVudFN0eWxlIjpudWxsfSwiSXNCZWxvd1RpbWViYW5kIjpmYWxzZSwiSGlkZURhdGUiOmZhbHNlLCJTaGFwZVNpemUiOjAsIlNwYWNpbmciOjIuMCwiUGFkZGluZyI6eyIkaWQiOiI0NjkiLCJUb3AiOjcsIkxlZnQiOjMsIlJpZ2h0IjowLCJCb3R0b20iOjJ9LCJTaGFwZVN0eWxlIjp7IiRpZCI6IjQ3MCIsIk1hcmdpbiI6eyIkaWQiOiI0NzEiLCJUb3AiOjAsIkxlZnQiOjAsIlJpZ2h0IjowLCJCb3R0b20iOjB9LCJQYWRkaW5nIjp7IiRpZCI6IjQ3MiIsIlRvcCI6MCwiTGVmdCI6MCwiUmlnaHQiOjAsIkJvdHRvbSI6MH0sIkJhY2tncm91bmQiOnsiJGlkIjoiNDczIiwiQ29sb3IiOnsiJGlkIjoiNDc0IiwiQSI6MjU1LCJSIjoyNCwiRyI6MTU4LCJCIjoyMDl9fSwiSXNWaXNpYmxlIjp0cnVlLCJXaWR0aCI6MTIuMCwiSGVpZ2h0IjoxNC4wLCJCb3JkZXJTdHlsZSI6eyIkaWQiOiI0NzUiLCJMaW5lQ29sb3IiOnsiJHJlZiI6IjY3In0sIkxpbmVXZWlnaHQiOjAuMCwiTGluZVR5cGUiOjAsIlBhcmVudFN0eWxlIjpudWxsfSwiUGFyZW50U3R5bGUiOm51bGx9LCJUaXRsZVN0eWxlIjp7IiRpZCI6IjQ3NiIsIkZvbnRTZXR0aW5ncyI6eyIkaWQiOiI0Nzc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wLCJWZXJ0aWNhbEFsaWdubWVudCI6MCwiU21hcnRGb3JlZ3JvdW5kIjpudWxsLCJCYWNrZ3JvdW5kRmlsbFR5cGUiOjAsIk1hcmdpbiI6eyIkaWQiOiI0NzgiLCJUb3AiOjAsIkxlZnQiOjAsIlJpZ2h0IjowLCJCb3R0b20iOjB9LCJQYWRkaW5nIjp7IiRpZCI6IjQ3OSIsIlRvcCI6MCwiTGVmdCI6MCwiUmlnaHQiOjAsIkJvdHRvbSI6MH0sIkJhY2tncm91bmQiOnsiJHJlZiI6Ijc1In0sIklzVmlzaWJsZSI6dHJ1ZSwiV2lkdGgiOjAuMCwiSGVpZ2h0IjowLjAsIkJvcmRlclN0eWxlIjp7IiRpZCI6IjQ4MCIsIkxpbmVDb2xvciI6bnVsbCwiTGluZVdlaWdodCI6MC4wLCJMaW5lVHlwZSI6MCwiUGFyZW50U3R5bGUiOm51bGx9LCJQYXJlbnRTdHlsZSI6bnVsbH0sIkRhdGVTdHlsZSI6eyIkaWQiOiI0ODEiLCJGb250U2V0dGluZ3MiOnsiJGlkIjoiNDgy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4MyIsIlRvcCI6MCwiTGVmdCI6MCwiUmlnaHQiOjAsIkJvdHRvbSI6MH0sIlBhZGRpbmciOnsiJGlkIjoiNDg0IiwiVG9wIjowLCJMZWZ0IjowLCJSaWdodCI6MCwiQm90dG9tIjowfSwiQmFja2dyb3VuZCI6eyIkcmVmIjoiODIifSwiSXNWaXNpYmxlIjp0cnVlLCJXaWR0aCI6MC4wLCJIZWlnaHQiOjAuMCwiQm9yZGVyU3R5bGUiOnsiJGlkIjoiNDg1IiwiTGluZUNvbG9yIjpudWxsLCJMaW5lV2VpZ2h0IjowLjAsIkxpbmVUeXBlIjowLCJQYXJlbnRTdHlsZSI6bnVsbH0sIlBhcmVudFN0eWxlIjpudWxsfSwiRGF0ZUZvcm1hdCI6eyIkaWQiOiI0O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NyIsIkRhdGVQYXJ0SXNWaXNpYmxlIjp0cnVlLCJUaW1lUGFydElzVmlzaWJsZSI6ZmFsc2V9fSwiSXNWaXNpYmxlIjp0cnVlLCJQYXJlbnRTdHlsZSI6bnVsbH0sIkluZGV4IjoxNiwiUGVyY2VudGFnZUNvbXBsZXRlIjpudWxsLCJQb3NpdGlvbiI6eyJSYXRpbyI6MC4wLCJJc0N1c3RvbSI6ZmFsc2V9LCJEYXRlRm9ybWF0Ijp7IiRyZWYiOiI0ODYifSwiSWQiOiIwNDZiNjE2OC1jMGZjLTQxNTQtYmVkMC1iNjdiYjJlMzU2MTgiLCJJbXBvcnRJZCI6bnVsbCwiVGl0bGUiOiJUaGUgU21pdGhzb25pYW4gTGF0aW5vIENlbnRlciIsIk5vdGUiOm51bGwsIkh5cGVybGluayI6bnVsbCwiSXNDaGFuZ2VkIjpmYWxzZSwiSXNOZXciOmZhbHNlfSx7IiRpZCI6IjQ4OCIsIkRhdGUiOiIyMDA0LTA4LTEwVDIzOjU5OjAwWiIsIlN0eWxlIjp7IiRpZCI6IjQ4OSIsIlNoYXBlIjoxLCJDb25uZWN0b3JNYXJnaW4iOnsiJGlkIjoiNDkwIiwiVG9wIjowLCJMZWZ0IjoyLCJSaWdodCI6MiwiQm90dG9tIjowfSwiQ29ubmVjdG9yU3R5bGUiOnsiJGlkIjoiNDkxIiwiTGluZUNvbG9yIjp7IiRpZCI6IjQ5MiIsIiR0eXBlIjoiTkxSRS5Db21tb24uRG9tLlNvbGlkQ29sb3JCcnVzaCwgTkxSRS5Db21tb24iLCJDb2xvciI6eyIkaWQiOiI0OTMiLCJBIjoyNTUsIlIiOjI0LCJHIjoxNTgsIkIiOjIwOX19LCJMaW5lV2VpZ2h0IjoxLjAsIkxpbmVUeXBlIjowLCJQYXJlbnRTdHlsZSI6bnVsbH0sIklzQmVsb3dUaW1lYmFuZCI6dHJ1ZSwiSGlkZURhdGUiOmZhbHNlLCJTaGFwZVNpemUiOjAsIlNwYWNpbmciOjIuMCwiUGFkZGluZyI6eyIkaWQiOiI0OTQiLCJUb3AiOjcsIkxlZnQiOjMsIlJpZ2h0IjowLCJCb3R0b20iOjJ9LCJTaGFwZVN0eWxlIjp7IiRpZCI6IjQ5NSIsIk1hcmdpbiI6eyIkaWQiOiI0OTYiLCJUb3AiOjAsIkxlZnQiOjAsIlJpZ2h0IjowLCJCb3R0b20iOjB9LCJQYWRkaW5nIjp7IiRpZCI6IjQ5NyIsIlRvcCI6MCwiTGVmdCI6MCwiUmlnaHQiOjAsIkJvdHRvbSI6MH0sIkJhY2tncm91bmQiOnsiJGlkIjoiNDk4IiwiQ29sb3IiOnsiJGlkIjoiNDk5IiwiQSI6MjU1LCJSIjoyNCwiRyI6MTU4LCJCIjoyMDl9fSwiSXNWaXNpYmxlIjp0cnVlLCJXaWR0aCI6MTIuMCwiSGVpZ2h0IjoxNC4wLCJCb3JkZXJTdHlsZSI6eyIkaWQiOiI1MDAiLCJMaW5lQ29sb3IiOnsiJHJlZiI6IjY3In0sIkxpbmVXZWlnaHQiOjAuMCwiTGluZVR5cGUiOjAsIlBhcmVudFN0eWxlIjpudWxsfSwiUGFyZW50U3R5bGUiOm51bGx9LCJUaXRsZVN0eWxlIjp7IiRpZCI6IjUwMSIsIkZvbnRTZXR0aW5ncyI6eyIkaWQiOiI1MDIiLCJGb250U2l6ZSI6MTIsIkZvbnROYW1lIjoiQ2FsaWJyaSIsIklzQm9sZCI6dHJ1ZSwiSXNJdGFsaWMiOmZhbHNlLCJJc1VuZGVybGluZWQiOmZhbHNlLCJQYXJlbnRTdHlsZSI6bnVsbH0sIkF1dG9TaXplIjoyLCJGb3JlZ3JvdW5kIjp7IiRyZWYiOiI3MSJ9LCJNYXhXaWR0aCI6MjMyLjMwODAyOTE3NDgwNDY5LCJNYXhIZWlnaHQiOiJJbmZpbml0eSIsIlNtYXJ0Rm9yZWdyb3VuZElzQWN0aXZlIjpmYWxzZSwiSG9yaXpvbnRhbEFsaWdubWVudCI6MSwiVmVydGljYWxBbGlnbm1lbnQiOjAsIlNtYXJ0Rm9yZWdyb3VuZCI6bnVsbCwiQmFja2dyb3VuZEZpbGxUeXBlIjowLCJNYXJnaW4iOnsiJGlkIjoiNTAzIiwiVG9wIjowLCJMZWZ0IjowLCJSaWdodCI6MCwiQm90dG9tIjowfSwiUGFkZGluZyI6eyIkaWQiOiI1MDQiLCJUb3AiOjAsIkxlZnQiOjAsIlJpZ2h0IjowLCJCb3R0b20iOjB9LCJCYWNrZ3JvdW5kIjp7IiRyZWYiOiI3NSJ9LCJJc1Zpc2libGUiOnRydWUsIldpZHRoIjowLjAsIkhlaWdodCI6MC4wLCJCb3JkZXJTdHlsZSI6eyIkaWQiOiI1MDUiLCJMaW5lQ29sb3IiOm51bGwsIkxpbmVXZWlnaHQiOjAuMCwiTGluZVR5cGUiOjAsIlBhcmVudFN0eWxlIjpudWxsfSwiUGFyZW50U3R5bGUiOm51bGx9LCJEYXRlU3R5bGUiOnsiJGlkIjoiNTA2IiwiRm9udFNldHRpbmdzIjp7IiRpZCI6IjUwNy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DgiLCJUb3AiOjAsIkxlZnQiOjAsIlJpZ2h0IjowLCJCb3R0b20iOjB9LCJQYWRkaW5nIjp7IiRpZCI6IjUwOSIsIlRvcCI6MCwiTGVmdCI6MCwiUmlnaHQiOjAsIkJvdHRvbSI6MH0sIkJhY2tncm91bmQiOnsiJHJlZiI6IjgyIn0sIklzVmlzaWJsZSI6dHJ1ZSwiV2lkdGgiOjAuMCwiSGVpZ2h0IjowLjAsIkJvcmRlclN0eWxlIjp7IiRpZCI6IjUxMCIsIkxpbmVDb2xvciI6bnVsbCwiTGluZVdlaWdodCI6MC4wLCJMaW5lVHlwZSI6MCwiUGFyZW50U3R5bGUiOm51bGx9LCJQYXJlbnRTdHlsZSI6bnVsbH0sIkRhdGVGb3JtYXQiOnsiJGlkIjoiNTE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TIiLCJEYXRlUGFydElzVmlzaWJsZSI6dHJ1ZSwiVGltZVBhcnRJc1Zpc2libGUiOmZhbHNlfX0sIklzVmlzaWJsZSI6dHJ1ZSwiUGFyZW50U3R5bGUiOm51bGx9LCJJbmRleCI6MTcsIlBlcmNlbnRhZ2VDb21wbGV0ZSI6bnVsbCwiUG9zaXRpb24iOnsiUmF0aW8iOjAuMjk3MjMwNDI3MzUzNDcwNDQsIklzQ3VzdG9tIjpmYWxzZX0sIkRhdGVGb3JtYXQiOnsiJHJlZiI6IjUxMSJ9LCJJZCI6ImVhYmI5NWJlLTcxODItNDA2My04N2FiLTg1YWQyNGQ1YTBkNyIsIkltcG9ydElkIjpudWxsLCJUaXRsZSI6IlRoZSBOYXRpb25hbCBNdXNldW0gb2YgdGhlIEFtZXJpY2FuIEluZGlhbiIsIk5vdGUiOm51bGwsIkh5cGVybGluayI6bnVsbCwiSXNDaGFuZ2VkIjpmYWxzZSwiSXNOZXciOmZhbHNlfSx7IiRpZCI6IjUxMyIsIkRhdGUiOiIyMDExLTA4LTEwVDIzOjU5OjAwWiIsIlN0eWxlIjp7IiRpZCI6IjUxNCIsIlNoYXBlIjoxNCwiQ29ubmVjdG9yTWFyZ2luIjp7IiRpZCI6IjUxNSIsIlRvcCI6MCwiTGVmdCI6MiwiUmlnaHQiOjIsIkJvdHRvbSI6MH0sIkNvbm5lY3RvclN0eWxlIjp7IiRpZCI6IjUxNiIsIkxpbmVDb2xvciI6eyIkcmVmIjoiNTgifSwiTGluZVdlaWdodCI6MS4wLCJMaW5lVHlwZSI6MCwiUGFyZW50U3R5bGUiOm51bGx9LCJJc0JlbG93VGltZWJhbmQiOmZhbHNlLCJIaWRlRGF0ZSI6ZmFsc2UsIlNoYXBlU2l6ZSI6MCwiU3BhY2luZyI6Mi4wLCJQYWRkaW5nIjp7IiRpZCI6IjUxNyIsIlRvcCI6NywiTGVmdCI6MywiUmlnaHQiOjAsIkJvdHRvbSI6Mn0sIlNoYXBlU3R5bGUiOnsiJGlkIjoiNTE4IiwiTWFyZ2luIjp7IiRpZCI6IjUxOSIsIlRvcCI6MCwiTGVmdCI6MCwiUmlnaHQiOjAsIkJvdHRvbSI6MH0sIlBhZGRpbmciOnsiJGlkIjoiNTIwIiwiVG9wIjowLCJMZWZ0IjowLCJSaWdodCI6MCwiQm90dG9tIjowfSwiQmFja2dyb3VuZCI6eyIkcmVmIjoiNjQifSwiSXNWaXNpYmxlIjp0cnVlLCJXaWR0aCI6MTIuMCwiSGVpZ2h0IjoxNC4wLCJCb3JkZXJTdHlsZSI6eyIkaWQiOiI1MjEiLCJMaW5lQ29sb3IiOnsiJHJlZiI6IjY3In0sIkxpbmVXZWlnaHQiOjAuMCwiTGluZVR5cGUiOjAsIlBhcmVudFN0eWxlIjpudWxsfSwiUGFyZW50U3R5bGUiOm51bGx9LCJUaXRsZVN0eWxlIjp7IiRpZCI6IjUyMiIsIkZvbnRTZXR0aW5ncyI6eyIkaWQiOiI1MjMiLCJGb250U2l6ZSI6MTIsIkZvbnROYW1lIjoiQ2FsaWJyaSIsIklzQm9sZCI6dHJ1ZSwiSXNJdGFsaWMiOmZhbHNlLCJJc1VuZGVybGluZWQiOmZhbHNlLCJQYXJlbnRTdHlsZSI6bnVsbH0sIkF1dG9TaXplIjoyLCJGb3JlZ3JvdW5kIjp7IiRyZWYiOiI3MSJ9LCJNYXhXaWR0aCI6MjQ5LjE3NDA4NzUyNDQxNDA2LCJNYXhIZWlnaHQiOiJJbmZpbml0eSIsIlNtYXJ0Rm9yZWdyb3VuZElzQWN0aXZlIjpmYWxzZSwiSG9yaXpvbnRhbEFsaWdubWVudCI6MSwiVmVydGljYWxBbGlnbm1lbnQiOjAsIlNtYXJ0Rm9yZWdyb3VuZCI6bnVsbCwiQmFja2dyb3VuZEZpbGxUeXBlIjowLCJNYXJnaW4iOnsiJGlkIjoiNTI0IiwiVG9wIjowLCJMZWZ0IjowLCJSaWdodCI6MCwiQm90dG9tIjowfSwiUGFkZGluZyI6eyIkaWQiOiI1MjUiLCJUb3AiOjAsIkxlZnQiOjAsIlJpZ2h0IjowLCJCb3R0b20iOjB9LCJCYWNrZ3JvdW5kIjp7IiRyZWYiOiI3NSJ9LCJJc1Zpc2libGUiOnRydWUsIldpZHRoIjowLjAsIkhlaWdodCI6MC4wLCJCb3JkZXJTdHlsZSI6eyIkaWQiOiI1MjYiLCJMaW5lQ29sb3IiOm51bGwsIkxpbmVXZWlnaHQiOjAuMCwiTGluZVR5cGUiOjAsIlBhcmVudFN0eWxlIjpudWxsfSwiUGFyZW50U3R5bGUiOm51bGx9LCJEYXRlU3R5bGUiOnsiJGlkIjoiNTI3IiwiRm9udFNldHRpbmdzIjp7IiRpZCI6IjUyOC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jkiLCJUb3AiOjAsIkxlZnQiOjAsIlJpZ2h0IjowLCJCb3R0b20iOjB9LCJQYWRkaW5nIjp7IiRpZCI6IjUzMCIsIlRvcCI6MCwiTGVmdCI6MCwiUmlnaHQiOjAsIkJvdHRvbSI6MH0sIkJhY2tncm91bmQiOnsiJHJlZiI6IjgyIn0sIklzVmlzaWJsZSI6dHJ1ZSwiV2lkdGgiOjAuMCwiSGVpZ2h0IjowLjAsIkJvcmRlclN0eWxlIjp7IiRpZCI6IjUzMSIsIkxpbmVDb2xvciI6bnVsbCwiTGluZVdlaWdodCI6MC4wLCJMaW5lVHlwZSI6MCwiUGFyZW50U3R5bGUiOm51bGx9LCJQYXJlbnRTdHlsZSI6bnVsbH0sIkRhdGVGb3JtYXQiOnsiJGlkIjoiNTM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MiLCJEYXRlUGFydElzVmlzaWJsZSI6dHJ1ZSwiVGltZVBhcnRJc1Zpc2libGUiOmZhbHNlfX0sIklzVmlzaWJsZSI6dHJ1ZSwiUGFyZW50U3R5bGUiOm51bGx9LCJJbmRleCI6MTgsIlBlcmNlbnRhZ2VDb21wbGV0ZSI6bnVsbCwiUG9zaXRpb24iOnsiUmF0aW8iOjAuMzEwODE2OTY5Njk0OTE0NjIsIklzQ3VzdG9tIjp0cnVlfSwiRGF0ZUZvcm1hdCI6eyIkcmVmIjoiNTMyIn0sIklkIjoiN2Y2YzgzODQtNmE1NC00NTM4LWFhZWEtODJhODFiZDQyYzU0IiwiSW1wb3J0SWQiOm51bGwsIlRpdGxlIjoiMXN0IGNhcGl0YWwgZnVuZHJhaXNpbmcgY2FtcGFpZ24gdW5kZXJ0YWtlbiIsIk5vdGUiOm51bGwsIkh5cGVybGluayI6bnVsbCwiSXNDaGFuZ2VkIjpmYWxzZSwiSXNOZXciOmZhbHNlfSx7IiRpZCI6IjUzNCIsIkRhdGUiOiIyMDE1LTAxLTE1VDIzOjU5OjAwWiIsIlN0eWxlIjp7IiRpZCI6IjUzNSIsIlNoYXBlIjoxNCwiQ29ubmVjdG9yTWFyZ2luIjp7IiRpZCI6IjUzNiIsIlRvcCI6MCwiTGVmdCI6MiwiUmlnaHQiOjIsIkJvdHRvbSI6MH0sIkNvbm5lY3RvclN0eWxlIjp7IiRpZCI6IjUzNyIsIkxpbmVDb2xvciI6eyIkcmVmIjoiNTgifSwiTGluZVdlaWdodCI6MS4wLCJMaW5lVHlwZSI6MCwiUGFyZW50U3R5bGUiOm51bGx9LCJJc0JlbG93VGltZWJhbmQiOnRydWUsIkhpZGVEYXRlIjpmYWxzZSwiU2hhcGVTaXplIjowLCJTcGFjaW5nIjoyLjAsIlBhZGRpbmciOnsiJGlkIjoiNTM4IiwiVG9wIjo3LCJMZWZ0IjozLCJSaWdodCI6MCwiQm90dG9tIjoyfSwiU2hhcGVTdHlsZSI6eyIkaWQiOiI1MzkiLCJNYXJnaW4iOnsiJGlkIjoiNTQwIiwiVG9wIjowLCJMZWZ0IjowLCJSaWdodCI6MCwiQm90dG9tIjowfSwiUGFkZGluZyI6eyIkaWQiOiI1NDEiLCJUb3AiOjAsIkxlZnQiOjAsIlJpZ2h0IjowLCJCb3R0b20iOjB9LCJCYWNrZ3JvdW5kIjp7IiRyZWYiOiI2NCJ9LCJJc1Zpc2libGUiOnRydWUsIldpZHRoIjoxMi4wLCJIZWlnaHQiOjE0LjAsIkJvcmRlclN0eWxlIjp7IiRpZCI6IjU0MiIsIkxpbmVDb2xvciI6eyIkcmVmIjoiNjcifSwiTGluZVdlaWdodCI6MC4wLCJMaW5lVHlwZSI6MCwiUGFyZW50U3R5bGUiOm51bGx9LCJQYXJlbnRTdHlsZSI6bnVsbH0sIlRpdGxlU3R5bGUiOnsiJGlkIjoiNTQzIiwiRm9udFNldHRpbmdzIjp7IiRpZCI6IjU0NCIsIkZvbnRTaXplIjoxMiwiRm9udE5hbWUiOiJDYWxpYnJpIiwiSXNCb2xkIjp0cnVlLCJJc0l0YWxpYyI6ZmFsc2UsIklzVW5kZXJsaW5lZCI6ZmFsc2UsIlBhcmVudFN0eWxlIjpudWxsfSwiQXV0b1NpemUiOjIsIkZvcmVncm91bmQiOnsiJHJlZiI6IjcxIn0sIk1heFdpZHRoIjoxODYuMDkxMDE4Njc2NzU3ODEsIk1heEhlaWdodCI6IkluZmluaXR5IiwiU21hcnRGb3JlZ3JvdW5kSXNBY3RpdmUiOmZhbHNlLCJIb3Jpem9udGFsQWxpZ25tZW50IjoxLCJWZXJ0aWNhbEFsaWdubWVudCI6MCwiU21hcnRGb3JlZ3JvdW5kIjpudWxsLCJCYWNrZ3JvdW5kRmlsbFR5cGUiOjAsIk1hcmdpbiI6eyIkaWQiOiI1NDUiLCJUb3AiOjAsIkxlZnQiOjAsIlJpZ2h0IjowLCJCb3R0b20iOjB9LCJQYWRkaW5nIjp7IiRpZCI6IjU0NiIsIlRvcCI6MCwiTGVmdCI6MCwiUmlnaHQiOjAsIkJvdHRvbSI6MH0sIkJhY2tncm91bmQiOnsiJHJlZiI6Ijc1In0sIklzVmlzaWJsZSI6dHJ1ZSwiV2lkdGgiOjAuMCwiSGVpZ2h0IjowLjAsIkJvcmRlclN0eWxlIjp7IiRpZCI6IjU0NyIsIkxpbmVDb2xvciI6bnVsbCwiTGluZVdlaWdodCI6MC4wLCJMaW5lVHlwZSI6MCwiUGFyZW50U3R5bGUiOm51bGx9LCJQYXJlbnRTdHlsZSI6bnVsbH0sIkRhdGVTdHlsZSI6eyIkaWQiOiI1NDgiLCJGb250U2V0dGluZ3MiOnsiJGlkIjoiNTQ5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1MCIsIlRvcCI6MCwiTGVmdCI6MCwiUmlnaHQiOjAsIkJvdHRvbSI6MH0sIlBhZGRpbmciOnsiJGlkIjoiNTUxIiwiVG9wIjowLCJMZWZ0IjowLCJSaWdodCI6MCwiQm90dG9tIjowfSwiQmFja2dyb3VuZCI6eyIkcmVmIjoiODIifSwiSXNWaXNpYmxlIjp0cnVlLCJXaWR0aCI6MC4wLCJIZWlnaHQiOjAuMCwiQm9yZGVyU3R5bGUiOnsiJGlkIjoiNTUyIiwiTGluZUNvbG9yIjpudWxsLCJMaW5lV2VpZ2h0IjowLjAsIkxpbmVUeXBlIjowLCJQYXJlbnRTdHlsZSI6bnVsbH0sIlBhcmVudFN0eWxlIjpudWxsfSwiRGF0ZUZvcm1hdCI6eyIkaWQiOiI1N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NCIsIkRhdGVQYXJ0SXNWaXNpYmxlIjp0cnVlLCJUaW1lUGFydElzVmlzaWJsZSI6ZmFsc2V9fSwiSXNWaXNpYmxlIjp0cnVlLCJQYXJlbnRTdHlsZSI6bnVsbH0sIkluZGV4IjoxOSwiUGVyY2VudGFnZUNvbXBsZXRlIjpudWxsLCJQb3NpdGlvbiI6eyJSYXRpbyI6MC40MjQ4OTk2Njk5Mjk3ODY5NSwiSXNDdXN0b20iOnRydWV9LCJEYXRlRm9ybWF0Ijp7IiRyZWYiOiI1NTMifSwiSWQiOiJlYWE4YWY1MC03OTBmLTQzMWItOTBhZS04ZTNhYTU1MGNjMjMiLCJJbXBvcnRJZCI6bnVsbCwiVGl0bGUiOiJUaGUgMXN0IG92ZXJzZWFzIGV4aGliaXRpb24gc3BhY2UgYW5ub3VuY2VkIiwiTm90ZSI6bnVsbCwiSHlwZXJsaW5rIjpudWxsLCJJc0NoYW5nZWQiOmZhbHNlLCJJc05ldyI6ZmFsc2V9LHsiJGlkIjoiNTU1IiwiRGF0ZSI6IjIwMTYtMDgtMTBUMjM6NTk6MDBaIiwiU3R5bGUiOnsiJGlkIjoiNTU2IiwiU2hhcGUiOjEsIkNvbm5lY3Rvck1hcmdpbiI6eyIkaWQiOiI1NTciLCJUb3AiOjAsIkxlZnQiOjIsIlJpZ2h0IjoyLCJCb3R0b20iOjB9LCJDb25uZWN0b3JTdHlsZSI6eyIkaWQiOiI1NTgiLCJMaW5lQ29sb3IiOnsiJGlkIjoiNTU5IiwiJHR5cGUiOiJOTFJFLkNvbW1vbi5Eb20uU29saWRDb2xvckJydXNoLCBOTFJFLkNvbW1vbiIsIkNvbG9yIjp7IiRpZCI6IjU2MCIsIkEiOjI1NSwiUiI6MjQsIkciOjE1OCwiQiI6MjA5fX0sIkxpbmVXZWlnaHQiOjEuMCwiTGluZVR5cGUiOjAsIlBhcmVudFN0eWxlIjpudWxsfSwiSXNCZWxvd1RpbWViYW5kIjpmYWxzZSwiSGlkZURhdGUiOmZhbHNlLCJTaGFwZVNpemUiOjAsIlNwYWNpbmciOjIuMCwiUGFkZGluZyI6eyIkaWQiOiI1NjEiLCJUb3AiOjcsIkxlZnQiOjMsIlJpZ2h0IjowLCJCb3R0b20iOjJ9LCJTaGFwZVN0eWxlIjp7IiRpZCI6IjU2MiIsIk1hcmdpbiI6eyIkaWQiOiI1NjMiLCJUb3AiOjAsIkxlZnQiOjAsIlJpZ2h0IjowLCJCb3R0b20iOjB9LCJQYWRkaW5nIjp7IiRpZCI6IjU2NCIsIlRvcCI6MCwiTGVmdCI6MCwiUmlnaHQiOjAsIkJvdHRvbSI6MH0sIkJhY2tncm91bmQiOnsiJGlkIjoiNTY1IiwiQ29sb3IiOnsiJGlkIjoiNTY2IiwiQSI6MjU1LCJSIjoyNCwiRyI6MTU4LCJCIjoyMDl9fSwiSXNWaXNpYmxlIjp0cnVlLCJXaWR0aCI6MTIuMCwiSGVpZ2h0IjoxNC4wLCJCb3JkZXJTdHlsZSI6eyIkaWQiOiI1NjciLCJMaW5lQ29sb3IiOnsiJHJlZiI6IjY3In0sIkxpbmVXZWlnaHQiOjAuMCwiTGluZVR5cGUiOjAsIlBhcmVudFN0eWxlIjpudWxsfSwiUGFyZW50U3R5bGUiOm51bGx9LCJUaXRsZVN0eWxlIjp7IiRpZCI6IjU2OCIsIkZvbnRTZXR0aW5ncyI6eyIkaWQiOiI1NjkiLCJGb250U2l6ZSI6MTIsIkZvbnROYW1lIjoiQ2FsaWJyaSIsIklzQm9sZCI6dHJ1ZSwiSXNJdGFsaWMiOmZhbHNlLCJJc1VuZGVybGluZWQiOmZhbHNlLCJQYXJlbnRTdHlsZSI6bnVsbH0sIkF1dG9TaXplIjoyLCJGb3JlZ3JvdW5kIjp7IiRpZCI6IjU3MCIsIkNvbG9yIjp7IiRpZCI6IjU3MSIsIkEiOjI1NSwiUiI6MjU1LCJHIjoyNTUsIkIiOjI1NX19LCJNYXhXaWR0aCI6MTYzLjc1NTAzNTQwMDM5MDYyLCJNYXhIZWlnaHQiOiJJbmZpbml0eSIsIlNtYXJ0Rm9yZWdyb3VuZElzQWN0aXZlIjpmYWxzZSwiSG9yaXpvbnRhbEFsaWdubWVudCI6MSwiVmVydGljYWxBbGlnbm1lbnQiOjAsIlNtYXJ0Rm9yZWdyb3VuZCI6bnVsbCwiQmFja2dyb3VuZEZpbGxUeXBlIjowLCJNYXJnaW4iOnsiJGlkIjoiNTcyIiwiVG9wIjowLCJMZWZ0IjowLCJSaWdodCI6MCwiQm90dG9tIjowfSwiUGFkZGluZyI6eyIkaWQiOiI1NzMiLCJUb3AiOjAsIkxlZnQiOjAsIlJpZ2h0IjowLCJCb3R0b20iOjB9LCJCYWNrZ3JvdW5kIjp7IiRyZWYiOiI3NSJ9LCJJc1Zpc2libGUiOnRydWUsIldpZHRoIjowLjAsIkhlaWdodCI6MC4wLCJCb3JkZXJTdHlsZSI6eyIkaWQiOiI1NzQiLCJMaW5lQ29sb3IiOm51bGwsIkxpbmVXZWlnaHQiOjAuMCwiTGluZVR5cGUiOjAsIlBhcmVudFN0eWxlIjpudWxsfSwiUGFyZW50U3R5bGUiOm51bGx9LCJEYXRlU3R5bGUiOnsiJGlkIjoiNTc1IiwiRm9udFNldHRpbmdzIjp7IiRpZCI6IjU3Ni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NzciLCJUb3AiOjAsIkxlZnQiOjAsIlJpZ2h0IjowLCJCb3R0b20iOjB9LCJQYWRkaW5nIjp7IiRpZCI6IjU3OCIsIlRvcCI6MCwiTGVmdCI6MCwiUmlnaHQiOjAsIkJvdHRvbSI6MH0sIkJhY2tncm91bmQiOnsiJHJlZiI6IjgyIn0sIklzVmlzaWJsZSI6dHJ1ZSwiV2lkdGgiOjAuMCwiSGVpZ2h0IjowLjAsIkJvcmRlclN0eWxlIjp7IiRpZCI6IjU3OSIsIkxpbmVDb2xvciI6bnVsbCwiTGluZVdlaWdodCI6MC4wLCJMaW5lVHlwZSI6MCwiUGFyZW50U3R5bGUiOm51bGx9LCJQYXJlbnRTdHlsZSI6bnVsbH0sIkRhdGVGb3JtYXQiOnsiJGlkIjoiNT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EiLCJEYXRlUGFydElzVmlzaWJsZSI6dHJ1ZSwiVGltZVBhcnRJc1Zpc2libGUiOmZhbHNlfX0sIklzVmlzaWJsZSI6dHJ1ZSwiUGFyZW50U3R5bGUiOm51bGx9LCJJbmRleCI6MjAsIlBlcmNlbnRhZ2VDb21wbGV0ZSI6bnVsbCwiUG9zaXRpb24iOnsiUmF0aW8iOjAuNDQyNzIxMDIwNzMzODY4NjUsIklzQ3VzdG9tIjp0cnVlfSwiRGF0ZUZvcm1hdCI6eyIkcmVmIjoiNTgwIn0sIklkIjoiMDUzZmI1YWEtNjZjNS00NDUyLThjYjItODllYzY0YTcyMWJhIiwiSW1wb3J0SWQiOm51bGwsIlRpdGxlIjoiVGhlIE5hdGlvbmFsIE11c2V1bSBvZiBBZnJpY2FuIEFtZXJpY2FuIEhpc3RvcnkgJiBDdWx0dXJlIiwiTm90ZSI6bnVsbCwiSHlwZXJsaW5rIjpudWxsLCJJc0NoYW5nZWQiOmZhbHNlLCJJc05ldyI6ZmFsc2V9LHsiJGlkIjoiNTgyIiwiRGF0ZSI6IjIwMTgtMDgtMTBUMjM6NTk6MDAiLCJTdHlsZSI6eyIkaWQiOiI1ODMiLCJTaGFwZSI6MTQsIkNvbm5lY3Rvck1hcmdpbiI6eyIkaWQiOiI1ODQiLCJUb3AiOjAsIkxlZnQiOjIsIlJpZ2h0IjoyLCJCb3R0b20iOjB9LCJDb25uZWN0b3JTdHlsZSI6eyIkaWQiOiI1ODUiLCJMaW5lQ29sb3IiOnsiJHJlZiI6IjU4In0sIkxpbmVXZWlnaHQiOjEuMCwiTGluZVR5cGUiOjAsIlBhcmVudFN0eWxlIjpudWxsfSwiSXNCZWxvd1RpbWViYW5kIjp0cnVlLCJIaWRlRGF0ZSI6ZmFsc2UsIlNoYXBlU2l6ZSI6MCwiU3BhY2luZyI6Mi4wLCJQYWRkaW5nIjp7IiRpZCI6IjU4NiIsIlRvcCI6NywiTGVmdCI6MywiUmlnaHQiOjAsIkJvdHRvbSI6Mn0sIlNoYXBlU3R5bGUiOnsiJGlkIjoiNTg3IiwiTWFyZ2luIjp7IiRpZCI6IjU4OCIsIlRvcCI6MCwiTGVmdCI6MCwiUmlnaHQiOjAsIkJvdHRvbSI6MH0sIlBhZGRpbmciOnsiJGlkIjoiNTg5IiwiVG9wIjowLCJMZWZ0IjowLCJSaWdodCI6MCwiQm90dG9tIjowfSwiQmFja2dyb3VuZCI6eyIkcmVmIjoiNjQifSwiSXNWaXNpYmxlIjp0cnVlLCJXaWR0aCI6MTIuMCwiSGVpZ2h0IjoxNC4wLCJCb3JkZXJTdHlsZSI6eyIkaWQiOiI1OTAiLCJMaW5lQ29sb3IiOnsiJHJlZiI6IjY3In0sIkxpbmVXZWlnaHQiOjAuMCwiTGluZVR5cGUiOjAsIlBhcmVudFN0eWxlIjpudWxsfSwiUGFyZW50U3R5bGUiOm51bGx9LCJUaXRsZVN0eWxlIjp7IiRpZCI6IjU5MSIsIkZvbnRTZXR0aW5ncyI6eyIkaWQiOiI1OTI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1OTMiLCJUb3AiOjAsIkxlZnQiOjAsIlJpZ2h0IjowLCJCb3R0b20iOjB9LCJQYWRkaW5nIjp7IiRpZCI6IjU5NCIsIlRvcCI6MCwiTGVmdCI6MCwiUmlnaHQiOjAsIkJvdHRvbSI6MH0sIkJhY2tncm91bmQiOnsiJHJlZiI6Ijc1In0sIklzVmlzaWJsZSI6dHJ1ZSwiV2lkdGgiOjAuMCwiSGVpZ2h0IjowLjAsIkJvcmRlclN0eWxlIjp7IiRpZCI6IjU5NSIsIkxpbmVDb2xvciI6bnVsbCwiTGluZVdlaWdodCI6MC4wLCJMaW5lVHlwZSI6MCwiUGFyZW50U3R5bGUiOm51bGx9LCJQYXJlbnRTdHlsZSI6bnVsbH0sIkRhdGVTdHlsZSI6eyIkaWQiOiI1OTYiLCJGb250U2V0dGluZ3MiOnsiJGlkIjoiNTk3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5OCIsIlRvcCI6MCwiTGVmdCI6MCwiUmlnaHQiOjAsIkJvdHRvbSI6MH0sIlBhZGRpbmciOnsiJGlkIjoiNTk5IiwiVG9wIjowLCJMZWZ0IjowLCJSaWdodCI6MCwiQm90dG9tIjowfSwiQmFja2dyb3VuZCI6eyIkcmVmIjoiODIifSwiSXNWaXNpYmxlIjp0cnVlLCJXaWR0aCI6MC4wLCJIZWlnaHQiOjAuMCwiQm9yZGVyU3R5bGUiOnsiJGlkIjoiNjAwIiwiTGluZUNvbG9yIjpudWxsLCJMaW5lV2VpZ2h0IjowLjAsIkxpbmVUeXBlIjowLCJQYXJlbnRTdHlsZSI6bnVsbH0sIlBhcmVudFN0eWxlIjpudWxsfSwiRGF0ZUZvcm1hdCI6eyIkaWQiOiI2MD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2MDIiLCJEYXRlUGFydElzVmlzaWJsZSI6dHJ1ZSwiVGltZVBhcnRJc1Zpc2libGUiOmZhbHNlfX0sIklzVmlzaWJsZSI6dHJ1ZSwiUGFyZW50U3R5bGUiOm51bGx9LCJJbmRleCI6MjEsIlBlcmNlbnRhZ2VDb21wbGV0ZSI6bnVsbCwiUG9zaXRpb24iOnsiUmF0aW8iOjAuMDg0MDQyMTk5NDUyNzE4MSwiSXNDdXN0b20iOnRydWV9LCJEYXRlRm9ybWF0Ijp7IiRyZWYiOiI2MDEifSwiSWQiOiJjOTM2MDg2MS0wNmQ0LTQ1ZDAtYWVhYS0xNTg2NjNlNzhlMzAiLCJJbXBvcnRJZCI6bnVsbCwiVGl0bGUiOiJJdHMgMTcybmQgYW5uaXZlcnNhcnkiLCJOb3RlIjpudWxsLCJIeXBlcmxpbmsiOm51bGwsIklzQ2hhbmdlZCI6ZmFsc2UsIklzTmV3IjpmYWxzZX1dLCJUYXNrcyI6W3siJGlkIjoiNjAzIiwiR3JvdXBOYW1lIjpudWxsLCJTdGFydERhdGUiOiIyMDE4LTA4LTA4VDAwOjAwOjAwIiwiRW5kRGF0ZSI6IjIwMTgtMDgtMDhUMjM6NTk6MDAiLCJQZXJjZW50YWdlQ29tcGxldGUiOm51bGwsIlN0eWxlIjp7IiRpZCI6IjYwNCIsIlNoYXBlIjoyLCJTaGFwZVRoaWNrbmVzcyI6MCwiRHVyYXRpb25Gb3JtYXQiOjAsIkluY2x1ZGVOb25Xb3JraW5nRGF5c0luRHVyYXRpb24iOmZhbHNlLCJQZXJjZW50YWdlQ29tcGxldGVTdHlsZSI6eyIkaWQiOiI2MDUiLCJGb250U2V0dGluZ3MiOnsiJGlkIjoiNjA2IiwiRm9udFNpemUiOjEwLCJGb250TmFtZSI6IkNhbGlicmkiLCJJc0JvbGQiOmZhbHNlLCJJc0l0YWxpYyI6ZmFsc2UsIklzVW5kZXJsaW5lZCI6ZmFsc2UsIlBhcmVudFN0eWxlIjpudWxsfSwiQXV0b1NpemUiOjAsIkZvcmVncm91bmQiOnsiJGlkIjoiNjA3IiwiQ29sb3IiOnsiJHJlZiI6Ijg5In19LCJNYXhXaWR0aCI6MjAwLjAsIk1heEhlaWdodCI6IkluZmluaXR5IiwiU21hcnRGb3JlZ3JvdW5kSXNBY3RpdmUiOmZhbHNlLCJIb3Jpem9udGFsQWxpZ25tZW50IjowLCJWZXJ0aWNhbEFsaWdubWVudCI6MCwiU21hcnRGb3JlZ3JvdW5kIjpudWxsLCJCYWNrZ3JvdW5kRmlsbFR5cGUiOjAsIk1hcmdpbiI6eyIkaWQiOiI2MDgiLCJUb3AiOjAsIkxlZnQiOjAsIlJpZ2h0IjowLCJCb3R0b20iOjB9LCJQYWRkaW5nIjp7IiRpZCI6IjYwOSIsIlRvcCI6MCwiTGVmdCI6MCwiUmlnaHQiOjAsIkJvdHRvbSI6MH0sIkJhY2tncm91bmQiOnsiJHJlZiI6IjkyIn0sIklzVmlzaWJsZSI6dHJ1ZSwiV2lkdGgiOjAuMCwiSGVpZ2h0IjowLjAsIkJvcmRlclN0eWxlIjp7IiRpZCI6IjYxMCIsIkxpbmVDb2xvciI6bnVsbCwiTGluZVdlaWdodCI6MC4wLCJMaW5lVHlwZSI6MCwiUGFyZW50U3R5bGUiOm51bGx9LCJQYXJlbnRTdHlsZSI6bnVsbH0sIkR1cmF0aW9uU3R5bGUiOnsiJGlkIjoiNjExIiwiRm9udFNldHRpbmdzIjp7IiRpZCI6IjYxMiIsIkZvbnRTaXplIjoxMCwiRm9udE5hbWUiOiJDYWxpYnJpIiwiSXNCb2xkIjpmYWxzZSwiSXNJdGFsaWMiOmZhbHNlLCJJc1VuZGVybGluZWQiOmZhbHNlLCJQYXJlbnRTdHlsZSI6bnVsbH0sIkF1dG9TaXplIjowLCJGb3JlZ3JvdW5kIjp7IiRpZCI6IjYxMyIsIkNvbG9yIjp7IiRyZWYiOiI5NiJ9fSwiTWF4V2lkdGgiOjIwMC4wLCJNYXhIZWlnaHQiOiJJbmZpbml0eSIsIlNtYXJ0Rm9yZWdyb3VuZElzQWN0aXZlIjpmYWxzZSwiSG9yaXpvbnRhbEFsaWdubWVudCI6MCwiVmVydGljYWxBbGlnbm1lbnQiOjAsIlNtYXJ0Rm9yZWdyb3VuZCI6bnVsbCwiQmFja2dyb3VuZEZpbGxUeXBlIjowLCJNYXJnaW4iOnsiJGlkIjoiNjE0IiwiVG9wIjowLCJMZWZ0IjowLCJSaWdodCI6MCwiQm90dG9tIjowfSwiUGFkZGluZyI6eyIkaWQiOiI2MTUiLCJUb3AiOjAsIkxlZnQiOjAsIlJpZ2h0IjowLCJCb3R0b20iOjB9LCJCYWNrZ3JvdW5kIjp7IiRyZWYiOiI5OSJ9LCJJc1Zpc2libGUiOnRydWUsIldpZHRoIjowLjAsIkhlaWdodCI6MC4wLCJCb3JkZXJTdHlsZSI6eyIkaWQiOiI2MTYiLCJMaW5lQ29sb3IiOm51bGwsIkxpbmVXZWlnaHQiOjAuMCwiTGluZVR5cGUiOjAsIlBhcmVudFN0eWxlIjpudWxsfSwiUGFyZW50U3R5bGUiOm51bGx9LCJIb3Jpem9udGFsQ29ubmVjdG9yU3R5bGUiOnsiJGlkIjoiNjE3IiwiTGluZUNvbG9yIjp7IiRyZWYiOiIxMDEifSwiTGluZVdlaWdodCI6MS4wLCJMaW5lVHlwZSI6MCwiUGFyZW50U3R5bGUiOm51bGx9LCJWZXJ0aWNhbENvbm5lY3RvclN0eWxlIjp7IiRpZCI6IjYxOC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2MTkiLCJNYXJnaW4iOnsiJGlkIjoiNjIwIiwiVG9wIjowLCJMZWZ0Ijo0LCJSaWdodCI6NCwiQm90dG9tIjowfSwiUGFkZGluZyI6eyIkaWQiOiI2MjEiLCJUb3AiOjAsIkxlZnQiOjAsIlJpZ2h0IjowLCJCb3R0b20iOjB9LCJCYWNrZ3JvdW5kIjp7IiRpZCI6IjYyMiIsIkNvbG9yIjp7IiRpZCI6IjYyMyIsIkEiOjI1NSwiUiI6OTEsIkciOjE1NSwiQiI6MjEzfX0sIklzVmlzaWJsZSI6dHJ1ZSwiV2lkdGgiOjAuMCwiSGVpZ2h0IjoxMC4wLCJCb3JkZXJTdHlsZSI6eyIkaWQiOiI2MjQiLCJMaW5lQ29sb3IiOnsiJHJlZiI6IjExMiJ9LCJMaW5lV2VpZ2h0IjowLjAsIkxpbmVUeXBlIjowLCJQYXJlbnRTdHlsZSI6bnVsbH0sIlBhcmVudFN0eWxlIjpudWxsfSwiVGl0bGVTdHlsZSI6eyIkaWQiOiI2MjUiLCJGb250U2V0dGluZ3MiOnsiJGlkIjoiNjI2IiwiRm9udFNpemUiOjExLCJGb250TmFtZSI6IkNhbGlicmkiLCJJc0JvbGQiOnRydWUsIklzSXRhbGljIjpmYWxzZSwiSXNVbmRlcmxpbmVkIjpmYWxzZSwiUGFyZW50U3R5bGUiOm51bGx9LCJBdXRvU2l6ZSI6MCwiRm9yZWdyb3VuZCI6eyIkaWQiOiI2MjciLCJDb2xvciI6eyIkcmVmIjoiMTE3In19LCJNYXhXaWR0aCI6OTYwLjAsIk1heEhlaWdodCI6IkluZmluaXR5IiwiU21hcnRGb3JlZ3JvdW5kSXNBY3RpdmUiOmZhbHNlLCJIb3Jpem9udGFsQWxpZ25tZW50IjoxLCJWZXJ0aWNhbEFsaWdubWVudCI6MCwiU21hcnRGb3JlZ3JvdW5kIjpudWxsLCJCYWNrZ3JvdW5kRmlsbFR5cGUiOjAsIk1hcmdpbiI6eyIkaWQiOiI2MjgiLCJUb3AiOjAsIkxlZnQiOjAsIlJpZ2h0IjowLCJCb3R0b20iOjB9LCJQYWRkaW5nIjp7IiRpZCI6IjYyOSIsIlRvcCI6MCwiTGVmdCI6MCwiUmlnaHQiOjAsIkJvdHRvbSI6MH0sIkJhY2tncm91bmQiOnsiJHJlZiI6IjEyMCJ9LCJJc1Zpc2libGUiOnRydWUsIldpZHRoIjowLjAsIkhlaWdodCI6MC4wLCJCb3JkZXJTdHlsZSI6eyIkaWQiOiI2MzAiLCJMaW5lQ29sb3IiOm51bGwsIkxpbmVXZWlnaHQiOjAuMCwiTGluZVR5cGUiOjAsIlBhcmVudFN0eWxlIjpudWxsfSwiUGFyZW50U3R5bGUiOm51bGx9LCJEYXRlU3R5bGUiOnsiJGlkIjoiNjMxIiwiRm9udFNldHRpbmdzIjp7IiRpZCI6IjYzMiIsIkZvbnRTaXplIjoxMCwiRm9udE5hbWUiOiJDYWxpYnJpIiwiSXNCb2xkIjpmYWxzZSwiSXNJdGFsaWMiOmZhbHNlLCJJc1VuZGVybGluZWQiOmZhbHNlLCJQYXJlbnRTdHlsZSI6bnVsbH0sIkF1dG9TaXplIjowLCJGb3JlZ3JvdW5kIjp7IiRpZCI6IjYzMyIsIkNvbG9yIjp7IiRyZWYiOiIxMjQifX0sIk1heFdpZHRoIjoyMDAuMCwiTWF4SGVpZ2h0IjoiSW5maW5pdHkiLCJTbWFydEZvcmVncm91bmRJc0FjdGl2ZSI6ZmFsc2UsIkhvcml6b250YWxBbGlnbm1lbnQiOjAsIlZlcnRpY2FsQWxpZ25tZW50IjowLCJTbWFydEZvcmVncm91bmQiOm51bGwsIkJhY2tncm91bmRGaWxsVHlwZSI6MCwiTWFyZ2luIjp7IiRpZCI6IjYzNCIsIlRvcCI6MCwiTGVmdCI6MCwiUmlnaHQiOjAsIkJvdHRvbSI6MH0sIlBhZGRpbmciOnsiJGlkIjoiNjM1IiwiVG9wIjowLCJMZWZ0IjowLCJSaWdodCI6MCwiQm90dG9tIjowfSwiQmFja2dyb3VuZCI6eyIkcmVmIjoiMTI3In0sIklzVmlzaWJsZSI6dHJ1ZSwiV2lkdGgiOjAuMCwiSGVpZ2h0IjowLjAsIkJvcmRlclN0eWxlIjp7IiRpZCI6IjYzNiIsIkxpbmVDb2xvciI6bnVsbCwiTGluZVdlaWdodCI6MC4wLCJMaW5lVHlwZSI6MCwiUGFyZW50U3R5bGUiOm51bGx9LCJQYXJlbnRTdHlsZSI6bnVsbH0sIkRhdGVGb3JtYXQiOnsiJGlkIjoiNj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MzcifSwiSWQiOiI2ODFjMDkyYi01OGNiLTRhY2UtYTllOS0wNjVhZjE5OTZkMTQiLCJJbXBvcnRJZCI6bnVsbCwiVGl0bGUiOm51bGwsIk5vdGUiOm51bGwsIkh5cGVybGluayI6bnVsbCwiSXNDaGFuZ2VkIjpmYWxzZSwiSXNOZXciOmZhbHNlfV0sIk1zUHJvamVjdEl0ZW1zVHJlZSI6eyIkaWQiOiI2MzgiLCJSb290Ijp7IkltcG9ydElkIjpudWxsLCJJc0ltcG9ydGVkIjpmYWxzZSwiQ2hpbGRyZW4iOltdfX0sIk1ldGFkYXRhIjp7IiRpZCI6IjYzOSIsIlJlY2VudENvbG9yc0NvbGxlY3Rpb24iOiJbXSJ9LCJTZXR0aW5ncyI6eyIkaWQiOiI2NDAiLCJJbXBhT3B0aW9ucyI6eyIkaWQiOiI2NDE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0Mi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2018-08-09T10:54:56Z</dcterms:created>
  <dcterms:modified xsi:type="dcterms:W3CDTF">2018-08-09T13:31:36Z</dcterms:modified>
</cp:coreProperties>
</file>