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74" r:id="rId2"/>
    <p:sldId id="265" r:id="rId3"/>
    <p:sldId id="258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CAB2C-BCC4-43BC-A71F-D6F67B86D3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DF34F5-570C-44E2-BFC6-FBD881E4B8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DF8D3B-9C82-406B-BF96-055752C96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AC5A7-B190-4F9F-99FD-89DA0690E419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67DD42-C795-47B7-9D50-D0F337F58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DF561-8269-4C5D-B726-F394289DD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C4BBF-09A0-417B-89D4-9C6E8BEB3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81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38AAE-EC8C-4C50-83C0-EA72E087C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064E14-CF9D-48EF-9355-0F6B58E71A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F2CA49-D13F-43C2-A746-31E4A1BB8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AC5A7-B190-4F9F-99FD-89DA0690E419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B1C95-1D8F-4673-B077-0F2F3684A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1569DE-C7FE-4F9E-B826-73A29B0A9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C4BBF-09A0-417B-89D4-9C6E8BEB3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334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EF7910-1C96-4ED5-B90A-55B1EC6A86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207064-E7C1-44A6-AAC3-8D62874AC4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F5A731-E82A-4DB4-972A-84459E4F3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AC5A7-B190-4F9F-99FD-89DA0690E419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1A14A4-022E-438B-8016-34E26B900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114B03-5BA6-4E7A-ABEA-EBCDF07A0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C4BBF-09A0-417B-89D4-9C6E8BEB3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962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2B5D9-32FF-4DA4-A0B8-41722E120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72A7BC-7EDC-4CA4-958A-4D59B1F770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0F7F71-D0CC-453B-B11D-0E21F397E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AC5A7-B190-4F9F-99FD-89DA0690E419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9DFFEE-9097-4E0F-B269-03E878708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98775C-4BE0-4E1E-8D52-B5CD99DEA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C4BBF-09A0-417B-89D4-9C6E8BEB3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698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2C93F-29C1-4476-99D2-65366F045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B73D76-74A8-4944-9B9E-BBBEA0EB6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7559E-2445-40F3-8902-DAE4F29FC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AC5A7-B190-4F9F-99FD-89DA0690E419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10443D-B5AC-4543-A3FF-AEED9034E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481D24-5167-4A47-9F9C-5CF480E67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C4BBF-09A0-417B-89D4-9C6E8BEB3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10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D1804-F002-42A2-8934-B8416B46F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5CE110-D324-43BF-8CFE-5EFDA0F4B2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8D662E-08C7-49AC-B00F-0C95AE7752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9135FC-9050-4A97-B41B-D32513E49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AC5A7-B190-4F9F-99FD-89DA0690E419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C57CF1-0B26-4D0D-8F7B-3E9BF3DC0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C5E67B-5114-4226-8B26-E91D312CC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C4BBF-09A0-417B-89D4-9C6E8BEB3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683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6F9BD-137F-4F69-AFED-3034BF3A2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6BB807-20F3-438D-899A-BA1C14DD40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151AD4-4C20-465F-964C-4A7D1DFF67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B7E516-524A-4575-98CF-B7CAD68DAC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B55FF3-5804-4136-9D0A-BF1A08D0D9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CD28A9-1377-4F3C-A307-D3B22F99E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AC5A7-B190-4F9F-99FD-89DA0690E419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AFF6DB5-FD6A-4AF8-AFC3-F573CD05D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7D33EC-9A4A-4FF4-BA8D-3B92C0508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C4BBF-09A0-417B-89D4-9C6E8BEB3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76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87DCA-C9C3-4605-A0E3-607019808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65E70B-B18F-47B1-8E2A-AA61B58BF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AC5A7-B190-4F9F-99FD-89DA0690E419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FA4DE1-920F-4158-9049-A08FAC887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083B68-F2EE-404B-80F8-A2CDB970F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C4BBF-09A0-417B-89D4-9C6E8BEB3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342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658FB7-8320-47DE-914F-CD310E416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AC5A7-B190-4F9F-99FD-89DA0690E419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BB0746-186B-4CD4-AF17-1F4EC361C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986363-1528-486C-8BA1-6015E3CBF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C4BBF-09A0-417B-89D4-9C6E8BEB3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577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C8B42-0245-4636-B0FD-FEB690D07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4F21F8-B035-410E-94E0-58A4238C55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D42D3A-BBF0-4243-9C8B-00EC4B9F5B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9EB999-5554-40BD-A426-265FF8B75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AC5A7-B190-4F9F-99FD-89DA0690E419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CFC783-230B-44E7-AD83-32DA4FC6D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3A0098-A36B-4FE0-A8E3-03111EBA9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C4BBF-09A0-417B-89D4-9C6E8BEB3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580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6B0B9-4EEE-40B0-81B9-23740752F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18F513-E675-4811-86EA-E11007DCCD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6AE458-3852-4302-9C4C-F710B4893A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94846E-1516-4EE7-B524-B0DEFD7D6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AC5A7-B190-4F9F-99FD-89DA0690E419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844921-BC2D-48E5-92CE-E683963B5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C4A5D8-56A0-42D7-8B45-A09BD3166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C4BBF-09A0-417B-89D4-9C6E8BEB3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440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0E3956-C82F-4D31-B843-CDBFDB8DC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788E4D-F5C3-4A81-9D46-921349ECAA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8E9B9-F12F-428C-BE90-0FD9D65CDD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AC5A7-B190-4F9F-99FD-89DA0690E419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BCD206-FA44-429F-A72E-CF12B7F65D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032CCC-4A0C-430E-97C8-C5E513CF20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5C4BBF-09A0-417B-89D4-9C6E8BEB3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477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fficetimeline.com/14-days-tria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38" Type="http://schemas.openxmlformats.org/officeDocument/2006/relationships/tags" Target="../tags/tag138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34" Type="http://schemas.openxmlformats.org/officeDocument/2006/relationships/tags" Target="../tags/tag134.xml"/><Relationship Id="rId139" Type="http://schemas.openxmlformats.org/officeDocument/2006/relationships/tags" Target="../tags/tag139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slideLayout" Target="../slideLayouts/slideLayout7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16" Type="http://schemas.openxmlformats.org/officeDocument/2006/relationships/tags" Target="../tags/tag116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137" Type="http://schemas.openxmlformats.org/officeDocument/2006/relationships/tags" Target="../tags/tag13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40" Type="http://schemas.openxmlformats.org/officeDocument/2006/relationships/tags" Target="../tags/tag140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43" Type="http://schemas.openxmlformats.org/officeDocument/2006/relationships/image" Target="../media/image2.png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/Relationships>
</file>

<file path=ppt/slides/_rels/slide3.xml.rels><?xml version="1.0" encoding="UTF-8" standalone="yes"?>
<Relationships xmlns="http://schemas.openxmlformats.org/package/2006/relationships"><Relationship Id="rId26" Type="http://schemas.openxmlformats.org/officeDocument/2006/relationships/tags" Target="../tags/tag167.xml"/><Relationship Id="rId21" Type="http://schemas.openxmlformats.org/officeDocument/2006/relationships/tags" Target="../tags/tag162.xml"/><Relationship Id="rId34" Type="http://schemas.openxmlformats.org/officeDocument/2006/relationships/tags" Target="../tags/tag175.xml"/><Relationship Id="rId42" Type="http://schemas.openxmlformats.org/officeDocument/2006/relationships/tags" Target="../tags/tag183.xml"/><Relationship Id="rId47" Type="http://schemas.openxmlformats.org/officeDocument/2006/relationships/tags" Target="../tags/tag188.xml"/><Relationship Id="rId50" Type="http://schemas.openxmlformats.org/officeDocument/2006/relationships/tags" Target="../tags/tag191.xml"/><Relationship Id="rId55" Type="http://schemas.openxmlformats.org/officeDocument/2006/relationships/tags" Target="../tags/tag196.xml"/><Relationship Id="rId63" Type="http://schemas.openxmlformats.org/officeDocument/2006/relationships/tags" Target="../tags/tag204.xml"/><Relationship Id="rId68" Type="http://schemas.openxmlformats.org/officeDocument/2006/relationships/tags" Target="../tags/tag209.xml"/><Relationship Id="rId76" Type="http://schemas.openxmlformats.org/officeDocument/2006/relationships/tags" Target="../tags/tag217.xml"/><Relationship Id="rId84" Type="http://schemas.openxmlformats.org/officeDocument/2006/relationships/tags" Target="../tags/tag225.xml"/><Relationship Id="rId89" Type="http://schemas.openxmlformats.org/officeDocument/2006/relationships/tags" Target="../tags/tag230.xml"/><Relationship Id="rId97" Type="http://schemas.openxmlformats.org/officeDocument/2006/relationships/slideLayout" Target="../slideLayouts/slideLayout7.xml"/><Relationship Id="rId7" Type="http://schemas.openxmlformats.org/officeDocument/2006/relationships/tags" Target="../tags/tag148.xml"/><Relationship Id="rId71" Type="http://schemas.openxmlformats.org/officeDocument/2006/relationships/tags" Target="../tags/tag212.xml"/><Relationship Id="rId92" Type="http://schemas.openxmlformats.org/officeDocument/2006/relationships/tags" Target="../tags/tag233.xml"/><Relationship Id="rId2" Type="http://schemas.openxmlformats.org/officeDocument/2006/relationships/tags" Target="../tags/tag143.xml"/><Relationship Id="rId16" Type="http://schemas.openxmlformats.org/officeDocument/2006/relationships/tags" Target="../tags/tag157.xml"/><Relationship Id="rId29" Type="http://schemas.openxmlformats.org/officeDocument/2006/relationships/tags" Target="../tags/tag170.xml"/><Relationship Id="rId11" Type="http://schemas.openxmlformats.org/officeDocument/2006/relationships/tags" Target="../tags/tag152.xml"/><Relationship Id="rId24" Type="http://schemas.openxmlformats.org/officeDocument/2006/relationships/tags" Target="../tags/tag165.xml"/><Relationship Id="rId32" Type="http://schemas.openxmlformats.org/officeDocument/2006/relationships/tags" Target="../tags/tag173.xml"/><Relationship Id="rId37" Type="http://schemas.openxmlformats.org/officeDocument/2006/relationships/tags" Target="../tags/tag178.xml"/><Relationship Id="rId40" Type="http://schemas.openxmlformats.org/officeDocument/2006/relationships/tags" Target="../tags/tag181.xml"/><Relationship Id="rId45" Type="http://schemas.openxmlformats.org/officeDocument/2006/relationships/tags" Target="../tags/tag186.xml"/><Relationship Id="rId53" Type="http://schemas.openxmlformats.org/officeDocument/2006/relationships/tags" Target="../tags/tag194.xml"/><Relationship Id="rId58" Type="http://schemas.openxmlformats.org/officeDocument/2006/relationships/tags" Target="../tags/tag199.xml"/><Relationship Id="rId66" Type="http://schemas.openxmlformats.org/officeDocument/2006/relationships/tags" Target="../tags/tag207.xml"/><Relationship Id="rId74" Type="http://schemas.openxmlformats.org/officeDocument/2006/relationships/tags" Target="../tags/tag215.xml"/><Relationship Id="rId79" Type="http://schemas.openxmlformats.org/officeDocument/2006/relationships/tags" Target="../tags/tag220.xml"/><Relationship Id="rId87" Type="http://schemas.openxmlformats.org/officeDocument/2006/relationships/tags" Target="../tags/tag228.xml"/><Relationship Id="rId5" Type="http://schemas.openxmlformats.org/officeDocument/2006/relationships/tags" Target="../tags/tag146.xml"/><Relationship Id="rId61" Type="http://schemas.openxmlformats.org/officeDocument/2006/relationships/tags" Target="../tags/tag202.xml"/><Relationship Id="rId82" Type="http://schemas.openxmlformats.org/officeDocument/2006/relationships/tags" Target="../tags/tag223.xml"/><Relationship Id="rId90" Type="http://schemas.openxmlformats.org/officeDocument/2006/relationships/tags" Target="../tags/tag231.xml"/><Relationship Id="rId95" Type="http://schemas.openxmlformats.org/officeDocument/2006/relationships/tags" Target="../tags/tag236.xml"/><Relationship Id="rId19" Type="http://schemas.openxmlformats.org/officeDocument/2006/relationships/tags" Target="../tags/tag160.xml"/><Relationship Id="rId14" Type="http://schemas.openxmlformats.org/officeDocument/2006/relationships/tags" Target="../tags/tag155.xml"/><Relationship Id="rId22" Type="http://schemas.openxmlformats.org/officeDocument/2006/relationships/tags" Target="../tags/tag163.xml"/><Relationship Id="rId27" Type="http://schemas.openxmlformats.org/officeDocument/2006/relationships/tags" Target="../tags/tag168.xml"/><Relationship Id="rId30" Type="http://schemas.openxmlformats.org/officeDocument/2006/relationships/tags" Target="../tags/tag171.xml"/><Relationship Id="rId35" Type="http://schemas.openxmlformats.org/officeDocument/2006/relationships/tags" Target="../tags/tag176.xml"/><Relationship Id="rId43" Type="http://schemas.openxmlformats.org/officeDocument/2006/relationships/tags" Target="../tags/tag184.xml"/><Relationship Id="rId48" Type="http://schemas.openxmlformats.org/officeDocument/2006/relationships/tags" Target="../tags/tag189.xml"/><Relationship Id="rId56" Type="http://schemas.openxmlformats.org/officeDocument/2006/relationships/tags" Target="../tags/tag197.xml"/><Relationship Id="rId64" Type="http://schemas.openxmlformats.org/officeDocument/2006/relationships/tags" Target="../tags/tag205.xml"/><Relationship Id="rId69" Type="http://schemas.openxmlformats.org/officeDocument/2006/relationships/tags" Target="../tags/tag210.xml"/><Relationship Id="rId77" Type="http://schemas.openxmlformats.org/officeDocument/2006/relationships/tags" Target="../tags/tag218.xml"/><Relationship Id="rId8" Type="http://schemas.openxmlformats.org/officeDocument/2006/relationships/tags" Target="../tags/tag149.xml"/><Relationship Id="rId51" Type="http://schemas.openxmlformats.org/officeDocument/2006/relationships/tags" Target="../tags/tag192.xml"/><Relationship Id="rId72" Type="http://schemas.openxmlformats.org/officeDocument/2006/relationships/tags" Target="../tags/tag213.xml"/><Relationship Id="rId80" Type="http://schemas.openxmlformats.org/officeDocument/2006/relationships/tags" Target="../tags/tag221.xml"/><Relationship Id="rId85" Type="http://schemas.openxmlformats.org/officeDocument/2006/relationships/tags" Target="../tags/tag226.xml"/><Relationship Id="rId93" Type="http://schemas.openxmlformats.org/officeDocument/2006/relationships/tags" Target="../tags/tag234.xml"/><Relationship Id="rId98" Type="http://schemas.openxmlformats.org/officeDocument/2006/relationships/image" Target="../media/image2.png"/><Relationship Id="rId3" Type="http://schemas.openxmlformats.org/officeDocument/2006/relationships/tags" Target="../tags/tag144.xml"/><Relationship Id="rId12" Type="http://schemas.openxmlformats.org/officeDocument/2006/relationships/tags" Target="../tags/tag153.xml"/><Relationship Id="rId17" Type="http://schemas.openxmlformats.org/officeDocument/2006/relationships/tags" Target="../tags/tag158.xml"/><Relationship Id="rId25" Type="http://schemas.openxmlformats.org/officeDocument/2006/relationships/tags" Target="../tags/tag166.xml"/><Relationship Id="rId33" Type="http://schemas.openxmlformats.org/officeDocument/2006/relationships/tags" Target="../tags/tag174.xml"/><Relationship Id="rId38" Type="http://schemas.openxmlformats.org/officeDocument/2006/relationships/tags" Target="../tags/tag179.xml"/><Relationship Id="rId46" Type="http://schemas.openxmlformats.org/officeDocument/2006/relationships/tags" Target="../tags/tag187.xml"/><Relationship Id="rId59" Type="http://schemas.openxmlformats.org/officeDocument/2006/relationships/tags" Target="../tags/tag200.xml"/><Relationship Id="rId67" Type="http://schemas.openxmlformats.org/officeDocument/2006/relationships/tags" Target="../tags/tag208.xml"/><Relationship Id="rId20" Type="http://schemas.openxmlformats.org/officeDocument/2006/relationships/tags" Target="../tags/tag161.xml"/><Relationship Id="rId41" Type="http://schemas.openxmlformats.org/officeDocument/2006/relationships/tags" Target="../tags/tag182.xml"/><Relationship Id="rId54" Type="http://schemas.openxmlformats.org/officeDocument/2006/relationships/tags" Target="../tags/tag195.xml"/><Relationship Id="rId62" Type="http://schemas.openxmlformats.org/officeDocument/2006/relationships/tags" Target="../tags/tag203.xml"/><Relationship Id="rId70" Type="http://schemas.openxmlformats.org/officeDocument/2006/relationships/tags" Target="../tags/tag211.xml"/><Relationship Id="rId75" Type="http://schemas.openxmlformats.org/officeDocument/2006/relationships/tags" Target="../tags/tag216.xml"/><Relationship Id="rId83" Type="http://schemas.openxmlformats.org/officeDocument/2006/relationships/tags" Target="../tags/tag224.xml"/><Relationship Id="rId88" Type="http://schemas.openxmlformats.org/officeDocument/2006/relationships/tags" Target="../tags/tag229.xml"/><Relationship Id="rId91" Type="http://schemas.openxmlformats.org/officeDocument/2006/relationships/tags" Target="../tags/tag232.xml"/><Relationship Id="rId96" Type="http://schemas.openxmlformats.org/officeDocument/2006/relationships/tags" Target="../tags/tag237.xml"/><Relationship Id="rId1" Type="http://schemas.openxmlformats.org/officeDocument/2006/relationships/tags" Target="../tags/tag142.xml"/><Relationship Id="rId6" Type="http://schemas.openxmlformats.org/officeDocument/2006/relationships/tags" Target="../tags/tag147.xml"/><Relationship Id="rId15" Type="http://schemas.openxmlformats.org/officeDocument/2006/relationships/tags" Target="../tags/tag156.xml"/><Relationship Id="rId23" Type="http://schemas.openxmlformats.org/officeDocument/2006/relationships/tags" Target="../tags/tag164.xml"/><Relationship Id="rId28" Type="http://schemas.openxmlformats.org/officeDocument/2006/relationships/tags" Target="../tags/tag169.xml"/><Relationship Id="rId36" Type="http://schemas.openxmlformats.org/officeDocument/2006/relationships/tags" Target="../tags/tag177.xml"/><Relationship Id="rId49" Type="http://schemas.openxmlformats.org/officeDocument/2006/relationships/tags" Target="../tags/tag190.xml"/><Relationship Id="rId57" Type="http://schemas.openxmlformats.org/officeDocument/2006/relationships/tags" Target="../tags/tag198.xml"/><Relationship Id="rId10" Type="http://schemas.openxmlformats.org/officeDocument/2006/relationships/tags" Target="../tags/tag151.xml"/><Relationship Id="rId31" Type="http://schemas.openxmlformats.org/officeDocument/2006/relationships/tags" Target="../tags/tag172.xml"/><Relationship Id="rId44" Type="http://schemas.openxmlformats.org/officeDocument/2006/relationships/tags" Target="../tags/tag185.xml"/><Relationship Id="rId52" Type="http://schemas.openxmlformats.org/officeDocument/2006/relationships/tags" Target="../tags/tag193.xml"/><Relationship Id="rId60" Type="http://schemas.openxmlformats.org/officeDocument/2006/relationships/tags" Target="../tags/tag201.xml"/><Relationship Id="rId65" Type="http://schemas.openxmlformats.org/officeDocument/2006/relationships/tags" Target="../tags/tag206.xml"/><Relationship Id="rId73" Type="http://schemas.openxmlformats.org/officeDocument/2006/relationships/tags" Target="../tags/tag214.xml"/><Relationship Id="rId78" Type="http://schemas.openxmlformats.org/officeDocument/2006/relationships/tags" Target="../tags/tag219.xml"/><Relationship Id="rId81" Type="http://schemas.openxmlformats.org/officeDocument/2006/relationships/tags" Target="../tags/tag222.xml"/><Relationship Id="rId86" Type="http://schemas.openxmlformats.org/officeDocument/2006/relationships/tags" Target="../tags/tag227.xml"/><Relationship Id="rId94" Type="http://schemas.openxmlformats.org/officeDocument/2006/relationships/tags" Target="../tags/tag235.xml"/><Relationship Id="rId4" Type="http://schemas.openxmlformats.org/officeDocument/2006/relationships/tags" Target="../tags/tag145.xml"/><Relationship Id="rId9" Type="http://schemas.openxmlformats.org/officeDocument/2006/relationships/tags" Target="../tags/tag150.xml"/><Relationship Id="rId13" Type="http://schemas.openxmlformats.org/officeDocument/2006/relationships/tags" Target="../tags/tag154.xml"/><Relationship Id="rId18" Type="http://schemas.openxmlformats.org/officeDocument/2006/relationships/tags" Target="../tags/tag159.xml"/><Relationship Id="rId39" Type="http://schemas.openxmlformats.org/officeDocument/2006/relationships/tags" Target="../tags/tag180.xml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tags" Target="../tags/tag250.xml"/><Relationship Id="rId18" Type="http://schemas.openxmlformats.org/officeDocument/2006/relationships/tags" Target="../tags/tag255.xml"/><Relationship Id="rId26" Type="http://schemas.openxmlformats.org/officeDocument/2006/relationships/tags" Target="../tags/tag263.xml"/><Relationship Id="rId39" Type="http://schemas.openxmlformats.org/officeDocument/2006/relationships/tags" Target="../tags/tag276.xml"/><Relationship Id="rId21" Type="http://schemas.openxmlformats.org/officeDocument/2006/relationships/tags" Target="../tags/tag258.xml"/><Relationship Id="rId34" Type="http://schemas.openxmlformats.org/officeDocument/2006/relationships/tags" Target="../tags/tag271.xml"/><Relationship Id="rId42" Type="http://schemas.openxmlformats.org/officeDocument/2006/relationships/tags" Target="../tags/tag279.xml"/><Relationship Id="rId47" Type="http://schemas.openxmlformats.org/officeDocument/2006/relationships/tags" Target="../tags/tag284.xml"/><Relationship Id="rId50" Type="http://schemas.openxmlformats.org/officeDocument/2006/relationships/tags" Target="../tags/tag287.xml"/><Relationship Id="rId55" Type="http://schemas.openxmlformats.org/officeDocument/2006/relationships/tags" Target="../tags/tag292.xml"/><Relationship Id="rId63" Type="http://schemas.openxmlformats.org/officeDocument/2006/relationships/tags" Target="../tags/tag300.xml"/><Relationship Id="rId68" Type="http://schemas.openxmlformats.org/officeDocument/2006/relationships/tags" Target="../tags/tag305.xml"/><Relationship Id="rId76" Type="http://schemas.openxmlformats.org/officeDocument/2006/relationships/tags" Target="../tags/tag313.xml"/><Relationship Id="rId84" Type="http://schemas.openxmlformats.org/officeDocument/2006/relationships/tags" Target="../tags/tag321.xml"/><Relationship Id="rId89" Type="http://schemas.openxmlformats.org/officeDocument/2006/relationships/image" Target="../media/image2.png"/><Relationship Id="rId7" Type="http://schemas.openxmlformats.org/officeDocument/2006/relationships/tags" Target="../tags/tag244.xml"/><Relationship Id="rId71" Type="http://schemas.openxmlformats.org/officeDocument/2006/relationships/tags" Target="../tags/tag308.xml"/><Relationship Id="rId2" Type="http://schemas.openxmlformats.org/officeDocument/2006/relationships/tags" Target="../tags/tag239.xml"/><Relationship Id="rId16" Type="http://schemas.openxmlformats.org/officeDocument/2006/relationships/tags" Target="../tags/tag253.xml"/><Relationship Id="rId29" Type="http://schemas.openxmlformats.org/officeDocument/2006/relationships/tags" Target="../tags/tag266.xml"/><Relationship Id="rId11" Type="http://schemas.openxmlformats.org/officeDocument/2006/relationships/tags" Target="../tags/tag248.xml"/><Relationship Id="rId24" Type="http://schemas.openxmlformats.org/officeDocument/2006/relationships/tags" Target="../tags/tag261.xml"/><Relationship Id="rId32" Type="http://schemas.openxmlformats.org/officeDocument/2006/relationships/tags" Target="../tags/tag269.xml"/><Relationship Id="rId37" Type="http://schemas.openxmlformats.org/officeDocument/2006/relationships/tags" Target="../tags/tag274.xml"/><Relationship Id="rId40" Type="http://schemas.openxmlformats.org/officeDocument/2006/relationships/tags" Target="../tags/tag277.xml"/><Relationship Id="rId45" Type="http://schemas.openxmlformats.org/officeDocument/2006/relationships/tags" Target="../tags/tag282.xml"/><Relationship Id="rId53" Type="http://schemas.openxmlformats.org/officeDocument/2006/relationships/tags" Target="../tags/tag290.xml"/><Relationship Id="rId58" Type="http://schemas.openxmlformats.org/officeDocument/2006/relationships/tags" Target="../tags/tag295.xml"/><Relationship Id="rId66" Type="http://schemas.openxmlformats.org/officeDocument/2006/relationships/tags" Target="../tags/tag303.xml"/><Relationship Id="rId74" Type="http://schemas.openxmlformats.org/officeDocument/2006/relationships/tags" Target="../tags/tag311.xml"/><Relationship Id="rId79" Type="http://schemas.openxmlformats.org/officeDocument/2006/relationships/tags" Target="../tags/tag316.xml"/><Relationship Id="rId87" Type="http://schemas.openxmlformats.org/officeDocument/2006/relationships/tags" Target="../tags/tag324.xml"/><Relationship Id="rId5" Type="http://schemas.openxmlformats.org/officeDocument/2006/relationships/tags" Target="../tags/tag242.xml"/><Relationship Id="rId61" Type="http://schemas.openxmlformats.org/officeDocument/2006/relationships/tags" Target="../tags/tag298.xml"/><Relationship Id="rId82" Type="http://schemas.openxmlformats.org/officeDocument/2006/relationships/tags" Target="../tags/tag319.xml"/><Relationship Id="rId19" Type="http://schemas.openxmlformats.org/officeDocument/2006/relationships/tags" Target="../tags/tag256.xml"/><Relationship Id="rId4" Type="http://schemas.openxmlformats.org/officeDocument/2006/relationships/tags" Target="../tags/tag241.xml"/><Relationship Id="rId9" Type="http://schemas.openxmlformats.org/officeDocument/2006/relationships/tags" Target="../tags/tag246.xml"/><Relationship Id="rId14" Type="http://schemas.openxmlformats.org/officeDocument/2006/relationships/tags" Target="../tags/tag251.xml"/><Relationship Id="rId22" Type="http://schemas.openxmlformats.org/officeDocument/2006/relationships/tags" Target="../tags/tag259.xml"/><Relationship Id="rId27" Type="http://schemas.openxmlformats.org/officeDocument/2006/relationships/tags" Target="../tags/tag264.xml"/><Relationship Id="rId30" Type="http://schemas.openxmlformats.org/officeDocument/2006/relationships/tags" Target="../tags/tag267.xml"/><Relationship Id="rId35" Type="http://schemas.openxmlformats.org/officeDocument/2006/relationships/tags" Target="../tags/tag272.xml"/><Relationship Id="rId43" Type="http://schemas.openxmlformats.org/officeDocument/2006/relationships/tags" Target="../tags/tag280.xml"/><Relationship Id="rId48" Type="http://schemas.openxmlformats.org/officeDocument/2006/relationships/tags" Target="../tags/tag285.xml"/><Relationship Id="rId56" Type="http://schemas.openxmlformats.org/officeDocument/2006/relationships/tags" Target="../tags/tag293.xml"/><Relationship Id="rId64" Type="http://schemas.openxmlformats.org/officeDocument/2006/relationships/tags" Target="../tags/tag301.xml"/><Relationship Id="rId69" Type="http://schemas.openxmlformats.org/officeDocument/2006/relationships/tags" Target="../tags/tag306.xml"/><Relationship Id="rId77" Type="http://schemas.openxmlformats.org/officeDocument/2006/relationships/tags" Target="../tags/tag314.xml"/><Relationship Id="rId8" Type="http://schemas.openxmlformats.org/officeDocument/2006/relationships/tags" Target="../tags/tag245.xml"/><Relationship Id="rId51" Type="http://schemas.openxmlformats.org/officeDocument/2006/relationships/tags" Target="../tags/tag288.xml"/><Relationship Id="rId72" Type="http://schemas.openxmlformats.org/officeDocument/2006/relationships/tags" Target="../tags/tag309.xml"/><Relationship Id="rId80" Type="http://schemas.openxmlformats.org/officeDocument/2006/relationships/tags" Target="../tags/tag317.xml"/><Relationship Id="rId85" Type="http://schemas.openxmlformats.org/officeDocument/2006/relationships/tags" Target="../tags/tag322.xml"/><Relationship Id="rId3" Type="http://schemas.openxmlformats.org/officeDocument/2006/relationships/tags" Target="../tags/tag240.xml"/><Relationship Id="rId12" Type="http://schemas.openxmlformats.org/officeDocument/2006/relationships/tags" Target="../tags/tag249.xml"/><Relationship Id="rId17" Type="http://schemas.openxmlformats.org/officeDocument/2006/relationships/tags" Target="../tags/tag254.xml"/><Relationship Id="rId25" Type="http://schemas.openxmlformats.org/officeDocument/2006/relationships/tags" Target="../tags/tag262.xml"/><Relationship Id="rId33" Type="http://schemas.openxmlformats.org/officeDocument/2006/relationships/tags" Target="../tags/tag270.xml"/><Relationship Id="rId38" Type="http://schemas.openxmlformats.org/officeDocument/2006/relationships/tags" Target="../tags/tag275.xml"/><Relationship Id="rId46" Type="http://schemas.openxmlformats.org/officeDocument/2006/relationships/tags" Target="../tags/tag283.xml"/><Relationship Id="rId59" Type="http://schemas.openxmlformats.org/officeDocument/2006/relationships/tags" Target="../tags/tag296.xml"/><Relationship Id="rId67" Type="http://schemas.openxmlformats.org/officeDocument/2006/relationships/tags" Target="../tags/tag304.xml"/><Relationship Id="rId20" Type="http://schemas.openxmlformats.org/officeDocument/2006/relationships/tags" Target="../tags/tag257.xml"/><Relationship Id="rId41" Type="http://schemas.openxmlformats.org/officeDocument/2006/relationships/tags" Target="../tags/tag278.xml"/><Relationship Id="rId54" Type="http://schemas.openxmlformats.org/officeDocument/2006/relationships/tags" Target="../tags/tag291.xml"/><Relationship Id="rId62" Type="http://schemas.openxmlformats.org/officeDocument/2006/relationships/tags" Target="../tags/tag299.xml"/><Relationship Id="rId70" Type="http://schemas.openxmlformats.org/officeDocument/2006/relationships/tags" Target="../tags/tag307.xml"/><Relationship Id="rId75" Type="http://schemas.openxmlformats.org/officeDocument/2006/relationships/tags" Target="../tags/tag312.xml"/><Relationship Id="rId83" Type="http://schemas.openxmlformats.org/officeDocument/2006/relationships/tags" Target="../tags/tag320.xml"/><Relationship Id="rId88" Type="http://schemas.openxmlformats.org/officeDocument/2006/relationships/slideLayout" Target="../slideLayouts/slideLayout7.xml"/><Relationship Id="rId1" Type="http://schemas.openxmlformats.org/officeDocument/2006/relationships/tags" Target="../tags/tag238.xml"/><Relationship Id="rId6" Type="http://schemas.openxmlformats.org/officeDocument/2006/relationships/tags" Target="../tags/tag243.xml"/><Relationship Id="rId15" Type="http://schemas.openxmlformats.org/officeDocument/2006/relationships/tags" Target="../tags/tag252.xml"/><Relationship Id="rId23" Type="http://schemas.openxmlformats.org/officeDocument/2006/relationships/tags" Target="../tags/tag260.xml"/><Relationship Id="rId28" Type="http://schemas.openxmlformats.org/officeDocument/2006/relationships/tags" Target="../tags/tag265.xml"/><Relationship Id="rId36" Type="http://schemas.openxmlformats.org/officeDocument/2006/relationships/tags" Target="../tags/tag273.xml"/><Relationship Id="rId49" Type="http://schemas.openxmlformats.org/officeDocument/2006/relationships/tags" Target="../tags/tag286.xml"/><Relationship Id="rId57" Type="http://schemas.openxmlformats.org/officeDocument/2006/relationships/tags" Target="../tags/tag294.xml"/><Relationship Id="rId10" Type="http://schemas.openxmlformats.org/officeDocument/2006/relationships/tags" Target="../tags/tag247.xml"/><Relationship Id="rId31" Type="http://schemas.openxmlformats.org/officeDocument/2006/relationships/tags" Target="../tags/tag268.xml"/><Relationship Id="rId44" Type="http://schemas.openxmlformats.org/officeDocument/2006/relationships/tags" Target="../tags/tag281.xml"/><Relationship Id="rId52" Type="http://schemas.openxmlformats.org/officeDocument/2006/relationships/tags" Target="../tags/tag289.xml"/><Relationship Id="rId60" Type="http://schemas.openxmlformats.org/officeDocument/2006/relationships/tags" Target="../tags/tag297.xml"/><Relationship Id="rId65" Type="http://schemas.openxmlformats.org/officeDocument/2006/relationships/tags" Target="../tags/tag302.xml"/><Relationship Id="rId73" Type="http://schemas.openxmlformats.org/officeDocument/2006/relationships/tags" Target="../tags/tag310.xml"/><Relationship Id="rId78" Type="http://schemas.openxmlformats.org/officeDocument/2006/relationships/tags" Target="../tags/tag315.xml"/><Relationship Id="rId81" Type="http://schemas.openxmlformats.org/officeDocument/2006/relationships/tags" Target="../tags/tag318.xml"/><Relationship Id="rId86" Type="http://schemas.openxmlformats.org/officeDocument/2006/relationships/tags" Target="../tags/tag3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C86778E-D52C-403D-A7CF-6291FC99A4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9" y="0"/>
            <a:ext cx="12178441" cy="6858000"/>
          </a:xfrm>
          <a:prstGeom prst="rect">
            <a:avLst/>
          </a:prstGeom>
        </p:spPr>
      </p:pic>
      <p:sp>
        <p:nvSpPr>
          <p:cNvPr id="6" name="TextBox 1">
            <a:extLst>
              <a:ext uri="{FF2B5EF4-FFF2-40B4-BE49-F238E27FC236}">
                <a16:creationId xmlns:a16="http://schemas.microsoft.com/office/drawing/2014/main" id="{25408889-A457-4570-AAC5-9A204D51EAED}"/>
              </a:ext>
            </a:extLst>
          </p:cNvPr>
          <p:cNvSpPr txBox="1"/>
          <p:nvPr/>
        </p:nvSpPr>
        <p:spPr>
          <a:xfrm>
            <a:off x="8763168" y="962215"/>
            <a:ext cx="34288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u="sng" dirty="0">
                <a:solidFill>
                  <a:schemeClr val="bg1"/>
                </a:solidFill>
                <a:latin typeface="Segoe UI "/>
                <a:cs typeface="Segoe UI Semibold" panose="020B07020402040202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https://www.officetimeline.com/14-days-trial</a:t>
            </a:r>
            <a:endParaRPr lang="en-US" sz="1100" u="sng" dirty="0">
              <a:solidFill>
                <a:schemeClr val="bg1"/>
              </a:solidFill>
              <a:latin typeface="Segoe UI "/>
              <a:cs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316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TLSHAPE_SL2A_b6bffc31b33d4b378d1f9e5d5e2c2136_BackgroundRectangle">
            <a:extLst>
              <a:ext uri="{FF2B5EF4-FFF2-40B4-BE49-F238E27FC236}">
                <a16:creationId xmlns:a16="http://schemas.microsoft.com/office/drawing/2014/main" id="{ECA8FC51-CCE5-4A38-B555-4FBFD1DF6234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102464" y="1958848"/>
            <a:ext cx="10160000" cy="663956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OTLSHAPE_SL2A_af84162d325c4899ae299f755402a531_BackgroundRectangle">
            <a:extLst>
              <a:ext uri="{FF2B5EF4-FFF2-40B4-BE49-F238E27FC236}">
                <a16:creationId xmlns:a16="http://schemas.microsoft.com/office/drawing/2014/main" id="{291CC848-5696-47F2-910F-4B24502727A7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102464" y="2622804"/>
            <a:ext cx="10160000" cy="6477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TLSHAPE_SL2A_8a2e6ba91747487fbce6fde6eda9edb8_BackgroundRectangle">
            <a:extLst>
              <a:ext uri="{FF2B5EF4-FFF2-40B4-BE49-F238E27FC236}">
                <a16:creationId xmlns:a16="http://schemas.microsoft.com/office/drawing/2014/main" id="{9629783C-1EED-4B95-B60F-FC0CE6635F2A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1102464" y="3334004"/>
            <a:ext cx="10160000" cy="747437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OTLSHAPE_SL2A_4a1a721c94144cd490c9672c22c4278c_BackgroundRectangle">
            <a:extLst>
              <a:ext uri="{FF2B5EF4-FFF2-40B4-BE49-F238E27FC236}">
                <a16:creationId xmlns:a16="http://schemas.microsoft.com/office/drawing/2014/main" id="{11D69911-0969-442B-9DE7-BBEA7F7588CF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102464" y="4081441"/>
            <a:ext cx="10160000" cy="747437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OTLSHAPE_SL2A_03bc11d582bf4e839f4120a476aa243f_BackgroundRectangle">
            <a:extLst>
              <a:ext uri="{FF2B5EF4-FFF2-40B4-BE49-F238E27FC236}">
                <a16:creationId xmlns:a16="http://schemas.microsoft.com/office/drawing/2014/main" id="{68BAF4BE-CC4F-4452-A2F4-8BEDED83FCAB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102464" y="4828879"/>
            <a:ext cx="10160000" cy="747437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OTLSHAPE_SL2A_e1bede4e7293414f9688a992db23d8b0_BackgroundRectangle">
            <a:extLst>
              <a:ext uri="{FF2B5EF4-FFF2-40B4-BE49-F238E27FC236}">
                <a16:creationId xmlns:a16="http://schemas.microsoft.com/office/drawing/2014/main" id="{0EA2AB74-F379-4154-BB37-FC73A0828DC6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102464" y="5639816"/>
            <a:ext cx="10160000" cy="538819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86" name="OTLSHAPE_SL2AL_00000000000000000000000000000000_ShapeBelow0">
            <a:extLst>
              <a:ext uri="{FF2B5EF4-FFF2-40B4-BE49-F238E27FC236}">
                <a16:creationId xmlns:a16="http://schemas.microsoft.com/office/drawing/2014/main" id="{611059BF-3AD0-45B1-B8A8-CDD44516B664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1102464" y="2622804"/>
            <a:ext cx="10156170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OTLSHAPE_SL2AL_00000000000000000000000000000000_ShapeBelow1">
            <a:extLst>
              <a:ext uri="{FF2B5EF4-FFF2-40B4-BE49-F238E27FC236}">
                <a16:creationId xmlns:a16="http://schemas.microsoft.com/office/drawing/2014/main" id="{47E10BF6-21C9-4B5B-87FB-8CE59A9692CD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1102464" y="4081441"/>
            <a:ext cx="10156170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OTLSHAPE_SL2AL_00000000000000000000000000000000_ShapeBelow2">
            <a:extLst>
              <a:ext uri="{FF2B5EF4-FFF2-40B4-BE49-F238E27FC236}">
                <a16:creationId xmlns:a16="http://schemas.microsoft.com/office/drawing/2014/main" id="{55ABDABC-526D-458C-9EF8-BE924BFA24E1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1102464" y="4828879"/>
            <a:ext cx="10156170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OTLSHAPE_M_7901156c213447fca844f859e65a6828_Connector1">
            <a:extLst>
              <a:ext uri="{FF2B5EF4-FFF2-40B4-BE49-F238E27FC236}">
                <a16:creationId xmlns:a16="http://schemas.microsoft.com/office/drawing/2014/main" id="{BF18B074-A92A-4B75-9299-493608FA8424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2672793" y="923700"/>
            <a:ext cx="0" cy="447900"/>
          </a:xfrm>
          <a:prstGeom prst="line">
            <a:avLst/>
          </a:prstGeom>
          <a:ln w="9525" cap="flat" cmpd="sng" algn="ctr">
            <a:solidFill>
              <a:schemeClr val="accent6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OTLSHAPE_M_3016091889aa4a6c9d6f66c8abf9dc41_Connector1">
            <a:extLst>
              <a:ext uri="{FF2B5EF4-FFF2-40B4-BE49-F238E27FC236}">
                <a16:creationId xmlns:a16="http://schemas.microsoft.com/office/drawing/2014/main" id="{8803807A-5BE2-4B05-B3C1-17ACBCBFC205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9963373" y="923078"/>
            <a:ext cx="0" cy="448522"/>
          </a:xfrm>
          <a:prstGeom prst="line">
            <a:avLst/>
          </a:prstGeom>
          <a:ln w="9525" cap="flat" cmpd="sng" algn="ctr">
            <a:solidFill>
              <a:srgbClr val="FF4F4F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OTLSHAPE_TB_00000000000000000000000000000000_ScaleContainer">
            <a:extLst>
              <a:ext uri="{FF2B5EF4-FFF2-40B4-BE49-F238E27FC236}">
                <a16:creationId xmlns:a16="http://schemas.microsoft.com/office/drawing/2014/main" id="{181E8671-8142-46F3-A03E-03C9AAB76D7E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2236938" y="1371600"/>
            <a:ext cx="9029700" cy="182880"/>
          </a:xfrm>
          <a:prstGeom prst="round2Same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1200000"/>
                </a:lightRig>
              </a14:hiddenScene3d>
            </a:ext>
            <a:ext uri="{E45631CC-5BF2-4C18-A39C-3461C7D3F71A}">
              <a14:hiddenSp3d xmlns:a14="http://schemas.microsoft.com/office/drawing/2010/main" contourW="2540" prstMaterial="legacyMatte">
                <a:bevelT w="127000" h="38100"/>
                <a:contourClr>
                  <a:srgbClr val="E1E1E1"/>
                </a:contourClr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TLSHAPE_SL_284a53fdc8bd47ac8b1a0a7d1f380a87_HeaderRectangle">
            <a:extLst>
              <a:ext uri="{FF2B5EF4-FFF2-40B4-BE49-F238E27FC236}">
                <a16:creationId xmlns:a16="http://schemas.microsoft.com/office/drawing/2014/main" id="{94A925FB-C643-4C74-95C9-B688BD5F0EE1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63500" y="1958848"/>
            <a:ext cx="1041400" cy="1311656"/>
          </a:xfrm>
          <a:prstGeom prst="rect">
            <a:avLst/>
          </a:prstGeom>
          <a:solidFill>
            <a:schemeClr val="accent6">
              <a:alpha val="92941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OTLSHAPE_SL_3a040c63f9f14dc0b5e602cda842b314_HeaderRectangle">
            <a:extLst>
              <a:ext uri="{FF2B5EF4-FFF2-40B4-BE49-F238E27FC236}">
                <a16:creationId xmlns:a16="http://schemas.microsoft.com/office/drawing/2014/main" id="{49FEA120-F41D-47A2-9D40-37524A1607B3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63500" y="3334004"/>
            <a:ext cx="1041400" cy="2242312"/>
          </a:xfrm>
          <a:prstGeom prst="rect">
            <a:avLst/>
          </a:prstGeom>
          <a:solidFill>
            <a:schemeClr val="accent5">
              <a:alpha val="92941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OTLSHAPE_SL_5ce9eec1ea534bfb95ff434b06220675_HeaderRectangle">
            <a:extLst>
              <a:ext uri="{FF2B5EF4-FFF2-40B4-BE49-F238E27FC236}">
                <a16:creationId xmlns:a16="http://schemas.microsoft.com/office/drawing/2014/main" id="{25BACD76-9C56-4FD4-BA57-76E682C532D1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63500" y="5639816"/>
            <a:ext cx="1041400" cy="538819"/>
          </a:xfrm>
          <a:prstGeom prst="rect">
            <a:avLst/>
          </a:prstGeom>
          <a:solidFill>
            <a:srgbClr val="FF4F4F">
              <a:alpha val="92549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OTLSHAPE_SL2A_b6bffc31b33d4b378d1f9e5d5e2c2136_HeaderRectangle">
            <a:extLst>
              <a:ext uri="{FF2B5EF4-FFF2-40B4-BE49-F238E27FC236}">
                <a16:creationId xmlns:a16="http://schemas.microsoft.com/office/drawing/2014/main" id="{FDF1BF4E-B081-4CB0-9D5C-8DB93E9D9049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1102464" y="1958848"/>
            <a:ext cx="1016000" cy="663956"/>
          </a:xfrm>
          <a:prstGeom prst="rect">
            <a:avLst/>
          </a:prstGeom>
          <a:solidFill>
            <a:schemeClr val="accent6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TLSHAPE_SL2A_af84162d325c4899ae299f755402a531_HeaderRectangle">
            <a:extLst>
              <a:ext uri="{FF2B5EF4-FFF2-40B4-BE49-F238E27FC236}">
                <a16:creationId xmlns:a16="http://schemas.microsoft.com/office/drawing/2014/main" id="{8F4E82A1-84CB-4909-A8A4-9E849B812563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1102464" y="2622804"/>
            <a:ext cx="1016000" cy="647700"/>
          </a:xfrm>
          <a:prstGeom prst="rect">
            <a:avLst/>
          </a:prstGeom>
          <a:solidFill>
            <a:schemeClr val="accent6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OTLSHAPE_SL2A_8a2e6ba91747487fbce6fde6eda9edb8_HeaderRectangle">
            <a:extLst>
              <a:ext uri="{FF2B5EF4-FFF2-40B4-BE49-F238E27FC236}">
                <a16:creationId xmlns:a16="http://schemas.microsoft.com/office/drawing/2014/main" id="{EB5BBBAC-7F7A-4D12-B5FB-BB54166D101A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1102464" y="3334004"/>
            <a:ext cx="1016000" cy="747437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OTLSHAPE_SL2A_4a1a721c94144cd490c9672c22c4278c_HeaderRectangle">
            <a:extLst>
              <a:ext uri="{FF2B5EF4-FFF2-40B4-BE49-F238E27FC236}">
                <a16:creationId xmlns:a16="http://schemas.microsoft.com/office/drawing/2014/main" id="{F7B89899-F599-485D-98A4-C0F28201B7F2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1102464" y="4081441"/>
            <a:ext cx="1016000" cy="747437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OTLSHAPE_SL2A_03bc11d582bf4e839f4120a476aa243f_HeaderRectangle">
            <a:extLst>
              <a:ext uri="{FF2B5EF4-FFF2-40B4-BE49-F238E27FC236}">
                <a16:creationId xmlns:a16="http://schemas.microsoft.com/office/drawing/2014/main" id="{E0C6CFD2-843F-43C6-856B-8568E929C839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1102464" y="4828879"/>
            <a:ext cx="1016000" cy="747437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OTLSHAPE_SL2A_e1bede4e7293414f9688a992db23d8b0_HeaderRectangle">
            <a:extLst>
              <a:ext uri="{FF2B5EF4-FFF2-40B4-BE49-F238E27FC236}">
                <a16:creationId xmlns:a16="http://schemas.microsoft.com/office/drawing/2014/main" id="{7F6D1978-5A8F-4386-A44E-A441FDEFFA97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1102464" y="5639816"/>
            <a:ext cx="1016000" cy="538819"/>
          </a:xfrm>
          <a:prstGeom prst="rect">
            <a:avLst/>
          </a:prstGeom>
          <a:solidFill>
            <a:srgbClr val="FF4F4F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7" name="OTLSHAPE_TB_00000000000000000000000000000000_MiddleScaleContainer">
            <a:extLst>
              <a:ext uri="{FF2B5EF4-FFF2-40B4-BE49-F238E27FC236}">
                <a16:creationId xmlns:a16="http://schemas.microsoft.com/office/drawing/2014/main" id="{71F72DBA-5745-4CB6-94B3-1B5659EE1F5A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2236938" y="1563624"/>
            <a:ext cx="9029700" cy="18288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1200000"/>
                </a:lightRig>
              </a14:hiddenScene3d>
            </a:ext>
            <a:ext uri="{E45631CC-5BF2-4C18-A39C-3461C7D3F71A}">
              <a14:hiddenSp3d xmlns:a14="http://schemas.microsoft.com/office/drawing/2010/main" contourW="2540" prstMaterial="legacyMatte">
                <a:bevelT w="127000" h="38100"/>
                <a:contourClr>
                  <a:srgbClr val="E1E1E1"/>
                </a:contourClr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76" name="OTLSHAPE_G_00000000000000000000000000000000_ShapeBelow0">
            <a:extLst>
              <a:ext uri="{FF2B5EF4-FFF2-40B4-BE49-F238E27FC236}">
                <a16:creationId xmlns:a16="http://schemas.microsoft.com/office/drawing/2014/main" id="{D37095E6-C960-4F85-B4AE-CA5D14B1D227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3239347" y="1755649"/>
            <a:ext cx="0" cy="4422987"/>
          </a:xfrm>
          <a:prstGeom prst="line">
            <a:avLst/>
          </a:prstGeom>
          <a:ln w="19050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OTLSHAPE_G_00000000000000000000000000000000_ShapeBelow1">
            <a:extLst>
              <a:ext uri="{FF2B5EF4-FFF2-40B4-BE49-F238E27FC236}">
                <a16:creationId xmlns:a16="http://schemas.microsoft.com/office/drawing/2014/main" id="{2199FC5E-3A99-4623-AF5F-E162F8322C36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4241759" y="1755649"/>
            <a:ext cx="0" cy="4422987"/>
          </a:xfrm>
          <a:prstGeom prst="line">
            <a:avLst/>
          </a:prstGeom>
          <a:ln w="19050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OTLSHAPE_G_00000000000000000000000000000000_ShapeBelow2">
            <a:extLst>
              <a:ext uri="{FF2B5EF4-FFF2-40B4-BE49-F238E27FC236}">
                <a16:creationId xmlns:a16="http://schemas.microsoft.com/office/drawing/2014/main" id="{F43BCB36-3334-4C38-9752-984449132B79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5244169" y="1755649"/>
            <a:ext cx="0" cy="4422987"/>
          </a:xfrm>
          <a:prstGeom prst="line">
            <a:avLst/>
          </a:prstGeom>
          <a:ln w="19050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OTLSHAPE_G_00000000000000000000000000000000_ShapeBelow3">
            <a:extLst>
              <a:ext uri="{FF2B5EF4-FFF2-40B4-BE49-F238E27FC236}">
                <a16:creationId xmlns:a16="http://schemas.microsoft.com/office/drawing/2014/main" id="{8C436DFB-02B0-4725-A07E-F93B02CD92E1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6246580" y="1755649"/>
            <a:ext cx="0" cy="4422987"/>
          </a:xfrm>
          <a:prstGeom prst="line">
            <a:avLst/>
          </a:prstGeom>
          <a:ln w="19050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OTLSHAPE_G_00000000000000000000000000000000_ShapeBelow4">
            <a:extLst>
              <a:ext uri="{FF2B5EF4-FFF2-40B4-BE49-F238E27FC236}">
                <a16:creationId xmlns:a16="http://schemas.microsoft.com/office/drawing/2014/main" id="{FB8C0E7A-DF1F-4E19-947E-254142466243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7248991" y="1755649"/>
            <a:ext cx="0" cy="4422987"/>
          </a:xfrm>
          <a:prstGeom prst="line">
            <a:avLst/>
          </a:prstGeom>
          <a:ln w="19050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OTLSHAPE_G_00000000000000000000000000000000_ShapeBelow5">
            <a:extLst>
              <a:ext uri="{FF2B5EF4-FFF2-40B4-BE49-F238E27FC236}">
                <a16:creationId xmlns:a16="http://schemas.microsoft.com/office/drawing/2014/main" id="{3BAF90C8-2089-441C-BC1C-39CDE403B8A2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8251402" y="1755649"/>
            <a:ext cx="0" cy="4422987"/>
          </a:xfrm>
          <a:prstGeom prst="line">
            <a:avLst/>
          </a:prstGeom>
          <a:ln w="19050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OTLSHAPE_G_00000000000000000000000000000000_ShapeBelow6">
            <a:extLst>
              <a:ext uri="{FF2B5EF4-FFF2-40B4-BE49-F238E27FC236}">
                <a16:creationId xmlns:a16="http://schemas.microsoft.com/office/drawing/2014/main" id="{DA9D5E6D-74D2-499D-B514-B609F2BA6728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9253813" y="1755649"/>
            <a:ext cx="0" cy="4422987"/>
          </a:xfrm>
          <a:prstGeom prst="line">
            <a:avLst/>
          </a:prstGeom>
          <a:ln w="19050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OTLSHAPE_G_00000000000000000000000000000000_ShapeBelow7">
            <a:extLst>
              <a:ext uri="{FF2B5EF4-FFF2-40B4-BE49-F238E27FC236}">
                <a16:creationId xmlns:a16="http://schemas.microsoft.com/office/drawing/2014/main" id="{380B9B2C-AD21-4FB3-A69F-DEFB50C13617}"/>
              </a:ext>
            </a:extLst>
          </p:cNvPr>
          <p:cNvCxnSpPr/>
          <p:nvPr>
            <p:custDataLst>
              <p:tags r:id="rId31"/>
            </p:custDataLst>
          </p:nvPr>
        </p:nvCxnSpPr>
        <p:spPr>
          <a:xfrm>
            <a:off x="10256224" y="1755649"/>
            <a:ext cx="0" cy="4422987"/>
          </a:xfrm>
          <a:prstGeom prst="line">
            <a:avLst/>
          </a:prstGeom>
          <a:ln w="19050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OTLSHAPE_SLT_faafd39c2acf4aa8ae9ad5e29c392a68_Shape">
            <a:extLst>
              <a:ext uri="{FF2B5EF4-FFF2-40B4-BE49-F238E27FC236}">
                <a16:creationId xmlns:a16="http://schemas.microsoft.com/office/drawing/2014/main" id="{E8D387EB-895B-4DC4-BFCD-3B8F618921CF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2523341" y="2004695"/>
            <a:ext cx="1155700" cy="155025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OTLSHAPE_SLT_076e2d7c38314079b5e19112f6719cb8_Shape">
            <a:extLst>
              <a:ext uri="{FF2B5EF4-FFF2-40B4-BE49-F238E27FC236}">
                <a16:creationId xmlns:a16="http://schemas.microsoft.com/office/drawing/2014/main" id="{2BB7104E-A4D9-4D4E-823D-CDC7DE87583E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2523341" y="2213314"/>
            <a:ext cx="1155700" cy="155025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4" name="OTLSHAPE_SLT_d9dadc3b2c4c46d59036092e6ed5ecc7_Shape">
            <a:extLst>
              <a:ext uri="{FF2B5EF4-FFF2-40B4-BE49-F238E27FC236}">
                <a16:creationId xmlns:a16="http://schemas.microsoft.com/office/drawing/2014/main" id="{B1C3BDBA-1C32-42D0-97DA-8F8CDB315881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3668954" y="2421932"/>
            <a:ext cx="431800" cy="155025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6" name="OTLSHAPE_SLT_dbefdc0835ae4073b0e8cc264a972e3e_Shape">
            <a:extLst>
              <a:ext uri="{FF2B5EF4-FFF2-40B4-BE49-F238E27FC236}">
                <a16:creationId xmlns:a16="http://schemas.microsoft.com/office/drawing/2014/main" id="{51D803D4-EF7E-4458-9B11-35BA7D402C82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3955357" y="3379851"/>
            <a:ext cx="2159000" cy="155025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8" name="OTLSHAPE_SLT_34985fa202954f319c614f234769db88_Shape">
            <a:extLst>
              <a:ext uri="{FF2B5EF4-FFF2-40B4-BE49-F238E27FC236}">
                <a16:creationId xmlns:a16="http://schemas.microsoft.com/office/drawing/2014/main" id="{5A5FE10E-4EE7-4E71-A8D1-31BA9C73801F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4957768" y="3588470"/>
            <a:ext cx="1155700" cy="155025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0" name="OTLSHAPE_SLT_3b20304dbc8940e4b290091e95df3f47_Shape">
            <a:extLst>
              <a:ext uri="{FF2B5EF4-FFF2-40B4-BE49-F238E27FC236}">
                <a16:creationId xmlns:a16="http://schemas.microsoft.com/office/drawing/2014/main" id="{9F27A3C2-6B41-48A8-9DAD-C63982ECDB13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5387372" y="3838829"/>
            <a:ext cx="431800" cy="155025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2" name="OTLSHAPE_SLT_7de1afe6fe2e42b2bcd007f169357299_Shape">
            <a:extLst>
              <a:ext uri="{FF2B5EF4-FFF2-40B4-BE49-F238E27FC236}">
                <a16:creationId xmlns:a16="http://schemas.microsoft.com/office/drawing/2014/main" id="{CDB3D659-2CA5-4E48-AB1F-EAF085318B59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4241760" y="4127288"/>
            <a:ext cx="2438400" cy="155025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4" name="OTLSHAPE_SLT_f28df2ecf2374579857240fd5d4358b0_Shape">
            <a:extLst>
              <a:ext uri="{FF2B5EF4-FFF2-40B4-BE49-F238E27FC236}">
                <a16:creationId xmlns:a16="http://schemas.microsoft.com/office/drawing/2014/main" id="{F5FBA590-FFBF-43FC-82E6-2F14B8F52433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5530574" y="4335907"/>
            <a:ext cx="1003300" cy="155025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6" name="OTLSHAPE_SLT_3074216d4ea34feb9d0ef5cae9579c28_Shape">
            <a:extLst>
              <a:ext uri="{FF2B5EF4-FFF2-40B4-BE49-F238E27FC236}">
                <a16:creationId xmlns:a16="http://schemas.microsoft.com/office/drawing/2014/main" id="{61EB5071-A102-421F-BDE7-040331CDE49A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5960179" y="4586266"/>
            <a:ext cx="431800" cy="155025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8" name="OTLSHAPE_SLT_3b875a5977de446f888d4c62a5a21e0c_Shape">
            <a:extLst>
              <a:ext uri="{FF2B5EF4-FFF2-40B4-BE49-F238E27FC236}">
                <a16:creationId xmlns:a16="http://schemas.microsoft.com/office/drawing/2014/main" id="{51CC5BC7-BD0D-48C4-95F3-2D6AC8CA85A4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5530574" y="4874726"/>
            <a:ext cx="1866900" cy="155025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0" name="OTLSHAPE_SLT_71f3f19a681d4039a971156695fa23f7_Shape">
            <a:extLst>
              <a:ext uri="{FF2B5EF4-FFF2-40B4-BE49-F238E27FC236}">
                <a16:creationId xmlns:a16="http://schemas.microsoft.com/office/drawing/2014/main" id="{3BACC346-6B2E-40C2-B5C9-BF918CBC25D7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6532985" y="5083344"/>
            <a:ext cx="863600" cy="155025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2" name="OTLSHAPE_SLT_49eb617e6e5f488a86dc68691882f806_Shape">
            <a:extLst>
              <a:ext uri="{FF2B5EF4-FFF2-40B4-BE49-F238E27FC236}">
                <a16:creationId xmlns:a16="http://schemas.microsoft.com/office/drawing/2014/main" id="{875BC474-B5EF-4BFF-977F-F4EF983B1A80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6819388" y="5347716"/>
            <a:ext cx="431800" cy="127000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4" name="OTLSHAPE_SLT_2f7c9d770aab4c889c40b70e5e17ff27_Shape">
            <a:extLst>
              <a:ext uri="{FF2B5EF4-FFF2-40B4-BE49-F238E27FC236}">
                <a16:creationId xmlns:a16="http://schemas.microsoft.com/office/drawing/2014/main" id="{1E5504B4-7937-4F2A-80FE-B2B1C29A41B6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7678597" y="5699675"/>
            <a:ext cx="723900" cy="127000"/>
          </a:xfrm>
          <a:prstGeom prst="rect">
            <a:avLst/>
          </a:prstGeom>
          <a:solidFill>
            <a:srgbClr val="FF4F4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6" name="OTLSHAPE_SLT_6c637edb7a974fe0b7fbbf1ff3ce2ac2_Shape">
            <a:extLst>
              <a:ext uri="{FF2B5EF4-FFF2-40B4-BE49-F238E27FC236}">
                <a16:creationId xmlns:a16="http://schemas.microsoft.com/office/drawing/2014/main" id="{4907012D-3CB7-46B8-9054-E92960CFE7A7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8394605" y="5950034"/>
            <a:ext cx="1003300" cy="127000"/>
          </a:xfrm>
          <a:prstGeom prst="rect">
            <a:avLst/>
          </a:prstGeom>
          <a:solidFill>
            <a:srgbClr val="FF4F4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6" name="OTLSHAPE_SLT_faafd39c2acf4aa8ae9ad5e29c392a68_ShapePercentage">
            <a:extLst>
              <a:ext uri="{FF2B5EF4-FFF2-40B4-BE49-F238E27FC236}">
                <a16:creationId xmlns:a16="http://schemas.microsoft.com/office/drawing/2014/main" id="{C5DB49F2-6E18-423A-8E8B-DB5E829DDCD5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2523341" y="2004695"/>
            <a:ext cx="1155700" cy="155025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3" name="OTLSHAPE_SLT_076e2d7c38314079b5e19112f6719cb8_ShapePercentage">
            <a:extLst>
              <a:ext uri="{FF2B5EF4-FFF2-40B4-BE49-F238E27FC236}">
                <a16:creationId xmlns:a16="http://schemas.microsoft.com/office/drawing/2014/main" id="{63C20926-2031-492C-89D3-1DF8C7116E99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2523341" y="2213314"/>
            <a:ext cx="1155700" cy="155025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5" name="OTLSHAPE_SLT_d9dadc3b2c4c46d59036092e6ed5ecc7_ShapePercentage">
            <a:extLst>
              <a:ext uri="{FF2B5EF4-FFF2-40B4-BE49-F238E27FC236}">
                <a16:creationId xmlns:a16="http://schemas.microsoft.com/office/drawing/2014/main" id="{4DA53EDD-14EE-4ECB-B683-0B2F8FC884A5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3668954" y="2421932"/>
            <a:ext cx="431800" cy="155025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9" name="OTLSHAPE_SLM_994de8c2276546f9b5009c60c8d72d0c_Shape">
            <a:extLst>
              <a:ext uri="{FF2B5EF4-FFF2-40B4-BE49-F238E27FC236}">
                <a16:creationId xmlns:a16="http://schemas.microsoft.com/office/drawing/2014/main" id="{D1D90435-847C-4F5D-B435-87DF6162771E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3840957" y="2660904"/>
            <a:ext cx="228600" cy="254000"/>
          </a:xfrm>
          <a:prstGeom prst="star8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0" name="OTLSHAPE_SLM_412ba8f08e06499f9b19a39d7fd4bd13_Shape">
            <a:extLst>
              <a:ext uri="{FF2B5EF4-FFF2-40B4-BE49-F238E27FC236}">
                <a16:creationId xmlns:a16="http://schemas.microsoft.com/office/drawing/2014/main" id="{0B9C844B-698B-4141-9621-236113A17EDB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3840957" y="2978404"/>
            <a:ext cx="228600" cy="254000"/>
          </a:xfrm>
          <a:prstGeom prst="star8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7" name="OTLSHAPE_SLT_dbefdc0835ae4073b0e8cc264a972e3e_ShapePercentage">
            <a:extLst>
              <a:ext uri="{FF2B5EF4-FFF2-40B4-BE49-F238E27FC236}">
                <a16:creationId xmlns:a16="http://schemas.microsoft.com/office/drawing/2014/main" id="{9F4DCDBE-B3EB-4C37-9EB3-9898AD5E884B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3955357" y="3379851"/>
            <a:ext cx="2159000" cy="155025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9" name="OTLSHAPE_SLT_34985fa202954f319c614f234769db88_ShapePercentage">
            <a:extLst>
              <a:ext uri="{FF2B5EF4-FFF2-40B4-BE49-F238E27FC236}">
                <a16:creationId xmlns:a16="http://schemas.microsoft.com/office/drawing/2014/main" id="{F1E68E1B-F957-4FBF-94FF-A447F8ADC8D9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4957768" y="3588470"/>
            <a:ext cx="1155700" cy="155025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1" name="OTLSHAPE_SLT_3b20304dbc8940e4b290091e95df3f47_ShapePercentage">
            <a:extLst>
              <a:ext uri="{FF2B5EF4-FFF2-40B4-BE49-F238E27FC236}">
                <a16:creationId xmlns:a16="http://schemas.microsoft.com/office/drawing/2014/main" id="{2AD44EE3-DBBF-4662-8E05-9273D93409C8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5387372" y="3838829"/>
            <a:ext cx="431800" cy="155025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1" name="OTLSHAPE_SLM_a0bb933998f94307b592f865ad5221c1_Shape">
            <a:extLst>
              <a:ext uri="{FF2B5EF4-FFF2-40B4-BE49-F238E27FC236}">
                <a16:creationId xmlns:a16="http://schemas.microsoft.com/office/drawing/2014/main" id="{CC906E64-EA50-4E27-9609-03AC827189B9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6132182" y="3789341"/>
            <a:ext cx="228600" cy="254000"/>
          </a:xfrm>
          <a:prstGeom prst="star8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3" name="OTLSHAPE_SLT_7de1afe6fe2e42b2bcd007f169357299_ShapePercentage">
            <a:extLst>
              <a:ext uri="{FF2B5EF4-FFF2-40B4-BE49-F238E27FC236}">
                <a16:creationId xmlns:a16="http://schemas.microsoft.com/office/drawing/2014/main" id="{F11FD890-E0FC-4229-A6DE-F79A8324ED75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4241760" y="4127288"/>
            <a:ext cx="2438400" cy="155025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5" name="OTLSHAPE_SLT_f28df2ecf2374579857240fd5d4358b0_ShapePercentage">
            <a:extLst>
              <a:ext uri="{FF2B5EF4-FFF2-40B4-BE49-F238E27FC236}">
                <a16:creationId xmlns:a16="http://schemas.microsoft.com/office/drawing/2014/main" id="{57D7E6AC-550D-421F-A74A-832C0B746473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5530574" y="4335907"/>
            <a:ext cx="1003300" cy="155025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7" name="OTLSHAPE_SLT_3074216d4ea34feb9d0ef5cae9579c28_ShapePercentage">
            <a:extLst>
              <a:ext uri="{FF2B5EF4-FFF2-40B4-BE49-F238E27FC236}">
                <a16:creationId xmlns:a16="http://schemas.microsoft.com/office/drawing/2014/main" id="{29C204CD-7CE2-4EBC-B0BD-59F3E1930C17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5960179" y="4586266"/>
            <a:ext cx="431800" cy="155025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2" name="OTLSHAPE_SLM_594768bfe0bc410fae7de96a15946ec2_Shape">
            <a:extLst>
              <a:ext uri="{FF2B5EF4-FFF2-40B4-BE49-F238E27FC236}">
                <a16:creationId xmlns:a16="http://schemas.microsoft.com/office/drawing/2014/main" id="{48B4D3E6-76A2-4C23-80E9-4BCBF8C25927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6704988" y="4536779"/>
            <a:ext cx="228600" cy="254000"/>
          </a:xfrm>
          <a:prstGeom prst="star8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9" name="OTLSHAPE_SLT_3b875a5977de446f888d4c62a5a21e0c_ShapePercentage">
            <a:extLst>
              <a:ext uri="{FF2B5EF4-FFF2-40B4-BE49-F238E27FC236}">
                <a16:creationId xmlns:a16="http://schemas.microsoft.com/office/drawing/2014/main" id="{E7B4BFF9-2BAB-4F40-A1D1-36842FBB5017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5530574" y="4874726"/>
            <a:ext cx="1308100" cy="155025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1" name="OTLSHAPE_SLT_71f3f19a681d4039a971156695fa23f7_ShapePercentage">
            <a:extLst>
              <a:ext uri="{FF2B5EF4-FFF2-40B4-BE49-F238E27FC236}">
                <a16:creationId xmlns:a16="http://schemas.microsoft.com/office/drawing/2014/main" id="{F5F5D159-5CF2-407B-A609-3915FCD57347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6532985" y="5083344"/>
            <a:ext cx="520700" cy="155025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3" name="OTLSHAPE_SLM_e0a8cb04a89d4b93b1a5ea31b83fbe87_Shape">
            <a:extLst>
              <a:ext uri="{FF2B5EF4-FFF2-40B4-BE49-F238E27FC236}">
                <a16:creationId xmlns:a16="http://schemas.microsoft.com/office/drawing/2014/main" id="{349EF849-2B36-46E3-9B2E-7A2269135BB1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7420997" y="5284216"/>
            <a:ext cx="228600" cy="254000"/>
          </a:xfrm>
          <a:prstGeom prst="star8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4" name="OTLSHAPE_SLM_668c8db90cd24b7db8d4a864d9b1126d_Shape">
            <a:extLst>
              <a:ext uri="{FF2B5EF4-FFF2-40B4-BE49-F238E27FC236}">
                <a16:creationId xmlns:a16="http://schemas.microsoft.com/office/drawing/2014/main" id="{238F3219-4451-4EED-9B00-A5A2ADEC4392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9569020" y="5886534"/>
            <a:ext cx="228600" cy="254000"/>
          </a:xfrm>
          <a:prstGeom prst="star8">
            <a:avLst/>
          </a:prstGeom>
          <a:solidFill>
            <a:srgbClr val="FF4F4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TLSHAPE_SL_284a53fdc8bd47ac8b1a0a7d1f380a87_Header">
            <a:extLst>
              <a:ext uri="{FF2B5EF4-FFF2-40B4-BE49-F238E27FC236}">
                <a16:creationId xmlns:a16="http://schemas.microsoft.com/office/drawing/2014/main" id="{18115816-CC04-4CFE-AF67-3B96CD0932EF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63500" y="2521648"/>
            <a:ext cx="1041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Preparation</a:t>
            </a:r>
          </a:p>
        </p:txBody>
      </p:sp>
      <p:sp>
        <p:nvSpPr>
          <p:cNvPr id="19" name="OTLSHAPE_SL_3a040c63f9f14dc0b5e602cda842b314_Header">
            <a:extLst>
              <a:ext uri="{FF2B5EF4-FFF2-40B4-BE49-F238E27FC236}">
                <a16:creationId xmlns:a16="http://schemas.microsoft.com/office/drawing/2014/main" id="{F5A65D3C-B079-4740-B8F9-CCB925AFA688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63500" y="4269105"/>
            <a:ext cx="10414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Audit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performance</a:t>
            </a:r>
          </a:p>
        </p:txBody>
      </p:sp>
      <p:sp>
        <p:nvSpPr>
          <p:cNvPr id="22" name="OTLSHAPE_SL_5ce9eec1ea534bfb95ff434b06220675_Header">
            <a:extLst>
              <a:ext uri="{FF2B5EF4-FFF2-40B4-BE49-F238E27FC236}">
                <a16:creationId xmlns:a16="http://schemas.microsoft.com/office/drawing/2014/main" id="{1876ED78-1118-4F2C-BBF5-2FB4178BF9AB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63500" y="5816198"/>
            <a:ext cx="1064937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Close out</a:t>
            </a:r>
          </a:p>
        </p:txBody>
      </p:sp>
      <p:sp>
        <p:nvSpPr>
          <p:cNvPr id="28" name="OTLSHAPE_SL2A_b6bffc31b33d4b378d1f9e5d5e2c2136_Header">
            <a:extLst>
              <a:ext uri="{FF2B5EF4-FFF2-40B4-BE49-F238E27FC236}">
                <a16:creationId xmlns:a16="http://schemas.microsoft.com/office/drawing/2014/main" id="{A49EC597-1419-402F-80C2-9EA0085F4224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1165964" y="2120307"/>
            <a:ext cx="8890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Preparation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step</a:t>
            </a:r>
          </a:p>
        </p:txBody>
      </p:sp>
      <p:sp>
        <p:nvSpPr>
          <p:cNvPr id="31" name="OTLSHAPE_SL2A_af84162d325c4899ae299f755402a531_Header">
            <a:extLst>
              <a:ext uri="{FF2B5EF4-FFF2-40B4-BE49-F238E27FC236}">
                <a16:creationId xmlns:a16="http://schemas.microsoft.com/office/drawing/2014/main" id="{8E565A57-4266-4294-A4BA-54639FA1A325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1165964" y="2861395"/>
            <a:ext cx="889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Kick-off</a:t>
            </a:r>
          </a:p>
        </p:txBody>
      </p:sp>
      <p:sp>
        <p:nvSpPr>
          <p:cNvPr id="34" name="OTLSHAPE_SL2A_8a2e6ba91747487fbce6fde6eda9edb8_Header">
            <a:extLst>
              <a:ext uri="{FF2B5EF4-FFF2-40B4-BE49-F238E27FC236}">
                <a16:creationId xmlns:a16="http://schemas.microsoft.com/office/drawing/2014/main" id="{623E196C-D590-4D6C-B5E2-6CFE3462C5F3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1165964" y="3622463"/>
            <a:ext cx="889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Phase I</a:t>
            </a:r>
          </a:p>
        </p:txBody>
      </p:sp>
      <p:sp>
        <p:nvSpPr>
          <p:cNvPr id="37" name="OTLSHAPE_SL2A_4a1a721c94144cd490c9672c22c4278c_Header">
            <a:extLst>
              <a:ext uri="{FF2B5EF4-FFF2-40B4-BE49-F238E27FC236}">
                <a16:creationId xmlns:a16="http://schemas.microsoft.com/office/drawing/2014/main" id="{57E473EE-B380-428B-B97C-510E9B6FE281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1165964" y="4369901"/>
            <a:ext cx="889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Phase II</a:t>
            </a:r>
          </a:p>
        </p:txBody>
      </p:sp>
      <p:sp>
        <p:nvSpPr>
          <p:cNvPr id="40" name="OTLSHAPE_SL2A_03bc11d582bf4e839f4120a476aa243f_Header">
            <a:extLst>
              <a:ext uri="{FF2B5EF4-FFF2-40B4-BE49-F238E27FC236}">
                <a16:creationId xmlns:a16="http://schemas.microsoft.com/office/drawing/2014/main" id="{A08EA05B-97ED-48E9-8E64-13CF9CC4B320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1165964" y="5117338"/>
            <a:ext cx="889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Phase III</a:t>
            </a:r>
          </a:p>
        </p:txBody>
      </p:sp>
      <p:sp>
        <p:nvSpPr>
          <p:cNvPr id="43" name="OTLSHAPE_SL2A_e1bede4e7293414f9688a992db23d8b0_Header">
            <a:extLst>
              <a:ext uri="{FF2B5EF4-FFF2-40B4-BE49-F238E27FC236}">
                <a16:creationId xmlns:a16="http://schemas.microsoft.com/office/drawing/2014/main" id="{5ED30CEA-6D8B-4863-9538-3B7BC1FBBE12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1165964" y="5823966"/>
            <a:ext cx="889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Consolidation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7281CBCF-40F8-4959-A9D6-7A163F8F0DFF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2300438" y="1385528"/>
            <a:ext cx="169918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A7D8CADF-F995-4EFF-8357-B5683D2EE727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2586841" y="1385528"/>
            <a:ext cx="19050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2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Feb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6E792E32-2925-4015-AFF6-48D9E4751A28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6596485" y="1385528"/>
            <a:ext cx="21590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</a:t>
            </a:r>
          </a:p>
        </p:txBody>
      </p:sp>
      <p:sp>
        <p:nvSpPr>
          <p:cNvPr id="51" name="OTLSHAPE_SLT_faafd39c2acf4aa8ae9ad5e29c392a68_TextPercentage">
            <a:extLst>
              <a:ext uri="{FF2B5EF4-FFF2-40B4-BE49-F238E27FC236}">
                <a16:creationId xmlns:a16="http://schemas.microsoft.com/office/drawing/2014/main" id="{C8169CFB-B351-4DAB-A9B1-24C7C8F594D0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3384882" y="2004695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 dirty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</a:p>
        </p:txBody>
      </p:sp>
      <p:sp>
        <p:nvSpPr>
          <p:cNvPr id="55" name="OTLSHAPE_SLT_faafd39c2acf4aa8ae9ad5e29c392a68_Title">
            <a:extLst>
              <a:ext uri="{FF2B5EF4-FFF2-40B4-BE49-F238E27FC236}">
                <a16:creationId xmlns:a16="http://schemas.microsoft.com/office/drawing/2014/main" id="{4510C27E-7663-432C-AF6A-9D6536B22D2B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3719654" y="1996948"/>
            <a:ext cx="1231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Review audit contract</a:t>
            </a:r>
          </a:p>
        </p:txBody>
      </p:sp>
      <p:sp>
        <p:nvSpPr>
          <p:cNvPr id="59" name="OTLSHAPE_SLT_076e2d7c38314079b5e19112f6719cb8_TextPercentage">
            <a:extLst>
              <a:ext uri="{FF2B5EF4-FFF2-40B4-BE49-F238E27FC236}">
                <a16:creationId xmlns:a16="http://schemas.microsoft.com/office/drawing/2014/main" id="{FA45F5AC-D2C1-484B-B7E0-449D1666DAC4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3384882" y="2213314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</a:p>
        </p:txBody>
      </p:sp>
      <p:sp>
        <p:nvSpPr>
          <p:cNvPr id="63" name="OTLSHAPE_SLT_076e2d7c38314079b5e19112f6719cb8_Title">
            <a:extLst>
              <a:ext uri="{FF2B5EF4-FFF2-40B4-BE49-F238E27FC236}">
                <a16:creationId xmlns:a16="http://schemas.microsoft.com/office/drawing/2014/main" id="{020C0295-3E7C-472D-B38D-DA5F97970AB1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3719654" y="2205567"/>
            <a:ext cx="2120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Review previous annual audit reports</a:t>
            </a:r>
            <a:endParaRPr kumimoji="0" lang="en-US" sz="1100" b="0" i="0" u="none" strike="noStrike" kern="1200" cap="none" spc="-4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7" name="OTLSHAPE_SLT_d9dadc3b2c4c46d59036092e6ed5ecc7_TextPercentage">
            <a:extLst>
              <a:ext uri="{FF2B5EF4-FFF2-40B4-BE49-F238E27FC236}">
                <a16:creationId xmlns:a16="http://schemas.microsoft.com/office/drawing/2014/main" id="{667E00BB-7EE2-4563-8AE1-6984D71A2EEE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3814487" y="2421932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</a:p>
        </p:txBody>
      </p:sp>
      <p:sp>
        <p:nvSpPr>
          <p:cNvPr id="71" name="OTLSHAPE_SLT_d9dadc3b2c4c46d59036092e6ed5ecc7_Title">
            <a:extLst>
              <a:ext uri="{FF2B5EF4-FFF2-40B4-BE49-F238E27FC236}">
                <a16:creationId xmlns:a16="http://schemas.microsoft.com/office/drawing/2014/main" id="{9CC83095-C15E-41AB-9856-7E6456E94F39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4149259" y="2414185"/>
            <a:ext cx="1739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Assemble audit team and brief</a:t>
            </a:r>
            <a:endParaRPr kumimoji="0" lang="en-US" sz="1100" b="0" i="0" u="none" strike="noStrike" kern="1200" cap="none" spc="-2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3" name="OTLSHAPE_TB_00000000000000000000000000000000_TimescaleInterval4">
            <a:extLst>
              <a:ext uri="{FF2B5EF4-FFF2-40B4-BE49-F238E27FC236}">
                <a16:creationId xmlns:a16="http://schemas.microsoft.com/office/drawing/2014/main" id="{CC030C27-2169-467D-8B63-834CC69AAA4C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11035733" y="1385528"/>
            <a:ext cx="19050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</a:t>
            </a:r>
          </a:p>
        </p:txBody>
      </p:sp>
      <p:sp>
        <p:nvSpPr>
          <p:cNvPr id="109" name="OTLSHAPE_TB_00000000000000000000000000000000_MiddleTimescaleInterval1">
            <a:extLst>
              <a:ext uri="{FF2B5EF4-FFF2-40B4-BE49-F238E27FC236}">
                <a16:creationId xmlns:a16="http://schemas.microsoft.com/office/drawing/2014/main" id="{5AE89275-3361-487D-B04F-2F891521E1B8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2300438" y="1577552"/>
            <a:ext cx="65724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6</a:t>
            </a:r>
          </a:p>
        </p:txBody>
      </p:sp>
      <p:sp>
        <p:nvSpPr>
          <p:cNvPr id="111" name="OTLSHAPE_TB_00000000000000000000000000000000_MiddleTimescaleInterval2">
            <a:extLst>
              <a:ext uri="{FF2B5EF4-FFF2-40B4-BE49-F238E27FC236}">
                <a16:creationId xmlns:a16="http://schemas.microsoft.com/office/drawing/2014/main" id="{6664A487-65AF-4491-ABC7-A3F8EEE3D8C4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3302849" y="1577552"/>
            <a:ext cx="65724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7</a:t>
            </a:r>
          </a:p>
        </p:txBody>
      </p:sp>
      <p:sp>
        <p:nvSpPr>
          <p:cNvPr id="113" name="OTLSHAPE_TB_00000000000000000000000000000000_MiddleTimescaleInterval3">
            <a:extLst>
              <a:ext uri="{FF2B5EF4-FFF2-40B4-BE49-F238E27FC236}">
                <a16:creationId xmlns:a16="http://schemas.microsoft.com/office/drawing/2014/main" id="{04189DF0-552D-41D2-AA3A-A3207F840AB7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4305260" y="1577552"/>
            <a:ext cx="65724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8</a:t>
            </a:r>
          </a:p>
        </p:txBody>
      </p:sp>
      <p:sp>
        <p:nvSpPr>
          <p:cNvPr id="115" name="OTLSHAPE_TB_00000000000000000000000000000000_MiddleTimescaleInterval4">
            <a:extLst>
              <a:ext uri="{FF2B5EF4-FFF2-40B4-BE49-F238E27FC236}">
                <a16:creationId xmlns:a16="http://schemas.microsoft.com/office/drawing/2014/main" id="{C017E7C1-6524-40DD-B4F7-AD9AC8F5D6AA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5307671" y="1577552"/>
            <a:ext cx="65724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9</a:t>
            </a:r>
          </a:p>
        </p:txBody>
      </p:sp>
      <p:sp>
        <p:nvSpPr>
          <p:cNvPr id="117" name="OTLSHAPE_TB_00000000000000000000000000000000_MiddleTimescaleInterval5">
            <a:extLst>
              <a:ext uri="{FF2B5EF4-FFF2-40B4-BE49-F238E27FC236}">
                <a16:creationId xmlns:a16="http://schemas.microsoft.com/office/drawing/2014/main" id="{2A2A6B02-E06B-4180-83D7-4A8D3BBF57D1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6310082" y="1577552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</a:t>
            </a:r>
          </a:p>
        </p:txBody>
      </p:sp>
      <p:sp>
        <p:nvSpPr>
          <p:cNvPr id="119" name="OTLSHAPE_TB_00000000000000000000000000000000_MiddleTimescaleInterval6">
            <a:extLst>
              <a:ext uri="{FF2B5EF4-FFF2-40B4-BE49-F238E27FC236}">
                <a16:creationId xmlns:a16="http://schemas.microsoft.com/office/drawing/2014/main" id="{E6E0A9E9-32DD-4EEF-A893-7ECCD19CB322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7312492" y="1577552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11</a:t>
            </a:r>
          </a:p>
        </p:txBody>
      </p:sp>
      <p:sp>
        <p:nvSpPr>
          <p:cNvPr id="121" name="OTLSHAPE_TB_00000000000000000000000000000000_MiddleTimescaleInterval7">
            <a:extLst>
              <a:ext uri="{FF2B5EF4-FFF2-40B4-BE49-F238E27FC236}">
                <a16:creationId xmlns:a16="http://schemas.microsoft.com/office/drawing/2014/main" id="{6D9A8A81-8196-4BB0-9322-17313FBE2109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8314903" y="1577552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12</a:t>
            </a:r>
          </a:p>
        </p:txBody>
      </p:sp>
      <p:sp>
        <p:nvSpPr>
          <p:cNvPr id="123" name="OTLSHAPE_TB_00000000000000000000000000000000_MiddleTimescaleInterval8">
            <a:extLst>
              <a:ext uri="{FF2B5EF4-FFF2-40B4-BE49-F238E27FC236}">
                <a16:creationId xmlns:a16="http://schemas.microsoft.com/office/drawing/2014/main" id="{10B346DF-D08B-4C71-82F9-ADC334F1A007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9317314" y="1577552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13</a:t>
            </a:r>
          </a:p>
        </p:txBody>
      </p:sp>
      <p:sp>
        <p:nvSpPr>
          <p:cNvPr id="125" name="OTLSHAPE_TB_00000000000000000000000000000000_MiddleTimescaleInterval9">
            <a:extLst>
              <a:ext uri="{FF2B5EF4-FFF2-40B4-BE49-F238E27FC236}">
                <a16:creationId xmlns:a16="http://schemas.microsoft.com/office/drawing/2014/main" id="{E78DA0BF-94E0-4AAC-93BB-68D2A1E5A56B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10319725" y="1577552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14</a:t>
            </a:r>
          </a:p>
        </p:txBody>
      </p:sp>
      <p:sp>
        <p:nvSpPr>
          <p:cNvPr id="127" name="OTLSHAPE_SLM_994de8c2276546f9b5009c60c8d72d0c_Title">
            <a:extLst>
              <a:ext uri="{FF2B5EF4-FFF2-40B4-BE49-F238E27FC236}">
                <a16:creationId xmlns:a16="http://schemas.microsoft.com/office/drawing/2014/main" id="{6AF31CED-3CDD-42FE-8A31-1D371A72E792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4120357" y="2702645"/>
            <a:ext cx="952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Kick-off meeting</a:t>
            </a:r>
          </a:p>
        </p:txBody>
      </p:sp>
      <p:sp>
        <p:nvSpPr>
          <p:cNvPr id="130" name="OTLSHAPE_SLM_412ba8f08e06499f9b19a39d7fd4bd13_Title">
            <a:extLst>
              <a:ext uri="{FF2B5EF4-FFF2-40B4-BE49-F238E27FC236}">
                <a16:creationId xmlns:a16="http://schemas.microsoft.com/office/drawing/2014/main" id="{B513B7A0-F1F6-4ADF-A5F4-22F121801EDD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4120357" y="3020145"/>
            <a:ext cx="2413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Finalize access to materials and workspace</a:t>
            </a:r>
            <a:endParaRPr kumimoji="0" lang="en-US" sz="1100" b="0" i="0" u="none" strike="noStrike" kern="1200" cap="none" spc="-2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37" name="OTLSHAPE_SLT_dbefdc0835ae4073b0e8cc264a972e3e_Title">
            <a:extLst>
              <a:ext uri="{FF2B5EF4-FFF2-40B4-BE49-F238E27FC236}">
                <a16:creationId xmlns:a16="http://schemas.microsoft.com/office/drawing/2014/main" id="{09ABD54F-6F17-4DC2-8F21-E9E18FF0A195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6154081" y="3372104"/>
            <a:ext cx="2641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Audit of income statements and balance sheet</a:t>
            </a:r>
            <a:endParaRPr kumimoji="0" lang="en-US" sz="1100" b="0" i="0" u="none" strike="noStrike" kern="1200" cap="none" spc="-2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39" name="OTLSHAPE_SLT_dbefdc0835ae4073b0e8cc264a972e3e_TextPercentage">
            <a:extLst>
              <a:ext uri="{FF2B5EF4-FFF2-40B4-BE49-F238E27FC236}">
                <a16:creationId xmlns:a16="http://schemas.microsoft.com/office/drawing/2014/main" id="{BCACA497-2EEC-4E71-BA27-44D80EAEB885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5819309" y="3379851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</a:p>
        </p:txBody>
      </p:sp>
      <p:sp>
        <p:nvSpPr>
          <p:cNvPr id="145" name="OTLSHAPE_SLT_34985fa202954f319c614f234769db88_Title">
            <a:extLst>
              <a:ext uri="{FF2B5EF4-FFF2-40B4-BE49-F238E27FC236}">
                <a16:creationId xmlns:a16="http://schemas.microsoft.com/office/drawing/2014/main" id="{E009A965-40A6-444C-889F-B1920B784091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6154081" y="3580723"/>
            <a:ext cx="1739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Develop preliminary questions</a:t>
            </a:r>
          </a:p>
        </p:txBody>
      </p:sp>
      <p:sp>
        <p:nvSpPr>
          <p:cNvPr id="147" name="OTLSHAPE_SLT_34985fa202954f319c614f234769db88_TextPercentage">
            <a:extLst>
              <a:ext uri="{FF2B5EF4-FFF2-40B4-BE49-F238E27FC236}">
                <a16:creationId xmlns:a16="http://schemas.microsoft.com/office/drawing/2014/main" id="{EAC8E9F5-B1EC-4F5E-B205-82245ADC4F06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5819309" y="3588470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</a:p>
        </p:txBody>
      </p:sp>
      <p:sp>
        <p:nvSpPr>
          <p:cNvPr id="153" name="OTLSHAPE_SLT_3b20304dbc8940e4b290091e95df3f47_Title">
            <a:extLst>
              <a:ext uri="{FF2B5EF4-FFF2-40B4-BE49-F238E27FC236}">
                <a16:creationId xmlns:a16="http://schemas.microsoft.com/office/drawing/2014/main" id="{F75DF77F-E5F5-4F8E-96A0-1C19BEBFB4C5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3714825" y="3831082"/>
            <a:ext cx="162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Discuss questions with client</a:t>
            </a:r>
          </a:p>
        </p:txBody>
      </p:sp>
      <p:sp>
        <p:nvSpPr>
          <p:cNvPr id="155" name="OTLSHAPE_SLT_3b20304dbc8940e4b290091e95df3f47_TextPercentage">
            <a:extLst>
              <a:ext uri="{FF2B5EF4-FFF2-40B4-BE49-F238E27FC236}">
                <a16:creationId xmlns:a16="http://schemas.microsoft.com/office/drawing/2014/main" id="{C8EF2676-6572-450C-94DB-1117294FDFF7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5532906" y="3838829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</a:p>
        </p:txBody>
      </p:sp>
      <p:sp>
        <p:nvSpPr>
          <p:cNvPr id="157" name="OTLSHAPE_SLM_a0bb933998f94307b592f865ad5221c1_Title">
            <a:extLst>
              <a:ext uri="{FF2B5EF4-FFF2-40B4-BE49-F238E27FC236}">
                <a16:creationId xmlns:a16="http://schemas.microsoft.com/office/drawing/2014/main" id="{3EB7FAF8-C1AB-4987-A95A-38238611AFE2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6411582" y="3831082"/>
            <a:ext cx="1612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Phase I Preliminary findings</a:t>
            </a:r>
          </a:p>
        </p:txBody>
      </p:sp>
      <p:sp>
        <p:nvSpPr>
          <p:cNvPr id="164" name="OTLSHAPE_SLT_7de1afe6fe2e42b2bcd007f169357299_Title">
            <a:extLst>
              <a:ext uri="{FF2B5EF4-FFF2-40B4-BE49-F238E27FC236}">
                <a16:creationId xmlns:a16="http://schemas.microsoft.com/office/drawing/2014/main" id="{46ADE1DE-8982-4E53-A2E3-B92885B35790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6726887" y="4119541"/>
            <a:ext cx="2413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Audit of software development operations</a:t>
            </a:r>
            <a:endParaRPr kumimoji="0" lang="en-US" sz="1100" b="0" i="0" u="none" strike="noStrike" kern="1200" cap="none" spc="-4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66" name="OTLSHAPE_SLT_7de1afe6fe2e42b2bcd007f169357299_TextPercentage">
            <a:extLst>
              <a:ext uri="{FF2B5EF4-FFF2-40B4-BE49-F238E27FC236}">
                <a16:creationId xmlns:a16="http://schemas.microsoft.com/office/drawing/2014/main" id="{6DCAF2C8-AD98-4452-BAE5-B5FE5DCBDD07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6392115" y="4127288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</a:p>
        </p:txBody>
      </p:sp>
      <p:sp>
        <p:nvSpPr>
          <p:cNvPr id="172" name="OTLSHAPE_SLT_f28df2ecf2374579857240fd5d4358b0_Title">
            <a:extLst>
              <a:ext uri="{FF2B5EF4-FFF2-40B4-BE49-F238E27FC236}">
                <a16:creationId xmlns:a16="http://schemas.microsoft.com/office/drawing/2014/main" id="{60269D35-25BB-419C-A202-2199D422596D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6583686" y="4328160"/>
            <a:ext cx="1739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Develop preliminary questions</a:t>
            </a:r>
          </a:p>
        </p:txBody>
      </p:sp>
      <p:sp>
        <p:nvSpPr>
          <p:cNvPr id="174" name="OTLSHAPE_SLT_f28df2ecf2374579857240fd5d4358b0_TextPercentage">
            <a:extLst>
              <a:ext uri="{FF2B5EF4-FFF2-40B4-BE49-F238E27FC236}">
                <a16:creationId xmlns:a16="http://schemas.microsoft.com/office/drawing/2014/main" id="{4E049BD6-FEC7-438D-9B49-93DDF45B8168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6248914" y="4335907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</a:p>
        </p:txBody>
      </p:sp>
      <p:sp>
        <p:nvSpPr>
          <p:cNvPr id="180" name="OTLSHAPE_SLT_3074216d4ea34feb9d0ef5cae9579c28_Title">
            <a:extLst>
              <a:ext uri="{FF2B5EF4-FFF2-40B4-BE49-F238E27FC236}">
                <a16:creationId xmlns:a16="http://schemas.microsoft.com/office/drawing/2014/main" id="{EDCF3755-5552-47C1-B1D9-4A51996BA741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4287631" y="4578519"/>
            <a:ext cx="162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Discuss questions with client</a:t>
            </a:r>
          </a:p>
        </p:txBody>
      </p:sp>
      <p:sp>
        <p:nvSpPr>
          <p:cNvPr id="182" name="OTLSHAPE_SLT_3074216d4ea34feb9d0ef5cae9579c28_TextPercentage">
            <a:extLst>
              <a:ext uri="{FF2B5EF4-FFF2-40B4-BE49-F238E27FC236}">
                <a16:creationId xmlns:a16="http://schemas.microsoft.com/office/drawing/2014/main" id="{5531BFF6-C553-4EA8-BEE5-249889D1B319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6105712" y="4586266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</a:p>
        </p:txBody>
      </p:sp>
      <p:sp>
        <p:nvSpPr>
          <p:cNvPr id="184" name="OTLSHAPE_SLM_594768bfe0bc410fae7de96a15946ec2_Title">
            <a:extLst>
              <a:ext uri="{FF2B5EF4-FFF2-40B4-BE49-F238E27FC236}">
                <a16:creationId xmlns:a16="http://schemas.microsoft.com/office/drawing/2014/main" id="{1DFA63AF-60E2-4468-BF5A-EBDA70175E43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6984388" y="4578519"/>
            <a:ext cx="1651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Phase II Preliminary findings</a:t>
            </a:r>
          </a:p>
        </p:txBody>
      </p:sp>
      <p:sp>
        <p:nvSpPr>
          <p:cNvPr id="191" name="OTLSHAPE_SLT_3b875a5977de446f888d4c62a5a21e0c_Title">
            <a:extLst>
              <a:ext uri="{FF2B5EF4-FFF2-40B4-BE49-F238E27FC236}">
                <a16:creationId xmlns:a16="http://schemas.microsoft.com/office/drawing/2014/main" id="{246E1E00-9975-4A51-81A0-1C697FBA6843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7442895" y="4866979"/>
            <a:ext cx="2349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Audit of accounting / financial operations</a:t>
            </a:r>
            <a:endParaRPr kumimoji="0" lang="en-US" sz="1100" b="0" i="0" u="none" strike="noStrike" kern="1200" cap="none" spc="-2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93" name="OTLSHAPE_SLT_3b875a5977de446f888d4c62a5a21e0c_TextPercentage">
            <a:extLst>
              <a:ext uri="{FF2B5EF4-FFF2-40B4-BE49-F238E27FC236}">
                <a16:creationId xmlns:a16="http://schemas.microsoft.com/office/drawing/2014/main" id="{19BC4889-FD2D-43FE-9E4E-784FDD877CF3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6614055" y="4874726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70%</a:t>
            </a:r>
          </a:p>
        </p:txBody>
      </p:sp>
      <p:sp>
        <p:nvSpPr>
          <p:cNvPr id="199" name="OTLSHAPE_SLT_71f3f19a681d4039a971156695fa23f7_Title">
            <a:extLst>
              <a:ext uri="{FF2B5EF4-FFF2-40B4-BE49-F238E27FC236}">
                <a16:creationId xmlns:a16="http://schemas.microsoft.com/office/drawing/2014/main" id="{4E4E28F4-57DF-4EA2-9E0D-7370812F488B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7442895" y="5075597"/>
            <a:ext cx="1739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Develop preliminary questions</a:t>
            </a:r>
          </a:p>
        </p:txBody>
      </p:sp>
      <p:sp>
        <p:nvSpPr>
          <p:cNvPr id="201" name="OTLSHAPE_SLT_71f3f19a681d4039a971156695fa23f7_TextPercentage">
            <a:extLst>
              <a:ext uri="{FF2B5EF4-FFF2-40B4-BE49-F238E27FC236}">
                <a16:creationId xmlns:a16="http://schemas.microsoft.com/office/drawing/2014/main" id="{E0AF1E6D-EAF9-4186-B794-06598F8C62F5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6828868" y="5083344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60%</a:t>
            </a:r>
          </a:p>
        </p:txBody>
      </p:sp>
      <p:sp>
        <p:nvSpPr>
          <p:cNvPr id="207" name="OTLSHAPE_SLT_49eb617e6e5f488a86dc68691882f806_Title">
            <a:extLst>
              <a:ext uri="{FF2B5EF4-FFF2-40B4-BE49-F238E27FC236}">
                <a16:creationId xmlns:a16="http://schemas.microsoft.com/office/drawing/2014/main" id="{C936C16A-3F34-4BE6-8559-445AE1A05002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5146840" y="5325957"/>
            <a:ext cx="162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Discuss questions with client</a:t>
            </a:r>
          </a:p>
        </p:txBody>
      </p:sp>
      <p:sp>
        <p:nvSpPr>
          <p:cNvPr id="211" name="OTLSHAPE_SLM_e0a8cb04a89d4b93b1a5ea31b83fbe87_Title">
            <a:extLst>
              <a:ext uri="{FF2B5EF4-FFF2-40B4-BE49-F238E27FC236}">
                <a16:creationId xmlns:a16="http://schemas.microsoft.com/office/drawing/2014/main" id="{D3631EF6-BF4A-4B5F-97E6-6BA9885B2BEC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7700397" y="5325957"/>
            <a:ext cx="168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2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Phase III Preliminary findings</a:t>
            </a:r>
          </a:p>
        </p:txBody>
      </p:sp>
      <p:sp>
        <p:nvSpPr>
          <p:cNvPr id="218" name="OTLSHAPE_SLT_2f7c9d770aab4c889c40b70e5e17ff27_Title">
            <a:extLst>
              <a:ext uri="{FF2B5EF4-FFF2-40B4-BE49-F238E27FC236}">
                <a16:creationId xmlns:a16="http://schemas.microsoft.com/office/drawing/2014/main" id="{256CE94B-667A-4774-8D31-FEF796F17D7F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5172253" y="5677916"/>
            <a:ext cx="2463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Consolidate findings and recommendations</a:t>
            </a:r>
          </a:p>
        </p:txBody>
      </p:sp>
      <p:sp>
        <p:nvSpPr>
          <p:cNvPr id="226" name="OTLSHAPE_SLT_6c637edb7a974fe0b7fbbf1ff3ce2ac2_Title">
            <a:extLst>
              <a:ext uri="{FF2B5EF4-FFF2-40B4-BE49-F238E27FC236}">
                <a16:creationId xmlns:a16="http://schemas.microsoft.com/office/drawing/2014/main" id="{7F839E39-D95A-4798-8932-A637CB39BD66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6880977" y="5928275"/>
            <a:ext cx="1473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Prepare audit report draft</a:t>
            </a:r>
          </a:p>
        </p:txBody>
      </p:sp>
      <p:sp>
        <p:nvSpPr>
          <p:cNvPr id="230" name="OTLSHAPE_SLM_668c8db90cd24b7db8d4a864d9b1126d_Title">
            <a:extLst>
              <a:ext uri="{FF2B5EF4-FFF2-40B4-BE49-F238E27FC236}">
                <a16:creationId xmlns:a16="http://schemas.microsoft.com/office/drawing/2014/main" id="{99C11638-285C-472E-A009-836100634AAF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9848420" y="5928275"/>
            <a:ext cx="1435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Deliver final audit report</a:t>
            </a:r>
          </a:p>
        </p:txBody>
      </p:sp>
      <p:cxnSp>
        <p:nvCxnSpPr>
          <p:cNvPr id="74" name="OTLSHAPE_TB_00000000000000000000000000000000_Separator1">
            <a:extLst>
              <a:ext uri="{FF2B5EF4-FFF2-40B4-BE49-F238E27FC236}">
                <a16:creationId xmlns:a16="http://schemas.microsoft.com/office/drawing/2014/main" id="{C5DE6AD6-4C8A-4FAC-A178-01448605CA72}"/>
              </a:ext>
            </a:extLst>
          </p:cNvPr>
          <p:cNvCxnSpPr/>
          <p:nvPr>
            <p:custDataLst>
              <p:tags r:id="rId116"/>
            </p:custDataLst>
          </p:nvPr>
        </p:nvCxnSpPr>
        <p:spPr>
          <a:xfrm>
            <a:off x="2523340" y="137160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OTLSHAPE_TB_00000000000000000000000000000000_Separator2">
            <a:extLst>
              <a:ext uri="{FF2B5EF4-FFF2-40B4-BE49-F238E27FC236}">
                <a16:creationId xmlns:a16="http://schemas.microsoft.com/office/drawing/2014/main" id="{94480A3A-0F1B-49D9-B26C-CF7B950B6C7F}"/>
              </a:ext>
            </a:extLst>
          </p:cNvPr>
          <p:cNvCxnSpPr/>
          <p:nvPr>
            <p:custDataLst>
              <p:tags r:id="rId117"/>
            </p:custDataLst>
          </p:nvPr>
        </p:nvCxnSpPr>
        <p:spPr>
          <a:xfrm>
            <a:off x="6532983" y="137160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OTLSHAPE_TB_00000000000000000000000000000000_Separator3">
            <a:extLst>
              <a:ext uri="{FF2B5EF4-FFF2-40B4-BE49-F238E27FC236}">
                <a16:creationId xmlns:a16="http://schemas.microsoft.com/office/drawing/2014/main" id="{00ECE8A9-2530-4884-AABC-BB58D375B545}"/>
              </a:ext>
            </a:extLst>
          </p:cNvPr>
          <p:cNvCxnSpPr/>
          <p:nvPr>
            <p:custDataLst>
              <p:tags r:id="rId118"/>
            </p:custDataLst>
          </p:nvPr>
        </p:nvCxnSpPr>
        <p:spPr>
          <a:xfrm>
            <a:off x="10972232" y="137160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OTLSHAPE_TB_00000000000000000000000000000000_MiddleSeparator1">
            <a:extLst>
              <a:ext uri="{FF2B5EF4-FFF2-40B4-BE49-F238E27FC236}">
                <a16:creationId xmlns:a16="http://schemas.microsoft.com/office/drawing/2014/main" id="{A9446921-F731-4692-B917-AB4A28237E4B}"/>
              </a:ext>
            </a:extLst>
          </p:cNvPr>
          <p:cNvCxnSpPr/>
          <p:nvPr>
            <p:custDataLst>
              <p:tags r:id="rId119"/>
            </p:custDataLst>
          </p:nvPr>
        </p:nvCxnSpPr>
        <p:spPr>
          <a:xfrm>
            <a:off x="3239347" y="15636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OTLSHAPE_TB_00000000000000000000000000000000_MiddleSeparator2">
            <a:extLst>
              <a:ext uri="{FF2B5EF4-FFF2-40B4-BE49-F238E27FC236}">
                <a16:creationId xmlns:a16="http://schemas.microsoft.com/office/drawing/2014/main" id="{80CA7B37-F437-4142-805A-86D9E4873CC1}"/>
              </a:ext>
            </a:extLst>
          </p:cNvPr>
          <p:cNvCxnSpPr/>
          <p:nvPr>
            <p:custDataLst>
              <p:tags r:id="rId120"/>
            </p:custDataLst>
          </p:nvPr>
        </p:nvCxnSpPr>
        <p:spPr>
          <a:xfrm>
            <a:off x="4241759" y="15636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OTLSHAPE_TB_00000000000000000000000000000000_MiddleSeparator3">
            <a:extLst>
              <a:ext uri="{FF2B5EF4-FFF2-40B4-BE49-F238E27FC236}">
                <a16:creationId xmlns:a16="http://schemas.microsoft.com/office/drawing/2014/main" id="{9B648271-4548-4A9D-BBB3-121DBFF62749}"/>
              </a:ext>
            </a:extLst>
          </p:cNvPr>
          <p:cNvCxnSpPr/>
          <p:nvPr>
            <p:custDataLst>
              <p:tags r:id="rId121"/>
            </p:custDataLst>
          </p:nvPr>
        </p:nvCxnSpPr>
        <p:spPr>
          <a:xfrm>
            <a:off x="5244169" y="15636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OTLSHAPE_TB_00000000000000000000000000000000_MiddleSeparator4">
            <a:extLst>
              <a:ext uri="{FF2B5EF4-FFF2-40B4-BE49-F238E27FC236}">
                <a16:creationId xmlns:a16="http://schemas.microsoft.com/office/drawing/2014/main" id="{7E84AE49-FFAB-41A8-A3D8-FF432E0CA0B6}"/>
              </a:ext>
            </a:extLst>
          </p:cNvPr>
          <p:cNvCxnSpPr/>
          <p:nvPr>
            <p:custDataLst>
              <p:tags r:id="rId122"/>
            </p:custDataLst>
          </p:nvPr>
        </p:nvCxnSpPr>
        <p:spPr>
          <a:xfrm>
            <a:off x="6246580" y="15636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OTLSHAPE_TB_00000000000000000000000000000000_MiddleSeparator5">
            <a:extLst>
              <a:ext uri="{FF2B5EF4-FFF2-40B4-BE49-F238E27FC236}">
                <a16:creationId xmlns:a16="http://schemas.microsoft.com/office/drawing/2014/main" id="{02C73F40-E7F9-4BBF-BBA2-943EACC3B290}"/>
              </a:ext>
            </a:extLst>
          </p:cNvPr>
          <p:cNvCxnSpPr/>
          <p:nvPr>
            <p:custDataLst>
              <p:tags r:id="rId123"/>
            </p:custDataLst>
          </p:nvPr>
        </p:nvCxnSpPr>
        <p:spPr>
          <a:xfrm>
            <a:off x="7248991" y="15636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OTLSHAPE_TB_00000000000000000000000000000000_MiddleSeparator6">
            <a:extLst>
              <a:ext uri="{FF2B5EF4-FFF2-40B4-BE49-F238E27FC236}">
                <a16:creationId xmlns:a16="http://schemas.microsoft.com/office/drawing/2014/main" id="{D6DE044D-CB3F-475A-AC84-E79789C5669B}"/>
              </a:ext>
            </a:extLst>
          </p:cNvPr>
          <p:cNvCxnSpPr/>
          <p:nvPr>
            <p:custDataLst>
              <p:tags r:id="rId124"/>
            </p:custDataLst>
          </p:nvPr>
        </p:nvCxnSpPr>
        <p:spPr>
          <a:xfrm>
            <a:off x="8251402" y="15636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OTLSHAPE_TB_00000000000000000000000000000000_MiddleSeparator7">
            <a:extLst>
              <a:ext uri="{FF2B5EF4-FFF2-40B4-BE49-F238E27FC236}">
                <a16:creationId xmlns:a16="http://schemas.microsoft.com/office/drawing/2014/main" id="{B7AA79A2-5F58-4647-86A5-07DB1D69A748}"/>
              </a:ext>
            </a:extLst>
          </p:cNvPr>
          <p:cNvCxnSpPr/>
          <p:nvPr>
            <p:custDataLst>
              <p:tags r:id="rId125"/>
            </p:custDataLst>
          </p:nvPr>
        </p:nvCxnSpPr>
        <p:spPr>
          <a:xfrm>
            <a:off x="9253813" y="15636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OTLSHAPE_TB_00000000000000000000000000000000_MiddleSeparator8">
            <a:extLst>
              <a:ext uri="{FF2B5EF4-FFF2-40B4-BE49-F238E27FC236}">
                <a16:creationId xmlns:a16="http://schemas.microsoft.com/office/drawing/2014/main" id="{803A06F1-87CA-4DDA-A78E-EDB3E2DC55B6}"/>
              </a:ext>
            </a:extLst>
          </p:cNvPr>
          <p:cNvCxnSpPr/>
          <p:nvPr>
            <p:custDataLst>
              <p:tags r:id="rId126"/>
            </p:custDataLst>
          </p:nvPr>
        </p:nvCxnSpPr>
        <p:spPr>
          <a:xfrm>
            <a:off x="10256224" y="15636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3" name="OTLSHAPE_M_3016091889aa4a6c9d6f66c8abf9dc41_Shape">
            <a:extLst>
              <a:ext uri="{FF2B5EF4-FFF2-40B4-BE49-F238E27FC236}">
                <a16:creationId xmlns:a16="http://schemas.microsoft.com/office/drawing/2014/main" id="{F62D7B96-5056-4523-8B92-80C51CF71C99}"/>
              </a:ext>
            </a:extLst>
          </p:cNvPr>
          <p:cNvSpPr/>
          <p:nvPr>
            <p:custDataLst>
              <p:tags r:id="rId127"/>
            </p:custDataLst>
          </p:nvPr>
        </p:nvSpPr>
        <p:spPr>
          <a:xfrm rot="5400000">
            <a:off x="9772873" y="923078"/>
            <a:ext cx="165100" cy="165100"/>
          </a:xfrm>
          <a:prstGeom prst="flowChartMerge">
            <a:avLst/>
          </a:prstGeom>
          <a:solidFill>
            <a:srgbClr val="FF4F4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1" name="OTLSHAPE_M_7901156c213447fca844f859e65a6828_Shape">
            <a:extLst>
              <a:ext uri="{FF2B5EF4-FFF2-40B4-BE49-F238E27FC236}">
                <a16:creationId xmlns:a16="http://schemas.microsoft.com/office/drawing/2014/main" id="{AB2ABBA9-285C-4098-84BC-825C15BB74D7}"/>
              </a:ext>
            </a:extLst>
          </p:cNvPr>
          <p:cNvSpPr/>
          <p:nvPr>
            <p:custDataLst>
              <p:tags r:id="rId128"/>
            </p:custDataLst>
          </p:nvPr>
        </p:nvSpPr>
        <p:spPr>
          <a:xfrm rot="16200000">
            <a:off x="2698193" y="923700"/>
            <a:ext cx="165100" cy="165100"/>
          </a:xfrm>
          <a:prstGeom prst="flowChartMerg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OTLSHAPE_M_3016091889aa4a6c9d6f66c8abf9dc41_Title">
            <a:extLst>
              <a:ext uri="{FF2B5EF4-FFF2-40B4-BE49-F238E27FC236}">
                <a16:creationId xmlns:a16="http://schemas.microsoft.com/office/drawing/2014/main" id="{F762D8B7-D8CB-4F32-A016-00645778DFA2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8843190" y="804757"/>
            <a:ext cx="901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Complete audit</a:t>
            </a:r>
          </a:p>
        </p:txBody>
      </p:sp>
      <p:sp>
        <p:nvSpPr>
          <p:cNvPr id="5" name="OTLSHAPE_M_3016091889aa4a6c9d6f66c8abf9dc41_Date">
            <a:extLst>
              <a:ext uri="{FF2B5EF4-FFF2-40B4-BE49-F238E27FC236}">
                <a16:creationId xmlns:a16="http://schemas.microsoft.com/office/drawing/2014/main" id="{FF3AF571-D7EF-4B2B-A9C4-E84C4B06A82F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9363594" y="1000675"/>
            <a:ext cx="381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rgbClr val="76717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24</a:t>
            </a:r>
          </a:p>
        </p:txBody>
      </p:sp>
      <p:sp>
        <p:nvSpPr>
          <p:cNvPr id="12" name="OTLSHAPE_M_7901156c213447fca844f859e65a6828_Title">
            <a:extLst>
              <a:ext uri="{FF2B5EF4-FFF2-40B4-BE49-F238E27FC236}">
                <a16:creationId xmlns:a16="http://schemas.microsoft.com/office/drawing/2014/main" id="{3934BC9F-4A30-435D-BC0B-7006017544FF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2895043" y="805378"/>
            <a:ext cx="800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Start contract</a:t>
            </a:r>
          </a:p>
        </p:txBody>
      </p:sp>
      <p:sp>
        <p:nvSpPr>
          <p:cNvPr id="13" name="OTLSHAPE_M_7901156c213447fca844f859e65a6828_Date">
            <a:extLst>
              <a:ext uri="{FF2B5EF4-FFF2-40B4-BE49-F238E27FC236}">
                <a16:creationId xmlns:a16="http://schemas.microsoft.com/office/drawing/2014/main" id="{67B20256-8979-4C5D-BC38-E50C2B9F7438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2895043" y="1001297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srgbClr val="76717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Feb 1</a:t>
            </a:r>
          </a:p>
        </p:txBody>
      </p:sp>
      <p:sp>
        <p:nvSpPr>
          <p:cNvPr id="24" name="OTLSHAPE_M_e6a503ac858e4b2b9385d6017b994aef_Title">
            <a:extLst>
              <a:ext uri="{FF2B5EF4-FFF2-40B4-BE49-F238E27FC236}">
                <a16:creationId xmlns:a16="http://schemas.microsoft.com/office/drawing/2014/main" id="{11E53A80-F594-420E-AF77-489AF3A0D18F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6024126" y="804757"/>
            <a:ext cx="457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Phase I </a:t>
            </a:r>
          </a:p>
        </p:txBody>
      </p:sp>
      <p:sp>
        <p:nvSpPr>
          <p:cNvPr id="25" name="OTLSHAPE_M_e6a503ac858e4b2b9385d6017b994aef_Date">
            <a:extLst>
              <a:ext uri="{FF2B5EF4-FFF2-40B4-BE49-F238E27FC236}">
                <a16:creationId xmlns:a16="http://schemas.microsoft.com/office/drawing/2014/main" id="{21765552-6507-45EB-9A03-F2CFBB20966B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6074545" y="1000675"/>
            <a:ext cx="355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srgbClr val="76717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Feb 26</a:t>
            </a:r>
          </a:p>
        </p:txBody>
      </p:sp>
      <p:sp>
        <p:nvSpPr>
          <p:cNvPr id="229" name="OTLSHAPE_M_3faf720c2bc4416597810341b6be9af5_Title">
            <a:extLst>
              <a:ext uri="{FF2B5EF4-FFF2-40B4-BE49-F238E27FC236}">
                <a16:creationId xmlns:a16="http://schemas.microsoft.com/office/drawing/2014/main" id="{1E3B6CAF-9FA2-404D-86E5-03EB90A831C6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6594097" y="804757"/>
            <a:ext cx="457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Phase II</a:t>
            </a:r>
          </a:p>
        </p:txBody>
      </p:sp>
      <p:sp>
        <p:nvSpPr>
          <p:cNvPr id="232" name="OTLSHAPE_M_3faf720c2bc4416597810341b6be9af5_Date">
            <a:extLst>
              <a:ext uri="{FF2B5EF4-FFF2-40B4-BE49-F238E27FC236}">
                <a16:creationId xmlns:a16="http://schemas.microsoft.com/office/drawing/2014/main" id="{89E6407D-DACB-49DD-BC6D-E500A46EF348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6665894" y="1000675"/>
            <a:ext cx="317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rgbClr val="76717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2</a:t>
            </a:r>
          </a:p>
        </p:txBody>
      </p:sp>
      <p:sp>
        <p:nvSpPr>
          <p:cNvPr id="236" name="OTLSHAPE_M_0c33155f601a4a5fbbe081edb67ea30f_Title">
            <a:extLst>
              <a:ext uri="{FF2B5EF4-FFF2-40B4-BE49-F238E27FC236}">
                <a16:creationId xmlns:a16="http://schemas.microsoft.com/office/drawing/2014/main" id="{21EF3A13-B728-429E-A258-8E8EDF2FDCA1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7291477" y="804757"/>
            <a:ext cx="495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Phase III</a:t>
            </a:r>
          </a:p>
        </p:txBody>
      </p:sp>
      <p:sp>
        <p:nvSpPr>
          <p:cNvPr id="237" name="OTLSHAPE_M_0c33155f601a4a5fbbe081edb67ea30f_Date">
            <a:extLst>
              <a:ext uri="{FF2B5EF4-FFF2-40B4-BE49-F238E27FC236}">
                <a16:creationId xmlns:a16="http://schemas.microsoft.com/office/drawing/2014/main" id="{790A8E74-D69A-4771-B2E2-A6F9C584676A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7381901" y="1000675"/>
            <a:ext cx="317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rgbClr val="76717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7</a:t>
            </a:r>
          </a:p>
        </p:txBody>
      </p:sp>
      <p:sp>
        <p:nvSpPr>
          <p:cNvPr id="244" name="OTLSHAPE_M_e6a503ac858e4b2b9385d6017b994aef_Shape">
            <a:extLst>
              <a:ext uri="{FF2B5EF4-FFF2-40B4-BE49-F238E27FC236}">
                <a16:creationId xmlns:a16="http://schemas.microsoft.com/office/drawing/2014/main" id="{E469B3C5-89A6-4BF4-ADEA-4B1DF305EDC6}"/>
              </a:ext>
            </a:extLst>
          </p:cNvPr>
          <p:cNvSpPr/>
          <p:nvPr>
            <p:custDataLst>
              <p:tags r:id="rId139"/>
            </p:custDataLst>
          </p:nvPr>
        </p:nvSpPr>
        <p:spPr>
          <a:xfrm flipV="1">
            <a:off x="6132182" y="1181100"/>
            <a:ext cx="228600" cy="254000"/>
          </a:xfrm>
          <a:prstGeom prst="triangle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5" name="OTLSHAPE_M_3faf720c2bc4416597810341b6be9af5_Shape">
            <a:extLst>
              <a:ext uri="{FF2B5EF4-FFF2-40B4-BE49-F238E27FC236}">
                <a16:creationId xmlns:a16="http://schemas.microsoft.com/office/drawing/2014/main" id="{A5BE2A19-5EFB-4D12-9E82-DE9305670B21}"/>
              </a:ext>
            </a:extLst>
          </p:cNvPr>
          <p:cNvSpPr/>
          <p:nvPr>
            <p:custDataLst>
              <p:tags r:id="rId140"/>
            </p:custDataLst>
          </p:nvPr>
        </p:nvSpPr>
        <p:spPr>
          <a:xfrm flipV="1">
            <a:off x="6704988" y="1181100"/>
            <a:ext cx="228600" cy="254000"/>
          </a:xfrm>
          <a:prstGeom prst="triangle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6" name="OTLSHAPE_M_0c33155f601a4a5fbbe081edb67ea30f_Shape">
            <a:extLst>
              <a:ext uri="{FF2B5EF4-FFF2-40B4-BE49-F238E27FC236}">
                <a16:creationId xmlns:a16="http://schemas.microsoft.com/office/drawing/2014/main" id="{FC18BB43-FB9C-4A8A-B16C-3A58D609B5BF}"/>
              </a:ext>
            </a:extLst>
          </p:cNvPr>
          <p:cNvSpPr/>
          <p:nvPr>
            <p:custDataLst>
              <p:tags r:id="rId141"/>
            </p:custDataLst>
          </p:nvPr>
        </p:nvSpPr>
        <p:spPr>
          <a:xfrm flipV="1">
            <a:off x="7420997" y="1181100"/>
            <a:ext cx="228600" cy="254000"/>
          </a:xfrm>
          <a:prstGeom prst="triangle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7" name="TextBox 246">
            <a:extLst>
              <a:ext uri="{FF2B5EF4-FFF2-40B4-BE49-F238E27FC236}">
                <a16:creationId xmlns:a16="http://schemas.microsoft.com/office/drawing/2014/main" id="{C3C7061D-812C-494A-9838-5410BF64BFEF}"/>
              </a:ext>
            </a:extLst>
          </p:cNvPr>
          <p:cNvSpPr txBox="1"/>
          <p:nvPr/>
        </p:nvSpPr>
        <p:spPr>
          <a:xfrm>
            <a:off x="108611" y="484092"/>
            <a:ext cx="18586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Annual audit project plan</a:t>
            </a:r>
          </a:p>
        </p:txBody>
      </p:sp>
      <p:grpSp>
        <p:nvGrpSpPr>
          <p:cNvPr id="221" name="Group 220">
            <a:extLst>
              <a:ext uri="{FF2B5EF4-FFF2-40B4-BE49-F238E27FC236}">
                <a16:creationId xmlns:a16="http://schemas.microsoft.com/office/drawing/2014/main" id="{2032C2A3-77C7-43EC-B88F-28C71E4AE44B}"/>
              </a:ext>
            </a:extLst>
          </p:cNvPr>
          <p:cNvGrpSpPr/>
          <p:nvPr/>
        </p:nvGrpSpPr>
        <p:grpSpPr>
          <a:xfrm>
            <a:off x="11335460" y="3951452"/>
            <a:ext cx="276999" cy="2332381"/>
            <a:chOff x="11446296" y="4100169"/>
            <a:chExt cx="276999" cy="2332381"/>
          </a:xfrm>
        </p:grpSpPr>
        <p:pic>
          <p:nvPicPr>
            <p:cNvPr id="222" name="Picture 221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D19C0868-D783-4A43-AF04-94A6CE18B63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879945" y="4701894"/>
              <a:ext cx="1409700" cy="206249"/>
            </a:xfrm>
            <a:prstGeom prst="rect">
              <a:avLst/>
            </a:prstGeom>
          </p:spPr>
        </p:pic>
        <p:sp>
          <p:nvSpPr>
            <p:cNvPr id="233" name="TextBox 232">
              <a:extLst>
                <a:ext uri="{FF2B5EF4-FFF2-40B4-BE49-F238E27FC236}">
                  <a16:creationId xmlns:a16="http://schemas.microsoft.com/office/drawing/2014/main" id="{0979ABCD-E6E9-4A80-88BB-58AB26E28E50}"/>
                </a:ext>
              </a:extLst>
            </p:cNvPr>
            <p:cNvSpPr txBox="1"/>
            <p:nvPr/>
          </p:nvSpPr>
          <p:spPr>
            <a:xfrm rot="16200000">
              <a:off x="11072539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0505A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399654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TLSHAPE_SL_7cad379125f646c1b42c3d00da9915eb_BackgroundRectangle">
            <a:extLst>
              <a:ext uri="{FF2B5EF4-FFF2-40B4-BE49-F238E27FC236}">
                <a16:creationId xmlns:a16="http://schemas.microsoft.com/office/drawing/2014/main" id="{CC1FE310-DC8C-461F-8A93-F9FBC4E30DF0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2301748"/>
            <a:ext cx="11290300" cy="714756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OTLSHAPE_SL_b9bbac7e57dd4bb8bba0820cf5e7247e_BackgroundRectangle">
            <a:extLst>
              <a:ext uri="{FF2B5EF4-FFF2-40B4-BE49-F238E27FC236}">
                <a16:creationId xmlns:a16="http://schemas.microsoft.com/office/drawing/2014/main" id="{456DC391-F810-4757-92C1-5BFA764B5402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3080004"/>
            <a:ext cx="11290300" cy="4953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OTLSHAPE_SL_c2cd12d7047a44e79228de78ce027209_BackgroundRectangle">
            <a:extLst>
              <a:ext uri="{FF2B5EF4-FFF2-40B4-BE49-F238E27FC236}">
                <a16:creationId xmlns:a16="http://schemas.microsoft.com/office/drawing/2014/main" id="{74DF34B9-92B2-45F6-ACFA-D3D7D770BE50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3638804"/>
            <a:ext cx="11290300" cy="1182793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TLSHAPE_SL_27d6550a27b547d088611dbd9e2a6d64_BackgroundRectangle">
            <a:extLst>
              <a:ext uri="{FF2B5EF4-FFF2-40B4-BE49-F238E27FC236}">
                <a16:creationId xmlns:a16="http://schemas.microsoft.com/office/drawing/2014/main" id="{36C75FB4-9227-4D76-90E6-927B698A20CF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4885097"/>
            <a:ext cx="11290300" cy="1046819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5" name="OTLSHAPE_TB_00000000000000000000000000000000_ScaleContainer">
            <a:extLst>
              <a:ext uri="{FF2B5EF4-FFF2-40B4-BE49-F238E27FC236}">
                <a16:creationId xmlns:a16="http://schemas.microsoft.com/office/drawing/2014/main" id="{A6830D67-C02A-4A9E-BE0F-62AA18F83DD2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092200" y="1714500"/>
            <a:ext cx="10261600" cy="182880"/>
          </a:xfrm>
          <a:prstGeom prst="round2Same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TLSHAPE_SL_7cad379125f646c1b42c3d00da9915eb_HeaderRectangle">
            <a:extLst>
              <a:ext uri="{FF2B5EF4-FFF2-40B4-BE49-F238E27FC236}">
                <a16:creationId xmlns:a16="http://schemas.microsoft.com/office/drawing/2014/main" id="{69151703-09B9-47E5-A502-EF8E668E0E3F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63500" y="2301748"/>
            <a:ext cx="901700" cy="714756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OTLSHAPE_SL_b9bbac7e57dd4bb8bba0820cf5e7247e_HeaderRectangle">
            <a:extLst>
              <a:ext uri="{FF2B5EF4-FFF2-40B4-BE49-F238E27FC236}">
                <a16:creationId xmlns:a16="http://schemas.microsoft.com/office/drawing/2014/main" id="{D380D292-7337-4AC5-9F77-FEFDBDD23771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63500" y="3080004"/>
            <a:ext cx="901700" cy="495300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OTLSHAPE_SL_c2cd12d7047a44e79228de78ce027209_HeaderRectangle">
            <a:extLst>
              <a:ext uri="{FF2B5EF4-FFF2-40B4-BE49-F238E27FC236}">
                <a16:creationId xmlns:a16="http://schemas.microsoft.com/office/drawing/2014/main" id="{7DDFBCA9-D6CA-474D-9595-7D430EAC6B7D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63500" y="3638804"/>
            <a:ext cx="901700" cy="1182793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OTLSHAPE_SL_27d6550a27b547d088611dbd9e2a6d64_HeaderRectangle">
            <a:extLst>
              <a:ext uri="{FF2B5EF4-FFF2-40B4-BE49-F238E27FC236}">
                <a16:creationId xmlns:a16="http://schemas.microsoft.com/office/drawing/2014/main" id="{40C3F375-C6EB-48DF-9831-C346864CF4C7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63500" y="4885097"/>
            <a:ext cx="901700" cy="1046819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6" name="OTLSHAPE_TB_00000000000000000000000000000000_MiddleScaleContainer">
            <a:extLst>
              <a:ext uri="{FF2B5EF4-FFF2-40B4-BE49-F238E27FC236}">
                <a16:creationId xmlns:a16="http://schemas.microsoft.com/office/drawing/2014/main" id="{4D1F8510-6371-42C6-B5B4-8BFEE533683B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1092200" y="1906524"/>
            <a:ext cx="10261600" cy="182880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9" name="OTLSHAPE_G_00000000000000000000000000000000_ShapeBelow0">
            <a:extLst>
              <a:ext uri="{FF2B5EF4-FFF2-40B4-BE49-F238E27FC236}">
                <a16:creationId xmlns:a16="http://schemas.microsoft.com/office/drawing/2014/main" id="{CCE6D14A-E7C7-40ED-8FD2-BA27A52C492E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2374116" y="2098548"/>
            <a:ext cx="0" cy="3833368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OTLSHAPE_G_00000000000000000000000000000000_ShapeBelow1">
            <a:extLst>
              <a:ext uri="{FF2B5EF4-FFF2-40B4-BE49-F238E27FC236}">
                <a16:creationId xmlns:a16="http://schemas.microsoft.com/office/drawing/2014/main" id="{6BC0DFF2-62E7-465B-942A-77F05A9EDF03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3656033" y="2098548"/>
            <a:ext cx="0" cy="3833368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OTLSHAPE_G_00000000000000000000000000000000_ShapeBelow2">
            <a:extLst>
              <a:ext uri="{FF2B5EF4-FFF2-40B4-BE49-F238E27FC236}">
                <a16:creationId xmlns:a16="http://schemas.microsoft.com/office/drawing/2014/main" id="{895C8D7A-8CBB-477C-A778-D63554EFFADC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4937950" y="2098548"/>
            <a:ext cx="0" cy="3833368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OTLSHAPE_G_00000000000000000000000000000000_ShapeBelow3">
            <a:extLst>
              <a:ext uri="{FF2B5EF4-FFF2-40B4-BE49-F238E27FC236}">
                <a16:creationId xmlns:a16="http://schemas.microsoft.com/office/drawing/2014/main" id="{84F16C8D-6997-4A84-9D2C-B675FDFEC145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6219867" y="2098548"/>
            <a:ext cx="0" cy="3833368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OTLSHAPE_G_00000000000000000000000000000000_ShapeBelow4">
            <a:extLst>
              <a:ext uri="{FF2B5EF4-FFF2-40B4-BE49-F238E27FC236}">
                <a16:creationId xmlns:a16="http://schemas.microsoft.com/office/drawing/2014/main" id="{35B8289A-8A98-4398-A481-AFCA5D137CEE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7501784" y="2098548"/>
            <a:ext cx="0" cy="3833368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OTLSHAPE_G_00000000000000000000000000000000_ShapeBelow5">
            <a:extLst>
              <a:ext uri="{FF2B5EF4-FFF2-40B4-BE49-F238E27FC236}">
                <a16:creationId xmlns:a16="http://schemas.microsoft.com/office/drawing/2014/main" id="{FC956064-7F75-47F7-B637-AFF83F265DC0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8783701" y="2098548"/>
            <a:ext cx="0" cy="3833368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OTLSHAPE_G_00000000000000000000000000000000_ShapeBelow6">
            <a:extLst>
              <a:ext uri="{FF2B5EF4-FFF2-40B4-BE49-F238E27FC236}">
                <a16:creationId xmlns:a16="http://schemas.microsoft.com/office/drawing/2014/main" id="{01C36BE5-239E-4366-AD63-A120416D1FBF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10065617" y="2098548"/>
            <a:ext cx="0" cy="3833368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2" name="OTLSHAPE_SLT_45c7ebb61f80412d8ece94b19f08b361_Shape">
            <a:extLst>
              <a:ext uri="{FF2B5EF4-FFF2-40B4-BE49-F238E27FC236}">
                <a16:creationId xmlns:a16="http://schemas.microsoft.com/office/drawing/2014/main" id="{69645CE3-4B9D-4ECB-A866-AACB0C241E69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1147936" y="2347595"/>
            <a:ext cx="16764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4" name="OTLSHAPE_SLT_4ee8f5c8a944406cad68bb5faf3fdd96_Shape">
            <a:extLst>
              <a:ext uri="{FF2B5EF4-FFF2-40B4-BE49-F238E27FC236}">
                <a16:creationId xmlns:a16="http://schemas.microsoft.com/office/drawing/2014/main" id="{5B2145AC-7C97-4E6A-940F-F491A68F21CD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2764266" y="2581614"/>
            <a:ext cx="3937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6" name="OTLSHAPE_SLT_506ae6c8444d47888f8bff33d0b4c578_Shape">
            <a:extLst>
              <a:ext uri="{FF2B5EF4-FFF2-40B4-BE49-F238E27FC236}">
                <a16:creationId xmlns:a16="http://schemas.microsoft.com/office/drawing/2014/main" id="{E627A9FA-B6FE-4387-909F-0BFA9B1289F3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2875736" y="2815632"/>
            <a:ext cx="8255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8" name="OTLSHAPE_SLT_7e63d456ba14472290521dd39d302753_Shape">
            <a:extLst>
              <a:ext uri="{FF2B5EF4-FFF2-40B4-BE49-F238E27FC236}">
                <a16:creationId xmlns:a16="http://schemas.microsoft.com/office/drawing/2014/main" id="{FAFEF51C-EF16-4DB1-BF9C-4E13E3CDCC96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3823240" y="3698663"/>
            <a:ext cx="787400" cy="1270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0" name="OTLSHAPE_SLT_6d768eba621f449a9425e05469bdf9a6_Shape">
            <a:extLst>
              <a:ext uri="{FF2B5EF4-FFF2-40B4-BE49-F238E27FC236}">
                <a16:creationId xmlns:a16="http://schemas.microsoft.com/office/drawing/2014/main" id="{0DFEBFEF-51A5-4A5A-8702-1AE7485B3EF7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5662513" y="4400719"/>
            <a:ext cx="1003300" cy="1270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0" name="OTLSHAPE_SLT_b3e4236a3af4497c8e732470d45a7593_Shape">
            <a:extLst>
              <a:ext uri="{FF2B5EF4-FFF2-40B4-BE49-F238E27FC236}">
                <a16:creationId xmlns:a16="http://schemas.microsoft.com/office/drawing/2014/main" id="{37B4E113-4082-4023-9649-FD195A11BAC0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4492067" y="3932682"/>
            <a:ext cx="393700" cy="1270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2" name="OTLSHAPE_SLT_36d4664d49e448f083afaa595d45d3be_Shape">
            <a:extLst>
              <a:ext uri="{FF2B5EF4-FFF2-40B4-BE49-F238E27FC236}">
                <a16:creationId xmlns:a16="http://schemas.microsoft.com/office/drawing/2014/main" id="{BC3C2DCC-858C-4DCA-98A9-59BBA252B8DA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4715009" y="4166701"/>
            <a:ext cx="673100" cy="1270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4" name="OTLSHAPE_SLT_5df5601f0a884479ba59b8bddb1bf165_Shape">
            <a:extLst>
              <a:ext uri="{FF2B5EF4-FFF2-40B4-BE49-F238E27FC236}">
                <a16:creationId xmlns:a16="http://schemas.microsoft.com/office/drawing/2014/main" id="{D3D2A08F-9F94-4F0B-A509-A6EAEDAEA3F3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5495306" y="4166701"/>
            <a:ext cx="279400" cy="1270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6" name="OTLSHAPE_SLT_fc14b6e856b84b5ca9fdfd633c256ac7_Shape">
            <a:extLst>
              <a:ext uri="{FF2B5EF4-FFF2-40B4-BE49-F238E27FC236}">
                <a16:creationId xmlns:a16="http://schemas.microsoft.com/office/drawing/2014/main" id="{604BD752-FA28-4D43-B657-F0563C986A53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5885455" y="4634738"/>
            <a:ext cx="622300" cy="1270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8" name="OTLSHAPE_SLT_5f62c059934d47eb829874a618f90136_Shape">
            <a:extLst>
              <a:ext uri="{FF2B5EF4-FFF2-40B4-BE49-F238E27FC236}">
                <a16:creationId xmlns:a16="http://schemas.microsoft.com/office/drawing/2014/main" id="{6DF1ECA7-2DC0-434F-AF83-D846E2B8FEF8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6777223" y="4400719"/>
            <a:ext cx="342900" cy="1270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0" name="OTLSHAPE_SLT_fd6ba5023e4c43a2a9a8b23f6f181034_Shape">
            <a:extLst>
              <a:ext uri="{FF2B5EF4-FFF2-40B4-BE49-F238E27FC236}">
                <a16:creationId xmlns:a16="http://schemas.microsoft.com/office/drawing/2014/main" id="{DD024D16-247D-4217-B1AC-2078156A3AF2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6888694" y="4634738"/>
            <a:ext cx="342900" cy="1270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2" name="OTLSHAPE_SLT_09c33d577eea4720b4b425b23f7ecf47_Shape">
            <a:extLst>
              <a:ext uri="{FF2B5EF4-FFF2-40B4-BE49-F238E27FC236}">
                <a16:creationId xmlns:a16="http://schemas.microsoft.com/office/drawing/2014/main" id="{2F48DCDD-734A-4EAD-9E97-DFC3290EFD31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7278843" y="5186257"/>
            <a:ext cx="673100" cy="1270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4" name="OTLSHAPE_SLM_6d206f2af2d549b18a6bf9953844c571_Shape">
            <a:extLst>
              <a:ext uri="{FF2B5EF4-FFF2-40B4-BE49-F238E27FC236}">
                <a16:creationId xmlns:a16="http://schemas.microsoft.com/office/drawing/2014/main" id="{C99C0CEF-F68A-45F7-A4FD-7EA9BF03639A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3691266" y="3118104"/>
            <a:ext cx="152400" cy="1778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5" name="OTLSHAPE_SLM_8b814544247146a69b632b840fa9e2ba_Shape">
            <a:extLst>
              <a:ext uri="{FF2B5EF4-FFF2-40B4-BE49-F238E27FC236}">
                <a16:creationId xmlns:a16="http://schemas.microsoft.com/office/drawing/2014/main" id="{913DE0D0-AFB9-419D-B1BF-BF487315BDB9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3747002" y="3359404"/>
            <a:ext cx="152400" cy="1778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0" name="OTLSHAPE_SLM_d517f180c4df46bf96fb6f7e368e9d1d_Shape">
            <a:extLst>
              <a:ext uri="{FF2B5EF4-FFF2-40B4-BE49-F238E27FC236}">
                <a16:creationId xmlns:a16="http://schemas.microsoft.com/office/drawing/2014/main" id="{B9D99C56-ED56-4C33-937B-8D4902C46F85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7202604" y="4923197"/>
            <a:ext cx="152400" cy="1778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3" name="OTLSHAPE_SLM_5e193dc24f884799a5f568cad71bfa25_Shape">
            <a:extLst>
              <a:ext uri="{FF2B5EF4-FFF2-40B4-BE49-F238E27FC236}">
                <a16:creationId xmlns:a16="http://schemas.microsoft.com/office/drawing/2014/main" id="{ED8F742E-E28E-45BC-A826-987E9AD8E782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7927166" y="5398516"/>
            <a:ext cx="152400" cy="1778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6" name="OTLSHAPE_SLM_4f276ff7d5c441bb8400eddb7afbb538_Shape">
            <a:extLst>
              <a:ext uri="{FF2B5EF4-FFF2-40B4-BE49-F238E27FC236}">
                <a16:creationId xmlns:a16="http://schemas.microsoft.com/office/drawing/2014/main" id="{FB380900-5565-4C45-B0C4-395233FFE237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7889066" y="5639816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4" name="OTLSHAPE_SLT_45c7ebb61f80412d8ece94b19f08b361_ShapePercentage">
            <a:extLst>
              <a:ext uri="{FF2B5EF4-FFF2-40B4-BE49-F238E27FC236}">
                <a16:creationId xmlns:a16="http://schemas.microsoft.com/office/drawing/2014/main" id="{6FCE0B2D-B3E8-43A9-B064-4E62769C28B3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1147936" y="2347595"/>
            <a:ext cx="16764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5" name="OTLSHAPE_SLT_4ee8f5c8a944406cad68bb5faf3fdd96_ShapePercentage">
            <a:extLst>
              <a:ext uri="{FF2B5EF4-FFF2-40B4-BE49-F238E27FC236}">
                <a16:creationId xmlns:a16="http://schemas.microsoft.com/office/drawing/2014/main" id="{2A253787-3F73-4E05-99E4-DDBCADD84610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2764266" y="2581614"/>
            <a:ext cx="3937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6" name="OTLSHAPE_SLT_506ae6c8444d47888f8bff33d0b4c578_ShapePercentage">
            <a:extLst>
              <a:ext uri="{FF2B5EF4-FFF2-40B4-BE49-F238E27FC236}">
                <a16:creationId xmlns:a16="http://schemas.microsoft.com/office/drawing/2014/main" id="{10E5A020-0447-44B2-A681-ACD9A7C2F141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2875736" y="2815632"/>
            <a:ext cx="8255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TLSHAPE_SL_7cad379125f646c1b42c3d00da9915eb_Header">
            <a:extLst>
              <a:ext uri="{FF2B5EF4-FFF2-40B4-BE49-F238E27FC236}">
                <a16:creationId xmlns:a16="http://schemas.microsoft.com/office/drawing/2014/main" id="{0ACFC5B7-B4CC-4F4C-9248-C146B6D70B0B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63500" y="2473071"/>
            <a:ext cx="9017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Sales </a:t>
            </a:r>
            <a:b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process</a:t>
            </a:r>
          </a:p>
        </p:txBody>
      </p:sp>
      <p:sp>
        <p:nvSpPr>
          <p:cNvPr id="19" name="OTLSHAPE_SL_b9bbac7e57dd4bb8bba0820cf5e7247e_Header">
            <a:extLst>
              <a:ext uri="{FF2B5EF4-FFF2-40B4-BE49-F238E27FC236}">
                <a16:creationId xmlns:a16="http://schemas.microsoft.com/office/drawing/2014/main" id="{82CD35A5-6977-4B8F-AB7C-E6FD9337FF7F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63500" y="3234626"/>
            <a:ext cx="901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Kick-off</a:t>
            </a:r>
          </a:p>
        </p:txBody>
      </p:sp>
      <p:sp>
        <p:nvSpPr>
          <p:cNvPr id="22" name="OTLSHAPE_SL_c2cd12d7047a44e79228de78ce027209_Header">
            <a:extLst>
              <a:ext uri="{FF2B5EF4-FFF2-40B4-BE49-F238E27FC236}">
                <a16:creationId xmlns:a16="http://schemas.microsoft.com/office/drawing/2014/main" id="{1F2852AB-9E54-4841-AB5B-8392D4132A3A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63500" y="4137173"/>
            <a:ext cx="901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Engagement</a:t>
            </a:r>
          </a:p>
        </p:txBody>
      </p:sp>
      <p:sp>
        <p:nvSpPr>
          <p:cNvPr id="25" name="OTLSHAPE_SL_27d6550a27b547d088611dbd9e2a6d64_Header">
            <a:extLst>
              <a:ext uri="{FF2B5EF4-FFF2-40B4-BE49-F238E27FC236}">
                <a16:creationId xmlns:a16="http://schemas.microsoft.com/office/drawing/2014/main" id="{012C1A7A-9C40-4724-A052-75A61EDFA266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63500" y="5315479"/>
            <a:ext cx="901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Close out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5A7082F5-9C7B-432C-A4DB-EDA9AA65AFF2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1155700" y="1712913"/>
            <a:ext cx="26815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69A77EEE-0436-4E31-B65F-4CEA7C236D0A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2883501" y="1712913"/>
            <a:ext cx="20691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</a:t>
            </a:r>
          </a:p>
        </p:txBody>
      </p:sp>
      <p:sp>
        <p:nvSpPr>
          <p:cNvPr id="39" name="OTLSHAPE_SLT_45c7ebb61f80412d8ece94b19f08b361_TextPercentage">
            <a:extLst>
              <a:ext uri="{FF2B5EF4-FFF2-40B4-BE49-F238E27FC236}">
                <a16:creationId xmlns:a16="http://schemas.microsoft.com/office/drawing/2014/main" id="{0C148755-FFBC-4A34-BA16-F8CB1617C89D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2510590" y="2347595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</a:p>
        </p:txBody>
      </p:sp>
      <p:sp>
        <p:nvSpPr>
          <p:cNvPr id="43" name="OTLSHAPE_SLT_45c7ebb61f80412d8ece94b19f08b361_Title">
            <a:extLst>
              <a:ext uri="{FF2B5EF4-FFF2-40B4-BE49-F238E27FC236}">
                <a16:creationId xmlns:a16="http://schemas.microsoft.com/office/drawing/2014/main" id="{2B5441AA-BD25-4534-96DD-13EA3E72EA66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2870762" y="2339848"/>
            <a:ext cx="2006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Refine requirements with customer</a:t>
            </a:r>
          </a:p>
        </p:txBody>
      </p:sp>
      <p:sp>
        <p:nvSpPr>
          <p:cNvPr id="47" name="OTLSHAPE_SLT_4ee8f5c8a944406cad68bb5faf3fdd96_TextPercentage">
            <a:extLst>
              <a:ext uri="{FF2B5EF4-FFF2-40B4-BE49-F238E27FC236}">
                <a16:creationId xmlns:a16="http://schemas.microsoft.com/office/drawing/2014/main" id="{A3BA4476-90B2-496A-AC17-8BAEB4DA36C3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2845003" y="2581614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  <a:endParaRPr kumimoji="0" lang="en-US" sz="1000" b="0" i="0" u="none" strike="noStrike" kern="1200" cap="none" spc="-8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1" name="OTLSHAPE_SLT_4ee8f5c8a944406cad68bb5faf3fdd96_Title">
            <a:extLst>
              <a:ext uri="{FF2B5EF4-FFF2-40B4-BE49-F238E27FC236}">
                <a16:creationId xmlns:a16="http://schemas.microsoft.com/office/drawing/2014/main" id="{866ECD3B-42DF-47ED-AA54-C39787A45F37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3205175" y="2573867"/>
            <a:ext cx="2044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6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Draft and finalize statement of work</a:t>
            </a:r>
            <a:endParaRPr kumimoji="0" lang="en-US" sz="1100" b="0" i="0" u="none" strike="noStrike" kern="1200" cap="none" spc="-6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5" name="OTLSHAPE_SLT_506ae6c8444d47888f8bff33d0b4c578_TextPercentage">
            <a:extLst>
              <a:ext uri="{FF2B5EF4-FFF2-40B4-BE49-F238E27FC236}">
                <a16:creationId xmlns:a16="http://schemas.microsoft.com/office/drawing/2014/main" id="{86D8827C-166D-4B12-BE3F-E3C12B3651C4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3380180" y="2815632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</a:p>
        </p:txBody>
      </p:sp>
      <p:sp>
        <p:nvSpPr>
          <p:cNvPr id="59" name="OTLSHAPE_SLT_506ae6c8444d47888f8bff33d0b4c578_Title">
            <a:extLst>
              <a:ext uri="{FF2B5EF4-FFF2-40B4-BE49-F238E27FC236}">
                <a16:creationId xmlns:a16="http://schemas.microsoft.com/office/drawing/2014/main" id="{95AB40AA-BB3A-4630-A85E-1241420B9B4F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3740353" y="2807885"/>
            <a:ext cx="1066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Negotiate contract</a:t>
            </a:r>
          </a:p>
        </p:txBody>
      </p:sp>
      <p:sp>
        <p:nvSpPr>
          <p:cNvPr id="78" name="OTLSHAPE_TB_00000000000000000000000000000000_TimescaleInterval3">
            <a:extLst>
              <a:ext uri="{FF2B5EF4-FFF2-40B4-BE49-F238E27FC236}">
                <a16:creationId xmlns:a16="http://schemas.microsoft.com/office/drawing/2014/main" id="{2B0942D7-CC42-4FE6-95A0-072B07A177BD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4555567" y="1712913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</a:t>
            </a:r>
          </a:p>
        </p:txBody>
      </p:sp>
      <p:sp>
        <p:nvSpPr>
          <p:cNvPr id="79" name="OTLSHAPE_TB_00000000000000000000000000000000_TimescaleInterval4">
            <a:extLst>
              <a:ext uri="{FF2B5EF4-FFF2-40B4-BE49-F238E27FC236}">
                <a16:creationId xmlns:a16="http://schemas.microsoft.com/office/drawing/2014/main" id="{3E11594B-89C5-414E-883F-AC30C967ABD0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6283368" y="1712913"/>
            <a:ext cx="241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Aug</a:t>
            </a:r>
          </a:p>
        </p:txBody>
      </p:sp>
      <p:sp>
        <p:nvSpPr>
          <p:cNvPr id="80" name="OTLSHAPE_TB_00000000000000000000000000000000_TimescaleInterval5">
            <a:extLst>
              <a:ext uri="{FF2B5EF4-FFF2-40B4-BE49-F238E27FC236}">
                <a16:creationId xmlns:a16="http://schemas.microsoft.com/office/drawing/2014/main" id="{D940E246-A12C-4CD0-96D0-81A403EC5A34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8011168" y="1712913"/>
            <a:ext cx="22762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</a:t>
            </a:r>
          </a:p>
        </p:txBody>
      </p:sp>
      <p:sp>
        <p:nvSpPr>
          <p:cNvPr id="81" name="OTLSHAPE_TB_00000000000000000000000000000000_TimescaleInterval6">
            <a:extLst>
              <a:ext uri="{FF2B5EF4-FFF2-40B4-BE49-F238E27FC236}">
                <a16:creationId xmlns:a16="http://schemas.microsoft.com/office/drawing/2014/main" id="{081C81D2-E447-48B1-95AD-0921812C7B18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9683235" y="1712913"/>
            <a:ext cx="21114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2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Oct</a:t>
            </a:r>
          </a:p>
        </p:txBody>
      </p:sp>
      <p:sp>
        <p:nvSpPr>
          <p:cNvPr id="84" name="OTLSHAPE_TB_00000000000000000000000000000000_MiddleTimescaleInterval1">
            <a:extLst>
              <a:ext uri="{FF2B5EF4-FFF2-40B4-BE49-F238E27FC236}">
                <a16:creationId xmlns:a16="http://schemas.microsoft.com/office/drawing/2014/main" id="{1C637B4F-404A-4179-84FF-DC7EF0DE4A98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1155700" y="1904936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05/01</a:t>
            </a:r>
          </a:p>
        </p:txBody>
      </p:sp>
      <p:sp>
        <p:nvSpPr>
          <p:cNvPr id="86" name="OTLSHAPE_TB_00000000000000000000000000000000_MiddleTimescaleInterval2">
            <a:extLst>
              <a:ext uri="{FF2B5EF4-FFF2-40B4-BE49-F238E27FC236}">
                <a16:creationId xmlns:a16="http://schemas.microsoft.com/office/drawing/2014/main" id="{5EFF488D-8ACF-4F90-B9D7-AE503A5F66C5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2437617" y="1904936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05/24</a:t>
            </a:r>
          </a:p>
        </p:txBody>
      </p:sp>
      <p:sp>
        <p:nvSpPr>
          <p:cNvPr id="88" name="OTLSHAPE_TB_00000000000000000000000000000000_MiddleTimescaleInterval3">
            <a:extLst>
              <a:ext uri="{FF2B5EF4-FFF2-40B4-BE49-F238E27FC236}">
                <a16:creationId xmlns:a16="http://schemas.microsoft.com/office/drawing/2014/main" id="{63F870B1-3017-4926-89F8-97348261A247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3719534" y="1904936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06/16</a:t>
            </a:r>
          </a:p>
        </p:txBody>
      </p:sp>
      <p:sp>
        <p:nvSpPr>
          <p:cNvPr id="90" name="OTLSHAPE_TB_00000000000000000000000000000000_MiddleTimescaleInterval4">
            <a:extLst>
              <a:ext uri="{FF2B5EF4-FFF2-40B4-BE49-F238E27FC236}">
                <a16:creationId xmlns:a16="http://schemas.microsoft.com/office/drawing/2014/main" id="{95ACC1B9-89FB-4910-AD7C-1BB406227CA2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5001451" y="1904936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07/09</a:t>
            </a:r>
          </a:p>
        </p:txBody>
      </p:sp>
      <p:sp>
        <p:nvSpPr>
          <p:cNvPr id="92" name="OTLSHAPE_TB_00000000000000000000000000000000_MiddleTimescaleInterval5">
            <a:extLst>
              <a:ext uri="{FF2B5EF4-FFF2-40B4-BE49-F238E27FC236}">
                <a16:creationId xmlns:a16="http://schemas.microsoft.com/office/drawing/2014/main" id="{535DA1A4-D4E1-4252-B0A7-D6B36E7D26C0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6283368" y="1904936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08/01</a:t>
            </a:r>
          </a:p>
        </p:txBody>
      </p:sp>
      <p:sp>
        <p:nvSpPr>
          <p:cNvPr id="94" name="OTLSHAPE_TB_00000000000000000000000000000000_MiddleTimescaleInterval6">
            <a:extLst>
              <a:ext uri="{FF2B5EF4-FFF2-40B4-BE49-F238E27FC236}">
                <a16:creationId xmlns:a16="http://schemas.microsoft.com/office/drawing/2014/main" id="{6351D379-28EA-4999-91DF-99A2C28EFE8C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7565285" y="1904936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08/24</a:t>
            </a:r>
          </a:p>
        </p:txBody>
      </p:sp>
      <p:sp>
        <p:nvSpPr>
          <p:cNvPr id="96" name="OTLSHAPE_TB_00000000000000000000000000000000_MiddleTimescaleInterval7">
            <a:extLst>
              <a:ext uri="{FF2B5EF4-FFF2-40B4-BE49-F238E27FC236}">
                <a16:creationId xmlns:a16="http://schemas.microsoft.com/office/drawing/2014/main" id="{E9BA7101-6391-4E34-BF44-1B5E183511BE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8847202" y="1904936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09/16</a:t>
            </a:r>
          </a:p>
        </p:txBody>
      </p:sp>
      <p:sp>
        <p:nvSpPr>
          <p:cNvPr id="98" name="OTLSHAPE_TB_00000000000000000000000000000000_MiddleTimescaleInterval8">
            <a:extLst>
              <a:ext uri="{FF2B5EF4-FFF2-40B4-BE49-F238E27FC236}">
                <a16:creationId xmlns:a16="http://schemas.microsoft.com/office/drawing/2014/main" id="{66E856C9-5B3C-4451-9E5C-EF74302A7294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10129118" y="1904936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10/09</a:t>
            </a:r>
          </a:p>
        </p:txBody>
      </p:sp>
      <p:sp>
        <p:nvSpPr>
          <p:cNvPr id="11" name="OTLSHAPE_SLM_6d206f2af2d549b18a6bf9953844c571_Title">
            <a:extLst>
              <a:ext uri="{FF2B5EF4-FFF2-40B4-BE49-F238E27FC236}">
                <a16:creationId xmlns:a16="http://schemas.microsoft.com/office/drawing/2014/main" id="{83924707-1C73-4F80-9395-E080668C4C7C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3894466" y="3121745"/>
            <a:ext cx="3086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Kick-off meeting with Engagement team and customer</a:t>
            </a:r>
            <a:endParaRPr kumimoji="0" lang="en-US" sz="1100" b="0" i="0" u="none" strike="noStrike" kern="1200" cap="none" spc="-2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0" name="OTLSHAPE_SLM_8b814544247146a69b632b840fa9e2ba_Title">
            <a:extLst>
              <a:ext uri="{FF2B5EF4-FFF2-40B4-BE49-F238E27FC236}">
                <a16:creationId xmlns:a16="http://schemas.microsoft.com/office/drawing/2014/main" id="{B2F3B8E6-5210-470B-8F5F-C6F857986DB4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3950202" y="3363045"/>
            <a:ext cx="4178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Finalize engagement schedule, access to resources and reporting scenario</a:t>
            </a:r>
            <a:endParaRPr kumimoji="0" lang="en-US" sz="1100" b="0" i="0" u="none" strike="noStrike" kern="1200" cap="none" spc="-2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24" name="OTLSHAPE_SLT_7e63d456ba14472290521dd39d302753_Title">
            <a:extLst>
              <a:ext uri="{FF2B5EF4-FFF2-40B4-BE49-F238E27FC236}">
                <a16:creationId xmlns:a16="http://schemas.microsoft.com/office/drawing/2014/main" id="{ADE2E6BE-985E-4073-9CB6-4BF4C59813C7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2505404" y="3676904"/>
            <a:ext cx="1270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Preliminary interviews</a:t>
            </a:r>
          </a:p>
        </p:txBody>
      </p:sp>
      <p:sp>
        <p:nvSpPr>
          <p:cNvPr id="132" name="OTLSHAPE_SLT_6d768eba621f449a9425e05469bdf9a6_Title">
            <a:extLst>
              <a:ext uri="{FF2B5EF4-FFF2-40B4-BE49-F238E27FC236}">
                <a16:creationId xmlns:a16="http://schemas.microsoft.com/office/drawing/2014/main" id="{5D6CF276-9F4D-4B3E-8C5A-C1EC00860257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3898228" y="4378960"/>
            <a:ext cx="1714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Preliminary recommendations</a:t>
            </a:r>
          </a:p>
        </p:txBody>
      </p:sp>
      <p:sp>
        <p:nvSpPr>
          <p:cNvPr id="142" name="OTLSHAPE_SLT_b3e4236a3af4497c8e732470d45a7593_Title">
            <a:extLst>
              <a:ext uri="{FF2B5EF4-FFF2-40B4-BE49-F238E27FC236}">
                <a16:creationId xmlns:a16="http://schemas.microsoft.com/office/drawing/2014/main" id="{B9BE9B56-AEED-4133-8736-93D800A96ACA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3272105" y="3910923"/>
            <a:ext cx="1181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Follow up interviews</a:t>
            </a:r>
          </a:p>
        </p:txBody>
      </p:sp>
      <p:sp>
        <p:nvSpPr>
          <p:cNvPr id="150" name="OTLSHAPE_SLT_36d4664d49e448f083afaa595d45d3be_Title">
            <a:extLst>
              <a:ext uri="{FF2B5EF4-FFF2-40B4-BE49-F238E27FC236}">
                <a16:creationId xmlns:a16="http://schemas.microsoft.com/office/drawing/2014/main" id="{67EC954C-F8C1-424B-9E73-7536C361E607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3536745" y="4144941"/>
            <a:ext cx="1130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Preliminary findings</a:t>
            </a:r>
          </a:p>
        </p:txBody>
      </p:sp>
      <p:sp>
        <p:nvSpPr>
          <p:cNvPr id="158" name="OTLSHAPE_SLT_5df5601f0a884479ba59b8bddb1bf165_Title">
            <a:extLst>
              <a:ext uri="{FF2B5EF4-FFF2-40B4-BE49-F238E27FC236}">
                <a16:creationId xmlns:a16="http://schemas.microsoft.com/office/drawing/2014/main" id="{F2DB4A1F-8D12-4417-92A1-C9AFAD9F9CC5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5823855" y="4144941"/>
            <a:ext cx="2425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Discuss preliminary findings with customer</a:t>
            </a:r>
            <a:endParaRPr kumimoji="0" lang="en-US" sz="1100" b="0" i="0" u="none" strike="noStrike" kern="1200" cap="none" spc="-2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80" name="OTLSHAPE_SLT_fc14b6e856b84b5ca9fdfd633c256ac7_Title">
            <a:extLst>
              <a:ext uri="{FF2B5EF4-FFF2-40B4-BE49-F238E27FC236}">
                <a16:creationId xmlns:a16="http://schemas.microsoft.com/office/drawing/2014/main" id="{8581803B-42A3-463A-977A-3B9193615EF8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4733522" y="4612979"/>
            <a:ext cx="1104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Follow up research </a:t>
            </a:r>
          </a:p>
        </p:txBody>
      </p:sp>
      <p:sp>
        <p:nvSpPr>
          <p:cNvPr id="188" name="OTLSHAPE_SLT_5f62c059934d47eb829874a618f90136_Title">
            <a:extLst>
              <a:ext uri="{FF2B5EF4-FFF2-40B4-BE49-F238E27FC236}">
                <a16:creationId xmlns:a16="http://schemas.microsoft.com/office/drawing/2014/main" id="{87F935C3-0115-4E39-B31E-EF43F9A957A1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7162397" y="4378960"/>
            <a:ext cx="3022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Discuss preliminary recommendations with customer</a:t>
            </a:r>
            <a:endParaRPr kumimoji="0" lang="en-US" sz="1100" b="0" i="0" u="none" strike="noStrike" kern="1200" cap="none" spc="-2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96" name="OTLSHAPE_SLT_fd6ba5023e4c43a2a9a8b23f6f181034_Title">
            <a:extLst>
              <a:ext uri="{FF2B5EF4-FFF2-40B4-BE49-F238E27FC236}">
                <a16:creationId xmlns:a16="http://schemas.microsoft.com/office/drawing/2014/main" id="{0B4CF79B-ECB9-4EB2-AC21-44A64818A6B5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7273868" y="4612979"/>
            <a:ext cx="1117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Prepare final report</a:t>
            </a:r>
          </a:p>
        </p:txBody>
      </p:sp>
      <p:sp>
        <p:nvSpPr>
          <p:cNvPr id="199" name="OTLSHAPE_SLM_d517f180c4df46bf96fb6f7e368e9d1d_Title">
            <a:extLst>
              <a:ext uri="{FF2B5EF4-FFF2-40B4-BE49-F238E27FC236}">
                <a16:creationId xmlns:a16="http://schemas.microsoft.com/office/drawing/2014/main" id="{12CFE39C-D6A2-4FB3-9E76-3B7C08007548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7405804" y="4926838"/>
            <a:ext cx="1828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Present final report to customer</a:t>
            </a:r>
            <a:endParaRPr kumimoji="0" lang="en-US" sz="1100" b="0" i="0" u="none" strike="noStrike" kern="1200" cap="none" spc="-4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07" name="OTLSHAPE_SLT_09c33d577eea4720b4b425b23f7ecf47_Title">
            <a:extLst>
              <a:ext uri="{FF2B5EF4-FFF2-40B4-BE49-F238E27FC236}">
                <a16:creationId xmlns:a16="http://schemas.microsoft.com/office/drawing/2014/main" id="{A42D3ED7-AB82-4499-9CBE-DFC3C6515F17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7998430" y="5164497"/>
            <a:ext cx="1003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Follow up activity</a:t>
            </a:r>
          </a:p>
        </p:txBody>
      </p:sp>
      <p:sp>
        <p:nvSpPr>
          <p:cNvPr id="210" name="OTLSHAPE_SLM_5e193dc24f884799a5f568cad71bfa25_Title">
            <a:extLst>
              <a:ext uri="{FF2B5EF4-FFF2-40B4-BE49-F238E27FC236}">
                <a16:creationId xmlns:a16="http://schemas.microsoft.com/office/drawing/2014/main" id="{D22214BE-EA7F-41AA-B212-B5C38FFF67FF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8130366" y="5402157"/>
            <a:ext cx="1473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Final documented reports</a:t>
            </a:r>
          </a:p>
        </p:txBody>
      </p:sp>
      <p:sp>
        <p:nvSpPr>
          <p:cNvPr id="213" name="OTLSHAPE_SLM_4f276ff7d5c441bb8400eddb7afbb538_Title">
            <a:extLst>
              <a:ext uri="{FF2B5EF4-FFF2-40B4-BE49-F238E27FC236}">
                <a16:creationId xmlns:a16="http://schemas.microsoft.com/office/drawing/2014/main" id="{80904B3B-FDE5-4AAD-9D3B-FAA7F9CED19F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8168466" y="5681557"/>
            <a:ext cx="1270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Engagement complete</a:t>
            </a:r>
          </a:p>
        </p:txBody>
      </p:sp>
      <p:cxnSp>
        <p:nvCxnSpPr>
          <p:cNvPr id="85" name="OTLSHAPE_TB_00000000000000000000000000000000_MiddleSeparator1">
            <a:extLst>
              <a:ext uri="{FF2B5EF4-FFF2-40B4-BE49-F238E27FC236}">
                <a16:creationId xmlns:a16="http://schemas.microsoft.com/office/drawing/2014/main" id="{E32695F5-D4BC-49A9-B04C-E7F0F777CDEE}"/>
              </a:ext>
            </a:extLst>
          </p:cNvPr>
          <p:cNvCxnSpPr/>
          <p:nvPr>
            <p:custDataLst>
              <p:tags r:id="rId77"/>
            </p:custDataLst>
          </p:nvPr>
        </p:nvCxnSpPr>
        <p:spPr>
          <a:xfrm>
            <a:off x="2374116" y="19065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OTLSHAPE_TB_00000000000000000000000000000000_MiddleSeparator2">
            <a:extLst>
              <a:ext uri="{FF2B5EF4-FFF2-40B4-BE49-F238E27FC236}">
                <a16:creationId xmlns:a16="http://schemas.microsoft.com/office/drawing/2014/main" id="{D30C87EB-83B8-459F-BE95-3FDFAF2F66F4}"/>
              </a:ext>
            </a:extLst>
          </p:cNvPr>
          <p:cNvCxnSpPr/>
          <p:nvPr>
            <p:custDataLst>
              <p:tags r:id="rId78"/>
            </p:custDataLst>
          </p:nvPr>
        </p:nvCxnSpPr>
        <p:spPr>
          <a:xfrm>
            <a:off x="3656033" y="19065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OTLSHAPE_TB_00000000000000000000000000000000_MiddleSeparator3">
            <a:extLst>
              <a:ext uri="{FF2B5EF4-FFF2-40B4-BE49-F238E27FC236}">
                <a16:creationId xmlns:a16="http://schemas.microsoft.com/office/drawing/2014/main" id="{C29D1682-274A-45E3-9047-64BD78E56808}"/>
              </a:ext>
            </a:extLst>
          </p:cNvPr>
          <p:cNvCxnSpPr/>
          <p:nvPr>
            <p:custDataLst>
              <p:tags r:id="rId79"/>
            </p:custDataLst>
          </p:nvPr>
        </p:nvCxnSpPr>
        <p:spPr>
          <a:xfrm>
            <a:off x="4937950" y="19065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OTLSHAPE_TB_00000000000000000000000000000000_MiddleSeparator4">
            <a:extLst>
              <a:ext uri="{FF2B5EF4-FFF2-40B4-BE49-F238E27FC236}">
                <a16:creationId xmlns:a16="http://schemas.microsoft.com/office/drawing/2014/main" id="{C918CEE1-79F9-4CAE-9AEB-AFE4C7A2D903}"/>
              </a:ext>
            </a:extLst>
          </p:cNvPr>
          <p:cNvCxnSpPr/>
          <p:nvPr>
            <p:custDataLst>
              <p:tags r:id="rId80"/>
            </p:custDataLst>
          </p:nvPr>
        </p:nvCxnSpPr>
        <p:spPr>
          <a:xfrm>
            <a:off x="6219867" y="19065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OTLSHAPE_TB_00000000000000000000000000000000_MiddleSeparator5">
            <a:extLst>
              <a:ext uri="{FF2B5EF4-FFF2-40B4-BE49-F238E27FC236}">
                <a16:creationId xmlns:a16="http://schemas.microsoft.com/office/drawing/2014/main" id="{2DEC1403-73BB-4EDF-8C34-12607BF8050E}"/>
              </a:ext>
            </a:extLst>
          </p:cNvPr>
          <p:cNvCxnSpPr/>
          <p:nvPr>
            <p:custDataLst>
              <p:tags r:id="rId81"/>
            </p:custDataLst>
          </p:nvPr>
        </p:nvCxnSpPr>
        <p:spPr>
          <a:xfrm>
            <a:off x="7501784" y="19065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OTLSHAPE_TB_00000000000000000000000000000000_MiddleSeparator6">
            <a:extLst>
              <a:ext uri="{FF2B5EF4-FFF2-40B4-BE49-F238E27FC236}">
                <a16:creationId xmlns:a16="http://schemas.microsoft.com/office/drawing/2014/main" id="{8F205890-6DB4-49B7-B6B1-641CEA7B5036}"/>
              </a:ext>
            </a:extLst>
          </p:cNvPr>
          <p:cNvCxnSpPr/>
          <p:nvPr>
            <p:custDataLst>
              <p:tags r:id="rId82"/>
            </p:custDataLst>
          </p:nvPr>
        </p:nvCxnSpPr>
        <p:spPr>
          <a:xfrm>
            <a:off x="8783701" y="19065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OTLSHAPE_TB_00000000000000000000000000000000_MiddleSeparator7">
            <a:extLst>
              <a:ext uri="{FF2B5EF4-FFF2-40B4-BE49-F238E27FC236}">
                <a16:creationId xmlns:a16="http://schemas.microsoft.com/office/drawing/2014/main" id="{9939176E-4FBE-4EB8-8E35-546D95A78AFA}"/>
              </a:ext>
            </a:extLst>
          </p:cNvPr>
          <p:cNvCxnSpPr/>
          <p:nvPr>
            <p:custDataLst>
              <p:tags r:id="rId83"/>
            </p:custDataLst>
          </p:nvPr>
        </p:nvCxnSpPr>
        <p:spPr>
          <a:xfrm>
            <a:off x="10065617" y="19065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OTLSHAPE_TB_00000000000000000000000000000000_Separator1">
            <a:extLst>
              <a:ext uri="{FF2B5EF4-FFF2-40B4-BE49-F238E27FC236}">
                <a16:creationId xmlns:a16="http://schemas.microsoft.com/office/drawing/2014/main" id="{5F39937B-A9D2-490D-B34A-285571EBB37A}"/>
              </a:ext>
            </a:extLst>
          </p:cNvPr>
          <p:cNvCxnSpPr/>
          <p:nvPr>
            <p:custDataLst>
              <p:tags r:id="rId84"/>
            </p:custDataLst>
          </p:nvPr>
        </p:nvCxnSpPr>
        <p:spPr>
          <a:xfrm>
            <a:off x="2820000" y="171450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OTLSHAPE_TB_00000000000000000000000000000000_Separator2">
            <a:extLst>
              <a:ext uri="{FF2B5EF4-FFF2-40B4-BE49-F238E27FC236}">
                <a16:creationId xmlns:a16="http://schemas.microsoft.com/office/drawing/2014/main" id="{C91CF4DD-23E5-400F-97EA-0207A331D725}"/>
              </a:ext>
            </a:extLst>
          </p:cNvPr>
          <p:cNvCxnSpPr/>
          <p:nvPr>
            <p:custDataLst>
              <p:tags r:id="rId85"/>
            </p:custDataLst>
          </p:nvPr>
        </p:nvCxnSpPr>
        <p:spPr>
          <a:xfrm>
            <a:off x="4492066" y="171450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OTLSHAPE_TB_00000000000000000000000000000000_Separator3">
            <a:extLst>
              <a:ext uri="{FF2B5EF4-FFF2-40B4-BE49-F238E27FC236}">
                <a16:creationId xmlns:a16="http://schemas.microsoft.com/office/drawing/2014/main" id="{D4EDAD1E-250D-456D-93E6-44655203ABB5}"/>
              </a:ext>
            </a:extLst>
          </p:cNvPr>
          <p:cNvCxnSpPr/>
          <p:nvPr>
            <p:custDataLst>
              <p:tags r:id="rId86"/>
            </p:custDataLst>
          </p:nvPr>
        </p:nvCxnSpPr>
        <p:spPr>
          <a:xfrm>
            <a:off x="6219867" y="171450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4">
            <a:extLst>
              <a:ext uri="{FF2B5EF4-FFF2-40B4-BE49-F238E27FC236}">
                <a16:creationId xmlns:a16="http://schemas.microsoft.com/office/drawing/2014/main" id="{5AC7312C-882E-4E3B-A225-26D64ABABCD5}"/>
              </a:ext>
            </a:extLst>
          </p:cNvPr>
          <p:cNvCxnSpPr/>
          <p:nvPr>
            <p:custDataLst>
              <p:tags r:id="rId87"/>
            </p:custDataLst>
          </p:nvPr>
        </p:nvCxnSpPr>
        <p:spPr>
          <a:xfrm>
            <a:off x="7947668" y="171450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OTLSHAPE_TB_00000000000000000000000000000000_Separator5">
            <a:extLst>
              <a:ext uri="{FF2B5EF4-FFF2-40B4-BE49-F238E27FC236}">
                <a16:creationId xmlns:a16="http://schemas.microsoft.com/office/drawing/2014/main" id="{1A2B8147-F5A9-4320-B915-348A1FF6B4C4}"/>
              </a:ext>
            </a:extLst>
          </p:cNvPr>
          <p:cNvCxnSpPr/>
          <p:nvPr>
            <p:custDataLst>
              <p:tags r:id="rId88"/>
            </p:custDataLst>
          </p:nvPr>
        </p:nvCxnSpPr>
        <p:spPr>
          <a:xfrm>
            <a:off x="9619734" y="171450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9" name="OTLSHAPE_M_c4fc002c836a470d90350c1ed4157399_Shape">
            <a:extLst>
              <a:ext uri="{FF2B5EF4-FFF2-40B4-BE49-F238E27FC236}">
                <a16:creationId xmlns:a16="http://schemas.microsoft.com/office/drawing/2014/main" id="{51BE2325-4303-4EFC-8E20-761954A103A2}"/>
              </a:ext>
            </a:extLst>
          </p:cNvPr>
          <p:cNvSpPr/>
          <p:nvPr>
            <p:custDataLst>
              <p:tags r:id="rId89"/>
            </p:custDataLst>
          </p:nvPr>
        </p:nvSpPr>
        <p:spPr>
          <a:xfrm>
            <a:off x="3635531" y="1600200"/>
            <a:ext cx="152400" cy="177800"/>
          </a:xfrm>
          <a:prstGeom prst="star8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9" name="OTLSHAPE_M_e491a96d2b1e4ea08813e2e71c7d841e_Shape">
            <a:extLst>
              <a:ext uri="{FF2B5EF4-FFF2-40B4-BE49-F238E27FC236}">
                <a16:creationId xmlns:a16="http://schemas.microsoft.com/office/drawing/2014/main" id="{75359B03-CDE2-4311-84B1-F48A0B2A41C6}"/>
              </a:ext>
            </a:extLst>
          </p:cNvPr>
          <p:cNvSpPr/>
          <p:nvPr>
            <p:custDataLst>
              <p:tags r:id="rId90"/>
            </p:custDataLst>
          </p:nvPr>
        </p:nvSpPr>
        <p:spPr>
          <a:xfrm>
            <a:off x="4805976" y="1600200"/>
            <a:ext cx="152400" cy="1778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0" name="OTLSHAPE_M_0113ffe8b86f4abea17b8947101ba3bf_Shape">
            <a:extLst>
              <a:ext uri="{FF2B5EF4-FFF2-40B4-BE49-F238E27FC236}">
                <a16:creationId xmlns:a16="http://schemas.microsoft.com/office/drawing/2014/main" id="{3DEC4E79-DD15-4C06-99F2-7A4502B689DF}"/>
              </a:ext>
            </a:extLst>
          </p:cNvPr>
          <p:cNvSpPr/>
          <p:nvPr>
            <p:custDataLst>
              <p:tags r:id="rId91"/>
            </p:custDataLst>
          </p:nvPr>
        </p:nvSpPr>
        <p:spPr>
          <a:xfrm>
            <a:off x="6422306" y="1600200"/>
            <a:ext cx="152400" cy="1778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1" name="OTLSHAPE_M_5f12c6ec006841b7bbc61a60c53747d0_Shape">
            <a:extLst>
              <a:ext uri="{FF2B5EF4-FFF2-40B4-BE49-F238E27FC236}">
                <a16:creationId xmlns:a16="http://schemas.microsoft.com/office/drawing/2014/main" id="{088D3EC1-EC9E-4E89-91D5-F37F46E00029}"/>
              </a:ext>
            </a:extLst>
          </p:cNvPr>
          <p:cNvSpPr/>
          <p:nvPr>
            <p:custDataLst>
              <p:tags r:id="rId92"/>
            </p:custDataLst>
          </p:nvPr>
        </p:nvSpPr>
        <p:spPr>
          <a:xfrm>
            <a:off x="7927166" y="1600200"/>
            <a:ext cx="152400" cy="1778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7" name="OTLSHAPE_M_e491a96d2b1e4ea08813e2e71c7d841e_Title">
            <a:extLst>
              <a:ext uri="{FF2B5EF4-FFF2-40B4-BE49-F238E27FC236}">
                <a16:creationId xmlns:a16="http://schemas.microsoft.com/office/drawing/2014/main" id="{79C16805-1D70-4E26-B7FD-F6DCAB799C69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4380632" y="1404281"/>
            <a:ext cx="1003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First status report</a:t>
            </a:r>
          </a:p>
        </p:txBody>
      </p:sp>
      <p:sp>
        <p:nvSpPr>
          <p:cNvPr id="220" name="OTLSHAPE_M_0113ffe8b86f4abea17b8947101ba3bf_Title">
            <a:extLst>
              <a:ext uri="{FF2B5EF4-FFF2-40B4-BE49-F238E27FC236}">
                <a16:creationId xmlns:a16="http://schemas.microsoft.com/office/drawing/2014/main" id="{F0A95204-5054-467F-ADFD-93F20B626C70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5912126" y="1404281"/>
            <a:ext cx="1181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Second status report</a:t>
            </a:r>
          </a:p>
        </p:txBody>
      </p:sp>
      <p:sp>
        <p:nvSpPr>
          <p:cNvPr id="223" name="OTLSHAPE_M_5f12c6ec006841b7bbc61a60c53747d0_Title">
            <a:extLst>
              <a:ext uri="{FF2B5EF4-FFF2-40B4-BE49-F238E27FC236}">
                <a16:creationId xmlns:a16="http://schemas.microsoft.com/office/drawing/2014/main" id="{F689199F-E2F5-4654-9C43-2BF0011F2D5C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7488719" y="1404281"/>
            <a:ext cx="1041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Final status report</a:t>
            </a:r>
          </a:p>
        </p:txBody>
      </p:sp>
      <p:sp>
        <p:nvSpPr>
          <p:cNvPr id="227" name="OTLSHAPE_M_c4fc002c836a470d90350c1ed4157399_Title">
            <a:extLst>
              <a:ext uri="{FF2B5EF4-FFF2-40B4-BE49-F238E27FC236}">
                <a16:creationId xmlns:a16="http://schemas.microsoft.com/office/drawing/2014/main" id="{A310EF94-E9DE-488B-9B6C-BB19A91ACAA4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3343727" y="1404281"/>
            <a:ext cx="736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Sign contract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D8EA0A09-FEF1-4C17-ABD8-995A4E2FDF9A}"/>
              </a:ext>
            </a:extLst>
          </p:cNvPr>
          <p:cNvSpPr txBox="1"/>
          <p:nvPr/>
        </p:nvSpPr>
        <p:spPr>
          <a:xfrm>
            <a:off x="1092200" y="686713"/>
            <a:ext cx="500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Consulting Engagement Schedule</a:t>
            </a:r>
          </a:p>
        </p:txBody>
      </p:sp>
      <p:grpSp>
        <p:nvGrpSpPr>
          <p:cNvPr id="167" name="Group 166">
            <a:extLst>
              <a:ext uri="{FF2B5EF4-FFF2-40B4-BE49-F238E27FC236}">
                <a16:creationId xmlns:a16="http://schemas.microsoft.com/office/drawing/2014/main" id="{0EC7F648-E7B6-4647-9F8E-34AEBEF770F5}"/>
              </a:ext>
            </a:extLst>
          </p:cNvPr>
          <p:cNvGrpSpPr/>
          <p:nvPr/>
        </p:nvGrpSpPr>
        <p:grpSpPr>
          <a:xfrm>
            <a:off x="9292331" y="2423414"/>
            <a:ext cx="1931047" cy="1015663"/>
            <a:chOff x="9297561" y="2226901"/>
            <a:chExt cx="1931047" cy="1015663"/>
          </a:xfrm>
        </p:grpSpPr>
        <p:sp>
          <p:nvSpPr>
            <p:cNvPr id="162" name="TextBox 161">
              <a:extLst>
                <a:ext uri="{FF2B5EF4-FFF2-40B4-BE49-F238E27FC236}">
                  <a16:creationId xmlns:a16="http://schemas.microsoft.com/office/drawing/2014/main" id="{1B1480F5-21DA-47ED-A15F-B1B04B1E58C0}"/>
                </a:ext>
              </a:extLst>
            </p:cNvPr>
            <p:cNvSpPr txBox="1"/>
            <p:nvPr/>
          </p:nvSpPr>
          <p:spPr>
            <a:xfrm>
              <a:off x="9297561" y="2226901"/>
              <a:ext cx="1931047" cy="101566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Resources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Associate Consultants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Engagement Manager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Practice Director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Sales Executive</a:t>
              </a:r>
            </a:p>
          </p:txBody>
        </p:sp>
        <p:sp>
          <p:nvSpPr>
            <p:cNvPr id="163" name="Rectangle: Diagonal Corners Rounded 162">
              <a:extLst>
                <a:ext uri="{FF2B5EF4-FFF2-40B4-BE49-F238E27FC236}">
                  <a16:creationId xmlns:a16="http://schemas.microsoft.com/office/drawing/2014/main" id="{F3B1E327-4AEB-48CD-8FD7-EFCAC4448D03}"/>
                </a:ext>
              </a:extLst>
            </p:cNvPr>
            <p:cNvSpPr/>
            <p:nvPr/>
          </p:nvSpPr>
          <p:spPr>
            <a:xfrm>
              <a:off x="10818834" y="2485159"/>
              <a:ext cx="326572" cy="148759"/>
            </a:xfrm>
            <a:prstGeom prst="round2DiagRect">
              <a:avLst>
                <a:gd name="adj1" fmla="val 25205"/>
                <a:gd name="adj2" fmla="val 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6" name="Rectangle: Diagonal Corners Rounded 255">
              <a:extLst>
                <a:ext uri="{FF2B5EF4-FFF2-40B4-BE49-F238E27FC236}">
                  <a16:creationId xmlns:a16="http://schemas.microsoft.com/office/drawing/2014/main" id="{E162B511-648C-4FB5-AD63-4FC61173C919}"/>
                </a:ext>
              </a:extLst>
            </p:cNvPr>
            <p:cNvSpPr/>
            <p:nvPr/>
          </p:nvSpPr>
          <p:spPr>
            <a:xfrm>
              <a:off x="10818834" y="2659254"/>
              <a:ext cx="326572" cy="148759"/>
            </a:xfrm>
            <a:prstGeom prst="round2DiagRect">
              <a:avLst>
                <a:gd name="adj1" fmla="val 25205"/>
                <a:gd name="adj2" fmla="val 0"/>
              </a:avLst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7" name="Rectangle: Diagonal Corners Rounded 256">
              <a:extLst>
                <a:ext uri="{FF2B5EF4-FFF2-40B4-BE49-F238E27FC236}">
                  <a16:creationId xmlns:a16="http://schemas.microsoft.com/office/drawing/2014/main" id="{4A8244F7-F713-4EE1-B132-C886304ADBCD}"/>
                </a:ext>
              </a:extLst>
            </p:cNvPr>
            <p:cNvSpPr/>
            <p:nvPr/>
          </p:nvSpPr>
          <p:spPr>
            <a:xfrm>
              <a:off x="10818834" y="2833349"/>
              <a:ext cx="326572" cy="148759"/>
            </a:xfrm>
            <a:prstGeom prst="round2DiagRect">
              <a:avLst>
                <a:gd name="adj1" fmla="val 25205"/>
                <a:gd name="adj2" fmla="val 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8" name="Rectangle: Diagonal Corners Rounded 257">
              <a:extLst>
                <a:ext uri="{FF2B5EF4-FFF2-40B4-BE49-F238E27FC236}">
                  <a16:creationId xmlns:a16="http://schemas.microsoft.com/office/drawing/2014/main" id="{225139E2-B192-47A2-8EB4-5F0E90B2D497}"/>
                </a:ext>
              </a:extLst>
            </p:cNvPr>
            <p:cNvSpPr/>
            <p:nvPr/>
          </p:nvSpPr>
          <p:spPr>
            <a:xfrm>
              <a:off x="10818834" y="3007443"/>
              <a:ext cx="326572" cy="148759"/>
            </a:xfrm>
            <a:prstGeom prst="round2DiagRect">
              <a:avLst>
                <a:gd name="adj1" fmla="val 25205"/>
                <a:gd name="adj2" fmla="val 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cxnSp>
        <p:nvCxnSpPr>
          <p:cNvPr id="265" name="Straight Arrow Connector 264">
            <a:extLst>
              <a:ext uri="{FF2B5EF4-FFF2-40B4-BE49-F238E27FC236}">
                <a16:creationId xmlns:a16="http://schemas.microsoft.com/office/drawing/2014/main" id="{4BD8FD80-EEBF-41E0-A99B-FE34F84F265C}"/>
              </a:ext>
            </a:extLst>
          </p:cNvPr>
          <p:cNvCxnSpPr>
            <a:cxnSpLocks/>
            <a:stCxn id="240" idx="0"/>
            <a:endCxn id="159" idx="1"/>
          </p:cNvCxnSpPr>
          <p:nvPr/>
        </p:nvCxnSpPr>
        <p:spPr>
          <a:xfrm flipH="1" flipV="1">
            <a:off x="4882176" y="1778000"/>
            <a:ext cx="3591" cy="2218182"/>
          </a:xfrm>
          <a:prstGeom prst="straightConnector1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Straight Arrow Connector 267">
            <a:extLst>
              <a:ext uri="{FF2B5EF4-FFF2-40B4-BE49-F238E27FC236}">
                <a16:creationId xmlns:a16="http://schemas.microsoft.com/office/drawing/2014/main" id="{4202BAAA-85BC-4F69-8060-0BA1C85F47E6}"/>
              </a:ext>
            </a:extLst>
          </p:cNvPr>
          <p:cNvCxnSpPr>
            <a:cxnSpLocks/>
            <a:stCxn id="246" idx="0"/>
            <a:endCxn id="160" idx="1"/>
          </p:cNvCxnSpPr>
          <p:nvPr/>
        </p:nvCxnSpPr>
        <p:spPr>
          <a:xfrm flipH="1" flipV="1">
            <a:off x="6498506" y="1778000"/>
            <a:ext cx="9249" cy="2920238"/>
          </a:xfrm>
          <a:prstGeom prst="straightConnector1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Straight Arrow Connector 270">
            <a:extLst>
              <a:ext uri="{FF2B5EF4-FFF2-40B4-BE49-F238E27FC236}">
                <a16:creationId xmlns:a16="http://schemas.microsoft.com/office/drawing/2014/main" id="{7351EB8F-77F3-499E-85DF-DE1EEC838B5F}"/>
              </a:ext>
            </a:extLst>
          </p:cNvPr>
          <p:cNvCxnSpPr>
            <a:stCxn id="226" idx="0"/>
            <a:endCxn id="161" idx="1"/>
          </p:cNvCxnSpPr>
          <p:nvPr/>
        </p:nvCxnSpPr>
        <p:spPr>
          <a:xfrm flipV="1">
            <a:off x="8003366" y="1778000"/>
            <a:ext cx="0" cy="3861816"/>
          </a:xfrm>
          <a:prstGeom prst="straightConnector1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0" name="Group 199">
            <a:extLst>
              <a:ext uri="{FF2B5EF4-FFF2-40B4-BE49-F238E27FC236}">
                <a16:creationId xmlns:a16="http://schemas.microsoft.com/office/drawing/2014/main" id="{313700FB-6C61-407A-A41A-9B6CB1D30905}"/>
              </a:ext>
            </a:extLst>
          </p:cNvPr>
          <p:cNvGrpSpPr/>
          <p:nvPr/>
        </p:nvGrpSpPr>
        <p:grpSpPr>
          <a:xfrm>
            <a:off x="11429466" y="3695083"/>
            <a:ext cx="276999" cy="2332381"/>
            <a:chOff x="11446296" y="4100169"/>
            <a:chExt cx="276999" cy="2332381"/>
          </a:xfrm>
        </p:grpSpPr>
        <p:pic>
          <p:nvPicPr>
            <p:cNvPr id="201" name="Picture 200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89C0CEDF-BD15-4300-B2FE-5D85E8A9ACEC}"/>
                </a:ext>
              </a:extLst>
            </p:cNvPr>
            <p:cNvPicPr>
              <a:picLocks noChangeAspect="1"/>
            </p:cNvPicPr>
            <p:nvPr/>
          </p:nvPicPr>
          <p:blipFill>
            <a:blip r:embed="rId9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879945" y="4701894"/>
              <a:ext cx="1409700" cy="206249"/>
            </a:xfrm>
            <a:prstGeom prst="rect">
              <a:avLst/>
            </a:prstGeom>
          </p:spPr>
        </p:pic>
        <p:sp>
          <p:nvSpPr>
            <p:cNvPr id="208" name="TextBox 207">
              <a:extLst>
                <a:ext uri="{FF2B5EF4-FFF2-40B4-BE49-F238E27FC236}">
                  <a16:creationId xmlns:a16="http://schemas.microsoft.com/office/drawing/2014/main" id="{B69468D5-D81C-43CD-919F-23B2205FD9A8}"/>
                </a:ext>
              </a:extLst>
            </p:cNvPr>
            <p:cNvSpPr txBox="1"/>
            <p:nvPr/>
          </p:nvSpPr>
          <p:spPr>
            <a:xfrm rot="16200000">
              <a:off x="11072539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0505A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4021503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TLSHAPE_SL_b39ccfda2054402588c946096b6de532_BackgroundRectangle">
            <a:extLst>
              <a:ext uri="{FF2B5EF4-FFF2-40B4-BE49-F238E27FC236}">
                <a16:creationId xmlns:a16="http://schemas.microsoft.com/office/drawing/2014/main" id="{7785E228-CC40-470E-9A91-23C87DA4CA23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4199128"/>
            <a:ext cx="11201400" cy="146050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4" name="OTLSHAPE_T_f7f2900a00054c08b103095e96862796_HorizontalConnector1">
            <a:extLst>
              <a:ext uri="{FF2B5EF4-FFF2-40B4-BE49-F238E27FC236}">
                <a16:creationId xmlns:a16="http://schemas.microsoft.com/office/drawing/2014/main" id="{72FBBBA6-772E-43ED-8650-08E96E2D7A8C}"/>
              </a:ext>
            </a:extLst>
          </p:cNvPr>
          <p:cNvCxnSpPr/>
          <p:nvPr>
            <p:custDataLst>
              <p:tags r:id="rId3"/>
            </p:custDataLst>
          </p:nvPr>
        </p:nvCxnSpPr>
        <p:spPr>
          <a:xfrm>
            <a:off x="844042" y="1810385"/>
            <a:ext cx="273558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OTLSHAPE_T_68b162a927f7432fb08fff6baf8522df_HorizontalConnector1">
            <a:extLst>
              <a:ext uri="{FF2B5EF4-FFF2-40B4-BE49-F238E27FC236}">
                <a16:creationId xmlns:a16="http://schemas.microsoft.com/office/drawing/2014/main" id="{31047521-268E-48EC-988F-99B2873102A6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1366520" y="2153285"/>
            <a:ext cx="1807071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OTLSHAPE_T_9874f3c3f38843639640e0ed4ff43b7e_HorizontalConnector1">
            <a:extLst>
              <a:ext uri="{FF2B5EF4-FFF2-40B4-BE49-F238E27FC236}">
                <a16:creationId xmlns:a16="http://schemas.microsoft.com/office/drawing/2014/main" id="{7CD7A820-06EC-43CF-8667-5857494377A9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873294" y="2496185"/>
            <a:ext cx="2550350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_19b56db4f58b4c049e369522bf7e4b78_HorizontalConnector1">
            <a:extLst>
              <a:ext uri="{FF2B5EF4-FFF2-40B4-BE49-F238E27FC236}">
                <a16:creationId xmlns:a16="http://schemas.microsoft.com/office/drawing/2014/main" id="{61D78DBF-AD27-4DC4-B047-2B44A8FFF188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1451398" y="2839085"/>
            <a:ext cx="6417631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TLSHAPE_TB_00000000000000000000000000000000_ScaleContainer">
            <a:extLst>
              <a:ext uri="{FF2B5EF4-FFF2-40B4-BE49-F238E27FC236}">
                <a16:creationId xmlns:a16="http://schemas.microsoft.com/office/drawing/2014/main" id="{2E1E0D2C-1853-4C3D-B550-914D177F16CE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117600" y="3429000"/>
            <a:ext cx="10147300" cy="182880"/>
          </a:xfrm>
          <a:prstGeom prst="round2SameRect">
            <a:avLst/>
          </a:prstGeom>
          <a:solidFill>
            <a:srgbClr val="E1E1E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1" name="OTLSHAPE_TB_00000000000000000000000000000000_MiddleScaleContainer">
            <a:extLst>
              <a:ext uri="{FF2B5EF4-FFF2-40B4-BE49-F238E27FC236}">
                <a16:creationId xmlns:a16="http://schemas.microsoft.com/office/drawing/2014/main" id="{0B6BA8D5-AEE3-4243-B4E8-47D2A147F1A9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1117600" y="3621024"/>
            <a:ext cx="10147300" cy="182880"/>
          </a:xfrm>
          <a:prstGeom prst="rect">
            <a:avLst/>
          </a:prstGeom>
          <a:solidFill>
            <a:srgbClr val="E1E1E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2" name="OTLSHAPE_TB_00000000000000000000000000000000_BottomScaleContainer">
            <a:extLst>
              <a:ext uri="{FF2B5EF4-FFF2-40B4-BE49-F238E27FC236}">
                <a16:creationId xmlns:a16="http://schemas.microsoft.com/office/drawing/2014/main" id="{8349D05F-CD24-4CCD-A6E1-B8275ACD5B5B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1117600" y="3813048"/>
            <a:ext cx="10147300" cy="182880"/>
          </a:xfrm>
          <a:prstGeom prst="round2SameRect">
            <a:avLst>
              <a:gd name="adj1" fmla="val 0"/>
              <a:gd name="adj2" fmla="val 16667"/>
            </a:avLst>
          </a:prstGeom>
          <a:solidFill>
            <a:srgbClr val="E1E1E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OTLSHAPE_SL_b39ccfda2054402588c946096b6de532_HeaderRectangle">
            <a:extLst>
              <a:ext uri="{FF2B5EF4-FFF2-40B4-BE49-F238E27FC236}">
                <a16:creationId xmlns:a16="http://schemas.microsoft.com/office/drawing/2014/main" id="{FFE074EB-EA68-44AC-AF41-F4179AECA3E3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63500" y="4199128"/>
            <a:ext cx="927100" cy="14605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OTLSHAPE_SLT_da4cf13d1e90495a890351d9dcfbaccd_Shape">
            <a:extLst>
              <a:ext uri="{FF2B5EF4-FFF2-40B4-BE49-F238E27FC236}">
                <a16:creationId xmlns:a16="http://schemas.microsoft.com/office/drawing/2014/main" id="{27C6A0B7-47B4-4E12-9751-462C386C26AD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3423644" y="4237228"/>
            <a:ext cx="622300" cy="177800"/>
          </a:xfrm>
          <a:prstGeom prst="homePlat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OTLSHAPE_SLT_9937ec4d6a5f4b5485c3b941c6615c7d_Shape">
            <a:extLst>
              <a:ext uri="{FF2B5EF4-FFF2-40B4-BE49-F238E27FC236}">
                <a16:creationId xmlns:a16="http://schemas.microsoft.com/office/drawing/2014/main" id="{089DC898-6E1A-4248-B4F1-1EAA82898E4A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4034884" y="4478528"/>
            <a:ext cx="228600" cy="177800"/>
          </a:xfrm>
          <a:prstGeom prst="homePlat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1" name="OTLSHAPE_SLT_e21b694a3ed3445e9fb2a3b4cccbd953_Shape">
            <a:extLst>
              <a:ext uri="{FF2B5EF4-FFF2-40B4-BE49-F238E27FC236}">
                <a16:creationId xmlns:a16="http://schemas.microsoft.com/office/drawing/2014/main" id="{8E3DA7D2-5BA2-4F57-8C97-5ECA259DD53E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4257153" y="4478528"/>
            <a:ext cx="838200" cy="177800"/>
          </a:xfrm>
          <a:prstGeom prst="chevron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8" name="OTLSHAPE_SLT_b9b1330012c14263bca5dd755f639829_Shape">
            <a:extLst>
              <a:ext uri="{FF2B5EF4-FFF2-40B4-BE49-F238E27FC236}">
                <a16:creationId xmlns:a16="http://schemas.microsoft.com/office/drawing/2014/main" id="{9D5D2B55-D5F7-4DED-93E2-818BD1602D2E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4673908" y="4719828"/>
            <a:ext cx="203200" cy="177800"/>
          </a:xfrm>
          <a:prstGeom prst="homePlat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6" name="OTLSHAPE_SLT_f4f7a6dd21cc4f0b8204b8a4550c4788_Shape">
            <a:extLst>
              <a:ext uri="{FF2B5EF4-FFF2-40B4-BE49-F238E27FC236}">
                <a16:creationId xmlns:a16="http://schemas.microsoft.com/office/drawing/2014/main" id="{D06CC8AC-8ECF-408E-BFAC-A8A54F8EC27D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4868394" y="4719828"/>
            <a:ext cx="863600" cy="177800"/>
          </a:xfrm>
          <a:prstGeom prst="chevron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2" name="OTLSHAPE_SLT_ce44eae523944b90a33987662c6b638c_Shape">
            <a:extLst>
              <a:ext uri="{FF2B5EF4-FFF2-40B4-BE49-F238E27FC236}">
                <a16:creationId xmlns:a16="http://schemas.microsoft.com/office/drawing/2014/main" id="{62C1DBBF-0C3B-402B-8EA6-95ADDEB3CDDD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5312932" y="4961128"/>
            <a:ext cx="203200" cy="177800"/>
          </a:xfrm>
          <a:prstGeom prst="homePlat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4" name="OTLSHAPE_SLT_3a5d4a6a92354477a23026e3c320231b_Shape">
            <a:extLst>
              <a:ext uri="{FF2B5EF4-FFF2-40B4-BE49-F238E27FC236}">
                <a16:creationId xmlns:a16="http://schemas.microsoft.com/office/drawing/2014/main" id="{B83D7A32-0D10-4898-A6F5-2E25222B4888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5507418" y="4961128"/>
            <a:ext cx="838200" cy="177800"/>
          </a:xfrm>
          <a:prstGeom prst="chevron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2" name="OTLSHAPE_SLT_a304816e612c476190bfecc8d5868937_Shape">
            <a:extLst>
              <a:ext uri="{FF2B5EF4-FFF2-40B4-BE49-F238E27FC236}">
                <a16:creationId xmlns:a16="http://schemas.microsoft.com/office/drawing/2014/main" id="{65D251D6-5295-44AD-B9BF-A6122646755E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6340928" y="5202428"/>
            <a:ext cx="469900" cy="177800"/>
          </a:xfrm>
          <a:prstGeom prst="homePlat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0" name="OTLSHAPE_SLT_4352af795fc9483c8d281f106f81f647_Shape">
            <a:extLst>
              <a:ext uri="{FF2B5EF4-FFF2-40B4-BE49-F238E27FC236}">
                <a16:creationId xmlns:a16="http://schemas.microsoft.com/office/drawing/2014/main" id="{BD81758A-AAC9-43D3-8AE1-3F3FFE16F2FE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6813250" y="5202428"/>
            <a:ext cx="698500" cy="177800"/>
          </a:xfrm>
          <a:prstGeom prst="chevron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8" name="OTLSHAPE_SLT_423cfe3f79074351b561a919b6c3c63a_Shape">
            <a:extLst>
              <a:ext uri="{FF2B5EF4-FFF2-40B4-BE49-F238E27FC236}">
                <a16:creationId xmlns:a16="http://schemas.microsoft.com/office/drawing/2014/main" id="{6E1FAB6C-740E-4DEB-B75E-70BCF4FD0B4B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7563409" y="5443728"/>
            <a:ext cx="317500" cy="177800"/>
          </a:xfrm>
          <a:prstGeom prst="homePlat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OTLSHAPE_TB_00000000000000000000000000000000_ElapsedTime">
            <a:extLst>
              <a:ext uri="{FF2B5EF4-FFF2-40B4-BE49-F238E27FC236}">
                <a16:creationId xmlns:a16="http://schemas.microsoft.com/office/drawing/2014/main" id="{DEF8A28A-2FB1-4216-83F2-7BDA6C177F78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1117599" y="3429000"/>
            <a:ext cx="4102101" cy="45719"/>
          </a:xfrm>
          <a:prstGeom prst="rect">
            <a:avLst/>
          </a:prstGeom>
          <a:solidFill>
            <a:schemeClr val="dk1">
              <a:alpha val="7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OTLSHAPE_SLT_da4cf13d1e90495a890351d9dcfbaccd_ShapePercentage">
            <a:extLst>
              <a:ext uri="{FF2B5EF4-FFF2-40B4-BE49-F238E27FC236}">
                <a16:creationId xmlns:a16="http://schemas.microsoft.com/office/drawing/2014/main" id="{64808743-558B-410F-8269-146B24192426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3423644" y="4237228"/>
            <a:ext cx="622300" cy="17780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OTLSHAPE_SLT_9937ec4d6a5f4b5485c3b941c6615c7d_ShapePercentage">
            <a:extLst>
              <a:ext uri="{FF2B5EF4-FFF2-40B4-BE49-F238E27FC236}">
                <a16:creationId xmlns:a16="http://schemas.microsoft.com/office/drawing/2014/main" id="{45F23E19-9754-4801-9B43-2AC147A39715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4034884" y="4478528"/>
            <a:ext cx="228600" cy="17780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2" name="OTLSHAPE_SLT_e21b694a3ed3445e9fb2a3b4cccbd953_ShapePercentage">
            <a:extLst>
              <a:ext uri="{FF2B5EF4-FFF2-40B4-BE49-F238E27FC236}">
                <a16:creationId xmlns:a16="http://schemas.microsoft.com/office/drawing/2014/main" id="{D66E0789-4AFD-4396-93F9-0941DD93D2B3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4257153" y="4478528"/>
            <a:ext cx="838200" cy="1778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9" name="OTLSHAPE_SLT_b9b1330012c14263bca5dd755f639829_ShapePercentage">
            <a:extLst>
              <a:ext uri="{FF2B5EF4-FFF2-40B4-BE49-F238E27FC236}">
                <a16:creationId xmlns:a16="http://schemas.microsoft.com/office/drawing/2014/main" id="{4BE3E8AE-73B4-47F4-93C1-C5A9B6F069C7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4673908" y="4719828"/>
            <a:ext cx="203200" cy="17780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3" name="OTLSHAPE_SLT_f4f7a6dd21cc4f0b8204b8a4550c4788_ShapePercentage">
            <a:extLst>
              <a:ext uri="{FF2B5EF4-FFF2-40B4-BE49-F238E27FC236}">
                <a16:creationId xmlns:a16="http://schemas.microsoft.com/office/drawing/2014/main" id="{D682BADC-C8D7-4238-A0B3-498A05DE1E3D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4868394" y="4719828"/>
            <a:ext cx="355600" cy="1778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TLSHAPE_SL_b39ccfda2054402588c946096b6de532_Header">
            <a:extLst>
              <a:ext uri="{FF2B5EF4-FFF2-40B4-BE49-F238E27FC236}">
                <a16:creationId xmlns:a16="http://schemas.microsoft.com/office/drawing/2014/main" id="{4AF65334-23F0-4634-BFA6-F9BFB3F93DFA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63500" y="4805363"/>
            <a:ext cx="927100" cy="2480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Research</a:t>
            </a:r>
          </a:p>
        </p:txBody>
      </p:sp>
      <p:sp>
        <p:nvSpPr>
          <p:cNvPr id="6" name="OTLSHAPE_TB_00000000000000000000000000000000_TodayMarkerShape">
            <a:extLst>
              <a:ext uri="{FF2B5EF4-FFF2-40B4-BE49-F238E27FC236}">
                <a16:creationId xmlns:a16="http://schemas.microsoft.com/office/drawing/2014/main" id="{F76086A8-C152-4369-A3B3-B372CDB70E3D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 flipV="1">
            <a:off x="5186407" y="3368040"/>
            <a:ext cx="63500" cy="60960"/>
          </a:xfrm>
          <a:prstGeom prst="triangle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OTLSHAPE_TB_00000000000000000000000000000000_TodayMarkerText">
            <a:extLst>
              <a:ext uri="{FF2B5EF4-FFF2-40B4-BE49-F238E27FC236}">
                <a16:creationId xmlns:a16="http://schemas.microsoft.com/office/drawing/2014/main" id="{D156C905-2C17-42E6-9CCF-2CDE581BA334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5032404" y="3181985"/>
            <a:ext cx="368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2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Today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E2D6FD95-23A0-4314-A61D-646DB058DC33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6046470" y="3435181"/>
            <a:ext cx="288541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2022</a:t>
            </a:r>
          </a:p>
        </p:txBody>
      </p:sp>
      <p:sp>
        <p:nvSpPr>
          <p:cNvPr id="73" name="OTLSHAPE_TB_00000000000000000000000000000000_MiddleTimescaleInterval1">
            <a:extLst>
              <a:ext uri="{FF2B5EF4-FFF2-40B4-BE49-F238E27FC236}">
                <a16:creationId xmlns:a16="http://schemas.microsoft.com/office/drawing/2014/main" id="{3AEB1C1D-F93F-4000-A97C-B9FDEC5C0B4B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1181100" y="3627205"/>
            <a:ext cx="166712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8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Q1</a:t>
            </a:r>
          </a:p>
        </p:txBody>
      </p:sp>
      <p:sp>
        <p:nvSpPr>
          <p:cNvPr id="75" name="OTLSHAPE_TB_00000000000000000000000000000000_MiddleTimescaleInterval2">
            <a:extLst>
              <a:ext uri="{FF2B5EF4-FFF2-40B4-BE49-F238E27FC236}">
                <a16:creationId xmlns:a16="http://schemas.microsoft.com/office/drawing/2014/main" id="{DDA575BC-FECB-43B2-AAA7-C4B686B04C4B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3681629" y="3627205"/>
            <a:ext cx="166712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Q2</a:t>
            </a:r>
          </a:p>
        </p:txBody>
      </p:sp>
      <p:sp>
        <p:nvSpPr>
          <p:cNvPr id="77" name="OTLSHAPE_TB_00000000000000000000000000000000_MiddleTimescaleInterval3">
            <a:extLst>
              <a:ext uri="{FF2B5EF4-FFF2-40B4-BE49-F238E27FC236}">
                <a16:creationId xmlns:a16="http://schemas.microsoft.com/office/drawing/2014/main" id="{A8AB0DF7-DF84-4269-8C9B-3F0297A1342F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6209942" y="3627205"/>
            <a:ext cx="166712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8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Q3</a:t>
            </a:r>
          </a:p>
        </p:txBody>
      </p:sp>
      <p:sp>
        <p:nvSpPr>
          <p:cNvPr id="79" name="OTLSHAPE_TB_00000000000000000000000000000000_MiddleTimescaleInterval4">
            <a:extLst>
              <a:ext uri="{FF2B5EF4-FFF2-40B4-BE49-F238E27FC236}">
                <a16:creationId xmlns:a16="http://schemas.microsoft.com/office/drawing/2014/main" id="{2FB9F531-42A1-4D2E-91F3-A4543324763B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8766039" y="3627205"/>
            <a:ext cx="166712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8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Q4</a:t>
            </a:r>
          </a:p>
        </p:txBody>
      </p:sp>
      <p:sp>
        <p:nvSpPr>
          <p:cNvPr id="80" name="OTLSHAPE_TB_00000000000000000000000000000000_BottomTimescaleInterval1">
            <a:extLst>
              <a:ext uri="{FF2B5EF4-FFF2-40B4-BE49-F238E27FC236}">
                <a16:creationId xmlns:a16="http://schemas.microsoft.com/office/drawing/2014/main" id="{81413E45-DF2E-462D-ABE5-84DE6FA9DB92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1181100" y="3819229"/>
            <a:ext cx="185948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2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</a:t>
            </a:r>
          </a:p>
        </p:txBody>
      </p:sp>
      <p:sp>
        <p:nvSpPr>
          <p:cNvPr id="82" name="OTLSHAPE_TB_00000000000000000000000000000000_BottomTimescaleInterval2">
            <a:extLst>
              <a:ext uri="{FF2B5EF4-FFF2-40B4-BE49-F238E27FC236}">
                <a16:creationId xmlns:a16="http://schemas.microsoft.com/office/drawing/2014/main" id="{A07C0560-815D-4BFF-B811-5E878BB625A9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2042393" y="3819229"/>
            <a:ext cx="208390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6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Feb</a:t>
            </a:r>
          </a:p>
        </p:txBody>
      </p:sp>
      <p:sp>
        <p:nvSpPr>
          <p:cNvPr id="84" name="OTLSHAPE_TB_00000000000000000000000000000000_BottomTimescaleInterval3">
            <a:extLst>
              <a:ext uri="{FF2B5EF4-FFF2-40B4-BE49-F238E27FC236}">
                <a16:creationId xmlns:a16="http://schemas.microsoft.com/office/drawing/2014/main" id="{BD590CC7-CD35-4F1E-A4A8-965C42B3B381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2820336" y="3819229"/>
            <a:ext cx="237244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</a:t>
            </a:r>
          </a:p>
        </p:txBody>
      </p:sp>
      <p:sp>
        <p:nvSpPr>
          <p:cNvPr id="86" name="OTLSHAPE_TB_00000000000000000000000000000000_BottomTimescaleInterval4">
            <a:extLst>
              <a:ext uri="{FF2B5EF4-FFF2-40B4-BE49-F238E27FC236}">
                <a16:creationId xmlns:a16="http://schemas.microsoft.com/office/drawing/2014/main" id="{1ACD5B03-C437-43AF-8258-7006C7701D3B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3681629" y="3819229"/>
            <a:ext cx="205184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</a:t>
            </a:r>
          </a:p>
        </p:txBody>
      </p:sp>
      <p:sp>
        <p:nvSpPr>
          <p:cNvPr id="88" name="OTLSHAPE_TB_00000000000000000000000000000000_BottomTimescaleInterval5">
            <a:extLst>
              <a:ext uri="{FF2B5EF4-FFF2-40B4-BE49-F238E27FC236}">
                <a16:creationId xmlns:a16="http://schemas.microsoft.com/office/drawing/2014/main" id="{3CB93740-BF6E-48E8-929E-8980F3E5B45D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4515139" y="3819229"/>
            <a:ext cx="251672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8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</a:t>
            </a:r>
          </a:p>
        </p:txBody>
      </p:sp>
      <p:sp>
        <p:nvSpPr>
          <p:cNvPr id="90" name="OTLSHAPE_TB_00000000000000000000000000000000_BottomTimescaleInterval6">
            <a:extLst>
              <a:ext uri="{FF2B5EF4-FFF2-40B4-BE49-F238E27FC236}">
                <a16:creationId xmlns:a16="http://schemas.microsoft.com/office/drawing/2014/main" id="{AC8ABD1D-E850-49A5-B2D0-3F4C75F44301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5376432" y="3819229"/>
            <a:ext cx="192360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2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</a:t>
            </a:r>
          </a:p>
        </p:txBody>
      </p:sp>
      <p:sp>
        <p:nvSpPr>
          <p:cNvPr id="92" name="OTLSHAPE_TB_00000000000000000000000000000000_BottomTimescaleInterval7">
            <a:extLst>
              <a:ext uri="{FF2B5EF4-FFF2-40B4-BE49-F238E27FC236}">
                <a16:creationId xmlns:a16="http://schemas.microsoft.com/office/drawing/2014/main" id="{0EB8F653-8203-45AF-9FD1-856DDFD2BE27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6209942" y="3819229"/>
            <a:ext cx="150682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2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</a:t>
            </a:r>
          </a:p>
        </p:txBody>
      </p:sp>
      <p:sp>
        <p:nvSpPr>
          <p:cNvPr id="94" name="OTLSHAPE_TB_00000000000000000000000000000000_BottomTimescaleInterval8">
            <a:extLst>
              <a:ext uri="{FF2B5EF4-FFF2-40B4-BE49-F238E27FC236}">
                <a16:creationId xmlns:a16="http://schemas.microsoft.com/office/drawing/2014/main" id="{C64BC714-75B3-46DF-B2A7-6409F3A7D0A2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7071235" y="3819229"/>
            <a:ext cx="221214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2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Aug</a:t>
            </a:r>
          </a:p>
        </p:txBody>
      </p:sp>
      <p:sp>
        <p:nvSpPr>
          <p:cNvPr id="96" name="OTLSHAPE_TB_00000000000000000000000000000000_BottomTimescaleInterval9">
            <a:extLst>
              <a:ext uri="{FF2B5EF4-FFF2-40B4-BE49-F238E27FC236}">
                <a16:creationId xmlns:a16="http://schemas.microsoft.com/office/drawing/2014/main" id="{6F3C6AB4-F76D-4E70-AE4E-F2DB44938DF3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7932529" y="3819229"/>
            <a:ext cx="208390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2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</a:t>
            </a:r>
          </a:p>
        </p:txBody>
      </p:sp>
      <p:sp>
        <p:nvSpPr>
          <p:cNvPr id="98" name="OTLSHAPE_TB_00000000000000000000000000000000_BottomTimescaleInterval10">
            <a:extLst>
              <a:ext uri="{FF2B5EF4-FFF2-40B4-BE49-F238E27FC236}">
                <a16:creationId xmlns:a16="http://schemas.microsoft.com/office/drawing/2014/main" id="{DEE37FAF-F381-45AC-8A2E-80216CAF1B3F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8766039" y="3819229"/>
            <a:ext cx="198772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Oct</a:t>
            </a:r>
          </a:p>
        </p:txBody>
      </p:sp>
      <p:sp>
        <p:nvSpPr>
          <p:cNvPr id="100" name="OTLSHAPE_TB_00000000000000000000000000000000_BottomTimescaleInterval11">
            <a:extLst>
              <a:ext uri="{FF2B5EF4-FFF2-40B4-BE49-F238E27FC236}">
                <a16:creationId xmlns:a16="http://schemas.microsoft.com/office/drawing/2014/main" id="{FCC105A1-F7F9-4FB0-828B-57FB995F42A0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9627332" y="3819229"/>
            <a:ext cx="229230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</a:t>
            </a:r>
          </a:p>
        </p:txBody>
      </p:sp>
      <p:sp>
        <p:nvSpPr>
          <p:cNvPr id="102" name="OTLSHAPE_TB_00000000000000000000000000000000_BottomTimescaleInterval12">
            <a:extLst>
              <a:ext uri="{FF2B5EF4-FFF2-40B4-BE49-F238E27FC236}">
                <a16:creationId xmlns:a16="http://schemas.microsoft.com/office/drawing/2014/main" id="{77E9C35B-E0ED-4ADF-BC07-85A5A79CF11C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10460841" y="3819229"/>
            <a:ext cx="216406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Dec</a:t>
            </a:r>
          </a:p>
        </p:txBody>
      </p:sp>
      <p:sp>
        <p:nvSpPr>
          <p:cNvPr id="48" name="OTLSHAPE_SLT_da4cf13d1e90495a890351d9dcfbaccd_TextPercentage">
            <a:extLst>
              <a:ext uri="{FF2B5EF4-FFF2-40B4-BE49-F238E27FC236}">
                <a16:creationId xmlns:a16="http://schemas.microsoft.com/office/drawing/2014/main" id="{548804A6-4F20-49F3-B1A6-4419C3254254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3981102" y="4318381"/>
            <a:ext cx="38100" cy="1549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" b="0" i="0" u="none" strike="noStrike" kern="1200" cap="none" spc="0" normalizeH="0" baseline="0" noProof="0" dirty="0">
                <a:ln>
                  <a:noFill/>
                </a:ln>
                <a:solidFill>
                  <a:srgbClr val="2F369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</a:p>
        </p:txBody>
      </p:sp>
      <p:sp>
        <p:nvSpPr>
          <p:cNvPr id="52" name="OTLSHAPE_SLT_da4cf13d1e90495a890351d9dcfbaccd_Title">
            <a:extLst>
              <a:ext uri="{FF2B5EF4-FFF2-40B4-BE49-F238E27FC236}">
                <a16:creationId xmlns:a16="http://schemas.microsoft.com/office/drawing/2014/main" id="{D4B066CC-A7D0-4466-92F7-E1B745F67EDA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4085665" y="4240869"/>
            <a:ext cx="2311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Baseline current process and procedures</a:t>
            </a:r>
            <a:endParaRPr kumimoji="0" lang="en-US" sz="1100" b="0" i="0" u="none" strike="noStrike" kern="1200" cap="none" spc="-4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6" name="OTLSHAPE_SLT_9937ec4d6a5f4b5485c3b941c6615c7d_TextPercentage">
            <a:extLst>
              <a:ext uri="{FF2B5EF4-FFF2-40B4-BE49-F238E27FC236}">
                <a16:creationId xmlns:a16="http://schemas.microsoft.com/office/drawing/2014/main" id="{5C88D3E9-1251-4478-9486-DBE05BA9E2F5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4203371" y="4559681"/>
            <a:ext cx="38100" cy="1549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" b="0" i="0" u="none" strike="noStrike" kern="1200" cap="none" spc="0" normalizeH="0" baseline="0" noProof="0">
                <a:ln>
                  <a:noFill/>
                </a:ln>
                <a:solidFill>
                  <a:srgbClr val="2F369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  <a:endParaRPr kumimoji="0" lang="en-US" sz="100" b="0" i="0" u="none" strike="noStrike" kern="1200" cap="none" spc="0" normalizeH="0" baseline="0" noProof="0" dirty="0">
              <a:ln>
                <a:noFill/>
              </a:ln>
              <a:solidFill>
                <a:srgbClr val="2F369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0" name="OTLSHAPE_SLT_9937ec4d6a5f4b5485c3b941c6615c7d_Title">
            <a:extLst>
              <a:ext uri="{FF2B5EF4-FFF2-40B4-BE49-F238E27FC236}">
                <a16:creationId xmlns:a16="http://schemas.microsoft.com/office/drawing/2014/main" id="{AD31A6EF-F9FF-4FC3-9DB5-8C5CA0E1A2BA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1797864" y="4482169"/>
            <a:ext cx="2197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1st process improvement presentation</a:t>
            </a:r>
          </a:p>
        </p:txBody>
      </p:sp>
      <p:sp>
        <p:nvSpPr>
          <p:cNvPr id="64" name="OTLSHAPE_SLT_e21b694a3ed3445e9fb2a3b4cccbd953_TextPercentage">
            <a:extLst>
              <a:ext uri="{FF2B5EF4-FFF2-40B4-BE49-F238E27FC236}">
                <a16:creationId xmlns:a16="http://schemas.microsoft.com/office/drawing/2014/main" id="{747E48E7-4FD5-41AD-B64B-6DC6D59385F5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5062281" y="4559681"/>
            <a:ext cx="38100" cy="1549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" b="0" i="0" u="none" strike="noStrike" kern="1200" cap="none" spc="0" normalizeH="0" baseline="0" noProof="0">
                <a:ln>
                  <a:noFill/>
                </a:ln>
                <a:solidFill>
                  <a:srgbClr val="2F369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</a:p>
        </p:txBody>
      </p:sp>
      <p:sp>
        <p:nvSpPr>
          <p:cNvPr id="107" name="OTLSHAPE_SLT_e21b694a3ed3445e9fb2a3b4cccbd953_Title">
            <a:extLst>
              <a:ext uri="{FF2B5EF4-FFF2-40B4-BE49-F238E27FC236}">
                <a16:creationId xmlns:a16="http://schemas.microsoft.com/office/drawing/2014/main" id="{04A39724-B947-4EA5-AFB9-38ECA58C6779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5141444" y="4482169"/>
            <a:ext cx="2387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1st process improvement buy-in meetings</a:t>
            </a:r>
            <a:endParaRPr kumimoji="0" lang="en-US" sz="1100" b="0" i="0" u="none" strike="noStrike" kern="1200" cap="none" spc="-2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11" name="OTLSHAPE_SLT_b9b1330012c14263bca5dd755f639829_TextPercentage">
            <a:extLst>
              <a:ext uri="{FF2B5EF4-FFF2-40B4-BE49-F238E27FC236}">
                <a16:creationId xmlns:a16="http://schemas.microsoft.com/office/drawing/2014/main" id="{1262EF4C-2CAF-4E3E-83AB-899C8AF79B81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4814611" y="4800981"/>
            <a:ext cx="38100" cy="1549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" b="0" i="0" u="none" strike="noStrike" kern="1200" cap="none" spc="0" normalizeH="0" baseline="0" noProof="0" dirty="0">
                <a:ln>
                  <a:noFill/>
                </a:ln>
                <a:solidFill>
                  <a:srgbClr val="2F369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</a:p>
        </p:txBody>
      </p:sp>
      <p:sp>
        <p:nvSpPr>
          <p:cNvPr id="115" name="OTLSHAPE_SLT_b9b1330012c14263bca5dd755f639829_Title">
            <a:extLst>
              <a:ext uri="{FF2B5EF4-FFF2-40B4-BE49-F238E27FC236}">
                <a16:creationId xmlns:a16="http://schemas.microsoft.com/office/drawing/2014/main" id="{70C64B05-C0B9-4035-B3BA-9221243A8D9E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2389940" y="4723469"/>
            <a:ext cx="2235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2nd process improvement presentation</a:t>
            </a:r>
          </a:p>
        </p:txBody>
      </p:sp>
      <p:sp>
        <p:nvSpPr>
          <p:cNvPr id="149" name="OTLSHAPE_SLT_f4f7a6dd21cc4f0b8204b8a4550c4788_TextPercentage">
            <a:extLst>
              <a:ext uri="{FF2B5EF4-FFF2-40B4-BE49-F238E27FC236}">
                <a16:creationId xmlns:a16="http://schemas.microsoft.com/office/drawing/2014/main" id="{647A68F0-0A3E-4328-9C0E-DA372A7412DD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5190975" y="4800981"/>
            <a:ext cx="25400" cy="1549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" b="0" i="0" u="none" strike="noStrike" kern="1200" cap="none" spc="0" normalizeH="0" baseline="0" noProof="0">
                <a:ln>
                  <a:noFill/>
                </a:ln>
                <a:solidFill>
                  <a:srgbClr val="2F369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40%</a:t>
            </a:r>
          </a:p>
        </p:txBody>
      </p:sp>
      <p:sp>
        <p:nvSpPr>
          <p:cNvPr id="181" name="OTLSHAPE_SLT_f4f7a6dd21cc4f0b8204b8a4550c4788_Title">
            <a:extLst>
              <a:ext uri="{FF2B5EF4-FFF2-40B4-BE49-F238E27FC236}">
                <a16:creationId xmlns:a16="http://schemas.microsoft.com/office/drawing/2014/main" id="{4C72D7A4-E944-4481-BBDF-1564C35F0AA1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5780468" y="4723469"/>
            <a:ext cx="2425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2nd process improvement buy-in meetings</a:t>
            </a:r>
            <a:endParaRPr kumimoji="0" lang="en-US" sz="1100" b="0" i="0" u="none" strike="noStrike" kern="1200" cap="none" spc="-2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13" name="OTLSHAPE_SLT_ce44eae523944b90a33987662c6b638c_Title">
            <a:extLst>
              <a:ext uri="{FF2B5EF4-FFF2-40B4-BE49-F238E27FC236}">
                <a16:creationId xmlns:a16="http://schemas.microsoft.com/office/drawing/2014/main" id="{FADC89F7-5FCB-4FCF-A8C4-6EAC8FE3B125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3055592" y="4964769"/>
            <a:ext cx="2209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3rd process improvement presentation</a:t>
            </a:r>
          </a:p>
        </p:txBody>
      </p:sp>
      <p:sp>
        <p:nvSpPr>
          <p:cNvPr id="221" name="OTLSHAPE_SLT_3a5d4a6a92354477a23026e3c320231b_Title">
            <a:extLst>
              <a:ext uri="{FF2B5EF4-FFF2-40B4-BE49-F238E27FC236}">
                <a16:creationId xmlns:a16="http://schemas.microsoft.com/office/drawing/2014/main" id="{87783390-95EB-452F-8298-0C6145F14CD7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6391708" y="4964769"/>
            <a:ext cx="2400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3rd process improvement buy-in meetings</a:t>
            </a:r>
            <a:endParaRPr kumimoji="0" lang="en-US" sz="1100" b="0" i="0" u="none" strike="noStrike" kern="1200" cap="none" spc="-4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29" name="OTLSHAPE_SLT_a304816e612c476190bfecc8d5868937_Title">
            <a:extLst>
              <a:ext uri="{FF2B5EF4-FFF2-40B4-BE49-F238E27FC236}">
                <a16:creationId xmlns:a16="http://schemas.microsoft.com/office/drawing/2014/main" id="{D75DB656-27C1-4F82-9641-DD55C79146C2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4320315" y="5206069"/>
            <a:ext cx="1981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Implementation plan and schedule</a:t>
            </a:r>
          </a:p>
        </p:txBody>
      </p:sp>
      <p:sp>
        <p:nvSpPr>
          <p:cNvPr id="237" name="OTLSHAPE_SLT_4352af795fc9483c8d281f106f81f647_Title">
            <a:extLst>
              <a:ext uri="{FF2B5EF4-FFF2-40B4-BE49-F238E27FC236}">
                <a16:creationId xmlns:a16="http://schemas.microsoft.com/office/drawing/2014/main" id="{0F4A389D-DF86-49D3-80B8-B57CEC8DCF97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7558622" y="5206069"/>
            <a:ext cx="2133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Implementation plan buy-in meetings</a:t>
            </a:r>
          </a:p>
        </p:txBody>
      </p:sp>
      <p:sp>
        <p:nvSpPr>
          <p:cNvPr id="245" name="OTLSHAPE_SLT_423cfe3f79074351b561a919b6c3c63a_Title">
            <a:extLst>
              <a:ext uri="{FF2B5EF4-FFF2-40B4-BE49-F238E27FC236}">
                <a16:creationId xmlns:a16="http://schemas.microsoft.com/office/drawing/2014/main" id="{2B876986-8E02-449F-9644-3317B001EB96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7919810" y="5447369"/>
            <a:ext cx="2324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Obtain buy-in process improvement plan</a:t>
            </a:r>
            <a:endParaRPr kumimoji="0" lang="en-US" sz="1100" b="0" i="0" u="none" strike="noStrike" kern="1200" cap="none" spc="-2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cxnSp>
        <p:nvCxnSpPr>
          <p:cNvPr id="74" name="OTLSHAPE_TB_00000000000000000000000000000000_MiddleSeparator1">
            <a:extLst>
              <a:ext uri="{FF2B5EF4-FFF2-40B4-BE49-F238E27FC236}">
                <a16:creationId xmlns:a16="http://schemas.microsoft.com/office/drawing/2014/main" id="{04F0AD5E-50AE-4896-8D2E-217B59AA073A}"/>
              </a:ext>
            </a:extLst>
          </p:cNvPr>
          <p:cNvCxnSpPr/>
          <p:nvPr>
            <p:custDataLst>
              <p:tags r:id="rId62"/>
            </p:custDataLst>
          </p:nvPr>
        </p:nvCxnSpPr>
        <p:spPr>
          <a:xfrm>
            <a:off x="3618129" y="36210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OTLSHAPE_TB_00000000000000000000000000000000_MiddleSeparator2">
            <a:extLst>
              <a:ext uri="{FF2B5EF4-FFF2-40B4-BE49-F238E27FC236}">
                <a16:creationId xmlns:a16="http://schemas.microsoft.com/office/drawing/2014/main" id="{005F91D1-13D3-4D7F-9556-687DAC258134}"/>
              </a:ext>
            </a:extLst>
          </p:cNvPr>
          <p:cNvCxnSpPr/>
          <p:nvPr>
            <p:custDataLst>
              <p:tags r:id="rId63"/>
            </p:custDataLst>
          </p:nvPr>
        </p:nvCxnSpPr>
        <p:spPr>
          <a:xfrm>
            <a:off x="6146441" y="36210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OTLSHAPE_TB_00000000000000000000000000000000_MiddleSeparator3">
            <a:extLst>
              <a:ext uri="{FF2B5EF4-FFF2-40B4-BE49-F238E27FC236}">
                <a16:creationId xmlns:a16="http://schemas.microsoft.com/office/drawing/2014/main" id="{105A2123-B815-450D-B2FC-C01B4DD0F846}"/>
              </a:ext>
            </a:extLst>
          </p:cNvPr>
          <p:cNvCxnSpPr/>
          <p:nvPr>
            <p:custDataLst>
              <p:tags r:id="rId64"/>
            </p:custDataLst>
          </p:nvPr>
        </p:nvCxnSpPr>
        <p:spPr>
          <a:xfrm>
            <a:off x="8702538" y="36210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OTLSHAPE_TB_00000000000000000000000000000000_BottomSeparator1">
            <a:extLst>
              <a:ext uri="{FF2B5EF4-FFF2-40B4-BE49-F238E27FC236}">
                <a16:creationId xmlns:a16="http://schemas.microsoft.com/office/drawing/2014/main" id="{EB7B335F-915A-40CD-B7FE-8B4284E2E6C9}"/>
              </a:ext>
            </a:extLst>
          </p:cNvPr>
          <p:cNvCxnSpPr/>
          <p:nvPr>
            <p:custDataLst>
              <p:tags r:id="rId65"/>
            </p:custDataLst>
          </p:nvPr>
        </p:nvCxnSpPr>
        <p:spPr>
          <a:xfrm>
            <a:off x="1978893" y="38130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OTLSHAPE_TB_00000000000000000000000000000000_BottomSeparator2">
            <a:extLst>
              <a:ext uri="{FF2B5EF4-FFF2-40B4-BE49-F238E27FC236}">
                <a16:creationId xmlns:a16="http://schemas.microsoft.com/office/drawing/2014/main" id="{9AEFC50A-883F-4AD6-BD93-04F8A4F60648}"/>
              </a:ext>
            </a:extLst>
          </p:cNvPr>
          <p:cNvCxnSpPr/>
          <p:nvPr>
            <p:custDataLst>
              <p:tags r:id="rId66"/>
            </p:custDataLst>
          </p:nvPr>
        </p:nvCxnSpPr>
        <p:spPr>
          <a:xfrm>
            <a:off x="2756835" y="38130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OTLSHAPE_TB_00000000000000000000000000000000_BottomSeparator3">
            <a:extLst>
              <a:ext uri="{FF2B5EF4-FFF2-40B4-BE49-F238E27FC236}">
                <a16:creationId xmlns:a16="http://schemas.microsoft.com/office/drawing/2014/main" id="{81FB649A-B853-4014-B8A8-AF31EE07A355}"/>
              </a:ext>
            </a:extLst>
          </p:cNvPr>
          <p:cNvCxnSpPr/>
          <p:nvPr>
            <p:custDataLst>
              <p:tags r:id="rId67"/>
            </p:custDataLst>
          </p:nvPr>
        </p:nvCxnSpPr>
        <p:spPr>
          <a:xfrm>
            <a:off x="3618129" y="38130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OTLSHAPE_TB_00000000000000000000000000000000_BottomSeparator4">
            <a:extLst>
              <a:ext uri="{FF2B5EF4-FFF2-40B4-BE49-F238E27FC236}">
                <a16:creationId xmlns:a16="http://schemas.microsoft.com/office/drawing/2014/main" id="{B4AC4A77-9247-452E-98F5-F5D161B3C62E}"/>
              </a:ext>
            </a:extLst>
          </p:cNvPr>
          <p:cNvCxnSpPr/>
          <p:nvPr>
            <p:custDataLst>
              <p:tags r:id="rId68"/>
            </p:custDataLst>
          </p:nvPr>
        </p:nvCxnSpPr>
        <p:spPr>
          <a:xfrm>
            <a:off x="4451639" y="38130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OTLSHAPE_TB_00000000000000000000000000000000_BottomSeparator5">
            <a:extLst>
              <a:ext uri="{FF2B5EF4-FFF2-40B4-BE49-F238E27FC236}">
                <a16:creationId xmlns:a16="http://schemas.microsoft.com/office/drawing/2014/main" id="{0C5C3DDF-3A89-453D-97AB-AD2E72C7A541}"/>
              </a:ext>
            </a:extLst>
          </p:cNvPr>
          <p:cNvCxnSpPr/>
          <p:nvPr>
            <p:custDataLst>
              <p:tags r:id="rId69"/>
            </p:custDataLst>
          </p:nvPr>
        </p:nvCxnSpPr>
        <p:spPr>
          <a:xfrm>
            <a:off x="5312932" y="38130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OTLSHAPE_TB_00000000000000000000000000000000_BottomSeparator6">
            <a:extLst>
              <a:ext uri="{FF2B5EF4-FFF2-40B4-BE49-F238E27FC236}">
                <a16:creationId xmlns:a16="http://schemas.microsoft.com/office/drawing/2014/main" id="{68948A3C-DA49-4C9F-950E-3FC72F71A0D6}"/>
              </a:ext>
            </a:extLst>
          </p:cNvPr>
          <p:cNvCxnSpPr/>
          <p:nvPr>
            <p:custDataLst>
              <p:tags r:id="rId70"/>
            </p:custDataLst>
          </p:nvPr>
        </p:nvCxnSpPr>
        <p:spPr>
          <a:xfrm>
            <a:off x="6146441" y="38130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OTLSHAPE_TB_00000000000000000000000000000000_BottomSeparator7">
            <a:extLst>
              <a:ext uri="{FF2B5EF4-FFF2-40B4-BE49-F238E27FC236}">
                <a16:creationId xmlns:a16="http://schemas.microsoft.com/office/drawing/2014/main" id="{AF20BD7D-5697-40A0-B8C2-A7DBA5C440DC}"/>
              </a:ext>
            </a:extLst>
          </p:cNvPr>
          <p:cNvCxnSpPr/>
          <p:nvPr>
            <p:custDataLst>
              <p:tags r:id="rId71"/>
            </p:custDataLst>
          </p:nvPr>
        </p:nvCxnSpPr>
        <p:spPr>
          <a:xfrm>
            <a:off x="7007735" y="38130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OTLSHAPE_TB_00000000000000000000000000000000_BottomSeparator8">
            <a:extLst>
              <a:ext uri="{FF2B5EF4-FFF2-40B4-BE49-F238E27FC236}">
                <a16:creationId xmlns:a16="http://schemas.microsoft.com/office/drawing/2014/main" id="{2F4D399D-649A-463E-9B93-5436580F30B5}"/>
              </a:ext>
            </a:extLst>
          </p:cNvPr>
          <p:cNvCxnSpPr/>
          <p:nvPr>
            <p:custDataLst>
              <p:tags r:id="rId72"/>
            </p:custDataLst>
          </p:nvPr>
        </p:nvCxnSpPr>
        <p:spPr>
          <a:xfrm>
            <a:off x="7869028" y="38130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OTLSHAPE_TB_00000000000000000000000000000000_BottomSeparator9">
            <a:extLst>
              <a:ext uri="{FF2B5EF4-FFF2-40B4-BE49-F238E27FC236}">
                <a16:creationId xmlns:a16="http://schemas.microsoft.com/office/drawing/2014/main" id="{1E4F30B2-DFDC-471B-BB4C-621D67A6191E}"/>
              </a:ext>
            </a:extLst>
          </p:cNvPr>
          <p:cNvCxnSpPr/>
          <p:nvPr>
            <p:custDataLst>
              <p:tags r:id="rId73"/>
            </p:custDataLst>
          </p:nvPr>
        </p:nvCxnSpPr>
        <p:spPr>
          <a:xfrm>
            <a:off x="8702538" y="38130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OTLSHAPE_TB_00000000000000000000000000000000_BottomSeparator10">
            <a:extLst>
              <a:ext uri="{FF2B5EF4-FFF2-40B4-BE49-F238E27FC236}">
                <a16:creationId xmlns:a16="http://schemas.microsoft.com/office/drawing/2014/main" id="{0FD329B7-3052-49D8-BC86-517D4FF54FCE}"/>
              </a:ext>
            </a:extLst>
          </p:cNvPr>
          <p:cNvCxnSpPr/>
          <p:nvPr>
            <p:custDataLst>
              <p:tags r:id="rId74"/>
            </p:custDataLst>
          </p:nvPr>
        </p:nvCxnSpPr>
        <p:spPr>
          <a:xfrm>
            <a:off x="9563832" y="38130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OTLSHAPE_TB_00000000000000000000000000000000_BottomSeparator11">
            <a:extLst>
              <a:ext uri="{FF2B5EF4-FFF2-40B4-BE49-F238E27FC236}">
                <a16:creationId xmlns:a16="http://schemas.microsoft.com/office/drawing/2014/main" id="{61EEFCDC-0704-4272-9173-BC2C06EF07CB}"/>
              </a:ext>
            </a:extLst>
          </p:cNvPr>
          <p:cNvCxnSpPr/>
          <p:nvPr>
            <p:custDataLst>
              <p:tags r:id="rId75"/>
            </p:custDataLst>
          </p:nvPr>
        </p:nvCxnSpPr>
        <p:spPr>
          <a:xfrm>
            <a:off x="10397341" y="38130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OTLSHAPE_T_f7f2900a00054c08b103095e96862796_Shape">
            <a:extLst>
              <a:ext uri="{FF2B5EF4-FFF2-40B4-BE49-F238E27FC236}">
                <a16:creationId xmlns:a16="http://schemas.microsoft.com/office/drawing/2014/main" id="{0CBFA116-CB6D-450C-8980-7657DFA6C5E1}"/>
              </a:ext>
            </a:extLst>
          </p:cNvPr>
          <p:cNvSpPr/>
          <p:nvPr>
            <p:custDataLst>
              <p:tags r:id="rId76"/>
            </p:custDataLst>
          </p:nvPr>
        </p:nvSpPr>
        <p:spPr>
          <a:xfrm>
            <a:off x="1117600" y="1670685"/>
            <a:ext cx="2057400" cy="279400"/>
          </a:xfrm>
          <a:prstGeom prst="homePlat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" name="OTLSHAPE_T_68b162a927f7432fb08fff6baf8522df_Shape">
            <a:extLst>
              <a:ext uri="{FF2B5EF4-FFF2-40B4-BE49-F238E27FC236}">
                <a16:creationId xmlns:a16="http://schemas.microsoft.com/office/drawing/2014/main" id="{898335A0-A279-45F7-B4B8-159DE2CE394C}"/>
              </a:ext>
            </a:extLst>
          </p:cNvPr>
          <p:cNvSpPr/>
          <p:nvPr>
            <p:custDataLst>
              <p:tags r:id="rId77"/>
            </p:custDataLst>
          </p:nvPr>
        </p:nvSpPr>
        <p:spPr>
          <a:xfrm>
            <a:off x="3173591" y="2013585"/>
            <a:ext cx="254000" cy="279400"/>
          </a:xfrm>
          <a:prstGeom prst="homePlate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5" name="OTLSHAPE_T_9874f3c3f38843639640e0ed4ff43b7e_Shape">
            <a:extLst>
              <a:ext uri="{FF2B5EF4-FFF2-40B4-BE49-F238E27FC236}">
                <a16:creationId xmlns:a16="http://schemas.microsoft.com/office/drawing/2014/main" id="{75850AC6-8DB4-4FF6-81F5-E2C52E166A33}"/>
              </a:ext>
            </a:extLst>
          </p:cNvPr>
          <p:cNvSpPr/>
          <p:nvPr>
            <p:custDataLst>
              <p:tags r:id="rId78"/>
            </p:custDataLst>
          </p:nvPr>
        </p:nvSpPr>
        <p:spPr>
          <a:xfrm>
            <a:off x="3423644" y="2356485"/>
            <a:ext cx="4457700" cy="279400"/>
          </a:xfrm>
          <a:prstGeom prst="homePlat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6" name="OTLSHAPE_T_19b56db4f58b4c049e369522bf7e4b78_Shape">
            <a:extLst>
              <a:ext uri="{FF2B5EF4-FFF2-40B4-BE49-F238E27FC236}">
                <a16:creationId xmlns:a16="http://schemas.microsoft.com/office/drawing/2014/main" id="{74EB13C1-5CD3-4D36-9F30-9D2AD080B0C0}"/>
              </a:ext>
            </a:extLst>
          </p:cNvPr>
          <p:cNvSpPr/>
          <p:nvPr>
            <p:custDataLst>
              <p:tags r:id="rId79"/>
            </p:custDataLst>
          </p:nvPr>
        </p:nvSpPr>
        <p:spPr>
          <a:xfrm>
            <a:off x="7869029" y="2699385"/>
            <a:ext cx="3390900" cy="279400"/>
          </a:xfrm>
          <a:prstGeom prst="homePlat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TLSHAPE_T_f7f2900a00054c08b103095e96862796_Title">
            <a:extLst>
              <a:ext uri="{FF2B5EF4-FFF2-40B4-BE49-F238E27FC236}">
                <a16:creationId xmlns:a16="http://schemas.microsoft.com/office/drawing/2014/main" id="{BB94B38E-BA72-47AE-AD29-150EBF001640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127000" y="1686370"/>
            <a:ext cx="723900" cy="2480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Proposal</a:t>
            </a:r>
          </a:p>
        </p:txBody>
      </p:sp>
      <p:sp>
        <p:nvSpPr>
          <p:cNvPr id="24" name="OTLSHAPE_T_f7f2900a00054c08b103095e96862796_TextPercentage">
            <a:extLst>
              <a:ext uri="{FF2B5EF4-FFF2-40B4-BE49-F238E27FC236}">
                <a16:creationId xmlns:a16="http://schemas.microsoft.com/office/drawing/2014/main" id="{2967789F-93F5-4FBA-92C2-71D3A31F6E37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3224371" y="1732873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</a:p>
        </p:txBody>
      </p:sp>
      <p:sp>
        <p:nvSpPr>
          <p:cNvPr id="31" name="OTLSHAPE_T_68b162a927f7432fb08fff6baf8522df_Title">
            <a:extLst>
              <a:ext uri="{FF2B5EF4-FFF2-40B4-BE49-F238E27FC236}">
                <a16:creationId xmlns:a16="http://schemas.microsoft.com/office/drawing/2014/main" id="{B0065FBF-3CB1-4355-9D8C-6F047C45645E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127000" y="2029270"/>
            <a:ext cx="1244600" cy="2480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Initial entrance</a:t>
            </a:r>
          </a:p>
        </p:txBody>
      </p:sp>
      <p:sp>
        <p:nvSpPr>
          <p:cNvPr id="39" name="OTLSHAPE_T_9874f3c3f38843639640e0ed4ff43b7e_Title">
            <a:extLst>
              <a:ext uri="{FF2B5EF4-FFF2-40B4-BE49-F238E27FC236}">
                <a16:creationId xmlns:a16="http://schemas.microsoft.com/office/drawing/2014/main" id="{B45579A3-1307-453C-972E-968965AFFD79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127000" y="2372170"/>
            <a:ext cx="749300" cy="2480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Research</a:t>
            </a:r>
          </a:p>
        </p:txBody>
      </p:sp>
      <p:sp>
        <p:nvSpPr>
          <p:cNvPr id="40" name="OTLSHAPE_T_9874f3c3f38843639640e0ed4ff43b7e_TextPercentage">
            <a:extLst>
              <a:ext uri="{FF2B5EF4-FFF2-40B4-BE49-F238E27FC236}">
                <a16:creationId xmlns:a16="http://schemas.microsoft.com/office/drawing/2014/main" id="{F6FF967C-695A-48DB-A376-EB316E8978F1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7919810" y="2418673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40%</a:t>
            </a:r>
          </a:p>
        </p:txBody>
      </p:sp>
      <p:sp>
        <p:nvSpPr>
          <p:cNvPr id="205" name="OTLSHAPE_T_68b162a927f7432fb08fff6baf8522df_TextPercentage">
            <a:extLst>
              <a:ext uri="{FF2B5EF4-FFF2-40B4-BE49-F238E27FC236}">
                <a16:creationId xmlns:a16="http://schemas.microsoft.com/office/drawing/2014/main" id="{0D3A33E3-9469-4128-ABE7-C08B8D0D21D6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3474424" y="2075773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</a:p>
        </p:txBody>
      </p:sp>
      <p:sp>
        <p:nvSpPr>
          <p:cNvPr id="249" name="OTLSHAPE_T_19b56db4f58b4c049e369522bf7e4b78_TextPercentage">
            <a:extLst>
              <a:ext uri="{FF2B5EF4-FFF2-40B4-BE49-F238E27FC236}">
                <a16:creationId xmlns:a16="http://schemas.microsoft.com/office/drawing/2014/main" id="{9EF5F416-4FD1-466C-A477-5D685DF773FC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11309416" y="2761573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0%</a:t>
            </a:r>
          </a:p>
        </p:txBody>
      </p:sp>
      <p:sp>
        <p:nvSpPr>
          <p:cNvPr id="252" name="OTLSHAPE_T_19b56db4f58b4c049e369522bf7e4b78_Title">
            <a:extLst>
              <a:ext uri="{FF2B5EF4-FFF2-40B4-BE49-F238E27FC236}">
                <a16:creationId xmlns:a16="http://schemas.microsoft.com/office/drawing/2014/main" id="{9CB345A9-4C55-4242-B068-088A5BAA4A8D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127000" y="2715070"/>
            <a:ext cx="1333500" cy="2480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-12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Implementation</a:t>
            </a:r>
          </a:p>
        </p:txBody>
      </p:sp>
      <p:grpSp>
        <p:nvGrpSpPr>
          <p:cNvPr id="169" name="Group 168">
            <a:extLst>
              <a:ext uri="{FF2B5EF4-FFF2-40B4-BE49-F238E27FC236}">
                <a16:creationId xmlns:a16="http://schemas.microsoft.com/office/drawing/2014/main" id="{A633F0C2-B819-4C8F-8719-5C23DE75E71F}"/>
              </a:ext>
            </a:extLst>
          </p:cNvPr>
          <p:cNvGrpSpPr/>
          <p:nvPr/>
        </p:nvGrpSpPr>
        <p:grpSpPr>
          <a:xfrm>
            <a:off x="11335460" y="3438704"/>
            <a:ext cx="276999" cy="2332381"/>
            <a:chOff x="11446296" y="4100169"/>
            <a:chExt cx="276999" cy="2332381"/>
          </a:xfrm>
        </p:grpSpPr>
        <p:pic>
          <p:nvPicPr>
            <p:cNvPr id="170" name="Picture 169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073FD449-9D68-4CE9-93BF-A26B390D398E}"/>
                </a:ext>
              </a:extLst>
            </p:cNvPr>
            <p:cNvPicPr>
              <a:picLocks noChangeAspect="1"/>
            </p:cNvPicPr>
            <p:nvPr/>
          </p:nvPicPr>
          <p:blipFill>
            <a:blip r:embed="rId8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879945" y="4701894"/>
              <a:ext cx="1409700" cy="206249"/>
            </a:xfrm>
            <a:prstGeom prst="rect">
              <a:avLst/>
            </a:prstGeom>
          </p:spPr>
        </p:pic>
        <p:sp>
          <p:nvSpPr>
            <p:cNvPr id="171" name="TextBox 170">
              <a:extLst>
                <a:ext uri="{FF2B5EF4-FFF2-40B4-BE49-F238E27FC236}">
                  <a16:creationId xmlns:a16="http://schemas.microsoft.com/office/drawing/2014/main" id="{34D6FB82-3AF3-4D2C-89D7-0B9548843797}"/>
                </a:ext>
              </a:extLst>
            </p:cNvPr>
            <p:cNvSpPr txBox="1"/>
            <p:nvPr/>
          </p:nvSpPr>
          <p:spPr>
            <a:xfrm rot="16200000">
              <a:off x="11072539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0505A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  <p:sp>
        <p:nvSpPr>
          <p:cNvPr id="167" name="TextBox 166">
            <a:extLst>
              <a:ext uri="{FF2B5EF4-FFF2-40B4-BE49-F238E27FC236}">
                <a16:creationId xmlns:a16="http://schemas.microsoft.com/office/drawing/2014/main" id="{D165185F-2EBC-4B12-AF05-45FF414AD485}"/>
              </a:ext>
            </a:extLst>
          </p:cNvPr>
          <p:cNvSpPr txBox="1"/>
          <p:nvPr/>
        </p:nvSpPr>
        <p:spPr>
          <a:xfrm>
            <a:off x="1030959" y="608072"/>
            <a:ext cx="62865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Process Improvement Project Schedule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8983601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10sIkluZGV4Ijo1LCJJZCI6IjE1ODhkMDQyLTJkYzQtNDlmYS1iNTdmLWJlNjcyNDNhODYwNiIsIkhlYWRlclRleHQiOm51bGwsIklzRGVmYXVsdCI6dHJ1ZSwiU3R5bGUiOnsiJGlkIjoiNCIsIkhlYWRlclN0eWxlIjp7IiRpZCI6IjUiLCJUZXh0U3R5bGUiOnsiJGlkIjoiNiIsIkZvbnRTZXR0aW5ncyI6eyIkaWQiOiI3IiwiRm9udFNpemUiOjExLCJGb250TmFtZSI6IkNhbGlicmkiLCJJc0JvbGQiOmZhbHNlLCJJc0l0YWxpYyI6ZmFsc2UsIklzVW5kZXJsaW5lZCI6ZmFsc2UsIlBhcmVudFN0eWxlIjpudWxsfSwiQXV0b1NpemUiOjAsIkZvcmVncm91bmQiOnsiJGlkIjoiOCIsIkNvbG9yIjp7IiRpZCI6Ijk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xMCIsIlRvcCI6MC4wLCJMZWZ0IjowLjAsIlJpZ2h0IjowLjAsIkJvdHRvbSI6MC4wfSwiUGFkZGluZyI6eyIkaWQiOiIxMSIsIlRvcCI6MC4wLCJMZWZ0IjowLjAsIlJpZ2h0IjowLjAsIkJvdHRvbSI6MC4wfSwiQmFja2dyb3VuZCI6bnVsbCwiSXNWaXNpYmxlIjp0cnVlLCJXaWR0aCI6MC4wLCJIZWlnaHQiOjAuMCwiQm9yZGVyU3R5bGUiOm51bGwsIlBhcmVudFN0eWxlIjpudWxsfSwiUmVjdGFuZ2xlU3R5bGUiOnsiJGlkIjoiMTIiLCJNYXJnaW4iOnsiJGlkIjoiMTMiLCJUb3AiOjAuMCwiTGVmdCI6MC4wLCJSaWdodCI6MC4wLCJCb3R0b20iOjAuMH0sIlBhZGRpbmciOnsiJGlkIjoiMTQiLCJUb3AiOjAuMCwiTGVmdCI6MC4wLCJSaWdodCI6MC4wLCJCb3R0b20iOjAuMH0sIkJhY2tncm91bmQiOnsiJGlkIjoiMTUiLCJDb2xvciI6eyIkaWQiOiIxNiIsIkEiOjYzLCJSIjoxNjUsIkciOjE2NSwiQiI6MTY1fX0sIklzVmlzaWJsZSI6dHJ1ZSwiV2lkdGgiOjAuMCwiSGVpZ2h0IjowLjAsIkJvcmRlclN0eWxlIjp7IiRpZCI6IjE3IiwiTGluZUNvbG9yIjp7IiRpZCI6IjE4IiwiJHR5cGUiOiJOTFJFLkNvbW1vbi5Eb20uU29saWRDb2xvckJydXNoLCBOTFJFLkNvbW1vbiIsIkNvbG9yIjp7IiRpZCI6IjE5IiwiQSI6MjU1LCJSIjoyNTUsIkciOjAsIkIiOjB9fSwiTGluZVdlaWdodCI6MC4wLCJMaW5lVHlwZSI6MCwiUGFyZW50U3R5bGUiOm51bGx9LCJQYXJlbnRTdHlsZSI6bnVsbH0sIk1hcmdpbiI6eyIkaWQiOiIyMCIsIlRvcCI6MC4wLCJMZWZ0IjowLjAsIlJpZ2h0IjowLjAsIkJvdHRvbSI6MC4wfSwiUGFkZGluZyI6eyIkaWQiOiIyMSIsIlRvcCI6MC4wLCJMZWZ0IjowLjAsIlJpZ2h0IjowLjAsIkJvdHRvbSI6MC4wfSwiQmFja2dyb3VuZCI6bnVsbCwiSXNWaXNpYmxlIjp0cnVlLCJXaWR0aCI6MC4wLCJIZWlnaHQiOjAuMCwiQm9yZGVyU3R5bGUiOm51bGwsIlBhcmVudFN0eWxlIjpudWxsfSwiQmFja2dyb3VuZFN0eWxlIjp7IiRpZCI6IjIyIiwiTWFyZ2luIjp7IiRpZCI6IjIzIiwiVG9wIjowLjAsIkxlZnQiOjAuMCwiUmlnaHQiOjAuMCwiQm90dG9tIjowLjB9LCJQYWRkaW5nIjp7IiRpZCI6IjI0IiwiVG9wIjowLjAsIkxlZnQiOjAuMCwiUmlnaHQiOjAuMCwiQm90dG9tIjowLjB9LCJCYWNrZ3JvdW5kIjp7IiRpZCI6IjI1IiwiQ29sb3IiOnsiJGlkIjoiMjYiLCJBIjo1MSwiUiI6MTY1LCJHIjoxNjUsIkIiOjE2NX19LCJJc1Zpc2libGUiOnRydWUsIldpZHRoIjowLjAsIkhlaWdodCI6MC4wLCJCb3JkZXJTdHlsZSI6eyIkaWQiOiIyNyIsIkxpbmVDb2xvciI6eyIkaWQiOiIyOCIsIiR0eXBlIjoiTkxSRS5Db21tb24uRG9tLlNvbGlkQ29sb3JCcnVzaCwgTkxSRS5Db21tb24iLCJDb2xvciI6eyIkaWQiOiIyOSIsIkEiOjI1NSwiUiI6MjU1LCJHIjowLCJCIjowfX0sIkxpbmVXZWlnaHQiOjAuMCwiTGluZVR5cGUiOjAsIlBhcmVudFN0eWxlIjpudWxsfSwiUGFyZW50U3R5bGUiOm51bGx9LCJNYXJnaW4iOnsiJGlkIjoiMzAiLCJUb3AiOjAuMCwiTGVmdCI6MC4wLCJSaWdodCI6MC4wLCJCb3R0b20iOjAuMH0sIlBhZGRpbmciOnsiJGlkIjoiMzEiLCJUb3AiOjAuMCwiTGVmdCI6MC4wLCJSaWdodCI6MC4wLCJCb3R0b20iOjAuMH0sIklzVmlzaWJsZSI6ZmFsc2UsIldpZHRoIjowLjAsIkhlaWdodCI6MC4wLCJCb3JkZXJTdHlsZSI6bnVsbCwiUGFyZW50U3R5bGUiOm51bGx9fSx7IiRpZCI6IjMyIiwiX3Jvd3MiOlt7IiRpZCI6IjMzIiwiX3Rhc2tzIjpbeyIkaWQiOiIzNCIsIl9hdHRhY2hlZE1pbGVzdG9uZXMiOltdLCJUYXNrRGVmaW5pdGlvbiI6eyIkaWQiOiIzNSIsIkdyb3VwTmFtZSI6bnVsbCwiU3RhcnREYXRlIjoiMjAyMi0wMi0wMVQwMDowMDowMFoiLCJFbmREYXRlIjoiMjAyMi0wMi0wOFQyMzo1OTowMFoiLCJQZXJjZW50YWdlQ29tcGxldGUiOjEwMC4wLCJTdHlsZSI6eyIkaWQiOiIzNiIsIlNoYXBlIjowLCJTaGFwZVRoaWNrbmVzcyI6MCwiRHVyYXRpb25Gb3JtYXQiOjAsIkluY2x1ZGVOb25Xb3JraW5nRGF5c0luRHVyYXRpb24iOmZhbHNlLCJQZXJjZW50YWdlQ29tcGxldGVTdHlsZSI6eyIkaWQiOiIzNyIsIkZvbnRTZXR0aW5ncyI6eyIkaWQiOiIzOCIsIkZvbnRTaXplIjoxMCwiRm9udE5hbWUiOiJDYWxpYnJpIiwiSXNCb2xkIjpmYWxzZSwiSXNJdGFsaWMiOmZhbHNlLCJJc1VuZGVybGluZWQiOmZhbHNlLCJQYXJlbnRTdHlsZSI6bnVsbH0sIkF1dG9TaXplIjowLCJGb3JlZ3JvdW5kIjp7IiRpZCI6IjM5IiwiQ29sb3IiOnsiJGlkIjoiNDAiLCJBIjoyNTUsIlIiOjIzMSwiRyI6MjMwLCJCIjoyMzB9fSwiTWF4V2lkdGgiOjIwMC4wLCJNYXhIZWlnaHQiOiJJbmZpbml0eSIsIlNtYXJ0Rm9yZWdyb3VuZElzQWN0aXZlIjpmYWxzZSwiSG9yaXpvbnRhbEFsaWdubWVudCI6MSwiVmVydGljYWxBbGlnbm1lbnQiOjAsIlNtYXJ0Rm9yZWdyb3VuZCI6bnVsbCwiQmFja2dyb3VuZEZpbGxUeXBlIjowLCJNYXJnaW4iOnsiJGlkIjoiNDEiLCJUb3AiOjAuMCwiTGVmdCI6MC4wLCJSaWdodCI6MC4wLCJCb3R0b20iOjAuMH0sIlBhZGRpbmciOnsiJGlkIjoiNDIiLCJUb3AiOjAuMCwiTGVmdCI6MC4wLCJSaWdodCI6MC4wLCJCb3R0b20iOjAuMH0sIkJhY2tncm91bmQiOnsiJGlkIjoiNDMiLCJDb2xvciI6eyIkaWQiOiI0NCIsIkEiOjg5LCJSIjowLCJHIjowLCJCIjowfX0sIklzVmlzaWJsZSI6dHJ1ZSwiV2lkdGgiOjAuMCwiSGVpZ2h0IjowLjAsIkJvcmRlclN0eWxlIjp7IiRpZCI6IjQ1IiwiTGluZUNvbG9yIjpudWxsLCJMaW5lV2VpZ2h0IjowLjAsIkxpbmVUeXBlIjowLCJQYXJlbnRTdHlsZSI6bnVsbH0sIlBhcmVudFN0eWxlIjpudWxsfSwiRHVyYXRpb25TdHlsZSI6eyIkaWQiOiI0NiIsIkZvbnRTZXR0aW5ncyI6eyIkaWQiOiI0NyIsIkZvbnRTaXplIjoxMCwiRm9udE5hbWUiOiJDYWxpYnJpIiwiSXNCb2xkIjpmYWxzZSwiSXNJdGFsaWMiOmZhbHNlLCJJc1VuZGVybGluZWQiOmZhbHNlLCJQYXJlbnRTdHlsZSI6bnVsbH0sIkF1dG9TaXplIjowLCJGb3JlZ3JvdW5kIjp7IiRpZCI6IjQ4IiwiQ29sb3IiOnsiJGlkIjoiNDk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1MCIsIlRvcCI6MC4wLCJMZWZ0IjowLjAsIlJpZ2h0IjowLjAsIkJvdHRvbSI6MC4wfSwiUGFkZGluZyI6eyIkaWQiOiI1MSIsIlRvcCI6MC4wLCJMZWZ0IjowLjAsIlJpZ2h0IjowLjAsIkJvdHRvbSI6MC4wfSwiQmFja2dyb3VuZCI6eyIkaWQiOiI1MiIsIkNvbG9yIjp7IiRpZCI6IjUzIiwiQSI6ODksIlIiOjAsIkciOjAsIkIiOjB9fSwiSXNWaXNpYmxlIjp0cnVlLCJXaWR0aCI6MC4wLCJIZWlnaHQiOjAuMCwiQm9yZGVyU3R5bGUiOnsiJGlkIjoiNTQiLCJMaW5lQ29sb3IiOm51bGwsIkxpbmVXZWlnaHQiOjAuMCwiTGluZVR5cGUiOjAsIlBhcmVudFN0eWxlIjpudWxsfSwiUGFyZW50U3R5bGUiOm51bGx9LCJIb3Jpem9udGFsQ29ubmVjdG9yU3R5bGUiOnsiJGlkIjoiNTUiLCJMaW5lQ29sb3IiOnsiJGlkIjoiNTYiLCIkdHlwZSI6Ik5MUkUuQ29tbW9uLkRvbS5Tb2xpZENvbG9yQnJ1c2gsIE5MUkUuQ29tbW9uIiwiQ29sb3IiOnsiJGlkIjoiNTciLCJBIjoyNTUsIlIiOjIwNCwiRyI6MjA0LCJCIjoyMDR9fSwiTGluZVdlaWdodCI6MS4wLCJMaW5lVHlwZSI6MCwiUGFyZW50U3R5bGUiOm51bGx9LCJWZXJ0aWNhbENvbm5lY3RvclN0eWxlIjp7IiRpZCI6IjU4IiwiTGluZUNvbG9yIjp7IiRpZCI6IjU5IiwiJHR5cGUiOiJOTFJFLkNvbW1vbi5Eb20uU29saWRDb2xvckJydXNoLCBOTFJFLkNvbW1vbiIsIkNvbG9yIjp7IiRpZCI6IjYwIiwiQSI6MjU1LCJSIjoyMDQsIkciOjIwNCwiQiI6MjA0fX0sIkxpbmVXZWlnaHQiOjAuMCwiTGluZVR5cGUiOjAsIlBhcmVudFN0eWxlIjpudWxsfSwiTWFyZ2luIjpudWxsLCJTdGFydERhdGVQb3NpdGlvbiI6NiwiRW5kRGF0ZVBvc2l0aW9uIjo2LCJEYXRlSXNWaXNpYmxlIjpmYWxzZSwiVGl0bGVQb3NpdGlvbiI6NCwiRHVyYXRpb25Qb3NpdGlvbiI6NiwiUGVyY2VudGFnZUNvbXBsZXRlZFBvc2l0aW9uIjoyLCJTcGFjaW5nIjozLCJJc0JlbG93VGltZWJhbmQiOnRydWUsIlBlcmNlbnRhZ2VDb21wbGV0ZVNoYXBlT3BhY2l0eSI6MzUsIlNoYXBlU3R5bGUiOnsiJGlkIjoiNjEiLCJNYXJnaW4iOnsiJGlkIjoiNjIiLCJUb3AiOjAuMCwiTGVmdCI6NC4wLCJSaWdodCI6NC4wLCJCb3R0b20iOjAuMH0sIlBhZGRpbmciOnsiJGlkIjoiNjMiLCJUb3AiOjAuMCwiTGVmdCI6MC4wLCJSaWdodCI6MC4wLCJCb3R0b20iOjAuMH0sIkJhY2tncm91bmQiOnsiJGlkIjoiNjQiLCJDb2xvciI6eyIkaWQiOiI2NSIsIkEiOjI1NSwiUiI6MTEyLCJHIjoxNzMsIkIiOjcxfX0sIklzVmlzaWJsZSI6dHJ1ZSwiV2lkdGgiOjAuMCwiSGVpZ2h0IjoxMC4wLCJCb3JkZXJTdHlsZSI6eyIkaWQiOiI2NiIsIkxpbmVDb2xvciI6eyIkaWQiOiI2NyIsIiR0eXBlIjoiTkxSRS5Db21tb24uRG9tLlNvbGlkQ29sb3JCcnVzaCwgTkxSRS5Db21tb24iLCJDb2xvciI6eyIkaWQiOiI2OCIsIkEiOjI1NSwiUiI6MjU1LCJHIjowLCJCIjowfX0sIkxpbmVXZWlnaHQiOjAuMCwiTGluZVR5cGUiOjAsIlBhcmVudFN0eWxlIjpudWxsfSwiUGFyZW50U3R5bGUiOm51bGx9LCJUaXRsZVN0eWxlIjp7IiRpZCI6IjY5IiwiRm9udFNldHRpbmdzIjp7IiRpZCI6IjcwIiwiRm9udFNpemUiOjExLCJGb250TmFtZSI6IkNhbGlicmkiLCJJc0JvbGQiOmZhbHNlLCJJc0l0YWxpYyI6ZmFsc2UsIklzVW5kZXJsaW5lZCI6ZmFsc2UsIlBhcmVudFN0eWxlIjpudWxsfSwiQXV0b1NpemUiOjAsIkZvcmVncm91bmQiOnsiJGlkIjoiNzEiLCJDb2xvciI6eyIkaWQiOiI3MiIsIkEiOjI1NSwiUiI6MCwiRyI6MCwiQiI6MH19LCJNYXhXaWR0aCI6NjYwLjAsIk1heEhlaWdodCI6IkluZmluaXR5IiwiU21hcnRGb3JlZ3JvdW5kSXNBY3RpdmUiOmZhbHNlLCJIb3Jpem9udGFsQWxpZ25tZW50IjowLCJWZXJ0aWNhbEFsaWdubWVudCI6MCwiU21hcnRGb3JlZ3JvdW5kIjpudWxsLCJCYWNrZ3JvdW5kRmlsbFR5cGUiOjAsIk1hcmdpbiI6eyIkaWQiOiI3MyIsIlRvcCI6MC4wLCJMZWZ0IjowLjAsIlJpZ2h0IjowLjAsIkJvdHRvbSI6MC4wfSwiUGFkZGluZyI6eyIkaWQiOiI3NCIsIlRvcCI6MC4wLCJMZWZ0IjowLjAsIlJpZ2h0IjowLjAsIkJvdHRvbSI6MC4wfSwiQmFja2dyb3VuZCI6eyIkaWQiOiI3NSIsIkNvbG9yIjp7IiRpZCI6Ijc2IiwiQSI6MCwiUiI6MjU1LCJHIjoyNTUsIkIiOjI1NX19LCJJc1Zpc2libGUiOnRydWUsIldpZHRoIjowLjAsIkhlaWdodCI6MC4wLCJCb3JkZXJTdHlsZSI6eyIkaWQiOiI3NyIsIkxpbmVDb2xvciI6bnVsbCwiTGluZVdlaWdodCI6MC4wLCJMaW5lVHlwZSI6MCwiUGFyZW50U3R5bGUiOm51bGx9LCJQYXJlbnRTdHlsZSI6bnVsbH0sIkRhdGVTdHlsZSI6eyIkaWQiOiI3OCIsIkZvbnRTZXR0aW5ncyI6eyIkaWQiOiI3OSIsIkZvbnRTaXplIjoxMCwiRm9udE5hbWUiOiJDYWxpYnJpIiwiSXNCb2xkIjpmYWxzZSwiSXNJdGFsaWMiOmZhbHNlLCJJc1VuZGVybGluZWQiOmZhbHNlLCJQYXJlbnRTdHlsZSI6bnVsbH0sIkF1dG9TaXplIjowLCJGb3JlZ3JvdW5kIjp7IiRpZCI6IjgwIiwiQ29sb3IiOnsiJGlkIjoiOD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gyIiwiVG9wIjowLjAsIkxlZnQiOjAuMCwiUmlnaHQiOjAuMCwiQm90dG9tIjowLjB9LCJQYWRkaW5nIjp7IiRpZCI6IjgzIiwiVG9wIjowLjAsIkxlZnQiOjAuMCwiUmlnaHQiOjAuMCwiQm90dG9tIjowLjB9LCJCYWNrZ3JvdW5kIjp7IiRpZCI6Ijg0IiwiQ29sb3IiOnsiJHJlZiI6IjUzIn19LCJJc1Zpc2libGUiOnRydWUsIldpZHRoIjowLjAsIkhlaWdodCI6MC4wLCJCb3JkZXJTdHlsZSI6eyIkaWQiOiI4NSIsIkxpbmVDb2xvciI6bnVsbCwiTGluZVdlaWdodCI6MC4wLCJMaW5lVHlwZSI6MCwiUGFyZW50U3R5bGUiOm51bGx9LCJQYXJlbnRTdHlsZSI6bnVsbH0sIkRhdGVGb3JtYXQiOnsiJGlkIjoiOD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ciLCJGb3JtYXQiOjAsIklzVmlzaWJsZSI6ZmFsc2UsIkxhc3RLbm93blZpc2liaWxpdHlTdGF0ZSI6ZmFsc2V9LCJJc1Zpc2libGUiOnRydWUsIlBhcmVudFN0eWxlIjpudWxsfSwiSW5kZXgiOjYsIlNtYXJ0RHVyYXRpb25BY3RpdmF0ZWQiOmZhbHNlLCJEYXRlRm9ybWF0Ijp7IiRyZWYiOiI4NiJ9LCJXZWVrTnVtYmVyaW5nIjp7IiRpZCI6Ijg4IiwiRm9ybWF0IjowLCJJc1Zpc2libGUiOmZhbHNlLCJMYXN0S25vd25WaXNpYmlsaXR5U3RhdGUiOmZhbHNlfSwiSWQiOiJmYWFmZDM5Yy0yYWNmLTRhYTgtYWU5YS1kNWUyOWMzOTJhNjgiLCJJbXBvcnRJZCI6bnVsbCwiVGl0bGUiOiJSZXZpZXcgYXVkaXQgY29udHJhY3QiLCJOb3RlIjpudWxsLCJIeXBlcmxpbmsiOnsiJGlkIjoiODkiLCJBZGRyZXNzIjoiIiwiU3ViQWRkcmVzcyI6IiJ9LCJJc0NoYW5nZWQiOmZhbHNlLCJJc05ldyI6ZmFsc2V9fV0sIl9taWxlc3RvbmVzIjpbXSwiSWQiOiIwMDAwMDAwMC0wMDAwLTAwMDAtMDAwMC0wMDAwMDAwMDAwMDAiLCJJc1NpbmdsZUl0ZW1Sb3ciOnRydWV9LHsiJGlkIjoiOTAiLCJfdGFza3MiOlt7IiRpZCI6IjkxIiwiX2F0dGFjaGVkTWlsZXN0b25lcyI6W10sIlRhc2tEZWZpbml0aW9uIjp7IiRpZCI6IjkyIiwiR3JvdXBOYW1lIjpudWxsLCJTdGFydERhdGUiOiIyMDIyLTAyLTAxVDAwOjAwOjAwWiIsIkVuZERhdGUiOiIyMDIyLTAyLTA4VDIzOjU5OjAwWiIsIlBlcmNlbnRhZ2VDb21wbGV0ZSI6MTAwLjAsIlN0eWxlIjp7IiRpZCI6IjkzIiwiU2hhcGUiOjAsIlNoYXBlVGhpY2tuZXNzIjowLCJEdXJhdGlvbkZvcm1hdCI6MCwiSW5jbHVkZU5vbldvcmtpbmdEYXlzSW5EdXJhdGlvbiI6ZmFsc2UsIlBlcmNlbnRhZ2VDb21wbGV0ZVN0eWxlIjp7IiRpZCI6Ijk0IiwiRm9udFNldHRpbmdzIjp7IiRpZCI6Ijk1IiwiRm9udFNpemUiOjEwLCJGb250TmFtZSI6IkNhbGlicmkiLCJJc0JvbGQiOmZhbHNlLCJJc0l0YWxpYyI6ZmFsc2UsIklzVW5kZXJsaW5lZCI6ZmFsc2UsIlBhcmVudFN0eWxlIjpudWxsfSwiQXV0b1NpemUiOjAsIkZvcmVncm91bmQiOnsiJGlkIjoiOTYiLCJDb2xvciI6eyIkaWQiOiI5NyIsIkEiOjI1NSwiUiI6MjMxLCJHIjoyMzAsIkIiOjIzMH19LCJNYXhXaWR0aCI6MjAwLjAsIk1heEhlaWdodCI6IkluZmluaXR5IiwiU21hcnRGb3JlZ3JvdW5kSXNBY3RpdmUiOmZhbHNlLCJIb3Jpem9udGFsQWxpZ25tZW50IjoxLCJWZXJ0aWNhbEFsaWdubWVudCI6MCwiU21hcnRGb3JlZ3JvdW5kIjpudWxsLCJCYWNrZ3JvdW5kRmlsbFR5cGUiOjAsIk1hcmdpbiI6eyIkaWQiOiI5OCIsIlRvcCI6MC4wLCJMZWZ0IjowLjAsIlJpZ2h0IjowLjAsIkJvdHRvbSI6MC4wfSwiUGFkZGluZyI6eyIkaWQiOiI5OSIsIlRvcCI6MC4wLCJMZWZ0IjowLjAsIlJpZ2h0IjowLjAsIkJvdHRvbSI6MC4wfSwiQmFja2dyb3VuZCI6eyIkaWQiOiIxMDAiLCJDb2xvciI6eyIkcmVmIjoiNDQifX0sIklzVmlzaWJsZSI6dHJ1ZSwiV2lkdGgiOjAuMCwiSGVpZ2h0IjowLjAsIkJvcmRlclN0eWxlIjp7IiRpZCI6IjEwMSIsIkxpbmVDb2xvciI6bnVsbCwiTGluZVdlaWdodCI6MC4wLCJMaW5lVHlwZSI6MCwiUGFyZW50U3R5bGUiOm51bGx9LCJQYXJlbnRTdHlsZSI6bnVsbH0sIkR1cmF0aW9uU3R5bGUiOnsiJGlkIjoiMTAyIiwiRm9udFNldHRpbmdzIjp7IiRpZCI6IjEwMyIsIkZvbnRTaXplIjoxMCwiRm9udE5hbWUiOiJDYWxpYnJpIiwiSXNCb2xkIjpmYWxzZSwiSXNJdGFsaWMiOmZhbHNlLCJJc1VuZGVybGluZWQiOmZhbHNlLCJQYXJlbnRTdHlsZSI6bnVsbH0sIkF1dG9TaXplIjowLCJGb3JlZ3JvdW5kIjp7IiRpZCI6IjEwNCIsIkNvbG9yIjp7IiRyZWYiOiI0OSJ9fSwiTWF4V2lkdGgiOjIwMC4wLCJNYXhIZWlnaHQiOiJJbmZpbml0eSIsIlNtYXJ0Rm9yZWdyb3VuZElzQWN0aXZlIjpmYWxzZSwiSG9yaXpvbnRhbEFsaWdubWVudCI6MCwiVmVydGljYWxBbGlnbm1lbnQiOjAsIlNtYXJ0Rm9yZWdyb3VuZCI6bnVsbCwiQmFja2dyb3VuZEZpbGxUeXBlIjowLCJNYXJnaW4iOnsiJGlkIjoiMTA1IiwiVG9wIjowLjAsIkxlZnQiOjAuMCwiUmlnaHQiOjAuMCwiQm90dG9tIjowLjB9LCJQYWRkaW5nIjp7IiRpZCI6IjEwNiIsIlRvcCI6MC4wLCJMZWZ0IjowLjAsIlJpZ2h0IjowLjAsIkJvdHRvbSI6MC4wfSwiQmFja2dyb3VuZCI6eyIkcmVmIjoiNTIifSwiSXNWaXNpYmxlIjp0cnVlLCJXaWR0aCI6MC4wLCJIZWlnaHQiOjAuMCwiQm9yZGVyU3R5bGUiOnsiJGlkIjoiMTA3IiwiTGluZUNvbG9yIjpudWxsLCJMaW5lV2VpZ2h0IjowLjAsIkxpbmVUeXBlIjowLCJQYXJlbnRTdHlsZSI6bnVsbH0sIlBhcmVudFN0eWxlIjpudWxsfSwiSG9yaXpvbnRhbENvbm5lY3RvclN0eWxlIjp7IiRpZCI6IjEwOCIsIkxpbmVDb2xvciI6eyIkcmVmIjoiNTYifSwiTGluZVdlaWdodCI6MS4wLCJMaW5lVHlwZSI6MCwiUGFyZW50U3R5bGUiOm51bGx9LCJWZXJ0aWNhbENvbm5lY3RvclN0eWxlIjp7IiRpZCI6IjEwOSIsIkxpbmVDb2xvciI6eyIkcmVmIjoiNTkifSwiTGluZVdlaWdodCI6MC4wLCJMaW5lVHlwZSI6MCwiUGFyZW50U3R5bGUiOm51bGx9LCJNYXJnaW4iOm51bGwsIlN0YXJ0RGF0ZVBvc2l0aW9uIjo2LCJFbmREYXRlUG9zaXRpb24iOjYsIkRhdGVJc1Zpc2libGUiOmZhbHNlLCJUaXRsZVBvc2l0aW9uIjo0LCJEdXJhdGlvblBvc2l0aW9uIjo2LCJQZXJjZW50YWdlQ29tcGxldGVkUG9zaXRpb24iOjIsIlNwYWNpbmciOjMsIklzQmVsb3dUaW1lYmFuZCI6dHJ1ZSwiUGVyY2VudGFnZUNvbXBsZXRlU2hhcGVPcGFjaXR5IjozNSwiU2hhcGVTdHlsZSI6eyIkaWQiOiIxMTAiLCJNYXJnaW4iOnsiJGlkIjoiMTExIiwiVG9wIjowLjAsIkxlZnQiOjQuMCwiUmlnaHQiOjQuMCwiQm90dG9tIjowLjB9LCJQYWRkaW5nIjp7IiRpZCI6IjExMiIsIlRvcCI6MC4wLCJMZWZ0IjowLjAsIlJpZ2h0IjowLjAsIkJvdHRvbSI6MC4wfSwiQmFja2dyb3VuZCI6eyIkaWQiOiIxMTMiLCJDb2xvciI6eyIkaWQiOiIxMTQiLCJBIjoyNTUsIlIiOjExMiwiRyI6MTczLCJCIjo3MX19LCJJc1Zpc2libGUiOnRydWUsIldpZHRoIjowLjAsIkhlaWdodCI6MTAuMCwiQm9yZGVyU3R5bGUiOnsiJGlkIjoiMTE1IiwiTGluZUNvbG9yIjp7IiRyZWYiOiI2NyJ9LCJMaW5lV2VpZ2h0IjowLjAsIkxpbmVUeXBlIjowLCJQYXJlbnRTdHlsZSI6bnVsbH0sIlBhcmVudFN0eWxlIjpudWxsfSwiVGl0bGVTdHlsZSI6eyIkaWQiOiIxMTYiLCJGb250U2V0dGluZ3MiOnsiJGlkIjoiMTE3IiwiRm9udFNpemUiOjExLCJGb250TmFtZSI6IkNhbGlicmkiLCJJc0JvbGQiOmZhbHNlLCJJc0l0YWxpYyI6ZmFsc2UsIklzVW5kZXJsaW5lZCI6ZmFsc2UsIlBhcmVudFN0eWxlIjpudWxsfSwiQXV0b1NpemUiOjAsIkZvcmVncm91bmQiOnsiJGlkIjoiMTE4IiwiQ29sb3IiOnsiJGlkIjoiMTE5IiwiQSI6MjU1LCJSIjowLCJHIjowLCJCIjowfX0sIk1heFdpZHRoIjo2NjAuMCwiTWF4SGVpZ2h0IjoiSW5maW5pdHkiLCJTbWFydEZvcmVncm91bmRJc0FjdGl2ZSI6ZmFsc2UsIkhvcml6b250YWxBbGlnbm1lbnQiOjAsIlZlcnRpY2FsQWxpZ25tZW50IjowLCJTbWFydEZvcmVncm91bmQiOm51bGwsIkJhY2tncm91bmRGaWxsVHlwZSI6MCwiTWFyZ2luIjp7IiRpZCI6IjEyMCIsIlRvcCI6MC4wLCJMZWZ0IjowLjAsIlJpZ2h0IjowLjAsIkJvdHRvbSI6MC4wfSwiUGFkZGluZyI6eyIkaWQiOiIxMjEiLCJUb3AiOjAuMCwiTGVmdCI6MC4wLCJSaWdodCI6MC4wLCJCb3R0b20iOjAuMH0sIkJhY2tncm91bmQiOnsiJGlkIjoiMTIyIiwiQ29sb3IiOnsiJGlkIjoiMTIzIiwiQSI6MCwiUiI6MjU1LCJHIjoyNTUsIkIiOjI1NX19LCJJc1Zpc2libGUiOnRydWUsIldpZHRoIjowLjAsIkhlaWdodCI6MC4wLCJCb3JkZXJTdHlsZSI6eyIkaWQiOiIxMjQiLCJMaW5lQ29sb3IiOm51bGwsIkxpbmVXZWlnaHQiOjAuMCwiTGluZVR5cGUiOjAsIlBhcmVudFN0eWxlIjpudWxsfSwiUGFyZW50U3R5bGUiOm51bGx9LCJEYXRlU3R5bGUiOnsiJGlkIjoiMTI1IiwiRm9udFNldHRpbmdzIjp7IiRpZCI6IjEyNiIsIkZvbnRTaXplIjoxMCwiRm9udE5hbWUiOiJDYWxpYnJpIiwiSXNCb2xkIjpmYWxzZSwiSXNJdGFsaWMiOmZhbHNlLCJJc1VuZGVybGluZWQiOmZhbHNlLCJQYXJlbnRTdHlsZSI6bnVsbH0sIkF1dG9TaXplIjowLCJGb3JlZ3JvdW5kIjp7IiRpZCI6IjEyNyIsIkNvbG9yIjp7IiRyZWYiOiI4MSJ9fSwiTWF4V2lkdGgiOjIwMC4wLCJNYXhIZWlnaHQiOiJJbmZpbml0eSIsIlNtYXJ0Rm9yZWdyb3VuZElzQWN0aXZlIjpmYWxzZSwiSG9yaXpvbnRhbEFsaWdubWVudCI6MCwiVmVydGljYWxBbGlnbm1lbnQiOjAsIlNtYXJ0Rm9yZWdyb3VuZCI6bnVsbCwiQmFja2dyb3VuZEZpbGxUeXBlIjowLCJNYXJnaW4iOnsiJGlkIjoiMTI4IiwiVG9wIjowLjAsIkxlZnQiOjAuMCwiUmlnaHQiOjAuMCwiQm90dG9tIjowLjB9LCJQYWRkaW5nIjp7IiRpZCI6IjEyOSIsIlRvcCI6MC4wLCJMZWZ0IjowLjAsIlJpZ2h0IjowLjAsIkJvdHRvbSI6MC4wfSwiQmFja2dyb3VuZCI6eyIkcmVmIjoiODQifSwiSXNWaXNpYmxlIjp0cnVlLCJXaWR0aCI6MC4wLCJIZWlnaHQiOjAuMCwiQm9yZGVyU3R5bGUiOnsiJGlkIjoiMTMwIiwiTGluZUNvbG9yIjpudWxsLCJMaW5lV2VpZ2h0IjowLjAsIkxpbmVUeXBlIjowLCJQYXJlbnRTdHlsZSI6bnVsbH0sIlBhcmVudFN0eWxlIjpudWxsfSwiRGF0ZUZvcm1hdCI6eyIkaWQiOiIxMz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MyIiwiRm9ybWF0IjowLCJJc1Zpc2libGUiOmZhbHNlLCJMYXN0S25vd25WaXNpYmlsaXR5U3RhdGUiOmZhbHNlfSwiSXNWaXNpYmxlIjp0cnVlLCJQYXJlbnRTdHlsZSI6bnVsbH0sIkluZGV4Ijo3LCJTbWFydER1cmF0aW9uQWN0aXZhdGVkIjpmYWxzZSwiRGF0ZUZvcm1hdCI6eyIkcmVmIjoiMTMxIn0sIldlZWtOdW1iZXJpbmciOnsiJGlkIjoiMTMzIiwiRm9ybWF0IjowLCJJc1Zpc2libGUiOmZhbHNlLCJMYXN0S25vd25WaXNpYmlsaXR5U3RhdGUiOmZhbHNlfSwiSWQiOiIwNzZlMmQ3Yy0zODMxLTQwNzktYjVlMS05MTEyZjY3MTljYjgiLCJJbXBvcnRJZCI6bnVsbCwiVGl0bGUiOiJSZXZpZXcgcHJldmlvdXMgYW5udWFsIGF1ZGl0IHJlcG9ydHMiLCJOb3RlIjpudWxsLCJIeXBlcmxpbmsiOnsiJGlkIjoiMTM0IiwiQWRkcmVzcyI6IiIsIlN1YkFkZHJlc3MiOiIifSwiSXNDaGFuZ2VkIjpmYWxzZSwiSXNOZXciOmZhbHNlfX1dLCJfbWlsZXN0b25lcyI6W10sIklkIjoiMDAwMDAwMDAtMDAwMC0wMDAwLTAwMDAtMDAwMDAwMDAwMDAwIiwiSXNTaW5nbGVJdGVtUm93Ijp0cnVlfSx7IiRpZCI6IjEzNSIsIl90YXNrcyI6W3siJGlkIjoiMTM2IiwiX2F0dGFjaGVkTWlsZXN0b25lcyI6W10sIlRhc2tEZWZpbml0aW9uIjp7IiRpZCI6IjEzNyIsIkdyb3VwTmFtZSI6bnVsbCwiU3RhcnREYXRlIjoiMjAyMi0wMi0wOVQwMDowMDowMFoiLCJFbmREYXRlIjoiMjAyMi0wMi0xMVQyMzo1OTowMFoiLCJQZXJjZW50YWdlQ29tcGxldGUiOjEwMC4wLCJTdHlsZSI6eyIkaWQiOiIxMzgiLCJTaGFwZSI6MCwiU2hhcGVUaGlja25lc3MiOjAsIkR1cmF0aW9uRm9ybWF0IjowLCJJbmNsdWRlTm9uV29ya2luZ0RheXNJbkR1cmF0aW9uIjpmYWxzZSwiUGVyY2VudGFnZUNvbXBsZXRlU3R5bGUiOnsiJGlkIjoiMTM5IiwiRm9udFNldHRpbmdzIjp7IiRpZCI6IjE0MCIsIkZvbnRTaXplIjoxMCwiRm9udE5hbWUiOiJDYWxpYnJpIiwiSXNCb2xkIjpmYWxzZSwiSXNJdGFsaWMiOmZhbHNlLCJJc1VuZGVybGluZWQiOmZhbHNlLCJQYXJlbnRTdHlsZSI6bnVsbH0sIkF1dG9TaXplIjowLCJGb3JlZ3JvdW5kIjp7IiRpZCI6IjE0MSIsIkNvbG9yIjp7IiRpZCI6IjE0MiIsIkEiOjI1NSwiUiI6MjMxLCJHIjoyMzAsIkIiOjIzMH19LCJNYXhXaWR0aCI6MjAwLjAsIk1heEhlaWdodCI6IkluZmluaXR5IiwiU21hcnRGb3JlZ3JvdW5kSXNBY3RpdmUiOmZhbHNlLCJIb3Jpem9udGFsQWxpZ25tZW50IjoxLCJWZXJ0aWNhbEFsaWdubWVudCI6MCwiU21hcnRGb3JlZ3JvdW5kIjpudWxsLCJCYWNrZ3JvdW5kRmlsbFR5cGUiOjAsIk1hcmdpbiI6eyIkaWQiOiIxNDMiLCJUb3AiOjAuMCwiTGVmdCI6MC4wLCJSaWdodCI6MC4wLCJCb3R0b20iOjAuMH0sIlBhZGRpbmciOnsiJGlkIjoiMTQ0IiwiVG9wIjowLjAsIkxlZnQiOjAuMCwiUmlnaHQiOjAuMCwiQm90dG9tIjowLjB9LCJCYWNrZ3JvdW5kIjp7IiRpZCI6IjE0NSIsIkNvbG9yIjp7IiRyZWYiOiI0NCJ9fSwiSXNWaXNpYmxlIjp0cnVlLCJXaWR0aCI6MC4wLCJIZWlnaHQiOjAuMCwiQm9yZGVyU3R5bGUiOnsiJGlkIjoiMTQ2IiwiTGluZUNvbG9yIjpudWxsLCJMaW5lV2VpZ2h0IjowLjAsIkxpbmVUeXBlIjowLCJQYXJlbnRTdHlsZSI6bnVsbH0sIlBhcmVudFN0eWxlIjpudWxsfSwiRHVyYXRpb25TdHlsZSI6eyIkaWQiOiIxNDciLCJGb250U2V0dGluZ3MiOnsiJGlkIjoiMTQ4IiwiRm9udFNpemUiOjEwLCJGb250TmFtZSI6IkNhbGlicmkiLCJJc0JvbGQiOmZhbHNlLCJJc0l0YWxpYyI6ZmFsc2UsIklzVW5kZXJsaW5lZCI6ZmFsc2UsIlBhcmVudFN0eWxlIjpudWxsfSwiQXV0b1NpemUiOjAsIkZvcmVncm91bmQiOnsiJGlkIjoiMTQ5IiwiQ29sb3IiOnsiJHJlZiI6IjQ5In19LCJNYXhXaWR0aCI6MjAwLjAsIk1heEhlaWdodCI6IkluZmluaXR5IiwiU21hcnRGb3JlZ3JvdW5kSXNBY3RpdmUiOmZhbHNlLCJIb3Jpem9udGFsQWxpZ25tZW50IjowLCJWZXJ0aWNhbEFsaWdubWVudCI6MCwiU21hcnRGb3JlZ3JvdW5kIjpudWxsLCJCYWNrZ3JvdW5kRmlsbFR5cGUiOjAsIk1hcmdpbiI6eyIkaWQiOiIxNTAiLCJUb3AiOjAuMCwiTGVmdCI6MC4wLCJSaWdodCI6MC4wLCJCb3R0b20iOjAuMH0sIlBhZGRpbmciOnsiJGlkIjoiMTUxIiwiVG9wIjowLjAsIkxlZnQiOjAuMCwiUmlnaHQiOjAuMCwiQm90dG9tIjowLjB9LCJCYWNrZ3JvdW5kIjp7IiRyZWYiOiI1MiJ9LCJJc1Zpc2libGUiOnRydWUsIldpZHRoIjowLjAsIkhlaWdodCI6MC4wLCJCb3JkZXJTdHlsZSI6eyIkaWQiOiIxNTIiLCJMaW5lQ29sb3IiOm51bGwsIkxpbmVXZWlnaHQiOjAuMCwiTGluZVR5cGUiOjAsIlBhcmVudFN0eWxlIjpudWxsfSwiUGFyZW50U3R5bGUiOm51bGx9LCJIb3Jpem9udGFsQ29ubmVjdG9yU3R5bGUiOnsiJGlkIjoiMTUzIiwiTGluZUNvbG9yIjp7IiRyZWYiOiI1NiJ9LCJMaW5lV2VpZ2h0IjoxLjAsIkxpbmVUeXBlIjowLCJQYXJlbnRTdHlsZSI6bnVsbH0sIlZlcnRpY2FsQ29ubmVjdG9yU3R5bGUiOnsiJGlkIjoiMTU0IiwiTGluZUNvbG9yIjp7IiRyZWYiOiI1OSJ9LCJMaW5lV2VpZ2h0IjowLjAsIkxpbmVUeXBlIjowLCJQYXJlbnRTdHlsZSI6bnVsbH0sIk1hcmdpbiI6bnVsbCwiU3RhcnREYXRlUG9zaXRpb24iOjYsIkVuZERhdGVQb3NpdGlvbiI6NiwiRGF0ZUlzVmlzaWJsZSI6ZmFsc2UsIlRpdGxlUG9zaXRpb24iOjQsIkR1cmF0aW9uUG9zaXRpb24iOjYsIlBlcmNlbnRhZ2VDb21wbGV0ZWRQb3NpdGlvbiI6MiwiU3BhY2luZyI6MywiSXNCZWxvd1RpbWViYW5kIjp0cnVlLCJQZXJjZW50YWdlQ29tcGxldGVTaGFwZU9wYWNpdHkiOjM1LCJTaGFwZVN0eWxlIjp7IiRpZCI6IjE1NSIsIk1hcmdpbiI6eyIkaWQiOiIxNTYiLCJUb3AiOjAuMCwiTGVmdCI6NC4wLCJSaWdodCI6NC4wLCJCb3R0b20iOjAuMH0sIlBhZGRpbmciOnsiJGlkIjoiMTU3IiwiVG9wIjowLjAsIkxlZnQiOjAuMCwiUmlnaHQiOjAuMCwiQm90dG9tIjowLjB9LCJCYWNrZ3JvdW5kIjp7IiRpZCI6IjE1OCIsIkNvbG9yIjp7IiRpZCI6IjE1OSIsIkEiOjI1NSwiUiI6MTEyLCJHIjoxNzMsIkIiOjcxfX0sIklzVmlzaWJsZSI6dHJ1ZSwiV2lkdGgiOjAuMCwiSGVpZ2h0IjoxMC4wLCJCb3JkZXJTdHlsZSI6eyIkaWQiOiIxNjAiLCJMaW5lQ29sb3IiOnsiJHJlZiI6IjY3In0sIkxpbmVXZWlnaHQiOjAuMCwiTGluZVR5cGUiOjAsIlBhcmVudFN0eWxlIjpudWxsfSwiUGFyZW50U3R5bGUiOm51bGx9LCJUaXRsZVN0eWxlIjp7IiRpZCI6IjE2MSIsIkZvbnRTZXR0aW5ncyI6eyIkaWQiOiIxNjIiLCJGb250U2l6ZSI6MTEsIkZvbnROYW1lIjoiQ2FsaWJyaSIsIklzQm9sZCI6ZmFsc2UsIklzSXRhbGljIjpmYWxzZSwiSXNVbmRlcmxpbmVkIjpmYWxzZSwiUGFyZW50U3R5bGUiOm51bGx9LCJBdXRvU2l6ZSI6MCwiRm9yZWdyb3VuZCI6eyIkaWQiOiIxNjMiLCJDb2xvciI6eyIkaWQiOiIxNjQiLCJBIjoyNTUsIlIiOjAsIkciOjAsIkIiOjB9fSwiTWF4V2lkdGgiOjY2MC4wLCJNYXhIZWlnaHQiOiJJbmZpbml0eSIsIlNtYXJ0Rm9yZWdyb3VuZElzQWN0aXZlIjpmYWxzZSwiSG9yaXpvbnRhbEFsaWdubWVudCI6MCwiVmVydGljYWxBbGlnbm1lbnQiOjAsIlNtYXJ0Rm9yZWdyb3VuZCI6bnVsbCwiQmFja2dyb3VuZEZpbGxUeXBlIjowLCJNYXJnaW4iOnsiJGlkIjoiMTY1IiwiVG9wIjowLjAsIkxlZnQiOjAuMCwiUmlnaHQiOjAuMCwiQm90dG9tIjowLjB9LCJQYWRkaW5nIjp7IiRpZCI6IjE2NiIsIlRvcCI6MC4wLCJMZWZ0IjowLjAsIlJpZ2h0IjowLjAsIkJvdHRvbSI6MC4wfSwiQmFja2dyb3VuZCI6eyIkaWQiOiIxNjciLCJDb2xvciI6eyIkaWQiOiIxNjgiLCJBIjowLCJSIjoyNTUsIkciOjI1NSwiQiI6MjU1fX0sIklzVmlzaWJsZSI6dHJ1ZSwiV2lkdGgiOjAuMCwiSGVpZ2h0IjowLjAsIkJvcmRlclN0eWxlIjp7IiRpZCI6IjE2OSIsIkxpbmVDb2xvciI6bnVsbCwiTGluZVdlaWdodCI6MC4wLCJMaW5lVHlwZSI6MCwiUGFyZW50U3R5bGUiOm51bGx9LCJQYXJlbnRTdHlsZSI6bnVsbH0sIkRhdGVTdHlsZSI6eyIkaWQiOiIxNzAiLCJGb250U2V0dGluZ3MiOnsiJGlkIjoiMTcxIiwiRm9udFNpemUiOjEwLCJGb250TmFtZSI6IkNhbGlicmkiLCJJc0JvbGQiOmZhbHNlLCJJc0l0YWxpYyI6ZmFsc2UsIklzVW5kZXJsaW5lZCI6ZmFsc2UsIlBhcmVudFN0eWxlIjpudWxsfSwiQXV0b1NpemUiOjAsIkZvcmVncm91bmQiOnsiJGlkIjoiMTcyIiwiQ29sb3IiOnsiJHJlZiI6IjgxIn19LCJNYXhXaWR0aCI6MjAwLjAsIk1heEhlaWdodCI6IkluZmluaXR5IiwiU21hcnRGb3JlZ3JvdW5kSXNBY3RpdmUiOmZhbHNlLCJIb3Jpem9udGFsQWxpZ25tZW50IjowLCJWZXJ0aWNhbEFsaWdubWVudCI6MCwiU21hcnRGb3JlZ3JvdW5kIjpudWxsLCJCYWNrZ3JvdW5kRmlsbFR5cGUiOjAsIk1hcmdpbiI6eyIkaWQiOiIxNzMiLCJUb3AiOjAuMCwiTGVmdCI6MC4wLCJSaWdodCI6MC4wLCJCb3R0b20iOjAuMH0sIlBhZGRpbmciOnsiJGlkIjoiMTc0IiwiVG9wIjowLjAsIkxlZnQiOjAuMCwiUmlnaHQiOjAuMCwiQm90dG9tIjowLjB9LCJCYWNrZ3JvdW5kIjp7IiRyZWYiOiI4NCJ9LCJJc1Zpc2libGUiOnRydWUsIldpZHRoIjowLjAsIkhlaWdodCI6MC4wLCJCb3JkZXJTdHlsZSI6eyIkaWQiOiIxNzUiLCJMaW5lQ29sb3IiOm51bGwsIkxpbmVXZWlnaHQiOjAuMCwiTGluZVR5cGUiOjAsIlBhcmVudFN0eWxlIjpudWxsfSwiUGFyZW50U3R5bGUiOm51bGx9LCJEYXRlRm9ybWF0Ijp7IiRpZCI6IjE3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zciLCJGb3JtYXQiOjAsIklzVmlzaWJsZSI6ZmFsc2UsIkxhc3RLbm93blZpc2liaWxpdHlTdGF0ZSI6ZmFsc2V9LCJJc1Zpc2libGUiOnRydWUsIlBhcmVudFN0eWxlIjpudWxsfSwiSW5kZXgiOjgsIlNtYXJ0RHVyYXRpb25BY3RpdmF0ZWQiOmZhbHNlLCJEYXRlRm9ybWF0Ijp7IiRyZWYiOiIxNzYifSwiV2Vla051bWJlcmluZyI6eyIkaWQiOiIxNzgiLCJGb3JtYXQiOjAsIklzVmlzaWJsZSI6ZmFsc2UsIkxhc3RLbm93blZpc2liaWxpdHlTdGF0ZSI6ZmFsc2V9LCJJZCI6ImQ5ZGFkYzNiLTJjNGMtNDZkNS05MDM2LTA5MmU2ZWQ1ZWNjNyIsIkltcG9ydElkIjpudWxsLCJUaXRsZSI6IkFzc2VtYmxlIGF1ZGl0IHRlYW0gYW5kIGJyaWVmIiwiTm90ZSI6bnVsbCwiSHlwZXJsaW5rIjp7IiRpZCI6IjE3OSIsIkFkZHJlc3MiOiIiLCJTdWJBZGRyZXNzIjoiIn0sIklzQ2hhbmdlZCI6ZmFsc2UsIklzTmV3IjpmYWxzZX19XSwiX21pbGVzdG9uZXMiOltdLCJJZCI6IjAwMDAwMDAwLTAwMDAtMDAwMC0wMDAwLTAwMDAwMDAwMDAwMCIsIklzU2luZ2xlSXRlbVJvdyI6dHJ1ZX1dLCJJbmRleCI6NiwiSWQiOiJiNmJmZmMzMS1iMzNkLTRiMzctOGQxZi05ZTVkNWUyYzIxMzYiLCJIZWFkZXJUZXh0IjoiUHJlcGFyYXRpb25cclxuc3RlcCIsIklzRGVmYXVsdCI6ZmFsc2UsIlN0eWxlIjp7IiRpZCI6IjE4MCIsIkhlYWRlclN0eWxlIjp7IiRpZCI6IjE4MSIsIlRleHRTdHlsZSI6eyIkaWQiOiIxODIiLCJGb250U2V0dGluZ3MiOnsiJGlkIjoiMTgzIiwiRm9udFNpemUiOjExLCJGb250TmFtZSI6IkNhbGlicmkiLCJJc0JvbGQiOmZhbHNlLCJJc0l0YWxpYyI6ZmFsc2UsIklzVW5kZXJsaW5lZCI6ZmFsc2UsIlBhcmVudFN0eWxlIjpudWxsfSwiQXV0b1NpemUiOjAsIkZvcmVncm91bmQiOnsiJGlkIjoiMTg0IiwiQ29sb3IiOnsiJGlkIjoiMTg1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Tg2IiwiVG9wIjowLjAsIkxlZnQiOjAuMCwiUmlnaHQiOjAuMCwiQm90dG9tIjowLjB9LCJQYWRkaW5nIjp7IiRpZCI6IjE4NyIsIlRvcCI6MC4wLCJMZWZ0IjowLjAsIlJpZ2h0IjowLjAsIkJvdHRvbSI6MC4wfSwiQmFja2dyb3VuZCI6eyIkaWQiOiIxODgiLCJDb2xvciI6eyIkaWQiOiIxODkiLCJBIjowLCJSIjoyNTUsIkciOjI1NSwiQiI6MjU1fX0sIklzVmlzaWJsZSI6dHJ1ZSwiV2lkdGgiOjAuMCwiSGVpZ2h0IjowLjAsIkJvcmRlclN0eWxlIjpudWxsLCJQYXJlbnRTdHlsZSI6bnVsbH0sIlJlY3RhbmdsZVN0eWxlIjp7IiRpZCI6IjE5MCIsIk1hcmdpbiI6eyIkaWQiOiIxOTEiLCJUb3AiOjAuMCwiTGVmdCI6MC4wLCJSaWdodCI6MC4wLCJCb3R0b20iOjAuMH0sIlBhZGRpbmciOnsiJGlkIjoiMTkyIiwiVG9wIjowLjAsIkxlZnQiOjAuMCwiUmlnaHQiOjAuMCwiQm90dG9tIjowLjB9LCJCYWNrZ3JvdW5kIjp7IiRpZCI6IjE5MyIsIkNvbG9yIjp7IiRpZCI6IjE5NCIsIkEiOjYzLCJSIjoxMTIsIkciOjE3MywiQiI6NzF9fSwiSXNWaXNpYmxlIjp0cnVlLCJXaWR0aCI6MC4wLCJIZWlnaHQiOjAuMCwiQm9yZGVyU3R5bGUiOnsiJGlkIjoiMTk1IiwiTGluZUNvbG9yIjp7IiRpZCI6IjE5NiIsIiR0eXBlIjoiTkxSRS5Db21tb24uRG9tLlNvbGlkQ29sb3JCcnVzaCwgTkxSRS5Db21tb24iLCJDb2xvciI6eyIkaWQiOiIxOTciLCJBIjoyNTUsIlIiOjI1NSwiRyI6MCwiQiI6MH19LCJMaW5lV2VpZ2h0IjowLjAsIkxpbmVUeXBlIjowLCJQYXJlbnRTdHlsZSI6bnVsbH0sIlBhcmVudFN0eWxlIjpudWxsfSwiTWFyZ2luIjp7IiRpZCI6IjE5OCIsIlRvcCI6MC4wLCJMZWZ0IjowLjAsIlJpZ2h0IjowLjAsIkJvdHRvbSI6MC4wfSwiUGFkZGluZyI6eyIkaWQiOiIxOTkiLCJUb3AiOjAuMCwiTGVmdCI6MC4wLCJSaWdodCI6MC4wLCJCb3R0b20iOjAuMH0sIkJhY2tncm91bmQiOm51bGwsIklzVmlzaWJsZSI6dHJ1ZSwiV2lkdGgiOjAuMCwiSGVpZ2h0IjowLjAsIkJvcmRlclN0eWxlIjpudWxsLCJQYXJlbnRTdHlsZSI6bnVsbH0sIkJhY2tncm91bmRTdHlsZSI6eyIkaWQiOiIyMDAiLCJNYXJnaW4iOnsiJGlkIjoiMjAxIiwiVG9wIjowLjAsIkxlZnQiOjAuMCwiUmlnaHQiOjAuMCwiQm90dG9tIjowLjB9LCJQYWRkaW5nIjp7IiRpZCI6IjIwMiIsIlRvcCI6MC4wLCJMZWZ0IjowLjAsIlJpZ2h0IjowLjAsIkJvdHRvbSI6MC4wfSwiQmFja2dyb3VuZCI6eyIkaWQiOiIyMDMiLCJDb2xvciI6eyIkaWQiOiIyMDQiLCJBIjo1MSwiUiI6MTY1LCJHIjoxNjUsIkIiOjE2NX19LCJJc1Zpc2libGUiOnRydWUsIldpZHRoIjowLjAsIkhlaWdodCI6MC4wLCJCb3JkZXJTdHlsZSI6eyIkaWQiOiIyMDUiLCJMaW5lQ29sb3IiOnsiJGlkIjoiMjA2IiwiJHR5cGUiOiJOTFJFLkNvbW1vbi5Eb20uU29saWRDb2xvckJydXNoLCBOTFJFLkNvbW1vbiIsIkNvbG9yIjp7IiRpZCI6IjIwNyIsIkEiOjI1NSwiUiI6MjU1LCJHIjowLCJCIjowfX0sIkxpbmVXZWlnaHQiOjAuMCwiTGluZVR5cGUiOjAsIlBhcmVudFN0eWxlIjpudWxsfSwiUGFyZW50U3R5bGUiOm51bGx9LCJNYXJnaW4iOnsiJGlkIjoiMjA4IiwiVG9wIjowLjAsIkxlZnQiOjAuMCwiUmlnaHQiOjAuMCwiQm90dG9tIjowLjB9LCJQYWRkaW5nIjp7IiRpZCI6IjIwOSIsIlRvcCI6MC4wLCJMZWZ0IjowLjAsIlJpZ2h0IjowLjAsIkJvdHRvbSI6MC4wfSwiSXNWaXNpYmxlIjp0cnVlLCJXaWR0aCI6MC4wLCJIZWlnaHQiOjAuMCwiQm9yZGVyU3R5bGUiOm51bGwsIlBhcmVudFN0eWxlIjpudWxsfX0seyIkaWQiOiIyMTAiLCJfcm93cyI6W3siJGlkIjoiMjExIiwiX3Rhc2tzIjpbXSwiX21pbGVzdG9uZXMiOlt7IiRpZCI6IjIxMiIsIklkIjoiOTk0ZGU4YzItMjc2NS00NmY5LWI1MDAtOWM2MGM4ZDcyZDBjIiwiSW5kZXgiOjYsIkdyb3VwSWQiOm51bGwsIlRpdGxlIjoiS2ljay1vZmYgbWVldGluZyIsIkRhdGVUaW1lIjoiMjAyMi0wMi0xMFQyMzo1OTowMCIsIlBlcmNlbnRhZ2VDb21wbGV0ZSI6bnVsbCwiTm90ZSI6bnVsbCwiU3R5bGUiOnsiJGlkIjoiMjEzIiwiVGl0bGVQb3NpdGlvbiI6IlJpZ2h0IiwiRGF0ZVBvc2l0aW9uIjoiTGVmdCIsIlNoYXBlVHlwZSI6MTQsIlNoYXBlU2l6ZSI6MSwiU2hhcGVTdHlsZSI6eyIkaWQiOiIyMTQiLCJNYXJnaW4iOnsiJGlkIjoiMjE1IiwiVG9wIjowLjAsIkxlZnQiOjAuMCwiUmlnaHQiOjAuMCwiQm90dG9tIjowLjB9LCJQYWRkaW5nIjp7IiRpZCI6IjIxNiIsIlRvcCI6MC4wLCJMZWZ0IjowLjAsIlJpZ2h0IjowLjAsIkJvdHRvbSI6MC4wfSwiQmFja2dyb3VuZCI6eyIkaWQiOiIyMTciLCJDb2xvciI6eyIkaWQiOiIyMTgiLCJBIjoyNTUsIlIiOjExMiwiRyI6MTczLCJCIjo3MX19LCJJc1Zpc2libGUiOnRydWUsIldpZHRoIjoxOC4wLCJIZWlnaHQiOjIwLjAsIkJvcmRlclN0eWxlIjp7IiRpZCI6IjIxOSIsIkxpbmVDb2xvciI6eyIkaWQiOiIyMjAiLCIkdHlwZSI6Ik5MUkUuQ29tbW9uLkRvbS5Tb2xpZENvbG9yQnJ1c2gsIE5MUkUuQ29tbW9uIiwiQ29sb3IiOnsiJGlkIjoiMjIxIiwiQSI6MjU1LCJSIjoyNTUsIkciOjAsIkIiOjB9fSwiTGluZVdlaWdodCI6MC4wLCJMaW5lVHlwZSI6MCwiUGFyZW50U3R5bGUiOm51bGx9LCJQYXJlbnRTdHlsZSI6bnVsbH0sIlRpdGxlU3R5bGUiOnsiJGlkIjoiMjIyIiwiRm9udFNldHRpbmdzIjp7IiRpZCI6IjIyMyIsIkZvbnRTaXplIjoxMSwiRm9udE5hbWUiOiJDYWxpYnJpIiwiSXNCb2xkIjp0cnVlLCJJc0l0YWxpYyI6ZmFsc2UsIklzVW5kZXJsaW5lZCI6ZmFsc2UsIlBhcmVudFN0eWxlIjpudWxsfSwiQXV0b1NpemUiOjAsIkZvcmVncm91bmQiOnsiJGlkIjoiMjI0IiwiQ29sb3IiOnsiJGlkIjoiMjI1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IyNiIsIlRvcCI6MC4wLCJMZWZ0IjowLjAsIlJpZ2h0IjowLjAsIkJvdHRvbSI6MC4wfSwiUGFkZGluZyI6eyIkaWQiOiIyMjciLCJUb3AiOjAuMCwiTGVmdCI6MC4wLCJSaWdodCI6MC4wLCJCb3R0b20iOjAuMH0sIkJhY2tncm91bmQiOnsiJGlkIjoiMjI4IiwiQ29sb3IiOnsiJGlkIjoiMjI5IiwiQSI6MCwiUiI6MjU1LCJHIjoyNTUsIkIiOjI1NX19LCJJc1Zpc2libGUiOnRydWUsIldpZHRoIjowLjAsIkhlaWdodCI6MC4wLCJCb3JkZXJTdHlsZSI6bnVsbCwiUGFyZW50U3R5bGUiOm51bGx9LCJEYXRlU3R5bGUiOnsiJGlkIjoiMjMwIiwiRm9udFNldHRpbmdzIjp7IiRpZCI6IjIzMSIsIkZvbnRTaXplIjoxMCwiRm9udE5hbWUiOiJDYWxpYnJpIiwiSXNCb2xkIjpmYWxzZSwiSXNJdGFsaWMiOmZhbHNlLCJJc1VuZGVybGluZWQiOmZhbHNlLCJQYXJlbnRTdHlsZSI6bnVsbH0sIkF1dG9TaXplIjowLCJGb3JlZ3JvdW5kIjp7IiRpZCI6IjIzMiIsIkNvbG9yIjp7IiRpZCI6IjIzMyIsIkEiOjI1NSwiUiI6MTE4LCJHIjoxMTMsIkIiOjExM319LCJNYXhXaWR0aCI6MjAwLjAsIk1heEhlaWdodCI6IkluZmluaXR5IiwiU21hcnRGb3JlZ3JvdW5kSXNBY3RpdmUiOmZhbHNlLCJIb3Jpem9udGFsQWxpZ25tZW50IjoyLCJWZXJ0aWNhbEFsaWdubWVudCI6MCwiU21hcnRGb3JlZ3JvdW5kIjpudWxsLCJCYWNrZ3JvdW5kRmlsbFR5cGUiOjAsIk1hcmdpbiI6eyIkaWQiOiIyMzQiLCJUb3AiOjAuMCwiTGVmdCI6MC4wLCJSaWdodCI6MC4wLCJCb3R0b20iOjAuMH0sIlBhZGRpbmciOnsiJGlkIjoiMjM1IiwiVG9wIjowLjAsIkxlZnQiOjAuMCwiUmlnaHQiOjAuMCwiQm90dG9tIjowLjB9LCJCYWNrZ3JvdW5kIjp7IiRpZCI6IjIzNiIsIkNvbG9yIjp7IiRpZCI6IjIzNyIsIkEiOjAsIlIiOjI1NSwiRyI6MjU1LCJCIjoyNTV9fSwiSXNWaXNpYmxlIjpmYWxzZSwiV2lkdGgiOjAuMCwiSGVpZ2h0IjowLjAsIkJvcmRlclN0eWxlIjpudWxsLCJQYXJlbnRTdHlsZSI6bnVsbH0sIkRhdGVGb3JtYXQiOnsiJGlkIjoiMjM4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jM5IiwiRGF0ZVBhcnRJc1Zpc2libGUiOnRydWUsIlRpbWVQYXJ0SXNWaXNpYmxlIjpmYWxzZX19LCJXZWVrTnVtYmVyaW5nIjp7IiRpZCI6IjI0MCIsIkZvcm1hdCI6MCwiSXNWaXNpYmxlIjpmYWxzZSwiTGFzdEtub3duVmlzaWJpbGl0eVN0YXRlIjpmYWxzZX0sIklzVmlzaWJsZSI6dHJ1ZSwiUGFyZW50U3R5bGUiOm51bGx9LCJIeXBlcmxpbmsiOm51bGwsIkltcG9ydElkIjoiIn1dLCJJZCI6IjAwMDAwMDAwLTAwMDAtMDAwMC0wMDAwLTAwMDAwMDAwMDAwMCIsIklzU2luZ2xlSXRlbVJvdyI6dHJ1ZX0seyIkaWQiOiIyNDEiLCJfdGFza3MiOltdLCJfbWlsZXN0b25lcyI6W3siJGlkIjoiMjQyIiwiSWQiOiI0MTJiYThmMC04ZTA2LTQ5OWYtOWIxOS1hMzlkN2ZkNGJkMTMiLCJJbmRleCI6NywiR3JvdXBJZCI6bnVsbCwiVGl0bGUiOiJGaW5hbGl6ZSBhY2Nlc3MgdG8gbWF0ZXJpYWxzIGFuZCB3b3Jrc3BhY2UiLCJEYXRlVGltZSI6IjIwMjItMDItMTBUMjM6NTk6MDAiLCJQZXJjZW50YWdlQ29tcGxldGUiOm51bGwsIk5vdGUiOm51bGwsIlN0eWxlIjp7IiRpZCI6IjI0MyIsIlRpdGxlUG9zaXRpb24iOiJSaWdodCIsIkRhdGVQb3NpdGlvbiI6IkxlZnQiLCJTaGFwZVR5cGUiOjE0LCJTaGFwZVNpemUiOjEsIlNoYXBlU3R5bGUiOnsiJGlkIjoiMjQ0IiwiTWFyZ2luIjp7IiRyZWYiOiIyMTUifSwiUGFkZGluZyI6eyIkcmVmIjoiMjE2In0sIkJhY2tncm91bmQiOnsiJGlkIjoiMjQ1IiwiQ29sb3IiOnsiJGlkIjoiMjQ2IiwiQSI6MjU1LCJSIjoxMTIsIkciOjE3MywiQiI6NzF9fSwiSXNWaXNpYmxlIjp0cnVlLCJXaWR0aCI6MTguMCwiSGVpZ2h0IjoyMC4wLCJCb3JkZXJTdHlsZSI6eyIkaWQiOiIyNDciLCJMaW5lQ29sb3IiOnsiJGlkIjoiMjQ4IiwiJHR5cGUiOiJOTFJFLkNvbW1vbi5Eb20uU29saWRDb2xvckJydXNoLCBOTFJFLkNvbW1vbiIsIkNvbG9yIjp7IiRpZCI6IjI0OSIsIkEiOjI1NSwiUiI6MjU1LCJHIjowLCJCIjowfX0sIkxpbmVXZWlnaHQiOjAuMCwiTGluZVR5cGUiOjAsIlBhcmVudFN0eWxlIjpudWxsfSwiUGFyZW50U3R5bGUiOm51bGx9LCJUaXRsZVN0eWxlIjp7IiRpZCI6IjI1MCIsIkZvbnRTZXR0aW5ncyI6eyIkaWQiOiIyNTEiLCJGb250U2l6ZSI6MTEsIkZvbnROYW1lIjoiQ2FsaWJyaSIsIklzQm9sZCI6ZmFsc2UsIklzSXRhbGljIjpmYWxzZSwiSXNVbmRlcmxpbmVkIjpmYWxzZSwiUGFyZW50U3R5bGUiOm51bGx9LCJBdXRvU2l6ZSI6MCwiRm9yZWdyb3VuZCI6eyIkaWQiOiIyNTIiLCJDb2xvciI6eyIkaWQiOiIyNTM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IyNiJ9LCJQYWRkaW5nIjp7IiRyZWYiOiIyMjcifSwiQmFja2dyb3VuZCI6eyIkaWQiOiIyNTQiLCJDb2xvciI6eyIkaWQiOiIyNTUiLCJBIjowLCJSIjoyNTUsIkciOjI1NSwiQiI6MjU1fX0sIklzVmlzaWJsZSI6dHJ1ZSwiV2lkdGgiOjAuMCwiSGVpZ2h0IjowLjAsIkJvcmRlclN0eWxlIjpudWxsLCJQYXJlbnRTdHlsZSI6bnVsbH0sIkRhdGVTdHlsZSI6eyIkaWQiOiIyNTYiLCJGb250U2V0dGluZ3MiOnsiJGlkIjoiMjU3IiwiRm9udFNpemUiOjEwLCJGb250TmFtZSI6IkNhbGlicmkiLCJJc0JvbGQiOmZhbHNlLCJJc0l0YWxpYyI6ZmFsc2UsIklzVW5kZXJsaW5lZCI6ZmFsc2UsIlBhcmVudFN0eWxlIjpudWxsfSwiQXV0b1NpemUiOjAsIkZvcmVncm91bmQiOnsiJGlkIjoiMjU4IiwiQ29sb3IiOnsiJGlkIjoiMjU5IiwiQSI6MjU1LCJSIjoxMTgsIkciOjExMywiQiI6MTEzfX0sIk1heFdpZHRoIjoyMDAuMCwiTWF4SGVpZ2h0IjoiSW5maW5pdHkiLCJTbWFydEZvcmVncm91bmRJc0FjdGl2ZSI6ZmFsc2UsIkhvcml6b250YWxBbGlnbm1lbnQiOjIsIlZlcnRpY2FsQWxpZ25tZW50IjowLCJTbWFydEZvcmVncm91bmQiOm51bGwsIkJhY2tncm91bmRGaWxsVHlwZSI6MCwiTWFyZ2luIjp7IiRyZWYiOiIyMzQifSwiUGFkZGluZyI6eyIkcmVmIjoiMjM1In0sIkJhY2tncm91bmQiOnsiJGlkIjoiMjYwIiwiQ29sb3IiOnsiJGlkIjoiMjYxIiwiQSI6MCwiUiI6MjU1LCJHIjoyNTUsIkIiOjI1NX19LCJJc1Zpc2libGUiOmZhbHNlLCJXaWR0aCI6MC4wLCJIZWlnaHQiOjAuMCwiQm9yZGVyU3R5bGUiOm51bGwsIlBhcmVudFN0eWxlIjpudWxsfSwiRGF0ZUZvcm1hdCI6eyIkaWQiOiIyNjI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yNjMiLCJEYXRlUGFydElzVmlzaWJsZSI6dHJ1ZSwiVGltZVBhcnRJc1Zpc2libGUiOmZhbHNlfX0sIldlZWtOdW1iZXJpbmciOnsiJGlkIjoiMjY0IiwiRm9ybWF0IjowLCJJc1Zpc2libGUiOmZhbHNlLCJMYXN0S25vd25WaXNpYmlsaXR5U3RhdGUiOmZhbHNlfSwiSXNWaXNpYmxlIjp0cnVlLCJQYXJlbnRTdHlsZSI6bnVsbH0sIkh5cGVybGluayI6bnVsbCwiSW1wb3J0SWQiOiIifV0sIklkIjoiMDAwMDAwMDAtMDAwMC0wMDAwLTAwMDAtMDAwMDAwMDAwMDAwIiwiSXNTaW5nbGVJdGVtUm93Ijp0cnVlfV0sIkluZGV4IjoxMCwiSWQiOiJhZjg0MTYyZC0zMjVjLTQ4OTktYWUyOS05Zjc1NTQwMmE1MzEiLCJIZWFkZXJUZXh0IjoiS2ljay1vZmYiLCJJc0RlZmF1bHQiOmZhbHNlLCJTdHlsZSI6eyIkaWQiOiIyNjUiLCJIZWFkZXJTdHlsZSI6eyIkaWQiOiIyNjYiLCJUZXh0U3R5bGUiOnsiJGlkIjoiMjY3IiwiRm9udFNldHRpbmdzIjp7IiRpZCI6IjI2OCIsIkZvbnRTaXplIjoxMSwiRm9udE5hbWUiOiJDYWxpYnJpIiwiSXNCb2xkIjpmYWxzZSwiSXNJdGFsaWMiOmZhbHNlLCJJc1VuZGVybGluZWQiOmZhbHNlLCJQYXJlbnRTdHlsZSI6bnVsbH0sIkF1dG9TaXplIjowLCJGb3JlZ3JvdW5kIjp7IiRpZCI6IjI2OSIsIkNvbG9yIjp7IiRyZWYiOiIxODUifX0sIk1heFdpZHRoIjoiSW5maW5pdHkiLCJNYXhIZWlnaHQiOiJJbmZpbml0eSIsIlNtYXJ0Rm9yZWdyb3VuZElzQWN0aXZlIjpmYWxzZSwiSG9yaXpvbnRhbEFsaWdubWVudCI6MCwiVmVydGljYWxBbGlnbm1lbnQiOjAsIlNtYXJ0Rm9yZWdyb3VuZCI6bnVsbCwiQmFja2dyb3VuZEZpbGxUeXBlIjowLCJNYXJnaW4iOnsiJGlkIjoiMjcwIiwiVG9wIjowLjAsIkxlZnQiOjAuMCwiUmlnaHQiOjAuMCwiQm90dG9tIjowLjB9LCJQYWRkaW5nIjp7IiRpZCI6IjI3MSIsIlRvcCI6MC4wLCJMZWZ0IjowLjAsIlJpZ2h0IjowLjAsIkJvdHRvbSI6MC4wfSwiQmFja2dyb3VuZCI6eyIkcmVmIjoiMTg4In0sIklzVmlzaWJsZSI6dHJ1ZSwiV2lkdGgiOjAuMCwiSGVpZ2h0IjowLjAsIkJvcmRlclN0eWxlIjpudWxsLCJQYXJlbnRTdHlsZSI6bnVsbH0sIlJlY3RhbmdsZVN0eWxlIjp7IiRpZCI6IjI3MiIsIk1hcmdpbiI6eyIkaWQiOiIyNzMiLCJUb3AiOjAuMCwiTGVmdCI6MC4wLCJSaWdodCI6MC4wLCJCb3R0b20iOjAuMH0sIlBhZGRpbmciOnsiJGlkIjoiMjc0IiwiVG9wIjowLjAsIkxlZnQiOjAuMCwiUmlnaHQiOjAuMCwiQm90dG9tIjowLjB9LCJCYWNrZ3JvdW5kIjp7IiRpZCI6IjI3NSIsIkNvbG9yIjp7IiRyZWYiOiIxOTQifX0sIklzVmlzaWJsZSI6dHJ1ZSwiV2lkdGgiOjAuMCwiSGVpZ2h0IjowLjAsIkJvcmRlclN0eWxlIjp7IiRpZCI6IjI3NiIsIkxpbmVDb2xvciI6eyIkcmVmIjoiMTk2In0sIkxpbmVXZWlnaHQiOjAuMCwiTGluZVR5cGUiOjAsIlBhcmVudFN0eWxlIjpudWxsfSwiUGFyZW50U3R5bGUiOm51bGx9LCJNYXJnaW4iOnsiJGlkIjoiMjc3IiwiVG9wIjowLjAsIkxlZnQiOjAuMCwiUmlnaHQiOjAuMCwiQm90dG9tIjowLjB9LCJQYWRkaW5nIjp7IiRpZCI6IjI3OCIsIlRvcCI6MC4wLCJMZWZ0IjowLjAsIlJpZ2h0IjowLjAsIkJvdHRvbSI6MC4wfSwiQmFja2dyb3VuZCI6bnVsbCwiSXNWaXNpYmxlIjp0cnVlLCJXaWR0aCI6MC4wLCJIZWlnaHQiOjAuMCwiQm9yZGVyU3R5bGUiOm51bGwsIlBhcmVudFN0eWxlIjpudWxsfSwiQmFja2dyb3VuZFN0eWxlIjp7IiRpZCI6IjI3OSIsIk1hcmdpbiI6eyIkaWQiOiIyODAiLCJUb3AiOjAuMCwiTGVmdCI6MC4wLCJSaWdodCI6MC4wLCJCb3R0b20iOjAuMH0sIlBhZGRpbmciOnsiJGlkIjoiMjgxIiwiVG9wIjowLjAsIkxlZnQiOjAuMCwiUmlnaHQiOjAuMCwiQm90dG9tIjowLjB9LCJCYWNrZ3JvdW5kIjp7IiRpZCI6IjI4MiIsIkNvbG9yIjp7IiRyZWYiOiIyMDQifX0sIklzVmlzaWJsZSI6dHJ1ZSwiV2lkdGgiOjAuMCwiSGVpZ2h0IjowLjAsIkJvcmRlclN0eWxlIjp7IiRpZCI6IjI4MyIsIkxpbmVDb2xvciI6eyIkcmVmIjoiMjA2In0sIkxpbmVXZWlnaHQiOjAuMCwiTGluZVR5cGUiOjAsIlBhcmVudFN0eWxlIjpudWxsfSwiUGFyZW50U3R5bGUiOm51bGx9LCJNYXJnaW4iOnsiJGlkIjoiMjg0IiwiVG9wIjowLjAsIkxlZnQiOjAuMCwiUmlnaHQiOjAuMCwiQm90dG9tIjowLjB9LCJQYWRkaW5nIjp7IiRpZCI6IjI4NSIsIlRvcCI6MC4wLCJMZWZ0IjowLjAsIlJpZ2h0IjowLjAsIkJvdHRvbSI6MC4wfSwiSXNWaXNpYmxlIjp0cnVlLCJXaWR0aCI6MC4wLCJIZWlnaHQiOjAuMCwiQm9yZGVyU3R5bGUiOm51bGwsIlBhcmVudFN0eWxlIjpudWxsfX1dLCJJZCI6IjI4NGE1M2ZkLWM4YmQtNDdhYy04YjFhLTBhN2QxZjM4MGE4NyIsIkluZGV4Ijo1LCJIZWFkZXJUZXh0IjoiUHJlcGFyYXRpb24iLCJTdHlsZSI6eyIkaWQiOiIyODYiLCJIZWFkZXJTdHlsZSI6eyIkaWQiOiIyODciLCJUZXh0SXNWZXJ0aWNhbCI6ZmFsc2UsIlRleHRTdHlsZSI6eyIkaWQiOiIyODgiLCJGb250U2V0dGluZ3MiOnsiJGlkIjoiMjg5IiwiRm9udFNpemUiOjEyLCJGb250TmFtZSI6IkNhbGlicmkiLCJJc0JvbGQiOnRydWUsIklzSXRhbGljIjpmYWxzZSwiSXNVbmRlcmxpbmVkIjpmYWxzZSwiUGFyZW50U3R5bGUiOm51bGx9LCJBdXRvU2l6ZSI6MCwiRm9yZWdyb3VuZCI6eyIkaWQiOiIyOTAiLCJDb2xvciI6eyIkaWQiOiIyOTEiLCJBIjoyNTUsIlIiOjI1NSwiRyI6MjU1LCJCIjoyNTV9fSwiTWF4V2lkdGgiOjAuMCwiTWF4SGVpZ2h0IjowLjAsIlNtYXJ0Rm9yZWdyb3VuZElzQWN0aXZlIjpmYWxzZSwiSG9yaXpvbnRhbEFsaWdubWVudCI6MCwiVmVydGljYWxBbGlnbm1lbnQiOjAsIlNtYXJ0Rm9yZWdyb3VuZCI6bnVsbCwiQmFja2dyb3VuZEZpbGxUeXBlIjowLCJNYXJnaW4iOnsiJGlkIjoiMjkyIiwiVG9wIjowLjAsIkxlZnQiOjAuMCwiUmlnaHQiOjAuMCwiQm90dG9tIjowLjB9LCJQYWRkaW5nIjp7IiRpZCI6IjI5MyIsIlRvcCI6MC4wLCJMZWZ0IjowLjAsIlJpZ2h0IjowLjAsIkJvdHRvbSI6MC4wfSwiQmFja2dyb3VuZCI6bnVsbCwiSXNWaXNpYmxlIjpmYWxzZSwiV2lkdGgiOjAuMCwiSGVpZ2h0IjowLjAsIkJvcmRlclN0eWxlIjpudWxsLCJQYXJlbnRTdHlsZSI6bnVsbH0sIlJlY3RhbmdsZVN0eWxlIjp7IiRpZCI6IjI5NCIsIk1hcmdpbiI6eyIkaWQiOiIyOTUiLCJUb3AiOjAuMCwiTGVmdCI6MC4wLCJSaWdodCI6MC4wLCJCb3R0b20iOjAuMH0sIlBhZGRpbmciOnsiJGlkIjoiMjk2IiwiVG9wIjowLjAsIkxlZnQiOjAuMCwiUmlnaHQiOjAuMCwiQm90dG9tIjowLjB9LCJCYWNrZ3JvdW5kIjp7IiRpZCI6IjI5NyIsIkNvbG9yIjp7IiRpZCI6IjI5OCIsIkEiOjIzNywiUiI6MTEyLCJHIjoxNzMsIkIiOjcxfX0sIklzVmlzaWJsZSI6ZmFsc2UsIldpZHRoIjowLjAsIkhlaWdodCI6MC4wLCJCb3JkZXJTdHlsZSI6eyIkaWQiOiIyOTkiLCJMaW5lQ29sb3IiOnsiJGlkIjoiMzAwIiwiJHR5cGUiOiJOTFJFLkNvbW1vbi5Eb20uU29saWRDb2xvckJydXNoLCBOTFJFLkNvbW1vbiIsIkNvbG9yIjp7IiRpZCI6IjMwMSIsIkEiOjI1NSwiUiI6MjU1LCJHIjoyNTUsIkIiOjI1NX19LCJMaW5lV2VpZ2h0IjowLjAsIkxpbmVUeXBlIjowLCJQYXJlbnRTdHlsZSI6bnVsbH0sIlBhcmVudFN0eWxlIjpudWxsfSwiTWFyZ2luIjp7IiRpZCI6IjMwMiIsIlRvcCI6MC4wLCJMZWZ0IjowLjAsIlJpZ2h0IjowLjAsIkJvdHRvbSI6MC4wfSwiUGFkZGluZyI6eyIkaWQiOiIzMDMiLCJUb3AiOjAuMCwiTGVmdCI6MC4wLCJSaWdodCI6MC4wLCJCb3R0b20iOjAuMH0sIkJhY2tncm91bmQiOm51bGwsIklzVmlzaWJsZSI6dHJ1ZSwiV2lkdGgiOjAuMCwiSGVpZ2h0IjowLjAsIkJvcmRlclN0eWxlIjpudWxsLCJQYXJlbnRTdHlsZSI6bnVsbH0sIkJhY2tncm91bmRTdHlsZSI6eyIkaWQiOiIzMDQiLCJNYXJnaW4iOnsiJGlkIjoiMzA1IiwiVG9wIjowLjAsIkxlZnQiOjAuMCwiUmlnaHQiOjAuMCwiQm90dG9tIjowLjB9LCJQYWRkaW5nIjp7IiRpZCI6IjMwNiIsIlRvcCI6MC4wLCJMZWZ0IjowLjAsIlJpZ2h0IjowLjAsIkJvdHRvbSI6MC4wfSwiQmFja2dyb3VuZCI6eyIkaWQiOiIzMDciLCJDb2xvciI6eyIkaWQiOiIzMDgiLCJBIjo1MSwiUiI6MTY1LCJHIjoxNjUsIkIiOjE2NX19LCJJc1Zpc2libGUiOnRydWUsIldpZHRoIjowLjAsIkhlaWdodCI6MC4wLCJCb3JkZXJTdHlsZSI6eyIkaWQiOiIzMDkiLCJMaW5lQ29sb3IiOnsiJGlkIjoiMzEwIiwiJHR5cGUiOiJOTFJFLkNvbW1vbi5Eb20uU29saWRDb2xvckJydXNoLCBOTFJFLkNvbW1vbiIsIkNvbG9yIjp7IiRpZCI6IjMxMSIsIkEiOjI1NSwiUiI6MjU1LCJHIjowLCJCIjowfX0sIkxpbmVXZWlnaHQiOjAuMCwiTGluZVR5cGUiOjAsIlBhcmVudFN0eWxlIjpudWxsfSwiUGFyZW50U3R5bGUiOm51bGx9LCJJc0Fib3ZlVGltZWJhbmQiOmZhbHNlLCJNYXJnaW4iOnsiJGlkIjoiMzEyIiwiVG9wIjowLjAsIkxlZnQiOjAuMCwiUmlnaHQiOjAuMCwiQm90dG9tIjowLjB9LCJQYWRkaW5nIjp7IiRpZCI6IjMxMyIsIlRvcCI6MC4wLCJMZWZ0IjowLjAsIlJpZ2h0IjowLjAsIkJvdHRvbSI6MC4wfSwiSXNWaXNpYmxlIjp0cnVlLCJXaWR0aCI6MC4wLCJIZWlnaHQiOjAuMCwiQm9yZGVyU3R5bGUiOnsiJGlkIjoiMzE0IiwiTGluZUNvbG9yIjpudWxsLCJMaW5lV2VpZ2h0IjowLjAsIkxpbmVUeXBlIjowLCJQYXJlbnRTdHlsZSI6bnVsbH0sIlBhcmVudFN0eWxlIjpudWxsfX0seyIkaWQiOiIzMTUiLCJfYWN0aXZpdGllcyI6W3siJGlkIjoiMzE2IiwiX3Jvd3MiOltdLCJJbmRleCI6MTMsIklkIjoiNGRlNzljYTMtOTE5MC00NWYzLTgwM2EtNTAwZjVmNDZjZWI0IiwiSGVhZGVyVGV4dCI6bnVsbCwiSXNEZWZhdWx0Ijp0cnVlLCJTdHlsZSI6eyIkaWQiOiIzMTciLCJIZWFkZXJTdHlsZSI6eyIkaWQiOiIzMTgiLCJUZXh0U3R5bGUiOnsiJGlkIjoiMzE5IiwiRm9udFNldHRpbmdzIjp7IiRpZCI6IjMyMCIsIkZvbnRTaXplIjoxMSwiRm9udE5hbWUiOiJDYWxpYnJpIiwiSXNCb2xkIjpmYWxzZSwiSXNJdGFsaWMiOmZhbHNlLCJJc1VuZGVybGluZWQiOmZhbHNlLCJQYXJlbnRTdHlsZSI6bnVsbH0sIkF1dG9TaXplIjowLCJGb3JlZ3JvdW5kIjp7IiRpZCI6IjMyMSIsIkNvbG9yIjp7IiRpZCI6IjMyMi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MyMyIsIlRvcCI6MC4wLCJMZWZ0IjowLjAsIlJpZ2h0IjowLjAsIkJvdHRvbSI6MC4wfSwiUGFkZGluZyI6eyIkaWQiOiIzMjQiLCJUb3AiOjAuMCwiTGVmdCI6MC4wLCJSaWdodCI6MC4wLCJCb3R0b20iOjAuMH0sIkJhY2tncm91bmQiOnsiJGlkIjoiMzI1IiwiQ29sb3IiOnsiJGlkIjoiMzI2IiwiQSI6MCwiUiI6MjU1LCJHIjoyNTUsIkIiOjI1NX19LCJJc1Zpc2libGUiOnRydWUsIldpZHRoIjowLjAsIkhlaWdodCI6MC4wLCJCb3JkZXJTdHlsZSI6bnVsbCwiUGFyZW50U3R5bGUiOm51bGx9LCJSZWN0YW5nbGVTdHlsZSI6eyIkaWQiOiIzMjciLCJNYXJnaW4iOnsiJGlkIjoiMzI4IiwiVG9wIjowLjAsIkxlZnQiOjAuMCwiUmlnaHQiOjAuMCwiQm90dG9tIjowLjB9LCJQYWRkaW5nIjp7IiRpZCI6IjMyOSIsIlRvcCI6MC4wLCJMZWZ0IjowLjAsIlJpZ2h0IjowLjAsIkJvdHRvbSI6MC4wfSwiQmFja2dyb3VuZCI6eyIkaWQiOiIzMzAiLCJDb2xvciI6eyIkaWQiOiIzMzEiLCJBIjo2MywiUiI6MTY1LCJHIjoxNjUsIkIiOjE2NX19LCJJc1Zpc2libGUiOnRydWUsIldpZHRoIjowLjAsIkhlaWdodCI6MC4wLCJCb3JkZXJTdHlsZSI6eyIkaWQiOiIzMzIiLCJMaW5lQ29sb3IiOnsiJGlkIjoiMzMzIiwiJHR5cGUiOiJOTFJFLkNvbW1vbi5Eb20uU29saWRDb2xvckJydXNoLCBOTFJFLkNvbW1vbiIsIkNvbG9yIjp7IiRpZCI6IjMzNCIsIkEiOjI1NSwiUiI6MjU1LCJHIjowLCJCIjowfX0sIkxpbmVXZWlnaHQiOjAuMCwiTGluZVR5cGUiOjAsIlBhcmVudFN0eWxlIjpudWxsfSwiUGFyZW50U3R5bGUiOm51bGx9LCJNYXJnaW4iOnsiJGlkIjoiMzM1IiwiVG9wIjowLjAsIkxlZnQiOjAuMCwiUmlnaHQiOjAuMCwiQm90dG9tIjowLjB9LCJQYWRkaW5nIjp7IiRpZCI6IjMzNiIsIlRvcCI6MC4wLCJMZWZ0IjowLjAsIlJpZ2h0IjowLjAsIkJvdHRvbSI6MC4wfSwiQmFja2dyb3VuZCI6bnVsbCwiSXNWaXNpYmxlIjp0cnVlLCJXaWR0aCI6MC4wLCJIZWlnaHQiOjAuMCwiQm9yZGVyU3R5bGUiOm51bGwsIlBhcmVudFN0eWxlIjpudWxsfSwiQmFja2dyb3VuZFN0eWxlIjp7IiRpZCI6IjMzNyIsIk1hcmdpbiI6eyIkaWQiOiIzMzgiLCJUb3AiOjAuMCwiTGVmdCI6MC4wLCJSaWdodCI6MC4wLCJCb3R0b20iOjAuMH0sIlBhZGRpbmciOnsiJGlkIjoiMzM5IiwiVG9wIjowLjAsIkxlZnQiOjAuMCwiUmlnaHQiOjAuMCwiQm90dG9tIjowLjB9LCJCYWNrZ3JvdW5kIjp7IiRpZCI6IjM0MCIsIkNvbG9yIjp7IiRpZCI6IjM0MSIsIkEiOjUxLCJSIjoxNjUsIkciOjE2NSwiQiI6MTY1fX0sIklzVmlzaWJsZSI6dHJ1ZSwiV2lkdGgiOjAuMCwiSGVpZ2h0IjowLjAsIkJvcmRlclN0eWxlIjp7IiRpZCI6IjM0MiIsIkxpbmVDb2xvciI6eyIkaWQiOiIzNDMiLCIkdHlwZSI6Ik5MUkUuQ29tbW9uLkRvbS5Tb2xpZENvbG9yQnJ1c2gsIE5MUkUuQ29tbW9uIiwiQ29sb3IiOnsiJGlkIjoiMzQ0IiwiQSI6MjU1LCJSIjoyNTUsIkciOjAsIkIiOjB9fSwiTGluZVdlaWdodCI6MC4wLCJMaW5lVHlwZSI6MCwiUGFyZW50U3R5bGUiOm51bGx9LCJQYXJlbnRTdHlsZSI6bnVsbH0sIk1hcmdpbiI6eyIkaWQiOiIzNDUiLCJUb3AiOjAuMCwiTGVmdCI6MC4wLCJSaWdodCI6MC4wLCJCb3R0b20iOjAuMH0sIlBhZGRpbmciOnsiJGlkIjoiMzQ2IiwiVG9wIjowLjAsIkxlZnQiOjAuMCwiUmlnaHQiOjAuMCwiQm90dG9tIjowLjB9LCJJc1Zpc2libGUiOmZhbHNlLCJXaWR0aCI6MC4wLCJIZWlnaHQiOjAuMCwiQm9yZGVyU3R5bGUiOm51bGwsIlBhcmVudFN0eWxlIjpudWxsfX0seyIkaWQiOiIzNDciLCJfcm93cyI6W3siJGlkIjoiMzQ4IiwiX3Rhc2tzIjpbeyIkaWQiOiIzNDkiLCJfYXR0YWNoZWRNaWxlc3RvbmVzIjpbXSwiVGFza0RlZmluaXRpb24iOnsiJGlkIjoiMzUwIiwiR3JvdXBOYW1lIjpudWxsLCJTdGFydERhdGUiOiIyMDIyLTAyLTExVDAwOjAwOjAwWiIsIkVuZERhdGUiOiIyMDIyLTAyLTI1VDIzOjU5OjAwWiIsIlBlcmNlbnRhZ2VDb21wbGV0ZSI6MTAwLjAsIlN0eWxlIjp7IiRpZCI6IjM1MSIsIlNoYXBlIjowLCJTaGFwZVRoaWNrbmVzcyI6MCwiRHVyYXRpb25Gb3JtYXQiOjAsIkluY2x1ZGVOb25Xb3JraW5nRGF5c0luRHVyYXRpb24iOmZhbHNlLCJQZXJjZW50YWdlQ29tcGxldGVTdHlsZSI6eyIkaWQiOiIzNTIiLCJGb250U2V0dGluZ3MiOnsiJGlkIjoiMzUzIiwiRm9udFNpemUiOjEwLCJGb250TmFtZSI6IkNhbGlicmkiLCJJc0JvbGQiOmZhbHNlLCJJc0l0YWxpYyI6ZmFsc2UsIklzVW5kZXJsaW5lZCI6ZmFsc2UsIlBhcmVudFN0eWxlIjpudWxsfSwiQXV0b1NpemUiOjAsIkZvcmVncm91bmQiOnsiJGlkIjoiMzU0IiwiQ29sb3IiOnsiJGlkIjoiMzU1IiwiQSI6MjU1LCJSIjoyMzEsIkciOjIzMCwiQiI6MjMwfX0sIk1heFdpZHRoIjoyMDAuMCwiTWF4SGVpZ2h0IjoiSW5maW5pdHkiLCJTbWFydEZvcmVncm91bmRJc0FjdGl2ZSI6ZmFsc2UsIkhvcml6b250YWxBbGlnbm1lbnQiOjEsIlZlcnRpY2FsQWxpZ25tZW50IjowLCJTbWFydEZvcmVncm91bmQiOm51bGwsIkJhY2tncm91bmRGaWxsVHlwZSI6MCwiTWFyZ2luIjp7IiRpZCI6IjM1NiIsIlRvcCI6MC4wLCJMZWZ0IjowLjAsIlJpZ2h0IjowLjAsIkJvdHRvbSI6MC4wfSwiUGFkZGluZyI6eyIkaWQiOiIzNTciLCJUb3AiOjAuMCwiTGVmdCI6MC4wLCJSaWdodCI6MC4wLCJCb3R0b20iOjAuMH0sIkJhY2tncm91bmQiOnsiJGlkIjoiMzU4IiwiQ29sb3IiOnsiJHJlZiI6IjQ0In19LCJJc1Zpc2libGUiOnRydWUsIldpZHRoIjowLjAsIkhlaWdodCI6MC4wLCJCb3JkZXJTdHlsZSI6eyIkaWQiOiIzNTkiLCJMaW5lQ29sb3IiOm51bGwsIkxpbmVXZWlnaHQiOjAuMCwiTGluZVR5cGUiOjAsIlBhcmVudFN0eWxlIjpudWxsfSwiUGFyZW50U3R5bGUiOm51bGx9LCJEdXJhdGlvblN0eWxlIjp7IiRpZCI6IjM2MCIsIkZvbnRTZXR0aW5ncyI6eyIkaWQiOiIzNjEiLCJGb250U2l6ZSI6MTAsIkZvbnROYW1lIjoiQ2FsaWJyaSIsIklzQm9sZCI6ZmFsc2UsIklzSXRhbGljIjpmYWxzZSwiSXNVbmRlcmxpbmVkIjpmYWxzZSwiUGFyZW50U3R5bGUiOm51bGx9LCJBdXRvU2l6ZSI6MCwiRm9yZWdyb3VuZCI6eyIkaWQiOiIzNjIiLCJDb2xvciI6eyIkcmVmIjoiNDkifX0sIk1heFdpZHRoIjoyMDAuMCwiTWF4SGVpZ2h0IjoiSW5maW5pdHkiLCJTbWFydEZvcmVncm91bmRJc0FjdGl2ZSI6ZmFsc2UsIkhvcml6b250YWxBbGlnbm1lbnQiOjAsIlZlcnRpY2FsQWxpZ25tZW50IjowLCJTbWFydEZvcmVncm91bmQiOm51bGwsIkJhY2tncm91bmRGaWxsVHlwZSI6MCwiTWFyZ2luIjp7IiRpZCI6IjM2MyIsIlRvcCI6MC4wLCJMZWZ0IjowLjAsIlJpZ2h0IjowLjAsIkJvdHRvbSI6MC4wfSwiUGFkZGluZyI6eyIkaWQiOiIzNjQiLCJUb3AiOjAuMCwiTGVmdCI6MC4wLCJSaWdodCI6MC4wLCJCb3R0b20iOjAuMH0sIkJhY2tncm91bmQiOnsiJHJlZiI6IjUyIn0sIklzVmlzaWJsZSI6dHJ1ZSwiV2lkdGgiOjAuMCwiSGVpZ2h0IjowLjAsIkJvcmRlclN0eWxlIjp7IiRpZCI6IjM2NSIsIkxpbmVDb2xvciI6bnVsbCwiTGluZVdlaWdodCI6MC4wLCJMaW5lVHlwZSI6MCwiUGFyZW50U3R5bGUiOm51bGx9LCJQYXJlbnRTdHlsZSI6bnVsbH0sIkhvcml6b250YWxDb25uZWN0b3JTdHlsZSI6eyIkaWQiOiIzNjYiLCJMaW5lQ29sb3IiOnsiJHJlZiI6IjU2In0sIkxpbmVXZWlnaHQiOjEuMCwiTGluZVR5cGUiOjAsIlBhcmVudFN0eWxlIjpudWxsfSwiVmVydGljYWxDb25uZWN0b3JTdHlsZSI6eyIkaWQiOiIzNjciLCJMaW5lQ29sb3IiOnsiJHJlZiI6IjU5In0sIkxpbmVXZWlnaHQiOjAuMCwiTGluZVR5cGUiOjAsIlBhcmVudFN0eWxlIjpudWxsfSwiTWFyZ2luIjpudWxsLCJTdGFydERhdGVQb3NpdGlvbiI6NiwiRW5kRGF0ZVBvc2l0aW9uIjo2LCJEYXRlSXNWaXNpYmxlIjpmYWxzZSwiVGl0bGVQb3NpdGlvbiI6NCwiRHVyYXRpb25Qb3NpdGlvbiI6NiwiUGVyY2VudGFnZUNvbXBsZXRlZFBvc2l0aW9uIjoyLCJTcGFjaW5nIjozLCJJc0JlbG93VGltZWJhbmQiOnRydWUsIlBlcmNlbnRhZ2VDb21wbGV0ZVNoYXBlT3BhY2l0eSI6MzUsIlNoYXBlU3R5bGUiOnsiJGlkIjoiMzY4IiwiTWFyZ2luIjp7IiRpZCI6IjM2OSIsIlRvcCI6MC4wLCJMZWZ0Ijo0LjAsIlJpZ2h0Ijo0LjAsIkJvdHRvbSI6MC4wfSwiUGFkZGluZyI6eyIkaWQiOiIzNzAiLCJUb3AiOjAuMCwiTGVmdCI6MC4wLCJSaWdodCI6MC4wLCJCb3R0b20iOjAuMH0sIkJhY2tncm91bmQiOnsiJGlkIjoiMzcxIiwiQ29sb3IiOnsiJGlkIjoiMzcyIiwiQSI6MjU1LCJSIjo5MSwiRyI6MTU1LCJCIjoyMTN9fSwiSXNWaXNpYmxlIjp0cnVlLCJXaWR0aCI6MC4wLCJIZWlnaHQiOjEwLjAsIkJvcmRlclN0eWxlIjp7IiRpZCI6IjM3MyIsIkxpbmVDb2xvciI6eyIkcmVmIjoiNjcifSwiTGluZVdlaWdodCI6MC4wLCJMaW5lVHlwZSI6MCwiUGFyZW50U3R5bGUiOm51bGx9LCJQYXJlbnRTdHlsZSI6bnVsbH0sIlRpdGxlU3R5bGUiOnsiJGlkIjoiMzc0IiwiRm9udFNldHRpbmdzIjp7IiRpZCI6IjM3NSIsIkZvbnRTaXplIjoxMSwiRm9udE5hbWUiOiJDYWxpYnJpIiwiSXNCb2xkIjpmYWxzZSwiSXNJdGFsaWMiOmZhbHNlLCJJc1VuZGVybGluZWQiOmZhbHNlLCJQYXJlbnRTdHlsZSI6bnVsbH0sIkF1dG9TaXplIjowLCJGb3JlZ3JvdW5kIjp7IiRpZCI6IjM3NiIsIkNvbG9yIjp7IiRpZCI6IjM3NyIsIkEiOjI1NSwiUiI6MCwiRyI6MCwiQiI6MH19LCJNYXhXaWR0aCI6ODgwLjAsIk1heEhlaWdodCI6IkluZmluaXR5IiwiU21hcnRGb3JlZ3JvdW5kSXNBY3RpdmUiOmZhbHNlLCJIb3Jpem9udGFsQWxpZ25tZW50IjowLCJWZXJ0aWNhbEFsaWdubWVudCI6MCwiU21hcnRGb3JlZ3JvdW5kIjpudWxsLCJCYWNrZ3JvdW5kRmlsbFR5cGUiOjAsIk1hcmdpbiI6eyIkaWQiOiIzNzgiLCJUb3AiOjAuMCwiTGVmdCI6MC4wLCJSaWdodCI6MC4wLCJCb3R0b20iOjAuMH0sIlBhZGRpbmciOnsiJGlkIjoiMzc5IiwiVG9wIjowLjAsIkxlZnQiOjAuMCwiUmlnaHQiOjAuMCwiQm90dG9tIjowLjB9LCJCYWNrZ3JvdW5kIjp7IiRpZCI6IjM4MCIsIkNvbG9yIjp7IiRpZCI6IjM4MSIsIkEiOjAsIlIiOjI1NSwiRyI6MjU1LCJCIjoyNTV9fSwiSXNWaXNpYmxlIjp0cnVlLCJXaWR0aCI6MC4wLCJIZWlnaHQiOjAuMCwiQm9yZGVyU3R5bGUiOnsiJGlkIjoiMzgyIiwiTGluZUNvbG9yIjpudWxsLCJMaW5lV2VpZ2h0IjowLjAsIkxpbmVUeXBlIjowLCJQYXJlbnRTdHlsZSI6bnVsbH0sIlBhcmVudFN0eWxlIjpudWxsfSwiRGF0ZVN0eWxlIjp7IiRpZCI6IjM4MyIsIkZvbnRTZXR0aW5ncyI6eyIkaWQiOiIzODQiLCJGb250U2l6ZSI6MTAsIkZvbnROYW1lIjoiQ2FsaWJyaSIsIklzQm9sZCI6ZmFsc2UsIklzSXRhbGljIjpmYWxzZSwiSXNVbmRlcmxpbmVkIjpmYWxzZSwiUGFyZW50U3R5bGUiOm51bGx9LCJBdXRvU2l6ZSI6MCwiRm9yZWdyb3VuZCI6eyIkaWQiOiIzODUiLCJDb2xvciI6eyIkcmVmIjoiODEifX0sIk1heFdpZHRoIjoyMDAuMCwiTWF4SGVpZ2h0IjoiSW5maW5pdHkiLCJTbWFydEZvcmVncm91bmRJc0FjdGl2ZSI6ZmFsc2UsIkhvcml6b250YWxBbGlnbm1lbnQiOjIsIlZlcnRpY2FsQWxpZ25tZW50IjowLCJTbWFydEZvcmVncm91bmQiOm51bGwsIkJhY2tncm91bmRGaWxsVHlwZSI6MCwiTWFyZ2luIjp7IiRpZCI6IjM4NiIsIlRvcCI6MC4wLCJMZWZ0IjowLjAsIlJpZ2h0IjowLjAsIkJvdHRvbSI6MC4wfSwiUGFkZGluZyI6eyIkaWQiOiIzODciLCJUb3AiOjAuMCwiTGVmdCI6MC4wLCJSaWdodCI6MC4wLCJCb3R0b20iOjAuMH0sIkJhY2tncm91bmQiOnsiJHJlZiI6Ijg0In0sIklzVmlzaWJsZSI6dHJ1ZSwiV2lkdGgiOjAuMCwiSGVpZ2h0IjowLjAsIkJvcmRlclN0eWxlIjp7IiRpZCI6IjM4OCIsIkxpbmVDb2xvciI6bnVsbCwiTGluZVdlaWdodCI6MC4wLCJMaW5lVHlwZSI6MCwiUGFyZW50U3R5bGUiOm51bGx9LCJQYXJlbnRTdHlsZSI6bnVsbH0sIkRhdGVGb3JtYXQiOnsiJGlkIjoiMzg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5MCIsIkZvcm1hdCI6MCwiSXNWaXNpYmxlIjpmYWxzZSwiTGFzdEtub3duVmlzaWJpbGl0eVN0YXRlIjpmYWxzZX0sIklzVmlzaWJsZSI6dHJ1ZSwiUGFyZW50U3R5bGUiOm51bGx9LCJJbmRleCI6MTQsIlNtYXJ0RHVyYXRpb25BY3RpdmF0ZWQiOmZhbHNlLCJEYXRlRm9ybWF0Ijp7IiRyZWYiOiIzODkifSwiV2Vla051bWJlcmluZyI6eyIkaWQiOiIzOTEiLCJGb3JtYXQiOjAsIklzVmlzaWJsZSI6ZmFsc2UsIkxhc3RLbm93blZpc2liaWxpdHlTdGF0ZSI6ZmFsc2V9LCJJZCI6ImRiZWZkYzA4LTM1YWUtNDA3My1iMGU4LWNjMjY0YTk3MmUzZSIsIkltcG9ydElkIjpudWxsLCJUaXRsZSI6IkF1ZGl0IG9mIGluY29tZSBzdGF0ZW1lbnRzIGFuZCBiYWxhbmNlIHNoZWV0IiwiTm90ZSI6bnVsbCwiSHlwZXJsaW5rIjp7IiRpZCI6IjM5MiIsIkFkZHJlc3MiOiIiLCJTdWJBZGRyZXNzIjoiIn0sIklzQ2hhbmdlZCI6ZmFsc2UsIklzTmV3IjpmYWxzZX19XSwiX21pbGVzdG9uZXMiOltdLCJJZCI6IjAwMDAwMDAwLTAwMDAtMDAwMC0wMDAwLTAwMDAwMDAwMDAwMCIsIklzU2luZ2xlSXRlbVJvdyI6dHJ1ZX0seyIkaWQiOiIzOTMiLCJfdGFza3MiOlt7IiRpZCI6IjM5NCIsIl9hdHRhY2hlZE1pbGVzdG9uZXMiOltdLCJUYXNrRGVmaW5pdGlvbiI6eyIkaWQiOiIzOTUiLCJHcm91cE5hbWUiOm51bGwsIlN0YXJ0RGF0ZSI6IjIwMjItMDItMThUMDA6MDA6MDBaIiwiRW5kRGF0ZSI6IjIwMjItMDItMjVUMjM6NTk6MDBaIiwiUGVyY2VudGFnZUNvbXBsZXRlIjoxMDAuMCwiU3R5bGUiOnsiJGlkIjoiMzk2IiwiU2hhcGUiOjAsIlNoYXBlVGhpY2tuZXNzIjowLCJEdXJhdGlvbkZvcm1hdCI6MCwiSW5jbHVkZU5vbldvcmtpbmdEYXlzSW5EdXJhdGlvbiI6ZmFsc2UsIlBlcmNlbnRhZ2VDb21wbGV0ZVN0eWxlIjp7IiRpZCI6IjM5NyIsIkZvbnRTZXR0aW5ncyI6eyIkaWQiOiIzOTgiLCJGb250U2l6ZSI6MTAsIkZvbnROYW1lIjoiQ2FsaWJyaSIsIklzQm9sZCI6ZmFsc2UsIklzSXRhbGljIjpmYWxzZSwiSXNVbmRlcmxpbmVkIjpmYWxzZSwiUGFyZW50U3R5bGUiOm51bGx9LCJBdXRvU2l6ZSI6MCwiRm9yZWdyb3VuZCI6eyIkaWQiOiIzOTkiLCJDb2xvciI6eyIkaWQiOiI0MDAiLCJBIjoyNTUsIlIiOjIzMSwiRyI6MjMwLCJCIjoyMzB9fSwiTWF4V2lkdGgiOjIwMC4wLCJNYXhIZWlnaHQiOiJJbmZpbml0eSIsIlNtYXJ0Rm9yZWdyb3VuZElzQWN0aXZlIjpmYWxzZSwiSG9yaXpvbnRhbEFsaWdubWVudCI6MSwiVmVydGljYWxBbGlnbm1lbnQiOjAsIlNtYXJ0Rm9yZWdyb3VuZCI6bnVsbCwiQmFja2dyb3VuZEZpbGxUeXBlIjowLCJNYXJnaW4iOnsiJGlkIjoiNDAxIiwiVG9wIjowLjAsIkxlZnQiOjAuMCwiUmlnaHQiOjAuMCwiQm90dG9tIjowLjB9LCJQYWRkaW5nIjp7IiRpZCI6IjQwMiIsIlRvcCI6MC4wLCJMZWZ0IjowLjAsIlJpZ2h0IjowLjAsIkJvdHRvbSI6MC4wfSwiQmFja2dyb3VuZCI6eyIkaWQiOiI0MDMiLCJDb2xvciI6eyIkcmVmIjoiNDQifX0sIklzVmlzaWJsZSI6dHJ1ZSwiV2lkdGgiOjAuMCwiSGVpZ2h0IjowLjAsIkJvcmRlclN0eWxlIjp7IiRpZCI6IjQwNCIsIkxpbmVDb2xvciI6bnVsbCwiTGluZVdlaWdodCI6MC4wLCJMaW5lVHlwZSI6MCwiUGFyZW50U3R5bGUiOm51bGx9LCJQYXJlbnRTdHlsZSI6bnVsbH0sIkR1cmF0aW9uU3R5bGUiOnsiJGlkIjoiNDA1IiwiRm9udFNldHRpbmdzIjp7IiRpZCI6IjQwNiIsIkZvbnRTaXplIjoxMCwiRm9udE5hbWUiOiJDYWxpYnJpIiwiSXNCb2xkIjpmYWxzZSwiSXNJdGFsaWMiOmZhbHNlLCJJc1VuZGVybGluZWQiOmZhbHNlLCJQYXJlbnRTdHlsZSI6bnVsbH0sIkF1dG9TaXplIjowLCJGb3JlZ3JvdW5kIjp7IiRpZCI6IjQwNyIsIkNvbG9yIjp7IiRyZWYiOiI0OSJ9fSwiTWF4V2lkdGgiOjIwMC4wLCJNYXhIZWlnaHQiOiJJbmZpbml0eSIsIlNtYXJ0Rm9yZWdyb3VuZElzQWN0aXZlIjpmYWxzZSwiSG9yaXpvbnRhbEFsaWdubWVudCI6MCwiVmVydGljYWxBbGlnbm1lbnQiOjAsIlNtYXJ0Rm9yZWdyb3VuZCI6bnVsbCwiQmFja2dyb3VuZEZpbGxUeXBlIjowLCJNYXJnaW4iOnsiJGlkIjoiNDA4IiwiVG9wIjowLjAsIkxlZnQiOjAuMCwiUmlnaHQiOjAuMCwiQm90dG9tIjowLjB9LCJQYWRkaW5nIjp7IiRpZCI6IjQwOSIsIlRvcCI6MC4wLCJMZWZ0IjowLjAsIlJpZ2h0IjowLjAsIkJvdHRvbSI6MC4wfSwiQmFja2dyb3VuZCI6eyIkcmVmIjoiNTIifSwiSXNWaXNpYmxlIjp0cnVlLCJXaWR0aCI6MC4wLCJIZWlnaHQiOjAuMCwiQm9yZGVyU3R5bGUiOnsiJGlkIjoiNDEwIiwiTGluZUNvbG9yIjpudWxsLCJMaW5lV2VpZ2h0IjowLjAsIkxpbmVUeXBlIjowLCJQYXJlbnRTdHlsZSI6bnVsbH0sIlBhcmVudFN0eWxlIjpudWxsfSwiSG9yaXpvbnRhbENvbm5lY3RvclN0eWxlIjp7IiRpZCI6IjQxMSIsIkxpbmVDb2xvciI6eyIkcmVmIjoiNTYifSwiTGluZVdlaWdodCI6MS4wLCJMaW5lVHlwZSI6MCwiUGFyZW50U3R5bGUiOm51bGx9LCJWZXJ0aWNhbENvbm5lY3RvclN0eWxlIjp7IiRpZCI6IjQxMiIsIkxpbmVDb2xvciI6eyIkcmVmIjoiNTkifSwiTGluZVdlaWdodCI6MC4wLCJMaW5lVHlwZSI6MCwiUGFyZW50U3R5bGUiOm51bGx9LCJNYXJnaW4iOm51bGwsIlN0YXJ0RGF0ZVBvc2l0aW9uIjo2LCJFbmREYXRlUG9zaXRpb24iOjYsIkRhdGVJc1Zpc2libGUiOmZhbHNlLCJUaXRsZVBvc2l0aW9uIjo0LCJEdXJhdGlvblBvc2l0aW9uIjo2LCJQZXJjZW50YWdlQ29tcGxldGVkUG9zaXRpb24iOjIsIlNwYWNpbmciOjMsIklzQmVsb3dUaW1lYmFuZCI6dHJ1ZSwiUGVyY2VudGFnZUNvbXBsZXRlU2hhcGVPcGFjaXR5IjozNSwiU2hhcGVTdHlsZSI6eyIkaWQiOiI0MTMiLCJNYXJnaW4iOnsiJGlkIjoiNDE0IiwiVG9wIjowLjAsIkxlZnQiOjQuMCwiUmlnaHQiOjQuMCwiQm90dG9tIjowLjB9LCJQYWRkaW5nIjp7IiRpZCI6IjQxNSIsIlRvcCI6MC4wLCJMZWZ0IjowLjAsIlJpZ2h0IjowLjAsIkJvdHRvbSI6MC4wfSwiQmFja2dyb3VuZCI6eyIkaWQiOiI0MTYiLCJDb2xvciI6eyIkaWQiOiI0MTciLCJBIjoyNTUsIlIiOjkxLCJHIjoxNTUsIkIiOjIxM319LCJJc1Zpc2libGUiOnRydWUsIldpZHRoIjowLjAsIkhlaWdodCI6MTAuMCwiQm9yZGVyU3R5bGUiOnsiJGlkIjoiNDE4IiwiTGluZUNvbG9yIjp7IiRyZWYiOiI2NyJ9LCJMaW5lV2VpZ2h0IjowLjAsIkxpbmVUeXBlIjowLCJQYXJlbnRTdHlsZSI6bnVsbH0sIlBhcmVudFN0eWxlIjpudWxsfSwiVGl0bGVTdHlsZSI6eyIkaWQiOiI0MTkiLCJGb250U2V0dGluZ3MiOnsiJGlkIjoiNDIwIiwiRm9udFNpemUiOjExLCJGb250TmFtZSI6IkNhbGlicmkiLCJJc0JvbGQiOmZhbHNlLCJJc0l0YWxpYyI6ZmFsc2UsIklzVW5kZXJsaW5lZCI6ZmFsc2UsIlBhcmVudFN0eWxlIjpudWxsfSwiQXV0b1NpemUiOjAsIkZvcmVncm91bmQiOnsiJGlkIjoiNDIxIiwiQ29sb3IiOnsiJGlkIjoiNDIyIiwiQSI6MjU1LCJSIjowLCJHIjowLCJCIjowfX0sIk1heFdpZHRoIjo4ODAuMCwiTWF4SGVpZ2h0IjoiSW5maW5pdHkiLCJTbWFydEZvcmVncm91bmRJc0FjdGl2ZSI6ZmFsc2UsIkhvcml6b250YWxBbGlnbm1lbnQiOjAsIlZlcnRpY2FsQWxpZ25tZW50IjowLCJTbWFydEZvcmVncm91bmQiOm51bGwsIkJhY2tncm91bmRGaWxsVHlwZSI6MCwiTWFyZ2luIjp7IiRpZCI6IjQyMyIsIlRvcCI6MC4wLCJMZWZ0IjowLjAsIlJpZ2h0IjowLjAsIkJvdHRvbSI6MC4wfSwiUGFkZGluZyI6eyIkaWQiOiI0MjQiLCJUb3AiOjAuMCwiTGVmdCI6MC4wLCJSaWdodCI6MC4wLCJCb3R0b20iOjAuMH0sIkJhY2tncm91bmQiOnsiJGlkIjoiNDI1IiwiQ29sb3IiOnsiJGlkIjoiNDI2IiwiQSI6MCwiUiI6MjU1LCJHIjoyNTUsIkIiOjI1NX19LCJJc1Zpc2libGUiOnRydWUsIldpZHRoIjowLjAsIkhlaWdodCI6MC4wLCJCb3JkZXJTdHlsZSI6eyIkaWQiOiI0MjciLCJMaW5lQ29sb3IiOm51bGwsIkxpbmVXZWlnaHQiOjAuMCwiTGluZVR5cGUiOjAsIlBhcmVudFN0eWxlIjpudWxsfSwiUGFyZW50U3R5bGUiOm51bGx9LCJEYXRlU3R5bGUiOnsiJGlkIjoiNDI4IiwiRm9udFNldHRpbmdzIjp7IiRpZCI6IjQyOSIsIkZvbnRTaXplIjoxMCwiRm9udE5hbWUiOiJDYWxpYnJpIiwiSXNCb2xkIjpmYWxzZSwiSXNJdGFsaWMiOmZhbHNlLCJJc1VuZGVybGluZWQiOmZhbHNlLCJQYXJlbnRTdHlsZSI6bnVsbH0sIkF1dG9TaXplIjowLCJGb3JlZ3JvdW5kIjp7IiRpZCI6IjQzMCIsIkNvbG9yIjp7IiRyZWYiOiI4MSJ9fSwiTWF4V2lkdGgiOjIwMC4wLCJNYXhIZWlnaHQiOiJJbmZpbml0eSIsIlNtYXJ0Rm9yZWdyb3VuZElzQWN0aXZlIjpmYWxzZSwiSG9yaXpvbnRhbEFsaWdubWVudCI6MiwiVmVydGljYWxBbGlnbm1lbnQiOjAsIlNtYXJ0Rm9yZWdyb3VuZCI6bnVsbCwiQmFja2dyb3VuZEZpbGxUeXBlIjowLCJNYXJnaW4iOnsiJGlkIjoiNDMxIiwiVG9wIjowLjAsIkxlZnQiOjAuMCwiUmlnaHQiOjAuMCwiQm90dG9tIjowLjB9LCJQYWRkaW5nIjp7IiRpZCI6IjQzMiIsIlRvcCI6MC4wLCJMZWZ0IjowLjAsIlJpZ2h0IjowLjAsIkJvdHRvbSI6MC4wfSwiQmFja2dyb3VuZCI6eyIkcmVmIjoiODQifSwiSXNWaXNpYmxlIjp0cnVlLCJXaWR0aCI6MC4wLCJIZWlnaHQiOjAuMCwiQm9yZGVyU3R5bGUiOnsiJGlkIjoiNDMzIiwiTGluZUNvbG9yIjpudWxsLCJMaW5lV2VpZ2h0IjowLjAsIkxpbmVUeXBlIjowLCJQYXJlbnRTdHlsZSI6bnVsbH0sIlBhcmVudFN0eWxlIjpudWxsfSwiRGF0ZUZvcm1hdCI6eyIkaWQiOiI0Mz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M1IiwiRm9ybWF0IjowLCJJc1Zpc2libGUiOmZhbHNlLCJMYXN0S25vd25WaXNpYmlsaXR5U3RhdGUiOmZhbHNlfSwiSXNWaXNpYmxlIjp0cnVlLCJQYXJlbnRTdHlsZSI6bnVsbH0sIkluZGV4IjoxNSwiU21hcnREdXJhdGlvbkFjdGl2YXRlZCI6ZmFsc2UsIkRhdGVGb3JtYXQiOnsiJHJlZiI6IjQzNCJ9LCJXZWVrTnVtYmVyaW5nIjp7IiRpZCI6IjQzNiIsIkZvcm1hdCI6MCwiSXNWaXNpYmxlIjpmYWxzZSwiTGFzdEtub3duVmlzaWJpbGl0eVN0YXRlIjpmYWxzZX0sIklkIjoiMzQ5ODVmYTItMDI5NS00ZjMxLTljNjEtNGYyMzQ3NjlkYjg4IiwiSW1wb3J0SWQiOm51bGwsIlRpdGxlIjoiRGV2ZWxvcCBwcmVsaW1pbmFyeSBxdWVzdGlvbnMiLCJOb3RlIjpudWxsLCJIeXBlcmxpbmsiOnsiJGlkIjoiNDM3IiwiQWRkcmVzcyI6IiIsIlN1YkFkZHJlc3MiOiIifSwiSXNDaGFuZ2VkIjpmYWxzZSwiSXNOZXciOmZhbHNlfX1dLCJfbWlsZXN0b25lcyI6W10sIklkIjoiMDAwMDAwMDAtMDAwMC0wMDAwLTAwMDAtMDAwMDAwMDAwMDAwIiwiSXNTaW5nbGVJdGVtUm93Ijp0cnVlfSx7IiRpZCI6IjQzOCIsIl90YXNrcyI6W3siJGlkIjoiNDM5IiwiX2F0dGFjaGVkTWlsZXN0b25lcyI6W10sIlRhc2tEZWZpbml0aW9uIjp7IiRpZCI6IjQ0MCIsIkdyb3VwTmFtZSI6bnVsbCwiU3RhcnREYXRlIjoiMjAyMi0wMi0yMVQwMDowMDowMFoiLCJFbmREYXRlIjoiMjAyMi0wMi0yM1QyMzo1OTowMFoiLCJQZXJjZW50YWdlQ29tcGxldGUiOjEwMC4wLCJTdHlsZSI6eyIkaWQiOiI0NDEiLCJTaGFwZSI6MCwiU2hhcGVUaGlja25lc3MiOjAsIkR1cmF0aW9uRm9ybWF0IjowLCJJbmNsdWRlTm9uV29ya2luZ0RheXNJbkR1cmF0aW9uIjpmYWxzZSwiUGVyY2VudGFnZUNvbXBsZXRlU3R5bGUiOnsiJGlkIjoiNDQyIiwiRm9udFNldHRpbmdzIjp7IiRpZCI6IjQ0MyIsIkZvbnRTaXplIjoxMCwiRm9udE5hbWUiOiJDYWxpYnJpIiwiSXNCb2xkIjpmYWxzZSwiSXNJdGFsaWMiOmZhbHNlLCJJc1VuZGVybGluZWQiOmZhbHNlLCJQYXJlbnRTdHlsZSI6bnVsbH0sIkF1dG9TaXplIjowLCJGb3JlZ3JvdW5kIjp7IiRpZCI6IjQ0NCIsIkNvbG9yIjp7IiRpZCI6IjQ0NSIsIkEiOjI1NSwiUiI6MjMxLCJHIjoyMzAsIkIiOjIzMH19LCJNYXhXaWR0aCI6MjAwLjAsIk1heEhlaWdodCI6IkluZmluaXR5IiwiU21hcnRGb3JlZ3JvdW5kSXNBY3RpdmUiOmZhbHNlLCJIb3Jpem9udGFsQWxpZ25tZW50IjoxLCJWZXJ0aWNhbEFsaWdubWVudCI6MCwiU21hcnRGb3JlZ3JvdW5kIjpudWxsLCJCYWNrZ3JvdW5kRmlsbFR5cGUiOjAsIk1hcmdpbiI6eyIkaWQiOiI0NDYiLCJUb3AiOjAuMCwiTGVmdCI6MC4wLCJSaWdodCI6MC4wLCJCb3R0b20iOjAuMH0sIlBhZGRpbmciOnsiJGlkIjoiNDQ3IiwiVG9wIjowLjAsIkxlZnQiOjAuMCwiUmlnaHQiOjAuMCwiQm90dG9tIjowLjB9LCJCYWNrZ3JvdW5kIjp7IiRpZCI6IjQ0OCIsIkNvbG9yIjp7IiRyZWYiOiI0NCJ9fSwiSXNWaXNpYmxlIjp0cnVlLCJXaWR0aCI6MC4wLCJIZWlnaHQiOjAuMCwiQm9yZGVyU3R5bGUiOnsiJGlkIjoiNDQ5IiwiTGluZUNvbG9yIjpudWxsLCJMaW5lV2VpZ2h0IjowLjAsIkxpbmVUeXBlIjowLCJQYXJlbnRTdHlsZSI6bnVsbH0sIlBhcmVudFN0eWxlIjpudWxsfSwiRHVyYXRpb25TdHlsZSI6eyIkaWQiOiI0NTAiLCJGb250U2V0dGluZ3MiOnsiJGlkIjoiNDUxIiwiRm9udFNpemUiOjEwLCJGb250TmFtZSI6IkNhbGlicmkiLCJJc0JvbGQiOmZhbHNlLCJJc0l0YWxpYyI6ZmFsc2UsIklzVW5kZXJsaW5lZCI6ZmFsc2UsIlBhcmVudFN0eWxlIjpudWxsfSwiQXV0b1NpemUiOjAsIkZvcmVncm91bmQiOnsiJGlkIjoiNDUyIiwiQ29sb3IiOnsiJHJlZiI6IjQ5In19LCJNYXhXaWR0aCI6MjAwLjAsIk1heEhlaWdodCI6IkluZmluaXR5IiwiU21hcnRGb3JlZ3JvdW5kSXNBY3RpdmUiOmZhbHNlLCJIb3Jpem9udGFsQWxpZ25tZW50IjowLCJWZXJ0aWNhbEFsaWdubWVudCI6MCwiU21hcnRGb3JlZ3JvdW5kIjpudWxsLCJCYWNrZ3JvdW5kRmlsbFR5cGUiOjAsIk1hcmdpbiI6eyIkaWQiOiI0NTMiLCJUb3AiOjAuMCwiTGVmdCI6MC4wLCJSaWdodCI6MC4wLCJCb3R0b20iOjAuMH0sIlBhZGRpbmciOnsiJGlkIjoiNDU0IiwiVG9wIjowLjAsIkxlZnQiOjAuMCwiUmlnaHQiOjAuMCwiQm90dG9tIjowLjB9LCJCYWNrZ3JvdW5kIjp7IiRyZWYiOiI1MiJ9LCJJc1Zpc2libGUiOnRydWUsIldpZHRoIjowLjAsIkhlaWdodCI6MC4wLCJCb3JkZXJTdHlsZSI6eyIkaWQiOiI0NTUiLCJMaW5lQ29sb3IiOm51bGwsIkxpbmVXZWlnaHQiOjAuMCwiTGluZVR5cGUiOjAsIlBhcmVudFN0eWxlIjpudWxsfSwiUGFyZW50U3R5bGUiOm51bGx9LCJIb3Jpem9udGFsQ29ubmVjdG9yU3R5bGUiOnsiJGlkIjoiNDU2IiwiTGluZUNvbG9yIjp7IiRyZWYiOiI1NiJ9LCJMaW5lV2VpZ2h0IjoxLjAsIkxpbmVUeXBlIjowLCJQYXJlbnRTdHlsZSI6bnVsbH0sIlZlcnRpY2FsQ29ubmVjdG9yU3R5bGUiOnsiJGlkIjoiNDU3IiwiTGluZUNvbG9yIjp7IiRyZWYiOiI1OSJ9LCJMaW5lV2VpZ2h0IjowLjAsIkxpbmVUeXBlIjowLCJQYXJlbnRTdHlsZSI6bnVsbH0sIk1hcmdpbiI6bnVsbCwiU3RhcnREYXRlUG9zaXRpb24iOjYsIkVuZERhdGVQb3NpdGlvbiI6NiwiRGF0ZUlzVmlzaWJsZSI6ZmFsc2UsIlRpdGxlUG9zaXRpb24iOjMsIkR1cmF0aW9uUG9zaXRpb24iOjYsIlBlcmNlbnRhZ2VDb21wbGV0ZWRQb3NpdGlvbiI6MiwiU3BhY2luZyI6MywiSXNCZWxvd1RpbWViYW5kIjp0cnVlLCJQZXJjZW50YWdlQ29tcGxldGVTaGFwZU9wYWNpdHkiOjM1LCJTaGFwZVN0eWxlIjp7IiRpZCI6IjQ1OCIsIk1hcmdpbiI6eyIkaWQiOiI0NTkiLCJUb3AiOjAuMCwiTGVmdCI6NC4wLCJSaWdodCI6NC4wLCJCb3R0b20iOjAuMH0sIlBhZGRpbmciOnsiJGlkIjoiNDYwIiwiVG9wIjowLjAsIkxlZnQiOjAuMCwiUmlnaHQiOjAuMCwiQm90dG9tIjowLjB9LCJCYWNrZ3JvdW5kIjp7IiRpZCI6IjQ2MSIsIkNvbG9yIjp7IiRpZCI6IjQ2MiIsIkEiOjI1NSwiUiI6OTEsIkciOjE1NSwiQiI6MjEzfX0sIklzVmlzaWJsZSI6dHJ1ZSwiV2lkdGgiOjAuMCwiSGVpZ2h0IjoxMC4wLCJCb3JkZXJTdHlsZSI6eyIkaWQiOiI0NjMiLCJMaW5lQ29sb3IiOnsiJHJlZiI6IjY3In0sIkxpbmVXZWlnaHQiOjAuMCwiTGluZVR5cGUiOjAsIlBhcmVudFN0eWxlIjpudWxsfSwiUGFyZW50U3R5bGUiOm51bGx9LCJUaXRsZVN0eWxlIjp7IiRpZCI6IjQ2NCIsIkZvbnRTZXR0aW5ncyI6eyIkaWQiOiI0NjUiLCJGb250U2l6ZSI6MTEsIkZvbnROYW1lIjoiQ2FsaWJyaSIsIklzQm9sZCI6ZmFsc2UsIklzSXRhbGljIjpmYWxzZSwiSXNVbmRlcmxpbmVkIjpmYWxzZSwiUGFyZW50U3R5bGUiOm51bGx9LCJBdXRvU2l6ZSI6MCwiRm9yZWdyb3VuZCI6eyIkaWQiOiI0NjYiLCJDb2xvciI6eyIkaWQiOiI0NjciLCJBIjoyNTUsIlIiOjAsIkciOjAsIkIiOjB9fSwiTWF4V2lkdGgiOjg4MC4wLCJNYXhIZWlnaHQiOiJJbmZpbml0eSIsIlNtYXJ0Rm9yZWdyb3VuZElzQWN0aXZlIjpmYWxzZSwiSG9yaXpvbnRhbEFsaWdubWVudCI6MiwiVmVydGljYWxBbGlnbm1lbnQiOjAsIlNtYXJ0Rm9yZWdyb3VuZCI6bnVsbCwiQmFja2dyb3VuZEZpbGxUeXBlIjowLCJNYXJnaW4iOnsiJGlkIjoiNDY4IiwiVG9wIjowLjAsIkxlZnQiOjAuMCwiUmlnaHQiOjAuMCwiQm90dG9tIjowLjB9LCJQYWRkaW5nIjp7IiRpZCI6IjQ2OSIsIlRvcCI6MC4wLCJMZWZ0IjowLjAsIlJpZ2h0IjowLjAsIkJvdHRvbSI6MC4wfSwiQmFja2dyb3VuZCI6eyIkaWQiOiI0NzAiLCJDb2xvciI6eyIkaWQiOiI0NzEiLCJBIjowLCJSIjoyNTUsIkciOjI1NSwiQiI6MjU1fX0sIklzVmlzaWJsZSI6dHJ1ZSwiV2lkdGgiOjAuMCwiSGVpZ2h0IjowLjAsIkJvcmRlclN0eWxlIjp7IiRpZCI6IjQ3MiIsIkxpbmVDb2xvciI6bnVsbCwiTGluZVdlaWdodCI6MC4wLCJMaW5lVHlwZSI6MCwiUGFyZW50U3R5bGUiOm51bGx9LCJQYXJlbnRTdHlsZSI6bnVsbH0sIkRhdGVTdHlsZSI6eyIkaWQiOiI0NzMiLCJGb250U2V0dGluZ3MiOnsiJGlkIjoiNDc0IiwiRm9udFNpemUiOjEwLCJGb250TmFtZSI6IkNhbGlicmkiLCJJc0JvbGQiOmZhbHNlLCJJc0l0YWxpYyI6ZmFsc2UsIklzVW5kZXJsaW5lZCI6ZmFsc2UsIlBhcmVudFN0eWxlIjpudWxsfSwiQXV0b1NpemUiOjAsIkZvcmVncm91bmQiOnsiJGlkIjoiNDc1IiwiQ29sb3IiOnsiJHJlZiI6IjgxIn19LCJNYXhXaWR0aCI6MjAwLjAsIk1heEhlaWdodCI6IkluZmluaXR5IiwiU21hcnRGb3JlZ3JvdW5kSXNBY3RpdmUiOmZhbHNlLCJIb3Jpem9udGFsQWxpZ25tZW50IjoyLCJWZXJ0aWNhbEFsaWdubWVudCI6MCwiU21hcnRGb3JlZ3JvdW5kIjpudWxsLCJCYWNrZ3JvdW5kRmlsbFR5cGUiOjAsIk1hcmdpbiI6eyIkaWQiOiI0NzYiLCJUb3AiOjAuMCwiTGVmdCI6MC4wLCJSaWdodCI6MC4wLCJCb3R0b20iOjAuMH0sIlBhZGRpbmciOnsiJGlkIjoiNDc3IiwiVG9wIjowLjAsIkxlZnQiOjAuMCwiUmlnaHQiOjAuMCwiQm90dG9tIjowLjB9LCJCYWNrZ3JvdW5kIjp7IiRyZWYiOiI4NCJ9LCJJc1Zpc2libGUiOnRydWUsIldpZHRoIjowLjAsIkhlaWdodCI6MC4wLCJCb3JkZXJTdHlsZSI6eyIkaWQiOiI0NzgiLCJMaW5lQ29sb3IiOm51bGwsIkxpbmVXZWlnaHQiOjAuMCwiTGluZVR5cGUiOjAsIlBhcmVudFN0eWxlIjpudWxsfSwiUGFyZW50U3R5bGUiOm51bGx9LCJEYXRlRm9ybWF0Ijp7IiRpZCI6IjQ3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ODAiLCJGb3JtYXQiOjAsIklzVmlzaWJsZSI6ZmFsc2UsIkxhc3RLbm93blZpc2liaWxpdHlTdGF0ZSI6ZmFsc2V9LCJJc1Zpc2libGUiOnRydWUsIlBhcmVudFN0eWxlIjpudWxsfSwiSW5kZXgiOjE3LCJTbWFydER1cmF0aW9uQWN0aXZhdGVkIjpmYWxzZSwiRGF0ZUZvcm1hdCI6eyIkcmVmIjoiNDc5In0sIldlZWtOdW1iZXJpbmciOnsiJGlkIjoiNDgxIiwiRm9ybWF0IjowLCJJc1Zpc2libGUiOmZhbHNlLCJMYXN0S25vd25WaXNpYmlsaXR5U3RhdGUiOmZhbHNlfSwiSWQiOiIzYjIwMzA0ZC1iYzg5LTQwZTQtYjI5MC0wOTFlOTVkZjNmNDciLCJJbXBvcnRJZCI6bnVsbCwiVGl0bGUiOiJEaXNjdXNzIHF1ZXN0aW9ucyB3aXRoIGNsaWVudCIsIk5vdGUiOm51bGwsIkh5cGVybGluayI6eyIkaWQiOiI0ODIiLCJBZGRyZXNzIjoiIiwiU3ViQWRkcmVzcyI6IiJ9LCJJc0NoYW5nZWQiOmZhbHNlLCJJc05ldyI6ZmFsc2V9fV0sIl9taWxlc3RvbmVzIjpbeyIkaWQiOiI0ODMiLCJJZCI6ImEwYmI5MzM5LTk4ZjktNDMwNy1iNTkyLWY4NjVhZDUyMjFjMSIsIkluZGV4IjoxNiwiR3JvdXBJZCI6bnVsbCwiVGl0bGUiOiJQaGFzZSBJIFByZWxpbWluYXJ5IGZpbmRpbmdzIiwiRGF0ZVRpbWUiOiIyMDIyLTAyLTI2VDIzOjU5OjAwIiwiUGVyY2VudGFnZUNvbXBsZXRlIjpudWxsLCJOb3RlIjpudWxsLCJTdHlsZSI6eyIkaWQiOiI0ODQiLCJUaXRsZVBvc2l0aW9uIjoiUmlnaHQiLCJEYXRlUG9zaXRpb24iOiJSaWdodCIsIlNoYXBlVHlwZSI6MTQsIlNoYXBlU2l6ZSI6MSwiU2hhcGVTdHlsZSI6eyIkaWQiOiI0ODUiLCJNYXJnaW4iOnsiJHJlZiI6IjIxNSJ9LCJQYWRkaW5nIjp7IiRyZWYiOiIyMTYifSwiQmFja2dyb3VuZCI6eyIkaWQiOiI0ODYiLCJDb2xvciI6eyIkaWQiOiI0ODciLCJBIjoyNTUsIlIiOjkxLCJHIjoxNTUsIkIiOjIxM319LCJJc1Zpc2libGUiOnRydWUsIldpZHRoIjoxOC4wLCJIZWlnaHQiOjIwLjAsIkJvcmRlclN0eWxlIjp7IiRpZCI6IjQ4OCIsIkxpbmVDb2xvciI6eyIkaWQiOiI0ODkiLCIkdHlwZSI6Ik5MUkUuQ29tbW9uLkRvbS5Tb2xpZENvbG9yQnJ1c2gsIE5MUkUuQ29tbW9uIiwiQ29sb3IiOnsiJGlkIjoiNDkwIiwiQSI6MjU1LCJSIjoyNTUsIkciOjAsIkIiOjB9fSwiTGluZVdlaWdodCI6MC4wLCJMaW5lVHlwZSI6MCwiUGFyZW50U3R5bGUiOm51bGx9LCJQYXJlbnRTdHlsZSI6bnVsbH0sIlRpdGxlU3R5bGUiOnsiJGlkIjoiNDkxIiwiRm9udFNldHRpbmdzIjp7IiRpZCI6IjQ5MiIsIkZvbnRTaXplIjoxMSwiRm9udE5hbWUiOiJDYWxpYnJpIiwiSXNCb2xkIjp0cnVlLCJJc0l0YWxpYyI6ZmFsc2UsIklzVW5kZXJsaW5lZCI6ZmFsc2UsIlBhcmVudFN0eWxlIjpudWxsfSwiQXV0b1NpemUiOjAsIkZvcmVncm91bmQiOnsiJGlkIjoiNDkzIiwiQ29sb3IiOnsiJGlkIjoiNDk0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yMjYifSwiUGFkZGluZyI6eyIkcmVmIjoiMjI3In0sIkJhY2tncm91bmQiOnsiJGlkIjoiNDk1IiwiQ29sb3IiOnsiJGlkIjoiNDk2IiwiQSI6MCwiUiI6MjU1LCJHIjoyNTUsIkIiOjI1NX19LCJJc1Zpc2libGUiOnRydWUsIldpZHRoIjowLjAsIkhlaWdodCI6MC4wLCJCb3JkZXJTdHlsZSI6bnVsbCwiUGFyZW50U3R5bGUiOm51bGx9LCJEYXRlU3R5bGUiOnsiJGlkIjoiNDk3IiwiRm9udFNldHRpbmdzIjp7IiRpZCI6IjQ5OCIsIkZvbnRTaXplIjoxMCwiRm9udE5hbWUiOiJDYWxpYnJpIiwiSXNCb2xkIjpmYWxzZSwiSXNJdGFsaWMiOmZhbHNlLCJJc1VuZGVybGluZWQiOmZhbHNlLCJQYXJlbnRTdHlsZSI6bnVsbH0sIkF1dG9TaXplIjowLCJGb3JlZ3JvdW5kIjp7IiRpZCI6IjQ5OSIsIkNvbG9yIjp7IiRpZCI6IjUwMCIsIkEiOjI1NSwiUiI6MTE4LCJHIjoxMTMsIkIiOjExM319LCJNYXhXaWR0aCI6MjAwLjAsIk1heEhlaWdodCI6IkluZmluaXR5IiwiU21hcnRGb3JlZ3JvdW5kSXNBY3RpdmUiOmZhbHNlLCJIb3Jpem9udGFsQWxpZ25tZW50IjowLCJWZXJ0aWNhbEFsaWdubWVudCI6MCwiU21hcnRGb3JlZ3JvdW5kIjpudWxsLCJCYWNrZ3JvdW5kRmlsbFR5cGUiOjAsIk1hcmdpbiI6eyIkcmVmIjoiMjM0In0sIlBhZGRpbmciOnsiJHJlZiI6IjIzNSJ9LCJCYWNrZ3JvdW5kIjp7IiRpZCI6IjUwMSIsIkNvbG9yIjp7IiRpZCI6IjUwMiIsIkEiOjAsIlIiOjI1NSwiRyI6MjU1LCJCIjoyNTV9fSwiSXNWaXNpYmxlIjpmYWxzZSwiV2lkdGgiOjAuMCwiSGVpZ2h0IjowLjAsIkJvcmRlclN0eWxlIjpudWxsLCJQYXJlbnRTdHlsZSI6bnVsbH0sIkRhdGVGb3JtYXQiOnsiJGlkIjoiNTAz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TA0IiwiRGF0ZVBhcnRJc1Zpc2libGUiOnRydWUsIlRpbWVQYXJ0SXNWaXNpYmxlIjpmYWxzZX19LCJXZWVrTnVtYmVyaW5nIjp7IiRpZCI6IjUwNSIsIkZvcm1hdCI6MCwiSXNWaXNpYmxlIjpmYWxzZSwiTGFzdEtub3duVmlzaWJpbGl0eVN0YXRlIjpmYWxzZX0sIklzVmlzaWJsZSI6dHJ1ZSwiUGFyZW50U3R5bGUiOm51bGx9LCJIeXBlcmxpbmsiOm51bGwsIkltcG9ydElkIjoiIn1dLCJJZCI6IjYwNGFlMmRmLTk0NTItNDhhZi1iMjMyLWRjYzg2NzNlYThiOCIsIklzU2luZ2xlSXRlbVJvdyI6ZmFsc2V9XSwiSW5kZXgiOjE0LCJJZCI6IjhhMmU2YmE5LTE3NDctNDg3Zi1iY2U2LWZkZTZlZGE5ZWRiOCIsIkhlYWRlclRleHQiOiJQaGFzZSBJIiwiSXNEZWZhdWx0IjpmYWxzZSwiU3R5bGUiOnsiJGlkIjoiNTA2IiwiSGVhZGVyU3R5bGUiOnsiJGlkIjoiNTA3IiwiVGV4dFN0eWxlIjp7IiRpZCI6IjUwOCIsIkZvbnRTZXR0aW5ncyI6eyIkaWQiOiI1MDkiLCJGb250U2l6ZSI6MTEsIkZvbnROYW1lIjoiQ2FsaWJyaSIsIklzQm9sZCI6ZmFsc2UsIklzSXRhbGljIjpmYWxzZSwiSXNVbmRlcmxpbmVkIjpmYWxzZSwiUGFyZW50U3R5bGUiOm51bGx9LCJBdXRvU2l6ZSI6MCwiRm9yZWdyb3VuZCI6eyIkaWQiOiI1MTAiLCJDb2xvciI6eyIkaWQiOiI1MTE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1MTIiLCJUb3AiOjAuMCwiTGVmdCI6MC4wLCJSaWdodCI6MC4wLCJCb3R0b20iOjAuMH0sIlBhZGRpbmciOnsiJGlkIjoiNTEzIiwiVG9wIjowLjAsIkxlZnQiOjAuMCwiUmlnaHQiOjAuMCwiQm90dG9tIjowLjB9LCJCYWNrZ3JvdW5kIjp7IiRpZCI6IjUxNCIsIkNvbG9yIjp7IiRpZCI6IjUxNSIsIkEiOjAsIlIiOjI1NSwiRyI6MjU1LCJCIjoyNTV9fSwiSXNWaXNpYmxlIjp0cnVlLCJXaWR0aCI6MC4wLCJIZWlnaHQiOjAuMCwiQm9yZGVyU3R5bGUiOm51bGwsIlBhcmVudFN0eWxlIjpudWxsfSwiUmVjdGFuZ2xlU3R5bGUiOnsiJGlkIjoiNTE2IiwiTWFyZ2luIjp7IiRpZCI6IjUxNyIsIlRvcCI6MC4wLCJMZWZ0IjowLjAsIlJpZ2h0IjowLjAsIkJvdHRvbSI6MC4wfSwiUGFkZGluZyI6eyIkaWQiOiI1MTgiLCJUb3AiOjAuMCwiTGVmdCI6MC4wLCJSaWdodCI6MC4wLCJCb3R0b20iOjAuMH0sIkJhY2tncm91bmQiOnsiJGlkIjoiNTE5IiwiQ29sb3IiOnsiJGlkIjoiNTIwIiwiQSI6NjMsIlIiOjkxLCJHIjoxNTUsIkIiOjIxM319LCJJc1Zpc2libGUiOnRydWUsIldpZHRoIjowLjAsIkhlaWdodCI6MC4wLCJCb3JkZXJTdHlsZSI6eyIkaWQiOiI1MjEiLCJMaW5lQ29sb3IiOnsiJGlkIjoiNTIyIiwiJHR5cGUiOiJOTFJFLkNvbW1vbi5Eb20uU29saWRDb2xvckJydXNoLCBOTFJFLkNvbW1vbiIsIkNvbG9yIjp7IiRpZCI6IjUyMyIsIkEiOjI1NSwiUiI6MjU1LCJHIjowLCJCIjowfX0sIkxpbmVXZWlnaHQiOjAuMCwiTGluZVR5cGUiOjAsIlBhcmVudFN0eWxlIjpudWxsfSwiUGFyZW50U3R5bGUiOm51bGx9LCJNYXJnaW4iOnsiJGlkIjoiNTI0IiwiVG9wIjowLjAsIkxlZnQiOjAuMCwiUmlnaHQiOjAuMCwiQm90dG9tIjowLjB9LCJQYWRkaW5nIjp7IiRpZCI6IjUyNSIsIlRvcCI6MC4wLCJMZWZ0IjowLjAsIlJpZ2h0IjowLjAsIkJvdHRvbSI6MC4wfSwiQmFja2dyb3VuZCI6bnVsbCwiSXNWaXNpYmxlIjp0cnVlLCJXaWR0aCI6MC4wLCJIZWlnaHQiOjAuMCwiQm9yZGVyU3R5bGUiOm51bGwsIlBhcmVudFN0eWxlIjpudWxsfSwiQmFja2dyb3VuZFN0eWxlIjp7IiRpZCI6IjUyNiIsIk1hcmdpbiI6eyIkaWQiOiI1MjciLCJUb3AiOjAuMCwiTGVmdCI6MC4wLCJSaWdodCI6MC4wLCJCb3R0b20iOjAuMH0sIlBhZGRpbmciOnsiJGlkIjoiNTI4IiwiVG9wIjowLjAsIkxlZnQiOjAuMCwiUmlnaHQiOjAuMCwiQm90dG9tIjowLjB9LCJCYWNrZ3JvdW5kIjp7IiRpZCI6IjUyOSIsIkNvbG9yIjp7IiRpZCI6IjUzMCIsIkEiOjUxLCJSIjoxNjUsIkciOjE2NSwiQiI6MTY1fX0sIklzVmlzaWJsZSI6dHJ1ZSwiV2lkdGgiOjAuMCwiSGVpZ2h0IjowLjAsIkJvcmRlclN0eWxlIjp7IiRpZCI6IjUzMSIsIkxpbmVDb2xvciI6eyIkaWQiOiI1MzIiLCIkdHlwZSI6Ik5MUkUuQ29tbW9uLkRvbS5Tb2xpZENvbG9yQnJ1c2gsIE5MUkUuQ29tbW9uIiwiQ29sb3IiOnsiJGlkIjoiNTMzIiwiQSI6MjU1LCJSIjoyNTUsIkciOjAsIkIiOjB9fSwiTGluZVdlaWdodCI6MC4wLCJMaW5lVHlwZSI6MCwiUGFyZW50U3R5bGUiOm51bGx9LCJQYXJlbnRTdHlsZSI6bnVsbH0sIk1hcmdpbiI6eyIkaWQiOiI1MzQiLCJUb3AiOjAuMCwiTGVmdCI6MC4wLCJSaWdodCI6MC4wLCJCb3R0b20iOjAuMH0sIlBhZGRpbmciOnsiJGlkIjoiNTM1IiwiVG9wIjowLjAsIkxlZnQiOjAuMCwiUmlnaHQiOjAuMCwiQm90dG9tIjowLjB9LCJJc1Zpc2libGUiOnRydWUsIldpZHRoIjowLjAsIkhlaWdodCI6MC4wLCJCb3JkZXJTdHlsZSI6bnVsbCwiUGFyZW50U3R5bGUiOm51bGx9fSx7IiRpZCI6IjUzNiIsIl9yb3dzIjpbeyIkaWQiOiI1MzciLCJfdGFza3MiOlt7IiRpZCI6IjUzOCIsIl9hdHRhY2hlZE1pbGVzdG9uZXMiOltdLCJUYXNrRGVmaW5pdGlvbiI6eyIkaWQiOiI1MzkiLCJHcm91cE5hbWUiOm51bGwsIlN0YXJ0RGF0ZSI6IjIwMjItMDItMTNUMDA6MDA6MDBaIiwiRW5kRGF0ZSI6IjIwMjItMDMtMDFUMjM6NTk6MDBaIiwiUGVyY2VudGFnZUNvbXBsZXRlIjoxMDAuMCwiU3R5bGUiOnsiJGlkIjoiNTQwIiwiU2hhcGUiOjAsIlNoYXBlVGhpY2tuZXNzIjowLCJEdXJhdGlvbkZvcm1hdCI6MCwiSW5jbHVkZU5vbldvcmtpbmdEYXlzSW5EdXJhdGlvbiI6ZmFsc2UsIlBlcmNlbnRhZ2VDb21wbGV0ZVN0eWxlIjp7IiRpZCI6IjU0MSIsIkZvbnRTZXR0aW5ncyI6eyIkaWQiOiI1NDIiLCJGb250U2l6ZSI6MTAsIkZvbnROYW1lIjoiQ2FsaWJyaSIsIklzQm9sZCI6ZmFsc2UsIklzSXRhbGljIjpmYWxzZSwiSXNVbmRlcmxpbmVkIjpmYWxzZSwiUGFyZW50U3R5bGUiOm51bGx9LCJBdXRvU2l6ZSI6MCwiRm9yZWdyb3VuZCI6eyIkaWQiOiI1NDMiLCJDb2xvciI6eyIkaWQiOiI1NDQiLCJBIjoyNTUsIlIiOjIzMSwiRyI6MjMwLCJCIjoyMzB9fSwiTWF4V2lkdGgiOjIwMC4wLCJNYXhIZWlnaHQiOiJJbmZpbml0eSIsIlNtYXJ0Rm9yZWdyb3VuZElzQWN0aXZlIjpmYWxzZSwiSG9yaXpvbnRhbEFsaWdubWVudCI6MSwiVmVydGljYWxBbGlnbm1lbnQiOjAsIlNtYXJ0Rm9yZWdyb3VuZCI6bnVsbCwiQmFja2dyb3VuZEZpbGxUeXBlIjowLCJNYXJnaW4iOnsiJGlkIjoiNTQ1IiwiVG9wIjowLjAsIkxlZnQiOjAuMCwiUmlnaHQiOjAuMCwiQm90dG9tIjowLjB9LCJQYWRkaW5nIjp7IiRpZCI6IjU0NiIsIlRvcCI6MC4wLCJMZWZ0IjowLjAsIlJpZ2h0IjowLjAsIkJvdHRvbSI6MC4wfSwiQmFja2dyb3VuZCI6eyIkaWQiOiI1NDciLCJDb2xvciI6eyIkcmVmIjoiNDQifX0sIklzVmlzaWJsZSI6dHJ1ZSwiV2lkdGgiOjAuMCwiSGVpZ2h0IjowLjAsIkJvcmRlclN0eWxlIjp7IiRpZCI6IjU0OCIsIkxpbmVDb2xvciI6bnVsbCwiTGluZVdlaWdodCI6MC4wLCJMaW5lVHlwZSI6MCwiUGFyZW50U3R5bGUiOm51bGx9LCJQYXJlbnRTdHlsZSI6bnVsbH0sIkR1cmF0aW9uU3R5bGUiOnsiJGlkIjoiNTQ5IiwiRm9udFNldHRpbmdzIjp7IiRpZCI6IjU1MCIsIkZvbnRTaXplIjoxMCwiRm9udE5hbWUiOiJDYWxpYnJpIiwiSXNCb2xkIjpmYWxzZSwiSXNJdGFsaWMiOmZhbHNlLCJJc1VuZGVybGluZWQiOmZhbHNlLCJQYXJlbnRTdHlsZSI6bnVsbH0sIkF1dG9TaXplIjowLCJGb3JlZ3JvdW5kIjp7IiRpZCI6IjU1MSIsIkNvbG9yIjp7IiRyZWYiOiI0OSJ9fSwiTWF4V2lkdGgiOjIwMC4wLCJNYXhIZWlnaHQiOiJJbmZpbml0eSIsIlNtYXJ0Rm9yZWdyb3VuZElzQWN0aXZlIjpmYWxzZSwiSG9yaXpvbnRhbEFsaWdubWVudCI6MCwiVmVydGljYWxBbGlnbm1lbnQiOjAsIlNtYXJ0Rm9yZWdyb3VuZCI6bnVsbCwiQmFja2dyb3VuZEZpbGxUeXBlIjowLCJNYXJnaW4iOnsiJGlkIjoiNTUyIiwiVG9wIjowLjAsIkxlZnQiOjAuMCwiUmlnaHQiOjAuMCwiQm90dG9tIjowLjB9LCJQYWRkaW5nIjp7IiRpZCI6IjU1MyIsIlRvcCI6MC4wLCJMZWZ0IjowLjAsIlJpZ2h0IjowLjAsIkJvdHRvbSI6MC4wfSwiQmFja2dyb3VuZCI6eyIkcmVmIjoiNTIifSwiSXNWaXNpYmxlIjp0cnVlLCJXaWR0aCI6MC4wLCJIZWlnaHQiOjAuMCwiQm9yZGVyU3R5bGUiOnsiJGlkIjoiNTU0IiwiTGluZUNvbG9yIjpudWxsLCJMaW5lV2VpZ2h0IjowLjAsIkxpbmVUeXBlIjowLCJQYXJlbnRTdHlsZSI6bnVsbH0sIlBhcmVudFN0eWxlIjpudWxsfSwiSG9yaXpvbnRhbENvbm5lY3RvclN0eWxlIjp7IiRpZCI6IjU1NSIsIkxpbmVDb2xvciI6eyIkcmVmIjoiNTYifSwiTGluZVdlaWdodCI6MS4wLCJMaW5lVHlwZSI6MCwiUGFyZW50U3R5bGUiOm51bGx9LCJWZXJ0aWNhbENvbm5lY3RvclN0eWxlIjp7IiRpZCI6IjU1NiIsIkxpbmVDb2xvciI6eyIkcmVmIjoiNTkifSwiTGluZVdlaWdodCI6MC4wLCJMaW5lVHlwZSI6MCwiUGFyZW50U3R5bGUiOm51bGx9LCJNYXJnaW4iOm51bGwsIlN0YXJ0RGF0ZVBvc2l0aW9uIjo2LCJFbmREYXRlUG9zaXRpb24iOjYsIkRhdGVJc1Zpc2libGUiOmZhbHNlLCJUaXRsZVBvc2l0aW9uIjo0LCJEdXJhdGlvblBvc2l0aW9uIjo2LCJQZXJjZW50YWdlQ29tcGxldGVkUG9zaXRpb24iOjIsIlNwYWNpbmciOjMsIklzQmVsb3dUaW1lYmFuZCI6dHJ1ZSwiUGVyY2VudGFnZUNvbXBsZXRlU2hhcGVPcGFjaXR5IjozNSwiU2hhcGVTdHlsZSI6eyIkaWQiOiI1NTciLCJNYXJnaW4iOnsiJGlkIjoiNTU4IiwiVG9wIjowLjAsIkxlZnQiOjQuMCwiUmlnaHQiOjQuMCwiQm90dG9tIjowLjB9LCJQYWRkaW5nIjp7IiRpZCI6IjU1OSIsIlRvcCI6MC4wLCJMZWZ0IjowLjAsIlJpZ2h0IjowLjAsIkJvdHRvbSI6MC4wfSwiQmFja2dyb3VuZCI6eyIkaWQiOiI1NjAiLCJDb2xvciI6eyIkaWQiOiI1NjEiLCJBIjoyNTUsIlIiOjkxLCJHIjoxNTUsIkIiOjIxM319LCJJc1Zpc2libGUiOnRydWUsIldpZHRoIjowLjAsIkhlaWdodCI6MTAuMCwiQm9yZGVyU3R5bGUiOnsiJGlkIjoiNTYyIiwiTGluZUNvbG9yIjp7IiRyZWYiOiI2NyJ9LCJMaW5lV2VpZ2h0IjowLjAsIkxpbmVUeXBlIjowLCJQYXJlbnRTdHlsZSI6bnVsbH0sIlBhcmVudFN0eWxlIjpudWxsfSwiVGl0bGVTdHlsZSI6eyIkaWQiOiI1NjMiLCJGb250U2V0dGluZ3MiOnsiJGlkIjoiNTY0IiwiRm9udFNpemUiOjExLCJGb250TmFtZSI6IkNhbGlicmkiLCJJc0JvbGQiOmZhbHNlLCJJc0l0YWxpYyI6ZmFsc2UsIklzVW5kZXJsaW5lZCI6ZmFsc2UsIlBhcmVudFN0eWxlIjpudWxsfSwiQXV0b1NpemUiOjAsIkZvcmVncm91bmQiOnsiJGlkIjoiNTY1IiwiQ29sb3IiOnsiJGlkIjoiNTY2IiwiQSI6MjU1LCJSIjowLCJHIjowLCJCIjowfX0sIk1heFdpZHRoIjo4ODAuMCwiTWF4SGVpZ2h0IjoiSW5maW5pdHkiLCJTbWFydEZvcmVncm91bmRJc0FjdGl2ZSI6ZmFsc2UsIkhvcml6b250YWxBbGlnbm1lbnQiOjAsIlZlcnRpY2FsQWxpZ25tZW50IjowLCJTbWFydEZvcmVncm91bmQiOm51bGwsIkJhY2tncm91bmRGaWxsVHlwZSI6MCwiTWFyZ2luIjp7IiRpZCI6IjU2NyIsIlRvcCI6MC4wLCJMZWZ0IjowLjAsIlJpZ2h0IjowLjAsIkJvdHRvbSI6MC4wfSwiUGFkZGluZyI6eyIkaWQiOiI1NjgiLCJUb3AiOjAuMCwiTGVmdCI6MC4wLCJSaWdodCI6MC4wLCJCb3R0b20iOjAuMH0sIkJhY2tncm91bmQiOnsiJGlkIjoiNTY5IiwiQ29sb3IiOnsiJGlkIjoiNTcwIiwiQSI6MCwiUiI6MjU1LCJHIjoyNTUsIkIiOjI1NX19LCJJc1Zpc2libGUiOnRydWUsIldpZHRoIjowLjAsIkhlaWdodCI6MC4wLCJCb3JkZXJTdHlsZSI6eyIkaWQiOiI1NzEiLCJMaW5lQ29sb3IiOm51bGwsIkxpbmVXZWlnaHQiOjAuMCwiTGluZVR5cGUiOjAsIlBhcmVudFN0eWxlIjpudWxsfSwiUGFyZW50U3R5bGUiOm51bGx9LCJEYXRlU3R5bGUiOnsiJGlkIjoiNTcyIiwiRm9udFNldHRpbmdzIjp7IiRpZCI6IjU3MyIsIkZvbnRTaXplIjoxMCwiRm9udE5hbWUiOiJDYWxpYnJpIiwiSXNCb2xkIjpmYWxzZSwiSXNJdGFsaWMiOmZhbHNlLCJJc1VuZGVybGluZWQiOmZhbHNlLCJQYXJlbnRTdHlsZSI6bnVsbH0sIkF1dG9TaXplIjowLCJGb3JlZ3JvdW5kIjp7IiRpZCI6IjU3NCIsIkNvbG9yIjp7IiRyZWYiOiI4MSJ9fSwiTWF4V2lkdGgiOjIwMC4wLCJNYXhIZWlnaHQiOiJJbmZpbml0eSIsIlNtYXJ0Rm9yZWdyb3VuZElzQWN0aXZlIjpmYWxzZSwiSG9yaXpvbnRhbEFsaWdubWVudCI6MiwiVmVydGljYWxBbGlnbm1lbnQiOjAsIlNtYXJ0Rm9yZWdyb3VuZCI6bnVsbCwiQmFja2dyb3VuZEZpbGxUeXBlIjowLCJNYXJnaW4iOnsiJGlkIjoiNTc1IiwiVG9wIjowLjAsIkxlZnQiOjAuMCwiUmlnaHQiOjAuMCwiQm90dG9tIjowLjB9LCJQYWRkaW5nIjp7IiRpZCI6IjU3NiIsIlRvcCI6MC4wLCJMZWZ0IjowLjAsIlJpZ2h0IjowLjAsIkJvdHRvbSI6MC4wfSwiQmFja2dyb3VuZCI6eyIkcmVmIjoiODQifSwiSXNWaXNpYmxlIjp0cnVlLCJXaWR0aCI6MC4wLCJIZWlnaHQiOjAuMCwiQm9yZGVyU3R5bGUiOnsiJGlkIjoiNTc3IiwiTGluZUNvbG9yIjpudWxsLCJMaW5lV2VpZ2h0IjowLjAsIkxpbmVUeXBlIjowLCJQYXJlbnRTdHlsZSI6bnVsbH0sIlBhcmVudFN0eWxlIjpudWxsfSwiRGF0ZUZvcm1hdCI6eyIkaWQiOiI1Nz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c5IiwiRm9ybWF0IjowLCJJc1Zpc2libGUiOmZhbHNlLCJMYXN0S25vd25WaXNpYmlsaXR5U3RhdGUiOmZhbHNlfSwiSXNWaXNpYmxlIjp0cnVlLCJQYXJlbnRTdHlsZSI6bnVsbH0sIkluZGV4IjoxNCwiU21hcnREdXJhdGlvbkFjdGl2YXRlZCI6ZmFsc2UsIkRhdGVGb3JtYXQiOnsiJHJlZiI6IjU3OCJ9LCJXZWVrTnVtYmVyaW5nIjp7IiRpZCI6IjU4MCIsIkZvcm1hdCI6MCwiSXNWaXNpYmxlIjpmYWxzZSwiTGFzdEtub3duVmlzaWJpbGl0eVN0YXRlIjpmYWxzZX0sIklkIjoiN2RlMWFmZTYtZmUyZS00MmIyLWJjZDAtMDdmMTY5MzU3Mjk5IiwiSW1wb3J0SWQiOm51bGwsIlRpdGxlIjoiQXVkaXQgb2Ygc29mdHdhcmUgZGV2ZWxvcG1lbnQgb3BlcmF0aW9ucyIsIk5vdGUiOm51bGwsIkh5cGVybGluayI6eyIkaWQiOiI1ODEiLCJBZGRyZXNzIjoiIiwiU3ViQWRkcmVzcyI6IiJ9LCJJc0NoYW5nZWQiOmZhbHNlLCJJc05ldyI6ZmFsc2V9fV0sIl9taWxlc3RvbmVzIjpbXSwiSWQiOiIwMDAwMDAwMC0wMDAwLTAwMDAtMDAwMC0wMDAwMDAwMDAwMDAiLCJJc1NpbmdsZUl0ZW1Sb3ciOnRydWV9LHsiJGlkIjoiNTgyIiwiX3Rhc2tzIjpbeyIkaWQiOiI1ODMiLCJfYXR0YWNoZWRNaWxlc3RvbmVzIjpbXSwiVGFza0RlZmluaXRpb24iOnsiJGlkIjoiNTg0IiwiR3JvdXBOYW1lIjpudWxsLCJTdGFydERhdGUiOiIyMDIyLTAyLTIyVDAwOjAwOjAwWiIsIkVuZERhdGUiOiIyMDIyLTAyLTI4VDIzOjU5OjAwIiwiUGVyY2VudGFnZUNvbXBsZXRlIjoxMDAuMCwiU3R5bGUiOnsiJGlkIjoiNTg1IiwiU2hhcGUiOjAsIlNoYXBlVGhpY2tuZXNzIjowLCJEdXJhdGlvbkZvcm1hdCI6MCwiSW5jbHVkZU5vbldvcmtpbmdEYXlzSW5EdXJhdGlvbiI6ZmFsc2UsIlBlcmNlbnRhZ2VDb21wbGV0ZVN0eWxlIjp7IiRpZCI6IjU4NiIsIkZvbnRTZXR0aW5ncyI6eyIkaWQiOiI1ODciLCJGb250U2l6ZSI6MTAsIkZvbnROYW1lIjoiQ2FsaWJyaSIsIklzQm9sZCI6ZmFsc2UsIklzSXRhbGljIjpmYWxzZSwiSXNVbmRlcmxpbmVkIjpmYWxzZSwiUGFyZW50U3R5bGUiOm51bGx9LCJBdXRvU2l6ZSI6MCwiRm9yZWdyb3VuZCI6eyIkaWQiOiI1ODgiLCJDb2xvciI6eyIkaWQiOiI1ODkiLCJBIjoyNTUsIlIiOjIzMSwiRyI6MjMwLCJCIjoyMzB9fSwiTWF4V2lkdGgiOjIwMC4wLCJNYXhIZWlnaHQiOiJJbmZpbml0eSIsIlNtYXJ0Rm9yZWdyb3VuZElzQWN0aXZlIjpmYWxzZSwiSG9yaXpvbnRhbEFsaWdubWVudCI6MSwiVmVydGljYWxBbGlnbm1lbnQiOjAsIlNtYXJ0Rm9yZWdyb3VuZCI6bnVsbCwiQmFja2dyb3VuZEZpbGxUeXBlIjowLCJNYXJnaW4iOnsiJGlkIjoiNTkwIiwiVG9wIjowLjAsIkxlZnQiOjAuMCwiUmlnaHQiOjAuMCwiQm90dG9tIjowLjB9LCJQYWRkaW5nIjp7IiRpZCI6IjU5MSIsIlRvcCI6MC4wLCJMZWZ0IjowLjAsIlJpZ2h0IjowLjAsIkJvdHRvbSI6MC4wfSwiQmFja2dyb3VuZCI6eyIkaWQiOiI1OTIiLCJDb2xvciI6eyIkcmVmIjoiNDQifX0sIklzVmlzaWJsZSI6dHJ1ZSwiV2lkdGgiOjAuMCwiSGVpZ2h0IjowLjAsIkJvcmRlclN0eWxlIjp7IiRpZCI6IjU5MyIsIkxpbmVDb2xvciI6bnVsbCwiTGluZVdlaWdodCI6MC4wLCJMaW5lVHlwZSI6MCwiUGFyZW50U3R5bGUiOm51bGx9LCJQYXJlbnRTdHlsZSI6bnVsbH0sIkR1cmF0aW9uU3R5bGUiOnsiJGlkIjoiNTk0IiwiRm9udFNldHRpbmdzIjp7IiRpZCI6IjU5NSIsIkZvbnRTaXplIjoxMCwiRm9udE5hbWUiOiJDYWxpYnJpIiwiSXNCb2xkIjpmYWxzZSwiSXNJdGFsaWMiOmZhbHNlLCJJc1VuZGVybGluZWQiOmZhbHNlLCJQYXJlbnRTdHlsZSI6bnVsbH0sIkF1dG9TaXplIjowLCJGb3JlZ3JvdW5kIjp7IiRpZCI6IjU5NiIsIkNvbG9yIjp7IiRyZWYiOiI0OSJ9fSwiTWF4V2lkdGgiOjIwMC4wLCJNYXhIZWlnaHQiOiJJbmZpbml0eSIsIlNtYXJ0Rm9yZWdyb3VuZElzQWN0aXZlIjpmYWxzZSwiSG9yaXpvbnRhbEFsaWdubWVudCI6MCwiVmVydGljYWxBbGlnbm1lbnQiOjAsIlNtYXJ0Rm9yZWdyb3VuZCI6bnVsbCwiQmFja2dyb3VuZEZpbGxUeXBlIjowLCJNYXJnaW4iOnsiJGlkIjoiNTk3IiwiVG9wIjowLjAsIkxlZnQiOjAuMCwiUmlnaHQiOjAuMCwiQm90dG9tIjowLjB9LCJQYWRkaW5nIjp7IiRpZCI6IjU5OCIsIlRvcCI6MC4wLCJMZWZ0IjowLjAsIlJpZ2h0IjowLjAsIkJvdHRvbSI6MC4wfSwiQmFja2dyb3VuZCI6eyIkcmVmIjoiNTIifSwiSXNWaXNpYmxlIjp0cnVlLCJXaWR0aCI6MC4wLCJIZWlnaHQiOjAuMCwiQm9yZGVyU3R5bGUiOnsiJGlkIjoiNTk5IiwiTGluZUNvbG9yIjpudWxsLCJMaW5lV2VpZ2h0IjowLjAsIkxpbmVUeXBlIjowLCJQYXJlbnRTdHlsZSI6bnVsbH0sIlBhcmVudFN0eWxlIjpudWxsfSwiSG9yaXpvbnRhbENvbm5lY3RvclN0eWxlIjp7IiRpZCI6IjYwMCIsIkxpbmVDb2xvciI6eyIkcmVmIjoiNTYifSwiTGluZVdlaWdodCI6MS4wLCJMaW5lVHlwZSI6MCwiUGFyZW50U3R5bGUiOm51bGx9LCJWZXJ0aWNhbENvbm5lY3RvclN0eWxlIjp7IiRpZCI6IjYwMSIsIkxpbmVDb2xvciI6eyIkcmVmIjoiNTkifSwiTGluZVdlaWdodCI6MC4wLCJMaW5lVHlwZSI6MCwiUGFyZW50U3R5bGUiOm51bGx9LCJNYXJnaW4iOm51bGwsIlN0YXJ0RGF0ZVBvc2l0aW9uIjo2LCJFbmREYXRlUG9zaXRpb24iOjYsIkRhdGVJc1Zpc2libGUiOmZhbHNlLCJUaXRsZVBvc2l0aW9uIjo0LCJEdXJhdGlvblBvc2l0aW9uIjo2LCJQZXJjZW50YWdlQ29tcGxldGVkUG9zaXRpb24iOjIsIlNwYWNpbmciOjMsIklzQmVsb3dUaW1lYmFuZCI6dHJ1ZSwiUGVyY2VudGFnZUNvbXBsZXRlU2hhcGVPcGFjaXR5IjozNSwiU2hhcGVTdHlsZSI6eyIkaWQiOiI2MDIiLCJNYXJnaW4iOnsiJGlkIjoiNjAzIiwiVG9wIjowLjAsIkxlZnQiOjQuMCwiUmlnaHQiOjQuMCwiQm90dG9tIjowLjB9LCJQYWRkaW5nIjp7IiRpZCI6IjYwNCIsIlRvcCI6MC4wLCJMZWZ0IjowLjAsIlJpZ2h0IjowLjAsIkJvdHRvbSI6MC4wfSwiQmFja2dyb3VuZCI6eyIkaWQiOiI2MDUiLCJDb2xvciI6eyIkaWQiOiI2MDYiLCJBIjoyNTUsIlIiOjkxLCJHIjoxNTUsIkIiOjIxM319LCJJc1Zpc2libGUiOnRydWUsIldpZHRoIjowLjAsIkhlaWdodCI6MTAuMCwiQm9yZGVyU3R5bGUiOnsiJGlkIjoiNjA3IiwiTGluZUNvbG9yIjp7IiRyZWYiOiI2NyJ9LCJMaW5lV2VpZ2h0IjowLjAsIkxpbmVUeXBlIjowLCJQYXJlbnRTdHlsZSI6bnVsbH0sIlBhcmVudFN0eWxlIjpudWxsfSwiVGl0bGVTdHlsZSI6eyIkaWQiOiI2MDgiLCJGb250U2V0dGluZ3MiOnsiJGlkIjoiNjA5IiwiRm9udFNpemUiOjExLCJGb250TmFtZSI6IkNhbGlicmkiLCJJc0JvbGQiOmZhbHNlLCJJc0l0YWxpYyI6ZmFsc2UsIklzVW5kZXJsaW5lZCI6ZmFsc2UsIlBhcmVudFN0eWxlIjpudWxsfSwiQXV0b1NpemUiOjAsIkZvcmVncm91bmQiOnsiJGlkIjoiNjEwIiwiQ29sb3IiOnsiJGlkIjoiNjExIiwiQSI6MjU1LCJSIjowLCJHIjowLCJCIjowfX0sIk1heFdpZHRoIjo4ODAuMCwiTWF4SGVpZ2h0IjoiSW5maW5pdHkiLCJTbWFydEZvcmVncm91bmRJc0FjdGl2ZSI6ZmFsc2UsIkhvcml6b250YWxBbGlnbm1lbnQiOjAsIlZlcnRpY2FsQWxpZ25tZW50IjowLCJTbWFydEZvcmVncm91bmQiOm51bGwsIkJhY2tncm91bmRGaWxsVHlwZSI6MCwiTWFyZ2luIjp7IiRpZCI6IjYxMiIsIlRvcCI6MC4wLCJMZWZ0IjowLjAsIlJpZ2h0IjowLjAsIkJvdHRvbSI6MC4wfSwiUGFkZGluZyI6eyIkaWQiOiI2MTMiLCJUb3AiOjAuMCwiTGVmdCI6MC4wLCJSaWdodCI6MC4wLCJCb3R0b20iOjAuMH0sIkJhY2tncm91bmQiOnsiJGlkIjoiNjE0IiwiQ29sb3IiOnsiJGlkIjoiNjE1IiwiQSI6MCwiUiI6MjU1LCJHIjoyNTUsIkIiOjI1NX19LCJJc1Zpc2libGUiOnRydWUsIldpZHRoIjowLjAsIkhlaWdodCI6MC4wLCJCb3JkZXJTdHlsZSI6eyIkaWQiOiI2MTYiLCJMaW5lQ29sb3IiOm51bGwsIkxpbmVXZWlnaHQiOjAuMCwiTGluZVR5cGUiOjAsIlBhcmVudFN0eWxlIjpudWxsfSwiUGFyZW50U3R5bGUiOm51bGx9LCJEYXRlU3R5bGUiOnsiJGlkIjoiNjE3IiwiRm9udFNldHRpbmdzIjp7IiRpZCI6IjYxOCIsIkZvbnRTaXplIjoxMCwiRm9udE5hbWUiOiJDYWxpYnJpIiwiSXNCb2xkIjpmYWxzZSwiSXNJdGFsaWMiOmZhbHNlLCJJc1VuZGVybGluZWQiOmZhbHNlLCJQYXJlbnRTdHlsZSI6bnVsbH0sIkF1dG9TaXplIjowLCJGb3JlZ3JvdW5kIjp7IiRpZCI6IjYxOSIsIkNvbG9yIjp7IiRyZWYiOiI4MSJ9fSwiTWF4V2lkdGgiOjIwMC4wLCJNYXhIZWlnaHQiOiJJbmZpbml0eSIsIlNtYXJ0Rm9yZWdyb3VuZElzQWN0aXZlIjpmYWxzZSwiSG9yaXpvbnRhbEFsaWdubWVudCI6MiwiVmVydGljYWxBbGlnbm1lbnQiOjAsIlNtYXJ0Rm9yZWdyb3VuZCI6bnVsbCwiQmFja2dyb3VuZEZpbGxUeXBlIjowLCJNYXJnaW4iOnsiJGlkIjoiNjIwIiwiVG9wIjowLjAsIkxlZnQiOjAuMCwiUmlnaHQiOjAuMCwiQm90dG9tIjowLjB9LCJQYWRkaW5nIjp7IiRpZCI6IjYyMSIsIlRvcCI6MC4wLCJMZWZ0IjowLjAsIlJpZ2h0IjowLjAsIkJvdHRvbSI6MC4wfSwiQmFja2dyb3VuZCI6eyIkcmVmIjoiODQifSwiSXNWaXNpYmxlIjp0cnVlLCJXaWR0aCI6MC4wLCJIZWlnaHQiOjAuMCwiQm9yZGVyU3R5bGUiOnsiJGlkIjoiNjIyIiwiTGluZUNvbG9yIjpudWxsLCJMaW5lV2VpZ2h0IjowLjAsIkxpbmVUeXBlIjowLCJQYXJlbnRTdHlsZSI6bnVsbH0sIlBhcmVudFN0eWxlIjpudWxsfSwiRGF0ZUZvcm1hdCI6eyIkaWQiOiI2Mj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I0IiwiRm9ybWF0IjowLCJJc1Zpc2libGUiOmZhbHNlLCJMYXN0S25vd25WaXNpYmlsaXR5U3RhdGUiOmZhbHNlfSwiSXNWaXNpYmxlIjp0cnVlLCJQYXJlbnRTdHlsZSI6bnVsbH0sIkluZGV4IjoxNSwiU21hcnREdXJhdGlvbkFjdGl2YXRlZCI6ZmFsc2UsIkRhdGVGb3JtYXQiOnsiJHJlZiI6IjYyMyJ9LCJXZWVrTnVtYmVyaW5nIjp7IiRpZCI6IjYyNSIsIkZvcm1hdCI6MCwiSXNWaXNpYmxlIjpmYWxzZSwiTGFzdEtub3duVmlzaWJpbGl0eVN0YXRlIjpmYWxzZX0sIklkIjoiZjI4ZGYyZWMtZjIzNy00NTc5LTg1NzItNDBmZDVkNDM1OGIwIiwiSW1wb3J0SWQiOm51bGwsIlRpdGxlIjoiRGV2ZWxvcCBwcmVsaW1pbmFyeSBxdWVzdGlvbnMiLCJOb3RlIjpudWxsLCJIeXBlcmxpbmsiOnsiJGlkIjoiNjI2IiwiQWRkcmVzcyI6IiIsIlN1YkFkZHJlc3MiOiIifSwiSXNDaGFuZ2VkIjpmYWxzZSwiSXNOZXciOmZhbHNlfX1dLCJfbWlsZXN0b25lcyI6W10sIklkIjoiMDAwMDAwMDAtMDAwMC0wMDAwLTAwMDAtMDAwMDAwMDAwMDAwIiwiSXNTaW5nbGVJdGVtUm93Ijp0cnVlfSx7IiRpZCI6IjYyNyIsIl90YXNrcyI6W3siJGlkIjoiNjI4IiwiX2F0dGFjaGVkTWlsZXN0b25lcyI6W10sIlRhc2tEZWZpbml0aW9uIjp7IiRpZCI6IjYyOSIsIkdyb3VwTmFtZSI6bnVsbCwiU3RhcnREYXRlIjoiMjAyMi0wMi0yNVQwMDowMDowMFoiLCJFbmREYXRlIjoiMjAyMi0wMi0yN1QyMzo1OTowMFoiLCJQZXJjZW50YWdlQ29tcGxldGUiOjEwMC4wLCJTdHlsZSI6eyIkaWQiOiI2MzAiLCJTaGFwZSI6MCwiU2hhcGVUaGlja25lc3MiOjAsIkR1cmF0aW9uRm9ybWF0IjowLCJJbmNsdWRlTm9uV29ya2luZ0RheXNJbkR1cmF0aW9uIjpmYWxzZSwiUGVyY2VudGFnZUNvbXBsZXRlU3R5bGUiOnsiJGlkIjoiNjMxIiwiRm9udFNldHRpbmdzIjp7IiRpZCI6IjYzMiIsIkZvbnRTaXplIjoxMCwiRm9udE5hbWUiOiJDYWxpYnJpIiwiSXNCb2xkIjpmYWxzZSwiSXNJdGFsaWMiOmZhbHNlLCJJc1VuZGVybGluZWQiOmZhbHNlLCJQYXJlbnRTdHlsZSI6bnVsbH0sIkF1dG9TaXplIjowLCJGb3JlZ3JvdW5kIjp7IiRpZCI6IjYzMyIsIkNvbG9yIjp7IiRpZCI6IjYzNCIsIkEiOjI1NSwiUiI6MjMxLCJHIjoyMzAsIkIiOjIzMH19LCJNYXhXaWR0aCI6MjAwLjAsIk1heEhlaWdodCI6IkluZmluaXR5IiwiU21hcnRGb3JlZ3JvdW5kSXNBY3RpdmUiOmZhbHNlLCJIb3Jpem9udGFsQWxpZ25tZW50IjoxLCJWZXJ0aWNhbEFsaWdubWVudCI6MCwiU21hcnRGb3JlZ3JvdW5kIjpudWxsLCJCYWNrZ3JvdW5kRmlsbFR5cGUiOjAsIk1hcmdpbiI6eyIkaWQiOiI2MzUiLCJUb3AiOjAuMCwiTGVmdCI6MC4wLCJSaWdodCI6MC4wLCJCb3R0b20iOjAuMH0sIlBhZGRpbmciOnsiJGlkIjoiNjM2IiwiVG9wIjowLjAsIkxlZnQiOjAuMCwiUmlnaHQiOjAuMCwiQm90dG9tIjowLjB9LCJCYWNrZ3JvdW5kIjp7IiRpZCI6IjYzNyIsIkNvbG9yIjp7IiRyZWYiOiI0NCJ9fSwiSXNWaXNpYmxlIjp0cnVlLCJXaWR0aCI6MC4wLCJIZWlnaHQiOjAuMCwiQm9yZGVyU3R5bGUiOnsiJGlkIjoiNjM4IiwiTGluZUNvbG9yIjpudWxsLCJMaW5lV2VpZ2h0IjowLjAsIkxpbmVUeXBlIjowLCJQYXJlbnRTdHlsZSI6bnVsbH0sIlBhcmVudFN0eWxlIjpudWxsfSwiRHVyYXRpb25TdHlsZSI6eyIkaWQiOiI2MzkiLCJGb250U2V0dGluZ3MiOnsiJGlkIjoiNjQwIiwiRm9udFNpemUiOjEwLCJGb250TmFtZSI6IkNhbGlicmkiLCJJc0JvbGQiOmZhbHNlLCJJc0l0YWxpYyI6ZmFsc2UsIklzVW5kZXJsaW5lZCI6ZmFsc2UsIlBhcmVudFN0eWxlIjpudWxsfSwiQXV0b1NpemUiOjAsIkZvcmVncm91bmQiOnsiJGlkIjoiNjQxIiwiQ29sb3IiOnsiJHJlZiI6IjQ5In19LCJNYXhXaWR0aCI6MjAwLjAsIk1heEhlaWdodCI6IkluZmluaXR5IiwiU21hcnRGb3JlZ3JvdW5kSXNBY3RpdmUiOmZhbHNlLCJIb3Jpem9udGFsQWxpZ25tZW50IjowLCJWZXJ0aWNhbEFsaWdubWVudCI6MCwiU21hcnRGb3JlZ3JvdW5kIjpudWxsLCJCYWNrZ3JvdW5kRmlsbFR5cGUiOjAsIk1hcmdpbiI6eyIkaWQiOiI2NDIiLCJUb3AiOjAuMCwiTGVmdCI6MC4wLCJSaWdodCI6MC4wLCJCb3R0b20iOjAuMH0sIlBhZGRpbmciOnsiJGlkIjoiNjQzIiwiVG9wIjowLjAsIkxlZnQiOjAuMCwiUmlnaHQiOjAuMCwiQm90dG9tIjowLjB9LCJCYWNrZ3JvdW5kIjp7IiRyZWYiOiI1MiJ9LCJJc1Zpc2libGUiOnRydWUsIldpZHRoIjowLjAsIkhlaWdodCI6MC4wLCJCb3JkZXJTdHlsZSI6eyIkaWQiOiI2NDQiLCJMaW5lQ29sb3IiOm51bGwsIkxpbmVXZWlnaHQiOjAuMCwiTGluZVR5cGUiOjAsIlBhcmVudFN0eWxlIjpudWxsfSwiUGFyZW50U3R5bGUiOm51bGx9LCJIb3Jpem9udGFsQ29ubmVjdG9yU3R5bGUiOnsiJGlkIjoiNjQ1IiwiTGluZUNvbG9yIjp7IiRyZWYiOiI1NiJ9LCJMaW5lV2VpZ2h0IjoxLjAsIkxpbmVUeXBlIjowLCJQYXJlbnRTdHlsZSI6bnVsbH0sIlZlcnRpY2FsQ29ubmVjdG9yU3R5bGUiOnsiJGlkIjoiNjQ2IiwiTGluZUNvbG9yIjp7IiRyZWYiOiI1OSJ9LCJMaW5lV2VpZ2h0IjowLjAsIkxpbmVUeXBlIjowLCJQYXJlbnRTdHlsZSI6bnVsbH0sIk1hcmdpbiI6bnVsbCwiU3RhcnREYXRlUG9zaXRpb24iOjYsIkVuZERhdGVQb3NpdGlvbiI6NiwiRGF0ZUlzVmlzaWJsZSI6ZmFsc2UsIlRpdGxlUG9zaXRpb24iOjMsIkR1cmF0aW9uUG9zaXRpb24iOjYsIlBlcmNlbnRhZ2VDb21wbGV0ZWRQb3NpdGlvbiI6MiwiU3BhY2luZyI6MywiSXNCZWxvd1RpbWViYW5kIjp0cnVlLCJQZXJjZW50YWdlQ29tcGxldGVTaGFwZU9wYWNpdHkiOjM1LCJTaGFwZVN0eWxlIjp7IiRpZCI6IjY0NyIsIk1hcmdpbiI6eyIkaWQiOiI2NDgiLCJUb3AiOjAuMCwiTGVmdCI6NC4wLCJSaWdodCI6NC4wLCJCb3R0b20iOjAuMH0sIlBhZGRpbmciOnsiJGlkIjoiNjQ5IiwiVG9wIjowLjAsIkxlZnQiOjAuMCwiUmlnaHQiOjAuMCwiQm90dG9tIjowLjB9LCJCYWNrZ3JvdW5kIjp7IiRpZCI6IjY1MCIsIkNvbG9yIjp7IiRpZCI6IjY1MSIsIkEiOjI1NSwiUiI6OTEsIkciOjE1NSwiQiI6MjEzfX0sIklzVmlzaWJsZSI6dHJ1ZSwiV2lkdGgiOjAuMCwiSGVpZ2h0IjoxMC4wLCJCb3JkZXJTdHlsZSI6eyIkaWQiOiI2NTIiLCJMaW5lQ29sb3IiOnsiJHJlZiI6IjY3In0sIkxpbmVXZWlnaHQiOjAuMCwiTGluZVR5cGUiOjAsIlBhcmVudFN0eWxlIjpudWxsfSwiUGFyZW50U3R5bGUiOm51bGx9LCJUaXRsZVN0eWxlIjp7IiRpZCI6IjY1MyIsIkZvbnRTZXR0aW5ncyI6eyIkaWQiOiI2NTQiLCJGb250U2l6ZSI6MTEsIkZvbnROYW1lIjoiQ2FsaWJyaSIsIklzQm9sZCI6ZmFsc2UsIklzSXRhbGljIjpmYWxzZSwiSXNVbmRlcmxpbmVkIjpmYWxzZSwiUGFyZW50U3R5bGUiOm51bGx9LCJBdXRvU2l6ZSI6MCwiRm9yZWdyb3VuZCI6eyIkaWQiOiI2NTUiLCJDb2xvciI6eyIkaWQiOiI2NTYiLCJBIjoyNTUsIlIiOjAsIkciOjAsIkIiOjB9fSwiTWF4V2lkdGgiOjg4MC4wLCJNYXhIZWlnaHQiOiJJbmZpbml0eSIsIlNtYXJ0Rm9yZWdyb3VuZElzQWN0aXZlIjpmYWxzZSwiSG9yaXpvbnRhbEFsaWdubWVudCI6MiwiVmVydGljYWxBbGlnbm1lbnQiOjAsIlNtYXJ0Rm9yZWdyb3VuZCI6bnVsbCwiQmFja2dyb3VuZEZpbGxUeXBlIjowLCJNYXJnaW4iOnsiJGlkIjoiNjU3IiwiVG9wIjowLjAsIkxlZnQiOjAuMCwiUmlnaHQiOjAuMCwiQm90dG9tIjowLjB9LCJQYWRkaW5nIjp7IiRpZCI6IjY1OCIsIlRvcCI6MC4wLCJMZWZ0IjowLjAsIlJpZ2h0IjowLjAsIkJvdHRvbSI6MC4wfSwiQmFja2dyb3VuZCI6eyIkaWQiOiI2NTkiLCJDb2xvciI6eyIkaWQiOiI2NjAiLCJBIjowLCJSIjoyNTUsIkciOjI1NSwiQiI6MjU1fX0sIklzVmlzaWJsZSI6dHJ1ZSwiV2lkdGgiOjAuMCwiSGVpZ2h0IjowLjAsIkJvcmRlclN0eWxlIjp7IiRpZCI6IjY2MSIsIkxpbmVDb2xvciI6bnVsbCwiTGluZVdlaWdodCI6MC4wLCJMaW5lVHlwZSI6MCwiUGFyZW50U3R5bGUiOm51bGx9LCJQYXJlbnRTdHlsZSI6bnVsbH0sIkRhdGVTdHlsZSI6eyIkaWQiOiI2NjIiLCJGb250U2V0dGluZ3MiOnsiJGlkIjoiNjYzIiwiRm9udFNpemUiOjEwLCJGb250TmFtZSI6IkNhbGlicmkiLCJJc0JvbGQiOmZhbHNlLCJJc0l0YWxpYyI6ZmFsc2UsIklzVW5kZXJsaW5lZCI6ZmFsc2UsIlBhcmVudFN0eWxlIjpudWxsfSwiQXV0b1NpemUiOjAsIkZvcmVncm91bmQiOnsiJGlkIjoiNjY0IiwiQ29sb3IiOnsiJHJlZiI6IjgxIn19LCJNYXhXaWR0aCI6MjAwLjAsIk1heEhlaWdodCI6IkluZmluaXR5IiwiU21hcnRGb3JlZ3JvdW5kSXNBY3RpdmUiOmZhbHNlLCJIb3Jpem9udGFsQWxpZ25tZW50IjoyLCJWZXJ0aWNhbEFsaWdubWVudCI6MCwiU21hcnRGb3JlZ3JvdW5kIjpudWxsLCJCYWNrZ3JvdW5kRmlsbFR5cGUiOjAsIk1hcmdpbiI6eyIkaWQiOiI2NjUiLCJUb3AiOjAuMCwiTGVmdCI6MC4wLCJSaWdodCI6MC4wLCJCb3R0b20iOjAuMH0sIlBhZGRpbmciOnsiJGlkIjoiNjY2IiwiVG9wIjowLjAsIkxlZnQiOjAuMCwiUmlnaHQiOjAuMCwiQm90dG9tIjowLjB9LCJCYWNrZ3JvdW5kIjp7IiRyZWYiOiI4NCJ9LCJJc1Zpc2libGUiOnRydWUsIldpZHRoIjowLjAsIkhlaWdodCI6MC4wLCJCb3JkZXJTdHlsZSI6eyIkaWQiOiI2NjciLCJMaW5lQ29sb3IiOm51bGwsIkxpbmVXZWlnaHQiOjAuMCwiTGluZVR5cGUiOjAsIlBhcmVudFN0eWxlIjpudWxsfSwiUGFyZW50U3R5bGUiOm51bGx9LCJEYXRlRm9ybWF0Ijp7IiRpZCI6IjY2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NjkiLCJGb3JtYXQiOjAsIklzVmlzaWJsZSI6ZmFsc2UsIkxhc3RLbm93blZpc2liaWxpdHlTdGF0ZSI6ZmFsc2V9LCJJc1Zpc2libGUiOnRydWUsIlBhcmVudFN0eWxlIjpudWxsfSwiSW5kZXgiOjE3LCJTbWFydER1cmF0aW9uQWN0aXZhdGVkIjpmYWxzZSwiRGF0ZUZvcm1hdCI6eyIkcmVmIjoiNjY4In0sIldlZWtOdW1iZXJpbmciOnsiJGlkIjoiNjcwIiwiRm9ybWF0IjowLCJJc1Zpc2libGUiOmZhbHNlLCJMYXN0S25vd25WaXNpYmlsaXR5U3RhdGUiOmZhbHNlfSwiSWQiOiIzMDc0MjE2ZC00ZWEzLTRmZWItOWQwZS1mNWNhZTk1NzljMjgiLCJJbXBvcnRJZCI6bnVsbCwiVGl0bGUiOiJEaXNjdXNzIHF1ZXN0aW9ucyB3aXRoIGNsaWVudCIsIk5vdGUiOm51bGwsIkh5cGVybGluayI6eyIkaWQiOiI2NzEiLCJBZGRyZXNzIjoiIiwiU3ViQWRkcmVzcyI6IiJ9LCJJc0NoYW5nZWQiOmZhbHNlLCJJc05ldyI6ZmFsc2V9fV0sIl9taWxlc3RvbmVzIjpbeyIkaWQiOiI2NzIiLCJJZCI6IjU5NDc2OGJmLWUwYmMtNDEwZi1hZTdkLWU5NmExNTk0NmVjMiIsIkluZGV4IjoxNiwiR3JvdXBJZCI6bnVsbCwiVGl0bGUiOiJQaGFzZSBJSSBQcmVsaW1pbmFyeSBmaW5kaW5ncyIsIkRhdGVUaW1lIjoiMjAyMi0wMy0wMlQyMzo1OTowMCIsIlBlcmNlbnRhZ2VDb21wbGV0ZSI6bnVsbCwiTm90ZSI6bnVsbCwiU3R5bGUiOnsiJGlkIjoiNjczIiwiVGl0bGVQb3NpdGlvbiI6IlJpZ2h0IiwiRGF0ZVBvc2l0aW9uIjoiUmlnaHQiLCJTaGFwZVR5cGUiOjE0LCJTaGFwZVNpemUiOjEsIlNoYXBlU3R5bGUiOnsiJGlkIjoiNjc0IiwiTWFyZ2luIjp7IiRyZWYiOiIyMTUifSwiUGFkZGluZyI6eyIkcmVmIjoiMjE2In0sIkJhY2tncm91bmQiOnsiJGlkIjoiNjc1IiwiQ29sb3IiOnsiJGlkIjoiNjc2IiwiQSI6MjU1LCJSIjo5MSwiRyI6MTU1LCJCIjoyMTN9fSwiSXNWaXNpYmxlIjp0cnVlLCJXaWR0aCI6MTguMCwiSGVpZ2h0IjoyMC4wLCJCb3JkZXJTdHlsZSI6eyIkaWQiOiI2NzciLCJMaW5lQ29sb3IiOnsiJGlkIjoiNjc4IiwiJHR5cGUiOiJOTFJFLkNvbW1vbi5Eb20uU29saWRDb2xvckJydXNoLCBOTFJFLkNvbW1vbiIsIkNvbG9yIjp7IiRpZCI6IjY3OSIsIkEiOjI1NSwiUiI6MjU1LCJHIjowLCJCIjowfX0sIkxpbmVXZWlnaHQiOjAuMCwiTGluZVR5cGUiOjAsIlBhcmVudFN0eWxlIjpudWxsfSwiUGFyZW50U3R5bGUiOm51bGx9LCJUaXRsZVN0eWxlIjp7IiRpZCI6IjY4MCIsIkZvbnRTZXR0aW5ncyI6eyIkaWQiOiI2ODEiLCJGb250U2l6ZSI6MTEsIkZvbnROYW1lIjoiQ2FsaWJyaSIsIklzQm9sZCI6dHJ1ZSwiSXNJdGFsaWMiOmZhbHNlLCJJc1VuZGVybGluZWQiOmZhbHNlLCJQYXJlbnRTdHlsZSI6bnVsbH0sIkF1dG9TaXplIjowLCJGb3JlZ3JvdW5kIjp7IiRpZCI6IjY4MiIsIkNvbG9yIjp7IiRpZCI6IjY4My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jI2In0sIlBhZGRpbmciOnsiJHJlZiI6IjIyNyJ9LCJCYWNrZ3JvdW5kIjp7IiRpZCI6IjY4NCIsIkNvbG9yIjp7IiRpZCI6IjY4NSIsIkEiOjAsIlIiOjI1NSwiRyI6MjU1LCJCIjoyNTV9fSwiSXNWaXNpYmxlIjp0cnVlLCJXaWR0aCI6MC4wLCJIZWlnaHQiOjAuMCwiQm9yZGVyU3R5bGUiOm51bGwsIlBhcmVudFN0eWxlIjpudWxsfSwiRGF0ZVN0eWxlIjp7IiRpZCI6IjY4NiIsIkZvbnRTZXR0aW5ncyI6eyIkaWQiOiI2ODciLCJGb250U2l6ZSI6MTAsIkZvbnROYW1lIjoiQ2FsaWJyaSIsIklzQm9sZCI6ZmFsc2UsIklzSXRhbGljIjpmYWxzZSwiSXNVbmRlcmxpbmVkIjpmYWxzZSwiUGFyZW50U3R5bGUiOm51bGx9LCJBdXRvU2l6ZSI6MCwiRm9yZWdyb3VuZCI6eyIkaWQiOiI2ODgiLCJDb2xvciI6eyIkaWQiOiI2ODkiLCJBIjoyNTUsIlIiOjExOCwiRyI6MTEzLCJCIjoxMTN9fSwiTWF4V2lkdGgiOjIwMC4wLCJNYXhIZWlnaHQiOiJJbmZpbml0eSIsIlNtYXJ0Rm9yZWdyb3VuZElzQWN0aXZlIjpmYWxzZSwiSG9yaXpvbnRhbEFsaWdubWVudCI6MCwiVmVydGljYWxBbGlnbm1lbnQiOjAsIlNtYXJ0Rm9yZWdyb3VuZCI6bnVsbCwiQmFja2dyb3VuZEZpbGxUeXBlIjowLCJNYXJnaW4iOnsiJHJlZiI6IjIzNCJ9LCJQYWRkaW5nIjp7IiRyZWYiOiIyMzUifSwiQmFja2dyb3VuZCI6eyIkaWQiOiI2OTAiLCJDb2xvciI6eyIkaWQiOiI2OTEiLCJBIjowLCJSIjoyNTUsIkciOjI1NSwiQiI6MjU1fX0sIklzVmlzaWJsZSI6ZmFsc2UsIldpZHRoIjowLjAsIkhlaWdodCI6MC4wLCJCb3JkZXJTdHlsZSI6bnVsbCwiUGFyZW50U3R5bGUiOm51bGx9LCJEYXRlRm9ybWF0Ijp7IiRpZCI6IjY5Mi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Y5MyIsIkRhdGVQYXJ0SXNWaXNpYmxlIjp0cnVlLCJUaW1lUGFydElzVmlzaWJsZSI6ZmFsc2V9fSwiV2Vla051bWJlcmluZyI6eyIkaWQiOiI2OTQiLCJGb3JtYXQiOjAsIklzVmlzaWJsZSI6ZmFsc2UsIkxhc3RLbm93blZpc2liaWxpdHlTdGF0ZSI6ZmFsc2V9LCJJc1Zpc2libGUiOnRydWUsIlBhcmVudFN0eWxlIjpudWxsfSwiSHlwZXJsaW5rIjpudWxsLCJJbXBvcnRJZCI6IiJ9XSwiSWQiOiIyNzljMzM0MC00YzAyLTRiOGMtYjYzMS03NTE1ZDUwZTIyZWIiLCJJc1NpbmdsZUl0ZW1Sb3ciOmZhbHNlfV0sIkluZGV4IjoxOSwiSWQiOiI0YTFhNzIxYy05NDE0LTRjZDQtOTBjOS02NzJjMjJjNDI3OGMiLCJIZWFkZXJUZXh0IjoiUGhhc2UgSUkiLCJJc0RlZmF1bHQiOmZhbHNlLCJTdHlsZSI6eyIkaWQiOiI2OTUiLCJIZWFkZXJTdHlsZSI6eyIkaWQiOiI2OTYiLCJUZXh0U3R5bGUiOnsiJGlkIjoiNjk3IiwiRm9udFNldHRpbmdzIjp7IiRpZCI6IjY5OCIsIkZvbnRTaXplIjoxMSwiRm9udE5hbWUiOiJDYWxpYnJpIiwiSXNCb2xkIjpmYWxzZSwiSXNJdGFsaWMiOmZhbHNlLCJJc1VuZGVybGluZWQiOmZhbHNlLCJQYXJlbnRTdHlsZSI6bnVsbH0sIkF1dG9TaXplIjowLCJGb3JlZ3JvdW5kIjp7IiRpZCI6IjY5OSIsIkNvbG9yIjp7IiRyZWYiOiI1MTEifX0sIk1heFdpZHRoIjoiSW5maW5pdHkiLCJNYXhIZWlnaHQiOiJJbmZpbml0eSIsIlNtYXJ0Rm9yZWdyb3VuZElzQWN0aXZlIjpmYWxzZSwiSG9yaXpvbnRhbEFsaWdubWVudCI6MCwiVmVydGljYWxBbGlnbm1lbnQiOjAsIlNtYXJ0Rm9yZWdyb3VuZCI6bnVsbCwiQmFja2dyb3VuZEZpbGxUeXBlIjowLCJNYXJnaW4iOnsiJGlkIjoiNzAwIiwiVG9wIjowLjAsIkxlZnQiOjAuMCwiUmlnaHQiOjAuMCwiQm90dG9tIjowLjB9LCJQYWRkaW5nIjp7IiRpZCI6IjcwMSIsIlRvcCI6MC4wLCJMZWZ0IjowLjAsIlJpZ2h0IjowLjAsIkJvdHRvbSI6MC4wfSwiQmFja2dyb3VuZCI6eyIkcmVmIjoiNTE0In0sIklzVmlzaWJsZSI6dHJ1ZSwiV2lkdGgiOjAuMCwiSGVpZ2h0IjowLjAsIkJvcmRlclN0eWxlIjpudWxsLCJQYXJlbnRTdHlsZSI6bnVsbH0sIlJlY3RhbmdsZVN0eWxlIjp7IiRpZCI6IjcwMiIsIk1hcmdpbiI6eyIkaWQiOiI3MDMiLCJUb3AiOjAuMCwiTGVmdCI6MC4wLCJSaWdodCI6MC4wLCJCb3R0b20iOjAuMH0sIlBhZGRpbmciOnsiJGlkIjoiNzA0IiwiVG9wIjowLjAsIkxlZnQiOjAuMCwiUmlnaHQiOjAuMCwiQm90dG9tIjowLjB9LCJCYWNrZ3JvdW5kIjp7IiRpZCI6IjcwNSIsIkNvbG9yIjp7IiRyZWYiOiI1MjAifX0sIklzVmlzaWJsZSI6dHJ1ZSwiV2lkdGgiOjAuMCwiSGVpZ2h0IjowLjAsIkJvcmRlclN0eWxlIjp7IiRpZCI6IjcwNiIsIkxpbmVDb2xvciI6eyIkcmVmIjoiNTIyIn0sIkxpbmVXZWlnaHQiOjAuMCwiTGluZVR5cGUiOjAsIlBhcmVudFN0eWxlIjpudWxsfSwiUGFyZW50U3R5bGUiOm51bGx9LCJNYXJnaW4iOnsiJGlkIjoiNzA3IiwiVG9wIjowLjAsIkxlZnQiOjAuMCwiUmlnaHQiOjAuMCwiQm90dG9tIjowLjB9LCJQYWRkaW5nIjp7IiRpZCI6IjcwOCIsIlRvcCI6MC4wLCJMZWZ0IjowLjAsIlJpZ2h0IjowLjAsIkJvdHRvbSI6MC4wfSwiQmFja2dyb3VuZCI6bnVsbCwiSXNWaXNpYmxlIjp0cnVlLCJXaWR0aCI6MC4wLCJIZWlnaHQiOjAuMCwiQm9yZGVyU3R5bGUiOm51bGwsIlBhcmVudFN0eWxlIjpudWxsfSwiQmFja2dyb3VuZFN0eWxlIjp7IiRpZCI6IjcwOSIsIk1hcmdpbiI6eyIkaWQiOiI3MTAiLCJUb3AiOjAuMCwiTGVmdCI6MC4wLCJSaWdodCI6MC4wLCJCb3R0b20iOjAuMH0sIlBhZGRpbmciOnsiJGlkIjoiNzExIiwiVG9wIjowLjAsIkxlZnQiOjAuMCwiUmlnaHQiOjAuMCwiQm90dG9tIjowLjB9LCJCYWNrZ3JvdW5kIjp7IiRpZCI6IjcxMiIsIkNvbG9yIjp7IiRyZWYiOiI1MzAifX0sIklzVmlzaWJsZSI6dHJ1ZSwiV2lkdGgiOjAuMCwiSGVpZ2h0IjowLjAsIkJvcmRlclN0eWxlIjp7IiRpZCI6IjcxMyIsIkxpbmVDb2xvciI6eyIkcmVmIjoiNTMyIn0sIkxpbmVXZWlnaHQiOjAuMCwiTGluZVR5cGUiOjAsIlBhcmVudFN0eWxlIjpudWxsfSwiUGFyZW50U3R5bGUiOm51bGx9LCJNYXJnaW4iOnsiJGlkIjoiNzE0IiwiVG9wIjowLjAsIkxlZnQiOjAuMCwiUmlnaHQiOjAuMCwiQm90dG9tIjowLjB9LCJQYWRkaW5nIjp7IiRpZCI6IjcxNSIsIlRvcCI6MC4wLCJMZWZ0IjowLjAsIlJpZ2h0IjowLjAsIkJvdHRvbSI6MC4wfSwiSXNWaXNpYmxlIjp0cnVlLCJXaWR0aCI6MC4wLCJIZWlnaHQiOjAuMCwiQm9yZGVyU3R5bGUiOm51bGwsIlBhcmVudFN0eWxlIjpudWxsfX0seyIkaWQiOiI3MTYiLCJfcm93cyI6W3siJGlkIjoiNzE3IiwiX3Rhc2tzIjpbeyIkaWQiOiI3MTgiLCJfYXR0YWNoZWRNaWxlc3RvbmVzIjpbXSwiVGFza0RlZmluaXRpb24iOnsiJGlkIjoiNzE5IiwiR3JvdXBOYW1lIjpudWxsLCJTdGFydERhdGUiOiIyMDIyLTAyLTIyVDAwOjAwOjAwWiIsIkVuZERhdGUiOiIyMDIyLTAzLTA2VDIzOjU5OjAwWiIsIlBlcmNlbnRhZ2VDb21wbGV0ZSI6NzAuMCwiU3R5bGUiOnsiJGlkIjoiNzIwIiwiU2hhcGUiOjAsIlNoYXBlVGhpY2tuZXNzIjowLCJEdXJhdGlvbkZvcm1hdCI6MCwiSW5jbHVkZU5vbldvcmtpbmdEYXlzSW5EdXJhdGlvbiI6ZmFsc2UsIlBlcmNlbnRhZ2VDb21wbGV0ZVN0eWxlIjp7IiRpZCI6IjcyMSIsIkZvbnRTZXR0aW5ncyI6eyIkaWQiOiI3MjIiLCJGb250U2l6ZSI6MTAsIkZvbnROYW1lIjoiQ2FsaWJyaSIsIklzQm9sZCI6ZmFsc2UsIklzSXRhbGljIjpmYWxzZSwiSXNVbmRlcmxpbmVkIjpmYWxzZSwiUGFyZW50U3R5bGUiOm51bGx9LCJBdXRvU2l6ZSI6MCwiRm9yZWdyb3VuZCI6eyIkaWQiOiI3MjMiLCJDb2xvciI6eyIkaWQiOiI3MjQiLCJBIjoyNTUsIlIiOjIzMSwiRyI6MjMwLCJCIjoyMzB9fSwiTWF4V2lkdGgiOjIwMC4wLCJNYXhIZWlnaHQiOiJJbmZpbml0eSIsIlNtYXJ0Rm9yZWdyb3VuZElzQWN0aXZlIjpmYWxzZSwiSG9yaXpvbnRhbEFsaWdubWVudCI6MSwiVmVydGljYWxBbGlnbm1lbnQiOjAsIlNtYXJ0Rm9yZWdyb3VuZCI6bnVsbCwiQmFja2dyb3VuZEZpbGxUeXBlIjowLCJNYXJnaW4iOnsiJGlkIjoiNzI1IiwiVG9wIjowLjAsIkxlZnQiOjAuMCwiUmlnaHQiOjAuMCwiQm90dG9tIjowLjB9LCJQYWRkaW5nIjp7IiRpZCI6IjcyNiIsIlRvcCI6MC4wLCJMZWZ0IjowLjAsIlJpZ2h0IjowLjAsIkJvdHRvbSI6MC4wfSwiQmFja2dyb3VuZCI6eyIkaWQiOiI3MjciLCJDb2xvciI6eyIkcmVmIjoiNDQifX0sIklzVmlzaWJsZSI6dHJ1ZSwiV2lkdGgiOjAuMCwiSGVpZ2h0IjowLjAsIkJvcmRlclN0eWxlIjp7IiRpZCI6IjcyOCIsIkxpbmVDb2xvciI6bnVsbCwiTGluZVdlaWdodCI6MC4wLCJMaW5lVHlwZSI6MCwiUGFyZW50U3R5bGUiOm51bGx9LCJQYXJlbnRTdHlsZSI6bnVsbH0sIkR1cmF0aW9uU3R5bGUiOnsiJGlkIjoiNzI5IiwiRm9udFNldHRpbmdzIjp7IiRpZCI6IjczMCIsIkZvbnRTaXplIjoxMCwiRm9udE5hbWUiOiJDYWxpYnJpIiwiSXNCb2xkIjpmYWxzZSwiSXNJdGFsaWMiOmZhbHNlLCJJc1VuZGVybGluZWQiOmZhbHNlLCJQYXJlbnRTdHlsZSI6bnVsbH0sIkF1dG9TaXplIjowLCJGb3JlZ3JvdW5kIjp7IiRpZCI6IjczMSIsIkNvbG9yIjp7IiRyZWYiOiI0OSJ9fSwiTWF4V2lkdGgiOjIwMC4wLCJNYXhIZWlnaHQiOiJJbmZpbml0eSIsIlNtYXJ0Rm9yZWdyb3VuZElzQWN0aXZlIjpmYWxzZSwiSG9yaXpvbnRhbEFsaWdubWVudCI6MCwiVmVydGljYWxBbGlnbm1lbnQiOjAsIlNtYXJ0Rm9yZWdyb3VuZCI6bnVsbCwiQmFja2dyb3VuZEZpbGxUeXBlIjowLCJNYXJnaW4iOnsiJGlkIjoiNzMyIiwiVG9wIjowLjAsIkxlZnQiOjAuMCwiUmlnaHQiOjAuMCwiQm90dG9tIjowLjB9LCJQYWRkaW5nIjp7IiRpZCI6IjczMyIsIlRvcCI6MC4wLCJMZWZ0IjowLjAsIlJpZ2h0IjowLjAsIkJvdHRvbSI6MC4wfSwiQmFja2dyb3VuZCI6eyIkcmVmIjoiNTIifSwiSXNWaXNpYmxlIjp0cnVlLCJXaWR0aCI6MC4wLCJIZWlnaHQiOjAuMCwiQm9yZGVyU3R5bGUiOnsiJGlkIjoiNzM0IiwiTGluZUNvbG9yIjpudWxsLCJMaW5lV2VpZ2h0IjowLjAsIkxpbmVUeXBlIjowLCJQYXJlbnRTdHlsZSI6bnVsbH0sIlBhcmVudFN0eWxlIjpudWxsfSwiSG9yaXpvbnRhbENvbm5lY3RvclN0eWxlIjp7IiRpZCI6IjczNSIsIkxpbmVDb2xvciI6eyIkcmVmIjoiNTYifSwiTGluZVdlaWdodCI6MS4wLCJMaW5lVHlwZSI6MCwiUGFyZW50U3R5bGUiOm51bGx9LCJWZXJ0aWNhbENvbm5lY3RvclN0eWxlIjp7IiRpZCI6IjczNiIsIkxpbmVDb2xvciI6eyIkcmVmIjoiNTkifSwiTGluZVdlaWdodCI6MC4wLCJMaW5lVHlwZSI6MCwiUGFyZW50U3R5bGUiOm51bGx9LCJNYXJnaW4iOm51bGwsIlN0YXJ0RGF0ZVBvc2l0aW9uIjo2LCJFbmREYXRlUG9zaXRpb24iOjYsIkRhdGVJc1Zpc2libGUiOmZhbHNlLCJUaXRsZVBvc2l0aW9uIjo0LCJEdXJhdGlvblBvc2l0aW9uIjo2LCJQZXJjZW50YWdlQ29tcGxldGVkUG9zaXRpb24iOjIsIlNwYWNpbmciOjMsIklzQmVsb3dUaW1lYmFuZCI6dHJ1ZSwiUGVyY2VudGFnZUNvbXBsZXRlU2hhcGVPcGFjaXR5IjozNSwiU2hhcGVTdHlsZSI6eyIkaWQiOiI3MzciLCJNYXJnaW4iOnsiJGlkIjoiNzM4IiwiVG9wIjowLjAsIkxlZnQiOjQuMCwiUmlnaHQiOjQuMCwiQm90dG9tIjowLjB9LCJQYWRkaW5nIjp7IiRpZCI6IjczOSIsIlRvcCI6MC4wLCJMZWZ0IjowLjAsIlJpZ2h0IjowLjAsIkJvdHRvbSI6MC4wfSwiQmFja2dyb3VuZCI6eyIkaWQiOiI3NDAiLCJDb2xvciI6eyIkaWQiOiI3NDEiLCJBIjoyNTUsIlIiOjkxLCJHIjoxNTUsIkIiOjIxM319LCJJc1Zpc2libGUiOnRydWUsIldpZHRoIjowLjAsIkhlaWdodCI6MTAuMCwiQm9yZGVyU3R5bGUiOnsiJGlkIjoiNzQyIiwiTGluZUNvbG9yIjp7IiRyZWYiOiI2NyJ9LCJMaW5lV2VpZ2h0IjowLjAsIkxpbmVUeXBlIjowLCJQYXJlbnRTdHlsZSI6bnVsbH0sIlBhcmVudFN0eWxlIjpudWxsfSwiVGl0bGVTdHlsZSI6eyIkaWQiOiI3NDMiLCJGb250U2V0dGluZ3MiOnsiJGlkIjoiNzQ0IiwiRm9udFNpemUiOjExLCJGb250TmFtZSI6IkNhbGlicmkiLCJJc0JvbGQiOmZhbHNlLCJJc0l0YWxpYyI6ZmFsc2UsIklzVW5kZXJsaW5lZCI6ZmFsc2UsIlBhcmVudFN0eWxlIjpudWxsfSwiQXV0b1NpemUiOjAsIkZvcmVncm91bmQiOnsiJGlkIjoiNzQ1IiwiQ29sb3IiOnsiJGlkIjoiNzQ2IiwiQSI6MjU1LCJSIjowLCJHIjowLCJCIjowfX0sIk1heFdpZHRoIjo4ODAuMCwiTWF4SGVpZ2h0IjoiSW5maW5pdHkiLCJTbWFydEZvcmVncm91bmRJc0FjdGl2ZSI6ZmFsc2UsIkhvcml6b250YWxBbGlnbm1lbnQiOjAsIlZlcnRpY2FsQWxpZ25tZW50IjowLCJTbWFydEZvcmVncm91bmQiOm51bGwsIkJhY2tncm91bmRGaWxsVHlwZSI6MCwiTWFyZ2luIjp7IiRpZCI6Ijc0NyIsIlRvcCI6MC4wLCJMZWZ0IjowLjAsIlJpZ2h0IjowLjAsIkJvdHRvbSI6MC4wfSwiUGFkZGluZyI6eyIkaWQiOiI3NDgiLCJUb3AiOjAuMCwiTGVmdCI6MC4wLCJSaWdodCI6MC4wLCJCb3R0b20iOjAuMH0sIkJhY2tncm91bmQiOnsiJGlkIjoiNzQ5IiwiQ29sb3IiOnsiJGlkIjoiNzUwIiwiQSI6MCwiUiI6MjU1LCJHIjoyNTUsIkIiOjI1NX19LCJJc1Zpc2libGUiOnRydWUsIldpZHRoIjowLjAsIkhlaWdodCI6MC4wLCJCb3JkZXJTdHlsZSI6eyIkaWQiOiI3NTEiLCJMaW5lQ29sb3IiOm51bGwsIkxpbmVXZWlnaHQiOjAuMCwiTGluZVR5cGUiOjAsIlBhcmVudFN0eWxlIjpudWxsfSwiUGFyZW50U3R5bGUiOm51bGx9LCJEYXRlU3R5bGUiOnsiJGlkIjoiNzUyIiwiRm9udFNldHRpbmdzIjp7IiRpZCI6Ijc1MyIsIkZvbnRTaXplIjoxMCwiRm9udE5hbWUiOiJDYWxpYnJpIiwiSXNCb2xkIjpmYWxzZSwiSXNJdGFsaWMiOmZhbHNlLCJJc1VuZGVybGluZWQiOmZhbHNlLCJQYXJlbnRTdHlsZSI6bnVsbH0sIkF1dG9TaXplIjowLCJGb3JlZ3JvdW5kIjp7IiRpZCI6Ijc1NCIsIkNvbG9yIjp7IiRyZWYiOiI4MSJ9fSwiTWF4V2lkdGgiOjIwMC4wLCJNYXhIZWlnaHQiOiJJbmZpbml0eSIsIlNtYXJ0Rm9yZWdyb3VuZElzQWN0aXZlIjpmYWxzZSwiSG9yaXpvbnRhbEFsaWdubWVudCI6MiwiVmVydGljYWxBbGlnbm1lbnQiOjAsIlNtYXJ0Rm9yZWdyb3VuZCI6bnVsbCwiQmFja2dyb3VuZEZpbGxUeXBlIjowLCJNYXJnaW4iOnsiJGlkIjoiNzU1IiwiVG9wIjowLjAsIkxlZnQiOjAuMCwiUmlnaHQiOjAuMCwiQm90dG9tIjowLjB9LCJQYWRkaW5nIjp7IiRpZCI6Ijc1NiIsIlRvcCI6MC4wLCJMZWZ0IjowLjAsIlJpZ2h0IjowLjAsIkJvdHRvbSI6MC4wfSwiQmFja2dyb3VuZCI6eyIkcmVmIjoiODQifSwiSXNWaXNpYmxlIjp0cnVlLCJXaWR0aCI6MC4wLCJIZWlnaHQiOjAuMCwiQm9yZGVyU3R5bGUiOnsiJGlkIjoiNzU3IiwiTGluZUNvbG9yIjpudWxsLCJMaW5lV2VpZ2h0IjowLjAsIkxpbmVUeXBlIjowLCJQYXJlbnRTdHlsZSI6bnVsbH0sIlBhcmVudFN0eWxlIjpudWxsfSwiRGF0ZUZvcm1hdCI6eyIkaWQiOiI3NT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U5IiwiRm9ybWF0IjowLCJJc1Zpc2libGUiOmZhbHNlLCJMYXN0S25vd25WaXNpYmlsaXR5U3RhdGUiOmZhbHNlfSwiSXNWaXNpYmxlIjp0cnVlLCJQYXJlbnRTdHlsZSI6bnVsbH0sIkluZGV4IjoxNCwiU21hcnREdXJhdGlvbkFjdGl2YXRlZCI6ZmFsc2UsIkRhdGVGb3JtYXQiOnsiJHJlZiI6Ijc1OCJ9LCJXZWVrTnVtYmVyaW5nIjp7IiRpZCI6Ijc2MCIsIkZvcm1hdCI6MCwiSXNWaXNpYmxlIjpmYWxzZSwiTGFzdEtub3duVmlzaWJpbGl0eVN0YXRlIjpmYWxzZX0sIklkIjoiM2I4NzVhNTktNzdkZS00NDZmLTg4OGQtNGM2MmE1YTIxZTBjIiwiSW1wb3J0SWQiOm51bGwsIlRpdGxlIjoiQXVkaXQgb2YgYWNjb3VudGluZyAvIGZpbmFuY2lhbCBvcGVyYXRpb25zIiwiTm90ZSI6bnVsbCwiSHlwZXJsaW5rIjp7IiRpZCI6Ijc2MSIsIkFkZHJlc3MiOiIiLCJTdWJBZGRyZXNzIjoiIn0sIklzQ2hhbmdlZCI6ZmFsc2UsIklzTmV3IjpmYWxzZX19XSwiX21pbGVzdG9uZXMiOltdLCJJZCI6IjAwMDAwMDAwLTAwMDAtMDAwMC0wMDAwLTAwMDAwMDAwMDAwMCIsIklzU2luZ2xlSXRlbVJvdyI6dHJ1ZX0seyIkaWQiOiI3NjIiLCJfdGFza3MiOlt7IiRpZCI6Ijc2MyIsIl9hdHRhY2hlZE1pbGVzdG9uZXMiOltdLCJUYXNrRGVmaW5pdGlvbiI6eyIkaWQiOiI3NjQiLCJHcm91cE5hbWUiOm51bGwsIlN0YXJ0RGF0ZSI6IjIwMjItMDMtMDFUMDA6MDA6MDBaIiwiRW5kRGF0ZSI6IjIwMjItMDMtMDZUMjM6NTk6MDAiLCJQZXJjZW50YWdlQ29tcGxldGUiOjYwLjAsIlN0eWxlIjp7IiRpZCI6Ijc2NSIsIlNoYXBlIjowLCJTaGFwZVRoaWNrbmVzcyI6MCwiRHVyYXRpb25Gb3JtYXQiOjAsIkluY2x1ZGVOb25Xb3JraW5nRGF5c0luRHVyYXRpb24iOmZhbHNlLCJQZXJjZW50YWdlQ29tcGxldGVTdHlsZSI6eyIkaWQiOiI3NjYiLCJGb250U2V0dGluZ3MiOnsiJGlkIjoiNzY3IiwiRm9udFNpemUiOjEwLCJGb250TmFtZSI6IkNhbGlicmkiLCJJc0JvbGQiOmZhbHNlLCJJc0l0YWxpYyI6ZmFsc2UsIklzVW5kZXJsaW5lZCI6ZmFsc2UsIlBhcmVudFN0eWxlIjpudWxsfSwiQXV0b1NpemUiOjAsIkZvcmVncm91bmQiOnsiJGlkIjoiNzY4IiwiQ29sb3IiOnsiJGlkIjoiNzY5IiwiQSI6MjU1LCJSIjoyMzEsIkciOjIzMCwiQiI6MjMwfX0sIk1heFdpZHRoIjoyMDAuMCwiTWF4SGVpZ2h0IjoiSW5maW5pdHkiLCJTbWFydEZvcmVncm91bmRJc0FjdGl2ZSI6ZmFsc2UsIkhvcml6b250YWxBbGlnbm1lbnQiOjEsIlZlcnRpY2FsQWxpZ25tZW50IjowLCJTbWFydEZvcmVncm91bmQiOm51bGwsIkJhY2tncm91bmRGaWxsVHlwZSI6MCwiTWFyZ2luIjp7IiRpZCI6Ijc3MCIsIlRvcCI6MC4wLCJMZWZ0IjowLjAsIlJpZ2h0IjowLjAsIkJvdHRvbSI6MC4wfSwiUGFkZGluZyI6eyIkaWQiOiI3NzEiLCJUb3AiOjAuMCwiTGVmdCI6MC4wLCJSaWdodCI6MC4wLCJCb3R0b20iOjAuMH0sIkJhY2tncm91bmQiOnsiJGlkIjoiNzcyIiwiQ29sb3IiOnsiJHJlZiI6IjQ0In19LCJJc1Zpc2libGUiOnRydWUsIldpZHRoIjowLjAsIkhlaWdodCI6MC4wLCJCb3JkZXJTdHlsZSI6eyIkaWQiOiI3NzMiLCJMaW5lQ29sb3IiOm51bGwsIkxpbmVXZWlnaHQiOjAuMCwiTGluZVR5cGUiOjAsIlBhcmVudFN0eWxlIjpudWxsfSwiUGFyZW50U3R5bGUiOm51bGx9LCJEdXJhdGlvblN0eWxlIjp7IiRpZCI6Ijc3NCIsIkZvbnRTZXR0aW5ncyI6eyIkaWQiOiI3NzUiLCJGb250U2l6ZSI6MTAsIkZvbnROYW1lIjoiQ2FsaWJyaSIsIklzQm9sZCI6ZmFsc2UsIklzSXRhbGljIjpmYWxzZSwiSXNVbmRlcmxpbmVkIjpmYWxzZSwiUGFyZW50U3R5bGUiOm51bGx9LCJBdXRvU2l6ZSI6MCwiRm9yZWdyb3VuZCI6eyIkaWQiOiI3NzYiLCJDb2xvciI6eyIkcmVmIjoiNDkifX0sIk1heFdpZHRoIjoyMDAuMCwiTWF4SGVpZ2h0IjoiSW5maW5pdHkiLCJTbWFydEZvcmVncm91bmRJc0FjdGl2ZSI6ZmFsc2UsIkhvcml6b250YWxBbGlnbm1lbnQiOjAsIlZlcnRpY2FsQWxpZ25tZW50IjowLCJTbWFydEZvcmVncm91bmQiOm51bGwsIkJhY2tncm91bmRGaWxsVHlwZSI6MCwiTWFyZ2luIjp7IiRpZCI6Ijc3NyIsIlRvcCI6MC4wLCJMZWZ0IjowLjAsIlJpZ2h0IjowLjAsIkJvdHRvbSI6MC4wfSwiUGFkZGluZyI6eyIkaWQiOiI3NzgiLCJUb3AiOjAuMCwiTGVmdCI6MC4wLCJSaWdodCI6MC4wLCJCb3R0b20iOjAuMH0sIkJhY2tncm91bmQiOnsiJHJlZiI6IjUyIn0sIklzVmlzaWJsZSI6dHJ1ZSwiV2lkdGgiOjAuMCwiSGVpZ2h0IjowLjAsIkJvcmRlclN0eWxlIjp7IiRpZCI6Ijc3OSIsIkxpbmVDb2xvciI6bnVsbCwiTGluZVdlaWdodCI6MC4wLCJMaW5lVHlwZSI6MCwiUGFyZW50U3R5bGUiOm51bGx9LCJQYXJlbnRTdHlsZSI6bnVsbH0sIkhvcml6b250YWxDb25uZWN0b3JTdHlsZSI6eyIkaWQiOiI3ODAiLCJMaW5lQ29sb3IiOnsiJHJlZiI6IjU2In0sIkxpbmVXZWlnaHQiOjEuMCwiTGluZVR5cGUiOjAsIlBhcmVudFN0eWxlIjpudWxsfSwiVmVydGljYWxDb25uZWN0b3JTdHlsZSI6eyIkaWQiOiI3ODEiLCJMaW5lQ29sb3IiOnsiJHJlZiI6IjU5In0sIkxpbmVXZWlnaHQiOjAuMCwiTGluZVR5cGUiOjAsIlBhcmVudFN0eWxlIjpudWxsfSwiTWFyZ2luIjpudWxsLCJTdGFydERhdGVQb3NpdGlvbiI6NiwiRW5kRGF0ZVBvc2l0aW9uIjo2LCJEYXRlSXNWaXNpYmxlIjpmYWxzZSwiVGl0bGVQb3NpdGlvbiI6NCwiRHVyYXRpb25Qb3NpdGlvbiI6NiwiUGVyY2VudGFnZUNvbXBsZXRlZFBvc2l0aW9uIjoyLCJTcGFjaW5nIjozLCJJc0JlbG93VGltZWJhbmQiOnRydWUsIlBlcmNlbnRhZ2VDb21wbGV0ZVNoYXBlT3BhY2l0eSI6MzUsIlNoYXBlU3R5bGUiOnsiJGlkIjoiNzgyIiwiTWFyZ2luIjp7IiRpZCI6Ijc4MyIsIlRvcCI6MC4wLCJMZWZ0Ijo0LjAsIlJpZ2h0Ijo0LjAsIkJvdHRvbSI6MC4wfSwiUGFkZGluZyI6eyIkaWQiOiI3ODQiLCJUb3AiOjAuMCwiTGVmdCI6MC4wLCJSaWdodCI6MC4wLCJCb3R0b20iOjAuMH0sIkJhY2tncm91bmQiOnsiJGlkIjoiNzg1IiwiQ29sb3IiOnsiJGlkIjoiNzg2IiwiQSI6MjU1LCJSIjo5MSwiRyI6MTU1LCJCIjoyMTN9fSwiSXNWaXNpYmxlIjp0cnVlLCJXaWR0aCI6MC4wLCJIZWlnaHQiOjEwLjAsIkJvcmRlclN0eWxlIjp7IiRpZCI6Ijc4NyIsIkxpbmVDb2xvciI6eyIkcmVmIjoiNjcifSwiTGluZVdlaWdodCI6MC4wLCJMaW5lVHlwZSI6MCwiUGFyZW50U3R5bGUiOm51bGx9LCJQYXJlbnRTdHlsZSI6bnVsbH0sIlRpdGxlU3R5bGUiOnsiJGlkIjoiNzg4IiwiRm9udFNldHRpbmdzIjp7IiRpZCI6Ijc4OSIsIkZvbnRTaXplIjoxMSwiRm9udE5hbWUiOiJDYWxpYnJpIiwiSXNCb2xkIjpmYWxzZSwiSXNJdGFsaWMiOmZhbHNlLCJJc1VuZGVybGluZWQiOmZhbHNlLCJQYXJlbnRTdHlsZSI6bnVsbH0sIkF1dG9TaXplIjowLCJGb3JlZ3JvdW5kIjp7IiRpZCI6Ijc5MCIsIkNvbG9yIjp7IiRpZCI6Ijc5MSIsIkEiOjI1NSwiUiI6MCwiRyI6MCwiQiI6MH19LCJNYXhXaWR0aCI6ODgwLjAsIk1heEhlaWdodCI6IkluZmluaXR5IiwiU21hcnRGb3JlZ3JvdW5kSXNBY3RpdmUiOmZhbHNlLCJIb3Jpem9udGFsQWxpZ25tZW50IjowLCJWZXJ0aWNhbEFsaWdubWVudCI6MCwiU21hcnRGb3JlZ3JvdW5kIjpudWxsLCJCYWNrZ3JvdW5kRmlsbFR5cGUiOjAsIk1hcmdpbiI6eyIkaWQiOiI3OTIiLCJUb3AiOjAuMCwiTGVmdCI6MC4wLCJSaWdodCI6MC4wLCJCb3R0b20iOjAuMH0sIlBhZGRpbmciOnsiJGlkIjoiNzkzIiwiVG9wIjowLjAsIkxlZnQiOjAuMCwiUmlnaHQiOjAuMCwiQm90dG9tIjowLjB9LCJCYWNrZ3JvdW5kIjp7IiRpZCI6Ijc5NCIsIkNvbG9yIjp7IiRpZCI6Ijc5NSIsIkEiOjAsIlIiOjI1NSwiRyI6MjU1LCJCIjoyNTV9fSwiSXNWaXNpYmxlIjp0cnVlLCJXaWR0aCI6MC4wLCJIZWlnaHQiOjAuMCwiQm9yZGVyU3R5bGUiOnsiJGlkIjoiNzk2IiwiTGluZUNvbG9yIjpudWxsLCJMaW5lV2VpZ2h0IjowLjAsIkxpbmVUeXBlIjowLCJQYXJlbnRTdHlsZSI6bnVsbH0sIlBhcmVudFN0eWxlIjpudWxsfSwiRGF0ZVN0eWxlIjp7IiRpZCI6Ijc5NyIsIkZvbnRTZXR0aW5ncyI6eyIkaWQiOiI3OTgiLCJGb250U2l6ZSI6MTAsIkZvbnROYW1lIjoiQ2FsaWJyaSIsIklzQm9sZCI6ZmFsc2UsIklzSXRhbGljIjpmYWxzZSwiSXNVbmRlcmxpbmVkIjpmYWxzZSwiUGFyZW50U3R5bGUiOm51bGx9LCJBdXRvU2l6ZSI6MCwiRm9yZWdyb3VuZCI6eyIkaWQiOiI3OTkiLCJDb2xvciI6eyIkcmVmIjoiODEifX0sIk1heFdpZHRoIjoyMDAuMCwiTWF4SGVpZ2h0IjoiSW5maW5pdHkiLCJTbWFydEZvcmVncm91bmRJc0FjdGl2ZSI6ZmFsc2UsIkhvcml6b250YWxBbGlnbm1lbnQiOjIsIlZlcnRpY2FsQWxpZ25tZW50IjowLCJTbWFydEZvcmVncm91bmQiOm51bGwsIkJhY2tncm91bmRGaWxsVHlwZSI6MCwiTWFyZ2luIjp7IiRpZCI6IjgwMCIsIlRvcCI6MC4wLCJMZWZ0IjowLjAsIlJpZ2h0IjowLjAsIkJvdHRvbSI6MC4wfSwiUGFkZGluZyI6eyIkaWQiOiI4MDEiLCJUb3AiOjAuMCwiTGVmdCI6MC4wLCJSaWdodCI6MC4wLCJCb3R0b20iOjAuMH0sIkJhY2tncm91bmQiOnsiJHJlZiI6Ijg0In0sIklzVmlzaWJsZSI6dHJ1ZSwiV2lkdGgiOjAuMCwiSGVpZ2h0IjowLjAsIkJvcmRlclN0eWxlIjp7IiRpZCI6IjgwMiIsIkxpbmVDb2xvciI6bnVsbCwiTGluZVdlaWdodCI6MC4wLCJMaW5lVHlwZSI6MCwiUGFyZW50U3R5bGUiOm51bGx9LCJQYXJlbnRTdHlsZSI6bnVsbH0sIkRhdGVGb3JtYXQiOnsiJGlkIjoiODA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wNCIsIkZvcm1hdCI6MCwiSXNWaXNpYmxlIjpmYWxzZSwiTGFzdEtub3duVmlzaWJpbGl0eVN0YXRlIjpmYWxzZX0sIklzVmlzaWJsZSI6dHJ1ZSwiUGFyZW50U3R5bGUiOm51bGx9LCJJbmRleCI6MTUsIlNtYXJ0RHVyYXRpb25BY3RpdmF0ZWQiOmZhbHNlLCJEYXRlRm9ybWF0Ijp7IiRyZWYiOiI4MDMifSwiV2Vla051bWJlcmluZyI6eyIkaWQiOiI4MDUiLCJGb3JtYXQiOjAsIklzVmlzaWJsZSI6ZmFsc2UsIkxhc3RLbm93blZpc2liaWxpdHlTdGF0ZSI6ZmFsc2V9LCJJZCI6IjcxZjNmMTlhLTY4MWQtNDAzOS1hOTcxLTE1NjY5NWZhMjNmNyIsIkltcG9ydElkIjpudWxsLCJUaXRsZSI6IkRldmVsb3AgcHJlbGltaW5hcnkgcXVlc3Rpb25zIiwiTm90ZSI6bnVsbCwiSHlwZXJsaW5rIjp7IiRpZCI6IjgwNiIsIkFkZHJlc3MiOiIiLCJTdWJBZGRyZXNzIjoiIn0sIklzQ2hhbmdlZCI6ZmFsc2UsIklzTmV3IjpmYWxzZX19XSwiX21pbGVzdG9uZXMiOltdLCJJZCI6IjAwMDAwMDAwLTAwMDAtMDAwMC0wMDAwLTAwMDAwMDAwMDAwMCIsIklzU2luZ2xlSXRlbVJvdyI6dHJ1ZX0seyIkaWQiOiI4MDciLCJfdGFza3MiOlt7IiRpZCI6IjgwOCIsIl9hdHRhY2hlZE1pbGVzdG9uZXMiOltdLCJUYXNrRGVmaW5pdGlvbiI6eyIkaWQiOiI4MDkiLCJHcm91cE5hbWUiOm51bGwsIlN0YXJ0RGF0ZSI6IjIwMjItMDMtMDNUMDA6MDA6MDBaIiwiRW5kRGF0ZSI6IjIwMjItMDMtMDVUMjM6NTk6MDAiLCJQZXJjZW50YWdlQ29tcGxldGUiOm51bGwsIlN0eWxlIjp7IiRpZCI6IjgxMCIsIlNoYXBlIjowLCJTaGFwZVRoaWNrbmVzcyI6MCwiRHVyYXRpb25Gb3JtYXQiOjAsIkluY2x1ZGVOb25Xb3JraW5nRGF5c0luRHVyYXRpb24iOmZhbHNlLCJQZXJjZW50YWdlQ29tcGxldGVTdHlsZSI6eyIkaWQiOiI4MTEiLCJGb250U2V0dGluZ3MiOnsiJGlkIjoiODEyIiwiRm9udFNpemUiOjEwLCJGb250TmFtZSI6IkNhbGlicmkiLCJJc0JvbGQiOmZhbHNlLCJJc0l0YWxpYyI6ZmFsc2UsIklzVW5kZXJsaW5lZCI6ZmFsc2UsIlBhcmVudFN0eWxlIjpudWxsfSwiQXV0b1NpemUiOjAsIkZvcmVncm91bmQiOnsiJGlkIjoiODEzIiwiQ29sb3IiOnsiJGlkIjoiODE0IiwiQSI6MjU1LCJSIjoyMzEsIkciOjIzMCwiQiI6MjMwfX0sIk1heFdpZHRoIjoyMDAuMCwiTWF4SGVpZ2h0IjoiSW5maW5pdHkiLCJTbWFydEZvcmVncm91bmRJc0FjdGl2ZSI6ZmFsc2UsIkhvcml6b250YWxBbGlnbm1lbnQiOjAsIlZlcnRpY2FsQWxpZ25tZW50IjowLCJTbWFydEZvcmVncm91bmQiOm51bGwsIkJhY2tncm91bmRGaWxsVHlwZSI6MCwiTWFyZ2luIjp7IiRpZCI6IjgxNSIsIlRvcCI6MC4wLCJMZWZ0IjowLjAsIlJpZ2h0IjowLjAsIkJvdHRvbSI6MC4wfSwiUGFkZGluZyI6eyIkaWQiOiI4MTYiLCJUb3AiOjAuMCwiTGVmdCI6MC4wLCJSaWdodCI6MC4wLCJCb3R0b20iOjAuMH0sIkJhY2tncm91bmQiOnsiJGlkIjoiODE3IiwiQ29sb3IiOnsiJHJlZiI6IjUzIn19LCJJc1Zpc2libGUiOnRydWUsIldpZHRoIjowLjAsIkhlaWdodCI6MC4wLCJCb3JkZXJTdHlsZSI6eyIkaWQiOiI4MTgiLCJMaW5lQ29sb3IiOm51bGwsIkxpbmVXZWlnaHQiOjAuMCwiTGluZVR5cGUiOjAsIlBhcmVudFN0eWxlIjpudWxsfSwiUGFyZW50U3R5bGUiOm51bGx9LCJEdXJhdGlvblN0eWxlIjp7IiRpZCI6IjgxOSIsIkZvbnRTZXR0aW5ncyI6eyIkaWQiOiI4MjAiLCJGb250U2l6ZSI6MTAsIkZvbnROYW1lIjoiQ2FsaWJyaSIsIklzQm9sZCI6ZmFsc2UsIklzSXRhbGljIjpmYWxzZSwiSXNVbmRlcmxpbmVkIjpmYWxzZSwiUGFyZW50U3R5bGUiOm51bGx9LCJBdXRvU2l6ZSI6MCwiRm9yZWdyb3VuZCI6eyIkaWQiOiI4MjEiLCJDb2xvciI6eyIkcmVmIjoiNDkifX0sIk1heFdpZHRoIjoyMDAuMCwiTWF4SGVpZ2h0IjoiSW5maW5pdHkiLCJTbWFydEZvcmVncm91bmRJc0FjdGl2ZSI6ZmFsc2UsIkhvcml6b250YWxBbGlnbm1lbnQiOjAsIlZlcnRpY2FsQWxpZ25tZW50IjowLCJTbWFydEZvcmVncm91bmQiOm51bGwsIkJhY2tncm91bmRGaWxsVHlwZSI6MCwiTWFyZ2luIjp7IiRpZCI6IjgyMiIsIlRvcCI6MC4wLCJMZWZ0IjowLjAsIlJpZ2h0IjowLjAsIkJvdHRvbSI6MC4wfSwiUGFkZGluZyI6eyIkaWQiOiI4MjMiLCJUb3AiOjAuMCwiTGVmdCI6MC4wLCJSaWdodCI6MC4wLCJCb3R0b20iOjAuMH0sIkJhY2tncm91bmQiOnsiJHJlZiI6IjUyIn0sIklzVmlzaWJsZSI6dHJ1ZSwiV2lkdGgiOjAuMCwiSGVpZ2h0IjowLjAsIkJvcmRlclN0eWxlIjp7IiRpZCI6IjgyNCIsIkxpbmVDb2xvciI6bnVsbCwiTGluZVdlaWdodCI6MC4wLCJMaW5lVHlwZSI6MCwiUGFyZW50U3R5bGUiOm51bGx9LCJQYXJlbnRTdHlsZSI6bnVsbH0sIkhvcml6b250YWxDb25uZWN0b3JTdHlsZSI6eyIkaWQiOiI4MjUiLCJMaW5lQ29sb3IiOnsiJHJlZiI6IjU2In0sIkxpbmVXZWlnaHQiOjEuMCwiTGluZVR5cGUiOjAsIlBhcmVudFN0eWxlIjpudWxsfSwiVmVydGljYWxDb25uZWN0b3JTdHlsZSI6eyIkaWQiOiI4MjYiLCJMaW5lQ29sb3IiOnsiJHJlZiI6IjU5In0sIkxpbmVXZWlnaHQiOjAuMCwiTGluZVR5cGUiOjAsIlBhcmVudFN0eWxlIjpudWxsfSwiTWFyZ2luIjpudWxsLCJTdGFydERhdGVQb3NpdGlvbiI6NiwiRW5kRGF0ZVBvc2l0aW9uIjo2LCJEYXRlSXNWaXNpYmxlIjpmYWxzZSwiVGl0bGVQb3NpdGlvbiI6MywiRHVyYXRpb25Qb3NpdGlvbiI6NiwiUGVyY2VudGFnZUNvbXBsZXRlZFBvc2l0aW9uIjo2LCJTcGFjaW5nIjozLCJJc0JlbG93VGltZWJhbmQiOnRydWUsIlBlcmNlbnRhZ2VDb21wbGV0ZVNoYXBlT3BhY2l0eSI6MzUsIlNoYXBlU3R5bGUiOnsiJGlkIjoiODI3IiwiTWFyZ2luIjp7IiRpZCI6IjgyOCIsIlRvcCI6MC4wLCJMZWZ0Ijo0LjAsIlJpZ2h0Ijo0LjAsIkJvdHRvbSI6MC4wfSwiUGFkZGluZyI6eyIkaWQiOiI4MjkiLCJUb3AiOjAuMCwiTGVmdCI6MC4wLCJSaWdodCI6MC4wLCJCb3R0b20iOjAuMH0sIkJhY2tncm91bmQiOnsiJGlkIjoiODMwIiwiQ29sb3IiOnsiJGlkIjoiODMxIiwiQSI6MjU1LCJSIjo5MSwiRyI6MTU1LCJCIjoyMTN9fSwiSXNWaXNpYmxlIjp0cnVlLCJXaWR0aCI6MC4wLCJIZWlnaHQiOjEwLjAsIkJvcmRlclN0eWxlIjp7IiRpZCI6IjgzMiIsIkxpbmVDb2xvciI6eyIkcmVmIjoiNjcifSwiTGluZVdlaWdodCI6MC4wLCJMaW5lVHlwZSI6MCwiUGFyZW50U3R5bGUiOm51bGx9LCJQYXJlbnRTdHlsZSI6bnVsbH0sIlRpdGxlU3R5bGUiOnsiJGlkIjoiODMzIiwiRm9udFNldHRpbmdzIjp7IiRpZCI6IjgzNCIsIkZvbnRTaXplIjoxMSwiRm9udE5hbWUiOiJDYWxpYnJpIiwiSXNCb2xkIjpmYWxzZSwiSXNJdGFsaWMiOmZhbHNlLCJJc1VuZGVybGluZWQiOmZhbHNlLCJQYXJlbnRTdHlsZSI6bnVsbH0sIkF1dG9TaXplIjowLCJGb3JlZ3JvdW5kIjp7IiRpZCI6IjgzNSIsIkNvbG9yIjp7IiRpZCI6IjgzNiIsIkEiOjI1NSwiUiI6MCwiRyI6MCwiQiI6MH19LCJNYXhXaWR0aCI6ODgwLjAsIk1heEhlaWdodCI6IkluZmluaXR5IiwiU21hcnRGb3JlZ3JvdW5kSXNBY3RpdmUiOmZhbHNlLCJIb3Jpem9udGFsQWxpZ25tZW50IjoyLCJWZXJ0aWNhbEFsaWdubWVudCI6MCwiU21hcnRGb3JlZ3JvdW5kIjpudWxsLCJCYWNrZ3JvdW5kRmlsbFR5cGUiOjAsIk1hcmdpbiI6eyIkaWQiOiI4MzciLCJUb3AiOjAuMCwiTGVmdCI6MC4wLCJSaWdodCI6MC4wLCJCb3R0b20iOjAuMH0sIlBhZGRpbmciOnsiJGlkIjoiODM4IiwiVG9wIjowLjAsIkxlZnQiOjAuMCwiUmlnaHQiOjAuMCwiQm90dG9tIjowLjB9LCJCYWNrZ3JvdW5kIjp7IiRpZCI6IjgzOSIsIkNvbG9yIjp7IiRpZCI6Ijg0MCIsIkEiOjAsIlIiOjI1NSwiRyI6MjU1LCJCIjoyNTV9fSwiSXNWaXNpYmxlIjp0cnVlLCJXaWR0aCI6MC4wLCJIZWlnaHQiOjAuMCwiQm9yZGVyU3R5bGUiOnsiJGlkIjoiODQxIiwiTGluZUNvbG9yIjpudWxsLCJMaW5lV2VpZ2h0IjowLjAsIkxpbmVUeXBlIjowLCJQYXJlbnRTdHlsZSI6bnVsbH0sIlBhcmVudFN0eWxlIjpudWxsfSwiRGF0ZVN0eWxlIjp7IiRpZCI6Ijg0MiIsIkZvbnRTZXR0aW5ncyI6eyIkaWQiOiI4NDMiLCJGb250U2l6ZSI6MTAsIkZvbnROYW1lIjoiQ2FsaWJyaSIsIklzQm9sZCI6ZmFsc2UsIklzSXRhbGljIjpmYWxzZSwiSXNVbmRlcmxpbmVkIjpmYWxzZSwiUGFyZW50U3R5bGUiOm51bGx9LCJBdXRvU2l6ZSI6MCwiRm9yZWdyb3VuZCI6eyIkaWQiOiI4NDQiLCJDb2xvciI6eyIkcmVmIjoiODEifX0sIk1heFdpZHRoIjoyMDAuMCwiTWF4SGVpZ2h0IjoiSW5maW5pdHkiLCJTbWFydEZvcmVncm91bmRJc0FjdGl2ZSI6ZmFsc2UsIkhvcml6b250YWxBbGlnbm1lbnQiOjIsIlZlcnRpY2FsQWxpZ25tZW50IjowLCJTbWFydEZvcmVncm91bmQiOm51bGwsIkJhY2tncm91bmRGaWxsVHlwZSI6MCwiTWFyZ2luIjp7IiRpZCI6Ijg0NSIsIlRvcCI6MC4wLCJMZWZ0IjowLjAsIlJpZ2h0IjowLjAsIkJvdHRvbSI6MC4wfSwiUGFkZGluZyI6eyIkaWQiOiI4NDYiLCJUb3AiOjAuMCwiTGVmdCI6MC4wLCJSaWdodCI6MC4wLCJCb3R0b20iOjAuMH0sIkJhY2tncm91bmQiOnsiJHJlZiI6Ijg0In0sIklzVmlzaWJsZSI6dHJ1ZSwiV2lkdGgiOjAuMCwiSGVpZ2h0IjowLjAsIkJvcmRlclN0eWxlIjp7IiRpZCI6Ijg0NyIsIkxpbmVDb2xvciI6bnVsbCwiTGluZVdlaWdodCI6MC4wLCJMaW5lVHlwZSI6MCwiUGFyZW50U3R5bGUiOm51bGx9LCJQYXJlbnRTdHlsZSI6bnVsbH0sIkRhdGVGb3JtYXQiOnsiJGlkIjoiODQ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0OSIsIkZvcm1hdCI6MCwiSXNWaXNpYmxlIjpmYWxzZSwiTGFzdEtub3duVmlzaWJpbGl0eVN0YXRlIjpmYWxzZX0sIklzVmlzaWJsZSI6dHJ1ZSwiUGFyZW50U3R5bGUiOm51bGx9LCJJbmRleCI6MTcsIlNtYXJ0RHVyYXRpb25BY3RpdmF0ZWQiOmZhbHNlLCJEYXRlRm9ybWF0Ijp7IiRyZWYiOiI4NDgifSwiV2Vla051bWJlcmluZyI6eyIkaWQiOiI4NTAiLCJGb3JtYXQiOjAsIklzVmlzaWJsZSI6ZmFsc2UsIkxhc3RLbm93blZpc2liaWxpdHlTdGF0ZSI6ZmFsc2V9LCJJZCI6IjQ5ZWI2MTdlLTZlNWYtNDg4YS04NmRjLTY4NjkxODgyZjgwNiIsIkltcG9ydElkIjpudWxsLCJUaXRsZSI6IkRpc2N1c3MgcXVlc3Rpb25zIHdpdGggY2xpZW50IiwiTm90ZSI6bnVsbCwiSHlwZXJsaW5rIjp7IiRpZCI6Ijg1MSIsIkFkZHJlc3MiOiIiLCJTdWJBZGRyZXNzIjoiIn0sIklzQ2hhbmdlZCI6ZmFsc2UsIklzTmV3IjpmYWxzZX19XSwiX21pbGVzdG9uZXMiOlt7IiRpZCI6Ijg1MiIsIklkIjoiZTBhOGNiMDQtYTg5ZC00YjkzLWIxYTUtZWEzMWI4M2ZiZTg3IiwiSW5kZXgiOjE2LCJHcm91cElkIjpudWxsLCJUaXRsZSI6IlBoYXNlIElJSSBQcmVsaW1pbmFyeSBmaW5kaW5ncyIsIkRhdGVUaW1lIjoiMjAyMi0wMy0wN1QyMzo1OTowMCIsIlBlcmNlbnRhZ2VDb21wbGV0ZSI6bnVsbCwiTm90ZSI6bnVsbCwiU3R5bGUiOnsiJGlkIjoiODUzIiwiVGl0bGVQb3NpdGlvbiI6IlJpZ2h0IiwiRGF0ZVBvc2l0aW9uIjoiUmlnaHQiLCJTaGFwZVR5cGUiOjE0LCJTaGFwZVNpemUiOjEsIlNoYXBlU3R5bGUiOnsiJGlkIjoiODU0IiwiTWFyZ2luIjp7IiRyZWYiOiIyMTUifSwiUGFkZGluZyI6eyIkcmVmIjoiMjE2In0sIkJhY2tncm91bmQiOnsiJGlkIjoiODU1IiwiQ29sb3IiOnsiJGlkIjoiODU2IiwiQSI6MjU1LCJSIjo5MSwiRyI6MTU1LCJCIjoyMTN9fSwiSXNWaXNpYmxlIjp0cnVlLCJXaWR0aCI6MTguMCwiSGVpZ2h0IjoyMC4wLCJCb3JkZXJTdHlsZSI6eyIkaWQiOiI4NTciLCJMaW5lQ29sb3IiOnsiJGlkIjoiODU4IiwiJHR5cGUiOiJOTFJFLkNvbW1vbi5Eb20uU29saWRDb2xvckJydXNoLCBOTFJFLkNvbW1vbiIsIkNvbG9yIjp7IiRpZCI6Ijg1OSIsIkEiOjI1NSwiUiI6MjU1LCJHIjowLCJCIjowfX0sIkxpbmVXZWlnaHQiOjAuMCwiTGluZVR5cGUiOjAsIlBhcmVudFN0eWxlIjpudWxsfSwiUGFyZW50U3R5bGUiOm51bGx9LCJUaXRsZVN0eWxlIjp7IiRpZCI6Ijg2MCIsIkZvbnRTZXR0aW5ncyI6eyIkaWQiOiI4NjEiLCJGb250U2l6ZSI6MTEsIkZvbnROYW1lIjoiQ2FsaWJyaSIsIklzQm9sZCI6dHJ1ZSwiSXNJdGFsaWMiOmZhbHNlLCJJc1VuZGVybGluZWQiOmZhbHNlLCJQYXJlbnRTdHlsZSI6bnVsbH0sIkF1dG9TaXplIjowLCJGb3JlZ3JvdW5kIjp7IiRpZCI6Ijg2MiIsIkNvbG9yIjp7IiRpZCI6Ijg2My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jI2In0sIlBhZGRpbmciOnsiJHJlZiI6IjIyNyJ9LCJCYWNrZ3JvdW5kIjp7IiRpZCI6Ijg2NCIsIkNvbG9yIjp7IiRpZCI6Ijg2NSIsIkEiOjAsIlIiOjI1NSwiRyI6MjU1LCJCIjoyNTV9fSwiSXNWaXNpYmxlIjp0cnVlLCJXaWR0aCI6MC4wLCJIZWlnaHQiOjAuMCwiQm9yZGVyU3R5bGUiOm51bGwsIlBhcmVudFN0eWxlIjpudWxsfSwiRGF0ZVN0eWxlIjp7IiRpZCI6Ijg2NiIsIkZvbnRTZXR0aW5ncyI6eyIkaWQiOiI4NjciLCJGb250U2l6ZSI6MTAsIkZvbnROYW1lIjoiQ2FsaWJyaSIsIklzQm9sZCI6ZmFsc2UsIklzSXRhbGljIjpmYWxzZSwiSXNVbmRlcmxpbmVkIjpmYWxzZSwiUGFyZW50U3R5bGUiOm51bGx9LCJBdXRvU2l6ZSI6MCwiRm9yZWdyb3VuZCI6eyIkaWQiOiI4NjgiLCJDb2xvciI6eyIkaWQiOiI4NjkiLCJBIjoyNTUsIlIiOjExOCwiRyI6MTEzLCJCIjoxMTN9fSwiTWF4V2lkdGgiOjIwMC4wLCJNYXhIZWlnaHQiOiJJbmZpbml0eSIsIlNtYXJ0Rm9yZWdyb3VuZElzQWN0aXZlIjpmYWxzZSwiSG9yaXpvbnRhbEFsaWdubWVudCI6MCwiVmVydGljYWxBbGlnbm1lbnQiOjAsIlNtYXJ0Rm9yZWdyb3VuZCI6bnVsbCwiQmFja2dyb3VuZEZpbGxUeXBlIjowLCJNYXJnaW4iOnsiJHJlZiI6IjIzNCJ9LCJQYWRkaW5nIjp7IiRyZWYiOiIyMzUifSwiQmFja2dyb3VuZCI6eyIkaWQiOiI4NzAiLCJDb2xvciI6eyIkaWQiOiI4NzEiLCJBIjowLCJSIjoyNTUsIkciOjI1NSwiQiI6MjU1fX0sIklzVmlzaWJsZSI6ZmFsc2UsIldpZHRoIjowLjAsIkhlaWdodCI6MC4wLCJCb3JkZXJTdHlsZSI6bnVsbCwiUGFyZW50U3R5bGUiOm51bGx9LCJEYXRlRm9ybWF0Ijp7IiRpZCI6Ijg3Mi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g3MyIsIkRhdGVQYXJ0SXNWaXNpYmxlIjp0cnVlLCJUaW1lUGFydElzVmlzaWJsZSI6ZmFsc2V9fSwiV2Vla051bWJlcmluZyI6eyIkaWQiOiI4NzQiLCJGb3JtYXQiOjAsIklzVmlzaWJsZSI6ZmFsc2UsIkxhc3RLbm93blZpc2liaWxpdHlTdGF0ZSI6ZmFsc2V9LCJJc1Zpc2libGUiOnRydWUsIlBhcmVudFN0eWxlIjpudWxsfSwiSHlwZXJsaW5rIjpudWxsLCJJbXBvcnRJZCI6IiJ9XSwiSWQiOiIxZDZlNzI5Yi00NTMyLTRiNDYtODUxMy0yYTA1YmEwNDI4NjciLCJJc1NpbmdsZUl0ZW1Sb3ciOmZhbHNlfV0sIkluZGV4IjoyNCwiSWQiOiIwM2JjMTFkNS04MmJmLTRlODMtOWY0MS0yMGE0NzZhYTI0M2YiLCJIZWFkZXJUZXh0IjoiUGhhc2UgSUlJIiwiSXNEZWZhdWx0IjpmYWxzZSwiU3R5bGUiOnsiJGlkIjoiODc1IiwiSGVhZGVyU3R5bGUiOnsiJGlkIjoiODc2IiwiVGV4dFN0eWxlIjp7IiRpZCI6Ijg3NyIsIkZvbnRTZXR0aW5ncyI6eyIkaWQiOiI4NzgiLCJGb250U2l6ZSI6MTEsIkZvbnROYW1lIjoiQ2FsaWJyaSIsIklzQm9sZCI6ZmFsc2UsIklzSXRhbGljIjpmYWxzZSwiSXNVbmRlcmxpbmVkIjpmYWxzZSwiUGFyZW50U3R5bGUiOm51bGx9LCJBdXRvU2l6ZSI6MCwiRm9yZWdyb3VuZCI6eyIkaWQiOiI4NzkiLCJDb2xvciI6eyIkcmVmIjoiNTExIn19LCJNYXhXaWR0aCI6IkluZmluaXR5IiwiTWF4SGVpZ2h0IjoiSW5maW5pdHkiLCJTbWFydEZvcmVncm91bmRJc0FjdGl2ZSI6ZmFsc2UsIkhvcml6b250YWxBbGlnbm1lbnQiOjAsIlZlcnRpY2FsQWxpZ25tZW50IjowLCJTbWFydEZvcmVncm91bmQiOm51bGwsIkJhY2tncm91bmRGaWxsVHlwZSI6MCwiTWFyZ2luIjp7IiRpZCI6Ijg4MCIsIlRvcCI6MC4wLCJMZWZ0IjowLjAsIlJpZ2h0IjowLjAsIkJvdHRvbSI6MC4wfSwiUGFkZGluZyI6eyIkaWQiOiI4ODEiLCJUb3AiOjAuMCwiTGVmdCI6MC4wLCJSaWdodCI6MC4wLCJCb3R0b20iOjAuMH0sIkJhY2tncm91bmQiOnsiJHJlZiI6IjUxNCJ9LCJJc1Zpc2libGUiOnRydWUsIldpZHRoIjowLjAsIkhlaWdodCI6MC4wLCJCb3JkZXJTdHlsZSI6bnVsbCwiUGFyZW50U3R5bGUiOm51bGx9LCJSZWN0YW5nbGVTdHlsZSI6eyIkaWQiOiI4ODIiLCJNYXJnaW4iOnsiJGlkIjoiODgzIiwiVG9wIjowLjAsIkxlZnQiOjAuMCwiUmlnaHQiOjAuMCwiQm90dG9tIjowLjB9LCJQYWRkaW5nIjp7IiRpZCI6Ijg4NCIsIlRvcCI6MC4wLCJMZWZ0IjowLjAsIlJpZ2h0IjowLjAsIkJvdHRvbSI6MC4wfSwiQmFja2dyb3VuZCI6eyIkaWQiOiI4ODUiLCJDb2xvciI6eyIkcmVmIjoiNTIwIn19LCJJc1Zpc2libGUiOnRydWUsIldpZHRoIjowLjAsIkhlaWdodCI6MC4wLCJCb3JkZXJTdHlsZSI6eyIkaWQiOiI4ODYiLCJMaW5lQ29sb3IiOnsiJHJlZiI6IjUyMiJ9LCJMaW5lV2VpZ2h0IjowLjAsIkxpbmVUeXBlIjowLCJQYXJlbnRTdHlsZSI6bnVsbH0sIlBhcmVudFN0eWxlIjpudWxsfSwiTWFyZ2luIjp7IiRpZCI6Ijg4NyIsIlRvcCI6MC4wLCJMZWZ0IjowLjAsIlJpZ2h0IjowLjAsIkJvdHRvbSI6MC4wfSwiUGFkZGluZyI6eyIkaWQiOiI4ODgiLCJUb3AiOjAuMCwiTGVmdCI6MC4wLCJSaWdodCI6MC4wLCJCb3R0b20iOjAuMH0sIkJhY2tncm91bmQiOm51bGwsIklzVmlzaWJsZSI6dHJ1ZSwiV2lkdGgiOjAuMCwiSGVpZ2h0IjowLjAsIkJvcmRlclN0eWxlIjpudWxsLCJQYXJlbnRTdHlsZSI6bnVsbH0sIkJhY2tncm91bmRTdHlsZSI6eyIkaWQiOiI4ODkiLCJNYXJnaW4iOnsiJGlkIjoiODkwIiwiVG9wIjowLjAsIkxlZnQiOjAuMCwiUmlnaHQiOjAuMCwiQm90dG9tIjowLjB9LCJQYWRkaW5nIjp7IiRpZCI6Ijg5MSIsIlRvcCI6MC4wLCJMZWZ0IjowLjAsIlJpZ2h0IjowLjAsIkJvdHRvbSI6MC4wfSwiQmFja2dyb3VuZCI6eyIkaWQiOiI4OTIiLCJDb2xvciI6eyIkcmVmIjoiNTMwIn19LCJJc1Zpc2libGUiOnRydWUsIldpZHRoIjowLjAsIkhlaWdodCI6MC4wLCJCb3JkZXJTdHlsZSI6eyIkaWQiOiI4OTMiLCJMaW5lQ29sb3IiOnsiJHJlZiI6IjUzMiJ9LCJMaW5lV2VpZ2h0IjowLjAsIkxpbmVUeXBlIjowLCJQYXJlbnRTdHlsZSI6bnVsbH0sIlBhcmVudFN0eWxlIjpudWxsfSwiTWFyZ2luIjp7IiRpZCI6Ijg5NCIsIlRvcCI6MC4wLCJMZWZ0IjowLjAsIlJpZ2h0IjowLjAsIkJvdHRvbSI6MC4wfSwiUGFkZGluZyI6eyIkaWQiOiI4OTUiLCJUb3AiOjAuMCwiTGVmdCI6MC4wLCJSaWdodCI6MC4wLCJCb3R0b20iOjAuMH0sIklzVmlzaWJsZSI6dHJ1ZSwiV2lkdGgiOjAuMCwiSGVpZ2h0IjowLjAsIkJvcmRlclN0eWxlIjpudWxsLCJQYXJlbnRTdHlsZSI6bnVsbH19XSwiSWQiOiIzYTA0MGM2My1mOWYxLTRkYzAtYjVlNi0wMmNkYTg0MmIzMTQiLCJJbmRleCI6MTMsIkhlYWRlclRleHQiOiJBdWRpdCBccnBlcmZvcm1hbmNlIiwiU3R5bGUiOnsiJGlkIjoiODk2IiwiSGVhZGVyU3R5bGUiOnsiJGlkIjoiODk3IiwiVGV4dElzVmVydGljYWwiOmZhbHNlLCJUZXh0U3R5bGUiOnsiJGlkIjoiODk4IiwiRm9udFNldHRpbmdzIjp7IiRpZCI6Ijg5OSIsIkZvbnRTaXplIjoxMiwiRm9udE5hbWUiOiJDYWxpYnJpIiwiSXNCb2xkIjp0cnVlLCJJc0l0YWxpYyI6ZmFsc2UsIklzVW5kZXJsaW5lZCI6ZmFsc2UsIlBhcmVudFN0eWxlIjpudWxsfSwiQXV0b1NpemUiOjAsIkZvcmVncm91bmQiOnsiJGlkIjoiOTAwIiwiQ29sb3IiOnsiJGlkIjoiOTAxIiwiQSI6MjU1LCJSIjoyNTUsIkciOjI1NSwiQiI6MjU1fX0sIk1heFdpZHRoIjoiSW5maW5pdHkiLCJNYXhIZWlnaHQiOiJJbmZpbml0eSIsIlNtYXJ0Rm9yZWdyb3VuZElzQWN0aXZlIjpmYWxzZSwiSG9yaXpvbnRhbEFsaWdubWVudCI6MSwiVmVydGljYWxBbGlnbm1lbnQiOjAsIlNtYXJ0Rm9yZWdyb3VuZCI6bnVsbCwiQmFja2dyb3VuZEZpbGxUeXBlIjowLCJNYXJnaW4iOnsiJGlkIjoiOTAyIiwiVG9wIjowLjAsIkxlZnQiOjAuMCwiUmlnaHQiOjAuMCwiQm90dG9tIjowLjB9LCJQYWRkaW5nIjp7IiRpZCI6IjkwMyIsIlRvcCI6MC4wLCJMZWZ0IjowLjAsIlJpZ2h0IjowLjAsIkJvdHRvbSI6MC4wfSwiQmFja2dyb3VuZCI6eyIkaWQiOiI5MDQiLCJDb2xvciI6eyIkaWQiOiI5MDUiLCJBIjowLCJSIjoyNTUsIkciOjI1NSwiQiI6MjU1fX0sIklzVmlzaWJsZSI6dHJ1ZSwiV2lkdGgiOjAuMCwiSGVpZ2h0IjowLjAsIkJvcmRlclN0eWxlIjpudWxsLCJQYXJlbnRTdHlsZSI6bnVsbH0sIlJlY3RhbmdsZVN0eWxlIjp7IiRpZCI6IjkwNiIsIk1hcmdpbiI6eyIkaWQiOiI5MDciLCJUb3AiOjAuMCwiTGVmdCI6MC4wLCJSaWdodCI6MC4wLCJCb3R0b20iOjAuMH0sIlBhZGRpbmciOnsiJGlkIjoiOTA4IiwiVG9wIjowLjAsIkxlZnQiOjAuMCwiUmlnaHQiOjAuMCwiQm90dG9tIjowLjB9LCJCYWNrZ3JvdW5kIjp7IiRpZCI6IjkwOSIsIkNvbG9yIjp7IiRpZCI6IjkxMCIsIkEiOjIzNywiUiI6OTEsIkciOjE1NSwiQiI6MjEzfX0sIklzVmlzaWJsZSI6dHJ1ZSwiV2lkdGgiOjAuMCwiSGVpZ2h0IjowLjAsIkJvcmRlclN0eWxlIjp7IiRpZCI6IjkxMSIsIkxpbmVDb2xvciI6eyIkaWQiOiI5MTIiLCIkdHlwZSI6Ik5MUkUuQ29tbW9uLkRvbS5Tb2xpZENvbG9yQnJ1c2gsIE5MUkUuQ29tbW9uIiwiQ29sb3IiOnsiJGlkIjoiOTEzIiwiQSI6MjU1LCJSIjoyNTUsIkciOjI1NSwiQiI6MjU1fX0sIkxpbmVXZWlnaHQiOjAuMCwiTGluZVR5cGUiOjAsIlBhcmVudFN0eWxlIjpudWxsfSwiUGFyZW50U3R5bGUiOm51bGx9LCJNYXJnaW4iOnsiJGlkIjoiOTE0IiwiVG9wIjowLjAsIkxlZnQiOjAuMCwiUmlnaHQiOjAuMCwiQm90dG9tIjowLjB9LCJQYWRkaW5nIjp7IiRpZCI6IjkxNSIsIlRvcCI6MC4wLCJMZWZ0IjowLjAsIlJpZ2h0IjowLjAsIkJvdHRvbSI6MC4wfSwiQmFja2dyb3VuZCI6bnVsbCwiSXNWaXNpYmxlIjp0cnVlLCJXaWR0aCI6MC4wLCJIZWlnaHQiOjAuMCwiQm9yZGVyU3R5bGUiOm51bGwsIlBhcmVudFN0eWxlIjpudWxsfSwiQmFja2dyb3VuZFN0eWxlIjp7IiRpZCI6IjkxNiIsIk1hcmdpbiI6eyIkaWQiOiI5MTciLCJUb3AiOjAuMCwiTGVmdCI6MC4wLCJSaWdodCI6MC4wLCJCb3R0b20iOjAuMH0sIlBhZGRpbmciOnsiJGlkIjoiOTE4IiwiVG9wIjowLjAsIkxlZnQiOjAuMCwiUmlnaHQiOjAuMCwiQm90dG9tIjowLjB9LCJCYWNrZ3JvdW5kIjp7IiRpZCI6IjkxOSIsIkNvbG9yIjp7IiRpZCI6IjkyMCIsIkEiOjUxLCJSIjoxNjUsIkciOjE2NSwiQiI6MTY1fX0sIklzVmlzaWJsZSI6dHJ1ZSwiV2lkdGgiOjAuMCwiSGVpZ2h0IjowLjAsIkJvcmRlclN0eWxlIjp7IiRpZCI6IjkyMSIsIkxpbmVDb2xvciI6eyIkaWQiOiI5MjIiLCIkdHlwZSI6Ik5MUkUuQ29tbW9uLkRvbS5Tb2xpZENvbG9yQnJ1c2gsIE5MUkUuQ29tbW9uIiwiQ29sb3IiOnsiJGlkIjoiOTIzIiwiQSI6MjU1LCJSIjoyNTUsIkciOjAsIkIiOjB9fSwiTGluZVdlaWdodCI6MC4wLCJMaW5lVHlwZSI6MCwiUGFyZW50U3R5bGUiOm51bGx9LCJQYXJlbnRTdHlsZSI6bnVsbH0sIklzQWJvdmVUaW1lYmFuZCI6ZmFsc2UsIk1hcmdpbiI6eyIkaWQiOiI5MjQiLCJUb3AiOjAuMCwiTGVmdCI6MC4wLCJSaWdodCI6MC4wLCJCb3R0b20iOjAuMH0sIlBhZGRpbmciOnsiJGlkIjoiOTI1IiwiVG9wIjowLjAsIkxlZnQiOjAuMCwiUmlnaHQiOjAuMCwiQm90dG9tIjowLjB9LCJJc1Zpc2libGUiOnRydWUsIldpZHRoIjowLjAsIkhlaWdodCI6MC4wLCJCb3JkZXJTdHlsZSI6eyIkaWQiOiI5MjYiLCJMaW5lQ29sb3IiOm51bGwsIkxpbmVXZWlnaHQiOjAuMCwiTGluZVR5cGUiOjAsIlBhcmVudFN0eWxlIjpudWxsfSwiUGFyZW50U3R5bGUiOm51bGx9fSx7IiRpZCI6IjkyNyIsIl9hY3Rpdml0aWVzIjpbeyIkaWQiOiI5MjgiLCJfcm93cyI6W10sIkluZGV4IjoyOSwiSWQiOiI4OTk3MTJhOS0xNDc5LTQ4ZjMtOGRjMC1jMjBmYTA3OWUzMWQiLCJIZWFkZXJUZXh0IjpudWxsLCJJc0RlZmF1bHQiOnRydWUsIlN0eWxlIjp7IiRpZCI6IjkyOSIsIkhlYWRlclN0eWxlIjp7IiRpZCI6IjkzMCIsIlRleHRTdHlsZSI6eyIkaWQiOiI5MzEiLCJGb250U2V0dGluZ3MiOnsiJGlkIjoiOTMyIiwiRm9udFNpemUiOjExLCJGb250TmFtZSI6IkNhbGlicmkiLCJJc0JvbGQiOmZhbHNlLCJJc0l0YWxpYyI6ZmFsc2UsIklzVW5kZXJsaW5lZCI6ZmFsc2UsIlBhcmVudFN0eWxlIjpudWxsfSwiQXV0b1NpemUiOjAsIkZvcmVncm91bmQiOnsiJGlkIjoiOTMzIiwiQ29sb3IiOnsiJGlkIjoiOTM0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OTM1IiwiVG9wIjowLjAsIkxlZnQiOjAuMCwiUmlnaHQiOjAuMCwiQm90dG9tIjowLjB9LCJQYWRkaW5nIjp7IiRpZCI6IjkzNiIsIlRvcCI6MC4wLCJMZWZ0IjowLjAsIlJpZ2h0IjowLjAsIkJvdHRvbSI6MC4wfSwiQmFja2dyb3VuZCI6eyIkaWQiOiI5MzciLCJDb2xvciI6eyIkaWQiOiI5MzgiLCJBIjowLCJSIjoyNTUsIkciOjI1NSwiQiI6MjU1fX0sIklzVmlzaWJsZSI6dHJ1ZSwiV2lkdGgiOjAuMCwiSGVpZ2h0IjowLjAsIkJvcmRlclN0eWxlIjpudWxsLCJQYXJlbnRTdHlsZSI6bnVsbH0sIlJlY3RhbmdsZVN0eWxlIjp7IiRpZCI6IjkzOSIsIk1hcmdpbiI6eyIkaWQiOiI5NDAiLCJUb3AiOjAuMCwiTGVmdCI6MC4wLCJSaWdodCI6MC4wLCJCb3R0b20iOjAuMH0sIlBhZGRpbmciOnsiJGlkIjoiOTQxIiwiVG9wIjowLjAsIkxlZnQiOjAuMCwiUmlnaHQiOjAuMCwiQm90dG9tIjowLjB9LCJCYWNrZ3JvdW5kIjp7IiRpZCI6Ijk0MiIsIkNvbG9yIjp7IiRpZCI6Ijk0MyIsIkEiOjYzLCJSIjoxNjUsIkciOjE2NSwiQiI6MTY1fX0sIklzVmlzaWJsZSI6dHJ1ZSwiV2lkdGgiOjAuMCwiSGVpZ2h0IjowLjAsIkJvcmRlclN0eWxlIjp7IiRpZCI6Ijk0NCIsIkxpbmVDb2xvciI6eyIkaWQiOiI5NDUiLCIkdHlwZSI6Ik5MUkUuQ29tbW9uLkRvbS5Tb2xpZENvbG9yQnJ1c2gsIE5MUkUuQ29tbW9uIiwiQ29sb3IiOnsiJGlkIjoiOTQ2IiwiQSI6MjU1LCJSIjoyNTUsIkciOjAsIkIiOjB9fSwiTGluZVdlaWdodCI6MC4wLCJMaW5lVHlwZSI6MCwiUGFyZW50U3R5bGUiOm51bGx9LCJQYXJlbnRTdHlsZSI6bnVsbH0sIk1hcmdpbiI6eyIkaWQiOiI5NDciLCJUb3AiOjAuMCwiTGVmdCI6MC4wLCJSaWdodCI6MC4wLCJCb3R0b20iOjAuMH0sIlBhZGRpbmciOnsiJGlkIjoiOTQ4IiwiVG9wIjowLjAsIkxlZnQiOjAuMCwiUmlnaHQiOjAuMCwiQm90dG9tIjowLjB9LCJCYWNrZ3JvdW5kIjpudWxsLCJJc1Zpc2libGUiOnRydWUsIldpZHRoIjowLjAsIkhlaWdodCI6MC4wLCJCb3JkZXJTdHlsZSI6bnVsbCwiUGFyZW50U3R5bGUiOm51bGx9LCJCYWNrZ3JvdW5kU3R5bGUiOnsiJGlkIjoiOTQ5IiwiTWFyZ2luIjp7IiRpZCI6Ijk1MCIsIlRvcCI6MC4wLCJMZWZ0IjowLjAsIlJpZ2h0IjowLjAsIkJvdHRvbSI6MC4wfSwiUGFkZGluZyI6eyIkaWQiOiI5NTEiLCJUb3AiOjAuMCwiTGVmdCI6MC4wLCJSaWdodCI6MC4wLCJCb3R0b20iOjAuMH0sIkJhY2tncm91bmQiOnsiJGlkIjoiOTUyIiwiQ29sb3IiOnsiJGlkIjoiOTUzIiwiQSI6NTEsIlIiOjE2NSwiRyI6MTY1LCJCIjoxNjV9fSwiSXNWaXNpYmxlIjp0cnVlLCJXaWR0aCI6MC4wLCJIZWlnaHQiOjAuMCwiQm9yZGVyU3R5bGUiOnsiJGlkIjoiOTU0IiwiTGluZUNvbG9yIjp7IiRpZCI6Ijk1NSIsIiR0eXBlIjoiTkxSRS5Db21tb24uRG9tLlNvbGlkQ29sb3JCcnVzaCwgTkxSRS5Db21tb24iLCJDb2xvciI6eyIkaWQiOiI5NTYiLCJBIjoyNTUsIlIiOjI1NSwiRyI6MCwiQiI6MH19LCJMaW5lV2VpZ2h0IjowLjAsIkxpbmVUeXBlIjowLCJQYXJlbnRTdHlsZSI6bnVsbH0sIlBhcmVudFN0eWxlIjpudWxsfSwiTWFyZ2luIjp7IiRpZCI6Ijk1NyIsIlRvcCI6MC4wLCJMZWZ0IjowLjAsIlJpZ2h0IjowLjAsIkJvdHRvbSI6MC4wfSwiUGFkZGluZyI6eyIkaWQiOiI5NTgiLCJUb3AiOjAuMCwiTGVmdCI6MC4wLCJSaWdodCI6MC4wLCJCb3R0b20iOjAuMH0sIklzVmlzaWJsZSI6ZmFsc2UsIldpZHRoIjowLjAsIkhlaWdodCI6MC4wLCJCb3JkZXJTdHlsZSI6bnVsbCwiUGFyZW50U3R5bGUiOm51bGx9fSx7IiRpZCI6Ijk1OSIsIl9yb3dzIjpbeyIkaWQiOiI5NjAiLCJfdGFza3MiOlt7IiRpZCI6Ijk2MSIsIl9hdHRhY2hlZE1pbGVzdG9uZXMiOltdLCJUYXNrRGVmaW5pdGlvbiI6eyIkaWQiOiI5NjIiLCJHcm91cE5hbWUiOm51bGwsIlN0YXJ0RGF0ZSI6IjIwMjItMDMtMDlUMDA6MDA6MDBaIiwiRW5kRGF0ZSI6IjIwMjItMDMtMTNUMjM6NTk6MDBaIiwiUGVyY2VudGFnZUNvbXBsZXRlIjpudWxsLCJTdHlsZSI6eyIkaWQiOiI5NjMiLCJTaGFwZSI6MCwiU2hhcGVUaGlja25lc3MiOjAsIkR1cmF0aW9uRm9ybWF0IjowLCJJbmNsdWRlTm9uV29ya2luZ0RheXNJbkR1cmF0aW9uIjpmYWxzZSwiUGVyY2VudGFnZUNvbXBsZXRlU3R5bGUiOnsiJGlkIjoiOTY0IiwiRm9udFNldHRpbmdzIjp7IiRpZCI6Ijk2NSIsIkZvbnRTaXplIjoxMCwiRm9udE5hbWUiOiJDYWxpYnJpIiwiSXNCb2xkIjpmYWxzZSwiSXNJdGFsaWMiOmZhbHNlLCJJc1VuZGVybGluZWQiOmZhbHNlLCJQYXJlbnRTdHlsZSI6bnVsbH0sIkF1dG9TaXplIjowLCJGb3JlZ3JvdW5kIjp7IiRyZWYiOiI4MTMifSwiTWF4V2lkdGgiOjIwMC4wLCJNYXhIZWlnaHQiOiJJbmZpbml0eSIsIlNtYXJ0Rm9yZWdyb3VuZElzQWN0aXZlIjpmYWxzZSwiSG9yaXpvbnRhbEFsaWdubWVudCI6MCwiVmVydGljYWxBbGlnbm1lbnQiOjAsIlNtYXJ0Rm9yZWdyb3VuZCI6bnVsbCwiQmFja2dyb3VuZEZpbGxUeXBlIjowLCJNYXJnaW4iOnsiJGlkIjoiOTY2IiwiVG9wIjowLjAsIkxlZnQiOjAuMCwiUmlnaHQiOjAuMCwiQm90dG9tIjowLjB9LCJQYWRkaW5nIjp7IiRpZCI6Ijk2NyIsIlRvcCI6MC4wLCJMZWZ0IjowLjAsIlJpZ2h0IjowLjAsIkJvdHRvbSI6MC4wfSwiQmFja2dyb3VuZCI6eyIkcmVmIjoiODE3In0sIklzVmlzaWJsZSI6dHJ1ZSwiV2lkdGgiOjAuMCwiSGVpZ2h0IjowLjAsIkJvcmRlclN0eWxlIjp7IiRpZCI6Ijk2OCIsIkxpbmVDb2xvciI6bnVsbCwiTGluZVdlaWdodCI6MC4wLCJMaW5lVHlwZSI6MCwiUGFyZW50U3R5bGUiOm51bGx9LCJQYXJlbnRTdHlsZSI6bnVsbH0sIkR1cmF0aW9uU3R5bGUiOnsiJGlkIjoiOTY5IiwiRm9udFNldHRpbmdzIjp7IiRpZCI6Ijk3MCIsIkZvbnRTaXplIjoxMCwiRm9udE5hbWUiOiJDYWxpYnJpIiwiSXNCb2xkIjpmYWxzZSwiSXNJdGFsaWMiOmZhbHNlLCJJc1VuZGVybGluZWQiOmZhbHNlLCJQYXJlbnRTdHlsZSI6bnVsbH0sIkF1dG9TaXplIjowLCJGb3JlZ3JvdW5kIjp7IiRpZCI6Ijk3MSIsIkNvbG9yIjp7IiRyZWYiOiI0OSJ9fSwiTWF4V2lkdGgiOjIwMC4wLCJNYXhIZWlnaHQiOiJJbmZpbml0eSIsIlNtYXJ0Rm9yZWdyb3VuZElzQWN0aXZlIjpmYWxzZSwiSG9yaXpvbnRhbEFsaWdubWVudCI6MCwiVmVydGljYWxBbGlnbm1lbnQiOjAsIlNtYXJ0Rm9yZWdyb3VuZCI6bnVsbCwiQmFja2dyb3VuZEZpbGxUeXBlIjowLCJNYXJnaW4iOnsiJGlkIjoiOTcyIiwiVG9wIjowLjAsIkxlZnQiOjAuMCwiUmlnaHQiOjAuMCwiQm90dG9tIjowLjB9LCJQYWRkaW5nIjp7IiRpZCI6Ijk3MyIsIlRvcCI6MC4wLCJMZWZ0IjowLjAsIlJpZ2h0IjowLjAsIkJvdHRvbSI6MC4wfSwiQmFja2dyb3VuZCI6eyIkcmVmIjoiNTIifSwiSXNWaXNpYmxlIjp0cnVlLCJXaWR0aCI6MC4wLCJIZWlnaHQiOjAuMCwiQm9yZGVyU3R5bGUiOnsiJGlkIjoiOTc0IiwiTGluZUNvbG9yIjpudWxsLCJMaW5lV2VpZ2h0IjowLjAsIkxpbmVUeXBlIjowLCJQYXJlbnRTdHlsZSI6bnVsbH0sIlBhcmVudFN0eWxlIjpudWxsfSwiSG9yaXpvbnRhbENvbm5lY3RvclN0eWxlIjp7IiRpZCI6Ijk3NSIsIkxpbmVDb2xvciI6eyIkcmVmIjoiNTYifSwiTGluZVdlaWdodCI6MS4wLCJMaW5lVHlwZSI6MCwiUGFyZW50U3R5bGUiOm51bGx9LCJWZXJ0aWNhbENvbm5lY3RvclN0eWxlIjp7IiRpZCI6Ijk3NiIsIkxpbmVDb2xvciI6eyIkcmVmIjoiNTkifSwiTGluZVdlaWdodCI6MC4wLCJMaW5lVHlwZSI6MCwiUGFyZW50U3R5bGUiOm51bGx9LCJNYXJnaW4iOm51bGwsIlN0YXJ0RGF0ZVBvc2l0aW9uIjo2LCJFbmREYXRlUG9zaXRpb24iOjYsIkRhdGVJc1Zpc2libGUiOmZhbHNlLCJUaXRsZVBvc2l0aW9uIjozLCJEdXJhdGlvblBvc2l0aW9uIjo2LCJQZXJjZW50YWdlQ29tcGxldGVkUG9zaXRpb24iOjYsIlNwYWNpbmciOjMsIklzQmVsb3dUaW1lYmFuZCI6dHJ1ZSwiUGVyY2VudGFnZUNvbXBsZXRlU2hhcGVPcGFjaXR5IjozNSwiU2hhcGVTdHlsZSI6eyIkaWQiOiI5NzciLCJNYXJnaW4iOnsiJGlkIjoiOTc4IiwiVG9wIjowLjAsIkxlZnQiOjQuMCwiUmlnaHQiOjQuMCwiQm90dG9tIjowLjB9LCJQYWRkaW5nIjp7IiRpZCI6Ijk3OSIsIlRvcCI6MC4wLCJMZWZ0IjowLjAsIlJpZ2h0IjowLjAsIkJvdHRvbSI6MC4wfSwiQmFja2dyb3VuZCI6eyIkaWQiOiI5ODAiLCJDb2xvciI6eyIkaWQiOiI5ODEiLCJBIjoyNTUsIlIiOjI1NSwiRyI6NzksIkIiOjc5fX0sIklzVmlzaWJsZSI6dHJ1ZSwiV2lkdGgiOjAuMCwiSGVpZ2h0IjoxMC4wLCJCb3JkZXJTdHlsZSI6eyIkaWQiOiI5ODIiLCJMaW5lQ29sb3IiOnsiJGlkIjoiOTgzIiwiJHR5cGUiOiJOTFJFLkNvbW1vbi5Eb20uU29saWRDb2xvckJydXNoLCBOTFJFLkNvbW1vbiIsIkNvbG9yIjp7IiRpZCI6Ijk4NCIsIkEiOjI1NSwiUiI6MTEyLCJHIjoxNzMsIkIiOjcxfX0sIkxpbmVXZWlnaHQiOjAuMCwiTGluZVR5cGUiOjAsIlBhcmVudFN0eWxlIjpudWxsfSwiUGFyZW50U3R5bGUiOm51bGx9LCJUaXRsZVN0eWxlIjp7IiRpZCI6Ijk4NSIsIkZvbnRTZXR0aW5ncyI6eyIkaWQiOiI5ODYiLCJGb250U2l6ZSI6MTEsIkZvbnROYW1lIjoiQ2FsaWJyaSIsIklzQm9sZCI6ZmFsc2UsIklzSXRhbGljIjpmYWxzZSwiSXNVbmRlcmxpbmVkIjpmYWxzZSwiUGFyZW50U3R5bGUiOm51bGx9LCJBdXRvU2l6ZSI6MiwiRm9yZWdyb3VuZCI6eyIkaWQiOiI5ODciLCJDb2xvciI6eyIkaWQiOiI5ODgiLCJBIjoyNTUsIlIiOjAsIkciOjAsIkIiOjB9fSwiTWF4V2lkdGgiOjI0NC44NTI0NDc1MDk3NjU2MywiTWF4SGVpZ2h0IjoiSW5maW5pdHkiLCJTbWFydEZvcmVncm91bmRJc0FjdGl2ZSI6ZmFsc2UsIkhvcml6b250YWxBbGlnbm1lbnQiOjIsIlZlcnRpY2FsQWxpZ25tZW50IjowLCJTbWFydEZvcmVncm91bmQiOm51bGwsIkJhY2tncm91bmRGaWxsVHlwZSI6MCwiTWFyZ2luIjp7IiRpZCI6Ijk4OSIsIlRvcCI6MC4wLCJMZWZ0IjowLjAsIlJpZ2h0IjowLjAsIkJvdHRvbSI6MC4wfSwiUGFkZGluZyI6eyIkaWQiOiI5OTAiLCJUb3AiOjAuMCwiTGVmdCI6MC4wLCJSaWdodCI6MC4wLCJCb3R0b20iOjAuMH0sIkJhY2tncm91bmQiOnsiJGlkIjoiOTkxIiwiQ29sb3IiOnsiJGlkIjoiOTkyIiwiQSI6MCwiUiI6MjU1LCJHIjoyNTUsIkIiOjI1NX19LCJJc1Zpc2libGUiOnRydWUsIldpZHRoIjowLjAsIkhlaWdodCI6MC4wLCJCb3JkZXJTdHlsZSI6eyIkaWQiOiI5OTMiLCJMaW5lQ29sb3IiOm51bGwsIkxpbmVXZWlnaHQiOjAuMCwiTGluZVR5cGUiOjAsIlBhcmVudFN0eWxlIjpudWxsfSwiUGFyZW50U3R5bGUiOm51bGx9LCJEYXRlU3R5bGUiOnsiJGlkIjoiOTk0IiwiRm9udFNldHRpbmdzIjp7IiRpZCI6Ijk5NSIsIkZvbnRTaXplIjoxMCwiRm9udE5hbWUiOiJDYWxpYnJpIiwiSXNCb2xkIjpmYWxzZSwiSXNJdGFsaWMiOmZhbHNlLCJJc1VuZGVybGluZWQiOmZhbHNlLCJQYXJlbnRTdHlsZSI6bnVsbH0sIkF1dG9TaXplIjowLCJGb3JlZ3JvdW5kIjp7IiRpZCI6Ijk5NiIsIkNvbG9yIjp7IiRyZWYiOiI4MSJ9fSwiTWF4V2lkdGgiOjIwMC4wLCJNYXhIZWlnaHQiOiJJbmZpbml0eSIsIlNtYXJ0Rm9yZWdyb3VuZElzQWN0aXZlIjpmYWxzZSwiSG9yaXpvbnRhbEFsaWdubWVudCI6MiwiVmVydGljYWxBbGlnbm1lbnQiOjAsIlNtYXJ0Rm9yZWdyb3VuZCI6bnVsbCwiQmFja2dyb3VuZEZpbGxUeXBlIjowLCJNYXJnaW4iOnsiJGlkIjoiOTk3IiwiVG9wIjowLjAsIkxlZnQiOjAuMCwiUmlnaHQiOjAuMCwiQm90dG9tIjowLjB9LCJQYWRkaW5nIjp7IiRpZCI6Ijk5OCIsIlRvcCI6MC4wLCJMZWZ0IjowLjAsIlJpZ2h0IjowLjAsIkJvdHRvbSI6MC4wfSwiQmFja2dyb3VuZCI6eyIkcmVmIjoiODQifSwiSXNWaXNpYmxlIjp0cnVlLCJXaWR0aCI6MC4wLCJIZWlnaHQiOjAuMCwiQm9yZGVyU3R5bGUiOnsiJGlkIjoiOTk5IiwiTGluZUNvbG9yIjpudWxsLCJMaW5lV2VpZ2h0IjowLjAsIkxpbmVUeXBlIjowLCJQYXJlbnRTdHlsZSI6bnVsbH0sIlBhcmVudFN0eWxlIjpudWxsfSwiRGF0ZUZvcm1hdCI6eyIkaWQiOiIxMDA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MDEiLCJGb3JtYXQiOjAsIklzVmlzaWJsZSI6ZmFsc2UsIkxhc3RLbm93blZpc2liaWxpdHlTdGF0ZSI6ZmFsc2V9LCJJc1Zpc2libGUiOnRydWUsIlBhcmVudFN0eWxlIjpudWxsfSwiSW5kZXgiOjMwLCJTbWFydER1cmF0aW9uQWN0aXZhdGVkIjpmYWxzZSwiRGF0ZUZvcm1hdCI6eyIkcmVmIjoiMTAwMCJ9LCJXZWVrTnVtYmVyaW5nIjp7IiRpZCI6IjEwMDIiLCJGb3JtYXQiOjAsIklzVmlzaWJsZSI6ZmFsc2UsIkxhc3RLbm93blZpc2liaWxpdHlTdGF0ZSI6ZmFsc2V9LCJJZCI6IjJmN2M5ZDc3LTBhYWItNGM4OC05YzQwLWI3MGU1ZTE3ZmYyNyIsIkltcG9ydElkIjpudWxsLCJUaXRsZSI6IkNvbnNvbGlkYXRlIGZpbmRpbmdzIGFuZCByZWNvbW1lbmRhdGlvbnMiLCJOb3RlIjpudWxsLCJIeXBlcmxpbmsiOnsiJGlkIjoiMTAwMyIsIkFkZHJlc3MiOm51bGwsIlN1YkFkZHJlc3MiOm51bGx9LCJJc0NoYW5nZWQiOmZhbHNlLCJJc05ldyI6ZmFsc2V9fV0sIl9taWxlc3RvbmVzIjpbXSwiSWQiOiIwMDAwMDAwMC0wMDAwLTAwMDAtMDAwMC0wMDAwMDAwMDAwMDAiLCJJc1NpbmdsZUl0ZW1Sb3ciOnRydWV9LHsiJGlkIjoiMTAwNCIsIl90YXNrcyI6W3siJGlkIjoiMTAwNSIsIl9hdHRhY2hlZE1pbGVzdG9uZXMiOltdLCJUYXNrRGVmaW5pdGlvbiI6eyIkaWQiOiIxMDA2IiwiR3JvdXBOYW1lIjpudWxsLCJTdGFydERhdGUiOiIyMDIyLTAzLTE0VDAwOjAwOjAwIiwiRW5kRGF0ZSI6IjIwMjItMDMtMjBUMjM6NTk6MDBaIiwiUGVyY2VudGFnZUNvbXBsZXRlIjpudWxsLCJTdHlsZSI6eyIkaWQiOiIxMDA3IiwiU2hhcGUiOjAsIlNoYXBlVGhpY2tuZXNzIjowLCJEdXJhdGlvbkZvcm1hdCI6MCwiSW5jbHVkZU5vbldvcmtpbmdEYXlzSW5EdXJhdGlvbiI6ZmFsc2UsIlBlcmNlbnRhZ2VDb21wbGV0ZVN0eWxlIjp7IiRpZCI6IjEwMDgiLCJGb250U2V0dGluZ3MiOnsiJGlkIjoiMTAwOSIsIkZvbnRTaXplIjoxMCwiRm9udE5hbWUiOiJDYWxpYnJpIiwiSXNCb2xkIjpmYWxzZSwiSXNJdGFsaWMiOmZhbHNlLCJJc1VuZGVybGluZWQiOmZhbHNlLCJQYXJlbnRTdHlsZSI6bnVsbH0sIkF1dG9TaXplIjowLCJGb3JlZ3JvdW5kIjp7IiRyZWYiOiI4MTMifSwiTWF4V2lkdGgiOjIwMC4wLCJNYXhIZWlnaHQiOiJJbmZpbml0eSIsIlNtYXJ0Rm9yZWdyb3VuZElzQWN0aXZlIjpmYWxzZSwiSG9yaXpvbnRhbEFsaWdubWVudCI6MCwiVmVydGljYWxBbGlnbm1lbnQiOjAsIlNtYXJ0Rm9yZWdyb3VuZCI6bnVsbCwiQmFja2dyb3VuZEZpbGxUeXBlIjowLCJNYXJnaW4iOnsiJGlkIjoiMTAxMCIsIlRvcCI6MC4wLCJMZWZ0IjowLjAsIlJpZ2h0IjowLjAsIkJvdHRvbSI6MC4wfSwiUGFkZGluZyI6eyIkaWQiOiIxMDExIiwiVG9wIjowLjAsIkxlZnQiOjAuMCwiUmlnaHQiOjAuMCwiQm90dG9tIjowLjB9LCJCYWNrZ3JvdW5kIjp7IiRyZWYiOiI4MTcifSwiSXNWaXNpYmxlIjp0cnVlLCJXaWR0aCI6MC4wLCJIZWlnaHQiOjAuMCwiQm9yZGVyU3R5bGUiOnsiJGlkIjoiMTAxMiIsIkxpbmVDb2xvciI6bnVsbCwiTGluZVdlaWdodCI6MC4wLCJMaW5lVHlwZSI6MCwiUGFyZW50U3R5bGUiOm51bGx9LCJQYXJlbnRTdHlsZSI6bnVsbH0sIkR1cmF0aW9uU3R5bGUiOnsiJGlkIjoiMTAxMyIsIkZvbnRTZXR0aW5ncyI6eyIkaWQiOiIxMDE0IiwiRm9udFNpemUiOjEwLCJGb250TmFtZSI6IkNhbGlicmkiLCJJc0JvbGQiOmZhbHNlLCJJc0l0YWxpYyI6ZmFsc2UsIklzVW5kZXJsaW5lZCI6ZmFsc2UsIlBhcmVudFN0eWxlIjpudWxsfSwiQXV0b1NpemUiOjAsIkZvcmVncm91bmQiOnsiJGlkIjoiMTAxNSIsIkNvbG9yIjp7IiRyZWYiOiI0OSJ9fSwiTWF4V2lkdGgiOjIwMC4wLCJNYXhIZWlnaHQiOiJJbmZpbml0eSIsIlNtYXJ0Rm9yZWdyb3VuZElzQWN0aXZlIjpmYWxzZSwiSG9yaXpvbnRhbEFsaWdubWVudCI6MCwiVmVydGljYWxBbGlnbm1lbnQiOjAsIlNtYXJ0Rm9yZWdyb3VuZCI6bnVsbCwiQmFja2dyb3VuZEZpbGxUeXBlIjowLCJNYXJnaW4iOnsiJGlkIjoiMTAxNiIsIlRvcCI6MC4wLCJMZWZ0IjowLjAsIlJpZ2h0IjowLjAsIkJvdHRvbSI6MC4wfSwiUGFkZGluZyI6eyIkaWQiOiIxMDE3IiwiVG9wIjowLjAsIkxlZnQiOjAuMCwiUmlnaHQiOjAuMCwiQm90dG9tIjowLjB9LCJCYWNrZ3JvdW5kIjp7IiRyZWYiOiI1MiJ9LCJJc1Zpc2libGUiOnRydWUsIldpZHRoIjowLjAsIkhlaWdodCI6MC4wLCJCb3JkZXJTdHlsZSI6eyIkaWQiOiIxMDE4IiwiTGluZUNvbG9yIjpudWxsLCJMaW5lV2VpZ2h0IjowLjAsIkxpbmVUeXBlIjowLCJQYXJlbnRTdHlsZSI6bnVsbH0sIlBhcmVudFN0eWxlIjpudWxsfSwiSG9yaXpvbnRhbENvbm5lY3RvclN0eWxlIjp7IiRpZCI6IjEwMTkiLCJMaW5lQ29sb3IiOnsiJHJlZiI6IjU2In0sIkxpbmVXZWlnaHQiOjEuMCwiTGluZVR5cGUiOjAsIlBhcmVudFN0eWxlIjpudWxsfSwiVmVydGljYWxDb25uZWN0b3JTdHlsZSI6eyIkaWQiOiIxMDIwIiwiTGluZUNvbG9yIjp7IiRyZWYiOiI1OSJ9LCJMaW5lV2VpZ2h0IjowLjAsIkxpbmVUeXBlIjowLCJQYXJlbnRTdHlsZSI6bnVsbH0sIk1hcmdpbiI6bnVsbCwiU3RhcnREYXRlUG9zaXRpb24iOjYsIkVuZERhdGVQb3NpdGlvbiI6NiwiRGF0ZUlzVmlzaWJsZSI6ZmFsc2UsIlRpdGxlUG9zaXRpb24iOjMsIkR1cmF0aW9uUG9zaXRpb24iOjYsIlBlcmNlbnRhZ2VDb21wbGV0ZWRQb3NpdGlvbiI6NiwiU3BhY2luZyI6MywiSXNCZWxvd1RpbWViYW5kIjp0cnVlLCJQZXJjZW50YWdlQ29tcGxldGVTaGFwZU9wYWNpdHkiOjM1LCJTaGFwZVN0eWxlIjp7IiRpZCI6IjEwMjEiLCJNYXJnaW4iOnsiJGlkIjoiMTAyMiIsIlRvcCI6MC4wLCJMZWZ0Ijo0LjAsIlJpZ2h0Ijo0LjAsIkJvdHRvbSI6MC4wfSwiUGFkZGluZyI6eyIkaWQiOiIxMDIzIiwiVG9wIjowLjAsIkxlZnQiOjAuMCwiUmlnaHQiOjAuMCwiQm90dG9tIjowLjB9LCJCYWNrZ3JvdW5kIjp7IiRpZCI6IjEwMjQiLCJDb2xvciI6eyIkaWQiOiIxMDI1IiwiQSI6MjU1LCJSIjoyNTUsIkciOjc5LCJCIjo3OX19LCJJc1Zpc2libGUiOnRydWUsIldpZHRoIjowLjAsIkhlaWdodCI6MTAuMCwiQm9yZGVyU3R5bGUiOnsiJGlkIjoiMTAyNiIsIkxpbmVDb2xvciI6eyIkaWQiOiIxMDI3IiwiJHR5cGUiOiJOTFJFLkNvbW1vbi5Eb20uU29saWRDb2xvckJydXNoLCBOTFJFLkNvbW1vbiIsIkNvbG9yIjp7IiRpZCI6IjEwMjgiLCJBIjoyNTUsIlIiOjExMiwiRyI6MTczLCJCIjo3MX19LCJMaW5lV2VpZ2h0IjowLjAsIkxpbmVUeXBlIjowLCJQYXJlbnRTdHlsZSI6bnVsbH0sIlBhcmVudFN0eWxlIjpudWxsfSwiVGl0bGVTdHlsZSI6eyIkaWQiOiIxMDI5IiwiRm9udFNldHRpbmdzIjp7IiRpZCI6IjEwMzAiLCJGb250U2l6ZSI6MTEsIkZvbnROYW1lIjoiQ2FsaWJyaSIsIklzQm9sZCI6ZmFsc2UsIklzSXRhbGljIjpmYWxzZSwiSXNVbmRlcmxpbmVkIjpmYWxzZSwiUGFyZW50U3R5bGUiOm51bGx9LCJBdXRvU2l6ZSI6MCwiRm9yZWdyb3VuZCI6eyIkaWQiOiIxMDMxIiwiQ29sb3IiOnsiJGlkIjoiMTAzMiIsIkEiOjI1NSwiUiI6MCwiRyI6MCwiQiI6MH19LCJNYXhXaWR0aCI6ODgwLjAsIk1heEhlaWdodCI6IkluZmluaXR5IiwiU21hcnRGb3JlZ3JvdW5kSXNBY3RpdmUiOmZhbHNlLCJIb3Jpem9udGFsQWxpZ25tZW50IjoyLCJWZXJ0aWNhbEFsaWdubWVudCI6MCwiU21hcnRGb3JlZ3JvdW5kIjpudWxsLCJCYWNrZ3JvdW5kRmlsbFR5cGUiOjAsIk1hcmdpbiI6eyIkaWQiOiIxMDMzIiwiVG9wIjowLjAsIkxlZnQiOjAuMCwiUmlnaHQiOjAuMCwiQm90dG9tIjowLjB9LCJQYWRkaW5nIjp7IiRpZCI6IjEwMzQiLCJUb3AiOjAuMCwiTGVmdCI6MC4wLCJSaWdodCI6MC4wLCJCb3R0b20iOjAuMH0sIkJhY2tncm91bmQiOnsiJGlkIjoiMTAzNSIsIkNvbG9yIjp7IiRpZCI6IjEwMzYiLCJBIjowLCJSIjoyNTUsIkciOjI1NSwiQiI6MjU1fX0sIklzVmlzaWJsZSI6dHJ1ZSwiV2lkdGgiOjAuMCwiSGVpZ2h0IjowLjAsIkJvcmRlclN0eWxlIjp7IiRpZCI6IjEwMzciLCJMaW5lQ29sb3IiOm51bGwsIkxpbmVXZWlnaHQiOjAuMCwiTGluZVR5cGUiOjAsIlBhcmVudFN0eWxlIjpudWxsfSwiUGFyZW50U3R5bGUiOm51bGx9LCJEYXRlU3R5bGUiOnsiJGlkIjoiMTAzOCIsIkZvbnRTZXR0aW5ncyI6eyIkaWQiOiIxMDM5IiwiRm9udFNpemUiOjEwLCJGb250TmFtZSI6IkNhbGlicmkiLCJJc0JvbGQiOmZhbHNlLCJJc0l0YWxpYyI6ZmFsc2UsIklzVW5kZXJsaW5lZCI6ZmFsc2UsIlBhcmVudFN0eWxlIjpudWxsfSwiQXV0b1NpemUiOjAsIkZvcmVncm91bmQiOnsiJGlkIjoiMTA0MCIsIkNvbG9yIjp7IiRyZWYiOiI4MSJ9fSwiTWF4V2lkdGgiOjIwMC4wLCJNYXhIZWlnaHQiOiJJbmZpbml0eSIsIlNtYXJ0Rm9yZWdyb3VuZElzQWN0aXZlIjpmYWxzZSwiSG9yaXpvbnRhbEFsaWdubWVudCI6MiwiVmVydGljYWxBbGlnbm1lbnQiOjAsIlNtYXJ0Rm9yZWdyb3VuZCI6bnVsbCwiQmFja2dyb3VuZEZpbGxUeXBlIjowLCJNYXJnaW4iOnsiJGlkIjoiMTA0MSIsIlRvcCI6MC4wLCJMZWZ0IjowLjAsIlJpZ2h0IjowLjAsIkJvdHRvbSI6MC4wfSwiUGFkZGluZyI6eyIkaWQiOiIxMDQyIiwiVG9wIjowLjAsIkxlZnQiOjAuMCwiUmlnaHQiOjAuMCwiQm90dG9tIjowLjB9LCJCYWNrZ3JvdW5kIjp7IiRyZWYiOiI4NCJ9LCJJc1Zpc2libGUiOnRydWUsIldpZHRoIjowLjAsIkhlaWdodCI6MC4wLCJCb3JkZXJTdHlsZSI6eyIkaWQiOiIxMDQzIiwiTGluZUNvbG9yIjpudWxsLCJMaW5lV2VpZ2h0IjowLjAsIkxpbmVUeXBlIjowLCJQYXJlbnRTdHlsZSI6bnVsbH0sIlBhcmVudFN0eWxlIjpudWxsfSwiRGF0ZUZvcm1hdCI6eyIkaWQiOiIxMDQ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NDUiLCJGb3JtYXQiOjAsIklzVmlzaWJsZSI6ZmFsc2UsIkxhc3RLbm93blZpc2liaWxpdHlTdGF0ZSI6ZmFsc2V9LCJJc1Zpc2libGUiOnRydWUsIlBhcmVudFN0eWxlIjpudWxsfSwiSW5kZXgiOjMyLCJTbWFydER1cmF0aW9uQWN0aXZhdGVkIjpmYWxzZSwiRGF0ZUZvcm1hdCI6eyIkcmVmIjoiMTA0NCJ9LCJXZWVrTnVtYmVyaW5nIjp7IiRpZCI6IjEwNDYiLCJGb3JtYXQiOjAsIklzVmlzaWJsZSI6ZmFsc2UsIkxhc3RLbm93blZpc2liaWxpdHlTdGF0ZSI6ZmFsc2V9LCJJZCI6IjZjNjM3ZWRiLTdhOTctNGZlMC1iN2ZiLWJmMWZmM2NlMmFjMiIsIkltcG9ydElkIjpudWxsLCJUaXRsZSI6IlByZXBhcmUgYXVkaXQgcmVwb3J0IGRyYWZ0IiwiTm90ZSI6bnVsbCwiSHlwZXJsaW5rIjp7IiRpZCI6IjEwNDciLCJBZGRyZXNzIjoiIiwiU3ViQWRkcmVzcyI6IiJ9LCJJc0NoYW5nZWQiOmZhbHNlLCJJc05ldyI6ZmFsc2V9fV0sIl9taWxlc3RvbmVzIjpbeyIkaWQiOiIxMDQ4IiwiSWQiOiI2NjhjOGRiOS0wY2QyLTRiN2QtYjhkNC1hODY0ZDliMTEyNmQiLCJJbmRleCI6MzEsIkdyb3VwSWQiOm51bGwsIlRpdGxlIjoiRGVsaXZlciBmaW5hbCBhdWRpdCByZXBvcnQiLCJEYXRlVGltZSI6IjIwMjItMDMtMjJUMjM6NTk6MDAiLCJQZXJjZW50YWdlQ29tcGxldGUiOm51bGwsIk5vdGUiOm51bGwsIlN0eWxlIjp7IiRpZCI6IjEwNDkiLCJUaXRsZVBvc2l0aW9uIjoiUmlnaHQiLCJEYXRlUG9zaXRpb24iOiJSaWdodCIsIlNoYXBlVHlwZSI6MTQsIlNoYXBlU2l6ZSI6MSwiU2hhcGVTdHlsZSI6eyIkaWQiOiIxMDUwIiwiTWFyZ2luIjp7IiRyZWYiOiIyMTUifSwiUGFkZGluZyI6eyIkcmVmIjoiMjE2In0sIkJhY2tncm91bmQiOnsiJGlkIjoiMTA1MSIsIkNvbG9yIjp7IiRpZCI6IjEwNTIiLCJBIjoyNTUsIlIiOjI1NSwiRyI6NzksIkIiOjc5fX0sIklzVmlzaWJsZSI6dHJ1ZSwiV2lkdGgiOjE4LjAsIkhlaWdodCI6MjAuMCwiQm9yZGVyU3R5bGUiOnsiJGlkIjoiMTA1MyIsIkxpbmVDb2xvciI6eyIkaWQiOiIxMDU0IiwiJHR5cGUiOiJOTFJFLkNvbW1vbi5Eb20uU29saWRDb2xvckJydXNoLCBOTFJFLkNvbW1vbiIsIkNvbG9yIjp7IiRpZCI6IjEwNTUiLCJBIjoyNTUsIlIiOjI1NSwiRyI6MCwiQiI6MH19LCJMaW5lV2VpZ2h0IjowLjAsIkxpbmVUeXBlIjowLCJQYXJlbnRTdHlsZSI6bnVsbH0sIlBhcmVudFN0eWxlIjpudWxsfSwiVGl0bGVTdHlsZSI6eyIkaWQiOiIxMDU2IiwiRm9udFNldHRpbmdzIjp7IiRpZCI6IjEwNTciLCJGb250U2l6ZSI6MTEsIkZvbnROYW1lIjoiQ2FsaWJyaSIsIklzQm9sZCI6dHJ1ZSwiSXNJdGFsaWMiOmZhbHNlLCJJc1VuZGVybGluZWQiOmZhbHNlLCJQYXJlbnRTdHlsZSI6bnVsbH0sIkF1dG9TaXplIjowLCJGb3JlZ3JvdW5kIjp7IiRpZCI6IjEwNTgiLCJDb2xvciI6eyIkaWQiOiIxMDU5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yMjYifSwiUGFkZGluZyI6eyIkcmVmIjoiMjI3In0sIkJhY2tncm91bmQiOnsiJGlkIjoiMTA2MCIsIkNvbG9yIjp7IiRpZCI6IjEwNjEiLCJBIjowLCJSIjoyNTUsIkciOjI1NSwiQiI6MjU1fX0sIklzVmlzaWJsZSI6dHJ1ZSwiV2lkdGgiOjAuMCwiSGVpZ2h0IjowLjAsIkJvcmRlclN0eWxlIjpudWxsLCJQYXJlbnRTdHlsZSI6bnVsbH0sIkRhdGVTdHlsZSI6eyIkaWQiOiIxMDYyIiwiRm9udFNldHRpbmdzIjp7IiRpZCI6IjEwNjMiLCJGb250U2l6ZSI6MTAsIkZvbnROYW1lIjoiQ2FsaWJyaSIsIklzQm9sZCI6ZmFsc2UsIklzSXRhbGljIjpmYWxzZSwiSXNVbmRlcmxpbmVkIjpmYWxzZSwiUGFyZW50U3R5bGUiOm51bGx9LCJBdXRvU2l6ZSI6MCwiRm9yZWdyb3VuZCI6eyIkaWQiOiIxMDY0IiwiQ29sb3IiOnsiJGlkIjoiMTA2NSIsIkEiOjI1NSwiUiI6MTE4LCJHIjoxMTMsIkIiOjExM319LCJNYXhXaWR0aCI6MjAwLjAsIk1heEhlaWdodCI6IkluZmluaXR5IiwiU21hcnRGb3JlZ3JvdW5kSXNBY3RpdmUiOmZhbHNlLCJIb3Jpem9udGFsQWxpZ25tZW50IjowLCJWZXJ0aWNhbEFsaWdubWVudCI6MCwiU21hcnRGb3JlZ3JvdW5kIjpudWxsLCJCYWNrZ3JvdW5kRmlsbFR5cGUiOjAsIk1hcmdpbiI6eyIkcmVmIjoiMjM0In0sIlBhZGRpbmciOnsiJHJlZiI6IjIzNSJ9LCJCYWNrZ3JvdW5kIjp7IiRpZCI6IjEwNjYiLCJDb2xvciI6eyIkaWQiOiIxMDY3IiwiQSI6MCwiUiI6MjU1LCJHIjoyNTUsIkIiOjI1NX19LCJJc1Zpc2libGUiOmZhbHNlLCJXaWR0aCI6MC4wLCJIZWlnaHQiOjAuMCwiQm9yZGVyU3R5bGUiOm51bGwsIlBhcmVudFN0eWxlIjpudWxsfSwiRGF0ZUZvcm1hdCI6eyIkaWQiOiIxMDY4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A2OSIsIkRhdGVQYXJ0SXNWaXNpYmxlIjp0cnVlLCJUaW1lUGFydElzVmlzaWJsZSI6ZmFsc2V9fSwiV2Vla051bWJlcmluZyI6eyIkaWQiOiIxMDcwIiwiRm9ybWF0IjowLCJJc1Zpc2libGUiOmZhbHNlLCJMYXN0S25vd25WaXNpYmlsaXR5U3RhdGUiOmZhbHNlfSwiSXNWaXNpYmxlIjp0cnVlLCJQYXJlbnRTdHlsZSI6bnVsbH0sIkh5cGVybGluayI6bnVsbCwiSW1wb3J0SWQiOiIifV0sIklkIjoiMWViMTdkMGUtOGM1Ny00NzBmLThkMjAtNDY1NzY4YWQ0YTc3IiwiSXNTaW5nbGVJdGVtUm93IjpmYWxzZX1dLCJJbmRleCI6MzAsIklkIjoiZTFiZWRlNGUtNzI5My00MTRmLTk2ODgtYTk5MmRiMjNkOGIwIiwiSGVhZGVyVGV4dCI6IkNvbnNvbGlkYXRpb24iLCJJc0RlZmF1bHQiOmZhbHNlLCJTdHlsZSI6eyIkaWQiOiIxMDcxIiwiSGVhZGVyU3R5bGUiOnsiJGlkIjoiMTA3MiIsIlRleHRTdHlsZSI6eyIkaWQiOiIxMDczIiwiRm9udFNldHRpbmdzIjp7IiRpZCI6IjEwNzQiLCJGb250U2l6ZSI6MTEsIkZvbnROYW1lIjoiQ2FsaWJyaSIsIklzQm9sZCI6ZmFsc2UsIklzSXRhbGljIjpmYWxzZSwiSXNVbmRlcmxpbmVkIjpmYWxzZSwiUGFyZW50U3R5bGUiOm51bGx9LCJBdXRvU2l6ZSI6MCwiRm9yZWdyb3VuZCI6eyIkaWQiOiIxMDc1IiwiQ29sb3IiOnsiJGlkIjoiMTA3Ni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EwNzciLCJUb3AiOjAuMCwiTGVmdCI6MC4wLCJSaWdodCI6MC4wLCJCb3R0b20iOjAuMH0sIlBhZGRpbmciOnsiJGlkIjoiMTA3OCIsIlRvcCI6MC4wLCJMZWZ0IjowLjAsIlJpZ2h0IjowLjAsIkJvdHRvbSI6MC4wfSwiQmFja2dyb3VuZCI6eyIkaWQiOiIxMDc5IiwiQ29sb3IiOnsiJGlkIjoiMTA4MCIsIkEiOjAsIlIiOjI1NSwiRyI6MjU1LCJCIjoyNTV9fSwiSXNWaXNpYmxlIjp0cnVlLCJXaWR0aCI6MC4wLCJIZWlnaHQiOjAuMCwiQm9yZGVyU3R5bGUiOm51bGwsIlBhcmVudFN0eWxlIjpudWxsfSwiUmVjdGFuZ2xlU3R5bGUiOnsiJGlkIjoiMTA4MSIsIk1hcmdpbiI6eyIkaWQiOiIxMDgyIiwiVG9wIjowLjAsIkxlZnQiOjAuMCwiUmlnaHQiOjAuMCwiQm90dG9tIjowLjB9LCJQYWRkaW5nIjp7IiRpZCI6IjEwODMiLCJUb3AiOjAuMCwiTGVmdCI6MC4wLCJSaWdodCI6MC4wLCJCb3R0b20iOjAuMH0sIkJhY2tncm91bmQiOnsiJGlkIjoiMTA4NCIsIkNvbG9yIjp7IiRpZCI6IjEwODUiLCJBIjo2MywiUiI6MjU1LCJHIjo3OSwiQiI6Nzl9fSwiSXNWaXNpYmxlIjp0cnVlLCJXaWR0aCI6MC4wLCJIZWlnaHQiOjAuMCwiQm9yZGVyU3R5bGUiOnsiJGlkIjoiMTA4NiIsIkxpbmVDb2xvciI6eyIkaWQiOiIxMDg3IiwiJHR5cGUiOiJOTFJFLkNvbW1vbi5Eb20uU29saWRDb2xvckJydXNoLCBOTFJFLkNvbW1vbiIsIkNvbG9yIjp7IiRpZCI6IjEwODgiLCJBIjoyNTUsIlIiOjI1NSwiRyI6MjU1LCJCIjoyNTV9fSwiTGluZVdlaWdodCI6MC4wLCJMaW5lVHlwZSI6MCwiUGFyZW50U3R5bGUiOm51bGx9LCJQYXJlbnRTdHlsZSI6bnVsbH0sIk1hcmdpbiI6eyIkaWQiOiIxMDg5IiwiVG9wIjowLjAsIkxlZnQiOjAuMCwiUmlnaHQiOjAuMCwiQm90dG9tIjowLjB9LCJQYWRkaW5nIjp7IiRpZCI6IjEwOTAiLCJUb3AiOjAuMCwiTGVmdCI6MC4wLCJSaWdodCI6MC4wLCJCb3R0b20iOjAuMH0sIkJhY2tncm91bmQiOm51bGwsIklzVmlzaWJsZSI6dHJ1ZSwiV2lkdGgiOjAuMCwiSGVpZ2h0IjowLjAsIkJvcmRlclN0eWxlIjpudWxsLCJQYXJlbnRTdHlsZSI6bnVsbH0sIkJhY2tncm91bmRTdHlsZSI6eyIkaWQiOiIxMDkxIiwiTWFyZ2luIjp7IiRpZCI6IjEwOTIiLCJUb3AiOjAuMCwiTGVmdCI6MC4wLCJSaWdodCI6MC4wLCJCb3R0b20iOjAuMH0sIlBhZGRpbmciOnsiJGlkIjoiMTA5MyIsIlRvcCI6MC4wLCJMZWZ0IjowLjAsIlJpZ2h0IjowLjAsIkJvdHRvbSI6MC4wfSwiQmFja2dyb3VuZCI6eyIkaWQiOiIxMDk0IiwiQ29sb3IiOnsiJGlkIjoiMTA5NSIsIkEiOjUxLCJSIjoxNjUsIkciOjE2NSwiQiI6MTY1fX0sIklzVmlzaWJsZSI6dHJ1ZSwiV2lkdGgiOjAuMCwiSGVpZ2h0IjowLjAsIkJvcmRlclN0eWxlIjp7IiRpZCI6IjEwOTYiLCJMaW5lQ29sb3IiOnsiJGlkIjoiMTA5NyIsIiR0eXBlIjoiTkxSRS5Db21tb24uRG9tLlNvbGlkQ29sb3JCcnVzaCwgTkxSRS5Db21tb24iLCJDb2xvciI6eyIkaWQiOiIxMDk4IiwiQSI6MjU1LCJSIjoyNTUsIkciOjAsIkIiOjB9fSwiTGluZVdlaWdodCI6MC4wLCJMaW5lVHlwZSI6MCwiUGFyZW50U3R5bGUiOm51bGx9LCJQYXJlbnRTdHlsZSI6bnVsbH0sIk1hcmdpbiI6eyIkaWQiOiIxMDk5IiwiVG9wIjowLjAsIkxlZnQiOjAuMCwiUmlnaHQiOjAuMCwiQm90dG9tIjowLjB9LCJQYWRkaW5nIjp7IiRpZCI6IjExMDAiLCJUb3AiOjAuMCwiTGVmdCI6MC4wLCJSaWdodCI6MC4wLCJCb3R0b20iOjAuMH0sIklzVmlzaWJsZSI6dHJ1ZSwiV2lkdGgiOjAuMCwiSGVpZ2h0IjowLjAsIkJvcmRlclN0eWxlIjpudWxsLCJQYXJlbnRTdHlsZSI6bnVsbH19XSwiSWQiOiI1Y2U5ZWVjMS1lYTUzLTRiZmItOTVmZi00MzRiMDYyMjA2NzUiLCJJbmRleCI6MjksIkhlYWRlclRleHQiOiJDbG9zZSBvdXQiLCJTdHlsZSI6eyIkaWQiOiIxMTAxIiwiSGVhZGVyU3R5bGUiOnsiJGlkIjoiMTEwMiIsIlRleHRJc1ZlcnRpY2FsIjpmYWxzZSwiVGV4dFN0eWxlIjp7IiRpZCI6IjExMDMiLCJGb250U2V0dGluZ3MiOnsiJGlkIjoiMTEwNCIsIkZvbnRTaXplIjoxMiwiRm9udE5hbWUiOiJDYWxpYnJpIiwiSXNCb2xkIjp0cnVlLCJJc0l0YWxpYyI6ZmFsc2UsIklzVW5kZXJsaW5lZCI6ZmFsc2UsIlBhcmVudFN0eWxlIjpudWxsfSwiQXV0b1NpemUiOjAsIkZvcmVncm91bmQiOnsiJGlkIjoiMTEwNSIsIkNvbG9yIjp7IiRpZCI6IjExMDYiLCJBIjoyNTUsIlIiOjI1NSwiRyI6MjU1LCJCIjoyNTV9fSwiTWF4V2lkdGgiOiJJbmZpbml0eSIsIk1heEhlaWdodCI6IkluZmluaXR5IiwiU21hcnRGb3JlZ3JvdW5kSXNBY3RpdmUiOmZhbHNlLCJIb3Jpem9udGFsQWxpZ25tZW50IjoxLCJWZXJ0aWNhbEFsaWdubWVudCI6MCwiU21hcnRGb3JlZ3JvdW5kIjpudWxsLCJCYWNrZ3JvdW5kRmlsbFR5cGUiOjAsIk1hcmdpbiI6eyIkaWQiOiIxMTA3IiwiVG9wIjowLjAsIkxlZnQiOjAuMCwiUmlnaHQiOjAuMCwiQm90dG9tIjowLjB9LCJQYWRkaW5nIjp7IiRpZCI6IjExMDgiLCJUb3AiOjAuMCwiTGVmdCI6MC4wLCJSaWdodCI6MC4wLCJCb3R0b20iOjAuMH0sIkJhY2tncm91bmQiOnsiJGlkIjoiMTEwOSIsIkNvbG9yIjp7IiRpZCI6IjExMTAiLCJBIjoyNTUsIlIiOjI1NSwiRyI6NzksIkIiOjc5fX0sIklzVmlzaWJsZSI6dHJ1ZSwiV2lkdGgiOjAuMCwiSGVpZ2h0IjowLjAsIkJvcmRlclN0eWxlIjpudWxsLCJQYXJlbnRTdHlsZSI6bnVsbH0sIlJlY3RhbmdsZVN0eWxlIjp7IiRpZCI6IjExMTEiLCJNYXJnaW4iOnsiJGlkIjoiMTExMiIsIlRvcCI6MC4wLCJMZWZ0IjowLjAsIlJpZ2h0IjowLjAsIkJvdHRvbSI6MC4wfSwiUGFkZGluZyI6eyIkaWQiOiIxMTEzIiwiVG9wIjowLjAsIkxlZnQiOjAuMCwiUmlnaHQiOjAuMCwiQm90dG9tIjowLjB9LCJCYWNrZ3JvdW5kIjp7IiRpZCI6IjExMTQiLCJDb2xvciI6eyIkaWQiOiIxMTE1IiwiQSI6MjM2LCJSIjoyNTUsIkciOjc5LCJCIjo3OX19LCJJc1Zpc2libGUiOnRydWUsIldpZHRoIjowLjAsIkhlaWdodCI6MC4wLCJCb3JkZXJTdHlsZSI6eyIkaWQiOiIxMTE2IiwiTGluZUNvbG9yIjp7IiRpZCI6IjExMTciLCIkdHlwZSI6Ik5MUkUuQ29tbW9uLkRvbS5Tb2xpZENvbG9yQnJ1c2gsIE5MUkUuQ29tbW9uIiwiQ29sb3IiOnsiJGlkIjoiMTExOCIsIkEiOjI1NSwiUiI6MjU1LCJHIjoyNTUsIkIiOjI1NX19LCJMaW5lV2VpZ2h0IjowLjAsIkxpbmVUeXBlIjowLCJQYXJlbnRTdHlsZSI6bnVsbH0sIlBhcmVudFN0eWxlIjpudWxsfSwiTWFyZ2luIjp7IiRpZCI6IjExMTkiLCJUb3AiOjAuMCwiTGVmdCI6MC4wLCJSaWdodCI6MC4wLCJCb3R0b20iOjAuMH0sIlBhZGRpbmciOnsiJGlkIjoiMTEyMCIsIlRvcCI6MC4wLCJMZWZ0IjowLjAsIlJpZ2h0IjowLjAsIkJvdHRvbSI6MC4wfSwiQmFja2dyb3VuZCI6bnVsbCwiSXNWaXNpYmxlIjp0cnVlLCJXaWR0aCI6MC4wLCJIZWlnaHQiOjAuMCwiQm9yZGVyU3R5bGUiOm51bGwsIlBhcmVudFN0eWxlIjpudWxsfSwiQmFja2dyb3VuZFN0eWxlIjp7IiRpZCI6IjExMjEiLCJNYXJnaW4iOnsiJGlkIjoiMTEyMiIsIlRvcCI6MC4wLCJMZWZ0IjowLjAsIlJpZ2h0IjowLjAsIkJvdHRvbSI6MC4wfSwiUGFkZGluZyI6eyIkaWQiOiIxMTIzIiwiVG9wIjowLjAsIkxlZnQiOjAuMCwiUmlnaHQiOjAuMCwiQm90dG9tIjowLjB9LCJCYWNrZ3JvdW5kIjp7IiRpZCI6IjExMjQiLCJDb2xvciI6eyIkaWQiOiIxMTI1IiwiQSI6NTEsIlIiOjE2NSwiRyI6MTY1LCJCIjoxNjV9fSwiSXNWaXNpYmxlIjp0cnVlLCJXaWR0aCI6MC4wLCJIZWlnaHQiOjAuMCwiQm9yZGVyU3R5bGUiOnsiJGlkIjoiMTEyNiIsIkxpbmVDb2xvciI6eyIkaWQiOiIxMTI3IiwiJHR5cGUiOiJOTFJFLkNvbW1vbi5Eb20uU29saWRDb2xvckJydXNoLCBOTFJFLkNvbW1vbiIsIkNvbG9yIjp7IiRpZCI6IjExMjgiLCJBIjoyNTUsIlIiOjI1NSwiRyI6MCwiQiI6MH19LCJMaW5lV2VpZ2h0IjowLjAsIkxpbmVUeXBlIjowLCJQYXJlbnRTdHlsZSI6bnVsbH0sIlBhcmVudFN0eWxlIjpudWxsfSwiSXNBYm92ZVRpbWViYW5kIjpmYWxzZSwiTWFyZ2luIjp7IiRpZCI6IjExMjkiLCJUb3AiOjAuMCwiTGVmdCI6MC4wLCJSaWdodCI6MC4wLCJCb3R0b20iOjAuMH0sIlBhZGRpbmciOnsiJGlkIjoiMTEzMCIsIlRvcCI6MC4wLCJMZWZ0IjowLjAsIlJpZ2h0IjowLjAsIkJvdHRvbSI6MC4wfSwiSXNWaXNpYmxlIjp0cnVlLCJXaWR0aCI6MC4wLCJIZWlnaHQiOjAuMCwiQm9yZGVyU3R5bGUiOnsiJGlkIjoiMTEzMSIsIkxpbmVDb2xvciI6bnVsbCwiTGluZVdlaWdodCI6MC4wLCJMaW5lVHlwZSI6MCwiUGFyZW50U3R5bGUiOm51bGx9LCJQYXJlbnRTdHlsZSI6bnVsbH19XSwiQ3VsdHVyZUluZm9OYW1lIjoiZW4tVVMiLCJTdHlsZU5hbWUiOm51bGwsIlZlcnNpb24iOnsiJGlkIjoiMTEzMiIsIlZlcnNpb24iOiIzLjYuMSIsIk9yaWdpbmFsQXNzZW1ibHlWZXJzaW9uIjoiNi4wNC4wMi4wMCIsIkVkaXRpb24iOm51bGwsIkxhc3RTYXZlZEVkaXRpb24iOjMsIklzUGx1c0VkaXRpb24iOmZhbHNlLCJJc1Byb0VkaXRpb24iOmZhbHNlfSwiRWZmZWN0IjowLCJTdHlsZSI6eyIkaWQiOiIxMTMzIiwiVGltZWJhbmRTdHlsZSI6eyIkaWQiOiIxMTM0IiwiU2NhbGVNYXJraW5nIjowLCJTaGFwZSI6MCwiU2hhcGVTdHlsZSI6eyIkaWQiOiIxMTM1IiwiTWFyZ2luIjp7IiRpZCI6IjExMzYiLCJUb3AiOjAuMCwiTGVmdCI6MTIuMCwiUmlnaHQiOjEyLjAsIkJvdHRvbSI6MC4wfSwiUGFkZGluZyI6eyIkaWQiOiIxMTM3IiwiVG9wIjo1LjAsIkxlZnQiOjAuMCwiUmlnaHQiOjAuMCwiQm90dG9tIjo1LjB9LCJCYWNrZ3JvdW5kIjp7IiRpZCI6IjExMzgiLCJDb2xvciI6eyIkaWQiOiIxMTM5IiwiQSI6MjU1LCJSIjo2OCwiRyI6ODQsIkIiOjEwNn19LCJJc1Zpc2libGUiOnRydWUsIldpZHRoIjo4NTguMCwiSGVpZ2h0IjoxNC4zOTk5OTk2MTg1MzAyNzMsIkJvcmRlclN0eWxlIjp7IiRpZCI6IjExNDAiLCJMaW5lQ29sb3IiOnsiJGlkIjoiMTE0MSIsIiR0eXBlIjoiTkxSRS5Db21tb24uRG9tLlNvbGlkQ29sb3JCcnVzaCwgTkxSRS5Db21tb24iLCJDb2xvciI6eyIkaWQiOiIxMTQyIiwiQSI6MjU1LCJSIjoyNTUsIkciOjAsIkIiOjB9fSwiTGluZVdlaWdodCI6MC4wLCJMaW5lVHlwZSI6MCwiUGFyZW50U3R5bGUiOm51bGx9LCJQYXJlbnRTdHlsZSI6bnVsbH0sIk1pZGRsZVRpZXJTaGFwZVN0eWxlIjp7IiRpZCI6IjExNDMiLCJNYXJnaW4iOnsiJGlkIjoiMTE0NCIsIlRvcCI6MC4wLCJMZWZ0IjoxMi4wLCJSaWdodCI6MTIuMCwiQm90dG9tIjowLjB9LCJQYWRkaW5nIjp7IiRpZCI6IjExNDUiLCJUb3AiOjUuMCwiTGVmdCI6MC4wLCJSaWdodCI6MC4wLCJCb3R0b20iOjUuMH0sIkJhY2tncm91bmQiOnsiJGlkIjoiMTE0NiIsIkNvbG9yIjp7IiRpZCI6IjExNDciLCJBIjoyNTUsIlIiOjY4LCJHIjo4NCwiQiI6MTA2fX0sIklzVmlzaWJsZSI6dHJ1ZSwiV2lkdGgiOjg1OC4wLCJIZWlnaHQiOjE0LjM5OTk5OTYxODUzMDI3MywiQm9yZGVyU3R5bGUiOnsiJGlkIjoiMTE0OCIsIkxpbmVDb2xvciI6eyIkaWQiOiIxMTQ5IiwiJHR5cGUiOiJOTFJFLkNvbW1vbi5Eb20uU29saWRDb2xvckJydXNoLCBOTFJFLkNvbW1vbiIsIkNvbG9yIjp7IiRpZCI6IjExNTAiLCJBIjoyNTUsIlIiOjI1NSwiRyI6MCwiQiI6MH19LCJMaW5lV2VpZ2h0IjowLjAsIkxpbmVUeXBlIjowLCJQYXJlbnRTdHlsZSI6bnVsbH0sIlBhcmVudFN0eWxlIjpudWxsfSwiQm90dG9tVGllclNoYXBlU3R5bGUiOnsiJGlkIjoiMTE1MSIsIk1hcmdpbiI6eyIkaWQiOiIxMTUyIiwiVG9wIjowLjAsIkxlZnQiOjEyLjAsIlJpZ2h0IjoxMi4wLCJCb3R0b20iOjAuMH0sIlBhZGRpbmciOnsiJGlkIjoiMTE1MyIsIlRvcCI6NS4wLCJMZWZ0IjowLjAsIlJpZ2h0IjowLjAsIkJvdHRvbSI6NS4wfSwiQmFja2dyb3VuZCI6eyIkaWQiOiIxMTU0IiwiQ29sb3IiOnsiJGlkIjoiMTE1NSIsIkEiOjI1NSwiUiI6NjgsIkciOjg0LCJCIjoxMDZ9fSwiSXNWaXNpYmxlIjp0cnVlLCJXaWR0aCI6ODU4LjAsIkhlaWdodCI6MTQuMzk5OTk5NjE4NTMwMjczLCJCb3JkZXJTdHlsZSI6eyIkaWQiOiIxMTU2IiwiTGluZUNvbG9yIjp7IiRpZCI6IjExNTciLCIkdHlwZSI6Ik5MUkUuQ29tbW9uLkRvbS5Tb2xpZENvbG9yQnJ1c2gsIE5MUkUuQ29tbW9uIiwiQ29sb3IiOnsiJGlkIjoiMTE1OCIsIkEiOjI1NSwiUiI6MjU1LCJHIjowLCJCIjowfX0sIkxpbmVXZWlnaHQiOjAuMCwiTGluZVR5cGUiOjAsIlBhcmVudFN0eWxlIjpudWxsfSwiUGFyZW50U3R5bGUiOm51bGx9LCJSaWdodEVuZENhcHNTdHlsZSI6eyIkaWQiOiIxMTU5IiwiRm9udFNldHRpbmdzIjp7IiRpZCI6IjExNjAiLCJGb250U2l6ZSI6MTgsIkZvbnROYW1lIjoiQ2FsaWJyaSIsIklzQm9sZCI6dHJ1ZSwiSXNJdGFsaWMiOmZhbHNlLCJJc1VuZGVybGluZWQiOmZhbHNlLCJQYXJlbnRTdHlsZSI6bnVsbH0sIkF1dG9TaXplIjowLCJGb3JlZ3JvdW5kIjp7IiRpZCI6IjExNjEiLCJDb2xvciI6eyIkaWQiOiIxMTYy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xMTYzIiwiVG9wIjowLjAsIkxlZnQiOjAuMCwiUmlnaHQiOjI1LjAsIkJvdHRvbSI6MC4wfSwiUGFkZGluZyI6eyIkaWQiOiIxMTY0IiwiVG9wIjowLjAsIkxlZnQiOjAuMCwiUmlnaHQiOjAuMCwiQm90dG9tIjowLjB9LCJCYWNrZ3JvdW5kIjp7IiRpZCI6IjExNjUiLCJDb2xvciI6eyIkaWQiOiIxMTY2IiwiQSI6ODksIlIiOjAsIkciOjAsIkIiOjB9fSwiSXNWaXNpYmxlIjpmYWxzZSwiV2lkdGgiOjAuMCwiSGVpZ2h0IjowLjAsIkJvcmRlclN0eWxlIjpudWxsLCJQYXJlbnRTdHlsZSI6bnVsbH0sIkxlZnRFbmRDYXBzU3R5bGUiOnsiJGlkIjoiMTE2NyIsIkZvbnRTZXR0aW5ncyI6eyIkaWQiOiIxMTY4IiwiRm9udFNpemUiOjE4LCJGb250TmFtZSI6IkNhbGlicmkiLCJJc0JvbGQiOnRydWUsIklzSXRhbGljIjpmYWxzZSwiSXNVbmRlcmxpbmVkIjpmYWxzZSwiUGFyZW50U3R5bGUiOm51bGx9LCJBdXRvU2l6ZSI6MCwiRm9yZWdyb3VuZCI6eyIkaWQiOiIxMTY5IiwiQ29sb3IiOnsiJGlkIjoiMTE3MCIsIkEiOjI1NSwiUiI6MTY2LCJHIjoxODMsIkIiOjM5fX0sIk1heFdpZHRoIjoiSW5maW5pdHkiLCJNYXhIZWlnaHQiOiJJbmZpbml0eSIsIlNtYXJ0Rm9yZWdyb3VuZElzQWN0aXZlIjpmYWxzZSwiSG9yaXpvbnRhbEFsaWdubWVudCI6MCwiVmVydGljYWxBbGlnbm1lbnQiOjAsIlNtYXJ0Rm9yZWdyb3VuZCI6bnVsbCwiQmFja2dyb3VuZEZpbGxUeXBlIjowLCJNYXJnaW4iOnsiJGlkIjoiMTE3MSIsIlRvcCI6MC4wLCJMZWZ0IjoxMjcuNjQzNTMzMTIzMDI5MzMsIlJpZ2h0IjowLjAsIkJvdHRvbSI6MC4wfSwiUGFkZGluZyI6eyIkaWQiOiIxMTcyIiwiVG9wIjowLjAsIkxlZnQiOjAuMCwiUmlnaHQiOjAuMCwiQm90dG9tIjowLjB9LCJCYWNrZ3JvdW5kIjp7IiRpZCI6IjExNzMiLCJDb2xvciI6eyIkcmVmIjoiMTE2NiJ9fSwiSXNWaXNpYmxlIjpmYWxzZSwiV2lkdGgiOjAuMCwiSGVpZ2h0IjowLjAsIkJvcmRlclN0eWxlIjpudWxsLCJQYXJlbnRTdHlsZSI6bnVsbH0sIlRvZGF5VGV4dFN0eWxlIjp7IiRpZCI6IjExNzQiLCJGb250U2V0dGluZ3MiOnsiJGlkIjoiMTE3NSIsIkZvbnRTaXplIjoxMiwiRm9udE5hbWUiOiJDYWxpYnJpIiwiSXNCb2xkIjpmYWxzZSwiSXNJdGFsaWMiOmZhbHNlLCJJc1VuZGVybGluZWQiOmZhbHNlLCJQYXJlbnRTdHlsZSI6bnVsbH0sIkF1dG9TaXplIjowLCJGb3JlZ3JvdW5kIjp7IiRpZCI6IjExNzYiLCJDb2xvciI6eyIkaWQiOiIxMTc3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xNzgiLCJUb3AiOjAuMCwiTGVmdCI6MC4wLCJSaWdodCI6MC4wLCJCb3R0b20iOjAuMH0sIlBhZGRpbmciOnsiJGlkIjoiMTE3OSIsIlRvcCI6MC4wLCJMZWZ0IjowLjAsIlJpZ2h0IjowLjAsIkJvdHRvbSI6MC4wfSwiQmFja2dyb3VuZCI6eyIkaWQiOiIxMTgwIiwiQ29sb3IiOnsiJHJlZiI6IjExNjYifX0sIklzVmlzaWJsZSI6ZmFsc2UsIldpZHRoIjowLjAsIkhlaWdodCI6MC4wLCJCb3JkZXJTdHlsZSI6bnVsbCwiUGFyZW50U3R5bGUiOm51bGx9LCJUb2RheU1hcmtlclN0eWxlIjp7IiRpZCI6IjExODEiLCJNYXJnaW4iOnsiJGlkIjoiMTE4MiIsIlRvcCI6MC4wLCJMZWZ0IjowLjAsIlJpZ2h0IjowLjAsIkJvdHRvbSI6MC4wfSwiUGFkZGluZyI6eyIkaWQiOiIxMTgzIiwiVG9wIjowLjAsIkxlZnQiOjAuMCwiUmlnaHQiOjAuMCwiQm90dG9tIjowLjB9LCJCYWNrZ3JvdW5kIjp7IiRpZCI6IjExODQiLCJDb2xvciI6eyIkaWQiOiIxMTg1IiwiQSI6MjU1LCJSIjoyNTUsIkciOjAsIkIiOjB9fSwiSXNWaXNpYmxlIjp0cnVlLCJXaWR0aCI6MC4wLCJIZWlnaHQiOjAuMCwiQm9yZGVyU3R5bGUiOm51bGwsIlBhcmVudFN0eWxlIjpudWxsfSwiU2NhbGVTdHlsZSI6eyIkaWQiOiIxMTg2IiwiU2hhcGUiOjAsIlNob3dTZWdtZW50U2VwYXJhdG9ycyI6dHJ1ZSwiU2VnbWVudFNlcGFyYXRvck9wYWNpdHkiOjMwLCJIYXNCZWVuVmlzaWJsZUJlZm9yZSI6dHJ1ZSwiRm9udFNldHRpbmdzIjp7IiRpZCI6IjExODciLCJGb250U2l6ZSI6MTAsIkZvbnROYW1lIjoiQ2FsaWJyaSIsIklzQm9sZCI6ZmFsc2UsIklzSXRhbGljIjpmYWxzZSwiSXNVbmRlcmxpbmVkIjpmYWxzZSwiUGFyZW50U3R5bGUiOm51bGx9LCJBdXRvU2l6ZSI6MCwiRm9yZWdyb3VuZCI6eyIkaWQiOiIxMTg4IiwiQ29sb3IiOnsiJGlkIjoiMTE4OS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xMTkwIiwiVG9wIjowLjAsIkxlZnQiOjUuMCwiUmlnaHQiOjAuMCwiQm90dG9tIjowLjB9LCJQYWRkaW5nIjp7IiRpZCI6IjExOTEiLCJUb3AiOjAuMCwiTGVmdCI6MC4wLCJSaWdodCI6MC4wLCJCb3R0b20iOjAuMH0sIkJhY2tncm91bmQiOnsiJGlkIjoiMTE5MiIsIkNvbG9yIjp7IiRyZWYiOiIxMTY2In19LCJJc1Zpc2libGUiOnRydWUsIldpZHRoIjowLjAsIkhlaWdodCI6MC4wLCJCb3JkZXJTdHlsZSI6bnVsbCwiUGFyZW50U3R5bGUiOm51bGx9LCJTaW5nbGVTY2FsZVNoYXBlU3R5bGUiOnsiJGlkIjoiMTE5MyIsIlNoYXBlIjowLCJIZWlnaHQiOjMwLjB9LCJNaWRkbGVUaWVyU2NhbGVTdHlsZSI6eyIkaWQiOiIxMTk0IiwiU2hhcGUiOjAsIlNob3dTZWdtZW50U2VwYXJhdG9ycyI6dHJ1ZSwiU2VnbWVudFNlcGFyYXRvck9wYWNpdHkiOjMwLCJIYXNCZWVuVmlzaWJsZUJlZm9yZSI6dHJ1ZSwiRm9udFNldHRpbmdzIjp7IiRpZCI6IjExOTUiLCJGb250U2l6ZSI6MTAsIkZvbnROYW1lIjoiQ2FsaWJyaSIsIklzQm9sZCI6ZmFsc2UsIklzSXRhbGljIjpmYWxzZSwiSXNVbmRlcmxpbmVkIjpmYWxzZSwiUGFyZW50U3R5bGUiOm51bGx9LCJBdXRvU2l6ZSI6MCwiRm9yZWdyb3VuZCI6eyIkcmVmIjoiMTE4OCJ9LCJNYXhXaWR0aCI6MjAwLjAsIk1heEhlaWdodCI6IkluZmluaXR5IiwiU21hcnRGb3JlZ3JvdW5kSXNBY3RpdmUiOmZhbHNlLCJIb3Jpem9udGFsQWxpZ25tZW50IjowLCJWZXJ0aWNhbEFsaWdubWVudCI6MSwiU21hcnRGb3JlZ3JvdW5kIjpudWxsLCJCYWNrZ3JvdW5kRmlsbFR5cGUiOjAsIk1hcmdpbiI6eyIkaWQiOiIxMTk2IiwiVG9wIjowLjAsIkxlZnQiOjUuMCwiUmlnaHQiOjAuMCwiQm90dG9tIjowLjB9LCJQYWRkaW5nIjp7IiRpZCI6IjExOTciLCJUb3AiOjAuMCwiTGVmdCI6MC4wLCJSaWdodCI6MC4wLCJCb3R0b20iOjAuMH0sIkJhY2tncm91bmQiOnsiJGlkIjoiMTE5OCIsIkNvbG9yIjp7IiRyZWYiOiIxMTY2In19LCJJc1Zpc2libGUiOnRydWUsIldpZHRoIjowLjAsIkhlaWdodCI6MC4wLCJCb3JkZXJTdHlsZSI6bnVsbCwiUGFyZW50U3R5bGUiOm51bGx9LCJCb3R0b21UaWVyU2NhbGVTdHlsZSI6eyIkaWQiOiIxMTk5IiwiU2hhcGUiOjAsIlNob3dTZWdtZW50U2VwYXJhdG9ycyI6dHJ1ZSwiU2VnbWVudFNlcGFyYXRvck9wYWNpdHkiOjMwLCJIYXNCZWVuVmlzaWJsZUJlZm9yZSI6ZmFsc2UsIkZvbnRTZXR0aW5ncyI6eyIkaWQiOiIxMjAwIiwiRm9udFNpemUiOjEwLCJGb250TmFtZSI6IkNhbGlicmkiLCJJc0JvbGQiOmZhbHNlLCJJc0l0YWxpYyI6ZmFsc2UsIklzVW5kZXJsaW5lZCI6ZmFsc2UsIlBhcmVudFN0eWxlIjpudWxsfSwiQXV0b1NpemUiOjAsIkZvcmVncm91bmQiOnsiJGlkIjoiMTIwMSIsIkNvbG9yIjp7IiRyZWYiOiIxMTg5In19LCJNYXhXaWR0aCI6MjAwLjAsIk1heEhlaWdodCI6IkluZmluaXR5IiwiU21hcnRGb3JlZ3JvdW5kSXNBY3RpdmUiOmZhbHNlLCJIb3Jpem9udGFsQWxpZ25tZW50IjowLCJWZXJ0aWNhbEFsaWdubWVudCI6MSwiU21hcnRGb3JlZ3JvdW5kIjpudWxsLCJCYWNrZ3JvdW5kRmlsbFR5cGUiOjAsIk1hcmdpbiI6eyIkaWQiOiIxMjAyIiwiVG9wIjowLjAsIkxlZnQiOjUuMCwiUmlnaHQiOjAuMCwiQm90dG9tIjowLjB9LCJQYWRkaW5nIjp7IiRpZCI6IjEyMDMiLCJUb3AiOjAuMCwiTGVmdCI6MC4wLCJSaWdodCI6MC4wLCJCb3R0b20iOjAuMH0sIkJhY2tncm91bmQiOnsiJGlkIjoiMTIwNCIsIkNvbG9yIjp7IiRyZWYiOiIxMTY2In19LCJJc1Zpc2libGUiOmZhbHNlLCJXaWR0aCI6MC4wLCJIZWlnaHQiOjAuMCwiQm9yZGVyU3R5bGUiOm51bGwsIlBhcmVudFN0eWxlIjpudWxsfSwiRWxhcHNlZFRpbWVCYWNrZ3JvdW5kIjp7IiRpZCI6IjEyMDUiLCJDb2xvciI6eyIkaWQiOiIxMjA2IiwiQSI6NzcsIlIiOjAsIkciOjAsIkIiOjB9fSwiQXBwZW5kWWVhck9uWWVhckNoYW5nZSI6dHJ1ZSwiRWxhcHNlZFRpbWVGb3JtYXQiOjAsIlRvZGF5TWFya2VyUG9zaXRpb24iOjAsIlF1aWNrUG9zaXRpb24iOjMsIkFic29sdXRlUG9zaXRpb24iOjEwOC4wLCJNYXJnaW4iOnsiJGlkIjoiMTIwNyIsIlRvcCI6MC4wLCJMZWZ0IjoxMC4wLCJSaWdodCI6MTAuMCwiQm90dG9tIjowLjB9LCJQYWRkaW5nIjp7IiRpZCI6IjEyMDgiLCJUb3AiOjAuMCwiTGVmdCI6MC4wLCJSaWdodCI6MC4wLCJCb3R0b20iOjAuMH0sIkJhY2tncm91bmQiOnsiJGlkIjoiMTIwOSIsIkNvbG9yIjp7IiRpZCI6IjEyMTAiLCJBIjoyNTUsIlIiOjMxLCJHIjo3MywiQiI6MTI1fX0sIklzVmlzaWJsZSI6dHJ1ZSwiV2lkdGgiOjAuMCwiSGVpZ2h0IjowLjAsIkJvcmRlclN0eWxlIjpudWxsLCJQYXJlbnRTdHlsZSI6bnVsbH0sIkRlZmF1bHRNaWxlc3RvbmVTdHlsZSI6eyIkaWQiOiIxMjExIiwiU2hhcGUiOjE0LCJDb25uZWN0b3JNYXJnaW4iOnsiJGlkIjoiMTIxMiIsIlRvcCI6MC4wLCJMZWZ0IjoyLjAsIlJpZ2h0IjoyLjAsIkJvdHRvbSI6MC4wfSwiQ29ubmVjdG9yU3R5bGUiOnsiJGlkIjoiMTIxMyIsIkxpbmVDb2xvciI6eyIkaWQiOiIxMjE0IiwiJHR5cGUiOiJOTFJFLkNvbW1vbi5Eb20uU29saWRDb2xvckJydXNoLCBOTFJFLkNvbW1vbiIsIkNvbG9yIjp7IiRpZCI6IjEyMTUiLCJBIjoxMjcsIlIiOjc5LCJHIjoxMjksIkIiOjE4OX19LCJMaW5lV2VpZ2h0IjoxLjAsIkxpbmVUeXBlIjowLCJQYXJlbnRTdHlsZSI6bnVsbH0sIklzQmVsb3dUaW1lYmFuZCI6ZmFsc2UsIlBvc2l0aW9uT25UYXNrIjowLCJIaWRlRGF0ZSI6ZmFsc2UsIlNoYXBlU2l6ZSI6MSwiU3BhY2luZyI6Mi4wLCJQYWRkaW5nIjp7IiRpZCI6IjEyMTYiLCJUb3AiOjcuMCwiTGVmdCI6My4wLCJSaWdodCI6MC4wLCJCb3R0b20iOjIuMH0sIlNoYXBlU3R5bGUiOnsiJGlkIjoiMTIxNyIsIk1hcmdpbiI6eyIkcmVmIjoiMjE1In0sIlBhZGRpbmciOnsiJHJlZiI6IjIxNiJ9LCJCYWNrZ3JvdW5kIjp7IiRpZCI6IjEyMTgiLCJDb2xvciI6eyIkaWQiOiIxMjE5IiwiQSI6MjU1LCJSIjo2OCwiRyI6MTE0LCJCIjoxOTZ9fSwiSXNWaXNpYmxlIjp0cnVlLCJXaWR0aCI6MTMuMCwiSGVpZ2h0IjoxMy4wLCJCb3JkZXJTdHlsZSI6eyIkaWQiOiIxMjIwIiwiTGluZUNvbG9yIjp7IiRpZCI6IjEyMjEiLCIkdHlwZSI6Ik5MUkUuQ29tbW9uLkRvbS5Tb2xpZENvbG9yQnJ1c2gsIE5MUkUuQ29tbW9uIiwiQ29sb3IiOnsiJGlkIjoiMTIyMiIsIkEiOjI1NSwiUiI6MjU1LCJHIjowLCJCIjowfX0sIkxpbmVXZWlnaHQiOjAuMCwiTGluZVR5cGUiOjAsIlBhcmVudFN0eWxlIjpudWxsfSwiUGFyZW50U3R5bGUiOm51bGx9LCJUaXRsZVN0eWxlIjp7IiRpZCI6IjEyMjMiLCJGb250U2V0dGluZ3MiOnsiJGlkIjoiMTIyNCIsIkZvbnRTaXplIjoxMSwiRm9udE5hbWUiOiJDYWxpYnJpIiwiSXNCb2xkIjpmYWxzZSwiSXNJdGFsaWMiOmZhbHNlLCJJc1VuZGVybGluZWQiOmZhbHNlLCJQYXJlbnRTdHlsZSI6bnVsbH0sIkF1dG9TaXplIjowLCJGb3JlZ3JvdW5kIjp7IiRpZCI6IjEyMjUiLCJDb2xvciI6eyIkaWQiOiIxMjI2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yMjYifSwiUGFkZGluZyI6eyIkcmVmIjoiMjI3In0sIkJhY2tncm91bmQiOnsiJGlkIjoiMTIyNyIsIkNvbG9yIjp7IiRyZWYiOiI1MyJ9fSwiSXNWaXNpYmxlIjp0cnVlLCJXaWR0aCI6MC4wLCJIZWlnaHQiOjAuMCwiQm9yZGVyU3R5bGUiOm51bGwsIlBhcmVudFN0eWxlIjpudWxsfSwiRGF0ZVN0eWxlIjp7IiRpZCI6IjEyMjgiLCJGb250U2V0dGluZ3MiOnsiJGlkIjoiMTIyOSIsIkZvbnRTaXplIjoxMCwiRm9udE5hbWUiOiJDYWxpYnJpIiwiSXNCb2xkIjpmYWxzZSwiSXNJdGFsaWMiOmZhbHNlLCJJc1VuZGVybGluZWQiOmZhbHNlLCJQYXJlbnRTdHlsZSI6bnVsbH0sIkF1dG9TaXplIjowLCJGb3JlZ3JvdW5kIjp7IiRpZCI6IjEyMzAiLCJDb2xvciI6eyIkaWQiOiIxMjMxIiwiQSI6MjU1LCJSIjoxMTgsIkciOjExMywiQiI6MTEzfX0sIk1heFdpZHRoIjoyMDAuMCwiTWF4SGVpZ2h0IjoiSW5maW5pdHkiLCJTbWFydEZvcmVncm91bmRJc0FjdGl2ZSI6ZmFsc2UsIkhvcml6b250YWxBbGlnbm1lbnQiOjAsIlZlcnRpY2FsQWxpZ25tZW50IjowLCJTbWFydEZvcmVncm91bmQiOm51bGwsIkJhY2tncm91bmRGaWxsVHlwZSI6MCwiTWFyZ2luIjp7IiRyZWYiOiIyMzQifSwiUGFkZGluZyI6eyIkcmVmIjoiMjM1In0sIkJhY2tncm91bmQiOnsiJGlkIjoiMTIzMiIsIkNvbG9yIjp7IiRyZWYiOiI1MyJ9fSwiSXNWaXNpYmxlIjp0cnVlLCJXaWR0aCI6MC4wLCJIZWlnaHQiOjAuMCwiQm9yZGVyU3R5bGUiOm51bGwsIlBhcmVudFN0eWxlIjpudWxsfSwiRGF0ZUZvcm1hdCI6eyIkaWQiOiIxMjMz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IzNCIsIkRhdGVQYXJ0SXNWaXNpYmxlIjp0cnVlLCJUaW1lUGFydElzVmlzaWJsZSI6ZmFsc2V9fSwiV2Vla051bWJlcmluZyI6eyIkaWQiOiIxMjM1IiwiRm9ybWF0IjowLCJJc1Zpc2libGUiOmZhbHNlLCJMYXN0S25vd25WaXNpYmlsaXR5U3RhdGUiOmZhbHNlfSwiSXNWaXNpYmxlIjp0cnVlLCJQYXJlbnRTdHlsZSI6bnVsbH0sIkRlZmF1bHRUYXNrU3R5bGUiOnsiJGlkIjoiMTIzNiIsIlNoYXBlIjowLCJTaGFwZVRoaWNrbmVzcyI6MCwiRHVyYXRpb25Gb3JtYXQiOjAsIkluY2x1ZGVOb25Xb3JraW5nRGF5c0luRHVyYXRpb24iOmZhbHNlLCJQZXJjZW50YWdlQ29tcGxldGVTdHlsZSI6eyIkaWQiOiIxMjM3IiwiRm9udFNldHRpbmdzIjp7IiRpZCI6IjEyMzgiLCJGb250U2l6ZSI6MTAsIkZvbnROYW1lIjoiQ2FsaWJyaSIsIklzQm9sZCI6ZmFsc2UsIklzSXRhbGljIjpmYWxzZSwiSXNVbmRlcmxpbmVkIjpmYWxzZSwiUGFyZW50U3R5bGUiOm51bGx9LCJBdXRvU2l6ZSI6MCwiRm9yZWdyb3VuZCI6eyIkcmVmIjoiODEzIn0sIk1heFdpZHRoIjoyMDAuMCwiTWF4SGVpZ2h0IjoiSW5maW5pdHkiLCJTbWFydEZvcmVncm91bmRJc0FjdGl2ZSI6ZmFsc2UsIkhvcml6b250YWxBbGlnbm1lbnQiOjAsIlZlcnRpY2FsQWxpZ25tZW50IjowLCJTbWFydEZvcmVncm91bmQiOm51bGwsIkJhY2tncm91bmRGaWxsVHlwZSI6MCwiTWFyZ2luIjp7IiRpZCI6IjEyMzkiLCJUb3AiOjAuMCwiTGVmdCI6MC4wLCJSaWdodCI6MC4wLCJCb3R0b20iOjAuMH0sIlBhZGRpbmciOnsiJGlkIjoiMTI0MCIsIlRvcCI6MC4wLCJMZWZ0IjowLjAsIlJpZ2h0IjowLjAsIkJvdHRvbSI6MC4wfSwiQmFja2dyb3VuZCI6eyIkcmVmIjoiODE3In0sIklzVmlzaWJsZSI6dHJ1ZSwiV2lkdGgiOjAuMCwiSGVpZ2h0IjowLjAsIkJvcmRlclN0eWxlIjpudWxsLCJQYXJlbnRTdHlsZSI6bnVsbH0sIkR1cmF0aW9uU3R5bGUiOnsiJGlkIjoiMTI0MSIsIkZvbnRTZXR0aW5ncyI6eyIkaWQiOiIxMjQyIiwiRm9udFNpemUiOjEwLCJGb250TmFtZSI6IkNhbGlicmkiLCJJc0JvbGQiOmZhbHNlLCJJc0l0YWxpYyI6ZmFsc2UsIklzVW5kZXJsaW5lZCI6ZmFsc2UsIlBhcmVudFN0eWxlIjpudWxsfSwiQXV0b1NpemUiOjAsIkZvcmVncm91bmQiOnsiJGlkIjoiMTI0MyIsIkNvbG9yIjp7IiRyZWYiOiI0OSJ9fSwiTWF4V2lkdGgiOjIwMC4wLCJNYXhIZWlnaHQiOiJJbmZpbml0eSIsIlNtYXJ0Rm9yZWdyb3VuZElzQWN0aXZlIjpmYWxzZSwiSG9yaXpvbnRhbEFsaWdubWVudCI6MCwiVmVydGljYWxBbGlnbm1lbnQiOjAsIlNtYXJ0Rm9yZWdyb3VuZCI6bnVsbCwiQmFja2dyb3VuZEZpbGxUeXBlIjowLCJNYXJnaW4iOnsiJGlkIjoiMTI0NCIsIlRvcCI6MC4wLCJMZWZ0IjowLjAsIlJpZ2h0IjowLjAsIkJvdHRvbSI6MC4wfSwiUGFkZGluZyI6eyIkaWQiOiIxMjQ1IiwiVG9wIjowLjAsIkxlZnQiOjAuMCwiUmlnaHQiOjAuMCwiQm90dG9tIjowLjB9LCJCYWNrZ3JvdW5kIjp7IiRyZWYiOiI1MiJ9LCJJc1Zpc2libGUiOnRydWUsIldpZHRoIjowLjAsIkhlaWdodCI6MC4wLCJCb3JkZXJTdHlsZSI6bnVsbCwiUGFyZW50U3R5bGUiOm51bGx9LCJIb3Jpem9udGFsQ29ubmVjdG9yU3R5bGUiOnsiJGlkIjoiMTI0NiIsIkxpbmVDb2xvciI6eyIkcmVmIjoiNTYifSwiTGluZVdlaWdodCI6MS4wLCJMaW5lVHlwZSI6MCwiUGFyZW50U3R5bGUiOm51bGx9LCJWZXJ0aWNhbENvbm5lY3RvclN0eWxlIjp7IiRpZCI6IjEyNDciLCJMaW5lQ29sb3IiOnsiJHJlZiI6IjU5In0sIkxpbmVXZWlnaHQiOjAuMCwiTGluZVR5cGUiOjAsIlBhcmVudFN0eWxlIjpudWxsfSwiTWFyZ2luIjpudWxsLCJTdGFydERhdGVQb3NpdGlvbiI6MywiRW5kRGF0ZVBvc2l0aW9uIjozLCJEYXRlSXNWaXNpYmxlIjp0cnVlLCJUaXRsZVBvc2l0aW9uIjoyLCJEdXJhdGlvblBvc2l0aW9uIjo2LCJQZXJjZW50YWdlQ29tcGxldGVkUG9zaXRpb24iOjYsIlNwYWNpbmciOjMsIklzQmVsb3dUaW1lYmFuZCI6ZmFsc2UsIlBlcmNlbnRhZ2VDb21wbGV0ZVNoYXBlT3BhY2l0eSI6MzUsIlNoYXBlU3R5bGUiOnsiJGlkIjoiMTI0OCIsIk1hcmdpbiI6eyIkaWQiOiIxMjQ5IiwiVG9wIjowLjAsIkxlZnQiOjQuMCwiUmlnaHQiOjQuMCwiQm90dG9tIjowLjB9LCJQYWRkaW5nIjp7IiRpZCI6IjEyNTAiLCJUb3AiOjAuMCwiTGVmdCI6MC4wLCJSaWdodCI6MC4wLCJCb3R0b20iOjAuMH0sIkJhY2tncm91bmQiOnsiJGlkIjoiMTI1MSIsIkNvbG9yIjp7IiRpZCI6IjEyNTIiLCJBIjoyNTUsIlIiOjAsIkciOjExNCwiQiI6MTg4fX0sIklzVmlzaWJsZSI6dHJ1ZSwiV2lkdGgiOjAuMCwiSGVpZ2h0IjoxMC4wLCJCb3JkZXJTdHlsZSI6eyIkaWQiOiIxMjUzIiwiTGluZUNvbG9yIjp7IiRpZCI6IjEyNTQiLCIkdHlwZSI6Ik5MUkUuQ29tbW9uLkRvbS5Tb2xpZENvbG9yQnJ1c2gsIE5MUkUuQ29tbW9uIiwiQ29sb3IiOnsiJGlkIjoiMTI1NSIsIkEiOjI1NSwiUiI6MjU1LCJHIjowLCJCIjowfX0sIkxpbmVXZWlnaHQiOjAuMCwiTGluZVR5cGUiOjAsIlBhcmVudFN0eWxlIjpudWxsfSwiUGFyZW50U3R5bGUiOm51bGx9LCJUaXRsZVN0eWxlIjp7IiRpZCI6IjEyNTYiLCJGb250U2V0dGluZ3MiOnsiJGlkIjoiMTI1NyIsIkZvbnRTaXplIjoxMSwiRm9udE5hbWUiOiJDYWxpYnJpIiwiSXNCb2xkIjpmYWxzZSwiSXNJdGFsaWMiOmZhbHNlLCJJc1VuZGVybGluZWQiOmZhbHNlLCJQYXJlbnRTdHlsZSI6bnVsbH0sIkF1dG9TaXplIjowLCJGb3JlZ3JvdW5kIjp7IiRpZCI6IjEyNTgiLCJDb2xvciI6eyIkaWQiOiIxMjU5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EyNjAiLCJUb3AiOjAuMCwiTGVmdCI6MC4wLCJSaWdodCI6MC4wLCJCb3R0b20iOjAuMH0sIlBhZGRpbmciOnsiJGlkIjoiMTI2MSIsIlRvcCI6MC4wLCJMZWZ0IjowLjAsIlJpZ2h0IjowLjAsIkJvdHRvbSI6MC4wfSwiQmFja2dyb3VuZCI6eyIkaWQiOiIxMjYyIiwiQ29sb3IiOnsiJHJlZiI6IjUzIn19LCJJc1Zpc2libGUiOnRydWUsIldpZHRoIjowLjAsIkhlaWdodCI6MC4wLCJCb3JkZXJTdHlsZSI6bnVsbCwiUGFyZW50U3R5bGUiOm51bGx9LCJEYXRlU3R5bGUiOnsiJGlkIjoiMTI2MyIsIkZvbnRTZXR0aW5ncyI6eyIkaWQiOiIxMjY0IiwiRm9udFNpemUiOjEwLCJGb250TmFtZSI6IkNhbGlicmkiLCJJc0JvbGQiOmZhbHNlLCJJc0l0YWxpYyI6ZmFsc2UsIklzVW5kZXJsaW5lZCI6ZmFsc2UsIlBhcmVudFN0eWxlIjpudWxsfSwiQXV0b1NpemUiOjAsIkZvcmVncm91bmQiOnsiJGlkIjoiMTI2NSIsIkNvbG9yIjp7IiRyZWYiOiI4MSJ9fSwiTWF4V2lkdGgiOjIwMC4wLCJNYXhIZWlnaHQiOiJJbmZpbml0eSIsIlNtYXJ0Rm9yZWdyb3VuZElzQWN0aXZlIjpmYWxzZSwiSG9yaXpvbnRhbEFsaWdubWVudCI6MiwiVmVydGljYWxBbGlnbm1lbnQiOjAsIlNtYXJ0Rm9yZWdyb3VuZCI6bnVsbCwiQmFja2dyb3VuZEZpbGxUeXBlIjowLCJNYXJnaW4iOnsiJGlkIjoiMTI2NiIsIlRvcCI6MC4wLCJMZWZ0IjowLjAsIlJpZ2h0IjowLjAsIkJvdHRvbSI6MC4wfSwiUGFkZGluZyI6eyIkaWQiOiIxMjY3IiwiVG9wIjowLjAsIkxlZnQiOjAuMCwiUmlnaHQiOjAuMCwiQm90dG9tIjowLjB9LCJCYWNrZ3JvdW5kIjp7IiRyZWYiOiI4NCJ9LCJJc1Zpc2libGUiOnRydWUsIldpZHRoIjowLjAsIkhlaWdodCI6MC4wLCJCb3JkZXJTdHlsZSI6bnVsbCwiUGFyZW50U3R5bGUiOm51bGx9LCJEYXRlRm9ybWF0Ijp7IiRpZCI6IjEyNj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I2OSIsIkZvcm1hdCI6MCwiSXNWaXNpYmxlIjpmYWxzZSwiTGFzdEtub3duVmlzaWJpbGl0eVN0YXRlIjpmYWxzZX0sIklzVmlzaWJsZSI6dHJ1ZSwiUGFyZW50U3R5bGUiOm51bGwsIl9leHBsaWNpdGx5U2V0Ijp7IiRpZCI6IjEyNzA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3JpZGxpbmVQYW5lbFN0eWxlIjp7IiRpZCI6IjEyNzEiLCJHcmlkbGluZVN0eWxlIjp7IiRpZCI6IjEyNzIiLCJMaW5lQ29sb3IiOnsiJGlkIjoiMTI3MyIsIiR0eXBlIjoiTkxSRS5Db21tb24uRG9tLlNvbGlkQ29sb3JCcnVzaCwgTkxSRS5Db21tb24iLCJDb2xvciI6eyIkaWQiOiIxMjc0IiwiQSI6MzgsIlIiOjExNSwiRyI6MTE1LCJCIjoxMTV9fSwiTGluZVdlaWdodCI6Mi4wLCJMaW5lVHlwZSI6MCwiUGFyZW50U3R5bGUiOm51bGx9LCJNYXJnaW4iOnsiJGlkIjoiMTI3NSIsIlRvcCI6MC4wLCJMZWZ0IjowLjAsIlJpZ2h0IjowLjAsIkJvdHRvbSI6MC4wfSwiUGFkZGluZyI6eyIkaWQiOiIxMjc2IiwiVG9wIjowLjAsIkxlZnQiOjAuMCwiUmlnaHQiOjAuMCwiQm90dG9tIjowLjB9LCJCYWNrZ3JvdW5kIjpudWxsLCJJc1Zpc2libGUiOnRydWUsIldpZHRoIjowLjAsIkhlaWdodCI6MC4wLCJCb3JkZXJTdHlsZSI6eyIkaWQiOiIxMjc3IiwiTGluZUNvbG9yIjpudWxsLCJMaW5lV2VpZ2h0IjowLjAsIkxpbmVUeXBlIjowLCJQYXJlbnRTdHlsZSI6bnVsbH0sIlBhcmVudFN0eWxlIjpudWxsfSwiQWN0aXZpdHlMaW5lUGFuZWxTdHlsZSI6eyIkaWQiOiIxMjc4IiwiQWN0aXZpdHlMaW5lU3R5bGUiOnsiJGlkIjoiMTI3OSIsIkxpbmVDb2xvciI6eyIkaWQiOiIxMjgwIiwiJHR5cGUiOiJOTFJFLkNvbW1vbi5Eb20uU29saWRDb2xvckJydXNoLCBOTFJFLkNvbW1vbiIsIkNvbG9yIjp7IiRpZCI6IjEyODEiLCJBIjozOCwiUiI6NjgsIkciOjExNCwiQiI6MTk2fX0sIkxpbmVXZWlnaHQiOjEuMCwiTGluZVR5cGUiOjAsIlBhcmVudFN0eWxlIjpudWxsfSwiTWFyZ2luIjp7IiRpZCI6IjEyODIiLCJUb3AiOjAuMCwiTGVmdCI6MC4wLCJSaWdodCI6MC4wLCJCb3R0b20iOjAuMH0sIlBhZGRpbmciOnsiJGlkIjoiMTI4MyIsIlRvcCI6MC4wLCJMZWZ0IjowLjAsIlJpZ2h0IjowLjAsIkJvdHRvbSI6MC4wfSwiQmFja2dyb3VuZCI6bnVsbCwiSXNWaXNpYmxlIjp0cnVlLCJXaWR0aCI6MC4wLCJIZWlnaHQiOjAuMCwiQm9yZGVyU3R5bGUiOnsiJGlkIjoiMTI4NCIsIkxpbmVDb2xvciI6bnVsbCwiTGluZVdlaWdodCI6MC4wLCJMaW5lVHlwZSI6MCwiUGFyZW50U3R5bGUiOm51bGx9LCJQYXJlbnRTdHlsZSI6bnVsbH0sIlNob3dFbGFwc2VkVGltZUdyYWRpZW50U3R5bGUiOmZhbHNlLCJUaW1lYmFuZFJlc2VydmVkTGVmdEFyZWFTdHlsZSI6eyIkaWQiOiIxMjg1IiwiQWN0aXZpdHlIZWFkZXJXaWR0aCI6NzkuMzI4Njg1NTk0MTEyMDE3LCJJc1NldCI6dHJ1ZX0sIkRlZmF1bHRTd2ltbGFuZVN0eWxlIjpudWxsfSwiU2NhbGUiOm51bGwsIlNjYWxlVjIiOnsiJGlkIjoiMTI4NiIsIlN0YXJ0RGF0ZSI6IjIwMjItMDItMDFUMDA6MDA6MDAiLCJFbmREYXRlIjoiMjAyMi0wMy0zMVQyMzo1OTowMCIsIkF1dG9EYXRlUmFuZ2UiOmZhbHNlLCJXb3JraW5nRGF5cyI6MzEsIkZpc2NhbFllYXIiOnsiJGlkIjoiMTI4NyIsIlN0YXJ0TW9udGgiOjEsIlVzZVN0YXJ0aW5nWWVhckZvck51bWJlcmluZyI6dHJ1ZSwiU2hvd0Zpc2NhbFllYXJMYWJlbCI6dHJ1ZX0sIlRvZGF5TWFya2VyVGV4dCI6IlRvZGF5IiwiQXV0b1NjYWxlVHlwZSI6ZmFsc2UsIlRpbWViYW5kU2NhbGVzIjp7IiRpZCI6IjEyODgiLCJUb3BTY2FsZUxheWVyIjp7IiRpZCI6IjEyODkiLCJGb3JtYXQiOiJNTU0iLCJUeXBlIjoyfSwiTWlkZGxlU2NhbGVMYXllciI6eyIkaWQiOiIxMjkwIiwiRm9ybWF0Ijoid1llYXJTdGFydCIsIlR5cGUiOjF9LCJCb3R0b21TY2FsZUxheWVyIjp7IiRpZCI6IjEyOTEiLCJGb3JtYXQiOm51bGwsIlR5cGUiOjB9fX0sIk1pbGVzdG9uZXMiOlt7IiRpZCI6IjEyOTIiLCJEYXRlIjoiMjAyMi0wMy0yNFQyMzo1OTowMCIsIlN0eWxlIjp7IiRpZCI6IjEyOTMiLCJTaGFwZSI6MTgsIkNvbm5lY3Rvck1hcmdpbiI6eyIkaWQiOiIxMjk0IiwiVG9wIjowLjAsIkxlZnQiOjIuMCwiUmlnaHQiOjIuMCwiQm90dG9tIjowLjB9LCJDb25uZWN0b3JTdHlsZSI6eyIkaWQiOiIxMjk1IiwiTGluZUNvbG9yIjp7IiRpZCI6IjEyOTYiLCIkdHlwZSI6Ik5MUkUuQ29tbW9uLkRvbS5Tb2xpZENvbG9yQnJ1c2gsIE5MUkUuQ29tbW9uIiwiQ29sb3IiOnsiJGlkIjoiMTI5NyIsIkEiOjEyNywiUiI6MjU1LCJHIjo3OSwiQiI6Nzl9fSwiTGluZVdlaWdodCI6MS4wLCJMaW5lVHlwZSI6MCwiUGFyZW50U3R5bGUiOm51bGx9LCJJc0JlbG93VGltZWJhbmQiOmZhbHNlLCJQb3NpdGlvbk9uVGFzayI6MCwiSGlkZURhdGUiOmZhbHNlLCJTaGFwZVNpemUiOjEsIlNwYWNpbmciOjIuMCwiUGFkZGluZyI6eyIkaWQiOiIxMjk4IiwiVG9wIjo3LjAsIkxlZnQiOjMuMCwiUmlnaHQiOjAuMCwiQm90dG9tIjoyLjB9LCJTaGFwZVN0eWxlIjp7IiRpZCI6IjEyOTkiLCJNYXJnaW4iOnsiJHJlZiI6IjIxNSJ9LCJQYWRkaW5nIjp7IiRyZWYiOiIyMTYifSwiQmFja2dyb3VuZCI6eyIkaWQiOiIxMzAwIiwiQ29sb3IiOnsiJGlkIjoiMTMwMSIsIkEiOjI1NSwiUiI6MjU1LCJHIjo3OSwiQiI6Nzl9fSwiSXNWaXNpYmxlIjp0cnVlLCJXaWR0aCI6MTguMCwiSGVpZ2h0IjoyMC4wLCJCb3JkZXJTdHlsZSI6eyIkaWQiOiIxMzAyIiwiTGluZUNvbG9yIjp7IiRpZCI6IjEzMDMiLCIkdHlwZSI6Ik5MUkUuQ29tbW9uLkRvbS5Tb2xpZENvbG9yQnJ1c2gsIE5MUkUuQ29tbW9uIiwiQ29sb3IiOnsiJGlkIjoiMTMwNCIsIkEiOjI1NSwiUiI6MjU1LCJHIjowLCJCIjowfX0sIkxpbmVXZWlnaHQiOjAuMCwiTGluZVR5cGUiOjAsIlBhcmVudFN0eWxlIjpudWxsfSwiUGFyZW50U3R5bGUiOm51bGx9LCJUaXRsZVN0eWxlIjp7IiRpZCI6IjEzMDUiLCJGb250U2V0dGluZ3MiOnsiJGlkIjoiMTMwNiIsIkZvbnRTaXplIjoxMSwiRm9udE5hbWUiOiJDYWxpYnJpIiwiSXNCb2xkIjp0cnVlLCJJc0l0YWxpYyI6ZmFsc2UsIklzVW5kZXJsaW5lZCI6ZmFsc2UsIlBhcmVudFN0eWxlIjpudWxsfSwiQXV0b1NpemUiOjAsIkZvcmVncm91bmQiOnsiJGlkIjoiMTMwNyIsIkNvbG9yIjp7IiRpZCI6IjEzMDg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IyNiJ9LCJQYWRkaW5nIjp7IiRyZWYiOiIyMjcifSwiQmFja2dyb3VuZCI6eyIkaWQiOiIxMzA5IiwiQ29sb3IiOnsiJGlkIjoiMTMxMCIsIkEiOjAsIlIiOjI1NSwiRyI6MjU1LCJCIjoyNTV9fSwiSXNWaXNpYmxlIjp0cnVlLCJXaWR0aCI6MC4wLCJIZWlnaHQiOjAuMCwiQm9yZGVyU3R5bGUiOnsiJGlkIjoiMTMxMSIsIkxpbmVDb2xvciI6bnVsbCwiTGluZVdlaWdodCI6MC4wLCJMaW5lVHlwZSI6MCwiUGFyZW50U3R5bGUiOm51bGx9LCJQYXJlbnRTdHlsZSI6bnVsbH0sIkRhdGVTdHlsZSI6eyIkaWQiOiIxMzEyIiwiRm9udFNldHRpbmdzIjp7IiRpZCI6IjEzMTMiLCJGb250U2l6ZSI6MTAsIkZvbnROYW1lIjoiQ2FsaWJyaSIsIklzQm9sZCI6ZmFsc2UsIklzSXRhbGljIjpmYWxzZSwiSXNVbmRlcmxpbmVkIjpmYWxzZSwiUGFyZW50U3R5bGUiOm51bGx9LCJBdXRvU2l6ZSI6MCwiRm9yZWdyb3VuZCI6eyIkaWQiOiIxMzE0IiwiQ29sb3IiOnsiJGlkIjoiMTMxNSIsIkEiOjI1NSwiUiI6MTE4LCJHIjoxMTMsIkIiOjExM319LCJNYXhXaWR0aCI6MjAwLjAsIk1heEhlaWdodCI6IkluZmluaXR5IiwiU21hcnRGb3JlZ3JvdW5kSXNBY3RpdmUiOmZhbHNlLCJIb3Jpem9udGFsQWxpZ25tZW50IjoyLCJWZXJ0aWNhbEFsaWdubWVudCI6MCwiU21hcnRGb3JlZ3JvdW5kIjpudWxsLCJCYWNrZ3JvdW5kRmlsbFR5cGUiOjAsIk1hcmdpbiI6eyIkcmVmIjoiMjM0In0sIlBhZGRpbmciOnsiJHJlZiI6IjIzNSJ9LCJCYWNrZ3JvdW5kIjp7IiRpZCI6IjEzMTYiLCJDb2xvciI6eyIkaWQiOiIxMzE3IiwiQSI6MCwiUiI6MjU1LCJHIjoyNTUsIkIiOjI1NX19LCJJc1Zpc2libGUiOnRydWUsIldpZHRoIjowLjAsIkhlaWdodCI6MC4wLCJCb3JkZXJTdHlsZSI6eyIkaWQiOiIxMzE4IiwiTGluZUNvbG9yIjpudWxsLCJMaW5lV2VpZ2h0IjowLjAsIkxpbmVUeXBlIjowLCJQYXJlbnRTdHlsZSI6bnVsbH0sIlBhcmVudFN0eWxlIjpudWxsfSwiRGF0ZUZvcm1hdCI6eyIkaWQiOiIxMzE5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MyMCIsIkRhdGVQYXJ0SXNWaXNpYmxlIjp0cnVlLCJUaW1lUGFydElzVmlzaWJsZSI6ZmFsc2V9fSwiV2Vla051bWJlcmluZyI6eyIkaWQiOiIxMzIxIiwiRm9ybWF0IjowLCJJc1Zpc2libGUiOmZhbHNlLCJMYXN0S25vd25WaXNpYmlsaXR5U3RhdGUiOmZhbHNlfSwiSXNWaXNpYmxlIjp0cnVlLCJQYXJlbnRTdHlsZSI6bnVsbH0sIkluZGV4IjowLCJQZXJjZW50YWdlQ29tcGxldGUiOm51bGwsIlBvc2l0aW9uIjp7IlJhdGlvIjowLjAsIklzQ3VzdG9tIjpmYWxzZX0sIkRhdGVGb3JtYXQiOnsiJHJlZiI6IjEzMTkifSwiV2Vla051bWJlcmluZyI6eyIkaWQiOiIxMzIyIiwiRm9ybWF0IjowLCJJc1Zpc2libGUiOmZhbHNlLCJMYXN0S25vd25WaXNpYmlsaXR5U3RhdGUiOmZhbHNlfSwiUmVsYXRlZFRhc2tJZCI6IjAwMDAwMDAwLTAwMDAtMDAwMC0wMDAwLTAwMDAwMDAwMDAwMCIsIklkIjoiMzAxNjA5MTgtODlhYS00YTZjLTlkNmYtNjZjOGFiZjlkYzQxIiwiSW1wb3J0SWQiOiIiLCJUaXRsZSI6IkNvbXBsZXRlIGF1ZGl0IiwiTm90ZSI6bnVsbCwiSHlwZXJsaW5rIjp7IiRpZCI6IjEzMjMiLCJBZGRyZXNzIjoiIiwiU3ViQWRkcmVzcyI6IiJ9LCJJc0NoYW5nZWQiOmZhbHNlLCJJc05ldyI6ZmFsc2V9LHsiJGlkIjoiMTMyNCIsIkRhdGUiOiIyMDIyLTAyLTAxVDIzOjU5OjAwIiwiU3R5bGUiOnsiJGlkIjoiMTMyNSIsIlNoYXBlIjoyLCJDb25uZWN0b3JNYXJnaW4iOnsiJHJlZiI6IjEyMTIifSwiQ29ubmVjdG9yU3R5bGUiOnsiJGlkIjoiMTMyNiIsIkxpbmVDb2xvciI6eyIkaWQiOiIxMzI3IiwiJHR5cGUiOiJOTFJFLkNvbW1vbi5Eb20uU29saWRDb2xvckJydXNoLCBOTFJFLkNvbW1vbiIsIkNvbG9yIjp7IiRpZCI6IjEzMjgiLCJBIjoxMjcsIlIiOjExMiwiRyI6MTczLCJCIjo3MX19LCJMaW5lV2VpZ2h0IjoxLjAsIkxpbmVUeXBlIjowLCJQYXJlbnRTdHlsZSI6bnVsbH0sIklzQmVsb3dUaW1lYmFuZCI6ZmFsc2UsIlBvc2l0aW9uT25UYXNrIjowLCJIaWRlRGF0ZSI6ZmFsc2UsIlNoYXBlU2l6ZSI6MSwiU3BhY2luZyI6Mi4wLCJQYWRkaW5nIjp7IiRyZWYiOiIxMjE2In0sIlNoYXBlU3R5bGUiOnsiJGlkIjoiMTMyOSIsIk1hcmdpbiI6eyIkcmVmIjoiMjE1In0sIlBhZGRpbmciOnsiJHJlZiI6IjIxNiJ9LCJCYWNrZ3JvdW5kIjp7IiRpZCI6IjEzMzAiLCJDb2xvciI6eyIkaWQiOiIxMzMxIiwiQSI6MjU1LCJSIjoxMTIsIkciOjE3MywiQiI6NzF9fSwiSXNWaXNpYmxlIjp0cnVlLCJXaWR0aCI6MTguMCwiSGVpZ2h0IjoyMC4wLCJCb3JkZXJTdHlsZSI6eyIkaWQiOiIxMzMyIiwiTGluZUNvbG9yIjp7IiRyZWYiOiIxMjIxIn0sIkxpbmVXZWlnaHQiOjAuMCwiTGluZVR5cGUiOjAsIlBhcmVudFN0eWxlIjpudWxsfSwiUGFyZW50U3R5bGUiOm51bGx9LCJUaXRsZVN0eWxlIjp7IiRpZCI6IjEzMzMiLCJGb250U2V0dGluZ3MiOnsiJGlkIjoiMTMzNCIsIkZvbnRTaXplIjoxMSwiRm9udE5hbWUiOiJDYWxpYnJpIiwiSXNCb2xkIjp0cnVlLCJJc0l0YWxpYyI6ZmFsc2UsIklzVW5kZXJsaW5lZCI6ZmFsc2UsIlBhcmVudFN0eWxlIjpudWxsfSwiQXV0b1NpemUiOjIsIkZvcmVncm91bmQiOnsiJGlkIjoiMTMzNSIsIkNvbG9yIjp7IiRpZCI6IjEzMzYiLCJBIjoyNTUsIlIiOjAsIkciOjAsIkIiOjB9fSwiTWF4V2lkdGgiOjk4Ljc1NzE2NDAwMTQ2NDg0NCwiTWF4SGVpZ2h0IjoiSW5maW5pdHkiLCJTbWFydEZvcmVncm91bmRJc0FjdGl2ZSI6ZmFsc2UsIkhvcml6b250YWxBbGlnbm1lbnQiOjAsIlZlcnRpY2FsQWxpZ25tZW50IjowLCJTbWFydEZvcmVncm91bmQiOm51bGwsIkJhY2tncm91bmRGaWxsVHlwZSI6MCwiTWFyZ2luIjp7IiRyZWYiOiIyMjYifSwiUGFkZGluZyI6eyIkcmVmIjoiMjI3In0sIkJhY2tncm91bmQiOnsiJGlkIjoiMTMzNyIsIkNvbG9yIjp7IiRpZCI6IjEzMzgiLCJBIjowLCJSIjoyNTUsIkciOjI1NSwiQiI6MjU1fX0sIklzVmlzaWJsZSI6dHJ1ZSwiV2lkdGgiOjAuMCwiSGVpZ2h0IjowLjAsIkJvcmRlclN0eWxlIjp7IiRpZCI6IjEzMzkiLCJMaW5lQ29sb3IiOm51bGwsIkxpbmVXZWlnaHQiOjAuMCwiTGluZVR5cGUiOjAsIlBhcmVudFN0eWxlIjpudWxsfSwiUGFyZW50U3R5bGUiOm51bGx9LCJEYXRlU3R5bGUiOnsiJGlkIjoiMTM0MCIsIkZvbnRTZXR0aW5ncyI6eyIkaWQiOiIxMzQxIiwiRm9udFNpemUiOjEwLCJGb250TmFtZSI6IkNhbGlicmkiLCJJc0JvbGQiOmZhbHNlLCJJc0l0YWxpYyI6ZmFsc2UsIklzVW5kZXJsaW5lZCI6ZmFsc2UsIlBhcmVudFN0eWxlIjpudWxsfSwiQXV0b1NpemUiOjAsIkZvcmVncm91bmQiOnsiJGlkIjoiMTM0MiIsIkNvbG9yIjp7IiRpZCI6IjEzNDMiLCJBIjoyNTUsIlIiOjExOCwiRyI6MTEzLCJCIjoxMTN9fSwiTWF4V2lkdGgiOjIwMC4wLCJNYXhIZWlnaHQiOiJJbmZpbml0eSIsIlNtYXJ0Rm9yZWdyb3VuZElzQWN0aXZlIjpmYWxzZSwiSG9yaXpvbnRhbEFsaWdubWVudCI6MCwiVmVydGljYWxBbGlnbm1lbnQiOjAsIlNtYXJ0Rm9yZWdyb3VuZCI6bnVsbCwiQmFja2dyb3VuZEZpbGxUeXBlIjowLCJNYXJnaW4iOnsiJHJlZiI6IjIzNCJ9LCJQYWRkaW5nIjp7IiRyZWYiOiIyMzUifSwiQmFja2dyb3VuZCI6eyIkaWQiOiIxMzQ0IiwiQ29sb3IiOnsiJGlkIjoiMTM0NSIsIkEiOjAsIlIiOjI1NSwiRyI6MjU1LCJCIjoyNTV9fSwiSXNWaXNpYmxlIjp0cnVlLCJXaWR0aCI6MC4wLCJIZWlnaHQiOjAuMCwiQm9yZGVyU3R5bGUiOnsiJGlkIjoiMTM0NiIsIkxpbmVDb2xvciI6bnVsbCwiTGluZVdlaWdodCI6MC4wLCJMaW5lVHlwZSI6MCwiUGFyZW50U3R5bGUiOm51bGx9LCJQYXJlbnRTdHlsZSI6bnVsbH0sIkRhdGVGb3JtYXQiOnsiJHJlZiI6IjIzOCJ9LCJXZWVrTnVtYmVyaW5nIjp7IiRpZCI6IjEzNDciLCJGb3JtYXQiOjAsIklzVmlzaWJsZSI6ZmFsc2UsIkxhc3RLbm93blZpc2liaWxpdHlTdGF0ZSI6ZmFsc2V9LCJJc1Zpc2libGUiOnRydWUsIlBhcmVudFN0eWxlIjpudWxsfSwiSW5kZXgiOjEsIlBlcmNlbnRhZ2VDb21wbGV0ZSI6bnVsbCwiUG9zaXRpb24iOnsiUmF0aW8iOjAuMDkxODIyOTc3NDE5MjUyNzQ0LCJJc0N1c3RvbSI6dHJ1ZX0sIkRhdGVGb3JtYXQiOnsiJHJlZiI6IjIzOCJ9LCJXZWVrTnVtYmVyaW5nIjp7IiRpZCI6IjEzNDgiLCJGb3JtYXQiOjAsIklzVmlzaWJsZSI6ZmFsc2UsIkxhc3RLbm93blZpc2liaWxpdHlTdGF0ZSI6ZmFsc2V9LCJSZWxhdGVkVGFza0lkIjoiMDAwMDAwMDAtMDAwMC0wMDAwLTAwMDAtMDAwMDAwMDAwMDAwIiwiSWQiOiI3OTAxMTU2Yy0yMTM0LTQ3ZmMtYTg0NC1mODU5ZTY1YTY4MjgiLCJJbXBvcnRJZCI6bnVsbCwiVGl0bGUiOiJTdGFydCBjb250cmFjdCIsIk5vdGUiOm51bGwsIkh5cGVybGluayI6eyIkaWQiOiIxMzQ5IiwiQWRkcmVzcyI6bnVsbCwiU3ViQWRkcmVzcyI6bnVsbH0sIklzQ2hhbmdlZCI6ZmFsc2UsIklzTmV3IjpmYWxzZX0seyIkaWQiOiIxMzUwIiwiRGF0ZSI6IjIwMjItMDItMjZUMjM6NTk6MDAiLCJTdHlsZSI6eyIkaWQiOiIxMzUxIiwiU2hhcGUiOjAsIkNvbm5lY3Rvck1hcmdpbiI6eyIkcmVmIjoiMTIxMiJ9LCJDb25uZWN0b3JTdHlsZSI6eyIkaWQiOiIxMzUyIiwiTGluZUNvbG9yIjp7IiRpZCI6IjEzNTMiLCIkdHlwZSI6Ik5MUkUuQ29tbW9uLkRvbS5Tb2xpZENvbG9yQnJ1c2gsIE5MUkUuQ29tbW9uIiwiQ29sb3IiOnsiJGlkIjoiMTM1NCIsIkEiOjEyNywiUiI6OTEsIkciOjE1NSwiQiI6MjEzfX0sIkxpbmVXZWlnaHQiOjEuMCwiTGluZVR5cGUiOjAsIlBhcmVudFN0eWxlIjpudWxsfSwiSXNCZWxvd1RpbWViYW5kIjpmYWxzZSwiUG9zaXRpb25PblRhc2siOjAsIkhpZGVEYXRlIjpmYWxzZSwiU2hhcGVTaXplIjoxLCJTcGFjaW5nIjoyLjAsIlBhZGRpbmciOnsiJHJlZiI6IjEyMTYifSwiU2hhcGVTdHlsZSI6eyIkaWQiOiIxMzU1IiwiTWFyZ2luIjp7IiRyZWYiOiIyMTUifSwiUGFkZGluZyI6eyIkcmVmIjoiMjE2In0sIkJhY2tncm91bmQiOnsiJGlkIjoiMTM1NiIsIkNvbG9yIjp7IiRpZCI6IjEzNTciLCJBIjoyNTUsIlIiOjkxLCJHIjoxNTUsIkIiOjIxM319LCJJc1Zpc2libGUiOnRydWUsIldpZHRoIjoxOC4wLCJIZWlnaHQiOjIwLjAsIkJvcmRlclN0eWxlIjp7IiRpZCI6IjEzNTgiLCJMaW5lQ29sb3IiOnsiJHJlZiI6IjEyMjEifSwiTGluZVdlaWdodCI6MC4wLCJMaW5lVHlwZSI6MCwiUGFyZW50U3R5bGUiOm51bGx9LCJQYXJlbnRTdHlsZSI6bnVsbH0sIlRpdGxlU3R5bGUiOnsiJGlkIjoiMTM1OSIsIkZvbnRTZXR0aW5ncyI6eyIkaWQiOiIxMzYwIiwiRm9udFNpemUiOjExLCJGb250TmFtZSI6IkNhbGlicmkiLCJJc0JvbGQiOnRydWUsIklzSXRhbGljIjpmYWxzZSwiSXNVbmRlcmxpbmVkIjpmYWxzZSwiUGFyZW50U3R5bGUiOm51bGx9LCJBdXRvU2l6ZSI6MCwiRm9yZWdyb3VuZCI6eyIkaWQiOiIxMzYxIiwiQ29sb3IiOnsiJGlkIjoiMTM2Mi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jI2In0sIlBhZGRpbmciOnsiJHJlZiI6IjIyNyJ9LCJCYWNrZ3JvdW5kIjp7IiRpZCI6IjEzNjMiLCJDb2xvciI6eyIkaWQiOiIxMzY0IiwiQSI6MCwiUiI6MjU1LCJHIjoyNTUsIkIiOjI1NX19LCJJc1Zpc2libGUiOnRydWUsIldpZHRoIjowLjAsIkhlaWdodCI6MC4wLCJCb3JkZXJTdHlsZSI6eyIkaWQiOiIxMzY1IiwiTGluZUNvbG9yIjpudWxsLCJMaW5lV2VpZ2h0IjowLjAsIkxpbmVUeXBlIjowLCJQYXJlbnRTdHlsZSI6bnVsbH0sIlBhcmVudFN0eWxlIjpudWxsfSwiRGF0ZVN0eWxlIjp7IiRpZCI6IjEzNjYiLCJGb250U2V0dGluZ3MiOnsiJGlkIjoiMTM2NyIsIkZvbnRTaXplIjoxMCwiRm9udE5hbWUiOiJDYWxpYnJpIiwiSXNCb2xkIjpmYWxzZSwiSXNJdGFsaWMiOmZhbHNlLCJJc1VuZGVybGluZWQiOmZhbHNlLCJQYXJlbnRTdHlsZSI6bnVsbH0sIkF1dG9TaXplIjowLCJGb3JlZ3JvdW5kIjp7IiRpZCI6IjEzNjgiLCJDb2xvciI6eyIkaWQiOiIxMzY5IiwiQSI6MjU1LCJSIjoxMTgsIkciOjExMywiQiI6MTEzfX0sIk1heFdpZHRoIjoyMDAuMCwiTWF4SGVpZ2h0IjoiSW5maW5pdHkiLCJTbWFydEZvcmVncm91bmRJc0FjdGl2ZSI6ZmFsc2UsIkhvcml6b250YWxBbGlnbm1lbnQiOjEsIlZlcnRpY2FsQWxpZ25tZW50IjowLCJTbWFydEZvcmVncm91bmQiOm51bGwsIkJhY2tncm91bmRGaWxsVHlwZSI6MCwiTWFyZ2luIjp7IiRyZWYiOiIyMzQifSwiUGFkZGluZyI6eyIkcmVmIjoiMjM1In0sIkJhY2tncm91bmQiOnsiJGlkIjoiMTM3MCIsIkNvbG9yIjp7IiRpZCI6IjEzNzEiLCJBIjowLCJSIjoyNTUsIkciOjI1NSwiQiI6MjU1fX0sIklzVmlzaWJsZSI6dHJ1ZSwiV2lkdGgiOjAuMCwiSGVpZ2h0IjowLjAsIkJvcmRlclN0eWxlIjp7IiRpZCI6IjEzNzIiLCJMaW5lQ29sb3IiOm51bGwsIkxpbmVXZWlnaHQiOjAuMCwiTGluZVR5cGUiOjAsIlBhcmVudFN0eWxlIjpudWxsfSwiUGFyZW50U3R5bGUiOm51bGx9LCJEYXRlRm9ybWF0Ijp7IiRyZWYiOiI1MDMifSwiV2Vla051bWJlcmluZyI6eyIkaWQiOiIxMzczIiwiRm9ybWF0IjowLCJJc1Zpc2libGUiOmZhbHNlLCJMYXN0S25vd25WaXNpYmlsaXR5U3RhdGUiOmZhbHNlfSwiSXNWaXNpYmxlIjp0cnVlLCJQYXJlbnRTdHlsZSI6bnVsbH0sIkluZGV4IjoyLCJQZXJjZW50YWdlQ29tcGxldGUiOm51bGwsIlBvc2l0aW9uIjp7IlJhdGlvIjowLjAsIklzQ3VzdG9tIjpmYWxzZX0sIkRhdGVGb3JtYXQiOnsiJHJlZiI6IjUwMyJ9LCJXZWVrTnVtYmVyaW5nIjp7IiRpZCI6IjEzNzQiLCJGb3JtYXQiOjAsIklzVmlzaWJsZSI6ZmFsc2UsIkxhc3RLbm93blZpc2liaWxpdHlTdGF0ZSI6ZmFsc2V9LCJSZWxhdGVkVGFza0lkIjoiMDAwMDAwMDAtMDAwMC0wMDAwLTAwMDAtMDAwMDAwMDAwMDAwIiwiSWQiOiJlNmE1MDNhYy04NThlLTRiMmItOTM4NS1kNjAxN2I5OTRhZWYiLCJJbXBvcnRJZCI6bnVsbCwiVGl0bGUiOiJQaGFzZSBJICIsIk5vdGUiOm51bGwsIkh5cGVybGluayI6eyIkaWQiOiIxMzc1IiwiQWRkcmVzcyI6IiIsIlN1YkFkZHJlc3MiOiIifSwiSXNDaGFuZ2VkIjpmYWxzZSwiSXNOZXciOmZhbHNlfSx7IiRpZCI6IjEzNzYiLCJEYXRlIjoiMjAyMi0wMy0wMlQyMzo1OTowMCIsIlN0eWxlIjp7IiRpZCI6IjEzNzciLCJTaGFwZSI6MCwiQ29ubmVjdG9yTWFyZ2luIjp7IiRyZWYiOiIxMjEyIn0sIkNvbm5lY3RvclN0eWxlIjp7IiRpZCI6IjEzNzgiLCJMaW5lQ29sb3IiOnsiJGlkIjoiMTM3OSIsIiR0eXBlIjoiTkxSRS5Db21tb24uRG9tLlNvbGlkQ29sb3JCcnVzaCwgTkxSRS5Db21tb24iLCJDb2xvciI6eyIkaWQiOiIxMzgwIiwiQSI6MTI3LCJSIjo5MSwiRyI6MTU1LCJCIjoyMTN9fSwiTGluZVdlaWdodCI6MS4wLCJMaW5lVHlwZSI6MCwiUGFyZW50U3R5bGUiOm51bGx9LCJJc0JlbG93VGltZWJhbmQiOmZhbHNlLCJQb3NpdGlvbk9uVGFzayI6MCwiSGlkZURhdGUiOmZhbHNlLCJTaGFwZVNpemUiOjEsIlNwYWNpbmciOjIuMCwiUGFkZGluZyI6eyIkcmVmIjoiMTIxNiJ9LCJTaGFwZVN0eWxlIjp7IiRpZCI6IjEzODEiLCJNYXJnaW4iOnsiJHJlZiI6IjIxNSJ9LCJQYWRkaW5nIjp7IiRyZWYiOiIyMTYifSwiQmFja2dyb3VuZCI6eyIkaWQiOiIxMzgyIiwiQ29sb3IiOnsiJGlkIjoiMTM4MyIsIkEiOjI1NSwiUiI6OTEsIkciOjE1NSwiQiI6MjEzfX0sIklzVmlzaWJsZSI6dHJ1ZSwiV2lkdGgiOjE4LjAsIkhlaWdodCI6MjAuMCwiQm9yZGVyU3R5bGUiOnsiJGlkIjoiMTM4NCIsIkxpbmVDb2xvciI6eyIkcmVmIjoiMTIyMSJ9LCJMaW5lV2VpZ2h0IjowLjAsIkxpbmVUeXBlIjowLCJQYXJlbnRTdHlsZSI6bnVsbH0sIlBhcmVudFN0eWxlIjpudWxsfSwiVGl0bGVTdHlsZSI6eyIkaWQiOiIxMzg1IiwiRm9udFNldHRpbmdzIjp7IiRpZCI6IjEzODYiLCJGb250U2l6ZSI6MTEsIkZvbnROYW1lIjoiQ2FsaWJyaSIsIklzQm9sZCI6dHJ1ZSwiSXNJdGFsaWMiOmZhbHNlLCJJc1VuZGVybGluZWQiOmZhbHNlLCJQYXJlbnRTdHlsZSI6bnVsbH0sIkF1dG9TaXplIjowLCJGb3JlZ3JvdW5kIjp7IiRpZCI6IjEzODciLCJDb2xvciI6eyIkaWQiOiIxMzg4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yMjYifSwiUGFkZGluZyI6eyIkcmVmIjoiMjI3In0sIkJhY2tncm91bmQiOnsiJGlkIjoiMTM4OSIsIkNvbG9yIjp7IiRpZCI6IjEzOTAiLCJBIjowLCJSIjoyNTUsIkciOjI1NSwiQiI6MjU1fX0sIklzVmlzaWJsZSI6dHJ1ZSwiV2lkdGgiOjAuMCwiSGVpZ2h0IjowLjAsIkJvcmRlclN0eWxlIjp7IiRpZCI6IjEzOTEiLCJMaW5lQ29sb3IiOm51bGwsIkxpbmVXZWlnaHQiOjAuMCwiTGluZVR5cGUiOjAsIlBhcmVudFN0eWxlIjpudWxsfSwiUGFyZW50U3R5bGUiOm51bGx9LCJEYXRlU3R5bGUiOnsiJGlkIjoiMTM5MiIsIkZvbnRTZXR0aW5ncyI6eyIkaWQiOiIxMzkzIiwiRm9udFNpemUiOjEwLCJGb250TmFtZSI6IkNhbGlicmkiLCJJc0JvbGQiOmZhbHNlLCJJc0l0YWxpYyI6ZmFsc2UsIklzVW5kZXJsaW5lZCI6ZmFsc2UsIlBhcmVudFN0eWxlIjpudWxsfSwiQXV0b1NpemUiOjAsIkZvcmVncm91bmQiOnsiJGlkIjoiMTM5NCIsIkNvbG9yIjp7IiRpZCI6IjEzOTUiLCJBIjoyNTUsIlIiOjExOCwiRyI6MTEzLCJCIjoxMTN9fSwiTWF4V2lkdGgiOjIwMC4wLCJNYXhIZWlnaHQiOiJJbmZpbml0eSIsIlNtYXJ0Rm9yZWdyb3VuZElzQWN0aXZlIjpmYWxzZSwiSG9yaXpvbnRhbEFsaWdubWVudCI6MSwiVmVydGljYWxBbGlnbm1lbnQiOjAsIlNtYXJ0Rm9yZWdyb3VuZCI6bnVsbCwiQmFja2dyb3VuZEZpbGxUeXBlIjowLCJNYXJnaW4iOnsiJHJlZiI6IjIzNCJ9LCJQYWRkaW5nIjp7IiRyZWYiOiIyMzUifSwiQmFja2dyb3VuZCI6eyIkaWQiOiIxMzk2IiwiQ29sb3IiOnsiJGlkIjoiMTM5NyIsIkEiOjAsIlIiOjI1NSwiRyI6MjU1LCJCIjoyNTV9fSwiSXNWaXNpYmxlIjp0cnVlLCJXaWR0aCI6MC4wLCJIZWlnaHQiOjAuMCwiQm9yZGVyU3R5bGUiOnsiJGlkIjoiMTM5OCIsIkxpbmVDb2xvciI6bnVsbCwiTGluZVdlaWdodCI6MC4wLCJMaW5lVHlwZSI6MCwiUGFyZW50U3R5bGUiOm51bGx9LCJQYXJlbnRTdHlsZSI6bnVsbH0sIkRhdGVGb3JtYXQiOnsiJHJlZiI6IjY5MiJ9LCJXZWVrTnVtYmVyaW5nIjp7IiRpZCI6IjEzOTkiLCJGb3JtYXQiOjAsIklzVmlzaWJsZSI6ZmFsc2UsIkxhc3RLbm93blZpc2liaWxpdHlTdGF0ZSI6ZmFsc2V9LCJJc1Zpc2libGUiOnRydWUsIlBhcmVudFN0eWxlIjpudWxsfSwiSW5kZXgiOjMsIlBlcmNlbnRhZ2VDb21wbGV0ZSI6bnVsbCwiUG9zaXRpb24iOnsiUmF0aW8iOjAuMCwiSXNDdXN0b20iOmZhbHNlfSwiRGF0ZUZvcm1hdCI6eyIkcmVmIjoiNjkyIn0sIldlZWtOdW1iZXJpbmciOnsiJGlkIjoiMTQwMCIsIkZvcm1hdCI6MCwiSXNWaXNpYmxlIjpmYWxzZSwiTGFzdEtub3duVmlzaWJpbGl0eVN0YXRlIjpmYWxzZX0sIlJlbGF0ZWRUYXNrSWQiOiIwMDAwMDAwMC0wMDAwLTAwMDAtMDAwMC0wMDAwMDAwMDAwMDAiLCJJZCI6IjNmYWY3MjBjLTJiYzQtNDE2NS05NzgxLTAzNDFiNmJlOWFmNSIsIkltcG9ydElkIjpudWxsLCJUaXRsZSI6IlBoYXNlIElJIiwiTm90ZSI6bnVsbCwiSHlwZXJsaW5rIjp7IiRpZCI6IjE0MDEiLCJBZGRyZXNzIjoiIiwiU3ViQWRkcmVzcyI6IiJ9LCJJc0NoYW5nZWQiOmZhbHNlLCJJc05ldyI6ZmFsc2V9LHsiJGlkIjoiMTQwMiIsIkRhdGUiOiIyMDIyLTAzLTA3VDIzOjU5OjAwIiwiU3R5bGUiOnsiJGlkIjoiMTQwMyIsIlNoYXBlIjowLCJDb25uZWN0b3JNYXJnaW4iOnsiJHJlZiI6IjEyMTIifSwiQ29ubmVjdG9yU3R5bGUiOnsiJGlkIjoiMTQwNCIsIkxpbmVDb2xvciI6eyIkaWQiOiIxNDA1IiwiJHR5cGUiOiJOTFJFLkNvbW1vbi5Eb20uU29saWRDb2xvckJydXNoLCBOTFJFLkNvbW1vbiIsIkNvbG9yIjp7IiRpZCI6IjE0MDYiLCJBIjoxMjcsIlIiOjkxLCJHIjoxNTUsIkIiOjIxM319LCJMaW5lV2VpZ2h0IjoxLjAsIkxpbmVUeXBlIjowLCJQYXJlbnRTdHlsZSI6bnVsbH0sIklzQmVsb3dUaW1lYmFuZCI6ZmFsc2UsIlBvc2l0aW9uT25UYXNrIjowLCJIaWRlRGF0ZSI6ZmFsc2UsIlNoYXBlU2l6ZSI6MSwiU3BhY2luZyI6Mi4wLCJQYWRkaW5nIjp7IiRyZWYiOiIxMjE2In0sIlNoYXBlU3R5bGUiOnsiJGlkIjoiMTQwNyIsIk1hcmdpbiI6eyIkcmVmIjoiMjE1In0sIlBhZGRpbmciOnsiJHJlZiI6IjIxNiJ9LCJCYWNrZ3JvdW5kIjp7IiRpZCI6IjE0MDgiLCJDb2xvciI6eyIkaWQiOiIxNDA5IiwiQSI6MjU1LCJSIjo5MSwiRyI6MTU1LCJCIjoyMTN9fSwiSXNWaXNpYmxlIjp0cnVlLCJXaWR0aCI6MTguMCwiSGVpZ2h0IjoyMC4wLCJCb3JkZXJTdHlsZSI6eyIkaWQiOiIxNDEwIiwiTGluZUNvbG9yIjp7IiRyZWYiOiIxMjIxIn0sIkxpbmVXZWlnaHQiOjAuMCwiTGluZVR5cGUiOjAsIlBhcmVudFN0eWxlIjpudWxsfSwiUGFyZW50U3R5bGUiOm51bGx9LCJUaXRsZVN0eWxlIjp7IiRpZCI6IjE0MTEiLCJGb250U2V0dGluZ3MiOnsiJGlkIjoiMTQxMiIsIkZvbnRTaXplIjoxMSwiRm9udE5hbWUiOiJDYWxpYnJpIiwiSXNCb2xkIjp0cnVlLCJJc0l0YWxpYyI6ZmFsc2UsIklzVW5kZXJsaW5lZCI6ZmFsc2UsIlBhcmVudFN0eWxlIjpudWxsfSwiQXV0b1NpemUiOjAsIkZvcmVncm91bmQiOnsiJGlkIjoiMTQxMyIsIkNvbG9yIjp7IiRpZCI6IjE0MTQ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yNiJ9LCJQYWRkaW5nIjp7IiRyZWYiOiIyMjcifSwiQmFja2dyb3VuZCI6eyIkaWQiOiIxNDE1IiwiQ29sb3IiOnsiJGlkIjoiMTQxNiIsIkEiOjAsIlIiOjI1NSwiRyI6MjU1LCJCIjoyNTV9fSwiSXNWaXNpYmxlIjp0cnVlLCJXaWR0aCI6MC4wLCJIZWlnaHQiOjAuMCwiQm9yZGVyU3R5bGUiOnsiJGlkIjoiMTQxNyIsIkxpbmVDb2xvciI6bnVsbCwiTGluZVdlaWdodCI6MC4wLCJMaW5lVHlwZSI6MCwiUGFyZW50U3R5bGUiOm51bGx9LCJQYXJlbnRTdHlsZSI6bnVsbH0sIkRhdGVTdHlsZSI6eyIkaWQiOiIxNDE4IiwiRm9udFNldHRpbmdzIjp7IiRpZCI6IjE0MTkiLCJGb250U2l6ZSI6MTAsIkZvbnROYW1lIjoiQ2FsaWJyaSIsIklzQm9sZCI6ZmFsc2UsIklzSXRhbGljIjpmYWxzZSwiSXNVbmRlcmxpbmVkIjpmYWxzZSwiUGFyZW50U3R5bGUiOm51bGx9LCJBdXRvU2l6ZSI6MCwiRm9yZWdyb3VuZCI6eyIkaWQiOiIxNDIwIiwiQ29sb3IiOnsiJGlkIjoiMTQyMSIsIkEiOjI1NSwiUiI6MTE4LCJHIjoxMTMsIkIiOjExM319LCJNYXhXaWR0aCI6MjAwLjAsIk1heEhlaWdodCI6IkluZmluaXR5IiwiU21hcnRGb3JlZ3JvdW5kSXNBY3RpdmUiOmZhbHNlLCJIb3Jpem9udGFsQWxpZ25tZW50IjoxLCJWZXJ0aWNhbEFsaWdubWVudCI6MCwiU21hcnRGb3JlZ3JvdW5kIjpudWxsLCJCYWNrZ3JvdW5kRmlsbFR5cGUiOjAsIk1hcmdpbiI6eyIkcmVmIjoiMjM0In0sIlBhZGRpbmciOnsiJHJlZiI6IjIzNSJ9LCJCYWNrZ3JvdW5kIjp7IiRpZCI6IjE0MjIiLCJDb2xvciI6eyIkaWQiOiIxNDIzIiwiQSI6MCwiUiI6MjU1LCJHIjoyNTUsIkIiOjI1NX19LCJJc1Zpc2libGUiOnRydWUsIldpZHRoIjowLjAsIkhlaWdodCI6MC4wLCJCb3JkZXJTdHlsZSI6eyIkaWQiOiIxNDI0IiwiTGluZUNvbG9yIjpudWxsLCJMaW5lV2VpZ2h0IjowLjAsIkxpbmVUeXBlIjowLCJQYXJlbnRTdHlsZSI6bnVsbH0sIlBhcmVudFN0eWxlIjpudWxsfSwiRGF0ZUZvcm1hdCI6eyIkcmVmIjoiODcyIn0sIldlZWtOdW1iZXJpbmciOnsiJGlkIjoiMTQyNSIsIkZvcm1hdCI6MCwiSXNWaXNpYmxlIjpmYWxzZSwiTGFzdEtub3duVmlzaWJpbGl0eVN0YXRlIjpmYWxzZX0sIklzVmlzaWJsZSI6dHJ1ZSwiUGFyZW50U3R5bGUiOm51bGx9LCJJbmRleCI6NCwiUGVyY2VudGFnZUNvbXBsZXRlIjpudWxsLCJQb3NpdGlvbiI6eyJSYXRpbyI6MC4wLCJJc0N1c3RvbSI6ZmFsc2V9LCJEYXRlRm9ybWF0Ijp7IiRyZWYiOiI4NzIifSwiV2Vla051bWJlcmluZyI6eyIkaWQiOiIxNDI2IiwiRm9ybWF0IjowLCJJc1Zpc2libGUiOmZhbHNlLCJMYXN0S25vd25WaXNpYmlsaXR5U3RhdGUiOmZhbHNlfSwiUmVsYXRlZFRhc2tJZCI6IjAwMDAwMDAwLTAwMDAtMDAwMC0wMDAwLTAwMDAwMDAwMDAwMCIsIklkIjoiMGMzMzE1NWYtNjAxYS00YTVmLWJiZTAtODFlZGI2N2VhMzBmIiwiSW1wb3J0SWQiOm51bGwsIlRpdGxlIjoiUGhhc2UgSUlJIiwiTm90ZSI6bnVsbCwiSHlwZXJsaW5rIjp7IiRpZCI6IjE0MjciLCJBZGRyZXNzIjoiIiwiU3ViQWRkcmVzcyI6IiJ9LCJJc0NoYW5nZWQiOmZhbHNlLCJJc05ldyI6ZmFsc2V9XSwiVGFza3MiOltdLCJTd2ltbGFuZXMiOltdLCJNc1Byb2plY3RJdGVtc1RyZWUiOnsiJGlkIjoiMTQyOCIsIlJvb3QiOnsiSW1wb3J0SWQiOm51bGwsIklzSW1wb3J0ZWQiOmZhbHNlLCJDaGlsZHJlbiI6W119fSwiTWV0YWRhdGEiOnsiJGlkIjoiMTQyOSIsIlJlY2VudENvbG9yc0NvbGxlY3Rpb24iOiJbXSIsIlNvdXJjZVRlbXBsYXRlIjoie1wiJGlkXCI6XCIxXCIsXCJJZFwiOlwiY2MyNmY4NjMtMjdjZS00ODBlLWE1ODktYjNmMTJmMmQ2ZWIwXCIsXCJDdWx0dXJlSW5mb05hbWVcIjpcImVuLVVTXCIsXCJWZXJzaW9uXCI6e1wiJGlkXCI6XCIyXCIsXCJUZW1wbGF0ZURvbVZlcnNpb25cIjpcIjEuMi4wXCJ9LFwiRWZmZWN0XCI6MSxcIlN0eWxlXCI6e1wiJGlkXCI6XCIzXCIsXCJUaW1lYmFuZFN0eWxlXCI6e1wiJGlkXCI6XCI0XCIsXCJTY2FsZU1hcmtpbmdcIjoxLFwiU2hhcGVcIjoxMCxcIlNoYXBlU3R5bGVcIjp7XCIkaWRcIjpcIjVcIixcIk1hcmdpblwiOntcIiRpZFwiOlwiNlwiLFwiVG9wXCI6MC4wLFwiTGVmdFwiOjEwLjAsXCJSaWdodFwiOjEwLjAsXCJCb3R0b21cIjowLjB9LFwiUGFkZGluZ1wiOntcIiRpZFwiOlwiN1wiLFwiVG9wXCI6My4wLFwiTGVmdFwiOjAuMCxcIlJpZ2h0XCI6MC4wLFwiQm90dG9tXCI6My4wfSxcIkJhY2tncm91bmRcIjp7XCIkaWRcIjpcIjhcIixcIkNvbG9yXCI6e1wiJGlkXCI6XCI5XCIsXCJBXCI6MjU1LFwiUlwiOjY4LFwiR1wiOjg0LFwiQlwiOjEwNn19LFwiSXNWaXNpYmxlXCI6dHJ1ZSxcIldpZHRoXCI6ODU4LjAsXCJIZWlnaHRcIjoyMC4wLFwiQm9yZGVyU3R5bGVcIjp7XCIkaWRcIjpcIjEwXCIsXCJMaW5lQ29sb3JcIjp7XCIkaWRcIjpcIjExXCIsXCIkdHlwZVwiOlwiTkxSRS5Db21tb24uRG9tLlNvbGlkQ29sb3JCcnVzaCwgTkxSRS5Db21tb25cIixcIkNvbG9yXCI6e1wiJGlkXCI6XCIxMlwiLFwiQVwiOjI1NSxcIlJcIjoyNTUsXCJHXCI6MCxcIkJcIjowfX0sXCJMaW5lV2VpZ2h0XCI6MC4wLFwiTGluZVR5cGVcIjowfX0sXCJNaWRkbGVUaWVyU2hhcGVTdHlsZVwiOntcIiRpZFwiOlwiMTNcIixcIk1hcmdpblwiOntcIiRpZFwiOlwiMTRcIixcIlRvcFwiOjAuMCxcIkxlZnRcIjoxMC4wLFwiUmlnaHRcIjoxMC4wLFwiQm90dG9tXCI6MC4wfSxcIlBhZGRpbmdcIjp7XCIkaWRcIjpcIjE1XCIsXCJUb3BcIjozLjAsXCJMZWZ0XCI6MC4wLFwiUmlnaHRcIjowLjAsXCJCb3R0b21cIjozLjB9LFwiQmFja2dyb3VuZFwiOntcIiRpZFwiOlwiMTZcIixcIkNvbG9yXCI6e1wiJGlkXCI6XCIxN1wiLFwiQVwiOjI1NSxcIlJcIjo2OCxcIkdcIjo4NCxcIkJcIjoxMDZ9fSxcIklzVmlzaWJsZVwiOnRydWUsXCJXaWR0aFwiOjg1OC4wLFwiSGVpZ2h0XCI6MjAuMCxcIkJvcmRlclN0eWxlXCI6e1wiJGlkXCI6XCIxOFwiLFwiTGluZUNvbG9yXCI6e1wiJGlkXCI6XCIxOVwiLFwiJHR5cGVcIjpcIk5MUkUuQ29tbW9uLkRvbS5Tb2xpZENvbG9yQnJ1c2gsIE5MUkUuQ29tbW9uXCIsXCJDb2xvclwiOntcIiRpZFwiOlwiMjBcIixcIkFcIjoyNTUsXCJSXCI6MjU1LFwiR1wiOjAsXCJCXCI6MH19LFwiTGluZVdlaWdodFwiOjAuMCxcIkxpbmVUeXBlXCI6MH19LFwiQm90dG9tVGllclNoYXBlU3R5bGVcIjp7XCIkaWRcIjpcIjIxXCIsXCJNYXJnaW5cIjp7XCIkaWRcIjpcIjIyXCIsXCJUb3BcIjowLjAsXCJMZWZ0XCI6MTAuMCxcIlJpZ2h0XCI6MTAuMCxcIkJvdHRvbVwiOjAuMH0sXCJQYWRkaW5nXCI6e1wiJGlkXCI6XCIyM1wiLFwiVG9wXCI6My4wLFwiTGVmdFwiOjAuMCxcIlJpZ2h0XCI6MC4wLFwiQm90dG9tXCI6My4wfSxcIkJhY2tncm91bmRcIjp7XCIkaWRcIjpcIjI0XCIsXCJDb2xvclwiOntcIiRpZFwiOlwiMjVcIixcIkFcIjoyNTUsXCJSXCI6NjgsXCJHXCI6ODQsXCJCXCI6MTA2fX0sXCJJc1Zpc2libGVcIjp0cnVlLFwiV2lkdGhcIjo4NTguMCxcIkhlaWdodFwiOjIwLjAsXCJCb3JkZXJTdHlsZVwiOntcIiRpZFwiOlwiMjZcIixcIkxpbmVDb2xvclwiOntcIiRpZFwiOlwiMjdcIixcIiR0eXBlXCI6XCJOTFJFLkNvbW1vbi5Eb20uU29saWRDb2xvckJydXNoLCBOTFJFLkNvbW1vblwiLFwiQ29sb3JcIjp7XCIkaWRcIjpcIjI4XCIsXCJBXCI6MjU1LFwiUlwiOjI1NSxcIkdcIjowLFwiQlwiOjB9fSxcIkxpbmVXZWlnaHRcIjowLjAsXCJMaW5lVHlwZVwiOjB9fSxcIlJpZ2h0RW5kQ2Fwc1N0eWxlXCI6e1wiJGlkXCI6XCIyOVwiLFwiRm9udFNldHRpbmdzXCI6e1wiJGlkXCI6XCIzMFwiLFwiRm9udFNpemVcIjoxOCxcIkZvbnROYW1lXCI6XCJDYWxpYnJpXCIsXCJJc0JvbGRcIjp0cnVlLFwiSXNJdGFsaWNcIjpmYWxzZSxcIklzVW5kZXJsaW5lZFwiOmZhbHNlfSxcIkF1dG9TaXplXCI6MCxcIkZvcmVncm91bmRcIjp7XCIkaWRcIjpcIjMxXCIsXCJDb2xvclwiOntcIiRpZFwiOlwiMzJ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MzNcIixcIlRvcFwiOjAuMCxcIkxlZnRcIjowLjAsXCJSaWdodFwiOjIwLjAsXCJCb3R0b21cIjowLjB9LFwiUGFkZGluZ1wiOntcIiRpZFwiOlwiMzRcIixcIlRvcFwiOjAuMCxcIkxlZnRcIjowLjAsXCJSaWdodFwiOjAuMCxcIkJvdHRvbVwiOjAuMH0sXCJCYWNrZ3JvdW5kXCI6e1wiJGlkXCI6XCIzNVwiLFwiQ29sb3JcIjp7XCIkaWRcIjpcIjM2XCIsXCJBXCI6MCxcIlJcIjowLFwiR1wiOjAsXCJCXCI6MH19LFwiSXNWaXNpYmxlXCI6dHJ1ZSxcIldpZHRoXCI6MC4wLFwiSGVpZ2h0XCI6MC4wLFwiQm9yZGVyU3R5bGVcIjpudWxsfSxcIkxlZnRFbmRDYXBzU3R5bGVcIjp7XCIkaWRcIjpcIjM3XCIsXCJGb250U2V0dGluZ3NcIjp7XCIkaWRcIjpcIjM4XCIsXCJGb250U2l6ZVwiOjE4LFwiRm9udE5hbWVcIjpcIkNhbGlicmlcIixcIklzQm9sZFwiOnRydWUsXCJJc0l0YWxpY1wiOmZhbHNlLFwiSXNVbmRlcmxpbmVkXCI6ZmFsc2V9LFwiQXV0b1NpemVcIjowLFwiRm9yZWdyb3VuZFwiOntcIiRpZFwiOlwiMzlcIixcIkNvbG9yXCI6e1wiJGlkXCI6XCI0MF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0MVwiLFwiVG9wXCI6MC4wLFwiTGVmdFwiOjIwLjAsXCJSaWdodFwiOjAuMCxcIkJvdHRvbVwiOjAuMH0sXCJQYWRkaW5nXCI6e1wiJGlkXCI6XCI0MlwiLFwiVG9wXCI6MC4wLFwiTGVmdFwiOjAuMCxcIlJpZ2h0XCI6MC4wLFwiQm90dG9tXCI6MC4wfSxcIkJhY2tncm91bmRcIjp7XCIkaWRcIjpcIjQzXCIsXCJDb2xvclwiOntcIiRyZWZcIjpcIjM2XCJ9fSxcIklzVmlzaWJsZVwiOmZhbHNlLFwiV2lkdGhcIjowLjAsXCJIZWlnaHRcIjowLjAsXCJCb3JkZXJTdHlsZVwiOm51bGx9LFwiVG9kYXlUZXh0U3R5bGVcIjp7XCIkaWRcIjpcIjQ0XCIsXCJGb250U2V0dGluZ3NcIjp7XCIkaWRcIjpcIjQ1XCIsXCJGb250U2l6ZVwiOjEyLFwiRm9udE5hbWVcIjpcIkNhbGlicmlcIixcIklzQm9sZFwiOmZhbHNlLFwiSXNJdGFsaWNcIjpmYWxzZSxcIklzVW5kZXJsaW5lZFwiOmZhbHNlfSxcIkF1dG9TaXplXCI6MCxcIkZvcmVncm91bmRcIjp7XCIkaWRcIjpcIjQ2XCIsXCJDb2xvclwiOntcIiRpZFwiOlwiNDd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hcIixcIlRvcFwiOjAuMCxcIkxlZnRcIjowLjAsXCJSaWdodFwiOjAuMCxcIkJvdHRvbVwiOjAuMH0sXCJQYWRkaW5nXCI6e1wiJGlkXCI6XCI0OVwiLFwiVG9wXCI6MC4wLFwiTGVmdFwiOjAuMCxcIlJpZ2h0XCI6MC4wLFwiQm90dG9tXCI6MC4wfSxcIkJhY2tncm91bmRcIjp7XCIkaWRcIjpcIjUwXCIsXCJDb2xvclwiOntcIiRyZWZcIjpcIjM2XCJ9fSxcIklzVmlzaWJsZVwiOnRydWUsXCJXaWR0aFwiOjAuMCxcIkhlaWdodFwiOjAuMCxcIkJvcmRlclN0eWxlXCI6bnVsbH0sXCJUb2RheU1hcmtlclN0eWxlXCI6e1wiJGlkXCI6XCI1MVwiLFwiTWFyZ2luXCI6e1wiJGlkXCI6XCI1MlwiLFwiVG9wXCI6MC4wLFwiTGVmdFwiOjAuMCxcIlJpZ2h0XCI6MC4wLFwiQm90dG9tXCI6MC4wfSxcIlBhZGRpbmdcIjp7XCIkaWRcIjpcIjUzXCIsXCJUb3BcIjowLjAsXCJMZWZ0XCI6MC4wLFwiUmlnaHRcIjowLjAsXCJCb3R0b21cIjowLjB9LFwiQmFja2dyb3VuZFwiOntcIiRpZFwiOlwiNTRcIixcIkNvbG9yXCI6e1wiJGlkXCI6XCI1NVwiLFwiQVwiOjI1NSxcIlJcIjoyNTUsXCJHXCI6MCxcIkJcIjowfX0sXCJJc1Zpc2libGVcIjp0cnVlLFwiV2lkdGhcIjowLjAsXCJIZWlnaHRcIjowLjAsXCJCb3JkZXJTdHlsZVwiOm51bGx9LFwiU2NhbGVTdHlsZVwiOntcIiRpZFwiOlwiNTZcIixcIlNob3dTZWdtZW50U2VwYXJhdG9yc1wiOmZhbHNlLFwiU2VnbWVudFNlcGFyYXRvck9wYWNpdHlcIjozMCxcIlNoYXBlXCI6MyxcIkhhc0JlZW5WaXNpYmxlQmVmb3JlXCI6dHJ1ZSxcIkZvbnRTZXR0aW5nc1wiOntcIiRpZFwiOlwiNTdcIixcIkZvbnRTaXplXCI6MTIsXCJGb250TmFtZVwiOlwiQ2FsaWJyaVwiLFwiSXNCb2xkXCI6ZmFsc2UsXCJJc0l0YWxpY1wiOmZhbHNlLFwiSXNVbmRlcmxpbmVkXCI6ZmFsc2V9LFwiQXV0b1NpemVcIjowLFwiRm9yZWdyb3VuZFwiOntcIiRpZFwiOlwiNThcIixcIkNvbG9yXCI6e1wiJGlkXCI6XCI1OV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MFwiLFwiVG9wXCI6MC4wLFwiTGVmdFwiOjUuMCxcIlJpZ2h0XCI6MC4wLFwiQm90dG9tXCI6MC4wfSxcIlBhZGRpbmdcIjp7XCIkaWRcIjpcIjYxXCIsXCJUb3BcIjowLjAsXCJMZWZ0XCI6MC4wLFwiUmlnaHRcIjowLjAsXCJCb3R0b21cIjowLjB9LFwiQmFja2dyb3VuZFwiOntcIiRpZFwiOlwiNjJcIixcIkNvbG9yXCI6e1wiJHJlZlwiOlwiMzZcIn19LFwiSXNWaXNpYmxlXCI6dHJ1ZSxcIldpZHRoXCI6MC4wLFwiSGVpZ2h0XCI6MC4wLFwiQm9yZGVyU3R5bGVcIjpudWxsfSxcIk1pZGRsZVRpZXJTY2FsZVN0eWxlXCI6e1wiJGlkXCI6XCI2M1wiLFwiU2hvd1NlZ21lbnRTZXBhcmF0b3JzXCI6ZmFsc2UsXCJTZWdtZW50U2VwYXJhdG9yT3BhY2l0eVwiOjMwLFwiU2hhcGVcIjozLFwiSGFzQmVlblZpc2libGVCZWZvcmVcIjpmYWxzZSxcIkZvbnRTZXR0aW5nc1wiOntcIiRpZFwiOlwiNjRcIixcIkZvbnRTaXplXCI6MTIsXCJGb250TmFtZVwiOlwiQ2FsaWJyaVwiLFwiSXNCb2xkXCI6ZmFsc2UsXCJJc0l0YWxpY1wiOmZhbHNlLFwiSXNVbmRlcmxpbmVkXCI6ZmFsc2V9LFwiQXV0b1NpemVcIjowLFwiRm9yZWdyb3VuZFwiOntcIiRpZFwiOlwiNjVcIixcIkNvbG9yXCI6e1wiJGlkXCI6XCI2Nl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N1wiLFwiVG9wXCI6MC4wLFwiTGVmdFwiOjUuMCxcIlJpZ2h0XCI6MC4wLFwiQm90dG9tXCI6MC4wfSxcIlBhZGRpbmdcIjp7XCIkaWRcIjpcIjY4XCIsXCJUb3BcIjowLjAsXCJMZWZ0XCI6MC4wLFwiUmlnaHRcIjowLjAsXCJCb3R0b21cIjowLjB9LFwiQmFja2dyb3VuZFwiOntcIiRpZFwiOlwiNjlcIixcIkNvbG9yXCI6e1wiJGlkXCI6XCI3MFwiLFwiQVwiOjAsXCJSXCI6MCxcIkdcIjowLFwiQlwiOjB9fSxcIklzVmlzaWJsZVwiOmZhbHNlLFwiV2lkdGhcIjowLjAsXCJIZWlnaHRcIjowLjAsXCJCb3JkZXJTdHlsZVwiOm51bGx9LFwiQm90dG9tVGllclNjYWxlU3R5bGVcIjp7XCIkaWRcIjpcIjcxXCIsXCJTaG93U2VnbWVudFNlcGFyYXRvcnNcIjpmYWxzZSxcIlNlZ21lbnRTZXBhcmF0b3JPcGFjaXR5XCI6MzAsXCJTaGFwZVwiOjMsXCJIYXNCZWVuVmlzaWJsZUJlZm9yZVwiOmZhbHNlLFwiRm9udFNldHRpbmdzXCI6e1wiJGlkXCI6XCI3MlwiLFwiRm9udFNpemVcIjoxMixcIkZvbnROYW1lXCI6XCJDYWxpYnJpXCIsXCJJc0JvbGRcIjpmYWxzZSxcIklzSXRhbGljXCI6ZmFsc2UsXCJJc1VuZGVybGluZWRcIjpmYWxzZX0sXCJBdXRvU2l6ZVwiOjAsXCJGb3JlZ3JvdW5kXCI6e1wiJGlkXCI6XCI3M1wiLFwiQ29sb3JcIjp7XCIkaWRcIjpcIjc0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c1XCIsXCJUb3BcIjowLjAsXCJMZWZ0XCI6NS4wLFwiUmlnaHRcIjowLjAsXCJCb3R0b21cIjowLjB9LFwiUGFkZGluZ1wiOntcIiRpZFwiOlwiNzZcIixcIlRvcFwiOjAuMCxcIkxlZnRcIjowLjAsXCJSaWdodFwiOjAuMCxcIkJvdHRvbVwiOjAuMH0sXCJCYWNrZ3JvdW5kXCI6e1wiJGlkXCI6XCI3N1wiLFwiQ29sb3JcIjp7XCIkaWRcIjpcIjc4XCIsXCJBXCI6MCxcIlJcIjowLFwiR1wiOjAsXCJCXCI6MH19LFwiSXNWaXNpYmxlXCI6ZmFsc2UsXCJXaWR0aFwiOjAuMCxcIkhlaWdodFwiOjAuMCxcIkJvcmRlclN0eWxlXCI6bnVsbH0sXCJTaW5nbGVTY2FsZVNoYXBlU3R5bGVcIjpudWxsLFwiRWxhcHNlZFRpbWVCYWNrZ3JvdW5kXCI6e1wiJGlkXCI6XCI3OVwiLFwiQ29sb3JcIjp7XCIkaWRcIjpcIjgwXCIsXCJBXCI6MTkxLFwiUlwiOjI1NSxcIkdcIjowLFwiQlwiOjB9fSxcIkFwcGVuZFllYXJPblllYXJDaGFuZ2VcIjpmYWxzZSxcIkVsYXBzZWRUaW1lRm9ybWF0XCI6MixcIlRvZGF5TWFya2VyUG9zaXRpb25cIjozLFwiUXVpY2tQb3NpdGlvblwiOjIsXCJBYnNvbHV0ZVBvc2l0aW9uXCI6NDA1LjAsXCJNYXJnaW5cIjp7XCIkaWRcIjpcIjgxXCIsXCJUb3BcIjowLjAsXCJMZWZ0XCI6MTAuMCxcIlJpZ2h0XCI6MTAuMCxcIkJvdHRvbVwiOjAuMH0sXCJQYWRkaW5nXCI6e1wiJGlkXCI6XCI4MlwiLFwiVG9wXCI6MC4wLFwiTGVmdFwiOjAuMCxcIlJpZ2h0XCI6MC4wLFwiQm90dG9tXCI6MC4wfSxcIkJhY2tncm91bmRcIjp7XCIkaWRcIjpcIjgzXCIsXCJDb2xvclwiOntcIiRpZFwiOlwiODRcIixcIkFcIjoyNTUsXCJSXCI6NDcsXCJHXCI6NTQsXCJCXCI6MTUzfX0sXCJJc1Zpc2libGVcIjp0cnVlLFwiV2lkdGhcIjowLjAsXCJIZWlnaHRcIjowLjAsXCJCb3JkZXJTdHlsZVwiOm51bGx9LFwiRGVmYXVsdE1pbGVzdG9uZVN0eWxlXCI6e1wiJGlkXCI6XCI4NVwiLFwiU2hhcGVcIjoyLFwiQ29ubmVjdG9yTWFyZ2luXCI6e1wiJGlkXCI6XCI4NlwiLFwiVG9wXCI6MC4wLFwiTGVmdFwiOjIuMCxcIlJpZ2h0XCI6Mi4wLFwiQm90dG9tXCI6MC4wfSxcIkNvbm5lY3RvclN0eWxlXCI6e1wiJGlkXCI6XCI4N1wiLFwiTGluZUNvbG9yXCI6e1wiJGlkXCI6XCI4OFwiLFwiJHR5cGVcIjpcIk5MUkUuQ29tbW9uLkRvbS5Tb2xpZENvbG9yQnJ1c2gsIE5MUkUuQ29tbW9uXCIsXCJDb2xvclwiOntcIiRpZFwiOlwiODlcIixcIkFcIjoxMjcsXCJSXCI6NzksXCJHXCI6MTI5LFwiQlwiOjE4OX19LFwiTGluZVdlaWdodFwiOjEuMCxcIkxpbmVUeXBlXCI6MH0sXCJJc0JlbG93VGltZWJhbmRcIjpmYWxzZSxcIkhpZGVEYXRlXCI6ZmFsc2UsXCJTaGFwZVNpemVcIjoxLFwiU3BhY2luZ1wiOjIuMCxcIlBhZGRpbmdcIjp7XCIkaWRcIjpcIjkwXCIsXCJUb3BcIjo3LjAsXCJMZWZ0XCI6My4wLFwiUmlnaHRcIjowLjAsXCJCb3R0b21cIjoyLjB9LFwiUG9zaXRpb25cIjpudWxsLFwiUG9zaXRpb25PblRhc2tcIjowLFwiU2hhcGVTdHlsZVwiOntcIiRpZFwiOlwiOTFcIixcIk1hcmdpblwiOntcIiRpZFwiOlwiOTJcIixcIlRvcFwiOjAuMCxcIkxlZnRcIjowLjAsXCJSaWdodFwiOjAuMCxcIkJvdHRvbVwiOjAuMH0sXCJQYWRkaW5nXCI6e1wiJGlkXCI6XCI5M1wiLFwiVG9wXCI6MC4wLFwiTGVmdFwiOjAuMCxcIlJpZ2h0XCI6MC4wLFwiQm90dG9tXCI6MC4wfSxcIkJhY2tncm91bmRcIjp7XCIkaWRcIjpcIjk0XCIsXCJDb2xvclwiOntcIiRpZFwiOlwiOTVcIixcIkFcIjoyNTUsXCJSXCI6MCxcIkdcIjoxMTQsXCJCXCI6MTg4fX0sXCJJc1Zpc2libGVcIjp0cnVlLFwiV2lkdGhcIjoxMy4wLFwiSGVpZ2h0XCI6MTMuMCxcIkJvcmRlclN0eWxlXCI6e1wiJGlkXCI6XCI5NlwiLFwiTGluZUNvbG9yXCI6e1wiJGlkXCI6XCI5N1wiLFwiJHR5cGVcIjpcIk5MUkUuQ29tbW9uLkRvbS5Tb2xpZENvbG9yQnJ1c2gsIE5MUkUuQ29tbW9uXCIsXCJDb2xvclwiOntcIiRpZFwiOlwiOThcIixcIkFcIjoyNTUsXCJSXCI6MjU1LFwiR1wiOjAsXCJCXCI6MH19LFwiTGluZVdlaWdodFwiOjAuMCxcIkxpbmVUeXBlXCI6MH19LFwiVGl0bGVTdHlsZVwiOntcIiRpZFwiOlwiOTlcIixcIkZvbnRTZXR0aW5nc1wiOntcIiRpZFwiOlwiMTAwXCIsXCJGb250U2l6ZVwiOjExLFwiRm9udE5hbWVcIjpcIkNhbGlicmlcIixcIklzQm9sZFwiOnRydWUsXCJJc0l0YWxpY1wiOmZhbHNlLFwiSXNVbmRlcmxpbmVkXCI6ZmFsc2V9LFwiQXV0b1NpemVcIjowLFwiRm9yZWdyb3VuZFwiOntcIiRpZFwiOlwiMTAxXCIsXCJDb2xvclwiOntcIiRpZFwiOlwiMTAy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EwM1wiLFwiVG9wXCI6MC4wLFwiTGVmdFwiOjAuMCxcIlJpZ2h0XCI6MC4wLFwiQm90dG9tXCI6MC4wfSxcIlBhZGRpbmdcIjp7XCIkaWRcIjpcIjEwNFwiLFwiVG9wXCI6MC4wLFwiTGVmdFwiOjAuMCxcIlJpZ2h0XCI6MC4wLFwiQm90dG9tXCI6MC4wfSxcIkJhY2tncm91bmRcIjp7XCIkaWRcIjpcIjEwNVwiLFwiQ29sb3JcIjp7XCIkcmVmXCI6XCIzNlwifX0sXCJJc1Zpc2libGVcIjp0cnVlLFwiV2lkdGhcIjowLjAsXCJIZWlnaHRcIjowLjAsXCJCb3JkZXJTdHlsZVwiOm51bGx9LFwiRGF0ZVN0eWxlXCI6e1wiJGlkXCI6XCIxMDZcIixcIkZvbnRTZXR0aW5nc1wiOntcIiRpZFwiOlwiMTA3XCIsXCJGb250U2l6ZVwiOjEwLFwiRm9udE5hbWVcIjpcIkNhbGlicmlcIixcIklzQm9sZFwiOmZhbHNlLFwiSXNJdGFsaWNcIjpmYWxzZSxcIklzVW5kZXJsaW5lZFwiOmZhbHNlfSxcIkF1dG9TaXplXCI6MCxcIkZvcmVncm91bmRcIjp7XCIkaWRcIjpcIjEwOFwiLFwiQ29sb3JcIjp7XCIkaWRcIjpcIjEwO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EwXCIsXCJUb3BcIjowLjAsXCJMZWZ0XCI6MC4wLFwiUmlnaHRcIjowLjAsXCJCb3R0b21cIjowLjB9LFwiUGFkZGluZ1wiOntcIiRpZFwiOlwiMTExXCIsXCJUb3BcIjowLjAsXCJMZWZ0XCI6MC4wLFwiUmlnaHRcIjowLjAsXCJCb3R0b21cIjowLjB9LFwiQmFja2dyb3VuZFwiOntcIiRpZFwiOlwiMTEyXCIsXCJDb2xvclwiOntcIiRyZWZcIjpcIjM2XCJ9fSxcIklzVmlzaWJsZVwiOnRydWUsXCJXaWR0aFwiOjAuMCxcIkhlaWdodFwiOjAuMCxcIkJvcmRlclN0eWxlXCI6bnVsbH0sXCJEYXRlRm9ybWF0XCI6e1wiJGlkXCI6XCIxMTN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RGVmYXVsdFRhc2tTdHlsZVwiOntcIiRpZFwiOlwiMTE0XCIsXCJTaGFwZVwiOjEsXCJTaGFwZVRoaWNrbmVzc1wiOjAsXCJEdXJhdGlvbkZvcm1hdFwiOjAsXCJQZXJjZW50YWdlQ29tcGxldGVTdHlsZVwiOntcIiRpZFwiOlwiMTE1XCIsXCJGb250U2V0dGluZ3NcIjp7XCIkaWRcIjpcIjExNlwiLFwiRm9udFNpemVcIjoxMCxcIkZvbnROYW1lXCI6XCJDYWxpYnJpXCIsXCJJc0JvbGRcIjpmYWxzZSxcIklzSXRhbGljXCI6ZmFsc2UsXCJJc1VuZGVybGluZWRcIjpmYWxzZX0sXCJBdXRvU2l6ZVwiOjAsXCJGb3JlZ3JvdW5kXCI6e1wiJGlkXCI6XCIxMTdcIixcIkNvbG9yXCI6e1wiJGlkXCI6XCIxMTh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TlcIixcIlRvcFwiOjAuMCxcIkxlZnRcIjowLjAsXCJSaWdodFwiOjAuMCxcIkJvdHRvbVwiOjAuMH0sXCJQYWRkaW5nXCI6e1wiJGlkXCI6XCIxMjBcIixcIlRvcFwiOjAuMCxcIkxlZnRcIjowLjAsXCJSaWdodFwiOjAuMCxcIkJvdHRvbVwiOjAuMH0sXCJCYWNrZ3JvdW5kXCI6e1wiJGlkXCI6XCIxMjFcIixcIkNvbG9yXCI6e1wiJHJlZlwiOlwiMzZcIn19LFwiSXNWaXNpYmxlXCI6dHJ1ZSxcIldpZHRoXCI6MC4wLFwiSGVpZ2h0XCI6MC4wLFwiQm9yZGVyU3R5bGVcIjpudWxsfSxcIkR1cmF0aW9uU3R5bGVcIjp7XCIkaWRcIjpcIjEyMlwiLFwiRm9udFNldHRpbmdzXCI6e1wiJGlkXCI6XCIxMjNcIixcIkZvbnRTaXplXCI6MTAsXCJGb250TmFtZVwiOlwiQ2FsaWJyaVwiLFwiSXNCb2xkXCI6ZmFsc2UsXCJJc0l0YWxpY1wiOmZhbHNlLFwiSXNVbmRlcmxpbmVkXCI6ZmFsc2V9LFwiQXV0b1NpemVcIjowLFwiRm9yZWdyb3VuZFwiOntcIiRpZFwiOlwiMTI0XCIsXCJDb2xvclwiOntcIiRpZFwiOlwiMTI1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I2XCIsXCJUb3BcIjowLjAsXCJMZWZ0XCI6MC4wLFwiUmlnaHRcIjowLjAsXCJCb3R0b21cIjowLjB9LFwiUGFkZGluZ1wiOntcIiRpZFwiOlwiMTI3XCIsXCJUb3BcIjowLjAsXCJMZWZ0XCI6MC4wLFwiUmlnaHRcIjowLjAsXCJCb3R0b21cIjowLjB9LFwiQmFja2dyb3VuZFwiOntcIiRpZFwiOlwiMTI4XCIsXCJDb2xvclwiOntcIiRyZWZcIjpcIjM2XCJ9fSxcIklzVmlzaWJsZVwiOnRydWUsXCJXaWR0aFwiOjAuMCxcIkhlaWdodFwiOjAuMCxcIkJvcmRlclN0eWxlXCI6bnVsbH0sXCJIb3Jpem9udGFsQ29ubmVjdG9yU3R5bGVcIjp7XCIkaWRcIjpcIjEyOVwiLFwiTGluZUNvbG9yXCI6e1wiJGlkXCI6XCIxMzBcIixcIiR0eXBlXCI6XCJOTFJFLkNvbW1vbi5Eb20uU29saWRDb2xvckJydXNoLCBOTFJFLkNvbW1vblwiLFwiQ29sb3JcIjp7XCIkaWRcIjpcIjEzMVwiLFwiQVwiOjI1NSxcIlJcIjoyMDQsXCJHXCI6MjA0LFwiQlwiOjIwNH19LFwiTGluZVdlaWdodFwiOjEuMCxcIkxpbmVUeXBlXCI6MH0sXCJWZXJ0aWNhbENvbm5lY3RvclN0eWxlXCI6e1wiJGlkXCI6XCIxMzJcIixcIkxpbmVDb2xvclwiOntcIiRpZFwiOlwiMTMzXCIsXCIkdHlwZVwiOlwiTkxSRS5Db21tb24uRG9tLlNvbGlkQ29sb3JCcnVzaCwgTkxSRS5Db21tb25cIixcIkNvbG9yXCI6e1wiJGlkXCI6XCIxMzRcIixcIkFcIjoyNTUsXCJSXCI6MjA0LFwiR1wiOjIwNCxcIkJcIjoyMDR9fSxcIkxpbmVXZWlnaHRcIjowLjAsXCJMaW5lVHlwZVwiOjB9LFwiTWFyZ2luXCI6bnVsbCxcIlN0YXJ0RGF0ZVBvc2l0aW9uXCI6MyxcIkVuZERhdGVQb3NpdGlvblwiOjMsXCJUaXRsZVBvc2l0aW9uXCI6NCxcIkR1cmF0aW9uUG9zaXRpb25cIjo2LFwiUGVyY2VudGFnZUNvbXBsZXRlZFBvc2l0aW9uXCI6NixcIlNwYWNpbmdcIjo1LFwiSXNCZWxvd1RpbWViYW5kXCI6ZmFsc2UsXCJQZXJjZW50YWdlQ29tcGxldGVTaGFwZU9wYWNpdHlcIjozNSxcIkdyb3VwTmFtZVwiOm51bGwsXCJBdHRhY2hlZE1pbGVzdG9uZXNTdHlsZXNcIjpudWxsLFwiU2hhcGVTdHlsZVwiOntcIiRpZFwiOlwiMTM1XCIsXCJNYXJnaW5cIjp7XCIkaWRcIjpcIjEzNlwiLFwiVG9wXCI6MC4wLFwiTGVmdFwiOjQuMCxcIlJpZ2h0XCI6NC4wLFwiQm90dG9tXCI6MC4wfSxcIlBhZGRpbmdcIjp7XCIkaWRcIjpcIjEzN1wiLFwiVG9wXCI6MC4wLFwiTGVmdFwiOjAuMCxcIlJpZ2h0XCI6MC4wLFwiQm90dG9tXCI6MC4wfSxcIkJhY2tncm91bmRcIjp7XCIkaWRcIjpcIjEzOFwiLFwiQ29sb3JcIjp7XCIkaWRcIjpcIjEzOVwiLFwiQVwiOjI1NSxcIlJcIjowLFwiR1wiOjExNCxcIkJcIjoxODh9fSxcIklzVmlzaWJsZVwiOnRydWUsXCJXaWR0aFwiOjAuMCxcIkhlaWdodFwiOjEwLjAsXCJCb3JkZXJTdHlsZVwiOntcIiRpZFwiOlwiMTQwXCIsXCJMaW5lQ29sb3JcIjp7XCIkaWRcIjpcIjE0MVwiLFwiJHR5cGVcIjpcIk5MUkUuQ29tbW9uLkRvbS5Tb2xpZENvbG9yQnJ1c2gsIE5MUkUuQ29tbW9uXCIsXCJDb2xvclwiOntcIiRpZFwiOlwiMTQyXCIsXCJBXCI6MjU1LFwiUlwiOjI1NSxcIkdcIjowLFwiQlwiOjB9fSxcIkxpbmVXZWlnaHRcIjowLjAsXCJMaW5lVHlwZVwiOjB9fSxcIlRpdGxlU3R5bGVcIjp7XCIkaWRcIjpcIjE0M1wiLFwiRm9udFNldHRpbmdzXCI6e1wiJGlkXCI6XCIxNDRcIixcIkZvbnRTaXplXCI6MTEsXCJGb250TmFtZVwiOlwiQ2FsaWJyaVwiLFwiSXNCb2xkXCI6dHJ1ZSxcIklzSXRhbGljXCI6ZmFsc2UsXCJJc1VuZGVybGluZWRcIjpmYWxzZX0sXCJBdXRvU2l6ZVwiOjAsXCJGb3JlZ3JvdW5kXCI6e1wiJGlkXCI6XCIxNDVcIixcIkNvbG9yXCI6e1wiJGlkXCI6XCIxNDZcIixcIkFcIjoyNTUsXCJSXCI6MCxcIkdcIjowLFwiQlwiOjB9fSxcIkJhY2tncm91bmRGaWxsVHlwZVwiOjAsXCJNYXhXaWR0aFwiOjk2MC4wLFwiTWF4SGVpZ2h0XCI6XCJJbmZpbml0eVwiLFwiU21hcnRGb3JlZ3JvdW5kSXNBY3RpdmVcIjpmYWxzZSxcIkhvcml6b250YWxBbGlnbm1lbnRcIjowLFwiVmVydGljYWxBbGlnbm1lbnRcIjowLFwiU21hcnRGb3JlZ3JvdW5kXCI6bnVsbCxcIk1hcmdpblwiOntcIiRpZFwiOlwiMTQ3XCIsXCJUb3BcIjowLjAsXCJMZWZ0XCI6MC4wLFwiUmlnaHRcIjowLjAsXCJCb3R0b21cIjowLjB9LFwiUGFkZGluZ1wiOntcIiRpZFwiOlwiMTQ4XCIsXCJUb3BcIjowLjAsXCJMZWZ0XCI6MC4wLFwiUmlnaHRcIjowLjAsXCJCb3R0b21cIjowLjB9LFwiQmFja2dyb3VuZFwiOntcIiRpZFwiOlwiMTQ5XCIsXCJDb2xvclwiOntcIiRyZWZcIjpcIjM2XCJ9fSxcIklzVmlzaWJsZVwiOnRydWUsXCJXaWR0aFwiOjAuMCxcIkhlaWdodFwiOjAuMCxcIkJvcmRlclN0eWxlXCI6bnVsbH0sXCJEYXRlU3R5bGVcIjp7XCIkaWRcIjpcIjE1MFwiLFwiRm9udFNldHRpbmdzXCI6e1wiJGlkXCI6XCIxNTFcIixcIkZvbnRTaXplXCI6MTAsXCJGb250TmFtZVwiOlwiQ2FsaWJyaVwiLFwiSXNCb2xkXCI6ZmFsc2UsXCJJc0l0YWxpY1wiOmZhbHNlLFwiSXNVbmRlcmxpbmVkXCI6ZmFsc2V9LFwiQXV0b1NpemVcIjowLFwiRm9yZWdyb3VuZFwiOntcIiRpZFwiOlwiMTUyXCIsXCJDb2xvclwiOntcIiRpZFwiOlwiMTUzXCIsXCJBXCI6MjU1LFwiUlwiOjY4LFwiR1wiOjg0LFwiQlwiOjEwNn19LFwiQmFja2dyb3VuZEZpbGxUeXBlXCI6MCxcIk1heFdpZHRoXCI6MjAwLjAsXCJNYXhIZWlnaHRcIjpcIkluZmluaXR5XCIsXCJTbWFydEZvcmVncm91bmRJc0FjdGl2ZVwiOmZhbHNlLFwiSG9yaXpvbnRhbEFsaWdubWVudFwiOjIsXCJWZXJ0aWNhbEFsaWdubWVudFwiOjAsXCJTbWFydEZvcmVncm91bmRcIjpudWxsLFwiTWFyZ2luXCI6e1wiJGlkXCI6XCIxNTRcIixcIlRvcFwiOjAuMCxcIkxlZnRcIjowLjAsXCJSaWdodFwiOjAuMCxcIkJvdHRvbVwiOjAuMH0sXCJQYWRkaW5nXCI6e1wiJGlkXCI6XCIxNTVcIixcIlRvcFwiOjAuMCxcIkxlZnRcIjowLjAsXCJSaWdodFwiOjAuMCxcIkJvdHRvbVwiOjAuMH0sXCJCYWNrZ3JvdW5kXCI6e1wiJGlkXCI6XCIxNTZcIixcIkNvbG9yXCI6e1wiJHJlZlwiOlwiMzZcIn19LFwiSXNWaXNpYmxlXCI6dHJ1ZSxcIldpZHRoXCI6MC4wLFwiSGVpZ2h0XCI6MC4wLFwiQm9yZGVyU3R5bGVcIjpudWxsfSxcIkRhdGVGb3JtYXRcIjp7XCIkaWRcIjpcIjE1N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TaG93RWxhcHNlZFRpbWVHcmFkaWVudFN0eWxlXCI6ZmFsc2UsXCJUaW1lYmFuZFJlc2VydmVkTGVmdEFyZWFTdHlsZVwiOm51bGwsXCJEZWZhdWx0U3dpbWxhbmVTdHlsZVwiOntcIiRpZFwiOlwiMTU4XCIsXCJIZWFkZXJTdHlsZVwiOntcIiRpZFwiOlwiMTU5XCIsXCJUZXh0U3R5bGVcIjp7XCIkaWRcIjpcIjE2MFwiLFwiRm9udFNldHRpbmdzXCI6e1wiJGlkXCI6XCIxNjFcIixcIkZvbnRTaXplXCI6MTIsXCJGb250TmFtZVwiOlwiQ2FsaWJyaVwiLFwiSXNCb2xkXCI6ZmFsc2UsXCJJc0l0YWxpY1wiOmZhbHNlLFwiSXNVbmRlcmxpbmVkXCI6ZmFsc2V9LFwiQXV0b1NpemVcIjowLFwiRm9yZWdyb3VuZFwiOntcIiRpZFwiOlwiMTYyXCIsXCJDb2xvclwiOntcIiRpZFwiOlwiMTYzXCIsXCJBXCI6MjU1LFwiUlwiOjMyLFwiR1wiOjU2LFwiQlwiOjEwMH19LFwiQmFja2dyb3VuZEZpbGxUeXBlXCI6MCxcIk1heFdpZHRoXCI6MC4wLFwiTWF4SGVpZ2h0XCI6MC4wLFwiU21hcnRGb3JlZ3JvdW5kSXNBY3RpdmVcIjpmYWxzZSxcIkhvcml6b250YWxBbGlnbm1lbnRcIjowLFwiVmVydGljYWxBbGlnbm1lbnRcIjowLFwiU21hcnRGb3JlZ3JvdW5kXCI6bnVsbCxcIk1hcmdpblwiOntcIiRpZFwiOlwiMTY0XCIsXCJUb3BcIjowLjAsXCJMZWZ0XCI6MC4wLFwiUmlnaHRcIjowLjAsXCJCb3R0b21cIjowLjB9LFwiUGFkZGluZ1wiOntcIiRpZFwiOlwiMTY1XCIsXCJUb3BcIjowLjAsXCJMZWZ0XCI6MC4wLFwiUmlnaHRcIjowLjAsXCJCb3R0b21cIjowLjB9LFwiQmFja2dyb3VuZFwiOm51bGwsXCJJc1Zpc2libGVcIjpmYWxzZSxcIldpZHRoXCI6MC4wLFwiSGVpZ2h0XCI6MC4wLFwiQm9yZGVyU3R5bGVcIjpudWxsfSxcIlJlY3RhbmdsZVN0eWxlXCI6e1wiJGlkXCI6XCIxNjZcIixcIk1hcmdpblwiOntcIiRpZFwiOlwiMTY3XCIsXCJUb3BcIjowLjAsXCJMZWZ0XCI6MC4wLFwiUmlnaHRcIjowLjAsXCJCb3R0b21cIjowLjB9LFwiUGFkZGluZ1wiOntcIiRpZFwiOlwiMTY4XCIsXCJUb3BcIjowLjAsXCJMZWZ0XCI6MC4wLFwiUmlnaHRcIjowLjAsXCJCb3R0b21cIjowLjB9LFwiQmFja2dyb3VuZFwiOntcIiRpZFwiOlwiMTY5XCIsXCJDb2xvclwiOntcIiRpZFwiOlwiMTcwXCIsXCJBXCI6MTI3LFwiUlwiOjkxLFwiR1wiOjE1NSxcIkJcIjoyMTN9fSxcIklzVmlzaWJsZVwiOmZhbHNlLFwiV2lkdGhcIjowLjAsXCJIZWlnaHRcIjowLjAsXCJCb3JkZXJTdHlsZVwiOntcIiRpZFwiOlwiMTcxXCIsXCJMaW5lQ29sb3JcIjp7XCIkaWRcIjpcIjE3MlwiLFwiJHR5cGVcIjpcIk5MUkUuQ29tbW9uLkRvbS5Tb2xpZENvbG9yQnJ1c2gsIE5MUkUuQ29tbW9uXCIsXCJDb2xvclwiOntcIiRpZFwiOlwiMTczXCIsXCJBXCI6MjU1LFwiUlwiOjI1NSxcIkdcIjowLFwiQlwiOjB9fSxcIkxpbmVXZWlnaHRcIjowLjAsXCJMaW5lVHlwZVwiOjB9fSxcIlRleHRJc1ZlcnRpY2FsXCI6ZmFsc2V9LFwiQmFja2dyb3VuZFN0eWxlXCI6e1wiJGlkXCI6XCIxNzRcIixcIk1hcmdpblwiOntcIiRpZFwiOlwiMTc1XCIsXCJUb3BcIjowLjAsXCJMZWZ0XCI6MC4wLFwiUmlnaHRcIjowLjAsXCJCb3R0b21cIjowLjB9LFwiUGFkZGluZ1wiOntcIiRpZFwiOlwiMTc2XCIsXCJUb3BcIjowLjAsXCJMZWZ0XCI6MC4wLFwiUmlnaHRcIjowLjAsXCJCb3R0b21cIjowLjB9LFwiQmFja2dyb3VuZFwiOntcIiRpZFwiOlwiMTc3XCIsXCJDb2xvclwiOntcIiRpZFwiOlwiMTc4XCIsXCJBXCI6MzgsXCJSXCI6OTEsXCJHXCI6MTU1LFwiQlwiOjIxM319LFwiSXNWaXNpYmxlXCI6dHJ1ZSxcIldpZHRoXCI6MC4wLFwiSGVpZ2h0XCI6MC4wLFwiQm9yZGVyU3R5bGVcIjp7XCIkaWRcIjpcIjE3OVwiLFwiTGluZUNvbG9yXCI6e1wiJGlkXCI6XCIxODBcIixcIiR0eXBlXCI6XCJOTFJFLkNvbW1vbi5Eb20uU29saWRDb2xvckJydXNoLCBOTFJFLkNvbW1vblwiLFwiQ29sb3JcIjp7XCIkaWRcIjpcIjE4MVwiLFwiQVwiOjI1NSxcIlJcIjoyNTUsXCJHXCI6MCxcIkJcIjowfX0sXCJMaW5lV2VpZ2h0XCI6MC4wLFwiTGluZVR5cGVcIjowfX0sXCJJc0Fib3ZlVGltZWJhbmRcIjpmYWxzZX0sXCJDdXN0b21NaWxlc3RvbmVTdHlsZUxpc3RcIjpbXSxcIkN1c3RvbVRhc2tTdHlsZUxpc3RcIjpbXSxcIkN1c3RvbVN3aW1sYW5lRGVmaW5pdGlvblN0eWxlTGlzdFwiOltdLFwiQ3VzdG9tU3dpbWxhbmVWMlN0eWxlTGlzdFwiOltdLFwiR3JpZGxpbmVQYW5lbFN0eWxlXCI6e1wiJGlkXCI6XCIxODJcIixcIkdyaWRsaW5lU3R5bGVcIjp7XCIkaWRcIjpcIjE4M1wiLFwiTGluZUNvbG9yXCI6e1wiJGlkXCI6XCIxODRcIixcIiR0eXBlXCI6XCJOTFJFLkNvbW1vbi5Eb20uU29saWRDb2xvckJydXNoLCBOTFJFLkNvbW1vblwiLFwiQ29sb3JcIjp7XCIkaWRcIjpcIjE4NVwiLFwiQVwiOjM4LFwiUlwiOjkxLFwiR1wiOjE1NSxcIkJcIjoyMTN9fSxcIkxpbmVXZWlnaHRcIjoxLjAsXCJMaW5lVHlwZVwiOjB9LFwiSXNWaXNpYmxlXCI6dHJ1ZX0sXCJBY3Rpdml0eUxpbmVQYW5lbFN0eWxlXCI6e1wiJGlkXCI6XCIxODZcIixcIkFjdGl2aXR5TGluZVN0eWxlXCI6e1wiJGlkXCI6XCIxODdcIixcIkxpbmVDb2xvclwiOntcIiRpZFwiOlwiMTg4XCIsXCIkdHlwZVwiOlwiTkxSRS5Db21tb24uRG9tLlNvbGlkQ29sb3JCcnVzaCwgTkxSRS5Db21tb25cIixcIkNvbG9yXCI6e1wiJGlkXCI6XCIxODlcIixcIkFcIjozOCxcIlJcIjo2OCxcIkdcIjoxMTQsXCJCXCI6MTk2fX0sXCJMaW5lV2VpZ2h0XCI6MS4wLFwiTGluZVR5cGVcIjowfSxcIklzVmlzaWJsZVwiOnRydWV9fSxcIlNjYWxlXCI6e1wiJGlkXCI6XCIxOTBcIixcIlN0YXJ0RGF0ZVwiOlwiMDAwMS0wMS0wMVQwMDowMDowMFwiLFwiRW5kRGF0ZVwiOlwiMDAwMS0wMS0wMVQwMDowMDowMFwiLFwiRm9ybWF0XCI6XCJ3XCIsXCJUeXBlXCI6MSxcIkF1dG9EYXRlUmFuZ2VcIjp0cnVlLFwiV29ya2luZ0RheXNcIjozMSxcIlRvZGF5TWFya2VyVGV4dFwiOlwiVG9kYXlcIixcIkF1dG9TY2FsZVR5cGVcIjp0cnVlfSxcIlNjYWxlVjJcIjp7XCIkaWRcIjpcIjE5MVwiLFwiU3RhcnREYXRlXCI6XCIwMDAxLTAxLTAxVDAwOjAwOjAwXCIsXCJFbmREYXRlXCI6XCIwMDAxLTAxLTAxVDAwOjAwOjAwXCIsXCJBdXRvRGF0ZVJhbmdlXCI6dHJ1ZSxcIldvcmtpbmdEYXlzXCI6MzEsXCJUb2RheU1hcmtlclRleHRcIjpcIlRvZGF5XCIsXCJBdXRvU2NhbGVUeXBlXCI6dHJ1ZSxcIlRpbWViYW5kU2NhbGVzXCI6e1wiJGlkXCI6XCIxOTJcIixcIlRvcFNjYWxlTGF5ZXJcIjp7XCIkaWRcIjpcIjE5M1wiLFwiRm9ybWF0XCI6XCJ3XCIsXCJUeXBlXCI6MX0sXCJNaWRkbGVTY2FsZUxheWVyXCI6e1wiJGlkXCI6XCIxOTRcIixcIkZvcm1hdFwiOm51bGwsXCJUeXBlXCI6MH0sXCJCb3R0b21TY2FsZUxheWVyXCI6e1wiJGlkXCI6XCIxOTVcIixcIkZvcm1hdFwiOm51bGwsXCJUeXBlXCI6MH19fSxcIk1pbGVzdG9uZXNcIjpbXSxcIlRhc2tzXCI6W10sXCJTd2ltbGFuZXNcIjpbXSxcIlN3aW1sYW5lc1YyXCI6W10sXCJTZXR0aW5nc1wiOntcIiRpZFwiOlwiMTk2XCIsXCJJbXBhT3B0aW9uc1wiOntcIiRpZFwiOlwiMTk3XCIsXCJMZWZ0VG9SaWdodFwiOmZhbHNlLFwiUGF5bG9hZE9wdGlvbnNcIjoyfX0sXCJUaW1lQ29uZmlndXJhdGlvblwiOntcIiRpZFwiOlwiMTk4XCIsXCJVc2VUaW1lXCI6ZmFsc2UsXCJXb3JrRGF5U3RhcnRcIjpcIjAwOjAwOjAwXCIsXCJXb3JrRGF5RW5kXCI6XCIyMzo1OTowMFwifX0ifSwiU2V0dGluZ3MiOnsiJGlkIjoiMTQzMCIsIkltcGFPcHRpb25zIjp7IiRpZCI6IjE0MzE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xNDMyIiwiVXNlVGltZSI6dHJ1ZSwiV29ya0RheVN0YXJ0IjoiMDA6MDA6MDAiLCJXb3JrRGF5RW5kIjoiMjM6NTk6MDAifSwiTGFzdFVzZWRUZW1wbGF0ZUlkIjoiMTk0ZmM3ZjEtMTNlYi00MzhlLTg5OGUtOGEzZTU0MTRhNTY2IiwiRmlyc3RXZWVrT2ZZZWFyIjowLCJQbGFjZU1pbGVzdG9uZUF0VGhlQmVnaW5uaW5nT2ZUaGVEYXkiOmZhbHNl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omplete audit"/>
  <p:tag name="OTLDATE" val="2022-03-24T23:59:00.0000000"/>
  <p:tag name="OTLPOSITIONONTASK" val="None"/>
  <p:tag name="OTLRELATEDTASKID" val="00000000-0000-0000-0000-000000000000"/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02-01T23:59:00.0000000"/>
  <p:tag name="OTLPOSITIONONTASK" val="None"/>
  <p:tag name="OTLRELATEDTASKID" val="00000000-0000-0000-0000-000000000000"/>
  <p:tag name="OTLMTITLE" val="Start contract"/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Month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AUTODATERANGE" val="False"/>
  <p:tag name="OTLTIMEBANDSTARTDATE" val="2022-02-01T00:00:00.0000000"/>
  <p:tag name="OTLTIMEBANDENDDATE" val="2022-03-31T23:59:00.0000000"/>
  <p:tag name="OTLTIMEBANDWORKINGDAYS" val="Standard"/>
  <p:tag name="OTLTIMEBANDELAPSEDTIMEEXTENSION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TIMEBANDFYSTARTMONTH" val="January"/>
  <p:tag name="OTLTIMEBANDSHOWFYLABEL" val="True"/>
  <p:tag name="OTLTIMEBANDUSESTARTINGOFTHEYEARFORFYNUMBERING" val="True"/>
  <p:tag name="OTLTIMEBANDRESERVEDLEFTAREAISSET" val="True"/>
  <p:tag name="OTLLEFTENDCAPSMARGINLEFT" val="127.643533123029"/>
  <p:tag name="OTLTIMEBANDRESERVEDLEFTAREAWIDTH" val="79.328685594112"/>
  <p:tag name="OTLTIMEBANDTHREEDEFFECTS" val="None"/>
  <p:tag name="OTLTIMEBANDUSETIME" val="True"/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hase I "/>
  <p:tag name="OTLDATE" val="2022-02-26T23:59:00.0000000"/>
  <p:tag name="OTLPOSITIONONTASK" val="None"/>
  <p:tag name="OTLRELATEDTASKID" val="00000000-0000-0000-0000-000000000000"/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hase II"/>
  <p:tag name="OTLDATE" val="2022-03-02T23:59:00.0000000"/>
  <p:tag name="OTLPOSITIONONTASK" val="None"/>
  <p:tag name="OTLRELATEDTASKID" val="00000000-0000-0000-0000-000000000000"/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hase III"/>
  <p:tag name="OTLDATE" val="2022-03-07T23:59:00.0000000"/>
  <p:tag name="OTLPOSITIONONTASK" val="None"/>
  <p:tag name="OTLRELATEDTASKID" val="00000000-0000-0000-0000-000000000000"/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IyLTA1LTAyVDAwOjAwOjAwIiwiRW5kRGF0ZSI6IjIwMjItMDUtMzFUMjM6NTk6MDAiLCJQZXJjZW50YWdlQ29tcGxldGUiOjEwMC4wLCJTdHlsZSI6eyIkaWQiOiI3IiwiU2hhcGUiOjgsIlNoYXBlVGhpY2tuZXNzIjowLCJEdXJhdGlvbkZvcm1hdCI6MCwiSW5jbHVkZU5vbldvcmtpbmdEYXlzSW5EdXJhdGlvbiI6ZmFsc2UsIlBlcmNlbnRhZ2VDb21wbGV0ZVN0eWxlIjp7IiRpZCI6IjgiLCJGb250U2V0dGluZ3MiOnsiJGlkIjoiOSIsIkZvbnRTaXplIjoxMCwiRm9udE5hbWUiOiJDYWxpYnJpIiwiSXNCb2xkIjpmYWxzZSwiSXNJdGFsaWMiOmZhbHNlLCJJc1VuZGVybGluZWQiOmZhbHNlLCJQYXJlbnRTdHlsZSI6bnVsbH0sIkF1dG9TaXplIjowLCJGb3JlZ3JvdW5kIjp7IiRpZCI6IjEwIiwiQ29sb3IiOnsiJGlkIjoiMTE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IiLCJUb3AiOjAuMCwiTGVmdCI6MC4wLCJSaWdodCI6MC4wLCJCb3R0b20iOjAuMH0sIlBhZGRpbmciOnsiJGlkIjoiMTMiLCJUb3AiOjAuMCwiTGVmdCI6MC4wLCJSaWdodCI6MC4wLCJCb3R0b20iOjAuMH0sIkJhY2tncm91bmQiOnsiJGlkIjoiMTQiLCJDb2xvciI6eyIkaWQiOiIxNSIsIkEiOjg5LCJSIjowLCJHIjowLCJCIjowfX0sIklzVmlzaWJsZSI6dHJ1ZSwiV2lkdGgiOjAuMCwiSGVpZ2h0IjowLjAsIkJvcmRlclN0eWxlIjp7IiRpZCI6IjE2IiwiTGluZUNvbG9yIjpudWxsLCJMaW5lV2VpZ2h0IjowLjAsIkxpbmVUeXBlIjowLCJQYXJlbnRTdHlsZSI6bnVsbH0sIlBhcmVudFN0eWxlIjpudWxsfSwiRHVyYXRpb25TdHlsZSI6eyIkaWQiOiIxNyIsIkZvbnRTZXR0aW5ncyI6eyIkaWQiOiIxOCIsIkZvbnRTaXplIjoxMCwiRm9udE5hbWUiOiJDYWxpYnJpIiwiSXNCb2xkIjpmYWxzZSwiSXNJdGFsaWMiOmZhbHNlLCJJc1VuZGVybGluZWQiOmZhbHNlLCJQYXJlbnRTdHlsZSI6bnVsbH0sIkF1dG9TaXplIjowLCJGb3JlZ3JvdW5kIjp7IiRpZCI6IjE5IiwiQ29sb3IiOnsiJGlkIjoiMj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MSIsIlRvcCI6MC4wLCJMZWZ0IjowLjAsIlJpZ2h0IjowLjAsIkJvdHRvbSI6MC4wfSwiUGFkZGluZyI6eyIkaWQiOiIyMiIsIlRvcCI6MC4wLCJMZWZ0IjowLjAsIlJpZ2h0IjowLjAsIkJvdHRvbSI6MC4wfSwiQmFja2dyb3VuZCI6eyIkaWQiOiIyMyIsIkNvbG9yIjp7IiRpZCI6IjI0IiwiQSI6ODksIlIiOjAsIkciOjAsIkIiOjB9fSwiSXNWaXNpYmxlIjp0cnVlLCJXaWR0aCI6MC4wLCJIZWlnaHQiOjAuMCwiQm9yZGVyU3R5bGUiOnsiJGlkIjoiMjUiLCJMaW5lQ29sb3IiOm51bGwsIkxpbmVXZWlnaHQiOjAuMCwiTGluZVR5cGUiOjAsIlBhcmVudFN0eWxlIjpudWxsfSwiUGFyZW50U3R5bGUiOm51bGx9LCJIb3Jpem9udGFsQ29ubmVjdG9yU3R5bGUiOnsiJGlkIjoiMjYiLCJMaW5lQ29sb3IiOnsiJGlkIjoiMjciLCIkdHlwZSI6Ik5MUkUuQ29tbW9uLkRvbS5Tb2xpZENvbG9yQnJ1c2gsIE5MUkUuQ29tbW9uIiwiQ29sb3IiOnsiJGlkIjoiMjgiLCJBIjoyNTUsIlIiOjIwNCwiRyI6MjA0LCJCIjoyMDR9fSwiTGluZVdlaWdodCI6MS4wLCJMaW5lVHlwZSI6MCwiUGFyZW50U3R5bGUiOm51bGx9LCJWZXJ0aWNhbENvbm5lY3RvclN0eWxlIjp7IiRpZCI6IjI5IiwiTGluZUNvbG9yIjp7IiRpZCI6IjMwIiwiJHR5cGUiOiJOTFJFLkNvbW1vbi5Eb20uU29saWRDb2xvckJydXNoLCBOTFJFLkNvbW1vbiIsIkNvbG9yIjp7IiRpZCI6IjMxIiwiQSI6MjU1LCJSIjoyMDQsIkciOjIwNCwiQiI6MjA0fX0sIkxpbmVXZWlnaHQiOjAuMCwiTGluZVR5cGUiOjAsIlBhcmVudFN0eWxlIjpudWxsfSwiTWFyZ2luIjpudWxsLCJTdGFydERhdGVQb3NpdGlvbiI6NiwiRW5kRGF0ZVBvc2l0aW9uIjo2LCJEYXRlSXNWaXNpYmxlIjpmYWxzZSwiVGl0bGVQb3NpdGlvbiI6NCwiRHVyYXRpb25Qb3NpdGlvbiI6NiwiUGVyY2VudGFnZUNvbXBsZXRlZFBvc2l0aW9uIjoyLCJTcGFjaW5nIjo1LCJJc0JlbG93VGltZWJhbmQiOnRydWUsIlBlcmNlbnRhZ2VDb21wbGV0ZVNoYXBlT3BhY2l0eSI6MzUsIlNoYXBlU3R5bGUiOnsiJGlkIjoiMzIiLCJNYXJnaW4iOnsiJGlkIjoiMzMiLCJUb3AiOjAuMCwiTGVmdCI6NC4wLCJSaWdodCI6NC4wLCJCb3R0b20iOjAuMH0sIlBhZGRpbmciOnsiJGlkIjoiMzQiLCJUb3AiOjAuMCwiTGVmdCI6MC4wLCJSaWdodCI6MC4wLCJCb3R0b20iOjAuMH0sIkJhY2tncm91bmQiOnsiJGlkIjoiMzUiLCJDb2xvciI6eyIkaWQiOiIzNiIsIkEiOjI1NSwiUiI6MjU1LCJHIjoxOTIsIkIiOjB9fSwiSXNWaXNpYmxlIjp0cnVlLCJXaWR0aCI6MC4wLCJIZWlnaHQiOjEwLjAsIkJvcmRlclN0eWxlIjp7IiRpZCI6IjM3IiwiTGluZUNvbG9yIjp7IiRpZCI6IjM4IiwiJHR5cGUiOiJOTFJFLkNvbW1vbi5Eb20uU29saWRDb2xvckJydXNoLCBOTFJFLkNvbW1vbiIsIkNvbG9yIjp7IiRpZCI6IjM5IiwiQSI6MjU1LCJSIjoyNTUsIkciOjAsIkIiOjB9fSwiTGluZVdlaWdodCI6MC4wLCJMaW5lVHlwZSI6MCwiUGFyZW50U3R5bGUiOm51bGx9LCJQYXJlbnRTdHlsZSI6bnVsbH0sIlRpdGxlU3R5bGUiOnsiJGlkIjoiNDAiLCJGb250U2V0dGluZ3MiOnsiJGlkIjoiNDEiLCJGb250U2l6ZSI6MTEsIkZvbnROYW1lIjoiQ2FsaWJyaSIsIklzQm9sZCI6ZmFsc2UsIklzSXRhbGljIjpmYWxzZSwiSXNVbmRlcmxpbmVkIjpmYWxzZSwiUGFyZW50U3R5bGUiOm51bGx9LCJBdXRvU2l6ZSI6MCwiRm9yZWdyb3VuZCI6eyIkaWQiOiI0MiIsIkNvbG9yIjp7IiRpZCI6IjQz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Q0IiwiVG9wIjowLjAsIkxlZnQiOjAuMCwiUmlnaHQiOjAuMCwiQm90dG9tIjowLjB9LCJQYWRkaW5nIjp7IiRpZCI6IjQ1IiwiVG9wIjowLjAsIkxlZnQiOjAuMCwiUmlnaHQiOjAuMCwiQm90dG9tIjowLjB9LCJCYWNrZ3JvdW5kIjp7IiRpZCI6IjQ2IiwiQ29sb3IiOnsiJGlkIjoiNDciLCJBIjowLCJSIjoyNTUsIkciOjI1NSwiQiI6MjU1fX0sIklzVmlzaWJsZSI6dHJ1ZSwiV2lkdGgiOjAuMCwiSGVpZ2h0IjowLjAsIkJvcmRlclN0eWxlIjp7IiRpZCI6IjQ4IiwiTGluZUNvbG9yIjpudWxsLCJMaW5lV2VpZ2h0IjowLjAsIkxpbmVUeXBlIjowLCJQYXJlbnRTdHlsZSI6bnVsbH0sIlBhcmVudFN0eWxlIjpudWxsfSwiRGF0ZVN0eWxlIjp7IiRpZCI6IjQ5IiwiRm9udFNldHRpbmdzIjp7IiRpZCI6IjUwIiwiRm9udFNpemUiOjEwLCJGb250TmFtZSI6IkNhbGlicmkiLCJJc0JvbGQiOmZhbHNlLCJJc0l0YWxpYyI6ZmFsc2UsIklzVW5kZXJsaW5lZCI6ZmFsc2UsIlBhcmVudFN0eWxlIjpudWxsfSwiQXV0b1NpemUiOjAsIkZvcmVncm91bmQiOnsiJGlkIjoiNTEiLCJDb2xvciI6eyIkaWQiOiI1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TMiLCJUb3AiOjAuMCwiTGVmdCI6MC4wLCJSaWdodCI6MC4wLCJCb3R0b20iOjAuMH0sIlBhZGRpbmciOnsiJGlkIjoiNTQiLCJUb3AiOjAuMCwiTGVmdCI6MC4wLCJSaWdodCI6MC4wLCJCb3R0b20iOjAuMH0sIkJhY2tncm91bmQiOnsiJGlkIjoiNTUiLCJDb2xvciI6eyIkaWQiOiI1NiIsIkEiOjAsIlIiOjI1NSwiRyI6MjU1LCJCIjoyNTV9fSwiSXNWaXNpYmxlIjp0cnVlLCJXaWR0aCI6MC4wLCJIZWlnaHQiOjAuMCwiQm9yZGVyU3R5bGUiOnsiJGlkIjoiNTciLCJMaW5lQ29sb3IiOm51bGwsIkxpbmVXZWlnaHQiOjAuMCwiTGluZVR5cGUiOjAsIlBhcmVudFN0eWxlIjpudWxsfSwiUGFyZW50U3R5bGUiOm51bGx9LCJEYXRlRm9ybWF0Ijp7IiRpZCI6IjU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5IiwiRm9ybWF0IjowLCJJc1Zpc2libGUiOmZhbHNlLCJMYXN0S25vd25WaXNpYmlsaXR5U3RhdGUiOmZhbHNlfSwiSXNWaXNpYmxlIjp0cnVlLCJQYXJlbnRTdHlsZSI6bnVsbH0sIkluZGV4Ijo1LCJTbWFydER1cmF0aW9uQWN0aXZhdGVkIjpmYWxzZSwiRGF0ZUZvcm1hdCI6eyIkcmVmIjoiNTgifSwiV2Vla051bWJlcmluZyI6eyIkaWQiOiI2MCIsIkZvcm1hdCI6MCwiSXNWaXNpYmxlIjpmYWxzZSwiTGFzdEtub3duVmlzaWJpbGl0eVN0YXRlIjpmYWxzZX0sIklkIjoiNDVjN2ViYjYtMWY4MC00MTJkLThlY2UtOTRiMTlmMDhiMzYxIiwiSW1wb3J0SWQiOm51bGwsIlRpdGxlIjoiUmVmaW5lIHJlcXVpcmVtZW50cyB3aXRoIGN1c3RvbWVyIiwiTm90ZSI6bnVsbCwiSHlwZXJsaW5rIjp7IiRpZCI6IjYxIiwiQWRkcmVzcyI6IiIsIlN1YkFkZHJlc3MiOiIifSwiSXNDaGFuZ2VkIjpmYWxzZSwiSXNOZXciOmZhbHNlfX1dLCJfbWlsZXN0b25lcyI6W10sIklkIjoiMDAwMDAwMDAtMDAwMC0wMDAwLTAwMDAtMDAwMDAwMDAwMDAwIiwiSXNTaW5nbGVJdGVtUm93Ijp0cnVlfSx7IiRpZCI6IjYyIiwiX3Rhc2tzIjpbeyIkaWQiOiI2MyIsIl9hdHRhY2hlZE1pbGVzdG9uZXMiOltdLCJUYXNrRGVmaW5pdGlvbiI6eyIkaWQiOiI2NCIsIkdyb3VwTmFtZSI6bnVsbCwiU3RhcnREYXRlIjoiMjAyMi0wNS0zMVQwMDowMDowMFoiLCJFbmREYXRlIjoiMjAyMi0wNi0wNlQyMzo1OTowMFoiLCJQZXJjZW50YWdlQ29tcGxldGUiOjEwMC4wLCJTdHlsZSI6eyIkaWQiOiI2NSIsIlNoYXBlIjo4LCJTaGFwZVRoaWNrbmVzcyI6MCwiRHVyYXRpb25Gb3JtYXQiOjAsIkluY2x1ZGVOb25Xb3JraW5nRGF5c0luRHVyYXRpb24iOmZhbHNlLCJQZXJjZW50YWdlQ29tcGxldGVTdHlsZSI6eyIkaWQiOiI2NiIsIkZvbnRTZXR0aW5ncyI6eyIkaWQiOiI2NyIsIkZvbnRTaXplIjoxMCwiRm9udE5hbWUiOiJDYWxpYnJpIiwiSXNCb2xkIjpmYWxzZSwiSXNJdGFsaWMiOmZhbHNlLCJJc1VuZGVybGluZWQiOmZhbHNlLCJQYXJlbnRTdHlsZSI6bnVsbH0sIkF1dG9TaXplIjowLCJGb3JlZ3JvdW5kIjp7IiRpZCI6IjY4IiwiQ29sb3IiOnsiJGlkIjoiNjk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NzAiLCJUb3AiOjAuMCwiTGVmdCI6MC4wLCJSaWdodCI6MC4wLCJCb3R0b20iOjAuMH0sIlBhZGRpbmciOnsiJGlkIjoiNzEiLCJUb3AiOjAuMCwiTGVmdCI6MC4wLCJSaWdodCI6MC4wLCJCb3R0b20iOjAuMH0sIkJhY2tncm91bmQiOnsiJGlkIjoiNzIiLCJDb2xvciI6eyIkaWQiOiI3MyIsIkEiOjg5LCJSIjowLCJHIjowLCJCIjowfX0sIklzVmlzaWJsZSI6dHJ1ZSwiV2lkdGgiOjAuMCwiSGVpZ2h0IjowLjAsIkJvcmRlclN0eWxlIjp7IiRpZCI6Ijc0IiwiTGluZUNvbG9yIjpudWxsLCJMaW5lV2VpZ2h0IjowLjAsIkxpbmVUeXBlIjowLCJQYXJlbnRTdHlsZSI6bnVsbH0sIlBhcmVudFN0eWxlIjpudWxsfSwiRHVyYXRpb25TdHlsZSI6eyIkaWQiOiI3NSIsIkZvbnRTZXR0aW5ncyI6eyIkaWQiOiI3NiIsIkZvbnRTaXplIjoxMCwiRm9udE5hbWUiOiJDYWxpYnJpIiwiSXNCb2xkIjpmYWxzZSwiSXNJdGFsaWMiOmZhbHNlLCJJc1VuZGVybGluZWQiOmZhbHNlLCJQYXJlbnRTdHlsZSI6bnVsbH0sIkF1dG9TaXplIjowLCJGb3JlZ3JvdW5kIjp7IiRpZCI6Ijc3IiwiQ29sb3IiOnsiJGlkIjoiNzg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3OSIsIlRvcCI6MC4wLCJMZWZ0IjowLjAsIlJpZ2h0IjowLjAsIkJvdHRvbSI6MC4wfSwiUGFkZGluZyI6eyIkaWQiOiI4MCIsIlRvcCI6MC4wLCJMZWZ0IjowLjAsIlJpZ2h0IjowLjAsIkJvdHRvbSI6MC4wfSwiQmFja2dyb3VuZCI6eyIkaWQiOiI4MSIsIkNvbG9yIjp7IiRpZCI6IjgyIiwiQSI6ODksIlIiOjAsIkciOjAsIkIiOjB9fSwiSXNWaXNpYmxlIjp0cnVlLCJXaWR0aCI6MC4wLCJIZWlnaHQiOjAuMCwiQm9yZGVyU3R5bGUiOnsiJGlkIjoiODMiLCJMaW5lQ29sb3IiOm51bGwsIkxpbmVXZWlnaHQiOjAuMCwiTGluZVR5cGUiOjAsIlBhcmVudFN0eWxlIjpudWxsfSwiUGFyZW50U3R5bGUiOm51bGx9LCJIb3Jpem9udGFsQ29ubmVjdG9yU3R5bGUiOnsiJGlkIjoiODQiLCJMaW5lQ29sb3IiOnsiJGlkIjoiODUiLCIkdHlwZSI6Ik5MUkUuQ29tbW9uLkRvbS5Tb2xpZENvbG9yQnJ1c2gsIE5MUkUuQ29tbW9uIiwiQ29sb3IiOnsiJGlkIjoiODYiLCJBIjoyNTUsIlIiOjIwNCwiRyI6MjA0LCJCIjoyMDR9fSwiTGluZVdlaWdodCI6MS4wLCJMaW5lVHlwZSI6MCwiUGFyZW50U3R5bGUiOm51bGx9LCJWZXJ0aWNhbENvbm5lY3RvclN0eWxlIjp7IiRpZCI6Ijg3IiwiTGluZUNvbG9yIjp7IiRpZCI6Ijg4IiwiJHR5cGUiOiJOTFJFLkNvbW1vbi5Eb20uU29saWRDb2xvckJydXNoLCBOTFJFLkNvbW1vbiIsIkNvbG9yIjp7IiRpZCI6Ijg5IiwiQSI6MjU1LCJSIjoyMDQsIkciOjIwNCwiQiI6MjA0fX0sIkxpbmVXZWlnaHQiOjAuMCwiTGluZVR5cGUiOjAsIlBhcmVudFN0eWxlIjpudWxsfSwiTWFyZ2luIjpudWxsLCJTdGFydERhdGVQb3NpdGlvbiI6NiwiRW5kRGF0ZVBvc2l0aW9uIjo2LCJEYXRlSXNWaXNpYmxlIjpmYWxzZSwiVGl0bGVQb3NpdGlvbiI6NCwiRHVyYXRpb25Qb3NpdGlvbiI6NiwiUGVyY2VudGFnZUNvbXBsZXRlZFBvc2l0aW9uIjoyLCJTcGFjaW5nIjo1LCJJc0JlbG93VGltZWJhbmQiOnRydWUsIlBlcmNlbnRhZ2VDb21wbGV0ZVNoYXBlT3BhY2l0eSI6MzUsIlNoYXBlU3R5bGUiOnsiJGlkIjoiOTAiLCJNYXJnaW4iOnsiJGlkIjoiOTEiLCJUb3AiOjAuMCwiTGVmdCI6NC4wLCJSaWdodCI6NC4wLCJCb3R0b20iOjAuMH0sIlBhZGRpbmciOnsiJGlkIjoiOTIiLCJUb3AiOjAuMCwiTGVmdCI6MC4wLCJSaWdodCI6MC4wLCJCb3R0b20iOjAuMH0sIkJhY2tncm91bmQiOnsiJGlkIjoiOTMiLCJDb2xvciI6eyIkaWQiOiI5NCIsIkEiOjI1NSwiUiI6MjU1LCJHIjoxOTIsIkIiOjB9fSwiSXNWaXNpYmxlIjp0cnVlLCJXaWR0aCI6MC4wLCJIZWlnaHQiOjEwLjAsIkJvcmRlclN0eWxlIjp7IiRpZCI6Ijk1IiwiTGluZUNvbG9yIjp7IiRpZCI6Ijk2IiwiJHR5cGUiOiJOTFJFLkNvbW1vbi5Eb20uU29saWRDb2xvckJydXNoLCBOTFJFLkNvbW1vbiIsIkNvbG9yIjp7IiRpZCI6Ijk3IiwiQSI6MjU1LCJSIjoyNTUsIkciOjAsIkIiOjB9fSwiTGluZVdlaWdodCI6MC4wLCJMaW5lVHlwZSI6MCwiUGFyZW50U3R5bGUiOm51bGx9LCJQYXJlbnRTdHlsZSI6bnVsbH0sIlRpdGxlU3R5bGUiOnsiJGlkIjoiOTgiLCJGb250U2V0dGluZ3MiOnsiJGlkIjoiOTkiLCJGb250U2l6ZSI6MTEsIkZvbnROYW1lIjoiQ2FsaWJyaSIsIklzQm9sZCI6ZmFsc2UsIklzSXRhbGljIjpmYWxzZSwiSXNVbmRlcmxpbmVkIjpmYWxzZSwiUGFyZW50U3R5bGUiOm51bGx9LCJBdXRvU2l6ZSI6MCwiRm9yZWdyb3VuZCI6eyIkaWQiOiIxMDAiLCJDb2xvciI6eyIkaWQiOiIxMDE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MTAyIiwiVG9wIjowLjAsIkxlZnQiOjAuMCwiUmlnaHQiOjAuMCwiQm90dG9tIjowLjB9LCJQYWRkaW5nIjp7IiRpZCI6IjEwMyIsIlRvcCI6MC4wLCJMZWZ0IjowLjAsIlJpZ2h0IjowLjAsIkJvdHRvbSI6MC4wfSwiQmFja2dyb3VuZCI6eyIkaWQiOiIxMDQiLCJDb2xvciI6eyIkaWQiOiIxMDUiLCJBIjowLCJSIjoyNTUsIkciOjI1NSwiQiI6MjU1fX0sIklzVmlzaWJsZSI6dHJ1ZSwiV2lkdGgiOjAuMCwiSGVpZ2h0IjowLjAsIkJvcmRlclN0eWxlIjp7IiRpZCI6IjEwNiIsIkxpbmVDb2xvciI6bnVsbCwiTGluZVdlaWdodCI6MC4wLCJMaW5lVHlwZSI6MCwiUGFyZW50U3R5bGUiOm51bGx9LCJQYXJlbnRTdHlsZSI6bnVsbH0sIkRhdGVTdHlsZSI6eyIkaWQiOiIxMDciLCJGb250U2V0dGluZ3MiOnsiJGlkIjoiMTA4IiwiRm9udFNpemUiOjEwLCJGb250TmFtZSI6IkNhbGlicmkiLCJJc0JvbGQiOmZhbHNlLCJJc0l0YWxpYyI6ZmFsc2UsIklzVW5kZXJsaW5lZCI6ZmFsc2UsIlBhcmVudFN0eWxlIjpudWxsfSwiQXV0b1NpemUiOjAsIkZvcmVncm91bmQiOnsiJGlkIjoiMTA5IiwiQ29sb3IiOnsiJGlkIjoiMTE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TEiLCJUb3AiOjAuMCwiTGVmdCI6MC4wLCJSaWdodCI6MC4wLCJCb3R0b20iOjAuMH0sIlBhZGRpbmciOnsiJGlkIjoiMTEyIiwiVG9wIjowLjAsIkxlZnQiOjAuMCwiUmlnaHQiOjAuMCwiQm90dG9tIjowLjB9LCJCYWNrZ3JvdW5kIjp7IiRpZCI6IjExMyIsIkNvbG9yIjp7IiRpZCI6IjExNCIsIkEiOjAsIlIiOjI1NSwiRyI6MjU1LCJCIjoyNTV9fSwiSXNWaXNpYmxlIjp0cnVlLCJXaWR0aCI6MC4wLCJIZWlnaHQiOjAuMCwiQm9yZGVyU3R5bGUiOnsiJGlkIjoiMTE1IiwiTGluZUNvbG9yIjpudWxsLCJMaW5lV2VpZ2h0IjowLjAsIkxpbmVUeXBlIjowLCJQYXJlbnRTdHlsZSI6bnVsbH0sIlBhcmVudFN0eWxlIjpudWxsfSwiRGF0ZUZvcm1hdCI6eyIkaWQiOiIxMT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3IiwiRm9ybWF0IjowLCJJc1Zpc2libGUiOmZhbHNlLCJMYXN0S25vd25WaXNpYmlsaXR5U3RhdGUiOmZhbHNlfSwiSXNWaXNpYmxlIjp0cnVlLCJQYXJlbnRTdHlsZSI6bnVsbH0sIkluZGV4Ijo2LCJTbWFydER1cmF0aW9uQWN0aXZhdGVkIjpmYWxzZSwiRGF0ZUZvcm1hdCI6eyIkcmVmIjoiMTE2In0sIldlZWtOdW1iZXJpbmciOnsiJGlkIjoiMTE4IiwiRm9ybWF0IjowLCJJc1Zpc2libGUiOmZhbHNlLCJMYXN0S25vd25WaXNpYmlsaXR5U3RhdGUiOmZhbHNlfSwiSWQiOiI0ZWU4ZjVjOC1hOTQ0LTQwNmMtYWQ2OC1iYjVmYWYzZmRkOTYiLCJJbXBvcnRJZCI6bnVsbCwiVGl0bGUiOiJEcmFmdCBhbmQgZmluYWxpemUgc3RhdGVtZW50IG9mIHdvcmsiLCJOb3RlIjpudWxsLCJIeXBlcmxpbmsiOnsiJGlkIjoiMTE5IiwiQWRkcmVzcyI6IiIsIlN1YkFkZHJlc3MiOiIifSwiSXNDaGFuZ2VkIjpmYWxzZSwiSXNOZXciOmZhbHNlfX1dLCJfbWlsZXN0b25lcyI6W10sIklkIjoiMDAwMDAwMDAtMDAwMC0wMDAwLTAwMDAtMDAwMDAwMDAwMDAwIiwiSXNTaW5nbGVJdGVtUm93Ijp0cnVlfSx7IiRpZCI6IjEyMCIsIl90YXNrcyI6W3siJGlkIjoiMTIxIiwiX2F0dGFjaGVkTWlsZXN0b25lcyI6W10sIlRhc2tEZWZpbml0aW9uIjp7IiRpZCI6IjEyMiIsIkdyb3VwTmFtZSI6bnVsbCwiU3RhcnREYXRlIjoiMjAyMi0wNi0wMlQwMDowMDowMCIsIkVuZERhdGUiOiIyMDIyLTA2LTE2VDE0OjI2OjAwIiwiUGVyY2VudGFnZUNvbXBsZXRlIjoxMDAuMCwiU3R5bGUiOnsiJGlkIjoiMTIzIiwiU2hhcGUiOjgsIlNoYXBlVGhpY2tuZXNzIjowLCJEdXJhdGlvbkZvcm1hdCI6MCwiSW5jbHVkZU5vbldvcmtpbmdEYXlzSW5EdXJhdGlvbiI6ZmFsc2UsIlBlcmNlbnRhZ2VDb21wbGV0ZVN0eWxlIjp7IiRpZCI6IjEyNCIsIkZvbnRTZXR0aW5ncyI6eyIkaWQiOiIxMjUiLCJGb250U2l6ZSI6MTAsIkZvbnROYW1lIjoiQ2FsaWJyaSIsIklzQm9sZCI6ZmFsc2UsIklzSXRhbGljIjpmYWxzZSwiSXNVbmRlcmxpbmVkIjpmYWxzZSwiUGFyZW50U3R5bGUiOm51bGx9LCJBdXRvU2l6ZSI6MCwiRm9yZWdyb3VuZCI6eyIkaWQiOiIxMjYiLCJDb2xvciI6eyIkaWQiOiIxMjc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I4IiwiVG9wIjowLjAsIkxlZnQiOjAuMCwiUmlnaHQiOjAuMCwiQm90dG9tIjowLjB9LCJQYWRkaW5nIjp7IiRpZCI6IjEyOSIsIlRvcCI6MC4wLCJMZWZ0IjowLjAsIlJpZ2h0IjowLjAsIkJvdHRvbSI6MC4wfSwiQmFja2dyb3VuZCI6eyIkaWQiOiIxMzAiLCJDb2xvciI6eyIkaWQiOiIxMzEiLCJBIjo4OSwiUiI6MCwiRyI6MCwiQiI6MH19LCJJc1Zpc2libGUiOnRydWUsIldpZHRoIjowLjAsIkhlaWdodCI6MC4wLCJCb3JkZXJTdHlsZSI6eyIkaWQiOiIxMzIiLCJMaW5lQ29sb3IiOm51bGwsIkxpbmVXZWlnaHQiOjAuMCwiTGluZVR5cGUiOjAsIlBhcmVudFN0eWxlIjpudWxsfSwiUGFyZW50U3R5bGUiOm51bGx9LCJEdXJhdGlvblN0eWxlIjp7IiRpZCI6IjEzMyIsIkZvbnRTZXR0aW5ncyI6eyIkaWQiOiIxMzQiLCJGb250U2l6ZSI6MTAsIkZvbnROYW1lIjoiQ2FsaWJyaSIsIklzQm9sZCI6ZmFsc2UsIklzSXRhbGljIjpmYWxzZSwiSXNVbmRlcmxpbmVkIjpmYWxzZSwiUGFyZW50U3R5bGUiOm51bGx9LCJBdXRvU2l6ZSI6MCwiRm9yZWdyb3VuZCI6eyIkaWQiOiIxMzUiLCJDb2xvciI6eyIkaWQiOiIxMz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zciLCJUb3AiOjAuMCwiTGVmdCI6MC4wLCJSaWdodCI6MC4wLCJCb3R0b20iOjAuMH0sIlBhZGRpbmciOnsiJGlkIjoiMTM4IiwiVG9wIjowLjAsIkxlZnQiOjAuMCwiUmlnaHQiOjAuMCwiQm90dG9tIjowLjB9LCJCYWNrZ3JvdW5kIjp7IiRpZCI6IjEzOSIsIkNvbG9yIjp7IiRpZCI6IjE0MCIsIkEiOjg5LCJSIjowLCJHIjowLCJCIjowfX0sIklzVmlzaWJsZSI6dHJ1ZSwiV2lkdGgiOjAuMCwiSGVpZ2h0IjowLjAsIkJvcmRlclN0eWxlIjp7IiRpZCI6IjE0MSIsIkxpbmVDb2xvciI6bnVsbCwiTGluZVdlaWdodCI6MC4wLCJMaW5lVHlwZSI6MCwiUGFyZW50U3R5bGUiOm51bGx9LCJQYXJlbnRTdHlsZSI6bnVsbH0sIkhvcml6b250YWxDb25uZWN0b3JTdHlsZSI6eyIkaWQiOiIxNDIiLCJMaW5lQ29sb3IiOnsiJGlkIjoiMTQzIiwiJHR5cGUiOiJOTFJFLkNvbW1vbi5Eb20uU29saWRDb2xvckJydXNoLCBOTFJFLkNvbW1vbiIsIkNvbG9yIjp7IiRpZCI6IjE0NCIsIkEiOjI1NSwiUiI6MjA0LCJHIjoyMDQsIkIiOjIwNH19LCJMaW5lV2VpZ2h0IjoxLjAsIkxpbmVUeXBlIjowLCJQYXJlbnRTdHlsZSI6bnVsbH0sIlZlcnRpY2FsQ29ubmVjdG9yU3R5bGUiOnsiJGlkIjoiMTQ1IiwiTGluZUNvbG9yIjp7IiRpZCI6IjE0NiIsIiR0eXBlIjoiTkxSRS5Db21tb24uRG9tLlNvbGlkQ29sb3JCcnVzaCwgTkxSRS5Db21tb24iLCJDb2xvciI6eyIkaWQiOiIxNDciLCJBIjoyNTUsIlIiOjIwNCwiRyI6MjA0LCJCIjoyMDR9fSwiTGluZVdlaWdodCI6MC4wLCJMaW5lVHlwZSI6MCwiUGFyZW50U3R5bGUiOm51bGx9LCJNYXJnaW4iOm51bGwsIlN0YXJ0RGF0ZVBvc2l0aW9uIjo2LCJFbmREYXRlUG9zaXRpb24iOjYsIkRhdGVJc1Zpc2libGUiOmZhbHNlLCJUaXRsZVBvc2l0aW9uIjo0LCJEdXJhdGlvblBvc2l0aW9uIjo2LCJQZXJjZW50YWdlQ29tcGxldGVkUG9zaXRpb24iOjIsIlNwYWNpbmciOjUsIklzQmVsb3dUaW1lYmFuZCI6dHJ1ZSwiUGVyY2VudGFnZUNvbXBsZXRlU2hhcGVPcGFjaXR5IjozNSwiU2hhcGVTdHlsZSI6eyIkaWQiOiIxNDgiLCJNYXJnaW4iOnsiJGlkIjoiMTQ5IiwiVG9wIjowLjAsIkxlZnQiOjQuMCwiUmlnaHQiOjQuMCwiQm90dG9tIjowLjB9LCJQYWRkaW5nIjp7IiRpZCI6IjE1MCIsIlRvcCI6MC4wLCJMZWZ0IjowLjAsIlJpZ2h0IjowLjAsIkJvdHRvbSI6MC4wfSwiQmFja2dyb3VuZCI6eyIkaWQiOiIxNTEiLCJDb2xvciI6eyIkaWQiOiIxNTIiLCJBIjoyNTUsIlIiOjExMiwiRyI6MTczLCJCIjo3MX19LCJJc1Zpc2libGUiOnRydWUsIldpZHRoIjowLjAsIkhlaWdodCI6MTAuMCwiQm9yZGVyU3R5bGUiOnsiJGlkIjoiMTUzIiwiTGluZUNvbG9yIjp7IiRpZCI6IjE1NCIsIiR0eXBlIjoiTkxSRS5Db21tb24uRG9tLlNvbGlkQ29sb3JCcnVzaCwgTkxSRS5Db21tb24iLCJDb2xvciI6eyIkaWQiOiIxNTUiLCJBIjoyNTUsIlIiOjI1NSwiRyI6MCwiQiI6MH19LCJMaW5lV2VpZ2h0IjowLjAsIkxpbmVUeXBlIjowLCJQYXJlbnRTdHlsZSI6bnVsbH0sIlBhcmVudFN0eWxlIjpudWxsfSwiVGl0bGVTdHlsZSI6eyIkaWQiOiIxNTYiLCJGb250U2V0dGluZ3MiOnsiJGlkIjoiMTU3IiwiRm9udFNpemUiOjExLCJGb250TmFtZSI6IkNhbGlicmkiLCJJc0JvbGQiOmZhbHNlLCJJc0l0YWxpYyI6ZmFsc2UsIklzVW5kZXJsaW5lZCI6ZmFsc2UsIlBhcmVudFN0eWxlIjpudWxsfSwiQXV0b1NpemUiOjAsIkZvcmVncm91bmQiOnsiJGlkIjoiMTU4IiwiQ29sb3IiOnsiJGlkIjoiMTU5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E2MCIsIlRvcCI6MC4wLCJMZWZ0IjowLjAsIlJpZ2h0IjowLjAsIkJvdHRvbSI6MC4wfSwiUGFkZGluZyI6eyIkaWQiOiIxNjEiLCJUb3AiOjAuMCwiTGVmdCI6MC4wLCJSaWdodCI6MC4wLCJCb3R0b20iOjAuMH0sIkJhY2tncm91bmQiOnsiJGlkIjoiMTYyIiwiQ29sb3IiOnsiJGlkIjoiMTYzIiwiQSI6MCwiUiI6MjU1LCJHIjoyNTUsIkIiOjI1NX19LCJJc1Zpc2libGUiOnRydWUsIldpZHRoIjowLjAsIkhlaWdodCI6MC4wLCJCb3JkZXJTdHlsZSI6eyIkaWQiOiIxNjQiLCJMaW5lQ29sb3IiOm51bGwsIkxpbmVXZWlnaHQiOjAuMCwiTGluZVR5cGUiOjAsIlBhcmVudFN0eWxlIjpudWxsfSwiUGFyZW50U3R5bGUiOm51bGx9LCJEYXRlU3R5bGUiOnsiJGlkIjoiMTY1IiwiRm9udFNldHRpbmdzIjp7IiRpZCI6IjE2NiIsIkZvbnRTaXplIjoxMCwiRm9udE5hbWUiOiJDYWxpYnJpIiwiSXNCb2xkIjpmYWxzZSwiSXNJdGFsaWMiOmZhbHNlLCJJc1VuZGVybGluZWQiOmZhbHNlLCJQYXJlbnRTdHlsZSI6bnVsbH0sIkF1dG9TaXplIjowLCJGb3JlZ3JvdW5kIjp7IiRpZCI6IjE2NyIsIkNvbG9yIjp7IiRpZCI6IjE2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Y5IiwiVG9wIjowLjAsIkxlZnQiOjAuMCwiUmlnaHQiOjAuMCwiQm90dG9tIjowLjB9LCJQYWRkaW5nIjp7IiRpZCI6IjE3MCIsIlRvcCI6MC4wLCJMZWZ0IjowLjAsIlJpZ2h0IjowLjAsIkJvdHRvbSI6MC4wfSwiQmFja2dyb3VuZCI6eyIkaWQiOiIxNzEiLCJDb2xvciI6eyIkaWQiOiIxNzIiLCJBIjowLCJSIjoyNTUsIkciOjI1NSwiQiI6MjU1fX0sIklzVmlzaWJsZSI6dHJ1ZSwiV2lkdGgiOjAuMCwiSGVpZ2h0IjowLjAsIkJvcmRlclN0eWxlIjp7IiRpZCI6IjE3MyIsIkxpbmVDb2xvciI6bnVsbCwiTGluZVdlaWdodCI6MC4wLCJMaW5lVHlwZSI6MCwiUGFyZW50U3R5bGUiOm51bGx9LCJQYXJlbnRTdHlsZSI6bnVsbH0sIkRhdGVGb3JtYXQiOnsiJGlkIjoiMTc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3NSIsIkZvcm1hdCI6MCwiSXNWaXNpYmxlIjpmYWxzZSwiTGFzdEtub3duVmlzaWJpbGl0eVN0YXRlIjpmYWxzZX0sIklzVmlzaWJsZSI6dHJ1ZSwiUGFyZW50U3R5bGUiOm51bGx9LCJJbmRleCI6NywiU21hcnREdXJhdGlvbkFjdGl2YXRlZCI6ZmFsc2UsIkRhdGVGb3JtYXQiOnsiJHJlZiI6IjE3NCJ9LCJXZWVrTnVtYmVyaW5nIjp7IiRpZCI6IjE3NiIsIkZvcm1hdCI6MCwiSXNWaXNpYmxlIjpmYWxzZSwiTGFzdEtub3duVmlzaWJpbGl0eVN0YXRlIjpmYWxzZX0sIklkIjoiNTA2YWU2YzgtNDQ0ZC00Nzg4LThmOGItZmYzM2QwYjRjNTc4IiwiSW1wb3J0SWQiOm51bGwsIlRpdGxlIjoiTmVnb3RpYXRlIGNvbnRyYWN0IiwiTm90ZSI6bnVsbCwiSHlwZXJsaW5rIjp7IiRpZCI6IjE3NyIsIkFkZHJlc3MiOm51bGwsIlN1YkFkZHJlc3MiOm51bGx9LCJJc0NoYW5nZWQiOmZhbHNlLCJJc05ldyI6ZmFsc2V9fV0sIl9taWxlc3RvbmVzIjpbXSwiSWQiOiIwMDAwMDAwMC0wMDAwLTAwMDAtMDAwMC0wMDAwMDAwMDAwMDAiLCJJc1NpbmdsZUl0ZW1Sb3ciOnRydWV9XSwiSW5kZXgiOjQsIklkIjoiMDRiN2U4M2QtMTE2NC00YTEwLWE1NDktZTk4NzUyNzk0ZTdiIiwiSGVhZGVyVGV4dCI6bnVsbCwiSXNEZWZhdWx0Ijp0cnVlLCJTdHlsZSI6eyIkaWQiOiIxNzgiLCJIZWFkZXJTdHlsZSI6eyIkaWQiOiIxNzkiLCJUZXh0U3R5bGUiOnsiJGlkIjoiMTgwIiwiRm9udFNldHRpbmdzIjp7IiRpZCI6IjE4MSIsIkZvbnRTaXplIjoxMSwiRm9udE5hbWUiOiJDYWxpYnJpIiwiSXNCb2xkIjpmYWxzZSwiSXNJdGFsaWMiOmZhbHNlLCJJc1VuZGVybGluZWQiOmZhbHNlLCJQYXJlbnRTdHlsZSI6bnVsbH0sIkF1dG9TaXplIjoyLCJGb3JlZ3JvdW5kIjp7IiRpZCI6IjE4MiIsIkNvbG9yIjp7IiRpZCI6IjE4MyIsIkEiOjI1NSwiUiI6MCwiRyI6MCwiQiI6MH19LCJNYXhXaWR0aCI6MC4wLCJNYXhIZWlnaHQiOjAuMCwiU21hcnRGb3JlZ3JvdW5kSXNBY3RpdmUiOmZhbHNlLCJIb3Jpem9udGFsQWxpZ25tZW50IjowLCJWZXJ0aWNhbEFsaWdubWVudCI6MCwiU21hcnRGb3JlZ3JvdW5kIjpudWxsLCJCYWNrZ3JvdW5kRmlsbFR5cGUiOjAsIk1hcmdpbiI6eyIkaWQiOiIxODQiLCJUb3AiOjAuMCwiTGVmdCI6MC4wLCJSaWdodCI6MC4wLCJCb3R0b20iOjAuMH0sIlBhZGRpbmciOnsiJGlkIjoiMTg1IiwiVG9wIjowLjAsIkxlZnQiOjAuMCwiUmlnaHQiOjAuMCwiQm90dG9tIjowLjB9LCJCYWNrZ3JvdW5kIjpudWxsLCJJc1Zpc2libGUiOnRydWUsIldpZHRoIjowLjAsIkhlaWdodCI6MC4wLCJCb3JkZXJTdHlsZSI6bnVsbCwiUGFyZW50U3R5bGUiOm51bGx9LCJSZWN0YW5nbGVTdHlsZSI6eyIkaWQiOiIxODYiLCJNYXJnaW4iOnsiJGlkIjoiMTg3IiwiVG9wIjowLjAsIkxlZnQiOjAuMCwiUmlnaHQiOjAuMCwiQm90dG9tIjowLjB9LCJQYWRkaW5nIjp7IiRpZCI6IjE4OCIsIlRvcCI6MC4wLCJMZWZ0IjowLjAsIlJpZ2h0IjowLjAsIkJvdHRvbSI6MC4wfSwiQmFja2dyb3VuZCI6eyIkaWQiOiIxODkiLCJDb2xvciI6eyIkaWQiOiIxOTAiLCJBIjo2MywiUiI6MTY1LCJHIjoxNjUsIkIiOjE2NX19LCJJc1Zpc2libGUiOnRydWUsIldpZHRoIjowLjAsIkhlaWdodCI6MC4wLCJCb3JkZXJTdHlsZSI6eyIkaWQiOiIxOTEiLCJMaW5lQ29sb3IiOnsiJGlkIjoiMTkyIiwiJHR5cGUiOiJOTFJFLkNvbW1vbi5Eb20uU29saWRDb2xvckJydXNoLCBOTFJFLkNvbW1vbiIsIkNvbG9yIjp7IiRpZCI6IjE5MyIsIkEiOjI1NSwiUiI6MjU1LCJHIjowLCJCIjowfX0sIkxpbmVXZWlnaHQiOjAuMCwiTGluZVR5cGUiOjAsIlBhcmVudFN0eWxlIjpudWxsfSwiUGFyZW50U3R5bGUiOm51bGx9LCJNYXJnaW4iOnsiJGlkIjoiMTk0IiwiVG9wIjowLjAsIkxlZnQiOjAuMCwiUmlnaHQiOjAuMCwiQm90dG9tIjowLjB9LCJQYWRkaW5nIjp7IiRpZCI6IjE5NSIsIlRvcCI6MC4wLCJMZWZ0IjowLjAsIlJpZ2h0IjowLjAsIkJvdHRvbSI6MC4wfSwiQmFja2dyb3VuZCI6bnVsbCwiSXNWaXNpYmxlIjp0cnVlLCJXaWR0aCI6MC4wLCJIZWlnaHQiOjAuMCwiQm9yZGVyU3R5bGUiOm51bGwsIlBhcmVudFN0eWxlIjpudWxsfSwiQmFja2dyb3VuZFN0eWxlIjp7IiRpZCI6IjE5NiIsIk1hcmdpbiI6eyIkaWQiOiIxOTciLCJUb3AiOjAuMCwiTGVmdCI6MC4wLCJSaWdodCI6MC4wLCJCb3R0b20iOjAuMH0sIlBhZGRpbmciOnsiJGlkIjoiMTk4IiwiVG9wIjowLjAsIkxlZnQiOjAuMCwiUmlnaHQiOjAuMCwiQm90dG9tIjowLjB9LCJCYWNrZ3JvdW5kIjp7IiRpZCI6IjE5OSIsIkNvbG9yIjp7IiRpZCI6IjIwMCIsIkEiOjUxLCJSIjoxNjUsIkciOjE2NSwiQiI6MTY1fX0sIklzVmlzaWJsZSI6dHJ1ZSwiV2lkdGgiOjAuMCwiSGVpZ2h0IjowLjAsIkJvcmRlclN0eWxlIjp7IiRpZCI6IjIwMSIsIkxpbmVDb2xvciI6eyIkaWQiOiIyMDIiLCIkdHlwZSI6Ik5MUkUuQ29tbW9uLkRvbS5Tb2xpZENvbG9yQnJ1c2gsIE5MUkUuQ29tbW9uIiwiQ29sb3IiOnsiJGlkIjoiMjAzIiwiQSI6MjU1LCJSIjoyNTUsIkciOjAsIkIiOjB9fSwiTGluZVdlaWdodCI6MC4wLCJMaW5lVHlwZSI6MCwiUGFyZW50U3R5bGUiOm51bGx9LCJQYXJlbnRTdHlsZSI6bnVsbH0sIk1hcmdpbiI6eyIkaWQiOiIyMDQiLCJUb3AiOjAuMCwiTGVmdCI6MC4wLCJSaWdodCI6MC4wLCJCb3R0b20iOjAuMH0sIlBhZGRpbmciOnsiJGlkIjoiMjA1IiwiVG9wIjowLjAsIkxlZnQiOjAuMCwiUmlnaHQiOjAuMCwiQm90dG9tIjowLjB9LCJJc1Zpc2libGUiOmZhbHNlLCJXaWR0aCI6MC4wLCJIZWlnaHQiOjAuMCwiQm9yZGVyU3R5bGUiOm51bGwsIlBhcmVudFN0eWxlIjpudWxsfX1dLCJJZCI6IjdjYWQzNzkxLTI1ZjYtNDZjMS1iNDJjLTNkMDBkYTk5MTVlYiIsIkluZGV4Ijo0LCJIZWFkZXJUZXh0IjoiU2FsZXMgXHUwMDBicHJvY2VzcyIsIlN0eWxlIjp7IiRpZCI6IjIwNiIsIkhlYWRlclN0eWxlIjp7IiRpZCI6IjIwNyIsIlRleHRJc1ZlcnRpY2FsIjpmYWxzZSwiVGV4dFN0eWxlIjp7IiRpZCI6IjIwOCIsIkZvbnRTZXR0aW5ncyI6eyIkaWQiOiIyMDkiLCJGb250U2l6ZSI6MTIsIkZvbnROYW1lIjoiQ2FsaWJyaSIsIklzQm9sZCI6dHJ1ZSwiSXNJdGFsaWMiOmZhbHNlLCJJc1VuZGVybGluZWQiOmZhbHNlLCJQYXJlbnRTdHlsZSI6bnVsbH0sIkF1dG9TaXplIjoyLCJGb3JlZ3JvdW5kIjp7IiRpZCI6IjIxMCIsIkNvbG9yIjp7IiRpZCI6IjIxMSIsIkEiOjI1NSwiUiI6MjU1LCJHIjoyNTUsIkIiOjI1NX19LCJNYXhXaWR0aCI6NzEuMCwiTWF4SGVpZ2h0IjowLjAsIlNtYXJ0Rm9yZWdyb3VuZElzQWN0aXZlIjpmYWxzZSwiSG9yaXpvbnRhbEFsaWdubWVudCI6MCwiVmVydGljYWxBbGlnbm1lbnQiOjAsIlNtYXJ0Rm9yZWdyb3VuZCI6bnVsbCwiQmFja2dyb3VuZEZpbGxUeXBlIjowLCJNYXJnaW4iOnsiJGlkIjoiMjEyIiwiVG9wIjowLjAsIkxlZnQiOjAuMCwiUmlnaHQiOjAuMCwiQm90dG9tIjowLjB9LCJQYWRkaW5nIjp7IiRpZCI6IjIxMyIsIlRvcCI6MC4wLCJMZWZ0IjowLjAsIlJpZ2h0IjowLjAsIkJvdHRvbSI6MC4wfSwiQmFja2dyb3VuZCI6bnVsbCwiSXNWaXNpYmxlIjp0cnVlLCJXaWR0aCI6MC4wLCJIZWlnaHQiOjAuMCwiQm9yZGVyU3R5bGUiOm51bGwsIlBhcmVudFN0eWxlIjpudWxsfSwiUmVjdGFuZ2xlU3R5bGUiOnsiJGlkIjoiMjE0IiwiTWFyZ2luIjp7IiRpZCI6IjIxNSIsIlRvcCI6MC4wLCJMZWZ0IjowLjAsIlJpZ2h0IjowLjAsIkJvdHRvbSI6MC4wfSwiUGFkZGluZyI6eyIkaWQiOiIyMTYiLCJUb3AiOjAuMCwiTGVmdCI6MC4wLCJSaWdodCI6MC4wLCJCb3R0b20iOjAuMH0sIkJhY2tncm91bmQiOnsiJGlkIjoiMjE3IiwiQ29sb3IiOnsiJGlkIjoiMjE4IiwiQSI6MjU1LCJSIjoxNjUsIkciOjE2NSwiQiI6MTY1fX0sIklzVmlzaWJsZSI6dHJ1ZSwiV2lkdGgiOjAuMCwiSGVpZ2h0IjowLjAsIkJvcmRlclN0eWxlIjp7IiRpZCI6IjIxOSIsIkxpbmVDb2xvciI6eyIkaWQiOiIyMjAiLCIkdHlwZSI6Ik5MUkUuQ29tbW9uLkRvbS5Tb2xpZENvbG9yQnJ1c2gsIE5MUkUuQ29tbW9uIiwiQ29sb3IiOnsiJGlkIjoiMjIxIiwiQSI6MjU1LCJSIjoyNTUsIkciOjAsIkIiOjB9fSwiTGluZVdlaWdodCI6MC4wLCJMaW5lVHlwZSI6MCwiUGFyZW50U3R5bGUiOm51bGx9LCJQYXJlbnRTdHlsZSI6bnVsbH0sIk1hcmdpbiI6eyIkaWQiOiIyMjIiLCJUb3AiOjAuMCwiTGVmdCI6MC4wLCJSaWdodCI6MC4wLCJCb3R0b20iOjAuMH0sIlBhZGRpbmciOnsiJGlkIjoiMjIzIiwiVG9wIjowLjAsIkxlZnQiOjAuMCwiUmlnaHQiOjAuMCwiQm90dG9tIjowLjB9LCJCYWNrZ3JvdW5kIjpudWxsLCJJc1Zpc2libGUiOnRydWUsIldpZHRoIjowLjAsIkhlaWdodCI6MC4wLCJCb3JkZXJTdHlsZSI6bnVsbCwiUGFyZW50U3R5bGUiOm51bGx9LCJCYWNrZ3JvdW5kU3R5bGUiOnsiJGlkIjoiMjI0IiwiTWFyZ2luIjp7IiRpZCI6IjIyNSIsIlRvcCI6MC4wLCJMZWZ0IjowLjAsIlJpZ2h0IjowLjAsIkJvdHRvbSI6MC4wfSwiUGFkZGluZyI6eyIkaWQiOiIyMjYiLCJUb3AiOjAuMCwiTGVmdCI6MC4wLCJSaWdodCI6MC4wLCJCb3R0b20iOjAuMH0sIkJhY2tncm91bmQiOnsiJGlkIjoiMjI3IiwiQ29sb3IiOnsiJGlkIjoiMjI4IiwiQSI6NTEsIlIiOjE2NSwiRyI6MTY1LCJCIjoxNjV9fSwiSXNWaXNpYmxlIjp0cnVlLCJXaWR0aCI6MC4wLCJIZWlnaHQiOjAuMCwiQm9yZGVyU3R5bGUiOnsiJGlkIjoiMjI5IiwiTGluZUNvbG9yIjp7IiRpZCI6IjIzMCIsIiR0eXBlIjoiTkxSRS5Db21tb24uRG9tLlNvbGlkQ29sb3JCcnVzaCwgTkxSRS5Db21tb24iLCJDb2xvciI6eyIkaWQiOiIyMzEiLCJBIjoyNTUsIlIiOjI1NSwiRyI6MCwiQiI6MH19LCJMaW5lV2VpZ2h0IjowLjAsIkxpbmVUeXBlIjowLCJQYXJlbnRTdHlsZSI6bnVsbH0sIlBhcmVudFN0eWxlIjpudWxsfSwiSXNBYm92ZVRpbWViYW5kIjpmYWxzZSwiTWFyZ2luIjp7IiRpZCI6IjIzMiIsIlRvcCI6MC4wLCJMZWZ0IjowLjAsIlJpZ2h0IjowLjAsIkJvdHRvbSI6MC4wfSwiUGFkZGluZyI6eyIkaWQiOiIyMzMiLCJUb3AiOjAuMCwiTGVmdCI6MC4wLCJSaWdodCI6MC4wLCJCb3R0b20iOjAuMH0sIklzVmlzaWJsZSI6dHJ1ZSwiV2lkdGgiOjAuMCwiSGVpZ2h0IjowLjAsIkJvcmRlclN0eWxlIjp7IiRpZCI6IjIzNCIsIkxpbmVDb2xvciI6bnVsbCwiTGluZVdlaWdodCI6MC4wLCJMaW5lVHlwZSI6MCwiUGFyZW50U3R5bGUiOm51bGx9LCJQYXJlbnRTdHlsZSI6bnVsbH19LHsiJGlkIjoiMjM1IiwiX2FjdGl2aXRpZXMiOlt7IiRpZCI6IjIzNiIsIl9yb3dzIjpbeyIkaWQiOiIyMzciLCJfdGFza3MiOltdLCJfbWlsZXN0b25lcyI6W3siJGlkIjoiMjM4IiwiSWQiOiI2ZDIwNmYyYS1mMmQ1LTQ5YjEtOGE2Yi1mOTk1Mzg0NGM1NzEiLCJJbmRleCI6OSwiR3JvdXBJZCI6bnVsbCwiVGl0bGUiOiJLaWNrLW9mZiBtZWV0aW5nIHdpdGggRW5nYWdlbWVudCB0ZWFtIGFuZCBjdXN0b21lciIsIkRhdGVUaW1lIjoiMjAyMi0wNi0xN1QyMzo1OTowMCIsIlBlcmNlbnRhZ2VDb21wbGV0ZSI6bnVsbCwiTm90ZSI6bnVsbCwiU3R5bGUiOnsiJGlkIjoiMjM5IiwiVGl0bGVQb3NpdGlvbiI6IlJpZ2h0IiwiRGF0ZVBvc2l0aW9uIjoiTGVmdCIsIlNoYXBlVHlwZSI6OSwiU2hhcGVTaXplIjowLCJTaGFwZVN0eWxlIjp7IiRpZCI6IjI0MCIsIk1hcmdpbiI6eyIkaWQiOiIyNDEiLCJUb3AiOjAuMCwiTGVmdCI6MC4wLCJSaWdodCI6MC4wLCJCb3R0b20iOjAuMH0sIlBhZGRpbmciOnsiJGlkIjoiMjQyIiwiVG9wIjowLjAsIkxlZnQiOjAuMCwiUmlnaHQiOjAuMCwiQm90dG9tIjowLjB9LCJCYWNrZ3JvdW5kIjp7IiRpZCI6IjI0MyIsIkNvbG9yIjp7IiRpZCI6IjI0NCIsIkEiOjI1NSwiUiI6MTExLCJHIjo0OSwiQiI6MTUyfX0sIklzVmlzaWJsZSI6dHJ1ZSwiV2lkdGgiOjEyLjAsIkhlaWdodCI6MTQuMCwiQm9yZGVyU3R5bGUiOnsiJGlkIjoiMjQ1IiwiTGluZUNvbG9yIjp7IiRpZCI6IjI0NiIsIiR0eXBlIjoiTkxSRS5Db21tb24uRG9tLlNvbGlkQ29sb3JCcnVzaCwgTkxSRS5Db21tb24iLCJDb2xvciI6eyIkaWQiOiIyNDciLCJBIjoyNTUsIlIiOjI1NSwiRyI6MCwiQiI6MH19LCJMaW5lV2VpZ2h0IjowLjAsIkxpbmVUeXBlIjowLCJQYXJlbnRTdHlsZSI6bnVsbH0sIlBhcmVudFN0eWxlIjpudWxsfSwiVGl0bGVTdHlsZSI6eyIkaWQiOiIyNDgiLCJGb250U2V0dGluZ3MiOnsiJGlkIjoiMjQ5IiwiRm9udFNpemUiOjExLCJGb250TmFtZSI6IkNhbGlicmkiLCJJc0JvbGQiOmZhbHNlLCJJc0l0YWxpYyI6ZmFsc2UsIklzVW5kZXJsaW5lZCI6ZmFsc2UsIlBhcmVudFN0eWxlIjpudWxsfSwiQXV0b1NpemUiOjIsIkZvcmVncm91bmQiOnsiJGlkIjoiMjUwIiwiQ29sb3IiOnsiJGlkIjoiMjUxIiwiQSI6MjU1LCJSIjowLCJHIjowLCJCIjowfX0sIk1heFdpZHRoIjoyNzEuMTgzNzc0OTczNzExODIsIk1heEhlaWdodCI6IkluZmluaXR5IiwiU21hcnRGb3JlZ3JvdW5kSXNBY3RpdmUiOmZhbHNlLCJIb3Jpem9udGFsQWxpZ25tZW50IjowLCJWZXJ0aWNhbEFsaWdubWVudCI6MCwiU21hcnRGb3JlZ3JvdW5kIjpudWxsLCJCYWNrZ3JvdW5kRmlsbFR5cGUiOjAsIk1hcmdpbiI6eyIkaWQiOiIyNTIiLCJUb3AiOjAuMCwiTGVmdCI6MC4wLCJSaWdodCI6MC4wLCJCb3R0b20iOjAuMH0sIlBhZGRpbmciOnsiJGlkIjoiMjUzIiwiVG9wIjowLjAsIkxlZnQiOjAuMCwiUmlnaHQiOjAuMCwiQm90dG9tIjowLjB9LCJCYWNrZ3JvdW5kIjp7IiRpZCI6IjI1NCIsIkNvbG9yIjp7IiRpZCI6IjI1NSIsIkEiOjAsIlIiOjI1NSwiRyI6MjU1LCJCIjoyNTV9fSwiSXNWaXNpYmxlIjp0cnVlLCJXaWR0aCI6MC4wLCJIZWlnaHQiOjAuMCwiQm9yZGVyU3R5bGUiOm51bGwsIlBhcmVudFN0eWxlIjpudWxsfSwiRGF0ZVN0eWxlIjp7IiRpZCI6IjI1NiIsIkZvbnRTZXR0aW5ncyI6eyIkaWQiOiIyNTciLCJGb250U2l6ZSI6MTAsIkZvbnROYW1lIjoiQ2FsaWJyaSIsIklzQm9sZCI6ZmFsc2UsIklzSXRhbGljIjpmYWxzZSwiSXNVbmRlcmxpbmVkIjpmYWxzZSwiUGFyZW50U3R5bGUiOm51bGx9LCJBdXRvU2l6ZSI6MCwiRm9yZWdyb3VuZCI6eyIkaWQiOiIyNTgiLCJDb2xvciI6eyIkaWQiOiIyNTk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I2MCIsIlRvcCI6MC4wLCJMZWZ0IjowLjAsIlJpZ2h0IjowLjAsIkJvdHRvbSI6MC4wfSwiUGFkZGluZyI6eyIkaWQiOiIyNjEiLCJUb3AiOjAuMCwiTGVmdCI6MC4wLCJSaWdodCI6MC4wLCJCb3R0b20iOjAuMH0sIkJhY2tncm91bmQiOnsiJGlkIjoiMjYyIiwiQ29sb3IiOnsiJGlkIjoiMjYzIiwiQSI6MCwiUiI6MjU1LCJHIjoyNTUsIkIiOjI1NX19LCJJc1Zpc2libGUiOmZhbHNlLCJXaWR0aCI6MC4wLCJIZWlnaHQiOjAuMCwiQm9yZGVyU3R5bGUiOm51bGwsIlBhcmVudFN0eWxlIjpudWxsfSwiRGF0ZUZvcm1hdCI6eyIkaWQiOiIyNj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Y1IiwiRm9ybWF0IjowLCJJc1Zpc2libGUiOmZhbHNlLCJMYXN0S25vd25WaXNpYmlsaXR5U3RhdGUiOmZhbHNlfSwiSXNWaXNpYmxlIjp0cnVlLCJQYXJlbnRTdHlsZSI6bnVsbH0sIkh5cGVybGluayI6bnVsbCwiSW1wb3J0SWQiOiIifV0sIklkIjoiMDAwMDAwMDAtMDAwMC0wMDAwLTAwMDAtMDAwMDAwMDAwMDAwIiwiSXNTaW5nbGVJdGVtUm93Ijp0cnVlfSx7IiRpZCI6IjI2NiIsIl90YXNrcyI6W10sIl9taWxlc3RvbmVzIjpbeyIkaWQiOiIyNjciLCJJZCI6IjhiODE0NTQ0LTI0NzEtNDZhNi05YjYzLTJiODQwZmE5ZTJiYSIsIkluZGV4IjoxMCwiR3JvdXBJZCI6bnVsbCwiVGl0bGUiOiJGaW5hbGl6ZSBlbmdhZ2VtZW50IHNjaGVkdWxlLCBhY2Nlc3MgdG8gcmVzb3VyY2VzIGFuZCByZXBvcnRpbmcgc2NlbmFyaW8iLCJEYXRlVGltZSI6IjIwMjItMDYtMThUMjM6NTk6MDAiLCJQZXJjZW50YWdlQ29tcGxldGUiOm51bGwsIk5vdGUiOm51bGwsIlN0eWxlIjp7IiRpZCI6IjI2OCIsIlRpdGxlUG9zaXRpb24iOiJSaWdodCIsIkRhdGVQb3NpdGlvbiI6IkxlZnQiLCJTaGFwZVR5cGUiOjksIlNoYXBlU2l6ZSI6MCwiU2hhcGVTdHlsZSI6eyIkaWQiOiIyNjkiLCJNYXJnaW4iOnsiJHJlZiI6IjI0MSJ9LCJQYWRkaW5nIjp7IiRyZWYiOiIyNDIifSwiQmFja2dyb3VuZCI6eyIkaWQiOiIyNzAiLCJDb2xvciI6eyIkaWQiOiIyNzEiLCJBIjoyNTUsIlIiOjExMSwiRyI6NDksIkIiOjE1Mn19LCJJc1Zpc2libGUiOnRydWUsIldpZHRoIjoxMi4wLCJIZWlnaHQiOjE0LjAsIkJvcmRlclN0eWxlIjp7IiRpZCI6IjI3MiIsIkxpbmVDb2xvciI6eyIkcmVmIjoiMjQ2In0sIkxpbmVXZWlnaHQiOjAuMCwiTGluZVR5cGUiOjAsIlBhcmVudFN0eWxlIjpudWxsfSwiUGFyZW50U3R5bGUiOm51bGx9LCJUaXRsZVN0eWxlIjp7IiRpZCI6IjI3MyIsIkZvbnRTZXR0aW5ncyI6eyIkaWQiOiIyNzQiLCJGb250U2l6ZSI6MTEsIkZvbnROYW1lIjoiQ2FsaWJyaSIsIklzQm9sZCI6ZmFsc2UsIklzSXRhbGljIjpmYWxzZSwiSXNVbmRlcmxpbmVkIjpmYWxzZSwiUGFyZW50U3R5bGUiOm51bGx9LCJBdXRvU2l6ZSI6MiwiRm9yZWdyb3VuZCI6eyIkaWQiOiIyNzUiLCJDb2xvciI6eyIkaWQiOiIyNzYiLCJBIjoyNTUsIlIiOjAsIkciOjAsIkIiOjB9fSwiTWF4V2lkdGgiOjQ0Mi40MTU4NDY0NzczOTIzOSwiTWF4SGVpZ2h0IjoiSW5maW5pdHkiLCJTbWFydEZvcmVncm91bmRJc0FjdGl2ZSI6ZmFsc2UsIkhvcml6b250YWxBbGlnbm1lbnQiOjAsIlZlcnRpY2FsQWxpZ25tZW50IjowLCJTbWFydEZvcmVncm91bmQiOm51bGwsIkJhY2tncm91bmRGaWxsVHlwZSI6MCwiTWFyZ2luIjp7IiRyZWYiOiIyNTIifSwiUGFkZGluZyI6eyIkcmVmIjoiMjUzIn0sIkJhY2tncm91bmQiOnsiJGlkIjoiMjc3IiwiQ29sb3IiOnsiJGlkIjoiMjc4IiwiQSI6MCwiUiI6MjU1LCJHIjoyNTUsIkIiOjI1NX19LCJJc1Zpc2libGUiOnRydWUsIldpZHRoIjowLjAsIkhlaWdodCI6MC4wLCJCb3JkZXJTdHlsZSI6bnVsbCwiUGFyZW50U3R5bGUiOm51bGx9LCJEYXRlU3R5bGUiOnsiJGlkIjoiMjc5IiwiRm9udFNldHRpbmdzIjp7IiRpZCI6IjI4MCIsIkZvbnRTaXplIjoxMCwiRm9udE5hbWUiOiJDYWxpYnJpIiwiSXNCb2xkIjpmYWxzZSwiSXNJdGFsaWMiOmZhbHNlLCJJc1VuZGVybGluZWQiOmZhbHNlLCJQYXJlbnRTdHlsZSI6bnVsbH0sIkF1dG9TaXplIjowLCJGb3JlZ3JvdW5kIjp7IiRpZCI6IjI4MSIsIkNvbG9yIjp7IiRpZCI6IjI4M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I2MCJ9LCJQYWRkaW5nIjp7IiRyZWYiOiIyNjEifSwiQmFja2dyb3VuZCI6eyIkaWQiOiIyODMiLCJDb2xvciI6eyIkaWQiOiIyODQiLCJBIjowLCJSIjoyNTUsIkciOjI1NSwiQiI6MjU1fX0sIklzVmlzaWJsZSI6ZmFsc2UsIldpZHRoIjowLjAsIkhlaWdodCI6MC4wLCJCb3JkZXJTdHlsZSI6bnVsbCwiUGFyZW50U3R5bGUiOm51bGx9LCJEYXRlRm9ybWF0Ijp7IiRyZWYiOiIyNjQifSwiV2Vla051bWJlcmluZyI6eyIkaWQiOiIyODUiLCJGb3JtYXQiOjAsIklzVmlzaWJsZSI6ZmFsc2UsIkxhc3RLbm93blZpc2liaWxpdHlTdGF0ZSI6ZmFsc2V9LCJJc1Zpc2libGUiOnRydWUsIlBhcmVudFN0eWxlIjpudWxsfSwiSHlwZXJsaW5rIjpudWxsLCJJbXBvcnRJZCI6IiJ9XSwiSWQiOiIwMDAwMDAwMC0wMDAwLTAwMDAtMDAwMC0wMDAwMDAwMDAwMDAiLCJJc1NpbmdsZUl0ZW1Sb3ciOnRydWV9XSwiSW5kZXgiOjgsIklkIjoiMjJkZmZiMjctZTNkOC00YTgyLTllZTMtNGJkZThlN2JiNmI0IiwiSGVhZGVyVGV4dCI6bnVsbCwiSXNEZWZhdWx0Ijp0cnVlLCJTdHlsZSI6eyIkaWQiOiIyODYiLCJIZWFkZXJTdHlsZSI6eyIkaWQiOiIyODciLCJUZXh0U3R5bGUiOnsiJGlkIjoiMjg4IiwiRm9udFNldHRpbmdzIjp7IiRpZCI6IjI4OSIsIkZvbnRTaXplIjoxMSwiRm9udE5hbWUiOiJDYWxpYnJpIiwiSXNCb2xkIjpmYWxzZSwiSXNJdGFsaWMiOmZhbHNlLCJJc1VuZGVybGluZWQiOmZhbHNlLCJQYXJlbnRTdHlsZSI6bnVsbH0sIkF1dG9TaXplIjoyLCJGb3JlZ3JvdW5kIjp7IiRpZCI6IjI5MCIsIkNvbG9yIjp7IiRpZCI6IjI5MSIsIkEiOjI1NSwiUiI6MCwiRyI6MCwiQiI6MH19LCJNYXhXaWR0aCI6MC4wLCJNYXhIZWlnaHQiOjAuMCwiU21hcnRGb3JlZ3JvdW5kSXNBY3RpdmUiOmZhbHNlLCJIb3Jpem9udGFsQWxpZ25tZW50IjowLCJWZXJ0aWNhbEFsaWdubWVudCI6MCwiU21hcnRGb3JlZ3JvdW5kIjpudWxsLCJCYWNrZ3JvdW5kRmlsbFR5cGUiOjAsIk1hcmdpbiI6eyIkaWQiOiIyOTIiLCJUb3AiOjAuMCwiTGVmdCI6MC4wLCJSaWdodCI6MC4wLCJCb3R0b20iOjAuMH0sIlBhZGRpbmciOnsiJGlkIjoiMjkzIiwiVG9wIjowLjAsIkxlZnQiOjAuMCwiUmlnaHQiOjAuMCwiQm90dG9tIjowLjB9LCJCYWNrZ3JvdW5kIjpudWxsLCJJc1Zpc2libGUiOnRydWUsIldpZHRoIjowLjAsIkhlaWdodCI6MC4wLCJCb3JkZXJTdHlsZSI6bnVsbCwiUGFyZW50U3R5bGUiOm51bGx9LCJSZWN0YW5nbGVTdHlsZSI6eyIkaWQiOiIyOTQiLCJNYXJnaW4iOnsiJGlkIjoiMjk1IiwiVG9wIjowLjAsIkxlZnQiOjAuMCwiUmlnaHQiOjAuMCwiQm90dG9tIjowLjB9LCJQYWRkaW5nIjp7IiRpZCI6IjI5NiIsIlRvcCI6MC4wLCJMZWZ0IjowLjAsIlJpZ2h0IjowLjAsIkJvdHRvbSI6MC4wfSwiQmFja2dyb3VuZCI6eyIkaWQiOiIyOTciLCJDb2xvciI6eyIkaWQiOiIyOTgiLCJBIjo2MywiUiI6MTY1LCJHIjoxNjUsIkIiOjE2NX19LCJJc1Zpc2libGUiOnRydWUsIldpZHRoIjowLjAsIkhlaWdodCI6MC4wLCJCb3JkZXJTdHlsZSI6eyIkaWQiOiIyOTkiLCJMaW5lQ29sb3IiOnsiJGlkIjoiMzAwIiwiJHR5cGUiOiJOTFJFLkNvbW1vbi5Eb20uU29saWRDb2xvckJydXNoLCBOTFJFLkNvbW1vbiIsIkNvbG9yIjp7IiRpZCI6IjMwMSIsIkEiOjI1NSwiUiI6MjU1LCJHIjowLCJCIjowfX0sIkxpbmVXZWlnaHQiOjAuMCwiTGluZVR5cGUiOjAsIlBhcmVudFN0eWxlIjpudWxsfSwiUGFyZW50U3R5bGUiOm51bGx9LCJNYXJnaW4iOnsiJGlkIjoiMzAyIiwiVG9wIjowLjAsIkxlZnQiOjAuMCwiUmlnaHQiOjAuMCwiQm90dG9tIjowLjB9LCJQYWRkaW5nIjp7IiRpZCI6IjMwMyIsIlRvcCI6MC4wLCJMZWZ0IjowLjAsIlJpZ2h0IjowLjAsIkJvdHRvbSI6MC4wfSwiQmFja2dyb3VuZCI6bnVsbCwiSXNWaXNpYmxlIjp0cnVlLCJXaWR0aCI6MC4wLCJIZWlnaHQiOjAuMCwiQm9yZGVyU3R5bGUiOm51bGwsIlBhcmVudFN0eWxlIjpudWxsfSwiQmFja2dyb3VuZFN0eWxlIjp7IiRpZCI6IjMwNCIsIk1hcmdpbiI6eyIkaWQiOiIzMDUiLCJUb3AiOjAuMCwiTGVmdCI6MC4wLCJSaWdodCI6MC4wLCJCb3R0b20iOjAuMH0sIlBhZGRpbmciOnsiJGlkIjoiMzA2IiwiVG9wIjowLjAsIkxlZnQiOjAuMCwiUmlnaHQiOjAuMCwiQm90dG9tIjowLjB9LCJCYWNrZ3JvdW5kIjp7IiRpZCI6IjMwNyIsIkNvbG9yIjp7IiRpZCI6IjMwOCIsIkEiOjUxLCJSIjoxNjUsIkciOjE2NSwiQiI6MTY1fX0sIklzVmlzaWJsZSI6dHJ1ZSwiV2lkdGgiOjAuMCwiSGVpZ2h0IjowLjAsIkJvcmRlclN0eWxlIjp7IiRpZCI6IjMwOSIsIkxpbmVDb2xvciI6eyIkaWQiOiIzMTAiLCIkdHlwZSI6Ik5MUkUuQ29tbW9uLkRvbS5Tb2xpZENvbG9yQnJ1c2gsIE5MUkUuQ29tbW9uIiwiQ29sb3IiOnsiJGlkIjoiMzExIiwiQSI6MjU1LCJSIjoyNTUsIkciOjAsIkIiOjB9fSwiTGluZVdlaWdodCI6MC4wLCJMaW5lVHlwZSI6MCwiUGFyZW50U3R5bGUiOm51bGx9LCJQYXJlbnRTdHlsZSI6bnVsbH0sIk1hcmdpbiI6eyIkaWQiOiIzMTIiLCJUb3AiOjAuMCwiTGVmdCI6MC4wLCJSaWdodCI6MC4wLCJCb3R0b20iOjAuMH0sIlBhZGRpbmciOnsiJGlkIjoiMzEzIiwiVG9wIjowLjAsIkxlZnQiOjAuMCwiUmlnaHQiOjAuMCwiQm90dG9tIjowLjB9LCJJc1Zpc2libGUiOmZhbHNlLCJXaWR0aCI6MC4wLCJIZWlnaHQiOjAuMCwiQm9yZGVyU3R5bGUiOm51bGwsIlBhcmVudFN0eWxlIjpudWxsfX1dLCJJZCI6ImI5YmJhYzdlLTU3ZGQtNGJiOC1iYmEwLTgyMGNmNWU3MjQ3ZSIsIkluZGV4Ijo4LCJIZWFkZXJUZXh0IjoiS2ljay1vZmYiLCJTdHlsZSI6eyIkaWQiOiIzMTQiLCJIZWFkZXJTdHlsZSI6eyIkaWQiOiIzMTUiLCJUZXh0SXNWZXJ0aWNhbCI6ZmFsc2UsIlRleHRTdHlsZSI6eyIkaWQiOiIzMTYiLCJGb250U2V0dGluZ3MiOnsiJGlkIjoiMzE3IiwiRm9udFNpemUiOjEyLCJGb250TmFtZSI6IkNhbGlicmkiLCJJc0JvbGQiOnRydWUsIklzSXRhbGljIjpmYWxzZSwiSXNVbmRlcmxpbmVkIjpmYWxzZSwiUGFyZW50U3R5bGUiOm51bGx9LCJBdXRvU2l6ZSI6MiwiRm9yZWdyb3VuZCI6eyIkcmVmIjoiMjEwIn0sIk1heFdpZHRoIjo3MS4wLCJNYXhIZWlnaHQiOjAuMCwiU21hcnRGb3JlZ3JvdW5kSXNBY3RpdmUiOmZhbHNlLCJIb3Jpem9udGFsQWxpZ25tZW50IjowLCJWZXJ0aWNhbEFsaWdubWVudCI6MCwiU21hcnRGb3JlZ3JvdW5kIjpudWxsLCJCYWNrZ3JvdW5kRmlsbFR5cGUiOjAsIk1hcmdpbiI6eyIkaWQiOiIzMTgiLCJUb3AiOjAuMCwiTGVmdCI6MC4wLCJSaWdodCI6MC4wLCJCb3R0b20iOjAuMH0sIlBhZGRpbmciOnsiJGlkIjoiMzE5IiwiVG9wIjowLjAsIkxlZnQiOjAuMCwiUmlnaHQiOjAuMCwiQm90dG9tIjowLjB9LCJCYWNrZ3JvdW5kIjpudWxsLCJJc1Zpc2libGUiOnRydWUsIldpZHRoIjowLjAsIkhlaWdodCI6MC4wLCJCb3JkZXJTdHlsZSI6bnVsbCwiUGFyZW50U3R5bGUiOm51bGx9LCJSZWN0YW5nbGVTdHlsZSI6eyIkaWQiOiIzMjAiLCJNYXJnaW4iOnsiJGlkIjoiMzIxIiwiVG9wIjowLjAsIkxlZnQiOjAuMCwiUmlnaHQiOjAuMCwiQm90dG9tIjowLjB9LCJQYWRkaW5nIjp7IiRpZCI6IjMyMiIsIlRvcCI6MC4wLCJMZWZ0IjowLjAsIlJpZ2h0IjowLjAsIkJvdHRvbSI6MC4wfSwiQmFja2dyb3VuZCI6eyIkaWQiOiIzMjMiLCJDb2xvciI6eyIkaWQiOiIzMjQiLCJBIjoyNTUsIlIiOjExNSwiRyI6MTE1LCJCIjoxMTV9fSwiSXNWaXNpYmxlIjp0cnVlLCJXaWR0aCI6MC4wLCJIZWlnaHQiOjAuMCwiQm9yZGVyU3R5bGUiOnsiJGlkIjoiMzI1IiwiTGluZUNvbG9yIjp7IiRpZCI6IjMyNiIsIiR0eXBlIjoiTkxSRS5Db21tb24uRG9tLlNvbGlkQ29sb3JCcnVzaCwgTkxSRS5Db21tb24iLCJDb2xvciI6eyIkaWQiOiIzMjciLCJBIjoyNTUsIlIiOjI1NSwiRyI6MCwiQiI6MH19LCJMaW5lV2VpZ2h0IjowLjAsIkxpbmVUeXBlIjowLCJQYXJlbnRTdHlsZSI6bnVsbH0sIlBhcmVudFN0eWxlIjpudWxsfSwiTWFyZ2luIjp7IiRpZCI6IjMyOCIsIlRvcCI6MC4wLCJMZWZ0IjowLjAsIlJpZ2h0IjowLjAsIkJvdHRvbSI6MC4wfSwiUGFkZGluZyI6eyIkaWQiOiIzMjkiLCJUb3AiOjAuMCwiTGVmdCI6MC4wLCJSaWdodCI6MC4wLCJCb3R0b20iOjAuMH0sIkJhY2tncm91bmQiOm51bGwsIklzVmlzaWJsZSI6dHJ1ZSwiV2lkdGgiOjAuMCwiSGVpZ2h0IjowLjAsIkJvcmRlclN0eWxlIjpudWxsLCJQYXJlbnRTdHlsZSI6bnVsbH0sIkJhY2tncm91bmRTdHlsZSI6eyIkaWQiOiIzMzAiLCJNYXJnaW4iOnsiJGlkIjoiMzMxIiwiVG9wIjowLjAsIkxlZnQiOjAuMCwiUmlnaHQiOjAuMCwiQm90dG9tIjowLjB9LCJQYWRkaW5nIjp7IiRpZCI6IjMzMiIsIlRvcCI6MC4wLCJMZWZ0IjowLjAsIlJpZ2h0IjowLjAsIkJvdHRvbSI6MC4wfSwiQmFja2dyb3VuZCI6eyIkaWQiOiIzMzMiLCJDb2xvciI6eyIkaWQiOiIzMzQiLCJBIjo1MSwiUiI6MTY1LCJHIjoxNjUsIkIiOjE2NX19LCJJc1Zpc2libGUiOnRydWUsIldpZHRoIjowLjAsIkhlaWdodCI6MC4wLCJCb3JkZXJTdHlsZSI6eyIkaWQiOiIzMzUiLCJMaW5lQ29sb3IiOnsiJGlkIjoiMzM2IiwiJHR5cGUiOiJOTFJFLkNvbW1vbi5Eb20uU29saWRDb2xvckJydXNoLCBOTFJFLkNvbW1vbiIsIkNvbG9yIjp7IiRpZCI6IjMzNyIsIkEiOjI1NSwiUiI6MjU1LCJHIjowLCJCIjowfX0sIkxpbmVXZWlnaHQiOjAuMCwiTGluZVR5cGUiOjAsIlBhcmVudFN0eWxlIjpudWxsfSwiUGFyZW50U3R5bGUiOm51bGx9LCJJc0Fib3ZlVGltZWJhbmQiOmZhbHNlLCJNYXJnaW4iOnsiJGlkIjoiMzM4IiwiVG9wIjowLjAsIkxlZnQiOjAuMCwiUmlnaHQiOjAuMCwiQm90dG9tIjowLjB9LCJQYWRkaW5nIjp7IiRpZCI6IjMzOSIsIlRvcCI6MC4wLCJMZWZ0IjowLjAsIlJpZ2h0IjowLjAsIkJvdHRvbSI6MC4wfSwiSXNWaXNpYmxlIjp0cnVlLCJXaWR0aCI6MC4wLCJIZWlnaHQiOjAuMCwiQm9yZGVyU3R5bGUiOnsiJGlkIjoiMzQwIiwiTGluZUNvbG9yIjpudWxsLCJMaW5lV2VpZ2h0IjowLjAsIkxpbmVUeXBlIjowLCJQYXJlbnRTdHlsZSI6bnVsbH0sIlBhcmVudFN0eWxlIjpudWxsfX0seyIkaWQiOiIzNDEiLCJfYWN0aXZpdGllcyI6W3siJGlkIjoiMzQyIiwiX3Jvd3MiOlt7IiRpZCI6IjM0MyIsIl90YXNrcyI6W3siJGlkIjoiMzQ0IiwiX2F0dGFjaGVkTWlsZXN0b25lcyI6W10sIlRhc2tEZWZpbml0aW9uIjp7IiRpZCI6IjM0NSIsIkdyb3VwTmFtZSI6bnVsbCwiU3RhcnREYXRlIjoiMjAyMi0wNi0xOVQwMDowMDowMFoiLCJFbmREYXRlIjoiMjAyMi0wNy0wMlQyMzo1OTowMFoiLCJQZXJjZW50YWdlQ29tcGxldGUiOm51bGwsIlN0eWxlIjp7IiRpZCI6IjM0NiIsIlNoYXBlIjo4LCJTaGFwZVRoaWNrbmVzcyI6MCwiRHVyYXRpb25Gb3JtYXQiOjAsIkluY2x1ZGVOb25Xb3JraW5nRGF5c0luRHVyYXRpb24iOmZhbHNlLCJQZXJjZW50YWdlQ29tcGxldGVTdHlsZSI6eyIkaWQiOiIzNDciLCJGb250U2V0dGluZ3MiOnsiJGlkIjoiMzQ4IiwiRm9udFNpemUiOjEwLCJGb250TmFtZSI6IkNhbGlicmkiLCJJc0JvbGQiOmZhbHNlLCJJc0l0YWxpYyI6ZmFsc2UsIklzVW5kZXJsaW5lZCI6ZmFsc2UsIlBhcmVudFN0eWxlIjpudWxsfSwiQXV0b1NpemUiOjAsIkZvcmVncm91bmQiOnsiJGlkIjoiMzQ5IiwiQ29sb3IiOnsiJGlkIjoiMzUw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pZCI6IjM1MSIsIlRvcCI6MC4wLCJMZWZ0IjowLjAsIlJpZ2h0IjowLjAsIkJvdHRvbSI6MC4wfSwiUGFkZGluZyI6eyIkaWQiOiIzNTIiLCJUb3AiOjAuMCwiTGVmdCI6MC4wLCJSaWdodCI6MC4wLCJCb3R0b20iOjAuMH0sIkJhY2tncm91bmQiOnsiJGlkIjoiMzUzIiwiQ29sb3IiOnsiJGlkIjoiMzU0IiwiQSI6ODksIlIiOjAsIkciOjAsIkIiOjB9fSwiSXNWaXNpYmxlIjp0cnVlLCJXaWR0aCI6MC4wLCJIZWlnaHQiOjAuMCwiQm9yZGVyU3R5bGUiOnsiJGlkIjoiMzU1IiwiTGluZUNvbG9yIjpudWxsLCJMaW5lV2VpZ2h0IjowLjAsIkxpbmVUeXBlIjowLCJQYXJlbnRTdHlsZSI6bnVsbH0sIlBhcmVudFN0eWxlIjpudWxsfSwiRHVyYXRpb25TdHlsZSI6eyIkaWQiOiIzNTYiLCJGb250U2V0dGluZ3MiOnsiJGlkIjoiMzU3IiwiRm9udFNpemUiOjEwLCJGb250TmFtZSI6IkNhbGlicmkiLCJJc0JvbGQiOmZhbHNlLCJJc0l0YWxpYyI6ZmFsc2UsIklzVW5kZXJsaW5lZCI6ZmFsc2UsIlBhcmVudFN0eWxlIjpudWxsfSwiQXV0b1NpemUiOjAsIkZvcmVncm91bmQiOnsiJGlkIjoiMzU4IiwiQ29sb3IiOnsiJGlkIjoiMzU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zYwIiwiVG9wIjowLjAsIkxlZnQiOjAuMCwiUmlnaHQiOjAuMCwiQm90dG9tIjowLjB9LCJQYWRkaW5nIjp7IiRpZCI6IjM2MSIsIlRvcCI6MC4wLCJMZWZ0IjowLjAsIlJpZ2h0IjowLjAsIkJvdHRvbSI6MC4wfSwiQmFja2dyb3VuZCI6eyIkaWQiOiIzNjIiLCJDb2xvciI6eyIkcmVmIjoiMzU0In19LCJJc1Zpc2libGUiOnRydWUsIldpZHRoIjowLjAsIkhlaWdodCI6MC4wLCJCb3JkZXJTdHlsZSI6eyIkaWQiOiIzNjMiLCJMaW5lQ29sb3IiOm51bGwsIkxpbmVXZWlnaHQiOjAuMCwiTGluZVR5cGUiOjAsIlBhcmVudFN0eWxlIjpudWxsfSwiUGFyZW50U3R5bGUiOm51bGx9LCJIb3Jpem9udGFsQ29ubmVjdG9yU3R5bGUiOnsiJGlkIjoiMzY0IiwiTGluZUNvbG9yIjp7IiRpZCI6IjM2NSIsIiR0eXBlIjoiTkxSRS5Db21tb24uRG9tLlNvbGlkQ29sb3JCcnVzaCwgTkxSRS5Db21tb24iLCJDb2xvciI6eyIkaWQiOiIzNjYiLCJBIjoyNTUsIlIiOjIwNCwiRyI6MjA0LCJCIjoyMDR9fSwiTGluZVdlaWdodCI6MS4wLCJMaW5lVHlwZSI6MCwiUGFyZW50U3R5bGUiOm51bGx9LCJWZXJ0aWNhbENvbm5lY3RvclN0eWxlIjp7IiRpZCI6IjM2NyIsIkxpbmVDb2xvciI6eyIkaWQiOiIzNjgiLCIkdHlwZSI6Ik5MUkUuQ29tbW9uLkRvbS5Tb2xpZENvbG9yQnJ1c2gsIE5MUkUuQ29tbW9uIiwiQ29sb3IiOnsiJGlkIjoiMzY5IiwiQSI6MjU1LCJSIjoyMDQsIkciOjIwNCwiQiI6MjA0fX0sIkxpbmVXZWlnaHQiOjAuMCwiTGluZVR5cGUiOjAsIlBhcmVudFN0eWxlIjpudWxsfSwiTWFyZ2luIjpudWxsLCJTdGFydERhdGVQb3NpdGlvbiI6NiwiRW5kRGF0ZVBvc2l0aW9uIjo2LCJEYXRlSXNWaXNpYmxlIjpmYWxzZSwiVGl0bGVQb3NpdGlvbiI6MywiRHVyYXRpb25Qb3NpdGlvbiI6NiwiUGVyY2VudGFnZUNvbXBsZXRlZFBvc2l0aW9uIjo2LCJTcGFjaW5nIjo1LCJJc0JlbG93VGltZWJhbmQiOnRydWUsIlBlcmNlbnRhZ2VDb21wbGV0ZVNoYXBlT3BhY2l0eSI6MzUsIlNoYXBlU3R5bGUiOnsiJGlkIjoiMzcwIiwiTWFyZ2luIjp7IiRpZCI6IjM3MSIsIlRvcCI6MC4wLCJMZWZ0Ijo0LjAsIlJpZ2h0Ijo0LjAsIkJvdHRvbSI6MC4wfSwiUGFkZGluZyI6eyIkaWQiOiIzNzIiLCJUb3AiOjAuMCwiTGVmdCI6MC4wLCJSaWdodCI6MC4wLCJCb3R0b20iOjAuMH0sIkJhY2tncm91bmQiOnsiJGlkIjoiMzczIiwiQ29sb3IiOnsiJGlkIjoiMzc0IiwiQSI6MjU1LCJSIjo2OCwiRyI6MTE0LCJCIjoxOTZ9fSwiSXNWaXNpYmxlIjp0cnVlLCJXaWR0aCI6MC4wLCJIZWlnaHQiOjEwLjAsIkJvcmRlclN0eWxlIjp7IiRpZCI6IjM3NSIsIkxpbmVDb2xvciI6eyIkaWQiOiIzNzYiLCIkdHlwZSI6Ik5MUkUuQ29tbW9uLkRvbS5Tb2xpZENvbG9yQnJ1c2gsIE5MUkUuQ29tbW9uIiwiQ29sb3IiOnsiJGlkIjoiMzc3IiwiQSI6MjU1LCJSIjoyNTUsIkciOjAsIkIiOjB9fSwiTGluZVdlaWdodCI6MC4wLCJMaW5lVHlwZSI6MCwiUGFyZW50U3R5bGUiOm51bGx9LCJQYXJlbnRTdHlsZSI6bnVsbH0sIlRpdGxlU3R5bGUiOnsiJGlkIjoiMzc4IiwiRm9udFNldHRpbmdzIjp7IiRpZCI6IjM3OSIsIkZvbnRTaXplIjoxMSwiRm9udE5hbWUiOiJDYWxpYnJpIiwiSXNCb2xkIjpmYWxzZSwiSXNJdGFsaWMiOmZhbHNlLCJJc1VuZGVybGluZWQiOmZhbHNlLCJQYXJlbnRTdHlsZSI6bnVsbH0sIkF1dG9TaXplIjowLCJGb3JlZ3JvdW5kIjp7IiRpZCI6IjM4MCIsIkNvbG9yIjp7IiRpZCI6IjM4MSIsIkEiOjI1NSwiUiI6MCwiRyI6MCwiQiI6MH19LCJNYXhXaWR0aCI6NzIwLjAsIk1heEhlaWdodCI6IkluZmluaXR5IiwiU21hcnRGb3JlZ3JvdW5kSXNBY3RpdmUiOmZhbHNlLCJIb3Jpem9udGFsQWxpZ25tZW50IjoyLCJWZXJ0aWNhbEFsaWdubWVudCI6MCwiU21hcnRGb3JlZ3JvdW5kIjpudWxsLCJCYWNrZ3JvdW5kRmlsbFR5cGUiOjAsIk1hcmdpbiI6eyIkaWQiOiIzODIiLCJUb3AiOjAuMCwiTGVmdCI6MC4wLCJSaWdodCI6MC4wLCJCb3R0b20iOjAuMH0sIlBhZGRpbmciOnsiJGlkIjoiMzgzIiwiVG9wIjowLjAsIkxlZnQiOjAuMCwiUmlnaHQiOjAuMCwiQm90dG9tIjowLjB9LCJCYWNrZ3JvdW5kIjp7IiRpZCI6IjM4NCIsIkNvbG9yIjp7IiRpZCI6IjM4NSIsIkEiOjAsIlIiOjI1NSwiRyI6MjU1LCJCIjoyNTV9fSwiSXNWaXNpYmxlIjp0cnVlLCJXaWR0aCI6MC4wLCJIZWlnaHQiOjAuMCwiQm9yZGVyU3R5bGUiOnsiJGlkIjoiMzg2IiwiTGluZUNvbG9yIjpudWxsLCJMaW5lV2VpZ2h0IjowLjAsIkxpbmVUeXBlIjowLCJQYXJlbnRTdHlsZSI6bnVsbH0sIlBhcmVudFN0eWxlIjpudWxsfSwiRGF0ZVN0eWxlIjp7IiRpZCI6IjM4NyIsIkZvbnRTZXR0aW5ncyI6eyIkaWQiOiIzODgiLCJGb250U2l6ZSI6MTAsIkZvbnROYW1lIjoiQ2FsaWJyaSIsIklzQm9sZCI6ZmFsc2UsIklzSXRhbGljIjpmYWxzZSwiSXNVbmRlcmxpbmVkIjpmYWxzZSwiUGFyZW50U3R5bGUiOm51bGx9LCJBdXRvU2l6ZSI6MCwiRm9yZWdyb3VuZCI6eyIkaWQiOiIzODkiLCJDb2xvciI6eyIkaWQiOiIzOT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5MSIsIlRvcCI6MC4wLCJMZWZ0IjowLjAsIlJpZ2h0IjowLjAsIkJvdHRvbSI6MC4wfSwiUGFkZGluZyI6eyIkaWQiOiIzOTIiLCJUb3AiOjAuMCwiTGVmdCI6MC4wLCJSaWdodCI6MC4wLCJCb3R0b20iOjAuMH0sIkJhY2tncm91bmQiOnsiJGlkIjoiMzkzIiwiQ29sb3IiOnsiJGlkIjoiMzk0IiwiQSI6MCwiUiI6MjU1LCJHIjoyNTUsIkIiOjI1NX19LCJJc1Zpc2libGUiOnRydWUsIldpZHRoIjowLjAsIkhlaWdodCI6MC4wLCJCb3JkZXJTdHlsZSI6eyIkaWQiOiIzOTUiLCJMaW5lQ29sb3IiOm51bGwsIkxpbmVXZWlnaHQiOjAuMCwiTGluZVR5cGUiOjAsIlBhcmVudFN0eWxlIjpudWxsfSwiUGFyZW50U3R5bGUiOm51bGx9LCJEYXRlRm9ybWF0Ijp7IiRpZCI6IjM5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OTciLCJGb3JtYXQiOjAsIklzVmlzaWJsZSI6ZmFsc2UsIkxhc3RLbm93blZpc2liaWxpdHlTdGF0ZSI6ZmFsc2V9LCJJc1Zpc2libGUiOnRydWUsIlBhcmVudFN0eWxlIjpudWxsfSwiSW5kZXgiOjEyLCJTbWFydER1cmF0aW9uQWN0aXZhdGVkIjpmYWxzZSwiRGF0ZUZvcm1hdCI6eyIkcmVmIjoiMzk2In0sIldlZWtOdW1iZXJpbmciOnsiJGlkIjoiMzk4IiwiRm9ybWF0IjowLCJJc1Zpc2libGUiOmZhbHNlLCJMYXN0S25vd25WaXNpYmlsaXR5U3RhdGUiOmZhbHNlfSwiSWQiOiI3ZTYzZDQ1Ni1iYTE0LTQ3MjItOTA1Mi0xZGQzOWQzMDI3NTMiLCJJbXBvcnRJZCI6bnVsbCwiVGl0bGUiOiJQcmVsaW1pbmFyeSBpbnRlcnZpZXdzIiwiTm90ZSI6bnVsbCwiSHlwZXJsaW5rIjp7IiRpZCI6IjM5OSIsIkFkZHJlc3MiOiIiLCJTdWJBZGRyZXNzIjoiIn0sIklzQ2hhbmdlZCI6ZmFsc2UsIklzTmV3IjpmYWxzZX19XSwiX21pbGVzdG9uZXMiOltdLCJJZCI6IjAwMDAwMDAwLTAwMDAtMDAwMC0wMDAwLTAwMDAwMDAwMDAwMCIsIklzU2luZ2xlSXRlbVJvdyI6dHJ1ZX0seyIkaWQiOiI0MDAiLCJfdGFza3MiOlt7IiRpZCI6IjQwMSIsIl9hdHRhY2hlZE1pbGVzdG9uZXMiOltdLCJUYXNrRGVmaW5pdGlvbiI6eyIkaWQiOiI0MDIiLCJHcm91cE5hbWUiOm51bGwsIlN0YXJ0RGF0ZSI6IjIwMjItMDctMDFUMDA6MDA6MDAiLCJFbmREYXRlIjoiMjAyMi0wNy0wN1QyMzo1OTowMCIsIlBlcmNlbnRhZ2VDb21wbGV0ZSI6bnVsbCwiU3R5bGUiOnsiJGlkIjoiNDAzIiwiU2hhcGUiOjgsIlNoYXBlVGhpY2tuZXNzIjowLCJEdXJhdGlvbkZvcm1hdCI6MCwiSW5jbHVkZU5vbldvcmtpbmdEYXlzSW5EdXJhdGlvbiI6ZmFsc2UsIlBlcmNlbnRhZ2VDb21wbGV0ZVN0eWxlIjp7IiRpZCI6IjQwNCIsIkZvbnRTZXR0aW5ncyI6eyIkaWQiOiI0MDUiLCJGb250U2l6ZSI6MTAsIkZvbnROYW1lIjoiQ2FsaWJyaSIsIklzQm9sZCI6ZmFsc2UsIklzSXRhbGljIjpmYWxzZSwiSXNVbmRlcmxpbmVkIjpmYWxzZSwiUGFyZW50U3R5bGUiOm51bGx9LCJBdXRvU2l6ZSI6MCwiRm9yZWdyb3VuZCI6eyIkcmVmIjoiMzQ5In0sIk1heFdpZHRoIjoyMDAuMCwiTWF4SGVpZ2h0IjoiSW5maW5pdHkiLCJTbWFydEZvcmVncm91bmRJc0FjdGl2ZSI6ZmFsc2UsIkhvcml6b250YWxBbGlnbm1lbnQiOjAsIlZlcnRpY2FsQWxpZ25tZW50IjowLCJTbWFydEZvcmVncm91bmQiOm51bGwsIkJhY2tncm91bmRGaWxsVHlwZSI6MCwiTWFyZ2luIjp7IiRyZWYiOiIzNTEifSwiUGFkZGluZyI6eyIkcmVmIjoiMzUyIn0sIkJhY2tncm91bmQiOnsiJHJlZiI6IjM1MyJ9LCJJc1Zpc2libGUiOnRydWUsIldpZHRoIjowLjAsIkhlaWdodCI6MC4wLCJCb3JkZXJTdHlsZSI6eyIkaWQiOiI0MDYiLCJMaW5lQ29sb3IiOm51bGwsIkxpbmVXZWlnaHQiOjAuMCwiTGluZVR5cGUiOjAsIlBhcmVudFN0eWxlIjpudWxsfSwiUGFyZW50U3R5bGUiOm51bGx9LCJEdXJhdGlvblN0eWxlIjp7IiRpZCI6IjQwNyIsIkZvbnRTZXR0aW5ncyI6eyIkaWQiOiI0MDgiLCJGb250U2l6ZSI6MTAsIkZvbnROYW1lIjoiQ2FsaWJyaSIsIklzQm9sZCI6ZmFsc2UsIklzSXRhbGljIjpmYWxzZSwiSXNVbmRlcmxpbmVkIjpmYWxzZSwiUGFyZW50U3R5bGUiOm51bGx9LCJBdXRvU2l6ZSI6MCwiRm9yZWdyb3VuZCI6eyIkcmVmIjoiMzU4In0sIk1heFdpZHRoIjoyMDAuMCwiTWF4SGVpZ2h0IjoiSW5maW5pdHkiLCJTbWFydEZvcmVncm91bmRJc0FjdGl2ZSI6ZmFsc2UsIkhvcml6b250YWxBbGlnbm1lbnQiOjAsIlZlcnRpY2FsQWxpZ25tZW50IjowLCJTbWFydEZvcmVncm91bmQiOm51bGwsIkJhY2tncm91bmRGaWxsVHlwZSI6MCwiTWFyZ2luIjp7IiRyZWYiOiIzNjAifSwiUGFkZGluZyI6eyIkcmVmIjoiMzYxIn0sIkJhY2tncm91bmQiOnsiJHJlZiI6IjM2MiJ9LCJJc1Zpc2libGUiOnRydWUsIldpZHRoIjowLjAsIkhlaWdodCI6MC4wLCJCb3JkZXJTdHlsZSI6eyIkaWQiOiI0MDkiLCJMaW5lQ29sb3IiOm51bGwsIkxpbmVXZWlnaHQiOjAuMCwiTGluZVR5cGUiOjAsIlBhcmVudFN0eWxlIjpudWxsfSwiUGFyZW50U3R5bGUiOm51bGx9LCJIb3Jpem9udGFsQ29ubmVjdG9yU3R5bGUiOnsiJGlkIjoiNDEwIiwiTGluZUNvbG9yIjp7IiRyZWYiOiIzNjUifSwiTGluZVdlaWdodCI6MS4wLCJMaW5lVHlwZSI6MCwiUGFyZW50U3R5bGUiOm51bGx9LCJWZXJ0aWNhbENvbm5lY3RvclN0eWxlIjp7IiRpZCI6IjQxMSIsIkxpbmVDb2xvciI6eyIkcmVmIjoiMzY4In0sIkxpbmVXZWlnaHQiOjAuMCwiTGluZVR5cGUiOjAsIlBhcmVudFN0eWxlIjpudWxsfSwiTWFyZ2luIjpudWxsLCJTdGFydERhdGVQb3NpdGlvbiI6NiwiRW5kRGF0ZVBvc2l0aW9uIjo2LCJEYXRlSXNWaXNpYmxlIjpmYWxzZSwiVGl0bGVQb3NpdGlvbiI6MywiRHVyYXRpb25Qb3NpdGlvbiI6NiwiUGVyY2VudGFnZUNvbXBsZXRlZFBvc2l0aW9uIjo2LCJTcGFjaW5nIjo1LCJJc0JlbG93VGltZWJhbmQiOnRydWUsIlBlcmNlbnRhZ2VDb21wbGV0ZVNoYXBlT3BhY2l0eSI6MzUsIlNoYXBlU3R5bGUiOnsiJGlkIjoiNDEyIiwiTWFyZ2luIjp7IiRyZWYiOiIzNzEifSwiUGFkZGluZyI6eyIkcmVmIjoiMzcyIn0sIkJhY2tncm91bmQiOnsiJGlkIjoiNDEzIiwiQ29sb3IiOnsiJGlkIjoiNDE0IiwiQSI6MjU1LCJSIjo2OCwiRyI6MTE0LCJCIjoxOTZ9fSwiSXNWaXNpYmxlIjp0cnVlLCJXaWR0aCI6MC4wLCJIZWlnaHQiOjEwLjAsIkJvcmRlclN0eWxlIjp7IiRpZCI6IjQxNSIsIkxpbmVDb2xvciI6eyIkcmVmIjoiMzc2In0sIkxpbmVXZWlnaHQiOjAuMCwiTGluZVR5cGUiOjAsIlBhcmVudFN0eWxlIjpudWxsfSwiUGFyZW50U3R5bGUiOm51bGx9LCJUaXRsZVN0eWxlIjp7IiRpZCI6IjQxNiIsIkZvbnRTZXR0aW5ncyI6eyIkaWQiOiI0MTciLCJGb250U2l6ZSI6MTEsIkZvbnROYW1lIjoiQ2FsaWJyaSIsIklzQm9sZCI6ZmFsc2UsIklzSXRhbGljIjpmYWxzZSwiSXNVbmRlcmxpbmVkIjpmYWxzZSwiUGFyZW50U3R5bGUiOm51bGx9LCJBdXRvU2l6ZSI6MCwiRm9yZWdyb3VuZCI6eyIkaWQiOiI0MTgiLCJDb2xvciI6eyIkaWQiOiI0MTkiLCJBIjoyNTUsIlIiOjAsIkciOjAsIkIiOjB9fSwiTWF4V2lkdGgiOjk2MC4wLCJNYXhIZWlnaHQiOiJJbmZpbml0eSIsIlNtYXJ0Rm9yZWdyb3VuZElzQWN0aXZlIjpmYWxzZSwiSG9yaXpvbnRhbEFsaWdubWVudCI6MiwiVmVydGljYWxBbGlnbm1lbnQiOjAsIlNtYXJ0Rm9yZWdyb3VuZCI6bnVsbCwiQmFja2dyb3VuZEZpbGxUeXBlIjowLCJNYXJnaW4iOnsiJHJlZiI6IjM4MiJ9LCJQYWRkaW5nIjp7IiRyZWYiOiIzODMifSwiQmFja2dyb3VuZCI6eyIkaWQiOiI0MjAiLCJDb2xvciI6eyIkaWQiOiI0MjEiLCJBIjowLCJSIjoyNTUsIkciOjI1NSwiQiI6MjU1fX0sIklzVmlzaWJsZSI6dHJ1ZSwiV2lkdGgiOjAuMCwiSGVpZ2h0IjowLjAsIkJvcmRlclN0eWxlIjp7IiRpZCI6IjQyMiIsIkxpbmVDb2xvciI6bnVsbCwiTGluZVdlaWdodCI6MC4wLCJMaW5lVHlwZSI6MCwiUGFyZW50U3R5bGUiOm51bGx9LCJQYXJlbnRTdHlsZSI6bnVsbH0sIkRhdGVTdHlsZSI6eyIkaWQiOiI0MjMiLCJGb250U2V0dGluZ3MiOnsiJGlkIjoiNDI0IiwiRm9udFNpemUiOjEwLCJGb250TmFtZSI6IkNhbGlicmkiLCJJc0JvbGQiOmZhbHNlLCJJc0l0YWxpYyI6ZmFsc2UsIklzVW5kZXJsaW5lZCI6ZmFsc2UsIlBhcmVudFN0eWxlIjpudWxsfSwiQXV0b1NpemUiOjAsIkZvcmVncm91bmQiOnsiJGlkIjoiNDI1IiwiQ29sb3IiOnsiJGlkIjoiNDI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MzkxIn0sIlBhZGRpbmciOnsiJHJlZiI6IjM5MiJ9LCJCYWNrZ3JvdW5kIjp7IiRpZCI6IjQyNyIsIkNvbG9yIjp7IiRpZCI6IjQyOCIsIkEiOjAsIlIiOjI1NSwiRyI6MjU1LCJCIjoyNTV9fSwiSXNWaXNpYmxlIjp0cnVlLCJXaWR0aCI6MC4wLCJIZWlnaHQiOjAuMCwiQm9yZGVyU3R5bGUiOnsiJGlkIjoiNDI5IiwiTGluZUNvbG9yIjpudWxsLCJMaW5lV2VpZ2h0IjowLjAsIkxpbmVUeXBlIjowLCJQYXJlbnRTdHlsZSI6bnVsbH0sIlBhcmVudFN0eWxlIjpudWxsfSwiRGF0ZUZvcm1hdCI6eyIkcmVmIjoiMzk2In0sIldlZWtOdW1iZXJpbmciOnsiJGlkIjoiNDMwIiwiRm9ybWF0IjowLCJJc1Zpc2libGUiOmZhbHNlLCJMYXN0S25vd25WaXNpYmlsaXR5U3RhdGUiOmZhbHNlfSwiSXNWaXNpYmxlIjp0cnVlLCJQYXJlbnRTdHlsZSI6bnVsbH0sIkluZGV4IjoxMywiU21hcnREdXJhdGlvbkFjdGl2YXRlZCI6ZmFsc2UsIkRhdGVGb3JtYXQiOnsiJHJlZiI6IjM5NiJ9LCJXZWVrTnVtYmVyaW5nIjp7IiRpZCI6IjQzMSIsIkZvcm1hdCI6MCwiSXNWaXNpYmxlIjpmYWxzZSwiTGFzdEtub3duVmlzaWJpbGl0eVN0YXRlIjpmYWxzZX0sIklkIjoiYjNlNDIzNmEtM2FmNC00OTdjLThlNzMtMjQ3MGQ0NWE3NTkzIiwiSW1wb3J0SWQiOm51bGwsIlRpdGxlIjoiRm9sbG93IHVwIGludGVydmlld3MiLCJOb3RlIjpudWxsLCJIeXBlcmxpbmsiOnsiJGlkIjoiNDMyIiwiQWRkcmVzcyI6IiIsIlN1YkFkZHJlc3MiOiIifSwiSXNDaGFuZ2VkIjpmYWxzZSwiSXNOZXciOmZhbHNlfX1dLCJfbWlsZXN0b25lcyI6W10sIklkIjoiMDAwMDAwMDAtMDAwMC0wMDAwLTAwMDAtMDAwMDAwMDAwMDAwIiwiSXNTaW5nbGVJdGVtUm93Ijp0cnVlfSx7IiRpZCI6IjQzMyIsIl90YXNrcyI6W3siJGlkIjoiNDM0IiwiX2F0dGFjaGVkTWlsZXN0b25lcyI6W10sIlRhc2tEZWZpbml0aW9uIjp7IiRpZCI6IjQzNSIsIkdyb3VwTmFtZSI6bnVsbCwiU3RhcnREYXRlIjoiMjAyMi0wNy0wNVQwMDowMDowMCIsIkVuZERhdGUiOiIyMDIyLTA3LTE2VDIzOjU5OjAwWiIsIlBlcmNlbnRhZ2VDb21wbGV0ZSI6bnVsbCwiU3R5bGUiOnsiJGlkIjoiNDM2IiwiU2hhcGUiOjgsIlNoYXBlVGhpY2tuZXNzIjowLCJEdXJhdGlvbkZvcm1hdCI6MCwiSW5jbHVkZU5vbldvcmtpbmdEYXlzSW5EdXJhdGlvbiI6ZmFsc2UsIlBlcmNlbnRhZ2VDb21wbGV0ZVN0eWxlIjp7IiRpZCI6IjQzNyIsIkZvbnRTZXR0aW5ncyI6eyIkaWQiOiI0MzgiLCJGb250U2l6ZSI6MTAsIkZvbnROYW1lIjoiQ2FsaWJyaSIsIklzQm9sZCI6ZmFsc2UsIklzSXRhbGljIjpmYWxzZSwiSXNVbmRlcmxpbmVkIjpmYWxzZSwiUGFyZW50U3R5bGUiOm51bGx9LCJBdXRvU2l6ZSI6MCwiRm9yZWdyb3VuZCI6eyIkcmVmIjoiMzQ5In0sIk1heFdpZHRoIjoyMDAuMCwiTWF4SGVpZ2h0IjoiSW5maW5pdHkiLCJTbWFydEZvcmVncm91bmRJc0FjdGl2ZSI6ZmFsc2UsIkhvcml6b250YWxBbGlnbm1lbnQiOjAsIlZlcnRpY2FsQWxpZ25tZW50IjowLCJTbWFydEZvcmVncm91bmQiOm51bGwsIkJhY2tncm91bmRGaWxsVHlwZSI6MCwiTWFyZ2luIjp7IiRyZWYiOiIzNTEifSwiUGFkZGluZyI6eyIkcmVmIjoiMzUyIn0sIkJhY2tncm91bmQiOnsiJHJlZiI6IjM1MyJ9LCJJc1Zpc2libGUiOnRydWUsIldpZHRoIjowLjAsIkhlaWdodCI6MC4wLCJCb3JkZXJTdHlsZSI6eyIkaWQiOiI0MzkiLCJMaW5lQ29sb3IiOm51bGwsIkxpbmVXZWlnaHQiOjAuMCwiTGluZVR5cGUiOjAsIlBhcmVudFN0eWxlIjpudWxsfSwiUGFyZW50U3R5bGUiOm51bGx9LCJEdXJhdGlvblN0eWxlIjp7IiRpZCI6IjQ0MCIsIkZvbnRTZXR0aW5ncyI6eyIkaWQiOiI0NDEiLCJGb250U2l6ZSI6MTAsIkZvbnROYW1lIjoiQ2FsaWJyaSIsIklzQm9sZCI6ZmFsc2UsIklzSXRhbGljIjpmYWxzZSwiSXNVbmRlcmxpbmVkIjpmYWxzZSwiUGFyZW50U3R5bGUiOm51bGx9LCJBdXRvU2l6ZSI6MCwiRm9yZWdyb3VuZCI6eyIkcmVmIjoiMzU4In0sIk1heFdpZHRoIjoyMDAuMCwiTWF4SGVpZ2h0IjoiSW5maW5pdHkiLCJTbWFydEZvcmVncm91bmRJc0FjdGl2ZSI6ZmFsc2UsIkhvcml6b250YWxBbGlnbm1lbnQiOjAsIlZlcnRpY2FsQWxpZ25tZW50IjowLCJTbWFydEZvcmVncm91bmQiOm51bGwsIkJhY2tncm91bmRGaWxsVHlwZSI6MCwiTWFyZ2luIjp7IiRyZWYiOiIzNjAifSwiUGFkZGluZyI6eyIkcmVmIjoiMzYxIn0sIkJhY2tncm91bmQiOnsiJHJlZiI6IjM2MiJ9LCJJc1Zpc2libGUiOnRydWUsIldpZHRoIjowLjAsIkhlaWdodCI6MC4wLCJCb3JkZXJTdHlsZSI6eyIkaWQiOiI0NDIiLCJMaW5lQ29sb3IiOm51bGwsIkxpbmVXZWlnaHQiOjAuMCwiTGluZVR5cGUiOjAsIlBhcmVudFN0eWxlIjpudWxsfSwiUGFyZW50U3R5bGUiOm51bGx9LCJIb3Jpem9udGFsQ29ubmVjdG9yU3R5bGUiOnsiJGlkIjoiNDQzIiwiTGluZUNvbG9yIjp7IiRyZWYiOiIzNjUifSwiTGluZVdlaWdodCI6MS4wLCJMaW5lVHlwZSI6MCwiUGFyZW50U3R5bGUiOm51bGx9LCJWZXJ0aWNhbENvbm5lY3RvclN0eWxlIjp7IiRpZCI6IjQ0NCIsIkxpbmVDb2xvciI6eyIkcmVmIjoiMzY4In0sIkxpbmVXZWlnaHQiOjAuMCwiTGluZVR5cGUiOjAsIlBhcmVudFN0eWxlIjpudWxsfSwiTWFyZ2luIjpudWxsLCJTdGFydERhdGVQb3NpdGlvbiI6NiwiRW5kRGF0ZVBvc2l0aW9uIjo2LCJEYXRlSXNWaXNpYmxlIjpmYWxzZSwiVGl0bGVQb3NpdGlvbiI6MywiRHVyYXRpb25Qb3NpdGlvbiI6NiwiUGVyY2VudGFnZUNvbXBsZXRlZFBvc2l0aW9uIjo2LCJTcGFjaW5nIjo1LCJJc0JlbG93VGltZWJhbmQiOnRydWUsIlBlcmNlbnRhZ2VDb21wbGV0ZVNoYXBlT3BhY2l0eSI6MzUsIlNoYXBlU3R5bGUiOnsiJGlkIjoiNDQ1IiwiTWFyZ2luIjp7IiRyZWYiOiIzNzEifSwiUGFkZGluZyI6eyIkcmVmIjoiMzcyIn0sIkJhY2tncm91bmQiOnsiJGlkIjoiNDQ2IiwiQ29sb3IiOnsiJGlkIjoiNDQ3IiwiQSI6MjU1LCJSIjo2OCwiRyI6MTE0LCJCIjoxOTZ9fSwiSXNWaXNpYmxlIjp0cnVlLCJXaWR0aCI6MC4wLCJIZWlnaHQiOjEwLjAsIkJvcmRlclN0eWxlIjp7IiRpZCI6IjQ0OCIsIkxpbmVDb2xvciI6eyIkcmVmIjoiMzc2In0sIkxpbmVXZWlnaHQiOjAuMCwiTGluZVR5cGUiOjAsIlBhcmVudFN0eWxlIjpudWxsfSwiUGFyZW50U3R5bGUiOm51bGx9LCJUaXRsZVN0eWxlIjp7IiRpZCI6IjQ0OSIsIkZvbnRTZXR0aW5ncyI6eyIkaWQiOiI0NTAiLCJGb250U2l6ZSI6MTEsIkZvbnROYW1lIjoiQ2FsaWJyaSIsIklzQm9sZCI6ZmFsc2UsIklzSXRhbGljIjpmYWxzZSwiSXNVbmRlcmxpbmVkIjpmYWxzZSwiUGFyZW50U3R5bGUiOm51bGx9LCJBdXRvU2l6ZSI6MCwiRm9yZWdyb3VuZCI6eyIkaWQiOiI0NTEiLCJDb2xvciI6eyIkaWQiOiI0NTIiLCJBIjoyNTUsIlIiOjAsIkciOjAsIkIiOjB9fSwiTWF4V2lkdGgiOjk2MC4wLCJNYXhIZWlnaHQiOiJJbmZpbml0eSIsIlNtYXJ0Rm9yZWdyb3VuZElzQWN0aXZlIjpmYWxzZSwiSG9yaXpvbnRhbEFsaWdubWVudCI6MiwiVmVydGljYWxBbGlnbm1lbnQiOjAsIlNtYXJ0Rm9yZWdyb3VuZCI6bnVsbCwiQmFja2dyb3VuZEZpbGxUeXBlIjowLCJNYXJnaW4iOnsiJHJlZiI6IjM4MiJ9LCJQYWRkaW5nIjp7IiRyZWYiOiIzODMifSwiQmFja2dyb3VuZCI6eyIkaWQiOiI0NTMiLCJDb2xvciI6eyIkaWQiOiI0NTQiLCJBIjowLCJSIjoyNTUsIkciOjI1NSwiQiI6MjU1fX0sIklzVmlzaWJsZSI6dHJ1ZSwiV2lkdGgiOjAuMCwiSGVpZ2h0IjowLjAsIkJvcmRlclN0eWxlIjp7IiRpZCI6IjQ1NSIsIkxpbmVDb2xvciI6bnVsbCwiTGluZVdlaWdodCI6MC4wLCJMaW5lVHlwZSI6MCwiUGFyZW50U3R5bGUiOm51bGx9LCJQYXJlbnRTdHlsZSI6bnVsbH0sIkRhdGVTdHlsZSI6eyIkaWQiOiI0NTYiLCJGb250U2V0dGluZ3MiOnsiJGlkIjoiNDU3IiwiRm9udFNpemUiOjEwLCJGb250TmFtZSI6IkNhbGlicmkiLCJJc0JvbGQiOmZhbHNlLCJJc0l0YWxpYyI6ZmFsc2UsIklzVW5kZXJsaW5lZCI6ZmFsc2UsIlBhcmVudFN0eWxlIjpudWxsfSwiQXV0b1NpemUiOjAsIkZvcmVncm91bmQiOnsiJGlkIjoiNDU4IiwiQ29sb3IiOnsiJGlkIjoiNDU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MzkxIn0sIlBhZGRpbmciOnsiJHJlZiI6IjM5MiJ9LCJCYWNrZ3JvdW5kIjp7IiRpZCI6IjQ2MCIsIkNvbG9yIjp7IiRpZCI6IjQ2MSIsIkEiOjAsIlIiOjI1NSwiRyI6MjU1LCJCIjoyNTV9fSwiSXNWaXNpYmxlIjp0cnVlLCJXaWR0aCI6MC4wLCJIZWlnaHQiOjAuMCwiQm9yZGVyU3R5bGUiOnsiJGlkIjoiNDYyIiwiTGluZUNvbG9yIjpudWxsLCJMaW5lV2VpZ2h0IjowLjAsIkxpbmVUeXBlIjowLCJQYXJlbnRTdHlsZSI6bnVsbH0sIlBhcmVudFN0eWxlIjpudWxsfSwiRGF0ZUZvcm1hdCI6eyIkcmVmIjoiMzk2In0sIldlZWtOdW1iZXJpbmciOnsiJGlkIjoiNDYzIiwiRm9ybWF0IjowLCJJc1Zpc2libGUiOmZhbHNlLCJMYXN0S25vd25WaXNpYmlsaXR5U3RhdGUiOmZhbHNlfSwiSXNWaXNpYmxlIjp0cnVlLCJQYXJlbnRTdHlsZSI6bnVsbH0sIkluZGV4IjoxNCwiU21hcnREdXJhdGlvbkFjdGl2YXRlZCI6ZmFsc2UsIkRhdGVGb3JtYXQiOnsiJHJlZiI6IjM5NiJ9LCJXZWVrTnVtYmVyaW5nIjp7IiRpZCI6IjQ2NCIsIkZvcm1hdCI6MCwiSXNWaXNpYmxlIjpmYWxzZSwiTGFzdEtub3duVmlzaWJpbGl0eVN0YXRlIjpmYWxzZX0sIklkIjoiMzZkNDY2NGQtNDllNC00OGYwLTgzYWYtYWE1OTVkNDVkM2JlIiwiSW1wb3J0SWQiOm51bGwsIlRpdGxlIjoiUHJlbGltaW5hcnkgZmluZGluZ3MiLCJOb3RlIjpudWxsLCJIeXBlcmxpbmsiOnsiJGlkIjoiNDY1IiwiQWRkcmVzcyI6IiIsIlN1YkFkZHJlc3MiOiIifSwiSXNDaGFuZ2VkIjpmYWxzZSwiSXNOZXciOmZhbHNlfX0seyIkaWQiOiI0NjYiLCJfYXR0YWNoZWRNaWxlc3RvbmVzIjpbXSwiVGFza0RlZmluaXRpb24iOnsiJGlkIjoiNDY3IiwiR3JvdXBOYW1lIjpudWxsLCJTdGFydERhdGUiOiIyMDIyLTA3LTE5VDAwOjAwOjAwIiwiRW5kRGF0ZSI6IjIwMjItMDctMjNUMjM6MzY6MDBaIiwiUGVyY2VudGFnZUNvbXBsZXRlIjpudWxsLCJTdHlsZSI6eyIkaWQiOiI0NjgiLCJTaGFwZSI6OCwiU2hhcGVUaGlja25lc3MiOjAsIkR1cmF0aW9uRm9ybWF0IjowLCJJbmNsdWRlTm9uV29ya2luZ0RheXNJbkR1cmF0aW9uIjpmYWxzZSwiUGVyY2VudGFnZUNvbXBsZXRlU3R5bGUiOnsiJGlkIjoiNDY5IiwiRm9udFNldHRpbmdzIjp7IiRpZCI6IjQ3MCIsIkZvbnRTaXplIjoxMCwiRm9udE5hbWUiOiJDYWxpYnJpIiwiSXNCb2xkIjpmYWxzZSwiSXNJdGFsaWMiOmZhbHNlLCJJc1VuZGVybGluZWQiOmZhbHNlLCJQYXJlbnRTdHlsZSI6bnVsbH0sIkF1dG9TaXplIjowLCJGb3JlZ3JvdW5kIjp7IiRyZWYiOiIzNDkifSwiTWF4V2lkdGgiOjIwMC4wLCJNYXhIZWlnaHQiOiJJbmZpbml0eSIsIlNtYXJ0Rm9yZWdyb3VuZElzQWN0aXZlIjpmYWxzZSwiSG9yaXpvbnRhbEFsaWdubWVudCI6MCwiVmVydGljYWxBbGlnbm1lbnQiOjAsIlNtYXJ0Rm9yZWdyb3VuZCI6bnVsbCwiQmFja2dyb3VuZEZpbGxUeXBlIjowLCJNYXJnaW4iOnsiJHJlZiI6IjM1MSJ9LCJQYWRkaW5nIjp7IiRyZWYiOiIzNTIifSwiQmFja2dyb3VuZCI6eyIkcmVmIjoiMzUzIn0sIklzVmlzaWJsZSI6dHJ1ZSwiV2lkdGgiOjAuMCwiSGVpZ2h0IjowLjAsIkJvcmRlclN0eWxlIjp7IiRpZCI6IjQ3MSIsIkxpbmVDb2xvciI6bnVsbCwiTGluZVdlaWdodCI6MC4wLCJMaW5lVHlwZSI6MCwiUGFyZW50U3R5bGUiOm51bGx9LCJQYXJlbnRTdHlsZSI6bnVsbH0sIkR1cmF0aW9uU3R5bGUiOnsiJGlkIjoiNDcyIiwiRm9udFNldHRpbmdzIjp7IiRpZCI6IjQ3MyIsIkZvbnRTaXplIjoxMCwiRm9udE5hbWUiOiJDYWxpYnJpIiwiSXNCb2xkIjpmYWxzZSwiSXNJdGFsaWMiOmZhbHNlLCJJc1VuZGVybGluZWQiOmZhbHNlLCJQYXJlbnRTdHlsZSI6bnVsbH0sIkF1dG9TaXplIjowLCJGb3JlZ3JvdW5kIjp7IiRyZWYiOiIzNTgifSwiTWF4V2lkdGgiOjIwMC4wLCJNYXhIZWlnaHQiOiJJbmZpbml0eSIsIlNtYXJ0Rm9yZWdyb3VuZElzQWN0aXZlIjpmYWxzZSwiSG9yaXpvbnRhbEFsaWdubWVudCI6MCwiVmVydGljYWxBbGlnbm1lbnQiOjAsIlNtYXJ0Rm9yZWdyb3VuZCI6bnVsbCwiQmFja2dyb3VuZEZpbGxUeXBlIjowLCJNYXJnaW4iOnsiJHJlZiI6IjM2MCJ9LCJQYWRkaW5nIjp7IiRyZWYiOiIzNjEifSwiQmFja2dyb3VuZCI6eyIkcmVmIjoiMzYyIn0sIklzVmlzaWJsZSI6dHJ1ZSwiV2lkdGgiOjAuMCwiSGVpZ2h0IjowLjAsIkJvcmRlclN0eWxlIjp7IiRpZCI6IjQ3NCIsIkxpbmVDb2xvciI6bnVsbCwiTGluZVdlaWdodCI6MC4wLCJMaW5lVHlwZSI6MCwiUGFyZW50U3R5bGUiOm51bGx9LCJQYXJlbnRTdHlsZSI6bnVsbH0sIkhvcml6b250YWxDb25uZWN0b3JTdHlsZSI6eyIkaWQiOiI0NzUiLCJMaW5lQ29sb3IiOnsiJHJlZiI6IjM2NSJ9LCJMaW5lV2VpZ2h0IjoxLjAsIkxpbmVUeXBlIjowLCJQYXJlbnRTdHlsZSI6bnVsbH0sIlZlcnRpY2FsQ29ubmVjdG9yU3R5bGUiOnsiJGlkIjoiNDc2IiwiTGluZUNvbG9yIjp7IiRyZWYiOiIzNjgifSwiTGluZVdlaWdodCI6MC4wLCJMaW5lVHlwZSI6MCwiUGFyZW50U3R5bGUiOm51bGx9LCJNYXJnaW4iOm51bGwsIlN0YXJ0RGF0ZVBvc2l0aW9uIjo2LCJFbmREYXRlUG9zaXRpb24iOjYsIkRhdGVJc1Zpc2libGUiOmZhbHNlLCJUaXRsZVBvc2l0aW9uIjo0LCJEdXJhdGlvblBvc2l0aW9uIjo2LCJQZXJjZW50YWdlQ29tcGxldGVkUG9zaXRpb24iOjYsIlNwYWNpbmciOjUsIklzQmVsb3dUaW1lYmFuZCI6dHJ1ZSwiUGVyY2VudGFnZUNvbXBsZXRlU2hhcGVPcGFjaXR5IjozNSwiU2hhcGVTdHlsZSI6eyIkaWQiOiI0NzciLCJNYXJnaW4iOnsiJHJlZiI6IjM3MSJ9LCJQYWRkaW5nIjp7IiRyZWYiOiIzNzIifSwiQmFja2dyb3VuZCI6eyIkaWQiOiI0NzgiLCJDb2xvciI6eyIkaWQiOiI0NzkiLCJBIjoyNTUsIlIiOjExMSwiRyI6NDksIkIiOjE1Mn19LCJJc1Zpc2libGUiOnRydWUsIldpZHRoIjowLjAsIkhlaWdodCI6MTAuMCwiQm9yZGVyU3R5bGUiOnsiJGlkIjoiNDgwIiwiTGluZUNvbG9yIjp7IiRyZWYiOiIzNzYifSwiTGluZVdlaWdodCI6MC4wLCJMaW5lVHlwZSI6MCwiUGFyZW50U3R5bGUiOm51bGx9LCJQYXJlbnRTdHlsZSI6bnVsbH0sIlRpdGxlU3R5bGUiOnsiJGlkIjoiNDgxIiwiRm9udFNldHRpbmdzIjp7IiRpZCI6IjQ4MiIsIkZvbnRTaXplIjoxMSwiRm9udE5hbWUiOiJDYWxpYnJpIiwiSXNCb2xkIjpmYWxzZSwiSXNJdGFsaWMiOmZhbHNlLCJJc1VuZGVybGluZWQiOmZhbHNlLCJQYXJlbnRTdHlsZSI6bnVsbH0sIkF1dG9TaXplIjowLCJGb3JlZ3JvdW5kIjp7IiRpZCI6IjQ4MyIsIkNvbG9yIjp7IiRpZCI6IjQ4NCIsIkEiOjI1NSwiUiI6MCwiRyI6MCwiQiI6MH19LCJNYXhXaWR0aCI6OTYwLjAsIk1heEhlaWdodCI6IkluZmluaXR5IiwiU21hcnRGb3JlZ3JvdW5kSXNBY3RpdmUiOmZhbHNlLCJIb3Jpem9udGFsQWxpZ25tZW50IjowLCJWZXJ0aWNhbEFsaWdubWVudCI6MCwiU21hcnRGb3JlZ3JvdW5kIjpudWxsLCJCYWNrZ3JvdW5kRmlsbFR5cGUiOjAsIk1hcmdpbiI6eyIkcmVmIjoiMzgyIn0sIlBhZGRpbmciOnsiJHJlZiI6IjM4MyJ9LCJCYWNrZ3JvdW5kIjp7IiRpZCI6IjQ4NSIsIkNvbG9yIjp7IiRpZCI6IjQ4NiIsIkEiOjAsIlIiOjI1NSwiRyI6MjU1LCJCIjoyNTV9fSwiSXNWaXNpYmxlIjp0cnVlLCJXaWR0aCI6MC4wLCJIZWlnaHQiOjAuMCwiQm9yZGVyU3R5bGUiOnsiJGlkIjoiNDg3IiwiTGluZUNvbG9yIjpudWxsLCJMaW5lV2VpZ2h0IjowLjAsIkxpbmVUeXBlIjowLCJQYXJlbnRTdHlsZSI6bnVsbH0sIlBhcmVudFN0eWxlIjpudWxsfSwiRGF0ZVN0eWxlIjp7IiRpZCI6IjQ4OCIsIkZvbnRTZXR0aW5ncyI6eyIkaWQiOiI0ODkiLCJGb250U2l6ZSI6MTAsIkZvbnROYW1lIjoiQ2FsaWJyaSIsIklzQm9sZCI6ZmFsc2UsIklzSXRhbGljIjpmYWxzZSwiSXNVbmRlcmxpbmVkIjpmYWxzZSwiUGFyZW50U3R5bGUiOm51bGx9LCJBdXRvU2l6ZSI6MCwiRm9yZWdyb3VuZCI6eyIkaWQiOiI0OTAiLCJDb2xvciI6eyIkaWQiOiI0OT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zOTEifSwiUGFkZGluZyI6eyIkcmVmIjoiMzkyIn0sIkJhY2tncm91bmQiOnsiJGlkIjoiNDkyIiwiQ29sb3IiOnsiJGlkIjoiNDkzIiwiQSI6MCwiUiI6MjU1LCJHIjoyNTUsIkIiOjI1NX19LCJJc1Zpc2libGUiOnRydWUsIldpZHRoIjowLjAsIkhlaWdodCI6MC4wLCJCb3JkZXJTdHlsZSI6eyIkaWQiOiI0OTQiLCJMaW5lQ29sb3IiOm51bGwsIkxpbmVXZWlnaHQiOjAuMCwiTGluZVR5cGUiOjAsIlBhcmVudFN0eWxlIjpudWxsfSwiUGFyZW50U3R5bGUiOm51bGx9LCJEYXRlRm9ybWF0Ijp7IiRyZWYiOiIzOTYifSwiV2Vla051bWJlcmluZyI6eyIkaWQiOiI0OTUiLCJGb3JtYXQiOjAsIklzVmlzaWJsZSI6ZmFsc2UsIkxhc3RLbm93blZpc2liaWxpdHlTdGF0ZSI6ZmFsc2V9LCJJc1Zpc2libGUiOnRydWUsIlBhcmVudFN0eWxlIjpudWxsfSwiSW5kZXgiOjE1LCJTbWFydER1cmF0aW9uQWN0aXZhdGVkIjpmYWxzZSwiRGF0ZUZvcm1hdCI6eyIkcmVmIjoiMzk2In0sIldlZWtOdW1iZXJpbmciOnsiJGlkIjoiNDk2IiwiRm9ybWF0IjowLCJJc1Zpc2libGUiOmZhbHNlLCJMYXN0S25vd25WaXNpYmlsaXR5U3RhdGUiOmZhbHNlfSwiSWQiOiI1ZGY1NjAxZi0wYTg4LTQ0NzktYmE1OS1iOGJkZGIxYmYxNjUiLCJJbXBvcnRJZCI6bnVsbCwiVGl0bGUiOiJEaXNjdXNzIHByZWxpbWluYXJ5IGZpbmRpbmdzIHdpdGggY3VzdG9tZXIiLCJOb3RlIjpudWxsLCJIeXBlcmxpbmsiOnsiJGlkIjoiNDk3IiwiQWRkcmVzcyI6bnVsbCwiU3ViQWRkcmVzcyI6bnVsbH0sIklzQ2hhbmdlZCI6ZmFsc2UsIklzTmV3IjpmYWxzZX19XSwiX21pbGVzdG9uZXMiOltdLCJJZCI6IjNhYzRmNDc3LTFlNjMtNDY5Yy05ZWNmLTgxMzFkZDAyYjQ5YyIsIklzU2luZ2xlSXRlbVJvdyI6ZmFsc2V9LHsiJGlkIjoiNDk4IiwiX3Rhc2tzIjpbeyIkaWQiOiI0OTkiLCJfYXR0YWNoZWRNaWxlc3RvbmVzIjpbXSwiVGFza0RlZmluaXRpb24iOnsiJGlkIjoiNTAwIiwiR3JvdXBOYW1lIjpudWxsLCJTdGFydERhdGUiOiIyMDIyLTA4LTExVDAwOjAwOjAwWiIsIkVuZERhdGUiOiIyMDIyLTA4LTE2VDIzOjU5OjAwWiIsIlBlcmNlbnRhZ2VDb21wbGV0ZSI6bnVsbCwiU3R5bGUiOnsiJGlkIjoiNTAxIiwiU2hhcGUiOjgsIlNoYXBlVGhpY2tuZXNzIjowLCJEdXJhdGlvbkZvcm1hdCI6MCwiSW5jbHVkZU5vbldvcmtpbmdEYXlzSW5EdXJhdGlvbiI6ZmFsc2UsIlBlcmNlbnRhZ2VDb21wbGV0ZVN0eWxlIjp7IiRpZCI6IjUwMiIsIkZvbnRTZXR0aW5ncyI6eyIkaWQiOiI1MDMiLCJGb250U2l6ZSI6MTAsIkZvbnROYW1lIjoiQ2FsaWJyaSIsIklzQm9sZCI6ZmFsc2UsIklzSXRhbGljIjpmYWxzZSwiSXNVbmRlcmxpbmVkIjpmYWxzZSwiUGFyZW50U3R5bGUiOm51bGx9LCJBdXRvU2l6ZSI6MCwiRm9yZWdyb3VuZCI6eyIkcmVmIjoiMzQ5In0sIk1heFdpZHRoIjoyMDAuMCwiTWF4SGVpZ2h0IjoiSW5maW5pdHkiLCJTbWFydEZvcmVncm91bmRJc0FjdGl2ZSI6ZmFsc2UsIkhvcml6b250YWxBbGlnbm1lbnQiOjAsIlZlcnRpY2FsQWxpZ25tZW50IjowLCJTbWFydEZvcmVncm91bmQiOm51bGwsIkJhY2tncm91bmRGaWxsVHlwZSI6MCwiTWFyZ2luIjp7IiRyZWYiOiIzNTEifSwiUGFkZGluZyI6eyIkcmVmIjoiMzUyIn0sIkJhY2tncm91bmQiOnsiJHJlZiI6IjM1MyJ9LCJJc1Zpc2libGUiOnRydWUsIldpZHRoIjowLjAsIkhlaWdodCI6MC4wLCJCb3JkZXJTdHlsZSI6eyIkaWQiOiI1MDQiLCJMaW5lQ29sb3IiOm51bGwsIkxpbmVXZWlnaHQiOjAuMCwiTGluZVR5cGUiOjAsIlBhcmVudFN0eWxlIjpudWxsfSwiUGFyZW50U3R5bGUiOm51bGx9LCJEdXJhdGlvblN0eWxlIjp7IiRpZCI6IjUwNSIsIkZvbnRTZXR0aW5ncyI6eyIkaWQiOiI1MDYiLCJGb250U2l6ZSI6MTAsIkZvbnROYW1lIjoiQ2FsaWJyaSIsIklzQm9sZCI6ZmFsc2UsIklzSXRhbGljIjpmYWxzZSwiSXNVbmRlcmxpbmVkIjpmYWxzZSwiUGFyZW50U3R5bGUiOm51bGx9LCJBdXRvU2l6ZSI6MCwiRm9yZWdyb3VuZCI6eyIkcmVmIjoiMzU4In0sIk1heFdpZHRoIjoyMDAuMCwiTWF4SGVpZ2h0IjoiSW5maW5pdHkiLCJTbWFydEZvcmVncm91bmRJc0FjdGl2ZSI6ZmFsc2UsIkhvcml6b250YWxBbGlnbm1lbnQiOjAsIlZlcnRpY2FsQWxpZ25tZW50IjowLCJTbWFydEZvcmVncm91bmQiOm51bGwsIkJhY2tncm91bmRGaWxsVHlwZSI6MCwiTWFyZ2luIjp7IiRyZWYiOiIzNjAifSwiUGFkZGluZyI6eyIkcmVmIjoiMzYxIn0sIkJhY2tncm91bmQiOnsiJHJlZiI6IjM2MiJ9LCJJc1Zpc2libGUiOnRydWUsIldpZHRoIjowLjAsIkhlaWdodCI6MC4wLCJCb3JkZXJTdHlsZSI6eyIkaWQiOiI1MDciLCJMaW5lQ29sb3IiOm51bGwsIkxpbmVXZWlnaHQiOjAuMCwiTGluZVR5cGUiOjAsIlBhcmVudFN0eWxlIjpudWxsfSwiUGFyZW50U3R5bGUiOm51bGx9LCJIb3Jpem9udGFsQ29ubmVjdG9yU3R5bGUiOnsiJGlkIjoiNTA4IiwiTGluZUNvbG9yIjp7IiRyZWYiOiIzNjUifSwiTGluZVdlaWdodCI6MS4wLCJMaW5lVHlwZSI6MCwiUGFyZW50U3R5bGUiOm51bGx9LCJWZXJ0aWNhbENvbm5lY3RvclN0eWxlIjp7IiRpZCI6IjUwOSIsIkxpbmVDb2xvciI6eyIkcmVmIjoiMzY4In0sIkxpbmVXZWlnaHQiOjAuMCwiTGluZVR5cGUiOjAsIlBhcmVudFN0eWxlIjpudWxsfSwiTWFyZ2luIjpudWxsLCJTdGFydERhdGVQb3NpdGlvbiI6NiwiRW5kRGF0ZVBvc2l0aW9uIjo2LCJEYXRlSXNWaXNpYmxlIjpmYWxzZSwiVGl0bGVQb3NpdGlvbiI6NCwiRHVyYXRpb25Qb3NpdGlvbiI6NiwiUGVyY2VudGFnZUNvbXBsZXRlZFBvc2l0aW9uIjo2LCJTcGFjaW5nIjo1LCJJc0JlbG93VGltZWJhbmQiOnRydWUsIlBlcmNlbnRhZ2VDb21wbGV0ZVNoYXBlT3BhY2l0eSI6MzUsIlNoYXBlU3R5bGUiOnsiJGlkIjoiNTEwIiwiTWFyZ2luIjp7IiRyZWYiOiIzNzEifSwiUGFkZGluZyI6eyIkcmVmIjoiMzcyIn0sIkJhY2tncm91bmQiOnsiJGlkIjoiNTExIiwiQ29sb3IiOnsiJGlkIjoiNTEyIiwiQSI6MjU1LCJSIjoxMTEsIkciOjQ5LCJCIjoxNTJ9fSwiSXNWaXNpYmxlIjp0cnVlLCJXaWR0aCI6MC4wLCJIZWlnaHQiOjEwLjAsIkJvcmRlclN0eWxlIjp7IiRpZCI6IjUxMyIsIkxpbmVDb2xvciI6eyIkcmVmIjoiMzc2In0sIkxpbmVXZWlnaHQiOjAuMCwiTGluZVR5cGUiOjAsIlBhcmVudFN0eWxlIjpudWxsfSwiUGFyZW50U3R5bGUiOm51bGx9LCJUaXRsZVN0eWxlIjp7IiRpZCI6IjUxNCIsIkZvbnRTZXR0aW5ncyI6eyIkaWQiOiI1MTUiLCJGb250U2l6ZSI6MTEsIkZvbnROYW1lIjoiQ2FsaWJyaSIsIklzQm9sZCI6ZmFsc2UsIklzSXRhbGljIjpmYWxzZSwiSXNVbmRlcmxpbmVkIjpmYWxzZSwiUGFyZW50U3R5bGUiOm51bGx9LCJBdXRvU2l6ZSI6MCwiRm9yZWdyb3VuZCI6eyIkaWQiOiI1MTYiLCJDb2xvciI6eyIkaWQiOiI1MTciLCJBIjoyNTUsIlIiOjAsIkciOjAsIkIiOjB9fSwiTWF4V2lkdGgiOjk2MC4wLCJNYXhIZWlnaHQiOiJJbmZpbml0eSIsIlNtYXJ0Rm9yZWdyb3VuZElzQWN0aXZlIjpmYWxzZSwiSG9yaXpvbnRhbEFsaWdubWVudCI6MCwiVmVydGljYWxBbGlnbm1lbnQiOjAsIlNtYXJ0Rm9yZWdyb3VuZCI6bnVsbCwiQmFja2dyb3VuZEZpbGxUeXBlIjowLCJNYXJnaW4iOnsiJHJlZiI6IjM4MiJ9LCJQYWRkaW5nIjp7IiRyZWYiOiIzODMifSwiQmFja2dyb3VuZCI6eyIkaWQiOiI1MTgiLCJDb2xvciI6eyIkaWQiOiI1MTkiLCJBIjowLCJSIjoyNTUsIkciOjI1NSwiQiI6MjU1fX0sIklzVmlzaWJsZSI6dHJ1ZSwiV2lkdGgiOjAuMCwiSGVpZ2h0IjowLjAsIkJvcmRlclN0eWxlIjp7IiRpZCI6IjUyMCIsIkxpbmVDb2xvciI6bnVsbCwiTGluZVdlaWdodCI6MC4wLCJMaW5lVHlwZSI6MCwiUGFyZW50U3R5bGUiOm51bGx9LCJQYXJlbnRTdHlsZSI6bnVsbH0sIkRhdGVTdHlsZSI6eyIkaWQiOiI1MjEiLCJGb250U2V0dGluZ3MiOnsiJGlkIjoiNTIyIiwiRm9udFNpemUiOjEwLCJGb250TmFtZSI6IkNhbGlicmkiLCJJc0JvbGQiOmZhbHNlLCJJc0l0YWxpYyI6ZmFsc2UsIklzVW5kZXJsaW5lZCI6ZmFsc2UsIlBhcmVudFN0eWxlIjpudWxsfSwiQXV0b1NpemUiOjAsIkZvcmVncm91bmQiOnsiJGlkIjoiNTIzIiwiQ29sb3IiOnsiJGlkIjoiNTI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MzkxIn0sIlBhZGRpbmciOnsiJHJlZiI6IjM5MiJ9LCJCYWNrZ3JvdW5kIjp7IiRpZCI6IjUyNSIsIkNvbG9yIjp7IiRpZCI6IjUyNiIsIkEiOjAsIlIiOjI1NSwiRyI6MjU1LCJCIjoyNTV9fSwiSXNWaXNpYmxlIjp0cnVlLCJXaWR0aCI6MC4wLCJIZWlnaHQiOjAuMCwiQm9yZGVyU3R5bGUiOnsiJGlkIjoiNTI3IiwiTGluZUNvbG9yIjpudWxsLCJMaW5lV2VpZ2h0IjowLjAsIkxpbmVUeXBlIjowLCJQYXJlbnRTdHlsZSI6bnVsbH0sIlBhcmVudFN0eWxlIjpudWxsfSwiRGF0ZUZvcm1hdCI6eyIkcmVmIjoiMzk2In0sIldlZWtOdW1iZXJpbmciOnsiJGlkIjoiNTI4IiwiRm9ybWF0IjowLCJJc1Zpc2libGUiOmZhbHNlLCJMYXN0S25vd25WaXNpYmlsaXR5U3RhdGUiOmZhbHNlfSwiSXNWaXNpYmxlIjp0cnVlLCJQYXJlbnRTdHlsZSI6bnVsbH0sIkluZGV4IjoxNiwiU21hcnREdXJhdGlvbkFjdGl2YXRlZCI6ZmFsc2UsIkRhdGVGb3JtYXQiOnsiJHJlZiI6IjM5NiJ9LCJXZWVrTnVtYmVyaW5nIjp7IiRpZCI6IjUyOSIsIkZvcm1hdCI6MCwiSXNWaXNpYmxlIjpmYWxzZSwiTGFzdEtub3duVmlzaWJpbGl0eVN0YXRlIjpmYWxzZX0sIklkIjoiNWY2MmMwNTktOTM0ZC00N2ViLTgyOTgtNzRhNjE4ZjkwMTM2IiwiSW1wb3J0SWQiOm51bGwsIlRpdGxlIjoiRGlzY3VzcyBwcmVsaW1pbmFyeSByZWNvbW1lbmRhdGlvbnMgd2l0aCBjdXN0b21lciIsIk5vdGUiOm51bGwsIkh5cGVybGluayI6eyIkaWQiOiI1MzAiLCJBZGRyZXNzIjpudWxsLCJTdWJBZGRyZXNzIjpudWxsfSwiSXNDaGFuZ2VkIjpmYWxzZSwiSXNOZXciOmZhbHNlfX0seyIkaWQiOiI1MzEiLCJfYXR0YWNoZWRNaWxlc3RvbmVzIjpbXSwiVGFza0RlZmluaXRpb24iOnsiJGlkIjoiNTMyIiwiR3JvdXBOYW1lIjpudWxsLCJTdGFydERhdGUiOiIyMDIyLTA3LTIyVDAwOjAwOjAwIiwiRW5kRGF0ZSI6IjIwMjItMDgtMDhUMjM6NTk6MDBaIiwiUGVyY2VudGFnZUNvbXBsZXRlIjpudWxsLCJTdHlsZSI6eyIkaWQiOiI1MzMiLCJTaGFwZSI6OCwiU2hhcGVUaGlja25lc3MiOjAsIkR1cmF0aW9uRm9ybWF0IjowLCJJbmNsdWRlTm9uV29ya2luZ0RheXNJbkR1cmF0aW9uIjpmYWxzZSwiUGVyY2VudGFnZUNvbXBsZXRlU3R5bGUiOnsiJGlkIjoiNTM0IiwiRm9udFNldHRpbmdzIjp7IiRpZCI6IjUzNSIsIkZvbnRTaXplIjoxMCwiRm9udE5hbWUiOiJDYWxpYnJpIiwiSXNCb2xkIjpmYWxzZSwiSXNJdGFsaWMiOmZhbHNlLCJJc1VuZGVybGluZWQiOmZhbHNlLCJQYXJlbnRTdHlsZSI6bnVsbH0sIkF1dG9TaXplIjowLCJGb3JlZ3JvdW5kIjp7IiRyZWYiOiIzNDkifSwiTWF4V2lkdGgiOjIwMC4wLCJNYXhIZWlnaHQiOiJJbmZpbml0eSIsIlNtYXJ0Rm9yZWdyb3VuZElzQWN0aXZlIjpmYWxzZSwiSG9yaXpvbnRhbEFsaWdubWVudCI6MCwiVmVydGljYWxBbGlnbm1lbnQiOjAsIlNtYXJ0Rm9yZWdyb3VuZCI6bnVsbCwiQmFja2dyb3VuZEZpbGxUeXBlIjowLCJNYXJnaW4iOnsiJHJlZiI6IjM1MSJ9LCJQYWRkaW5nIjp7IiRyZWYiOiIzNTIifSwiQmFja2dyb3VuZCI6eyIkcmVmIjoiMzUzIn0sIklzVmlzaWJsZSI6dHJ1ZSwiV2lkdGgiOjAuMCwiSGVpZ2h0IjowLjAsIkJvcmRlclN0eWxlIjp7IiRpZCI6IjUzNiIsIkxpbmVDb2xvciI6bnVsbCwiTGluZVdlaWdodCI6MC4wLCJMaW5lVHlwZSI6MCwiUGFyZW50U3R5bGUiOm51bGx9LCJQYXJlbnRTdHlsZSI6bnVsbH0sIkR1cmF0aW9uU3R5bGUiOnsiJGlkIjoiNTM3IiwiRm9udFNldHRpbmdzIjp7IiRpZCI6IjUzOCIsIkZvbnRTaXplIjoxMCwiRm9udE5hbWUiOiJDYWxpYnJpIiwiSXNCb2xkIjpmYWxzZSwiSXNJdGFsaWMiOmZhbHNlLCJJc1VuZGVybGluZWQiOmZhbHNlLCJQYXJlbnRTdHlsZSI6bnVsbH0sIkF1dG9TaXplIjowLCJGb3JlZ3JvdW5kIjp7IiRyZWYiOiIzNTgifSwiTWF4V2lkdGgiOjIwMC4wLCJNYXhIZWlnaHQiOiJJbmZpbml0eSIsIlNtYXJ0Rm9yZWdyb3VuZElzQWN0aXZlIjpmYWxzZSwiSG9yaXpvbnRhbEFsaWdubWVudCI6MCwiVmVydGljYWxBbGlnbm1lbnQiOjAsIlNtYXJ0Rm9yZWdyb3VuZCI6bnVsbCwiQmFja2dyb3VuZEZpbGxUeXBlIjowLCJNYXJnaW4iOnsiJHJlZiI6IjM2MCJ9LCJQYWRkaW5nIjp7IiRyZWYiOiIzNjEifSwiQmFja2dyb3VuZCI6eyIkcmVmIjoiMzYyIn0sIklzVmlzaWJsZSI6dHJ1ZSwiV2lkdGgiOjAuMCwiSGVpZ2h0IjowLjAsIkJvcmRlclN0eWxlIjp7IiRpZCI6IjUzOSIsIkxpbmVDb2xvciI6bnVsbCwiTGluZVdlaWdodCI6MC4wLCJMaW5lVHlwZSI6MCwiUGFyZW50U3R5bGUiOm51bGx9LCJQYXJlbnRTdHlsZSI6bnVsbH0sIkhvcml6b250YWxDb25uZWN0b3JTdHlsZSI6eyIkaWQiOiI1NDAiLCJMaW5lQ29sb3IiOnsiJHJlZiI6IjM2NSJ9LCJMaW5lV2VpZ2h0IjoxLjAsIkxpbmVUeXBlIjowLCJQYXJlbnRTdHlsZSI6bnVsbH0sIlZlcnRpY2FsQ29ubmVjdG9yU3R5bGUiOnsiJGlkIjoiNTQxIiwiTGluZUNvbG9yIjp7IiRyZWYiOiIzNjgifSwiTGluZVdlaWdodCI6MC4wLCJMaW5lVHlwZSI6MCwiUGFyZW50U3R5bGUiOm51bGx9LCJNYXJnaW4iOm51bGwsIlN0YXJ0RGF0ZVBvc2l0aW9uIjo2LCJFbmREYXRlUG9zaXRpb24iOjYsIkRhdGVJc1Zpc2libGUiOmZhbHNlLCJUaXRsZVBvc2l0aW9uIjozLCJEdXJhdGlvblBvc2l0aW9uIjo2LCJQZXJjZW50YWdlQ29tcGxldGVkUG9zaXRpb24iOjYsIlNwYWNpbmciOjUsIklzQmVsb3dUaW1lYmFuZCI6dHJ1ZSwiUGVyY2VudGFnZUNvbXBsZXRlU2hhcGVPcGFjaXR5IjozNSwiU2hhcGVTdHlsZSI6eyIkaWQiOiI1NDIiLCJNYXJnaW4iOnsiJHJlZiI6IjM3MSJ9LCJQYWRkaW5nIjp7IiRyZWYiOiIzNzIifSwiQmFja2dyb3VuZCI6eyIkaWQiOiI1NDMiLCJDb2xvciI6eyIkaWQiOiI1NDQiLCJBIjoyNTUsIlIiOjY4LCJHIjoxMTQsIkIiOjE5Nn19LCJJc1Zpc2libGUiOnRydWUsIldpZHRoIjowLjAsIkhlaWdodCI6MTAuMCwiQm9yZGVyU3R5bGUiOnsiJGlkIjoiNTQ1IiwiTGluZUNvbG9yIjp7IiRyZWYiOiIzNzYifSwiTGluZVdlaWdodCI6MC4wLCJMaW5lVHlwZSI6MCwiUGFyZW50U3R5bGUiOm51bGx9LCJQYXJlbnRTdHlsZSI6bnVsbH0sIlRpdGxlU3R5bGUiOnsiJGlkIjoiNTQ2IiwiRm9udFNldHRpbmdzIjp7IiRpZCI6IjU0NyIsIkZvbnRTaXplIjoxMSwiRm9udE5hbWUiOiJDYWxpYnJpIiwiSXNCb2xkIjpmYWxzZSwiSXNJdGFsaWMiOmZhbHNlLCJJc1VuZGVybGluZWQiOmZhbHNlLCJQYXJlbnRTdHlsZSI6bnVsbH0sIkF1dG9TaXplIjowLCJGb3JlZ3JvdW5kIjp7IiRpZCI6IjU0OCIsIkNvbG9yIjp7IiRpZCI6IjU0OSIsIkEiOjI1NSwiUiI6MCwiRyI6MCwiQiI6MH19LCJNYXhXaWR0aCI6NzIwLjAsIk1heEhlaWdodCI6IkluZmluaXR5IiwiU21hcnRGb3JlZ3JvdW5kSXNBY3RpdmUiOmZhbHNlLCJIb3Jpem9udGFsQWxpZ25tZW50IjoyLCJWZXJ0aWNhbEFsaWdubWVudCI6MCwiU21hcnRGb3JlZ3JvdW5kIjpudWxsLCJCYWNrZ3JvdW5kRmlsbFR5cGUiOjAsIk1hcmdpbiI6eyIkcmVmIjoiMzgyIn0sIlBhZGRpbmciOnsiJHJlZiI6IjM4MyJ9LCJCYWNrZ3JvdW5kIjp7IiRpZCI6IjU1MCIsIkNvbG9yIjp7IiRpZCI6IjU1MSIsIkEiOjAsIlIiOjI1NSwiRyI6MjU1LCJCIjoyNTV9fSwiSXNWaXNpYmxlIjp0cnVlLCJXaWR0aCI6MC4wLCJIZWlnaHQiOjAuMCwiQm9yZGVyU3R5bGUiOnsiJGlkIjoiNTUyIiwiTGluZUNvbG9yIjpudWxsLCJMaW5lV2VpZ2h0IjowLjAsIkxpbmVUeXBlIjowLCJQYXJlbnRTdHlsZSI6bnVsbH0sIlBhcmVudFN0eWxlIjpudWxsfSwiRGF0ZVN0eWxlIjp7IiRpZCI6IjU1MyIsIkZvbnRTZXR0aW5ncyI6eyIkaWQiOiI1NTQiLCJGb250U2l6ZSI6MTAsIkZvbnROYW1lIjoiQ2FsaWJyaSIsIklzQm9sZCI6ZmFsc2UsIklzSXRhbGljIjpmYWxzZSwiSXNVbmRlcmxpbmVkIjpmYWxzZSwiUGFyZW50U3R5bGUiOm51bGx9LCJBdXRvU2l6ZSI6MCwiRm9yZWdyb3VuZCI6eyIkaWQiOiI1NTUiLCJDb2xvciI6eyIkaWQiOiI1NT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zOTEifSwiUGFkZGluZyI6eyIkcmVmIjoiMzkyIn0sIkJhY2tncm91bmQiOnsiJGlkIjoiNTU3IiwiQ29sb3IiOnsiJGlkIjoiNTU4IiwiQSI6MCwiUiI6MjU1LCJHIjoyNTUsIkIiOjI1NX19LCJJc1Zpc2libGUiOnRydWUsIldpZHRoIjowLjAsIkhlaWdodCI6MC4wLCJCb3JkZXJTdHlsZSI6eyIkaWQiOiI1NTkiLCJMaW5lQ29sb3IiOm51bGwsIkxpbmVXZWlnaHQiOjAuMCwiTGluZVR5cGUiOjAsIlBhcmVudFN0eWxlIjpudWxsfSwiUGFyZW50U3R5bGUiOm51bGx9LCJEYXRlRm9ybWF0Ijp7IiRyZWYiOiIzOTYifSwiV2Vla051bWJlcmluZyI6eyIkaWQiOiI1NjAiLCJGb3JtYXQiOjAsIklzVmlzaWJsZSI6ZmFsc2UsIkxhc3RLbm93blZpc2liaWxpdHlTdGF0ZSI6ZmFsc2V9LCJJc1Zpc2libGUiOnRydWUsIlBhcmVudFN0eWxlIjpudWxsfSwiSW5kZXgiOjE3LCJTbWFydER1cmF0aW9uQWN0aXZhdGVkIjpmYWxzZSwiRGF0ZUZvcm1hdCI6eyIkcmVmIjoiMzk2In0sIldlZWtOdW1iZXJpbmciOnsiJGlkIjoiNTYxIiwiRm9ybWF0IjowLCJJc1Zpc2libGUiOmZhbHNlLCJMYXN0S25vd25WaXNpYmlsaXR5U3RhdGUiOmZhbHNlfSwiSWQiOiI2ZDc2OGViYS02MjFmLTQ0OWEtOTQyNS1lMDU0NjliZGY5YTYiLCJJbXBvcnRJZCI6bnVsbCwiVGl0bGUiOiJQcmVsaW1pbmFyeSByZWNvbW1lbmRhdGlvbnMiLCJOb3RlIjpudWxsLCJIeXBlcmxpbmsiOnsiJGlkIjoiNTYyIiwiQWRkcmVzcyI6bnVsbCwiU3ViQWRkcmVzcyI6bnVsbH0sIklzQ2hhbmdlZCI6ZmFsc2UsIklzTmV3IjpmYWxzZX19XSwiX21pbGVzdG9uZXMiOltdLCJJZCI6IjNkMGNmOTJkLWRhM2MtNDNlZi1iMzA5LTliNTc5NmNjYzZiNiIsIklzU2luZ2xlSXRlbVJvdyI6ZmFsc2V9LHsiJGlkIjoiNTYzIiwiX3Rhc2tzIjpbeyIkaWQiOiI1NjQiLCJfYXR0YWNoZWRNaWxlc3RvbmVzIjpbXSwiVGFza0RlZmluaXRpb24iOnsiJGlkIjoiNTY1IiwiR3JvdXBOYW1lIjpudWxsLCJTdGFydERhdGUiOiIyMDIyLTA4LTEzVDAwOjAwOjAwIiwiRW5kRGF0ZSI6IjIwMjItMDgtMThUMjM6NTk6MDBaIiwiUGVyY2VudGFnZUNvbXBsZXRlIjpudWxsLCJTdHlsZSI6eyIkaWQiOiI1NjYiLCJTaGFwZSI6OCwiU2hhcGVUaGlja25lc3MiOjAsIkR1cmF0aW9uRm9ybWF0IjowLCJJbmNsdWRlTm9uV29ya2luZ0RheXNJbkR1cmF0aW9uIjpmYWxzZSwiUGVyY2VudGFnZUNvbXBsZXRlU3R5bGUiOnsiJGlkIjoiNTY3IiwiRm9udFNldHRpbmdzIjp7IiRpZCI6IjU2OCIsIkZvbnRTaXplIjoxMCwiRm9udE5hbWUiOiJDYWxpYnJpIiwiSXNCb2xkIjpmYWxzZSwiSXNJdGFsaWMiOmZhbHNlLCJJc1VuZGVybGluZWQiOmZhbHNlLCJQYXJlbnRTdHlsZSI6bnVsbH0sIkF1dG9TaXplIjowLCJGb3JlZ3JvdW5kIjp7IiRyZWYiOiIzNDkifSwiTWF4V2lkdGgiOjIwMC4wLCJNYXhIZWlnaHQiOiJJbmZpbml0eSIsIlNtYXJ0Rm9yZWdyb3VuZElzQWN0aXZlIjpmYWxzZSwiSG9yaXpvbnRhbEFsaWdubWVudCI6MCwiVmVydGljYWxBbGlnbm1lbnQiOjAsIlNtYXJ0Rm9yZWdyb3VuZCI6bnVsbCwiQmFja2dyb3VuZEZpbGxUeXBlIjowLCJNYXJnaW4iOnsiJHJlZiI6IjM1MSJ9LCJQYWRkaW5nIjp7IiRyZWYiOiIzNTIifSwiQmFja2dyb3VuZCI6eyIkcmVmIjoiMzUzIn0sIklzVmlzaWJsZSI6dHJ1ZSwiV2lkdGgiOjAuMCwiSGVpZ2h0IjowLjAsIkJvcmRlclN0eWxlIjp7IiRpZCI6IjU2OSIsIkxpbmVDb2xvciI6bnVsbCwiTGluZVdlaWdodCI6MC4wLCJMaW5lVHlwZSI6MCwiUGFyZW50U3R5bGUiOm51bGx9LCJQYXJlbnRTdHlsZSI6bnVsbH0sIkR1cmF0aW9uU3R5bGUiOnsiJGlkIjoiNTcwIiwiRm9udFNldHRpbmdzIjp7IiRpZCI6IjU3MSIsIkZvbnRTaXplIjoxMCwiRm9udE5hbWUiOiJDYWxpYnJpIiwiSXNCb2xkIjpmYWxzZSwiSXNJdGFsaWMiOmZhbHNlLCJJc1VuZGVybGluZWQiOmZhbHNlLCJQYXJlbnRTdHlsZSI6bnVsbH0sIkF1dG9TaXplIjowLCJGb3JlZ3JvdW5kIjp7IiRyZWYiOiIzNTgifSwiTWF4V2lkdGgiOjIwMC4wLCJNYXhIZWlnaHQiOiJJbmZpbml0eSIsIlNtYXJ0Rm9yZWdyb3VuZElzQWN0aXZlIjpmYWxzZSwiSG9yaXpvbnRhbEFsaWdubWVudCI6MCwiVmVydGljYWxBbGlnbm1lbnQiOjAsIlNtYXJ0Rm9yZWdyb3VuZCI6bnVsbCwiQmFja2dyb3VuZEZpbGxUeXBlIjowLCJNYXJnaW4iOnsiJHJlZiI6IjM2MCJ9LCJQYWRkaW5nIjp7IiRyZWYiOiIzNjEifSwiQmFja2dyb3VuZCI6eyIkcmVmIjoiMzYyIn0sIklzVmlzaWJsZSI6dHJ1ZSwiV2lkdGgiOjAuMCwiSGVpZ2h0IjowLjAsIkJvcmRlclN0eWxlIjp7IiRpZCI6IjU3MiIsIkxpbmVDb2xvciI6bnVsbCwiTGluZVdlaWdodCI6MC4wLCJMaW5lVHlwZSI6MCwiUGFyZW50U3R5bGUiOm51bGx9LCJQYXJlbnRTdHlsZSI6bnVsbH0sIkhvcml6b250YWxDb25uZWN0b3JTdHlsZSI6eyIkaWQiOiI1NzMiLCJMaW5lQ29sb3IiOnsiJHJlZiI6IjM2NSJ9LCJMaW5lV2VpZ2h0IjoxLjAsIkxpbmVUeXBlIjowLCJQYXJlbnRTdHlsZSI6bnVsbH0sIlZlcnRpY2FsQ29ubmVjdG9yU3R5bGUiOnsiJGlkIjoiNTc0IiwiTGluZUNvbG9yIjp7IiRyZWYiOiIzNjgifSwiTGluZVdlaWdodCI6MC4wLCJMaW5lVHlwZSI6MCwiUGFyZW50U3R5bGUiOm51bGx9LCJNYXJnaW4iOm51bGwsIlN0YXJ0RGF0ZVBvc2l0aW9uIjo2LCJFbmREYXRlUG9zaXRpb24iOjYsIkRhdGVJc1Zpc2libGUiOmZhbHNlLCJUaXRsZVBvc2l0aW9uIjo0LCJEdXJhdGlvblBvc2l0aW9uIjo2LCJQZXJjZW50YWdlQ29tcGxldGVkUG9zaXRpb24iOjYsIlNwYWNpbmciOjUsIklzQmVsb3dUaW1lYmFuZCI6dHJ1ZSwiUGVyY2VudGFnZUNvbXBsZXRlU2hhcGVPcGFjaXR5IjozNSwiU2hhcGVTdHlsZSI6eyIkaWQiOiI1NzUiLCJNYXJnaW4iOnsiJHJlZiI6IjM3MSJ9LCJQYWRkaW5nIjp7IiRyZWYiOiIzNzIifSwiQmFja2dyb3VuZCI6eyIkaWQiOiI1NzYiLCJDb2xvciI6eyIkaWQiOiI1NzciLCJBIjoyNTUsIlIiOjY4LCJHIjoxMTQsIkIiOjE5Nn19LCJJc1Zpc2libGUiOnRydWUsIldpZHRoIjowLjAsIkhlaWdodCI6MTAuMCwiQm9yZGVyU3R5bGUiOnsiJGlkIjoiNTc4IiwiTGluZUNvbG9yIjp7IiRyZWYiOiIzNzYifSwiTGluZVdlaWdodCI6MC4wLCJMaW5lVHlwZSI6MCwiUGFyZW50U3R5bGUiOm51bGx9LCJQYXJlbnRTdHlsZSI6bnVsbH0sIlRpdGxlU3R5bGUiOnsiJGlkIjoiNTc5IiwiRm9udFNldHRpbmdzIjp7IiRpZCI6IjU4MCIsIkZvbnRTaXplIjoxMSwiRm9udE5hbWUiOiJDYWxpYnJpIiwiSXNCb2xkIjpmYWxzZSwiSXNJdGFsaWMiOmZhbHNlLCJJc1VuZGVybGluZWQiOmZhbHNlLCJQYXJlbnRTdHlsZSI6bnVsbH0sIkF1dG9TaXplIjowLCJGb3JlZ3JvdW5kIjp7IiRpZCI6IjU4MSIsIkNvbG9yIjp7IiRpZCI6IjU4MiIsIkEiOjI1NSwiUiI6MCwiRyI6MCwiQiI6MH19LCJNYXhXaWR0aCI6OTYwLjAsIk1heEhlaWdodCI6IkluZmluaXR5IiwiU21hcnRGb3JlZ3JvdW5kSXNBY3RpdmUiOmZhbHNlLCJIb3Jpem9udGFsQWxpZ25tZW50IjowLCJWZXJ0aWNhbEFsaWdubWVudCI6MCwiU21hcnRGb3JlZ3JvdW5kIjpudWxsLCJCYWNrZ3JvdW5kRmlsbFR5cGUiOjAsIk1hcmdpbiI6eyIkcmVmIjoiMzgyIn0sIlBhZGRpbmciOnsiJHJlZiI6IjM4MyJ9LCJCYWNrZ3JvdW5kIjp7IiRpZCI6IjU4MyIsIkNvbG9yIjp7IiRpZCI6IjU4NCIsIkEiOjAsIlIiOjI1NSwiRyI6MjU1LCJCIjoyNTV9fSwiSXNWaXNpYmxlIjp0cnVlLCJXaWR0aCI6MC4wLCJIZWlnaHQiOjAuMCwiQm9yZGVyU3R5bGUiOnsiJGlkIjoiNTg1IiwiTGluZUNvbG9yIjpudWxsLCJMaW5lV2VpZ2h0IjowLjAsIkxpbmVUeXBlIjowLCJQYXJlbnRTdHlsZSI6bnVsbH0sIlBhcmVudFN0eWxlIjpudWxsfSwiRGF0ZVN0eWxlIjp7IiRpZCI6IjU4NiIsIkZvbnRTZXR0aW5ncyI6eyIkaWQiOiI1ODciLCJGb250U2l6ZSI6MTAsIkZvbnROYW1lIjoiQ2FsaWJyaSIsIklzQm9sZCI6ZmFsc2UsIklzSXRhbGljIjpmYWxzZSwiSXNVbmRlcmxpbmVkIjpmYWxzZSwiUGFyZW50U3R5bGUiOm51bGx9LCJBdXRvU2l6ZSI6MCwiRm9yZWdyb3VuZCI6eyIkaWQiOiI1ODgiLCJDb2xvciI6eyIkaWQiOiI1OD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zOTEifSwiUGFkZGluZyI6eyIkcmVmIjoiMzkyIn0sIkJhY2tncm91bmQiOnsiJGlkIjoiNTkwIiwiQ29sb3IiOnsiJGlkIjoiNTkxIiwiQSI6MCwiUiI6MjU1LCJHIjoyNTUsIkIiOjI1NX19LCJJc1Zpc2libGUiOnRydWUsIldpZHRoIjowLjAsIkhlaWdodCI6MC4wLCJCb3JkZXJTdHlsZSI6eyIkaWQiOiI1OTIiLCJMaW5lQ29sb3IiOm51bGwsIkxpbmVXZWlnaHQiOjAuMCwiTGluZVR5cGUiOjAsIlBhcmVudFN0eWxlIjpudWxsfSwiUGFyZW50U3R5bGUiOm51bGx9LCJEYXRlRm9ybWF0Ijp7IiRyZWYiOiIzOTYifSwiV2Vla051bWJlcmluZyI6eyIkaWQiOiI1OTMiLCJGb3JtYXQiOjAsIklzVmlzaWJsZSI6ZmFsc2UsIkxhc3RLbm93blZpc2liaWxpdHlTdGF0ZSI6ZmFsc2V9LCJJc1Zpc2libGUiOnRydWUsIlBhcmVudFN0eWxlIjpudWxsfSwiSW5kZXgiOjE4LCJTbWFydER1cmF0aW9uQWN0aXZhdGVkIjpmYWxzZSwiRGF0ZUZvcm1hdCI6eyIkcmVmIjoiMzk2In0sIldlZWtOdW1iZXJpbmciOnsiJGlkIjoiNTk0IiwiRm9ybWF0IjowLCJJc1Zpc2libGUiOmZhbHNlLCJMYXN0S25vd25WaXNpYmlsaXR5U3RhdGUiOmZhbHNlfSwiSWQiOiJmZDZiYTUwMi0zZTRjLTQzYTItYTlhOC1iMjNmNmYxODEwMzQiLCJJbXBvcnRJZCI6bnVsbCwiVGl0bGUiOiJQcmVwYXJlIGZpbmFsIHJlcG9ydCIsIk5vdGUiOm51bGwsIkh5cGVybGluayI6eyIkaWQiOiI1OTUiLCJBZGRyZXNzIjpudWxsLCJTdWJBZGRyZXNzIjpudWxsfSwiSXNDaGFuZ2VkIjpmYWxzZSwiSXNOZXciOmZhbHNlfX0seyIkaWQiOiI1OTYiLCJfYXR0YWNoZWRNaWxlc3RvbmVzIjpbXSwiVGFza0RlZmluaXRpb24iOnsiJGlkIjoiNTk3IiwiR3JvdXBOYW1lIjpudWxsLCJTdGFydERhdGUiOiIyMDIyLTA3LTI2VDAwOjAwOjAwIiwiRW5kRGF0ZSI6IjIwMjItMDgtMDVUMjM6NTk6MDBaIiwiUGVyY2VudGFnZUNvbXBsZXRlIjpudWxsLCJTdHlsZSI6eyIkaWQiOiI1OTgiLCJTaGFwZSI6OCwiU2hhcGVUaGlja25lc3MiOjAsIkR1cmF0aW9uRm9ybWF0IjowLCJJbmNsdWRlTm9uV29ya2luZ0RheXNJbkR1cmF0aW9uIjpmYWxzZSwiUGVyY2VudGFnZUNvbXBsZXRlU3R5bGUiOnsiJGlkIjoiNTk5IiwiRm9udFNldHRpbmdzIjp7IiRpZCI6IjYwMCIsIkZvbnRTaXplIjoxMCwiRm9udE5hbWUiOiJDYWxpYnJpIiwiSXNCb2xkIjpmYWxzZSwiSXNJdGFsaWMiOmZhbHNlLCJJc1VuZGVybGluZWQiOmZhbHNlLCJQYXJlbnRTdHlsZSI6bnVsbH0sIkF1dG9TaXplIjowLCJGb3JlZ3JvdW5kIjp7IiRyZWYiOiIzNDkifSwiTWF4V2lkdGgiOjIwMC4wLCJNYXhIZWlnaHQiOiJJbmZpbml0eSIsIlNtYXJ0Rm9yZWdyb3VuZElzQWN0aXZlIjpmYWxzZSwiSG9yaXpvbnRhbEFsaWdubWVudCI6MCwiVmVydGljYWxBbGlnbm1lbnQiOjAsIlNtYXJ0Rm9yZWdyb3VuZCI6bnVsbCwiQmFja2dyb3VuZEZpbGxUeXBlIjowLCJNYXJnaW4iOnsiJHJlZiI6IjM1MSJ9LCJQYWRkaW5nIjp7IiRyZWYiOiIzNTIifSwiQmFja2dyb3VuZCI6eyIkcmVmIjoiMzUzIn0sIklzVmlzaWJsZSI6dHJ1ZSwiV2lkdGgiOjAuMCwiSGVpZ2h0IjowLjAsIkJvcmRlclN0eWxlIjp7IiRpZCI6IjYwMSIsIkxpbmVDb2xvciI6bnVsbCwiTGluZVdlaWdodCI6MC4wLCJMaW5lVHlwZSI6MCwiUGFyZW50U3R5bGUiOm51bGx9LCJQYXJlbnRTdHlsZSI6bnVsbH0sIkR1cmF0aW9uU3R5bGUiOnsiJGlkIjoiNjAyIiwiRm9udFNldHRpbmdzIjp7IiRpZCI6IjYwMyIsIkZvbnRTaXplIjoxMCwiRm9udE5hbWUiOiJDYWxpYnJpIiwiSXNCb2xkIjpmYWxzZSwiSXNJdGFsaWMiOmZhbHNlLCJJc1VuZGVybGluZWQiOmZhbHNlLCJQYXJlbnRTdHlsZSI6bnVsbH0sIkF1dG9TaXplIjowLCJGb3JlZ3JvdW5kIjp7IiRyZWYiOiIzNTgifSwiTWF4V2lkdGgiOjIwMC4wLCJNYXhIZWlnaHQiOiJJbmZpbml0eSIsIlNtYXJ0Rm9yZWdyb3VuZElzQWN0aXZlIjpmYWxzZSwiSG9yaXpvbnRhbEFsaWdubWVudCI6MCwiVmVydGljYWxBbGlnbm1lbnQiOjAsIlNtYXJ0Rm9yZWdyb3VuZCI6bnVsbCwiQmFja2dyb3VuZEZpbGxUeXBlIjowLCJNYXJnaW4iOnsiJHJlZiI6IjM2MCJ9LCJQYWRkaW5nIjp7IiRyZWYiOiIzNjEifSwiQmFja2dyb3VuZCI6eyIkcmVmIjoiMzYyIn0sIklzVmlzaWJsZSI6dHJ1ZSwiV2lkdGgiOjAuMCwiSGVpZ2h0IjowLjAsIkJvcmRlclN0eWxlIjp7IiRpZCI6IjYwNCIsIkxpbmVDb2xvciI6bnVsbCwiTGluZVdlaWdodCI6MC4wLCJMaW5lVHlwZSI6MCwiUGFyZW50U3R5bGUiOm51bGx9LCJQYXJlbnRTdHlsZSI6bnVsbH0sIkhvcml6b250YWxDb25uZWN0b3JTdHlsZSI6eyIkaWQiOiI2MDUiLCJMaW5lQ29sb3IiOnsiJHJlZiI6IjM2NSJ9LCJMaW5lV2VpZ2h0IjoxLjAsIkxpbmVUeXBlIjowLCJQYXJlbnRTdHlsZSI6bnVsbH0sIlZlcnRpY2FsQ29ubmVjdG9yU3R5bGUiOnsiJGlkIjoiNjA2IiwiTGluZUNvbG9yIjp7IiRyZWYiOiIzNjgifSwiTGluZVdlaWdodCI6MC4wLCJMaW5lVHlwZSI6MCwiUGFyZW50U3R5bGUiOm51bGx9LCJNYXJnaW4iOm51bGwsIlN0YXJ0RGF0ZVBvc2l0aW9uIjo2LCJFbmREYXRlUG9zaXRpb24iOjYsIkRhdGVJc1Zpc2libGUiOmZhbHNlLCJUaXRsZVBvc2l0aW9uIjozLCJEdXJhdGlvblBvc2l0aW9uIjo2LCJQZXJjZW50YWdlQ29tcGxldGVkUG9zaXRpb24iOjYsIlNwYWNpbmciOjUsIklzQmVsb3dUaW1lYmFuZCI6dHJ1ZSwiUGVyY2VudGFnZUNvbXBsZXRlU2hhcGVPcGFjaXR5IjozNSwiU2hhcGVTdHlsZSI6eyIkaWQiOiI2MDciLCJNYXJnaW4iOnsiJHJlZiI6IjM3MSJ9LCJQYWRkaW5nIjp7IiRyZWYiOiIzNzIifSwiQmFja2dyb3VuZCI6eyIkaWQiOiI2MDgiLCJDb2xvciI6eyIkaWQiOiI2MDkiLCJBIjoyNTUsIlIiOjY4LCJHIjoxMTQsIkIiOjE5Nn19LCJJc1Zpc2libGUiOnRydWUsIldpZHRoIjowLjAsIkhlaWdodCI6MTAuMCwiQm9yZGVyU3R5bGUiOnsiJGlkIjoiNjEwIiwiTGluZUNvbG9yIjp7IiRyZWYiOiIzNzYifSwiTGluZVdlaWdodCI6MC4wLCJMaW5lVHlwZSI6MCwiUGFyZW50U3R5bGUiOm51bGx9LCJQYXJlbnRTdHlsZSI6bnVsbH0sIlRpdGxlU3R5bGUiOnsiJGlkIjoiNjExIiwiRm9udFNldHRpbmdzIjp7IiRpZCI6IjYxMiIsIkZvbnRTaXplIjoxMSwiRm9udE5hbWUiOiJDYWxpYnJpIiwiSXNCb2xkIjpmYWxzZSwiSXNJdGFsaWMiOmZhbHNlLCJJc1VuZGVybGluZWQiOmZhbHNlLCJQYXJlbnRTdHlsZSI6bnVsbH0sIkF1dG9TaXplIjowLCJGb3JlZ3JvdW5kIjp7IiRpZCI6IjYxMyIsIkNvbG9yIjp7IiRpZCI6IjYxNCIsIkEiOjI1NSwiUiI6MCwiRyI6MCwiQiI6MH19LCJNYXhXaWR0aCI6OTYwLjAsIk1heEhlaWdodCI6IkluZmluaXR5IiwiU21hcnRGb3JlZ3JvdW5kSXNBY3RpdmUiOmZhbHNlLCJIb3Jpem9udGFsQWxpZ25tZW50IjoyLCJWZXJ0aWNhbEFsaWdubWVudCI6MCwiU21hcnRGb3JlZ3JvdW5kIjpudWxsLCJCYWNrZ3JvdW5kRmlsbFR5cGUiOjAsIk1hcmdpbiI6eyIkcmVmIjoiMzgyIn0sIlBhZGRpbmciOnsiJHJlZiI6IjM4MyJ9LCJCYWNrZ3JvdW5kIjp7IiRpZCI6IjYxNSIsIkNvbG9yIjp7IiRpZCI6IjYxNiIsIkEiOjAsIlIiOjI1NSwiRyI6MjU1LCJCIjoyNTV9fSwiSXNWaXNpYmxlIjp0cnVlLCJXaWR0aCI6MC4wLCJIZWlnaHQiOjAuMCwiQm9yZGVyU3R5bGUiOnsiJGlkIjoiNjE3IiwiTGluZUNvbG9yIjpudWxsLCJMaW5lV2VpZ2h0IjowLjAsIkxpbmVUeXBlIjowLCJQYXJlbnRTdHlsZSI6bnVsbH0sIlBhcmVudFN0eWxlIjpudWxsfSwiRGF0ZVN0eWxlIjp7IiRpZCI6IjYxOCIsIkZvbnRTZXR0aW5ncyI6eyIkaWQiOiI2MTkiLCJGb250U2l6ZSI6MTAsIkZvbnROYW1lIjoiQ2FsaWJyaSIsIklzQm9sZCI6ZmFsc2UsIklzSXRhbGljIjpmYWxzZSwiSXNVbmRlcmxpbmVkIjpmYWxzZSwiUGFyZW50U3R5bGUiOm51bGx9LCJBdXRvU2l6ZSI6MCwiRm9yZWdyb3VuZCI6eyIkaWQiOiI2MjAiLCJDb2xvciI6eyIkaWQiOiI2Mj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zOTEifSwiUGFkZGluZyI6eyIkcmVmIjoiMzkyIn0sIkJhY2tncm91bmQiOnsiJGlkIjoiNjIyIiwiQ29sb3IiOnsiJGlkIjoiNjIzIiwiQSI6MCwiUiI6MjU1LCJHIjoyNTUsIkIiOjI1NX19LCJJc1Zpc2libGUiOnRydWUsIldpZHRoIjowLjAsIkhlaWdodCI6MC4wLCJCb3JkZXJTdHlsZSI6eyIkaWQiOiI2MjQiLCJMaW5lQ29sb3IiOm51bGwsIkxpbmVXZWlnaHQiOjAuMCwiTGluZVR5cGUiOjAsIlBhcmVudFN0eWxlIjpudWxsfSwiUGFyZW50U3R5bGUiOm51bGx9LCJEYXRlRm9ybWF0Ijp7IiRyZWYiOiIzOTYifSwiV2Vla051bWJlcmluZyI6eyIkaWQiOiI2MjUiLCJGb3JtYXQiOjAsIklzVmlzaWJsZSI6ZmFsc2UsIkxhc3RLbm93blZpc2liaWxpdHlTdGF0ZSI6ZmFsc2V9LCJJc1Zpc2libGUiOnRydWUsIlBhcmVudFN0eWxlIjpudWxsfSwiSW5kZXgiOjE5LCJTbWFydER1cmF0aW9uQWN0aXZhdGVkIjpmYWxzZSwiRGF0ZUZvcm1hdCI6eyIkcmVmIjoiMzk2In0sIldlZWtOdW1iZXJpbmciOnsiJGlkIjoiNjI2IiwiRm9ybWF0IjowLCJJc1Zpc2libGUiOmZhbHNlLCJMYXN0S25vd25WaXNpYmlsaXR5U3RhdGUiOmZhbHNlfSwiSWQiOiJmYzE0YjZlOC01NmI4LTRiNWMtYTlmZC1mZDYzM2MyNTZhYzciLCJJbXBvcnRJZCI6bnVsbCwiVGl0bGUiOiJGb2xsb3cgdXAgcmVzZWFyY2ggIiwiTm90ZSI6bnVsbCwiSHlwZXJsaW5rIjp7IiRpZCI6IjYyNyIsIkFkZHJlc3MiOm51bGwsIlN1YkFkZHJlc3MiOm51bGx9LCJJc0NoYW5nZWQiOmZhbHNlLCJJc05ldyI6ZmFsc2V9fV0sIl9taWxlc3RvbmVzIjpbXSwiSWQiOiJmN2VkMzIzZC0wOGU1LTQyYWQtYWVmMC05NzZhNzQ4NTMwNDciLCJJc1NpbmdsZUl0ZW1Sb3ciOmZhbHNlfV0sIkluZGV4IjoxMSwiSWQiOiJhMTJmODgyZi0wOGNmLTQ5MGItOTI3Mi1iYzY4NTczNzI4MDEiLCJIZWFkZXJUZXh0IjpudWxsLCJJc0RlZmF1bHQiOnRydWUsIlN0eWxlIjp7IiRpZCI6IjYyOCIsIkhlYWRlclN0eWxlIjp7IiRpZCI6IjYyOSIsIlRleHRTdHlsZSI6eyIkaWQiOiI2MzAiLCJGb250U2V0dGluZ3MiOnsiJGlkIjoiNjMxIiwiRm9udFNpemUiOjExLCJGb250TmFtZSI6IkNhbGlicmkiLCJJc0JvbGQiOmZhbHNlLCJJc0l0YWxpYyI6ZmFsc2UsIklzVW5kZXJsaW5lZCI6ZmFsc2UsIlBhcmVudFN0eWxlIjpudWxsfSwiQXV0b1NpemUiOjIsIkZvcmVncm91bmQiOnsiJGlkIjoiNjMyIiwiQ29sb3IiOnsiJGlkIjoiNjMzIiwiQSI6MjU1LCJSIjowLCJHIjowLCJCIjowfX0sIk1heFdpZHRoIjowLjAsIk1heEhlaWdodCI6MC4wLCJTbWFydEZvcmVncm91bmRJc0FjdGl2ZSI6ZmFsc2UsIkhvcml6b250YWxBbGlnbm1lbnQiOjAsIlZlcnRpY2FsQWxpZ25tZW50IjowLCJTbWFydEZvcmVncm91bmQiOm51bGwsIkJhY2tncm91bmRGaWxsVHlwZSI6MCwiTWFyZ2luIjp7IiRpZCI6IjYzNCIsIlRvcCI6MC4wLCJMZWZ0IjowLjAsIlJpZ2h0IjowLjAsIkJvdHRvbSI6MC4wfSwiUGFkZGluZyI6eyIkaWQiOiI2MzUiLCJUb3AiOjAuMCwiTGVmdCI6MC4wLCJSaWdodCI6MC4wLCJCb3R0b20iOjAuMH0sIkJhY2tncm91bmQiOm51bGwsIklzVmlzaWJsZSI6dHJ1ZSwiV2lkdGgiOjAuMCwiSGVpZ2h0IjowLjAsIkJvcmRlclN0eWxlIjpudWxsLCJQYXJlbnRTdHlsZSI6bnVsbH0sIlJlY3RhbmdsZVN0eWxlIjp7IiRpZCI6IjYzNiIsIk1hcmdpbiI6eyIkaWQiOiI2MzciLCJUb3AiOjAuMCwiTGVmdCI6MC4wLCJSaWdodCI6MC4wLCJCb3R0b20iOjAuMH0sIlBhZGRpbmciOnsiJGlkIjoiNjM4IiwiVG9wIjowLjAsIkxlZnQiOjAuMCwiUmlnaHQiOjAuMCwiQm90dG9tIjowLjB9LCJCYWNrZ3JvdW5kIjp7IiRpZCI6IjYzOSIsIkNvbG9yIjp7IiRpZCI6IjY0MCIsIkEiOjYzLCJSIjoxNjUsIkciOjE2NSwiQiI6MTY1fX0sIklzVmlzaWJsZSI6dHJ1ZSwiV2lkdGgiOjAuMCwiSGVpZ2h0IjowLjAsIkJvcmRlclN0eWxlIjp7IiRpZCI6IjY0MSIsIkxpbmVDb2xvciI6eyIkaWQiOiI2NDIiLCIkdHlwZSI6Ik5MUkUuQ29tbW9uLkRvbS5Tb2xpZENvbG9yQnJ1c2gsIE5MUkUuQ29tbW9uIiwiQ29sb3IiOnsiJGlkIjoiNjQzIiwiQSI6MjU1LCJSIjoyNTUsIkciOjAsIkIiOjB9fSwiTGluZVdlaWdodCI6MC4wLCJMaW5lVHlwZSI6MCwiUGFyZW50U3R5bGUiOm51bGx9LCJQYXJlbnRTdHlsZSI6bnVsbH0sIk1hcmdpbiI6eyIkaWQiOiI2NDQiLCJUb3AiOjAuMCwiTGVmdCI6MC4wLCJSaWdodCI6MC4wLCJCb3R0b20iOjAuMH0sIlBhZGRpbmciOnsiJGlkIjoiNjQ1IiwiVG9wIjowLjAsIkxlZnQiOjAuMCwiUmlnaHQiOjAuMCwiQm90dG9tIjowLjB9LCJCYWNrZ3JvdW5kIjpudWxsLCJJc1Zpc2libGUiOnRydWUsIldpZHRoIjowLjAsIkhlaWdodCI6MC4wLCJCb3JkZXJTdHlsZSI6bnVsbCwiUGFyZW50U3R5bGUiOm51bGx9LCJCYWNrZ3JvdW5kU3R5bGUiOnsiJGlkIjoiNjQ2IiwiTWFyZ2luIjp7IiRpZCI6IjY0NyIsIlRvcCI6MC4wLCJMZWZ0IjowLjAsIlJpZ2h0IjowLjAsIkJvdHRvbSI6MC4wfSwiUGFkZGluZyI6eyIkaWQiOiI2NDgiLCJUb3AiOjAuMCwiTGVmdCI6MC4wLCJSaWdodCI6MC4wLCJCb3R0b20iOjAuMH0sIkJhY2tncm91bmQiOnsiJGlkIjoiNjQ5IiwiQ29sb3IiOnsiJGlkIjoiNjUwIiwiQSI6NTEsIlIiOjE2NSwiRyI6MTY1LCJCIjoxNjV9fSwiSXNWaXNpYmxlIjp0cnVlLCJXaWR0aCI6MC4wLCJIZWlnaHQiOjAuMCwiQm9yZGVyU3R5bGUiOnsiJGlkIjoiNjUxIiwiTGluZUNvbG9yIjp7IiRpZCI6IjY1MiIsIiR0eXBlIjoiTkxSRS5Db21tb24uRG9tLlNvbGlkQ29sb3JCcnVzaCwgTkxSRS5Db21tb24iLCJDb2xvciI6eyIkaWQiOiI2NTMiLCJBIjoyNTUsIlIiOjI1NSwiRyI6MCwiQiI6MH19LCJMaW5lV2VpZ2h0IjowLjAsIkxpbmVUeXBlIjowLCJQYXJlbnRTdHlsZSI6bnVsbH0sIlBhcmVudFN0eWxlIjpudWxsfSwiTWFyZ2luIjp7IiRpZCI6IjY1NCIsIlRvcCI6MC4wLCJMZWZ0IjowLjAsIlJpZ2h0IjowLjAsIkJvdHRvbSI6MC4wfSwiUGFkZGluZyI6eyIkaWQiOiI2NTUiLCJUb3AiOjAuMCwiTGVmdCI6MC4wLCJSaWdodCI6MC4wLCJCb3R0b20iOjAuMH0sIklzVmlzaWJsZSI6ZmFsc2UsIldpZHRoIjowLjAsIkhlaWdodCI6MC4wLCJCb3JkZXJTdHlsZSI6bnVsbCwiUGFyZW50U3R5bGUiOm51bGx9fV0sIklkIjoiYzJjZDEyZDctMDQ3YS00NGU3LTkyMjgtZGU3OGNlMDI3MjA5IiwiSW5kZXgiOjExLCJIZWFkZXJUZXh0IjoiRW5nYWdlbWVudCIsIlN0eWxlIjp7IiRpZCI6IjY1NiIsIkhlYWRlclN0eWxlIjp7IiRpZCI6IjY1NyIsIlRleHRJc1ZlcnRpY2FsIjpmYWxzZSwiVGV4dFN0eWxlIjp7IiRpZCI6IjY1OCIsIkZvbnRTZXR0aW5ncyI6eyIkaWQiOiI2NTkiLCJGb250U2l6ZSI6MTIsIkZvbnROYW1lIjoiQ2FsaWJyaSIsIklzQm9sZCI6dHJ1ZSwiSXNJdGFsaWMiOmZhbHNlLCJJc1VuZGVybGluZWQiOmZhbHNlLCJQYXJlbnRTdHlsZSI6bnVsbH0sIkF1dG9TaXplIjoyLCJGb3JlZ3JvdW5kIjp7IiRyZWYiOiIyMTAifSwiTWF4V2lkdGgiOjcxLjAsIk1heEhlaWdodCI6MC4wLCJTbWFydEZvcmVncm91bmRJc0FjdGl2ZSI6ZmFsc2UsIkhvcml6b250YWxBbGlnbm1lbnQiOjAsIlZlcnRpY2FsQWxpZ25tZW50IjowLCJTbWFydEZvcmVncm91bmQiOm51bGwsIkJhY2tncm91bmRGaWxsVHlwZSI6MCwiTWFyZ2luIjp7IiRpZCI6IjY2MCIsIlRvcCI6MC4wLCJMZWZ0IjowLjAsIlJpZ2h0IjowLjAsIkJvdHRvbSI6MC4wfSwiUGFkZGluZyI6eyIkaWQiOiI2NjEiLCJUb3AiOjAuMCwiTGVmdCI6MC4wLCJSaWdodCI6MC4wLCJCb3R0b20iOjAuMH0sIkJhY2tncm91bmQiOm51bGwsIklzVmlzaWJsZSI6dHJ1ZSwiV2lkdGgiOjAuMCwiSGVpZ2h0IjowLjAsIkJvcmRlclN0eWxlIjpudWxsLCJQYXJlbnRTdHlsZSI6bnVsbH0sIlJlY3RhbmdsZVN0eWxlIjp7IiRpZCI6IjY2MiIsIk1hcmdpbiI6eyIkaWQiOiI2NjMiLCJUb3AiOjAuMCwiTGVmdCI6MC4wLCJSaWdodCI6MC4wLCJCb3R0b20iOjAuMH0sIlBhZGRpbmciOnsiJGlkIjoiNjY0IiwiVG9wIjowLjAsIkxlZnQiOjAuMCwiUmlnaHQiOjAuMCwiQm90dG9tIjowLjB9LCJCYWNrZ3JvdW5kIjp7IiRpZCI6IjY2NSIsIkNvbG9yIjp7IiRpZCI6IjY2NiIsIkEiOjI1NSwiUiI6MTY1LCJHIjoxNjUsIkIiOjE2NX19LCJJc1Zpc2libGUiOnRydWUsIldpZHRoIjowLjAsIkhlaWdodCI6MC4wLCJCb3JkZXJTdHlsZSI6eyIkaWQiOiI2NjciLCJMaW5lQ29sb3IiOnsiJGlkIjoiNjY4IiwiJHR5cGUiOiJOTFJFLkNvbW1vbi5Eb20uU29saWRDb2xvckJydXNoLCBOTFJFLkNvbW1vbiIsIkNvbG9yIjp7IiRpZCI6IjY2OSIsIkEiOjI1NSwiUiI6MjU1LCJHIjowLCJCIjowfX0sIkxpbmVXZWlnaHQiOjAuMCwiTGluZVR5cGUiOjAsIlBhcmVudFN0eWxlIjpudWxsfSwiUGFyZW50U3R5bGUiOm51bGx9LCJNYXJnaW4iOnsiJGlkIjoiNjcwIiwiVG9wIjowLjAsIkxlZnQiOjAuMCwiUmlnaHQiOjAuMCwiQm90dG9tIjowLjB9LCJQYWRkaW5nIjp7IiRpZCI6IjY3MSIsIlRvcCI6MC4wLCJMZWZ0IjowLjAsIlJpZ2h0IjowLjAsIkJvdHRvbSI6MC4wfSwiQmFja2dyb3VuZCI6bnVsbCwiSXNWaXNpYmxlIjp0cnVlLCJXaWR0aCI6MC4wLCJIZWlnaHQiOjAuMCwiQm9yZGVyU3R5bGUiOm51bGwsIlBhcmVudFN0eWxlIjpudWxsfSwiQmFja2dyb3VuZFN0eWxlIjp7IiRpZCI6IjY3MiIsIk1hcmdpbiI6eyIkaWQiOiI2NzMiLCJUb3AiOjAuMCwiTGVmdCI6MC4wLCJSaWdodCI6MC4wLCJCb3R0b20iOjAuMH0sIlBhZGRpbmciOnsiJGlkIjoiNjc0IiwiVG9wIjowLjAsIkxlZnQiOjAuMCwiUmlnaHQiOjAuMCwiQm90dG9tIjowLjB9LCJCYWNrZ3JvdW5kIjp7IiRpZCI6IjY3NSIsIkNvbG9yIjp7IiRpZCI6IjY3NiIsIkEiOjUxLCJSIjoxNjUsIkciOjE2NSwiQiI6MTY1fX0sIklzVmlzaWJsZSI6dHJ1ZSwiV2lkdGgiOjAuMCwiSGVpZ2h0IjowLjAsIkJvcmRlclN0eWxlIjp7IiRpZCI6IjY3NyIsIkxpbmVDb2xvciI6eyIkaWQiOiI2NzgiLCIkdHlwZSI6Ik5MUkUuQ29tbW9uLkRvbS5Tb2xpZENvbG9yQnJ1c2gsIE5MUkUuQ29tbW9uIiwiQ29sb3IiOnsiJGlkIjoiNjc5IiwiQSI6MjU1LCJSIjoyNTUsIkciOjAsIkIiOjB9fSwiTGluZVdlaWdodCI6MC4wLCJMaW5lVHlwZSI6MCwiUGFyZW50U3R5bGUiOm51bGx9LCJQYXJlbnRTdHlsZSI6bnVsbH0sIklzQWJvdmVUaW1lYmFuZCI6ZmFsc2UsIk1hcmdpbiI6eyIkaWQiOiI2ODAiLCJUb3AiOjAuMCwiTGVmdCI6MC4wLCJSaWdodCI6MC4wLCJCb3R0b20iOjAuMH0sIlBhZGRpbmciOnsiJGlkIjoiNjgxIiwiVG9wIjowLjAsIkxlZnQiOjAuMCwiUmlnaHQiOjAuMCwiQm90dG9tIjowLjB9LCJJc1Zpc2libGUiOnRydWUsIldpZHRoIjowLjAsIkhlaWdodCI6MC4wLCJCb3JkZXJTdHlsZSI6eyIkaWQiOiI2ODIiLCJMaW5lQ29sb3IiOm51bGwsIkxpbmVXZWlnaHQiOjAuMCwiTGluZVR5cGUiOjAsIlBhcmVudFN0eWxlIjpudWxsfSwiUGFyZW50U3R5bGUiOm51bGx9fSx7IiRpZCI6IjY4MyIsIl9hY3Rpdml0aWVzIjpbeyIkaWQiOiI2ODQiLCJfcm93cyI6W3siJGlkIjoiNjg1IiwiX3Rhc2tzIjpbXSwiX21pbGVzdG9uZXMiOlt7IiRpZCI6IjY4NiIsIklkIjoiZDUxN2YxODAtYzRkZi00NmJmLTk2ZmItNmY3ZTM2OGU5ZDFkIiwiSW5kZXgiOjIxLCJHcm91cElkIjpudWxsLCJUaXRsZSI6IlByZXNlbnQgZmluYWwgcmVwb3J0IHRvIGN1c3RvbWVyIiwiRGF0ZVRpbWUiOiIyMDIyLTA4LTE5VDIzOjU5OjAwIiwiUGVyY2VudGFnZUNvbXBsZXRlIjpudWxsLCJOb3RlIjpudWxsLCJTdHlsZSI6eyIkaWQiOiI2ODciLCJUaXRsZVBvc2l0aW9uIjoiUmlnaHQiLCJEYXRlUG9zaXRpb24iOiJMZWZ0IiwiU2hhcGVUeXBlIjo5LCJTaGFwZVNpemUiOjAsIlNoYXBlU3R5bGUiOnsiJGlkIjoiNjg4IiwiTWFyZ2luIjp7IiRyZWYiOiIyNDEifSwiUGFkZGluZyI6eyIkcmVmIjoiMjQyIn0sIkJhY2tncm91bmQiOnsiJGlkIjoiNjg5IiwiQ29sb3IiOnsiJGlkIjoiNjkwIiwiQSI6MjU1LCJSIjoxMTEsIkciOjQ5LCJCIjoxNTJ9fSwiSXNWaXNpYmxlIjp0cnVlLCJXaWR0aCI6MTIuMCwiSGVpZ2h0IjoxNC4wLCJCb3JkZXJTdHlsZSI6eyIkaWQiOiI2OTEiLCJMaW5lQ29sb3IiOnsiJHJlZiI6IjI0NiJ9LCJMaW5lV2VpZ2h0IjowLjAsIkxpbmVUeXBlIjowLCJQYXJlbnRTdHlsZSI6bnVsbH0sIlBhcmVudFN0eWxlIjpudWxsfSwiVGl0bGVTdHlsZSI6eyIkaWQiOiI2OTIiLCJGb250U2V0dGluZ3MiOnsiJGlkIjoiNjkzIiwiRm9udFNpemUiOjExLCJGb250TmFtZSI6IkNhbGlicmkiLCJJc0JvbGQiOmZhbHNlLCJJc0l0YWxpYyI6ZmFsc2UsIklzVW5kZXJsaW5lZCI6ZmFsc2UsIlBhcmVudFN0eWxlIjpudWxsfSwiQXV0b1NpemUiOjAsIkZvcmVncm91bmQiOnsiJGlkIjoiNjk0IiwiQ29sb3IiOnsiJGlkIjoiNjk1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yNTIifSwiUGFkZGluZyI6eyIkcmVmIjoiMjUzIn0sIkJhY2tncm91bmQiOnsiJGlkIjoiNjk2IiwiQ29sb3IiOnsiJGlkIjoiNjk3IiwiQSI6MCwiUiI6MjU1LCJHIjoyNTUsIkIiOjI1NX19LCJJc1Zpc2libGUiOnRydWUsIldpZHRoIjowLjAsIkhlaWdodCI6MC4wLCJCb3JkZXJTdHlsZSI6bnVsbCwiUGFyZW50U3R5bGUiOm51bGx9LCJEYXRlU3R5bGUiOnsiJGlkIjoiNjk4IiwiRm9udFNldHRpbmdzIjp7IiRpZCI6IjY5OSIsIkZvbnRTaXplIjoxMCwiRm9udE5hbWUiOiJDYWxpYnJpIiwiSXNCb2xkIjpmYWxzZSwiSXNJdGFsaWMiOmZhbHNlLCJJc1VuZGVybGluZWQiOmZhbHNlLCJQYXJlbnRTdHlsZSI6bnVsbH0sIkF1dG9TaXplIjowLCJGb3JlZ3JvdW5kIjp7IiRpZCI6IjcwMCIsIkNvbG9yIjp7IiRpZCI6IjcwM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I2MCJ9LCJQYWRkaW5nIjp7IiRyZWYiOiIyNjEifSwiQmFja2dyb3VuZCI6eyIkaWQiOiI3MDIiLCJDb2xvciI6eyIkaWQiOiI3MDMiLCJBIjowLCJSIjoyNTUsIkciOjI1NSwiQiI6MjU1fX0sIklzVmlzaWJsZSI6ZmFsc2UsIldpZHRoIjowLjAsIkhlaWdodCI6MC4wLCJCb3JkZXJTdHlsZSI6bnVsbCwiUGFyZW50U3R5bGUiOm51bGx9LCJEYXRlRm9ybWF0Ijp7IiRpZCI6Ijcw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MDUiLCJGb3JtYXQiOjAsIklzVmlzaWJsZSI6ZmFsc2UsIkxhc3RLbm93blZpc2liaWxpdHlTdGF0ZSI6ZmFsc2V9LCJJc1Zpc2libGUiOnRydWUsIlBhcmVudFN0eWxlIjpudWxsfSwiSHlwZXJsaW5rIjpudWxsLCJJbXBvcnRJZCI6IiJ9XSwiSWQiOiIwMDAwMDAwMC0wMDAwLTAwMDAtMDAwMC0wMDAwMDAwMDAwMDAiLCJJc1NpbmdsZUl0ZW1Sb3ciOnRydWV9LHsiJGlkIjoiNzA2IiwiX3Rhc2tzIjpbeyIkaWQiOiI3MDciLCJfYXR0YWNoZWRNaWxlc3RvbmVzIjpbXSwiVGFza0RlZmluaXRpb24iOnsiJGlkIjoiNzA4IiwiR3JvdXBOYW1lIjpudWxsLCJTdGFydERhdGUiOiIyMDIyLTA4LTIwVDAwOjAwOjAwWiIsIkVuZERhdGUiOiIyMDIyLTA4LTMxVDIzOjU5OjAwWiIsIlBlcmNlbnRhZ2VDb21wbGV0ZSI6bnVsbCwiU3R5bGUiOnsiJGlkIjoiNzA5IiwiU2hhcGUiOjgsIlNoYXBlVGhpY2tuZXNzIjowLCJEdXJhdGlvbkZvcm1hdCI6MCwiSW5jbHVkZU5vbldvcmtpbmdEYXlzSW5EdXJhdGlvbiI6ZmFsc2UsIlBlcmNlbnRhZ2VDb21wbGV0ZVN0eWxlIjp7IiRpZCI6IjcxMCIsIkZvbnRTZXR0aW5ncyI6eyIkaWQiOiI3MTEiLCJGb250U2l6ZSI6MTAsIkZvbnROYW1lIjoiQ2FsaWJyaSIsIklzQm9sZCI6ZmFsc2UsIklzSXRhbGljIjpmYWxzZSwiSXNVbmRlcmxpbmVkIjpmYWxzZSwiUGFyZW50U3R5bGUiOm51bGx9LCJBdXRvU2l6ZSI6MCwiRm9yZWdyb3VuZCI6eyIkcmVmIjoiMzQ5In0sIk1heFdpZHRoIjoyMDAuMCwiTWF4SGVpZ2h0IjoiSW5maW5pdHkiLCJTbWFydEZvcmVncm91bmRJc0FjdGl2ZSI6ZmFsc2UsIkhvcml6b250YWxBbGlnbm1lbnQiOjAsIlZlcnRpY2FsQWxpZ25tZW50IjowLCJTbWFydEZvcmVncm91bmQiOm51bGwsIkJhY2tncm91bmRGaWxsVHlwZSI6MCwiTWFyZ2luIjp7IiRyZWYiOiIzNTEifSwiUGFkZGluZyI6eyIkcmVmIjoiMzUyIn0sIkJhY2tncm91bmQiOnsiJHJlZiI6IjM1MyJ9LCJJc1Zpc2libGUiOnRydWUsIldpZHRoIjowLjAsIkhlaWdodCI6MC4wLCJCb3JkZXJTdHlsZSI6eyIkaWQiOiI3MTIiLCJMaW5lQ29sb3IiOm51bGwsIkxpbmVXZWlnaHQiOjAuMCwiTGluZVR5cGUiOjAsIlBhcmVudFN0eWxlIjpudWxsfSwiUGFyZW50U3R5bGUiOm51bGx9LCJEdXJhdGlvblN0eWxlIjp7IiRpZCI6IjcxMyIsIkZvbnRTZXR0aW5ncyI6eyIkaWQiOiI3MTQiLCJGb250U2l6ZSI6MTAsIkZvbnROYW1lIjoiQ2FsaWJyaSIsIklzQm9sZCI6ZmFsc2UsIklzSXRhbGljIjpmYWxzZSwiSXNVbmRlcmxpbmVkIjpmYWxzZSwiUGFyZW50U3R5bGUiOm51bGx9LCJBdXRvU2l6ZSI6MCwiRm9yZWdyb3VuZCI6eyIkcmVmIjoiMzU4In0sIk1heFdpZHRoIjoyMDAuMCwiTWF4SGVpZ2h0IjoiSW5maW5pdHkiLCJTbWFydEZvcmVncm91bmRJc0FjdGl2ZSI6ZmFsc2UsIkhvcml6b250YWxBbGlnbm1lbnQiOjAsIlZlcnRpY2FsQWxpZ25tZW50IjowLCJTbWFydEZvcmVncm91bmQiOm51bGwsIkJhY2tncm91bmRGaWxsVHlwZSI6MCwiTWFyZ2luIjp7IiRyZWYiOiIzNjAifSwiUGFkZGluZyI6eyIkcmVmIjoiMzYxIn0sIkJhY2tncm91bmQiOnsiJHJlZiI6IjM2MiJ9LCJJc1Zpc2libGUiOnRydWUsIldpZHRoIjowLjAsIkhlaWdodCI6MC4wLCJCb3JkZXJTdHlsZSI6eyIkaWQiOiI3MTUiLCJMaW5lQ29sb3IiOm51bGwsIkxpbmVXZWlnaHQiOjAuMCwiTGluZVR5cGUiOjAsIlBhcmVudFN0eWxlIjpudWxsfSwiUGFyZW50U3R5bGUiOm51bGx9LCJIb3Jpem9udGFsQ29ubmVjdG9yU3R5bGUiOnsiJGlkIjoiNzE2IiwiTGluZUNvbG9yIjp7IiRyZWYiOiIzNjUifSwiTGluZVdlaWdodCI6MS4wLCJMaW5lVHlwZSI6MCwiUGFyZW50U3R5bGUiOm51bGx9LCJWZXJ0aWNhbENvbm5lY3RvclN0eWxlIjp7IiRpZCI6IjcxNyIsIkxpbmVDb2xvciI6eyIkcmVmIjoiMzY4In0sIkxpbmVXZWlnaHQiOjAuMCwiTGluZVR5cGUiOjAsIlBhcmVudFN0eWxlIjpudWxsfSwiTWFyZ2luIjpudWxsLCJTdGFydERhdGVQb3NpdGlvbiI6NiwiRW5kRGF0ZVBvc2l0aW9uIjo2LCJEYXRlSXNWaXNpYmxlIjpmYWxzZSwiVGl0bGVQb3NpdGlvbiI6NCwiRHVyYXRpb25Qb3NpdGlvbiI6NiwiUGVyY2VudGFnZUNvbXBsZXRlZFBvc2l0aW9uIjo2LCJTcGFjaW5nIjo1LCJJc0JlbG93VGltZWJhbmQiOnRydWUsIlBlcmNlbnRhZ2VDb21wbGV0ZVNoYXBlT3BhY2l0eSI6MzUsIlNoYXBlU3R5bGUiOnsiJGlkIjoiNzE4IiwiTWFyZ2luIjp7IiRyZWYiOiIzNzEifSwiUGFkZGluZyI6eyIkcmVmIjoiMzcyIn0sIkJhY2tncm91bmQiOnsiJGlkIjoiNzE5IiwiQ29sb3IiOnsiJGlkIjoiNzIwIiwiQSI6MjU1LCJSIjoxMTEsIkciOjQ5LCJCIjoxNTJ9fSwiSXNWaXNpYmxlIjp0cnVlLCJXaWR0aCI6MC4wLCJIZWlnaHQiOjEwLjAsIkJvcmRlclN0eWxlIjp7IiRpZCI6IjcyMSIsIkxpbmVDb2xvciI6eyIkcmVmIjoiMzc2In0sIkxpbmVXZWlnaHQiOjAuMCwiTGluZVR5cGUiOjAsIlBhcmVudFN0eWxlIjpudWxsfSwiUGFyZW50U3R5bGUiOm51bGx9LCJUaXRsZVN0eWxlIjp7IiRpZCI6IjcyMiIsIkZvbnRTZXR0aW5ncyI6eyIkaWQiOiI3MjMiLCJGb250U2l6ZSI6MTEsIkZvbnROYW1lIjoiQ2FsaWJyaSIsIklzQm9sZCI6ZmFsc2UsIklzSXRhbGljIjpmYWxzZSwiSXNVbmRlcmxpbmVkIjpmYWxzZSwiUGFyZW50U3R5bGUiOm51bGx9LCJBdXRvU2l6ZSI6MCwiRm9yZWdyb3VuZCI6eyIkaWQiOiI3MjQiLCJDb2xvciI6eyIkaWQiOiI3MjUiLCJBIjoyNTUsIlIiOjAsIkciOjAsIkIiOjB9fSwiTWF4V2lkdGgiOjk2MC4wLCJNYXhIZWlnaHQiOiJJbmZpbml0eSIsIlNtYXJ0Rm9yZWdyb3VuZElzQWN0aXZlIjpmYWxzZSwiSG9yaXpvbnRhbEFsaWdubWVudCI6MCwiVmVydGljYWxBbGlnbm1lbnQiOjAsIlNtYXJ0Rm9yZWdyb3VuZCI6bnVsbCwiQmFja2dyb3VuZEZpbGxUeXBlIjowLCJNYXJnaW4iOnsiJHJlZiI6IjM4MiJ9LCJQYWRkaW5nIjp7IiRyZWYiOiIzODMifSwiQmFja2dyb3VuZCI6eyIkaWQiOiI3MjYiLCJDb2xvciI6eyIkaWQiOiI3MjciLCJBIjowLCJSIjoyNTUsIkciOjI1NSwiQiI6MjU1fX0sIklzVmlzaWJsZSI6dHJ1ZSwiV2lkdGgiOjAuMCwiSGVpZ2h0IjowLjAsIkJvcmRlclN0eWxlIjp7IiRpZCI6IjcyOCIsIkxpbmVDb2xvciI6bnVsbCwiTGluZVdlaWdodCI6MC4wLCJMaW5lVHlwZSI6MCwiUGFyZW50U3R5bGUiOm51bGx9LCJQYXJlbnRTdHlsZSI6bnVsbH0sIkRhdGVTdHlsZSI6eyIkaWQiOiI3MjkiLCJGb250U2V0dGluZ3MiOnsiJGlkIjoiNzMwIiwiRm9udFNpemUiOjEwLCJGb250TmFtZSI6IkNhbGlicmkiLCJJc0JvbGQiOmZhbHNlLCJJc0l0YWxpYyI6ZmFsc2UsIklzVW5kZXJsaW5lZCI6ZmFsc2UsIlBhcmVudFN0eWxlIjpudWxsfSwiQXV0b1NpemUiOjAsIkZvcmVncm91bmQiOnsiJGlkIjoiNzMxIiwiQ29sb3IiOnsiJGlkIjoiNzM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MzkxIn0sIlBhZGRpbmciOnsiJHJlZiI6IjM5MiJ9LCJCYWNrZ3JvdW5kIjp7IiRpZCI6IjczMyIsIkNvbG9yIjp7IiRpZCI6IjczNCIsIkEiOjAsIlIiOjI1NSwiRyI6MjU1LCJCIjoyNTV9fSwiSXNWaXNpYmxlIjp0cnVlLCJXaWR0aCI6MC4wLCJIZWlnaHQiOjAuMCwiQm9yZGVyU3R5bGUiOnsiJGlkIjoiNzM1IiwiTGluZUNvbG9yIjpudWxsLCJMaW5lV2VpZ2h0IjowLjAsIkxpbmVUeXBlIjowLCJQYXJlbnRTdHlsZSI6bnVsbH0sIlBhcmVudFN0eWxlIjpudWxsfSwiRGF0ZUZvcm1hdCI6eyIkcmVmIjoiMzk2In0sIldlZWtOdW1iZXJpbmciOnsiJGlkIjoiNzM2IiwiRm9ybWF0IjowLCJJc1Zpc2libGUiOmZhbHNlLCJMYXN0S25vd25WaXNpYmlsaXR5U3RhdGUiOmZhbHNlfSwiSXNWaXNpYmxlIjp0cnVlLCJQYXJlbnRTdHlsZSI6bnVsbH0sIkluZGV4IjoyMiwiU21hcnREdXJhdGlvbkFjdGl2YXRlZCI6ZmFsc2UsIkRhdGVGb3JtYXQiOnsiJHJlZiI6IjM5NiJ9LCJXZWVrTnVtYmVyaW5nIjp7IiRpZCI6IjczNyIsIkZvcm1hdCI6MCwiSXNWaXNpYmxlIjpmYWxzZSwiTGFzdEtub3duVmlzaWJpbGl0eVN0YXRlIjpmYWxzZX0sIklkIjoiMDljMzNkNTctN2VlYS00NzIwLWI0YjQtMjViMjNmN2VjZjQ3IiwiSW1wb3J0SWQiOm51bGwsIlRpdGxlIjoiRm9sbG93IHVwIGFjdGl2aXR5IiwiTm90ZSI6bnVsbCwiSHlwZXJsaW5rIjp7IiRpZCI6IjczOCIsIkFkZHJlc3MiOm51bGwsIlN1YkFkZHJlc3MiOm51bGx9LCJJc0NoYW5nZWQiOmZhbHNlLCJJc05ldyI6ZmFsc2V9fV0sIl9taWxlc3RvbmVzIjpbXSwiSWQiOiIwMDAwMDAwMC0wMDAwLTAwMDAtMDAwMC0wMDAwMDAwMDAwMDAiLCJJc1NpbmdsZUl0ZW1Sb3ciOnRydWV9LHsiJGlkIjoiNzM5IiwiX3Rhc2tzIjpbXSwiX21pbGVzdG9uZXMiOlt7IiRpZCI6Ijc0MCIsIklkIjoiNWUxOTNkYzItNGY4OC00Nzk5LWE1ZjUtNjhjYWQ3MWJmYTI1IiwiSW5kZXgiOjIzLCJHcm91cElkIjpudWxsLCJUaXRsZSI6IkZpbmFsIGRvY3VtZW50ZWQgcmVwb3J0cyIsIkRhdGVUaW1lIjoiMjAyMi0wOS0wMVQyMzo1OTowMCIsIlBlcmNlbnRhZ2VDb21wbGV0ZSI6bnVsbCwiTm90ZSI6bnVsbCwiU3R5bGUiOnsiJGlkIjoiNzQxIiwiVGl0bGVQb3NpdGlvbiI6IlJpZ2h0IiwiRGF0ZVBvc2l0aW9uIjoiTGVmdCIsIlNoYXBlVHlwZSI6OSwiU2hhcGVTaXplIjowLCJTaGFwZVN0eWxlIjp7IiRpZCI6Ijc0MiIsIk1hcmdpbiI6eyIkcmVmIjoiMjQxIn0sIlBhZGRpbmciOnsiJHJlZiI6IjI0MiJ9LCJCYWNrZ3JvdW5kIjp7IiRpZCI6Ijc0MyIsIkNvbG9yIjp7IiRpZCI6Ijc0NCIsIkEiOjI1NSwiUiI6MTExLCJHIjo0OSwiQiI6MTUyfX0sIklzVmlzaWJsZSI6dHJ1ZSwiV2lkdGgiOjEyLjAsIkhlaWdodCI6MTQuMCwiQm9yZGVyU3R5bGUiOnsiJGlkIjoiNzQ1IiwiTGluZUNvbG9yIjp7IiRyZWYiOiIyNDYifSwiTGluZVdlaWdodCI6MC4wLCJMaW5lVHlwZSI6MCwiUGFyZW50U3R5bGUiOm51bGx9LCJQYXJlbnRTdHlsZSI6bnVsbH0sIlRpdGxlU3R5bGUiOnsiJGlkIjoiNzQ2IiwiRm9udFNldHRpbmdzIjp7IiRpZCI6Ijc0NyIsIkZvbnRTaXplIjoxMSwiRm9udE5hbWUiOiJDYWxpYnJpIiwiSXNCb2xkIjpmYWxzZSwiSXNJdGFsaWMiOmZhbHNlLCJJc1VuZGVybGluZWQiOmZhbHNlLCJQYXJlbnRTdHlsZSI6bnVsbH0sIkF1dG9TaXplIjowLCJGb3JlZ3JvdW5kIjp7IiRpZCI6Ijc0OCIsIkNvbG9yIjp7IiRpZCI6Ijc0OS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jUyIn0sIlBhZGRpbmciOnsiJHJlZiI6IjI1MyJ9LCJCYWNrZ3JvdW5kIjp7IiRpZCI6Ijc1MCIsIkNvbG9yIjp7IiRpZCI6Ijc1MSIsIkEiOjAsIlIiOjI1NSwiRyI6MjU1LCJCIjoyNTV9fSwiSXNWaXNpYmxlIjp0cnVlLCJXaWR0aCI6MC4wLCJIZWlnaHQiOjAuMCwiQm9yZGVyU3R5bGUiOm51bGwsIlBhcmVudFN0eWxlIjpudWxsfSwiRGF0ZVN0eWxlIjp7IiRpZCI6Ijc1MiIsIkZvbnRTZXR0aW5ncyI6eyIkaWQiOiI3NTMiLCJGb250U2l6ZSI6MTAsIkZvbnROYW1lIjoiQ2FsaWJyaSIsIklzQm9sZCI6ZmFsc2UsIklzSXRhbGljIjpmYWxzZSwiSXNVbmRlcmxpbmVkIjpmYWxzZSwiUGFyZW50U3R5bGUiOm51bGx9LCJBdXRvU2l6ZSI6MCwiRm9yZWdyb3VuZCI6eyIkaWQiOiI3NTQiLCJDb2xvciI6eyIkaWQiOiI3NTU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yNjAifSwiUGFkZGluZyI6eyIkcmVmIjoiMjYxIn0sIkJhY2tncm91bmQiOnsiJGlkIjoiNzU2IiwiQ29sb3IiOnsiJGlkIjoiNzU3IiwiQSI6MCwiUiI6MjU1LCJHIjoyNTUsIkIiOjI1NX19LCJJc1Zpc2libGUiOmZhbHNlLCJXaWR0aCI6MC4wLCJIZWlnaHQiOjAuMCwiQm9yZGVyU3R5bGUiOm51bGwsIlBhcmVudFN0eWxlIjpudWxsfSwiRGF0ZUZvcm1hdCI6eyIkcmVmIjoiNzA0In0sIldlZWtOdW1iZXJpbmciOnsiJGlkIjoiNzU4IiwiRm9ybWF0IjowLCJJc1Zpc2libGUiOmZhbHNlLCJMYXN0S25vd25WaXNpYmlsaXR5U3RhdGUiOmZhbHNlfSwiSXNWaXNpYmxlIjp0cnVlLCJQYXJlbnRTdHlsZSI6bnVsbH0sIkh5cGVybGluayI6bnVsbCwiSW1wb3J0SWQiOm51bGx9XSwiSWQiOiIwMDAwMDAwMC0wMDAwLTAwMDAtMDAwMC0wMDAwMDAwMDAwMDAiLCJJc1NpbmdsZUl0ZW1Sb3ciOnRydWV9LHsiJGlkIjoiNzU5IiwiX3Rhc2tzIjpbXSwiX21pbGVzdG9uZXMiOlt7IiRpZCI6Ijc2MCIsIklkIjoiNGYyNzZmZjctZDVjNC00MWJiLTg0MDAtZWRkYjdhZmJiNTM4IiwiSW5kZXgiOjI0LCJHcm91cElkIjpudWxsLCJUaXRsZSI6IkVuZ2FnZW1lbnQgY29tcGxldGUiLCJEYXRlVGltZSI6IjIwMjItMDktMDFUMjM6NTk6MDAiLCJQZXJjZW50YWdlQ29tcGxldGUiOm51bGwsIk5vdGUiOm51bGwsIlN0eWxlIjp7IiRpZCI6Ijc2MSIsIlRpdGxlUG9zaXRpb24iOiJSaWdodCIsIkRhdGVQb3NpdGlvbiI6IkxlZnQiLCJTaGFwZVR5cGUiOjEzLCJTaGFwZVNpemUiOjEsIlNoYXBlU3R5bGUiOnsiJGlkIjoiNzYyIiwiTWFyZ2luIjp7IiRyZWYiOiIyNDEifSwiUGFkZGluZyI6eyIkcmVmIjoiMjQyIn0sIkJhY2tncm91bmQiOnsiJGlkIjoiNzYzIiwiQ29sb3IiOnsiJGlkIjoiNzY0IiwiQSI6MjU1LCJSIjoxMTEsIkciOjQ5LCJCIjoxNTJ9fSwiSXNWaXNpYmxlIjp0cnVlLCJXaWR0aCI6MTguMCwiSGVpZ2h0IjoyMC4wLCJCb3JkZXJTdHlsZSI6eyIkaWQiOiI3NjUiLCJMaW5lQ29sb3IiOnsiJHJlZiI6IjI0NiJ9LCJMaW5lV2VpZ2h0IjowLjAsIkxpbmVUeXBlIjowLCJQYXJlbnRTdHlsZSI6bnVsbH0sIlBhcmVudFN0eWxlIjpudWxsfSwiVGl0bGVTdHlsZSI6eyIkaWQiOiI3NjYiLCJGb250U2V0dGluZ3MiOnsiJGlkIjoiNzY3IiwiRm9udFNpemUiOjExLCJGb250TmFtZSI6IkNhbGlicmkiLCJJc0JvbGQiOmZhbHNlLCJJc0l0YWxpYyI6ZmFsc2UsIklzVW5kZXJsaW5lZCI6ZmFsc2UsIlBhcmVudFN0eWxlIjpudWxsfSwiQXV0b1NpemUiOjAsIkZvcmVncm91bmQiOnsiJGlkIjoiNzY4IiwiQ29sb3IiOnsiJGlkIjoiNzY5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yNTIifSwiUGFkZGluZyI6eyIkcmVmIjoiMjUzIn0sIkJhY2tncm91bmQiOnsiJGlkIjoiNzcwIiwiQ29sb3IiOnsiJGlkIjoiNzcxIiwiQSI6MCwiUiI6MjU1LCJHIjoyNTUsIkIiOjI1NX19LCJJc1Zpc2libGUiOnRydWUsIldpZHRoIjowLjAsIkhlaWdodCI6MC4wLCJCb3JkZXJTdHlsZSI6bnVsbCwiUGFyZW50U3R5bGUiOm51bGx9LCJEYXRlU3R5bGUiOnsiJGlkIjoiNzcyIiwiRm9udFNldHRpbmdzIjp7IiRpZCI6Ijc3MyIsIkZvbnRTaXplIjoxMCwiRm9udE5hbWUiOiJDYWxpYnJpIiwiSXNCb2xkIjpmYWxzZSwiSXNJdGFsaWMiOmZhbHNlLCJJc1VuZGVybGluZWQiOmZhbHNlLCJQYXJlbnRTdHlsZSI6bnVsbH0sIkF1dG9TaXplIjowLCJGb3JlZ3JvdW5kIjp7IiRpZCI6Ijc3NCIsIkNvbG9yIjp7IiRpZCI6Ijc3N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I2MCJ9LCJQYWRkaW5nIjp7IiRyZWYiOiIyNjEifSwiQmFja2dyb3VuZCI6eyIkaWQiOiI3NzYiLCJDb2xvciI6eyIkaWQiOiI3NzciLCJBIjowLCJSIjoyNTUsIkciOjI1NSwiQiI6MjU1fX0sIklzVmlzaWJsZSI6ZmFsc2UsIldpZHRoIjowLjAsIkhlaWdodCI6MC4wLCJCb3JkZXJTdHlsZSI6bnVsbCwiUGFyZW50U3R5bGUiOm51bGx9LCJEYXRlRm9ybWF0Ijp7IiRyZWYiOiI3MDQifSwiV2Vla051bWJlcmluZyI6eyIkaWQiOiI3NzgiLCJGb3JtYXQiOjAsIklzVmlzaWJsZSI6ZmFsc2UsIkxhc3RLbm93blZpc2liaWxpdHlTdGF0ZSI6ZmFsc2V9LCJJc1Zpc2libGUiOnRydWUsIlBhcmVudFN0eWxlIjpudWxsfSwiSHlwZXJsaW5rIjpudWxsLCJJbXBvcnRJZCI6bnVsbH1dLCJJZCI6IjAwMDAwMDAwLTAwMDAtMDAwMC0wMDAwLTAwMDAwMDAwMDAwMCIsIklzU2luZ2xlSXRlbVJvdyI6dHJ1ZX1dLCJJbmRleCI6MjAsIklkIjoiM2FjY2I2NWQtNjExYS00ZWYxLTk4NTgtOWI2MWVkNGI4M2U1IiwiSGVhZGVyVGV4dCI6bnVsbCwiSXNEZWZhdWx0Ijp0cnVlLCJTdHlsZSI6eyIkaWQiOiI3NzkiLCJIZWFkZXJTdHlsZSI6eyIkaWQiOiI3ODAiLCJUZXh0U3R5bGUiOnsiJGlkIjoiNzgxIiwiRm9udFNldHRpbmdzIjp7IiRpZCI6Ijc4MiIsIkZvbnRTaXplIjoxMSwiRm9udE5hbWUiOiJDYWxpYnJpIiwiSXNCb2xkIjpmYWxzZSwiSXNJdGFsaWMiOmZhbHNlLCJJc1VuZGVybGluZWQiOmZhbHNlLCJQYXJlbnRTdHlsZSI6bnVsbH0sIkF1dG9TaXplIjoyLCJGb3JlZ3JvdW5kIjp7IiRpZCI6Ijc4MyIsIkNvbG9yIjp7IiRpZCI6Ijc4NCIsIkEiOjI1NSwiUiI6MCwiRyI6MCwiQiI6MH19LCJNYXhXaWR0aCI6MC4wLCJNYXhIZWlnaHQiOjAuMCwiU21hcnRGb3JlZ3JvdW5kSXNBY3RpdmUiOmZhbHNlLCJIb3Jpem9udGFsQWxpZ25tZW50IjowLCJWZXJ0aWNhbEFsaWdubWVudCI6MCwiU21hcnRGb3JlZ3JvdW5kIjpudWxsLCJCYWNrZ3JvdW5kRmlsbFR5cGUiOjAsIk1hcmdpbiI6eyIkaWQiOiI3ODUiLCJUb3AiOjAuMCwiTGVmdCI6MC4wLCJSaWdodCI6MC4wLCJCb3R0b20iOjAuMH0sIlBhZGRpbmciOnsiJGlkIjoiNzg2IiwiVG9wIjowLjAsIkxlZnQiOjAuMCwiUmlnaHQiOjAuMCwiQm90dG9tIjowLjB9LCJCYWNrZ3JvdW5kIjpudWxsLCJJc1Zpc2libGUiOnRydWUsIldpZHRoIjowLjAsIkhlaWdodCI6MC4wLCJCb3JkZXJTdHlsZSI6bnVsbCwiUGFyZW50U3R5bGUiOm51bGx9LCJSZWN0YW5nbGVTdHlsZSI6eyIkaWQiOiI3ODciLCJNYXJnaW4iOnsiJGlkIjoiNzg4IiwiVG9wIjowLjAsIkxlZnQiOjAuMCwiUmlnaHQiOjAuMCwiQm90dG9tIjowLjB9LCJQYWRkaW5nIjp7IiRpZCI6Ijc4OSIsIlRvcCI6MC4wLCJMZWZ0IjowLjAsIlJpZ2h0IjowLjAsIkJvdHRvbSI6MC4wfSwiQmFja2dyb3VuZCI6eyIkaWQiOiI3OTAiLCJDb2xvciI6eyIkaWQiOiI3OTEiLCJBIjo2MywiUiI6MTY1LCJHIjoxNjUsIkIiOjE2NX19LCJJc1Zpc2libGUiOnRydWUsIldpZHRoIjowLjAsIkhlaWdodCI6MC4wLCJCb3JkZXJTdHlsZSI6eyIkaWQiOiI3OTIiLCJMaW5lQ29sb3IiOnsiJGlkIjoiNzkzIiwiJHR5cGUiOiJOTFJFLkNvbW1vbi5Eb20uU29saWRDb2xvckJydXNoLCBOTFJFLkNvbW1vbiIsIkNvbG9yIjp7IiRpZCI6Ijc5NCIsIkEiOjI1NSwiUiI6MjU1LCJHIjowLCJCIjowfX0sIkxpbmVXZWlnaHQiOjAuMCwiTGluZVR5cGUiOjAsIlBhcmVudFN0eWxlIjpudWxsfSwiUGFyZW50U3R5bGUiOm51bGx9LCJNYXJnaW4iOnsiJGlkIjoiNzk1IiwiVG9wIjowLjAsIkxlZnQiOjAuMCwiUmlnaHQiOjAuMCwiQm90dG9tIjowLjB9LCJQYWRkaW5nIjp7IiRpZCI6Ijc5NiIsIlRvcCI6MC4wLCJMZWZ0IjowLjAsIlJpZ2h0IjowLjAsIkJvdHRvbSI6MC4wfSwiQmFja2dyb3VuZCI6bnVsbCwiSXNWaXNpYmxlIjp0cnVlLCJXaWR0aCI6MC4wLCJIZWlnaHQiOjAuMCwiQm9yZGVyU3R5bGUiOm51bGwsIlBhcmVudFN0eWxlIjpudWxsfSwiQmFja2dyb3VuZFN0eWxlIjp7IiRpZCI6Ijc5NyIsIk1hcmdpbiI6eyIkaWQiOiI3OTgiLCJUb3AiOjAuMCwiTGVmdCI6MC4wLCJSaWdodCI6MC4wLCJCb3R0b20iOjAuMH0sIlBhZGRpbmciOnsiJGlkIjoiNzk5IiwiVG9wIjowLjAsIkxlZnQiOjAuMCwiUmlnaHQiOjAuMCwiQm90dG9tIjowLjB9LCJCYWNrZ3JvdW5kIjp7IiRpZCI6IjgwMCIsIkNvbG9yIjp7IiRpZCI6IjgwMSIsIkEiOjUxLCJSIjoxNjUsIkciOjE2NSwiQiI6MTY1fX0sIklzVmlzaWJsZSI6dHJ1ZSwiV2lkdGgiOjAuMCwiSGVpZ2h0IjowLjAsIkJvcmRlclN0eWxlIjp7IiRpZCI6IjgwMiIsIkxpbmVDb2xvciI6eyIkaWQiOiI4MDMiLCIkdHlwZSI6Ik5MUkUuQ29tbW9uLkRvbS5Tb2xpZENvbG9yQnJ1c2gsIE5MUkUuQ29tbW9uIiwiQ29sb3IiOnsiJGlkIjoiODA0IiwiQSI6MjU1LCJSIjoyNTUsIkciOjAsIkIiOjB9fSwiTGluZVdlaWdodCI6MC4wLCJMaW5lVHlwZSI6MCwiUGFyZW50U3R5bGUiOm51bGx9LCJQYXJlbnRTdHlsZSI6bnVsbH0sIk1hcmdpbiI6eyIkaWQiOiI4MDUiLCJUb3AiOjAuMCwiTGVmdCI6MC4wLCJSaWdodCI6MC4wLCJCb3R0b20iOjAuMH0sIlBhZGRpbmciOnsiJGlkIjoiODA2IiwiVG9wIjowLjAsIkxlZnQiOjAuMCwiUmlnaHQiOjAuMCwiQm90dG9tIjowLjB9LCJJc1Zpc2libGUiOmZhbHNlLCJXaWR0aCI6MC4wLCJIZWlnaHQiOjAuMCwiQm9yZGVyU3R5bGUiOm51bGwsIlBhcmVudFN0eWxlIjpudWxsfX1dLCJJZCI6IjI3ZDY1NTBhLTI3YjUtNDdkMC04ODYxLTFkYmQ5ZTJhNmQ2NCIsIkluZGV4IjoyMCwiSGVhZGVyVGV4dCI6IkNsb3NlIG91dCIsIlN0eWxlIjp7IiRpZCI6IjgwNyIsIkhlYWRlclN0eWxlIjp7IiRpZCI6IjgwOCIsIlRleHRJc1ZlcnRpY2FsIjpmYWxzZSwiVGV4dFN0eWxlIjp7IiRpZCI6IjgwOSIsIkZvbnRTZXR0aW5ncyI6eyIkaWQiOiI4MTAiLCJGb250U2l6ZSI6MTIsIkZvbnROYW1lIjoiQ2FsaWJyaSIsIklzQm9sZCI6dHJ1ZSwiSXNJdGFsaWMiOmZhbHNlLCJJc1VuZGVybGluZWQiOmZhbHNlLCJQYXJlbnRTdHlsZSI6bnVsbH0sIkF1dG9TaXplIjoyLCJGb3JlZ3JvdW5kIjp7IiRyZWYiOiIyMTAifSwiTWF4V2lkdGgiOjcxLjAsIk1heEhlaWdodCI6MC4wLCJTbWFydEZvcmVncm91bmRJc0FjdGl2ZSI6ZmFsc2UsIkhvcml6b250YWxBbGlnbm1lbnQiOjAsIlZlcnRpY2FsQWxpZ25tZW50IjowLCJTbWFydEZvcmVncm91bmQiOm51bGwsIkJhY2tncm91bmRGaWxsVHlwZSI6MCwiTWFyZ2luIjp7IiRpZCI6IjgxMSIsIlRvcCI6MC4wLCJMZWZ0IjowLjAsIlJpZ2h0IjowLjAsIkJvdHRvbSI6MC4wfSwiUGFkZGluZyI6eyIkaWQiOiI4MTIiLCJUb3AiOjAuMCwiTGVmdCI6MC4wLCJSaWdodCI6MC4wLCJCb3R0b20iOjAuMH0sIkJhY2tncm91bmQiOm51bGwsIklzVmlzaWJsZSI6dHJ1ZSwiV2lkdGgiOjAuMCwiSGVpZ2h0IjowLjAsIkJvcmRlclN0eWxlIjpudWxsLCJQYXJlbnRTdHlsZSI6bnVsbH0sIlJlY3RhbmdsZVN0eWxlIjp7IiRpZCI6IjgxMyIsIk1hcmdpbiI6eyIkaWQiOiI4MTQiLCJUb3AiOjAuMCwiTGVmdCI6MC4wLCJSaWdodCI6MC4wLCJCb3R0b20iOjAuMH0sIlBhZGRpbmciOnsiJGlkIjoiODE1IiwiVG9wIjowLjAsIkxlZnQiOjAuMCwiUmlnaHQiOjAuMCwiQm90dG9tIjowLjB9LCJCYWNrZ3JvdW5kIjp7IiRpZCI6IjgxNiIsIkNvbG9yIjp7IiRpZCI6IjgxNyIsIkEiOjI1NSwiUiI6MTE1LCJHIjoxMTUsIkIiOjExNX19LCJJc1Zpc2libGUiOnRydWUsIldpZHRoIjowLjAsIkhlaWdodCI6MC4wLCJCb3JkZXJTdHlsZSI6eyIkaWQiOiI4MTgiLCJMaW5lQ29sb3IiOnsiJGlkIjoiODE5IiwiJHR5cGUiOiJOTFJFLkNvbW1vbi5Eb20uU29saWRDb2xvckJydXNoLCBOTFJFLkNvbW1vbiIsIkNvbG9yIjp7IiRpZCI6IjgyMCIsIkEiOjI1NSwiUiI6MjU1LCJHIjowLCJCIjowfX0sIkxpbmVXZWlnaHQiOjAuMCwiTGluZVR5cGUiOjAsIlBhcmVudFN0eWxlIjpudWxsfSwiUGFyZW50U3R5bGUiOm51bGx9LCJNYXJnaW4iOnsiJGlkIjoiODIxIiwiVG9wIjowLjAsIkxlZnQiOjAuMCwiUmlnaHQiOjAuMCwiQm90dG9tIjowLjB9LCJQYWRkaW5nIjp7IiRpZCI6IjgyMiIsIlRvcCI6MC4wLCJMZWZ0IjowLjAsIlJpZ2h0IjowLjAsIkJvdHRvbSI6MC4wfSwiQmFja2dyb3VuZCI6bnVsbCwiSXNWaXNpYmxlIjp0cnVlLCJXaWR0aCI6MC4wLCJIZWlnaHQiOjAuMCwiQm9yZGVyU3R5bGUiOm51bGwsIlBhcmVudFN0eWxlIjpudWxsfSwiQmFja2dyb3VuZFN0eWxlIjp7IiRpZCI6IjgyMyIsIk1hcmdpbiI6eyIkaWQiOiI4MjQiLCJUb3AiOjAuMCwiTGVmdCI6MC4wLCJSaWdodCI6MC4wLCJCb3R0b20iOjAuMH0sIlBhZGRpbmciOnsiJGlkIjoiODI1IiwiVG9wIjowLjAsIkxlZnQiOjAuMCwiUmlnaHQiOjAuMCwiQm90dG9tIjowLjB9LCJCYWNrZ3JvdW5kIjp7IiRpZCI6IjgyNiIsIkNvbG9yIjp7IiRpZCI6IjgyNyIsIkEiOjUxLCJSIjoxNjUsIkciOjE2NSwiQiI6MTY1fX0sIklzVmlzaWJsZSI6dHJ1ZSwiV2lkdGgiOjAuMCwiSGVpZ2h0IjowLjAsIkJvcmRlclN0eWxlIjp7IiRpZCI6IjgyOCIsIkxpbmVDb2xvciI6eyIkaWQiOiI4MjkiLCIkdHlwZSI6Ik5MUkUuQ29tbW9uLkRvbS5Tb2xpZENvbG9yQnJ1c2gsIE5MUkUuQ29tbW9uIiwiQ29sb3IiOnsiJGlkIjoiODMwIiwiQSI6MjU1LCJSIjoyNTUsIkciOjAsIkIiOjB9fSwiTGluZVdlaWdodCI6MC4wLCJMaW5lVHlwZSI6MCwiUGFyZW50U3R5bGUiOm51bGx9LCJQYXJlbnRTdHlsZSI6bnVsbH0sIklzQWJvdmVUaW1lYmFuZCI6ZmFsc2UsIk1hcmdpbiI6eyIkaWQiOiI4MzEiLCJUb3AiOjAuMCwiTGVmdCI6MC4wLCJSaWdodCI6MC4wLCJCb3R0b20iOjAuMH0sIlBhZGRpbmciOnsiJGlkIjoiODMyIiwiVG9wIjowLjAsIkxlZnQiOjAuMCwiUmlnaHQiOjAuMCwiQm90dG9tIjowLjB9LCJJc1Zpc2libGUiOnRydWUsIldpZHRoIjowLjAsIkhlaWdodCI6MC4wLCJCb3JkZXJTdHlsZSI6eyIkaWQiOiI4MzMiLCJMaW5lQ29sb3IiOm51bGwsIkxpbmVXZWlnaHQiOjAuMCwiTGluZVR5cGUiOjAsIlBhcmVudFN0eWxlIjpudWxsfSwiUGFyZW50U3R5bGUiOm51bGx9fV0sIkN1bHR1cmVJbmZvTmFtZSI6ImVuLVVTIiwiU3R5bGVOYW1lIjpudWxsLCJWZXJzaW9uIjp7IiRpZCI6IjgzNCIsIlZlcnNpb24iOiIzLjYuMSIsIk9yaWdpbmFsQXNzZW1ibHlWZXJzaW9uIjoiNi4wNC4wMi4wMCIsIkVkaXRpb24iOm51bGwsIkxhc3RTYXZlZEVkaXRpb24iOjMsIklzUGx1c0VkaXRpb24iOmZhbHNlLCJJc1Byb0VkaXRpb24iOmZhbHNlfSwiRWZmZWN0IjowLCJTdHlsZSI6eyIkaWQiOiI4MzUiLCJUaW1lYmFuZFN0eWxlIjp7IiRpZCI6IjgzNiIsIlNjYWxlTWFya2luZyI6MSwiU2hhcGUiOjAsIlNoYXBlU3R5bGUiOnsiJGlkIjoiODM3IiwiTWFyZ2luIjp7IiRpZCI6IjgzOCIsIlRvcCI6MC4wLCJMZWZ0IjoxMC4wLCJSaWdodCI6MTAuMCwiQm90dG9tIjowLjB9LCJQYWRkaW5nIjp7IiRpZCI6IjgzOSIsIlRvcCI6My4wLCJMZWZ0IjowLjAsIlJpZ2h0IjowLjAsIkJvdHRvbSI6My4wfSwiQmFja2dyb3VuZCI6eyIkaWQiOiI4NDAiLCJDb2xvciI6eyIkaWQiOiI4NDEiLCJBIjoyNTUsIlIiOjExNSwiRyI6MTE1LCJCIjoxMTV9fSwiSXNWaXNpYmxlIjp0cnVlLCJXaWR0aCI6ODU4LjAsIkhlaWdodCI6MTQuMzk5OTk5NjE4NTMwMjczLCJCb3JkZXJTdHlsZSI6eyIkaWQiOiI4NDIiLCJMaW5lQ29sb3IiOnsiJGlkIjoiODQzIiwiJHR5cGUiOiJOTFJFLkNvbW1vbi5Eb20uU29saWRDb2xvckJydXNoLCBOTFJFLkNvbW1vbiIsIkNvbG9yIjp7IiRpZCI6Ijg0NCIsIkEiOjI1NSwiUiI6MjU1LCJHIjowLCJCIjowfX0sIkxpbmVXZWlnaHQiOjAuMCwiTGluZVR5cGUiOjAsIlBhcmVudFN0eWxlIjpudWxsfSwiUGFyZW50U3R5bGUiOm51bGx9LCJNaWRkbGVUaWVyU2hhcGVTdHlsZSI6eyIkaWQiOiI4NDUiLCJNYXJnaW4iOnsiJGlkIjoiODQ2IiwiVG9wIjowLjAsIkxlZnQiOjEwLjAsIlJpZ2h0IjoxMC4wLCJCb3R0b20iOjAuMH0sIlBhZGRpbmciOnsiJGlkIjoiODQ3IiwiVG9wIjozLjAsIkxlZnQiOjAuMCwiUmlnaHQiOjAuMCwiQm90dG9tIjozLjB9LCJCYWNrZ3JvdW5kIjp7IiRpZCI6Ijg0OCIsIkNvbG9yIjp7IiRpZCI6Ijg0OSIsIkEiOjI1NSwiUiI6MTE1LCJHIjoxMTUsIkIiOjExNX19LCJJc1Zpc2libGUiOnRydWUsIldpZHRoIjo4NTguMCwiSGVpZ2h0IjoxNC4zOTk5OTk2MTg1MzAyNzMsIkJvcmRlclN0eWxlIjp7IiRpZCI6Ijg1MCIsIkxpbmVDb2xvciI6eyIkaWQiOiI4NTEiLCIkdHlwZSI6Ik5MUkUuQ29tbW9uLkRvbS5Tb2xpZENvbG9yQnJ1c2gsIE5MUkUuQ29tbW9uIiwiQ29sb3IiOnsiJGlkIjoiODUyIiwiQSI6MjU1LCJSIjoyNTUsIkciOjAsIkIiOjB9fSwiTGluZVdlaWdodCI6MC4wLCJMaW5lVHlwZSI6MCwiUGFyZW50U3R5bGUiOm51bGx9LCJQYXJlbnRTdHlsZSI6bnVsbH0sIkJvdHRvbVRpZXJTaGFwZVN0eWxlIjp7IiRpZCI6Ijg1MyIsIk1hcmdpbiI6eyIkaWQiOiI4NTQiLCJUb3AiOjAuMCwiTGVmdCI6MTAuMCwiUmlnaHQiOjEwLjAsIkJvdHRvbSI6MC4wfSwiUGFkZGluZyI6eyIkaWQiOiI4NTUiLCJUb3AiOjMuMCwiTGVmdCI6MC4wLCJSaWdodCI6MC4wLCJCb3R0b20iOjMuMH0sIkJhY2tncm91bmQiOnsiJGlkIjoiODU2IiwiQ29sb3IiOnsiJGlkIjoiODU3IiwiQSI6MjU1LCJSIjo2OCwiRyI6ODQsIkIiOjEwNn19LCJJc1Zpc2libGUiOnRydWUsIldpZHRoIjo4NTguMCwiSGVpZ2h0IjoxNC4zOTk5OTk2MTg1MzAyNzMsIkJvcmRlclN0eWxlIjp7IiRpZCI6Ijg1OCIsIkxpbmVDb2xvciI6eyIkaWQiOiI4NTkiLCIkdHlwZSI6Ik5MUkUuQ29tbW9uLkRvbS5Tb2xpZENvbG9yQnJ1c2gsIE5MUkUuQ29tbW9uIiwiQ29sb3IiOnsiJGlkIjoiODYwIiwiQSI6MjU1LCJSIjoyNTUsIkciOjAsIkIiOjB9fSwiTGluZVdlaWdodCI6MC4wLCJMaW5lVHlwZSI6MCwiUGFyZW50U3R5bGUiOm51bGx9LCJQYXJlbnRTdHlsZSI6bnVsbH0sIlJpZ2h0RW5kQ2Fwc1N0eWxlIjp7IiRpZCI6Ijg2MSIsIkZvbnRTZXR0aW5ncyI6eyIkaWQiOiI4NjIiLCJGb250U2l6ZSI6MTgsIkZvbnROYW1lIjoiQ2FsaWJyaSIsIklzQm9sZCI6dHJ1ZSwiSXNJdGFsaWMiOmZhbHNlLCJJc1VuZGVybGluZWQiOmZhbHNlLCJQYXJlbnRTdHlsZSI6bnVsbH0sIkF1dG9TaXplIjowLCJGb3JlZ3JvdW5kIjp7IiRpZCI6Ijg2MyIsIkNvbG9yIjp7IiRpZCI6Ijg2NC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ODY1IiwiVG9wIjowLjAsIkxlZnQiOjAuMCwiUmlnaHQiOjIwLjAsIkJvdHRvbSI6MC4wfSwiUGFkZGluZyI6eyIkaWQiOiI4NjYiLCJUb3AiOjAuMCwiTGVmdCI6MC4wLCJSaWdodCI6MC4wLCJCb3R0b20iOjAuMH0sIkJhY2tncm91bmQiOnsiJGlkIjoiODY3IiwiQ29sb3IiOnsiJHJlZiI6IjM1NCJ9fSwiSXNWaXNpYmxlIjpmYWxzZSwiV2lkdGgiOjAuMCwiSGVpZ2h0IjowLjAsIkJvcmRlclN0eWxlIjpudWxsLCJQYXJlbnRTdHlsZSI6bnVsbH0sIkxlZnRFbmRDYXBzU3R5bGUiOnsiJGlkIjoiODY4IiwiRm9udFNldHRpbmdzIjp7IiRpZCI6Ijg2OSIsIkZvbnRTaXplIjoxOCwiRm9udE5hbWUiOiJDYWxpYnJpIiwiSXNCb2xkIjp0cnVlLCJJc0l0YWxpYyI6ZmFsc2UsIklzVW5kZXJsaW5lZCI6ZmFsc2UsIlBhcmVudFN0eWxlIjpudWxsfSwiQXV0b1NpemUiOjAsIkZvcmVncm91bmQiOnsiJGlkIjoiODcwIiwiQ29sb3IiOnsiJGlkIjoiODcx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4NzIiLCJUb3AiOjAuMCwiTGVmdCI6MzkuNTA2NjY2NjY2NjY2NjYxLCJSaWdodCI6MC4wLCJCb3R0b20iOjAuMH0sIlBhZGRpbmciOnsiJGlkIjoiODczIiwiVG9wIjowLjAsIkxlZnQiOjAuMCwiUmlnaHQiOjAuMCwiQm90dG9tIjowLjB9LCJCYWNrZ3JvdW5kIjp7IiRpZCI6Ijg3NCIsIkNvbG9yIjp7IiRyZWYiOiIzNTQifX0sIklzVmlzaWJsZSI6ZmFsc2UsIldpZHRoIjowLjAsIkhlaWdodCI6MC4wLCJCb3JkZXJTdHlsZSI6bnVsbCwiUGFyZW50U3R5bGUiOm51bGx9LCJUb2RheVRleHRTdHlsZSI6eyIkaWQiOiI4NzUiLCJGb250U2V0dGluZ3MiOnsiJGlkIjoiODc2IiwiRm9udFNpemUiOjEyLCJGb250TmFtZSI6IkNhbGlicmkiLCJJc0JvbGQiOmZhbHNlLCJJc0l0YWxpYyI6ZmFsc2UsIklzVW5kZXJsaW5lZCI6ZmFsc2UsIlBhcmVudFN0eWxlIjpudWxsfSwiQXV0b1NpemUiOjAsIkZvcmVncm91bmQiOnsiJGlkIjoiODc3IiwiQ29sb3IiOnsiJGlkIjoiODc4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g3OSIsIlRvcCI6MC4wLCJMZWZ0IjowLjAsIlJpZ2h0IjowLjAsIkJvdHRvbSI6MC4wfSwiUGFkZGluZyI6eyIkaWQiOiI4ODAiLCJUb3AiOjAuMCwiTGVmdCI6MC4wLCJSaWdodCI6MC4wLCJCb3R0b20iOjAuMH0sIkJhY2tncm91bmQiOnsiJGlkIjoiODgxIiwiQ29sb3IiOnsiJHJlZiI6IjM1NCJ9fSwiSXNWaXNpYmxlIjp0cnVlLCJXaWR0aCI6MC4wLCJIZWlnaHQiOjAuMCwiQm9yZGVyU3R5bGUiOm51bGwsIlBhcmVudFN0eWxlIjpudWxsfSwiVG9kYXlNYXJrZXJTdHlsZSI6eyIkaWQiOiI4ODIiLCJNYXJnaW4iOnsiJGlkIjoiODgzIiwiVG9wIjowLjAsIkxlZnQiOjAuMCwiUmlnaHQiOjAuMCwiQm90dG9tIjowLjB9LCJQYWRkaW5nIjp7IiRpZCI6Ijg4NCIsIlRvcCI6MC4wLCJMZWZ0IjowLjAsIlJpZ2h0IjowLjAsIkJvdHRvbSI6MC4wfSwiQmFja2dyb3VuZCI6eyIkaWQiOiI4ODUiLCJDb2xvciI6eyIkaWQiOiI4ODYiLCJBIjoyNTUsIlIiOjI1NSwiRyI6MCwiQiI6MH19LCJJc1Zpc2libGUiOnRydWUsIldpZHRoIjowLjAsIkhlaWdodCI6MC4wLCJCb3JkZXJTdHlsZSI6bnVsbCwiUGFyZW50U3R5bGUiOm51bGx9LCJTY2FsZVN0eWxlIjp7IiRpZCI6Ijg4NyIsIlNoYXBlIjowLCJTaG93U2VnbWVudFNlcGFyYXRvcnMiOnRydWUsIlNlZ21lbnRTZXBhcmF0b3JPcGFjaXR5IjozMCwiSGFzQmVlblZpc2libGVCZWZvcmUiOnRydWUsIkZvbnRTZXR0aW5ncyI6eyIkaWQiOiI4ODgiLCJGb250U2l6ZSI6MTIsIkZvbnROYW1lIjoiQ2FsaWJyaSIsIklzQm9sZCI6ZmFsc2UsIklzSXRhbGljIjpmYWxzZSwiSXNVbmRlcmxpbmVkIjpmYWxzZSwiUGFyZW50U3R5bGUiOm51bGx9LCJBdXRvU2l6ZSI6MCwiRm9yZWdyb3VuZCI6eyIkaWQiOiI4ODkiLCJDb2xvciI6eyIkaWQiOiI4OTA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ODkxIiwiVG9wIjowLjAsIkxlZnQiOjUuMCwiUmlnaHQiOjAuMCwiQm90dG9tIjowLjB9LCJQYWRkaW5nIjp7IiRpZCI6Ijg5MiIsIlRvcCI6MC4wLCJMZWZ0IjowLjAsIlJpZ2h0IjowLjAsIkJvdHRvbSI6MC4wfSwiQmFja2dyb3VuZCI6eyIkaWQiOiI4OTMiLCJDb2xvciI6eyIkcmVmIjoiMzU0In19LCJJc1Zpc2libGUiOnRydWUsIldpZHRoIjowLjAsIkhlaWdodCI6MC4wLCJCb3JkZXJTdHlsZSI6bnVsbCwiUGFyZW50U3R5bGUiOm51bGx9LCJTaW5nbGVTY2FsZVNoYXBlU3R5bGUiOnsiJGlkIjoiODk0IiwiU2hhcGUiOjMsIkhlaWdodCI6MjAuMH0sIk1pZGRsZVRpZXJTY2FsZVN0eWxlIjp7IiRpZCI6Ijg5NSIsIlNoYXBlIjowLCJTaG93U2VnbWVudFNlcGFyYXRvcnMiOnRydWUsIlNlZ21lbnRTZXBhcmF0b3JPcGFjaXR5IjozMCwiSGFzQmVlblZpc2libGVCZWZvcmUiOnRydWUsIkZvbnRTZXR0aW5ncyI6eyIkaWQiOiI4OTYiLCJGb250U2l6ZSI6MTIsIkZvbnROYW1lIjoiQ2FsaWJyaSIsIklzQm9sZCI6ZmFsc2UsIklzSXRhbGljIjpmYWxzZSwiSXNVbmRlcmxpbmVkIjpmYWxzZSwiUGFyZW50U3R5bGUiOm51bGx9LCJBdXRvU2l6ZSI6MCwiRm9yZWdyb3VuZCI6eyIkcmVmIjoiODg5In0sIk1heFdpZHRoIjoyMDAuMCwiTWF4SGVpZ2h0IjoiSW5maW5pdHkiLCJTbWFydEZvcmVncm91bmRJc0FjdGl2ZSI6ZmFsc2UsIkhvcml6b250YWxBbGlnbm1lbnQiOjAsIlZlcnRpY2FsQWxpZ25tZW50IjoxLCJTbWFydEZvcmVncm91bmQiOm51bGwsIkJhY2tncm91bmRGaWxsVHlwZSI6MCwiTWFyZ2luIjp7IiRpZCI6Ijg5NyIsIlRvcCI6MC4wLCJMZWZ0Ijo1LjAsIlJpZ2h0IjowLjAsIkJvdHRvbSI6MC4wfSwiUGFkZGluZyI6eyIkaWQiOiI4OTgiLCJUb3AiOjAuMCwiTGVmdCI6MC4wLCJSaWdodCI6MC4wLCJCb3R0b20iOjAuMH0sIkJhY2tncm91bmQiOnsiJGlkIjoiODk5IiwiQ29sb3IiOnsiJGlkIjoiOTAwIiwiQSI6MCwiUiI6MCwiRyI6MCwiQiI6MH19LCJJc1Zpc2libGUiOnRydWUsIldpZHRoIjowLjAsIkhlaWdodCI6MC4wLCJCb3JkZXJTdHlsZSI6bnVsbCwiUGFyZW50U3R5bGUiOm51bGx9LCJCb3R0b21UaWVyU2NhbGVTdHlsZSI6eyIkaWQiOiI5MDEiLCJTaGFwZSI6MCwiU2hvd1NlZ21lbnRTZXBhcmF0b3JzIjpmYWxzZSwiU2VnbWVudFNlcGFyYXRvck9wYWNpdHkiOjMwLCJIYXNCZWVuVmlzaWJsZUJlZm9yZSI6ZmFsc2UsIkZvbnRTZXR0aW5ncyI6eyIkaWQiOiI5MDIiLCJGb250U2l6ZSI6MTIsIkZvbnROYW1lIjoiQ2FsaWJyaSIsIklzQm9sZCI6ZmFsc2UsIklzSXRhbGljIjpmYWxzZSwiSXNVbmRlcmxpbmVkIjpmYWxzZSwiUGFyZW50U3R5bGUiOm51bGx9LCJBdXRvU2l6ZSI6MCwiRm9yZWdyb3VuZCI6eyIkaWQiOiI5MDMiLCJDb2xvciI6eyIkaWQiOiI5MDQ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OTA1IiwiVG9wIjowLjAsIkxlZnQiOjUuMCwiUmlnaHQiOjAuMCwiQm90dG9tIjowLjB9LCJQYWRkaW5nIjp7IiRpZCI6IjkwNiIsIlRvcCI6MC4wLCJMZWZ0IjowLjAsIlJpZ2h0IjowLjAsIkJvdHRvbSI6MC4wfSwiQmFja2dyb3VuZCI6eyIkaWQiOiI5MDciLCJDb2xvciI6eyIkaWQiOiI5MDgiLCJBIjowLCJSIjowLCJHIjowLCJCIjowfX0sIklzVmlzaWJsZSI6ZmFsc2UsIldpZHRoIjowLjAsIkhlaWdodCI6MC4wLCJCb3JkZXJTdHlsZSI6bnVsbCwiUGFyZW50U3R5bGUiOm51bGx9LCJFbGFwc2VkVGltZUJhY2tncm91bmQiOnsiJGlkIjoiOTA5IiwiQ29sb3IiOnsiJGlkIjoiOTEwIiwiQSI6MTkxLCJSIjoyNTUsIkciOjAsIkIiOjB9fSwiQXBwZW5kWWVhck9uWWVhckNoYW5nZSI6ZmFsc2UsIkVsYXBzZWRUaW1lRm9ybWF0IjoyLCJUb2RheU1hcmtlclBvc2l0aW9uIjozLCJRdWlja1Bvc2l0aW9uIjozLCJBYnNvbHV0ZVBvc2l0aW9uIjoxMzUuMCwiTWFyZ2luIjp7IiRpZCI6IjkxMSIsIlRvcCI6MC4wLCJMZWZ0IjoxMC4wLCJSaWdodCI6MTAuMCwiQm90dG9tIjowLjB9LCJQYWRkaW5nIjp7IiRpZCI6IjkxMiIsIlRvcCI6MC4wLCJMZWZ0IjowLjAsIlJpZ2h0IjowLjAsIkJvdHRvbSI6MC4wfSwiQmFja2dyb3VuZCI6eyIkaWQiOiI5MTMiLCJDb2xvciI6eyIkaWQiOiI5MTQiLCJBIjoyNTUsIlIiOjQ3LCJHIjo1NCwiQiI6MTUzfX0sIklzVmlzaWJsZSI6dHJ1ZSwiV2lkdGgiOjAuMCwiSGVpZ2h0IjowLjAsIkJvcmRlclN0eWxlIjpudWxsLCJQYXJlbnRTdHlsZSI6bnVsbH0sIkRlZmF1bHRNaWxlc3RvbmVTdHlsZSI6eyIkaWQiOiI5MTUiLCJTaGFwZSI6MiwiQ29ubmVjdG9yTWFyZ2luIjp7IiRpZCI6IjkxNiIsIlRvcCI6MC4wLCJMZWZ0IjoyLjAsIlJpZ2h0IjoyLjAsIkJvdHRvbSI6MC4wfSwiQ29ubmVjdG9yU3R5bGUiOnsiJGlkIjoiOTE3IiwiTGluZUNvbG9yIjp7IiRpZCI6IjkxOCIsIiR0eXBlIjoiTkxSRS5Db21tb24uRG9tLlNvbGlkQ29sb3JCcnVzaCwgTkxSRS5Db21tb24iLCJDb2xvciI6eyIkaWQiOiI5MTkiLCJBIjoxMjcsIlIiOjc5LCJHIjoxMjksIkIiOjE4OX19LCJMaW5lV2VpZ2h0IjoxLjAsIkxpbmVUeXBlIjowLCJQYXJlbnRTdHlsZSI6bnVsbH0sIklzQmVsb3dUaW1lYmFuZCI6ZmFsc2UsIlBvc2l0aW9uT25UYXNrIjowLCJIaWRlRGF0ZSI6ZmFsc2UsIlNoYXBlU2l6ZSI6MSwiU3BhY2luZyI6Mi4wLCJQYWRkaW5nIjp7IiRpZCI6IjkyMCIsIlRvcCI6Ny4wLCJMZWZ0IjozLjAsIlJpZ2h0IjowLjAsIkJvdHRvbSI6Mi4wfSwiU2hhcGVTdHlsZSI6eyIkaWQiOiI5MjEiLCJNYXJnaW4iOnsiJHJlZiI6IjI0MSJ9LCJQYWRkaW5nIjp7IiRyZWYiOiIyNDIifSwiQmFja2dyb3VuZCI6eyIkaWQiOiI5MjIiLCJDb2xvciI6eyIkaWQiOiI5MjMiLCJBIjoyNTUsIlIiOjAsIkciOjExNCwiQiI6MTg4fX0sIklzVmlzaWJsZSI6dHJ1ZSwiV2lkdGgiOjEzLjAsIkhlaWdodCI6MTMuMCwiQm9yZGVyU3R5bGUiOnsiJGlkIjoiOTI0IiwiTGluZUNvbG9yIjp7IiRyZWYiOiIyNDYifSwiTGluZVdlaWdodCI6MC4wLCJMaW5lVHlwZSI6MCwiUGFyZW50U3R5bGUiOm51bGx9LCJQYXJlbnRTdHlsZSI6bnVsbH0sIlRpdGxlU3R5bGUiOnsiJGlkIjoiOTI1IiwiRm9udFNldHRpbmdzIjp7IiRpZCI6IjkyNiIsIkZvbnRTaXplIjoxMSwiRm9udE5hbWUiOiJDYWxpYnJpIiwiSXNCb2xkIjpmYWxzZSwiSXNJdGFsaWMiOmZhbHNlLCJJc1VuZGVybGluZWQiOmZhbHNlLCJQYXJlbnRTdHlsZSI6bnVsbH0sIkF1dG9TaXplIjowLCJGb3JlZ3JvdW5kIjp7IiRpZCI6IjkyNyIsIkNvbG9yIjp7IiRpZCI6IjkyOC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jUyIn0sIlBhZGRpbmciOnsiJHJlZiI6IjI1MyJ9LCJCYWNrZ3JvdW5kIjp7IiRpZCI6IjkyOSIsIkNvbG9yIjp7IiRyZWYiOiIzNTQifX0sIklzVmlzaWJsZSI6dHJ1ZSwiV2lkdGgiOjAuMCwiSGVpZ2h0IjowLjAsIkJvcmRlclN0eWxlIjpudWxsLCJQYXJlbnRTdHlsZSI6bnVsbH0sIkRhdGVTdHlsZSI6eyIkaWQiOiI5MzAiLCJGb250U2V0dGluZ3MiOnsiJGlkIjoiOTMxIiwiRm9udFNpemUiOjEwLCJGb250TmFtZSI6IkNhbGlicmkiLCJJc0JvbGQiOmZhbHNlLCJJc0l0YWxpYyI6ZmFsc2UsIklzVW5kZXJsaW5lZCI6ZmFsc2UsIlBhcmVudFN0eWxlIjpudWxsfSwiQXV0b1NpemUiOjAsIkZvcmVncm91bmQiOnsiJGlkIjoiOTMyIiwiQ29sb3IiOnsiJGlkIjoiOTM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MjYwIn0sIlBhZGRpbmciOnsiJHJlZiI6IjI2MSJ9LCJCYWNrZ3JvdW5kIjp7IiRpZCI6IjkzNCIsIkNvbG9yIjp7IiRyZWYiOiIzNTQifX0sIklzVmlzaWJsZSI6ZmFsc2UsIldpZHRoIjowLjAsIkhlaWdodCI6MC4wLCJCb3JkZXJTdHlsZSI6bnVsbCwiUGFyZW50U3R5bGUiOm51bGx9LCJEYXRlRm9ybWF0Ijp7IiRpZCI6Ijkz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5MzYiLCJGb3JtYXQiOjAsIklzVmlzaWJsZSI6ZmFsc2UsIkxhc3RLbm93blZpc2liaWxpdHlTdGF0ZSI6ZmFsc2V9LCJJc1Zpc2libGUiOnRydWUsIlBhcmVudFN0eWxlIjpudWxsfSwiRGVmYXVsdFRhc2tTdHlsZSI6eyIkaWQiOiI5MzciLCJTaGFwZSI6OCwiU2hhcGVUaGlja25lc3MiOjAsIkR1cmF0aW9uRm9ybWF0IjowLCJJbmNsdWRlTm9uV29ya2luZ0RheXNJbkR1cmF0aW9uIjpmYWxzZSwiUGVyY2VudGFnZUNvbXBsZXRlU3R5bGUiOnsiJGlkIjoiOTM4IiwiRm9udFNldHRpbmdzIjp7IiRpZCI6IjkzOSIsIkZvbnRTaXplIjoxMCwiRm9udE5hbWUiOiJDYWxpYnJpIiwiSXNCb2xkIjpmYWxzZSwiSXNJdGFsaWMiOmZhbHNlLCJJc1VuZGVybGluZWQiOmZhbHNlLCJQYXJlbnRTdHlsZSI6bnVsbH0sIkF1dG9TaXplIjowLCJGb3JlZ3JvdW5kIjp7IiRyZWYiOiIzNDkifSwiTWF4V2lkdGgiOjIwMC4wLCJNYXhIZWlnaHQiOiJJbmZpbml0eSIsIlNtYXJ0Rm9yZWdyb3VuZElzQWN0aXZlIjpmYWxzZSwiSG9yaXpvbnRhbEFsaWdubWVudCI6MCwiVmVydGljYWxBbGlnbm1lbnQiOjAsIlNtYXJ0Rm9yZWdyb3VuZCI6bnVsbCwiQmFja2dyb3VuZEZpbGxUeXBlIjowLCJNYXJnaW4iOnsiJHJlZiI6IjM1MSJ9LCJQYWRkaW5nIjp7IiRyZWYiOiIzNTIifSwiQmFja2dyb3VuZCI6eyIkcmVmIjoiMzUzIn0sIklzVmlzaWJsZSI6dHJ1ZSwiV2lkdGgiOjAuMCwiSGVpZ2h0IjowLjAsIkJvcmRlclN0eWxlIjpudWxsLCJQYXJlbnRTdHlsZSI6bnVsbH0sIkR1cmF0aW9uU3R5bGUiOnsiJGlkIjoiOTQwIiwiRm9udFNldHRpbmdzIjp7IiRpZCI6Ijk0MSIsIkZvbnRTaXplIjoxMCwiRm9udE5hbWUiOiJDYWxpYnJpIiwiSXNCb2xkIjpmYWxzZSwiSXNJdGFsaWMiOmZhbHNlLCJJc1VuZGVybGluZWQiOmZhbHNlLCJQYXJlbnRTdHlsZSI6bnVsbH0sIkF1dG9TaXplIjowLCJGb3JlZ3JvdW5kIjp7IiRyZWYiOiIzNTgifSwiTWF4V2lkdGgiOjIwMC4wLCJNYXhIZWlnaHQiOiJJbmZpbml0eSIsIlNtYXJ0Rm9yZWdyb3VuZElzQWN0aXZlIjpmYWxzZSwiSG9yaXpvbnRhbEFsaWdubWVudCI6MCwiVmVydGljYWxBbGlnbm1lbnQiOjAsIlNtYXJ0Rm9yZWdyb3VuZCI6bnVsbCwiQmFja2dyb3VuZEZpbGxUeXBlIjowLCJNYXJnaW4iOnsiJHJlZiI6IjM2MCJ9LCJQYWRkaW5nIjp7IiRyZWYiOiIzNjEifSwiQmFja2dyb3VuZCI6eyIkcmVmIjoiMzYyIn0sIklzVmlzaWJsZSI6dHJ1ZSwiV2lkdGgiOjAuMCwiSGVpZ2h0IjowLjAsIkJvcmRlclN0eWxlIjpudWxsLCJQYXJlbnRTdHlsZSI6bnVsbH0sIkhvcml6b250YWxDb25uZWN0b3JTdHlsZSI6eyIkaWQiOiI5NDIiLCJMaW5lQ29sb3IiOnsiJHJlZiI6IjM2NSJ9LCJMaW5lV2VpZ2h0IjoxLjAsIkxpbmVUeXBlIjowLCJQYXJlbnRTdHlsZSI6bnVsbH0sIlZlcnRpY2FsQ29ubmVjdG9yU3R5bGUiOnsiJGlkIjoiOTQzIiwiTGluZUNvbG9yIjp7IiRyZWYiOiIzNjgi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NSwiSXNCZWxvd1RpbWViYW5kIjpmYWxzZSwiUGVyY2VudGFnZUNvbXBsZXRlU2hhcGVPcGFjaXR5IjozNSwiU2hhcGVTdHlsZSI6eyIkaWQiOiI5NDQiLCJNYXJnaW4iOnsiJHJlZiI6IjM3MSJ9LCJQYWRkaW5nIjp7IiRyZWYiOiIzNzIifSwiQmFja2dyb3VuZCI6eyIkaWQiOiI5NDUiLCJDb2xvciI6eyIkaWQiOiI5NDYiLCJBIjoyNTUsIlIiOjAsIkciOjExNCwiQiI6MTg4fX0sIklzVmlzaWJsZSI6dHJ1ZSwiV2lkdGgiOjAuMCwiSGVpZ2h0IjoxMC4wLCJCb3JkZXJTdHlsZSI6eyIkaWQiOiI5NDciLCJMaW5lQ29sb3IiOnsiJGlkIjoiOTQ4IiwiJHR5cGUiOiJOTFJFLkNvbW1vbi5Eb20uU29saWRDb2xvckJydXNoLCBOTFJFLkNvbW1vbiIsIkNvbG9yIjp7IiRpZCI6Ijk0OSIsIkEiOjI1NSwiUiI6MjU1LCJHIjowLCJCIjowfX0sIkxpbmVXZWlnaHQiOjAuMCwiTGluZVR5cGUiOjAsIlBhcmVudFN0eWxlIjpudWxsfSwiUGFyZW50U3R5bGUiOm51bGx9LCJUaXRsZVN0eWxlIjp7IiRpZCI6Ijk1MCIsIkZvbnRTZXR0aW5ncyI6eyIkaWQiOiI5NTEiLCJGb250U2l6ZSI6MTEsIkZvbnROYW1lIjoiQ2FsaWJyaSIsIklzQm9sZCI6ZmFsc2UsIklzSXRhbGljIjpmYWxzZSwiSXNVbmRlcmxpbmVkIjpmYWxzZSwiUGFyZW50U3R5bGUiOm51bGx9LCJBdXRvU2l6ZSI6MCwiRm9yZWdyb3VuZCI6eyIkaWQiOiI5NTIiLCJDb2xvciI6eyIkaWQiOiI5NTMiLCJBIjoyNTUsIlIiOjAsIkciOjAsIkIiOjB9fSwiTWF4V2lkdGgiOjk2MC4wLCJNYXhIZWlnaHQiOiJJbmZpbml0eSIsIlNtYXJ0Rm9yZWdyb3VuZElzQWN0aXZlIjpmYWxzZSwiSG9yaXpvbnRhbEFsaWdubWVudCI6MCwiVmVydGljYWxBbGlnbm1lbnQiOjAsIlNtYXJ0Rm9yZWdyb3VuZCI6bnVsbCwiQmFja2dyb3VuZEZpbGxUeXBlIjowLCJNYXJnaW4iOnsiJHJlZiI6IjM4MiJ9LCJQYWRkaW5nIjp7IiRyZWYiOiIzODMifSwiQmFja2dyb3VuZCI6eyIkaWQiOiI5NTQiLCJDb2xvciI6eyIkcmVmIjoiMzU0In19LCJJc1Zpc2libGUiOnRydWUsIldpZHRoIjowLjAsIkhlaWdodCI6MC4wLCJCb3JkZXJTdHlsZSI6bnVsbCwiUGFyZW50U3R5bGUiOm51bGx9LCJEYXRlU3R5bGUiOnsiJGlkIjoiOTU1IiwiRm9udFNldHRpbmdzIjp7IiRpZCI6Ijk1NiIsIkZvbnRTaXplIjoxMCwiRm9udE5hbWUiOiJDYWxpYnJpIiwiSXNCb2xkIjpmYWxzZSwiSXNJdGFsaWMiOmZhbHNlLCJJc1VuZGVybGluZWQiOmZhbHNlLCJQYXJlbnRTdHlsZSI6bnVsbH0sIkF1dG9TaXplIjowLCJGb3JlZ3JvdW5kIjp7IiRpZCI6Ijk1NyIsIkNvbG9yIjp7IiRpZCI6Ijk1O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M5MSJ9LCJQYWRkaW5nIjp7IiRyZWYiOiIzOTIifSwiQmFja2dyb3VuZCI6eyIkaWQiOiI5NTkiLCJDb2xvciI6eyIkcmVmIjoiMzU0In19LCJJc1Zpc2libGUiOnRydWUsIldpZHRoIjowLjAsIkhlaWdodCI6MC4wLCJCb3JkZXJTdHlsZSI6bnVsbCwiUGFyZW50U3R5bGUiOm51bGx9LCJEYXRlRm9ybWF0Ijp7IiRpZCI6Ijk2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5NjEiLCJGb3JtYXQiOjAsIklzVmlzaWJsZSI6ZmFsc2UsIkxhc3RLbm93blZpc2liaWxpdHlTdGF0ZSI6ZmFsc2V9LCJJc1Zpc2libGUiOnRydWUsIlBhcmVudFN0eWxlIjpudWxsLCJfZXhwbGljaXRseVNldCI6eyIkaWQiOiI5NjI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3JpZGxpbmVQYW5lbFN0eWxlIjp7IiRpZCI6Ijk2MyIsIkdyaWRsaW5lU3R5bGUiOnsiJGlkIjoiOTY0IiwiTGluZUNvbG9yIjp7IiRpZCI6Ijk2NSIsIiR0eXBlIjoiTkxSRS5Db21tb24uRG9tLlNvbGlkQ29sb3JCcnVzaCwgTkxSRS5Db21tb24iLCJDb2xvciI6eyIkaWQiOiI5NjYiLCJBIjozOCwiUiI6OTEsIkciOjE1NSwiQiI6MjEzfX0sIkxpbmVXZWlnaHQiOjEuMCwiTGluZVR5cGUiOjAsIlBhcmVudFN0eWxlIjpudWxsfSwiTWFyZ2luIjp7IiRpZCI6Ijk2NyIsIlRvcCI6MC4wLCJMZWZ0IjowLjAsIlJpZ2h0IjowLjAsIkJvdHRvbSI6MC4wfSwiUGFkZGluZyI6eyIkaWQiOiI5NjgiLCJUb3AiOjAuMCwiTGVmdCI6MC4wLCJSaWdodCI6MC4wLCJCb3R0b20iOjAuMH0sIkJhY2tncm91bmQiOm51bGwsIklzVmlzaWJsZSI6dHJ1ZSwiV2lkdGgiOjAuMCwiSGVpZ2h0IjowLjAsIkJvcmRlclN0eWxlIjp7IiRpZCI6Ijk2OSIsIkxpbmVDb2xvciI6bnVsbCwiTGluZVdlaWdodCI6MC4wLCJMaW5lVHlwZSI6MCwiUGFyZW50U3R5bGUiOm51bGx9LCJQYXJlbnRTdHlsZSI6bnVsbH0sIkFjdGl2aXR5TGluZVBhbmVsU3R5bGUiOnsiJGlkIjoiOTcwIiwiQWN0aXZpdHlMaW5lU3R5bGUiOnsiJGlkIjoiOTcxIiwiTGluZUNvbG9yIjp7IiRpZCI6Ijk3MiIsIiR0eXBlIjoiTkxSRS5Db21tb24uRG9tLlNvbGlkQ29sb3JCcnVzaCwgTkxSRS5Db21tb24iLCJDb2xvciI6eyIkaWQiOiI5NzMiLCJBIjozOCwiUiI6NjgsIkciOjExNCwiQiI6MTk2fX0sIkxpbmVXZWlnaHQiOjEuMCwiTGluZVR5cGUiOjAsIlBhcmVudFN0eWxlIjpudWxsfSwiTWFyZ2luIjp7IiRpZCI6Ijk3NCIsIlRvcCI6MC4wLCJMZWZ0IjowLjAsIlJpZ2h0IjowLjAsIkJvdHRvbSI6MC4wfSwiUGFkZGluZyI6eyIkaWQiOiI5NzUiLCJUb3AiOjAuMCwiTGVmdCI6MC4wLCJSaWdodCI6MC4wLCJCb3R0b20iOjAuMH0sIkJhY2tncm91bmQiOm51bGwsIklzVmlzaWJsZSI6dHJ1ZSwiV2lkdGgiOjAuMCwiSGVpZ2h0IjowLjAsIkJvcmRlclN0eWxlIjp7IiRpZCI6Ijk3NiIsIkxpbmVDb2xvciI6bnVsbCwiTGluZVdlaWdodCI6MC4wLCJMaW5lVHlwZSI6MCwiUGFyZW50U3R5bGUiOm51bGx9LCJQYXJlbnRTdHlsZSI6bnVsbH0sIlNob3dFbGFwc2VkVGltZUdyYWRpZW50U3R5bGUiOmZhbHNlLCJUaW1lYmFuZFJlc2VydmVkTGVmdEFyZWFTdHlsZSI6eyIkaWQiOiI5NzciLCJBY3Rpdml0eUhlYWRlcldpZHRoIjowLjAsIklzU2V0IjpmYWxzZX0sIkRlZmF1bHRTd2ltbGFuZVN0eWxlIjpudWxsfSwiU2NhbGUiOm51bGwsIlNjYWxlVjIiOnsiJGlkIjoiOTc4IiwiU3RhcnREYXRlIjoiMjAyMi0wNS0wMVQwMDowMDowMCIsIkVuZERhdGUiOiIyMDIyLTEwLTMxVDIzOjU5OjAwIiwiQXV0b0RhdGVSYW5nZSI6ZmFsc2UsIldvcmtpbmdEYXlzIjozMSwiRmlzY2FsWWVhciI6eyIkaWQiOiI5NzkiLCJTdGFydE1vbnRoIjoxLCJVc2VTdGFydGluZ1llYXJGb3JOdW1iZXJpbmciOnRydWUsIlNob3dGaXNjYWxZZWFyTGFiZWwiOnRydWV9LCJUb2RheU1hcmtlclRleHQiOiJUb2RheSIsIkF1dG9TY2FsZVR5cGUiOmZhbHNlLCJUaW1lYmFuZFNjYWxlcyI6eyIkaWQiOiI5ODAiLCJUb3BTY2FsZUxheWVyIjp7IiRpZCI6Ijk4MSIsIkZvcm1hdCI6Ik1NTSIsIlR5cGUiOjJ9LCJNaWRkbGVTY2FsZUxheWVyIjp7IiRpZCI6Ijk4MiIsIkZvcm1hdCI6Ik1NL2RkIiwiVHlwZSI6MH0sIkJvdHRvbVNjYWxlTGF5ZXIiOnsiJGlkIjoiOTgzIiwiRm9ybWF0IjpudWxsLCJUeXBlIjowfX19LCJNaWxlc3RvbmVzIjpbeyIkaWQiOiI5ODQiLCJEYXRlIjoiMjAyMi0wNy0wN1QyMzo1OTowMCIsIlN0eWxlIjp7IiRpZCI6Ijk4NSIsIlNoYXBlIjo5LCJDb25uZWN0b3JNYXJnaW4iOnsiJGlkIjoiOTg2IiwiVG9wIjowLjAsIkxlZnQiOjIuMCwiUmlnaHQiOjIuMCwiQm90dG9tIjowLjB9LCJDb25uZWN0b3JTdHlsZSI6eyIkaWQiOiI5ODciLCJMaW5lQ29sb3IiOnsiJGlkIjoiOTg4IiwiJHR5cGUiOiJOTFJFLkNvbW1vbi5Eb20uU29saWRDb2xvckJydXNoLCBOTFJFLkNvbW1vbiIsIkNvbG9yIjp7IiRpZCI6Ijk4OSIsIkEiOjEyNywiUiI6MTExLCJHIjo0OSwiQiI6MTUyfX0sIkxpbmVXZWlnaHQiOjEuMCwiTGluZVR5cGUiOjAsIlBhcmVudFN0eWxlIjpudWxsfSwiSXNCZWxvd1RpbWViYW5kIjpmYWxzZSwiUG9zaXRpb25PblRhc2siOjAsIkhpZGVEYXRlIjpmYWxzZSwiU2hhcGVTaXplIjowLCJTcGFjaW5nIjoyLjAsIlBhZGRpbmciOnsiJGlkIjoiOTkwIiwiVG9wIjo3LjAsIkxlZnQiOjMuMCwiUmlnaHQiOjAuMCwiQm90dG9tIjoyLjB9LCJTaGFwZVN0eWxlIjp7IiRpZCI6Ijk5MSIsIk1hcmdpbiI6eyIkcmVmIjoiMjQxIn0sIlBhZGRpbmciOnsiJHJlZiI6IjI0MiJ9LCJCYWNrZ3JvdW5kIjp7IiRpZCI6Ijk5MiIsIkNvbG9yIjp7IiRpZCI6Ijk5MyIsIkEiOjI1NSwiUiI6MTExLCJHIjo0OSwiQiI6MTUyfX0sIklzVmlzaWJsZSI6dHJ1ZSwiV2lkdGgiOjEyLjAsIkhlaWdodCI6MTQuMCwiQm9yZGVyU3R5bGUiOnsiJGlkIjoiOTk0IiwiTGluZUNvbG9yIjp7IiRyZWYiOiIyNDYifSwiTGluZVdlaWdodCI6MC4wLCJMaW5lVHlwZSI6MCwiUGFyZW50U3R5bGUiOm51bGx9LCJQYXJlbnRTdHlsZSI6bnVsbH0sIlRpdGxlU3R5bGUiOnsiJGlkIjoiOTk1IiwiRm9udFNldHRpbmdzIjp7IiRpZCI6Ijk5NiIsIkZvbnRTaXplIjoxMSwiRm9udE5hbWUiOiJDYWxpYnJpIiwiSXNCb2xkIjpmYWxzZSwiSXNJdGFsaWMiOmZhbHNlLCJJc1VuZGVybGluZWQiOmZhbHNlLCJQYXJlbnRTdHlsZSI6bnVsbH0sIkF1dG9TaXplIjowLCJGb3JlZ3JvdW5kIjp7IiRpZCI6Ijk5NyIsIkNvbG9yIjp7IiRpZCI6Ijk5OC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jUyIn0sIlBhZGRpbmciOnsiJHJlZiI6IjI1MyJ9LCJCYWNrZ3JvdW5kIjp7IiRpZCI6Ijk5OSIsIkNvbG9yIjp7IiRpZCI6IjEwMDAiLCJBIjowLCJSIjoyNTUsIkciOjI1NSwiQiI6MjU1fX0sIklzVmlzaWJsZSI6dHJ1ZSwiV2lkdGgiOjAuMCwiSGVpZ2h0IjowLjAsIkJvcmRlclN0eWxlIjp7IiRpZCI6IjEwMDEiLCJMaW5lQ29sb3IiOm51bGwsIkxpbmVXZWlnaHQiOjAuMCwiTGluZVR5cGUiOjAsIlBhcmVudFN0eWxlIjpudWxsfSwiUGFyZW50U3R5bGUiOm51bGx9LCJEYXRlU3R5bGUiOnsiJGlkIjoiMTAwMiIsIkZvbnRTZXR0aW5ncyI6eyIkaWQiOiIxMDAzIiwiRm9udFNpemUiOjEwLCJGb250TmFtZSI6IkNhbGlicmkiLCJJc0JvbGQiOmZhbHNlLCJJc0l0YWxpYyI6ZmFsc2UsIklzVW5kZXJsaW5lZCI6ZmFsc2UsIlBhcmVudFN0eWxlIjpudWxsfSwiQXV0b1NpemUiOjAsIkZvcmVncm91bmQiOnsiJGlkIjoiMTAwNCIsIkNvbG9yIjp7IiRpZCI6IjEwMDU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yNjAifSwiUGFkZGluZyI6eyIkcmVmIjoiMjYxIn0sIkJhY2tncm91bmQiOnsiJGlkIjoiMTAwNiIsIkNvbG9yIjp7IiRpZCI6IjEwMDciLCJBIjowLCJSIjoyNTUsIkciOjI1NSwiQiI6MjU1fX0sIklzVmlzaWJsZSI6ZmFsc2UsIldpZHRoIjowLjAsIkhlaWdodCI6MC4wLCJCb3JkZXJTdHlsZSI6eyIkaWQiOiIxMDA4IiwiTGluZUNvbG9yIjpudWxsLCJMaW5lV2VpZ2h0IjowLjAsIkxpbmVUeXBlIjowLCJQYXJlbnRTdHlsZSI6bnVsbH0sIlBhcmVudFN0eWxlIjpudWxsfSwiRGF0ZUZvcm1hdCI6eyIkaWQiOiIxMDA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MTAiLCJGb3JtYXQiOjAsIklzVmlzaWJsZSI6ZmFsc2UsIkxhc3RLbm93blZpc2liaWxpdHlTdGF0ZSI6ZmFsc2V9LCJJc1Zpc2libGUiOnRydWUsIlBhcmVudFN0eWxlIjpudWxsfSwiSW5kZXgiOjAsIlBlcmNlbnRhZ2VDb21wbGV0ZSI6bnVsbCwiUG9zaXRpb24iOnsiUmF0aW8iOjAuMCwiSXNDdXN0b20iOmZhbHNlfSwiRGF0ZUZvcm1hdCI6eyIkcmVmIjoiMTAwOSJ9LCJXZWVrTnVtYmVyaW5nIjp7IiRpZCI6IjEwMTEiLCJGb3JtYXQiOjAsIklzVmlzaWJsZSI6ZmFsc2UsIkxhc3RLbm93blZpc2liaWxpdHlTdGF0ZSI6ZmFsc2V9LCJSZWxhdGVkVGFza0lkIjoiMDAwMDAwMDAtMDAwMC0wMDAwLTAwMDAtMDAwMDAwMDAwMDAwIiwiSWQiOiJlNDkxYTk2ZC0yYjFlLTRlYTAtODgxMy1lMmU3MWM3ZDg0MWUiLCJJbXBvcnRJZCI6IiIsIlRpdGxlIjoiRmlyc3Qgc3RhdHVzIHJlcG9ydCIsIk5vdGUiOm51bGwsIkh5cGVybGluayI6eyIkaWQiOiIxMDEyIiwiQWRkcmVzcyI6IiIsIlN1YkFkZHJlc3MiOiIifSwiSXNDaGFuZ2VkIjpmYWxzZSwiSXNOZXciOmZhbHNlfSx7IiRpZCI6IjEwMTMiLCJEYXRlIjoiMjAyMi0wNi0xNlQyMzo1OTowMCIsIlN0eWxlIjp7IiRpZCI6IjEwMTQiLCJTaGFwZSI6MTQsIkNvbm5lY3Rvck1hcmdpbiI6eyIkaWQiOiIxMDE1IiwiVG9wIjowLjAsIkxlZnQiOjIuMCwiUmlnaHQiOjIuMCwiQm90dG9tIjowLjB9LCJDb25uZWN0b3JTdHlsZSI6eyIkaWQiOiIxMDE2IiwiTGluZUNvbG9yIjp7IiRpZCI6IjEwMTciLCIkdHlwZSI6Ik5MUkUuQ29tbW9uLkRvbS5Tb2xpZENvbG9yQnJ1c2gsIE5MUkUuQ29tbW9uIiwiQ29sb3IiOnsiJGlkIjoiMTAxOCIsIkEiOjEyNywiUiI6MTEyLCJHIjoxNzMsIkIiOjcxfX0sIkxpbmVXZWlnaHQiOjEuMCwiTGluZVR5cGUiOjAsIlBhcmVudFN0eWxlIjpudWxsfSwiSXNCZWxvd1RpbWViYW5kIjpmYWxzZSwiUG9zaXRpb25PblRhc2siOjAsIkhpZGVEYXRlIjpmYWxzZSwiU2hhcGVTaXplIjowLCJTcGFjaW5nIjoyLjAsIlBhZGRpbmciOnsiJGlkIjoiMTAxOSIsIlRvcCI6Ny4wLCJMZWZ0IjozLjAsIlJpZ2h0IjowLjAsIkJvdHRvbSI6Mi4wfSwiU2hhcGVTdHlsZSI6eyIkaWQiOiIxMDIwIiwiTWFyZ2luIjp7IiRyZWYiOiIyNDEifSwiUGFkZGluZyI6eyIkcmVmIjoiMjQyIn0sIkJhY2tncm91bmQiOnsiJGlkIjoiMTAyMSIsIkNvbG9yIjp7IiRpZCI6IjEwMjIiLCJBIjoyNTUsIlIiOjExMiwiRyI6MTczLCJCIjo3MX19LCJJc1Zpc2libGUiOnRydWUsIldpZHRoIjoxMi4wLCJIZWlnaHQiOjE0LjAsIkJvcmRlclN0eWxlIjp7IiRpZCI6IjEwMjMiLCJMaW5lQ29sb3IiOnsiJGlkIjoiMTAyNCIsIiR0eXBlIjoiTkxSRS5Db21tb24uRG9tLlNvbGlkQ29sb3JCcnVzaCwgTkxSRS5Db21tb24iLCJDb2xvciI6eyIkaWQiOiIxMDI1IiwiQSI6MjU1LCJSIjoyNTUsIkciOjAsIkIiOjB9fSwiTGluZVdlaWdodCI6MC4wLCJMaW5lVHlwZSI6MCwiUGFyZW50U3R5bGUiOm51bGx9LCJQYXJlbnRTdHlsZSI6bnVsbH0sIlRpdGxlU3R5bGUiOnsiJGlkIjoiMTAyNiIsIkZvbnRTZXR0aW5ncyI6eyIkaWQiOiIxMDI3IiwiRm9udFNpemUiOjExLCJGb250TmFtZSI6IkNhbGlicmkiLCJJc0JvbGQiOmZhbHNlLCJJc0l0YWxpYyI6ZmFsc2UsIklzVW5kZXJsaW5lZCI6ZmFsc2UsIlBhcmVudFN0eWxlIjpudWxsfSwiQXV0b1NpemUiOjAsIkZvcmVncm91bmQiOnsiJGlkIjoiMTAyOCIsIkNvbG9yIjp7IiRpZCI6IjEwMjk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1MiJ9LCJQYWRkaW5nIjp7IiRyZWYiOiIyNTMifSwiQmFja2dyb3VuZCI6eyIkaWQiOiIxMDMwIiwiQ29sb3IiOnsiJGlkIjoiMTAzMSIsIkEiOjAsIlIiOjI1NSwiRyI6MjU1LCJCIjoyNTV9fSwiSXNWaXNpYmxlIjp0cnVlLCJXaWR0aCI6MC4wLCJIZWlnaHQiOjAuMCwiQm9yZGVyU3R5bGUiOnsiJGlkIjoiMTAzMiIsIkxpbmVDb2xvciI6bnVsbCwiTGluZVdlaWdodCI6MC4wLCJMaW5lVHlwZSI6MCwiUGFyZW50U3R5bGUiOm51bGx9LCJQYXJlbnRTdHlsZSI6bnVsbH0sIkRhdGVTdHlsZSI6eyIkaWQiOiIxMDMzIiwiRm9udFNldHRpbmdzIjp7IiRpZCI6IjEwMzQiLCJGb250U2l6ZSI6MTAsIkZvbnROYW1lIjoiQ2FsaWJyaSIsIklzQm9sZCI6ZmFsc2UsIklzSXRhbGljIjpmYWxzZSwiSXNVbmRlcmxpbmVkIjpmYWxzZSwiUGFyZW50U3R5bGUiOm51bGx9LCJBdXRvU2l6ZSI6MCwiRm9yZWdyb3VuZCI6eyIkaWQiOiIxMDM1IiwiQ29sb3IiOnsiJGlkIjoiMTAzN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I2MCJ9LCJQYWRkaW5nIjp7IiRyZWYiOiIyNjEifSwiQmFja2dyb3VuZCI6eyIkaWQiOiIxMDM3IiwiQ29sb3IiOnsiJGlkIjoiMTAzOCIsIkEiOjAsIlIiOjI1NSwiRyI6MjU1LCJCIjoyNTV9fSwiSXNWaXNpYmxlIjpmYWxzZSwiV2lkdGgiOjAuMCwiSGVpZ2h0IjowLjAsIkJvcmRlclN0eWxlIjp7IiRpZCI6IjEwMzkiLCJMaW5lQ29sb3IiOm51bGwsIkxpbmVXZWlnaHQiOjAuMCwiTGluZVR5cGUiOjAsIlBhcmVudFN0eWxlIjpudWxsfSwiUGFyZW50U3R5bGUiOm51bGx9LCJEYXRlRm9ybWF0Ijp7IiRpZCI6IjEwND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0MSIsIkZvcm1hdCI6MCwiSXNWaXNpYmxlIjpmYWxzZSwiTGFzdEtub3duVmlzaWJpbGl0eVN0YXRlIjpmYWxzZX0sIklzVmlzaWJsZSI6dHJ1ZSwiUGFyZW50U3R5bGUiOm51bGx9LCJJbmRleCI6MSwiUGVyY2VudGFnZUNvbXBsZXRlIjpudWxsLCJQb3NpdGlvbiI6eyJSYXRpbyI6MC4wLCJJc0N1c3RvbSI6ZmFsc2V9LCJEYXRlRm9ybWF0Ijp7IiRyZWYiOiIxMDQwIn0sIldlZWtOdW1iZXJpbmciOnsiJGlkIjoiMTA0MiIsIkZvcm1hdCI6MCwiSXNWaXNpYmxlIjpmYWxzZSwiTGFzdEtub3duVmlzaWJpbGl0eVN0YXRlIjpmYWxzZX0sIlJlbGF0ZWRUYXNrSWQiOiIwMDAwMDAwMC0wMDAwLTAwMDAtMDAwMC0wMDAwMDAwMDAwMDAiLCJJZCI6ImM0ZmMwMDJjLTgzNmEtNDcwZC05MDM1LTBjMWVkNDE1NzM5OSIsIkltcG9ydElkIjoiIiwiVGl0bGUiOiJTaWduIGNvbnRyYWN0IiwiTm90ZSI6bnVsbCwiSHlwZXJsaW5rIjp7IiRpZCI6IjEwNDMiLCJBZGRyZXNzIjoiIiwiU3ViQWRkcmVzcyI6IiJ9LCJJc0NoYW5nZWQiOmZhbHNlLCJJc05ldyI6ZmFsc2V9LHsiJGlkIjoiMTA0NCIsIkRhdGUiOiIyMDIyLTA4LTA1VDIzOjU5OjAwIiwiU3R5bGUiOnsiJGlkIjoiMTA0NSIsIlNoYXBlIjo5LCJDb25uZWN0b3JNYXJnaW4iOnsiJGlkIjoiMTA0NiIsIlRvcCI6MC4wLCJMZWZ0IjoyLjAsIlJpZ2h0IjoyLjAsIkJvdHRvbSI6MC4wfSwiQ29ubmVjdG9yU3R5bGUiOnsiJGlkIjoiMTA0NyIsIkxpbmVDb2xvciI6eyIkaWQiOiIxMDQ4IiwiJHR5cGUiOiJOTFJFLkNvbW1vbi5Eb20uU29saWRDb2xvckJydXNoLCBOTFJFLkNvbW1vbiIsIkNvbG9yIjp7IiRpZCI6IjEwNDkiLCJBIjoxMjcsIlIiOjExMSwiRyI6NDksIkIiOjE1Mn19LCJMaW5lV2VpZ2h0IjoxLjAsIkxpbmVUeXBlIjowLCJQYXJlbnRTdHlsZSI6bnVsbH0sIklzQmVsb3dUaW1lYmFuZCI6ZmFsc2UsIlBvc2l0aW9uT25UYXNrIjowLCJIaWRlRGF0ZSI6ZmFsc2UsIlNoYXBlU2l6ZSI6MCwiU3BhY2luZyI6Mi4wLCJQYWRkaW5nIjp7IiRyZWYiOiI5OTAifSwiU2hhcGVTdHlsZSI6eyIkaWQiOiIxMDUwIiwiTWFyZ2luIjp7IiRyZWYiOiIyNDEifSwiUGFkZGluZyI6eyIkcmVmIjoiMjQyIn0sIkJhY2tncm91bmQiOnsiJGlkIjoiMTA1MSIsIkNvbG9yIjp7IiRpZCI6IjEwNTIiLCJBIjoyNTUsIlIiOjExMSwiRyI6NDksIkIiOjE1Mn19LCJJc1Zpc2libGUiOnRydWUsIldpZHRoIjoxMi4wLCJIZWlnaHQiOjE0LjAsIkJvcmRlclN0eWxlIjp7IiRpZCI6IjEwNTMiLCJMaW5lQ29sb3IiOnsiJHJlZiI6IjI0NiJ9LCJMaW5lV2VpZ2h0IjowLjAsIkxpbmVUeXBlIjowLCJQYXJlbnRTdHlsZSI6bnVsbH0sIlBhcmVudFN0eWxlIjpudWxsfSwiVGl0bGVTdHlsZSI6eyIkaWQiOiIxMDU0IiwiRm9udFNldHRpbmdzIjp7IiRpZCI6IjEwNTUiLCJGb250U2l6ZSI6MTEsIkZvbnROYW1lIjoiQ2FsaWJyaSIsIklzQm9sZCI6ZmFsc2UsIklzSXRhbGljIjpmYWxzZSwiSXNVbmRlcmxpbmVkIjpmYWxzZSwiUGFyZW50U3R5bGUiOm51bGx9LCJBdXRvU2l6ZSI6MCwiRm9yZWdyb3VuZCI6eyIkaWQiOiIxMDU2IiwiQ29sb3IiOnsiJGlkIjoiMTA1Ny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jUyIn0sIlBhZGRpbmciOnsiJHJlZiI6IjI1MyJ9LCJCYWNrZ3JvdW5kIjp7IiRpZCI6IjEwNTgiLCJDb2xvciI6eyIkaWQiOiIxMDU5IiwiQSI6MCwiUiI6MjU1LCJHIjoyNTUsIkIiOjI1NX19LCJJc1Zpc2libGUiOnRydWUsIldpZHRoIjowLjAsIkhlaWdodCI6MC4wLCJCb3JkZXJTdHlsZSI6eyIkaWQiOiIxMDYwIiwiTGluZUNvbG9yIjpudWxsLCJMaW5lV2VpZ2h0IjowLjAsIkxpbmVUeXBlIjowLCJQYXJlbnRTdHlsZSI6bnVsbH0sIlBhcmVudFN0eWxlIjpudWxsfSwiRGF0ZVN0eWxlIjp7IiRpZCI6IjEwNjEiLCJGb250U2V0dGluZ3MiOnsiJGlkIjoiMTA2MiIsIkZvbnRTaXplIjoxMCwiRm9udE5hbWUiOiJDYWxpYnJpIiwiSXNCb2xkIjpmYWxzZSwiSXNJdGFsaWMiOmZhbHNlLCJJc1VuZGVybGluZWQiOmZhbHNlLCJQYXJlbnRTdHlsZSI6bnVsbH0sIkF1dG9TaXplIjowLCJGb3JlZ3JvdW5kIjp7IiRpZCI6IjEwNjMiLCJDb2xvciI6eyIkaWQiOiIxMDY0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jYwIn0sIlBhZGRpbmciOnsiJHJlZiI6IjI2MSJ9LCJCYWNrZ3JvdW5kIjp7IiRpZCI6IjEwNjUiLCJDb2xvciI6eyIkaWQiOiIxMDY2IiwiQSI6MCwiUiI6MjU1LCJHIjoyNTUsIkIiOjI1NX19LCJJc1Zpc2libGUiOmZhbHNlLCJXaWR0aCI6MC4wLCJIZWlnaHQiOjAuMCwiQm9yZGVyU3R5bGUiOnsiJGlkIjoiMTA2NyIsIkxpbmVDb2xvciI6bnVsbCwiTGluZVdlaWdodCI6MC4wLCJMaW5lVHlwZSI6MCwiUGFyZW50U3R5bGUiOm51bGx9LCJQYXJlbnRTdHlsZSI6bnVsbH0sIkRhdGVGb3JtYXQiOnsiJHJlZiI6IjEwMDkifSwiV2Vla051bWJlcmluZyI6eyIkaWQiOiIxMDY4IiwiRm9ybWF0IjowLCJJc1Zpc2libGUiOmZhbHNlLCJMYXN0S25vd25WaXNpYmlsaXR5U3RhdGUiOmZhbHNlfSwiSXNWaXNpYmxlIjp0cnVlLCJQYXJlbnRTdHlsZSI6bnVsbH0sIkluZGV4IjoyLCJQZXJjZW50YWdlQ29tcGxldGUiOm51bGwsIlBvc2l0aW9uIjp7IlJhdGlvIjowLjAsIklzQ3VzdG9tIjpmYWxzZX0sIkRhdGVGb3JtYXQiOnsiJHJlZiI6IjEwMDkifSwiV2Vla051bWJlcmluZyI6eyIkaWQiOiIxMDY5IiwiRm9ybWF0IjowLCJJc1Zpc2libGUiOmZhbHNlLCJMYXN0S25vd25WaXNpYmlsaXR5U3RhdGUiOmZhbHNlfSwiUmVsYXRlZFRhc2tJZCI6IjAwMDAwMDAwLTAwMDAtMDAwMC0wMDAwLTAwMDAwMDAwMDAwMCIsIklkIjoiMDExM2ZmZTgtYjg2Zi00YWJlLWExN2ItODk0NzEwMWJhM2JmIiwiSW1wb3J0SWQiOiIiLCJUaXRsZSI6IlNlY29uZCBzdGF0dXMgcmVwb3J0IiwiTm90ZSI6bnVsbCwiSHlwZXJsaW5rIjp7IiRpZCI6IjEwNzAiLCJBZGRyZXNzIjoiIiwiU3ViQWRkcmVzcyI6IiJ9LCJJc0NoYW5nZWQiOmZhbHNlLCJJc05ldyI6ZmFsc2V9LHsiJGlkIjoiMTA3MSIsIkRhdGUiOiIyMDIyLTA5LTAxVDIzOjU5OjAwIiwiU3R5bGUiOnsiJGlkIjoiMTA3MiIsIlNoYXBlIjo5LCJDb25uZWN0b3JNYXJnaW4iOnsiJGlkIjoiMTA3MyIsIlRvcCI6MC4wLCJMZWZ0IjoyLjAsIlJpZ2h0IjoyLjAsIkJvdHRvbSI6MC4wfSwiQ29ubmVjdG9yU3R5bGUiOnsiJGlkIjoiMTA3NCIsIkxpbmVDb2xvciI6eyIkaWQiOiIxMDc1IiwiJHR5cGUiOiJOTFJFLkNvbW1vbi5Eb20uU29saWRDb2xvckJydXNoLCBOTFJFLkNvbW1vbiIsIkNvbG9yIjp7IiRpZCI6IjEwNzYiLCJBIjoxMjcsIlIiOjExMSwiRyI6NDksIkIiOjE1Mn19LCJMaW5lV2VpZ2h0IjoxLjAsIkxpbmVUeXBlIjowLCJQYXJlbnRTdHlsZSI6bnVsbH0sIklzQmVsb3dUaW1lYmFuZCI6ZmFsc2UsIlBvc2l0aW9uT25UYXNrIjowLCJIaWRlRGF0ZSI6ZmFsc2UsIlNoYXBlU2l6ZSI6MCwiU3BhY2luZyI6Mi4wLCJQYWRkaW5nIjp7IiRyZWYiOiI5OTAifSwiU2hhcGVTdHlsZSI6eyIkaWQiOiIxMDc3IiwiTWFyZ2luIjp7IiRyZWYiOiIyNDEifSwiUGFkZGluZyI6eyIkcmVmIjoiMjQyIn0sIkJhY2tncm91bmQiOnsiJGlkIjoiMTA3OCIsIkNvbG9yIjp7IiRpZCI6IjEwNzkiLCJBIjoyNTUsIlIiOjExMSwiRyI6NDksIkIiOjE1Mn19LCJJc1Zpc2libGUiOnRydWUsIldpZHRoIjoxMi4wLCJIZWlnaHQiOjE0LjAsIkJvcmRlclN0eWxlIjp7IiRpZCI6IjEwODAiLCJMaW5lQ29sb3IiOnsiJHJlZiI6IjI0NiJ9LCJMaW5lV2VpZ2h0IjowLjAsIkxpbmVUeXBlIjowLCJQYXJlbnRTdHlsZSI6bnVsbH0sIlBhcmVudFN0eWxlIjpudWxsfSwiVGl0bGVTdHlsZSI6eyIkaWQiOiIxMDgxIiwiRm9udFNldHRpbmdzIjp7IiRpZCI6IjEwODIiLCJGb250U2l6ZSI6MTEsIkZvbnROYW1lIjoiQ2FsaWJyaSIsIklzQm9sZCI6ZmFsc2UsIklzSXRhbGljIjpmYWxzZSwiSXNVbmRlcmxpbmVkIjpmYWxzZSwiUGFyZW50U3R5bGUiOm51bGx9LCJBdXRvU2l6ZSI6MCwiRm9yZWdyb3VuZCI6eyIkaWQiOiIxMDgzIiwiQ29sb3IiOnsiJGlkIjoiMTA4NC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jUyIn0sIlBhZGRpbmciOnsiJHJlZiI6IjI1MyJ9LCJCYWNrZ3JvdW5kIjp7IiRpZCI6IjEwODUiLCJDb2xvciI6eyIkaWQiOiIxMDg2IiwiQSI6MCwiUiI6MjU1LCJHIjoyNTUsIkIiOjI1NX19LCJJc1Zpc2libGUiOnRydWUsIldpZHRoIjowLjAsIkhlaWdodCI6MC4wLCJCb3JkZXJTdHlsZSI6eyIkaWQiOiIxMDg3IiwiTGluZUNvbG9yIjpudWxsLCJMaW5lV2VpZ2h0IjowLjAsIkxpbmVUeXBlIjowLCJQYXJlbnRTdHlsZSI6bnVsbH0sIlBhcmVudFN0eWxlIjpudWxsfSwiRGF0ZVN0eWxlIjp7IiRpZCI6IjEwODgiLCJGb250U2V0dGluZ3MiOnsiJGlkIjoiMTA4OSIsIkZvbnRTaXplIjoxMCwiRm9udE5hbWUiOiJDYWxpYnJpIiwiSXNCb2xkIjpmYWxzZSwiSXNJdGFsaWMiOmZhbHNlLCJJc1VuZGVybGluZWQiOmZhbHNlLCJQYXJlbnRTdHlsZSI6bnVsbH0sIkF1dG9TaXplIjowLCJGb3JlZ3JvdW5kIjp7IiRpZCI6IjEwOTAiLCJDb2xvciI6eyIkaWQiOiIxMDkx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jYwIn0sIlBhZGRpbmciOnsiJHJlZiI6IjI2MSJ9LCJCYWNrZ3JvdW5kIjp7IiRpZCI6IjEwOTIiLCJDb2xvciI6eyIkaWQiOiIxMDkzIiwiQSI6MCwiUiI6MjU1LCJHIjoyNTUsIkIiOjI1NX19LCJJc1Zpc2libGUiOmZhbHNlLCJXaWR0aCI6MC4wLCJIZWlnaHQiOjAuMCwiQm9yZGVyU3R5bGUiOnsiJGlkIjoiMTA5NCIsIkxpbmVDb2xvciI6bnVsbCwiTGluZVdlaWdodCI6MC4wLCJMaW5lVHlwZSI6MCwiUGFyZW50U3R5bGUiOm51bGx9LCJQYXJlbnRTdHlsZSI6bnVsbH0sIkRhdGVGb3JtYXQiOnsiJHJlZiI6IjcwNCJ9LCJXZWVrTnVtYmVyaW5nIjp7IiRpZCI6IjEwOTUiLCJGb3JtYXQiOjAsIklzVmlzaWJsZSI6ZmFsc2UsIkxhc3RLbm93blZpc2liaWxpdHlTdGF0ZSI6ZmFsc2V9LCJJc1Zpc2libGUiOnRydWUsIlBhcmVudFN0eWxlIjpudWxsfSwiSW5kZXgiOjMsIlBlcmNlbnRhZ2VDb21wbGV0ZSI6bnVsbCwiUG9zaXRpb24iOnsiUmF0aW8iOjAuMCwiSXNDdXN0b20iOmZhbHNlfSwiRGF0ZUZvcm1hdCI6eyIkcmVmIjoiNzA0In0sIldlZWtOdW1iZXJpbmciOnsiJGlkIjoiMTA5NiIsIkZvcm1hdCI6MCwiSXNWaXNpYmxlIjpmYWxzZSwiTGFzdEtub3duVmlzaWJpbGl0eVN0YXRlIjpmYWxzZX0sIlJlbGF0ZWRUYXNrSWQiOiIwMDAwMDAwMC0wMDAwLTAwMDAtMDAwMC0wMDAwMDAwMDAwMDAiLCJJZCI6IjVmMTJjNmVjLTAwNjgtNDFiNy1iYmM2LTFhNjBjNTM3NDdkMCIsIkltcG9ydElkIjpudWxsLCJUaXRsZSI6IkZpbmFsIHN0YXR1cyByZXBvcnQiLCJOb3RlIjpudWxsLCJIeXBlcmxpbmsiOnsiJGlkIjoiMTA5NyIsIkFkZHJlc3MiOiIiLCJTdWJBZGRyZXNzIjoiIn0sIklzQ2hhbmdlZCI6ZmFsc2UsIklzTmV3IjpmYWxzZX1dLCJUYXNrcyI6W10sIlN3aW1sYW5lcyI6W10sIk1zUHJvamVjdEl0ZW1zVHJlZSI6eyIkaWQiOiIxMDk4IiwiUm9vdCI6eyJJbXBvcnRJZCI6bnVsbCwiSXNJbXBvcnRlZCI6ZmFsc2UsIkNoaWxkcmVuIjpbXX19LCJNZXRhZGF0YSI6eyIkaWQiOiIxMDk5IiwiUmVjZW50Q29sb3JzQ29sbGVjdGlvbiI6IltdIiwiU291cmNlVGVtcGxhdGUiOiJ7XCIkaWRcIjpcIjFcIixcIklkXCI6XCJjYzI2Zjg2My0yN2NlLTQ4MGUtYTU4OS1iM2YxMmYyZDZlYjBcIixcIkN1bHR1cmVJbmZvTmFtZVwiOlwiZW4tVVNcIixcIlZlcnNpb25cIjp7XCIkaWRcIjpcIjJcIixcIlRlbXBsYXRlRG9tVmVyc2lvblwiOlwiMS4yLjBcIn0sXCJFZmZlY3RcIjoxLFwiU3R5bGVcIjp7XCIkaWRcIjpcIjNcIixcIlRpbWViYW5kU3R5bGVcIjp7XCIkaWRcIjpcIjRcIixcIlNjYWxlTWFya2luZ1wiOjEsXCJTaGFwZVwiOjEwLFwiU2hhcGVTdHlsZVwiOntcIiRpZFwiOlwiNVwiLFwiTWFyZ2luXCI6e1wiJGlkXCI6XCI2XCIsXCJUb3BcIjowLjAsXCJMZWZ0XCI6MTAuMCxcIlJpZ2h0XCI6MTAuMCxcIkJvdHRvbVwiOjAuMH0sXCJQYWRkaW5nXCI6e1wiJGlkXCI6XCI3XCIsXCJUb3BcIjozLjAsXCJMZWZ0XCI6MC4wLFwiUmlnaHRcIjowLjAsXCJCb3R0b21cIjozLjB9LFwiQmFja2dyb3VuZFwiOntcIiRpZFwiOlwiOFwiLFwiQ29sb3JcIjp7XCIkaWRcIjpcIjlcIixcIkFcIjoyNTUsXCJSXCI6NjgsXCJHXCI6ODQsXCJCXCI6MTA2fX0sXCJJc1Zpc2libGVcIjp0cnVlLFwiV2lkdGhcIjo4NTguMCxcIkhlaWdodFwiOjIwLjAsXCJCb3JkZXJTdHlsZVwiOntcIiRpZFwiOlwiMTBcIixcIkxpbmVDb2xvclwiOntcIiRpZFwiOlwiMTFcIixcIiR0eXBlXCI6XCJOTFJFLkNvbW1vbi5Eb20uU29saWRDb2xvckJydXNoLCBOTFJFLkNvbW1vblwiLFwiQ29sb3JcIjp7XCIkaWRcIjpcIjEyXCIsXCJBXCI6MjU1LFwiUlwiOjI1NSxcIkdcIjowLFwiQlwiOjB9fSxcIkxpbmVXZWlnaHRcIjowLjAsXCJMaW5lVHlwZVwiOjB9fSxcIk1pZGRsZVRpZXJTaGFwZVN0eWxlXCI6e1wiJGlkXCI6XCIxM1wiLFwiTWFyZ2luXCI6e1wiJGlkXCI6XCIxNFwiLFwiVG9wXCI6MC4wLFwiTGVmdFwiOjEwLjAsXCJSaWdodFwiOjEwLjAsXCJCb3R0b21cIjowLjB9LFwiUGFkZGluZ1wiOntcIiRpZFwiOlwiMTVcIixcIlRvcFwiOjMuMCxcIkxlZnRcIjowLjAsXCJSaWdodFwiOjAuMCxcIkJvdHRvbVwiOjMuMH0sXCJCYWNrZ3JvdW5kXCI6e1wiJGlkXCI6XCIxNlwiLFwiQ29sb3JcIjp7XCIkaWRcIjpcIjE3XCIsXCJBXCI6MjU1LFwiUlwiOjY4LFwiR1wiOjg0LFwiQlwiOjEwNn19LFwiSXNWaXNpYmxlXCI6dHJ1ZSxcIldpZHRoXCI6ODU4LjAsXCJIZWlnaHRcIjoyMC4wLFwiQm9yZGVyU3R5bGVcIjp7XCIkaWRcIjpcIjE4XCIsXCJMaW5lQ29sb3JcIjp7XCIkaWRcIjpcIjE5XCIsXCIkdHlwZVwiOlwiTkxSRS5Db21tb24uRG9tLlNvbGlkQ29sb3JCcnVzaCwgTkxSRS5Db21tb25cIixcIkNvbG9yXCI6e1wiJGlkXCI6XCIyMFwiLFwiQVwiOjI1NSxcIlJcIjoyNTUsXCJHXCI6MCxcIkJcIjowfX0sXCJMaW5lV2VpZ2h0XCI6MC4wLFwiTGluZVR5cGVcIjowfX0sXCJCb3R0b21UaWVyU2hhcGVTdHlsZVwiOntcIiRpZFwiOlwiMjFcIixcIk1hcmdpblwiOntcIiRpZFwiOlwiMjJcIixcIlRvcFwiOjAuMCxcIkxlZnRcIjoxMC4wLFwiUmlnaHRcIjoxMC4wLFwiQm90dG9tXCI6MC4wfSxcIlBhZGRpbmdcIjp7XCIkaWRcIjpcIjIzXCIsXCJUb3BcIjozLjAsXCJMZWZ0XCI6MC4wLFwiUmlnaHRcIjowLjAsXCJCb3R0b21cIjozLjB9LFwiQmFja2dyb3VuZFwiOntcIiRpZFwiOlwiMjRcIixcIkNvbG9yXCI6e1wiJGlkXCI6XCIyNVwiLFwiQVwiOjI1NSxcIlJcIjo2OCxcIkdcIjo4NCxcIkJcIjoxMDZ9fSxcIklzVmlzaWJsZVwiOnRydWUsXCJXaWR0aFwiOjg1OC4wLFwiSGVpZ2h0XCI6MjAuMCxcIkJvcmRlclN0eWxlXCI6e1wiJGlkXCI6XCIyNlwiLFwiTGluZUNvbG9yXCI6e1wiJGlkXCI6XCIyN1wiLFwiJHR5cGVcIjpcIk5MUkUuQ29tbW9uLkRvbS5Tb2xpZENvbG9yQnJ1c2gsIE5MUkUuQ29tbW9uXCIsXCJDb2xvclwiOntcIiRpZFwiOlwiMjhcIixcIkFcIjoyNTUsXCJSXCI6MjU1LFwiR1wiOjAsXCJCXCI6MH19LFwiTGluZVdlaWdodFwiOjAuMCxcIkxpbmVUeXBlXCI6MH19LFwiUmlnaHRFbmRDYXBzU3R5bGVcIjp7XCIkaWRcIjpcIjI5XCIsXCJGb250U2V0dGluZ3NcIjp7XCIkaWRcIjpcIjMwXCIsXCJGb250U2l6ZVwiOjE4LFwiRm9udE5hbWVcIjpcIkNhbGlicmlcIixcIklzQm9sZFwiOnRydWUsXCJJc0l0YWxpY1wiOmZhbHNlLFwiSXNVbmRlcmxpbmVkXCI6ZmFsc2V9LFwiQXV0b1NpemVcIjowLFwiRm9yZWdyb3VuZFwiOntcIiRpZFwiOlwiMzFcIixcIkNvbG9yXCI6e1wiJGlkXCI6XCIzMl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zM1wiLFwiVG9wXCI6MC4wLFwiTGVmdFwiOjAuMCxcIlJpZ2h0XCI6MjAuMCxcIkJvdHRvbVwiOjAuMH0sXCJQYWRkaW5nXCI6e1wiJGlkXCI6XCIzNFwiLFwiVG9wXCI6MC4wLFwiTGVmdFwiOjAuMCxcIlJpZ2h0XCI6MC4wLFwiQm90dG9tXCI6MC4wfSxcIkJhY2tncm91bmRcIjp7XCIkaWRcIjpcIjM1XCIsXCJDb2xvclwiOntcIiRpZFwiOlwiMzZcIixcIkFcIjowLFwiUlwiOjAsXCJHXCI6MCxcIkJcIjowfX0sXCJJc1Zpc2libGVcIjp0cnVlLFwiV2lkdGhcIjowLjAsXCJIZWlnaHRcIjowLjAsXCJCb3JkZXJTdHlsZVwiOm51bGx9LFwiTGVmdEVuZENhcHNTdHlsZVwiOntcIiRpZFwiOlwiMzdcIixcIkZvbnRTZXR0aW5nc1wiOntcIiRpZFwiOlwiMzhcIixcIkZvbnRTaXplXCI6MTgsXCJGb250TmFtZVwiOlwiQ2FsaWJyaVwiLFwiSXNCb2xkXCI6dHJ1ZSxcIklzSXRhbGljXCI6ZmFsc2UsXCJJc1VuZGVybGluZWRcIjpmYWxzZX0sXCJBdXRvU2l6ZVwiOjAsXCJGb3JlZ3JvdW5kXCI6e1wiJGlkXCI6XCIzOVwiLFwiQ29sb3JcIjp7XCIkaWRcIjpcIjQw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QxXCIsXCJUb3BcIjowLjAsXCJMZWZ0XCI6MjAuMCxcIlJpZ2h0XCI6MC4wLFwiQm90dG9tXCI6MC4wfSxcIlBhZGRpbmdcIjp7XCIkaWRcIjpcIjQyXCIsXCJUb3BcIjowLjAsXCJMZWZ0XCI6MC4wLFwiUmlnaHRcIjowLjAsXCJCb3R0b21cIjowLjB9LFwiQmFja2dyb3VuZFwiOntcIiRpZFwiOlwiNDNcIixcIkNvbG9yXCI6e1wiJHJlZlwiOlwiMzZcIn19LFwiSXNWaXNpYmxlXCI6ZmFsc2UsXCJXaWR0aFwiOjAuMCxcIkhlaWdodFwiOjAuMCxcIkJvcmRlclN0eWxlXCI6bnVsbH0sXCJUb2RheVRleHRTdHlsZVwiOntcIiRpZFwiOlwiNDRcIixcIkZvbnRTZXR0aW5nc1wiOntcIiRpZFwiOlwiNDVcIixcIkZvbnRTaXplXCI6MTIsXCJGb250TmFtZVwiOlwiQ2FsaWJyaVwiLFwiSXNCb2xkXCI6ZmFsc2UsXCJJc0l0YWxpY1wiOmZhbHNlLFwiSXNVbmRlcmxpbmVkXCI6ZmFsc2V9LFwiQXV0b1NpemVcIjowLFwiRm9yZWdyb3VuZFwiOntcIiRpZFwiOlwiNDZcIixcIkNvbG9yXCI6e1wiJGlkXCI6XCI0N1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OFwiLFwiVG9wXCI6MC4wLFwiTGVmdFwiOjAuMCxcIlJpZ2h0XCI6MC4wLFwiQm90dG9tXCI6MC4wfSxcIlBhZGRpbmdcIjp7XCIkaWRcIjpcIjQ5XCIsXCJUb3BcIjowLjAsXCJMZWZ0XCI6MC4wLFwiUmlnaHRcIjowLjAsXCJCb3R0b21cIjowLjB9LFwiQmFja2dyb3VuZFwiOntcIiRpZFwiOlwiNTBcIixcIkNvbG9yXCI6e1wiJHJlZlwiOlwiMzZcIn19LFwiSXNWaXNpYmxlXCI6dHJ1ZSxcIldpZHRoXCI6MC4wLFwiSGVpZ2h0XCI6MC4wLFwiQm9yZGVyU3R5bGVcIjpudWxsfSxcIlRvZGF5TWFya2VyU3R5bGVcIjp7XCIkaWRcIjpcIjUxXCIsXCJNYXJnaW5cIjp7XCIkaWRcIjpcIjUyXCIsXCJUb3BcIjowLjAsXCJMZWZ0XCI6MC4wLFwiUmlnaHRcIjowLjAsXCJCb3R0b21cIjowLjB9LFwiUGFkZGluZ1wiOntcIiRpZFwiOlwiNTNcIixcIlRvcFwiOjAuMCxcIkxlZnRcIjowLjAsXCJSaWdodFwiOjAuMCxcIkJvdHRvbVwiOjAuMH0sXCJCYWNrZ3JvdW5kXCI6e1wiJGlkXCI6XCI1NFwiLFwiQ29sb3JcIjp7XCIkaWRcIjpcIjU1XCIsXCJBXCI6MjU1LFwiUlwiOjI1NSxcIkdcIjowLFwiQlwiOjB9fSxcIklzVmlzaWJsZVwiOnRydWUsXCJXaWR0aFwiOjAuMCxcIkhlaWdodFwiOjAuMCxcIkJvcmRlclN0eWxlXCI6bnVsbH0sXCJTY2FsZVN0eWxlXCI6e1wiJGlkXCI6XCI1NlwiLFwiU2hvd1NlZ21lbnRTZXBhcmF0b3JzXCI6ZmFsc2UsXCJTZWdtZW50U2VwYXJhdG9yT3BhY2l0eVwiOjMwLFwiU2hhcGVcIjozLFwiSGFzQmVlblZpc2libGVCZWZvcmVcIjp0cnVlLFwiRm9udFNldHRpbmdzXCI6e1wiJGlkXCI6XCI1N1wiLFwiRm9udFNpemVcIjoxMixcIkZvbnROYW1lXCI6XCJDYWxpYnJpXCIsXCJJc0JvbGRcIjpmYWxzZSxcIklzSXRhbGljXCI6ZmFsc2UsXCJJc1VuZGVybGluZWRcIjpmYWxzZX0sXCJBdXRvU2l6ZVwiOjAsXCJGb3JlZ3JvdW5kXCI6e1wiJGlkXCI6XCI1OFwiLFwiQ29sb3JcIjp7XCIkaWRcIjpcIjU5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wXCIsXCJUb3BcIjowLjAsXCJMZWZ0XCI6NS4wLFwiUmlnaHRcIjowLjAsXCJCb3R0b21cIjowLjB9LFwiUGFkZGluZ1wiOntcIiRpZFwiOlwiNjFcIixcIlRvcFwiOjAuMCxcIkxlZnRcIjowLjAsXCJSaWdodFwiOjAuMCxcIkJvdHRvbVwiOjAuMH0sXCJCYWNrZ3JvdW5kXCI6e1wiJGlkXCI6XCI2MlwiLFwiQ29sb3JcIjp7XCIkcmVmXCI6XCIzNlwifX0sXCJJc1Zpc2libGVcIjp0cnVlLFwiV2lkdGhcIjowLjAsXCJIZWlnaHRcIjowLjAsXCJCb3JkZXJTdHlsZVwiOm51bGx9LFwiTWlkZGxlVGllclNjYWxlU3R5bGVcIjp7XCIkaWRcIjpcIjYzXCIsXCJTaG93U2VnbWVudFNlcGFyYXRvcnNcIjpmYWxzZSxcIlNlZ21lbnRTZXBhcmF0b3JPcGFjaXR5XCI6MzAsXCJTaGFwZVwiOjMsXCJIYXNCZWVuVmlzaWJsZUJlZm9yZVwiOmZhbHNlLFwiRm9udFNldHRpbmdzXCI6e1wiJGlkXCI6XCI2NFwiLFwiRm9udFNpemVcIjoxMixcIkZvbnROYW1lXCI6XCJDYWxpYnJpXCIsXCJJc0JvbGRcIjpmYWxzZSxcIklzSXRhbGljXCI6ZmFsc2UsXCJJc1VuZGVybGluZWRcIjpmYWxzZX0sXCJBdXRvU2l6ZVwiOjAsXCJGb3JlZ3JvdW5kXCI6e1wiJGlkXCI6XCI2NVwiLFwiQ29sb3JcIjp7XCIkaWRcIjpcIjY2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3XCIsXCJUb3BcIjowLjAsXCJMZWZ0XCI6NS4wLFwiUmlnaHRcIjowLjAsXCJCb3R0b21cIjowLjB9LFwiUGFkZGluZ1wiOntcIiRpZFwiOlwiNjhcIixcIlRvcFwiOjAuMCxcIkxlZnRcIjowLjAsXCJSaWdodFwiOjAuMCxcIkJvdHRvbVwiOjAuMH0sXCJCYWNrZ3JvdW5kXCI6e1wiJGlkXCI6XCI2OVwiLFwiQ29sb3JcIjp7XCIkaWRcIjpcIjcwXCIsXCJBXCI6MCxcIlJcIjowLFwiR1wiOjAsXCJCXCI6MH19LFwiSXNWaXNpYmxlXCI6ZmFsc2UsXCJXaWR0aFwiOjAuMCxcIkhlaWdodFwiOjAuMCxcIkJvcmRlclN0eWxlXCI6bnVsbH0sXCJCb3R0b21UaWVyU2NhbGVTdHlsZVwiOntcIiRpZFwiOlwiNzFcIixcIlNob3dTZWdtZW50U2VwYXJhdG9yc1wiOmZhbHNlLFwiU2VnbWVudFNlcGFyYXRvck9wYWNpdHlcIjozMCxcIlNoYXBlXCI6MyxcIkhhc0JlZW5WaXNpYmxlQmVmb3JlXCI6ZmFsc2UsXCJGb250U2V0dGluZ3NcIjp7XCIkaWRcIjpcIjcyXCIsXCJGb250U2l6ZVwiOjEyLFwiRm9udE5hbWVcIjpcIkNhbGlicmlcIixcIklzQm9sZFwiOmZhbHNlLFwiSXNJdGFsaWNcIjpmYWxzZSxcIklzVW5kZXJsaW5lZFwiOmZhbHNlfSxcIkF1dG9TaXplXCI6MCxcIkZvcmVncm91bmRcIjp7XCIkaWRcIjpcIjczXCIsXCJDb2xvclwiOntcIiRpZFwiOlwiNzR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zVcIixcIlRvcFwiOjAuMCxcIkxlZnRcIjo1LjAsXCJSaWdodFwiOjAuMCxcIkJvdHRvbVwiOjAuMH0sXCJQYWRkaW5nXCI6e1wiJGlkXCI6XCI3NlwiLFwiVG9wXCI6MC4wLFwiTGVmdFwiOjAuMCxcIlJpZ2h0XCI6MC4wLFwiQm90dG9tXCI6MC4wfSxcIkJhY2tncm91bmRcIjp7XCIkaWRcIjpcIjc3XCIsXCJDb2xvclwiOntcIiRpZFwiOlwiNzhcIixcIkFcIjowLFwiUlwiOjAsXCJHXCI6MCxcIkJcIjowfX0sXCJJc1Zpc2libGVcIjpmYWxzZSxcIldpZHRoXCI6MC4wLFwiSGVpZ2h0XCI6MC4wLFwiQm9yZGVyU3R5bGVcIjpudWxsfSxcIlNpbmdsZVNjYWxlU2hhcGVTdHlsZVwiOm51bGwsXCJFbGFwc2VkVGltZUJhY2tncm91bmRcIjp7XCIkaWRcIjpcIjc5XCIsXCJDb2xvclwiOntcIiRpZFwiOlwiODBcIixcIkFcIjoxOTEsXCJSXCI6MjU1LFwiR1wiOjAsXCJCXCI6MH19LFwiQXBwZW5kWWVhck9uWWVhckNoYW5nZVwiOmZhbHNlLFwiRWxhcHNlZFRpbWVGb3JtYXRcIjoyLFwiVG9kYXlNYXJrZXJQb3NpdGlvblwiOjMsXCJRdWlja1Bvc2l0aW9uXCI6MixcIkFic29sdXRlUG9zaXRpb25cIjo0MDUuMCxcIk1hcmdpblwiOntcIiRpZFwiOlwiODFcIixcIlRvcFwiOjAuMCxcIkxlZnRcIjoxMC4wLFwiUmlnaHRcIjoxMC4wLFwiQm90dG9tXCI6MC4wfSxcIlBhZGRpbmdcIjp7XCIkaWRcIjpcIjgyXCIsXCJUb3BcIjowLjAsXCJMZWZ0XCI6MC4wLFwiUmlnaHRcIjowLjAsXCJCb3R0b21cIjowLjB9LFwiQmFja2dyb3VuZFwiOntcIiRpZFwiOlwiODNcIixcIkNvbG9yXCI6e1wiJGlkXCI6XCI4NFwiLFwiQVwiOjI1NSxcIlJcIjo0NyxcIkdcIjo1NCxcIkJcIjoxNTN9fSxcIklzVmlzaWJsZVwiOnRydWUsXCJXaWR0aFwiOjAuMCxcIkhlaWdodFwiOjAuMCxcIkJvcmRlclN0eWxlXCI6bnVsbH0sXCJEZWZhdWx0TWlsZXN0b25lU3R5bGVcIjp7XCIkaWRcIjpcIjg1XCIsXCJTaGFwZVwiOjIsXCJDb25uZWN0b3JNYXJnaW5cIjp7XCIkaWRcIjpcIjg2XCIsXCJUb3BcIjowLjAsXCJMZWZ0XCI6Mi4wLFwiUmlnaHRcIjoyLjAsXCJCb3R0b21cIjowLjB9LFwiQ29ubmVjdG9yU3R5bGVcIjp7XCIkaWRcIjpcIjg3XCIsXCJMaW5lQ29sb3JcIjp7XCIkaWRcIjpcIjg4XCIsXCIkdHlwZVwiOlwiTkxSRS5Db21tb24uRG9tLlNvbGlkQ29sb3JCcnVzaCwgTkxSRS5Db21tb25cIixcIkNvbG9yXCI6e1wiJGlkXCI6XCI4OVwiLFwiQVwiOjEyNyxcIlJcIjo3OSxcIkdcIjoxMjksXCJCXCI6MTg5fX0sXCJMaW5lV2VpZ2h0XCI6MS4wLFwiTGluZVR5cGVcIjowfSxcIklzQmVsb3dUaW1lYmFuZFwiOmZhbHNlLFwiSGlkZURhdGVcIjpmYWxzZSxcIlNoYXBlU2l6ZVwiOjEsXCJTcGFjaW5nXCI6Mi4wLFwiUGFkZGluZ1wiOntcIiRpZFwiOlwiOTBcIixcIlRvcFwiOjcuMCxcIkxlZnRcIjozLjAsXCJSaWdodFwiOjAuMCxcIkJvdHRvbVwiOjIuMH0sXCJQb3NpdGlvblwiOm51bGwsXCJQb3NpdGlvbk9uVGFza1wiOjAsXCJTaGFwZVN0eWxlXCI6e1wiJGlkXCI6XCI5MVwiLFwiTWFyZ2luXCI6e1wiJGlkXCI6XCI5MlwiLFwiVG9wXCI6MC4wLFwiTGVmdFwiOjAuMCxcIlJpZ2h0XCI6MC4wLFwiQm90dG9tXCI6MC4wfSxcIlBhZGRpbmdcIjp7XCIkaWRcIjpcIjkzXCIsXCJUb3BcIjowLjAsXCJMZWZ0XCI6MC4wLFwiUmlnaHRcIjowLjAsXCJCb3R0b21cIjowLjB9LFwiQmFja2dyb3VuZFwiOntcIiRpZFwiOlwiOTRcIixcIkNvbG9yXCI6e1wiJGlkXCI6XCI5NVwiLFwiQVwiOjI1NSxcIlJcIjowLFwiR1wiOjExNCxcIkJcIjoxODh9fSxcIklzVmlzaWJsZVwiOnRydWUsXCJXaWR0aFwiOjEzLjAsXCJIZWlnaHRcIjoxMy4wLFwiQm9yZGVyU3R5bGVcIjp7XCIkaWRcIjpcIjk2XCIsXCJMaW5lQ29sb3JcIjp7XCIkaWRcIjpcIjk3XCIsXCIkdHlwZVwiOlwiTkxSRS5Db21tb24uRG9tLlNvbGlkQ29sb3JCcnVzaCwgTkxSRS5Db21tb25cIixcIkNvbG9yXCI6e1wiJGlkXCI6XCI5OFwiLFwiQVwiOjI1NSxcIlJcIjoyNTUsXCJHXCI6MCxcIkJcIjowfX0sXCJMaW5lV2VpZ2h0XCI6MC4wLFwiTGluZVR5cGVcIjowfX0sXCJUaXRsZVN0eWxlXCI6e1wiJGlkXCI6XCI5OVwiLFwiRm9udFNldHRpbmdzXCI6e1wiJGlkXCI6XCIxMDBcIixcIkZvbnRTaXplXCI6MTEsXCJGb250TmFtZVwiOlwiQ2FsaWJyaVwiLFwiSXNCb2xkXCI6dHJ1ZSxcIklzSXRhbGljXCI6ZmFsc2UsXCJJc1VuZGVybGluZWRcIjpmYWxzZX0sXCJBdXRvU2l6ZVwiOjAsXCJGb3JlZ3JvdW5kXCI6e1wiJGlkXCI6XCIxMDFcIixcIkNvbG9yXCI6e1wiJGlkXCI6XCIxMDJ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AzXCIsXCJUb3BcIjowLjAsXCJMZWZ0XCI6MC4wLFwiUmlnaHRcIjowLjAsXCJCb3R0b21cIjowLjB9LFwiUGFkZGluZ1wiOntcIiRpZFwiOlwiMTA0XCIsXCJUb3BcIjowLjAsXCJMZWZ0XCI6MC4wLFwiUmlnaHRcIjowLjAsXCJCb3R0b21cIjowLjB9LFwiQmFja2dyb3VuZFwiOntcIiRpZFwiOlwiMTA1XCIsXCJDb2xvclwiOntcIiRyZWZcIjpcIjM2XCJ9fSxcIklzVmlzaWJsZVwiOnRydWUsXCJXaWR0aFwiOjAuMCxcIkhlaWdodFwiOjAuMCxcIkJvcmRlclN0eWxlXCI6bnVsbH0sXCJEYXRlU3R5bGVcIjp7XCIkaWRcIjpcIjEwNlwiLFwiRm9udFNldHRpbmdzXCI6e1wiJGlkXCI6XCIxMDdcIixcIkZvbnRTaXplXCI6MTAsXCJGb250TmFtZVwiOlwiQ2FsaWJyaVwiLFwiSXNCb2xkXCI6ZmFsc2UsXCJJc0l0YWxpY1wiOmZhbHNlLFwiSXNVbmRlcmxpbmVkXCI6ZmFsc2V9LFwiQXV0b1NpemVcIjowLFwiRm9yZWdyb3VuZFwiOntcIiRpZFwiOlwiMTA4XCIsXCJDb2xvclwiOntcIiRpZFwiOlwiMTA5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TBcIixcIlRvcFwiOjAuMCxcIkxlZnRcIjowLjAsXCJSaWdodFwiOjAuMCxcIkJvdHRvbVwiOjAuMH0sXCJQYWRkaW5nXCI6e1wiJGlkXCI6XCIxMTFcIixcIlRvcFwiOjAuMCxcIkxlZnRcIjowLjAsXCJSaWdodFwiOjAuMCxcIkJvdHRvbVwiOjAuMH0sXCJCYWNrZ3JvdW5kXCI6e1wiJGlkXCI6XCIxMTJcIixcIkNvbG9yXCI6e1wiJHJlZlwiOlwiMzZcIn19LFwiSXNWaXNpYmxlXCI6dHJ1ZSxcIldpZHRoXCI6MC4wLFwiSGVpZ2h0XCI6MC4wLFwiQm9yZGVyU3R5bGVcIjpudWxsfSxcIkRhdGVGb3JtYXRcIjp7XCIkaWRcIjpcIjEx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EZWZhdWx0VGFza1N0eWxlXCI6e1wiJGlkXCI6XCIxMTRcIixcIlNoYXBlXCI6MSxcIlNoYXBlVGhpY2tuZXNzXCI6MCxcIkR1cmF0aW9uRm9ybWF0XCI6MCxcIlBlcmNlbnRhZ2VDb21wbGV0ZVN0eWxlXCI6e1wiJGlkXCI6XCIxMTVcIixcIkZvbnRTZXR0aW5nc1wiOntcIiRpZFwiOlwiMTE2XCIsXCJGb250U2l6ZVwiOjEwLFwiRm9udE5hbWVcIjpcIkNhbGlicmlcIixcIklzQm9sZFwiOmZhbHNlLFwiSXNJdGFsaWNcIjpmYWxzZSxcIklzVW5kZXJsaW5lZFwiOmZhbHNlfSxcIkF1dG9TaXplXCI6MCxcIkZvcmVncm91bmRcIjp7XCIkaWRcIjpcIjExN1wiLFwiQ29sb3JcIjp7XCIkaWRcIjpcIjExOF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xOVwiLFwiVG9wXCI6MC4wLFwiTGVmdFwiOjAuMCxcIlJpZ2h0XCI6MC4wLFwiQm90dG9tXCI6MC4wfSxcIlBhZGRpbmdcIjp7XCIkaWRcIjpcIjEyMFwiLFwiVG9wXCI6MC4wLFwiTGVmdFwiOjAuMCxcIlJpZ2h0XCI6MC4wLFwiQm90dG9tXCI6MC4wfSxcIkJhY2tncm91bmRcIjp7XCIkaWRcIjpcIjEyMVwiLFwiQ29sb3JcIjp7XCIkcmVmXCI6XCIzNlwifX0sXCJJc1Zpc2libGVcIjp0cnVlLFwiV2lkdGhcIjowLjAsXCJIZWlnaHRcIjowLjAsXCJCb3JkZXJTdHlsZVwiOm51bGx9LFwiRHVyYXRpb25TdHlsZVwiOntcIiRpZFwiOlwiMTIyXCIsXCJGb250U2V0dGluZ3NcIjp7XCIkaWRcIjpcIjEyM1wiLFwiRm9udFNpemVcIjoxMCxcIkZvbnROYW1lXCI6XCJDYWxpYnJpXCIsXCJJc0JvbGRcIjpmYWxzZSxcIklzSXRhbGljXCI6ZmFsc2UsXCJJc1VuZGVybGluZWRcIjpmYWxzZX0sXCJBdXRvU2l6ZVwiOjAsXCJGb3JlZ3JvdW5kXCI6e1wiJGlkXCI6XCIxMjRcIixcIkNvbG9yXCI6e1wiJGlkXCI6XCIxMjV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jZcIixcIlRvcFwiOjAuMCxcIkxlZnRcIjowLjAsXCJSaWdodFwiOjAuMCxcIkJvdHRvbVwiOjAuMH0sXCJQYWRkaW5nXCI6e1wiJGlkXCI6XCIxMjdcIixcIlRvcFwiOjAuMCxcIkxlZnRcIjowLjAsXCJSaWdodFwiOjAuMCxcIkJvdHRvbVwiOjAuMH0sXCJCYWNrZ3JvdW5kXCI6e1wiJGlkXCI6XCIxMjhcIixcIkNvbG9yXCI6e1wiJHJlZlwiOlwiMzZcIn19LFwiSXNWaXNpYmxlXCI6dHJ1ZSxcIldpZHRoXCI6MC4wLFwiSGVpZ2h0XCI6MC4wLFwiQm9yZGVyU3R5bGVcIjpudWxsfSxcIkhvcml6b250YWxDb25uZWN0b3JTdHlsZVwiOntcIiRpZFwiOlwiMTI5XCIsXCJMaW5lQ29sb3JcIjp7XCIkaWRcIjpcIjEzMFwiLFwiJHR5cGVcIjpcIk5MUkUuQ29tbW9uLkRvbS5Tb2xpZENvbG9yQnJ1c2gsIE5MUkUuQ29tbW9uXCIsXCJDb2xvclwiOntcIiRpZFwiOlwiMTMxXCIsXCJBXCI6MjU1LFwiUlwiOjIwNCxcIkdcIjoyMDQsXCJCXCI6MjA0fX0sXCJMaW5lV2VpZ2h0XCI6MS4wLFwiTGluZVR5cGVcIjowfSxcIlZlcnRpY2FsQ29ubmVjdG9yU3R5bGVcIjp7XCIkaWRcIjpcIjEzMlwiLFwiTGluZUNvbG9yXCI6e1wiJGlkXCI6XCIxMzNcIixcIiR0eXBlXCI6XCJOTFJFLkNvbW1vbi5Eb20uU29saWRDb2xvckJydXNoLCBOTFJFLkNvbW1vblwiLFwiQ29sb3JcIjp7XCIkaWRcIjpcIjEzNFwiLFwiQVwiOjI1NSxcIlJcIjoyMDQsXCJHXCI6MjA0LFwiQlwiOjIwNH19LFwiTGluZVdlaWdodFwiOjAuMCxcIkxpbmVUeXBlXCI6MH0sXCJNYXJnaW5cIjpudWxsLFwiU3RhcnREYXRlUG9zaXRpb25cIjozLFwiRW5kRGF0ZVBvc2l0aW9uXCI6MyxcIlRpdGxlUG9zaXRpb25cIjo0LFwiRHVyYXRpb25Qb3NpdGlvblwiOjYsXCJQZXJjZW50YWdlQ29tcGxldGVkUG9zaXRpb25cIjo2LFwiU3BhY2luZ1wiOjUsXCJJc0JlbG93VGltZWJhbmRcIjpmYWxzZSxcIlBlcmNlbnRhZ2VDb21wbGV0ZVNoYXBlT3BhY2l0eVwiOjM1LFwiR3JvdXBOYW1lXCI6bnVsbCxcIkF0dGFjaGVkTWlsZXN0b25lc1N0eWxlc1wiOm51bGwsXCJTaGFwZVN0eWxlXCI6e1wiJGlkXCI6XCIxMzVcIixcIk1hcmdpblwiOntcIiRpZFwiOlwiMTM2XCIsXCJUb3BcIjowLjAsXCJMZWZ0XCI6NC4wLFwiUmlnaHRcIjo0LjAsXCJCb3R0b21cIjowLjB9LFwiUGFkZGluZ1wiOntcIiRpZFwiOlwiMTM3XCIsXCJUb3BcIjowLjAsXCJMZWZ0XCI6MC4wLFwiUmlnaHRcIjowLjAsXCJCb3R0b21cIjowLjB9LFwiQmFja2dyb3VuZFwiOntcIiRpZFwiOlwiMTM4XCIsXCJDb2xvclwiOntcIiRpZFwiOlwiMTM5XCIsXCJBXCI6MjU1LFwiUlwiOjAsXCJHXCI6MTE0LFwiQlwiOjE4OH19LFwiSXNWaXNpYmxlXCI6dHJ1ZSxcIldpZHRoXCI6MC4wLFwiSGVpZ2h0XCI6MTAuMCxcIkJvcmRlclN0eWxlXCI6e1wiJGlkXCI6XCIxNDBcIixcIkxpbmVDb2xvclwiOntcIiRpZFwiOlwiMTQxXCIsXCIkdHlwZVwiOlwiTkxSRS5Db21tb24uRG9tLlNvbGlkQ29sb3JCcnVzaCwgTkxSRS5Db21tb25cIixcIkNvbG9yXCI6e1wiJGlkXCI6XCIxNDJcIixcIkFcIjoyNTUsXCJSXCI6MjU1LFwiR1wiOjAsXCJCXCI6MH19LFwiTGluZVdlaWdodFwiOjAuMCxcIkxpbmVUeXBlXCI6MH19LFwiVGl0bGVTdHlsZVwiOntcIiRpZFwiOlwiMTQzXCIsXCJGb250U2V0dGluZ3NcIjp7XCIkaWRcIjpcIjE0NFwiLFwiRm9udFNpemVcIjoxMSxcIkZvbnROYW1lXCI6XCJDYWxpYnJpXCIsXCJJc0JvbGRcIjp0cnVlLFwiSXNJdGFsaWNcIjpmYWxzZSxcIklzVW5kZXJsaW5lZFwiOmZhbHNlfSxcIkF1dG9TaXplXCI6MCxcIkZvcmVncm91bmRcIjp7XCIkaWRcIjpcIjE0NVwiLFwiQ29sb3JcIjp7XCIkaWRcIjpcIjE0NlwiLFwiQVwiOjI1NSxcIlJcIjowLFwiR1wiOjAsXCJCXCI6MH19LFwiQmFja2dyb3VuZEZpbGxUeXBlXCI6MCxcIk1heFdpZHRoXCI6OTYwLjAsXCJNYXhIZWlnaHRcIjpcIkluZmluaXR5XCIsXCJTbWFydEZvcmVncm91bmRJc0FjdGl2ZVwiOmZhbHNlLFwiSG9yaXpvbnRhbEFsaWdubWVudFwiOjAsXCJWZXJ0aWNhbEFsaWdubWVudFwiOjAsXCJTbWFydEZvcmVncm91bmRcIjpudWxsLFwiTWFyZ2luXCI6e1wiJGlkXCI6XCIxNDdcIixcIlRvcFwiOjAuMCxcIkxlZnRcIjowLjAsXCJSaWdodFwiOjAuMCxcIkJvdHRvbVwiOjAuMH0sXCJQYWRkaW5nXCI6e1wiJGlkXCI6XCIxNDhcIixcIlRvcFwiOjAuMCxcIkxlZnRcIjowLjAsXCJSaWdodFwiOjAuMCxcIkJvdHRvbVwiOjAuMH0sXCJCYWNrZ3JvdW5kXCI6e1wiJGlkXCI6XCIxNDlcIixcIkNvbG9yXCI6e1wiJHJlZlwiOlwiMzZcIn19LFwiSXNWaXNpYmxlXCI6dHJ1ZSxcIldpZHRoXCI6MC4wLFwiSGVpZ2h0XCI6MC4wLFwiQm9yZGVyU3R5bGVcIjpudWxsfSxcIkRhdGVTdHlsZVwiOntcIiRpZFwiOlwiMTUwXCIsXCJGb250U2V0dGluZ3NcIjp7XCIkaWRcIjpcIjE1MVwiLFwiRm9udFNpemVcIjoxMCxcIkZvbnROYW1lXCI6XCJDYWxpYnJpXCIsXCJJc0JvbGRcIjpmYWxzZSxcIklzSXRhbGljXCI6ZmFsc2UsXCJJc1VuZGVybGluZWRcIjpmYWxzZX0sXCJBdXRvU2l6ZVwiOjAsXCJGb3JlZ3JvdW5kXCI6e1wiJGlkXCI6XCIxNTJcIixcIkNvbG9yXCI6e1wiJGlkXCI6XCIxNTN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E1NFwiLFwiVG9wXCI6MC4wLFwiTGVmdFwiOjAuMCxcIlJpZ2h0XCI6MC4wLFwiQm90dG9tXCI6MC4wfSxcIlBhZGRpbmdcIjp7XCIkaWRcIjpcIjE1NVwiLFwiVG9wXCI6MC4wLFwiTGVmdFwiOjAuMCxcIlJpZ2h0XCI6MC4wLFwiQm90dG9tXCI6MC4wfSxcIkJhY2tncm91bmRcIjp7XCIkaWRcIjpcIjE1NlwiLFwiQ29sb3JcIjp7XCIkcmVmXCI6XCIzNlwifX0sXCJJc1Zpc2libGVcIjp0cnVlLFwiV2lkdGhcIjowLjAsXCJIZWlnaHRcIjowLjAsXCJCb3JkZXJTdHlsZVwiOm51bGx9LFwiRGF0ZUZvcm1hdFwiOntcIiRpZFwiOlwiMTU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lNob3dFbGFwc2VkVGltZUdyYWRpZW50U3R5bGVcIjpmYWxzZSxcIlRpbWViYW5kUmVzZXJ2ZWRMZWZ0QXJlYVN0eWxlXCI6bnVsbCxcIkRlZmF1bHRTd2ltbGFuZVN0eWxlXCI6e1wiJGlkXCI6XCIxNThcIixcIkhlYWRlclN0eWxlXCI6e1wiJGlkXCI6XCIxNTlcIixcIlRleHRTdHlsZVwiOntcIiRpZFwiOlwiMTYwXCIsXCJGb250U2V0dGluZ3NcIjp7XCIkaWRcIjpcIjE2MVwiLFwiRm9udFNpemVcIjoxMixcIkZvbnROYW1lXCI6XCJDYWxpYnJpXCIsXCJJc0JvbGRcIjpmYWxzZSxcIklzSXRhbGljXCI6ZmFsc2UsXCJJc1VuZGVybGluZWRcIjpmYWxzZX0sXCJBdXRvU2l6ZVwiOjAsXCJGb3JlZ3JvdW5kXCI6e1wiJGlkXCI6XCIxNjJcIixcIkNvbG9yXCI6e1wiJGlkXCI6XCIxNjNcIixcIkFcIjoyNTUsXCJSXCI6MzIsXCJHXCI6NTYsXCJCXCI6MTAwfX0sXCJCYWNrZ3JvdW5kRmlsbFR5cGVcIjowLFwiTWF4V2lkdGhcIjowLjAsXCJNYXhIZWlnaHRcIjowLjAsXCJTbWFydEZvcmVncm91bmRJc0FjdGl2ZVwiOmZhbHNlLFwiSG9yaXpvbnRhbEFsaWdubWVudFwiOjAsXCJWZXJ0aWNhbEFsaWdubWVudFwiOjAsXCJTbWFydEZvcmVncm91bmRcIjpudWxsLFwiTWFyZ2luXCI6e1wiJGlkXCI6XCIxNjRcIixcIlRvcFwiOjAuMCxcIkxlZnRcIjowLjAsXCJSaWdodFwiOjAuMCxcIkJvdHRvbVwiOjAuMH0sXCJQYWRkaW5nXCI6e1wiJGlkXCI6XCIxNjVcIixcIlRvcFwiOjAuMCxcIkxlZnRcIjowLjAsXCJSaWdodFwiOjAuMCxcIkJvdHRvbVwiOjAuMH0sXCJCYWNrZ3JvdW5kXCI6bnVsbCxcIklzVmlzaWJsZVwiOmZhbHNlLFwiV2lkdGhcIjowLjAsXCJIZWlnaHRcIjowLjAsXCJCb3JkZXJTdHlsZVwiOm51bGx9LFwiUmVjdGFuZ2xlU3R5bGVcIjp7XCIkaWRcIjpcIjE2NlwiLFwiTWFyZ2luXCI6e1wiJGlkXCI6XCIxNjdcIixcIlRvcFwiOjAuMCxcIkxlZnRcIjowLjAsXCJSaWdodFwiOjAuMCxcIkJvdHRvbVwiOjAuMH0sXCJQYWRkaW5nXCI6e1wiJGlkXCI6XCIxNjhcIixcIlRvcFwiOjAuMCxcIkxlZnRcIjowLjAsXCJSaWdodFwiOjAuMCxcIkJvdHRvbVwiOjAuMH0sXCJCYWNrZ3JvdW5kXCI6e1wiJGlkXCI6XCIxNjlcIixcIkNvbG9yXCI6e1wiJGlkXCI6XCIxNzBcIixcIkFcIjoxMjcsXCJSXCI6OTEsXCJHXCI6MTU1LFwiQlwiOjIxM319LFwiSXNWaXNpYmxlXCI6ZmFsc2UsXCJXaWR0aFwiOjAuMCxcIkhlaWdodFwiOjAuMCxcIkJvcmRlclN0eWxlXCI6e1wiJGlkXCI6XCIxNzFcIixcIkxpbmVDb2xvclwiOntcIiRpZFwiOlwiMTcyXCIsXCIkdHlwZVwiOlwiTkxSRS5Db21tb24uRG9tLlNvbGlkQ29sb3JCcnVzaCwgTkxSRS5Db21tb25cIixcIkNvbG9yXCI6e1wiJGlkXCI6XCIxNzNcIixcIkFcIjoyNTUsXCJSXCI6MjU1LFwiR1wiOjAsXCJCXCI6MH19LFwiTGluZVdlaWdodFwiOjAuMCxcIkxpbmVUeXBlXCI6MH19LFwiVGV4dElzVmVydGljYWxcIjpmYWxzZX0sXCJCYWNrZ3JvdW5kU3R5bGVcIjp7XCIkaWRcIjpcIjE3NFwiLFwiTWFyZ2luXCI6e1wiJGlkXCI6XCIxNzVcIixcIlRvcFwiOjAuMCxcIkxlZnRcIjowLjAsXCJSaWdodFwiOjAuMCxcIkJvdHRvbVwiOjAuMH0sXCJQYWRkaW5nXCI6e1wiJGlkXCI6XCIxNzZcIixcIlRvcFwiOjAuMCxcIkxlZnRcIjowLjAsXCJSaWdodFwiOjAuMCxcIkJvdHRvbVwiOjAuMH0sXCJCYWNrZ3JvdW5kXCI6e1wiJGlkXCI6XCIxNzdcIixcIkNvbG9yXCI6e1wiJGlkXCI6XCIxNzhcIixcIkFcIjozOCxcIlJcIjo5MSxcIkdcIjoxNTUsXCJCXCI6MjEzfX0sXCJJc1Zpc2libGVcIjp0cnVlLFwiV2lkdGhcIjowLjAsXCJIZWlnaHRcIjowLjAsXCJCb3JkZXJTdHlsZVwiOntcIiRpZFwiOlwiMTc5XCIsXCJMaW5lQ29sb3JcIjp7XCIkaWRcIjpcIjE4MFwiLFwiJHR5cGVcIjpcIk5MUkUuQ29tbW9uLkRvbS5Tb2xpZENvbG9yQnJ1c2gsIE5MUkUuQ29tbW9uXCIsXCJDb2xvclwiOntcIiRpZFwiOlwiMTgxXCIsXCJBXCI6MjU1LFwiUlwiOjI1NSxcIkdcIjowLFwiQlwiOjB9fSxcIkxpbmVXZWlnaHRcIjowLjAsXCJMaW5lVHlwZVwiOjB9fSxcIklzQWJvdmVUaW1lYmFuZFwiOmZhbHNlfSxcIkN1c3RvbU1pbGVzdG9uZVN0eWxlTGlzdFwiOltdLFwiQ3VzdG9tVGFza1N0eWxlTGlzdFwiOltdLFwiQ3VzdG9tU3dpbWxhbmVEZWZpbml0aW9uU3R5bGVMaXN0XCI6W10sXCJDdXN0b21Td2ltbGFuZVYyU3R5bGVMaXN0XCI6W10sXCJHcmlkbGluZVBhbmVsU3R5bGVcIjp7XCIkaWRcIjpcIjE4MlwiLFwiR3JpZGxpbmVTdHlsZVwiOntcIiRpZFwiOlwiMTgzXCIsXCJMaW5lQ29sb3JcIjp7XCIkaWRcIjpcIjE4NFwiLFwiJHR5cGVcIjpcIk5MUkUuQ29tbW9uLkRvbS5Tb2xpZENvbG9yQnJ1c2gsIE5MUkUuQ29tbW9uXCIsXCJDb2xvclwiOntcIiRpZFwiOlwiMTg1XCIsXCJBXCI6MzgsXCJSXCI6OTEsXCJHXCI6MTU1LFwiQlwiOjIxM319LFwiTGluZVdlaWdodFwiOjEuMCxcIkxpbmVUeXBlXCI6MH0sXCJJc1Zpc2libGVcIjp0cnVlfSxcIkFjdGl2aXR5TGluZVBhbmVsU3R5bGVcIjp7XCIkaWRcIjpcIjE4NlwiLFwiQWN0aXZpdHlMaW5lU3R5bGVcIjp7XCIkaWRcIjpcIjE4N1wiLFwiTGluZUNvbG9yXCI6e1wiJGlkXCI6XCIxODhcIixcIiR0eXBlXCI6XCJOTFJFLkNvbW1vbi5Eb20uU29saWRDb2xvckJydXNoLCBOTFJFLkNvbW1vblwiLFwiQ29sb3JcIjp7XCIkaWRcIjpcIjE4OVwiLFwiQVwiOjM4LFwiUlwiOjY4LFwiR1wiOjExNCxcIkJcIjoxOTZ9fSxcIkxpbmVXZWlnaHRcIjoxLjAsXCJMaW5lVHlwZVwiOjB9LFwiSXNWaXNpYmxlXCI6dHJ1ZX19LFwiU2NhbGVcIjp7XCIkaWRcIjpcIjE5MFwiLFwiU3RhcnREYXRlXCI6XCIwMDAxLTAxLTAxVDAwOjAwOjAwXCIsXCJFbmREYXRlXCI6XCIwMDAxLTAxLTAxVDAwOjAwOjAwXCIsXCJGb3JtYXRcIjpcIndcIixcIlR5cGVcIjoxLFwiQXV0b0RhdGVSYW5nZVwiOnRydWUsXCJXb3JraW5nRGF5c1wiOjMxLFwiVG9kYXlNYXJrZXJUZXh0XCI6XCJUb2RheVwiLFwiQXV0b1NjYWxlVHlwZVwiOnRydWV9LFwiU2NhbGVWMlwiOntcIiRpZFwiOlwiMTkxXCIsXCJTdGFydERhdGVcIjpcIjAwMDEtMDEtMDFUMDA6MDA6MDBcIixcIkVuZERhdGVcIjpcIjAwMDEtMDEtMDFUMDA6MDA6MDBcIixcIkF1dG9EYXRlUmFuZ2VcIjp0cnVlLFwiV29ya2luZ0RheXNcIjozMSxcIlRvZGF5TWFya2VyVGV4dFwiOlwiVG9kYXlcIixcIkF1dG9TY2FsZVR5cGVcIjp0cnVlLFwiVGltZWJhbmRTY2FsZXNcIjp7XCIkaWRcIjpcIjE5MlwiLFwiVG9wU2NhbGVMYXllclwiOntcIiRpZFwiOlwiMTkzXCIsXCJGb3JtYXRcIjpcIndcIixcIlR5cGVcIjoxfSxcIk1pZGRsZVNjYWxlTGF5ZXJcIjp7XCIkaWRcIjpcIjE5NFwiLFwiRm9ybWF0XCI6bnVsbCxcIlR5cGVcIjowfSxcIkJvdHRvbVNjYWxlTGF5ZXJcIjp7XCIkaWRcIjpcIjE5NVwiLFwiRm9ybWF0XCI6bnVsbCxcIlR5cGVcIjowfX19LFwiTWlsZXN0b25lc1wiOltdLFwiVGFza3NcIjpbXSxcIlN3aW1sYW5lc1wiOltdLFwiU3dpbWxhbmVzVjJcIjpbXSxcIlNldHRpbmdzXCI6e1wiJGlkXCI6XCIxOTZcIixcIkltcGFPcHRpb25zXCI6e1wiJGlkXCI6XCIxOTdcIixcIkxlZnRUb1JpZ2h0XCI6ZmFsc2UsXCJQYXlsb2FkT3B0aW9uc1wiOjJ9fSxcIlRpbWVDb25maWd1cmF0aW9uXCI6e1wiJGlkXCI6XCIxOThcIixcIlVzZVRpbWVcIjpmYWxzZSxcIldvcmtEYXlTdGFydFwiOlwiMDA6MDA6MDBcIixcIldvcmtEYXlFbmRcIjpcIjIzOjU5OjAwXCJ9fSJ9LCJTZXR0aW5ncyI6eyIkaWQiOiIxMTAwIiwiSW1wYU9wdGlvbnMiOnsiJGlkIjoiMTEwMSIsIkxlZnRUb1JpZ2h0IjpmYWxzZSwiUGF5bG9hZE9wdGlvbnMiOjJ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CwiRmlsZVBhdGgiOm51bGwsIlRpbWVDb25maWd1cmF0aW9uIjp7IiRpZCI6IjExMDIiLCJVc2VUaW1lIjp0cnVlLCJXb3JrRGF5U3RhcnQiOiIwMDowMDowMCIsIldvcmtEYXlFbmQiOiIyMzo1OTowMCJ9LCJMYXN0VXNlZFRlbXBsYXRlSWQiOiJjYzI2Zjg2My0yN2NlLTQ4MGUtYTU4OS1iM2YxMmYyZDZlYjAiLCJGaXJzdFdlZWtPZlllYXIiOjAsIlBsYWNlTWlsZXN0b25lQXRUaGVCZWdpbm5pbmdPZlRoZURheSI6ZmFsc2V9"/>
  <p:tag name="__MASTER" val="__part_0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Month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AUTODATERANGE" val="False"/>
  <p:tag name="OTLTIMEBANDWORKINGDAYS" val="Standard"/>
  <p:tag name="OTLTIMEBANDELAPSEDTIMEEXTENSION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39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THREEDEFFECTS" val="None"/>
  <p:tag name="OTLTIMEBANDSTARTDATE" val="2022-05-01T00:00:00.0000000"/>
  <p:tag name="OTLTIMEBANDUSETIME" val="True"/>
  <p:tag name="OTLTIMEBANDENDDATE" val="2022-10-31T23:59:00.0000000"/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Days"/>
  <p:tag name="OTLTIMEBANDSCALEFORMAT" val="MM/dd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AUTODATERANGE" val="False"/>
  <p:tag name="OTLTIMEBANDWORKINGDAYS" val="Standard"/>
  <p:tag name="OTLTIMEBANDELAPSEDTIMEEXTENSION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39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THREEDEFFECTS" val="None"/>
  <p:tag name="OTLTIMEBANDSTARTDATE" val="2022-05-01T00:00:00.0000000"/>
  <p:tag name="OTLTIMEBANDUSETIME" val="True"/>
  <p:tag name="OTLTIMEBANDENDDATE" val="2022-10-31T23:59:00.0000000"/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5-02T00:00:00.0000000"/>
  <p:tag name="OTLENDDATE" val="2022-05-31T23:59:00.0000000"/>
  <p:tag name="OTLPERCENTAGE" val="100"/>
  <p:tag name="OTLDURATIONFORMAT" val="day"/>
  <p:tag name="OTLSPACING" val="5"/>
  <p:tag name="OTLSHAPETHICKNESSTYPE" val="Thin"/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5-31T00:00:00.0000000Z"/>
  <p:tag name="OTLENDDATE" val="2022-06-06T23:59:00.0000000Z"/>
  <p:tag name="OTLPERCENTAGE" val="100"/>
  <p:tag name="OTLDURATIONFORMAT" val="day"/>
  <p:tag name="OTLSPACING" val="5"/>
  <p:tag name="OTLSHAPETHICKNESSTYPE" val="Thin"/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6-02T00:00:00.0000000"/>
  <p:tag name="OTLENDDATE" val="2022-06-16T14:26:00.0000000"/>
  <p:tag name="OTLPERCENTAGE" val="100"/>
  <p:tag name="OTLDURATIONFORMAT" val="day"/>
  <p:tag name="OTLSPACING" val="5"/>
  <p:tag name="OTLSHAPETHICKNESSTYPE" val="Thin"/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6-19T00:00:00.0000000Z"/>
  <p:tag name="OTLENDDATE" val="2022-07-02T23:59:00.0000000Z"/>
  <p:tag name="OTLDURATIONFORMAT" val="day"/>
  <p:tag name="OTLSPACING" val="5"/>
  <p:tag name="OTLSHAPETHICKNESSTYPE" val="Thin"/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7-22T00:00:00.0000000"/>
  <p:tag name="OTLDURATIONFORMAT" val="day"/>
  <p:tag name="OTLSPACING" val="5"/>
  <p:tag name="OTLSHAPETHICKNESSTYPE" val="Thin"/>
  <p:tag name="OTLENDDATE" val="2022-08-08T23:59:00.0000000Z"/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7-01T00:00:00.0000000"/>
  <p:tag name="OTLENDDATE" val="2022-07-07T23:59:00.0000000"/>
  <p:tag name="OTLDURATIONFORMAT" val="day"/>
  <p:tag name="OTLSPACING" val="5"/>
  <p:tag name="OTLSHAPETHICKNESSTYPE" val="Thin"/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7-05T00:00:00.0000000"/>
  <p:tag name="OTLDURATIONFORMAT" val="day"/>
  <p:tag name="OTLSPACING" val="5"/>
  <p:tag name="OTLSHAPETHICKNESSTYPE" val="Thin"/>
  <p:tag name="OTLENDDATE" val="2022-07-16T23:59:00.0000000Z"/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7-19T00:00:00.0000000"/>
  <p:tag name="OTLENDDATE" val="2022-07-23T23:36:00.0000000Z"/>
  <p:tag name="OTLDURATIONFORMAT" val="day"/>
  <p:tag name="OTLSPACING" val="5"/>
  <p:tag name="OTLSHAPETHICKNESSTYPE" val="Thin"/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7-26T00:00:00.0000000"/>
  <p:tag name="OTLDURATIONFORMAT" val="day"/>
  <p:tag name="OTLSPACING" val="5"/>
  <p:tag name="OTLSHAPETHICKNESSTYPE" val="Thin"/>
  <p:tag name="OTLENDDATE" val="2022-08-05T23:59:00.0000000Z"/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ENDDATE" val="2022-08-16T23:59:00.0000000Z"/>
  <p:tag name="OTLDURATIONFORMAT" val="day"/>
  <p:tag name="OTLSPACING" val="5"/>
  <p:tag name="OTLSHAPETHICKNESSTYPE" val="Thin"/>
  <p:tag name="OTLSTARTDATE" val="2022-08-11T00:00:00.0000000Z"/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8-13T00:00:00.0000000"/>
  <p:tag name="OTLENDDATE" val="2022-08-18T23:59:00.0000000Z"/>
  <p:tag name="OTLDURATIONFORMAT" val="day"/>
  <p:tag name="OTLSPACING" val="5"/>
  <p:tag name="OTLSHAPETHICKNESSTYPE" val="Thin"/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8-20T00:00:00.0000000Z"/>
  <p:tag name="OTLENDDATE" val="2022-08-31T23:59:00.0000000Z"/>
  <p:tag name="OTLDURATIONFORMAT" val="day"/>
  <p:tag name="OTLSPACING" val="5"/>
  <p:tag name="OTLSHAPETHICKNESSTYPE" val="Thin"/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Kick-off meeting with Engagement team and customer"/>
  <p:tag name="OTLDATE" val="2022-06-17T23:59:00.0000000"/>
  <p:tag name="OTLPOSITIONONTASK" val="None"/>
  <p:tag name="OTLRELATEDTASKID" val="00000000-0000-0000-0000-000000000000"/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inalize engagement schedule, access to resources and reporting scenario"/>
  <p:tag name="OTLDATE" val="2022-06-18T23:59:00.0000000"/>
  <p:tag name="OTLPOSITIONONTASK" val="None"/>
  <p:tag name="OTLRELATEDTASKID" val="00000000-0000-0000-0000-000000000000"/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resent final report to customer"/>
  <p:tag name="OTLDATE" val="2022-08-19T23:59:00.0000000"/>
  <p:tag name="OTLPOSITIONONTASK" val="None"/>
  <p:tag name="OTLRELATEDTASKID" val="00000000-0000-0000-0000-000000000000"/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inal documented reports"/>
  <p:tag name="OTLDATE" val="2022-09-01T23:59:00.0000000"/>
  <p:tag name="OTLPOSITIONONTASK" val="None"/>
  <p:tag name="OTLRELATEDTASKID" val="00000000-0000-0000-0000-000000000000"/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Engagement complete"/>
  <p:tag name="OTLDATE" val="2022-09-01T23:59:00.0000000"/>
  <p:tag name="OTLPOSITIONONTASK" val="None"/>
  <p:tag name="OTLRELATEDTASKID" val="00000000-0000-0000-0000-000000000000"/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Weeks"/>
  <p:tag name="OTLTIMEBANDSCALEFORMAT" val="wYearStart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AUTODATERANGE" val="False"/>
  <p:tag name="OTLTIMEBANDSTARTDATE" val="2022-02-01T00:00:00.0000000"/>
  <p:tag name="OTLTIMEBANDENDDATE" val="2022-03-31T23:59:00.0000000"/>
  <p:tag name="OTLTIMEBANDWORKINGDAYS" val="Standard"/>
  <p:tag name="OTLTIMEBANDELAPSEDTIMEEXTENSION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TIMEBANDFYSTARTMONTH" val="January"/>
  <p:tag name="OTLTIMEBANDSHOWFYLABEL" val="True"/>
  <p:tag name="OTLTIMEBANDUSESTARTINGOFTHEYEARFORFYNUMBERING" val="True"/>
  <p:tag name="OTLTIMEBANDRESERVEDLEFTAREAISSET" val="True"/>
  <p:tag name="OTLLEFTENDCAPSMARGINLEFT" val="127.643533123029"/>
  <p:tag name="OTLTIMEBANDRESERVEDLEFTAREAWIDTH" val="79.328685594112"/>
  <p:tag name="OTLTIMEBANDTHREEDEFFECTS" val="None"/>
  <p:tag name="OTLTIMEBANDUSETIME" val="True"/>
  <p:tag name="OTLMARKERSHAPE" val="OTL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ign contract"/>
  <p:tag name="OTLDATE" val="2022-06-16T23:59:00.0000000"/>
  <p:tag name="OTLPOSITIONONTASK" val="None"/>
  <p:tag name="OTLRELATEDTASKID" val="00000000-0000-0000-0000-000000000000"/>
  <p:tag name="OTLMARKERSHAPE" val="OTL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irst status report"/>
  <p:tag name="OTLDATE" val="2022-07-07T23:59:00.0000000"/>
  <p:tag name="OTLPOSITIONONTASK" val="None"/>
  <p:tag name="OTLRELATEDTASKID" val="00000000-0000-0000-0000-000000000000"/>
  <p:tag name="OTLMARKERSHAPE" val="OTL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econd status report"/>
  <p:tag name="OTLPOSITIONONTASK" val="None"/>
  <p:tag name="OTLRELATEDTASKID" val="00000000-0000-0000-0000-000000000000"/>
  <p:tag name="OTLDATE" val="2022-08-05T23:59:00.0000000"/>
  <p:tag name="OTLMARKERSHAPE" val="OTL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inal status report"/>
  <p:tag name="OTLDATE" val="2022-09-01T23:59:00.0000000"/>
  <p:tag name="OTLPOSITIONONTASK" val="None"/>
  <p:tag name="OTLRELATEDTASKID" val="00000000-0000-0000-0000-000000000000"/>
  <p:tag name="OTLMARKERSHAPE" val="OTL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IyLTAzLTI1VDAwOjAwOjAwWiIsIkVuZERhdGUiOiIyMDIyLTA0LTE1VDIzOjU5OjAwWiIsIlBlcmNlbnRhZ2VDb21wbGV0ZSI6MTAwLjAsIlN0eWxlIjp7IiRpZCI6IjciLCJTaGFwZSI6MywiU2hhcGVUaGlja25lc3MiOjMsIkR1cmF0aW9uRm9ybWF0IjowLCJJbmNsdWRlTm9uV29ya2luZ0RheXNJbkR1cmF0aW9uIjpmYWxzZSwiUGVyY2VudGFnZUNvbXBsZXRlU3R5bGUiOnsiJGlkIjoiOCIsIkZvbnRTZXR0aW5ncyI6eyIkaWQiOiI5IiwiRm9udFNpemUiOjEsIkZvbnROYW1lIjoiQ2FsaWJyaSIsIklzQm9sZCI6ZmFsc2UsIklzSXRhbGljIjpmYWxzZSwiSXNVbmRlcmxpbmVkIjpmYWxzZSwiUGFyZW50U3R5bGUiOm51bGx9LCJBdXRvU2l6ZSI6MCwiRm9yZWdyb3VuZCI6eyIkaWQiOiIxMCIsIkNvbG9yIjp7IiRpZCI6IjExIiwiQSI6MjU1LCJSIjo0NywiRyI6NTQsIkIiOjE1M319LCJNYXhXaWR0aCI6MjAwLjAsIk1heEhlaWdodCI6IkluZmluaXR5IiwiU21hcnRGb3JlZ3JvdW5kSXNBY3RpdmUiOmZhbHNlLCJIb3Jpem9udGFsQWxpZ25tZW50IjoxLCJWZXJ0aWNhbEFsaWdubWVudCI6MCwiU21hcnRGb3JlZ3JvdW5kIjpudWxsLCJCYWNrZ3JvdW5kRmlsbFR5cGUiOjAsIk1hcmdpbiI6eyIkaWQiOiIxMiIsIlRvcCI6MC4wLCJMZWZ0IjowLjAsIlJpZ2h0IjowLjAsIkJvdHRvbSI6MC4wfSwiUGFkZGluZyI6eyIkaWQiOiIxMyIsIlRvcCI6MC4wLCJMZWZ0IjowLjAsIlJpZ2h0IjowLjAsIkJvdHRvbSI6MC4wfSwiQmFja2dyb3VuZCI6eyIkaWQiOiIxNCIsIkNvbG9yIjp7IiRpZCI6IjE1IiwiQSI6ODksIlIiOjAsIkciOjAsIkIiOjB9fSwiSXNWaXNpYmxlIjp0cnVlLCJXaWR0aCI6MC4wLCJIZWlnaHQiOjAuMCwiQm9yZGVyU3R5bGUiOnsiJGlkIjoiMTYiLCJMaW5lQ29sb3IiOm51bGwsIkxpbmVXZWlnaHQiOjAuMCwiTGluZVR5cGUiOjAsIlBhcmVudFN0eWxlIjpudWxsfSwiUGFyZW50U3R5bGUiOm51bGx9LCJEdXJhdGlvblN0eWxlIjp7IiRpZCI6IjE3IiwiRm9udFNldHRpbmdzIjp7IiRpZCI6IjE4IiwiRm9udFNpemUiOjEwLCJGb250TmFtZSI6IkNhbGlicmkiLCJJc0JvbGQiOmZhbHNlLCJJc0l0YWxpYyI6ZmFsc2UsIklzVW5kZXJsaW5lZCI6ZmFsc2UsIlBhcmVudFN0eWxlIjpudWxsfSwiQXV0b1NpemUiOjAsIkZvcmVncm91bmQiOnsiJGlkIjoiMTkiLCJDb2xvciI6eyIkaWQiOiIy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xIiwiVG9wIjowLjAsIkxlZnQiOjAuMCwiUmlnaHQiOjAuMCwiQm90dG9tIjowLjB9LCJQYWRkaW5nIjp7IiRpZCI6IjIyIiwiVG9wIjowLjAsIkxlZnQiOjAuMCwiUmlnaHQiOjAuMCwiQm90dG9tIjowLjB9LCJCYWNrZ3JvdW5kIjp7IiRpZCI6IjIzIiwiQ29sb3IiOnsiJGlkIjoiMjQiLCJBIjo4OSwiUiI6MCwiRyI6MCwiQiI6MH19LCJJc1Zpc2libGUiOnRydWUsIldpZHRoIjowLjAsIkhlaWdodCI6MC4wLCJCb3JkZXJTdHlsZSI6eyIkaWQiOiIyNSIsIkxpbmVDb2xvciI6bnVsbCwiTGluZVdlaWdodCI6MC4wLCJMaW5lVHlwZSI6MCwiUGFyZW50U3R5bGUiOm51bGx9LCJQYXJlbnRTdHlsZSI6bnVsbH0sIkhvcml6b250YWxDb25uZWN0b3JTdHlsZSI6eyIkaWQiOiIyNiIsIkxpbmVDb2xvciI6eyIkaWQiOiIyNyIsIiR0eXBlIjoiTkxSRS5Db21tb24uRG9tLlNvbGlkQ29sb3JCcnVzaCwgTkxSRS5Db21tb24iLCJDb2xvciI6eyIkaWQiOiIyOCIsIkEiOjI1NSwiUiI6MjA0LCJHIjoyMDQsIkIiOjIwNH19LCJMaW5lV2VpZ2h0IjoxLjAsIkxpbmVUeXBlIjowLCJQYXJlbnRTdHlsZSI6bnVsbH0sIlZlcnRpY2FsQ29ubmVjdG9yU3R5bGUiOnsiJGlkIjoiMjkiLCJMaW5lQ29sb3IiOnsiJGlkIjoiMzAiLCIkdHlwZSI6Ik5MUkUuQ29tbW9uLkRvbS5Tb2xpZENvbG9yQnJ1c2gsIE5MUkUuQ29tbW9uIiwiQ29sb3IiOnsiJGlkIjoiMzEiLCJBIjoyNTUsIlIiOjIwNCwiRyI6MjA0LCJCIjoyMDR9fSwiTGluZVdlaWdodCI6MC4wLCJMaW5lVHlwZSI6MCwiUGFyZW50U3R5bGUiOm51bGx9LCJNYXJnaW4iOm51bGwsIlN0YXJ0RGF0ZVBvc2l0aW9uIjo2LCJFbmREYXRlUG9zaXRpb24iOjYsIkRhdGVJc1Zpc2libGUiOmZhbHNlLCJUaXRsZVBvc2l0aW9uIjo0LCJEdXJhdGlvblBvc2l0aW9uIjo2LCJQZXJjZW50YWdlQ29tcGxldGVkUG9zaXRpb24iOjIsIlNwYWNpbmciOjUsIklzQmVsb3dUaW1lYmFuZCI6dHJ1ZSwiUGVyY2VudGFnZUNvbXBsZXRlU2hhcGVPcGFjaXR5IjozNSwiU2hhcGVTdHlsZSI6eyIkaWQiOiIzMiIsIk1hcmdpbiI6eyIkaWQiOiIzMyIsIlRvcCI6MC4wLCJMZWZ0Ijo0LjAsIlJpZ2h0Ijo0LjAsIkJvdHRvbSI6MC4wfSwiUGFkZGluZyI6eyIkaWQiOiIzNCIsIlRvcCI6MC4wLCJMZWZ0IjowLjAsIlJpZ2h0IjowLjAsIkJvdHRvbSI6MC4wfSwiQmFja2dyb3VuZCI6eyIkaWQiOiIzNSIsIkNvbG9yIjp7IiRpZCI6IjM2IiwiQSI6MjU1LCJSIjo2OCwiRyI6MTE0LCJCIjoxOTZ9fSwiSXNWaXNpYmxlIjp0cnVlLCJXaWR0aCI6MC4wLCJIZWlnaHQiOjE0LjAsIkJvcmRlclN0eWxlIjp7IiRpZCI6IjM3IiwiTGluZUNvbG9yIjp7IiRpZCI6IjM4IiwiJHR5cGUiOiJOTFJFLkNvbW1vbi5Eb20uU29saWRDb2xvckJydXNoLCBOTFJFLkNvbW1vbiIsIkNvbG9yIjp7IiRpZCI6IjM5IiwiQSI6MjU1LCJSIjoyNTUsIkciOjAsIkIiOjB9fSwiTGluZVdlaWdodCI6MC4wLCJMaW5lVHlwZSI6MCwiUGFyZW50U3R5bGUiOm51bGx9LCJQYXJlbnRTdHlsZSI6bnVsbH0sIlRpdGxlU3R5bGUiOnsiJGlkIjoiNDAiLCJGb250U2V0dGluZ3MiOnsiJGlkIjoiNDEiLCJGb250U2l6ZSI6MTEsIkZvbnROYW1lIjoiQ2FsaWJyaSIsIklzQm9sZCI6ZmFsc2UsIklzSXRhbGljIjpmYWxzZSwiSXNVbmRlcmxpbmVkIjpmYWxzZSwiUGFyZW50U3R5bGUiOm51bGx9LCJBdXRvU2l6ZSI6MCwiRm9yZWdyb3VuZCI6eyIkaWQiOiI0MiIsIkNvbG9yIjp7IiRpZCI6IjQzIiwiQSI6MjU1LCJSIjowLCJHIjowLCJCIjowfX0sIk1heFdpZHRoIjo3MjAuMCwiTWF4SGVpZ2h0IjoiSW5maW5pdHkiLCJTbWFydEZvcmVncm91bmRJc0FjdGl2ZSI6ZmFsc2UsIkhvcml6b250YWxBbGlnbm1lbnQiOjAsIlZlcnRpY2FsQWxpZ25tZW50IjowLCJTbWFydEZvcmVncm91bmQiOm51bGwsIkJhY2tncm91bmRGaWxsVHlwZSI6MCwiTWFyZ2luIjp7IiRpZCI6IjQ0IiwiVG9wIjowLjAsIkxlZnQiOjAuMCwiUmlnaHQiOjAuMCwiQm90dG9tIjowLjB9LCJQYWRkaW5nIjp7IiRpZCI6IjQ1IiwiVG9wIjowLjAsIkxlZnQiOjAuMCwiUmlnaHQiOjAuMCwiQm90dG9tIjowLjB9LCJCYWNrZ3JvdW5kIjp7IiRpZCI6IjQ2IiwiQ29sb3IiOnsiJGlkIjoiNDciLCJBIjowLCJSIjoyNTUsIkciOjI1NSwiQiI6MjU1fX0sIklzVmlzaWJsZSI6dHJ1ZSwiV2lkdGgiOjAuMCwiSGVpZ2h0IjowLjAsIkJvcmRlclN0eWxlIjp7IiRpZCI6IjQ4IiwiTGluZUNvbG9yIjpudWxsLCJMaW5lV2VpZ2h0IjowLjAsIkxpbmVUeXBlIjowLCJQYXJlbnRTdHlsZSI6bnVsbH0sIlBhcmVudFN0eWxlIjpudWxsfSwiRGF0ZVN0eWxlIjp7IiRpZCI6IjQ5IiwiRm9udFNldHRpbmdzIjp7IiRpZCI6IjUwIiwiRm9udFNpemUiOjEwLCJGb250TmFtZSI6IkNhbGlicmkiLCJJc0JvbGQiOmZhbHNlLCJJc0l0YWxpYyI6ZmFsc2UsIklzVW5kZXJsaW5lZCI6ZmFsc2UsIlBhcmVudFN0eWxlIjpudWxsfSwiQXV0b1NpemUiOjAsIkZvcmVncm91bmQiOnsiJGlkIjoiNTEiLCJDb2xvciI6eyIkaWQiOiI1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TMiLCJUb3AiOjAuMCwiTGVmdCI6MC4wLCJSaWdodCI6MC4wLCJCb3R0b20iOjAuMH0sIlBhZGRpbmciOnsiJGlkIjoiNTQiLCJUb3AiOjAuMCwiTGVmdCI6MC4wLCJSaWdodCI6MC4wLCJCb3R0b20iOjAuMH0sIkJhY2tncm91bmQiOnsiJGlkIjoiNTUiLCJDb2xvciI6eyIkcmVmIjoiMjQifX0sIklzVmlzaWJsZSI6dHJ1ZSwiV2lkdGgiOjAuMCwiSGVpZ2h0IjowLjAsIkJvcmRlclN0eWxlIjp7IiRpZCI6IjU2IiwiTGluZUNvbG9yIjpudWxsLCJMaW5lV2VpZ2h0IjowLjAsIkxpbmVUeXBlIjowLCJQYXJlbnRTdHlsZSI6bnVsbH0sIlBhcmVudFN0eWxlIjpudWxsfSwiRGF0ZUZvcm1hdCI6eyIkaWQiOiI1NyIsIkZvcm1hdFN0cmluZyI6Ik1NTSBkIiwiU2VwYXJhdG9yIjoiLyIsIlVzZUludGVybmF0aW9uYWxEYXRlRm9ybWF0IjpmYWxzZSwiRGF0ZUlzVmlzaWJsZSI6ZmFsc2UsIlRpbWVJc1Zpc2libGUiOmZhbHNlLCJIb3VyRGlnaXRzIjoxLCJBbVBtRGVzaWduYXRvciI6MiwiVHJpbTAwTWludXRlcyI6ZmFsc2UsIkxhc3RLbm93blZpc2liaWxpdHlTdGF0ZSI6eyIkaWQiOiI1OCIsIkRhdGVQYXJ0SXNWaXNpYmxlIjp0cnVlLCJUaW1lUGFydElzVmlzaWJsZSI6ZmFsc2V9fSwiV2Vla051bWJlcmluZyI6eyIkaWQiOiI1OSIsIkZvcm1hdCI6MCwiSXNWaXNpYmxlIjpmYWxzZSwiTGFzdEtub3duVmlzaWJpbGl0eVN0YXRlIjpmYWxzZX0sIklzVmlzaWJsZSI6dHJ1ZSwiUGFyZW50U3R5bGUiOm51bGx9LCJJbmRleCI6NSwiU21hcnREdXJhdGlvbkFjdGl2YXRlZCI6ZmFsc2UsIkRhdGVGb3JtYXQiOnsiJHJlZiI6IjU3In0sIldlZWtOdW1iZXJpbmciOnsiJGlkIjoiNjAiLCJGb3JtYXQiOjAsIklzVmlzaWJsZSI6ZmFsc2UsIkxhc3RLbm93blZpc2liaWxpdHlTdGF0ZSI6ZmFsc2V9LCJJZCI6ImRhNGNmMTNkLTFlOTAtNDk1YS04OTAzLTUxZDlkY2ZiYWNjZCIsIkltcG9ydElkIjpudWxsLCJUaXRsZSI6IkJhc2VsaW5lIGN1cnJlbnQgcHJvY2VzcyBhbmQgcHJvY2VkdXJlcyIsIk5vdGUiOm51bGwsIkh5cGVybGluayI6eyIkaWQiOiI2MSIsIkFkZHJlc3MiOiIiLCJTdWJBZGRyZXNzIjoiIn0sIklzQ2hhbmdlZCI6ZmFsc2UsIklzTmV3IjpmYWxzZX19XSwiX21pbGVzdG9uZXMiOltdLCJJZCI6IjAwMDAwMDAwLTAwMDAtMDAwMC0wMDAwLTAwMDAwMDAwMDAwMCIsIklzU2luZ2xlSXRlbVJvdyI6dHJ1ZX0seyIkaWQiOiI2MiIsIl90YXNrcyI6W3siJGlkIjoiNjMiLCJfYXR0YWNoZWRNaWxlc3RvbmVzIjpbXSwiVGFza0RlZmluaXRpb24iOnsiJGlkIjoiNjQiLCJHcm91cE5hbWUiOm51bGwsIlN0YXJ0RGF0ZSI6IjIwMjItMDQtMTZUMDA6MDA6MDBaIiwiRW5kRGF0ZSI6IjIwMjItMDQtMjNUMjM6NTk6MDBaIiwiUGVyY2VudGFnZUNvbXBsZXRlIjoxMDAuMCwiU3R5bGUiOnsiJGlkIjoiNjUiLCJTaGFwZSI6MywiU2hhcGVUaGlja25lc3MiOjMsIkR1cmF0aW9uRm9ybWF0IjowLCJJbmNsdWRlTm9uV29ya2luZ0RheXNJbkR1cmF0aW9uIjpmYWxzZSwiUGVyY2VudGFnZUNvbXBsZXRlU3R5bGUiOnsiJGlkIjoiNjYiLCJGb250U2V0dGluZ3MiOnsiJGlkIjoiNjciLCJGb250U2l6ZSI6MSwiRm9udE5hbWUiOiJDYWxpYnJpIiwiSXNCb2xkIjpmYWxzZSwiSXNJdGFsaWMiOmZhbHNlLCJJc1VuZGVybGluZWQiOmZhbHNlLCJQYXJlbnRTdHlsZSI6bnVsbH0sIkF1dG9TaXplIjowLCJGb3JlZ3JvdW5kIjp7IiRpZCI6IjY4IiwiQ29sb3IiOnsiJGlkIjoiNjkiLCJBIjoyNTUsIlIiOjQ3LCJHIjo1NCwiQiI6MTUzfX0sIk1heFdpZHRoIjoyMDAuMCwiTWF4SGVpZ2h0IjoiSW5maW5pdHkiLCJTbWFydEZvcmVncm91bmRJc0FjdGl2ZSI6ZmFsc2UsIkhvcml6b250YWxBbGlnbm1lbnQiOjEsIlZlcnRpY2FsQWxpZ25tZW50IjowLCJTbWFydEZvcmVncm91bmQiOm51bGwsIkJhY2tncm91bmRGaWxsVHlwZSI6MCwiTWFyZ2luIjp7IiRyZWYiOiIxMiJ9LCJQYWRkaW5nIjp7IiRyZWYiOiIxMyJ9LCJCYWNrZ3JvdW5kIjp7IiRpZCI6IjcwIiwiQ29sb3IiOnsiJHJlZiI6IjE1In19LCJJc1Zpc2libGUiOnRydWUsIldpZHRoIjowLjAsIkhlaWdodCI6MC4wLCJCb3JkZXJTdHlsZSI6eyIkaWQiOiI3MSIsIkxpbmVDb2xvciI6bnVsbCwiTGluZVdlaWdodCI6MC4wLCJMaW5lVHlwZSI6MCwiUGFyZW50U3R5bGUiOm51bGx9LCJQYXJlbnRTdHlsZSI6bnVsbH0sIkR1cmF0aW9uU3R5bGUiOnsiJGlkIjoiNzIiLCJGb250U2V0dGluZ3MiOnsiJGlkIjoiNzMiLCJGb250U2l6ZSI6MTAsIkZvbnROYW1lIjoiQ2FsaWJyaSIsIklzQm9sZCI6ZmFsc2UsIklzSXRhbGljIjpmYWxzZSwiSXNVbmRlcmxpbmVkIjpmYWxzZSwiUGFyZW50U3R5bGUiOm51bGx9LCJBdXRvU2l6ZSI6MCwiRm9yZWdyb3VuZCI6eyIkcmVmIjoiMTkifSwiTWF4V2lkdGgiOjIwMC4wLCJNYXhIZWlnaHQiOiJJbmZpbml0eSIsIlNtYXJ0Rm9yZWdyb3VuZElzQWN0aXZlIjpmYWxzZSwiSG9yaXpvbnRhbEFsaWdubWVudCI6MCwiVmVydGljYWxBbGlnbm1lbnQiOjAsIlNtYXJ0Rm9yZWdyb3VuZCI6bnVsbCwiQmFja2dyb3VuZEZpbGxUeXBlIjowLCJNYXJnaW4iOnsiJHJlZiI6IjIxIn0sIlBhZGRpbmciOnsiJHJlZiI6IjIyIn0sIkJhY2tncm91bmQiOnsiJHJlZiI6IjIzIn0sIklzVmlzaWJsZSI6dHJ1ZSwiV2lkdGgiOjAuMCwiSGVpZ2h0IjowLjAsIkJvcmRlclN0eWxlIjp7IiRpZCI6Ijc0IiwiTGluZUNvbG9yIjpudWxsLCJMaW5lV2VpZ2h0IjowLjAsIkxpbmVUeXBlIjowLCJQYXJlbnRTdHlsZSI6bnVsbH0sIlBhcmVudFN0eWxlIjpudWxsfSwiSG9yaXpvbnRhbENvbm5lY3RvclN0eWxlIjp7IiRpZCI6Ijc1IiwiTGluZUNvbG9yIjp7IiRyZWYiOiIyNyJ9LCJMaW5lV2VpZ2h0IjoxLjAsIkxpbmVUeXBlIjowLCJQYXJlbnRTdHlsZSI6bnVsbH0sIlZlcnRpY2FsQ29ubmVjdG9yU3R5bGUiOnsiJGlkIjoiNzYiLCJMaW5lQ29sb3IiOnsiJHJlZiI6IjMwIn0sIkxpbmVXZWlnaHQiOjAuMCwiTGluZVR5cGUiOjAsIlBhcmVudFN0eWxlIjpudWxsfSwiTWFyZ2luIjpudWxsLCJTdGFydERhdGVQb3NpdGlvbiI6NiwiRW5kRGF0ZVBvc2l0aW9uIjo2LCJEYXRlSXNWaXNpYmxlIjpmYWxzZSwiVGl0bGVQb3NpdGlvbiI6MywiRHVyYXRpb25Qb3NpdGlvbiI6NiwiUGVyY2VudGFnZUNvbXBsZXRlZFBvc2l0aW9uIjoyLCJTcGFjaW5nIjo1LCJJc0JlbG93VGltZWJhbmQiOnRydWUsIlBlcmNlbnRhZ2VDb21wbGV0ZVNoYXBlT3BhY2l0eSI6MzUsIlNoYXBlU3R5bGUiOnsiJGlkIjoiNzciLCJNYXJnaW4iOnsiJHJlZiI6IjMzIn0sIlBhZGRpbmciOnsiJHJlZiI6IjM0In0sIkJhY2tncm91bmQiOnsiJGlkIjoiNzgiLCJDb2xvciI6eyIkaWQiOiI3OSIsIkEiOjI1NSwiUiI6NjgsIkciOjExNCwiQiI6MTk2fX0sIklzVmlzaWJsZSI6dHJ1ZSwiV2lkdGgiOjAuMCwiSGVpZ2h0IjoxNC4wLCJCb3JkZXJTdHlsZSI6eyIkaWQiOiI4MCIsIkxpbmVDb2xvciI6eyIkcmVmIjoiMzgifSwiTGluZVdlaWdodCI6MC4wLCJMaW5lVHlwZSI6MCwiUGFyZW50U3R5bGUiOm51bGx9LCJQYXJlbnRTdHlsZSI6bnVsbH0sIlRpdGxlU3R5bGUiOnsiJGlkIjoiODEiLCJGb250U2V0dGluZ3MiOnsiJGlkIjoiODIiLCJGb250U2l6ZSI6MTEsIkZvbnROYW1lIjoiQ2FsaWJyaSIsIklzQm9sZCI6ZmFsc2UsIklzSXRhbGljIjpmYWxzZSwiSXNVbmRlcmxpbmVkIjpmYWxzZSwiUGFyZW50U3R5bGUiOm51bGx9LCJBdXRvU2l6ZSI6MCwiRm9yZWdyb3VuZCI6eyIkaWQiOiI4MyIsIkNvbG9yIjp7IiRpZCI6Ijg0IiwiQSI6MjU1LCJSIjowLCJHIjowLCJCIjowfX0sIk1heFdpZHRoIjo3MjAuMCwiTWF4SGVpZ2h0IjoiSW5maW5pdHkiLCJTbWFydEZvcmVncm91bmRJc0FjdGl2ZSI6ZmFsc2UsIkhvcml6b250YWxBbGlnbm1lbnQiOjIsIlZlcnRpY2FsQWxpZ25tZW50IjowLCJTbWFydEZvcmVncm91bmQiOm51bGwsIkJhY2tncm91bmRGaWxsVHlwZSI6MCwiTWFyZ2luIjp7IiRyZWYiOiI0NCJ9LCJQYWRkaW5nIjp7IiRyZWYiOiI0NSJ9LCJCYWNrZ3JvdW5kIjp7IiRpZCI6Ijg1IiwiQ29sb3IiOnsiJGlkIjoiODYiLCJBIjowLCJSIjoyNTUsIkciOjI1NSwiQiI6MjU1fX0sIklzVmlzaWJsZSI6dHJ1ZSwiV2lkdGgiOjAuMCwiSGVpZ2h0IjowLjAsIkJvcmRlclN0eWxlIjp7IiRpZCI6Ijg3IiwiTGluZUNvbG9yIjpudWxsLCJMaW5lV2VpZ2h0IjowLjAsIkxpbmVUeXBlIjowLCJQYXJlbnRTdHlsZSI6bnVsbH0sIlBhcmVudFN0eWxlIjpudWxsfSwiRGF0ZVN0eWxlIjp7IiRpZCI6Ijg4IiwiRm9udFNldHRpbmdzIjp7IiRpZCI6Ijg5IiwiRm9udFNpemUiOjEwLCJGb250TmFtZSI6IkNhbGlicmkiLCJJc0JvbGQiOmZhbHNlLCJJc0l0YWxpYyI6ZmFsc2UsIklzVW5kZXJsaW5lZCI6ZmFsc2UsIlBhcmVudFN0eWxlIjpudWxsfSwiQXV0b1NpemUiOjAsIkZvcmVncm91bmQiOnsiJHJlZiI6IjUxIn0sIk1heFdpZHRoIjoyMDAuMCwiTWF4SGVpZ2h0IjoiSW5maW5pdHkiLCJTbWFydEZvcmVncm91bmRJc0FjdGl2ZSI6ZmFsc2UsIkhvcml6b250YWxBbGlnbm1lbnQiOjAsIlZlcnRpY2FsQWxpZ25tZW50IjowLCJTbWFydEZvcmVncm91bmQiOm51bGwsIkJhY2tncm91bmRGaWxsVHlwZSI6MCwiTWFyZ2luIjp7IiRyZWYiOiI1MyJ9LCJQYWRkaW5nIjp7IiRyZWYiOiI1NCJ9LCJCYWNrZ3JvdW5kIjp7IiRyZWYiOiI1NSJ9LCJJc1Zpc2libGUiOnRydWUsIldpZHRoIjowLjAsIkhlaWdodCI6MC4wLCJCb3JkZXJTdHlsZSI6eyIkaWQiOiI5MCIsIkxpbmVDb2xvciI6bnVsbCwiTGluZVdlaWdodCI6MC4wLCJMaW5lVHlwZSI6MCwiUGFyZW50U3R5bGUiOm51bGx9LCJQYXJlbnRTdHlsZSI6bnVsbH0sIkRhdGVGb3JtYXQiOnsiJHJlZiI6IjU3In0sIldlZWtOdW1iZXJpbmciOnsiJGlkIjoiOTEiLCJGb3JtYXQiOjAsIklzVmlzaWJsZSI6ZmFsc2UsIkxhc3RLbm93blZpc2liaWxpdHlTdGF0ZSI6ZmFsc2V9LCJJc1Zpc2libGUiOnRydWUsIlBhcmVudFN0eWxlIjpudWxsfSwiSW5kZXgiOjYsIlNtYXJ0RHVyYXRpb25BY3RpdmF0ZWQiOmZhbHNlLCJEYXRlRm9ybWF0Ijp7IiRyZWYiOiI1NyJ9LCJXZWVrTnVtYmVyaW5nIjp7IiRpZCI6IjkyIiwiRm9ybWF0IjowLCJJc1Zpc2libGUiOmZhbHNlLCJMYXN0S25vd25WaXNpYmlsaXR5U3RhdGUiOmZhbHNlfSwiSWQiOiI5OTM3ZWM0ZC02YTVmLTRiNTQtODVjMy1iOTQxYzY2MTVjN2QiLCJJbXBvcnRJZCI6bnVsbCwiVGl0bGUiOiIxc3QgcHJvY2VzcyBpbXByb3ZlbWVudCBwcmVzZW50YXRpb24iLCJOb3RlIjpudWxsLCJIeXBlcmxpbmsiOnsiJGlkIjoiOTMiLCJBZGRyZXNzIjoiIiwiU3ViQWRkcmVzcyI6IiJ9LCJJc0NoYW5nZWQiOmZhbHNlLCJJc05ldyI6ZmFsc2V9fSx7IiRpZCI6Ijk0IiwiX2F0dGFjaGVkTWlsZXN0b25lcyI6W10sIlRhc2tEZWZpbml0aW9uIjp7IiRpZCI6Ijk1IiwiR3JvdXBOYW1lIjpudWxsLCJTdGFydERhdGUiOiIyMDIyLTA0LTI0VDAwOjAwOjAwWiIsIkVuZERhdGUiOiIyMDIyLTA1LTIzVDIzOjU5OjAwWiIsIlBlcmNlbnRhZ2VDb21wbGV0ZSI6MTAwLjAsIlN0eWxlIjp7IiRpZCI6Ijk2IiwiU2hhcGUiOjQsIlNoYXBlVGhpY2tuZXNzIjozLCJEdXJhdGlvbkZvcm1hdCI6MCwiSW5jbHVkZU5vbldvcmtpbmdEYXlzSW5EdXJhdGlvbiI6ZmFsc2UsIlBlcmNlbnRhZ2VDb21wbGV0ZVN0eWxlIjp7IiRpZCI6Ijk3IiwiRm9udFNldHRpbmdzIjp7IiRpZCI6Ijk4IiwiRm9udFNpemUiOjEsIkZvbnROYW1lIjoiQ2FsaWJyaSIsIklzQm9sZCI6ZmFsc2UsIklzSXRhbGljIjpmYWxzZSwiSXNVbmRlcmxpbmVkIjpmYWxzZSwiUGFyZW50U3R5bGUiOm51bGx9LCJBdXRvU2l6ZSI6MCwiRm9yZWdyb3VuZCI6eyIkaWQiOiI5OSIsIkNvbG9yIjp7IiRpZCI6IjEwMCIsIkEiOjI1NSwiUiI6NDcsIkciOjU0LCJCIjoxNTN9fSwiTWF4V2lkdGgiOjIwMC4wLCJNYXhIZWlnaHQiOiJJbmZpbml0eSIsIlNtYXJ0Rm9yZWdyb3VuZElzQWN0aXZlIjpmYWxzZSwiSG9yaXpvbnRhbEFsaWdubWVudCI6MSwiVmVydGljYWxBbGlnbm1lbnQiOjAsIlNtYXJ0Rm9yZWdyb3VuZCI6bnVsbCwiQmFja2dyb3VuZEZpbGxUeXBlIjowLCJNYXJnaW4iOnsiJHJlZiI6IjEyIn0sIlBhZGRpbmciOnsiJHJlZiI6IjEzIn0sIkJhY2tncm91bmQiOnsiJGlkIjoiMTAxIiwiQ29sb3IiOnsiJHJlZiI6IjE1In19LCJJc1Zpc2libGUiOnRydWUsIldpZHRoIjowLjAsIkhlaWdodCI6MC4wLCJCb3JkZXJTdHlsZSI6eyIkaWQiOiIxMDIiLCJMaW5lQ29sb3IiOm51bGwsIkxpbmVXZWlnaHQiOjAuMCwiTGluZVR5cGUiOjAsIlBhcmVudFN0eWxlIjpudWxsfSwiUGFyZW50U3R5bGUiOm51bGx9LCJEdXJhdGlvblN0eWxlIjp7IiRpZCI6IjEwMyIsIkZvbnRTZXR0aW5ncyI6eyIkaWQiOiIxMDQiLCJGb250U2l6ZSI6MTAsIkZvbnROYW1lIjoiQ2FsaWJyaSIsIklzQm9sZCI6ZmFsc2UsIklzSXRhbGljIjpmYWxzZSwiSXNVbmRlcmxpbmVkIjpmYWxzZSwiUGFyZW50U3R5bGUiOm51bGx9LCJBdXRvU2l6ZSI6MCwiRm9yZWdyb3VuZCI6eyIkcmVmIjoiMTkifSwiTWF4V2lkdGgiOjIwMC4wLCJNYXhIZWlnaHQiOiJJbmZpbml0eSIsIlNtYXJ0Rm9yZWdyb3VuZElzQWN0aXZlIjpmYWxzZSwiSG9yaXpvbnRhbEFsaWdubWVudCI6MCwiVmVydGljYWxBbGlnbm1lbnQiOjAsIlNtYXJ0Rm9yZWdyb3VuZCI6bnVsbCwiQmFja2dyb3VuZEZpbGxUeXBlIjowLCJNYXJnaW4iOnsiJHJlZiI6IjIxIn0sIlBhZGRpbmciOnsiJHJlZiI6IjIyIn0sIkJhY2tncm91bmQiOnsiJHJlZiI6IjIzIn0sIklzVmlzaWJsZSI6dHJ1ZSwiV2lkdGgiOjAuMCwiSGVpZ2h0IjowLjAsIkJvcmRlclN0eWxlIjp7IiRpZCI6IjEwNSIsIkxpbmVDb2xvciI6bnVsbCwiTGluZVdlaWdodCI6MC4wLCJMaW5lVHlwZSI6MCwiUGFyZW50U3R5bGUiOm51bGx9LCJQYXJlbnRTdHlsZSI6bnVsbH0sIkhvcml6b250YWxDb25uZWN0b3JTdHlsZSI6eyIkaWQiOiIxMDYiLCJMaW5lQ29sb3IiOnsiJHJlZiI6IjI3In0sIkxpbmVXZWlnaHQiOjEuMCwiTGluZVR5cGUiOjAsIlBhcmVudFN0eWxlIjpudWxsfSwiVmVydGljYWxDb25uZWN0b3JTdHlsZSI6eyIkaWQiOiIxMDciLCJMaW5lQ29sb3IiOnsiJHJlZiI6IjMwIn0sIkxpbmVXZWlnaHQiOjAuMCwiTGluZVR5cGUiOjAsIlBhcmVudFN0eWxlIjpudWxsfSwiTWFyZ2luIjpudWxsLCJTdGFydERhdGVQb3NpdGlvbiI6NiwiRW5kRGF0ZVBvc2l0aW9uIjo2LCJEYXRlSXNWaXNpYmxlIjpmYWxzZSwiVGl0bGVQb3NpdGlvbiI6NCwiRHVyYXRpb25Qb3NpdGlvbiI6NiwiUGVyY2VudGFnZUNvbXBsZXRlZFBvc2l0aW9uIjoyLCJTcGFjaW5nIjo1LCJJc0JlbG93VGltZWJhbmQiOnRydWUsIlBlcmNlbnRhZ2VDb21wbGV0ZVNoYXBlT3BhY2l0eSI6MzUsIlNoYXBlU3R5bGUiOnsiJGlkIjoiMTA4IiwiTWFyZ2luIjp7IiRyZWYiOiIzMyJ9LCJQYWRkaW5nIjp7IiRyZWYiOiIzNCJ9LCJCYWNrZ3JvdW5kIjp7IiRpZCI6IjEwOSIsIkNvbG9yIjp7IiRpZCI6IjExMCIsIkEiOjI1NSwiUiI6NjgsIkciOjExNCwiQiI6MTk2fX0sIklzVmlzaWJsZSI6dHJ1ZSwiV2lkdGgiOjAuMCwiSGVpZ2h0IjoxNC4wLCJCb3JkZXJTdHlsZSI6eyIkaWQiOiIxMTEiLCJMaW5lQ29sb3IiOnsiJHJlZiI6IjM4In0sIkxpbmVXZWlnaHQiOjAuMCwiTGluZVR5cGUiOjAsIlBhcmVudFN0eWxlIjpudWxsfSwiUGFyZW50U3R5bGUiOm51bGx9LCJUaXRsZVN0eWxlIjp7IiRpZCI6IjExMiIsIkZvbnRTZXR0aW5ncyI6eyIkaWQiOiIxMTMiLCJGb250U2l6ZSI6MTEsIkZvbnROYW1lIjoiQ2FsaWJyaSIsIklzQm9sZCI6ZmFsc2UsIklzSXRhbGljIjpmYWxzZSwiSXNVbmRlcmxpbmVkIjpmYWxzZSwiUGFyZW50U3R5bGUiOm51bGx9LCJBdXRvU2l6ZSI6MCwiRm9yZWdyb3VuZCI6eyIkaWQiOiIxMTQiLCJDb2xvciI6eyIkaWQiOiIxMTUiLCJBIjoyNTUsIlIiOjAsIkciOjAsIkIiOjB9fSwiTWF4V2lkdGgiOjcyMC4wLCJNYXhIZWlnaHQiOiJJbmZpbml0eSIsIlNtYXJ0Rm9yZWdyb3VuZElzQWN0aXZlIjpmYWxzZSwiSG9yaXpvbnRhbEFsaWdubWVudCI6MCwiVmVydGljYWxBbGlnbm1lbnQiOjAsIlNtYXJ0Rm9yZWdyb3VuZCI6bnVsbCwiQmFja2dyb3VuZEZpbGxUeXBlIjowLCJNYXJnaW4iOnsiJHJlZiI6IjQ0In0sIlBhZGRpbmciOnsiJHJlZiI6IjQ1In0sIkJhY2tncm91bmQiOnsiJGlkIjoiMTE2IiwiQ29sb3IiOnsiJGlkIjoiMTE3IiwiQSI6MCwiUiI6MjU1LCJHIjoyNTUsIkIiOjI1NX19LCJJc1Zpc2libGUiOnRydWUsIldpZHRoIjowLjAsIkhlaWdodCI6MC4wLCJCb3JkZXJTdHlsZSI6eyIkaWQiOiIxMTgiLCJMaW5lQ29sb3IiOm51bGwsIkxpbmVXZWlnaHQiOjAuMCwiTGluZVR5cGUiOjAsIlBhcmVudFN0eWxlIjpudWxsfSwiUGFyZW50U3R5bGUiOm51bGx9LCJEYXRlU3R5bGUiOnsiJGlkIjoiMTE5IiwiRm9udFNldHRpbmdzIjp7IiRpZCI6IjEyMCIsIkZvbnRTaXplIjoxMCwiRm9udE5hbWUiOiJDYWxpYnJpIiwiSXNCb2xkIjpmYWxzZSwiSXNJdGFsaWMiOmZhbHNlLCJJc1VuZGVybGluZWQiOmZhbHNlLCJQYXJlbnRTdHlsZSI6bnVsbH0sIkF1dG9TaXplIjowLCJGb3JlZ3JvdW5kIjp7IiRyZWYiOiI1MSJ9LCJNYXhXaWR0aCI6MjAwLjAsIk1heEhlaWdodCI6IkluZmluaXR5IiwiU21hcnRGb3JlZ3JvdW5kSXNBY3RpdmUiOmZhbHNlLCJIb3Jpem9udGFsQWxpZ25tZW50IjowLCJWZXJ0aWNhbEFsaWdubWVudCI6MCwiU21hcnRGb3JlZ3JvdW5kIjpudWxsLCJCYWNrZ3JvdW5kRmlsbFR5cGUiOjAsIk1hcmdpbiI6eyIkcmVmIjoiNTMifSwiUGFkZGluZyI6eyIkcmVmIjoiNTQifSwiQmFja2dyb3VuZCI6eyIkcmVmIjoiNTUifSwiSXNWaXNpYmxlIjp0cnVlLCJXaWR0aCI6MC4wLCJIZWlnaHQiOjAuMCwiQm9yZGVyU3R5bGUiOnsiJGlkIjoiMTIxIiwiTGluZUNvbG9yIjpudWxsLCJMaW5lV2VpZ2h0IjowLjAsIkxpbmVUeXBlIjowLCJQYXJlbnRTdHlsZSI6bnVsbH0sIlBhcmVudFN0eWxlIjpudWxsfSwiRGF0ZUZvcm1hdCI6eyIkcmVmIjoiNTcifSwiV2Vla051bWJlcmluZyI6eyIkaWQiOiIxMjIiLCJGb3JtYXQiOjAsIklzVmlzaWJsZSI6ZmFsc2UsIkxhc3RLbm93blZpc2liaWxpdHlTdGF0ZSI6ZmFsc2V9LCJJc1Zpc2libGUiOnRydWUsIlBhcmVudFN0eWxlIjpudWxsfSwiSW5kZXgiOjcsIlNtYXJ0RHVyYXRpb25BY3RpdmF0ZWQiOmZhbHNlLCJEYXRlRm9ybWF0Ijp7IiRyZWYiOiI1NyJ9LCJXZWVrTnVtYmVyaW5nIjp7IiRpZCI6IjEyMyIsIkZvcm1hdCI6MCwiSXNWaXNpYmxlIjpmYWxzZSwiTGFzdEtub3duVmlzaWJpbGl0eVN0YXRlIjpmYWxzZX0sIklkIjoiZTIxYjY5NGEtM2VkMy00NDVlLTlmYjItYTNiNGNjY2JkOTUzIiwiSW1wb3J0SWQiOm51bGwsIlRpdGxlIjoiMXN0IHByb2Nlc3MgaW1wcm92ZW1lbnQgYnV5LWluIG1lZXRpbmdzIiwiTm90ZSI6bnVsbCwiSHlwZXJsaW5rIjp7IiRpZCI6IjEyNCIsIkFkZHJlc3MiOiIiLCJTdWJBZGRyZXNzIjoiIn0sIklzQ2hhbmdlZCI6ZmFsc2UsIklzTmV3IjpmYWxzZX19XSwiX21pbGVzdG9uZXMiOltdLCJJZCI6IjkzYmNhZDc5LTRmZWQtNGE3YS1iZjdhLTNlM2Q1MjA5YzgzYSIsIklzU2luZ2xlSXRlbVJvdyI6ZmFsc2V9LHsiJGlkIjoiMTI1IiwiX3Rhc2tzIjpbeyIkaWQiOiIxMjYiLCJfYXR0YWNoZWRNaWxlc3RvbmVzIjpbXSwiVGFza0RlZmluaXRpb24iOnsiJGlkIjoiMTI3IiwiR3JvdXBOYW1lIjpudWxsLCJTdGFydERhdGUiOiIyMDIyLTA1LTA5VDAwOjAwOjAwWiIsIkVuZERhdGUiOiIyMDIyLTA1LTE1VDIzOjU5OjAwWiIsIlBlcmNlbnRhZ2VDb21wbGV0ZSI6MTAwLjAsIlN0eWxlIjp7IiRpZCI6IjEyOCIsIlNoYXBlIjozLCJTaGFwZVRoaWNrbmVzcyI6MywiRHVyYXRpb25Gb3JtYXQiOjAsIkluY2x1ZGVOb25Xb3JraW5nRGF5c0luRHVyYXRpb24iOmZhbHNlLCJQZXJjZW50YWdlQ29tcGxldGVTdHlsZSI6eyIkaWQiOiIxMjkiLCJGb250U2V0dGluZ3MiOnsiJGlkIjoiMTMwIiwiRm9udFNpemUiOjEsIkZvbnROYW1lIjoiQ2FsaWJyaSIsIklzQm9sZCI6ZmFsc2UsIklzSXRhbGljIjpmYWxzZSwiSXNVbmRlcmxpbmVkIjpmYWxzZSwiUGFyZW50U3R5bGUiOm51bGx9LCJBdXRvU2l6ZSI6MCwiRm9yZWdyb3VuZCI6eyIkaWQiOiIxMzEiLCJDb2xvciI6eyIkaWQiOiIxMzIiLCJBIjoyNTUsIlIiOjQ3LCJHIjo1NCwiQiI6MTUzfX0sIk1heFdpZHRoIjoyMDAuMCwiTWF4SGVpZ2h0IjoiSW5maW5pdHkiLCJTbWFydEZvcmVncm91bmRJc0FjdGl2ZSI6ZmFsc2UsIkhvcml6b250YWxBbGlnbm1lbnQiOjEsIlZlcnRpY2FsQWxpZ25tZW50IjowLCJTbWFydEZvcmVncm91bmQiOm51bGwsIkJhY2tncm91bmRGaWxsVHlwZSI6MCwiTWFyZ2luIjp7IiRyZWYiOiIxMiJ9LCJQYWRkaW5nIjp7IiRyZWYiOiIxMyJ9LCJCYWNrZ3JvdW5kIjp7IiRpZCI6IjEzMyIsIkNvbG9yIjp7IiRyZWYiOiIxNSJ9fSwiSXNWaXNpYmxlIjp0cnVlLCJXaWR0aCI6MC4wLCJIZWlnaHQiOjAuMCwiQm9yZGVyU3R5bGUiOnsiJGlkIjoiMTM0IiwiTGluZUNvbG9yIjpudWxsLCJMaW5lV2VpZ2h0IjowLjAsIkxpbmVUeXBlIjowLCJQYXJlbnRTdHlsZSI6bnVsbH0sIlBhcmVudFN0eWxlIjpudWxsfSwiRHVyYXRpb25TdHlsZSI6eyIkaWQiOiIxMzUiLCJGb250U2V0dGluZ3MiOnsiJGlkIjoiMTM2IiwiRm9udFNpemUiOjEwLCJGb250TmFtZSI6IkNhbGlicmkiLCJJc0JvbGQiOmZhbHNlLCJJc0l0YWxpYyI6ZmFsc2UsIklzVW5kZXJsaW5lZCI6ZmFsc2UsIlBhcmVudFN0eWxlIjpudWxsfSwiQXV0b1NpemUiOjAsIkZvcmVncm91bmQiOnsiJHJlZiI6IjE5In0sIk1heFdpZHRoIjoyMDAuMCwiTWF4SGVpZ2h0IjoiSW5maW5pdHkiLCJTbWFydEZvcmVncm91bmRJc0FjdGl2ZSI6ZmFsc2UsIkhvcml6b250YWxBbGlnbm1lbnQiOjAsIlZlcnRpY2FsQWxpZ25tZW50IjowLCJTbWFydEZvcmVncm91bmQiOm51bGwsIkJhY2tncm91bmRGaWxsVHlwZSI6MCwiTWFyZ2luIjp7IiRyZWYiOiIyMSJ9LCJQYWRkaW5nIjp7IiRyZWYiOiIyMiJ9LCJCYWNrZ3JvdW5kIjp7IiRyZWYiOiIyMyJ9LCJJc1Zpc2libGUiOnRydWUsIldpZHRoIjowLjAsIkhlaWdodCI6MC4wLCJCb3JkZXJTdHlsZSI6eyIkaWQiOiIxMzciLCJMaW5lQ29sb3IiOm51bGwsIkxpbmVXZWlnaHQiOjAuMCwiTGluZVR5cGUiOjAsIlBhcmVudFN0eWxlIjpudWxsfSwiUGFyZW50U3R5bGUiOm51bGx9LCJIb3Jpem9udGFsQ29ubmVjdG9yU3R5bGUiOnsiJGlkIjoiMTM4IiwiTGluZUNvbG9yIjp7IiRyZWYiOiIyNyJ9LCJMaW5lV2VpZ2h0IjoxLjAsIkxpbmVUeXBlIjowLCJQYXJlbnRTdHlsZSI6bnVsbH0sIlZlcnRpY2FsQ29ubmVjdG9yU3R5bGUiOnsiJGlkIjoiMTM5IiwiTGluZUNvbG9yIjp7IiRyZWYiOiIzMCJ9LCJMaW5lV2VpZ2h0IjowLjAsIkxpbmVUeXBlIjowLCJQYXJlbnRTdHlsZSI6bnVsbH0sIk1hcmdpbiI6bnVsbCwiU3RhcnREYXRlUG9zaXRpb24iOjYsIkVuZERhdGVQb3NpdGlvbiI6NiwiRGF0ZUlzVmlzaWJsZSI6ZmFsc2UsIlRpdGxlUG9zaXRpb24iOjMsIkR1cmF0aW9uUG9zaXRpb24iOjYsIlBlcmNlbnRhZ2VDb21wbGV0ZWRQb3NpdGlvbiI6MiwiU3BhY2luZyI6NSwiSXNCZWxvd1RpbWViYW5kIjp0cnVlLCJQZXJjZW50YWdlQ29tcGxldGVTaGFwZU9wYWNpdHkiOjM1LCJTaGFwZVN0eWxlIjp7IiRpZCI6IjE0MCIsIk1hcmdpbiI6eyIkcmVmIjoiMzMifSwiUGFkZGluZyI6eyIkcmVmIjoiMzQifSwiQmFja2dyb3VuZCI6eyIkaWQiOiIxNDEiLCJDb2xvciI6eyIkaWQiOiIxNDIiLCJBIjoyNTUsIlIiOjY4LCJHIjoxMTQsIkIiOjE5Nn19LCJJc1Zpc2libGUiOnRydWUsIldpZHRoIjowLjAsIkhlaWdodCI6MTQuMCwiQm9yZGVyU3R5bGUiOnsiJGlkIjoiMTQzIiwiTGluZUNvbG9yIjp7IiRyZWYiOiIzOCJ9LCJMaW5lV2VpZ2h0IjowLjAsIkxpbmVUeXBlIjowLCJQYXJlbnRTdHlsZSI6bnVsbH0sIlBhcmVudFN0eWxlIjpudWxsfSwiVGl0bGVTdHlsZSI6eyIkaWQiOiIxNDQiLCJGb250U2V0dGluZ3MiOnsiJGlkIjoiMTQ1IiwiRm9udFNpemUiOjExLCJGb250TmFtZSI6IkNhbGlicmkiLCJJc0JvbGQiOmZhbHNlLCJJc0l0YWxpYyI6ZmFsc2UsIklzVW5kZXJsaW5lZCI6ZmFsc2UsIlBhcmVudFN0eWxlIjpudWxsfSwiQXV0b1NpemUiOjAsIkZvcmVncm91bmQiOnsiJGlkIjoiMTQ2IiwiQ29sb3IiOnsiJGlkIjoiMTQ3IiwiQSI6MjU1LCJSIjowLCJHIjowLCJCIjowfX0sIk1heFdpZHRoIjo3MjAuMCwiTWF4SGVpZ2h0IjoiSW5maW5pdHkiLCJTbWFydEZvcmVncm91bmRJc0FjdGl2ZSI6ZmFsc2UsIkhvcml6b250YWxBbGlnbm1lbnQiOjIsIlZlcnRpY2FsQWxpZ25tZW50IjowLCJTbWFydEZvcmVncm91bmQiOm51bGwsIkJhY2tncm91bmRGaWxsVHlwZSI6MCwiTWFyZ2luIjp7IiRyZWYiOiI0NCJ9LCJQYWRkaW5nIjp7IiRyZWYiOiI0NSJ9LCJCYWNrZ3JvdW5kIjp7IiRpZCI6IjE0OCIsIkNvbG9yIjp7IiRpZCI6IjE0OSIsIkEiOjAsIlIiOjI1NSwiRyI6MjU1LCJCIjoyNTV9fSwiSXNWaXNpYmxlIjp0cnVlLCJXaWR0aCI6MC4wLCJIZWlnaHQiOjAuMCwiQm9yZGVyU3R5bGUiOnsiJGlkIjoiMTUwIiwiTGluZUNvbG9yIjpudWxsLCJMaW5lV2VpZ2h0IjowLjAsIkxpbmVUeXBlIjowLCJQYXJlbnRTdHlsZSI6bnVsbH0sIlBhcmVudFN0eWxlIjpudWxsfSwiRGF0ZVN0eWxlIjp7IiRpZCI6IjE1MSIsIkZvbnRTZXR0aW5ncyI6eyIkaWQiOiIxNTIiLCJGb250U2l6ZSI6MTAsIkZvbnROYW1lIjoiQ2FsaWJyaSIsIklzQm9sZCI6ZmFsc2UsIklzSXRhbGljIjpmYWxzZSwiSXNVbmRlcmxpbmVkIjpmYWxzZSwiUGFyZW50U3R5bGUiOm51bGx9LCJBdXRvU2l6ZSI6MCwiRm9yZWdyb3VuZCI6eyIkcmVmIjoiNTEifSwiTWF4V2lkdGgiOjIwMC4wLCJNYXhIZWlnaHQiOiJJbmZpbml0eSIsIlNtYXJ0Rm9yZWdyb3VuZElzQWN0aXZlIjpmYWxzZSwiSG9yaXpvbnRhbEFsaWdubWVudCI6MCwiVmVydGljYWxBbGlnbm1lbnQiOjAsIlNtYXJ0Rm9yZWdyb3VuZCI6bnVsbCwiQmFja2dyb3VuZEZpbGxUeXBlIjowLCJNYXJnaW4iOnsiJHJlZiI6IjUzIn0sIlBhZGRpbmciOnsiJHJlZiI6IjU0In0sIkJhY2tncm91bmQiOnsiJHJlZiI6IjU1In0sIklzVmlzaWJsZSI6dHJ1ZSwiV2lkdGgiOjAuMCwiSGVpZ2h0IjowLjAsIkJvcmRlclN0eWxlIjp7IiRpZCI6IjE1MyIsIkxpbmVDb2xvciI6bnVsbCwiTGluZVdlaWdodCI6MC4wLCJMaW5lVHlwZSI6MCwiUGFyZW50U3R5bGUiOm51bGx9LCJQYXJlbnRTdHlsZSI6bnVsbH0sIkRhdGVGb3JtYXQiOnsiJHJlZiI6IjU3In0sIldlZWtOdW1iZXJpbmciOnsiJGlkIjoiMTU0IiwiRm9ybWF0IjowLCJJc1Zpc2libGUiOmZhbHNlLCJMYXN0S25vd25WaXNpYmlsaXR5U3RhdGUiOmZhbHNlfSwiSXNWaXNpYmxlIjp0cnVlLCJQYXJlbnRTdHlsZSI6bnVsbH0sIkluZGV4Ijo4LCJTbWFydER1cmF0aW9uQWN0aXZhdGVkIjpmYWxzZSwiRGF0ZUZvcm1hdCI6eyIkcmVmIjoiNTcifSwiV2Vla051bWJlcmluZyI6eyIkaWQiOiIxNTUiLCJGb3JtYXQiOjAsIklzVmlzaWJsZSI6ZmFsc2UsIkxhc3RLbm93blZpc2liaWxpdHlTdGF0ZSI6ZmFsc2V9LCJJZCI6ImI5YjEzMzAwLTEyYzEtNDI2My1iY2E1LWRkNzU1ZjYzOTgyOSIsIkltcG9ydElkIjpudWxsLCJUaXRsZSI6IjJuZCBwcm9jZXNzIGltcHJvdmVtZW50IHByZXNlbnRhdGlvbiIsIk5vdGUiOm51bGwsIkh5cGVybGluayI6eyIkaWQiOiIxNTYiLCJBZGRyZXNzIjoiIiwiU3ViQWRkcmVzcyI6IiJ9LCJJc0NoYW5nZWQiOmZhbHNlLCJJc05ldyI6ZmFsc2V9fSx7IiRpZCI6IjE1NyIsIl9hdHRhY2hlZE1pbGVzdG9uZXMiOltdLCJUYXNrRGVmaW5pdGlvbiI6eyIkaWQiOiIxNTgiLCJHcm91cE5hbWUiOm51bGwsIlN0YXJ0RGF0ZSI6IjIwMjItMDUtMTZUMDA6MDA6MDBaIiwiRW5kRGF0ZSI6IjIwMjItMDYtMTVUMjM6NTk6MDBaIiwiUGVyY2VudGFnZUNvbXBsZXRlIjo0MC4wLCJTdHlsZSI6eyIkaWQiOiIxNTkiLCJTaGFwZSI6NCwiU2hhcGVUaGlja25lc3MiOjMsIkR1cmF0aW9uRm9ybWF0IjowLCJJbmNsdWRlTm9uV29ya2luZ0RheXNJbkR1cmF0aW9uIjpmYWxzZSwiUGVyY2VudGFnZUNvbXBsZXRlU3R5bGUiOnsiJGlkIjoiMTYwIiwiRm9udFNldHRpbmdzIjp7IiRpZCI6IjE2MSIsIkZvbnRTaXplIjoxLCJGb250TmFtZSI6IkNhbGlicmkiLCJJc0JvbGQiOmZhbHNlLCJJc0l0YWxpYyI6ZmFsc2UsIklzVW5kZXJsaW5lZCI6ZmFsc2UsIlBhcmVudFN0eWxlIjpudWxsfSwiQXV0b1NpemUiOjAsIkZvcmVncm91bmQiOnsiJGlkIjoiMTYyIiwiQ29sb3IiOnsiJGlkIjoiMTYzIiwiQSI6MjU1LCJSIjo0NywiRyI6NTQsIkIiOjE1M319LCJNYXhXaWR0aCI6MjAwLjAsIk1heEhlaWdodCI6IkluZmluaXR5IiwiU21hcnRGb3JlZ3JvdW5kSXNBY3RpdmUiOmZhbHNlLCJIb3Jpem9udGFsQWxpZ25tZW50IjoxLCJWZXJ0aWNhbEFsaWdubWVudCI6MCwiU21hcnRGb3JlZ3JvdW5kIjpudWxsLCJCYWNrZ3JvdW5kRmlsbFR5cGUiOjAsIk1hcmdpbiI6eyIkcmVmIjoiMTIifSwiUGFkZGluZyI6eyIkcmVmIjoiMTMifSwiQmFja2dyb3VuZCI6eyIkaWQiOiIxNjQiLCJDb2xvciI6eyIkcmVmIjoiMTUifX0sIklzVmlzaWJsZSI6dHJ1ZSwiV2lkdGgiOjAuMCwiSGVpZ2h0IjowLjAsIkJvcmRlclN0eWxlIjp7IiRpZCI6IjE2NSIsIkxpbmVDb2xvciI6bnVsbCwiTGluZVdlaWdodCI6MC4wLCJMaW5lVHlwZSI6MCwiUGFyZW50U3R5bGUiOm51bGx9LCJQYXJlbnRTdHlsZSI6bnVsbH0sIkR1cmF0aW9uU3R5bGUiOnsiJGlkIjoiMTY2IiwiRm9udFNldHRpbmdzIjp7IiRpZCI6IjE2NyIsIkZvbnRTaXplIjoxMCwiRm9udE5hbWUiOiJDYWxpYnJpIiwiSXNCb2xkIjpmYWxzZSwiSXNJdGFsaWMiOmZhbHNlLCJJc1VuZGVybGluZWQiOmZhbHNlLCJQYXJlbnRTdHlsZSI6bnVsbH0sIkF1dG9TaXplIjowLCJGb3JlZ3JvdW5kIjp7IiRyZWYiOiIxOSJ9LCJNYXhXaWR0aCI6MjAwLjAsIk1heEhlaWdodCI6IkluZmluaXR5IiwiU21hcnRGb3JlZ3JvdW5kSXNBY3RpdmUiOmZhbHNlLCJIb3Jpem9udGFsQWxpZ25tZW50IjowLCJWZXJ0aWNhbEFsaWdubWVudCI6MCwiU21hcnRGb3JlZ3JvdW5kIjpudWxsLCJCYWNrZ3JvdW5kRmlsbFR5cGUiOjAsIk1hcmdpbiI6eyIkcmVmIjoiMjEifSwiUGFkZGluZyI6eyIkcmVmIjoiMjIifSwiQmFja2dyb3VuZCI6eyIkcmVmIjoiMjMifSwiSXNWaXNpYmxlIjp0cnVlLCJXaWR0aCI6MC4wLCJIZWlnaHQiOjAuMCwiQm9yZGVyU3R5bGUiOnsiJGlkIjoiMTY4IiwiTGluZUNvbG9yIjpudWxsLCJMaW5lV2VpZ2h0IjowLjAsIkxpbmVUeXBlIjowLCJQYXJlbnRTdHlsZSI6bnVsbH0sIlBhcmVudFN0eWxlIjpudWxsfSwiSG9yaXpvbnRhbENvbm5lY3RvclN0eWxlIjp7IiRpZCI6IjE2OSIsIkxpbmVDb2xvciI6eyIkcmVmIjoiMjcifSwiTGluZVdlaWdodCI6MS4wLCJMaW5lVHlwZSI6MCwiUGFyZW50U3R5bGUiOm51bGx9LCJWZXJ0aWNhbENvbm5lY3RvclN0eWxlIjp7IiRpZCI6IjE3MCIsIkxpbmVDb2xvciI6eyIkcmVmIjoiMzAifSwiTGluZVdlaWdodCI6MC4wLCJMaW5lVHlwZSI6MCwiUGFyZW50U3R5bGUiOm51bGx9LCJNYXJnaW4iOm51bGwsIlN0YXJ0RGF0ZVBvc2l0aW9uIjo2LCJFbmREYXRlUG9zaXRpb24iOjYsIkRhdGVJc1Zpc2libGUiOmZhbHNlLCJUaXRsZVBvc2l0aW9uIjo0LCJEdXJhdGlvblBvc2l0aW9uIjo2LCJQZXJjZW50YWdlQ29tcGxldGVkUG9zaXRpb24iOjIsIlNwYWNpbmciOjUsIklzQmVsb3dUaW1lYmFuZCI6dHJ1ZSwiUGVyY2VudGFnZUNvbXBsZXRlU2hhcGVPcGFjaXR5IjozNSwiU2hhcGVTdHlsZSI6eyIkaWQiOiIxNzEiLCJNYXJnaW4iOnsiJHJlZiI6IjMzIn0sIlBhZGRpbmciOnsiJHJlZiI6IjM0In0sIkJhY2tncm91bmQiOnsiJGlkIjoiMTcyIiwiQ29sb3IiOnsiJGlkIjoiMTczIiwiQSI6MjU1LCJSIjo2OCwiRyI6MTE0LCJCIjoxOTZ9fSwiSXNWaXNpYmxlIjp0cnVlLCJXaWR0aCI6MC4wLCJIZWlnaHQiOjE0LjAsIkJvcmRlclN0eWxlIjp7IiRpZCI6IjE3NCIsIkxpbmVDb2xvciI6eyIkcmVmIjoiMzgifSwiTGluZVdlaWdodCI6MC4wLCJMaW5lVHlwZSI6MCwiUGFyZW50U3R5bGUiOm51bGx9LCJQYXJlbnRTdHlsZSI6bnVsbH0sIlRpdGxlU3R5bGUiOnsiJGlkIjoiMTc1IiwiRm9udFNldHRpbmdzIjp7IiRpZCI6IjE3NiIsIkZvbnRTaXplIjoxMSwiRm9udE5hbWUiOiJDYWxpYnJpIiwiSXNCb2xkIjpmYWxzZSwiSXNJdGFsaWMiOmZhbHNlLCJJc1VuZGVybGluZWQiOmZhbHNlLCJQYXJlbnRTdHlsZSI6bnVsbH0sIkF1dG9TaXplIjowLCJGb3JlZ3JvdW5kIjp7IiRpZCI6IjE3NyIsIkNvbG9yIjp7IiRpZCI6IjE3OCIsIkEiOjI1NSwiUiI6MCwiRyI6MCwiQiI6MH19LCJNYXhXaWR0aCI6NzIwLjAsIk1heEhlaWdodCI6IkluZmluaXR5IiwiU21hcnRGb3JlZ3JvdW5kSXNBY3RpdmUiOmZhbHNlLCJIb3Jpem9udGFsQWxpZ25tZW50IjowLCJWZXJ0aWNhbEFsaWdubWVudCI6MCwiU21hcnRGb3JlZ3JvdW5kIjpudWxsLCJCYWNrZ3JvdW5kRmlsbFR5cGUiOjAsIk1hcmdpbiI6eyIkcmVmIjoiNDQifSwiUGFkZGluZyI6eyIkcmVmIjoiNDUifSwiQmFja2dyb3VuZCI6eyIkaWQiOiIxNzkiLCJDb2xvciI6eyIkaWQiOiIxODAiLCJBIjowLCJSIjoyNTUsIkciOjI1NSwiQiI6MjU1fX0sIklzVmlzaWJsZSI6dHJ1ZSwiV2lkdGgiOjAuMCwiSGVpZ2h0IjowLjAsIkJvcmRlclN0eWxlIjp7IiRpZCI6IjE4MSIsIkxpbmVDb2xvciI6bnVsbCwiTGluZVdlaWdodCI6MC4wLCJMaW5lVHlwZSI6MCwiUGFyZW50U3R5bGUiOm51bGx9LCJQYXJlbnRTdHlsZSI6bnVsbH0sIkRhdGVTdHlsZSI6eyIkaWQiOiIxODIiLCJGb250U2V0dGluZ3MiOnsiJGlkIjoiMTgzIiwiRm9udFNpemUiOjEwLCJGb250TmFtZSI6IkNhbGlicmkiLCJJc0JvbGQiOmZhbHNlLCJJc0l0YWxpYyI6ZmFsc2UsIklzVW5kZXJsaW5lZCI6ZmFsc2UsIlBhcmVudFN0eWxlIjpudWxsfSwiQXV0b1NpemUiOjAsIkZvcmVncm91bmQiOnsiJHJlZiI6IjUxIn0sIk1heFdpZHRoIjoyMDAuMCwiTWF4SGVpZ2h0IjoiSW5maW5pdHkiLCJTbWFydEZvcmVncm91bmRJc0FjdGl2ZSI6ZmFsc2UsIkhvcml6b250YWxBbGlnbm1lbnQiOjAsIlZlcnRpY2FsQWxpZ25tZW50IjowLCJTbWFydEZvcmVncm91bmQiOm51bGwsIkJhY2tncm91bmRGaWxsVHlwZSI6MCwiTWFyZ2luIjp7IiRyZWYiOiI1MyJ9LCJQYWRkaW5nIjp7IiRyZWYiOiI1NCJ9LCJCYWNrZ3JvdW5kIjp7IiRyZWYiOiI1NSJ9LCJJc1Zpc2libGUiOnRydWUsIldpZHRoIjowLjAsIkhlaWdodCI6MC4wLCJCb3JkZXJTdHlsZSI6eyIkaWQiOiIxODQiLCJMaW5lQ29sb3IiOm51bGwsIkxpbmVXZWlnaHQiOjAuMCwiTGluZVR5cGUiOjAsIlBhcmVudFN0eWxlIjpudWxsfSwiUGFyZW50U3R5bGUiOm51bGx9LCJEYXRlRm9ybWF0Ijp7IiRyZWYiOiI1NyJ9LCJXZWVrTnVtYmVyaW5nIjp7IiRpZCI6IjE4NSIsIkZvcm1hdCI6MCwiSXNWaXNpYmxlIjpmYWxzZSwiTGFzdEtub3duVmlzaWJpbGl0eVN0YXRlIjpmYWxzZX0sIklzVmlzaWJsZSI6dHJ1ZSwiUGFyZW50U3R5bGUiOm51bGx9LCJJbmRleCI6OSwiU21hcnREdXJhdGlvbkFjdGl2YXRlZCI6ZmFsc2UsIkRhdGVGb3JtYXQiOnsiJHJlZiI6IjU3In0sIldlZWtOdW1iZXJpbmciOnsiJGlkIjoiMTg2IiwiRm9ybWF0IjowLCJJc1Zpc2libGUiOmZhbHNlLCJMYXN0S25vd25WaXNpYmlsaXR5U3RhdGUiOmZhbHNlfSwiSWQiOiJmNGY3YTZkZC0yMWNjLTRmMGItODIwNC1iOGE0NTUwYzQ3ODgiLCJJbXBvcnRJZCI6bnVsbCwiVGl0bGUiOiIybmQgcHJvY2VzcyBpbXByb3ZlbWVudCBidXktaW4gbWVldGluZ3MiLCJOb3RlIjpudWxsLCJIeXBlcmxpbmsiOnsiJGlkIjoiMTg3IiwiQWRkcmVzcyI6IiIsIlN1YkFkZHJlc3MiOiIifSwiSXNDaGFuZ2VkIjpmYWxzZSwiSXNOZXciOmZhbHNlfX1dLCJfbWlsZXN0b25lcyI6W10sIklkIjoiMDAwY2IwMzAtY2UyNC00YjE4LThjOWUtNGFlY2M0MDM4MGNhIiwiSXNTaW5nbGVJdGVtUm93IjpmYWxzZX0seyIkaWQiOiIxODgiLCJfdGFza3MiOlt7IiRpZCI6IjE4OSIsIl9hdHRhY2hlZE1pbGVzdG9uZXMiOltdLCJUYXNrRGVmaW5pdGlvbiI6eyIkaWQiOiIxOTAiLCJHcm91cE5hbWUiOm51bGwsIlN0YXJ0RGF0ZSI6IjIwMjItMDYtMDFUMDA6MDA6MDBaIiwiRW5kRGF0ZSI6IjIwMjItMDYtMDdUMjM6NTk6MDBaIiwiUGVyY2VudGFnZUNvbXBsZXRlIjpudWxsLCJTdHlsZSI6eyIkaWQiOiIxOTEiLCJTaGFwZSI6MywiU2hhcGVUaGlja25lc3MiOjMsIkR1cmF0aW9uRm9ybWF0IjowLCJJbmNsdWRlTm9uV29ya2luZ0RheXNJbkR1cmF0aW9uIjpmYWxzZSwiUGVyY2VudGFnZUNvbXBsZXRlU3R5bGUiOnsiJGlkIjoiMTkyIiwiRm9udFNldHRpbmdzIjp7IiRpZCI6IjE5MyIsIkZvbnRTaXplIjoxMCwiRm9udE5hbWUiOiJDYWxpYnJpIiwiSXNCb2xkIjpmYWxzZSwiSXNJdGFsaWMiOmZhbHNlLCJJc1VuZGVybGluZWQiOmZhbHNlLCJQYXJlbnRTdHlsZSI6bnVsbH0sIkF1dG9TaXplIjowLCJGb3JlZ3JvdW5kIjp7IiRpZCI6IjE5NCIsIkNvbG9yIjp7IiRpZCI6IjE5N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HJlZiI6IjEyIn0sIlBhZGRpbmciOnsiJHJlZiI6IjEzIn0sIkJhY2tncm91bmQiOnsiJGlkIjoiMTk2IiwiQ29sb3IiOnsiJHJlZiI6IjI0In19LCJJc1Zpc2libGUiOnRydWUsIldpZHRoIjowLjAsIkhlaWdodCI6MC4wLCJCb3JkZXJTdHlsZSI6eyIkaWQiOiIxOTciLCJMaW5lQ29sb3IiOm51bGwsIkxpbmVXZWlnaHQiOjAuMCwiTGluZVR5cGUiOjAsIlBhcmVudFN0eWxlIjpudWxsfSwiUGFyZW50U3R5bGUiOm51bGx9LCJEdXJhdGlvblN0eWxlIjp7IiRpZCI6IjE5OCIsIkZvbnRTZXR0aW5ncyI6eyIkaWQiOiIxOTkiLCJGb250U2l6ZSI6MTAsIkZvbnROYW1lIjoiQ2FsaWJyaSIsIklzQm9sZCI6ZmFsc2UsIklzSXRhbGljIjpmYWxzZSwiSXNVbmRlcmxpbmVkIjpmYWxzZSwiUGFyZW50U3R5bGUiOm51bGx9LCJBdXRvU2l6ZSI6MCwiRm9yZWdyb3VuZCI6eyIkcmVmIjoiMTkifSwiTWF4V2lkdGgiOjIwMC4wLCJNYXhIZWlnaHQiOiJJbmZpbml0eSIsIlNtYXJ0Rm9yZWdyb3VuZElzQWN0aXZlIjpmYWxzZSwiSG9yaXpvbnRhbEFsaWdubWVudCI6MCwiVmVydGljYWxBbGlnbm1lbnQiOjAsIlNtYXJ0Rm9yZWdyb3VuZCI6bnVsbCwiQmFja2dyb3VuZEZpbGxUeXBlIjowLCJNYXJnaW4iOnsiJHJlZiI6IjIxIn0sIlBhZGRpbmciOnsiJHJlZiI6IjIyIn0sIkJhY2tncm91bmQiOnsiJHJlZiI6IjIzIn0sIklzVmlzaWJsZSI6dHJ1ZSwiV2lkdGgiOjAuMCwiSGVpZ2h0IjowLjAsIkJvcmRlclN0eWxlIjp7IiRpZCI6IjIwMCIsIkxpbmVDb2xvciI6bnVsbCwiTGluZVdlaWdodCI6MC4wLCJMaW5lVHlwZSI6MCwiUGFyZW50U3R5bGUiOm51bGx9LCJQYXJlbnRTdHlsZSI6bnVsbH0sIkhvcml6b250YWxDb25uZWN0b3JTdHlsZSI6eyIkaWQiOiIyMDEiLCJMaW5lQ29sb3IiOnsiJHJlZiI6IjI3In0sIkxpbmVXZWlnaHQiOjEuMCwiTGluZVR5cGUiOjAsIlBhcmVudFN0eWxlIjpudWxsfSwiVmVydGljYWxDb25uZWN0b3JTdHlsZSI6eyIkaWQiOiIyMDIiLCJMaW5lQ29sb3IiOnsiJHJlZiI6IjMwIn0sIkxpbmVXZWlnaHQiOjAuMCwiTGluZVR5cGUiOjAsIlBhcmVudFN0eWxlIjpudWxsfSwiTWFyZ2luIjpudWxsLCJTdGFydERhdGVQb3NpdGlvbiI6NiwiRW5kRGF0ZVBvc2l0aW9uIjo2LCJEYXRlSXNWaXNpYmxlIjpmYWxzZSwiVGl0bGVQb3NpdGlvbiI6MywiRHVyYXRpb25Qb3NpdGlvbiI6NiwiUGVyY2VudGFnZUNvbXBsZXRlZFBvc2l0aW9uIjo2LCJTcGFjaW5nIjo1LCJJc0JlbG93VGltZWJhbmQiOnRydWUsIlBlcmNlbnRhZ2VDb21wbGV0ZVNoYXBlT3BhY2l0eSI6MzUsIlNoYXBlU3R5bGUiOnsiJGlkIjoiMjAzIiwiTWFyZ2luIjp7IiRyZWYiOiIzMyJ9LCJQYWRkaW5nIjp7IiRyZWYiOiIzNCJ9LCJCYWNrZ3JvdW5kIjp7IiRpZCI6IjIwNCIsIkNvbG9yIjp7IiRpZCI6IjIwNSIsIkEiOjI1NSwiUiI6NjgsIkciOjExNCwiQiI6MTk2fX0sIklzVmlzaWJsZSI6dHJ1ZSwiV2lkdGgiOjAuMCwiSGVpZ2h0IjoxNC4wLCJCb3JkZXJTdHlsZSI6eyIkaWQiOiIyMDYiLCJMaW5lQ29sb3IiOnsiJHJlZiI6IjM4In0sIkxpbmVXZWlnaHQiOjAuMCwiTGluZVR5cGUiOjAsIlBhcmVudFN0eWxlIjpudWxsfSwiUGFyZW50U3R5bGUiOm51bGx9LCJUaXRsZVN0eWxlIjp7IiRpZCI6IjIwNyIsIkZvbnRTZXR0aW5ncyI6eyIkaWQiOiIyMDgiLCJGb250U2l6ZSI6MTEsIkZvbnROYW1lIjoiQ2FsaWJyaSIsIklzQm9sZCI6ZmFsc2UsIklzSXRhbGljIjpmYWxzZSwiSXNVbmRlcmxpbmVkIjpmYWxzZSwiUGFyZW50U3R5bGUiOm51bGx9LCJBdXRvU2l6ZSI6MCwiRm9yZWdyb3VuZCI6eyIkaWQiOiIyMDkiLCJDb2xvciI6eyIkaWQiOiIyMTAiLCJBIjoyNTUsIlIiOjAsIkciOjAsIkIiOjB9fSwiTWF4V2lkdGgiOjcyMC4wLCJNYXhIZWlnaHQiOiJJbmZpbml0eSIsIlNtYXJ0Rm9yZWdyb3VuZElzQWN0aXZlIjpmYWxzZSwiSG9yaXpvbnRhbEFsaWdubWVudCI6MiwiVmVydGljYWxBbGlnbm1lbnQiOjAsIlNtYXJ0Rm9yZWdyb3VuZCI6bnVsbCwiQmFja2dyb3VuZEZpbGxUeXBlIjowLCJNYXJnaW4iOnsiJHJlZiI6IjQ0In0sIlBhZGRpbmciOnsiJHJlZiI6IjQ1In0sIkJhY2tncm91bmQiOnsiJGlkIjoiMjExIiwiQ29sb3IiOnsiJGlkIjoiMjEyIiwiQSI6MCwiUiI6MjU1LCJHIjoyNTUsIkIiOjI1NX19LCJJc1Zpc2libGUiOnRydWUsIldpZHRoIjowLjAsIkhlaWdodCI6MC4wLCJCb3JkZXJTdHlsZSI6eyIkaWQiOiIyMTMiLCJMaW5lQ29sb3IiOm51bGwsIkxpbmVXZWlnaHQiOjAuMCwiTGluZVR5cGUiOjAsIlBhcmVudFN0eWxlIjpudWxsfSwiUGFyZW50U3R5bGUiOm51bGx9LCJEYXRlU3R5bGUiOnsiJGlkIjoiMjE0IiwiRm9udFNldHRpbmdzIjp7IiRpZCI6IjIxNSIsIkZvbnRTaXplIjoxMCwiRm9udE5hbWUiOiJDYWxpYnJpIiwiSXNCb2xkIjpmYWxzZSwiSXNJdGFsaWMiOmZhbHNlLCJJc1VuZGVybGluZWQiOmZhbHNlLCJQYXJlbnRTdHlsZSI6bnVsbH0sIkF1dG9TaXplIjowLCJGb3JlZ3JvdW5kIjp7IiRyZWYiOiI1MSJ9LCJNYXhXaWR0aCI6MjAwLjAsIk1heEhlaWdodCI6IkluZmluaXR5IiwiU21hcnRGb3JlZ3JvdW5kSXNBY3RpdmUiOmZhbHNlLCJIb3Jpem9udGFsQWxpZ25tZW50IjowLCJWZXJ0aWNhbEFsaWdubWVudCI6MCwiU21hcnRGb3JlZ3JvdW5kIjpudWxsLCJCYWNrZ3JvdW5kRmlsbFR5cGUiOjAsIk1hcmdpbiI6eyIkcmVmIjoiNTMifSwiUGFkZGluZyI6eyIkcmVmIjoiNTQifSwiQmFja2dyb3VuZCI6eyIkcmVmIjoiNTUifSwiSXNWaXNpYmxlIjp0cnVlLCJXaWR0aCI6MC4wLCJIZWlnaHQiOjAuMCwiQm9yZGVyU3R5bGUiOnsiJGlkIjoiMjE2IiwiTGluZUNvbG9yIjpudWxsLCJMaW5lV2VpZ2h0IjowLjAsIkxpbmVUeXBlIjowLCJQYXJlbnRTdHlsZSI6bnVsbH0sIlBhcmVudFN0eWxlIjpudWxsfSwiRGF0ZUZvcm1hdCI6eyIkcmVmIjoiNTcifSwiV2Vla051bWJlcmluZyI6eyIkaWQiOiIyMTciLCJGb3JtYXQiOjAsIklzVmlzaWJsZSI6ZmFsc2UsIkxhc3RLbm93blZpc2liaWxpdHlTdGF0ZSI6ZmFsc2V9LCJJc1Zpc2libGUiOnRydWUsIlBhcmVudFN0eWxlIjpudWxsfSwiSW5kZXgiOjEwLCJTbWFydER1cmF0aW9uQWN0aXZhdGVkIjpmYWxzZSwiRGF0ZUZvcm1hdCI6eyIkcmVmIjoiNTcifSwiV2Vla051bWJlcmluZyI6eyIkaWQiOiIyMTgiLCJGb3JtYXQiOjAsIklzVmlzaWJsZSI6ZmFsc2UsIkxhc3RLbm93blZpc2liaWxpdHlTdGF0ZSI6ZmFsc2V9LCJJZCI6ImNlNDRlYWU1LTIzOTQtNGI5MC1hMzM5LTg3NjYyYzZiNjM4YyIsIkltcG9ydElkIjpudWxsLCJUaXRsZSI6IjNyZCBwcm9jZXNzIGltcHJvdmVtZW50IHByZXNlbnRhdGlvbiIsIk5vdGUiOm51bGwsIkh5cGVybGluayI6eyIkaWQiOiIyMTkiLCJBZGRyZXNzIjoiIiwiU3ViQWRkcmVzcyI6IiJ9LCJJc0NoYW5nZWQiOmZhbHNlLCJJc05ldyI6ZmFsc2V9fSx7IiRpZCI6IjIyMCIsIl9hdHRhY2hlZE1pbGVzdG9uZXMiOltdLCJUYXNrRGVmaW5pdGlvbiI6eyIkaWQiOiIyMjEiLCJHcm91cE5hbWUiOm51bGwsIlN0YXJ0RGF0ZSI6IjIwMjItMDYtMDhUMDA6MDA6MDBaIiwiRW5kRGF0ZSI6IjIwMjItMDctMDdUMjM6NTk6MDBaIiwiUGVyY2VudGFnZUNvbXBsZXRlIjpudWxsLCJTdHlsZSI6eyIkaWQiOiIyMjIiLCJTaGFwZSI6NCwiU2hhcGVUaGlja25lc3MiOjMsIkR1cmF0aW9uRm9ybWF0IjowLCJJbmNsdWRlTm9uV29ya2luZ0RheXNJbkR1cmF0aW9uIjpmYWxzZSwiUGVyY2VudGFnZUNvbXBsZXRlU3R5bGUiOnsiJGlkIjoiMjIzIiwiRm9udFNldHRpbmdzIjp7IiRpZCI6IjIyNCIsIkZvbnRTaXplIjoxMCwiRm9udE5hbWUiOiJDYWxpYnJpIiwiSXNCb2xkIjpmYWxzZSwiSXNJdGFsaWMiOmZhbHNlLCJJc1VuZGVybGluZWQiOmZhbHNlLCJQYXJlbnRTdHlsZSI6bnVsbH0sIkF1dG9TaXplIjowLCJGb3JlZ3JvdW5kIjp7IiRpZCI6IjIyNSIsIkNvbG9yIjp7IiRpZCI6IjIyNiIsIkEiOjI1NSwiUiI6MTkyLCJHIjo4MCwiQiI6Nzd9fSwiTWF4V2lkdGgiOjIwMC4wLCJNYXhIZWlnaHQiOiJJbmZpbml0eSIsIlNtYXJ0Rm9yZWdyb3VuZElzQWN0aXZlIjpmYWxzZSwiSG9yaXpvbnRhbEFsaWdubWVudCI6MCwiVmVydGljYWxBbGlnbm1lbnQiOjAsIlNtYXJ0Rm9yZWdyb3VuZCI6bnVsbCwiQmFja2dyb3VuZEZpbGxUeXBlIjowLCJNYXJnaW4iOnsiJHJlZiI6IjEyIn0sIlBhZGRpbmciOnsiJHJlZiI6IjEzIn0sIkJhY2tncm91bmQiOnsiJHJlZiI6IjE5NiJ9LCJJc1Zpc2libGUiOnRydWUsIldpZHRoIjowLjAsIkhlaWdodCI6MC4wLCJCb3JkZXJTdHlsZSI6eyIkaWQiOiIyMjciLCJMaW5lQ29sb3IiOm51bGwsIkxpbmVXZWlnaHQiOjAuMCwiTGluZVR5cGUiOjAsIlBhcmVudFN0eWxlIjpudWxsfSwiUGFyZW50U3R5bGUiOm51bGx9LCJEdXJhdGlvblN0eWxlIjp7IiRpZCI6IjIyOCIsIkZvbnRTZXR0aW5ncyI6eyIkaWQiOiIyMjkiLCJGb250U2l6ZSI6MTAsIkZvbnROYW1lIjoiQ2FsaWJyaSIsIklzQm9sZCI6ZmFsc2UsIklzSXRhbGljIjpmYWxzZSwiSXNVbmRlcmxpbmVkIjpmYWxzZSwiUGFyZW50U3R5bGUiOm51bGx9LCJBdXRvU2l6ZSI6MCwiRm9yZWdyb3VuZCI6eyIkcmVmIjoiMTkifSwiTWF4V2lkdGgiOjIwMC4wLCJNYXhIZWlnaHQiOiJJbmZpbml0eSIsIlNtYXJ0Rm9yZWdyb3VuZElzQWN0aXZlIjpmYWxzZSwiSG9yaXpvbnRhbEFsaWdubWVudCI6MCwiVmVydGljYWxBbGlnbm1lbnQiOjAsIlNtYXJ0Rm9yZWdyb3VuZCI6bnVsbCwiQmFja2dyb3VuZEZpbGxUeXBlIjowLCJNYXJnaW4iOnsiJHJlZiI6IjIxIn0sIlBhZGRpbmciOnsiJHJlZiI6IjIyIn0sIkJhY2tncm91bmQiOnsiJHJlZiI6IjIzIn0sIklzVmlzaWJsZSI6dHJ1ZSwiV2lkdGgiOjAuMCwiSGVpZ2h0IjowLjAsIkJvcmRlclN0eWxlIjp7IiRpZCI6IjIzMCIsIkxpbmVDb2xvciI6bnVsbCwiTGluZVdlaWdodCI6MC4wLCJMaW5lVHlwZSI6MCwiUGFyZW50U3R5bGUiOm51bGx9LCJQYXJlbnRTdHlsZSI6bnVsbH0sIkhvcml6b250YWxDb25uZWN0b3JTdHlsZSI6eyIkaWQiOiIyMzEiLCJMaW5lQ29sb3IiOnsiJHJlZiI6IjI3In0sIkxpbmVXZWlnaHQiOjEuMCwiTGluZVR5cGUiOjAsIlBhcmVudFN0eWxlIjpudWxsfSwiVmVydGljYWxDb25uZWN0b3JTdHlsZSI6eyIkaWQiOiIyMzIiLCJMaW5lQ29sb3IiOnsiJHJlZiI6IjMwIn0sIkxpbmVXZWlnaHQiOjAuMCwiTGluZVR5cGUiOjAsIlBhcmVudFN0eWxlIjpudWxsfSwiTWFyZ2luIjpudWxsLCJTdGFydERhdGVQb3NpdGlvbiI6NiwiRW5kRGF0ZVBvc2l0aW9uIjo2LCJEYXRlSXNWaXNpYmxlIjpmYWxzZSwiVGl0bGVQb3NpdGlvbiI6NCwiRHVyYXRpb25Qb3NpdGlvbiI6NiwiUGVyY2VudGFnZUNvbXBsZXRlZFBvc2l0aW9uIjo2LCJTcGFjaW5nIjo1LCJJc0JlbG93VGltZWJhbmQiOnRydWUsIlBlcmNlbnRhZ2VDb21wbGV0ZVNoYXBlT3BhY2l0eSI6MzUsIlNoYXBlU3R5bGUiOnsiJGlkIjoiMjMzIiwiTWFyZ2luIjp7IiRyZWYiOiIzMyJ9LCJQYWRkaW5nIjp7IiRyZWYiOiIzNCJ9LCJCYWNrZ3JvdW5kIjp7IiRpZCI6IjIzNCIsIkNvbG9yIjp7IiRpZCI6IjIzNSIsIkEiOjI1NSwiUiI6NjgsIkciOjExNCwiQiI6MTk2fX0sIklzVmlzaWJsZSI6dHJ1ZSwiV2lkdGgiOjAuMCwiSGVpZ2h0IjoxNC4wLCJCb3JkZXJTdHlsZSI6eyIkaWQiOiIyMzYiLCJMaW5lQ29sb3IiOnsiJHJlZiI6IjM4In0sIkxpbmVXZWlnaHQiOjAuMCwiTGluZVR5cGUiOjAsIlBhcmVudFN0eWxlIjpudWxsfSwiUGFyZW50U3R5bGUiOm51bGx9LCJUaXRsZVN0eWxlIjp7IiRpZCI6IjIzNyIsIkZvbnRTZXR0aW5ncyI6eyIkaWQiOiIyMzgiLCJGb250U2l6ZSI6MTEsIkZvbnROYW1lIjoiQ2FsaWJyaSIsIklzQm9sZCI6ZmFsc2UsIklzSXRhbGljIjpmYWxzZSwiSXNVbmRlcmxpbmVkIjpmYWxzZSwiUGFyZW50U3R5bGUiOm51bGx9LCJBdXRvU2l6ZSI6MCwiRm9yZWdyb3VuZCI6eyIkaWQiOiIyMzkiLCJDb2xvciI6eyIkaWQiOiIyNDAiLCJBIjoyNTUsIlIiOjAsIkciOjAsIkIiOjB9fSwiTWF4V2lkdGgiOjcyMC4wLCJNYXhIZWlnaHQiOiJJbmZpbml0eSIsIlNtYXJ0Rm9yZWdyb3VuZElzQWN0aXZlIjpmYWxzZSwiSG9yaXpvbnRhbEFsaWdubWVudCI6MCwiVmVydGljYWxBbGlnbm1lbnQiOjAsIlNtYXJ0Rm9yZWdyb3VuZCI6bnVsbCwiQmFja2dyb3VuZEZpbGxUeXBlIjowLCJNYXJnaW4iOnsiJHJlZiI6IjQ0In0sIlBhZGRpbmciOnsiJHJlZiI6IjQ1In0sIkJhY2tncm91bmQiOnsiJGlkIjoiMjQxIiwiQ29sb3IiOnsiJGlkIjoiMjQyIiwiQSI6MCwiUiI6MjU1LCJHIjoyNTUsIkIiOjI1NX19LCJJc1Zpc2libGUiOnRydWUsIldpZHRoIjowLjAsIkhlaWdodCI6MC4wLCJCb3JkZXJTdHlsZSI6eyIkaWQiOiIyNDMiLCJMaW5lQ29sb3IiOm51bGwsIkxpbmVXZWlnaHQiOjAuMCwiTGluZVR5cGUiOjAsIlBhcmVudFN0eWxlIjpudWxsfSwiUGFyZW50U3R5bGUiOm51bGx9LCJEYXRlU3R5bGUiOnsiJGlkIjoiMjQ0IiwiRm9udFNldHRpbmdzIjp7IiRpZCI6IjI0NSIsIkZvbnRTaXplIjoxMCwiRm9udE5hbWUiOiJDYWxpYnJpIiwiSXNCb2xkIjpmYWxzZSwiSXNJdGFsaWMiOmZhbHNlLCJJc1VuZGVybGluZWQiOmZhbHNlLCJQYXJlbnRTdHlsZSI6bnVsbH0sIkF1dG9TaXplIjowLCJGb3JlZ3JvdW5kIjp7IiRyZWYiOiI1MSJ9LCJNYXhXaWR0aCI6MjAwLjAsIk1heEhlaWdodCI6IkluZmluaXR5IiwiU21hcnRGb3JlZ3JvdW5kSXNBY3RpdmUiOmZhbHNlLCJIb3Jpem9udGFsQWxpZ25tZW50IjowLCJWZXJ0aWNhbEFsaWdubWVudCI6MCwiU21hcnRGb3JlZ3JvdW5kIjpudWxsLCJCYWNrZ3JvdW5kRmlsbFR5cGUiOjAsIk1hcmdpbiI6eyIkcmVmIjoiNTMifSwiUGFkZGluZyI6eyIkcmVmIjoiNTQifSwiQmFja2dyb3VuZCI6eyIkcmVmIjoiNTUifSwiSXNWaXNpYmxlIjp0cnVlLCJXaWR0aCI6MC4wLCJIZWlnaHQiOjAuMCwiQm9yZGVyU3R5bGUiOnsiJGlkIjoiMjQ2IiwiTGluZUNvbG9yIjpudWxsLCJMaW5lV2VpZ2h0IjowLjAsIkxpbmVUeXBlIjowLCJQYXJlbnRTdHlsZSI6bnVsbH0sIlBhcmVudFN0eWxlIjpudWxsfSwiRGF0ZUZvcm1hdCI6eyIkcmVmIjoiNTcifSwiV2Vla051bWJlcmluZyI6eyIkaWQiOiIyNDciLCJGb3JtYXQiOjAsIklzVmlzaWJsZSI6ZmFsc2UsIkxhc3RLbm93blZpc2liaWxpdHlTdGF0ZSI6ZmFsc2V9LCJJc1Zpc2libGUiOnRydWUsIlBhcmVudFN0eWxlIjpudWxsfSwiSW5kZXgiOjExLCJTbWFydER1cmF0aW9uQWN0aXZhdGVkIjpmYWxzZSwiRGF0ZUZvcm1hdCI6eyIkcmVmIjoiNTcifSwiV2Vla051bWJlcmluZyI6eyIkaWQiOiIyNDgiLCJGb3JtYXQiOjAsIklzVmlzaWJsZSI6ZmFsc2UsIkxhc3RLbm93blZpc2liaWxpdHlTdGF0ZSI6ZmFsc2V9LCJJZCI6IjNhNWQ0YTZhLTkyMzUtNDQ3Ny1hMjMwLTI2ZTNjMzIwMjMxYiIsIkltcG9ydElkIjpudWxsLCJUaXRsZSI6IjNyZCBwcm9jZXNzIGltcHJvdmVtZW50IGJ1eS1pbiBtZWV0aW5ncyIsIk5vdGUiOm51bGwsIkh5cGVybGluayI6eyIkaWQiOiIyNDkiLCJBZGRyZXNzIjoiIiwiU3ViQWRkcmVzcyI6IiJ9LCJJc0NoYW5nZWQiOmZhbHNlLCJJc05ldyI6ZmFsc2V9fV0sIl9taWxlc3RvbmVzIjpbXSwiSWQiOiJiMzYxMGI3MC01ZDU4LTQ4NzUtOTc4OC1lYTM1NGY1ZGVjZmUiLCJJc1NpbmdsZUl0ZW1Sb3ciOmZhbHNlfSx7IiRpZCI6IjI1MCIsIl90YXNrcyI6W3siJGlkIjoiMjUxIiwiX2F0dGFjaGVkTWlsZXN0b25lcyI6W10sIlRhc2tEZWZpbml0aW9uIjp7IiRpZCI6IjI1MiIsIkdyb3VwTmFtZSI6bnVsbCwiU3RhcnREYXRlIjoiMjAyMi0wNy0wOFQwMDowMDowMFoiLCJFbmREYXRlIjoiMjAyMi0wNy0yNFQxMTo1OTowMFoiLCJQZXJjZW50YWdlQ29tcGxldGUiOm51bGwsIlN0eWxlIjp7IiRpZCI6IjI1MyIsIlNoYXBlIjozLCJTaGFwZVRoaWNrbmVzcyI6MywiRHVyYXRpb25Gb3JtYXQiOjAsIkluY2x1ZGVOb25Xb3JraW5nRGF5c0luRHVyYXRpb24iOmZhbHNlLCJQZXJjZW50YWdlQ29tcGxldGVTdHlsZSI6eyIkaWQiOiIyNTQiLCJGb250U2V0dGluZ3MiOnsiJGlkIjoiMjU1IiwiRm9udFNpemUiOjEwLCJGb250TmFtZSI6IkNhbGlicmkiLCJJc0JvbGQiOmZhbHNlLCJJc0l0YWxpYyI6ZmFsc2UsIklzVW5kZXJsaW5lZCI6ZmFsc2UsIlBhcmVudFN0eWxlIjpudWxsfSwiQXV0b1NpemUiOjAsIkZvcmVncm91bmQiOnsiJGlkIjoiMjU2IiwiQ29sb3IiOnsiJGlkIjoiMjU3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cmVmIjoiMTIifSwiUGFkZGluZyI6eyIkcmVmIjoiMTMifSwiQmFja2dyb3VuZCI6eyIkcmVmIjoiMTk2In0sIklzVmlzaWJsZSI6dHJ1ZSwiV2lkdGgiOjAuMCwiSGVpZ2h0IjowLjAsIkJvcmRlclN0eWxlIjp7IiRpZCI6IjI1OCIsIkxpbmVDb2xvciI6bnVsbCwiTGluZVdlaWdodCI6MC4wLCJMaW5lVHlwZSI6MCwiUGFyZW50U3R5bGUiOm51bGx9LCJQYXJlbnRTdHlsZSI6bnVsbH0sIkR1cmF0aW9uU3R5bGUiOnsiJGlkIjoiMjU5IiwiRm9udFNldHRpbmdzIjp7IiRpZCI6IjI2MCIsIkZvbnRTaXplIjoxMCwiRm9udE5hbWUiOiJDYWxpYnJpIiwiSXNCb2xkIjpmYWxzZSwiSXNJdGFsaWMiOmZhbHNlLCJJc1VuZGVybGluZWQiOmZhbHNlLCJQYXJlbnRTdHlsZSI6bnVsbH0sIkF1dG9TaXplIjowLCJGb3JlZ3JvdW5kIjp7IiRyZWYiOiIxOSJ9LCJNYXhXaWR0aCI6MjAwLjAsIk1heEhlaWdodCI6IkluZmluaXR5IiwiU21hcnRGb3JlZ3JvdW5kSXNBY3RpdmUiOmZhbHNlLCJIb3Jpem9udGFsQWxpZ25tZW50IjowLCJWZXJ0aWNhbEFsaWdubWVudCI6MCwiU21hcnRGb3JlZ3JvdW5kIjpudWxsLCJCYWNrZ3JvdW5kRmlsbFR5cGUiOjAsIk1hcmdpbiI6eyIkcmVmIjoiMjEifSwiUGFkZGluZyI6eyIkcmVmIjoiMjIifSwiQmFja2dyb3VuZCI6eyIkcmVmIjoiMjMifSwiSXNWaXNpYmxlIjp0cnVlLCJXaWR0aCI6MC4wLCJIZWlnaHQiOjAuMCwiQm9yZGVyU3R5bGUiOnsiJGlkIjoiMjYxIiwiTGluZUNvbG9yIjpudWxsLCJMaW5lV2VpZ2h0IjowLjAsIkxpbmVUeXBlIjowLCJQYXJlbnRTdHlsZSI6bnVsbH0sIlBhcmVudFN0eWxlIjpudWxsfSwiSG9yaXpvbnRhbENvbm5lY3RvclN0eWxlIjp7IiRpZCI6IjI2MiIsIkxpbmVDb2xvciI6eyIkcmVmIjoiMjcifSwiTGluZVdlaWdodCI6MS4wLCJMaW5lVHlwZSI6MCwiUGFyZW50U3R5bGUiOm51bGx9LCJWZXJ0aWNhbENvbm5lY3RvclN0eWxlIjp7IiRpZCI6IjI2MyIsIkxpbmVDb2xvciI6eyIkcmVmIjoiMzAifSwiTGluZVdlaWdodCI6MC4wLCJMaW5lVHlwZSI6MCwiUGFyZW50U3R5bGUiOm51bGx9LCJNYXJnaW4iOm51bGwsIlN0YXJ0RGF0ZVBvc2l0aW9uIjo2LCJFbmREYXRlUG9zaXRpb24iOjYsIkRhdGVJc1Zpc2libGUiOmZhbHNlLCJUaXRsZVBvc2l0aW9uIjozLCJEdXJhdGlvblBvc2l0aW9uIjo2LCJQZXJjZW50YWdlQ29tcGxldGVkUG9zaXRpb24iOjYsIlNwYWNpbmciOjUsIklzQmVsb3dUaW1lYmFuZCI6dHJ1ZSwiUGVyY2VudGFnZUNvbXBsZXRlU2hhcGVPcGFjaXR5IjozNSwiU2hhcGVTdHlsZSI6eyIkaWQiOiIyNjQiLCJNYXJnaW4iOnsiJHJlZiI6IjMzIn0sIlBhZGRpbmciOnsiJHJlZiI6IjM0In0sIkJhY2tncm91bmQiOnsiJGlkIjoiMjY1IiwiQ29sb3IiOnsiJGlkIjoiMjY2IiwiQSI6MjU1LCJSIjo2OCwiRyI6MTE0LCJCIjoxOTZ9fSwiSXNWaXNpYmxlIjp0cnVlLCJXaWR0aCI6MC4wLCJIZWlnaHQiOjE0LjAsIkJvcmRlclN0eWxlIjp7IiRpZCI6IjI2NyIsIkxpbmVDb2xvciI6eyIkcmVmIjoiMzgifSwiTGluZVdlaWdodCI6MC4wLCJMaW5lVHlwZSI6MCwiUGFyZW50U3R5bGUiOm51bGx9LCJQYXJlbnRTdHlsZSI6bnVsbH0sIlRpdGxlU3R5bGUiOnsiJGlkIjoiMjY4IiwiRm9udFNldHRpbmdzIjp7IiRpZCI6IjI2OSIsIkZvbnRTaXplIjoxMSwiRm9udE5hbWUiOiJDYWxpYnJpIiwiSXNCb2xkIjpmYWxzZSwiSXNJdGFsaWMiOmZhbHNlLCJJc1VuZGVybGluZWQiOmZhbHNlLCJQYXJlbnRTdHlsZSI6bnVsbH0sIkF1dG9TaXplIjowLCJGb3JlZ3JvdW5kIjp7IiRpZCI6IjI3MCIsIkNvbG9yIjp7IiRpZCI6IjI3MSIsIkEiOjI1NSwiUiI6MCwiRyI6MCwiQiI6MH19LCJNYXhXaWR0aCI6NzIwLjAsIk1heEhlaWdodCI6IkluZmluaXR5IiwiU21hcnRGb3JlZ3JvdW5kSXNBY3RpdmUiOmZhbHNlLCJIb3Jpem9udGFsQWxpZ25tZW50IjoyLCJWZXJ0aWNhbEFsaWdubWVudCI6MCwiU21hcnRGb3JlZ3JvdW5kIjpudWxsLCJCYWNrZ3JvdW5kRmlsbFR5cGUiOjAsIk1hcmdpbiI6eyIkcmVmIjoiNDQifSwiUGFkZGluZyI6eyIkcmVmIjoiNDUifSwiQmFja2dyb3VuZCI6eyIkaWQiOiIyNzIiLCJDb2xvciI6eyIkaWQiOiIyNzMiLCJBIjowLCJSIjoyNTUsIkciOjI1NSwiQiI6MjU1fX0sIklzVmlzaWJsZSI6dHJ1ZSwiV2lkdGgiOjAuMCwiSGVpZ2h0IjowLjAsIkJvcmRlclN0eWxlIjp7IiRpZCI6IjI3NCIsIkxpbmVDb2xvciI6bnVsbCwiTGluZVdlaWdodCI6MC4wLCJMaW5lVHlwZSI6MCwiUGFyZW50U3R5bGUiOm51bGx9LCJQYXJlbnRTdHlsZSI6bnVsbH0sIkRhdGVTdHlsZSI6eyIkaWQiOiIyNzUiLCJGb250U2V0dGluZ3MiOnsiJGlkIjoiMjc2IiwiRm9udFNpemUiOjEwLCJGb250TmFtZSI6IkNhbGlicmkiLCJJc0JvbGQiOmZhbHNlLCJJc0l0YWxpYyI6ZmFsc2UsIklzVW5kZXJsaW5lZCI6ZmFsc2UsIlBhcmVudFN0eWxlIjpudWxsfSwiQXV0b1NpemUiOjAsIkZvcmVncm91bmQiOnsiJHJlZiI6IjUxIn0sIk1heFdpZHRoIjoyMDAuMCwiTWF4SGVpZ2h0IjoiSW5maW5pdHkiLCJTbWFydEZvcmVncm91bmRJc0FjdGl2ZSI6ZmFsc2UsIkhvcml6b250YWxBbGlnbm1lbnQiOjAsIlZlcnRpY2FsQWxpZ25tZW50IjowLCJTbWFydEZvcmVncm91bmQiOm51bGwsIkJhY2tncm91bmRGaWxsVHlwZSI6MCwiTWFyZ2luIjp7IiRyZWYiOiI1MyJ9LCJQYWRkaW5nIjp7IiRyZWYiOiI1NCJ9LCJCYWNrZ3JvdW5kIjp7IiRyZWYiOiI1NSJ9LCJJc1Zpc2libGUiOnRydWUsIldpZHRoIjowLjAsIkhlaWdodCI6MC4wLCJCb3JkZXJTdHlsZSI6eyIkaWQiOiIyNzciLCJMaW5lQ29sb3IiOm51bGwsIkxpbmVXZWlnaHQiOjAuMCwiTGluZVR5cGUiOjAsIlBhcmVudFN0eWxlIjpudWxsfSwiUGFyZW50U3R5bGUiOm51bGx9LCJEYXRlRm9ybWF0Ijp7IiRyZWYiOiI1NyJ9LCJXZWVrTnVtYmVyaW5nIjp7IiRpZCI6IjI3OCIsIkZvcm1hdCI6MCwiSXNWaXNpYmxlIjpmYWxzZSwiTGFzdEtub3duVmlzaWJpbGl0eVN0YXRlIjpmYWxzZX0sIklzVmlzaWJsZSI6dHJ1ZSwiUGFyZW50U3R5bGUiOm51bGx9LCJJbmRleCI6MTIsIlNtYXJ0RHVyYXRpb25BY3RpdmF0ZWQiOmZhbHNlLCJEYXRlRm9ybWF0Ijp7IiRyZWYiOiI1NyJ9LCJXZWVrTnVtYmVyaW5nIjp7IiRpZCI6IjI3OSIsIkZvcm1hdCI6MCwiSXNWaXNpYmxlIjpmYWxzZSwiTGFzdEtub3duVmlzaWJpbGl0eVN0YXRlIjpmYWxzZX0sIklkIjoiYTMwNDgxNmUtNjEyYy00NzYxLTkwYmYtZWNjOGQ1ODY4OTM3IiwiSW1wb3J0SWQiOm51bGwsIlRpdGxlIjoiSW1wbGVtZW50YXRpb24gcGxhbiBhbmQgc2NoZWR1bGUiLCJOb3RlIjpudWxsLCJIeXBlcmxpbmsiOnsiJGlkIjoiMjgwIiwiQWRkcmVzcyI6IiIsIlN1YkFkZHJlc3MiOiIifSwiSXNDaGFuZ2VkIjpmYWxzZSwiSXNOZXciOmZhbHNlfX0seyIkaWQiOiIyODEiLCJfYXR0YWNoZWRNaWxlc3RvbmVzIjpbXSwiVGFza0RlZmluaXRpb24iOnsiJGlkIjoiMjgyIiwiR3JvdXBOYW1lIjpudWxsLCJTdGFydERhdGUiOiIyMDIyLTA3LTI1VDAwOjAwOjAwIiwiRW5kRGF0ZSI6IjIwMjItMDgtMThUMjM6NTk6MDBaIiwiUGVyY2VudGFnZUNvbXBsZXRlIjpudWxsLCJTdHlsZSI6eyIkaWQiOiIyODMiLCJTaGFwZSI6NCwiU2hhcGVUaGlja25lc3MiOjMsIkR1cmF0aW9uRm9ybWF0IjowLCJJbmNsdWRlTm9uV29ya2luZ0RheXNJbkR1cmF0aW9uIjpmYWxzZSwiUGVyY2VudGFnZUNvbXBsZXRlU3R5bGUiOnsiJGlkIjoiMjg0IiwiRm9udFNldHRpbmdzIjp7IiRpZCI6IjI4NSIsIkZvbnRTaXplIjoxMCwiRm9udE5hbWUiOiJDYWxpYnJpIiwiSXNCb2xkIjpmYWxzZSwiSXNJdGFsaWMiOmZhbHNlLCJJc1VuZGVybGluZWQiOmZhbHNlLCJQYXJlbnRTdHlsZSI6bnVsbH0sIkF1dG9TaXplIjowLCJGb3JlZ3JvdW5kIjp7IiRpZCI6IjI4NiIsIkNvbG9yIjp7IiRpZCI6IjI4NyIsIkEiOjI1NSwiUiI6MTkyLCJHIjo4MCwiQiI6Nzd9fSwiTWF4V2lkdGgiOjIwMC4wLCJNYXhIZWlnaHQiOiJJbmZpbml0eSIsIlNtYXJ0Rm9yZWdyb3VuZElzQWN0aXZlIjpmYWxzZSwiSG9yaXpvbnRhbEFsaWdubWVudCI6MCwiVmVydGljYWxBbGlnbm1lbnQiOjAsIlNtYXJ0Rm9yZWdyb3VuZCI6bnVsbCwiQmFja2dyb3VuZEZpbGxUeXBlIjowLCJNYXJnaW4iOnsiJHJlZiI6IjEyIn0sIlBhZGRpbmciOnsiJHJlZiI6IjEzIn0sIkJhY2tncm91bmQiOnsiJHJlZiI6IjE5NiJ9LCJJc1Zpc2libGUiOnRydWUsIldpZHRoIjowLjAsIkhlaWdodCI6MC4wLCJCb3JkZXJTdHlsZSI6eyIkaWQiOiIyODgiLCJMaW5lQ29sb3IiOm51bGwsIkxpbmVXZWlnaHQiOjAuMCwiTGluZVR5cGUiOjAsIlBhcmVudFN0eWxlIjpudWxsfSwiUGFyZW50U3R5bGUiOm51bGx9LCJEdXJhdGlvblN0eWxlIjp7IiRpZCI6IjI4OSIsIkZvbnRTZXR0aW5ncyI6eyIkaWQiOiIyOTAiLCJGb250U2l6ZSI6MTAsIkZvbnROYW1lIjoiQ2FsaWJyaSIsIklzQm9sZCI6ZmFsc2UsIklzSXRhbGljIjpmYWxzZSwiSXNVbmRlcmxpbmVkIjpmYWxzZSwiUGFyZW50U3R5bGUiOm51bGx9LCJBdXRvU2l6ZSI6MCwiRm9yZWdyb3VuZCI6eyIkcmVmIjoiMTkifSwiTWF4V2lkdGgiOjIwMC4wLCJNYXhIZWlnaHQiOiJJbmZpbml0eSIsIlNtYXJ0Rm9yZWdyb3VuZElzQWN0aXZlIjpmYWxzZSwiSG9yaXpvbnRhbEFsaWdubWVudCI6MCwiVmVydGljYWxBbGlnbm1lbnQiOjAsIlNtYXJ0Rm9yZWdyb3VuZCI6bnVsbCwiQmFja2dyb3VuZEZpbGxUeXBlIjowLCJNYXJnaW4iOnsiJHJlZiI6IjIxIn0sIlBhZGRpbmciOnsiJHJlZiI6IjIyIn0sIkJhY2tncm91bmQiOnsiJHJlZiI6IjIzIn0sIklzVmlzaWJsZSI6dHJ1ZSwiV2lkdGgiOjAuMCwiSGVpZ2h0IjowLjAsIkJvcmRlclN0eWxlIjp7IiRpZCI6IjI5MSIsIkxpbmVDb2xvciI6bnVsbCwiTGluZVdlaWdodCI6MC4wLCJMaW5lVHlwZSI6MCwiUGFyZW50U3R5bGUiOm51bGx9LCJQYXJlbnRTdHlsZSI6bnVsbH0sIkhvcml6b250YWxDb25uZWN0b3JTdHlsZSI6eyIkaWQiOiIyOTIiLCJMaW5lQ29sb3IiOnsiJHJlZiI6IjI3In0sIkxpbmVXZWlnaHQiOjEuMCwiTGluZVR5cGUiOjAsIlBhcmVudFN0eWxlIjpudWxsfSwiVmVydGljYWxDb25uZWN0b3JTdHlsZSI6eyIkaWQiOiIyOTMiLCJMaW5lQ29sb3IiOnsiJHJlZiI6IjMwIn0sIkxpbmVXZWlnaHQiOjAuMCwiTGluZVR5cGUiOjAsIlBhcmVudFN0eWxlIjpudWxsfSwiTWFyZ2luIjpudWxsLCJTdGFydERhdGVQb3NpdGlvbiI6NiwiRW5kRGF0ZVBvc2l0aW9uIjo2LCJEYXRlSXNWaXNpYmxlIjpmYWxzZSwiVGl0bGVQb3NpdGlvbiI6NCwiRHVyYXRpb25Qb3NpdGlvbiI6NiwiUGVyY2VudGFnZUNvbXBsZXRlZFBvc2l0aW9uIjo2LCJTcGFjaW5nIjo1LCJJc0JlbG93VGltZWJhbmQiOnRydWUsIlBlcmNlbnRhZ2VDb21wbGV0ZVNoYXBlT3BhY2l0eSI6MzUsIlNoYXBlU3R5bGUiOnsiJGlkIjoiMjk0IiwiTWFyZ2luIjp7IiRyZWYiOiIzMyJ9LCJQYWRkaW5nIjp7IiRyZWYiOiIzNCJ9LCJCYWNrZ3JvdW5kIjp7IiRpZCI6IjI5NSIsIkNvbG9yIjp7IiRpZCI6IjI5NiIsIkEiOjI1NSwiUiI6NjgsIkciOjExNCwiQiI6MTk2fX0sIklzVmlzaWJsZSI6dHJ1ZSwiV2lkdGgiOjAuMCwiSGVpZ2h0IjoxNC4wLCJCb3JkZXJTdHlsZSI6eyIkaWQiOiIyOTciLCJMaW5lQ29sb3IiOnsiJHJlZiI6IjM4In0sIkxpbmVXZWlnaHQiOjAuMCwiTGluZVR5cGUiOjAsIlBhcmVudFN0eWxlIjpudWxsfSwiUGFyZW50U3R5bGUiOm51bGx9LCJUaXRsZVN0eWxlIjp7IiRpZCI6IjI5OCIsIkZvbnRTZXR0aW5ncyI6eyIkaWQiOiIyOTkiLCJGb250U2l6ZSI6MTEsIkZvbnROYW1lIjoiQ2FsaWJyaSIsIklzQm9sZCI6ZmFsc2UsIklzSXRhbGljIjpmYWxzZSwiSXNVbmRlcmxpbmVkIjpmYWxzZSwiUGFyZW50U3R5bGUiOm51bGx9LCJBdXRvU2l6ZSI6MCwiRm9yZWdyb3VuZCI6eyIkaWQiOiIzMDAiLCJDb2xvciI6eyIkaWQiOiIzMDEiLCJBIjoyNTUsIlIiOjAsIkciOjAsIkIiOjB9fSwiTWF4V2lkdGgiOjcyMC4wLCJNYXhIZWlnaHQiOiJJbmZpbml0eSIsIlNtYXJ0Rm9yZWdyb3VuZElzQWN0aXZlIjpmYWxzZSwiSG9yaXpvbnRhbEFsaWdubWVudCI6MCwiVmVydGljYWxBbGlnbm1lbnQiOjAsIlNtYXJ0Rm9yZWdyb3VuZCI6bnVsbCwiQmFja2dyb3VuZEZpbGxUeXBlIjowLCJNYXJnaW4iOnsiJHJlZiI6IjQ0In0sIlBhZGRpbmciOnsiJHJlZiI6IjQ1In0sIkJhY2tncm91bmQiOnsiJGlkIjoiMzAyIiwiQ29sb3IiOnsiJGlkIjoiMzAzIiwiQSI6MCwiUiI6MjU1LCJHIjoyNTUsIkIiOjI1NX19LCJJc1Zpc2libGUiOnRydWUsIldpZHRoIjowLjAsIkhlaWdodCI6MC4wLCJCb3JkZXJTdHlsZSI6eyIkaWQiOiIzMDQiLCJMaW5lQ29sb3IiOm51bGwsIkxpbmVXZWlnaHQiOjAuMCwiTGluZVR5cGUiOjAsIlBhcmVudFN0eWxlIjpudWxsfSwiUGFyZW50U3R5bGUiOm51bGx9LCJEYXRlU3R5bGUiOnsiJGlkIjoiMzA1IiwiRm9udFNldHRpbmdzIjp7IiRpZCI6IjMwNiIsIkZvbnRTaXplIjoxMCwiRm9udE5hbWUiOiJDYWxpYnJpIiwiSXNCb2xkIjpmYWxzZSwiSXNJdGFsaWMiOmZhbHNlLCJJc1VuZGVybGluZWQiOmZhbHNlLCJQYXJlbnRTdHlsZSI6bnVsbH0sIkF1dG9TaXplIjowLCJGb3JlZ3JvdW5kIjp7IiRyZWYiOiI1MSJ9LCJNYXhXaWR0aCI6MjAwLjAsIk1heEhlaWdodCI6IkluZmluaXR5IiwiU21hcnRGb3JlZ3JvdW5kSXNBY3RpdmUiOmZhbHNlLCJIb3Jpem9udGFsQWxpZ25tZW50IjowLCJWZXJ0aWNhbEFsaWdubWVudCI6MCwiU21hcnRGb3JlZ3JvdW5kIjpudWxsLCJCYWNrZ3JvdW5kRmlsbFR5cGUiOjAsIk1hcmdpbiI6eyIkcmVmIjoiNTMifSwiUGFkZGluZyI6eyIkcmVmIjoiNTQifSwiQmFja2dyb3VuZCI6eyIkcmVmIjoiNTUifSwiSXNWaXNpYmxlIjp0cnVlLCJXaWR0aCI6MC4wLCJIZWlnaHQiOjAuMCwiQm9yZGVyU3R5bGUiOnsiJGlkIjoiMzA3IiwiTGluZUNvbG9yIjpudWxsLCJMaW5lV2VpZ2h0IjowLjAsIkxpbmVUeXBlIjowLCJQYXJlbnRTdHlsZSI6bnVsbH0sIlBhcmVudFN0eWxlIjpudWxsfSwiRGF0ZUZvcm1hdCI6eyIkcmVmIjoiNTcifSwiV2Vla051bWJlcmluZyI6eyIkaWQiOiIzMDgiLCJGb3JtYXQiOjAsIklzVmlzaWJsZSI6ZmFsc2UsIkxhc3RLbm93blZpc2liaWxpdHlTdGF0ZSI6ZmFsc2V9LCJJc1Zpc2libGUiOnRydWUsIlBhcmVudFN0eWxlIjpudWxsfSwiSW5kZXgiOjEzLCJTbWFydER1cmF0aW9uQWN0aXZhdGVkIjpmYWxzZSwiRGF0ZUZvcm1hdCI6eyIkcmVmIjoiNTcifSwiV2Vla051bWJlcmluZyI6eyIkaWQiOiIzMDkiLCJGb3JtYXQiOjAsIklzVmlzaWJsZSI6ZmFsc2UsIkxhc3RLbm93blZpc2liaWxpdHlTdGF0ZSI6ZmFsc2V9LCJJZCI6IjQzNTJhZjc5LTVmYzktNDgzYy04ZDI4LTFmMTA2ZjgxZjY0NyIsIkltcG9ydElkIjpudWxsLCJUaXRsZSI6IkltcGxlbWVudGF0aW9uIHBsYW4gYnV5LWluIG1lZXRpbmdzIiwiTm90ZSI6bnVsbCwiSHlwZXJsaW5rIjp7IiRpZCI6IjMxMCIsIkFkZHJlc3MiOiIiLCJTdWJBZGRyZXNzIjoiIn0sIklzQ2hhbmdlZCI6ZmFsc2UsIklzTmV3IjpmYWxzZX19XSwiX21pbGVzdG9uZXMiOltdLCJJZCI6Ijg4ZDcxMTRmLTFjMTgtNGQ1Yy04N2EwLTEyOTc4ZDRjYzRmYSIsIklzU2luZ2xlSXRlbVJvdyI6ZmFsc2V9LHsiJGlkIjoiMzExIiwiX3Rhc2tzIjpbeyIkaWQiOiIzMTIiLCJfYXR0YWNoZWRNaWxlc3RvbmVzIjpbXSwiVGFza0RlZmluaXRpb24iOnsiJGlkIjoiMzEzIiwiR3JvdXBOYW1lIjpudWxsLCJTdGFydERhdGUiOiIyMDIyLTA4LTIxVDAwOjAwOjAwWiIsIkVuZERhdGUiOiIyMDIyLTA4LTMxVDIzOjU5OjAwWiIsIlBlcmNlbnRhZ2VDb21wbGV0ZSI6bnVsbCwiU3R5bGUiOnsiJGlkIjoiMzE0IiwiU2hhcGUiOjMsIlNoYXBlVGhpY2tuZXNzIjozLCJEdXJhdGlvbkZvcm1hdCI6MCwiSW5jbHVkZU5vbldvcmtpbmdEYXlzSW5EdXJhdGlvbiI6ZmFsc2UsIlBlcmNlbnRhZ2VDb21wbGV0ZVN0eWxlIjp7IiRpZCI6IjMxNSIsIkZvbnRTZXR0aW5ncyI6eyIkaWQiOiIzMTYiLCJGb250U2l6ZSI6MTAsIkZvbnROYW1lIjoiQ2FsaWJyaSIsIklzQm9sZCI6ZmFsc2UsIklzSXRhbGljIjpmYWxzZSwiSXNVbmRlcmxpbmVkIjpmYWxzZSwiUGFyZW50U3R5bGUiOm51bGx9LCJBdXRvU2l6ZSI6MCwiRm9yZWdyb3VuZCI6eyIkaWQiOiIzMTciLCJDb2xvciI6eyIkaWQiOiIzMTg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yZWYiOiIxMiJ9LCJQYWRkaW5nIjp7IiRyZWYiOiIxMyJ9LCJCYWNrZ3JvdW5kIjp7IiRyZWYiOiIxOTYifSwiSXNWaXNpYmxlIjp0cnVlLCJXaWR0aCI6MC4wLCJIZWlnaHQiOjAuMCwiQm9yZGVyU3R5bGUiOnsiJGlkIjoiMzE5IiwiTGluZUNvbG9yIjpudWxsLCJMaW5lV2VpZ2h0IjowLjAsIkxpbmVUeXBlIjowLCJQYXJlbnRTdHlsZSI6bnVsbH0sIlBhcmVudFN0eWxlIjpudWxsfSwiRHVyYXRpb25TdHlsZSI6eyIkaWQiOiIzMjAiLCJGb250U2V0dGluZ3MiOnsiJGlkIjoiMzIxIiwiRm9udFNpemUiOjEwLCJGb250TmFtZSI6IkNhbGlicmkiLCJJc0JvbGQiOmZhbHNlLCJJc0l0YWxpYyI6ZmFsc2UsIklzVW5kZXJsaW5lZCI6ZmFsc2UsIlBhcmVudFN0eWxlIjpudWxsfSwiQXV0b1NpemUiOjAsIkZvcmVncm91bmQiOnsiJHJlZiI6IjE5In0sIk1heFdpZHRoIjoyMDAuMCwiTWF4SGVpZ2h0IjoiSW5maW5pdHkiLCJTbWFydEZvcmVncm91bmRJc0FjdGl2ZSI6ZmFsc2UsIkhvcml6b250YWxBbGlnbm1lbnQiOjAsIlZlcnRpY2FsQWxpZ25tZW50IjowLCJTbWFydEZvcmVncm91bmQiOm51bGwsIkJhY2tncm91bmRGaWxsVHlwZSI6MCwiTWFyZ2luIjp7IiRyZWYiOiIyMSJ9LCJQYWRkaW5nIjp7IiRyZWYiOiIyMiJ9LCJCYWNrZ3JvdW5kIjp7IiRyZWYiOiIyMyJ9LCJJc1Zpc2libGUiOnRydWUsIldpZHRoIjowLjAsIkhlaWdodCI6MC4wLCJCb3JkZXJTdHlsZSI6eyIkaWQiOiIzMjIiLCJMaW5lQ29sb3IiOm51bGwsIkxpbmVXZWlnaHQiOjAuMCwiTGluZVR5cGUiOjAsIlBhcmVudFN0eWxlIjpudWxsfSwiUGFyZW50U3R5bGUiOm51bGx9LCJIb3Jpem9udGFsQ29ubmVjdG9yU3R5bGUiOnsiJGlkIjoiMzIzIiwiTGluZUNvbG9yIjp7IiRyZWYiOiIyNyJ9LCJMaW5lV2VpZ2h0IjoxLjAsIkxpbmVUeXBlIjowLCJQYXJlbnRTdHlsZSI6bnVsbH0sIlZlcnRpY2FsQ29ubmVjdG9yU3R5bGUiOnsiJGlkIjoiMzI0IiwiTGluZUNvbG9yIjp7IiRyZWYiOiIzMCJ9LCJMaW5lV2VpZ2h0IjowLjAsIkxpbmVUeXBlIjowLCJQYXJlbnRTdHlsZSI6bnVsbH0sIk1hcmdpbiI6bnVsbCwiU3RhcnREYXRlUG9zaXRpb24iOjYsIkVuZERhdGVQb3NpdGlvbiI6NiwiRGF0ZUlzVmlzaWJsZSI6ZmFsc2UsIlRpdGxlUG9zaXRpb24iOjQsIkR1cmF0aW9uUG9zaXRpb24iOjYsIlBlcmNlbnRhZ2VDb21wbGV0ZWRQb3NpdGlvbiI6NiwiU3BhY2luZyI6NSwiSXNCZWxvd1RpbWViYW5kIjp0cnVlLCJQZXJjZW50YWdlQ29tcGxldGVTaGFwZU9wYWNpdHkiOjM1LCJTaGFwZVN0eWxlIjp7IiRpZCI6IjMyNSIsIk1hcmdpbiI6eyIkcmVmIjoiMzMifSwiUGFkZGluZyI6eyIkcmVmIjoiMzQifSwiQmFja2dyb3VuZCI6eyIkaWQiOiIzMjYiLCJDb2xvciI6eyIkaWQiOiIzMjciLCJBIjoyNTUsIlIiOjY4LCJHIjoxMTQsIkIiOjE5Nn19LCJJc1Zpc2libGUiOnRydWUsIldpZHRoIjowLjAsIkhlaWdodCI6MTQuMCwiQm9yZGVyU3R5bGUiOnsiJGlkIjoiMzI4IiwiTGluZUNvbG9yIjp7IiRyZWYiOiIzOCJ9LCJMaW5lV2VpZ2h0IjowLjAsIkxpbmVUeXBlIjowLCJQYXJlbnRTdHlsZSI6bnVsbH0sIlBhcmVudFN0eWxlIjpudWxsfSwiVGl0bGVTdHlsZSI6eyIkaWQiOiIzMjkiLCJGb250U2V0dGluZ3MiOnsiJGlkIjoiMzMwIiwiRm9udFNpemUiOjExLCJGb250TmFtZSI6IkNhbGlicmkiLCJJc0JvbGQiOmZhbHNlLCJJc0l0YWxpYyI6ZmFsc2UsIklzVW5kZXJsaW5lZCI6ZmFsc2UsIlBhcmVudFN0eWxlIjpudWxsfSwiQXV0b1NpemUiOjAsIkZvcmVncm91bmQiOnsiJGlkIjoiMzMxIiwiQ29sb3IiOnsiJGlkIjoiMzMyIiwiQSI6MjU1LCJSIjowLCJHIjowLCJCIjowfX0sIk1heFdpZHRoIjo3MjAuMCwiTWF4SGVpZ2h0IjoiSW5maW5pdHkiLCJTbWFydEZvcmVncm91bmRJc0FjdGl2ZSI6ZmFsc2UsIkhvcml6b250YWxBbGlnbm1lbnQiOjAsIlZlcnRpY2FsQWxpZ25tZW50IjowLCJTbWFydEZvcmVncm91bmQiOm51bGwsIkJhY2tncm91bmRGaWxsVHlwZSI6MCwiTWFyZ2luIjp7IiRyZWYiOiI0NCJ9LCJQYWRkaW5nIjp7IiRyZWYiOiI0NSJ9LCJCYWNrZ3JvdW5kIjp7IiRpZCI6IjMzMyIsIkNvbG9yIjp7IiRpZCI6IjMzNCIsIkEiOjAsIlIiOjI1NSwiRyI6MjU1LCJCIjoyNTV9fSwiSXNWaXNpYmxlIjp0cnVlLCJXaWR0aCI6MC4wLCJIZWlnaHQiOjAuMCwiQm9yZGVyU3R5bGUiOnsiJGlkIjoiMzM1IiwiTGluZUNvbG9yIjpudWxsLCJMaW5lV2VpZ2h0IjowLjAsIkxpbmVUeXBlIjowLCJQYXJlbnRTdHlsZSI6bnVsbH0sIlBhcmVudFN0eWxlIjpudWxsfSwiRGF0ZVN0eWxlIjp7IiRpZCI6IjMzNiIsIkZvbnRTZXR0aW5ncyI6eyIkaWQiOiIzMzciLCJGb250U2l6ZSI6MTAsIkZvbnROYW1lIjoiQ2FsaWJyaSIsIklzQm9sZCI6ZmFsc2UsIklzSXRhbGljIjpmYWxzZSwiSXNVbmRlcmxpbmVkIjpmYWxzZSwiUGFyZW50U3R5bGUiOm51bGx9LCJBdXRvU2l6ZSI6MCwiRm9yZWdyb3VuZCI6eyIkcmVmIjoiNTEifSwiTWF4V2lkdGgiOjIwMC4wLCJNYXhIZWlnaHQiOiJJbmZpbml0eSIsIlNtYXJ0Rm9yZWdyb3VuZElzQWN0aXZlIjpmYWxzZSwiSG9yaXpvbnRhbEFsaWdubWVudCI6MCwiVmVydGljYWxBbGlnbm1lbnQiOjAsIlNtYXJ0Rm9yZWdyb3VuZCI6bnVsbCwiQmFja2dyb3VuZEZpbGxUeXBlIjowLCJNYXJnaW4iOnsiJHJlZiI6IjUzIn0sIlBhZGRpbmciOnsiJHJlZiI6IjU0In0sIkJhY2tncm91bmQiOnsiJHJlZiI6IjU1In0sIklzVmlzaWJsZSI6dHJ1ZSwiV2lkdGgiOjAuMCwiSGVpZ2h0IjowLjAsIkJvcmRlclN0eWxlIjp7IiRpZCI6IjMzOCIsIkxpbmVDb2xvciI6bnVsbCwiTGluZVdlaWdodCI6MC4wLCJMaW5lVHlwZSI6MCwiUGFyZW50U3R5bGUiOm51bGx9LCJQYXJlbnRTdHlsZSI6bnVsbH0sIkRhdGVGb3JtYXQiOnsiJHJlZiI6IjU3In0sIldlZWtOdW1iZXJpbmciOnsiJGlkIjoiMzM5IiwiRm9ybWF0IjowLCJJc1Zpc2libGUiOmZhbHNlLCJMYXN0S25vd25WaXNpYmlsaXR5U3RhdGUiOmZhbHNlfSwiSXNWaXNpYmxlIjp0cnVlLCJQYXJlbnRTdHlsZSI6bnVsbH0sIkluZGV4IjoxNCwiU21hcnREdXJhdGlvbkFjdGl2YXRlZCI6ZmFsc2UsIkRhdGVGb3JtYXQiOnsiJHJlZiI6IjU3In0sIldlZWtOdW1iZXJpbmciOnsiJGlkIjoiMzQwIiwiRm9ybWF0IjowLCJJc1Zpc2libGUiOmZhbHNlLCJMYXN0S25vd25WaXNpYmlsaXR5U3RhdGUiOmZhbHNlfSwiSWQiOiI0MjNjZmUzZi03OTA3LTQzNTEtYjU2MS1hOTE5YjZjM2M2M2EiLCJJbXBvcnRJZCI6bnVsbCwiVGl0bGUiOiJPYnRhaW4gYnV5LWluIHByb2Nlc3MgaW1wcm92ZW1lbnQgcGxhbiIsIk5vdGUiOm51bGwsIkh5cGVybGluayI6eyIkaWQiOiIzNDEiLCJBZGRyZXNzIjoiIiwiU3ViQWRkcmVzcyI6IiJ9LCJJc0NoYW5nZWQiOmZhbHNlLCJJc05ldyI6ZmFsc2V9fV0sIl9taWxlc3RvbmVzIjpbXSwiSWQiOiIwMDAwMDAwMC0wMDAwLTAwMDAtMDAwMC0wMDAwMDAwMDAwMDAiLCJJc1NpbmdsZUl0ZW1Sb3ciOnRydWV9XSwiSW5kZXgiOjQsIklkIjoiOWI0MDRmM2ItMzMxMC00MDgyLWE4OWYtM2RjOTk2YjkzODlhIiwiSGVhZGVyVGV4dCI6bnVsbCwiSXNEZWZhdWx0Ijp0cnVlLCJTdHlsZSI6eyIkaWQiOiIzNDIiLCJIZWFkZXJTdHlsZSI6eyIkaWQiOiIzNDMiLCJUZXh0U3R5bGUiOnsiJGlkIjoiMzQ0IiwiRm9udFNldHRpbmdzIjp7IiRpZCI6IjM0NSIsIkZvbnRTaXplIjoxMSwiRm9udE5hbWUiOiJDYWxpYnJpIiwiSXNCb2xkIjpmYWxzZSwiSXNJdGFsaWMiOmZhbHNlLCJJc1VuZGVybGluZWQiOmZhbHNlLCJQYXJlbnRTdHlsZSI6bnVsbH0sIkF1dG9TaXplIjoyLCJGb3JlZ3JvdW5kIjp7IiRpZCI6IjM0NiIsIkNvbG9yIjp7IiRpZCI6IjM0NyIsIkEiOjI1NSwiUiI6MCwiRyI6MCwiQiI6MH19LCJNYXhXaWR0aCI6MC4wLCJNYXhIZWlnaHQiOiJJbmZpbml0eSIsIlNtYXJ0Rm9yZWdyb3VuZElzQWN0aXZlIjpmYWxzZSwiSG9yaXpvbnRhbEFsaWdubWVudCI6MCwiVmVydGljYWxBbGlnbm1lbnQiOjAsIlNtYXJ0Rm9yZWdyb3VuZCI6bnVsbCwiQmFja2dyb3VuZEZpbGxUeXBlIjowLCJNYXJnaW4iOnsiJGlkIjoiMzQ4IiwiVG9wIjowLjAsIkxlZnQiOjAuMCwiUmlnaHQiOjAuMCwiQm90dG9tIjowLjB9LCJQYWRkaW5nIjp7IiRpZCI6IjM0OSIsIlRvcCI6MC4wLCJMZWZ0IjowLjAsIlJpZ2h0IjowLjAsIkJvdHRvbSI6MC4wfSwiQmFja2dyb3VuZCI6bnVsbCwiSXNWaXNpYmxlIjp0cnVlLCJXaWR0aCI6MC4wLCJIZWlnaHQiOjAuMCwiQm9yZGVyU3R5bGUiOm51bGwsIlBhcmVudFN0eWxlIjpudWxsfSwiUmVjdGFuZ2xlU3R5bGUiOnsiJGlkIjoiMzUwIiwiTWFyZ2luIjp7IiRpZCI6IjM1MSIsIlRvcCI6MC4wLCJMZWZ0IjowLjAsIlJpZ2h0IjowLjAsIkJvdHRvbSI6MC4wfSwiUGFkZGluZyI6eyIkaWQiOiIzNTIiLCJUb3AiOjAuMCwiTGVmdCI6MC4wLCJSaWdodCI6MC4wLCJCb3R0b20iOjAuMH0sIkJhY2tncm91bmQiOnsiJGlkIjoiMzUzIiwiQ29sb3IiOnsiJGlkIjoiMzU0IiwiQSI6NjMsIlIiOjY4LCJHIjoxMTQsIkIiOjE5Nn19LCJJc1Zpc2libGUiOnRydWUsIldpZHRoIjowLjAsIkhlaWdodCI6MC4wLCJCb3JkZXJTdHlsZSI6eyIkaWQiOiIzNTUiLCJMaW5lQ29sb3IiOnsiJGlkIjoiMzU2IiwiJHR5cGUiOiJOTFJFLkNvbW1vbi5Eb20uU29saWRDb2xvckJydXNoLCBOTFJFLkNvbW1vbiIsIkNvbG9yIjp7IiRpZCI6IjM1NyIsIkEiOjI1NSwiUiI6MjU1LCJHIjowLCJCIjowfX0sIkxpbmVXZWlnaHQiOjAuMCwiTGluZVR5cGUiOjAsIlBhcmVudFN0eWxlIjpudWxsfSwiUGFyZW50U3R5bGUiOm51bGx9LCJNYXJnaW4iOnsiJGlkIjoiMzU4IiwiVG9wIjowLjAsIkxlZnQiOjAuMCwiUmlnaHQiOjAuMCwiQm90dG9tIjowLjB9LCJQYWRkaW5nIjp7IiRpZCI6IjM1OSIsIlRvcCI6MC4wLCJMZWZ0IjowLjAsIlJpZ2h0IjowLjAsIkJvdHRvbSI6MC4wfSwiQmFja2dyb3VuZCI6bnVsbCwiSXNWaXNpYmxlIjp0cnVlLCJXaWR0aCI6MC4wLCJIZWlnaHQiOjAuMCwiQm9yZGVyU3R5bGUiOm51bGwsIlBhcmVudFN0eWxlIjpudWxsfSwiQmFja2dyb3VuZFN0eWxlIjp7IiRpZCI6IjM2MCIsIk1hcmdpbiI6eyIkaWQiOiIzNjEiLCJUb3AiOjAuMCwiTGVmdCI6MC4wLCJSaWdodCI6MC4wLCJCb3R0b20iOjAuMH0sIlBhZGRpbmciOnsiJGlkIjoiMzYyIiwiVG9wIjowLjAsIkxlZnQiOjAuMCwiUmlnaHQiOjAuMCwiQm90dG9tIjowLjB9LCJCYWNrZ3JvdW5kIjp7IiRpZCI6IjM2MyIsIkNvbG9yIjp7IiRpZCI6IjM2NCIsIkEiOjUxLCJSIjoxNjUsIkciOjE2NSwiQiI6MTY1fX0sIklzVmlzaWJsZSI6dHJ1ZSwiV2lkdGgiOjAuMCwiSGVpZ2h0IjowLjAsIkJvcmRlclN0eWxlIjp7IiRpZCI6IjM2NSIsIkxpbmVDb2xvciI6eyIkaWQiOiIzNjYiLCIkdHlwZSI6Ik5MUkUuQ29tbW9uLkRvbS5Tb2xpZENvbG9yQnJ1c2gsIE5MUkUuQ29tbW9uIiwiQ29sb3IiOnsiJGlkIjoiMzY3IiwiQSI6MjU1LCJSIjoyNTUsIkciOjAsIkIiOjB9fSwiTGluZVdlaWdodCI6MC4wLCJMaW5lVHlwZSI6MCwiUGFyZW50U3R5bGUiOm51bGx9LCJQYXJlbnRTdHlsZSI6bnVsbH0sIk1hcmdpbiI6eyIkaWQiOiIzNjgiLCJUb3AiOjAuMCwiTGVmdCI6MC4wLCJSaWdodCI6MC4wLCJCb3R0b20iOjAuMH0sIlBhZGRpbmciOnsiJGlkIjoiMzY5IiwiVG9wIjowLjAsIkxlZnQiOjAuMCwiUmlnaHQiOjAuMCwiQm90dG9tIjowLjB9LCJJc1Zpc2libGUiOmZhbHNlLCJXaWR0aCI6MC4wLCJIZWlnaHQiOjAuMCwiQm9yZGVyU3R5bGUiOm51bGwsIlBhcmVudFN0eWxlIjpudWxsfX1dLCJJZCI6ImIzOWNjZmRhLTIwNTQtNDAyNS04OGM5LTQ2MDk2YjZkZTUzMiIsIkluZGV4Ijo0LCJIZWFkZXJUZXh0IjoiUmVzZWFyY2giLCJTdHlsZSI6eyIkaWQiOiIzNzAiLCJIZWFkZXJTdHlsZSI6eyIkaWQiOiIzNzEiLCJUZXh0SXNWZXJ0aWNhbCI6ZmFsc2UsIlRleHRTdHlsZSI6eyIkaWQiOiIzNzIiLCJGb250U2V0dGluZ3MiOnsiJGlkIjoiMzczIiwiRm9udFNpemUiOjE2LCJGb250TmFtZSI6IkNhbGlicmkiLCJJc0JvbGQiOmZhbHNlLCJJc0l0YWxpYyI6ZmFsc2UsIklzVW5kZXJsaW5lZCI6ZmFsc2UsIlBhcmVudFN0eWxlIjpudWxsfSwiQXV0b1NpemUiOjIsIkZvcmVncm91bmQiOnsiJGlkIjoiMzc0IiwiQ29sb3IiOnsiJGlkIjoiMzc1IiwiQSI6MjU1LCJSIjoyNTUsIkciOjI1NSwiQiI6MjU1fX0sIk1heFdpZHRoIjo3My4wLCJNYXhIZWlnaHQiOiJJbmZpbml0eSIsIlNtYXJ0Rm9yZWdyb3VuZElzQWN0aXZlIjpmYWxzZSwiSG9yaXpvbnRhbEFsaWdubWVudCI6MCwiVmVydGljYWxBbGlnbm1lbnQiOjAsIlNtYXJ0Rm9yZWdyb3VuZCI6bnVsbCwiQmFja2dyb3VuZEZpbGxUeXBlIjowLCJNYXJnaW4iOnsiJGlkIjoiMzc2IiwiVG9wIjowLjAsIkxlZnQiOjAuMCwiUmlnaHQiOjAuMCwiQm90dG9tIjowLjB9LCJQYWRkaW5nIjp7IiRpZCI6IjM3NyIsIlRvcCI6MC4wLCJMZWZ0IjowLjAsIlJpZ2h0IjowLjAsIkJvdHRvbSI6MC4wfSwiQmFja2dyb3VuZCI6bnVsbCwiSXNWaXNpYmxlIjp0cnVlLCJXaWR0aCI6MC4wLCJIZWlnaHQiOjAuMCwiQm9yZGVyU3R5bGUiOm51bGwsIlBhcmVudFN0eWxlIjpudWxsfSwiUmVjdGFuZ2xlU3R5bGUiOnsiJGlkIjoiMzc4IiwiTWFyZ2luIjp7IiRpZCI6IjM3OSIsIlRvcCI6MC4wLCJMZWZ0IjowLjAsIlJpZ2h0IjowLjAsIkJvdHRvbSI6MC4wfSwiUGFkZGluZyI6eyIkaWQiOiIzODAiLCJUb3AiOjAuMCwiTGVmdCI6MC4wLCJSaWdodCI6MC4wLCJCb3R0b20iOjAuMH0sIkJhY2tncm91bmQiOnsiJGlkIjoiMzgxIiwiQ29sb3IiOnsiJGlkIjoiMzgyIiwiQSI6MjU1LCJSIjo2OCwiRyI6MTE0LCJCIjoxOTZ9fSwiSXNWaXNpYmxlIjp0cnVlLCJXaWR0aCI6MC4wLCJIZWlnaHQiOjAuMCwiQm9yZGVyU3R5bGUiOnsiJGlkIjoiMzgzIiwiTGluZUNvbG9yIjp7IiRpZCI6IjM4NCIsIiR0eXBlIjoiTkxSRS5Db21tb24uRG9tLlNvbGlkQ29sb3JCcnVzaCwgTkxSRS5Db21tb24iLCJDb2xvciI6eyIkaWQiOiIzODUiLCJBIjoyNTUsIlIiOjI1NSwiRyI6MCwiQiI6MH19LCJMaW5lV2VpZ2h0IjowLjAsIkxpbmVUeXBlIjowLCJQYXJlbnRTdHlsZSI6bnVsbH0sIlBhcmVudFN0eWxlIjpudWxsfSwiTWFyZ2luIjp7IiRpZCI6IjM4NiIsIlRvcCI6MC4wLCJMZWZ0IjowLjAsIlJpZ2h0IjowLjAsIkJvdHRvbSI6MC4wfSwiUGFkZGluZyI6eyIkaWQiOiIzODciLCJUb3AiOjAuMCwiTGVmdCI6MC4wLCJSaWdodCI6MC4wLCJCb3R0b20iOjAuMH0sIkJhY2tncm91bmQiOm51bGwsIklzVmlzaWJsZSI6dHJ1ZSwiV2lkdGgiOjAuMCwiSGVpZ2h0IjowLjAsIkJvcmRlclN0eWxlIjpudWxsLCJQYXJlbnRTdHlsZSI6bnVsbH0sIkJhY2tncm91bmRTdHlsZSI6eyIkaWQiOiIzODgiLCJNYXJnaW4iOnsiJGlkIjoiMzg5IiwiVG9wIjowLjAsIkxlZnQiOjAuMCwiUmlnaHQiOjAuMCwiQm90dG9tIjowLjB9LCJQYWRkaW5nIjp7IiRpZCI6IjM5MCIsIlRvcCI6MC4wLCJMZWZ0IjowLjAsIlJpZ2h0IjowLjAsIkJvdHRvbSI6MC4wfSwiQmFja2dyb3VuZCI6eyIkaWQiOiIzOTEiLCJDb2xvciI6eyIkaWQiOiIzOTIiLCJBIjo1MSwiUiI6NjgsIkciOjExNCwiQiI6MTk2fX0sIklzVmlzaWJsZSI6dHJ1ZSwiV2lkdGgiOjAuMCwiSGVpZ2h0IjowLjAsIkJvcmRlclN0eWxlIjp7IiRpZCI6IjM5MyIsIkxpbmVDb2xvciI6eyIkaWQiOiIzOTQiLCIkdHlwZSI6Ik5MUkUuQ29tbW9uLkRvbS5Tb2xpZENvbG9yQnJ1c2gsIE5MUkUuQ29tbW9uIiwiQ29sb3IiOnsiJGlkIjoiMzk1IiwiQSI6MjU1LCJSIjoyNTUsIkciOjAsIkIiOjB9fSwiTGluZVdlaWdodCI6MC4wLCJMaW5lVHlwZSI6MCwiUGFyZW50U3R5bGUiOm51bGx9LCJQYXJlbnRTdHlsZSI6bnVsbH0sIklzQWJvdmVUaW1lYmFuZCI6ZmFsc2UsIk1hcmdpbiI6eyIkaWQiOiIzOTYiLCJUb3AiOjAuMCwiTGVmdCI6MC4wLCJSaWdodCI6MC4wLCJCb3R0b20iOjAuMH0sIlBhZGRpbmciOnsiJGlkIjoiMzk3IiwiVG9wIjowLjAsIkxlZnQiOjAuMCwiUmlnaHQiOjAuMCwiQm90dG9tIjowLjB9LCJJc1Zpc2libGUiOnRydWUsIldpZHRoIjowLjAsIkhlaWdodCI6MC4wLCJCb3JkZXJTdHlsZSI6eyIkaWQiOiIzOTgiLCJMaW5lQ29sb3IiOm51bGwsIkxpbmVXZWlnaHQiOjAuMCwiTGluZVR5cGUiOjAsIlBhcmVudFN0eWxlIjpudWxsfSwiUGFyZW50U3R5bGUiOm51bGx9fV0sIkN1bHR1cmVJbmZvTmFtZSI6ImVuLVVTIiwiU3R5bGVOYW1lIjpudWxsLCJWZXJzaW9uIjp7IiRpZCI6IjM5OSIsIlZlcnNpb24iOiIzLjYuMSIsIk9yaWdpbmFsQXNzZW1ibHlWZXJzaW9uIjoiNi4wNC4wMi4wMCIsIkVkaXRpb24iOm51bGwsIkxhc3RTYXZlZEVkaXRpb24iOjMsIklzUGx1c0VkaXRpb24iOmZhbHNlLCJJc1Byb0VkaXRpb24iOmZhbHNlfSwiRWZmZWN0IjowLCJTdHlsZSI6eyIkaWQiOiI0MDAiLCJUaW1lYmFuZFN0eWxlIjp7IiRpZCI6IjQwMSIsIlNjYWxlTWFya2luZyI6MCwiU2hhcGUiOjAsIlNoYXBlU3R5bGUiOnsiJGlkIjoiNDAyIiwiTWFyZ2luIjp7IiRpZCI6IjQwMyIsIlRvcCI6MC4wLCJMZWZ0IjoxMi4wLCJSaWdodCI6MTIuMCwiQm90dG9tIjowLjB9LCJQYWRkaW5nIjp7IiRpZCI6IjQwNCIsIlRvcCI6Ny4wLCJMZWZ0IjowLjAsIlJpZ2h0IjowLjAsIkJvdHRvbSI6Ny4wfSwiQmFja2dyb3VuZCI6eyIkaWQiOiI0MDUiLCJDb2xvciI6eyIkaWQiOiI0MDYiLCJBIjoyNTUsIlIiOjIyNSwiRyI6MjI1LCJCIjoyMjV9fSwiSXNWaXNpYmxlIjp0cnVlLCJXaWR0aCI6ODU4LjAsIkhlaWdodCI6MTQuMzk5OTk5NjE4NTMwMjczLCJCb3JkZXJTdHlsZSI6eyIkaWQiOiI0MDciLCJMaW5lQ29sb3IiOnsiJGlkIjoiNDA4IiwiJHR5cGUiOiJOTFJFLkNvbW1vbi5Eb20uU29saWRDb2xvckJydXNoLCBOTFJFLkNvbW1vbiIsIkNvbG9yIjp7IiRpZCI6IjQwOSIsIkEiOjI1NSwiUiI6MjU1LCJHIjowLCJCIjowfX0sIkxpbmVXZWlnaHQiOjAuMCwiTGluZVR5cGUiOjAsIlBhcmVudFN0eWxlIjpudWxsfSwiUGFyZW50U3R5bGUiOm51bGx9LCJNaWRkbGVUaWVyU2hhcGVTdHlsZSI6eyIkaWQiOiI0MTAiLCJNYXJnaW4iOnsiJGlkIjoiNDExIiwiVG9wIjowLjAsIkxlZnQiOjEyLjAsIlJpZ2h0IjoxMi4wLCJCb3R0b20iOjAuMH0sIlBhZGRpbmciOnsiJGlkIjoiNDEyIiwiVG9wIjo3LjAsIkxlZnQiOjAuMCwiUmlnaHQiOjAuMCwiQm90dG9tIjo3LjB9LCJCYWNrZ3JvdW5kIjp7IiRpZCI6IjQxMyIsIkNvbG9yIjp7IiRpZCI6IjQxNCIsIkEiOjI1NSwiUiI6MjI1LCJHIjoyMjUsIkIiOjIyNX19LCJJc1Zpc2libGUiOnRydWUsIldpZHRoIjo4NTguMCwiSGVpZ2h0IjoxNC4zOTk5OTk2MTg1MzAyNzMsIkJvcmRlclN0eWxlIjp7IiRpZCI6IjQxNSIsIkxpbmVDb2xvciI6eyIkaWQiOiI0MTYiLCIkdHlwZSI6Ik5MUkUuQ29tbW9uLkRvbS5Tb2xpZENvbG9yQnJ1c2gsIE5MUkUuQ29tbW9uIiwiQ29sb3IiOnsiJGlkIjoiNDE3IiwiQSI6MjU1LCJSIjoyNTUsIkciOjAsIkIiOjB9fSwiTGluZVdlaWdodCI6MC4wLCJMaW5lVHlwZSI6MCwiUGFyZW50U3R5bGUiOm51bGx9LCJQYXJlbnRTdHlsZSI6bnVsbH0sIkJvdHRvbVRpZXJTaGFwZVN0eWxlIjp7IiRpZCI6IjQxOCIsIk1hcmdpbiI6eyIkaWQiOiI0MTkiLCJUb3AiOjAuMCwiTGVmdCI6MTIuMCwiUmlnaHQiOjEyLjAsIkJvdHRvbSI6MC4wfSwiUGFkZGluZyI6eyIkaWQiOiI0MjAiLCJUb3AiOjcuMCwiTGVmdCI6MC4wLCJSaWdodCI6MC4wLCJCb3R0b20iOjcuMH0sIkJhY2tncm91bmQiOnsiJGlkIjoiNDIxIiwiQ29sb3IiOnsiJGlkIjoiNDIyIiwiQSI6MjU1LCJSIjoyMjUsIkciOjIyNSwiQiI6MjI1fX0sIklzVmlzaWJsZSI6dHJ1ZSwiV2lkdGgiOjg1OC4wLCJIZWlnaHQiOjE0LjM5OTk5OTYxODUzMDI3MywiQm9yZGVyU3R5bGUiOnsiJGlkIjoiNDIzIiwiTGluZUNvbG9yIjp7IiRpZCI6IjQyNCIsIiR0eXBlIjoiTkxSRS5Db21tb24uRG9tLlNvbGlkQ29sb3JCcnVzaCwgTkxSRS5Db21tb24iLCJDb2xvciI6eyIkaWQiOiI0MjUiLCJBIjoyNTUsIlIiOjI1NSwiRyI6MCwiQiI6MH19LCJMaW5lV2VpZ2h0IjowLjAsIkxpbmVUeXBlIjowLCJQYXJlbnRTdHlsZSI6bnVsbH0sIlBhcmVudFN0eWxlIjpudWxsfSwiUmlnaHRFbmRDYXBzU3R5bGUiOnsiJGlkIjoiNDI2IiwiRm9udFNldHRpbmdzIjp7IiRpZCI6IjQyNyIsIkZvbnRTaXplIjoxOCwiRm9udE5hbWUiOiJDYWxpYnJpIiwiSXNCb2xkIjp0cnVlLCJJc0l0YWxpYyI6ZmFsc2UsIklzVW5kZXJsaW5lZCI6ZmFsc2UsIlBhcmVudFN0eWxlIjpudWxsfSwiQXV0b1NpemUiOjAsIkZvcmVncm91bmQiOnsiJGlkIjoiNDI4IiwiQ29sb3IiOnsiJGlkIjoiNDI5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0MzAiLCJUb3AiOjAuMCwiTGVmdCI6MC4wLCJSaWdodCI6MjUuMCwiQm90dG9tIjowLjB9LCJQYWRkaW5nIjp7IiRpZCI6IjQzMSIsIlRvcCI6MC4wLCJMZWZ0IjowLjAsIlJpZ2h0IjowLjAsIkJvdHRvbSI6MC4wfSwiQmFja2dyb3VuZCI6eyIkaWQiOiI0MzIiLCJDb2xvciI6eyIkcmVmIjoiMjQifX0sIklzVmlzaWJsZSI6ZmFsc2UsIldpZHRoIjowLjAsIkhlaWdodCI6MC4wLCJCb3JkZXJTdHlsZSI6bnVsbCwiUGFyZW50U3R5bGUiOm51bGx9LCJMZWZ0RW5kQ2Fwc1N0eWxlIjp7IiRpZCI6IjQzMyIsIkZvbnRTZXR0aW5ncyI6eyIkaWQiOiI0MzQiLCJGb250U2l6ZSI6MTgsIkZvbnROYW1lIjoiQ2FsaWJyaSIsIklzQm9sZCI6dHJ1ZSwiSXNJdGFsaWMiOmZhbHNlLCJJc1VuZGVybGluZWQiOmZhbHNlLCJQYXJlbnRTdHlsZSI6bnVsbH0sIkF1dG9TaXplIjowLCJGb3JlZ3JvdW5kIjp7IiRpZCI6IjQzNSIsIkNvbG9yIjp7IiRpZCI6IjQzNi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NDM3IiwiVG9wIjowLjAsIkxlZnQiOjM5LjUwNjY2NjY2NjY2NjY2MSwiUmlnaHQiOjAuMCwiQm90dG9tIjowLjB9LCJQYWRkaW5nIjp7IiRpZCI6IjQzOCIsIlRvcCI6MC4wLCJMZWZ0IjowLjAsIlJpZ2h0IjowLjAsIkJvdHRvbSI6MC4wfSwiQmFja2dyb3VuZCI6eyIkaWQiOiI0MzkiLCJDb2xvciI6eyIkcmVmIjoiMjQifX0sIklzVmlzaWJsZSI6ZmFsc2UsIldpZHRoIjowLjAsIkhlaWdodCI6MC4wLCJCb3JkZXJTdHlsZSI6bnVsbCwiUGFyZW50U3R5bGUiOm51bGx9LCJUb2RheVRleHRTdHlsZSI6eyIkaWQiOiI0NDAiLCJGb250U2V0dGluZ3MiOnsiJGlkIjoiNDQxIiwiRm9udFNpemUiOjEyLCJGb250TmFtZSI6IkNhbGlicmkiLCJJc0JvbGQiOmZhbHNlLCJJc0l0YWxpYyI6ZmFsc2UsIklzVW5kZXJsaW5lZCI6ZmFsc2UsIlBhcmVudFN0eWxlIjpudWxsfSwiQXV0b1NpemUiOjAsIkZvcmVncm91bmQiOnsiJGlkIjoiNDQyIiwiQ29sb3IiOnsiJGlkIjoiNDQz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Q0NCIsIlRvcCI6MC4wLCJMZWZ0IjowLjAsIlJpZ2h0IjowLjAsIkJvdHRvbSI6MC4wfSwiUGFkZGluZyI6eyIkaWQiOiI0NDUiLCJUb3AiOjAuMCwiTGVmdCI6MC4wLCJSaWdodCI6MC4wLCJCb3R0b20iOjAuMH0sIkJhY2tncm91bmQiOnsiJGlkIjoiNDQ2IiwiQ29sb3IiOnsiJHJlZiI6IjI0In19LCJJc1Zpc2libGUiOnRydWUsIldpZHRoIjowLjAsIkhlaWdodCI6MC4wLCJCb3JkZXJTdHlsZSI6bnVsbCwiUGFyZW50U3R5bGUiOm51bGx9LCJUb2RheU1hcmtlclN0eWxlIjp7IiRpZCI6IjQ0NyIsIk1hcmdpbiI6eyIkaWQiOiI0NDgiLCJUb3AiOjAuMCwiTGVmdCI6MC4wLCJSaWdodCI6MC4wLCJCb3R0b20iOjAuMH0sIlBhZGRpbmciOnsiJGlkIjoiNDQ5IiwiVG9wIjowLjAsIkxlZnQiOjAuMCwiUmlnaHQiOjAuMCwiQm90dG9tIjowLjB9LCJCYWNrZ3JvdW5kIjp7IiRpZCI6IjQ1MCIsIkNvbG9yIjp7IiRpZCI6IjQ1MSIsIkEiOjI1NSwiUiI6MTE1LCJHIjoxMTUsIkIiOjExNX19LCJJc1Zpc2libGUiOnRydWUsIldpZHRoIjowLjAsIkhlaWdodCI6MC4wLCJCb3JkZXJTdHlsZSI6bnVsbCwiUGFyZW50U3R5bGUiOm51bGx9LCJTY2FsZVN0eWxlIjp7IiRpZCI6IjQ1MiIsIlNoYXBlIjowLCJTaG93U2VnbWVudFNlcGFyYXRvcnMiOnRydWUsIlNlZ21lbnRTZXBhcmF0b3JPcGFjaXR5IjozMCwiSGFzQmVlblZpc2libGVCZWZvcmUiOnRydWUsIkZvbnRTZXR0aW5ncyI6eyIkaWQiOiI0NTMiLCJGb250U2l6ZSI6MTEsIkZvbnROYW1lIjoiQ2FsaWJyaSIsIklzQm9sZCI6ZmFsc2UsIklzSXRhbGljIjpmYWxzZSwiSXNVbmRlcmxpbmVkIjpmYWxzZSwiUGFyZW50U3R5bGUiOm51bGx9LCJBdXRvU2l6ZSI6MCwiRm9yZWdyb3VuZCI6eyIkaWQiOiI0NTQiLCJDb2xvciI6eyIkaWQiOiI0NTU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DU2IiwiVG9wIjowLjAsIkxlZnQiOjUuMCwiUmlnaHQiOjAuMCwiQm90dG9tIjowLjB9LCJQYWRkaW5nIjp7IiRpZCI6IjQ1NyIsIlRvcCI6MC4wLCJMZWZ0IjowLjAsIlJpZ2h0IjowLjAsIkJvdHRvbSI6MC4wfSwiQmFja2dyb3VuZCI6eyIkaWQiOiI0NTgiLCJDb2xvciI6eyIkcmVmIjoiMjQifX0sIklzVmlzaWJsZSI6dHJ1ZSwiV2lkdGgiOjAuMCwiSGVpZ2h0IjowLjAsIkJvcmRlclN0eWxlIjpudWxsLCJQYXJlbnRTdHlsZSI6bnVsbH0sIlNpbmdsZVNjYWxlU2hhcGVTdHlsZSI6eyIkaWQiOiI0NTkiLCJTaGFwZSI6MCwiSGVpZ2h0IjozMC4wfSwiTWlkZGxlVGllclNjYWxlU3R5bGUiOnsiJGlkIjoiNDYwIiwiU2hhcGUiOjAsIlNob3dTZWdtZW50U2VwYXJhdG9ycyI6dHJ1ZSwiU2VnbWVudFNlcGFyYXRvck9wYWNpdHkiOjMwLCJIYXNCZWVuVmlzaWJsZUJlZm9yZSI6dHJ1ZSwiRm9udFNldHRpbmdzIjp7IiRpZCI6IjQ2MSIsIkZvbnRTaXplIjoxMSwiRm9udE5hbWUiOiJDYWxpYnJpIiwiSXNCb2xkIjpmYWxzZSwiSXNJdGFsaWMiOmZhbHNlLCJJc1VuZGVybGluZWQiOmZhbHNlLCJQYXJlbnRTdHlsZSI6bnVsbH0sIkF1dG9TaXplIjowLCJGb3JlZ3JvdW5kIjp7IiRyZWYiOiI0NTQifSwiTWF4V2lkdGgiOjIwMC4wLCJNYXhIZWlnaHQiOiJJbmZpbml0eSIsIlNtYXJ0Rm9yZWdyb3VuZElzQWN0aXZlIjpmYWxzZSwiSG9yaXpvbnRhbEFsaWdubWVudCI6MCwiVmVydGljYWxBbGlnbm1lbnQiOjEsIlNtYXJ0Rm9yZWdyb3VuZCI6bnVsbCwiQmFja2dyb3VuZEZpbGxUeXBlIjowLCJNYXJnaW4iOnsiJGlkIjoiNDYyIiwiVG9wIjowLjAsIkxlZnQiOjUuMCwiUmlnaHQiOjAuMCwiQm90dG9tIjowLjB9LCJQYWRkaW5nIjp7IiRpZCI6IjQ2MyIsIlRvcCI6MC4wLCJMZWZ0IjowLjAsIlJpZ2h0IjowLjAsIkJvdHRvbSI6MC4wfSwiQmFja2dyb3VuZCI6eyIkaWQiOiI0NjQiLCJDb2xvciI6eyIkaWQiOiI0NjUiLCJBIjo4OSwiUiI6MCwiRyI6MCwiQiI6MH19LCJJc1Zpc2libGUiOnRydWUsIldpZHRoIjowLjAsIkhlaWdodCI6MC4wLCJCb3JkZXJTdHlsZSI6bnVsbCwiUGFyZW50U3R5bGUiOm51bGx9LCJCb3R0b21UaWVyU2NhbGVTdHlsZSI6eyIkaWQiOiI0NjYiLCJTaGFwZSI6MCwiU2hvd1NlZ21lbnRTZXBhcmF0b3JzIjp0cnVlLCJTZWdtZW50U2VwYXJhdG9yT3BhY2l0eSI6MzAsIkhhc0JlZW5WaXNpYmxlQmVmb3JlIjp0cnVlLCJGb250U2V0dGluZ3MiOnsiJGlkIjoiNDY3IiwiRm9udFNpemUiOjExLCJGb250TmFtZSI6IkNhbGlicmkiLCJJc0JvbGQiOmZhbHNlLCJJc0l0YWxpYyI6ZmFsc2UsIklzVW5kZXJsaW5lZCI6ZmFsc2UsIlBhcmVudFN0eWxlIjpudWxsfSwiQXV0b1NpemUiOjAsIkZvcmVncm91bmQiOnsiJHJlZiI6IjQ1NCJ9LCJNYXhXaWR0aCI6MjAwLjAsIk1heEhlaWdodCI6IkluZmluaXR5IiwiU21hcnRGb3JlZ3JvdW5kSXNBY3RpdmUiOmZhbHNlLCJIb3Jpem9udGFsQWxpZ25tZW50IjowLCJWZXJ0aWNhbEFsaWdubWVudCI6MSwiU21hcnRGb3JlZ3JvdW5kIjpudWxsLCJCYWNrZ3JvdW5kRmlsbFR5cGUiOjAsIk1hcmdpbiI6eyIkaWQiOiI0NjgiLCJUb3AiOjAuMCwiTGVmdCI6NS4wLCJSaWdodCI6MC4wLCJCb3R0b20iOjAuMH0sIlBhZGRpbmciOnsiJGlkIjoiNDY5IiwiVG9wIjowLjAsIkxlZnQiOjAuMCwiUmlnaHQiOjAuMCwiQm90dG9tIjowLjB9LCJCYWNrZ3JvdW5kIjp7IiRpZCI6IjQ3MCIsIkNvbG9yIjp7IiRpZCI6IjQ3MSIsIkEiOjg5LCJSIjowLCJHIjowLCJCIjowfX0sIklzVmlzaWJsZSI6dHJ1ZSwiV2lkdGgiOjAuMCwiSGVpZ2h0IjowLjAsIkJvcmRlclN0eWxlIjpudWxsLCJQYXJlbnRTdHlsZSI6bnVsbH0sIkVsYXBzZWRUaW1lQmFja2dyb3VuZCI6eyIkaWQiOiI0NzIiLCJDb2xvciI6eyIkaWQiOiI0NzMiLCJBIjoxOTEsIlIiOjAsIkciOjAsIkIiOjB9fSwiQXBwZW5kWWVhck9uWWVhckNoYW5nZSI6dHJ1ZSwiRWxhcHNlZFRpbWVGb3JtYXQiOjIsIlRvZGF5TWFya2VyUG9zaXRpb24iOjEsIlF1aWNrUG9zaXRpb24iOjMsIkFic29sdXRlUG9zaXRpb24iOjI3MC4wLCJNYXJnaW4iOnsiJGlkIjoiNDc0IiwiVG9wIjowLjAsIkxlZnQiOjEwLjAsIlJpZ2h0IjoxMC4wLCJCb3R0b20iOjAuMH0sIlBhZGRpbmciOnsiJGlkIjoiNDc1IiwiVG9wIjowLjAsIkxlZnQiOjAuMCwiUmlnaHQiOjAuMCwiQm90dG9tIjowLjB9LCJCYWNrZ3JvdW5kIjp7IiRpZCI6IjQ3NiIsIkNvbG9yIjp7IiRpZCI6IjQ3NyIsIkEiOjI1NSwiUiI6NDcsIkciOjU0LCJCIjoxNTN9fSwiSXNWaXNpYmxlIjp0cnVlLCJXaWR0aCI6MC4wLCJIZWlnaHQiOjAuMCwiQm9yZGVyU3R5bGUiOm51bGwsIlBhcmVudFN0eWxlIjpudWxsfSwiRGVmYXVsdE1pbGVzdG9uZVN0eWxlIjp7IiRpZCI6IjQ3OCIsIlNoYXBlIjowLCJDb25uZWN0b3JNYXJnaW4iOnsiJGlkIjoiNDc5IiwiVG9wIjowLjAsIkxlZnQiOjIuMCwiUmlnaHQiOjIuMCwiQm90dG9tIjowLjB9LCJDb25uZWN0b3JTdHlsZSI6eyIkaWQiOiI0ODAiLCJMaW5lQ29sb3IiOnsiJGlkIjoiNDgxIiwiJHR5cGUiOiJOTFJFLkNvbW1vbi5Eb20uU29saWRDb2xvckJydXNoLCBOTFJFLkNvbW1vbiIsIkNvbG9yIjp7IiRpZCI6IjQ4MiIsIkEiOjEyNywiUiI6MTE1LCJHIjoxMTUsIkIiOjExNX19LCJMaW5lV2VpZ2h0IjoxLjAsIkxpbmVUeXBlIjowLCJQYXJlbnRTdHlsZSI6bnVsbH0sIklzQmVsb3dUaW1lYmFuZCI6ZmFsc2UsIlBvc2l0aW9uT25UYXNrIjowLCJIaWRlRGF0ZSI6ZmFsc2UsIlNoYXBlU2l6ZSI6MSwiU3BhY2luZyI6MS4wLCJQYWRkaW5nIjp7IiRpZCI6IjQ4MyIsIlRvcCI6Ny4wLCJMZWZ0IjozLjAsIlJpZ2h0IjowLjAsIkJvdHRvbSI6Mi4wfSwiU2hhcGVTdHlsZSI6eyIkaWQiOiI0ODQiLCJNYXJnaW4iOnsiJGlkIjoiNDg1IiwiVG9wIjowLjAsIkxlZnQiOjAuMCwiUmlnaHQiOjAuMCwiQm90dG9tIjowLjB9LCJQYWRkaW5nIjp7IiRpZCI6IjQ4NiIsIlRvcCI6MC4wLCJMZWZ0IjowLjAsIlJpZ2h0IjowLjAsIkJvdHRvbSI6MC4wfSwiQmFja2dyb3VuZCI6eyIkaWQiOiI0ODciLCJDb2xvciI6eyIkaWQiOiI0ODgiLCJBIjoyNTUsIlIiOjExNSwiRyI6MTE1LCJCIjoxMTV9fSwiSXNWaXNpYmxlIjp0cnVlLCJXaWR0aCI6MTguMCwiSGVpZ2h0IjoyMC4wLCJCb3JkZXJTdHlsZSI6eyIkaWQiOiI0ODkiLCJMaW5lQ29sb3IiOnsiJGlkIjoiNDkwIiwiJHR5cGUiOiJOTFJFLkNvbW1vbi5Eb20uU29saWRDb2xvckJydXNoLCBOTFJFLkNvbW1vbiIsIkNvbG9yIjp7IiRpZCI6IjQ5MSIsIkEiOjI1NSwiUiI6MjU1LCJHIjowLCJCIjowfX0sIkxpbmVXZWlnaHQiOjAuMCwiTGluZVR5cGUiOjAsIlBhcmVudFN0eWxlIjpudWxsfSwiUGFyZW50U3R5bGUiOm51bGx9LCJUaXRsZVN0eWxlIjp7IiRpZCI6IjQ5MiIsIkZvbnRTZXR0aW5ncyI6eyIkaWQiOiI0OTMiLCJGb250U2l6ZSI6MTEsIkZvbnROYW1lIjoiQ2FsaWJyaSIsIklzQm9sZCI6dHJ1ZSwiSXNJdGFsaWMiOmZhbHNlLCJJc1VuZGVybGluZWQiOmZhbHNlLCJQYXJlbnRTdHlsZSI6bnVsbH0sIkF1dG9TaXplIjowLCJGb3JlZ3JvdW5kIjp7IiRpZCI6IjQ5NCIsIkNvbG9yIjp7IiRpZCI6IjQ5N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0OTYiLCJUb3AiOjAuMCwiTGVmdCI6MC4wLCJSaWdodCI6MC4wLCJCb3R0b20iOjAuMH0sIlBhZGRpbmciOnsiJGlkIjoiNDk3IiwiVG9wIjowLjAsIkxlZnQiOjAuMCwiUmlnaHQiOjAuMCwiQm90dG9tIjowLjB9LCJCYWNrZ3JvdW5kIjp7IiRpZCI6IjQ5OCIsIkNvbG9yIjp7IiRyZWYiOiIyNCJ9fSwiSXNWaXNpYmxlIjp0cnVlLCJXaWR0aCI6MC4wLCJIZWlnaHQiOjAuMCwiQm9yZGVyU3R5bGUiOm51bGwsIlBhcmVudFN0eWxlIjpudWxsfSwiRGF0ZVN0eWxlIjp7IiRpZCI6IjQ5OSIsIkZvbnRTZXR0aW5ncyI6eyIkaWQiOiI1MDAiLCJGb250U2l6ZSI6MTAsIkZvbnROYW1lIjoiQ2FsaWJyaSIsIklzQm9sZCI6ZmFsc2UsIklzSXRhbGljIjpmYWxzZSwiSXNVbmRlcmxpbmVkIjpmYWxzZSwiUGFyZW50U3R5bGUiOm51bGx9LCJBdXRvU2l6ZSI6MCwiRm9yZWdyb3VuZCI6eyIkaWQiOiI1MDEiLCJDb2xvciI6eyIkaWQiOiI1MD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UwMyIsIlRvcCI6MC4wLCJMZWZ0IjowLjAsIlJpZ2h0IjowLjAsIkJvdHRvbSI6MC4wfSwiUGFkZGluZyI6eyIkaWQiOiI1MDQiLCJUb3AiOjAuMCwiTGVmdCI6MC4wLCJSaWdodCI6MC4wLCJCb3R0b20iOjAuMH0sIkJhY2tncm91bmQiOnsiJGlkIjoiNTA1IiwiQ29sb3IiOnsiJHJlZiI6IjI0In19LCJJc1Zpc2libGUiOnRydWUsIldpZHRoIjowLjAsIkhlaWdodCI6MC4wLCJCb3JkZXJTdHlsZSI6bnVsbCwiUGFyZW50U3R5bGUiOm51bGx9LCJEYXRlRm9ybWF0Ijp7IiRpZCI6IjUw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MDciLCJGb3JtYXQiOjAsIklzVmlzaWJsZSI6ZmFsc2UsIkxhc3RLbm93blZpc2liaWxpdHlTdGF0ZSI6ZmFsc2V9LCJJc1Zpc2libGUiOnRydWUsIlBhcmVudFN0eWxlIjpudWxsfSwiRGVmYXVsdFRhc2tTdHlsZSI6eyIkaWQiOiI1MDgiLCJTaGFwZSI6MSwiU2hhcGVUaGlja25lc3MiOjMsIkR1cmF0aW9uRm9ybWF0IjowLCJJbmNsdWRlTm9uV29ya2luZ0RheXNJbkR1cmF0aW9uIjpmYWxzZSwiUGVyY2VudGFnZUNvbXBsZXRlU3R5bGUiOnsiJGlkIjoiNTA5IiwiRm9udFNldHRpbmdzIjp7IiRpZCI6IjUxMCIsIkZvbnRTaXplIjoxMCwiRm9udE5hbWUiOiJDYWxpYnJpIiwiSXNCb2xkIjpmYWxzZSwiSXNJdGFsaWMiOmZhbHNlLCJJc1VuZGVybGluZWQiOmZhbHNlLCJQYXJlbnRTdHlsZSI6bnVsbH0sIkF1dG9TaXplIjowLCJGb3JlZ3JvdW5kIjp7IiRpZCI6IjUxMSIsIkNvbG9yIjp7IiRpZCI6IjUxMi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cmVmIjoiMTIifSwiUGFkZGluZyI6eyIkcmVmIjoiMTMifSwiQmFja2dyb3VuZCI6eyIkcmVmIjoiMTk2In0sIklzVmlzaWJsZSI6dHJ1ZSwiV2lkdGgiOjAuMCwiSGVpZ2h0IjowLjAsIkJvcmRlclN0eWxlIjpudWxsLCJQYXJlbnRTdHlsZSI6bnVsbH0sIkR1cmF0aW9uU3R5bGUiOnsiJGlkIjoiNTEzIiwiRm9udFNldHRpbmdzIjp7IiRpZCI6IjUxNCIsIkZvbnRTaXplIjoxMCwiRm9udE5hbWUiOiJDYWxpYnJpIiwiSXNCb2xkIjpmYWxzZSwiSXNJdGFsaWMiOmZhbHNlLCJJc1VuZGVybGluZWQiOmZhbHNlLCJQYXJlbnRTdHlsZSI6bnVsbH0sIkF1dG9TaXplIjowLCJGb3JlZ3JvdW5kIjp7IiRyZWYiOiIxOSJ9LCJNYXhXaWR0aCI6MjAwLjAsIk1heEhlaWdodCI6IkluZmluaXR5IiwiU21hcnRGb3JlZ3JvdW5kSXNBY3RpdmUiOmZhbHNlLCJIb3Jpem9udGFsQWxpZ25tZW50IjowLCJWZXJ0aWNhbEFsaWdubWVudCI6MCwiU21hcnRGb3JlZ3JvdW5kIjpudWxsLCJCYWNrZ3JvdW5kRmlsbFR5cGUiOjAsIk1hcmdpbiI6eyIkcmVmIjoiMjEifSwiUGFkZGluZyI6eyIkcmVmIjoiMjIifSwiQmFja2dyb3VuZCI6eyIkcmVmIjoiMjMifSwiSXNWaXNpYmxlIjp0cnVlLCJXaWR0aCI6MC4wLCJIZWlnaHQiOjAuMCwiQm9yZGVyU3R5bGUiOm51bGwsIlBhcmVudFN0eWxlIjpudWxsfSwiSG9yaXpvbnRhbENvbm5lY3RvclN0eWxlIjp7IiRpZCI6IjUxNSIsIkxpbmVDb2xvciI6eyIkcmVmIjoiMjcifSwiTGluZVdlaWdodCI6MS4wLCJMaW5lVHlwZSI6MCwiUGFyZW50U3R5bGUiOm51bGx9LCJWZXJ0aWNhbENvbm5lY3RvclN0eWxlIjp7IiRpZCI6IjUxNiIsIkxpbmVDb2xvciI6eyIkcmVmIjoiMzAifSwiTGluZVdlaWdodCI6MC4wLCJMaW5lVHlwZSI6MCwiUGFyZW50U3R5bGUiOm51bGx9LCJNYXJnaW4iOm51bGwsIlN0YXJ0RGF0ZVBvc2l0aW9uIjo0LCJFbmREYXRlUG9zaXRpb24iOjQsIkRhdGVJc1Zpc2libGUiOnRydWUsIlRpdGxlUG9zaXRpb24iOjMsIkR1cmF0aW9uUG9zaXRpb24iOjYsIlBlcmNlbnRhZ2VDb21wbGV0ZWRQb3NpdGlvbiI6MiwiU3BhY2luZyI6NSwiSXNCZWxvd1RpbWViYW5kIjp0cnVlLCJQZXJjZW50YWdlQ29tcGxldGVTaGFwZU9wYWNpdHkiOjM1LCJTaGFwZVN0eWxlIjp7IiRpZCI6IjUxNyIsIk1hcmdpbiI6eyIkcmVmIjoiMzMifSwiUGFkZGluZyI6eyIkcmVmIjoiMzQifSwiQmFja2dyb3VuZCI6eyIkaWQiOiI1MTgiLCJDb2xvciI6eyIkaWQiOiI1MTkiLCJBIjoyNTUsIlIiOjkxLCJHIjoxNTUsIkIiOjIxM319LCJJc1Zpc2libGUiOnRydWUsIldpZHRoIjowLjAsIkhlaWdodCI6MTQuMCwiQm9yZGVyU3R5bGUiOnsiJGlkIjoiNTIwIiwiTGluZUNvbG9yIjp7IiRpZCI6IjUyMSIsIiR0eXBlIjoiTkxSRS5Db21tb24uRG9tLlNvbGlkQ29sb3JCcnVzaCwgTkxSRS5Db21tb24iLCJDb2xvciI6eyIkaWQiOiI1MjIiLCJBIjoyNTUsIlIiOjI1NSwiRyI6MCwiQiI6MH19LCJMaW5lV2VpZ2h0IjowLjAsIkxpbmVUeXBlIjowLCJQYXJlbnRTdHlsZSI6bnVsbH0sIlBhcmVudFN0eWxlIjpudWxsfSwiVGl0bGVTdHlsZSI6eyIkaWQiOiI1MjMiLCJGb250U2V0dGluZ3MiOnsiJGlkIjoiNTI0IiwiRm9udFNpemUiOjExLCJGb250TmFtZSI6IkNhbGlicmkiLCJJc0JvbGQiOmZhbHNlLCJJc0l0YWxpYyI6ZmFsc2UsIklzVW5kZXJsaW5lZCI6ZmFsc2UsIlBhcmVudFN0eWxlIjpudWxsfSwiQXV0b1NpemUiOjAsIkZvcmVncm91bmQiOnsiJGlkIjoiNTI1IiwiQ29sb3IiOnsiJGlkIjoiNTI2IiwiQSI6MjU1LCJSIjowLCJHIjowLCJCIjowfX0sIk1heFdpZHRoIjo5NjAuMCwiTWF4SGVpZ2h0IjoiSW5maW5pdHkiLCJTbWFydEZvcmVncm91bmRJc0FjdGl2ZSI6ZmFsc2UsIkhvcml6b250YWxBbGlnbm1lbnQiOjIsIlZlcnRpY2FsQWxpZ25tZW50IjowLCJTbWFydEZvcmVncm91bmQiOm51bGwsIkJhY2tncm91bmRGaWxsVHlwZSI6MCwiTWFyZ2luIjp7IiRyZWYiOiI0NCJ9LCJQYWRkaW5nIjp7IiRyZWYiOiI0NSJ9LCJCYWNrZ3JvdW5kIjp7IiRpZCI6IjUyNyIsIkNvbG9yIjp7IiRyZWYiOiIyNCJ9fSwiSXNWaXNpYmxlIjp0cnVlLCJXaWR0aCI6MC4wLCJIZWlnaHQiOjAuMCwiQm9yZGVyU3R5bGUiOm51bGwsIlBhcmVudFN0eWxlIjpudWxsfSwiRGF0ZVN0eWxlIjp7IiRpZCI6IjUyOCIsIkZvbnRTZXR0aW5ncyI6eyIkaWQiOiI1MjkiLCJGb250U2l6ZSI6MTAsIkZvbnROYW1lIjoiQ2FsaWJyaSIsIklzQm9sZCI6ZmFsc2UsIklzSXRhbGljIjpmYWxzZSwiSXNVbmRlcmxpbmVkIjpmYWxzZSwiUGFyZW50U3R5bGUiOm51bGx9LCJBdXRvU2l6ZSI6MCwiRm9yZWdyb3VuZCI6eyIkcmVmIjoiNTEifSwiTWF4V2lkdGgiOjIwMC4wLCJNYXhIZWlnaHQiOiJJbmZpbml0eSIsIlNtYXJ0Rm9yZWdyb3VuZElzQWN0aXZlIjpmYWxzZSwiSG9yaXpvbnRhbEFsaWdubWVudCI6MCwiVmVydGljYWxBbGlnbm1lbnQiOjAsIlNtYXJ0Rm9yZWdyb3VuZCI6bnVsbCwiQmFja2dyb3VuZEZpbGxUeXBlIjowLCJNYXJnaW4iOnsiJHJlZiI6IjUzIn0sIlBhZGRpbmciOnsiJHJlZiI6IjU0In0sIkJhY2tncm91bmQiOnsiJHJlZiI6IjU1In0sIklzVmlzaWJsZSI6dHJ1ZSwiV2lkdGgiOjAuMCwiSGVpZ2h0IjowLjAsIkJvcmRlclN0eWxlIjpudWxsLCJQYXJlbnRTdHlsZSI6bnVsbH0sIkRhdGVGb3JtYXQiOnsiJGlkIjoiNTMwIiwiRm9ybWF0U3RyaW5nIjoiTU1NIGQiLCJTZXBhcmF0b3IiOiIvIiwiVXNlSW50ZXJuYXRpb25hbERhdGVGb3JtYXQiOmZhbHNlLCJEYXRlSXNWaXNpYmxlIjpmYWxzZSwiVGltZUlzVmlzaWJsZSI6ZmFsc2UsIkhvdXJEaWdpdHMiOjEsIkFtUG1EZXNpZ25hdG9yIjoyLCJUcmltMDBNaW51dGVzIjpmYWxzZSwiTGFzdEtub3duVmlzaWJpbGl0eVN0YXRlIjp7IiRpZCI6IjUzMSIsIkRhdGVQYXJ0SXNWaXNpYmxlIjp0cnVlLCJUaW1lUGFydElzVmlzaWJsZSI6ZmFsc2V9fSwiV2Vla051bWJlcmluZyI6eyIkaWQiOiI1MzIiLCJGb3JtYXQiOjAsIklzVmlzaWJsZSI6ZmFsc2UsIkxhc3RLbm93blZpc2liaWxpdHlTdGF0ZSI6ZmFsc2V9LCJJc1Zpc2libGUiOnRydWUsIlBhcmVudFN0eWxlIjpudWxsLCJfZXhwbGljaXRseVNldCI6eyIkaWQiOiI1MzM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3JpZGxpbmVQYW5lbFN0eWxlIjp7IiRpZCI6IjUzNCIsIkdyaWRsaW5lU3R5bGUiOnsiJGlkIjoiNTM1IiwiTGluZUNvbG9yIjp7IiRpZCI6IjUzNiIsIiR0eXBlIjoiTkxSRS5Db21tb24uRG9tLlNvbGlkQ29sb3JCcnVzaCwgTkxSRS5Db21tb24iLCJDb2xvciI6eyIkaWQiOiI1MzciLCJBIjozOCwiUiI6MCwiRyI6MCwiQiI6MH19LCJMaW5lV2VpZ2h0IjowLjkwNTYxNjc2LCJMaW5lVHlwZSI6MCwiUGFyZW50U3R5bGUiOm51bGx9LCJNYXJnaW4iOnsiJGlkIjoiNTM4IiwiVG9wIjowLjAsIkxlZnQiOjAuMCwiUmlnaHQiOjAuMCwiQm90dG9tIjowLjB9LCJQYWRkaW5nIjp7IiRpZCI6IjUzOSIsIlRvcCI6MC4wLCJMZWZ0IjowLjAsIlJpZ2h0IjowLjAsIkJvdHRvbSI6MC4wfSwiQmFja2dyb3VuZCI6bnVsbCwiSXNWaXNpYmxlIjpmYWxzZSwiV2lkdGgiOjAuMCwiSGVpZ2h0IjowLjAsIkJvcmRlclN0eWxlIjp7IiRpZCI6IjU0MCIsIkxpbmVDb2xvciI6bnVsbCwiTGluZVdlaWdodCI6MC4wLCJMaW5lVHlwZSI6MCwiUGFyZW50U3R5bGUiOm51bGx9LCJQYXJlbnRTdHlsZSI6bnVsbH0sIkFjdGl2aXR5TGluZVBhbmVsU3R5bGUiOnsiJGlkIjoiNTQxIiwiQWN0aXZpdHlMaW5lU3R5bGUiOnsiJGlkIjoiNTQyIiwiTGluZUNvbG9yIjp7IiRpZCI6IjU0MyIsIiR0eXBlIjoiTkxSRS5Db21tb24uRG9tLlNvbGlkQ29sb3JCcnVzaCwgTkxSRS5Db21tb24iLCJDb2xvciI6eyIkaWQiOiI1NDQiLCJBIjozOCwiUiI6NjgsIkciOjExNCwiQiI6MTk2fX0sIkxpbmVXZWlnaHQiOjEuMCwiTGluZVR5cGUiOjAsIlBhcmVudFN0eWxlIjpudWxsfSwiTWFyZ2luIjp7IiRpZCI6IjU0NSIsIlRvcCI6MC4wLCJMZWZ0IjowLjAsIlJpZ2h0IjowLjAsIkJvdHRvbSI6MC4wfSwiUGFkZGluZyI6eyIkaWQiOiI1NDYiLCJUb3AiOjAuMCwiTGVmdCI6MC4wLCJSaWdodCI6MC4wLCJCb3R0b20iOjAuMH0sIkJhY2tncm91bmQiOm51bGwsIklzVmlzaWJsZSI6dHJ1ZSwiV2lkdGgiOjAuMCwiSGVpZ2h0IjowLjAsIkJvcmRlclN0eWxlIjp7IiRpZCI6IjU0NyIsIkxpbmVDb2xvciI6bnVsbCwiTGluZVdlaWdodCI6MC4wLCJMaW5lVHlwZSI6MCwiUGFyZW50U3R5bGUiOm51bGx9LCJQYXJlbnRTdHlsZSI6bnVsbH0sIlNob3dFbGFwc2VkVGltZUdyYWRpZW50U3R5bGUiOmZhbHNlLCJUaW1lYmFuZFJlc2VydmVkTGVmdEFyZWFTdHlsZSI6eyIkaWQiOiI1NDgiLCJBY3Rpdml0eUhlYWRlcldpZHRoIjowLjAsIklzU2V0IjpmYWxzZX0sIkRlZmF1bHRTd2ltbGFuZVN0eWxlIjpudWxsfSwiU2NhbGUiOm51bGwsIlNjYWxlVjIiOnsiJGlkIjoiNTQ5IiwiU3RhcnREYXRlIjoiMjAyMi0wMS0wMVQwMDowMDowMCIsIkVuZERhdGUiOiIyMDIyLTEyLTMxVDIzOjU5OjAwIiwiQXV0b0RhdGVSYW5nZSI6ZmFsc2UsIldvcmtpbmdEYXlzIjozMSwiRmlzY2FsWWVhciI6eyIkaWQiOiI1NTAiLCJTdGFydE1vbnRoIjoxLCJVc2VTdGFydGluZ1llYXJGb3JOdW1iZXJpbmciOnRydWUsIlNob3dGaXNjYWxZZWFyTGFiZWwiOnRydWV9LCJUb2RheU1hcmtlclRleHQiOiJUb2RheSIsIkF1dG9TY2FsZVR5cGUiOmZhbHNlLCJUaW1lYmFuZFNjYWxlcyI6eyIkaWQiOiI1NTEiLCJUb3BTY2FsZUxheWVyIjp7IiRpZCI6IjU1MiIsIkZvcm1hdCI6Ik1NTSIsIlR5cGUiOjR9LCJNaWRkbGVTY2FsZUxheWVyIjp7IiRpZCI6IjU1MyIsIkZvcm1hdCI6Ik1NTSIsIlR5cGUiOjN9LCJCb3R0b21TY2FsZUxheWVyIjp7IiRpZCI6IjU1NCIsIkZvcm1hdCI6Ik1NTSIsIlR5cGUiOjJ9fX0sIk1pbGVzdG9uZXMiOltdLCJUYXNrcyI6W3siJGlkIjoiNTU1IiwiR3JvdXBOYW1lIjpudWxsLCJTdGFydERhdGUiOiIyMDIyLTAxLTAxVDAwOjAwOjAwIiwiRW5kRGF0ZSI6IjIwMjItMDMtMTVUMjM6NTk6MDAiLCJQZXJjZW50YWdlQ29tcGxldGUiOjEwMC4wLCJTdHlsZSI6eyIkaWQiOiI1NTYiLCJTaGFwZSI6MywiU2hhcGVUaGlja25lc3MiOjIsIkR1cmF0aW9uRm9ybWF0IjowLCJJbmNsdWRlTm9uV29ya2luZ0RheXNJbkR1cmF0aW9uIjpmYWxzZSwiUGVyY2VudGFnZUNvbXBsZXRlU3R5bGUiOnsiJGlkIjoiNTU3IiwiRm9udFNldHRpbmdzIjp7IiRpZCI6IjU1OCIsIkZvbnRTaXplIjoxMCwiRm9udE5hbWUiOiJDYWxpYnJpIiwiSXNCb2xkIjpmYWxzZSwiSXNJdGFsaWMiOmZhbHNlLCJJc1VuZGVybGluZWQiOmZhbHNlLCJQYXJlbnRTdHlsZSI6bnVsbH0sIkF1dG9TaXplIjowLCJGb3JlZ3JvdW5kIjp7IiRpZCI6IjU1OSIsIkNvbG9yIjp7IiRpZCI6IjU2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TYxIiwiVG9wIjowLjAsIkxlZnQiOjAuMCwiUmlnaHQiOjAuMCwiQm90dG9tIjowLjB9LCJQYWRkaW5nIjp7IiRpZCI6IjU2MiIsIlRvcCI6MC4wLCJMZWZ0IjowLjAsIlJpZ2h0IjowLjAsIkJvdHRvbSI6MC4wfSwiQmFja2dyb3VuZCI6eyIkaWQiOiI1NjMiLCJDb2xvciI6eyIkaWQiOiI1NjQiLCJBIjo4OSwiUiI6MCwiRyI6MCwiQiI6MH19LCJJc1Zpc2libGUiOnRydWUsIldpZHRoIjowLjAsIkhlaWdodCI6MC4wLCJCb3JkZXJTdHlsZSI6eyIkaWQiOiI1NjUiLCJMaW5lQ29sb3IiOm51bGwsIkxpbmVXZWlnaHQiOjAuMCwiTGluZVR5cGUiOjAsIlBhcmVudFN0eWxlIjpudWxsfSwiUGFyZW50U3R5bGUiOm51bGx9LCJEdXJhdGlvblN0eWxlIjp7IiRpZCI6IjU2NiIsIkZvbnRTZXR0aW5ncyI6eyIkaWQiOiI1NjciLCJGb250U2l6ZSI6MTAsIkZvbnROYW1lIjoiQ2FsaWJyaSIsIklzQm9sZCI6ZmFsc2UsIklzSXRhbGljIjpmYWxzZSwiSXNVbmRlcmxpbmVkIjpmYWxzZSwiUGFyZW50U3R5bGUiOm51bGx9LCJBdXRvU2l6ZSI6MCwiRm9yZWdyb3VuZCI6eyIkaWQiOiI1NjgiLCJDb2xvciI6eyIkaWQiOiI1Njk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1NzAiLCJUb3AiOjAuMCwiTGVmdCI6MC4wLCJSaWdodCI6MC4wLCJCb3R0b20iOjAuMH0sIlBhZGRpbmciOnsiJGlkIjoiNTcxIiwiVG9wIjowLjAsIkxlZnQiOjAuMCwiUmlnaHQiOjAuMCwiQm90dG9tIjowLjB9LCJCYWNrZ3JvdW5kIjp7IiRpZCI6IjU3MiIsIkNvbG9yIjp7IiRpZCI6IjU3MyIsIkEiOjg5LCJSIjowLCJHIjowLCJCIjowfX0sIklzVmlzaWJsZSI6dHJ1ZSwiV2lkdGgiOjAuMCwiSGVpZ2h0IjowLjAsIkJvcmRlclN0eWxlIjp7IiRpZCI6IjU3NCIsIkxpbmVDb2xvciI6bnVsbCwiTGluZVdlaWdodCI6MC4wLCJMaW5lVHlwZSI6MCwiUGFyZW50U3R5bGUiOm51bGx9LCJQYXJlbnRTdHlsZSI6bnVsbH0sIkhvcml6b250YWxDb25uZWN0b3JTdHlsZSI6eyIkaWQiOiI1NzUiLCJMaW5lQ29sb3IiOnsiJGlkIjoiNTc2IiwiJHR5cGUiOiJOTFJFLkNvbW1vbi5Eb20uU29saWRDb2xvckJydXNoLCBOTFJFLkNvbW1vbiIsIkNvbG9yIjp7IiRpZCI6IjU3NyIsIkEiOjI1NSwiUiI6MjA0LCJHIjoyMDQsIkIiOjIwNH19LCJMaW5lV2VpZ2h0IjoxLjAsIkxpbmVUeXBlIjowLCJQYXJlbnRTdHlsZSI6bnVsbH0sIlZlcnRpY2FsQ29ubmVjdG9yU3R5bGUiOnsiJGlkIjoiNTc4IiwiTGluZUNvbG9yIjp7IiRpZCI6IjU3OSIsIiR0eXBlIjoiTkxSRS5Db21tb24uRG9tLlNvbGlkQ29sb3JCcnVzaCwgTkxSRS5Db21tb24iLCJDb2xvciI6eyIkaWQiOiI1ODAiLCJBIjoyNTUsIlIiOjIwNCwiRyI6MjA0LCJCIjoyMDR9fSwiTGluZVdlaWdodCI6MC4wLCJMaW5lVHlwZSI6MCwiUGFyZW50U3R5bGUiOm51bGx9LCJNYXJnaW4iOm51bGwsIlN0YXJ0RGF0ZVBvc2l0aW9uIjo2LCJFbmREYXRlUG9zaXRpb24iOjYsIkRhdGVJc1Zpc2libGUiOmZhbHNlLCJUaXRsZVBvc2l0aW9uIjo1LCJEdXJhdGlvblBvc2l0aW9uIjo2LCJQZXJjZW50YWdlQ29tcGxldGVkUG9zaXRpb24iOjQsIlNwYWNpbmciOjUsIklzQmVsb3dUaW1lYmFuZCI6ZmFsc2UsIlBlcmNlbnRhZ2VDb21wbGV0ZVNoYXBlT3BhY2l0eSI6MzUsIlNoYXBlU3R5bGUiOnsiJGlkIjoiNTgxIiwiTWFyZ2luIjp7IiRpZCI6IjU4MiIsIlRvcCI6MC4wLCJMZWZ0Ijo0LjAsIlJpZ2h0Ijo0LjAsIkJvdHRvbSI6MC4wfSwiUGFkZGluZyI6eyIkaWQiOiI1ODMiLCJUb3AiOjAuMCwiTGVmdCI6MC4wLCJSaWdodCI6MC4wLCJCb3R0b20iOjAuMH0sIkJhY2tncm91bmQiOnsiJGlkIjoiNTg0IiwiQ29sb3IiOnsiJGlkIjoiNTg1IiwiQSI6MjU1LCJSIjoxMTIsIkciOjE3MywiQiI6NzF9fSwiSXNWaXNpYmxlIjp0cnVlLCJXaWR0aCI6MC4wLCJIZWlnaHQiOjIyLjAsIkJvcmRlclN0eWxlIjp7IiRpZCI6IjU4NiIsIkxpbmVDb2xvciI6eyIkaWQiOiI1ODciLCIkdHlwZSI6Ik5MUkUuQ29tbW9uLkRvbS5Tb2xpZENvbG9yQnJ1c2gsIE5MUkUuQ29tbW9uIiwiQ29sb3IiOnsiJGlkIjoiNTg4IiwiQSI6MjU1LCJSIjo0NywiRyI6ODIsIkIiOjE0M319LCJMaW5lV2VpZ2h0IjowLjAsIkxpbmVUeXBlIjowLCJQYXJlbnRTdHlsZSI6bnVsbH0sIlBhcmVudFN0eWxlIjpudWxsfSwiVGl0bGVTdHlsZSI6eyIkaWQiOiI1ODkiLCJGb250U2V0dGluZ3MiOnsiJGlkIjoiNTkwIiwiRm9udFNpemUiOjE2LCJGb250TmFtZSI6IkNhbGlicmkiLCJJc0JvbGQiOmZhbHNlLCJJc0l0YWxpYyI6ZmFsc2UsIklzVW5kZXJsaW5lZCI6ZmFsc2UsIlBhcmVudFN0eWxlIjpudWxsfSwiQXV0b1NpemUiOjAsIkZvcmVncm91bmQiOnsiJGlkIjoiNTkxIiwiQ29sb3IiOnsiJGlkIjoiNTkyIiwiQSI6MjU1LCJSIjowLCJHIjowLCJCIjowfX0sIk1heFdpZHRoIjo3NTQuMjg1NzE0Mjg1NzE0MzMsIk1heEhlaWdodCI6IkluZmluaXR5IiwiU21hcnRGb3JlZ3JvdW5kSXNBY3RpdmUiOmZhbHNlLCJIb3Jpem9udGFsQWxpZ25tZW50IjowLCJWZXJ0aWNhbEFsaWdubWVudCI6MCwiU21hcnRGb3JlZ3JvdW5kIjpudWxsLCJCYWNrZ3JvdW5kRmlsbFR5cGUiOjAsIk1hcmdpbiI6eyIkaWQiOiI1OTMiLCJUb3AiOjAuMCwiTGVmdCI6MC4wLCJSaWdodCI6MC4wLCJCb3R0b20iOjAuMH0sIlBhZGRpbmciOnsiJGlkIjoiNTk0IiwiVG9wIjowLjAsIkxlZnQiOjAuMCwiUmlnaHQiOjAuMCwiQm90dG9tIjowLjB9LCJCYWNrZ3JvdW5kIjp7IiRpZCI6IjU5NSIsIkNvbG9yIjp7IiRpZCI6IjU5NiIsIkEiOjAsIlIiOjI1NSwiRyI6MjU1LCJCIjoyNTV9fSwiSXNWaXNpYmxlIjp0cnVlLCJXaWR0aCI6MC4wLCJIZWlnaHQiOjAuMCwiQm9yZGVyU3R5bGUiOnsiJGlkIjoiNTk3IiwiTGluZUNvbG9yIjpudWxsLCJMaW5lV2VpZ2h0IjowLjAsIkxpbmVUeXBlIjowLCJQYXJlbnRTdHlsZSI6bnVsbH0sIlBhcmVudFN0eWxlIjpudWxsfSwiRGF0ZVN0eWxlIjp7IiRpZCI6IjU5OCIsIkZvbnRTZXR0aW5ncyI6eyIkaWQiOiI1OTkiLCJGb250U2l6ZSI6MTAsIkZvbnROYW1lIjoiQ2FsaWJyaSIsIklzQm9sZCI6ZmFsc2UsIklzSXRhbGljIjpmYWxzZSwiSXNVbmRlcmxpbmVkIjpmYWxzZSwiUGFyZW50U3R5bGUiOm51bGx9LCJBdXRvU2l6ZSI6MCwiRm9yZWdyb3VuZCI6eyIkaWQiOiI2MDAiLCJDb2xvciI6eyIkaWQiOiI2MDE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YwMiIsIlRvcCI6MC4wLCJMZWZ0IjowLjAsIlJpZ2h0IjowLjAsIkJvdHRvbSI6MC4wfSwiUGFkZGluZyI6eyIkaWQiOiI2MDMiLCJUb3AiOjAuMCwiTGVmdCI6MC4wLCJSaWdodCI6MC4wLCJCb3R0b20iOjAuMH0sIkJhY2tncm91bmQiOnsiJGlkIjoiNjA0IiwiQ29sb3IiOnsiJHJlZiI6IjU3MyJ9fSwiSXNWaXNpYmxlIjp0cnVlLCJXaWR0aCI6MC4wLCJIZWlnaHQiOjAuMCwiQm9yZGVyU3R5bGUiOnsiJGlkIjoiNjA1IiwiTGluZUNvbG9yIjpudWxsLCJMaW5lV2VpZ2h0IjowLjAsIkxpbmVUeXBlIjowLCJQYXJlbnRTdHlsZSI6bnVsbH0sIlBhcmVudFN0eWxlIjpudWxsfSwiRGF0ZUZvcm1hdCI6eyIkaWQiOiI2MDYiLCJGb3JtYXRTdHJpbmciOiJNTU0gZCIsIlNlcGFyYXRvciI6Ii8iLCJVc2VJbnRlcm5hdGlvbmFsRGF0ZUZvcm1hdCI6ZmFsc2UsIkRhdGVJc1Zpc2libGUiOmZhbHNlLCJUaW1lSXNWaXNpYmxlIjpmYWxzZSwiSG91ckRpZ2l0cyI6MSwiQW1QbURlc2lnbmF0b3IiOjIsIlRyaW0wME1pbnV0ZXMiOmZhbHNlLCJMYXN0S25vd25WaXNpYmlsaXR5U3RhdGUiOnsiJGlkIjoiNjA3IiwiRGF0ZVBhcnRJc1Zpc2libGUiOnRydWUsIlRpbWVQYXJ0SXNWaXNpYmxlIjpmYWxzZX19LCJXZWVrTnVtYmVyaW5nIjp7IiRpZCI6IjYwOCIsIkZvcm1hdCI6MCwiSXNWaXNpYmxlIjpmYWxzZSwiTGFzdEtub3duVmlzaWJpbGl0eVN0YXRlIjpmYWxzZX0sIklzVmlzaWJsZSI6dHJ1ZSwiUGFyZW50U3R5bGUiOm51bGx9LCJJbmRleCI6MCwiU21hcnREdXJhdGlvbkFjdGl2YXRlZCI6ZmFsc2UsIkRhdGVGb3JtYXQiOnsiJHJlZiI6IjYwNiJ9LCJXZWVrTnVtYmVyaW5nIjp7IiRpZCI6IjYwOSIsIkZvcm1hdCI6MCwiSXNWaXNpYmxlIjpmYWxzZSwiTGFzdEtub3duVmlzaWJpbGl0eVN0YXRlIjpmYWxzZX0sIklkIjoiZjdmMjkwMGEtMDAwNS00YzA4LWIxMDMtMDk1ZTk2ODYyNzk2IiwiSW1wb3J0SWQiOm51bGwsIlRpdGxlIjoiUHJvcG9zYWwiLCJOb3RlIjpudWxsLCJIeXBlcmxpbmsiOnsiJGlkIjoiNjEwIiwiQWRkcmVzcyI6IiIsIlN1YkFkZHJlc3MiOiIifSwiSXNDaGFuZ2VkIjpmYWxzZSwiSXNOZXciOmZhbHNlfSx7IiRpZCI6IjYxMSIsIkdyb3VwTmFtZSI6bnVsbCwiU3RhcnREYXRlIjoiMjAyMi0wMy0xNlQwMDowMDowMCIsIkVuZERhdGUiOiIyMDIyLTAzLTI0VDIzOjU5OjAwIiwiUGVyY2VudGFnZUNvbXBsZXRlIjoxMDAuMCwiU3R5bGUiOnsiJGlkIjoiNjEyIiwiU2hhcGUiOjMsIlNoYXBlVGhpY2tuZXNzIjoyLCJEdXJhdGlvbkZvcm1hdCI6MCwiSW5jbHVkZU5vbldvcmtpbmdEYXlzSW5EdXJhdGlvbiI6ZmFsc2UsIlBlcmNlbnRhZ2VDb21wbGV0ZVN0eWxlIjp7IiRpZCI6IjYxMyIsIkZvbnRTZXR0aW5ncyI6eyIkaWQiOiI2MTQiLCJGb250U2l6ZSI6MTAsIkZvbnROYW1lIjoiQ2FsaWJyaSIsIklzQm9sZCI6ZmFsc2UsIklzSXRhbGljIjpmYWxzZSwiSXNVbmRlcmxpbmVkIjpmYWxzZSwiUGFyZW50U3R5bGUiOm51bGx9LCJBdXRvU2l6ZSI6MCwiRm9yZWdyb3VuZCI6eyIkaWQiOiI2MTUiLCJDb2xvciI6eyIkaWQiOiI2MT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YxNyIsIlRvcCI6MC4wLCJMZWZ0IjowLjAsIlJpZ2h0IjowLjAsIkJvdHRvbSI6MC4wfSwiUGFkZGluZyI6eyIkaWQiOiI2MTgiLCJUb3AiOjAuMCwiTGVmdCI6MC4wLCJSaWdodCI6MC4wLCJCb3R0b20iOjAuMH0sIkJhY2tncm91bmQiOnsiJGlkIjoiNjE5IiwiQ29sb3IiOnsiJGlkIjoiNjIwIiwiQSI6ODksIlIiOjAsIkciOjAsIkIiOjB9fSwiSXNWaXNpYmxlIjp0cnVlLCJXaWR0aCI6MC4wLCJIZWlnaHQiOjAuMCwiQm9yZGVyU3R5bGUiOnsiJGlkIjoiNjIxIiwiTGluZUNvbG9yIjpudWxsLCJMaW5lV2VpZ2h0IjowLjAsIkxpbmVUeXBlIjowLCJQYXJlbnRTdHlsZSI6bnVsbH0sIlBhcmVudFN0eWxlIjpudWxsfSwiRHVyYXRpb25TdHlsZSI6eyIkaWQiOiI2MjIiLCJGb250U2V0dGluZ3MiOnsiJGlkIjoiNjIzIiwiRm9udFNpemUiOjEwLCJGb250TmFtZSI6IkNhbGlicmkiLCJJc0JvbGQiOmZhbHNlLCJJc0l0YWxpYyI6ZmFsc2UsIklzVW5kZXJsaW5lZCI6ZmFsc2UsIlBhcmVudFN0eWxlIjpudWxsfSwiQXV0b1NpemUiOjAsIkZvcmVncm91bmQiOnsiJGlkIjoiNjI0IiwiQ29sb3IiOnsiJGlkIjoiNjI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jI2IiwiVG9wIjowLjAsIkxlZnQiOjAuMCwiUmlnaHQiOjAuMCwiQm90dG9tIjowLjB9LCJQYWRkaW5nIjp7IiRpZCI6IjYyNyIsIlRvcCI6MC4wLCJMZWZ0IjowLjAsIlJpZ2h0IjowLjAsIkJvdHRvbSI6MC4wfSwiQmFja2dyb3VuZCI6eyIkaWQiOiI2MjgiLCJDb2xvciI6eyIkaWQiOiI2MjkiLCJBIjo4OSwiUiI6MCwiRyI6MCwiQiI6MH19LCJJc1Zpc2libGUiOnRydWUsIldpZHRoIjowLjAsIkhlaWdodCI6MC4wLCJCb3JkZXJTdHlsZSI6eyIkaWQiOiI2MzAiLCJMaW5lQ29sb3IiOm51bGwsIkxpbmVXZWlnaHQiOjAuMCwiTGluZVR5cGUiOjAsIlBhcmVudFN0eWxlIjpudWxsfSwiUGFyZW50U3R5bGUiOm51bGx9LCJIb3Jpem9udGFsQ29ubmVjdG9yU3R5bGUiOnsiJGlkIjoiNjMxIiwiTGluZUNvbG9yIjp7IiRpZCI6IjYzMiIsIiR0eXBlIjoiTkxSRS5Db21tb24uRG9tLlNvbGlkQ29sb3JCcnVzaCwgTkxSRS5Db21tb24iLCJDb2xvciI6eyIkaWQiOiI2MzMiLCJBIjoyNTUsIlIiOjIwNCwiRyI6MjA0LCJCIjoyMDR9fSwiTGluZVdlaWdodCI6MS4wLCJMaW5lVHlwZSI6MCwiUGFyZW50U3R5bGUiOm51bGx9LCJWZXJ0aWNhbENvbm5lY3RvclN0eWxlIjp7IiRpZCI6IjYzNCIsIkxpbmVDb2xvciI6eyIkaWQiOiI2MzUiLCIkdHlwZSI6Ik5MUkUuQ29tbW9uLkRvbS5Tb2xpZENvbG9yQnJ1c2gsIE5MUkUuQ29tbW9uIiwiQ29sb3IiOnsiJGlkIjoiNjM2IiwiQSI6MjU1LCJSIjoyMDQsIkciOjIwNCwiQiI6MjA0fX0sIkxpbmVXZWlnaHQiOjAuMCwiTGluZVR5cGUiOjAsIlBhcmVudFN0eWxlIjpudWxsfSwiTWFyZ2luIjpudWxsLCJTdGFydERhdGVQb3NpdGlvbiI6NiwiRW5kRGF0ZVBvc2l0aW9uIjo2LCJEYXRlSXNWaXNpYmxlIjpmYWxzZSwiVGl0bGVQb3NpdGlvbiI6NSwiRHVyYXRpb25Qb3NpdGlvbiI6NiwiUGVyY2VudGFnZUNvbXBsZXRlZFBvc2l0aW9uIjo0LCJTcGFjaW5nIjo1LCJJc0JlbG93VGltZWJhbmQiOmZhbHNlLCJQZXJjZW50YWdlQ29tcGxldGVTaGFwZU9wYWNpdHkiOjM1LCJTaGFwZVN0eWxlIjp7IiRpZCI6IjYzNyIsIk1hcmdpbiI6eyIkaWQiOiI2MzgiLCJUb3AiOjAuMCwiTGVmdCI6NC4wLCJSaWdodCI6NC4wLCJCb3R0b20iOjAuMH0sIlBhZGRpbmciOnsiJGlkIjoiNjM5IiwiVG9wIjowLjAsIkxlZnQiOjAuMCwiUmlnaHQiOjAuMCwiQm90dG9tIjowLjB9LCJCYWNrZ3JvdW5kIjp7IiRpZCI6IjY0MCIsIkNvbG9yIjp7IiRpZCI6IjY0MSIsIkEiOjI1NSwiUiI6MTExLCJHIjo0OSwiQiI6MTUyfX0sIklzVmlzaWJsZSI6dHJ1ZSwiV2lkdGgiOjAuMCwiSGVpZ2h0IjoyMi4wLCJCb3JkZXJTdHlsZSI6eyIkaWQiOiI2NDIiLCJMaW5lQ29sb3IiOnsiJGlkIjoiNjQzIiwiJHR5cGUiOiJOTFJFLkNvbW1vbi5Eb20uU29saWRDb2xvckJydXNoLCBOTFJFLkNvbW1vbiIsIkNvbG9yIjp7IiRpZCI6IjY0NCIsIkEiOjI1NSwiUiI6NDcsIkciOjgyLCJCIjoxNDN9fSwiTGluZVdlaWdodCI6MC4wLCJMaW5lVHlwZSI6MCwiUGFyZW50U3R5bGUiOm51bGx9LCJQYXJlbnRTdHlsZSI6bnVsbH0sIlRpdGxlU3R5bGUiOnsiJGlkIjoiNjQ1IiwiRm9udFNldHRpbmdzIjp7IiRpZCI6IjY0NiIsIkZvbnRTaXplIjoxNiwiRm9udE5hbWUiOiJDYWxpYnJpIiwiSXNCb2xkIjpmYWxzZSwiSXNJdGFsaWMiOmZhbHNlLCJJc1VuZGVybGluZWQiOmZhbHNlLCJQYXJlbnRTdHlsZSI6bnVsbH0sIkF1dG9TaXplIjowLCJGb3JlZ3JvdW5kIjp7IiRpZCI6IjY0NyIsIkNvbG9yIjp7IiRpZCI6IjY0OCIsIkEiOjI1NSwiUiI6MCwiRyI6MCwiQiI6MH19LCJNYXhXaWR0aCI6NzU0LjI4NTcxNDI4NTcxNDMzLCJNYXhIZWlnaHQiOiJJbmZpbml0eSIsIlNtYXJ0Rm9yZWdyb3VuZElzQWN0aXZlIjpmYWxzZSwiSG9yaXpvbnRhbEFsaWdubWVudCI6MCwiVmVydGljYWxBbGlnbm1lbnQiOjAsIlNtYXJ0Rm9yZWdyb3VuZCI6bnVsbCwiQmFja2dyb3VuZEZpbGxUeXBlIjowLCJNYXJnaW4iOnsiJGlkIjoiNjQ5IiwiVG9wIjowLjAsIkxlZnQiOjAuMCwiUmlnaHQiOjAuMCwiQm90dG9tIjowLjB9LCJQYWRkaW5nIjp7IiRpZCI6IjY1MCIsIlRvcCI6MC4wLCJMZWZ0IjowLjAsIlJpZ2h0IjowLjAsIkJvdHRvbSI6MC4wfSwiQmFja2dyb3VuZCI6eyIkaWQiOiI2NTEiLCJDb2xvciI6eyIkaWQiOiI2NTIiLCJBIjowLCJSIjoyNTUsIkciOjI1NSwiQiI6MjU1fX0sIklzVmlzaWJsZSI6dHJ1ZSwiV2lkdGgiOjAuMCwiSGVpZ2h0IjowLjAsIkJvcmRlclN0eWxlIjp7IiRpZCI6IjY1MyIsIkxpbmVDb2xvciI6bnVsbCwiTGluZVdlaWdodCI6MC4wLCJMaW5lVHlwZSI6MCwiUGFyZW50U3R5bGUiOm51bGx9LCJQYXJlbnRTdHlsZSI6bnVsbH0sIkRhdGVTdHlsZSI6eyIkaWQiOiI2NTQiLCJGb250U2V0dGluZ3MiOnsiJGlkIjoiNjU1IiwiRm9udFNpemUiOjEwLCJGb250TmFtZSI6IkNhbGlicmkiLCJJc0JvbGQiOmZhbHNlLCJJc0l0YWxpYyI6ZmFsc2UsIklzVW5kZXJsaW5lZCI6ZmFsc2UsIlBhcmVudFN0eWxlIjpudWxsfSwiQXV0b1NpemUiOjAsIkZvcmVncm91bmQiOnsiJGlkIjoiNjU2IiwiQ29sb3IiOnsiJGlkIjoiNjU3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2NTgiLCJUb3AiOjAuMCwiTGVmdCI6MC4wLCJSaWdodCI6MC4wLCJCb3R0b20iOjAuMH0sIlBhZGRpbmciOnsiJGlkIjoiNjU5IiwiVG9wIjowLjAsIkxlZnQiOjAuMCwiUmlnaHQiOjAuMCwiQm90dG9tIjowLjB9LCJCYWNrZ3JvdW5kIjp7IiRpZCI6IjY2MCIsIkNvbG9yIjp7IiRyZWYiOiI2MjkifX0sIklzVmlzaWJsZSI6dHJ1ZSwiV2lkdGgiOjAuMCwiSGVpZ2h0IjowLjAsIkJvcmRlclN0eWxlIjp7IiRpZCI6IjY2MSIsIkxpbmVDb2xvciI6bnVsbCwiTGluZVdlaWdodCI6MC4wLCJMaW5lVHlwZSI6MCwiUGFyZW50U3R5bGUiOm51bGx9LCJQYXJlbnRTdHlsZSI6bnVsbH0sIkRhdGVGb3JtYXQiOnsiJGlkIjoiNjYyIiwiRm9ybWF0U3RyaW5nIjoiTU1NIGQiLCJTZXBhcmF0b3IiOiIvIiwiVXNlSW50ZXJuYXRpb25hbERhdGVGb3JtYXQiOmZhbHNlLCJEYXRlSXNWaXNpYmxlIjpmYWxzZSwiVGltZUlzVmlzaWJsZSI6ZmFsc2UsIkhvdXJEaWdpdHMiOjEsIkFtUG1EZXNpZ25hdG9yIjoyLCJUcmltMDBNaW51dGVzIjpmYWxzZSwiTGFzdEtub3duVmlzaWJpbGl0eVN0YXRlIjp7IiRpZCI6IjY2MyIsIkRhdGVQYXJ0SXNWaXNpYmxlIjp0cnVlLCJUaW1lUGFydElzVmlzaWJsZSI6ZmFsc2V9fSwiV2Vla051bWJlcmluZyI6eyIkaWQiOiI2NjQiLCJGb3JtYXQiOjAsIklzVmlzaWJsZSI6ZmFsc2UsIkxhc3RLbm93blZpc2liaWxpdHlTdGF0ZSI6ZmFsc2V9LCJJc1Zpc2libGUiOnRydWUsIlBhcmVudFN0eWxlIjpudWxsfSwiSW5kZXgiOjEsIlNtYXJ0RHVyYXRpb25BY3RpdmF0ZWQiOmZhbHNlLCJEYXRlRm9ybWF0Ijp7IiRyZWYiOiI2NjIifSwiV2Vla051bWJlcmluZyI6eyIkaWQiOiI2NjUiLCJGb3JtYXQiOjAsIklzVmlzaWJsZSI6ZmFsc2UsIkxhc3RLbm93blZpc2liaWxpdHlTdGF0ZSI6ZmFsc2V9LCJJZCI6IjY4YjE2MmE5LTI3ZjctNDMyZi1iMDhmLWZmNmJhZjg1MjJkZiIsIkltcG9ydElkIjpudWxsLCJUaXRsZSI6IkluaXRpYWwgZW50cmFuY2UiLCJOb3RlIjpudWxsLCJIeXBlcmxpbmsiOnsiJGlkIjoiNjY2IiwiQWRkcmVzcyI6IiIsIlN1YkFkZHJlc3MiOiIifSwiSXNDaGFuZ2VkIjpmYWxzZSwiSXNOZXciOmZhbHNlfSx7IiRpZCI6IjY2NyIsIkdyb3VwTmFtZSI6bnVsbCwiU3RhcnREYXRlIjoiMjAyMi0wMy0yNVQwMDowMDowMCIsIkVuZERhdGUiOiIyMDIyLTA4LTMxVDIzOjU5OjAwWiIsIlBlcmNlbnRhZ2VDb21wbGV0ZSI6NDAuMCwiU3R5bGUiOnsiJGlkIjoiNjY4IiwiU2hhcGUiOjMsIlNoYXBlVGhpY2tuZXNzIjoyLCJEdXJhdGlvbkZvcm1hdCI6MCwiSW5jbHVkZU5vbldvcmtpbmdEYXlzSW5EdXJhdGlvbiI6ZmFsc2UsIlBlcmNlbnRhZ2VDb21wbGV0ZVN0eWxlIjp7IiRpZCI6IjY2OSIsIkZvbnRTZXR0aW5ncyI6eyIkaWQiOiI2NzAiLCJGb250U2l6ZSI6MTAsIkZvbnROYW1lIjoiQ2FsaWJyaSIsIklzQm9sZCI6ZmFsc2UsIklzSXRhbGljIjpmYWxzZSwiSXNVbmRlcmxpbmVkIjpmYWxzZSwiUGFyZW50U3R5bGUiOm51bGx9LCJBdXRvU2l6ZSI6MCwiRm9yZWdyb3VuZCI6eyIkaWQiOiI2NzEiLCJDb2xvciI6eyIkaWQiOiI2Nz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Y3MyIsIlRvcCI6MC4wLCJMZWZ0IjowLjAsIlJpZ2h0IjowLjAsIkJvdHRvbSI6MC4wfSwiUGFkZGluZyI6eyIkaWQiOiI2NzQiLCJUb3AiOjAuMCwiTGVmdCI6MC4wLCJSaWdodCI6MC4wLCJCb3R0b20iOjAuMH0sIkJhY2tncm91bmQiOnsiJGlkIjoiNjc1IiwiQ29sb3IiOnsiJGlkIjoiNjc2IiwiQSI6ODksIlIiOjAsIkciOjAsIkIiOjB9fSwiSXNWaXNpYmxlIjp0cnVlLCJXaWR0aCI6MC4wLCJIZWlnaHQiOjAuMCwiQm9yZGVyU3R5bGUiOnsiJGlkIjoiNjc3IiwiTGluZUNvbG9yIjpudWxsLCJMaW5lV2VpZ2h0IjowLjAsIkxpbmVUeXBlIjowLCJQYXJlbnRTdHlsZSI6bnVsbH0sIlBhcmVudFN0eWxlIjpudWxsfSwiRHVyYXRpb25TdHlsZSI6eyIkaWQiOiI2NzgiLCJGb250U2V0dGluZ3MiOnsiJGlkIjoiNjc5IiwiRm9udFNpemUiOjEwLCJGb250TmFtZSI6IkNhbGlicmkiLCJJc0JvbGQiOmZhbHNlLCJJc0l0YWxpYyI6ZmFsc2UsIklzVW5kZXJsaW5lZCI6ZmFsc2UsIlBhcmVudFN0eWxlIjpudWxsfSwiQXV0b1NpemUiOjAsIkZvcmVncm91bmQiOnsiJGlkIjoiNjgwIiwiQ29sb3IiOnsiJGlkIjoiNjgx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jgyIiwiVG9wIjowLjAsIkxlZnQiOjAuMCwiUmlnaHQiOjAuMCwiQm90dG9tIjowLjB9LCJQYWRkaW5nIjp7IiRpZCI6IjY4MyIsIlRvcCI6MC4wLCJMZWZ0IjowLjAsIlJpZ2h0IjowLjAsIkJvdHRvbSI6MC4wfSwiQmFja2dyb3VuZCI6eyIkaWQiOiI2ODQiLCJDb2xvciI6eyIkaWQiOiI2ODUiLCJBIjo4OSwiUiI6MCwiRyI6MCwiQiI6MH19LCJJc1Zpc2libGUiOnRydWUsIldpZHRoIjowLjAsIkhlaWdodCI6MC4wLCJCb3JkZXJTdHlsZSI6eyIkaWQiOiI2ODYiLCJMaW5lQ29sb3IiOm51bGwsIkxpbmVXZWlnaHQiOjAuMCwiTGluZVR5cGUiOjAsIlBhcmVudFN0eWxlIjpudWxsfSwiUGFyZW50U3R5bGUiOm51bGx9LCJIb3Jpem9udGFsQ29ubmVjdG9yU3R5bGUiOnsiJGlkIjoiNjg3IiwiTGluZUNvbG9yIjp7IiRpZCI6IjY4OCIsIiR0eXBlIjoiTkxSRS5Db21tb24uRG9tLlNvbGlkQ29sb3JCcnVzaCwgTkxSRS5Db21tb24iLCJDb2xvciI6eyIkaWQiOiI2ODkiLCJBIjoyNTUsIlIiOjIwNCwiRyI6MjA0LCJCIjoyMDR9fSwiTGluZVdlaWdodCI6MS4wLCJMaW5lVHlwZSI6MCwiUGFyZW50U3R5bGUiOm51bGx9LCJWZXJ0aWNhbENvbm5lY3RvclN0eWxlIjp7IiRpZCI6IjY5MCIsIkxpbmVDb2xvciI6eyIkaWQiOiI2OTEiLCIkdHlwZSI6Ik5MUkUuQ29tbW9uLkRvbS5Tb2xpZENvbG9yQnJ1c2gsIE5MUkUuQ29tbW9uIiwiQ29sb3IiOnsiJGlkIjoiNjkyIiwiQSI6MjU1LCJSIjoyMDQsIkciOjIwNCwiQiI6MjA0fX0sIkxpbmVXZWlnaHQiOjAuMCwiTGluZVR5cGUiOjAsIlBhcmVudFN0eWxlIjpudWxsfSwiTWFyZ2luIjpudWxsLCJTdGFydERhdGVQb3NpdGlvbiI6NiwiRW5kRGF0ZVBvc2l0aW9uIjo2LCJEYXRlSXNWaXNpYmxlIjpmYWxzZSwiVGl0bGVQb3NpdGlvbiI6NSwiRHVyYXRpb25Qb3NpdGlvbiI6NiwiUGVyY2VudGFnZUNvbXBsZXRlZFBvc2l0aW9uIjo0LCJTcGFjaW5nIjo1LCJJc0JlbG93VGltZWJhbmQiOmZhbHNlLCJQZXJjZW50YWdlQ29tcGxldGVTaGFwZU9wYWNpdHkiOjM1LCJTaGFwZVN0eWxlIjp7IiRpZCI6IjY5MyIsIk1hcmdpbiI6eyIkaWQiOiI2OTQiLCJUb3AiOjAuMCwiTGVmdCI6NC4wLCJSaWdodCI6NC4wLCJCb3R0b20iOjAuMH0sIlBhZGRpbmciOnsiJGlkIjoiNjk1IiwiVG9wIjowLjAsIkxlZnQiOjAuMCwiUmlnaHQiOjAuMCwiQm90dG9tIjowLjB9LCJCYWNrZ3JvdW5kIjp7IiRpZCI6IjY5NiIsIkNvbG9yIjp7IiRpZCI6IjY5NyIsIkEiOjI1NSwiUiI6NjgsIkciOjExNCwiQiI6MTk2fX0sIklzVmlzaWJsZSI6dHJ1ZSwiV2lkdGgiOjAuMCwiSGVpZ2h0IjoyMi4wLCJCb3JkZXJTdHlsZSI6eyIkaWQiOiI2OTgiLCJMaW5lQ29sb3IiOnsiJGlkIjoiNjk5IiwiJHR5cGUiOiJOTFJFLkNvbW1vbi5Eb20uU29saWRDb2xvckJydXNoLCBOTFJFLkNvbW1vbiIsIkNvbG9yIjp7IiRpZCI6IjcwMCIsIkEiOjI1NSwiUiI6NDcsIkciOjgyLCJCIjoxNDN9fSwiTGluZVdlaWdodCI6MC4wLCJMaW5lVHlwZSI6MCwiUGFyZW50U3R5bGUiOm51bGx9LCJQYXJlbnRTdHlsZSI6bnVsbH0sIlRpdGxlU3R5bGUiOnsiJGlkIjoiNzAxIiwiRm9udFNldHRpbmdzIjp7IiRpZCI6IjcwMiIsIkZvbnRTaXplIjoxNiwiRm9udE5hbWUiOiJDYWxpYnJpIiwiSXNCb2xkIjpmYWxzZSwiSXNJdGFsaWMiOmZhbHNlLCJJc1VuZGVybGluZWQiOmZhbHNlLCJQYXJlbnRTdHlsZSI6bnVsbH0sIkF1dG9TaXplIjowLCJGb3JlZ3JvdW5kIjp7IiRpZCI6IjcwMyIsIkNvbG9yIjp7IiRpZCI6IjcwNCIsIkEiOjI1NSwiUiI6MCwiRyI6MCwiQiI6MH19LCJNYXhXaWR0aCI6NzU0LjI4NTcxNDI4NTcxNDMzLCJNYXhIZWlnaHQiOiJJbmZpbml0eSIsIlNtYXJ0Rm9yZWdyb3VuZElzQWN0aXZlIjpmYWxzZSwiSG9yaXpvbnRhbEFsaWdubWVudCI6MCwiVmVydGljYWxBbGlnbm1lbnQiOjAsIlNtYXJ0Rm9yZWdyb3VuZCI6bnVsbCwiQmFja2dyb3VuZEZpbGxUeXBlIjowLCJNYXJnaW4iOnsiJGlkIjoiNzA1IiwiVG9wIjowLjAsIkxlZnQiOjAuMCwiUmlnaHQiOjAuMCwiQm90dG9tIjowLjB9LCJQYWRkaW5nIjp7IiRpZCI6IjcwNiIsIlRvcCI6MC4wLCJMZWZ0IjowLjAsIlJpZ2h0IjowLjAsIkJvdHRvbSI6MC4wfSwiQmFja2dyb3VuZCI6eyIkaWQiOiI3MDciLCJDb2xvciI6eyIkaWQiOiI3MDgiLCJBIjowLCJSIjoyNTUsIkciOjI1NSwiQiI6MjU1fX0sIklzVmlzaWJsZSI6dHJ1ZSwiV2lkdGgiOjAuMCwiSGVpZ2h0IjowLjAsIkJvcmRlclN0eWxlIjp7IiRpZCI6IjcwOSIsIkxpbmVDb2xvciI6bnVsbCwiTGluZVdlaWdodCI6MC4wLCJMaW5lVHlwZSI6MCwiUGFyZW50U3R5bGUiOm51bGx9LCJQYXJlbnRTdHlsZSI6bnVsbH0sIkRhdGVTdHlsZSI6eyIkaWQiOiI3MTAiLCJGb250U2V0dGluZ3MiOnsiJGlkIjoiNzExIiwiRm9udFNpemUiOjEwLCJGb250TmFtZSI6IkNhbGlicmkiLCJJc0JvbGQiOmZhbHNlLCJJc0l0YWxpYyI6ZmFsc2UsIklzVW5kZXJsaW5lZCI6ZmFsc2UsIlBhcmVudFN0eWxlIjpudWxsfSwiQXV0b1NpemUiOjAsIkZvcmVncm91bmQiOnsiJGlkIjoiNzEyIiwiQ29sb3IiOnsiJGlkIjoiNzEz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3MTQiLCJUb3AiOjAuMCwiTGVmdCI6MC4wLCJSaWdodCI6MC4wLCJCb3R0b20iOjAuMH0sIlBhZGRpbmciOnsiJGlkIjoiNzE1IiwiVG9wIjowLjAsIkxlZnQiOjAuMCwiUmlnaHQiOjAuMCwiQm90dG9tIjowLjB9LCJCYWNrZ3JvdW5kIjp7IiRpZCI6IjcxNiIsIkNvbG9yIjp7IiRyZWYiOiI2ODUifX0sIklzVmlzaWJsZSI6dHJ1ZSwiV2lkdGgiOjAuMCwiSGVpZ2h0IjowLjAsIkJvcmRlclN0eWxlIjp7IiRpZCI6IjcxNyIsIkxpbmVDb2xvciI6bnVsbCwiTGluZVdlaWdodCI6MC4wLCJMaW5lVHlwZSI6MCwiUGFyZW50U3R5bGUiOm51bGx9LCJQYXJlbnRTdHlsZSI6bnVsbH0sIkRhdGVGb3JtYXQiOnsiJGlkIjoiNzE4IiwiRm9ybWF0U3RyaW5nIjoiTU1NIGQiLCJTZXBhcmF0b3IiOiIvIiwiVXNlSW50ZXJuYXRpb25hbERhdGVGb3JtYXQiOmZhbHNlLCJEYXRlSXNWaXNpYmxlIjpmYWxzZSwiVGltZUlzVmlzaWJsZSI6ZmFsc2UsIkhvdXJEaWdpdHMiOjEsIkFtUG1EZXNpZ25hdG9yIjoyLCJUcmltMDBNaW51dGVzIjpmYWxzZSwiTGFzdEtub3duVmlzaWJpbGl0eVN0YXRlIjp7IiRpZCI6IjcxOSIsIkRhdGVQYXJ0SXNWaXNpYmxlIjp0cnVlLCJUaW1lUGFydElzVmlzaWJsZSI6ZmFsc2V9fSwiV2Vla051bWJlcmluZyI6eyIkaWQiOiI3MjAiLCJGb3JtYXQiOjAsIklzVmlzaWJsZSI6ZmFsc2UsIkxhc3RLbm93blZpc2liaWxpdHlTdGF0ZSI6ZmFsc2V9LCJJc1Zpc2libGUiOnRydWUsIlBhcmVudFN0eWxlIjpudWxsfSwiSW5kZXgiOjIsIlNtYXJ0RHVyYXRpb25BY3RpdmF0ZWQiOmZhbHNlLCJEYXRlRm9ybWF0Ijp7IiRyZWYiOiI3MTgifSwiV2Vla051bWJlcmluZyI6eyIkaWQiOiI3MjEiLCJGb3JtYXQiOjAsIklzVmlzaWJsZSI6ZmFsc2UsIkxhc3RLbm93blZpc2liaWxpdHlTdGF0ZSI6ZmFsc2V9LCJJZCI6Ijk4NzRmM2MzLWYzODgtNDM2My05NjQwLWUwZWQ0ZmY0M2I3ZSIsIkltcG9ydElkIjpudWxsLCJUaXRsZSI6IlJlc2VhcmNoIiwiTm90ZSI6bnVsbCwiSHlwZXJsaW5rIjp7IiRpZCI6IjcyMiIsIkFkZHJlc3MiOiIiLCJTdWJBZGRyZXNzIjoiIn0sIklzQ2hhbmdlZCI6ZmFsc2UsIklzTmV3IjpmYWxzZX0seyIkaWQiOiI3MjMiLCJHcm91cE5hbWUiOm51bGwsIlN0YXJ0RGF0ZSI6IjIwMjItMDktMDFUMDA6MDA6MDBaIiwiRW5kRGF0ZSI6IjIwMjItMTItMzFUMjM6NTk6MDBaIiwiUGVyY2VudGFnZUNvbXBsZXRlIjowLjAsIlN0eWxlIjp7IiRpZCI6IjcyNCIsIlNoYXBlIjozLCJTaGFwZVRoaWNrbmVzcyI6MiwiRHVyYXRpb25Gb3JtYXQiOjAsIkluY2x1ZGVOb25Xb3JraW5nRGF5c0luRHVyYXRpb24iOmZhbHNlLCJQZXJjZW50YWdlQ29tcGxldGVTdHlsZSI6eyIkaWQiOiI3MjUiLCJGb250U2V0dGluZ3MiOnsiJGlkIjoiNzI2IiwiRm9udFNpemUiOjEwLCJGb250TmFtZSI6IkNhbGlicmkiLCJJc0JvbGQiOmZhbHNlLCJJc0l0YWxpYyI6ZmFsc2UsIklzVW5kZXJsaW5lZCI6ZmFsc2UsIlBhcmVudFN0eWxlIjpudWxsfSwiQXV0b1NpemUiOjAsIkZvcmVncm91bmQiOnsiJGlkIjoiNzI3IiwiQ29sb3IiOnsiJGlkIjoiNzI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MTIifSwiUGFkZGluZyI6eyIkcmVmIjoiMTMifSwiQmFja2dyb3VuZCI6eyIkcmVmIjoiMTk2In0sIklzVmlzaWJsZSI6dHJ1ZSwiV2lkdGgiOjAuMCwiSGVpZ2h0IjowLjAsIkJvcmRlclN0eWxlIjp7IiRpZCI6IjcyOSIsIkxpbmVDb2xvciI6bnVsbCwiTGluZVdlaWdodCI6MC4wLCJMaW5lVHlwZSI6MCwiUGFyZW50U3R5bGUiOm51bGx9LCJQYXJlbnRTdHlsZSI6bnVsbH0sIkR1cmF0aW9uU3R5bGUiOnsiJGlkIjoiNzMwIiwiRm9udFNldHRpbmdzIjp7IiRpZCI6IjczMSIsIkZvbnRTaXplIjoxMCwiRm9udE5hbWUiOiJDYWxpYnJpIiwiSXNCb2xkIjpmYWxzZSwiSXNJdGFsaWMiOmZhbHNlLCJJc1VuZGVybGluZWQiOmZhbHNlLCJQYXJlbnRTdHlsZSI6bnVsbH0sIkF1dG9TaXplIjowLCJGb3JlZ3JvdW5kIjp7IiRyZWYiOiIxOSJ9LCJNYXhXaWR0aCI6MjAwLjAsIk1heEhlaWdodCI6IkluZmluaXR5IiwiU21hcnRGb3JlZ3JvdW5kSXNBY3RpdmUiOmZhbHNlLCJIb3Jpem9udGFsQWxpZ25tZW50IjowLCJWZXJ0aWNhbEFsaWdubWVudCI6MCwiU21hcnRGb3JlZ3JvdW5kIjpudWxsLCJCYWNrZ3JvdW5kRmlsbFR5cGUiOjAsIk1hcmdpbiI6eyIkcmVmIjoiMjEifSwiUGFkZGluZyI6eyIkcmVmIjoiMjIifSwiQmFja2dyb3VuZCI6eyIkcmVmIjoiMjMifSwiSXNWaXNpYmxlIjp0cnVlLCJXaWR0aCI6MC4wLCJIZWlnaHQiOjAuMCwiQm9yZGVyU3R5bGUiOnsiJGlkIjoiNzMyIiwiTGluZUNvbG9yIjpudWxsLCJMaW5lV2VpZ2h0IjowLjAsIkxpbmVUeXBlIjowLCJQYXJlbnRTdHlsZSI6bnVsbH0sIlBhcmVudFN0eWxlIjpudWxsfSwiSG9yaXpvbnRhbENvbm5lY3RvclN0eWxlIjp7IiRpZCI6IjczMyIsIkxpbmVDb2xvciI6eyIkcmVmIjoiMjcifSwiTGluZVdlaWdodCI6MS4wLCJMaW5lVHlwZSI6MCwiUGFyZW50U3R5bGUiOm51bGx9LCJWZXJ0aWNhbENvbm5lY3RvclN0eWxlIjp7IiRpZCI6IjczNCIsIkxpbmVDb2xvciI6eyIkcmVmIjoiMzAifSwiTGluZVdlaWdodCI6MC4wLCJMaW5lVHlwZSI6MCwiUGFyZW50U3R5bGUiOm51bGx9LCJNYXJnaW4iOm51bGwsIlN0YXJ0RGF0ZVBvc2l0aW9uIjo2LCJFbmREYXRlUG9zaXRpb24iOjYsIkRhdGVJc1Zpc2libGUiOmZhbHNlLCJUaXRsZVBvc2l0aW9uIjo1LCJEdXJhdGlvblBvc2l0aW9uIjo2LCJQZXJjZW50YWdlQ29tcGxldGVkUG9zaXRpb24iOjQsIlNwYWNpbmciOjUsIklzQmVsb3dUaW1lYmFuZCI6ZmFsc2UsIlBlcmNlbnRhZ2VDb21wbGV0ZVNoYXBlT3BhY2l0eSI6MzUsIlNoYXBlU3R5bGUiOnsiJGlkIjoiNzM1IiwiTWFyZ2luIjp7IiRyZWYiOiIzMyJ9LCJQYWRkaW5nIjp7IiRyZWYiOiIzNCJ9LCJCYWNrZ3JvdW5kIjp7IiRpZCI6IjczNiIsIkNvbG9yIjp7IiRpZCI6IjczNyIsIkEiOjI1NSwiUiI6MjM3LCJHIjoxMjUsIkIiOjQ5fX0sIklzVmlzaWJsZSI6dHJ1ZSwiV2lkdGgiOjAuMCwiSGVpZ2h0IjoyMi4wLCJCb3JkZXJTdHlsZSI6eyIkaWQiOiI3MzgiLCJMaW5lQ29sb3IiOnsiJGlkIjoiNzM5IiwiJHR5cGUiOiJOTFJFLkNvbW1vbi5Eb20uU29saWRDb2xvckJydXNoLCBOTFJFLkNvbW1vbiIsIkNvbG9yIjp7IiRpZCI6Ijc0MCIsIkEiOjI1NSwiUiI6NDcsIkciOjgyLCJCIjoxNDN9fSwiTGluZVdlaWdodCI6MC4wLCJMaW5lVHlwZSI6MCwiUGFyZW50U3R5bGUiOm51bGx9LCJQYXJlbnRTdHlsZSI6bnVsbH0sIlRpdGxlU3R5bGUiOnsiJGlkIjoiNzQxIiwiRm9udFNldHRpbmdzIjp7IiRpZCI6Ijc0MiIsIkZvbnRTaXplIjoxNiwiRm9udE5hbWUiOiJDYWxpYnJpIiwiSXNCb2xkIjpmYWxzZSwiSXNJdGFsaWMiOmZhbHNlLCJJc1VuZGVybGluZWQiOmZhbHNlLCJQYXJlbnRTdHlsZSI6bnVsbH0sIkF1dG9TaXplIjowLCJGb3JlZ3JvdW5kIjp7IiRpZCI6Ijc0MyIsIkNvbG9yIjp7IiRpZCI6Ijc0NCIsIkEiOjI1NSwiUiI6MCwiRyI6MCwiQiI6MH19LCJNYXhXaWR0aCI6NzIwLjAsIk1heEhlaWdodCI6IkluZmluaXR5IiwiU21hcnRGb3JlZ3JvdW5kSXNBY3RpdmUiOmZhbHNlLCJIb3Jpem9udGFsQWxpZ25tZW50IjowLCJWZXJ0aWNhbEFsaWdubWVudCI6MCwiU21hcnRGb3JlZ3JvdW5kIjpudWxsLCJCYWNrZ3JvdW5kRmlsbFR5cGUiOjAsIk1hcmdpbiI6eyIkcmVmIjoiNDQifSwiUGFkZGluZyI6eyIkcmVmIjoiNDUifSwiQmFja2dyb3VuZCI6eyIkaWQiOiI3NDUiLCJDb2xvciI6eyIkaWQiOiI3NDYiLCJBIjowLCJSIjoyNTUsIkciOjI1NSwiQiI6MjU1fX0sIklzVmlzaWJsZSI6dHJ1ZSwiV2lkdGgiOjAuMCwiSGVpZ2h0IjowLjAsIkJvcmRlclN0eWxlIjp7IiRpZCI6Ijc0NyIsIkxpbmVDb2xvciI6bnVsbCwiTGluZVdlaWdodCI6MC4wLCJMaW5lVHlwZSI6MCwiUGFyZW50U3R5bGUiOm51bGx9LCJQYXJlbnRTdHlsZSI6bnVsbH0sIkRhdGVTdHlsZSI6eyIkaWQiOiI3NDgiLCJGb250U2V0dGluZ3MiOnsiJGlkIjoiNzQ5IiwiRm9udFNpemUiOjEwLCJGb250TmFtZSI6IkNhbGlicmkiLCJJc0JvbGQiOmZhbHNlLCJJc0l0YWxpYyI6ZmFsc2UsIklzVW5kZXJsaW5lZCI6ZmFsc2UsIlBhcmVudFN0eWxlIjpudWxsfSwiQXV0b1NpemUiOjAsIkZvcmVncm91bmQiOnsiJHJlZiI6IjUxIn0sIk1heFdpZHRoIjoyMDAuMCwiTWF4SGVpZ2h0IjoiSW5maW5pdHkiLCJTbWFydEZvcmVncm91bmRJc0FjdGl2ZSI6ZmFsc2UsIkhvcml6b250YWxBbGlnbm1lbnQiOjAsIlZlcnRpY2FsQWxpZ25tZW50IjowLCJTbWFydEZvcmVncm91bmQiOm51bGwsIkJhY2tncm91bmRGaWxsVHlwZSI6MCwiTWFyZ2luIjp7IiRyZWYiOiI1MyJ9LCJQYWRkaW5nIjp7IiRyZWYiOiI1NCJ9LCJCYWNrZ3JvdW5kIjp7IiRyZWYiOiI1NSJ9LCJJc1Zpc2libGUiOnRydWUsIldpZHRoIjowLjAsIkhlaWdodCI6MC4wLCJCb3JkZXJTdHlsZSI6eyIkaWQiOiI3NTAiLCJMaW5lQ29sb3IiOm51bGwsIkxpbmVXZWlnaHQiOjAuMCwiTGluZVR5cGUiOjAsIlBhcmVudFN0eWxlIjpudWxsfSwiUGFyZW50U3R5bGUiOm51bGx9LCJEYXRlRm9ybWF0Ijp7IiRpZCI6Ijc1MSIsIkZvcm1hdFN0cmluZyI6Ik1NTSBkIiwiU2VwYXJhdG9yIjoiLyIsIlVzZUludGVybmF0aW9uYWxEYXRlRm9ybWF0IjpmYWxzZSwiRGF0ZUlzVmlzaWJsZSI6ZmFsc2UsIlRpbWVJc1Zpc2libGUiOmZhbHNlLCJIb3VyRGlnaXRzIjoxLCJBbVBtRGVzaWduYXRvciI6MiwiVHJpbTAwTWludXRlcyI6ZmFsc2UsIkxhc3RLbm93blZpc2liaWxpdHlTdGF0ZSI6eyIkaWQiOiI3NTIiLCJEYXRlUGFydElzVmlzaWJsZSI6dHJ1ZSwiVGltZVBhcnRJc1Zpc2libGUiOmZhbHNlfX0sIldlZWtOdW1iZXJpbmciOnsiJGlkIjoiNzUzIiwiRm9ybWF0IjowLCJJc1Zpc2libGUiOmZhbHNlLCJMYXN0S25vd25WaXNpYmlsaXR5U3RhdGUiOmZhbHNlfSwiSXNWaXNpYmxlIjp0cnVlLCJQYXJlbnRTdHlsZSI6bnVsbH0sIkluZGV4IjozLCJTbWFydER1cmF0aW9uQWN0aXZhdGVkIjpmYWxzZSwiRGF0ZUZvcm1hdCI6eyIkcmVmIjoiNzUxIn0sIldlZWtOdW1iZXJpbmciOnsiJGlkIjoiNzU0IiwiRm9ybWF0IjowLCJJc1Zpc2libGUiOmZhbHNlLCJMYXN0S25vd25WaXNpYmlsaXR5U3RhdGUiOmZhbHNlfSwiSWQiOiIxOWI1NmRiNC1mNThiLTRjMDQtOWUzNi05NTIyYmY3ZTRiNzgiLCJJbXBvcnRJZCI6bnVsbCwiVGl0bGUiOiJJbXBsZW1lbnRhdGlvbiIsIk5vdGUiOm51bGwsIkh5cGVybGluayI6eyIkaWQiOiI3NTUiLCJBZGRyZXNzIjoiIiwiU3ViQWRkcmVzcyI6IiJ9LCJJc0NoYW5nZWQiOmZhbHNlLCJJc05ldyI6ZmFsc2V9XSwiU3dpbWxhbmVzIjpbXSwiTXNQcm9qZWN0SXRlbXNUcmVlIjp7IiRpZCI6Ijc1NiIsIlJvb3QiOnsiSW1wb3J0SWQiOm51bGwsIklzSW1wb3J0ZWQiOmZhbHNlLCJDaGlsZHJlbiI6W119fSwiTWV0YWRhdGEiOnsiJGlkIjoiNzU3IiwiU291cmNlVGVtcGxhdGUiOiJ7XCIkaWRcIjpcIjFcIixcIklkXCI6XCJjYzI2Zjg2My0yN2NlLTQ4MGUtYTU4OS1iM2YxMmYyZDZlYjBcIixcIkN1bHR1cmVJbmZvTmFtZVwiOlwiZW4tVVNcIixcIlZlcnNpb25cIjp7XCIkaWRcIjpcIjJcIixcIlRlbXBsYXRlRG9tVmVyc2lvblwiOlwiMS4yLjBcIn0sXCJFZmZlY3RcIjoxLFwiU3R5bGVcIjp7XCIkaWRcIjpcIjNcIixcIlRpbWViYW5kU3R5bGVcIjp7XCIkaWRcIjpcIjRcIixcIlNjYWxlTWFya2luZ1wiOjEsXCJTaGFwZVwiOjEwLFwiU2hhcGVTdHlsZVwiOntcIiRpZFwiOlwiNVwiLFwiTWFyZ2luXCI6e1wiJGlkXCI6XCI2XCIsXCJUb3BcIjowLjAsXCJMZWZ0XCI6MTAuMCxcIlJpZ2h0XCI6MTAuMCxcIkJvdHRvbVwiOjAuMH0sXCJQYWRkaW5nXCI6e1wiJGlkXCI6XCI3XCIsXCJUb3BcIjozLjAsXCJMZWZ0XCI6MC4wLFwiUmlnaHRcIjowLjAsXCJCb3R0b21cIjozLjB9LFwiQmFja2dyb3VuZFwiOntcIiRpZFwiOlwiOFwiLFwiQ29sb3JcIjp7XCIkaWRcIjpcIjlcIixcIkFcIjoyNTUsXCJSXCI6NjgsXCJHXCI6ODQsXCJCXCI6MTA2fX0sXCJJc1Zpc2libGVcIjp0cnVlLFwiV2lkdGhcIjo4NTguMCxcIkhlaWdodFwiOjIwLjAsXCJCb3JkZXJTdHlsZVwiOntcIiRpZFwiOlwiMTBcIixcIkxpbmVDb2xvclwiOntcIiRpZFwiOlwiMTFcIixcIiR0eXBlXCI6XCJOTFJFLkNvbW1vbi5Eb20uU29saWRDb2xvckJydXNoLCBOTFJFLkNvbW1vblwiLFwiQ29sb3JcIjp7XCIkaWRcIjpcIjEyXCIsXCJBXCI6MjU1LFwiUlwiOjI1NSxcIkdcIjowLFwiQlwiOjB9fSxcIkxpbmVXZWlnaHRcIjowLjAsXCJMaW5lVHlwZVwiOjB9fSxcIk1pZGRsZVRpZXJTaGFwZVN0eWxlXCI6e1wiJGlkXCI6XCIxM1wiLFwiTWFyZ2luXCI6e1wiJGlkXCI6XCIxNFwiLFwiVG9wXCI6MC4wLFwiTGVmdFwiOjEwLjAsXCJSaWdodFwiOjEwLjAsXCJCb3R0b21cIjowLjB9LFwiUGFkZGluZ1wiOntcIiRpZFwiOlwiMTVcIixcIlRvcFwiOjMuMCxcIkxlZnRcIjowLjAsXCJSaWdodFwiOjAuMCxcIkJvdHRvbVwiOjMuMH0sXCJCYWNrZ3JvdW5kXCI6e1wiJGlkXCI6XCIxNlwiLFwiQ29sb3JcIjp7XCIkaWRcIjpcIjE3XCIsXCJBXCI6MjU1LFwiUlwiOjY4LFwiR1wiOjg0LFwiQlwiOjEwNn19LFwiSXNWaXNpYmxlXCI6dHJ1ZSxcIldpZHRoXCI6ODU4LjAsXCJIZWlnaHRcIjoyMC4wLFwiQm9yZGVyU3R5bGVcIjp7XCIkaWRcIjpcIjE4XCIsXCJMaW5lQ29sb3JcIjp7XCIkaWRcIjpcIjE5XCIsXCIkdHlwZVwiOlwiTkxSRS5Db21tb24uRG9tLlNvbGlkQ29sb3JCcnVzaCwgTkxSRS5Db21tb25cIixcIkNvbG9yXCI6e1wiJGlkXCI6XCIyMFwiLFwiQVwiOjI1NSxcIlJcIjoyNTUsXCJHXCI6MCxcIkJcIjowfX0sXCJMaW5lV2VpZ2h0XCI6MC4wLFwiTGluZVR5cGVcIjowfX0sXCJCb3R0b21UaWVyU2hhcGVTdHlsZVwiOntcIiRpZFwiOlwiMjFcIixcIk1hcmdpblwiOntcIiRpZFwiOlwiMjJcIixcIlRvcFwiOjAuMCxcIkxlZnRcIjoxMC4wLFwiUmlnaHRcIjoxMC4wLFwiQm90dG9tXCI6MC4wfSxcIlBhZGRpbmdcIjp7XCIkaWRcIjpcIjIzXCIsXCJUb3BcIjozLjAsXCJMZWZ0XCI6MC4wLFwiUmlnaHRcIjowLjAsXCJCb3R0b21cIjozLjB9LFwiQmFja2dyb3VuZFwiOntcIiRpZFwiOlwiMjRcIixcIkNvbG9yXCI6e1wiJGlkXCI6XCIyNVwiLFwiQVwiOjI1NSxcIlJcIjo2OCxcIkdcIjo4NCxcIkJcIjoxMDZ9fSxcIklzVmlzaWJsZVwiOnRydWUsXCJXaWR0aFwiOjg1OC4wLFwiSGVpZ2h0XCI6MjAuMCxcIkJvcmRlclN0eWxlXCI6e1wiJGlkXCI6XCIyNlwiLFwiTGluZUNvbG9yXCI6e1wiJGlkXCI6XCIyN1wiLFwiJHR5cGVcIjpcIk5MUkUuQ29tbW9uLkRvbS5Tb2xpZENvbG9yQnJ1c2gsIE5MUkUuQ29tbW9uXCIsXCJDb2xvclwiOntcIiRpZFwiOlwiMjhcIixcIkFcIjoyNTUsXCJSXCI6MjU1LFwiR1wiOjAsXCJCXCI6MH19LFwiTGluZVdlaWdodFwiOjAuMCxcIkxpbmVUeXBlXCI6MH19LFwiUmlnaHRFbmRDYXBzU3R5bGVcIjp7XCIkaWRcIjpcIjI5XCIsXCJGb250U2V0dGluZ3NcIjp7XCIkaWRcIjpcIjMwXCIsXCJGb250U2l6ZVwiOjE4LFwiRm9udE5hbWVcIjpcIkNhbGlicmlcIixcIklzQm9sZFwiOnRydWUsXCJJc0l0YWxpY1wiOmZhbHNlLFwiSXNVbmRlcmxpbmVkXCI6ZmFsc2V9LFwiQXV0b1NpemVcIjowLFwiRm9yZWdyb3VuZFwiOntcIiRpZFwiOlwiMzFcIixcIkNvbG9yXCI6e1wiJGlkXCI6XCIzMl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zM1wiLFwiVG9wXCI6MC4wLFwiTGVmdFwiOjAuMCxcIlJpZ2h0XCI6MjAuMCxcIkJvdHRvbVwiOjAuMH0sXCJQYWRkaW5nXCI6e1wiJGlkXCI6XCIzNFwiLFwiVG9wXCI6MC4wLFwiTGVmdFwiOjAuMCxcIlJpZ2h0XCI6MC4wLFwiQm90dG9tXCI6MC4wfSxcIkJhY2tncm91bmRcIjp7XCIkaWRcIjpcIjM1XCIsXCJDb2xvclwiOntcIiRpZFwiOlwiMzZcIixcIkFcIjowLFwiUlwiOjAsXCJHXCI6MCxcIkJcIjowfX0sXCJJc1Zpc2libGVcIjp0cnVlLFwiV2lkdGhcIjowLjAsXCJIZWlnaHRcIjowLjAsXCJCb3JkZXJTdHlsZVwiOm51bGx9LFwiTGVmdEVuZENhcHNTdHlsZVwiOntcIiRpZFwiOlwiMzdcIixcIkZvbnRTZXR0aW5nc1wiOntcIiRpZFwiOlwiMzhcIixcIkZvbnRTaXplXCI6MTgsXCJGb250TmFtZVwiOlwiQ2FsaWJyaVwiLFwiSXNCb2xkXCI6dHJ1ZSxcIklzSXRhbGljXCI6ZmFsc2UsXCJJc1VuZGVybGluZWRcIjpmYWxzZX0sXCJBdXRvU2l6ZVwiOjAsXCJGb3JlZ3JvdW5kXCI6e1wiJGlkXCI6XCIzOVwiLFwiQ29sb3JcIjp7XCIkaWRcIjpcIjQw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QxXCIsXCJUb3BcIjowLjAsXCJMZWZ0XCI6MjAuMCxcIlJpZ2h0XCI6MC4wLFwiQm90dG9tXCI6MC4wfSxcIlBhZGRpbmdcIjp7XCIkaWRcIjpcIjQyXCIsXCJUb3BcIjowLjAsXCJMZWZ0XCI6MC4wLFwiUmlnaHRcIjowLjAsXCJCb3R0b21cIjowLjB9LFwiQmFja2dyb3VuZFwiOntcIiRpZFwiOlwiNDNcIixcIkNvbG9yXCI6e1wiJHJlZlwiOlwiMzZcIn19LFwiSXNWaXNpYmxlXCI6ZmFsc2UsXCJXaWR0aFwiOjAuMCxcIkhlaWdodFwiOjAuMCxcIkJvcmRlclN0eWxlXCI6bnVsbH0sXCJUb2RheVRleHRTdHlsZVwiOntcIiRpZFwiOlwiNDRcIixcIkZvbnRTZXR0aW5nc1wiOntcIiRpZFwiOlwiNDVcIixcIkZvbnRTaXplXCI6MTIsXCJGb250TmFtZVwiOlwiQ2FsaWJyaVwiLFwiSXNCb2xkXCI6ZmFsc2UsXCJJc0l0YWxpY1wiOmZhbHNlLFwiSXNVbmRlcmxpbmVkXCI6ZmFsc2V9LFwiQXV0b1NpemVcIjowLFwiRm9yZWdyb3VuZFwiOntcIiRpZFwiOlwiNDZcIixcIkNvbG9yXCI6e1wiJGlkXCI6XCI0N1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OFwiLFwiVG9wXCI6MC4wLFwiTGVmdFwiOjAuMCxcIlJpZ2h0XCI6MC4wLFwiQm90dG9tXCI6MC4wfSxcIlBhZGRpbmdcIjp7XCIkaWRcIjpcIjQ5XCIsXCJUb3BcIjowLjAsXCJMZWZ0XCI6MC4wLFwiUmlnaHRcIjowLjAsXCJCb3R0b21cIjowLjB9LFwiQmFja2dyb3VuZFwiOntcIiRpZFwiOlwiNTBcIixcIkNvbG9yXCI6e1wiJHJlZlwiOlwiMzZcIn19LFwiSXNWaXNpYmxlXCI6dHJ1ZSxcIldpZHRoXCI6MC4wLFwiSGVpZ2h0XCI6MC4wLFwiQm9yZGVyU3R5bGVcIjpudWxsfSxcIlRvZGF5TWFya2VyU3R5bGVcIjp7XCIkaWRcIjpcIjUxXCIsXCJNYXJnaW5cIjp7XCIkaWRcIjpcIjUyXCIsXCJUb3BcIjowLjAsXCJMZWZ0XCI6MC4wLFwiUmlnaHRcIjowLjAsXCJCb3R0b21cIjowLjB9LFwiUGFkZGluZ1wiOntcIiRpZFwiOlwiNTNcIixcIlRvcFwiOjAuMCxcIkxlZnRcIjowLjAsXCJSaWdodFwiOjAuMCxcIkJvdHRvbVwiOjAuMH0sXCJCYWNrZ3JvdW5kXCI6e1wiJGlkXCI6XCI1NFwiLFwiQ29sb3JcIjp7XCIkaWRcIjpcIjU1XCIsXCJBXCI6MjU1LFwiUlwiOjI1NSxcIkdcIjowLFwiQlwiOjB9fSxcIklzVmlzaWJsZVwiOnRydWUsXCJXaWR0aFwiOjAuMCxcIkhlaWdodFwiOjAuMCxcIkJvcmRlclN0eWxlXCI6bnVsbH0sXCJTY2FsZVN0eWxlXCI6e1wiJGlkXCI6XCI1NlwiLFwiU2hvd1NlZ21lbnRTZXBhcmF0b3JzXCI6ZmFsc2UsXCJTZWdtZW50U2VwYXJhdG9yT3BhY2l0eVwiOjMwLFwiU2hhcGVcIjozLFwiSGFzQmVlblZpc2libGVCZWZvcmVcIjp0cnVlLFwiRm9udFNldHRpbmdzXCI6e1wiJGlkXCI6XCI1N1wiLFwiRm9udFNpemVcIjoxMixcIkZvbnROYW1lXCI6XCJDYWxpYnJpXCIsXCJJc0JvbGRcIjpmYWxzZSxcIklzSXRhbGljXCI6ZmFsc2UsXCJJc1VuZGVybGluZWRcIjpmYWxzZX0sXCJBdXRvU2l6ZVwiOjAsXCJGb3JlZ3JvdW5kXCI6e1wiJGlkXCI6XCI1OFwiLFwiQ29sb3JcIjp7XCIkaWRcIjpcIjU5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wXCIsXCJUb3BcIjowLjAsXCJMZWZ0XCI6NS4wLFwiUmlnaHRcIjowLjAsXCJCb3R0b21cIjowLjB9LFwiUGFkZGluZ1wiOntcIiRpZFwiOlwiNjFcIixcIlRvcFwiOjAuMCxcIkxlZnRcIjowLjAsXCJSaWdodFwiOjAuMCxcIkJvdHRvbVwiOjAuMH0sXCJCYWNrZ3JvdW5kXCI6e1wiJGlkXCI6XCI2MlwiLFwiQ29sb3JcIjp7XCIkcmVmXCI6XCIzNlwifX0sXCJJc1Zpc2libGVcIjp0cnVlLFwiV2lkdGhcIjowLjAsXCJIZWlnaHRcIjowLjAsXCJCb3JkZXJTdHlsZVwiOm51bGx9LFwiTWlkZGxlVGllclNjYWxlU3R5bGVcIjp7XCIkaWRcIjpcIjYzXCIsXCJTaG93U2VnbWVudFNlcGFyYXRvcnNcIjpmYWxzZSxcIlNlZ21lbnRTZXBhcmF0b3JPcGFjaXR5XCI6MzAsXCJTaGFwZVwiOjMsXCJIYXNCZWVuVmlzaWJsZUJlZm9yZVwiOmZhbHNlLFwiRm9udFNldHRpbmdzXCI6e1wiJGlkXCI6XCI2NFwiLFwiRm9udFNpemVcIjoxMixcIkZvbnROYW1lXCI6XCJDYWxpYnJpXCIsXCJJc0JvbGRcIjpmYWxzZSxcIklzSXRhbGljXCI6ZmFsc2UsXCJJc1VuZGVybGluZWRcIjpmYWxzZX0sXCJBdXRvU2l6ZVwiOjAsXCJGb3JlZ3JvdW5kXCI6e1wiJGlkXCI6XCI2NVwiLFwiQ29sb3JcIjp7XCIkaWRcIjpcIjY2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3XCIsXCJUb3BcIjowLjAsXCJMZWZ0XCI6NS4wLFwiUmlnaHRcIjowLjAsXCJCb3R0b21cIjowLjB9LFwiUGFkZGluZ1wiOntcIiRpZFwiOlwiNjhcIixcIlRvcFwiOjAuMCxcIkxlZnRcIjowLjAsXCJSaWdodFwiOjAuMCxcIkJvdHRvbVwiOjAuMH0sXCJCYWNrZ3JvdW5kXCI6e1wiJGlkXCI6XCI2OVwiLFwiQ29sb3JcIjp7XCIkaWRcIjpcIjcwXCIsXCJBXCI6MCxcIlJcIjowLFwiR1wiOjAsXCJCXCI6MH19LFwiSXNWaXNpYmxlXCI6ZmFsc2UsXCJXaWR0aFwiOjAuMCxcIkhlaWdodFwiOjAuMCxcIkJvcmRlclN0eWxlXCI6bnVsbH0sXCJCb3R0b21UaWVyU2NhbGVTdHlsZVwiOntcIiRpZFwiOlwiNzFcIixcIlNob3dTZWdtZW50U2VwYXJhdG9yc1wiOmZhbHNlLFwiU2VnbWVudFNlcGFyYXRvck9wYWNpdHlcIjozMCxcIlNoYXBlXCI6MyxcIkhhc0JlZW5WaXNpYmxlQmVmb3JlXCI6ZmFsc2UsXCJGb250U2V0dGluZ3NcIjp7XCIkaWRcIjpcIjcyXCIsXCJGb250U2l6ZVwiOjEyLFwiRm9udE5hbWVcIjpcIkNhbGlicmlcIixcIklzQm9sZFwiOmZhbHNlLFwiSXNJdGFsaWNcIjpmYWxzZSxcIklzVW5kZXJsaW5lZFwiOmZhbHNlfSxcIkF1dG9TaXplXCI6MCxcIkZvcmVncm91bmRcIjp7XCIkaWRcIjpcIjczXCIsXCJDb2xvclwiOntcIiRpZFwiOlwiNzR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zVcIixcIlRvcFwiOjAuMCxcIkxlZnRcIjo1LjAsXCJSaWdodFwiOjAuMCxcIkJvdHRvbVwiOjAuMH0sXCJQYWRkaW5nXCI6e1wiJGlkXCI6XCI3NlwiLFwiVG9wXCI6MC4wLFwiTGVmdFwiOjAuMCxcIlJpZ2h0XCI6MC4wLFwiQm90dG9tXCI6MC4wfSxcIkJhY2tncm91bmRcIjp7XCIkaWRcIjpcIjc3XCIsXCJDb2xvclwiOntcIiRpZFwiOlwiNzhcIixcIkFcIjowLFwiUlwiOjAsXCJHXCI6MCxcIkJcIjowfX0sXCJJc1Zpc2libGVcIjpmYWxzZSxcIldpZHRoXCI6MC4wLFwiSGVpZ2h0XCI6MC4wLFwiQm9yZGVyU3R5bGVcIjpudWxsfSxcIlNpbmdsZVNjYWxlU2hhcGVTdHlsZVwiOm51bGwsXCJFbGFwc2VkVGltZUJhY2tncm91bmRcIjp7XCIkaWRcIjpcIjc5XCIsXCJDb2xvclwiOntcIiRpZFwiOlwiODBcIixcIkFcIjoxOTEsXCJSXCI6MjU1LFwiR1wiOjAsXCJCXCI6MH19LFwiQXBwZW5kWWVhck9uWWVhckNoYW5nZVwiOmZhbHNlLFwiRWxhcHNlZFRpbWVGb3JtYXRcIjoyLFwiVG9kYXlNYXJrZXJQb3NpdGlvblwiOjMsXCJRdWlja1Bvc2l0aW9uXCI6MixcIkFic29sdXRlUG9zaXRpb25cIjo0MDUuMCxcIk1hcmdpblwiOntcIiRpZFwiOlwiODFcIixcIlRvcFwiOjAuMCxcIkxlZnRcIjoxMC4wLFwiUmlnaHRcIjoxMC4wLFwiQm90dG9tXCI6MC4wfSxcIlBhZGRpbmdcIjp7XCIkaWRcIjpcIjgyXCIsXCJUb3BcIjowLjAsXCJMZWZ0XCI6MC4wLFwiUmlnaHRcIjowLjAsXCJCb3R0b21cIjowLjB9LFwiQmFja2dyb3VuZFwiOntcIiRpZFwiOlwiODNcIixcIkNvbG9yXCI6e1wiJGlkXCI6XCI4NFwiLFwiQVwiOjI1NSxcIlJcIjo0NyxcIkdcIjo1NCxcIkJcIjoxNTN9fSxcIklzVmlzaWJsZVwiOnRydWUsXCJXaWR0aFwiOjAuMCxcIkhlaWdodFwiOjAuMCxcIkJvcmRlclN0eWxlXCI6bnVsbH0sXCJEZWZhdWx0TWlsZXN0b25lU3R5bGVcIjp7XCIkaWRcIjpcIjg1XCIsXCJTaGFwZVwiOjIsXCJDb25uZWN0b3JNYXJnaW5cIjp7XCIkaWRcIjpcIjg2XCIsXCJUb3BcIjowLjAsXCJMZWZ0XCI6Mi4wLFwiUmlnaHRcIjoyLjAsXCJCb3R0b21cIjowLjB9LFwiQ29ubmVjdG9yU3R5bGVcIjp7XCIkaWRcIjpcIjg3XCIsXCJMaW5lQ29sb3JcIjp7XCIkaWRcIjpcIjg4XCIsXCIkdHlwZVwiOlwiTkxSRS5Db21tb24uRG9tLlNvbGlkQ29sb3JCcnVzaCwgTkxSRS5Db21tb25cIixcIkNvbG9yXCI6e1wiJGlkXCI6XCI4OVwiLFwiQVwiOjEyNyxcIlJcIjo3OSxcIkdcIjoxMjksXCJCXCI6MTg5fX0sXCJMaW5lV2VpZ2h0XCI6MS4wLFwiTGluZVR5cGVcIjowfSxcIklzQmVsb3dUaW1lYmFuZFwiOmZhbHNlLFwiSGlkZURhdGVcIjpmYWxzZSxcIlNoYXBlU2l6ZVwiOjEsXCJTcGFjaW5nXCI6Mi4wLFwiUGFkZGluZ1wiOntcIiRpZFwiOlwiOTBcIixcIlRvcFwiOjcuMCxcIkxlZnRcIjozLjAsXCJSaWdodFwiOjAuMCxcIkJvdHRvbVwiOjIuMH0sXCJQb3NpdGlvblwiOm51bGwsXCJQb3NpdGlvbk9uVGFza1wiOjAsXCJTaGFwZVN0eWxlXCI6e1wiJGlkXCI6XCI5MVwiLFwiTWFyZ2luXCI6e1wiJGlkXCI6XCI5MlwiLFwiVG9wXCI6MC4wLFwiTGVmdFwiOjAuMCxcIlJpZ2h0XCI6MC4wLFwiQm90dG9tXCI6MC4wfSxcIlBhZGRpbmdcIjp7XCIkaWRcIjpcIjkzXCIsXCJUb3BcIjowLjAsXCJMZWZ0XCI6MC4wLFwiUmlnaHRcIjowLjAsXCJCb3R0b21cIjowLjB9LFwiQmFja2dyb3VuZFwiOntcIiRpZFwiOlwiOTRcIixcIkNvbG9yXCI6e1wiJGlkXCI6XCI5NVwiLFwiQVwiOjI1NSxcIlJcIjowLFwiR1wiOjExNCxcIkJcIjoxODh9fSxcIklzVmlzaWJsZVwiOnRydWUsXCJXaWR0aFwiOjEzLjAsXCJIZWlnaHRcIjoxMy4wLFwiQm9yZGVyU3R5bGVcIjp7XCIkaWRcIjpcIjk2XCIsXCJMaW5lQ29sb3JcIjp7XCIkaWRcIjpcIjk3XCIsXCIkdHlwZVwiOlwiTkxSRS5Db21tb24uRG9tLlNvbGlkQ29sb3JCcnVzaCwgTkxSRS5Db21tb25cIixcIkNvbG9yXCI6e1wiJGlkXCI6XCI5OFwiLFwiQVwiOjI1NSxcIlJcIjoyNTUsXCJHXCI6MCxcIkJcIjowfX0sXCJMaW5lV2VpZ2h0XCI6MC4wLFwiTGluZVR5cGVcIjowfX0sXCJUaXRsZVN0eWxlXCI6e1wiJGlkXCI6XCI5OVwiLFwiRm9udFNldHRpbmdzXCI6e1wiJGlkXCI6XCIxMDBcIixcIkZvbnRTaXplXCI6MTEsXCJGb250TmFtZVwiOlwiQ2FsaWJyaVwiLFwiSXNCb2xkXCI6dHJ1ZSxcIklzSXRhbGljXCI6ZmFsc2UsXCJJc1VuZGVybGluZWRcIjpmYWxzZX0sXCJBdXRvU2l6ZVwiOjAsXCJGb3JlZ3JvdW5kXCI6e1wiJGlkXCI6XCIxMDFcIixcIkNvbG9yXCI6e1wiJGlkXCI6XCIxMDJ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AzXCIsXCJUb3BcIjowLjAsXCJMZWZ0XCI6MC4wLFwiUmlnaHRcIjowLjAsXCJCb3R0b21cIjowLjB9LFwiUGFkZGluZ1wiOntcIiRpZFwiOlwiMTA0XCIsXCJUb3BcIjowLjAsXCJMZWZ0XCI6MC4wLFwiUmlnaHRcIjowLjAsXCJCb3R0b21cIjowLjB9LFwiQmFja2dyb3VuZFwiOntcIiRpZFwiOlwiMTA1XCIsXCJDb2xvclwiOntcIiRyZWZcIjpcIjM2XCJ9fSxcIklzVmlzaWJsZVwiOnRydWUsXCJXaWR0aFwiOjAuMCxcIkhlaWdodFwiOjAuMCxcIkJvcmRlclN0eWxlXCI6bnVsbH0sXCJEYXRlU3R5bGVcIjp7XCIkaWRcIjpcIjEwNlwiLFwiRm9udFNldHRpbmdzXCI6e1wiJGlkXCI6XCIxMDdcIixcIkZvbnRTaXplXCI6MTAsXCJGb250TmFtZVwiOlwiQ2FsaWJyaVwiLFwiSXNCb2xkXCI6ZmFsc2UsXCJJc0l0YWxpY1wiOmZhbHNlLFwiSXNVbmRlcmxpbmVkXCI6ZmFsc2V9LFwiQXV0b1NpemVcIjowLFwiRm9yZWdyb3VuZFwiOntcIiRpZFwiOlwiMTA4XCIsXCJDb2xvclwiOntcIiRpZFwiOlwiMTA5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TBcIixcIlRvcFwiOjAuMCxcIkxlZnRcIjowLjAsXCJSaWdodFwiOjAuMCxcIkJvdHRvbVwiOjAuMH0sXCJQYWRkaW5nXCI6e1wiJGlkXCI6XCIxMTFcIixcIlRvcFwiOjAuMCxcIkxlZnRcIjowLjAsXCJSaWdodFwiOjAuMCxcIkJvdHRvbVwiOjAuMH0sXCJCYWNrZ3JvdW5kXCI6e1wiJGlkXCI6XCIxMTJcIixcIkNvbG9yXCI6e1wiJHJlZlwiOlwiMzZcIn19LFwiSXNWaXNpYmxlXCI6dHJ1ZSxcIldpZHRoXCI6MC4wLFwiSGVpZ2h0XCI6MC4wLFwiQm9yZGVyU3R5bGVcIjpudWxsfSxcIkRhdGVGb3JtYXRcIjp7XCIkaWRcIjpcIjEx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EZWZhdWx0VGFza1N0eWxlXCI6e1wiJGlkXCI6XCIxMTRcIixcIlNoYXBlXCI6MSxcIlNoYXBlVGhpY2tuZXNzXCI6MCxcIkR1cmF0aW9uRm9ybWF0XCI6MCxcIlBlcmNlbnRhZ2VDb21wbGV0ZVN0eWxlXCI6e1wiJGlkXCI6XCIxMTVcIixcIkZvbnRTZXR0aW5nc1wiOntcIiRpZFwiOlwiMTE2XCIsXCJGb250U2l6ZVwiOjEwLFwiRm9udE5hbWVcIjpcIkNhbGlicmlcIixcIklzQm9sZFwiOmZhbHNlLFwiSXNJdGFsaWNcIjpmYWxzZSxcIklzVW5kZXJsaW5lZFwiOmZhbHNlfSxcIkF1dG9TaXplXCI6MCxcIkZvcmVncm91bmRcIjp7XCIkaWRcIjpcIjExN1wiLFwiQ29sb3JcIjp7XCIkaWRcIjpcIjExOF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xOVwiLFwiVG9wXCI6MC4wLFwiTGVmdFwiOjAuMCxcIlJpZ2h0XCI6MC4wLFwiQm90dG9tXCI6MC4wfSxcIlBhZGRpbmdcIjp7XCIkaWRcIjpcIjEyMFwiLFwiVG9wXCI6MC4wLFwiTGVmdFwiOjAuMCxcIlJpZ2h0XCI6MC4wLFwiQm90dG9tXCI6MC4wfSxcIkJhY2tncm91bmRcIjp7XCIkaWRcIjpcIjEyMVwiLFwiQ29sb3JcIjp7XCIkcmVmXCI6XCIzNlwifX0sXCJJc1Zpc2libGVcIjp0cnVlLFwiV2lkdGhcIjowLjAsXCJIZWlnaHRcIjowLjAsXCJCb3JkZXJTdHlsZVwiOm51bGx9LFwiRHVyYXRpb25TdHlsZVwiOntcIiRpZFwiOlwiMTIyXCIsXCJGb250U2V0dGluZ3NcIjp7XCIkaWRcIjpcIjEyM1wiLFwiRm9udFNpemVcIjoxMCxcIkZvbnROYW1lXCI6XCJDYWxpYnJpXCIsXCJJc0JvbGRcIjpmYWxzZSxcIklzSXRhbGljXCI6ZmFsc2UsXCJJc1VuZGVybGluZWRcIjpmYWxzZX0sXCJBdXRvU2l6ZVwiOjAsXCJGb3JlZ3JvdW5kXCI6e1wiJGlkXCI6XCIxMjRcIixcIkNvbG9yXCI6e1wiJGlkXCI6XCIxMjV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jZcIixcIlRvcFwiOjAuMCxcIkxlZnRcIjowLjAsXCJSaWdodFwiOjAuMCxcIkJvdHRvbVwiOjAuMH0sXCJQYWRkaW5nXCI6e1wiJGlkXCI6XCIxMjdcIixcIlRvcFwiOjAuMCxcIkxlZnRcIjowLjAsXCJSaWdodFwiOjAuMCxcIkJvdHRvbVwiOjAuMH0sXCJCYWNrZ3JvdW5kXCI6e1wiJGlkXCI6XCIxMjhcIixcIkNvbG9yXCI6e1wiJHJlZlwiOlwiMzZcIn19LFwiSXNWaXNpYmxlXCI6dHJ1ZSxcIldpZHRoXCI6MC4wLFwiSGVpZ2h0XCI6MC4wLFwiQm9yZGVyU3R5bGVcIjpudWxsfSxcIkhvcml6b250YWxDb25uZWN0b3JTdHlsZVwiOntcIiRpZFwiOlwiMTI5XCIsXCJMaW5lQ29sb3JcIjp7XCIkaWRcIjpcIjEzMFwiLFwiJHR5cGVcIjpcIk5MUkUuQ29tbW9uLkRvbS5Tb2xpZENvbG9yQnJ1c2gsIE5MUkUuQ29tbW9uXCIsXCJDb2xvclwiOntcIiRpZFwiOlwiMTMxXCIsXCJBXCI6MjU1LFwiUlwiOjIwNCxcIkdcIjoyMDQsXCJCXCI6MjA0fX0sXCJMaW5lV2VpZ2h0XCI6MS4wLFwiTGluZVR5cGVcIjowfSxcIlZlcnRpY2FsQ29ubmVjdG9yU3R5bGVcIjp7XCIkaWRcIjpcIjEzMlwiLFwiTGluZUNvbG9yXCI6e1wiJGlkXCI6XCIxMzNcIixcIiR0eXBlXCI6XCJOTFJFLkNvbW1vbi5Eb20uU29saWRDb2xvckJydXNoLCBOTFJFLkNvbW1vblwiLFwiQ29sb3JcIjp7XCIkaWRcIjpcIjEzNFwiLFwiQVwiOjI1NSxcIlJcIjoyMDQsXCJHXCI6MjA0LFwiQlwiOjIwNH19LFwiTGluZVdlaWdodFwiOjAuMCxcIkxpbmVUeXBlXCI6MH0sXCJNYXJnaW5cIjpudWxsLFwiU3RhcnREYXRlUG9zaXRpb25cIjozLFwiRW5kRGF0ZVBvc2l0aW9uXCI6MyxcIlRpdGxlUG9zaXRpb25cIjo0LFwiRHVyYXRpb25Qb3NpdGlvblwiOjYsXCJQZXJjZW50YWdlQ29tcGxldGVkUG9zaXRpb25cIjo2LFwiU3BhY2luZ1wiOjUsXCJJc0JlbG93VGltZWJhbmRcIjpmYWxzZSxcIlBlcmNlbnRhZ2VDb21wbGV0ZVNoYXBlT3BhY2l0eVwiOjM1LFwiR3JvdXBOYW1lXCI6bnVsbCxcIkF0dGFjaGVkTWlsZXN0b25lc1N0eWxlc1wiOm51bGwsXCJTaGFwZVN0eWxlXCI6e1wiJGlkXCI6XCIxMzVcIixcIk1hcmdpblwiOntcIiRpZFwiOlwiMTM2XCIsXCJUb3BcIjowLjAsXCJMZWZ0XCI6NC4wLFwiUmlnaHRcIjo0LjAsXCJCb3R0b21cIjowLjB9LFwiUGFkZGluZ1wiOntcIiRpZFwiOlwiMTM3XCIsXCJUb3BcIjowLjAsXCJMZWZ0XCI6MC4wLFwiUmlnaHRcIjowLjAsXCJCb3R0b21cIjowLjB9LFwiQmFja2dyb3VuZFwiOntcIiRpZFwiOlwiMTM4XCIsXCJDb2xvclwiOntcIiRpZFwiOlwiMTM5XCIsXCJBXCI6MjU1LFwiUlwiOjAsXCJHXCI6MTE0LFwiQlwiOjE4OH19LFwiSXNWaXNpYmxlXCI6dHJ1ZSxcIldpZHRoXCI6MC4wLFwiSGVpZ2h0XCI6MTAuMCxcIkJvcmRlclN0eWxlXCI6e1wiJGlkXCI6XCIxNDBcIixcIkxpbmVDb2xvclwiOntcIiRpZFwiOlwiMTQxXCIsXCIkdHlwZVwiOlwiTkxSRS5Db21tb24uRG9tLlNvbGlkQ29sb3JCcnVzaCwgTkxSRS5Db21tb25cIixcIkNvbG9yXCI6e1wiJGlkXCI6XCIxNDJcIixcIkFcIjoyNTUsXCJSXCI6MjU1LFwiR1wiOjAsXCJCXCI6MH19LFwiTGluZVdlaWdodFwiOjAuMCxcIkxpbmVUeXBlXCI6MH19LFwiVGl0bGVTdHlsZVwiOntcIiRpZFwiOlwiMTQzXCIsXCJGb250U2V0dGluZ3NcIjp7XCIkaWRcIjpcIjE0NFwiLFwiRm9udFNpemVcIjoxMSxcIkZvbnROYW1lXCI6XCJDYWxpYnJpXCIsXCJJc0JvbGRcIjp0cnVlLFwiSXNJdGFsaWNcIjpmYWxzZSxcIklzVW5kZXJsaW5lZFwiOmZhbHNlfSxcIkF1dG9TaXplXCI6MCxcIkZvcmVncm91bmRcIjp7XCIkaWRcIjpcIjE0NVwiLFwiQ29sb3JcIjp7XCIkaWRcIjpcIjE0NlwiLFwiQVwiOjI1NSxcIlJcIjowLFwiR1wiOjAsXCJCXCI6MH19LFwiQmFja2dyb3VuZEZpbGxUeXBlXCI6MCxcIk1heFdpZHRoXCI6OTYwLjAsXCJNYXhIZWlnaHRcIjpcIkluZmluaXR5XCIsXCJTbWFydEZvcmVncm91bmRJc0FjdGl2ZVwiOmZhbHNlLFwiSG9yaXpvbnRhbEFsaWdubWVudFwiOjAsXCJWZXJ0aWNhbEFsaWdubWVudFwiOjAsXCJTbWFydEZvcmVncm91bmRcIjpudWxsLFwiTWFyZ2luXCI6e1wiJGlkXCI6XCIxNDdcIixcIlRvcFwiOjAuMCxcIkxlZnRcIjowLjAsXCJSaWdodFwiOjAuMCxcIkJvdHRvbVwiOjAuMH0sXCJQYWRkaW5nXCI6e1wiJGlkXCI6XCIxNDhcIixcIlRvcFwiOjAuMCxcIkxlZnRcIjowLjAsXCJSaWdodFwiOjAuMCxcIkJvdHRvbVwiOjAuMH0sXCJCYWNrZ3JvdW5kXCI6e1wiJGlkXCI6XCIxNDlcIixcIkNvbG9yXCI6e1wiJHJlZlwiOlwiMzZcIn19LFwiSXNWaXNpYmxlXCI6dHJ1ZSxcIldpZHRoXCI6MC4wLFwiSGVpZ2h0XCI6MC4wLFwiQm9yZGVyU3R5bGVcIjpudWxsfSxcIkRhdGVTdHlsZVwiOntcIiRpZFwiOlwiMTUwXCIsXCJGb250U2V0dGluZ3NcIjp7XCIkaWRcIjpcIjE1MVwiLFwiRm9udFNpemVcIjoxMCxcIkZvbnROYW1lXCI6XCJDYWxpYnJpXCIsXCJJc0JvbGRcIjpmYWxzZSxcIklzSXRhbGljXCI6ZmFsc2UsXCJJc1VuZGVybGluZWRcIjpmYWxzZX0sXCJBdXRvU2l6ZVwiOjAsXCJGb3JlZ3JvdW5kXCI6e1wiJGlkXCI6XCIxNTJcIixcIkNvbG9yXCI6e1wiJGlkXCI6XCIxNTN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E1NFwiLFwiVG9wXCI6MC4wLFwiTGVmdFwiOjAuMCxcIlJpZ2h0XCI6MC4wLFwiQm90dG9tXCI6MC4wfSxcIlBhZGRpbmdcIjp7XCIkaWRcIjpcIjE1NVwiLFwiVG9wXCI6MC4wLFwiTGVmdFwiOjAuMCxcIlJpZ2h0XCI6MC4wLFwiQm90dG9tXCI6MC4wfSxcIkJhY2tncm91bmRcIjp7XCIkaWRcIjpcIjE1NlwiLFwiQ29sb3JcIjp7XCIkcmVmXCI6XCIzNlwifX0sXCJJc1Zpc2libGVcIjp0cnVlLFwiV2lkdGhcIjowLjAsXCJIZWlnaHRcIjowLjAsXCJCb3JkZXJTdHlsZVwiOm51bGx9LFwiRGF0ZUZvcm1hdFwiOntcIiRpZFwiOlwiMTU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lNob3dFbGFwc2VkVGltZUdyYWRpZW50U3R5bGVcIjpmYWxzZSxcIlRpbWViYW5kUmVzZXJ2ZWRMZWZ0QXJlYVN0eWxlXCI6bnVsbCxcIkRlZmF1bHRTd2ltbGFuZVN0eWxlXCI6e1wiJGlkXCI6XCIxNThcIixcIkhlYWRlclN0eWxlXCI6e1wiJGlkXCI6XCIxNTlcIixcIlRleHRTdHlsZVwiOntcIiRpZFwiOlwiMTYwXCIsXCJGb250U2V0dGluZ3NcIjp7XCIkaWRcIjpcIjE2MVwiLFwiRm9udFNpemVcIjoxMixcIkZvbnROYW1lXCI6XCJDYWxpYnJpXCIsXCJJc0JvbGRcIjpmYWxzZSxcIklzSXRhbGljXCI6ZmFsc2UsXCJJc1VuZGVybGluZWRcIjpmYWxzZX0sXCJBdXRvU2l6ZVwiOjAsXCJGb3JlZ3JvdW5kXCI6e1wiJGlkXCI6XCIxNjJcIixcIkNvbG9yXCI6e1wiJGlkXCI6XCIxNjNcIixcIkFcIjoyNTUsXCJSXCI6MzIsXCJHXCI6NTYsXCJCXCI6MTAwfX0sXCJCYWNrZ3JvdW5kRmlsbFR5cGVcIjowLFwiTWF4V2lkdGhcIjowLjAsXCJNYXhIZWlnaHRcIjowLjAsXCJTbWFydEZvcmVncm91bmRJc0FjdGl2ZVwiOmZhbHNlLFwiSG9yaXpvbnRhbEFsaWdubWVudFwiOjAsXCJWZXJ0aWNhbEFsaWdubWVudFwiOjAsXCJTbWFydEZvcmVncm91bmRcIjpudWxsLFwiTWFyZ2luXCI6e1wiJGlkXCI6XCIxNjRcIixcIlRvcFwiOjAuMCxcIkxlZnRcIjowLjAsXCJSaWdodFwiOjAuMCxcIkJvdHRvbVwiOjAuMH0sXCJQYWRkaW5nXCI6e1wiJGlkXCI6XCIxNjVcIixcIlRvcFwiOjAuMCxcIkxlZnRcIjowLjAsXCJSaWdodFwiOjAuMCxcIkJvdHRvbVwiOjAuMH0sXCJCYWNrZ3JvdW5kXCI6bnVsbCxcIklzVmlzaWJsZVwiOmZhbHNlLFwiV2lkdGhcIjowLjAsXCJIZWlnaHRcIjowLjAsXCJCb3JkZXJTdHlsZVwiOm51bGx9LFwiUmVjdGFuZ2xlU3R5bGVcIjp7XCIkaWRcIjpcIjE2NlwiLFwiTWFyZ2luXCI6e1wiJGlkXCI6XCIxNjdcIixcIlRvcFwiOjAuMCxcIkxlZnRcIjowLjAsXCJSaWdodFwiOjAuMCxcIkJvdHRvbVwiOjAuMH0sXCJQYWRkaW5nXCI6e1wiJGlkXCI6XCIxNjhcIixcIlRvcFwiOjAuMCxcIkxlZnRcIjowLjAsXCJSaWdodFwiOjAuMCxcIkJvdHRvbVwiOjAuMH0sXCJCYWNrZ3JvdW5kXCI6e1wiJGlkXCI6XCIxNjlcIixcIkNvbG9yXCI6e1wiJGlkXCI6XCIxNzBcIixcIkFcIjoxMjcsXCJSXCI6OTEsXCJHXCI6MTU1LFwiQlwiOjIxM319LFwiSXNWaXNpYmxlXCI6ZmFsc2UsXCJXaWR0aFwiOjAuMCxcIkhlaWdodFwiOjAuMCxcIkJvcmRlclN0eWxlXCI6e1wiJGlkXCI6XCIxNzFcIixcIkxpbmVDb2xvclwiOntcIiRpZFwiOlwiMTcyXCIsXCIkdHlwZVwiOlwiTkxSRS5Db21tb24uRG9tLlNvbGlkQ29sb3JCcnVzaCwgTkxSRS5Db21tb25cIixcIkNvbG9yXCI6e1wiJGlkXCI6XCIxNzNcIixcIkFcIjoyNTUsXCJSXCI6MjU1LFwiR1wiOjAsXCJCXCI6MH19LFwiTGluZVdlaWdodFwiOjAuMCxcIkxpbmVUeXBlXCI6MH19LFwiVGV4dElzVmVydGljYWxcIjpmYWxzZX0sXCJCYWNrZ3JvdW5kU3R5bGVcIjp7XCIkaWRcIjpcIjE3NFwiLFwiTWFyZ2luXCI6e1wiJGlkXCI6XCIxNzVcIixcIlRvcFwiOjAuMCxcIkxlZnRcIjowLjAsXCJSaWdodFwiOjAuMCxcIkJvdHRvbVwiOjAuMH0sXCJQYWRkaW5nXCI6e1wiJGlkXCI6XCIxNzZcIixcIlRvcFwiOjAuMCxcIkxlZnRcIjowLjAsXCJSaWdodFwiOjAuMCxcIkJvdHRvbVwiOjAuMH0sXCJCYWNrZ3JvdW5kXCI6e1wiJGlkXCI6XCIxNzdcIixcIkNvbG9yXCI6e1wiJGlkXCI6XCIxNzhcIixcIkFcIjozOCxcIlJcIjo5MSxcIkdcIjoxNTUsXCJCXCI6MjEzfX0sXCJJc1Zpc2libGVcIjp0cnVlLFwiV2lkdGhcIjowLjAsXCJIZWlnaHRcIjowLjAsXCJCb3JkZXJTdHlsZVwiOntcIiRpZFwiOlwiMTc5XCIsXCJMaW5lQ29sb3JcIjp7XCIkaWRcIjpcIjE4MFwiLFwiJHR5cGVcIjpcIk5MUkUuQ29tbW9uLkRvbS5Tb2xpZENvbG9yQnJ1c2gsIE5MUkUuQ29tbW9uXCIsXCJDb2xvclwiOntcIiRpZFwiOlwiMTgxXCIsXCJBXCI6MjU1LFwiUlwiOjI1NSxcIkdcIjowLFwiQlwiOjB9fSxcIkxpbmVXZWlnaHRcIjowLjAsXCJMaW5lVHlwZVwiOjB9fSxcIklzQWJvdmVUaW1lYmFuZFwiOmZhbHNlfSxcIkN1c3RvbU1pbGVzdG9uZVN0eWxlTGlzdFwiOltdLFwiQ3VzdG9tVGFza1N0eWxlTGlzdFwiOltdLFwiQ3VzdG9tU3dpbWxhbmVEZWZpbml0aW9uU3R5bGVMaXN0XCI6W10sXCJDdXN0b21Td2ltbGFuZVYyU3R5bGVMaXN0XCI6W10sXCJHcmlkbGluZVBhbmVsU3R5bGVcIjp7XCIkaWRcIjpcIjE4MlwiLFwiR3JpZGxpbmVTdHlsZVwiOntcIiRpZFwiOlwiMTgzXCIsXCJMaW5lQ29sb3JcIjp7XCIkaWRcIjpcIjE4NFwiLFwiJHR5cGVcIjpcIk5MUkUuQ29tbW9uLkRvbS5Tb2xpZENvbG9yQnJ1c2gsIE5MUkUuQ29tbW9uXCIsXCJDb2xvclwiOntcIiRpZFwiOlwiMTg1XCIsXCJBXCI6MzgsXCJSXCI6OTEsXCJHXCI6MTU1LFwiQlwiOjIxM319LFwiTGluZVdlaWdodFwiOjEuMCxcIkxpbmVUeXBlXCI6MH0sXCJJc1Zpc2libGVcIjp0cnVlfSxcIkFjdGl2aXR5TGluZVBhbmVsU3R5bGVcIjp7XCIkaWRcIjpcIjE4NlwiLFwiQWN0aXZpdHlMaW5lU3R5bGVcIjp7XCIkaWRcIjpcIjE4N1wiLFwiTGluZUNvbG9yXCI6e1wiJGlkXCI6XCIxODhcIixcIiR0eXBlXCI6XCJOTFJFLkNvbW1vbi5Eb20uU29saWRDb2xvckJydXNoLCBOTFJFLkNvbW1vblwiLFwiQ29sb3JcIjp7XCIkaWRcIjpcIjE4OVwiLFwiQVwiOjM4LFwiUlwiOjY4LFwiR1wiOjExNCxcIkJcIjoxOTZ9fSxcIkxpbmVXZWlnaHRcIjoxLjAsXCJMaW5lVHlwZVwiOjB9LFwiSXNWaXNpYmxlXCI6dHJ1ZX19LFwiU2NhbGVcIjp7XCIkaWRcIjpcIjE5MFwiLFwiU3RhcnREYXRlXCI6XCIwMDAxLTAxLTAxVDAwOjAwOjAwXCIsXCJFbmREYXRlXCI6XCIwMDAxLTAxLTAxVDAwOjAwOjAwXCIsXCJGb3JtYXRcIjpcIndcIixcIlR5cGVcIjoxLFwiQXV0b0RhdGVSYW5nZVwiOnRydWUsXCJXb3JraW5nRGF5c1wiOjMxLFwiVG9kYXlNYXJrZXJUZXh0XCI6XCJUb2RheVwiLFwiQXV0b1NjYWxlVHlwZVwiOnRydWV9LFwiU2NhbGVWMlwiOntcIiRpZFwiOlwiMTkxXCIsXCJTdGFydERhdGVcIjpcIjAwMDEtMDEtMDFUMDA6MDA6MDBcIixcIkVuZERhdGVcIjpcIjAwMDEtMDEtMDFUMDA6MDA6MDBcIixcIkF1dG9EYXRlUmFuZ2VcIjp0cnVlLFwiV29ya2luZ0RheXNcIjozMSxcIlRvZGF5TWFya2VyVGV4dFwiOlwiVG9kYXlcIixcIkF1dG9TY2FsZVR5cGVcIjp0cnVlLFwiVGltZWJhbmRTY2FsZXNcIjp7XCIkaWRcIjpcIjE5MlwiLFwiVG9wU2NhbGVMYXllclwiOntcIiRpZFwiOlwiMTkzXCIsXCJGb3JtYXRcIjpcIndcIixcIlR5cGVcIjoxfSxcIk1pZGRsZVNjYWxlTGF5ZXJcIjp7XCIkaWRcIjpcIjE5NFwiLFwiRm9ybWF0XCI6bnVsbCxcIlR5cGVcIjowfSxcIkJvdHRvbVNjYWxlTGF5ZXJcIjp7XCIkaWRcIjpcIjE5NVwiLFwiRm9ybWF0XCI6bnVsbCxcIlR5cGVcIjowfX19LFwiTWlsZXN0b25lc1wiOltdLFwiVGFza3NcIjpbXSxcIlN3aW1sYW5lc1wiOltdLFwiU3dpbWxhbmVzVjJcIjpbXSxcIlNldHRpbmdzXCI6e1wiJGlkXCI6XCIxOTZcIixcIkltcGFPcHRpb25zXCI6e1wiJGlkXCI6XCIxOTdcIixcIkxlZnRUb1JpZ2h0XCI6ZmFsc2UsXCJQYXlsb2FkT3B0aW9uc1wiOjJ9fSxcIlRpbWVDb25maWd1cmF0aW9uXCI6e1wiJGlkXCI6XCIxOThcIixcIlVzZVRpbWVcIjpmYWxzZSxcIldvcmtEYXlTdGFydFwiOlwiMDA6MDA6MDBcIixcIldvcmtEYXlFbmRcIjpcIjIzOjU5OjAwXCJ9fSIsIlJlY2VudENvbG9yc0NvbGxlY3Rpb24iOiJbXCIjRkZFRDdEMzFcIixcIiNGRjQ0NzJDNFwiLFwiI0ZGNkYzMTk4XCIsXCIjRkY3MEFENDdcIl0ifSwiU2V0dGluZ3MiOnsiJGlkIjoiNzU4IiwiSW1wYU9wdGlvbnMiOnsiJGlkIjoiNzU5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wLCJGaWxlUGF0aCI6bnVsbCwiVGltZUNvbmZpZ3VyYXRpb24iOnsiJGlkIjoiNzYwIiwiVXNlVGltZSI6dHJ1ZSwiV29ya0RheVN0YXJ0IjoiMDA6MDA6MDAiLCJXb3JrRGF5RW5kIjoiMjM6NTk6MDAifSwiTGFzdFVzZWRUZW1wbGF0ZUlkIjoiZTY5YjZjNGYtNDVmZS00ZTJhLTlhNDgtNTEwNmRhNzNlMGE0IiwiRmlyc3RXZWVrT2ZZZWFyIjowLCJQbGFjZU1pbGVzdG9uZUF0VGhlQmVnaW5uaW5nT2ZUaGVEYXkiOmZhbHNlfQ=="/>
  <p:tag name="__MASTER" val="__part_0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Year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False"/>
  <p:tag name="OTLTIMEBANDSTARTDATE" val="2022-01-01T00:00:00.0000000"/>
  <p:tag name="OTLTIMEBANDENDDATE" val="2022-12-31T23:59:00.0000000"/>
  <p:tag name="OTLTIMEBANDWORKINGDAYS" val="Standard"/>
  <p:tag name="OTLTIMEBANDELAPSEDTIMEEXTENSION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USETIME" val="True"/>
  <p:tag name="OTLLEFTENDCAPSMARGINLEFT" val="39.5066666666667"/>
  <p:tag name="OTLMARKERSHAPE" val="OTL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Quarter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False"/>
  <p:tag name="OTLTIMEBANDSTARTDATE" val="2022-01-01T00:00:00.0000000"/>
  <p:tag name="OTLTIMEBANDENDDATE" val="2022-12-31T23:59:00.0000000"/>
  <p:tag name="OTLTIMEBANDWORKINGDAYS" val="Standard"/>
  <p:tag name="OTLTIMEBANDELAPSEDTIMEEXTENSION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USETIME" val="True"/>
  <p:tag name="OTLLEFTENDCAPSMARGINLEFT" val="39.5066666666667"/>
  <p:tag name="OTLMARKERSHAPE" val="OTL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Month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False"/>
  <p:tag name="OTLTIMEBANDSTARTDATE" val="2022-01-01T00:00:00.0000000"/>
  <p:tag name="OTLTIMEBANDENDDATE" val="2022-12-31T23:59:00.0000000"/>
  <p:tag name="OTLTIMEBANDWORKINGDAYS" val="Standard"/>
  <p:tag name="OTLTIMEBANDELAPSEDTIMEEXTENSION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USETIME" val="True"/>
  <p:tag name="OTLLEFTENDCAPSMARGINLEFT" val="39.5066666666667"/>
  <p:tag name="OTLMARKERSHAPE" val="OTL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3-25T00:00:00.0000000Z"/>
  <p:tag name="OTLENDDATE" val="2022-04-15T23:59:00.0000000Z"/>
  <p:tag name="OTLDURATIONFORMAT" val="day"/>
  <p:tag name="OTLSPACING" val="5"/>
  <p:tag name="OTLSHAPETHICKNESSTYPE" val="Custom"/>
  <p:tag name="OTLPERCENTAGE" val="100"/>
  <p:tag name="OTLMARKERSHAPE" val="OTL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4-16T00:00:00.0000000Z"/>
  <p:tag name="OTLENDDATE" val="2022-04-23T23:59:00.0000000Z"/>
  <p:tag name="OTLDURATIONFORMAT" val="day"/>
  <p:tag name="OTLSPACING" val="5"/>
  <p:tag name="OTLSHAPETHICKNESSTYPE" val="Custom"/>
  <p:tag name="OTLPERCENTAGE" val="100"/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4-24T00:00:00.0000000Z"/>
  <p:tag name="OTLENDDATE" val="2022-05-23T23:59:00.0000000Z"/>
  <p:tag name="OTLDURATIONFORMAT" val="day"/>
  <p:tag name="OTLSPACING" val="5"/>
  <p:tag name="OTLSHAPETHICKNESSTYPE" val="Custom"/>
  <p:tag name="OTLPERCENTAGE" val="100"/>
  <p:tag name="OTLMARKERSHAPE" val="OTL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ENDDATE" val="2022-05-15T23:59:00.0000000Z"/>
  <p:tag name="OTLDURATIONFORMAT" val="day"/>
  <p:tag name="OTLSPACING" val="5"/>
  <p:tag name="OTLSHAPETHICKNESSTYPE" val="Custom"/>
  <p:tag name="OTLPERCENTAGE" val="100"/>
  <p:tag name="OTLSTARTDATE" val="2022-05-09T00:00:00.0000000Z"/>
  <p:tag name="OTLMARKERSHAPE" val="OTL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5-16T00:00:00.0000000Z"/>
  <p:tag name="OTLENDDATE" val="2022-06-15T23:59:00.0000000Z"/>
  <p:tag name="OTLDURATIONFORMAT" val="day"/>
  <p:tag name="OTLSPACING" val="5"/>
  <p:tag name="OTLSHAPETHICKNESSTYPE" val="Custom"/>
  <p:tag name="OTLPERCENTAGE" val="40"/>
  <p:tag name="OTLMARKERSHAPE" val="OTL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6-01T00:00:00.0000000Z"/>
  <p:tag name="OTLENDDATE" val="2022-06-07T23:59:00.0000000Z"/>
  <p:tag name="OTLDURATIONFORMAT" val="day"/>
  <p:tag name="OTLSPACING" val="5"/>
  <p:tag name="OTLSHAPETHICKNESSTYPE" val="Custom"/>
  <p:tag name="OTLMARKERSHAPE" val="OTL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6-08T00:00:00.0000000Z"/>
  <p:tag name="OTLENDDATE" val="2022-07-07T23:59:00.0000000Z"/>
  <p:tag name="OTLDURATIONFORMAT" val="day"/>
  <p:tag name="OTLSPACING" val="5"/>
  <p:tag name="OTLSHAPETHICKNESSTYPE" val="Custom"/>
  <p:tag name="OTLMARKERSHAPE" val="OTL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7-08T00:00:00.0000000Z"/>
  <p:tag name="OTLENDDATE" val="2022-07-24T11:59:00.0000000Z"/>
  <p:tag name="OTLDURATIONFORMAT" val="day"/>
  <p:tag name="OTLSPACING" val="5"/>
  <p:tag name="OTLSHAPETHICKNESSTYPE" val="Custom"/>
  <p:tag name="OTLMARKERSHAPE" val="OTL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7-25T00:00:00.0000000"/>
  <p:tag name="OTLDURATIONFORMAT" val="day"/>
  <p:tag name="OTLSPACING" val="5"/>
  <p:tag name="OTLSHAPETHICKNESSTYPE" val="Custom"/>
  <p:tag name="OTLENDDATE" val="2022-08-18T23:59:00.0000000Z"/>
  <p:tag name="OTLMARKERSHAPE" val="OTL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Custom"/>
  <p:tag name="OTLENDDATE" val="2022-08-31T23:59:00.0000000Z"/>
  <p:tag name="OTLSTARTDATE" val="2022-08-21T00:00:00.0000000Z"/>
  <p:tag name="OTLMARKERSHAPE" val="OTL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ELAPSEDSTYLE" val="Thin"/>
  <p:tag name="OTLMARKERSHAPE" val="OTL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ODAYPOSITION" val="Above"/>
  <p:tag name="OTLMARKERSHAPE" val="OTL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01T00:00:00.0000000"/>
  <p:tag name="OTLENDDATE" val="2022-03-15T23:59:00.0000000"/>
  <p:tag name="OTLPERCENTAGE" val="100"/>
  <p:tag name="OTLDURATIONFORMAT" val="day"/>
  <p:tag name="OTLSPACING" val="5"/>
  <p:tag name="OTLSHAPETHICKNESSTYPE" val="Thick"/>
  <p:tag name="OTLMARKERSHAPE" val="OTL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3-16T00:00:00.0000000"/>
  <p:tag name="OTLENDDATE" val="2022-03-24T23:59:00.0000000"/>
  <p:tag name="OTLPERCENTAGE" val="100"/>
  <p:tag name="OTLDURATIONFORMAT" val="day"/>
  <p:tag name="OTLSPACING" val="5"/>
  <p:tag name="OTLSHAPETHICKNESSTYPE" val="Thick"/>
  <p:tag name="OTLMARKERSHAPE" val="OTL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3-25T00:00:00.0000000"/>
  <p:tag name="OTLPERCENTAGE" val="40"/>
  <p:tag name="OTLDURATIONFORMAT" val="day"/>
  <p:tag name="OTLSPACING" val="5"/>
  <p:tag name="OTLSHAPETHICKNESSTYPE" val="Thick"/>
  <p:tag name="OTLENDDATE" val="2022-08-31T23:59:00.0000000Z"/>
  <p:tag name="OTLMARKERSHAPE" val="OTL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9-01T00:00:00.0000000Z"/>
  <p:tag name="OTLENDDATE" val="2022-12-31T23:59:00.0000000Z"/>
  <p:tag name="OTLDURATIONFORMAT" val="day"/>
  <p:tag name="OTLSPACING" val="5"/>
  <p:tag name="OTLSHAPETHICKNESSTYPE" val="Thick"/>
  <p:tag name="OTLPERCENTAGE" val="0"/>
  <p:tag name="OTLMARKERSHAPE" val="OTL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2-01T00:00:00.0000000Z"/>
  <p:tag name="OTLENDDATE" val="2022-02-08T23:59:00.0000000Z"/>
  <p:tag name="OTLDURATIONFORMAT" val="day"/>
  <p:tag name="OTLSPACING" val="3"/>
  <p:tag name="OTLSHAPETHICKNESSTYPE" val="Thin"/>
  <p:tag name="OTLPERCENTAGE" val="100"/>
  <p:tag name="OTLMARKERSHAPE" val="OTL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2-01T00:00:00.0000000Z"/>
  <p:tag name="OTLENDDATE" val="2022-02-08T23:59:00.0000000Z"/>
  <p:tag name="OTLDURATIONFORMAT" val="day"/>
  <p:tag name="OTLSPACING" val="3"/>
  <p:tag name="OTLSHAPETHICKNESSTYPE" val="Thin"/>
  <p:tag name="OTLPERCENTAGE" val="100"/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2-09T00:00:00.0000000Z"/>
  <p:tag name="OTLENDDATE" val="2022-02-11T23:59:00.0000000Z"/>
  <p:tag name="OTLDURATIONFORMAT" val="day"/>
  <p:tag name="OTLSPACING" val="3"/>
  <p:tag name="OTLSHAPETHICKNESSTYPE" val="Thin"/>
  <p:tag name="OTLPERCENTAGE" val="100"/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2-11T00:00:00.0000000Z"/>
  <p:tag name="OTLENDDATE" val="2022-02-25T23:59:00.0000000Z"/>
  <p:tag name="OTLDURATIONFORMAT" val="day"/>
  <p:tag name="OTLSPACING" val="3"/>
  <p:tag name="OTLSHAPETHICKNESSTYPE" val="Thin"/>
  <p:tag name="OTLPERCENTAGE" val="100"/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2-18T00:00:00.0000000Z"/>
  <p:tag name="OTLENDDATE" val="2022-02-25T23:59:00.0000000Z"/>
  <p:tag name="OTLDURATIONFORMAT" val="day"/>
  <p:tag name="OTLSPACING" val="3"/>
  <p:tag name="OTLSHAPETHICKNESSTYPE" val="Thin"/>
  <p:tag name="OTLPERCENTAGE" val="100"/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2-21T00:00:00.0000000Z"/>
  <p:tag name="OTLENDDATE" val="2022-02-23T23:59:00.0000000Z"/>
  <p:tag name="OTLDURATIONFORMAT" val="day"/>
  <p:tag name="OTLSPACING" val="3"/>
  <p:tag name="OTLSHAPETHICKNESSTYPE" val="Thin"/>
  <p:tag name="OTLPERCENTAGE" val="100"/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2-13T00:00:00.0000000Z"/>
  <p:tag name="OTLENDDATE" val="2022-03-01T23:59:00.0000000Z"/>
  <p:tag name="OTLDURATIONFORMAT" val="day"/>
  <p:tag name="OTLSPACING" val="3"/>
  <p:tag name="OTLSHAPETHICKNESSTYPE" val="Thin"/>
  <p:tag name="OTLPERCENTAGE" val="100"/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2-22T00:00:00.0000000Z"/>
  <p:tag name="OTLENDDATE" val="2022-02-28T23:59:00.0000000"/>
  <p:tag name="OTLDURATIONFORMAT" val="day"/>
  <p:tag name="OTLSPACING" val="3"/>
  <p:tag name="OTLSHAPETHICKNESSTYPE" val="Thin"/>
  <p:tag name="OTLPERCENTAGE" val="100"/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ENDDATE" val="2022-02-27T23:59:00.0000000Z"/>
  <p:tag name="OTLDURATIONFORMAT" val="day"/>
  <p:tag name="OTLSPACING" val="3"/>
  <p:tag name="OTLSHAPETHICKNESSTYPE" val="Thin"/>
  <p:tag name="OTLSTARTDATE" val="2022-02-25T00:00:00.0000000Z"/>
  <p:tag name="OTLPERCENTAGE" val="100"/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2-22T00:00:00.0000000Z"/>
  <p:tag name="OTLENDDATE" val="2022-03-06T23:59:00.0000000Z"/>
  <p:tag name="OTLDURATIONFORMAT" val="day"/>
  <p:tag name="OTLSPACING" val="3"/>
  <p:tag name="OTLSHAPETHICKNESSTYPE" val="Thin"/>
  <p:tag name="OTLPERCENTAGE" val="70"/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3-01T00:00:00.0000000Z"/>
  <p:tag name="OTLENDDATE" val="2022-03-06T23:59:00.0000000"/>
  <p:tag name="OTLDURATIONFORMAT" val="day"/>
  <p:tag name="OTLSPACING" val="3"/>
  <p:tag name="OTLSHAPETHICKNESSTYPE" val="Thin"/>
  <p:tag name="OTLPERCENTAGE" val="60"/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ENDDATE" val="2022-03-05T23:59:00.0000000"/>
  <p:tag name="OTLDURATIONFORMAT" val="day"/>
  <p:tag name="OTLSPACING" val="3"/>
  <p:tag name="OTLSHAPETHICKNESSTYPE" val="Thin"/>
  <p:tag name="OTLSTARTDATE" val="2022-03-03T00:00:00.0000000Z"/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3-09T00:00:00.0000000Z"/>
  <p:tag name="OTLENDDATE" val="2022-03-13T23:59:00.0000000Z"/>
  <p:tag name="OTLDURATIONFORMAT" val="day"/>
  <p:tag name="OTLSPACING" val="3"/>
  <p:tag name="OTLSHAPETHICKNESSTYPE" val="Thin"/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3-14T00:00:00.0000000"/>
  <p:tag name="OTLENDDATE" val="2022-03-20T23:59:00.0000000Z"/>
  <p:tag name="OTLDURATIONFORMAT" val="day"/>
  <p:tag name="OTLSPACING" val="3"/>
  <p:tag name="OTLSHAPETHICKNESSTYPE" val="Thin"/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Kick-off meeting"/>
  <p:tag name="OTLDATE" val="2022-02-10T23:59:00.0000000"/>
  <p:tag name="OTLPOSITIONONTASK" val="None"/>
  <p:tag name="OTLRELATEDTASKID" val="00000000-0000-0000-0000-000000000000"/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inalize access to materials and workspace"/>
  <p:tag name="OTLDATE" val="2022-02-10T23:59:00.0000000"/>
  <p:tag name="OTLPOSITIONONTASK" val="None"/>
  <p:tag name="OTLRELATEDTASKID" val="00000000-0000-0000-0000-000000000000"/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hase I Preliminary findings"/>
  <p:tag name="OTLDATE" val="2022-02-26T23:59:00.0000000"/>
  <p:tag name="OTLPOSITIONONTASK" val="None"/>
  <p:tag name="OTLRELATEDTASKID" val="00000000-0000-0000-0000-000000000000"/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hase II Preliminary findings"/>
  <p:tag name="OTLDATE" val="2022-03-02T23:59:00.0000000"/>
  <p:tag name="OTLPOSITIONONTASK" val="None"/>
  <p:tag name="OTLRELATEDTASKID" val="00000000-0000-0000-0000-000000000000"/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hase III Preliminary findings"/>
  <p:tag name="OTLDATE" val="2022-03-07T23:59:00.0000000"/>
  <p:tag name="OTLPOSITIONONTASK" val="None"/>
  <p:tag name="OTLRELATEDTASKID" val="00000000-0000-0000-0000-000000000000"/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Deliver final audit report"/>
  <p:tag name="OTLDATE" val="2022-03-22T23:59:00.0000000"/>
  <p:tag name="OTLPOSITIONONTASK" val="None"/>
  <p:tag name="OTLRELATEDTASKID" val="00000000-0000-0000-0000-000000000000"/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381</Words>
  <Application>Microsoft Office PowerPoint</Application>
  <PresentationFormat>Widescreen</PresentationFormat>
  <Paragraphs>161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Open Sans</vt:lpstr>
      <vt:lpstr>Segoe UI 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2022-02-24T13:17:18Z</dcterms:created>
  <dcterms:modified xsi:type="dcterms:W3CDTF">2022-02-24T13:17:36Z</dcterms:modified>
</cp:coreProperties>
</file>