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74" r:id="rId3"/>
    <p:sldId id="258" r:id="rId4"/>
    <p:sldId id="259" r:id="rId5"/>
    <p:sldId id="260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07A8B-35BF-4541-81FE-E5D6D3557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B7D561-28A8-4609-9426-2428E832A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99064-7A66-40EE-9E00-602D1FDF1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FE7B74-DD51-4341-BAF5-32EAA460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FEE51-494F-4E5F-B8CA-231ECECFE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4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3A2C-10D1-4C1E-88A2-81AEB1FE2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ED55E9-4880-4FAD-ADEE-6B7698824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E95D-99E7-4DD5-B6D5-48298C1FA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5AF4B-3EF6-4778-9DC0-817DCB49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6D84-327C-45AC-8DEC-737E4453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05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604499-7C7B-434E-901A-4D90E9DCD7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33D2F-8A37-4B3E-9B68-491DF65AC0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8E577-ED07-4767-9D97-904D80350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87F3F-3664-4F78-A898-6C7A5CEE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F9069-AC99-408A-BB3C-E8C720E4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282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02FAE-1177-40C7-AEDC-5BE8327B8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3A4508-492B-4834-854B-F43B294E3D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98322-6CB1-4A1A-871B-889AB1D0F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B9C08-D6D6-4296-8682-62D7AAFA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B05AA-6FEE-436A-B835-C37FC944D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75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772BC-26F1-4EE5-9728-C35645C74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30817-C1A0-41B6-BA53-D84195007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7A487-C5C4-4A8E-81EF-C64F1BD1D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7FDA3-917B-4F10-91BA-4C6D957FF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676AC-FAA3-4BBE-8281-18A85CDB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48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6FF5B-976A-479A-899E-A09899211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6A8A7A-1D8E-41F2-B829-151A60425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DB2CAA-07E1-4D22-9332-25D4CC154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4ACFA-C2BA-4FF3-BEE6-219F9E34E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B39B6C-91C3-474B-B2C8-ADF330755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671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3B529-3AFE-47B6-A12C-1F5D8EE43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CB2C5-52F8-49ED-B504-31BF643690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F2FA5-FA35-439D-89B8-F78447771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B9721-1842-4F40-AEA7-5B6BA2CF3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A3F69-1658-4056-B5EE-714F21E9A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5C8ED-5B02-4BCE-BEC8-0B9908529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18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10289-DB15-4FE9-AA43-2349D75D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571E7C-C5B9-4A36-8F63-2697AC6F7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9C5FB-CCC2-4B8B-827F-1F2AE4319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9BC012-32EF-49A0-BD21-C347F5642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C2E383-C438-4EC9-9E67-859FA1AACD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A1A263-B85C-4190-AE15-79A8626F5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0C7BD9-8544-4114-ABDA-0B4572C0E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B7CCE5-300E-48F1-8624-AD8826C4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158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DC52A-DB2D-4267-A89D-5213CC1EC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07BA61-0993-45CC-83ED-AC81E2A7E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0585DD-DD31-49AF-A0F4-692D24C2A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9A21F8-7D55-4458-8B12-61DE78CB7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08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109EE-06C0-4BE1-870E-9DA747BA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B5EC7-46CE-4F94-8C46-EC89B41C5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A3863-CF52-45DE-B5F1-6151D748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93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4DEA1-CDCB-4151-9080-42AD3B4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42E9D-D282-4757-8777-11A73D383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B42A7C-5579-44BD-821A-1B1ACC4E8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46950-09DD-4F86-B9A1-E68F81D1E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5BEE3-8193-413C-BB76-C070E2F4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BC3B38-5FF8-4255-B444-F8883785F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F219B-35A9-4C08-A297-74651BF7F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A71FC-A0F5-477C-9952-AAB37A014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93557-AF77-4501-9B27-D6A64A3F4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180FD-CB9F-404B-B18F-23E937AF1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7C70D-0E99-44C5-8A6D-ADCD080F9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000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522D9-A8D2-4B45-B4F1-2538CADB1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26BE13-02B5-4C43-8CAE-78ABD51F09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23567-9FD0-4E95-A690-45A3FE50EE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743B0-118D-4982-A765-14AFB89F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DBF683-E286-4EAE-8D9B-1AF3E7F08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34C14-C629-44EC-AC78-D26AE394B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1070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9FDF0-CEEB-42CB-BF73-1F76776DF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1D07E7-5350-4F6C-8E3E-3FD6860E0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8C736-A877-48BF-8004-FAAE753DA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6B70AC-2242-4EE0-862C-4DCBD9691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4D392-946D-44F2-AD22-B7CBC965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685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B52BD-C20D-44AF-B2E8-274A3AC024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0D942A-5E8B-4BBE-8CD5-7D330ED57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33D6F-4B25-4384-B03A-4FA5031A0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3D63D-C532-4E78-A71C-21453CE1D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61DD4-E54B-47E5-846D-7B1B1E16A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665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4BE35-879B-47B3-BDA0-5B2CD093F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40351-0FA7-4B39-8C66-EADD97ACD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7493E-1F3D-4106-B0D0-8D220BC26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DEC1A-27B1-4A5B-A05C-822470833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EB312-0AA7-41B7-A1BF-5CDB345C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37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304C2-6B00-4263-8C03-C06E64CD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B4DF9-225D-44B8-A247-DF557BF7D5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0A9854-9909-423C-A98B-EAAFA71294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6A73F7-4768-473F-9A01-81919E97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1E8478-5EE8-4678-8CA9-580572B51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DDD686-525F-43E9-A65D-564873EC2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558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45DF0-C272-44A0-B140-7CB5170E1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C4952F-0716-4C1E-BA27-74526385C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573A5-E1C7-4F78-9170-A7299478C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54738E-54A3-4CAB-9147-AB5944595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7DB6A-02AE-4A38-9F6B-A7005B8528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71DF7B-7A81-4127-8A7B-277BB3AA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4391E-F496-4012-A4A2-59CF1C731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EE36D-CEEA-4768-9319-46089271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471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485D-F850-432A-808B-AB0F73B6D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77FC1-A38C-418E-9A57-32322153C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76352B-532D-4CC7-8ACF-55899D969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2E33-5987-4F5F-9A0A-7D75CE94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0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15EFDB-28C3-46D9-904F-C44524CAA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D993A7-A4E2-4573-9274-47E6D8CD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CD1E4D-28E3-4056-A116-D002348C9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5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218DB-0918-4C5F-80FF-9C02A0C4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EC158-EE0D-42F8-A787-18A13F46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C8F8E7-4041-4281-8329-051616123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B8E6A-F613-4941-AD6C-64BA7F4B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47AFE-86E3-43B1-B35E-0320B8DD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D6EA9-892F-4FFA-BAF5-DE4720B08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4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E3882-8ED6-4989-8431-8C9190FD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A7DD07-7A96-4AB9-A18C-A5DA77A544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32D4CB-1482-43DC-8B3B-B6AFF3BE2C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A982C-237A-439D-8D3A-6A225195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E77DE-F47C-40F4-BDED-80E4717FF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FC949-E8E0-4CA0-8164-BA4DC286B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304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423A61-946C-4B23-A490-CED1D26E1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92D32-B056-4A0D-B73E-6123B2B4F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0FBC-D927-4367-9597-D02F4FF82D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E5F9A-BA5B-4666-9A79-568AD7C9F109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5514F-CDA2-42FE-BAA9-D30351FC4B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0B5CFE-CEBB-45E8-BDD7-47A5184371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8CA20-2A0A-47C4-9D8F-B0636550B8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1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42B0BC-92F5-4C09-BF39-38D2E1A1D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4F094-0324-408F-9AE9-07F69C4424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7620B5-ECE1-432D-B7A2-BA1477EDC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284E4-B298-4A92-B5DD-F971FFAF31B0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BE4D09-76DF-4032-B8EB-949FFA674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DA4AC-691B-45D7-BFC9-2ABA669301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2D9B-66E2-40B1-8850-F956349950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98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07" Type="http://schemas.openxmlformats.org/officeDocument/2006/relationships/slideLayout" Target="../slideLayouts/slideLayout7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image" Target="../media/image2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223.xml"/><Relationship Id="rId21" Type="http://schemas.openxmlformats.org/officeDocument/2006/relationships/tags" Target="../tags/tag127.xml"/><Relationship Id="rId42" Type="http://schemas.openxmlformats.org/officeDocument/2006/relationships/tags" Target="../tags/tag148.xml"/><Relationship Id="rId63" Type="http://schemas.openxmlformats.org/officeDocument/2006/relationships/tags" Target="../tags/tag169.xml"/><Relationship Id="rId84" Type="http://schemas.openxmlformats.org/officeDocument/2006/relationships/tags" Target="../tags/tag190.xml"/><Relationship Id="rId138" Type="http://schemas.openxmlformats.org/officeDocument/2006/relationships/tags" Target="../tags/tag244.xml"/><Relationship Id="rId159" Type="http://schemas.openxmlformats.org/officeDocument/2006/relationships/tags" Target="../tags/tag265.xml"/><Relationship Id="rId170" Type="http://schemas.openxmlformats.org/officeDocument/2006/relationships/tags" Target="../tags/tag276.xml"/><Relationship Id="rId191" Type="http://schemas.openxmlformats.org/officeDocument/2006/relationships/tags" Target="../tags/tag297.xml"/><Relationship Id="rId205" Type="http://schemas.openxmlformats.org/officeDocument/2006/relationships/tags" Target="../tags/tag311.xml"/><Relationship Id="rId226" Type="http://schemas.openxmlformats.org/officeDocument/2006/relationships/tags" Target="../tags/tag332.xml"/><Relationship Id="rId107" Type="http://schemas.openxmlformats.org/officeDocument/2006/relationships/tags" Target="../tags/tag213.xml"/><Relationship Id="rId11" Type="http://schemas.openxmlformats.org/officeDocument/2006/relationships/tags" Target="../tags/tag117.xml"/><Relationship Id="rId32" Type="http://schemas.openxmlformats.org/officeDocument/2006/relationships/tags" Target="../tags/tag138.xml"/><Relationship Id="rId53" Type="http://schemas.openxmlformats.org/officeDocument/2006/relationships/tags" Target="../tags/tag159.xml"/><Relationship Id="rId74" Type="http://schemas.openxmlformats.org/officeDocument/2006/relationships/tags" Target="../tags/tag180.xml"/><Relationship Id="rId128" Type="http://schemas.openxmlformats.org/officeDocument/2006/relationships/tags" Target="../tags/tag234.xml"/><Relationship Id="rId149" Type="http://schemas.openxmlformats.org/officeDocument/2006/relationships/tags" Target="../tags/tag255.xml"/><Relationship Id="rId5" Type="http://schemas.openxmlformats.org/officeDocument/2006/relationships/tags" Target="../tags/tag111.xml"/><Relationship Id="rId95" Type="http://schemas.openxmlformats.org/officeDocument/2006/relationships/tags" Target="../tags/tag201.xml"/><Relationship Id="rId160" Type="http://schemas.openxmlformats.org/officeDocument/2006/relationships/tags" Target="../tags/tag266.xml"/><Relationship Id="rId181" Type="http://schemas.openxmlformats.org/officeDocument/2006/relationships/tags" Target="../tags/tag287.xml"/><Relationship Id="rId216" Type="http://schemas.openxmlformats.org/officeDocument/2006/relationships/tags" Target="../tags/tag322.xml"/><Relationship Id="rId22" Type="http://schemas.openxmlformats.org/officeDocument/2006/relationships/tags" Target="../tags/tag128.xml"/><Relationship Id="rId27" Type="http://schemas.openxmlformats.org/officeDocument/2006/relationships/tags" Target="../tags/tag133.xml"/><Relationship Id="rId43" Type="http://schemas.openxmlformats.org/officeDocument/2006/relationships/tags" Target="../tags/tag149.xml"/><Relationship Id="rId48" Type="http://schemas.openxmlformats.org/officeDocument/2006/relationships/tags" Target="../tags/tag154.xml"/><Relationship Id="rId64" Type="http://schemas.openxmlformats.org/officeDocument/2006/relationships/tags" Target="../tags/tag170.xml"/><Relationship Id="rId69" Type="http://schemas.openxmlformats.org/officeDocument/2006/relationships/tags" Target="../tags/tag175.xml"/><Relationship Id="rId113" Type="http://schemas.openxmlformats.org/officeDocument/2006/relationships/tags" Target="../tags/tag219.xml"/><Relationship Id="rId118" Type="http://schemas.openxmlformats.org/officeDocument/2006/relationships/tags" Target="../tags/tag224.xml"/><Relationship Id="rId134" Type="http://schemas.openxmlformats.org/officeDocument/2006/relationships/tags" Target="../tags/tag240.xml"/><Relationship Id="rId139" Type="http://schemas.openxmlformats.org/officeDocument/2006/relationships/tags" Target="../tags/tag245.xml"/><Relationship Id="rId80" Type="http://schemas.openxmlformats.org/officeDocument/2006/relationships/tags" Target="../tags/tag186.xml"/><Relationship Id="rId85" Type="http://schemas.openxmlformats.org/officeDocument/2006/relationships/tags" Target="../tags/tag191.xml"/><Relationship Id="rId150" Type="http://schemas.openxmlformats.org/officeDocument/2006/relationships/tags" Target="../tags/tag256.xml"/><Relationship Id="rId155" Type="http://schemas.openxmlformats.org/officeDocument/2006/relationships/tags" Target="../tags/tag261.xml"/><Relationship Id="rId171" Type="http://schemas.openxmlformats.org/officeDocument/2006/relationships/tags" Target="../tags/tag277.xml"/><Relationship Id="rId176" Type="http://schemas.openxmlformats.org/officeDocument/2006/relationships/tags" Target="../tags/tag282.xml"/><Relationship Id="rId192" Type="http://schemas.openxmlformats.org/officeDocument/2006/relationships/tags" Target="../tags/tag298.xml"/><Relationship Id="rId197" Type="http://schemas.openxmlformats.org/officeDocument/2006/relationships/tags" Target="../tags/tag303.xml"/><Relationship Id="rId206" Type="http://schemas.openxmlformats.org/officeDocument/2006/relationships/tags" Target="../tags/tag312.xml"/><Relationship Id="rId227" Type="http://schemas.openxmlformats.org/officeDocument/2006/relationships/tags" Target="../tags/tag333.xml"/><Relationship Id="rId201" Type="http://schemas.openxmlformats.org/officeDocument/2006/relationships/tags" Target="../tags/tag307.xml"/><Relationship Id="rId222" Type="http://schemas.openxmlformats.org/officeDocument/2006/relationships/tags" Target="../tags/tag328.xml"/><Relationship Id="rId12" Type="http://schemas.openxmlformats.org/officeDocument/2006/relationships/tags" Target="../tags/tag118.xml"/><Relationship Id="rId17" Type="http://schemas.openxmlformats.org/officeDocument/2006/relationships/tags" Target="../tags/tag123.xml"/><Relationship Id="rId33" Type="http://schemas.openxmlformats.org/officeDocument/2006/relationships/tags" Target="../tags/tag139.xml"/><Relationship Id="rId38" Type="http://schemas.openxmlformats.org/officeDocument/2006/relationships/tags" Target="../tags/tag144.xml"/><Relationship Id="rId59" Type="http://schemas.openxmlformats.org/officeDocument/2006/relationships/tags" Target="../tags/tag165.xml"/><Relationship Id="rId103" Type="http://schemas.openxmlformats.org/officeDocument/2006/relationships/tags" Target="../tags/tag209.xml"/><Relationship Id="rId108" Type="http://schemas.openxmlformats.org/officeDocument/2006/relationships/tags" Target="../tags/tag214.xml"/><Relationship Id="rId124" Type="http://schemas.openxmlformats.org/officeDocument/2006/relationships/tags" Target="../tags/tag230.xml"/><Relationship Id="rId129" Type="http://schemas.openxmlformats.org/officeDocument/2006/relationships/tags" Target="../tags/tag235.xml"/><Relationship Id="rId54" Type="http://schemas.openxmlformats.org/officeDocument/2006/relationships/tags" Target="../tags/tag160.xml"/><Relationship Id="rId70" Type="http://schemas.openxmlformats.org/officeDocument/2006/relationships/tags" Target="../tags/tag176.xml"/><Relationship Id="rId75" Type="http://schemas.openxmlformats.org/officeDocument/2006/relationships/tags" Target="../tags/tag181.xml"/><Relationship Id="rId91" Type="http://schemas.openxmlformats.org/officeDocument/2006/relationships/tags" Target="../tags/tag197.xml"/><Relationship Id="rId96" Type="http://schemas.openxmlformats.org/officeDocument/2006/relationships/tags" Target="../tags/tag202.xml"/><Relationship Id="rId140" Type="http://schemas.openxmlformats.org/officeDocument/2006/relationships/tags" Target="../tags/tag246.xml"/><Relationship Id="rId145" Type="http://schemas.openxmlformats.org/officeDocument/2006/relationships/tags" Target="../tags/tag251.xml"/><Relationship Id="rId161" Type="http://schemas.openxmlformats.org/officeDocument/2006/relationships/tags" Target="../tags/tag267.xml"/><Relationship Id="rId166" Type="http://schemas.openxmlformats.org/officeDocument/2006/relationships/tags" Target="../tags/tag272.xml"/><Relationship Id="rId182" Type="http://schemas.openxmlformats.org/officeDocument/2006/relationships/tags" Target="../tags/tag288.xml"/><Relationship Id="rId187" Type="http://schemas.openxmlformats.org/officeDocument/2006/relationships/tags" Target="../tags/tag293.xml"/><Relationship Id="rId217" Type="http://schemas.openxmlformats.org/officeDocument/2006/relationships/tags" Target="../tags/tag323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212" Type="http://schemas.openxmlformats.org/officeDocument/2006/relationships/tags" Target="../tags/tag318.xml"/><Relationship Id="rId23" Type="http://schemas.openxmlformats.org/officeDocument/2006/relationships/tags" Target="../tags/tag129.xml"/><Relationship Id="rId28" Type="http://schemas.openxmlformats.org/officeDocument/2006/relationships/tags" Target="../tags/tag134.xml"/><Relationship Id="rId49" Type="http://schemas.openxmlformats.org/officeDocument/2006/relationships/tags" Target="../tags/tag155.xml"/><Relationship Id="rId114" Type="http://schemas.openxmlformats.org/officeDocument/2006/relationships/tags" Target="../tags/tag220.xml"/><Relationship Id="rId119" Type="http://schemas.openxmlformats.org/officeDocument/2006/relationships/tags" Target="../tags/tag225.xml"/><Relationship Id="rId44" Type="http://schemas.openxmlformats.org/officeDocument/2006/relationships/tags" Target="../tags/tag150.xml"/><Relationship Id="rId60" Type="http://schemas.openxmlformats.org/officeDocument/2006/relationships/tags" Target="../tags/tag166.xml"/><Relationship Id="rId65" Type="http://schemas.openxmlformats.org/officeDocument/2006/relationships/tags" Target="../tags/tag171.xml"/><Relationship Id="rId81" Type="http://schemas.openxmlformats.org/officeDocument/2006/relationships/tags" Target="../tags/tag187.xml"/><Relationship Id="rId86" Type="http://schemas.openxmlformats.org/officeDocument/2006/relationships/tags" Target="../tags/tag192.xml"/><Relationship Id="rId130" Type="http://schemas.openxmlformats.org/officeDocument/2006/relationships/tags" Target="../tags/tag236.xml"/><Relationship Id="rId135" Type="http://schemas.openxmlformats.org/officeDocument/2006/relationships/tags" Target="../tags/tag241.xml"/><Relationship Id="rId151" Type="http://schemas.openxmlformats.org/officeDocument/2006/relationships/tags" Target="../tags/tag257.xml"/><Relationship Id="rId156" Type="http://schemas.openxmlformats.org/officeDocument/2006/relationships/tags" Target="../tags/tag262.xml"/><Relationship Id="rId177" Type="http://schemas.openxmlformats.org/officeDocument/2006/relationships/tags" Target="../tags/tag283.xml"/><Relationship Id="rId198" Type="http://schemas.openxmlformats.org/officeDocument/2006/relationships/tags" Target="../tags/tag304.xml"/><Relationship Id="rId172" Type="http://schemas.openxmlformats.org/officeDocument/2006/relationships/tags" Target="../tags/tag278.xml"/><Relationship Id="rId193" Type="http://schemas.openxmlformats.org/officeDocument/2006/relationships/tags" Target="../tags/tag299.xml"/><Relationship Id="rId202" Type="http://schemas.openxmlformats.org/officeDocument/2006/relationships/tags" Target="../tags/tag308.xml"/><Relationship Id="rId207" Type="http://schemas.openxmlformats.org/officeDocument/2006/relationships/tags" Target="../tags/tag313.xml"/><Relationship Id="rId223" Type="http://schemas.openxmlformats.org/officeDocument/2006/relationships/tags" Target="../tags/tag329.xml"/><Relationship Id="rId228" Type="http://schemas.openxmlformats.org/officeDocument/2006/relationships/tags" Target="../tags/tag334.xml"/><Relationship Id="rId13" Type="http://schemas.openxmlformats.org/officeDocument/2006/relationships/tags" Target="../tags/tag119.xml"/><Relationship Id="rId18" Type="http://schemas.openxmlformats.org/officeDocument/2006/relationships/tags" Target="../tags/tag124.xml"/><Relationship Id="rId39" Type="http://schemas.openxmlformats.org/officeDocument/2006/relationships/tags" Target="../tags/tag145.xml"/><Relationship Id="rId109" Type="http://schemas.openxmlformats.org/officeDocument/2006/relationships/tags" Target="../tags/tag215.xml"/><Relationship Id="rId34" Type="http://schemas.openxmlformats.org/officeDocument/2006/relationships/tags" Target="../tags/tag140.xml"/><Relationship Id="rId50" Type="http://schemas.openxmlformats.org/officeDocument/2006/relationships/tags" Target="../tags/tag156.xml"/><Relationship Id="rId55" Type="http://schemas.openxmlformats.org/officeDocument/2006/relationships/tags" Target="../tags/tag161.xml"/><Relationship Id="rId76" Type="http://schemas.openxmlformats.org/officeDocument/2006/relationships/tags" Target="../tags/tag182.xml"/><Relationship Id="rId97" Type="http://schemas.openxmlformats.org/officeDocument/2006/relationships/tags" Target="../tags/tag203.xml"/><Relationship Id="rId104" Type="http://schemas.openxmlformats.org/officeDocument/2006/relationships/tags" Target="../tags/tag210.xml"/><Relationship Id="rId120" Type="http://schemas.openxmlformats.org/officeDocument/2006/relationships/tags" Target="../tags/tag226.xml"/><Relationship Id="rId125" Type="http://schemas.openxmlformats.org/officeDocument/2006/relationships/tags" Target="../tags/tag231.xml"/><Relationship Id="rId141" Type="http://schemas.openxmlformats.org/officeDocument/2006/relationships/tags" Target="../tags/tag247.xml"/><Relationship Id="rId146" Type="http://schemas.openxmlformats.org/officeDocument/2006/relationships/tags" Target="../tags/tag252.xml"/><Relationship Id="rId167" Type="http://schemas.openxmlformats.org/officeDocument/2006/relationships/tags" Target="../tags/tag273.xml"/><Relationship Id="rId188" Type="http://schemas.openxmlformats.org/officeDocument/2006/relationships/tags" Target="../tags/tag294.xml"/><Relationship Id="rId7" Type="http://schemas.openxmlformats.org/officeDocument/2006/relationships/tags" Target="../tags/tag113.xml"/><Relationship Id="rId71" Type="http://schemas.openxmlformats.org/officeDocument/2006/relationships/tags" Target="../tags/tag177.xml"/><Relationship Id="rId92" Type="http://schemas.openxmlformats.org/officeDocument/2006/relationships/tags" Target="../tags/tag198.xml"/><Relationship Id="rId162" Type="http://schemas.openxmlformats.org/officeDocument/2006/relationships/tags" Target="../tags/tag268.xml"/><Relationship Id="rId183" Type="http://schemas.openxmlformats.org/officeDocument/2006/relationships/tags" Target="../tags/tag289.xml"/><Relationship Id="rId213" Type="http://schemas.openxmlformats.org/officeDocument/2006/relationships/tags" Target="../tags/tag319.xml"/><Relationship Id="rId218" Type="http://schemas.openxmlformats.org/officeDocument/2006/relationships/tags" Target="../tags/tag324.xml"/><Relationship Id="rId2" Type="http://schemas.openxmlformats.org/officeDocument/2006/relationships/tags" Target="../tags/tag108.xml"/><Relationship Id="rId29" Type="http://schemas.openxmlformats.org/officeDocument/2006/relationships/tags" Target="../tags/tag135.xml"/><Relationship Id="rId24" Type="http://schemas.openxmlformats.org/officeDocument/2006/relationships/tags" Target="../tags/tag130.xml"/><Relationship Id="rId40" Type="http://schemas.openxmlformats.org/officeDocument/2006/relationships/tags" Target="../tags/tag146.xml"/><Relationship Id="rId45" Type="http://schemas.openxmlformats.org/officeDocument/2006/relationships/tags" Target="../tags/tag151.xml"/><Relationship Id="rId66" Type="http://schemas.openxmlformats.org/officeDocument/2006/relationships/tags" Target="../tags/tag172.xml"/><Relationship Id="rId87" Type="http://schemas.openxmlformats.org/officeDocument/2006/relationships/tags" Target="../tags/tag193.xml"/><Relationship Id="rId110" Type="http://schemas.openxmlformats.org/officeDocument/2006/relationships/tags" Target="../tags/tag216.xml"/><Relationship Id="rId115" Type="http://schemas.openxmlformats.org/officeDocument/2006/relationships/tags" Target="../tags/tag221.xml"/><Relationship Id="rId131" Type="http://schemas.openxmlformats.org/officeDocument/2006/relationships/tags" Target="../tags/tag237.xml"/><Relationship Id="rId136" Type="http://schemas.openxmlformats.org/officeDocument/2006/relationships/tags" Target="../tags/tag242.xml"/><Relationship Id="rId157" Type="http://schemas.openxmlformats.org/officeDocument/2006/relationships/tags" Target="../tags/tag263.xml"/><Relationship Id="rId178" Type="http://schemas.openxmlformats.org/officeDocument/2006/relationships/tags" Target="../tags/tag284.xml"/><Relationship Id="rId61" Type="http://schemas.openxmlformats.org/officeDocument/2006/relationships/tags" Target="../tags/tag167.xml"/><Relationship Id="rId82" Type="http://schemas.openxmlformats.org/officeDocument/2006/relationships/tags" Target="../tags/tag188.xml"/><Relationship Id="rId152" Type="http://schemas.openxmlformats.org/officeDocument/2006/relationships/tags" Target="../tags/tag258.xml"/><Relationship Id="rId173" Type="http://schemas.openxmlformats.org/officeDocument/2006/relationships/tags" Target="../tags/tag279.xml"/><Relationship Id="rId194" Type="http://schemas.openxmlformats.org/officeDocument/2006/relationships/tags" Target="../tags/tag300.xml"/><Relationship Id="rId199" Type="http://schemas.openxmlformats.org/officeDocument/2006/relationships/tags" Target="../tags/tag305.xml"/><Relationship Id="rId203" Type="http://schemas.openxmlformats.org/officeDocument/2006/relationships/tags" Target="../tags/tag309.xml"/><Relationship Id="rId208" Type="http://schemas.openxmlformats.org/officeDocument/2006/relationships/tags" Target="../tags/tag314.xml"/><Relationship Id="rId229" Type="http://schemas.openxmlformats.org/officeDocument/2006/relationships/tags" Target="../tags/tag335.xml"/><Relationship Id="rId19" Type="http://schemas.openxmlformats.org/officeDocument/2006/relationships/tags" Target="../tags/tag125.xml"/><Relationship Id="rId224" Type="http://schemas.openxmlformats.org/officeDocument/2006/relationships/tags" Target="../tags/tag330.xml"/><Relationship Id="rId14" Type="http://schemas.openxmlformats.org/officeDocument/2006/relationships/tags" Target="../tags/tag120.xml"/><Relationship Id="rId30" Type="http://schemas.openxmlformats.org/officeDocument/2006/relationships/tags" Target="../tags/tag136.xml"/><Relationship Id="rId35" Type="http://schemas.openxmlformats.org/officeDocument/2006/relationships/tags" Target="../tags/tag141.xml"/><Relationship Id="rId56" Type="http://schemas.openxmlformats.org/officeDocument/2006/relationships/tags" Target="../tags/tag162.xml"/><Relationship Id="rId77" Type="http://schemas.openxmlformats.org/officeDocument/2006/relationships/tags" Target="../tags/tag183.xml"/><Relationship Id="rId100" Type="http://schemas.openxmlformats.org/officeDocument/2006/relationships/tags" Target="../tags/tag206.xml"/><Relationship Id="rId105" Type="http://schemas.openxmlformats.org/officeDocument/2006/relationships/tags" Target="../tags/tag211.xml"/><Relationship Id="rId126" Type="http://schemas.openxmlformats.org/officeDocument/2006/relationships/tags" Target="../tags/tag232.xml"/><Relationship Id="rId147" Type="http://schemas.openxmlformats.org/officeDocument/2006/relationships/tags" Target="../tags/tag253.xml"/><Relationship Id="rId168" Type="http://schemas.openxmlformats.org/officeDocument/2006/relationships/tags" Target="../tags/tag274.xml"/><Relationship Id="rId8" Type="http://schemas.openxmlformats.org/officeDocument/2006/relationships/tags" Target="../tags/tag114.xml"/><Relationship Id="rId51" Type="http://schemas.openxmlformats.org/officeDocument/2006/relationships/tags" Target="../tags/tag157.xml"/><Relationship Id="rId72" Type="http://schemas.openxmlformats.org/officeDocument/2006/relationships/tags" Target="../tags/tag178.xml"/><Relationship Id="rId93" Type="http://schemas.openxmlformats.org/officeDocument/2006/relationships/tags" Target="../tags/tag199.xml"/><Relationship Id="rId98" Type="http://schemas.openxmlformats.org/officeDocument/2006/relationships/tags" Target="../tags/tag204.xml"/><Relationship Id="rId121" Type="http://schemas.openxmlformats.org/officeDocument/2006/relationships/tags" Target="../tags/tag227.xml"/><Relationship Id="rId142" Type="http://schemas.openxmlformats.org/officeDocument/2006/relationships/tags" Target="../tags/tag248.xml"/><Relationship Id="rId163" Type="http://schemas.openxmlformats.org/officeDocument/2006/relationships/tags" Target="../tags/tag269.xml"/><Relationship Id="rId184" Type="http://schemas.openxmlformats.org/officeDocument/2006/relationships/tags" Target="../tags/tag290.xml"/><Relationship Id="rId189" Type="http://schemas.openxmlformats.org/officeDocument/2006/relationships/tags" Target="../tags/tag295.xml"/><Relationship Id="rId219" Type="http://schemas.openxmlformats.org/officeDocument/2006/relationships/tags" Target="../tags/tag325.xml"/><Relationship Id="rId3" Type="http://schemas.openxmlformats.org/officeDocument/2006/relationships/tags" Target="../tags/tag109.xml"/><Relationship Id="rId214" Type="http://schemas.openxmlformats.org/officeDocument/2006/relationships/tags" Target="../tags/tag320.xml"/><Relationship Id="rId230" Type="http://schemas.openxmlformats.org/officeDocument/2006/relationships/tags" Target="../tags/tag336.xml"/><Relationship Id="rId25" Type="http://schemas.openxmlformats.org/officeDocument/2006/relationships/tags" Target="../tags/tag131.xml"/><Relationship Id="rId46" Type="http://schemas.openxmlformats.org/officeDocument/2006/relationships/tags" Target="../tags/tag152.xml"/><Relationship Id="rId67" Type="http://schemas.openxmlformats.org/officeDocument/2006/relationships/tags" Target="../tags/tag173.xml"/><Relationship Id="rId116" Type="http://schemas.openxmlformats.org/officeDocument/2006/relationships/tags" Target="../tags/tag222.xml"/><Relationship Id="rId137" Type="http://schemas.openxmlformats.org/officeDocument/2006/relationships/tags" Target="../tags/tag243.xml"/><Relationship Id="rId158" Type="http://schemas.openxmlformats.org/officeDocument/2006/relationships/tags" Target="../tags/tag264.xml"/><Relationship Id="rId20" Type="http://schemas.openxmlformats.org/officeDocument/2006/relationships/tags" Target="../tags/tag126.xml"/><Relationship Id="rId41" Type="http://schemas.openxmlformats.org/officeDocument/2006/relationships/tags" Target="../tags/tag147.xml"/><Relationship Id="rId62" Type="http://schemas.openxmlformats.org/officeDocument/2006/relationships/tags" Target="../tags/tag168.xml"/><Relationship Id="rId83" Type="http://schemas.openxmlformats.org/officeDocument/2006/relationships/tags" Target="../tags/tag189.xml"/><Relationship Id="rId88" Type="http://schemas.openxmlformats.org/officeDocument/2006/relationships/tags" Target="../tags/tag194.xml"/><Relationship Id="rId111" Type="http://schemas.openxmlformats.org/officeDocument/2006/relationships/tags" Target="../tags/tag217.xml"/><Relationship Id="rId132" Type="http://schemas.openxmlformats.org/officeDocument/2006/relationships/tags" Target="../tags/tag238.xml"/><Relationship Id="rId153" Type="http://schemas.openxmlformats.org/officeDocument/2006/relationships/tags" Target="../tags/tag259.xml"/><Relationship Id="rId174" Type="http://schemas.openxmlformats.org/officeDocument/2006/relationships/tags" Target="../tags/tag280.xml"/><Relationship Id="rId179" Type="http://schemas.openxmlformats.org/officeDocument/2006/relationships/tags" Target="../tags/tag285.xml"/><Relationship Id="rId195" Type="http://schemas.openxmlformats.org/officeDocument/2006/relationships/tags" Target="../tags/tag301.xml"/><Relationship Id="rId209" Type="http://schemas.openxmlformats.org/officeDocument/2006/relationships/tags" Target="../tags/tag315.xml"/><Relationship Id="rId190" Type="http://schemas.openxmlformats.org/officeDocument/2006/relationships/tags" Target="../tags/tag296.xml"/><Relationship Id="rId204" Type="http://schemas.openxmlformats.org/officeDocument/2006/relationships/tags" Target="../tags/tag310.xml"/><Relationship Id="rId220" Type="http://schemas.openxmlformats.org/officeDocument/2006/relationships/tags" Target="../tags/tag326.xml"/><Relationship Id="rId225" Type="http://schemas.openxmlformats.org/officeDocument/2006/relationships/tags" Target="../tags/tag331.xml"/><Relationship Id="rId15" Type="http://schemas.openxmlformats.org/officeDocument/2006/relationships/tags" Target="../tags/tag121.xml"/><Relationship Id="rId36" Type="http://schemas.openxmlformats.org/officeDocument/2006/relationships/tags" Target="../tags/tag142.xml"/><Relationship Id="rId57" Type="http://schemas.openxmlformats.org/officeDocument/2006/relationships/tags" Target="../tags/tag163.xml"/><Relationship Id="rId106" Type="http://schemas.openxmlformats.org/officeDocument/2006/relationships/tags" Target="../tags/tag212.xml"/><Relationship Id="rId127" Type="http://schemas.openxmlformats.org/officeDocument/2006/relationships/tags" Target="../tags/tag233.xml"/><Relationship Id="rId10" Type="http://schemas.openxmlformats.org/officeDocument/2006/relationships/tags" Target="../tags/tag116.xml"/><Relationship Id="rId31" Type="http://schemas.openxmlformats.org/officeDocument/2006/relationships/tags" Target="../tags/tag137.xml"/><Relationship Id="rId52" Type="http://schemas.openxmlformats.org/officeDocument/2006/relationships/tags" Target="../tags/tag158.xml"/><Relationship Id="rId73" Type="http://schemas.openxmlformats.org/officeDocument/2006/relationships/tags" Target="../tags/tag179.xml"/><Relationship Id="rId78" Type="http://schemas.openxmlformats.org/officeDocument/2006/relationships/tags" Target="../tags/tag184.xml"/><Relationship Id="rId94" Type="http://schemas.openxmlformats.org/officeDocument/2006/relationships/tags" Target="../tags/tag200.xml"/><Relationship Id="rId99" Type="http://schemas.openxmlformats.org/officeDocument/2006/relationships/tags" Target="../tags/tag205.xml"/><Relationship Id="rId101" Type="http://schemas.openxmlformats.org/officeDocument/2006/relationships/tags" Target="../tags/tag207.xml"/><Relationship Id="rId122" Type="http://schemas.openxmlformats.org/officeDocument/2006/relationships/tags" Target="../tags/tag228.xml"/><Relationship Id="rId143" Type="http://schemas.openxmlformats.org/officeDocument/2006/relationships/tags" Target="../tags/tag249.xml"/><Relationship Id="rId148" Type="http://schemas.openxmlformats.org/officeDocument/2006/relationships/tags" Target="../tags/tag254.xml"/><Relationship Id="rId164" Type="http://schemas.openxmlformats.org/officeDocument/2006/relationships/tags" Target="../tags/tag270.xml"/><Relationship Id="rId169" Type="http://schemas.openxmlformats.org/officeDocument/2006/relationships/tags" Target="../tags/tag275.xml"/><Relationship Id="rId185" Type="http://schemas.openxmlformats.org/officeDocument/2006/relationships/tags" Target="../tags/tag291.xml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80" Type="http://schemas.openxmlformats.org/officeDocument/2006/relationships/tags" Target="../tags/tag286.xml"/><Relationship Id="rId210" Type="http://schemas.openxmlformats.org/officeDocument/2006/relationships/tags" Target="../tags/tag316.xml"/><Relationship Id="rId215" Type="http://schemas.openxmlformats.org/officeDocument/2006/relationships/tags" Target="../tags/tag321.xml"/><Relationship Id="rId26" Type="http://schemas.openxmlformats.org/officeDocument/2006/relationships/tags" Target="../tags/tag132.xml"/><Relationship Id="rId231" Type="http://schemas.openxmlformats.org/officeDocument/2006/relationships/slideLayout" Target="../slideLayouts/slideLayout18.xml"/><Relationship Id="rId47" Type="http://schemas.openxmlformats.org/officeDocument/2006/relationships/tags" Target="../tags/tag153.xml"/><Relationship Id="rId68" Type="http://schemas.openxmlformats.org/officeDocument/2006/relationships/tags" Target="../tags/tag174.xml"/><Relationship Id="rId89" Type="http://schemas.openxmlformats.org/officeDocument/2006/relationships/tags" Target="../tags/tag195.xml"/><Relationship Id="rId112" Type="http://schemas.openxmlformats.org/officeDocument/2006/relationships/tags" Target="../tags/tag218.xml"/><Relationship Id="rId133" Type="http://schemas.openxmlformats.org/officeDocument/2006/relationships/tags" Target="../tags/tag239.xml"/><Relationship Id="rId154" Type="http://schemas.openxmlformats.org/officeDocument/2006/relationships/tags" Target="../tags/tag260.xml"/><Relationship Id="rId175" Type="http://schemas.openxmlformats.org/officeDocument/2006/relationships/tags" Target="../tags/tag281.xml"/><Relationship Id="rId196" Type="http://schemas.openxmlformats.org/officeDocument/2006/relationships/tags" Target="../tags/tag302.xml"/><Relationship Id="rId200" Type="http://schemas.openxmlformats.org/officeDocument/2006/relationships/tags" Target="../tags/tag306.xml"/><Relationship Id="rId16" Type="http://schemas.openxmlformats.org/officeDocument/2006/relationships/tags" Target="../tags/tag122.xml"/><Relationship Id="rId221" Type="http://schemas.openxmlformats.org/officeDocument/2006/relationships/tags" Target="../tags/tag327.xml"/><Relationship Id="rId37" Type="http://schemas.openxmlformats.org/officeDocument/2006/relationships/tags" Target="../tags/tag143.xml"/><Relationship Id="rId58" Type="http://schemas.openxmlformats.org/officeDocument/2006/relationships/tags" Target="../tags/tag164.xml"/><Relationship Id="rId79" Type="http://schemas.openxmlformats.org/officeDocument/2006/relationships/tags" Target="../tags/tag185.xml"/><Relationship Id="rId102" Type="http://schemas.openxmlformats.org/officeDocument/2006/relationships/tags" Target="../tags/tag208.xml"/><Relationship Id="rId123" Type="http://schemas.openxmlformats.org/officeDocument/2006/relationships/tags" Target="../tags/tag229.xml"/><Relationship Id="rId144" Type="http://schemas.openxmlformats.org/officeDocument/2006/relationships/tags" Target="../tags/tag250.xml"/><Relationship Id="rId90" Type="http://schemas.openxmlformats.org/officeDocument/2006/relationships/tags" Target="../tags/tag196.xml"/><Relationship Id="rId165" Type="http://schemas.openxmlformats.org/officeDocument/2006/relationships/tags" Target="../tags/tag271.xml"/><Relationship Id="rId186" Type="http://schemas.openxmlformats.org/officeDocument/2006/relationships/tags" Target="../tags/tag292.xml"/><Relationship Id="rId211" Type="http://schemas.openxmlformats.org/officeDocument/2006/relationships/tags" Target="../tags/tag317.xml"/><Relationship Id="rId23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tags" Target="../tags/tag362.xml"/><Relationship Id="rId117" Type="http://schemas.openxmlformats.org/officeDocument/2006/relationships/tags" Target="../tags/tag453.xml"/><Relationship Id="rId21" Type="http://schemas.openxmlformats.org/officeDocument/2006/relationships/tags" Target="../tags/tag357.xml"/><Relationship Id="rId42" Type="http://schemas.openxmlformats.org/officeDocument/2006/relationships/tags" Target="../tags/tag378.xml"/><Relationship Id="rId47" Type="http://schemas.openxmlformats.org/officeDocument/2006/relationships/tags" Target="../tags/tag383.xml"/><Relationship Id="rId63" Type="http://schemas.openxmlformats.org/officeDocument/2006/relationships/tags" Target="../tags/tag399.xml"/><Relationship Id="rId68" Type="http://schemas.openxmlformats.org/officeDocument/2006/relationships/tags" Target="../tags/tag404.xml"/><Relationship Id="rId84" Type="http://schemas.openxmlformats.org/officeDocument/2006/relationships/tags" Target="../tags/tag420.xml"/><Relationship Id="rId89" Type="http://schemas.openxmlformats.org/officeDocument/2006/relationships/tags" Target="../tags/tag425.xml"/><Relationship Id="rId112" Type="http://schemas.openxmlformats.org/officeDocument/2006/relationships/tags" Target="../tags/tag448.xml"/><Relationship Id="rId133" Type="http://schemas.openxmlformats.org/officeDocument/2006/relationships/tags" Target="../tags/tag469.xml"/><Relationship Id="rId138" Type="http://schemas.openxmlformats.org/officeDocument/2006/relationships/tags" Target="../tags/tag474.xml"/><Relationship Id="rId16" Type="http://schemas.openxmlformats.org/officeDocument/2006/relationships/tags" Target="../tags/tag352.xml"/><Relationship Id="rId107" Type="http://schemas.openxmlformats.org/officeDocument/2006/relationships/tags" Target="../tags/tag443.xml"/><Relationship Id="rId11" Type="http://schemas.openxmlformats.org/officeDocument/2006/relationships/tags" Target="../tags/tag347.xml"/><Relationship Id="rId32" Type="http://schemas.openxmlformats.org/officeDocument/2006/relationships/tags" Target="../tags/tag368.xml"/><Relationship Id="rId37" Type="http://schemas.openxmlformats.org/officeDocument/2006/relationships/tags" Target="../tags/tag373.xml"/><Relationship Id="rId53" Type="http://schemas.openxmlformats.org/officeDocument/2006/relationships/tags" Target="../tags/tag389.xml"/><Relationship Id="rId58" Type="http://schemas.openxmlformats.org/officeDocument/2006/relationships/tags" Target="../tags/tag394.xml"/><Relationship Id="rId74" Type="http://schemas.openxmlformats.org/officeDocument/2006/relationships/tags" Target="../tags/tag410.xml"/><Relationship Id="rId79" Type="http://schemas.openxmlformats.org/officeDocument/2006/relationships/tags" Target="../tags/tag415.xml"/><Relationship Id="rId102" Type="http://schemas.openxmlformats.org/officeDocument/2006/relationships/tags" Target="../tags/tag438.xml"/><Relationship Id="rId123" Type="http://schemas.openxmlformats.org/officeDocument/2006/relationships/tags" Target="../tags/tag459.xml"/><Relationship Id="rId128" Type="http://schemas.openxmlformats.org/officeDocument/2006/relationships/tags" Target="../tags/tag464.xml"/><Relationship Id="rId144" Type="http://schemas.openxmlformats.org/officeDocument/2006/relationships/image" Target="../media/image2.png"/><Relationship Id="rId5" Type="http://schemas.openxmlformats.org/officeDocument/2006/relationships/tags" Target="../tags/tag341.xml"/><Relationship Id="rId90" Type="http://schemas.openxmlformats.org/officeDocument/2006/relationships/tags" Target="../tags/tag426.xml"/><Relationship Id="rId95" Type="http://schemas.openxmlformats.org/officeDocument/2006/relationships/tags" Target="../tags/tag431.xml"/><Relationship Id="rId22" Type="http://schemas.openxmlformats.org/officeDocument/2006/relationships/tags" Target="../tags/tag358.xml"/><Relationship Id="rId27" Type="http://schemas.openxmlformats.org/officeDocument/2006/relationships/tags" Target="../tags/tag363.xml"/><Relationship Id="rId43" Type="http://schemas.openxmlformats.org/officeDocument/2006/relationships/tags" Target="../tags/tag379.xml"/><Relationship Id="rId48" Type="http://schemas.openxmlformats.org/officeDocument/2006/relationships/tags" Target="../tags/tag384.xml"/><Relationship Id="rId64" Type="http://schemas.openxmlformats.org/officeDocument/2006/relationships/tags" Target="../tags/tag400.xml"/><Relationship Id="rId69" Type="http://schemas.openxmlformats.org/officeDocument/2006/relationships/tags" Target="../tags/tag405.xml"/><Relationship Id="rId113" Type="http://schemas.openxmlformats.org/officeDocument/2006/relationships/tags" Target="../tags/tag449.xml"/><Relationship Id="rId118" Type="http://schemas.openxmlformats.org/officeDocument/2006/relationships/tags" Target="../tags/tag454.xml"/><Relationship Id="rId134" Type="http://schemas.openxmlformats.org/officeDocument/2006/relationships/tags" Target="../tags/tag470.xml"/><Relationship Id="rId139" Type="http://schemas.openxmlformats.org/officeDocument/2006/relationships/tags" Target="../tags/tag475.xml"/><Relationship Id="rId8" Type="http://schemas.openxmlformats.org/officeDocument/2006/relationships/tags" Target="../tags/tag344.xml"/><Relationship Id="rId51" Type="http://schemas.openxmlformats.org/officeDocument/2006/relationships/tags" Target="../tags/tag387.xml"/><Relationship Id="rId72" Type="http://schemas.openxmlformats.org/officeDocument/2006/relationships/tags" Target="../tags/tag408.xml"/><Relationship Id="rId80" Type="http://schemas.openxmlformats.org/officeDocument/2006/relationships/tags" Target="../tags/tag416.xml"/><Relationship Id="rId85" Type="http://schemas.openxmlformats.org/officeDocument/2006/relationships/tags" Target="../tags/tag421.xml"/><Relationship Id="rId93" Type="http://schemas.openxmlformats.org/officeDocument/2006/relationships/tags" Target="../tags/tag429.xml"/><Relationship Id="rId98" Type="http://schemas.openxmlformats.org/officeDocument/2006/relationships/tags" Target="../tags/tag434.xml"/><Relationship Id="rId121" Type="http://schemas.openxmlformats.org/officeDocument/2006/relationships/tags" Target="../tags/tag457.xml"/><Relationship Id="rId142" Type="http://schemas.openxmlformats.org/officeDocument/2006/relationships/tags" Target="../tags/tag478.xml"/><Relationship Id="rId3" Type="http://schemas.openxmlformats.org/officeDocument/2006/relationships/tags" Target="../tags/tag339.xml"/><Relationship Id="rId12" Type="http://schemas.openxmlformats.org/officeDocument/2006/relationships/tags" Target="../tags/tag348.xml"/><Relationship Id="rId17" Type="http://schemas.openxmlformats.org/officeDocument/2006/relationships/tags" Target="../tags/tag353.xml"/><Relationship Id="rId25" Type="http://schemas.openxmlformats.org/officeDocument/2006/relationships/tags" Target="../tags/tag361.xml"/><Relationship Id="rId33" Type="http://schemas.openxmlformats.org/officeDocument/2006/relationships/tags" Target="../tags/tag369.xml"/><Relationship Id="rId38" Type="http://schemas.openxmlformats.org/officeDocument/2006/relationships/tags" Target="../tags/tag374.xml"/><Relationship Id="rId46" Type="http://schemas.openxmlformats.org/officeDocument/2006/relationships/tags" Target="../tags/tag382.xml"/><Relationship Id="rId59" Type="http://schemas.openxmlformats.org/officeDocument/2006/relationships/tags" Target="../tags/tag395.xml"/><Relationship Id="rId67" Type="http://schemas.openxmlformats.org/officeDocument/2006/relationships/tags" Target="../tags/tag403.xml"/><Relationship Id="rId103" Type="http://schemas.openxmlformats.org/officeDocument/2006/relationships/tags" Target="../tags/tag439.xml"/><Relationship Id="rId108" Type="http://schemas.openxmlformats.org/officeDocument/2006/relationships/tags" Target="../tags/tag444.xml"/><Relationship Id="rId116" Type="http://schemas.openxmlformats.org/officeDocument/2006/relationships/tags" Target="../tags/tag452.xml"/><Relationship Id="rId124" Type="http://schemas.openxmlformats.org/officeDocument/2006/relationships/tags" Target="../tags/tag460.xml"/><Relationship Id="rId129" Type="http://schemas.openxmlformats.org/officeDocument/2006/relationships/tags" Target="../tags/tag465.xml"/><Relationship Id="rId137" Type="http://schemas.openxmlformats.org/officeDocument/2006/relationships/tags" Target="../tags/tag473.xml"/><Relationship Id="rId20" Type="http://schemas.openxmlformats.org/officeDocument/2006/relationships/tags" Target="../tags/tag356.xml"/><Relationship Id="rId41" Type="http://schemas.openxmlformats.org/officeDocument/2006/relationships/tags" Target="../tags/tag377.xml"/><Relationship Id="rId54" Type="http://schemas.openxmlformats.org/officeDocument/2006/relationships/tags" Target="../tags/tag390.xml"/><Relationship Id="rId62" Type="http://schemas.openxmlformats.org/officeDocument/2006/relationships/tags" Target="../tags/tag398.xml"/><Relationship Id="rId70" Type="http://schemas.openxmlformats.org/officeDocument/2006/relationships/tags" Target="../tags/tag406.xml"/><Relationship Id="rId75" Type="http://schemas.openxmlformats.org/officeDocument/2006/relationships/tags" Target="../tags/tag411.xml"/><Relationship Id="rId83" Type="http://schemas.openxmlformats.org/officeDocument/2006/relationships/tags" Target="../tags/tag419.xml"/><Relationship Id="rId88" Type="http://schemas.openxmlformats.org/officeDocument/2006/relationships/tags" Target="../tags/tag424.xml"/><Relationship Id="rId91" Type="http://schemas.openxmlformats.org/officeDocument/2006/relationships/tags" Target="../tags/tag427.xml"/><Relationship Id="rId96" Type="http://schemas.openxmlformats.org/officeDocument/2006/relationships/tags" Target="../tags/tag432.xml"/><Relationship Id="rId111" Type="http://schemas.openxmlformats.org/officeDocument/2006/relationships/tags" Target="../tags/tag447.xml"/><Relationship Id="rId132" Type="http://schemas.openxmlformats.org/officeDocument/2006/relationships/tags" Target="../tags/tag468.xml"/><Relationship Id="rId140" Type="http://schemas.openxmlformats.org/officeDocument/2006/relationships/tags" Target="../tags/tag476.xml"/><Relationship Id="rId1" Type="http://schemas.openxmlformats.org/officeDocument/2006/relationships/tags" Target="../tags/tag337.xml"/><Relationship Id="rId6" Type="http://schemas.openxmlformats.org/officeDocument/2006/relationships/tags" Target="../tags/tag342.xml"/><Relationship Id="rId15" Type="http://schemas.openxmlformats.org/officeDocument/2006/relationships/tags" Target="../tags/tag351.xml"/><Relationship Id="rId23" Type="http://schemas.openxmlformats.org/officeDocument/2006/relationships/tags" Target="../tags/tag359.xml"/><Relationship Id="rId28" Type="http://schemas.openxmlformats.org/officeDocument/2006/relationships/tags" Target="../tags/tag364.xml"/><Relationship Id="rId36" Type="http://schemas.openxmlformats.org/officeDocument/2006/relationships/tags" Target="../tags/tag372.xml"/><Relationship Id="rId49" Type="http://schemas.openxmlformats.org/officeDocument/2006/relationships/tags" Target="../tags/tag385.xml"/><Relationship Id="rId57" Type="http://schemas.openxmlformats.org/officeDocument/2006/relationships/tags" Target="../tags/tag393.xml"/><Relationship Id="rId106" Type="http://schemas.openxmlformats.org/officeDocument/2006/relationships/tags" Target="../tags/tag442.xml"/><Relationship Id="rId114" Type="http://schemas.openxmlformats.org/officeDocument/2006/relationships/tags" Target="../tags/tag450.xml"/><Relationship Id="rId119" Type="http://schemas.openxmlformats.org/officeDocument/2006/relationships/tags" Target="../tags/tag455.xml"/><Relationship Id="rId127" Type="http://schemas.openxmlformats.org/officeDocument/2006/relationships/tags" Target="../tags/tag463.xml"/><Relationship Id="rId10" Type="http://schemas.openxmlformats.org/officeDocument/2006/relationships/tags" Target="../tags/tag346.xml"/><Relationship Id="rId31" Type="http://schemas.openxmlformats.org/officeDocument/2006/relationships/tags" Target="../tags/tag367.xml"/><Relationship Id="rId44" Type="http://schemas.openxmlformats.org/officeDocument/2006/relationships/tags" Target="../tags/tag380.xml"/><Relationship Id="rId52" Type="http://schemas.openxmlformats.org/officeDocument/2006/relationships/tags" Target="../tags/tag388.xml"/><Relationship Id="rId60" Type="http://schemas.openxmlformats.org/officeDocument/2006/relationships/tags" Target="../tags/tag396.xml"/><Relationship Id="rId65" Type="http://schemas.openxmlformats.org/officeDocument/2006/relationships/tags" Target="../tags/tag401.xml"/><Relationship Id="rId73" Type="http://schemas.openxmlformats.org/officeDocument/2006/relationships/tags" Target="../tags/tag409.xml"/><Relationship Id="rId78" Type="http://schemas.openxmlformats.org/officeDocument/2006/relationships/tags" Target="../tags/tag414.xml"/><Relationship Id="rId81" Type="http://schemas.openxmlformats.org/officeDocument/2006/relationships/tags" Target="../tags/tag417.xml"/><Relationship Id="rId86" Type="http://schemas.openxmlformats.org/officeDocument/2006/relationships/tags" Target="../tags/tag422.xml"/><Relationship Id="rId94" Type="http://schemas.openxmlformats.org/officeDocument/2006/relationships/tags" Target="../tags/tag430.xml"/><Relationship Id="rId99" Type="http://schemas.openxmlformats.org/officeDocument/2006/relationships/tags" Target="../tags/tag435.xml"/><Relationship Id="rId101" Type="http://schemas.openxmlformats.org/officeDocument/2006/relationships/tags" Target="../tags/tag437.xml"/><Relationship Id="rId122" Type="http://schemas.openxmlformats.org/officeDocument/2006/relationships/tags" Target="../tags/tag458.xml"/><Relationship Id="rId130" Type="http://schemas.openxmlformats.org/officeDocument/2006/relationships/tags" Target="../tags/tag466.xml"/><Relationship Id="rId135" Type="http://schemas.openxmlformats.org/officeDocument/2006/relationships/tags" Target="../tags/tag471.xml"/><Relationship Id="rId143" Type="http://schemas.openxmlformats.org/officeDocument/2006/relationships/slideLayout" Target="../slideLayouts/slideLayout7.xml"/><Relationship Id="rId4" Type="http://schemas.openxmlformats.org/officeDocument/2006/relationships/tags" Target="../tags/tag340.xml"/><Relationship Id="rId9" Type="http://schemas.openxmlformats.org/officeDocument/2006/relationships/tags" Target="../tags/tag345.xml"/><Relationship Id="rId13" Type="http://schemas.openxmlformats.org/officeDocument/2006/relationships/tags" Target="../tags/tag349.xml"/><Relationship Id="rId18" Type="http://schemas.openxmlformats.org/officeDocument/2006/relationships/tags" Target="../tags/tag354.xml"/><Relationship Id="rId39" Type="http://schemas.openxmlformats.org/officeDocument/2006/relationships/tags" Target="../tags/tag375.xml"/><Relationship Id="rId109" Type="http://schemas.openxmlformats.org/officeDocument/2006/relationships/tags" Target="../tags/tag445.xml"/><Relationship Id="rId34" Type="http://schemas.openxmlformats.org/officeDocument/2006/relationships/tags" Target="../tags/tag370.xml"/><Relationship Id="rId50" Type="http://schemas.openxmlformats.org/officeDocument/2006/relationships/tags" Target="../tags/tag386.xml"/><Relationship Id="rId55" Type="http://schemas.openxmlformats.org/officeDocument/2006/relationships/tags" Target="../tags/tag391.xml"/><Relationship Id="rId76" Type="http://schemas.openxmlformats.org/officeDocument/2006/relationships/tags" Target="../tags/tag412.xml"/><Relationship Id="rId97" Type="http://schemas.openxmlformats.org/officeDocument/2006/relationships/tags" Target="../tags/tag433.xml"/><Relationship Id="rId104" Type="http://schemas.openxmlformats.org/officeDocument/2006/relationships/tags" Target="../tags/tag440.xml"/><Relationship Id="rId120" Type="http://schemas.openxmlformats.org/officeDocument/2006/relationships/tags" Target="../tags/tag456.xml"/><Relationship Id="rId125" Type="http://schemas.openxmlformats.org/officeDocument/2006/relationships/tags" Target="../tags/tag461.xml"/><Relationship Id="rId141" Type="http://schemas.openxmlformats.org/officeDocument/2006/relationships/tags" Target="../tags/tag477.xml"/><Relationship Id="rId7" Type="http://schemas.openxmlformats.org/officeDocument/2006/relationships/tags" Target="../tags/tag343.xml"/><Relationship Id="rId71" Type="http://schemas.openxmlformats.org/officeDocument/2006/relationships/tags" Target="../tags/tag407.xml"/><Relationship Id="rId92" Type="http://schemas.openxmlformats.org/officeDocument/2006/relationships/tags" Target="../tags/tag428.xml"/><Relationship Id="rId2" Type="http://schemas.openxmlformats.org/officeDocument/2006/relationships/tags" Target="../tags/tag338.xml"/><Relationship Id="rId29" Type="http://schemas.openxmlformats.org/officeDocument/2006/relationships/tags" Target="../tags/tag365.xml"/><Relationship Id="rId24" Type="http://schemas.openxmlformats.org/officeDocument/2006/relationships/tags" Target="../tags/tag360.xml"/><Relationship Id="rId40" Type="http://schemas.openxmlformats.org/officeDocument/2006/relationships/tags" Target="../tags/tag376.xml"/><Relationship Id="rId45" Type="http://schemas.openxmlformats.org/officeDocument/2006/relationships/tags" Target="../tags/tag381.xml"/><Relationship Id="rId66" Type="http://schemas.openxmlformats.org/officeDocument/2006/relationships/tags" Target="../tags/tag402.xml"/><Relationship Id="rId87" Type="http://schemas.openxmlformats.org/officeDocument/2006/relationships/tags" Target="../tags/tag423.xml"/><Relationship Id="rId110" Type="http://schemas.openxmlformats.org/officeDocument/2006/relationships/tags" Target="../tags/tag446.xml"/><Relationship Id="rId115" Type="http://schemas.openxmlformats.org/officeDocument/2006/relationships/tags" Target="../tags/tag451.xml"/><Relationship Id="rId131" Type="http://schemas.openxmlformats.org/officeDocument/2006/relationships/tags" Target="../tags/tag467.xml"/><Relationship Id="rId136" Type="http://schemas.openxmlformats.org/officeDocument/2006/relationships/tags" Target="../tags/tag472.xml"/><Relationship Id="rId61" Type="http://schemas.openxmlformats.org/officeDocument/2006/relationships/tags" Target="../tags/tag397.xml"/><Relationship Id="rId82" Type="http://schemas.openxmlformats.org/officeDocument/2006/relationships/tags" Target="../tags/tag418.xml"/><Relationship Id="rId19" Type="http://schemas.openxmlformats.org/officeDocument/2006/relationships/tags" Target="../tags/tag355.xml"/><Relationship Id="rId14" Type="http://schemas.openxmlformats.org/officeDocument/2006/relationships/tags" Target="../tags/tag350.xml"/><Relationship Id="rId30" Type="http://schemas.openxmlformats.org/officeDocument/2006/relationships/tags" Target="../tags/tag366.xml"/><Relationship Id="rId35" Type="http://schemas.openxmlformats.org/officeDocument/2006/relationships/tags" Target="../tags/tag371.xml"/><Relationship Id="rId56" Type="http://schemas.openxmlformats.org/officeDocument/2006/relationships/tags" Target="../tags/tag392.xml"/><Relationship Id="rId77" Type="http://schemas.openxmlformats.org/officeDocument/2006/relationships/tags" Target="../tags/tag413.xml"/><Relationship Id="rId100" Type="http://schemas.openxmlformats.org/officeDocument/2006/relationships/tags" Target="../tags/tag436.xml"/><Relationship Id="rId105" Type="http://schemas.openxmlformats.org/officeDocument/2006/relationships/tags" Target="../tags/tag441.xml"/><Relationship Id="rId126" Type="http://schemas.openxmlformats.org/officeDocument/2006/relationships/tags" Target="../tags/tag462.xml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tags" Target="../tags/tag504.xml"/><Relationship Id="rId21" Type="http://schemas.openxmlformats.org/officeDocument/2006/relationships/tags" Target="../tags/tag499.xml"/><Relationship Id="rId42" Type="http://schemas.openxmlformats.org/officeDocument/2006/relationships/tags" Target="../tags/tag520.xml"/><Relationship Id="rId47" Type="http://schemas.openxmlformats.org/officeDocument/2006/relationships/tags" Target="../tags/tag525.xml"/><Relationship Id="rId63" Type="http://schemas.openxmlformats.org/officeDocument/2006/relationships/tags" Target="../tags/tag541.xml"/><Relationship Id="rId68" Type="http://schemas.openxmlformats.org/officeDocument/2006/relationships/tags" Target="../tags/tag546.xml"/><Relationship Id="rId84" Type="http://schemas.openxmlformats.org/officeDocument/2006/relationships/tags" Target="../tags/tag562.xml"/><Relationship Id="rId89" Type="http://schemas.openxmlformats.org/officeDocument/2006/relationships/tags" Target="../tags/tag567.xml"/><Relationship Id="rId112" Type="http://schemas.openxmlformats.org/officeDocument/2006/relationships/tags" Target="../tags/tag590.xml"/><Relationship Id="rId16" Type="http://schemas.openxmlformats.org/officeDocument/2006/relationships/tags" Target="../tags/tag494.xml"/><Relationship Id="rId107" Type="http://schemas.openxmlformats.org/officeDocument/2006/relationships/tags" Target="../tags/tag585.xml"/><Relationship Id="rId11" Type="http://schemas.openxmlformats.org/officeDocument/2006/relationships/tags" Target="../tags/tag489.xml"/><Relationship Id="rId24" Type="http://schemas.openxmlformats.org/officeDocument/2006/relationships/tags" Target="../tags/tag502.xml"/><Relationship Id="rId32" Type="http://schemas.openxmlformats.org/officeDocument/2006/relationships/tags" Target="../tags/tag510.xml"/><Relationship Id="rId37" Type="http://schemas.openxmlformats.org/officeDocument/2006/relationships/tags" Target="../tags/tag515.xml"/><Relationship Id="rId40" Type="http://schemas.openxmlformats.org/officeDocument/2006/relationships/tags" Target="../tags/tag518.xml"/><Relationship Id="rId45" Type="http://schemas.openxmlformats.org/officeDocument/2006/relationships/tags" Target="../tags/tag523.xml"/><Relationship Id="rId53" Type="http://schemas.openxmlformats.org/officeDocument/2006/relationships/tags" Target="../tags/tag531.xml"/><Relationship Id="rId58" Type="http://schemas.openxmlformats.org/officeDocument/2006/relationships/tags" Target="../tags/tag536.xml"/><Relationship Id="rId66" Type="http://schemas.openxmlformats.org/officeDocument/2006/relationships/tags" Target="../tags/tag544.xml"/><Relationship Id="rId74" Type="http://schemas.openxmlformats.org/officeDocument/2006/relationships/tags" Target="../tags/tag552.xml"/><Relationship Id="rId79" Type="http://schemas.openxmlformats.org/officeDocument/2006/relationships/tags" Target="../tags/tag557.xml"/><Relationship Id="rId87" Type="http://schemas.openxmlformats.org/officeDocument/2006/relationships/tags" Target="../tags/tag565.xml"/><Relationship Id="rId102" Type="http://schemas.openxmlformats.org/officeDocument/2006/relationships/tags" Target="../tags/tag580.xml"/><Relationship Id="rId110" Type="http://schemas.openxmlformats.org/officeDocument/2006/relationships/tags" Target="../tags/tag588.xml"/><Relationship Id="rId115" Type="http://schemas.openxmlformats.org/officeDocument/2006/relationships/image" Target="../media/image2.png"/><Relationship Id="rId5" Type="http://schemas.openxmlformats.org/officeDocument/2006/relationships/tags" Target="../tags/tag483.xml"/><Relationship Id="rId61" Type="http://schemas.openxmlformats.org/officeDocument/2006/relationships/tags" Target="../tags/tag539.xml"/><Relationship Id="rId82" Type="http://schemas.openxmlformats.org/officeDocument/2006/relationships/tags" Target="../tags/tag560.xml"/><Relationship Id="rId90" Type="http://schemas.openxmlformats.org/officeDocument/2006/relationships/tags" Target="../tags/tag568.xml"/><Relationship Id="rId95" Type="http://schemas.openxmlformats.org/officeDocument/2006/relationships/tags" Target="../tags/tag573.xml"/><Relationship Id="rId19" Type="http://schemas.openxmlformats.org/officeDocument/2006/relationships/tags" Target="../tags/tag497.xml"/><Relationship Id="rId14" Type="http://schemas.openxmlformats.org/officeDocument/2006/relationships/tags" Target="../tags/tag492.xml"/><Relationship Id="rId22" Type="http://schemas.openxmlformats.org/officeDocument/2006/relationships/tags" Target="../tags/tag500.xml"/><Relationship Id="rId27" Type="http://schemas.openxmlformats.org/officeDocument/2006/relationships/tags" Target="../tags/tag505.xml"/><Relationship Id="rId30" Type="http://schemas.openxmlformats.org/officeDocument/2006/relationships/tags" Target="../tags/tag508.xml"/><Relationship Id="rId35" Type="http://schemas.openxmlformats.org/officeDocument/2006/relationships/tags" Target="../tags/tag513.xml"/><Relationship Id="rId43" Type="http://schemas.openxmlformats.org/officeDocument/2006/relationships/tags" Target="../tags/tag521.xml"/><Relationship Id="rId48" Type="http://schemas.openxmlformats.org/officeDocument/2006/relationships/tags" Target="../tags/tag526.xml"/><Relationship Id="rId56" Type="http://schemas.openxmlformats.org/officeDocument/2006/relationships/tags" Target="../tags/tag534.xml"/><Relationship Id="rId64" Type="http://schemas.openxmlformats.org/officeDocument/2006/relationships/tags" Target="../tags/tag542.xml"/><Relationship Id="rId69" Type="http://schemas.openxmlformats.org/officeDocument/2006/relationships/tags" Target="../tags/tag547.xml"/><Relationship Id="rId77" Type="http://schemas.openxmlformats.org/officeDocument/2006/relationships/tags" Target="../tags/tag555.xml"/><Relationship Id="rId100" Type="http://schemas.openxmlformats.org/officeDocument/2006/relationships/tags" Target="../tags/tag578.xml"/><Relationship Id="rId105" Type="http://schemas.openxmlformats.org/officeDocument/2006/relationships/tags" Target="../tags/tag583.xml"/><Relationship Id="rId113" Type="http://schemas.openxmlformats.org/officeDocument/2006/relationships/tags" Target="../tags/tag591.xml"/><Relationship Id="rId8" Type="http://schemas.openxmlformats.org/officeDocument/2006/relationships/tags" Target="../tags/tag486.xml"/><Relationship Id="rId51" Type="http://schemas.openxmlformats.org/officeDocument/2006/relationships/tags" Target="../tags/tag529.xml"/><Relationship Id="rId72" Type="http://schemas.openxmlformats.org/officeDocument/2006/relationships/tags" Target="../tags/tag550.xml"/><Relationship Id="rId80" Type="http://schemas.openxmlformats.org/officeDocument/2006/relationships/tags" Target="../tags/tag558.xml"/><Relationship Id="rId85" Type="http://schemas.openxmlformats.org/officeDocument/2006/relationships/tags" Target="../tags/tag563.xml"/><Relationship Id="rId93" Type="http://schemas.openxmlformats.org/officeDocument/2006/relationships/tags" Target="../tags/tag571.xml"/><Relationship Id="rId98" Type="http://schemas.openxmlformats.org/officeDocument/2006/relationships/tags" Target="../tags/tag576.xml"/><Relationship Id="rId3" Type="http://schemas.openxmlformats.org/officeDocument/2006/relationships/tags" Target="../tags/tag481.xml"/><Relationship Id="rId12" Type="http://schemas.openxmlformats.org/officeDocument/2006/relationships/tags" Target="../tags/tag490.xml"/><Relationship Id="rId17" Type="http://schemas.openxmlformats.org/officeDocument/2006/relationships/tags" Target="../tags/tag495.xml"/><Relationship Id="rId25" Type="http://schemas.openxmlformats.org/officeDocument/2006/relationships/tags" Target="../tags/tag503.xml"/><Relationship Id="rId33" Type="http://schemas.openxmlformats.org/officeDocument/2006/relationships/tags" Target="../tags/tag511.xml"/><Relationship Id="rId38" Type="http://schemas.openxmlformats.org/officeDocument/2006/relationships/tags" Target="../tags/tag516.xml"/><Relationship Id="rId46" Type="http://schemas.openxmlformats.org/officeDocument/2006/relationships/tags" Target="../tags/tag524.xml"/><Relationship Id="rId59" Type="http://schemas.openxmlformats.org/officeDocument/2006/relationships/tags" Target="../tags/tag537.xml"/><Relationship Id="rId67" Type="http://schemas.openxmlformats.org/officeDocument/2006/relationships/tags" Target="../tags/tag545.xml"/><Relationship Id="rId103" Type="http://schemas.openxmlformats.org/officeDocument/2006/relationships/tags" Target="../tags/tag581.xml"/><Relationship Id="rId108" Type="http://schemas.openxmlformats.org/officeDocument/2006/relationships/tags" Target="../tags/tag586.xml"/><Relationship Id="rId20" Type="http://schemas.openxmlformats.org/officeDocument/2006/relationships/tags" Target="../tags/tag498.xml"/><Relationship Id="rId41" Type="http://schemas.openxmlformats.org/officeDocument/2006/relationships/tags" Target="../tags/tag519.xml"/><Relationship Id="rId54" Type="http://schemas.openxmlformats.org/officeDocument/2006/relationships/tags" Target="../tags/tag532.xml"/><Relationship Id="rId62" Type="http://schemas.openxmlformats.org/officeDocument/2006/relationships/tags" Target="../tags/tag540.xml"/><Relationship Id="rId70" Type="http://schemas.openxmlformats.org/officeDocument/2006/relationships/tags" Target="../tags/tag548.xml"/><Relationship Id="rId75" Type="http://schemas.openxmlformats.org/officeDocument/2006/relationships/tags" Target="../tags/tag553.xml"/><Relationship Id="rId83" Type="http://schemas.openxmlformats.org/officeDocument/2006/relationships/tags" Target="../tags/tag561.xml"/><Relationship Id="rId88" Type="http://schemas.openxmlformats.org/officeDocument/2006/relationships/tags" Target="../tags/tag566.xml"/><Relationship Id="rId91" Type="http://schemas.openxmlformats.org/officeDocument/2006/relationships/tags" Target="../tags/tag569.xml"/><Relationship Id="rId96" Type="http://schemas.openxmlformats.org/officeDocument/2006/relationships/tags" Target="../tags/tag574.xml"/><Relationship Id="rId111" Type="http://schemas.openxmlformats.org/officeDocument/2006/relationships/tags" Target="../tags/tag589.xml"/><Relationship Id="rId1" Type="http://schemas.openxmlformats.org/officeDocument/2006/relationships/tags" Target="../tags/tag479.xml"/><Relationship Id="rId6" Type="http://schemas.openxmlformats.org/officeDocument/2006/relationships/tags" Target="../tags/tag484.xml"/><Relationship Id="rId15" Type="http://schemas.openxmlformats.org/officeDocument/2006/relationships/tags" Target="../tags/tag493.xml"/><Relationship Id="rId23" Type="http://schemas.openxmlformats.org/officeDocument/2006/relationships/tags" Target="../tags/tag501.xml"/><Relationship Id="rId28" Type="http://schemas.openxmlformats.org/officeDocument/2006/relationships/tags" Target="../tags/tag506.xml"/><Relationship Id="rId36" Type="http://schemas.openxmlformats.org/officeDocument/2006/relationships/tags" Target="../tags/tag514.xml"/><Relationship Id="rId49" Type="http://schemas.openxmlformats.org/officeDocument/2006/relationships/tags" Target="../tags/tag527.xml"/><Relationship Id="rId57" Type="http://schemas.openxmlformats.org/officeDocument/2006/relationships/tags" Target="../tags/tag535.xml"/><Relationship Id="rId106" Type="http://schemas.openxmlformats.org/officeDocument/2006/relationships/tags" Target="../tags/tag584.xml"/><Relationship Id="rId114" Type="http://schemas.openxmlformats.org/officeDocument/2006/relationships/slideLayout" Target="../slideLayouts/slideLayout7.xml"/><Relationship Id="rId10" Type="http://schemas.openxmlformats.org/officeDocument/2006/relationships/tags" Target="../tags/tag488.xml"/><Relationship Id="rId31" Type="http://schemas.openxmlformats.org/officeDocument/2006/relationships/tags" Target="../tags/tag509.xml"/><Relationship Id="rId44" Type="http://schemas.openxmlformats.org/officeDocument/2006/relationships/tags" Target="../tags/tag522.xml"/><Relationship Id="rId52" Type="http://schemas.openxmlformats.org/officeDocument/2006/relationships/tags" Target="../tags/tag530.xml"/><Relationship Id="rId60" Type="http://schemas.openxmlformats.org/officeDocument/2006/relationships/tags" Target="../tags/tag538.xml"/><Relationship Id="rId65" Type="http://schemas.openxmlformats.org/officeDocument/2006/relationships/tags" Target="../tags/tag543.xml"/><Relationship Id="rId73" Type="http://schemas.openxmlformats.org/officeDocument/2006/relationships/tags" Target="../tags/tag551.xml"/><Relationship Id="rId78" Type="http://schemas.openxmlformats.org/officeDocument/2006/relationships/tags" Target="../tags/tag556.xml"/><Relationship Id="rId81" Type="http://schemas.openxmlformats.org/officeDocument/2006/relationships/tags" Target="../tags/tag559.xml"/><Relationship Id="rId86" Type="http://schemas.openxmlformats.org/officeDocument/2006/relationships/tags" Target="../tags/tag564.xml"/><Relationship Id="rId94" Type="http://schemas.openxmlformats.org/officeDocument/2006/relationships/tags" Target="../tags/tag572.xml"/><Relationship Id="rId99" Type="http://schemas.openxmlformats.org/officeDocument/2006/relationships/tags" Target="../tags/tag577.xml"/><Relationship Id="rId101" Type="http://schemas.openxmlformats.org/officeDocument/2006/relationships/tags" Target="../tags/tag579.xml"/><Relationship Id="rId4" Type="http://schemas.openxmlformats.org/officeDocument/2006/relationships/tags" Target="../tags/tag482.xml"/><Relationship Id="rId9" Type="http://schemas.openxmlformats.org/officeDocument/2006/relationships/tags" Target="../tags/tag487.xml"/><Relationship Id="rId13" Type="http://schemas.openxmlformats.org/officeDocument/2006/relationships/tags" Target="../tags/tag491.xml"/><Relationship Id="rId18" Type="http://schemas.openxmlformats.org/officeDocument/2006/relationships/tags" Target="../tags/tag496.xml"/><Relationship Id="rId39" Type="http://schemas.openxmlformats.org/officeDocument/2006/relationships/tags" Target="../tags/tag517.xml"/><Relationship Id="rId109" Type="http://schemas.openxmlformats.org/officeDocument/2006/relationships/tags" Target="../tags/tag587.xml"/><Relationship Id="rId34" Type="http://schemas.openxmlformats.org/officeDocument/2006/relationships/tags" Target="../tags/tag512.xml"/><Relationship Id="rId50" Type="http://schemas.openxmlformats.org/officeDocument/2006/relationships/tags" Target="../tags/tag528.xml"/><Relationship Id="rId55" Type="http://schemas.openxmlformats.org/officeDocument/2006/relationships/tags" Target="../tags/tag533.xml"/><Relationship Id="rId76" Type="http://schemas.openxmlformats.org/officeDocument/2006/relationships/tags" Target="../tags/tag554.xml"/><Relationship Id="rId97" Type="http://schemas.openxmlformats.org/officeDocument/2006/relationships/tags" Target="../tags/tag575.xml"/><Relationship Id="rId104" Type="http://schemas.openxmlformats.org/officeDocument/2006/relationships/tags" Target="../tags/tag582.xml"/><Relationship Id="rId7" Type="http://schemas.openxmlformats.org/officeDocument/2006/relationships/tags" Target="../tags/tag485.xml"/><Relationship Id="rId71" Type="http://schemas.openxmlformats.org/officeDocument/2006/relationships/tags" Target="../tags/tag549.xml"/><Relationship Id="rId92" Type="http://schemas.openxmlformats.org/officeDocument/2006/relationships/tags" Target="../tags/tag570.xml"/><Relationship Id="rId2" Type="http://schemas.openxmlformats.org/officeDocument/2006/relationships/tags" Target="../tags/tag480.xml"/><Relationship Id="rId29" Type="http://schemas.openxmlformats.org/officeDocument/2006/relationships/tags" Target="../tags/tag50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LSHAPE_SL_75097db0c21f485284b282965dbc8052_BackgroundRectangle">
            <a:extLst>
              <a:ext uri="{FF2B5EF4-FFF2-40B4-BE49-F238E27FC236}">
                <a16:creationId xmlns:a16="http://schemas.microsoft.com/office/drawing/2014/main" id="{9DF05622-5D3D-4D86-AAA9-80681646DF5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615948"/>
            <a:ext cx="11201400" cy="124502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_14b3595936d54d009a084016b397a2cc_BackgroundRectangle">
            <a:extLst>
              <a:ext uri="{FF2B5EF4-FFF2-40B4-BE49-F238E27FC236}">
                <a16:creationId xmlns:a16="http://schemas.microsoft.com/office/drawing/2014/main" id="{CB695627-6EE1-4424-B16B-A5AFE3D311A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924471"/>
            <a:ext cx="11201400" cy="177622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21679fc79565458e936eefcc1ae71b03_BackgroundRectangle">
            <a:extLst>
              <a:ext uri="{FF2B5EF4-FFF2-40B4-BE49-F238E27FC236}">
                <a16:creationId xmlns:a16="http://schemas.microsoft.com/office/drawing/2014/main" id="{5B160064-C480-4385-A4B9-73CBDF6637E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764193"/>
            <a:ext cx="11201400" cy="126779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TLSHAPE_TB_00000000000000000000000000000000_ScaleContainer">
            <a:extLst>
              <a:ext uri="{FF2B5EF4-FFF2-40B4-BE49-F238E27FC236}">
                <a16:creationId xmlns:a16="http://schemas.microsoft.com/office/drawing/2014/main" id="{EDB771AC-452D-4DB9-B43D-A6BD727D75E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211123" y="1028700"/>
            <a:ext cx="10058400" cy="182880"/>
          </a:xfrm>
          <a:prstGeom prst="round2Same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_75097db0c21f485284b282965dbc8052_HeaderRectangle">
            <a:extLst>
              <a:ext uri="{FF2B5EF4-FFF2-40B4-BE49-F238E27FC236}">
                <a16:creationId xmlns:a16="http://schemas.microsoft.com/office/drawing/2014/main" id="{E9D78BC8-1F62-4024-8ED5-38FDA8A9BC1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1615948"/>
            <a:ext cx="1028700" cy="124502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14b3595936d54d009a084016b397a2cc_HeaderRectangle">
            <a:extLst>
              <a:ext uri="{FF2B5EF4-FFF2-40B4-BE49-F238E27FC236}">
                <a16:creationId xmlns:a16="http://schemas.microsoft.com/office/drawing/2014/main" id="{ED68FE27-EF46-482F-AE33-6B9E55E9AED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924471"/>
            <a:ext cx="1028700" cy="1776222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21679fc79565458e936eefcc1ae71b03_HeaderRectangle">
            <a:extLst>
              <a:ext uri="{FF2B5EF4-FFF2-40B4-BE49-F238E27FC236}">
                <a16:creationId xmlns:a16="http://schemas.microsoft.com/office/drawing/2014/main" id="{209A7FE2-1322-467E-93F1-C9283FDC036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764193"/>
            <a:ext cx="1028700" cy="1267799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TB_00000000000000000000000000000000_MiddleScaleContainer">
            <a:extLst>
              <a:ext uri="{FF2B5EF4-FFF2-40B4-BE49-F238E27FC236}">
                <a16:creationId xmlns:a16="http://schemas.microsoft.com/office/drawing/2014/main" id="{0311861B-C694-4664-A9A7-D9284E69CB6B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211123" y="1220724"/>
            <a:ext cx="100584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OTLSHAPE_G_00000000000000000000000000000000_ShapeBelow0">
            <a:extLst>
              <a:ext uri="{FF2B5EF4-FFF2-40B4-BE49-F238E27FC236}">
                <a16:creationId xmlns:a16="http://schemas.microsoft.com/office/drawing/2014/main" id="{6E710595-D268-452C-9D7B-08BECE2D1759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036945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G_00000000000000000000000000000000_ShapeBelow1">
            <a:extLst>
              <a:ext uri="{FF2B5EF4-FFF2-40B4-BE49-F238E27FC236}">
                <a16:creationId xmlns:a16="http://schemas.microsoft.com/office/drawing/2014/main" id="{F1688B97-9FF6-497B-AE4D-69D83002D37D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890296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G_00000000000000000000000000000000_ShapeBelow2">
            <a:extLst>
              <a:ext uri="{FF2B5EF4-FFF2-40B4-BE49-F238E27FC236}">
                <a16:creationId xmlns:a16="http://schemas.microsoft.com/office/drawing/2014/main" id="{55D3D7B7-E43A-42AB-BAB1-5B7558DD049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716119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G_00000000000000000000000000000000_ShapeBelow3">
            <a:extLst>
              <a:ext uri="{FF2B5EF4-FFF2-40B4-BE49-F238E27FC236}">
                <a16:creationId xmlns:a16="http://schemas.microsoft.com/office/drawing/2014/main" id="{93D60D12-DEE1-4331-8F2A-BC89FCF9088F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569469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G_00000000000000000000000000000000_ShapeBelow4">
            <a:extLst>
              <a:ext uri="{FF2B5EF4-FFF2-40B4-BE49-F238E27FC236}">
                <a16:creationId xmlns:a16="http://schemas.microsoft.com/office/drawing/2014/main" id="{2CD23CED-7776-4CED-A99D-1BDEFA126A22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422819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G_00000000000000000000000000000000_ShapeBelow5">
            <a:extLst>
              <a:ext uri="{FF2B5EF4-FFF2-40B4-BE49-F238E27FC236}">
                <a16:creationId xmlns:a16="http://schemas.microsoft.com/office/drawing/2014/main" id="{88DE9FCC-67B3-4AD2-83C1-FFC82371A1B5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48642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G_00000000000000000000000000000000_ShapeBelow6">
            <a:extLst>
              <a:ext uri="{FF2B5EF4-FFF2-40B4-BE49-F238E27FC236}">
                <a16:creationId xmlns:a16="http://schemas.microsoft.com/office/drawing/2014/main" id="{6AEA44D2-88AE-4DBB-9B4F-E71C85ECF4C2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101993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G_00000000000000000000000000000000_ShapeBelow7">
            <a:extLst>
              <a:ext uri="{FF2B5EF4-FFF2-40B4-BE49-F238E27FC236}">
                <a16:creationId xmlns:a16="http://schemas.microsoft.com/office/drawing/2014/main" id="{3331C2A1-834D-43C8-87B3-20F19DF79881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927815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OTLSHAPE_G_00000000000000000000000000000000_ShapeBelow8">
            <a:extLst>
              <a:ext uri="{FF2B5EF4-FFF2-40B4-BE49-F238E27FC236}">
                <a16:creationId xmlns:a16="http://schemas.microsoft.com/office/drawing/2014/main" id="{268D43B1-A92F-427B-ADF1-CBAA988E63B2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781166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OTLSHAPE_G_00000000000000000000000000000000_ShapeBelow9">
            <a:extLst>
              <a:ext uri="{FF2B5EF4-FFF2-40B4-BE49-F238E27FC236}">
                <a16:creationId xmlns:a16="http://schemas.microsoft.com/office/drawing/2014/main" id="{F906BCDA-37E2-4F56-B31C-EB2A52C0CEF7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634517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G_00000000000000000000000000000000_ShapeBelow10">
            <a:extLst>
              <a:ext uri="{FF2B5EF4-FFF2-40B4-BE49-F238E27FC236}">
                <a16:creationId xmlns:a16="http://schemas.microsoft.com/office/drawing/2014/main" id="{63B296EA-3669-493E-8074-74ED924651E3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05284" y="1412748"/>
            <a:ext cx="0" cy="4619244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OTLSHAPE_SLT_021c640d36364b85b0da12446797fee5_Shape">
            <a:extLst>
              <a:ext uri="{FF2B5EF4-FFF2-40B4-BE49-F238E27FC236}">
                <a16:creationId xmlns:a16="http://schemas.microsoft.com/office/drawing/2014/main" id="{79406BBC-94EB-496F-8FD4-C5AAE49CCCE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211123" y="1661795"/>
            <a:ext cx="774700" cy="139531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SLT_2ff12897616647609acc29891176025a_Shape">
            <a:extLst>
              <a:ext uri="{FF2B5EF4-FFF2-40B4-BE49-F238E27FC236}">
                <a16:creationId xmlns:a16="http://schemas.microsoft.com/office/drawing/2014/main" id="{A54615FD-E80B-4D32-844A-8C6693B6C59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2064473" y="1861185"/>
            <a:ext cx="1143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SLT_3129bfceb6854c03a9e14b040bc7b4ae_Shape">
            <a:extLst>
              <a:ext uri="{FF2B5EF4-FFF2-40B4-BE49-F238E27FC236}">
                <a16:creationId xmlns:a16="http://schemas.microsoft.com/office/drawing/2014/main" id="{6D70AE29-8081-4E9F-BA84-6790BEE6237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147055" y="2054310"/>
            <a:ext cx="1765300" cy="127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T_e1f31b8baba949dd95b755fef0f2f0d5_Shape">
            <a:extLst>
              <a:ext uri="{FF2B5EF4-FFF2-40B4-BE49-F238E27FC236}">
                <a16:creationId xmlns:a16="http://schemas.microsoft.com/office/drawing/2014/main" id="{7F409645-4428-41C3-9E15-C59A5315136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881284" y="2247434"/>
            <a:ext cx="2286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TLSHAPE_SLT_41a463ba0d094734b821f94737ae6a71_Shape">
            <a:extLst>
              <a:ext uri="{FF2B5EF4-FFF2-40B4-BE49-F238E27FC236}">
                <a16:creationId xmlns:a16="http://schemas.microsoft.com/office/drawing/2014/main" id="{DCCB0CD3-DD8B-4AFC-8F56-BAFD87112CE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073975" y="2681859"/>
            <a:ext cx="2286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SLT_b1ffa609362e4058859bdf082a12dd63_Shape">
            <a:extLst>
              <a:ext uri="{FF2B5EF4-FFF2-40B4-BE49-F238E27FC236}">
                <a16:creationId xmlns:a16="http://schemas.microsoft.com/office/drawing/2014/main" id="{A6089BD5-51B0-4BA4-A22C-7ED401BCBEE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798701" y="2976584"/>
            <a:ext cx="5080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TLSHAPE_SLT_3cb10f6e9fb24466ac420786c515044d_Shape">
            <a:extLst>
              <a:ext uri="{FF2B5EF4-FFF2-40B4-BE49-F238E27FC236}">
                <a16:creationId xmlns:a16="http://schemas.microsoft.com/office/drawing/2014/main" id="{F23F8107-8C26-4109-AB9F-AA2F36C4A93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220625" y="3169708"/>
            <a:ext cx="10795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SLT_fcc3901606d142f3929324238b525eff_Shape">
            <a:extLst>
              <a:ext uri="{FF2B5EF4-FFF2-40B4-BE49-F238E27FC236}">
                <a16:creationId xmlns:a16="http://schemas.microsoft.com/office/drawing/2014/main" id="{6FF39855-327E-47FF-B59C-49AC4012869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569469" y="3362833"/>
            <a:ext cx="1397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SLT_1a0b667c18cf4ae49c25dd37984e2c9f_Shape">
            <a:extLst>
              <a:ext uri="{FF2B5EF4-FFF2-40B4-BE49-F238E27FC236}">
                <a16:creationId xmlns:a16="http://schemas.microsoft.com/office/drawing/2014/main" id="{081B807C-E63B-4CD5-86B5-8D3046C832A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679579" y="3555958"/>
            <a:ext cx="7493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TLSHAPE_SLT_6d5e83efbb414ccfb3f3354d60221eca_Shape">
            <a:extLst>
              <a:ext uri="{FF2B5EF4-FFF2-40B4-BE49-F238E27FC236}">
                <a16:creationId xmlns:a16="http://schemas.microsoft.com/office/drawing/2014/main" id="{45B89713-880E-447E-8382-9B0D2B980C8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422820" y="3749082"/>
            <a:ext cx="4445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T_054eef8ea7d2480e9ccaa73b050a0ed9_Shape">
            <a:extLst>
              <a:ext uri="{FF2B5EF4-FFF2-40B4-BE49-F238E27FC236}">
                <a16:creationId xmlns:a16="http://schemas.microsoft.com/office/drawing/2014/main" id="{A654CA4F-6FA1-430F-9470-8E540B347427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4156558" y="3942207"/>
            <a:ext cx="3683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T_9e4f66c5cbca449ea63006b3547a44fb_Shape">
            <a:extLst>
              <a:ext uri="{FF2B5EF4-FFF2-40B4-BE49-F238E27FC236}">
                <a16:creationId xmlns:a16="http://schemas.microsoft.com/office/drawing/2014/main" id="{7C616751-CC85-4707-98EF-2F8C0614BF5E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569469" y="4135332"/>
            <a:ext cx="1295400" cy="1270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T_bedbc3bb90d7490fa12e37b99bceb3b9_Shape">
            <a:extLst>
              <a:ext uri="{FF2B5EF4-FFF2-40B4-BE49-F238E27FC236}">
                <a16:creationId xmlns:a16="http://schemas.microsoft.com/office/drawing/2014/main" id="{405A46FF-1F4A-4EDC-B5B2-C2A92AC11B8F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918314" y="4328456"/>
            <a:ext cx="533400" cy="1270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OTLSHAPE_SLT_8222116c9f7b46bd8adb779997999b9d_Shape">
            <a:extLst>
              <a:ext uri="{FF2B5EF4-FFF2-40B4-BE49-F238E27FC236}">
                <a16:creationId xmlns:a16="http://schemas.microsoft.com/office/drawing/2014/main" id="{00305D91-73BF-418A-A5EA-0195FFF8BCE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835731" y="4521581"/>
            <a:ext cx="584200" cy="1270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T_041d7319254647b89616bc0a04838e60_Shape">
            <a:extLst>
              <a:ext uri="{FF2B5EF4-FFF2-40B4-BE49-F238E27FC236}">
                <a16:creationId xmlns:a16="http://schemas.microsoft.com/office/drawing/2014/main" id="{2ADFFB5D-6FF1-4179-AA51-CC7167AED1AA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239630" y="5057606"/>
            <a:ext cx="1333500" cy="127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T_4924b69e95bb483e8a1ff8bae79f8ff3_Shape">
            <a:extLst>
              <a:ext uri="{FF2B5EF4-FFF2-40B4-BE49-F238E27FC236}">
                <a16:creationId xmlns:a16="http://schemas.microsoft.com/office/drawing/2014/main" id="{60C112D6-9B0C-4151-B0B9-97EAF7DAC2EF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817706" y="5250730"/>
            <a:ext cx="1333500" cy="127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T_f3c4f80a5f404bba9039c8d61e9be900_Shape">
            <a:extLst>
              <a:ext uri="{FF2B5EF4-FFF2-40B4-BE49-F238E27FC236}">
                <a16:creationId xmlns:a16="http://schemas.microsoft.com/office/drawing/2014/main" id="{F2D49674-890D-404A-B02C-02B95183E45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8395782" y="5443855"/>
            <a:ext cx="17145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T_1dd6f9d7bb4344e7902b1d64c89802dc_Shape">
            <a:extLst>
              <a:ext uri="{FF2B5EF4-FFF2-40B4-BE49-F238E27FC236}">
                <a16:creationId xmlns:a16="http://schemas.microsoft.com/office/drawing/2014/main" id="{607EBD60-75D1-4F1C-8FDF-1953EE86E5D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157538" y="5636980"/>
            <a:ext cx="254000" cy="127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4" name="OTLSHAPE_SLT_021c640d36364b85b0da12446797fee5_ShapePercentage">
            <a:extLst>
              <a:ext uri="{FF2B5EF4-FFF2-40B4-BE49-F238E27FC236}">
                <a16:creationId xmlns:a16="http://schemas.microsoft.com/office/drawing/2014/main" id="{75D9C7AB-980C-4CEF-A8A1-A4163DCA74E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211123" y="1661795"/>
            <a:ext cx="774700" cy="139531"/>
          </a:xfrm>
          <a:prstGeom prst="rect">
            <a:avLst/>
          </a:prstGeom>
          <a:solidFill>
            <a:schemeClr val="accent6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TLSHAPE_SLM_f5a1025f27934d1a9799375a16231d78_Shape">
            <a:extLst>
              <a:ext uri="{FF2B5EF4-FFF2-40B4-BE49-F238E27FC236}">
                <a16:creationId xmlns:a16="http://schemas.microsoft.com/office/drawing/2014/main" id="{DD1206B4-F6A3-4BA0-8E00-D4676DD9BBC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025284" y="2426547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M_c4d832957bc74f47a1768d30faac69ce_Shape">
            <a:extLst>
              <a:ext uri="{FF2B5EF4-FFF2-40B4-BE49-F238E27FC236}">
                <a16:creationId xmlns:a16="http://schemas.microsoft.com/office/drawing/2014/main" id="{4488ABBC-AB81-4240-866E-89520232168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053301" y="4802293"/>
            <a:ext cx="152400" cy="177800"/>
          </a:xfrm>
          <a:prstGeom prst="diamond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M_06f496ea60f146e5926f5d17fedd3c32_Shape">
            <a:extLst>
              <a:ext uri="{FF2B5EF4-FFF2-40B4-BE49-F238E27FC236}">
                <a16:creationId xmlns:a16="http://schemas.microsoft.com/office/drawing/2014/main" id="{FD1C110D-734C-4950-93F5-1B89388B3892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356593" y="5816092"/>
            <a:ext cx="152400" cy="1778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75097db0c21f485284b282965dbc8052_Header">
            <a:extLst>
              <a:ext uri="{FF2B5EF4-FFF2-40B4-BE49-F238E27FC236}">
                <a16:creationId xmlns:a16="http://schemas.microsoft.com/office/drawing/2014/main" id="{9C983280-7BD1-4B4D-9D6D-E384BFE787E5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3500" y="2145432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Research</a:t>
            </a:r>
          </a:p>
        </p:txBody>
      </p:sp>
      <p:sp>
        <p:nvSpPr>
          <p:cNvPr id="17" name="OTLSHAPE_SL_14b3595936d54d009a084016b397a2cc_Header">
            <a:extLst>
              <a:ext uri="{FF2B5EF4-FFF2-40B4-BE49-F238E27FC236}">
                <a16:creationId xmlns:a16="http://schemas.microsoft.com/office/drawing/2014/main" id="{B1BD13A2-983E-4076-939D-FDBB5903089D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3626527"/>
            <a:ext cx="1028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Organizational</a:t>
            </a:r>
          </a:p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20" name="OTLSHAPE_SL_21679fc79565458e936eefcc1ae71b03_Header">
            <a:extLst>
              <a:ext uri="{FF2B5EF4-FFF2-40B4-BE49-F238E27FC236}">
                <a16:creationId xmlns:a16="http://schemas.microsoft.com/office/drawing/2014/main" id="{FD4615E6-CB0B-449E-939E-C9EC8C1C27F1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5305065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Operations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5132384-0F20-4632-804B-DA8F9C12A135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274623" y="1042628"/>
            <a:ext cx="1524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1D506A78-3AE5-429E-A510-9979BFF75798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779619" y="1042628"/>
            <a:ext cx="1524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F51A016-384A-4ACA-86CB-9319DF54DFB5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12143" y="1042628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29" name="OTLSHAPE_SLT_021c640d36364b85b0da12446797fee5_TextPercentage">
            <a:extLst>
              <a:ext uri="{FF2B5EF4-FFF2-40B4-BE49-F238E27FC236}">
                <a16:creationId xmlns:a16="http://schemas.microsoft.com/office/drawing/2014/main" id="{C04A3534-D54F-4D74-A3AA-A8992A0820BD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1726432" y="1661795"/>
            <a:ext cx="266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33" name="OTLSHAPE_SLT_021c640d36364b85b0da12446797fee5_Title">
            <a:extLst>
              <a:ext uri="{FF2B5EF4-FFF2-40B4-BE49-F238E27FC236}">
                <a16:creationId xmlns:a16="http://schemas.microsoft.com/office/drawing/2014/main" id="{C6CB7F99-8331-4BB0-BF1E-39673E3E58C3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032672" y="1654048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Goals &amp; Objectives</a:t>
            </a:r>
          </a:p>
        </p:txBody>
      </p:sp>
      <p:sp>
        <p:nvSpPr>
          <p:cNvPr id="37" name="OTLSHAPE_SLT_2ff12897616647609acc29891176025a_TextPercentage">
            <a:extLst>
              <a:ext uri="{FF2B5EF4-FFF2-40B4-BE49-F238E27FC236}">
                <a16:creationId xmlns:a16="http://schemas.microsoft.com/office/drawing/2014/main" id="{A1191D64-A790-489E-AA55-B2E09D3D082B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758234" y="1854920"/>
            <a:ext cx="266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41" name="OTLSHAPE_SLT_2ff12897616647609acc29891176025a_Title">
            <a:extLst>
              <a:ext uri="{FF2B5EF4-FFF2-40B4-BE49-F238E27FC236}">
                <a16:creationId xmlns:a16="http://schemas.microsoft.com/office/drawing/2014/main" id="{F8CEDCE9-B614-460E-BA8B-4BE7D13D3C1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2225364" y="1847173"/>
            <a:ext cx="1117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Preliminary Approval</a:t>
            </a:r>
          </a:p>
        </p:txBody>
      </p:sp>
      <p:sp>
        <p:nvSpPr>
          <p:cNvPr id="45" name="OTLSHAPE_SLT_3129bfceb6854c03a9e14b040bc7b4ae_TextPercentage">
            <a:extLst>
              <a:ext uri="{FF2B5EF4-FFF2-40B4-BE49-F238E27FC236}">
                <a16:creationId xmlns:a16="http://schemas.microsoft.com/office/drawing/2014/main" id="{1B7450B0-2B34-4019-9A5C-05203459D2AD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1840816" y="2048044"/>
            <a:ext cx="266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49" name="OTLSHAPE_SLT_3129bfceb6854c03a9e14b040bc7b4ae_Title">
            <a:extLst>
              <a:ext uri="{FF2B5EF4-FFF2-40B4-BE49-F238E27FC236}">
                <a16:creationId xmlns:a16="http://schemas.microsoft.com/office/drawing/2014/main" id="{4C7E46A2-81E3-4B2C-A5A6-38621BDED124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959592" y="2040297"/>
            <a:ext cx="223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Sector Investment Opportunities Research</a:t>
            </a:r>
          </a:p>
        </p:txBody>
      </p:sp>
      <p:sp>
        <p:nvSpPr>
          <p:cNvPr id="53" name="OTLSHAPE_SLT_e1f31b8baba949dd95b755fef0f2f0d5_TextPercentage">
            <a:extLst>
              <a:ext uri="{FF2B5EF4-FFF2-40B4-BE49-F238E27FC236}">
                <a16:creationId xmlns:a16="http://schemas.microsoft.com/office/drawing/2014/main" id="{C3D757A2-6622-4480-BEF5-743A071EE5AF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3575044" y="2241169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57" name="OTLSHAPE_SLT_e1f31b8baba949dd95b755fef0f2f0d5_Title">
            <a:extLst>
              <a:ext uri="{FF2B5EF4-FFF2-40B4-BE49-F238E27FC236}">
                <a16:creationId xmlns:a16="http://schemas.microsoft.com/office/drawing/2014/main" id="{B4F987C5-FD0F-4DC7-8164-4BFD8AB2AFE6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4152284" y="2233422"/>
            <a:ext cx="134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Prepare Summary Report</a:t>
            </a:r>
          </a:p>
        </p:txBody>
      </p:sp>
      <p:sp>
        <p:nvSpPr>
          <p:cNvPr id="69" name="OTLSHAPE_SLT_41a463ba0d094734b821f94737ae6a71_TextPercentage">
            <a:extLst>
              <a:ext uri="{FF2B5EF4-FFF2-40B4-BE49-F238E27FC236}">
                <a16:creationId xmlns:a16="http://schemas.microsoft.com/office/drawing/2014/main" id="{50A028C5-C775-4CE6-AAD5-CD6F0276C7F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767736" y="2675594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73" name="OTLSHAPE_SLT_41a463ba0d094734b821f94737ae6a71_Title">
            <a:extLst>
              <a:ext uri="{FF2B5EF4-FFF2-40B4-BE49-F238E27FC236}">
                <a16:creationId xmlns:a16="http://schemas.microsoft.com/office/drawing/2014/main" id="{9E54D03B-16A6-4F51-BAC5-3AD12F2D3BEE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4344976" y="2667847"/>
            <a:ext cx="143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Obtain Go/No Go Approval</a:t>
            </a:r>
            <a:endParaRPr lang="en-US" sz="10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T_b1ffa609362e4058859bdf082a12dd63_TextPercentage">
            <a:extLst>
              <a:ext uri="{FF2B5EF4-FFF2-40B4-BE49-F238E27FC236}">
                <a16:creationId xmlns:a16="http://schemas.microsoft.com/office/drawing/2014/main" id="{3F709BF1-6E53-4E00-B908-994FF8A021C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492462" y="2970318"/>
            <a:ext cx="266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4" name="OTLSHAPE_SLT_b1ffa609362e4058859bdf082a12dd63_Title">
            <a:extLst>
              <a:ext uri="{FF2B5EF4-FFF2-40B4-BE49-F238E27FC236}">
                <a16:creationId xmlns:a16="http://schemas.microsoft.com/office/drawing/2014/main" id="{ECCC9EF2-B474-4313-A3F4-5EA908876CE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344976" y="2962571"/>
            <a:ext cx="176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Organizational Development Plan</a:t>
            </a:r>
          </a:p>
        </p:txBody>
      </p:sp>
      <p:sp>
        <p:nvSpPr>
          <p:cNvPr id="88" name="OTLSHAPE_SLT_3cb10f6e9fb24466ac420786c515044d_TextPercentage">
            <a:extLst>
              <a:ext uri="{FF2B5EF4-FFF2-40B4-BE49-F238E27FC236}">
                <a16:creationId xmlns:a16="http://schemas.microsoft.com/office/drawing/2014/main" id="{089CD74C-C159-4386-A460-4EA75730EE6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914386" y="3163443"/>
            <a:ext cx="266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2" name="OTLSHAPE_SLT_3cb10f6e9fb24466ac420786c515044d_Title">
            <a:extLst>
              <a:ext uri="{FF2B5EF4-FFF2-40B4-BE49-F238E27FC236}">
                <a16:creationId xmlns:a16="http://schemas.microsoft.com/office/drawing/2014/main" id="{776BF665-4B40-4FCA-8317-0C42EAFDDC45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4344976" y="3155696"/>
            <a:ext cx="1181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Search &amp; Hire Director</a:t>
            </a:r>
          </a:p>
        </p:txBody>
      </p:sp>
      <p:sp>
        <p:nvSpPr>
          <p:cNvPr id="96" name="OTLSHAPE_SLT_fcc3901606d142f3929324238b525eff_TextPercentage">
            <a:extLst>
              <a:ext uri="{FF2B5EF4-FFF2-40B4-BE49-F238E27FC236}">
                <a16:creationId xmlns:a16="http://schemas.microsoft.com/office/drawing/2014/main" id="{7C1C5F83-1EBA-4814-A3DD-26EDB4960A3E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4321142" y="3356568"/>
            <a:ext cx="203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80%</a:t>
            </a:r>
          </a:p>
        </p:txBody>
      </p:sp>
      <p:sp>
        <p:nvSpPr>
          <p:cNvPr id="100" name="OTLSHAPE_SLT_fcc3901606d142f3929324238b525eff_Title">
            <a:extLst>
              <a:ext uri="{FF2B5EF4-FFF2-40B4-BE49-F238E27FC236}">
                <a16:creationId xmlns:a16="http://schemas.microsoft.com/office/drawing/2014/main" id="{CAE422D4-96C4-43BC-9A8C-63BC867D949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4757887" y="3348821"/>
            <a:ext cx="1714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Establish Budget &amp; Get Approval</a:t>
            </a:r>
          </a:p>
        </p:txBody>
      </p:sp>
      <p:sp>
        <p:nvSpPr>
          <p:cNvPr id="108" name="OTLSHAPE_SLT_1a0b667c18cf4ae49c25dd37984e2c9f_Title">
            <a:extLst>
              <a:ext uri="{FF2B5EF4-FFF2-40B4-BE49-F238E27FC236}">
                <a16:creationId xmlns:a16="http://schemas.microsoft.com/office/drawing/2014/main" id="{E541881B-FBA8-4FF4-A30D-2E6F3673BE46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473600" y="3541945"/>
            <a:ext cx="123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Hire First Staff Member</a:t>
            </a:r>
          </a:p>
        </p:txBody>
      </p:sp>
      <p:sp>
        <p:nvSpPr>
          <p:cNvPr id="116" name="OTLSHAPE_SLT_6d5e83efbb414ccfb3f3354d60221eca_Title">
            <a:extLst>
              <a:ext uri="{FF2B5EF4-FFF2-40B4-BE49-F238E27FC236}">
                <a16:creationId xmlns:a16="http://schemas.microsoft.com/office/drawing/2014/main" id="{4FD2ED05-8A62-4172-9D9B-618B46B1EFB2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914039" y="3735070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chemeClr val="dk1"/>
                </a:solidFill>
                <a:latin typeface="Calibri" panose="020F0502020204030204" pitchFamily="34" charset="0"/>
              </a:rPr>
              <a:t>Staff Training</a:t>
            </a:r>
          </a:p>
        </p:txBody>
      </p:sp>
      <p:sp>
        <p:nvSpPr>
          <p:cNvPr id="120" name="OTLSHAPE_SLT_054eef8ea7d2480e9ccaa73b050a0ed9_TextPercentage">
            <a:extLst>
              <a:ext uri="{FF2B5EF4-FFF2-40B4-BE49-F238E27FC236}">
                <a16:creationId xmlns:a16="http://schemas.microsoft.com/office/drawing/2014/main" id="{7747A227-DB66-4620-8DC0-A021979003C9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850318" y="3935942"/>
            <a:ext cx="266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124" name="OTLSHAPE_SLT_054eef8ea7d2480e9ccaa73b050a0ed9_Title">
            <a:extLst>
              <a:ext uri="{FF2B5EF4-FFF2-40B4-BE49-F238E27FC236}">
                <a16:creationId xmlns:a16="http://schemas.microsoft.com/office/drawing/2014/main" id="{7A891557-CB5A-4E96-868E-7B910E13301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565195" y="3928195"/>
            <a:ext cx="1219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Sector Investment Plan</a:t>
            </a:r>
          </a:p>
        </p:txBody>
      </p:sp>
      <p:sp>
        <p:nvSpPr>
          <p:cNvPr id="128" name="OTLSHAPE_SLT_9e4f66c5cbca449ea63006b3547a44fb_TextPercentage">
            <a:extLst>
              <a:ext uri="{FF2B5EF4-FFF2-40B4-BE49-F238E27FC236}">
                <a16:creationId xmlns:a16="http://schemas.microsoft.com/office/drawing/2014/main" id="{79F214EF-7010-424F-B4E3-CBD21DE7FC8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4321142" y="4129066"/>
            <a:ext cx="2032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20%</a:t>
            </a:r>
          </a:p>
        </p:txBody>
      </p:sp>
      <p:sp>
        <p:nvSpPr>
          <p:cNvPr id="132" name="OTLSHAPE_SLT_9e4f66c5cbca449ea63006b3547a44fb_Title">
            <a:extLst>
              <a:ext uri="{FF2B5EF4-FFF2-40B4-BE49-F238E27FC236}">
                <a16:creationId xmlns:a16="http://schemas.microsoft.com/office/drawing/2014/main" id="{8387CDBE-4626-4D00-AB6C-3787EF1CBE5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914039" y="4121319"/>
            <a:ext cx="1384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>
                <a:solidFill>
                  <a:schemeClr val="dk1"/>
                </a:solidFill>
                <a:latin typeface="Calibri" panose="020F0502020204030204" pitchFamily="34" charset="0"/>
              </a:rPr>
              <a:t>Hire Second Staff Member</a:t>
            </a:r>
          </a:p>
        </p:txBody>
      </p:sp>
      <p:sp>
        <p:nvSpPr>
          <p:cNvPr id="140" name="OTLSHAPE_SLT_bedbc3bb90d7490fa12e37b99bceb3b9_Title">
            <a:extLst>
              <a:ext uri="{FF2B5EF4-FFF2-40B4-BE49-F238E27FC236}">
                <a16:creationId xmlns:a16="http://schemas.microsoft.com/office/drawing/2014/main" id="{3F275C4E-0CD2-48C6-B7DD-FEAFB081731A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492115" y="4314444"/>
            <a:ext cx="1574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Conduct Second Staff Training</a:t>
            </a:r>
          </a:p>
        </p:txBody>
      </p:sp>
      <p:sp>
        <p:nvSpPr>
          <p:cNvPr id="148" name="OTLSHAPE_SLT_8222116c9f7b46bd8adb779997999b9d_Title">
            <a:extLst>
              <a:ext uri="{FF2B5EF4-FFF2-40B4-BE49-F238E27FC236}">
                <a16:creationId xmlns:a16="http://schemas.microsoft.com/office/drawing/2014/main" id="{08C57E3D-2D35-468B-8A02-65BE8A641514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464588" y="4507569"/>
            <a:ext cx="1638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Update Sector Investment Plan</a:t>
            </a:r>
          </a:p>
        </p:txBody>
      </p:sp>
      <p:sp>
        <p:nvSpPr>
          <p:cNvPr id="167" name="OTLSHAPE_SLT_041d7319254647b89616bc0a04838e60_Title">
            <a:extLst>
              <a:ext uri="{FF2B5EF4-FFF2-40B4-BE49-F238E27FC236}">
                <a16:creationId xmlns:a16="http://schemas.microsoft.com/office/drawing/2014/main" id="{91A3BD8B-A19C-466B-965B-06C78AD9EDD5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728119" y="5043593"/>
            <a:ext cx="1473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Sector Investment Research</a:t>
            </a:r>
          </a:p>
        </p:txBody>
      </p:sp>
      <p:sp>
        <p:nvSpPr>
          <p:cNvPr id="175" name="OTLSHAPE_SLT_4924b69e95bb483e8a1ff8bae79f8ff3_Title">
            <a:extLst>
              <a:ext uri="{FF2B5EF4-FFF2-40B4-BE49-F238E27FC236}">
                <a16:creationId xmlns:a16="http://schemas.microsoft.com/office/drawing/2014/main" id="{13B64017-CE38-42E1-9EFE-EDA75020DDDF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761490" y="5236718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Investment Review</a:t>
            </a:r>
          </a:p>
        </p:txBody>
      </p:sp>
      <p:sp>
        <p:nvSpPr>
          <p:cNvPr id="183" name="OTLSHAPE_SLT_f3c4f80a5f404bba9039c8d61e9be900_Title">
            <a:extLst>
              <a:ext uri="{FF2B5EF4-FFF2-40B4-BE49-F238E27FC236}">
                <a16:creationId xmlns:a16="http://schemas.microsoft.com/office/drawing/2014/main" id="{ADFD4225-FBB0-4A1C-8FC2-90A8E2D69FC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7045815" y="5429843"/>
            <a:ext cx="1308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Make Initial Investments</a:t>
            </a:r>
          </a:p>
        </p:txBody>
      </p:sp>
      <p:sp>
        <p:nvSpPr>
          <p:cNvPr id="191" name="OTLSHAPE_SLT_1dd6f9d7bb4344e7902b1d64c89802dc_Title">
            <a:extLst>
              <a:ext uri="{FF2B5EF4-FFF2-40B4-BE49-F238E27FC236}">
                <a16:creationId xmlns:a16="http://schemas.microsoft.com/office/drawing/2014/main" id="{6A73F861-3842-44BD-AAC0-4140A0CCC6F2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018390" y="5622967"/>
            <a:ext cx="1092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Performance Review</a:t>
            </a:r>
          </a:p>
        </p:txBody>
      </p:sp>
      <p:sp>
        <p:nvSpPr>
          <p:cNvPr id="200" name="OTLSHAPE_TB_00000000000000000000000000000000_TimescaleInterval4">
            <a:extLst>
              <a:ext uri="{FF2B5EF4-FFF2-40B4-BE49-F238E27FC236}">
                <a16:creationId xmlns:a16="http://schemas.microsoft.com/office/drawing/2014/main" id="{720D6639-2291-4FB2-B380-5BA943EDF22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844666" y="1042628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07" name="OTLSHAPE_SLM_f5a1025f27934d1a9799375a16231d78_Title">
            <a:extLst>
              <a:ext uri="{FF2B5EF4-FFF2-40B4-BE49-F238E27FC236}">
                <a16:creationId xmlns:a16="http://schemas.microsoft.com/office/drawing/2014/main" id="{71881648-1613-4DF5-8BA7-F9E958C95EA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228484" y="2437934"/>
            <a:ext cx="1320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Present Summary Report</a:t>
            </a:r>
          </a:p>
        </p:txBody>
      </p:sp>
      <p:sp>
        <p:nvSpPr>
          <p:cNvPr id="223" name="OTLSHAPE_SLM_c4d832957bc74f47a1768d30faac69ce_Title">
            <a:extLst>
              <a:ext uri="{FF2B5EF4-FFF2-40B4-BE49-F238E27FC236}">
                <a16:creationId xmlns:a16="http://schemas.microsoft.com/office/drawing/2014/main" id="{DDA570D6-F0D5-42AA-9B79-8EE78C21344F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095848" y="4813681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Begin Operations</a:t>
            </a:r>
          </a:p>
        </p:txBody>
      </p:sp>
      <p:sp>
        <p:nvSpPr>
          <p:cNvPr id="226" name="OTLSHAPE_SLM_06f496ea60f146e5926f5d17fedd3c32_Title">
            <a:extLst>
              <a:ext uri="{FF2B5EF4-FFF2-40B4-BE49-F238E27FC236}">
                <a16:creationId xmlns:a16="http://schemas.microsoft.com/office/drawing/2014/main" id="{8B1797C8-6C16-4275-95CC-AE714EDD18D3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627573" y="5827480"/>
            <a:ext cx="168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Decision to Continue/Terminate</a:t>
            </a:r>
          </a:p>
        </p:txBody>
      </p:sp>
      <p:sp>
        <p:nvSpPr>
          <p:cNvPr id="259" name="OTLSHAPE_TB_00000000000000000000000000000000_MiddleTimescaleInterval1">
            <a:extLst>
              <a:ext uri="{FF2B5EF4-FFF2-40B4-BE49-F238E27FC236}">
                <a16:creationId xmlns:a16="http://schemas.microsoft.com/office/drawing/2014/main" id="{5AD0A0C7-6D28-45CA-B8DA-402290BFAA6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4623" y="1234652"/>
            <a:ext cx="18594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>
                <a:solidFill>
                  <a:schemeClr val="dk1"/>
                </a:solidFill>
                <a:latin typeface="Calibri" panose="020F0502020204030204" pitchFamily="34" charset="0"/>
              </a:rPr>
              <a:t>Apr</a:t>
            </a:r>
          </a:p>
        </p:txBody>
      </p:sp>
      <p:sp>
        <p:nvSpPr>
          <p:cNvPr id="261" name="OTLSHAPE_TB_00000000000000000000000000000000_MiddleTimescaleInterval2">
            <a:extLst>
              <a:ext uri="{FF2B5EF4-FFF2-40B4-BE49-F238E27FC236}">
                <a16:creationId xmlns:a16="http://schemas.microsoft.com/office/drawing/2014/main" id="{26D96FB8-310A-4BE3-82B2-58353E1F8F15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100446" y="1234652"/>
            <a:ext cx="22762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63" name="OTLSHAPE_TB_00000000000000000000000000000000_MiddleTimescaleInterval3">
            <a:extLst>
              <a:ext uri="{FF2B5EF4-FFF2-40B4-BE49-F238E27FC236}">
                <a16:creationId xmlns:a16="http://schemas.microsoft.com/office/drawing/2014/main" id="{F957B220-1C90-4BD5-B948-EEB65755C99F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2953796" y="1234652"/>
            <a:ext cx="17633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265" name="OTLSHAPE_TB_00000000000000000000000000000000_MiddleTimescaleInterval4">
            <a:extLst>
              <a:ext uri="{FF2B5EF4-FFF2-40B4-BE49-F238E27FC236}">
                <a16:creationId xmlns:a16="http://schemas.microsoft.com/office/drawing/2014/main" id="{9464BEE2-C5D2-47EC-9195-7ED127EF3F02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779619" y="1234652"/>
            <a:ext cx="1378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67" name="OTLSHAPE_TB_00000000000000000000000000000000_MiddleTimescaleInterval5">
            <a:extLst>
              <a:ext uri="{FF2B5EF4-FFF2-40B4-BE49-F238E27FC236}">
                <a16:creationId xmlns:a16="http://schemas.microsoft.com/office/drawing/2014/main" id="{42A6794A-36A8-4C64-9193-EAB888AAAE10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632969" y="1234652"/>
            <a:ext cx="20197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Aug</a:t>
            </a:r>
          </a:p>
        </p:txBody>
      </p:sp>
      <p:sp>
        <p:nvSpPr>
          <p:cNvPr id="269" name="OTLSHAPE_TB_00000000000000000000000000000000_MiddleTimescaleInterval6">
            <a:extLst>
              <a:ext uri="{FF2B5EF4-FFF2-40B4-BE49-F238E27FC236}">
                <a16:creationId xmlns:a16="http://schemas.microsoft.com/office/drawing/2014/main" id="{5BC212D7-84B0-4A63-A6B3-B3040A1D752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486320" y="1234652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71" name="OTLSHAPE_TB_00000000000000000000000000000000_MiddleTimescaleInterval7">
            <a:extLst>
              <a:ext uri="{FF2B5EF4-FFF2-40B4-BE49-F238E27FC236}">
                <a16:creationId xmlns:a16="http://schemas.microsoft.com/office/drawing/2014/main" id="{EEA87873-0AFE-45A2-9940-70BE20880DE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312143" y="1234652"/>
            <a:ext cx="18274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Oct</a:t>
            </a:r>
          </a:p>
        </p:txBody>
      </p:sp>
      <p:sp>
        <p:nvSpPr>
          <p:cNvPr id="273" name="OTLSHAPE_TB_00000000000000000000000000000000_MiddleTimescaleInterval8">
            <a:extLst>
              <a:ext uri="{FF2B5EF4-FFF2-40B4-BE49-F238E27FC236}">
                <a16:creationId xmlns:a16="http://schemas.microsoft.com/office/drawing/2014/main" id="{70B143AC-A3F5-4050-B1E3-4D6D3380B38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165493" y="1234652"/>
            <a:ext cx="20839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75" name="OTLSHAPE_TB_00000000000000000000000000000000_MiddleTimescaleInterval9">
            <a:extLst>
              <a:ext uri="{FF2B5EF4-FFF2-40B4-BE49-F238E27FC236}">
                <a16:creationId xmlns:a16="http://schemas.microsoft.com/office/drawing/2014/main" id="{9EC759B8-1984-434A-835B-EA9C57E5F3A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991316" y="1234652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Dec</a:t>
            </a:r>
          </a:p>
        </p:txBody>
      </p:sp>
      <p:sp>
        <p:nvSpPr>
          <p:cNvPr id="277" name="OTLSHAPE_TB_00000000000000000000000000000000_MiddleTimescaleInterval10">
            <a:extLst>
              <a:ext uri="{FF2B5EF4-FFF2-40B4-BE49-F238E27FC236}">
                <a16:creationId xmlns:a16="http://schemas.microsoft.com/office/drawing/2014/main" id="{FEDB51F2-295A-4089-B8F4-882844A11E79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844666" y="1234652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 dirty="0">
                <a:solidFill>
                  <a:schemeClr val="dk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79" name="OTLSHAPE_TB_00000000000000000000000000000000_MiddleTimescaleInterval11">
            <a:extLst>
              <a:ext uri="{FF2B5EF4-FFF2-40B4-BE49-F238E27FC236}">
                <a16:creationId xmlns:a16="http://schemas.microsoft.com/office/drawing/2014/main" id="{DABAB6BF-87BA-4549-942B-A0DBE0C43E9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698017" y="1234652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 dirty="0">
                <a:solidFill>
                  <a:schemeClr val="dk1"/>
                </a:solidFill>
                <a:latin typeface="Calibri" panose="020F0502020204030204" pitchFamily="34" charset="0"/>
              </a:rPr>
              <a:t>Feb</a:t>
            </a:r>
          </a:p>
        </p:txBody>
      </p:sp>
      <p:sp>
        <p:nvSpPr>
          <p:cNvPr id="281" name="OTLSHAPE_TB_00000000000000000000000000000000_MiddleTimescaleInterval12">
            <a:extLst>
              <a:ext uri="{FF2B5EF4-FFF2-40B4-BE49-F238E27FC236}">
                <a16:creationId xmlns:a16="http://schemas.microsoft.com/office/drawing/2014/main" id="{B3CFD7E1-4B7F-4678-9BC7-A5DBB447F4C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0468784" y="1234652"/>
            <a:ext cx="21480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6" dirty="0">
                <a:solidFill>
                  <a:schemeClr val="dk1"/>
                </a:solidFill>
                <a:latin typeface="Calibri" panose="020F0502020204030204" pitchFamily="34" charset="0"/>
              </a:rPr>
              <a:t>Mar</a:t>
            </a:r>
          </a:p>
        </p:txBody>
      </p:sp>
      <p:cxnSp>
        <p:nvCxnSpPr>
          <p:cNvPr id="225" name="OTLSHAPE_TB_00000000000000000000000000000000_Separator1">
            <a:extLst>
              <a:ext uri="{FF2B5EF4-FFF2-40B4-BE49-F238E27FC236}">
                <a16:creationId xmlns:a16="http://schemas.microsoft.com/office/drawing/2014/main" id="{6C32CA40-76B0-450E-80D3-1DC6FAE3F257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3716119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B_00000000000000000000000000000000_Separator2">
            <a:extLst>
              <a:ext uri="{FF2B5EF4-FFF2-40B4-BE49-F238E27FC236}">
                <a16:creationId xmlns:a16="http://schemas.microsoft.com/office/drawing/2014/main" id="{7029BFFB-0551-4FD8-BF25-B6A9E94808BE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6248642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B_00000000000000000000000000000000_Separator3">
            <a:extLst>
              <a:ext uri="{FF2B5EF4-FFF2-40B4-BE49-F238E27FC236}">
                <a16:creationId xmlns:a16="http://schemas.microsoft.com/office/drawing/2014/main" id="{5146FAAB-5681-4DE3-8DBD-0A911D17E458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8781166" y="10287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OTLSHAPE_TB_00000000000000000000000000000000_MiddleSeparator1">
            <a:extLst>
              <a:ext uri="{FF2B5EF4-FFF2-40B4-BE49-F238E27FC236}">
                <a16:creationId xmlns:a16="http://schemas.microsoft.com/office/drawing/2014/main" id="{D19F4318-95EF-4C48-9C01-50BA836D0DC2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2036945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OTLSHAPE_TB_00000000000000000000000000000000_MiddleSeparator2">
            <a:extLst>
              <a:ext uri="{FF2B5EF4-FFF2-40B4-BE49-F238E27FC236}">
                <a16:creationId xmlns:a16="http://schemas.microsoft.com/office/drawing/2014/main" id="{01362703-7F1B-491F-899E-641A92B8A2F7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2890296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OTLSHAPE_TB_00000000000000000000000000000000_MiddleSeparator3">
            <a:extLst>
              <a:ext uri="{FF2B5EF4-FFF2-40B4-BE49-F238E27FC236}">
                <a16:creationId xmlns:a16="http://schemas.microsoft.com/office/drawing/2014/main" id="{4013E791-A436-4D96-896D-E10D20413755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3716119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OTLSHAPE_TB_00000000000000000000000000000000_MiddleSeparator4">
            <a:extLst>
              <a:ext uri="{FF2B5EF4-FFF2-40B4-BE49-F238E27FC236}">
                <a16:creationId xmlns:a16="http://schemas.microsoft.com/office/drawing/2014/main" id="{05A3F219-85E3-4FCC-93C5-DB11EDEAC193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4569469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OTLSHAPE_TB_00000000000000000000000000000000_MiddleSeparator5">
            <a:extLst>
              <a:ext uri="{FF2B5EF4-FFF2-40B4-BE49-F238E27FC236}">
                <a16:creationId xmlns:a16="http://schemas.microsoft.com/office/drawing/2014/main" id="{C5E2A633-02BC-4C3C-8AD0-2932A6A6791B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5422819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OTLSHAPE_TB_00000000000000000000000000000000_MiddleSeparator6">
            <a:extLst>
              <a:ext uri="{FF2B5EF4-FFF2-40B4-BE49-F238E27FC236}">
                <a16:creationId xmlns:a16="http://schemas.microsoft.com/office/drawing/2014/main" id="{D8B3F684-4C45-436F-B353-77F2B451C148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6248642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OTLSHAPE_TB_00000000000000000000000000000000_MiddleSeparator7">
            <a:extLst>
              <a:ext uri="{FF2B5EF4-FFF2-40B4-BE49-F238E27FC236}">
                <a16:creationId xmlns:a16="http://schemas.microsoft.com/office/drawing/2014/main" id="{9683DFBF-2B31-4ED6-9226-BB408B13E4B8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7101993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OTLSHAPE_TB_00000000000000000000000000000000_MiddleSeparator8">
            <a:extLst>
              <a:ext uri="{FF2B5EF4-FFF2-40B4-BE49-F238E27FC236}">
                <a16:creationId xmlns:a16="http://schemas.microsoft.com/office/drawing/2014/main" id="{B7D82BCD-8A74-4EE6-B9CF-A8875B996C2E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7927815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OTLSHAPE_TB_00000000000000000000000000000000_MiddleSeparator9">
            <a:extLst>
              <a:ext uri="{FF2B5EF4-FFF2-40B4-BE49-F238E27FC236}">
                <a16:creationId xmlns:a16="http://schemas.microsoft.com/office/drawing/2014/main" id="{D86F1622-8EAA-4828-BED3-AB87BF992366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8781166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OTLSHAPE_TB_00000000000000000000000000000000_MiddleSeparator10">
            <a:extLst>
              <a:ext uri="{FF2B5EF4-FFF2-40B4-BE49-F238E27FC236}">
                <a16:creationId xmlns:a16="http://schemas.microsoft.com/office/drawing/2014/main" id="{8E2E4276-606D-49E0-9826-68B71BD0673D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9634517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TB_00000000000000000000000000000000_MiddleSeparator11">
            <a:extLst>
              <a:ext uri="{FF2B5EF4-FFF2-40B4-BE49-F238E27FC236}">
                <a16:creationId xmlns:a16="http://schemas.microsoft.com/office/drawing/2014/main" id="{3D4AC0D6-11F9-47D9-9DC9-61D41F2B44B2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10405284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TextBox 284">
            <a:extLst>
              <a:ext uri="{FF2B5EF4-FFF2-40B4-BE49-F238E27FC236}">
                <a16:creationId xmlns:a16="http://schemas.microsoft.com/office/drawing/2014/main" id="{14BC7BC1-E20B-47DF-BD41-1707A0C17332}"/>
              </a:ext>
            </a:extLst>
          </p:cNvPr>
          <p:cNvSpPr txBox="1"/>
          <p:nvPr/>
        </p:nvSpPr>
        <p:spPr>
          <a:xfrm>
            <a:off x="1211123" y="335902"/>
            <a:ext cx="69773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Investment organization build-out plan</a:t>
            </a:r>
          </a:p>
        </p:txBody>
      </p:sp>
      <p:grpSp>
        <p:nvGrpSpPr>
          <p:cNvPr id="290" name="Group 289">
            <a:extLst>
              <a:ext uri="{FF2B5EF4-FFF2-40B4-BE49-F238E27FC236}">
                <a16:creationId xmlns:a16="http://schemas.microsoft.com/office/drawing/2014/main" id="{537D73B3-3DEB-4562-AC55-4422B4C7B943}"/>
              </a:ext>
            </a:extLst>
          </p:cNvPr>
          <p:cNvGrpSpPr/>
          <p:nvPr/>
        </p:nvGrpSpPr>
        <p:grpSpPr>
          <a:xfrm>
            <a:off x="9945667" y="1703779"/>
            <a:ext cx="1209466" cy="1061829"/>
            <a:chOff x="9698017" y="1668060"/>
            <a:chExt cx="1209466" cy="1061829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7FD66970-FA97-4DEA-BB0A-B9ECAFDA56A4}"/>
                </a:ext>
              </a:extLst>
            </p:cNvPr>
            <p:cNvSpPr txBox="1"/>
            <p:nvPr/>
          </p:nvSpPr>
          <p:spPr>
            <a:xfrm>
              <a:off x="9698017" y="1668060"/>
              <a:ext cx="1209466" cy="10618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Risk Status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High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Medium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Low</a:t>
              </a:r>
            </a:p>
          </p:txBody>
        </p:sp>
        <p:sp>
          <p:nvSpPr>
            <p:cNvPr id="287" name="Rectangle 286">
              <a:extLst>
                <a:ext uri="{FF2B5EF4-FFF2-40B4-BE49-F238E27FC236}">
                  <a16:creationId xmlns:a16="http://schemas.microsoft.com/office/drawing/2014/main" id="{C17FB537-1D4F-48AD-AE45-E732AFC17426}"/>
                </a:ext>
              </a:extLst>
            </p:cNvPr>
            <p:cNvSpPr/>
            <p:nvPr/>
          </p:nvSpPr>
          <p:spPr>
            <a:xfrm>
              <a:off x="10490345" y="2002198"/>
              <a:ext cx="312671" cy="1368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Rectangle 287">
              <a:extLst>
                <a:ext uri="{FF2B5EF4-FFF2-40B4-BE49-F238E27FC236}">
                  <a16:creationId xmlns:a16="http://schemas.microsoft.com/office/drawing/2014/main" id="{B1266748-5A26-4209-AFCC-BBFE3F464B0D}"/>
                </a:ext>
              </a:extLst>
            </p:cNvPr>
            <p:cNvSpPr/>
            <p:nvPr/>
          </p:nvSpPr>
          <p:spPr>
            <a:xfrm>
              <a:off x="10490345" y="2247434"/>
              <a:ext cx="312671" cy="13688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Rectangle 288">
              <a:extLst>
                <a:ext uri="{FF2B5EF4-FFF2-40B4-BE49-F238E27FC236}">
                  <a16:creationId xmlns:a16="http://schemas.microsoft.com/office/drawing/2014/main" id="{B75BF1ED-AA9B-4EB0-9217-FDF35F4E725B}"/>
                </a:ext>
              </a:extLst>
            </p:cNvPr>
            <p:cNvSpPr/>
            <p:nvPr/>
          </p:nvSpPr>
          <p:spPr>
            <a:xfrm>
              <a:off x="10490344" y="2512792"/>
              <a:ext cx="312671" cy="136884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1" name="TextBox 290">
            <a:extLst>
              <a:ext uri="{FF2B5EF4-FFF2-40B4-BE49-F238E27FC236}">
                <a16:creationId xmlns:a16="http://schemas.microsoft.com/office/drawing/2014/main" id="{C0C90E5D-D03F-4A39-A57B-E849FA458BA3}"/>
              </a:ext>
            </a:extLst>
          </p:cNvPr>
          <p:cNvSpPr txBox="1"/>
          <p:nvPr/>
        </p:nvSpPr>
        <p:spPr>
          <a:xfrm>
            <a:off x="1274623" y="4541707"/>
            <a:ext cx="1737360" cy="55399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Key Risks: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Org. changes at CFO level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Delays in team hiring plan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34AD5D5A-A4AA-408B-B44D-5F9792AA687E}"/>
              </a:ext>
            </a:extLst>
          </p:cNvPr>
          <p:cNvSpPr txBox="1"/>
          <p:nvPr/>
        </p:nvSpPr>
        <p:spPr>
          <a:xfrm>
            <a:off x="1274623" y="5173218"/>
            <a:ext cx="1737360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Potential Recovery Points: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Shorten training time</a:t>
            </a:r>
          </a:p>
          <a:p>
            <a:r>
              <a:rPr lang="en-US" sz="1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 Accelerate completion of sector investment plan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0F2D0E28-B24F-46B5-8E2B-3212BCC38C45}"/>
              </a:ext>
            </a:extLst>
          </p:cNvPr>
          <p:cNvSpPr txBox="1"/>
          <p:nvPr/>
        </p:nvSpPr>
        <p:spPr>
          <a:xfrm>
            <a:off x="9925848" y="4883436"/>
            <a:ext cx="1011315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Project two- month delay</a:t>
            </a:r>
          </a:p>
        </p:txBody>
      </p: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B6FA46F5-46B5-4882-BC24-9FAD309ACEB1}"/>
              </a:ext>
            </a:extLst>
          </p:cNvPr>
          <p:cNvCxnSpPr>
            <a:cxnSpLocks/>
            <a:stCxn id="293" idx="2"/>
            <a:endCxn id="319" idx="0"/>
          </p:cNvCxnSpPr>
          <p:nvPr/>
        </p:nvCxnSpPr>
        <p:spPr>
          <a:xfrm>
            <a:off x="10431506" y="5314323"/>
            <a:ext cx="1287" cy="501769"/>
          </a:xfrm>
          <a:prstGeom prst="straightConnector1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9" name="TextBox 298">
            <a:extLst>
              <a:ext uri="{FF2B5EF4-FFF2-40B4-BE49-F238E27FC236}">
                <a16:creationId xmlns:a16="http://schemas.microsoft.com/office/drawing/2014/main" id="{CED9DC24-D553-4A27-A14D-F3E711538B90}"/>
              </a:ext>
            </a:extLst>
          </p:cNvPr>
          <p:cNvSpPr txBox="1"/>
          <p:nvPr/>
        </p:nvSpPr>
        <p:spPr>
          <a:xfrm>
            <a:off x="2372433" y="3416690"/>
            <a:ext cx="1095359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CFO Change Delays Decision </a:t>
            </a:r>
          </a:p>
        </p:txBody>
      </p:sp>
      <p:grpSp>
        <p:nvGrpSpPr>
          <p:cNvPr id="323" name="Group 322">
            <a:extLst>
              <a:ext uri="{FF2B5EF4-FFF2-40B4-BE49-F238E27FC236}">
                <a16:creationId xmlns:a16="http://schemas.microsoft.com/office/drawing/2014/main" id="{AFBD2DE8-8098-43E0-9186-8867327601AF}"/>
              </a:ext>
            </a:extLst>
          </p:cNvPr>
          <p:cNvGrpSpPr/>
          <p:nvPr/>
        </p:nvGrpSpPr>
        <p:grpSpPr>
          <a:xfrm>
            <a:off x="11342187" y="3793184"/>
            <a:ext cx="276999" cy="2332381"/>
            <a:chOff x="11446296" y="4100169"/>
            <a:chExt cx="276999" cy="2332381"/>
          </a:xfrm>
        </p:grpSpPr>
        <p:pic>
          <p:nvPicPr>
            <p:cNvPr id="324" name="Picture 323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CD4B7DE0-B574-4AC4-A51A-C1355E40DDC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25" name="TextBox 324">
              <a:extLst>
                <a:ext uri="{FF2B5EF4-FFF2-40B4-BE49-F238E27FC236}">
                  <a16:creationId xmlns:a16="http://schemas.microsoft.com/office/drawing/2014/main" id="{87D6273F-6E22-49AF-BE55-89369AC9BC9E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2B6399DA-24D7-4318-9885-A1713D54C5F0}"/>
              </a:ext>
            </a:extLst>
          </p:cNvPr>
          <p:cNvCxnSpPr>
            <a:stCxn id="299" idx="3"/>
            <a:endCxn id="60" idx="2"/>
          </p:cNvCxnSpPr>
          <p:nvPr/>
        </p:nvCxnSpPr>
        <p:spPr>
          <a:xfrm flipV="1">
            <a:off x="3467792" y="3489833"/>
            <a:ext cx="1171527" cy="142301"/>
          </a:xfrm>
          <a:prstGeom prst="bentConnector2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47947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Rectangle 252">
            <a:extLst>
              <a:ext uri="{FF2B5EF4-FFF2-40B4-BE49-F238E27FC236}">
                <a16:creationId xmlns:a16="http://schemas.microsoft.com/office/drawing/2014/main" id="{9AF2A1FD-0705-4212-990D-380CF4CF184B}"/>
              </a:ext>
            </a:extLst>
          </p:cNvPr>
          <p:cNvSpPr/>
          <p:nvPr/>
        </p:nvSpPr>
        <p:spPr>
          <a:xfrm>
            <a:off x="8063745" y="713019"/>
            <a:ext cx="885247" cy="5803519"/>
          </a:xfrm>
          <a:prstGeom prst="rect">
            <a:avLst/>
          </a:prstGeom>
          <a:solidFill>
            <a:srgbClr val="968C8C">
              <a:alpha val="8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90732EC9-334B-4CDC-A598-663B80B26944}"/>
              </a:ext>
            </a:extLst>
          </p:cNvPr>
          <p:cNvSpPr/>
          <p:nvPr/>
        </p:nvSpPr>
        <p:spPr>
          <a:xfrm>
            <a:off x="7114138" y="713020"/>
            <a:ext cx="892581" cy="580351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f8ccbb13b6a24ac0b7f2ba5f633192de_BackgroundRectangle">
            <a:extLst>
              <a:ext uri="{FF2B5EF4-FFF2-40B4-BE49-F238E27FC236}">
                <a16:creationId xmlns:a16="http://schemas.microsoft.com/office/drawing/2014/main" id="{C17FFB06-548C-4F9F-B7A9-2A929BBABA3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067308"/>
            <a:ext cx="11201400" cy="156108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74f005844ea140f9ae468e008acbc7b6_BackgroundRectangle">
            <a:extLst>
              <a:ext uri="{FF2B5EF4-FFF2-40B4-BE49-F238E27FC236}">
                <a16:creationId xmlns:a16="http://schemas.microsoft.com/office/drawing/2014/main" id="{2B50DB7B-7211-40E2-8A0F-E13C9CE7A29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691892"/>
            <a:ext cx="11201400" cy="78689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_829b3103192b449bb46b7a85d20d4a69_BackgroundRectangle">
            <a:extLst>
              <a:ext uri="{FF2B5EF4-FFF2-40B4-BE49-F238E27FC236}">
                <a16:creationId xmlns:a16="http://schemas.microsoft.com/office/drawing/2014/main" id="{BDB07F1B-D1D7-4032-860E-182C6162FC8E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542284"/>
            <a:ext cx="11201400" cy="96452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_b55ec05e0cad4c3db28617b7c99edee2_BackgroundRectangle">
            <a:extLst>
              <a:ext uri="{FF2B5EF4-FFF2-40B4-BE49-F238E27FC236}">
                <a16:creationId xmlns:a16="http://schemas.microsoft.com/office/drawing/2014/main" id="{86586F88-CF75-4251-9B81-071C17D5717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570307"/>
            <a:ext cx="11201400" cy="194623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9" name="OTLSHAPE_SL2A_3b5fb83ac1274fe08d82e9c4f3946941_BackgroundRectangle" hidden="1">
            <a:extLst>
              <a:ext uri="{FF2B5EF4-FFF2-40B4-BE49-F238E27FC236}">
                <a16:creationId xmlns:a16="http://schemas.microsoft.com/office/drawing/2014/main" id="{67E845F2-8163-4A91-A2E1-5ED7113382D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922468" y="1067308"/>
            <a:ext cx="10337800" cy="1561084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2A_3756f8c6fb3e49b5834dd2ad21be7b8a_BackgroundRectangle" hidden="1">
            <a:extLst>
              <a:ext uri="{FF2B5EF4-FFF2-40B4-BE49-F238E27FC236}">
                <a16:creationId xmlns:a16="http://schemas.microsoft.com/office/drawing/2014/main" id="{ED83C879-BB55-4DD0-8F03-8FE9EABAB0B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922468" y="2691892"/>
            <a:ext cx="10337800" cy="786892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SL2A_e1bc2ee224644724b28edb24e8e7dc3c_BackgroundRectangle" hidden="1">
            <a:extLst>
              <a:ext uri="{FF2B5EF4-FFF2-40B4-BE49-F238E27FC236}">
                <a16:creationId xmlns:a16="http://schemas.microsoft.com/office/drawing/2014/main" id="{FA38D49E-38D2-457F-9853-E51F2B6E7AE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922468" y="3542284"/>
            <a:ext cx="10337800" cy="96452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2A_9fbf1444341a4d0e8d2b45931e2d7dd6_BackgroundRectangle" hidden="1">
            <a:extLst>
              <a:ext uri="{FF2B5EF4-FFF2-40B4-BE49-F238E27FC236}">
                <a16:creationId xmlns:a16="http://schemas.microsoft.com/office/drawing/2014/main" id="{9AFE9F59-26F4-4247-A37E-59745EA0CA9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22468" y="4570307"/>
            <a:ext cx="10337800" cy="194623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TB_00000000000000000000000000000000_LeftEndCaps" hidden="1">
            <a:extLst>
              <a:ext uri="{FF2B5EF4-FFF2-40B4-BE49-F238E27FC236}">
                <a16:creationId xmlns:a16="http://schemas.microsoft.com/office/drawing/2014/main" id="{74A7248A-1D8C-4917-9955-70E0F5F606DC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A6B727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208" name="OTLSHAPE_TB_00000000000000000000000000000000_RightEndCaps" hidden="1">
            <a:extLst>
              <a:ext uri="{FF2B5EF4-FFF2-40B4-BE49-F238E27FC236}">
                <a16:creationId xmlns:a16="http://schemas.microsoft.com/office/drawing/2014/main" id="{F2C1C75E-AAAA-42E9-A507-6215918EE8E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>
                <a:solidFill>
                  <a:srgbClr val="ED7D3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23" name="OTLSHAPE_TB_00000000000000000000000000000000_ScaleContainer">
            <a:extLst>
              <a:ext uri="{FF2B5EF4-FFF2-40B4-BE49-F238E27FC236}">
                <a16:creationId xmlns:a16="http://schemas.microsoft.com/office/drawing/2014/main" id="{483CB166-E23C-407F-9577-7628BB8CC81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049468" y="480060"/>
            <a:ext cx="102108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TLSHAPE_SL_f8ccbb13b6a24ac0b7f2ba5f633192de_HeaderRectangle">
            <a:extLst>
              <a:ext uri="{FF2B5EF4-FFF2-40B4-BE49-F238E27FC236}">
                <a16:creationId xmlns:a16="http://schemas.microsoft.com/office/drawing/2014/main" id="{16FA7B9B-753B-4318-A8E7-BC93ED3FFBF6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1067308"/>
            <a:ext cx="863600" cy="1561084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OTLSHAPE_SL_74f005844ea140f9ae468e008acbc7b6_HeaderRectangle">
            <a:extLst>
              <a:ext uri="{FF2B5EF4-FFF2-40B4-BE49-F238E27FC236}">
                <a16:creationId xmlns:a16="http://schemas.microsoft.com/office/drawing/2014/main" id="{5C8BFCF4-E3E8-42E7-99E7-CB0C853A8BC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2691892"/>
            <a:ext cx="863600" cy="786892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TLSHAPE_SL_829b3103192b449bb46b7a85d20d4a69_HeaderRectangle">
            <a:extLst>
              <a:ext uri="{FF2B5EF4-FFF2-40B4-BE49-F238E27FC236}">
                <a16:creationId xmlns:a16="http://schemas.microsoft.com/office/drawing/2014/main" id="{6604EB9B-4250-4171-B4B1-463B4900A5C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3542284"/>
            <a:ext cx="863600" cy="96452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TLSHAPE_SL_b55ec05e0cad4c3db28617b7c99edee2_HeaderRectangle">
            <a:extLst>
              <a:ext uri="{FF2B5EF4-FFF2-40B4-BE49-F238E27FC236}">
                <a16:creationId xmlns:a16="http://schemas.microsoft.com/office/drawing/2014/main" id="{B010AAE9-363B-4F81-8128-0DB524DE0E33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4570307"/>
            <a:ext cx="863600" cy="194623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TB_00000000000000000000000000000000_MiddleScaleContainer">
            <a:extLst>
              <a:ext uri="{FF2B5EF4-FFF2-40B4-BE49-F238E27FC236}">
                <a16:creationId xmlns:a16="http://schemas.microsoft.com/office/drawing/2014/main" id="{2C21A1BB-BF3C-4E5B-BE2F-EB6F050012A4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49468" y="672084"/>
            <a:ext cx="102108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9" name="OTLSHAPE_TB_00000000000000000000000000000000_BottomScaleContainer" hidden="1">
            <a:extLst>
              <a:ext uri="{FF2B5EF4-FFF2-40B4-BE49-F238E27FC236}">
                <a16:creationId xmlns:a16="http://schemas.microsoft.com/office/drawing/2014/main" id="{44599174-963B-4EE5-B6EF-952B6B993502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49468" y="480060"/>
            <a:ext cx="0" cy="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44546A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SL2A_3b5fb83ac1274fe08d82e9c4f3946941_HeaderRectangle" hidden="1">
            <a:extLst>
              <a:ext uri="{FF2B5EF4-FFF2-40B4-BE49-F238E27FC236}">
                <a16:creationId xmlns:a16="http://schemas.microsoft.com/office/drawing/2014/main" id="{DE6F7862-60DD-4CAB-87C8-D6677AD3CAE0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922468" y="1067308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8" name="OTLSHAPE_SL2A_3756f8c6fb3e49b5834dd2ad21be7b8a_HeaderRectangle" hidden="1">
            <a:extLst>
              <a:ext uri="{FF2B5EF4-FFF2-40B4-BE49-F238E27FC236}">
                <a16:creationId xmlns:a16="http://schemas.microsoft.com/office/drawing/2014/main" id="{83AB916F-3D0F-402B-A09D-32E63C8F168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922468" y="2691892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SL2A_e1bc2ee224644724b28edb24e8e7dc3c_HeaderRectangle" hidden="1">
            <a:extLst>
              <a:ext uri="{FF2B5EF4-FFF2-40B4-BE49-F238E27FC236}">
                <a16:creationId xmlns:a16="http://schemas.microsoft.com/office/drawing/2014/main" id="{6DC18738-98AD-4942-BEDF-22F2B0F796ED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922468" y="3542284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2A_9fbf1444341a4d0e8d2b45931e2d7dd6_HeaderRectangle" hidden="1">
            <a:extLst>
              <a:ext uri="{FF2B5EF4-FFF2-40B4-BE49-F238E27FC236}">
                <a16:creationId xmlns:a16="http://schemas.microsoft.com/office/drawing/2014/main" id="{13B207B4-B52B-49BD-BC34-2F51899AEACC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922468" y="4570307"/>
            <a:ext cx="0" cy="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OTLSHAPE_G_00000000000000000000000000000000_ShapeBelow0">
            <a:extLst>
              <a:ext uri="{FF2B5EF4-FFF2-40B4-BE49-F238E27FC236}">
                <a16:creationId xmlns:a16="http://schemas.microsoft.com/office/drawing/2014/main" id="{7993889C-DB7F-4FEC-B73A-91AD87DE0B49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2040160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G_00000000000000000000000000000000_ShapeBelow1">
            <a:extLst>
              <a:ext uri="{FF2B5EF4-FFF2-40B4-BE49-F238E27FC236}">
                <a16:creationId xmlns:a16="http://schemas.microsoft.com/office/drawing/2014/main" id="{61AC07D4-7B17-407E-9D49-CB6EB5038E7C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064435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G_00000000000000000000000000000000_ShapeBelow2">
            <a:extLst>
              <a:ext uri="{FF2B5EF4-FFF2-40B4-BE49-F238E27FC236}">
                <a16:creationId xmlns:a16="http://schemas.microsoft.com/office/drawing/2014/main" id="{F4497264-21A1-45B2-B631-38673E8951AE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088710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OTLSHAPE_G_00000000000000000000000000000000_ShapeBelow3">
            <a:extLst>
              <a:ext uri="{FF2B5EF4-FFF2-40B4-BE49-F238E27FC236}">
                <a16:creationId xmlns:a16="http://schemas.microsoft.com/office/drawing/2014/main" id="{C1570EEF-ED44-4FAE-BB99-6DD405A3867D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129776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G_00000000000000000000000000000000_ShapeBelow4">
            <a:extLst>
              <a:ext uri="{FF2B5EF4-FFF2-40B4-BE49-F238E27FC236}">
                <a16:creationId xmlns:a16="http://schemas.microsoft.com/office/drawing/2014/main" id="{ACC0383A-F396-4CCD-9C85-32EAE8E28861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154051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G_00000000000000000000000000000000_ShapeBelow5">
            <a:extLst>
              <a:ext uri="{FF2B5EF4-FFF2-40B4-BE49-F238E27FC236}">
                <a16:creationId xmlns:a16="http://schemas.microsoft.com/office/drawing/2014/main" id="{DEB4DF71-FDB1-4C0A-941F-C038ECF665AE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178326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OTLSHAPE_G_00000000000000000000000000000000_ShapeBelow6">
            <a:extLst>
              <a:ext uri="{FF2B5EF4-FFF2-40B4-BE49-F238E27FC236}">
                <a16:creationId xmlns:a16="http://schemas.microsoft.com/office/drawing/2014/main" id="{8FF8F5A3-ABB4-4763-8890-F577D56E12BA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169018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G_00000000000000000000000000000000_ShapeBelow7">
            <a:extLst>
              <a:ext uri="{FF2B5EF4-FFF2-40B4-BE49-F238E27FC236}">
                <a16:creationId xmlns:a16="http://schemas.microsoft.com/office/drawing/2014/main" id="{083D68F5-762E-4DAF-85B2-AA3AA45C05AB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193293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G_00000000000000000000000000000000_ShapeBelow8">
            <a:extLst>
              <a:ext uri="{FF2B5EF4-FFF2-40B4-BE49-F238E27FC236}">
                <a16:creationId xmlns:a16="http://schemas.microsoft.com/office/drawing/2014/main" id="{BF8A6603-383B-4099-9DC8-2E06A722BE88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10217569" y="864108"/>
            <a:ext cx="0" cy="5652431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5" name="OTLSHAPE_SLT_54484c4d9a1a476580f06da5c0f5cad1_Shape">
            <a:extLst>
              <a:ext uri="{FF2B5EF4-FFF2-40B4-BE49-F238E27FC236}">
                <a16:creationId xmlns:a16="http://schemas.microsoft.com/office/drawing/2014/main" id="{F14EB7FD-67AD-44B9-B0D7-24D5F9A6CAE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560694" y="1111673"/>
            <a:ext cx="444500" cy="127000"/>
          </a:xfrm>
          <a:prstGeom prst="rect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7" name="OTLSHAPE_SLT_5faf14460c2740e2917574afd4d93281_Shape">
            <a:extLst>
              <a:ext uri="{FF2B5EF4-FFF2-40B4-BE49-F238E27FC236}">
                <a16:creationId xmlns:a16="http://schemas.microsoft.com/office/drawing/2014/main" id="{54D22B9B-C089-4DE2-B8AA-F122CCB4B3A8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678233" y="1289304"/>
            <a:ext cx="444500" cy="127000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9" name="OTLSHAPE_SLT_fab9d536cccd4fefabdb1f720b402270_Shape">
            <a:extLst>
              <a:ext uri="{FF2B5EF4-FFF2-40B4-BE49-F238E27FC236}">
                <a16:creationId xmlns:a16="http://schemas.microsoft.com/office/drawing/2014/main" id="{87EC41CF-5763-46D1-82AC-A5BE389E32B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2913313" y="1466935"/>
            <a:ext cx="444500" cy="127000"/>
          </a:xfrm>
          <a:prstGeom prst="rect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1" name="OTLSHAPE_SLT_dbc1de8e599a41bb8b9744a3bac1b025_Shape">
            <a:extLst>
              <a:ext uri="{FF2B5EF4-FFF2-40B4-BE49-F238E27FC236}">
                <a16:creationId xmlns:a16="http://schemas.microsoft.com/office/drawing/2014/main" id="{957B151C-2BC5-430F-B59F-67AD21729066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383472" y="1644565"/>
            <a:ext cx="88900" cy="127000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3" name="OTLSHAPE_SLT_f849d1888343457d96681e0318af7192_Shape">
            <a:extLst>
              <a:ext uri="{FF2B5EF4-FFF2-40B4-BE49-F238E27FC236}">
                <a16:creationId xmlns:a16="http://schemas.microsoft.com/office/drawing/2014/main" id="{E78D44B1-348E-4F54-A6A0-4A5E7D655977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3501011" y="1822196"/>
            <a:ext cx="88900" cy="127000"/>
          </a:xfrm>
          <a:prstGeom prst="rect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6" name="OTLSHAPE_SLT_167e5667405b42ebb31170127cbda3ee_Shape">
            <a:extLst>
              <a:ext uri="{FF2B5EF4-FFF2-40B4-BE49-F238E27FC236}">
                <a16:creationId xmlns:a16="http://schemas.microsoft.com/office/drawing/2014/main" id="{6DB78F8A-5320-488F-A06B-13E286C1B08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3618551" y="2241127"/>
            <a:ext cx="88900" cy="127000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9" name="OTLSHAPE_SLT_7b9324e7eced43f49a6f6dda1eb22bec_Shape">
            <a:extLst>
              <a:ext uri="{FF2B5EF4-FFF2-40B4-BE49-F238E27FC236}">
                <a16:creationId xmlns:a16="http://schemas.microsoft.com/office/drawing/2014/main" id="{3256F4F8-EE3A-46BF-8579-E43420E6841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736091" y="2736257"/>
            <a:ext cx="444500" cy="127000"/>
          </a:xfrm>
          <a:prstGeom prst="rect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1" name="OTLSHAPE_SLT_00c07e67e4a44d75a884bd67b258a128_Shape">
            <a:extLst>
              <a:ext uri="{FF2B5EF4-FFF2-40B4-BE49-F238E27FC236}">
                <a16:creationId xmlns:a16="http://schemas.microsoft.com/office/drawing/2014/main" id="{7C78D06D-6E37-4FEB-9098-6F0B2BFAFEEC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4206250" y="2913888"/>
            <a:ext cx="330200" cy="127000"/>
          </a:xfrm>
          <a:prstGeom prst="rect">
            <a:avLst/>
          </a:prstGeom>
          <a:solidFill>
            <a:srgbClr val="FFC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3" name="OTLSHAPE_SLT_d77ae3c360b64a0eb48b20b0d99c6e4b_Shape">
            <a:extLst>
              <a:ext uri="{FF2B5EF4-FFF2-40B4-BE49-F238E27FC236}">
                <a16:creationId xmlns:a16="http://schemas.microsoft.com/office/drawing/2014/main" id="{5246804C-2270-4ABF-AB68-17466D2C14DB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4558869" y="3091519"/>
            <a:ext cx="203200" cy="127000"/>
          </a:xfrm>
          <a:prstGeom prst="rect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6" name="OTLSHAPE_SLT_325dc831c9cd4c598ec0414d21bd4566_Shape">
            <a:extLst>
              <a:ext uri="{FF2B5EF4-FFF2-40B4-BE49-F238E27FC236}">
                <a16:creationId xmlns:a16="http://schemas.microsoft.com/office/drawing/2014/main" id="{BE6BA705-88D7-4CCA-AB43-D997F3BF491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4793949" y="3586649"/>
            <a:ext cx="444500" cy="127000"/>
          </a:xfrm>
          <a:prstGeom prst="rect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8" name="OTLSHAPE_SLT_e7bc501830c94444b109c47e4f67a180_Shape">
            <a:extLst>
              <a:ext uri="{FF2B5EF4-FFF2-40B4-BE49-F238E27FC236}">
                <a16:creationId xmlns:a16="http://schemas.microsoft.com/office/drawing/2014/main" id="{59CDFCB2-1297-41A5-8507-AE5F87AD92A0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5264108" y="3764280"/>
            <a:ext cx="444500" cy="127000"/>
          </a:xfrm>
          <a:prstGeom prst="rect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0" name="OTLSHAPE_SLT_2fc0b2c916894b35bf9445c61aafbc3a_Shape">
            <a:extLst>
              <a:ext uri="{FF2B5EF4-FFF2-40B4-BE49-F238E27FC236}">
                <a16:creationId xmlns:a16="http://schemas.microsoft.com/office/drawing/2014/main" id="{3F6DC317-5AA2-4C0B-AF20-CC53C43253EE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5734267" y="3941911"/>
            <a:ext cx="203200" cy="127000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2" name="OTLSHAPE_SLT_ca7798f7d42f40b5b7cc4f9715550833_Shape">
            <a:extLst>
              <a:ext uri="{FF2B5EF4-FFF2-40B4-BE49-F238E27FC236}">
                <a16:creationId xmlns:a16="http://schemas.microsoft.com/office/drawing/2014/main" id="{14DB8AD4-C5CD-4DE8-BCB0-08512C015AF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969346" y="4119541"/>
            <a:ext cx="88900" cy="127000"/>
          </a:xfrm>
          <a:prstGeom prst="rect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5" name="OTLSHAPE_SLT_094d780ff28149de8ff7968e8c6d6c69_Shape">
            <a:extLst>
              <a:ext uri="{FF2B5EF4-FFF2-40B4-BE49-F238E27FC236}">
                <a16:creationId xmlns:a16="http://schemas.microsoft.com/office/drawing/2014/main" id="{1176B685-F02E-4540-89D9-E5EFEBE531F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086886" y="4614672"/>
            <a:ext cx="444500" cy="127000"/>
          </a:xfrm>
          <a:prstGeom prst="rect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7" name="OTLSHAPE_SLT_e00669e63bd745b0b6fa81cf82bc4aed_Shape">
            <a:extLst>
              <a:ext uri="{FF2B5EF4-FFF2-40B4-BE49-F238E27FC236}">
                <a16:creationId xmlns:a16="http://schemas.microsoft.com/office/drawing/2014/main" id="{47DCEDCD-B193-4178-ABB2-D35CE5BC5FB9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557045" y="4792303"/>
            <a:ext cx="444500" cy="127000"/>
          </a:xfrm>
          <a:prstGeom prst="rect">
            <a:avLst/>
          </a:prstGeom>
          <a:solidFill>
            <a:srgbClr val="7030A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1" name="OTLSHAPE_SLT_5ff3ee67b55d467590e5b26407d1a9b2_Shape">
            <a:extLst>
              <a:ext uri="{FF2B5EF4-FFF2-40B4-BE49-F238E27FC236}">
                <a16:creationId xmlns:a16="http://schemas.microsoft.com/office/drawing/2014/main" id="{35AFBE29-6134-440C-9BC7-4EF42038B4FA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204426" y="5452533"/>
            <a:ext cx="673100" cy="127000"/>
          </a:xfrm>
          <a:prstGeom prst="rect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3" name="OTLSHAPE_SLT_28b0bdb53c3c416e8226b9fa0a0aac32_Shape">
            <a:extLst>
              <a:ext uri="{FF2B5EF4-FFF2-40B4-BE49-F238E27FC236}">
                <a16:creationId xmlns:a16="http://schemas.microsoft.com/office/drawing/2014/main" id="{3DD502AD-28E3-4793-A54E-AD8485C469F2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043996" y="5630164"/>
            <a:ext cx="50800" cy="127000"/>
          </a:xfrm>
          <a:prstGeom prst="rect">
            <a:avLst/>
          </a:prstGeom>
          <a:solidFill>
            <a:srgbClr val="00B05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SLM_6b58b247a7ce44678e8a53d90a630aa4_Shape">
            <a:extLst>
              <a:ext uri="{FF2B5EF4-FFF2-40B4-BE49-F238E27FC236}">
                <a16:creationId xmlns:a16="http://schemas.microsoft.com/office/drawing/2014/main" id="{66738927-8213-4A46-954D-341A72E817FC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559131" y="1993561"/>
            <a:ext cx="152400" cy="177800"/>
          </a:xfrm>
          <a:prstGeom prst="diamond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OTLSHAPE_SLM_5d7c527cd091484093087e465f10792d_Shape">
            <a:extLst>
              <a:ext uri="{FF2B5EF4-FFF2-40B4-BE49-F238E27FC236}">
                <a16:creationId xmlns:a16="http://schemas.microsoft.com/office/drawing/2014/main" id="{95286C1F-1A5F-466A-90B9-4AA656DA5288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676671" y="2412492"/>
            <a:ext cx="152400" cy="177800"/>
          </a:xfrm>
          <a:prstGeom prst="diamond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M_7140ea348b8c4ae5833db2a31b486ee0_Shape">
            <a:extLst>
              <a:ext uri="{FF2B5EF4-FFF2-40B4-BE49-F238E27FC236}">
                <a16:creationId xmlns:a16="http://schemas.microsoft.com/office/drawing/2014/main" id="{7A0F15CD-B6AC-4BCF-B2AF-7D15BB51ECF0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4684154" y="3262884"/>
            <a:ext cx="152400" cy="177800"/>
          </a:xfrm>
          <a:prstGeom prst="diamond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M_5632f70246e44102978bc050b927c847_Shape">
            <a:extLst>
              <a:ext uri="{FF2B5EF4-FFF2-40B4-BE49-F238E27FC236}">
                <a16:creationId xmlns:a16="http://schemas.microsoft.com/office/drawing/2014/main" id="{A86C4EAC-C013-48A8-B680-D741EAD1E7E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977091" y="4290907"/>
            <a:ext cx="152400" cy="177800"/>
          </a:xfrm>
          <a:prstGeom prst="diamond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M_1f79a83c85cf49d0a3a7b5817452043f_Shape">
            <a:extLst>
              <a:ext uri="{FF2B5EF4-FFF2-40B4-BE49-F238E27FC236}">
                <a16:creationId xmlns:a16="http://schemas.microsoft.com/office/drawing/2014/main" id="{2D3F4D09-D0A4-4A3E-A0B7-7AC0C6036B73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917410" y="4963668"/>
            <a:ext cx="152400" cy="177800"/>
          </a:xfrm>
          <a:prstGeom prst="diamond">
            <a:avLst/>
          </a:prstGeom>
          <a:solidFill>
            <a:srgbClr val="7030A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M_cca773e9e5c5484088a714a87a449f25_Shape">
            <a:extLst>
              <a:ext uri="{FF2B5EF4-FFF2-40B4-BE49-F238E27FC236}">
                <a16:creationId xmlns:a16="http://schemas.microsoft.com/office/drawing/2014/main" id="{C50EE4FE-CF35-4A33-81CE-66CD5F780DD6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967784" y="5204968"/>
            <a:ext cx="152400" cy="177800"/>
          </a:xfrm>
          <a:prstGeom prst="diamond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M_bddb442c85fc41ed9eaacd314ff276a8_Shape">
            <a:extLst>
              <a:ext uri="{FF2B5EF4-FFF2-40B4-BE49-F238E27FC236}">
                <a16:creationId xmlns:a16="http://schemas.microsoft.com/office/drawing/2014/main" id="{D76B758C-32F3-4190-972A-4B7452A69D95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001366" y="5805657"/>
            <a:ext cx="152400" cy="177800"/>
          </a:xfrm>
          <a:prstGeom prst="diamond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M_05ddbc9b2b5849bdacfcb00c72a3412f_Shape">
            <a:extLst>
              <a:ext uri="{FF2B5EF4-FFF2-40B4-BE49-F238E27FC236}">
                <a16:creationId xmlns:a16="http://schemas.microsoft.com/office/drawing/2014/main" id="{A1887167-10F5-4CF8-840D-818E54EFBA45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7958475" y="6055212"/>
            <a:ext cx="152400" cy="177800"/>
          </a:xfrm>
          <a:prstGeom prst="diamond">
            <a:avLst/>
          </a:prstGeom>
          <a:solidFill>
            <a:srgbClr val="C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M_88f3d64b15fb4369881e32e5fa768283_Shape">
            <a:extLst>
              <a:ext uri="{FF2B5EF4-FFF2-40B4-BE49-F238E27FC236}">
                <a16:creationId xmlns:a16="http://schemas.microsoft.com/office/drawing/2014/main" id="{62F6C044-CCC3-4B5C-99DE-34B373FFFDE1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8898794" y="6055212"/>
            <a:ext cx="152400" cy="177800"/>
          </a:xfrm>
          <a:prstGeom prst="diamond">
            <a:avLst/>
          </a:prstGeom>
          <a:solidFill>
            <a:srgbClr val="00206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M_9c445ee721ae40c09be115b33e43367d_Shape">
            <a:extLst>
              <a:ext uri="{FF2B5EF4-FFF2-40B4-BE49-F238E27FC236}">
                <a16:creationId xmlns:a16="http://schemas.microsoft.com/office/drawing/2014/main" id="{77F8EB8C-C9FA-4B1C-94DA-F1D7C63A2D6B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898794" y="6300639"/>
            <a:ext cx="152400" cy="177800"/>
          </a:xfrm>
          <a:prstGeom prst="diamond">
            <a:avLst/>
          </a:prstGeom>
          <a:solidFill>
            <a:srgbClr val="00B0F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0" name="OTLSHAPE_TB_00000000000000000000000000000000_ElapsedTime" hidden="1">
            <a:extLst>
              <a:ext uri="{FF2B5EF4-FFF2-40B4-BE49-F238E27FC236}">
                <a16:creationId xmlns:a16="http://schemas.microsoft.com/office/drawing/2014/main" id="{1FD315C1-1680-4D50-A83F-71E939D87649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049468" y="480060"/>
            <a:ext cx="0" cy="0"/>
          </a:xfrm>
          <a:prstGeom prst="rect">
            <a:avLst/>
          </a:prstGeom>
          <a:solidFill>
            <a:schemeClr val="dk1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TLSHAPE_SLT_54484c4d9a1a476580f06da5c0f5cad1_ShapePercentage" hidden="1">
            <a:extLst>
              <a:ext uri="{FF2B5EF4-FFF2-40B4-BE49-F238E27FC236}">
                <a16:creationId xmlns:a16="http://schemas.microsoft.com/office/drawing/2014/main" id="{CFA592F8-246D-41AF-AC56-A6079E58C936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2560694" y="1111673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TLSHAPE_SLT_5faf14460c2740e2917574afd4d93281_ShapePercentage" hidden="1">
            <a:extLst>
              <a:ext uri="{FF2B5EF4-FFF2-40B4-BE49-F238E27FC236}">
                <a16:creationId xmlns:a16="http://schemas.microsoft.com/office/drawing/2014/main" id="{0BB0AC61-8507-4551-9DAF-5B062FA390FB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2678233" y="1289304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T_fab9d536cccd4fefabdb1f720b402270_ShapePercentage" hidden="1">
            <a:extLst>
              <a:ext uri="{FF2B5EF4-FFF2-40B4-BE49-F238E27FC236}">
                <a16:creationId xmlns:a16="http://schemas.microsoft.com/office/drawing/2014/main" id="{6306298B-6A81-4142-99D6-6862D4184F28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2913313" y="1466935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T_dbc1de8e599a41bb8b9744a3bac1b025_ShapePercentage" hidden="1">
            <a:extLst>
              <a:ext uri="{FF2B5EF4-FFF2-40B4-BE49-F238E27FC236}">
                <a16:creationId xmlns:a16="http://schemas.microsoft.com/office/drawing/2014/main" id="{96DF5EBE-2B52-45E1-B1F4-FF3F9BC341DA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3383472" y="1644565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SLT_f849d1888343457d96681e0318af7192_ShapePercentage" hidden="1">
            <a:extLst>
              <a:ext uri="{FF2B5EF4-FFF2-40B4-BE49-F238E27FC236}">
                <a16:creationId xmlns:a16="http://schemas.microsoft.com/office/drawing/2014/main" id="{DD26DBE2-3147-4C83-813E-120D88581EA9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3501011" y="1822196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SLT_167e5667405b42ebb31170127cbda3ee_ShapePercentage" hidden="1">
            <a:extLst>
              <a:ext uri="{FF2B5EF4-FFF2-40B4-BE49-F238E27FC236}">
                <a16:creationId xmlns:a16="http://schemas.microsoft.com/office/drawing/2014/main" id="{9C8F03B3-1DD6-4B24-9D6D-9BB6879F2B54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3618551" y="2241127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1" name="OTLSHAPE_SLT_7b9324e7eced43f49a6f6dda1eb22bec_ShapePercentage" hidden="1">
            <a:extLst>
              <a:ext uri="{FF2B5EF4-FFF2-40B4-BE49-F238E27FC236}">
                <a16:creationId xmlns:a16="http://schemas.microsoft.com/office/drawing/2014/main" id="{7D5359D7-217D-4E1F-9CB7-D46E0FB6C3D6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3736091" y="2736257"/>
            <a:ext cx="0" cy="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T_00c07e67e4a44d75a884bd67b258a128_ShapePercentage" hidden="1">
            <a:extLst>
              <a:ext uri="{FF2B5EF4-FFF2-40B4-BE49-F238E27FC236}">
                <a16:creationId xmlns:a16="http://schemas.microsoft.com/office/drawing/2014/main" id="{4C561EC2-90CC-451A-B0BC-62B1E845DB5E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4206250" y="2913888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T_d77ae3c360b64a0eb48b20b0d99c6e4b_ShapePercentage" hidden="1">
            <a:extLst>
              <a:ext uri="{FF2B5EF4-FFF2-40B4-BE49-F238E27FC236}">
                <a16:creationId xmlns:a16="http://schemas.microsoft.com/office/drawing/2014/main" id="{D9BE36CC-4B6A-4B6E-BB9B-552E5E6A102D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4558869" y="3091519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SLT_325dc831c9cd4c598ec0414d21bd4566_ShapePercentage" hidden="1">
            <a:extLst>
              <a:ext uri="{FF2B5EF4-FFF2-40B4-BE49-F238E27FC236}">
                <a16:creationId xmlns:a16="http://schemas.microsoft.com/office/drawing/2014/main" id="{18C36C9C-FEF6-4788-B4E3-A3BF08CAA94E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4793949" y="3586649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T_e7bc501830c94444b109c47e4f67a180_ShapePercentage" hidden="1">
            <a:extLst>
              <a:ext uri="{FF2B5EF4-FFF2-40B4-BE49-F238E27FC236}">
                <a16:creationId xmlns:a16="http://schemas.microsoft.com/office/drawing/2014/main" id="{2E71A1D6-9657-47A1-857B-B7E0E7E35A9A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5264108" y="3764280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T_2fc0b2c916894b35bf9445c61aafbc3a_ShapePercentage" hidden="1">
            <a:extLst>
              <a:ext uri="{FF2B5EF4-FFF2-40B4-BE49-F238E27FC236}">
                <a16:creationId xmlns:a16="http://schemas.microsoft.com/office/drawing/2014/main" id="{F6C3EC89-FD9C-4DE2-86EA-FB0E53395474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5734267" y="3941911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T_ca7798f7d42f40b5b7cc4f9715550833_ShapePercentage" hidden="1">
            <a:extLst>
              <a:ext uri="{FF2B5EF4-FFF2-40B4-BE49-F238E27FC236}">
                <a16:creationId xmlns:a16="http://schemas.microsoft.com/office/drawing/2014/main" id="{73053882-0799-42EC-9B69-DDF8BEC5CC74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5969346" y="4119541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T_094d780ff28149de8ff7968e8c6d6c69_ShapePercentage" hidden="1">
            <a:extLst>
              <a:ext uri="{FF2B5EF4-FFF2-40B4-BE49-F238E27FC236}">
                <a16:creationId xmlns:a16="http://schemas.microsoft.com/office/drawing/2014/main" id="{98397275-F48B-4C3B-B952-D04C8D740111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6086886" y="4614672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TLSHAPE_SLT_e00669e63bd745b0b6fa81cf82bc4aed_ShapePercentage" hidden="1">
            <a:extLst>
              <a:ext uri="{FF2B5EF4-FFF2-40B4-BE49-F238E27FC236}">
                <a16:creationId xmlns:a16="http://schemas.microsoft.com/office/drawing/2014/main" id="{4493BDCF-6529-4B3A-AAE5-BA6AFC79B313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557045" y="4792303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OTLSHAPE_SLT_5ff3ee67b55d467590e5b26407d1a9b2_ShapePercentage" hidden="1">
            <a:extLst>
              <a:ext uri="{FF2B5EF4-FFF2-40B4-BE49-F238E27FC236}">
                <a16:creationId xmlns:a16="http://schemas.microsoft.com/office/drawing/2014/main" id="{0B72B5FD-D77C-4FEC-B919-FEDACC50C489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6204426" y="5452533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T_28b0bdb53c3c416e8226b9fa0a0aac32_ShapePercentage" hidden="1">
            <a:extLst>
              <a:ext uri="{FF2B5EF4-FFF2-40B4-BE49-F238E27FC236}">
                <a16:creationId xmlns:a16="http://schemas.microsoft.com/office/drawing/2014/main" id="{73A74A15-EE76-4445-82EC-41EF15551DC5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7043996" y="5630164"/>
            <a:ext cx="0" cy="127000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TLSHAPE_SL_f8ccbb13b6a24ac0b7f2ba5f633192de_Header">
            <a:extLst>
              <a:ext uri="{FF2B5EF4-FFF2-40B4-BE49-F238E27FC236}">
                <a16:creationId xmlns:a16="http://schemas.microsoft.com/office/drawing/2014/main" id="{C85D04DD-A6E4-4CF9-9C12-E7FAF50F550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1630807"/>
            <a:ext cx="8636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Pre-planning</a:t>
            </a:r>
          </a:p>
        </p:txBody>
      </p:sp>
      <p:sp>
        <p:nvSpPr>
          <p:cNvPr id="38" name="OTLSHAPE_SL_74f005844ea140f9ae468e008acbc7b6_Header">
            <a:extLst>
              <a:ext uri="{FF2B5EF4-FFF2-40B4-BE49-F238E27FC236}">
                <a16:creationId xmlns:a16="http://schemas.microsoft.com/office/drawing/2014/main" id="{CFA9EB77-1DB7-4023-A7A9-C6D66E2D7B1A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2868295"/>
            <a:ext cx="8636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Detail-planning</a:t>
            </a:r>
          </a:p>
        </p:txBody>
      </p:sp>
      <p:sp>
        <p:nvSpPr>
          <p:cNvPr id="41" name="OTLSHAPE_SL_829b3103192b449bb46b7a85d20d4a69_Header">
            <a:extLst>
              <a:ext uri="{FF2B5EF4-FFF2-40B4-BE49-F238E27FC236}">
                <a16:creationId xmlns:a16="http://schemas.microsoft.com/office/drawing/2014/main" id="{1EEEEE01-0655-4C4B-9640-463A14608A1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3807502"/>
            <a:ext cx="863600" cy="43408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Gather support</a:t>
            </a:r>
          </a:p>
        </p:txBody>
      </p:sp>
      <p:sp>
        <p:nvSpPr>
          <p:cNvPr id="44" name="OTLSHAPE_SL_b55ec05e0cad4c3db28617b7c99edee2_Header">
            <a:extLst>
              <a:ext uri="{FF2B5EF4-FFF2-40B4-BE49-F238E27FC236}">
                <a16:creationId xmlns:a16="http://schemas.microsoft.com/office/drawing/2014/main" id="{ACF0C1D9-19F3-4FDE-A944-F86B50531233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3500" y="5434902"/>
            <a:ext cx="863600" cy="21704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Execution</a:t>
            </a:r>
          </a:p>
        </p:txBody>
      </p:sp>
      <p:sp>
        <p:nvSpPr>
          <p:cNvPr id="218" name="OTLSHAPE_SL2A_3b5fb83ac1274fe08d82e9c4f3946941_Header" hidden="1">
            <a:extLst>
              <a:ext uri="{FF2B5EF4-FFF2-40B4-BE49-F238E27FC236}">
                <a16:creationId xmlns:a16="http://schemas.microsoft.com/office/drawing/2014/main" id="{354550A3-8395-42D1-A0AA-C1EF727A8D6E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9" name="OTLSHAPE_SL2A_3756f8c6fb3e49b5834dd2ad21be7b8a_Header" hidden="1">
            <a:extLst>
              <a:ext uri="{FF2B5EF4-FFF2-40B4-BE49-F238E27FC236}">
                <a16:creationId xmlns:a16="http://schemas.microsoft.com/office/drawing/2014/main" id="{520ADFE9-C23B-492B-8B4B-0A70860E050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83" name="OTLSHAPE_SL2A_e1bc2ee224644724b28edb24e8e7dc3c_Header" hidden="1">
            <a:extLst>
              <a:ext uri="{FF2B5EF4-FFF2-40B4-BE49-F238E27FC236}">
                <a16:creationId xmlns:a16="http://schemas.microsoft.com/office/drawing/2014/main" id="{9D1EB054-8721-4D2C-A0ED-E6B863C2C085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12" name="OTLSHAPE_SL2A_9fbf1444341a4d0e8d2b45931e2d7dd6_Header" hidden="1">
            <a:extLst>
              <a:ext uri="{FF2B5EF4-FFF2-40B4-BE49-F238E27FC236}">
                <a16:creationId xmlns:a16="http://schemas.microsoft.com/office/drawing/2014/main" id="{CE7F5DD9-8769-481B-92FE-8CCE7C2AE13D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6656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14" name="OTLSHAPE_TB_00000000000000000000000000000000_TodayMarkerShape" hidden="1">
            <a:extLst>
              <a:ext uri="{FF2B5EF4-FFF2-40B4-BE49-F238E27FC236}">
                <a16:creationId xmlns:a16="http://schemas.microsoft.com/office/drawing/2014/main" id="{DC9EAAE6-EA12-4D43-8E2E-37292EB2E072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1802460" y="864108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BA19A14C-72C9-4090-A81A-8B50D5B73ED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112968" y="49398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80067F9-8C0B-4EA8-B412-B1154D147E6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241826" y="493988"/>
            <a:ext cx="266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68" name="OTLSHAPE_SLT_54484c4d9a1a476580f06da5c0f5cad1_Title">
            <a:extLst>
              <a:ext uri="{FF2B5EF4-FFF2-40B4-BE49-F238E27FC236}">
                <a16:creationId xmlns:a16="http://schemas.microsoft.com/office/drawing/2014/main" id="{050ECC76-0BC8-4146-A46F-1324BC7ADE7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048058" y="1105408"/>
            <a:ext cx="267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Financial History and Funding Requirements Plans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9" name="OTLSHAPE_SLT_54484c4d9a1a476580f06da5c0f5cad1_TextPercentage">
            <a:extLst>
              <a:ext uri="{FF2B5EF4-FFF2-40B4-BE49-F238E27FC236}">
                <a16:creationId xmlns:a16="http://schemas.microsoft.com/office/drawing/2014/main" id="{28B22861-429A-4C3C-9453-442237A23B3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2254454" y="1105408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76" name="OTLSHAPE_SLT_5faf14460c2740e2917574afd4d93281_Title">
            <a:extLst>
              <a:ext uri="{FF2B5EF4-FFF2-40B4-BE49-F238E27FC236}">
                <a16:creationId xmlns:a16="http://schemas.microsoft.com/office/drawing/2014/main" id="{E7AD4D24-EB03-480E-B147-3B9B77517E38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3165598" y="1283039"/>
            <a:ext cx="3860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other Operations, Marketing, Personnel, and Facilities Plans for Consistency</a:t>
            </a:r>
            <a:endParaRPr kumimoji="0" lang="en-US" sz="900" b="0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7" name="OTLSHAPE_SLT_5faf14460c2740e2917574afd4d93281_TextPercentage">
            <a:extLst>
              <a:ext uri="{FF2B5EF4-FFF2-40B4-BE49-F238E27FC236}">
                <a16:creationId xmlns:a16="http://schemas.microsoft.com/office/drawing/2014/main" id="{8498A3C3-237F-411A-A0CF-B79CE75B961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2371994" y="1283039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84" name="OTLSHAPE_SLT_fab9d536cccd4fefabdb1f720b402270_Title">
            <a:extLst>
              <a:ext uri="{FF2B5EF4-FFF2-40B4-BE49-F238E27FC236}">
                <a16:creationId xmlns:a16="http://schemas.microsoft.com/office/drawing/2014/main" id="{A13A3705-12EB-416C-9FB2-A8C532FC06A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3400677" y="1460669"/>
            <a:ext cx="1854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Determine Funds Needs and Timeframe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5" name="OTLSHAPE_SLT_fab9d536cccd4fefabdb1f720b402270_TextPercentage">
            <a:extLst>
              <a:ext uri="{FF2B5EF4-FFF2-40B4-BE49-F238E27FC236}">
                <a16:creationId xmlns:a16="http://schemas.microsoft.com/office/drawing/2014/main" id="{5BD71B5D-6743-4596-9333-748963E0543D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2607073" y="1460669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92" name="OTLSHAPE_SLT_dbc1de8e599a41bb8b9744a3bac1b025_TextPercentage">
            <a:extLst>
              <a:ext uri="{FF2B5EF4-FFF2-40B4-BE49-F238E27FC236}">
                <a16:creationId xmlns:a16="http://schemas.microsoft.com/office/drawing/2014/main" id="{AF376D32-BE6B-431E-A63B-9F4964484BF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077232" y="1638300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93" name="OTLSHAPE_SLT_dbc1de8e599a41bb8b9744a3bac1b025_Title">
            <a:extLst>
              <a:ext uri="{FF2B5EF4-FFF2-40B4-BE49-F238E27FC236}">
                <a16:creationId xmlns:a16="http://schemas.microsoft.com/office/drawing/2014/main" id="{999DD1D2-760E-4EC1-959F-FC6D7915E6D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518217" y="1638300"/>
            <a:ext cx="228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and Coordinate with Senior Management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00" name="OTLSHAPE_SLT_f849d1888343457d96681e0318af7192_TextPercentage">
            <a:extLst>
              <a:ext uri="{FF2B5EF4-FFF2-40B4-BE49-F238E27FC236}">
                <a16:creationId xmlns:a16="http://schemas.microsoft.com/office/drawing/2014/main" id="{42D7A2B9-36A5-45CD-B1E7-D5CD5492A7A0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194772" y="1815931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01" name="OTLSHAPE_SLT_f849d1888343457d96681e0318af7192_Title">
            <a:extLst>
              <a:ext uri="{FF2B5EF4-FFF2-40B4-BE49-F238E27FC236}">
                <a16:creationId xmlns:a16="http://schemas.microsoft.com/office/drawing/2014/main" id="{B6C07A6F-76BE-4011-A053-69C7735C6D8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635757" y="1815931"/>
            <a:ext cx="1879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Build Presentation for Board of Directors</a:t>
            </a:r>
            <a:endParaRPr kumimoji="0" lang="en-US" sz="900" b="0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6" name="OTLSHAPE_SLT_167e5667405b42ebb31170127cbda3ee_TextPercentage">
            <a:extLst>
              <a:ext uri="{FF2B5EF4-FFF2-40B4-BE49-F238E27FC236}">
                <a16:creationId xmlns:a16="http://schemas.microsoft.com/office/drawing/2014/main" id="{044F4B3E-556A-46B5-9405-D57D4D4B8E4E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3312312" y="2234861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17" name="OTLSHAPE_SLT_167e5667405b42ebb31170127cbda3ee_Title">
            <a:extLst>
              <a:ext uri="{FF2B5EF4-FFF2-40B4-BE49-F238E27FC236}">
                <a16:creationId xmlns:a16="http://schemas.microsoft.com/office/drawing/2014/main" id="{E2559EFC-A961-4931-B1A2-A2A47759AF9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3753296" y="2234861"/>
            <a:ext cx="275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Post Board of Director's Meeting Guidance Implementation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43" name="OTLSHAPE_SLT_7b9324e7eced43f49a6f6dda1eb22bec_Title">
            <a:extLst>
              <a:ext uri="{FF2B5EF4-FFF2-40B4-BE49-F238E27FC236}">
                <a16:creationId xmlns:a16="http://schemas.microsoft.com/office/drawing/2014/main" id="{DCA89141-DD8E-432A-B99A-7B9AB9EAB4B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223455" y="2729992"/>
            <a:ext cx="2501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Create Requirements Package for Financial Consultant</a:t>
            </a:r>
          </a:p>
        </p:txBody>
      </p:sp>
      <p:sp>
        <p:nvSpPr>
          <p:cNvPr id="152" name="OTLSHAPE_SLT_00c07e67e4a44d75a884bd67b258a128_Title">
            <a:extLst>
              <a:ext uri="{FF2B5EF4-FFF2-40B4-BE49-F238E27FC236}">
                <a16:creationId xmlns:a16="http://schemas.microsoft.com/office/drawing/2014/main" id="{C9B29F8D-C30A-4DE9-87BF-3CE4293FE1F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576075" y="2907623"/>
            <a:ext cx="1765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Select and Orient Financial Consultant</a:t>
            </a:r>
            <a:endParaRPr kumimoji="0" lang="en-US" sz="900" b="0" i="0" u="none" strike="noStrike" kern="1200" cap="none" spc="-2" normalizeH="0" baseline="0" noProof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0" name="OTLSHAPE_SLT_d77ae3c360b64a0eb48b20b0d99c6e4b_Title">
            <a:extLst>
              <a:ext uri="{FF2B5EF4-FFF2-40B4-BE49-F238E27FC236}">
                <a16:creationId xmlns:a16="http://schemas.microsoft.com/office/drawing/2014/main" id="{1F0837FB-818E-4326-B803-0A49BACBD8A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811154" y="3085253"/>
            <a:ext cx="1143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Create IPO Detailed Plan</a:t>
            </a:r>
          </a:p>
        </p:txBody>
      </p:sp>
      <p:sp>
        <p:nvSpPr>
          <p:cNvPr id="187" name="OTLSHAPE_SLT_325dc831c9cd4c598ec0414d21bd4566_Title">
            <a:extLst>
              <a:ext uri="{FF2B5EF4-FFF2-40B4-BE49-F238E27FC236}">
                <a16:creationId xmlns:a16="http://schemas.microsoft.com/office/drawing/2014/main" id="{AB3F6960-3715-42A1-946D-3919EE2309B0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281313" y="3580384"/>
            <a:ext cx="1473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Investigate Commercial Sources</a:t>
            </a:r>
          </a:p>
        </p:txBody>
      </p:sp>
      <p:sp>
        <p:nvSpPr>
          <p:cNvPr id="195" name="OTLSHAPE_SLT_e7bc501830c94444b109c47e4f67a180_Title">
            <a:extLst>
              <a:ext uri="{FF2B5EF4-FFF2-40B4-BE49-F238E27FC236}">
                <a16:creationId xmlns:a16="http://schemas.microsoft.com/office/drawing/2014/main" id="{6D567B15-E299-4709-9F86-B1910BDDF8A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5751472" y="3758015"/>
            <a:ext cx="901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Conduct Interviews</a:t>
            </a:r>
          </a:p>
        </p:txBody>
      </p:sp>
      <p:sp>
        <p:nvSpPr>
          <p:cNvPr id="203" name="OTLSHAPE_SLT_2fc0b2c916894b35bf9445c61aafbc3a_Title">
            <a:extLst>
              <a:ext uri="{FF2B5EF4-FFF2-40B4-BE49-F238E27FC236}">
                <a16:creationId xmlns:a16="http://schemas.microsoft.com/office/drawing/2014/main" id="{860EA7FA-F08B-4048-BE66-7F9CEF283B2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3568536" y="3935645"/>
            <a:ext cx="2120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Negotiate Contract, Conduct Kick Off Meeting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1" name="OTLSHAPE_SLT_ca7798f7d42f40b5b7cc4f9715550833_Title">
            <a:extLst>
              <a:ext uri="{FF2B5EF4-FFF2-40B4-BE49-F238E27FC236}">
                <a16:creationId xmlns:a16="http://schemas.microsoft.com/office/drawing/2014/main" id="{888964A2-F36A-4E8B-ACCD-5E0686F5F272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819617" y="4113276"/>
            <a:ext cx="2108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Financial Preparations for Start of IPO</a:t>
            </a:r>
            <a:endParaRPr kumimoji="0" lang="en-US" sz="9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38" name="OTLSHAPE_SLT_094d780ff28149de8ff7968e8c6d6c69_Title">
            <a:extLst>
              <a:ext uri="{FF2B5EF4-FFF2-40B4-BE49-F238E27FC236}">
                <a16:creationId xmlns:a16="http://schemas.microsoft.com/office/drawing/2014/main" id="{154880AC-8784-467F-B2B4-D1B5C3AE4107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574251" y="4608407"/>
            <a:ext cx="292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Filings</a:t>
            </a:r>
          </a:p>
        </p:txBody>
      </p:sp>
      <p:sp>
        <p:nvSpPr>
          <p:cNvPr id="246" name="OTLSHAPE_SLT_e00669e63bd745b0b6fa81cf82bc4aed_Title">
            <a:extLst>
              <a:ext uri="{FF2B5EF4-FFF2-40B4-BE49-F238E27FC236}">
                <a16:creationId xmlns:a16="http://schemas.microsoft.com/office/drawing/2014/main" id="{31835C6A-9B3B-4C67-92E9-C5B6926F66C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759104" y="4786037"/>
            <a:ext cx="749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Regulatory Q&amp;A</a:t>
            </a:r>
          </a:p>
        </p:txBody>
      </p:sp>
      <p:sp>
        <p:nvSpPr>
          <p:cNvPr id="270" name="OTLSHAPE_SLT_5ff3ee67b55d467590e5b26407d1a9b2_Title">
            <a:extLst>
              <a:ext uri="{FF2B5EF4-FFF2-40B4-BE49-F238E27FC236}">
                <a16:creationId xmlns:a16="http://schemas.microsoft.com/office/drawing/2014/main" id="{EF159274-317F-4C47-89B3-283532ACF43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116798" y="5446268"/>
            <a:ext cx="1041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Promotional Materials</a:t>
            </a:r>
          </a:p>
        </p:txBody>
      </p:sp>
      <p:sp>
        <p:nvSpPr>
          <p:cNvPr id="278" name="OTLSHAPE_SLT_28b0bdb53c3c416e8226b9fa0a0aac32_Title">
            <a:extLst>
              <a:ext uri="{FF2B5EF4-FFF2-40B4-BE49-F238E27FC236}">
                <a16:creationId xmlns:a16="http://schemas.microsoft.com/office/drawing/2014/main" id="{E32F9D4B-5573-4547-BD74-DC4560F4B1E7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037647" y="5623899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Media Presentations</a:t>
            </a:r>
          </a:p>
        </p:txBody>
      </p:sp>
      <p:sp>
        <p:nvSpPr>
          <p:cNvPr id="320" name="OTLSHAPE_SLM_6b58b247a7ce44678e8a53d90a630aa4_Title">
            <a:extLst>
              <a:ext uri="{FF2B5EF4-FFF2-40B4-BE49-F238E27FC236}">
                <a16:creationId xmlns:a16="http://schemas.microsoft.com/office/drawing/2014/main" id="{F4AC89AB-8F67-4B4F-8A7F-4B1423B45C09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3762331" y="2004949"/>
            <a:ext cx="149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Present to Board of Directors</a:t>
            </a:r>
            <a:endParaRPr kumimoji="0" lang="en-US" sz="1000" b="0" i="0" u="none" strike="noStrike" kern="1200" cap="none" spc="-4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23" name="OTLSHAPE_SLM_5d7c527cd091484093087e465f10792d_Title">
            <a:extLst>
              <a:ext uri="{FF2B5EF4-FFF2-40B4-BE49-F238E27FC236}">
                <a16:creationId xmlns:a16="http://schemas.microsoft.com/office/drawing/2014/main" id="{05369C25-C5EA-43DD-A965-9644A0F7A75C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3879871" y="2423880"/>
            <a:ext cx="1016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Go/No Go Decision</a:t>
            </a:r>
          </a:p>
        </p:txBody>
      </p:sp>
      <p:sp>
        <p:nvSpPr>
          <p:cNvPr id="326" name="OTLSHAPE_SLM_7140ea348b8c4ae5833db2a31b486ee0_Title">
            <a:extLst>
              <a:ext uri="{FF2B5EF4-FFF2-40B4-BE49-F238E27FC236}">
                <a16:creationId xmlns:a16="http://schemas.microsoft.com/office/drawing/2014/main" id="{EC0D13DB-230D-497C-A7AC-6479694418BC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4887354" y="3266525"/>
            <a:ext cx="1041400" cy="170519"/>
          </a:xfrm>
          <a:prstGeom prst="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Number 1</a:t>
            </a:r>
          </a:p>
        </p:txBody>
      </p:sp>
      <p:sp>
        <p:nvSpPr>
          <p:cNvPr id="329" name="OTLSHAPE_SLM_5632f70246e44102978bc050b927c847_Title">
            <a:extLst>
              <a:ext uri="{FF2B5EF4-FFF2-40B4-BE49-F238E27FC236}">
                <a16:creationId xmlns:a16="http://schemas.microsoft.com/office/drawing/2014/main" id="{A3E6C3F3-EB96-4609-9D04-8E88936CB2AD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180291" y="4294547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Number 2</a:t>
            </a:r>
          </a:p>
        </p:txBody>
      </p:sp>
      <p:sp>
        <p:nvSpPr>
          <p:cNvPr id="332" name="OTLSHAPE_SLM_1f79a83c85cf49d0a3a7b5817452043f_Title">
            <a:extLst>
              <a:ext uri="{FF2B5EF4-FFF2-40B4-BE49-F238E27FC236}">
                <a16:creationId xmlns:a16="http://schemas.microsoft.com/office/drawing/2014/main" id="{D7C0C85D-1266-43FE-9BBF-0124E554C162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973293" y="4975056"/>
            <a:ext cx="190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-2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Obtain Approval to Proceed with IPO</a:t>
            </a:r>
            <a:endParaRPr kumimoji="0" lang="en-US" sz="1000" b="0" i="0" u="none" strike="noStrike" kern="1200" cap="none" spc="-2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35" name="OTLSHAPE_SLM_cca773e9e5c5484088a714a87a449f25_Title">
            <a:extLst>
              <a:ext uri="{FF2B5EF4-FFF2-40B4-BE49-F238E27FC236}">
                <a16:creationId xmlns:a16="http://schemas.microsoft.com/office/drawing/2014/main" id="{B87BAA3A-DF3D-4E0E-B695-93B8D763E4A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887056" y="5208609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Number 3</a:t>
            </a:r>
          </a:p>
        </p:txBody>
      </p:sp>
      <p:sp>
        <p:nvSpPr>
          <p:cNvPr id="338" name="OTLSHAPE_SLM_bddb442c85fc41ed9eaacd314ff276a8_Title">
            <a:extLst>
              <a:ext uri="{FF2B5EF4-FFF2-40B4-BE49-F238E27FC236}">
                <a16:creationId xmlns:a16="http://schemas.microsoft.com/office/drawing/2014/main" id="{0A7DC45F-FCEB-4FFE-82E6-DDF0F4B005CD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053608" y="5801529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IPO Start Date</a:t>
            </a:r>
          </a:p>
        </p:txBody>
      </p:sp>
      <p:sp>
        <p:nvSpPr>
          <p:cNvPr id="341" name="OTLSHAPE_SLM_05ddbc9b2b5849bdacfcb00c72a3412f_Title">
            <a:extLst>
              <a:ext uri="{FF2B5EF4-FFF2-40B4-BE49-F238E27FC236}">
                <a16:creationId xmlns:a16="http://schemas.microsoft.com/office/drawing/2014/main" id="{C5D51439-6D0A-49BD-891F-A348A187F14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277123" y="6051084"/>
            <a:ext cx="1638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First Day of Public Trading</a:t>
            </a:r>
            <a:endParaRPr kumimoji="0" lang="en-US" sz="1200" b="1" i="0" u="none" strike="noStrike" kern="1200" cap="none" spc="-6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44" name="OTLSHAPE_SLM_88f3d64b15fb4369881e32e5fa768283_Title">
            <a:extLst>
              <a:ext uri="{FF2B5EF4-FFF2-40B4-BE49-F238E27FC236}">
                <a16:creationId xmlns:a16="http://schemas.microsoft.com/office/drawing/2014/main" id="{2AA5D67E-5B17-45B9-BD52-7277CEAFE379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101994" y="6066599"/>
            <a:ext cx="134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Research Coverage Begins</a:t>
            </a:r>
          </a:p>
        </p:txBody>
      </p:sp>
      <p:sp>
        <p:nvSpPr>
          <p:cNvPr id="347" name="OTLSHAPE_SLM_9c445ee721ae40c09be115b33e43367d_Title">
            <a:extLst>
              <a:ext uri="{FF2B5EF4-FFF2-40B4-BE49-F238E27FC236}">
                <a16:creationId xmlns:a16="http://schemas.microsoft.com/office/drawing/2014/main" id="{75E26A31-B88E-4ADD-9331-D857D1FC72AA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9101994" y="6312027"/>
            <a:ext cx="1447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Issue First Earnings Forecast</a:t>
            </a:r>
          </a:p>
        </p:txBody>
      </p:sp>
      <p:sp>
        <p:nvSpPr>
          <p:cNvPr id="26" name="OTLSHAPE_TB_00000000000000000000000000000000_MiddleTimescaleInterval1">
            <a:extLst>
              <a:ext uri="{FF2B5EF4-FFF2-40B4-BE49-F238E27FC236}">
                <a16:creationId xmlns:a16="http://schemas.microsoft.com/office/drawing/2014/main" id="{23835818-B8BE-4068-A79B-F5037B05DA4D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112968" y="686012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28" name="OTLSHAPE_TB_00000000000000000000000000000000_MiddleTimescaleInterval2">
            <a:extLst>
              <a:ext uri="{FF2B5EF4-FFF2-40B4-BE49-F238E27FC236}">
                <a16:creationId xmlns:a16="http://schemas.microsoft.com/office/drawing/2014/main" id="{695FB11C-0A42-45AE-BFAF-4A720B6A6C77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103660" y="686012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30" name="OTLSHAPE_TB_00000000000000000000000000000000_MiddleTimescaleInterval3">
            <a:extLst>
              <a:ext uri="{FF2B5EF4-FFF2-40B4-BE49-F238E27FC236}">
                <a16:creationId xmlns:a16="http://schemas.microsoft.com/office/drawing/2014/main" id="{97A4D6A6-91C2-41C5-BED2-EA4995F51877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3127935" y="686012"/>
            <a:ext cx="2286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32" name="OTLSHAPE_TB_00000000000000000000000000000000_MiddleTimescaleInterval4">
            <a:extLst>
              <a:ext uri="{FF2B5EF4-FFF2-40B4-BE49-F238E27FC236}">
                <a16:creationId xmlns:a16="http://schemas.microsoft.com/office/drawing/2014/main" id="{77635228-2D07-4F65-B090-EFAA4D52CFAD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4152210" y="686012"/>
            <a:ext cx="1397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55" name="OTLSHAPE_TB_00000000000000000000000000000000_MiddleTimescaleInterval5">
            <a:extLst>
              <a:ext uri="{FF2B5EF4-FFF2-40B4-BE49-F238E27FC236}">
                <a16:creationId xmlns:a16="http://schemas.microsoft.com/office/drawing/2014/main" id="{963DA39D-696E-4378-9B72-83A2050688C0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5193276" y="686012"/>
            <a:ext cx="1907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57" name="OTLSHAPE_TB_00000000000000000000000000000000_MiddleTimescaleInterval6">
            <a:extLst>
              <a:ext uri="{FF2B5EF4-FFF2-40B4-BE49-F238E27FC236}">
                <a16:creationId xmlns:a16="http://schemas.microsoft.com/office/drawing/2014/main" id="{3710B508-F478-4504-9235-A75AAEC1ADEE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6217551" y="686012"/>
            <a:ext cx="207621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59" name="OTLSHAPE_TB_00000000000000000000000000000000_MiddleTimescaleInterval7">
            <a:extLst>
              <a:ext uri="{FF2B5EF4-FFF2-40B4-BE49-F238E27FC236}">
                <a16:creationId xmlns:a16="http://schemas.microsoft.com/office/drawing/2014/main" id="{8D91BBEA-77DB-45C6-B777-A9C82339CEF8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7241826" y="686012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5" name="OTLSHAPE_TB_00000000000000000000000000000000_MiddleTimescaleInterval8">
            <a:extLst>
              <a:ext uri="{FF2B5EF4-FFF2-40B4-BE49-F238E27FC236}">
                <a16:creationId xmlns:a16="http://schemas.microsoft.com/office/drawing/2014/main" id="{DAA8F31F-E152-4C11-9700-76BDF4BE4B80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232518" y="686012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103" name="OTLSHAPE_TB_00000000000000000000000000000000_MiddleTimescaleInterval9">
            <a:extLst>
              <a:ext uri="{FF2B5EF4-FFF2-40B4-BE49-F238E27FC236}">
                <a16:creationId xmlns:a16="http://schemas.microsoft.com/office/drawing/2014/main" id="{4CBF0316-2591-483E-845E-BC2822B2A5CC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256794" y="686012"/>
            <a:ext cx="2286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62" name="OTLSHAPE_TB_00000000000000000000000000000000_MiddleTimescaleInterval10">
            <a:extLst>
              <a:ext uri="{FF2B5EF4-FFF2-40B4-BE49-F238E27FC236}">
                <a16:creationId xmlns:a16="http://schemas.microsoft.com/office/drawing/2014/main" id="{466BA79F-88C4-4029-8D3D-FB8FA4FA49E5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0281069" y="686012"/>
            <a:ext cx="13785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215" name="OTLSHAPE_TB_00000000000000000000000000000000_TodayMarkerText" hidden="1">
            <a:extLst>
              <a:ext uri="{FF2B5EF4-FFF2-40B4-BE49-F238E27FC236}">
                <a16:creationId xmlns:a16="http://schemas.microsoft.com/office/drawing/2014/main" id="{65A2CC6E-0581-40C5-98A9-E7270BD2E6E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221" name="OTLSHAPE_SLT_54484c4d9a1a476580f06da5c0f5cad1_Duration" hidden="1">
            <a:extLst>
              <a:ext uri="{FF2B5EF4-FFF2-40B4-BE49-F238E27FC236}">
                <a16:creationId xmlns:a16="http://schemas.microsoft.com/office/drawing/2014/main" id="{FB5B390D-470C-4D6D-8944-FDA1BA2D3EFC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222" name="OTLSHAPE_SLT_54484c4d9a1a476580f06da5c0f5cad1_JoinedDate" hidden="1">
            <a:extLst>
              <a:ext uri="{FF2B5EF4-FFF2-40B4-BE49-F238E27FC236}">
                <a16:creationId xmlns:a16="http://schemas.microsoft.com/office/drawing/2014/main" id="{C3039D7C-A49D-4E33-94B8-4EA74E97AB33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-541298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1 - Apr 26</a:t>
            </a:r>
          </a:p>
        </p:txBody>
      </p:sp>
      <p:sp>
        <p:nvSpPr>
          <p:cNvPr id="223" name="OTLSHAPE_SLT_54484c4d9a1a476580f06da5c0f5cad1_StartDate" hidden="1">
            <a:extLst>
              <a:ext uri="{FF2B5EF4-FFF2-40B4-BE49-F238E27FC236}">
                <a16:creationId xmlns:a16="http://schemas.microsoft.com/office/drawing/2014/main" id="{1CA6C6CB-B339-470E-8BC2-FCDEDCAF8130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4" name="OTLSHAPE_SLT_54484c4d9a1a476580f06da5c0f5cad1_EndDate" hidden="1">
            <a:extLst>
              <a:ext uri="{FF2B5EF4-FFF2-40B4-BE49-F238E27FC236}">
                <a16:creationId xmlns:a16="http://schemas.microsoft.com/office/drawing/2014/main" id="{64E470ED-774B-4091-A63A-C071986D560A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6" name="OTLSHAPE_SLT_5faf14460c2740e2917574afd4d93281_Duration" hidden="1">
            <a:extLst>
              <a:ext uri="{FF2B5EF4-FFF2-40B4-BE49-F238E27FC236}">
                <a16:creationId xmlns:a16="http://schemas.microsoft.com/office/drawing/2014/main" id="{8CF5D37E-11B8-46DE-9FF6-A7252E6963D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227" name="OTLSHAPE_SLT_5faf14460c2740e2917574afd4d93281_JoinedDate" hidden="1">
            <a:extLst>
              <a:ext uri="{FF2B5EF4-FFF2-40B4-BE49-F238E27FC236}">
                <a16:creationId xmlns:a16="http://schemas.microsoft.com/office/drawing/2014/main" id="{1F996CBA-620A-49C0-B1B8-DC4D6C461855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-47204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8 - May 3</a:t>
            </a:r>
          </a:p>
        </p:txBody>
      </p:sp>
      <p:sp>
        <p:nvSpPr>
          <p:cNvPr id="228" name="OTLSHAPE_SLT_5faf14460c2740e2917574afd4d93281_StartDate" hidden="1">
            <a:extLst>
              <a:ext uri="{FF2B5EF4-FFF2-40B4-BE49-F238E27FC236}">
                <a16:creationId xmlns:a16="http://schemas.microsoft.com/office/drawing/2014/main" id="{0947A360-A924-4AE4-BE17-E9D2EA031634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29" name="OTLSHAPE_SLT_5faf14460c2740e2917574afd4d93281_EndDate" hidden="1">
            <a:extLst>
              <a:ext uri="{FF2B5EF4-FFF2-40B4-BE49-F238E27FC236}">
                <a16:creationId xmlns:a16="http://schemas.microsoft.com/office/drawing/2014/main" id="{B70A106F-BB49-479D-88E5-A3B06F4F28DE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31" name="OTLSHAPE_SLT_fab9d536cccd4fefabdb1f720b402270_Duration" hidden="1">
            <a:extLst>
              <a:ext uri="{FF2B5EF4-FFF2-40B4-BE49-F238E27FC236}">
                <a16:creationId xmlns:a16="http://schemas.microsoft.com/office/drawing/2014/main" id="{925BF151-D6B2-4282-99AB-62DCABA3558B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232" name="OTLSHAPE_SLT_fab9d536cccd4fefabdb1f720b402270_JoinedDate" hidden="1">
            <a:extLst>
              <a:ext uri="{FF2B5EF4-FFF2-40B4-BE49-F238E27FC236}">
                <a16:creationId xmlns:a16="http://schemas.microsoft.com/office/drawing/2014/main" id="{A98FF99A-65F4-44F0-8D69-48BEB58881AF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610547"/>
            <a:ext cx="749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22 - May 17</a:t>
            </a:r>
          </a:p>
        </p:txBody>
      </p:sp>
      <p:sp>
        <p:nvSpPr>
          <p:cNvPr id="233" name="OTLSHAPE_SLT_fab9d536cccd4fefabdb1f720b402270_StartDate" hidden="1">
            <a:extLst>
              <a:ext uri="{FF2B5EF4-FFF2-40B4-BE49-F238E27FC236}">
                <a16:creationId xmlns:a16="http://schemas.microsoft.com/office/drawing/2014/main" id="{605BD2A5-EF66-418D-B36E-C33491A3D194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34" name="OTLSHAPE_SLT_fab9d536cccd4fefabdb1f720b402270_EndDate" hidden="1">
            <a:extLst>
              <a:ext uri="{FF2B5EF4-FFF2-40B4-BE49-F238E27FC236}">
                <a16:creationId xmlns:a16="http://schemas.microsoft.com/office/drawing/2014/main" id="{F98B2BAB-7AEA-4E0B-A955-8555400C8769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36" name="OTLSHAPE_SLT_dbc1de8e599a41bb8b9744a3bac1b025_Duration" hidden="1">
            <a:extLst>
              <a:ext uri="{FF2B5EF4-FFF2-40B4-BE49-F238E27FC236}">
                <a16:creationId xmlns:a16="http://schemas.microsoft.com/office/drawing/2014/main" id="{57865059-570F-4CF1-9CC5-08DDFE821E02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237" name="OTLSHAPE_SLT_dbc1de8e599a41bb8b9744a3bac1b025_JoinedDate" hidden="1">
            <a:extLst>
              <a:ext uri="{FF2B5EF4-FFF2-40B4-BE49-F238E27FC236}">
                <a16:creationId xmlns:a16="http://schemas.microsoft.com/office/drawing/2014/main" id="{9C501A68-BBEA-4525-A15D-152B64D94711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610547"/>
            <a:ext cx="774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May 20 - May 24</a:t>
            </a:r>
          </a:p>
        </p:txBody>
      </p:sp>
      <p:sp>
        <p:nvSpPr>
          <p:cNvPr id="239" name="OTLSHAPE_SLT_dbc1de8e599a41bb8b9744a3bac1b025_StartDate" hidden="1">
            <a:extLst>
              <a:ext uri="{FF2B5EF4-FFF2-40B4-BE49-F238E27FC236}">
                <a16:creationId xmlns:a16="http://schemas.microsoft.com/office/drawing/2014/main" id="{450450C9-A693-44C1-A0B8-814F7CE36686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40" name="OTLSHAPE_SLT_dbc1de8e599a41bb8b9744a3bac1b025_EndDate" hidden="1">
            <a:extLst>
              <a:ext uri="{FF2B5EF4-FFF2-40B4-BE49-F238E27FC236}">
                <a16:creationId xmlns:a16="http://schemas.microsoft.com/office/drawing/2014/main" id="{E6A18058-513D-43B1-9E7F-EAB6A97B2F9B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42" name="OTLSHAPE_SLT_f849d1888343457d96681e0318af7192_Duration" hidden="1">
            <a:extLst>
              <a:ext uri="{FF2B5EF4-FFF2-40B4-BE49-F238E27FC236}">
                <a16:creationId xmlns:a16="http://schemas.microsoft.com/office/drawing/2014/main" id="{CE95A8A1-9C2E-440E-A75B-5BAEABDC6477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243" name="OTLSHAPE_SLT_f849d1888343457d96681e0318af7192_JoinedDate" hidden="1">
            <a:extLst>
              <a:ext uri="{FF2B5EF4-FFF2-40B4-BE49-F238E27FC236}">
                <a16:creationId xmlns:a16="http://schemas.microsoft.com/office/drawing/2014/main" id="{8F689BB7-0E97-434D-996F-4BB837543D76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610547"/>
            <a:ext cx="774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May 27 - May 31</a:t>
            </a:r>
          </a:p>
        </p:txBody>
      </p:sp>
      <p:sp>
        <p:nvSpPr>
          <p:cNvPr id="244" name="OTLSHAPE_SLT_f849d1888343457d96681e0318af7192_StartDate" hidden="1">
            <a:extLst>
              <a:ext uri="{FF2B5EF4-FFF2-40B4-BE49-F238E27FC236}">
                <a16:creationId xmlns:a16="http://schemas.microsoft.com/office/drawing/2014/main" id="{7E8634DF-2E14-44A2-B088-B805A8AF1664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45" name="OTLSHAPE_SLT_f849d1888343457d96681e0318af7192_EndDate" hidden="1">
            <a:extLst>
              <a:ext uri="{FF2B5EF4-FFF2-40B4-BE49-F238E27FC236}">
                <a16:creationId xmlns:a16="http://schemas.microsoft.com/office/drawing/2014/main" id="{40503224-52BC-414A-BC68-078027CC88F0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47" name="OTLSHAPE_SLM_6b58b247a7ce44678e8a53d90a630aa4_Date" hidden="1">
            <a:extLst>
              <a:ext uri="{FF2B5EF4-FFF2-40B4-BE49-F238E27FC236}">
                <a16:creationId xmlns:a16="http://schemas.microsoft.com/office/drawing/2014/main" id="{AB6DBCA1-C5DC-465C-93BE-B2E82BA4D233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12579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Jun 3</a:t>
            </a:r>
          </a:p>
        </p:txBody>
      </p:sp>
      <p:sp>
        <p:nvSpPr>
          <p:cNvPr id="249" name="OTLSHAPE_SLT_167e5667405b42ebb31170127cbda3ee_Duration" hidden="1">
            <a:extLst>
              <a:ext uri="{FF2B5EF4-FFF2-40B4-BE49-F238E27FC236}">
                <a16:creationId xmlns:a16="http://schemas.microsoft.com/office/drawing/2014/main" id="{A9954A0A-1C67-4AD5-B701-218E2BEA80C7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250" name="OTLSHAPE_SLT_167e5667405b42ebb31170127cbda3ee_JoinedDate" hidden="1">
            <a:extLst>
              <a:ext uri="{FF2B5EF4-FFF2-40B4-BE49-F238E27FC236}">
                <a16:creationId xmlns:a16="http://schemas.microsoft.com/office/drawing/2014/main" id="{3B19CABC-D614-4E17-9AC6-27E9C4B53421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-472048"/>
            <a:ext cx="571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Jun 3 - Jun 7</a:t>
            </a:r>
          </a:p>
        </p:txBody>
      </p:sp>
      <p:sp>
        <p:nvSpPr>
          <p:cNvPr id="251" name="OTLSHAPE_SLT_167e5667405b42ebb31170127cbda3ee_StartDate" hidden="1">
            <a:extLst>
              <a:ext uri="{FF2B5EF4-FFF2-40B4-BE49-F238E27FC236}">
                <a16:creationId xmlns:a16="http://schemas.microsoft.com/office/drawing/2014/main" id="{4154530D-39FF-4C4C-AAC4-7EA0609801FC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52" name="OTLSHAPE_SLT_167e5667405b42ebb31170127cbda3ee_EndDate" hidden="1">
            <a:extLst>
              <a:ext uri="{FF2B5EF4-FFF2-40B4-BE49-F238E27FC236}">
                <a16:creationId xmlns:a16="http://schemas.microsoft.com/office/drawing/2014/main" id="{DA043BF9-D93A-463D-AC1D-1FBAA5C273CC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57" name="OTLSHAPE_SLM_5d7c527cd091484093087e465f10792d_Date" hidden="1">
            <a:extLst>
              <a:ext uri="{FF2B5EF4-FFF2-40B4-BE49-F238E27FC236}">
                <a16:creationId xmlns:a16="http://schemas.microsoft.com/office/drawing/2014/main" id="{C78F618F-B112-42F0-934D-9DCDA8885FD5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Jun 10</a:t>
            </a:r>
          </a:p>
        </p:txBody>
      </p:sp>
      <p:sp>
        <p:nvSpPr>
          <p:cNvPr id="262" name="OTLSHAPE_SLT_7b9324e7eced43f49a6f6dda1eb22bec_Duration" hidden="1">
            <a:extLst>
              <a:ext uri="{FF2B5EF4-FFF2-40B4-BE49-F238E27FC236}">
                <a16:creationId xmlns:a16="http://schemas.microsoft.com/office/drawing/2014/main" id="{F835F71F-3469-41EE-ADD0-7D992F827074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263" name="OTLSHAPE_SLT_7b9324e7eced43f49a6f6dda1eb22bec_JoinedDate" hidden="1">
            <a:extLst>
              <a:ext uri="{FF2B5EF4-FFF2-40B4-BE49-F238E27FC236}">
                <a16:creationId xmlns:a16="http://schemas.microsoft.com/office/drawing/2014/main" id="{0622B343-9C71-4CFD-AF0D-038F900CB0DD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-541298"/>
            <a:ext cx="596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Jun 10 - Jul 5</a:t>
            </a:r>
          </a:p>
        </p:txBody>
      </p:sp>
      <p:sp>
        <p:nvSpPr>
          <p:cNvPr id="264" name="OTLSHAPE_SLT_7b9324e7eced43f49a6f6dda1eb22bec_StartDate" hidden="1">
            <a:extLst>
              <a:ext uri="{FF2B5EF4-FFF2-40B4-BE49-F238E27FC236}">
                <a16:creationId xmlns:a16="http://schemas.microsoft.com/office/drawing/2014/main" id="{8972CE86-4728-458E-8582-9E2B64F6EDE5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65" name="OTLSHAPE_SLT_7b9324e7eced43f49a6f6dda1eb22bec_EndDate" hidden="1">
            <a:extLst>
              <a:ext uri="{FF2B5EF4-FFF2-40B4-BE49-F238E27FC236}">
                <a16:creationId xmlns:a16="http://schemas.microsoft.com/office/drawing/2014/main" id="{431A7A0A-BE7E-4B27-879C-B601A163B88F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66" name="OTLSHAPE_SLT_7b9324e7eced43f49a6f6dda1eb22bec_TextPercentage" hidden="1">
            <a:extLst>
              <a:ext uri="{FF2B5EF4-FFF2-40B4-BE49-F238E27FC236}">
                <a16:creationId xmlns:a16="http://schemas.microsoft.com/office/drawing/2014/main" id="{C23713D8-D10D-4380-A3D5-D668D4DA15F7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endParaRPr lang="en-US" sz="9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68" name="OTLSHAPE_SLT_00c07e67e4a44d75a884bd67b258a128_Duration" hidden="1">
            <a:extLst>
              <a:ext uri="{FF2B5EF4-FFF2-40B4-BE49-F238E27FC236}">
                <a16:creationId xmlns:a16="http://schemas.microsoft.com/office/drawing/2014/main" id="{06951BC0-E773-42CD-8313-72BE7B6F5025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13 days</a:t>
            </a:r>
          </a:p>
        </p:txBody>
      </p:sp>
      <p:sp>
        <p:nvSpPr>
          <p:cNvPr id="269" name="OTLSHAPE_SLT_00c07e67e4a44d75a884bd67b258a128_JoinedDate" hidden="1">
            <a:extLst>
              <a:ext uri="{FF2B5EF4-FFF2-40B4-BE49-F238E27FC236}">
                <a16:creationId xmlns:a16="http://schemas.microsoft.com/office/drawing/2014/main" id="{377B10B6-6B9D-47B8-AE5D-36CDF7C20AA0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-541298"/>
            <a:ext cx="5588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Jul 8 - Jul 26</a:t>
            </a:r>
          </a:p>
        </p:txBody>
      </p:sp>
      <p:sp>
        <p:nvSpPr>
          <p:cNvPr id="271" name="OTLSHAPE_SLT_00c07e67e4a44d75a884bd67b258a128_StartDate" hidden="1">
            <a:extLst>
              <a:ext uri="{FF2B5EF4-FFF2-40B4-BE49-F238E27FC236}">
                <a16:creationId xmlns:a16="http://schemas.microsoft.com/office/drawing/2014/main" id="{FDB86F0A-B57E-48CE-8D05-6C05037A680B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72" name="OTLSHAPE_SLT_00c07e67e4a44d75a884bd67b258a128_EndDate" hidden="1">
            <a:extLst>
              <a:ext uri="{FF2B5EF4-FFF2-40B4-BE49-F238E27FC236}">
                <a16:creationId xmlns:a16="http://schemas.microsoft.com/office/drawing/2014/main" id="{825A93FC-6F81-45B5-8B7A-8EC7A468E338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73" name="OTLSHAPE_SLT_00c07e67e4a44d75a884bd67b258a128_TextPercentage" hidden="1">
            <a:extLst>
              <a:ext uri="{FF2B5EF4-FFF2-40B4-BE49-F238E27FC236}">
                <a16:creationId xmlns:a16="http://schemas.microsoft.com/office/drawing/2014/main" id="{B8C08A31-EDBB-4214-899B-46B8F5694108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75" name="OTLSHAPE_SLT_d77ae3c360b64a0eb48b20b0d99c6e4b_Duration" hidden="1">
            <a:extLst>
              <a:ext uri="{FF2B5EF4-FFF2-40B4-BE49-F238E27FC236}">
                <a16:creationId xmlns:a16="http://schemas.microsoft.com/office/drawing/2014/main" id="{8712A599-948A-431E-9575-38921FDFA99D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276" name="OTLSHAPE_SLT_d77ae3c360b64a0eb48b20b0d99c6e4b_JoinedDate" hidden="1">
            <a:extLst>
              <a:ext uri="{FF2B5EF4-FFF2-40B4-BE49-F238E27FC236}">
                <a16:creationId xmlns:a16="http://schemas.microsoft.com/office/drawing/2014/main" id="{38D2A487-2764-4E8A-91AE-B560949F668A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-541298"/>
            <a:ext cx="6223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Jul 29 - Aug 9</a:t>
            </a:r>
          </a:p>
        </p:txBody>
      </p:sp>
      <p:sp>
        <p:nvSpPr>
          <p:cNvPr id="277" name="OTLSHAPE_SLT_d77ae3c360b64a0eb48b20b0d99c6e4b_StartDate" hidden="1">
            <a:extLst>
              <a:ext uri="{FF2B5EF4-FFF2-40B4-BE49-F238E27FC236}">
                <a16:creationId xmlns:a16="http://schemas.microsoft.com/office/drawing/2014/main" id="{618C3607-7C19-4381-B972-DFD1828AC0F3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79" name="OTLSHAPE_SLT_d77ae3c360b64a0eb48b20b0d99c6e4b_EndDate" hidden="1">
            <a:extLst>
              <a:ext uri="{FF2B5EF4-FFF2-40B4-BE49-F238E27FC236}">
                <a16:creationId xmlns:a16="http://schemas.microsoft.com/office/drawing/2014/main" id="{E3FEAFA4-96A7-4130-B5AB-5204BABA95DE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80" name="OTLSHAPE_SLT_d77ae3c360b64a0eb48b20b0d99c6e4b_TextPercentage" hidden="1">
            <a:extLst>
              <a:ext uri="{FF2B5EF4-FFF2-40B4-BE49-F238E27FC236}">
                <a16:creationId xmlns:a16="http://schemas.microsoft.com/office/drawing/2014/main" id="{011191CF-E79A-468E-ACEB-2C53DEFB0769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81" name="OTLSHAPE_SLM_7140ea348b8c4ae5833db2a31b486ee0_Date" hidden="1">
            <a:extLst>
              <a:ext uri="{FF2B5EF4-FFF2-40B4-BE49-F238E27FC236}">
                <a16:creationId xmlns:a16="http://schemas.microsoft.com/office/drawing/2014/main" id="{0B5EB811-C3D8-4C14-8370-D4C6B2F29C36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-12579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Aug 9</a:t>
            </a:r>
          </a:p>
        </p:txBody>
      </p:sp>
      <p:sp>
        <p:nvSpPr>
          <p:cNvPr id="286" name="OTLSHAPE_SLT_325dc831c9cd4c598ec0414d21bd4566_Duration" hidden="1">
            <a:extLst>
              <a:ext uri="{FF2B5EF4-FFF2-40B4-BE49-F238E27FC236}">
                <a16:creationId xmlns:a16="http://schemas.microsoft.com/office/drawing/2014/main" id="{17B8BB81-F087-41A1-BBFB-AF6050DA9079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287" name="OTLSHAPE_SLT_325dc831c9cd4c598ec0414d21bd4566_JoinedDate" hidden="1">
            <a:extLst>
              <a:ext uri="{FF2B5EF4-FFF2-40B4-BE49-F238E27FC236}">
                <a16:creationId xmlns:a16="http://schemas.microsoft.com/office/drawing/2014/main" id="{0D0B714E-D7D7-48AC-A5E7-54AF8EEAEA50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12700" y="-541298"/>
            <a:ext cx="6731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Aug 12 - Sep 6</a:t>
            </a:r>
          </a:p>
        </p:txBody>
      </p:sp>
      <p:sp>
        <p:nvSpPr>
          <p:cNvPr id="288" name="OTLSHAPE_SLT_325dc831c9cd4c598ec0414d21bd4566_StartDate" hidden="1">
            <a:extLst>
              <a:ext uri="{FF2B5EF4-FFF2-40B4-BE49-F238E27FC236}">
                <a16:creationId xmlns:a16="http://schemas.microsoft.com/office/drawing/2014/main" id="{B929D156-F783-45CA-944B-3A04DFB4089A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89" name="OTLSHAPE_SLT_325dc831c9cd4c598ec0414d21bd4566_EndDate" hidden="1">
            <a:extLst>
              <a:ext uri="{FF2B5EF4-FFF2-40B4-BE49-F238E27FC236}">
                <a16:creationId xmlns:a16="http://schemas.microsoft.com/office/drawing/2014/main" id="{79070918-B9D2-45EF-A286-0B873A45538C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90" name="OTLSHAPE_SLT_325dc831c9cd4c598ec0414d21bd4566_TextPercentage" hidden="1">
            <a:extLst>
              <a:ext uri="{FF2B5EF4-FFF2-40B4-BE49-F238E27FC236}">
                <a16:creationId xmlns:a16="http://schemas.microsoft.com/office/drawing/2014/main" id="{B0B781FE-0150-4703-BB5A-73D3C949AC41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92" name="OTLSHAPE_SLT_e7bc501830c94444b109c47e4f67a180_Duration" hidden="1">
            <a:extLst>
              <a:ext uri="{FF2B5EF4-FFF2-40B4-BE49-F238E27FC236}">
                <a16:creationId xmlns:a16="http://schemas.microsoft.com/office/drawing/2014/main" id="{9757E816-5796-42F8-98EF-A072E7059646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293" name="OTLSHAPE_SLT_e7bc501830c94444b109c47e4f67a180_JoinedDate" hidden="1">
            <a:extLst>
              <a:ext uri="{FF2B5EF4-FFF2-40B4-BE49-F238E27FC236}">
                <a16:creationId xmlns:a16="http://schemas.microsoft.com/office/drawing/2014/main" id="{B0091AC0-88C8-4B01-BAAF-3D77B04A13F0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2700" y="-472048"/>
            <a:ext cx="596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Sep 9 - Oct 4</a:t>
            </a:r>
          </a:p>
        </p:txBody>
      </p:sp>
      <p:sp>
        <p:nvSpPr>
          <p:cNvPr id="294" name="OTLSHAPE_SLT_e7bc501830c94444b109c47e4f67a180_StartDate" hidden="1">
            <a:extLst>
              <a:ext uri="{FF2B5EF4-FFF2-40B4-BE49-F238E27FC236}">
                <a16:creationId xmlns:a16="http://schemas.microsoft.com/office/drawing/2014/main" id="{B3818051-5A10-455A-A902-FAC6A4D950FF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95" name="OTLSHAPE_SLT_e7bc501830c94444b109c47e4f67a180_EndDate" hidden="1">
            <a:extLst>
              <a:ext uri="{FF2B5EF4-FFF2-40B4-BE49-F238E27FC236}">
                <a16:creationId xmlns:a16="http://schemas.microsoft.com/office/drawing/2014/main" id="{A244608F-A038-4489-AA59-DB9EA8983724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296" name="OTLSHAPE_SLT_e7bc501830c94444b109c47e4f67a180_TextPercentage" hidden="1">
            <a:extLst>
              <a:ext uri="{FF2B5EF4-FFF2-40B4-BE49-F238E27FC236}">
                <a16:creationId xmlns:a16="http://schemas.microsoft.com/office/drawing/2014/main" id="{9F3F67C4-929B-4BCB-A31F-FA920EB57E4B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298" name="OTLSHAPE_SLT_2fc0b2c916894b35bf9445c61aafbc3a_Duration" hidden="1">
            <a:extLst>
              <a:ext uri="{FF2B5EF4-FFF2-40B4-BE49-F238E27FC236}">
                <a16:creationId xmlns:a16="http://schemas.microsoft.com/office/drawing/2014/main" id="{4CD34D21-D849-4DCB-8E67-7C10F5A9A08D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8 days</a:t>
            </a:r>
          </a:p>
        </p:txBody>
      </p:sp>
      <p:sp>
        <p:nvSpPr>
          <p:cNvPr id="300" name="OTLSHAPE_SLT_2fc0b2c916894b35bf9445c61aafbc3a_JoinedDate" hidden="1">
            <a:extLst>
              <a:ext uri="{FF2B5EF4-FFF2-40B4-BE49-F238E27FC236}">
                <a16:creationId xmlns:a16="http://schemas.microsoft.com/office/drawing/2014/main" id="{6D506E48-0E56-464E-A4A4-9D9560FFFD3D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12700" y="-541298"/>
            <a:ext cx="6477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Oct 7 - Oct 18</a:t>
            </a:r>
          </a:p>
        </p:txBody>
      </p:sp>
      <p:sp>
        <p:nvSpPr>
          <p:cNvPr id="301" name="OTLSHAPE_SLT_2fc0b2c916894b35bf9445c61aafbc3a_StartDate" hidden="1">
            <a:extLst>
              <a:ext uri="{FF2B5EF4-FFF2-40B4-BE49-F238E27FC236}">
                <a16:creationId xmlns:a16="http://schemas.microsoft.com/office/drawing/2014/main" id="{7BAC4E9B-E893-471F-B271-2C30AA208AFB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2" name="OTLSHAPE_SLT_2fc0b2c916894b35bf9445c61aafbc3a_EndDate" hidden="1">
            <a:extLst>
              <a:ext uri="{FF2B5EF4-FFF2-40B4-BE49-F238E27FC236}">
                <a16:creationId xmlns:a16="http://schemas.microsoft.com/office/drawing/2014/main" id="{803C140B-1463-4F54-ADB2-9F6685A2EDED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3" name="OTLSHAPE_SLT_2fc0b2c916894b35bf9445c61aafbc3a_TextPercentage" hidden="1">
            <a:extLst>
              <a:ext uri="{FF2B5EF4-FFF2-40B4-BE49-F238E27FC236}">
                <a16:creationId xmlns:a16="http://schemas.microsoft.com/office/drawing/2014/main" id="{FE24A512-64EF-43C8-8087-3313944B9FC0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05" name="OTLSHAPE_SLT_ca7798f7d42f40b5b7cc4f9715550833_Duration" hidden="1">
            <a:extLst>
              <a:ext uri="{FF2B5EF4-FFF2-40B4-BE49-F238E27FC236}">
                <a16:creationId xmlns:a16="http://schemas.microsoft.com/office/drawing/2014/main" id="{063DE952-32C1-4D35-A422-F43134895F2F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306" name="OTLSHAPE_SLT_ca7798f7d42f40b5b7cc4f9715550833_JoinedDate" hidden="1">
            <a:extLst>
              <a:ext uri="{FF2B5EF4-FFF2-40B4-BE49-F238E27FC236}">
                <a16:creationId xmlns:a16="http://schemas.microsoft.com/office/drawing/2014/main" id="{868E26E1-00CA-456D-93B1-3D437AF94E78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12700" y="-610547"/>
            <a:ext cx="6985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Oct 21 - Oct 25</a:t>
            </a:r>
          </a:p>
        </p:txBody>
      </p:sp>
      <p:sp>
        <p:nvSpPr>
          <p:cNvPr id="307" name="OTLSHAPE_SLT_ca7798f7d42f40b5b7cc4f9715550833_StartDate" hidden="1">
            <a:extLst>
              <a:ext uri="{FF2B5EF4-FFF2-40B4-BE49-F238E27FC236}">
                <a16:creationId xmlns:a16="http://schemas.microsoft.com/office/drawing/2014/main" id="{5113865F-8820-4382-8AF0-0AE17BCABBB2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8" name="OTLSHAPE_SLT_ca7798f7d42f40b5b7cc4f9715550833_EndDate" hidden="1">
            <a:extLst>
              <a:ext uri="{FF2B5EF4-FFF2-40B4-BE49-F238E27FC236}">
                <a16:creationId xmlns:a16="http://schemas.microsoft.com/office/drawing/2014/main" id="{096FACFE-4430-42FB-A6A5-B677DB60515C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09" name="OTLSHAPE_SLT_ca7798f7d42f40b5b7cc4f9715550833_TextPercentage" hidden="1">
            <a:extLst>
              <a:ext uri="{FF2B5EF4-FFF2-40B4-BE49-F238E27FC236}">
                <a16:creationId xmlns:a16="http://schemas.microsoft.com/office/drawing/2014/main" id="{2582121C-70A0-413A-8D7D-A4D40429E64E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10" name="OTLSHAPE_SLM_5632f70246e44102978bc050b927c847_Date" hidden="1">
            <a:extLst>
              <a:ext uri="{FF2B5EF4-FFF2-40B4-BE49-F238E27FC236}">
                <a16:creationId xmlns:a16="http://schemas.microsoft.com/office/drawing/2014/main" id="{4320BE8C-4C64-4755-80BB-358F7A15ADD9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Oct 25</a:t>
            </a:r>
          </a:p>
        </p:txBody>
      </p:sp>
      <p:sp>
        <p:nvSpPr>
          <p:cNvPr id="319" name="OTLSHAPE_SLT_094d780ff28149de8ff7968e8c6d6c69_Duration" hidden="1">
            <a:extLst>
              <a:ext uri="{FF2B5EF4-FFF2-40B4-BE49-F238E27FC236}">
                <a16:creationId xmlns:a16="http://schemas.microsoft.com/office/drawing/2014/main" id="{B55D90F7-3937-4A0A-987C-8C9939C41192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321" name="OTLSHAPE_SLT_094d780ff28149de8ff7968e8c6d6c69_JoinedDate" hidden="1">
            <a:extLst>
              <a:ext uri="{FF2B5EF4-FFF2-40B4-BE49-F238E27FC236}">
                <a16:creationId xmlns:a16="http://schemas.microsoft.com/office/drawing/2014/main" id="{396138AF-707D-41D3-995B-408FD3143AFE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12700" y="-610547"/>
            <a:ext cx="723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Oct 28 - Nov 22</a:t>
            </a:r>
          </a:p>
        </p:txBody>
      </p:sp>
      <p:sp>
        <p:nvSpPr>
          <p:cNvPr id="322" name="OTLSHAPE_SLT_094d780ff28149de8ff7968e8c6d6c69_StartDate" hidden="1">
            <a:extLst>
              <a:ext uri="{FF2B5EF4-FFF2-40B4-BE49-F238E27FC236}">
                <a16:creationId xmlns:a16="http://schemas.microsoft.com/office/drawing/2014/main" id="{F6DA7524-2F9E-4681-8AFA-BB727C7C9471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24" name="OTLSHAPE_SLT_094d780ff28149de8ff7968e8c6d6c69_EndDate" hidden="1">
            <a:extLst>
              <a:ext uri="{FF2B5EF4-FFF2-40B4-BE49-F238E27FC236}">
                <a16:creationId xmlns:a16="http://schemas.microsoft.com/office/drawing/2014/main" id="{A9C05B7E-1C2B-446A-9D74-68908A451EF3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25" name="OTLSHAPE_SLT_094d780ff28149de8ff7968e8c6d6c69_TextPercentage" hidden="1">
            <a:extLst>
              <a:ext uri="{FF2B5EF4-FFF2-40B4-BE49-F238E27FC236}">
                <a16:creationId xmlns:a16="http://schemas.microsoft.com/office/drawing/2014/main" id="{373E4B7B-573C-446F-B47F-52081B90879B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28" name="OTLSHAPE_SLT_e00669e63bd745b0b6fa81cf82bc4aed_Duration" hidden="1">
            <a:extLst>
              <a:ext uri="{FF2B5EF4-FFF2-40B4-BE49-F238E27FC236}">
                <a16:creationId xmlns:a16="http://schemas.microsoft.com/office/drawing/2014/main" id="{C8A4B5CA-3783-4AB3-98A5-9BB16B240D24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18 days</a:t>
            </a:r>
          </a:p>
        </p:txBody>
      </p:sp>
      <p:sp>
        <p:nvSpPr>
          <p:cNvPr id="330" name="OTLSHAPE_SLT_e00669e63bd745b0b6fa81cf82bc4aed_JoinedDate" hidden="1">
            <a:extLst>
              <a:ext uri="{FF2B5EF4-FFF2-40B4-BE49-F238E27FC236}">
                <a16:creationId xmlns:a16="http://schemas.microsoft.com/office/drawing/2014/main" id="{8B196A5B-552B-4A0B-9574-98462A90EDB7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610547"/>
            <a:ext cx="7366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Nov 25 - Dec 20</a:t>
            </a:r>
          </a:p>
        </p:txBody>
      </p:sp>
      <p:sp>
        <p:nvSpPr>
          <p:cNvPr id="331" name="OTLSHAPE_SLT_e00669e63bd745b0b6fa81cf82bc4aed_StartDate" hidden="1">
            <a:extLst>
              <a:ext uri="{FF2B5EF4-FFF2-40B4-BE49-F238E27FC236}">
                <a16:creationId xmlns:a16="http://schemas.microsoft.com/office/drawing/2014/main" id="{853315FF-0DE6-4181-9062-28537BEA6249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33" name="OTLSHAPE_SLT_e00669e63bd745b0b6fa81cf82bc4aed_EndDate" hidden="1">
            <a:extLst>
              <a:ext uri="{FF2B5EF4-FFF2-40B4-BE49-F238E27FC236}">
                <a16:creationId xmlns:a16="http://schemas.microsoft.com/office/drawing/2014/main" id="{C197CFD0-F4F6-4FE0-83A7-542409B1A0B2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34" name="OTLSHAPE_SLT_e00669e63bd745b0b6fa81cf82bc4aed_TextPercentage" hidden="1">
            <a:extLst>
              <a:ext uri="{FF2B5EF4-FFF2-40B4-BE49-F238E27FC236}">
                <a16:creationId xmlns:a16="http://schemas.microsoft.com/office/drawing/2014/main" id="{152D64BC-A845-41C3-907A-4A4F35BD2673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36" name="OTLSHAPE_SLM_1f79a83c85cf49d0a3a7b5817452043f_Date" hidden="1">
            <a:extLst>
              <a:ext uri="{FF2B5EF4-FFF2-40B4-BE49-F238E27FC236}">
                <a16:creationId xmlns:a16="http://schemas.microsoft.com/office/drawing/2014/main" id="{B5093AB2-C6C6-4D6D-9D2C-5FF53F63660E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Dec 20</a:t>
            </a:r>
          </a:p>
        </p:txBody>
      </p:sp>
      <p:sp>
        <p:nvSpPr>
          <p:cNvPr id="337" name="OTLSHAPE_SLM_cca773e9e5c5484088a714a87a449f25_Date" hidden="1">
            <a:extLst>
              <a:ext uri="{FF2B5EF4-FFF2-40B4-BE49-F238E27FC236}">
                <a16:creationId xmlns:a16="http://schemas.microsoft.com/office/drawing/2014/main" id="{45A916E8-1F4A-40E1-937E-1A1A2109C51B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Dec 23</a:t>
            </a:r>
          </a:p>
        </p:txBody>
      </p:sp>
      <p:sp>
        <p:nvSpPr>
          <p:cNvPr id="340" name="OTLSHAPE_SLT_5ff3ee67b55d467590e5b26407d1a9b2_Duration" hidden="1">
            <a:extLst>
              <a:ext uri="{FF2B5EF4-FFF2-40B4-BE49-F238E27FC236}">
                <a16:creationId xmlns:a16="http://schemas.microsoft.com/office/drawing/2014/main" id="{CCBBCC88-0952-4865-BE5F-E4CD5659297A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28 days</a:t>
            </a:r>
          </a:p>
        </p:txBody>
      </p:sp>
      <p:sp>
        <p:nvSpPr>
          <p:cNvPr id="342" name="OTLSHAPE_SLT_5ff3ee67b55d467590e5b26407d1a9b2_JoinedDate" hidden="1">
            <a:extLst>
              <a:ext uri="{FF2B5EF4-FFF2-40B4-BE49-F238E27FC236}">
                <a16:creationId xmlns:a16="http://schemas.microsoft.com/office/drawing/2014/main" id="{8F85FB6F-1DE8-436C-B406-2BFC2A7C357E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-541298"/>
            <a:ext cx="6731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Nov 4 - Dec 13</a:t>
            </a:r>
          </a:p>
        </p:txBody>
      </p:sp>
      <p:sp>
        <p:nvSpPr>
          <p:cNvPr id="343" name="OTLSHAPE_SLT_5ff3ee67b55d467590e5b26407d1a9b2_StartDate" hidden="1">
            <a:extLst>
              <a:ext uri="{FF2B5EF4-FFF2-40B4-BE49-F238E27FC236}">
                <a16:creationId xmlns:a16="http://schemas.microsoft.com/office/drawing/2014/main" id="{B7CC0B7D-044F-435C-8EA7-7F26BCD13663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45" name="OTLSHAPE_SLT_5ff3ee67b55d467590e5b26407d1a9b2_EndDate" hidden="1">
            <a:extLst>
              <a:ext uri="{FF2B5EF4-FFF2-40B4-BE49-F238E27FC236}">
                <a16:creationId xmlns:a16="http://schemas.microsoft.com/office/drawing/2014/main" id="{F3DC831E-4AD1-4910-A09E-11276BDEEA97}"/>
              </a:ext>
            </a:extLst>
          </p:cNvPr>
          <p:cNvSpPr txBox="1"/>
          <p:nvPr>
            <p:custDataLst>
              <p:tags r:id="rId21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346" name="OTLSHAPE_SLT_5ff3ee67b55d467590e5b26407d1a9b2_TextPercentage" hidden="1">
            <a:extLst>
              <a:ext uri="{FF2B5EF4-FFF2-40B4-BE49-F238E27FC236}">
                <a16:creationId xmlns:a16="http://schemas.microsoft.com/office/drawing/2014/main" id="{9215E7AC-CDC8-4911-A1A5-AFF5A7AE1012}"/>
              </a:ext>
            </a:extLst>
          </p:cNvPr>
          <p:cNvSpPr txBox="1"/>
          <p:nvPr>
            <p:custDataLst>
              <p:tags r:id="rId21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349" name="OTLSHAPE_SLT_28b0bdb53c3c416e8226b9fa0a0aac32_Duration" hidden="1">
            <a:extLst>
              <a:ext uri="{FF2B5EF4-FFF2-40B4-BE49-F238E27FC236}">
                <a16:creationId xmlns:a16="http://schemas.microsoft.com/office/drawing/2014/main" id="{BBBDC995-9C4D-4892-9B96-2BD6F47AFA81}"/>
              </a:ext>
            </a:extLst>
          </p:cNvPr>
          <p:cNvSpPr txBox="1"/>
          <p:nvPr>
            <p:custDataLst>
              <p:tags r:id="rId212"/>
            </p:custDataLst>
          </p:nvPr>
        </p:nvSpPr>
        <p:spPr>
          <a:xfrm>
            <a:off x="12700" y="-233521"/>
            <a:ext cx="330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>
                <a:solidFill>
                  <a:srgbClr val="ED7D31"/>
                </a:solidFill>
                <a:latin typeface="Calibri" panose="020F0502020204030204" pitchFamily="34" charset="0"/>
              </a:rPr>
              <a:t>0 days</a:t>
            </a:r>
          </a:p>
        </p:txBody>
      </p:sp>
      <p:sp>
        <p:nvSpPr>
          <p:cNvPr id="350" name="OTLSHAPE_SLT_28b0bdb53c3c416e8226b9fa0a0aac32_JoinedDate" hidden="1">
            <a:extLst>
              <a:ext uri="{FF2B5EF4-FFF2-40B4-BE49-F238E27FC236}">
                <a16:creationId xmlns:a16="http://schemas.microsoft.com/office/drawing/2014/main" id="{91C65EF9-3EB0-4B9E-BC81-838FE7E2ED06}"/>
              </a:ext>
            </a:extLst>
          </p:cNvPr>
          <p:cNvSpPr txBox="1"/>
          <p:nvPr>
            <p:custDataLst>
              <p:tags r:id="rId213"/>
            </p:custDataLst>
          </p:nvPr>
        </p:nvSpPr>
        <p:spPr>
          <a:xfrm>
            <a:off x="12700" y="-610547"/>
            <a:ext cx="723900" cy="1397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Dec 24 - Dec 25</a:t>
            </a:r>
          </a:p>
        </p:txBody>
      </p:sp>
      <p:sp>
        <p:nvSpPr>
          <p:cNvPr id="351" name="OTLSHAPE_SLT_28b0bdb53c3c416e8226b9fa0a0aac32_StartDate" hidden="1">
            <a:extLst>
              <a:ext uri="{FF2B5EF4-FFF2-40B4-BE49-F238E27FC236}">
                <a16:creationId xmlns:a16="http://schemas.microsoft.com/office/drawing/2014/main" id="{ADFF07C2-C4DC-4A13-8F51-AE8FC4CA37F2}"/>
              </a:ext>
            </a:extLst>
          </p:cNvPr>
          <p:cNvSpPr txBox="1"/>
          <p:nvPr>
            <p:custDataLst>
              <p:tags r:id="rId21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48" name="OTLSHAPE_SLT_28b0bdb53c3c416e8226b9fa0a0aac32_EndDate" hidden="1">
            <a:extLst>
              <a:ext uri="{FF2B5EF4-FFF2-40B4-BE49-F238E27FC236}">
                <a16:creationId xmlns:a16="http://schemas.microsoft.com/office/drawing/2014/main" id="{551350C6-819B-4CE4-BA03-030B8D7105F5}"/>
              </a:ext>
            </a:extLst>
          </p:cNvPr>
          <p:cNvSpPr txBox="1"/>
          <p:nvPr>
            <p:custDataLst>
              <p:tags r:id="rId21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44546A"/>
              </a:solidFill>
              <a:latin typeface="Calibri" panose="020F0502020204030204" pitchFamily="34" charset="0"/>
            </a:endParaRPr>
          </a:p>
        </p:txBody>
      </p:sp>
      <p:sp>
        <p:nvSpPr>
          <p:cNvPr id="449" name="OTLSHAPE_SLT_28b0bdb53c3c416e8226b9fa0a0aac32_TextPercentage" hidden="1">
            <a:extLst>
              <a:ext uri="{FF2B5EF4-FFF2-40B4-BE49-F238E27FC236}">
                <a16:creationId xmlns:a16="http://schemas.microsoft.com/office/drawing/2014/main" id="{76466010-1664-4F87-BBDA-B30FD0D0A375}"/>
              </a:ext>
            </a:extLst>
          </p:cNvPr>
          <p:cNvSpPr txBox="1"/>
          <p:nvPr>
            <p:custDataLst>
              <p:tags r:id="rId21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US" sz="9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450" name="OTLSHAPE_SLM_bddb442c85fc41ed9eaacd314ff276a8_Date" hidden="1">
            <a:extLst>
              <a:ext uri="{FF2B5EF4-FFF2-40B4-BE49-F238E27FC236}">
                <a16:creationId xmlns:a16="http://schemas.microsoft.com/office/drawing/2014/main" id="{00F9D4AF-F931-4581-A0E6-C0995755BD6B}"/>
              </a:ext>
            </a:extLst>
          </p:cNvPr>
          <p:cNvSpPr txBox="1"/>
          <p:nvPr>
            <p:custDataLst>
              <p:tags r:id="rId217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Dec 25</a:t>
            </a:r>
          </a:p>
        </p:txBody>
      </p:sp>
      <p:sp>
        <p:nvSpPr>
          <p:cNvPr id="451" name="OTLSHAPE_SLM_05ddbc9b2b5849bdacfcb00c72a3412f_Date" hidden="1">
            <a:extLst>
              <a:ext uri="{FF2B5EF4-FFF2-40B4-BE49-F238E27FC236}">
                <a16:creationId xmlns:a16="http://schemas.microsoft.com/office/drawing/2014/main" id="{471EBACB-BA0D-4F6A-AAC6-4BB4D2C6A8A0}"/>
              </a:ext>
            </a:extLst>
          </p:cNvPr>
          <p:cNvSpPr txBox="1"/>
          <p:nvPr>
            <p:custDataLst>
              <p:tags r:id="rId218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Feb 20</a:t>
            </a:r>
          </a:p>
        </p:txBody>
      </p:sp>
      <p:sp>
        <p:nvSpPr>
          <p:cNvPr id="452" name="OTLSHAPE_SLM_88f3d64b15fb4369881e32e5fa768283_Date" hidden="1">
            <a:extLst>
              <a:ext uri="{FF2B5EF4-FFF2-40B4-BE49-F238E27FC236}">
                <a16:creationId xmlns:a16="http://schemas.microsoft.com/office/drawing/2014/main" id="{B36AD5CB-24D7-4F40-99B3-C784A92C7B16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17</a:t>
            </a:r>
          </a:p>
        </p:txBody>
      </p:sp>
      <p:sp>
        <p:nvSpPr>
          <p:cNvPr id="453" name="OTLSHAPE_SLM_9c445ee721ae40c09be115b33e43367d_Date" hidden="1">
            <a:extLst>
              <a:ext uri="{FF2B5EF4-FFF2-40B4-BE49-F238E27FC236}">
                <a16:creationId xmlns:a16="http://schemas.microsoft.com/office/drawing/2014/main" id="{0667E5A2-8EE4-4EEF-9430-72D393562ECD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12700" y="-19504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44546A"/>
                </a:solidFill>
                <a:latin typeface="Calibri" panose="020F0502020204030204" pitchFamily="34" charset="0"/>
              </a:rPr>
              <a:t>Apr 17</a:t>
            </a:r>
          </a:p>
        </p:txBody>
      </p:sp>
      <p:cxnSp>
        <p:nvCxnSpPr>
          <p:cNvPr id="469" name="OTLSHAPE_TB_00000000000000000000000000000000_Separator1">
            <a:extLst>
              <a:ext uri="{FF2B5EF4-FFF2-40B4-BE49-F238E27FC236}">
                <a16:creationId xmlns:a16="http://schemas.microsoft.com/office/drawing/2014/main" id="{8DAABE76-E046-4E35-940C-FE941E3BCD1F}"/>
              </a:ext>
            </a:extLst>
          </p:cNvPr>
          <p:cNvCxnSpPr/>
          <p:nvPr>
            <p:custDataLst>
              <p:tags r:id="rId221"/>
            </p:custDataLst>
          </p:nvPr>
        </p:nvCxnSpPr>
        <p:spPr>
          <a:xfrm>
            <a:off x="7178326" y="48006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1">
            <a:extLst>
              <a:ext uri="{FF2B5EF4-FFF2-40B4-BE49-F238E27FC236}">
                <a16:creationId xmlns:a16="http://schemas.microsoft.com/office/drawing/2014/main" id="{B5DC0D51-46CC-4031-BC0D-DA58A89905FC}"/>
              </a:ext>
            </a:extLst>
          </p:cNvPr>
          <p:cNvCxnSpPr/>
          <p:nvPr>
            <p:custDataLst>
              <p:tags r:id="rId222"/>
            </p:custDataLst>
          </p:nvPr>
        </p:nvCxnSpPr>
        <p:spPr>
          <a:xfrm>
            <a:off x="2040160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2">
            <a:extLst>
              <a:ext uri="{FF2B5EF4-FFF2-40B4-BE49-F238E27FC236}">
                <a16:creationId xmlns:a16="http://schemas.microsoft.com/office/drawing/2014/main" id="{2140B595-37C8-419C-902F-3D118F0981D7}"/>
              </a:ext>
            </a:extLst>
          </p:cNvPr>
          <p:cNvCxnSpPr/>
          <p:nvPr>
            <p:custDataLst>
              <p:tags r:id="rId223"/>
            </p:custDataLst>
          </p:nvPr>
        </p:nvCxnSpPr>
        <p:spPr>
          <a:xfrm>
            <a:off x="3064435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ddleSeparator3">
            <a:extLst>
              <a:ext uri="{FF2B5EF4-FFF2-40B4-BE49-F238E27FC236}">
                <a16:creationId xmlns:a16="http://schemas.microsoft.com/office/drawing/2014/main" id="{4685404C-91E7-49F9-B17B-DFE091A33BB1}"/>
              </a:ext>
            </a:extLst>
          </p:cNvPr>
          <p:cNvCxnSpPr/>
          <p:nvPr>
            <p:custDataLst>
              <p:tags r:id="rId224"/>
            </p:custDataLst>
          </p:nvPr>
        </p:nvCxnSpPr>
        <p:spPr>
          <a:xfrm>
            <a:off x="4088710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MiddleSeparator4">
            <a:extLst>
              <a:ext uri="{FF2B5EF4-FFF2-40B4-BE49-F238E27FC236}">
                <a16:creationId xmlns:a16="http://schemas.microsoft.com/office/drawing/2014/main" id="{EB676833-B7B1-4F6E-ACB1-536AADF4FA06}"/>
              </a:ext>
            </a:extLst>
          </p:cNvPr>
          <p:cNvCxnSpPr/>
          <p:nvPr>
            <p:custDataLst>
              <p:tags r:id="rId225"/>
            </p:custDataLst>
          </p:nvPr>
        </p:nvCxnSpPr>
        <p:spPr>
          <a:xfrm>
            <a:off x="5129776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TB_00000000000000000000000000000000_MiddleSeparator5">
            <a:extLst>
              <a:ext uri="{FF2B5EF4-FFF2-40B4-BE49-F238E27FC236}">
                <a16:creationId xmlns:a16="http://schemas.microsoft.com/office/drawing/2014/main" id="{C414A7B2-A72C-4EDB-BCF3-27F7AA921362}"/>
              </a:ext>
            </a:extLst>
          </p:cNvPr>
          <p:cNvCxnSpPr/>
          <p:nvPr>
            <p:custDataLst>
              <p:tags r:id="rId226"/>
            </p:custDataLst>
          </p:nvPr>
        </p:nvCxnSpPr>
        <p:spPr>
          <a:xfrm>
            <a:off x="6154051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TB_00000000000000000000000000000000_MiddleSeparator6">
            <a:extLst>
              <a:ext uri="{FF2B5EF4-FFF2-40B4-BE49-F238E27FC236}">
                <a16:creationId xmlns:a16="http://schemas.microsoft.com/office/drawing/2014/main" id="{EE66E5C6-C116-4C59-909D-5951EED95216}"/>
              </a:ext>
            </a:extLst>
          </p:cNvPr>
          <p:cNvCxnSpPr/>
          <p:nvPr>
            <p:custDataLst>
              <p:tags r:id="rId227"/>
            </p:custDataLst>
          </p:nvPr>
        </p:nvCxnSpPr>
        <p:spPr>
          <a:xfrm>
            <a:off x="7178326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OTLSHAPE_TB_00000000000000000000000000000000_MiddleSeparator7">
            <a:extLst>
              <a:ext uri="{FF2B5EF4-FFF2-40B4-BE49-F238E27FC236}">
                <a16:creationId xmlns:a16="http://schemas.microsoft.com/office/drawing/2014/main" id="{144C749D-DE2A-4F9A-B1B0-143184C657E6}"/>
              </a:ext>
            </a:extLst>
          </p:cNvPr>
          <p:cNvCxnSpPr/>
          <p:nvPr>
            <p:custDataLst>
              <p:tags r:id="rId228"/>
            </p:custDataLst>
          </p:nvPr>
        </p:nvCxnSpPr>
        <p:spPr>
          <a:xfrm>
            <a:off x="8169018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OTLSHAPE_TB_00000000000000000000000000000000_MiddleSeparator8">
            <a:extLst>
              <a:ext uri="{FF2B5EF4-FFF2-40B4-BE49-F238E27FC236}">
                <a16:creationId xmlns:a16="http://schemas.microsoft.com/office/drawing/2014/main" id="{7985763D-5865-4555-812F-178AD9A2DFF6}"/>
              </a:ext>
            </a:extLst>
          </p:cNvPr>
          <p:cNvCxnSpPr/>
          <p:nvPr>
            <p:custDataLst>
              <p:tags r:id="rId229"/>
            </p:custDataLst>
          </p:nvPr>
        </p:nvCxnSpPr>
        <p:spPr>
          <a:xfrm>
            <a:off x="9193293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TB_00000000000000000000000000000000_MiddleSeparator9">
            <a:extLst>
              <a:ext uri="{FF2B5EF4-FFF2-40B4-BE49-F238E27FC236}">
                <a16:creationId xmlns:a16="http://schemas.microsoft.com/office/drawing/2014/main" id="{21D02E48-FAF2-4EA2-997C-0248E8105E8B}"/>
              </a:ext>
            </a:extLst>
          </p:cNvPr>
          <p:cNvCxnSpPr/>
          <p:nvPr>
            <p:custDataLst>
              <p:tags r:id="rId230"/>
            </p:custDataLst>
          </p:nvPr>
        </p:nvCxnSpPr>
        <p:spPr>
          <a:xfrm>
            <a:off x="10217569" y="67208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or: Elbow 109">
            <a:extLst>
              <a:ext uri="{FF2B5EF4-FFF2-40B4-BE49-F238E27FC236}">
                <a16:creationId xmlns:a16="http://schemas.microsoft.com/office/drawing/2014/main" id="{935F4F5C-A9AD-4B96-B0BF-116DFEF2F461}"/>
              </a:ext>
            </a:extLst>
          </p:cNvPr>
          <p:cNvCxnSpPr>
            <a:cxnSpLocks/>
            <a:stCxn id="15" idx="1"/>
            <a:endCxn id="496" idx="1"/>
          </p:cNvCxnSpPr>
          <p:nvPr/>
        </p:nvCxnSpPr>
        <p:spPr>
          <a:xfrm rot="10800000" flipH="1" flipV="1">
            <a:off x="4684153" y="3351783"/>
            <a:ext cx="109795" cy="298365"/>
          </a:xfrm>
          <a:prstGeom prst="bentConnector3">
            <a:avLst>
              <a:gd name="adj1" fmla="val -20820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or: Elbow 122">
            <a:extLst>
              <a:ext uri="{FF2B5EF4-FFF2-40B4-BE49-F238E27FC236}">
                <a16:creationId xmlns:a16="http://schemas.microsoft.com/office/drawing/2014/main" id="{800F78FA-74D2-4088-8C12-0F6BB6CD798E}"/>
              </a:ext>
            </a:extLst>
          </p:cNvPr>
          <p:cNvCxnSpPr>
            <a:cxnSpLocks/>
            <a:stCxn id="5" idx="1"/>
            <a:endCxn id="489" idx="1"/>
          </p:cNvCxnSpPr>
          <p:nvPr/>
        </p:nvCxnSpPr>
        <p:spPr>
          <a:xfrm rot="10800000" flipH="1" flipV="1">
            <a:off x="3676671" y="2501391"/>
            <a:ext cx="59420" cy="298365"/>
          </a:xfrm>
          <a:prstGeom prst="bentConnector3">
            <a:avLst>
              <a:gd name="adj1" fmla="val -384719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or: Elbow 128">
            <a:extLst>
              <a:ext uri="{FF2B5EF4-FFF2-40B4-BE49-F238E27FC236}">
                <a16:creationId xmlns:a16="http://schemas.microsoft.com/office/drawing/2014/main" id="{41D33922-CF67-44F8-860A-01E79984EBA8}"/>
              </a:ext>
            </a:extLst>
          </p:cNvPr>
          <p:cNvCxnSpPr>
            <a:cxnSpLocks/>
            <a:stCxn id="16" idx="1"/>
            <a:endCxn id="505" idx="1"/>
          </p:cNvCxnSpPr>
          <p:nvPr/>
        </p:nvCxnSpPr>
        <p:spPr>
          <a:xfrm rot="10800000" flipH="1" flipV="1">
            <a:off x="5977090" y="4379806"/>
            <a:ext cx="109795" cy="298365"/>
          </a:xfrm>
          <a:prstGeom prst="bentConnector3">
            <a:avLst>
              <a:gd name="adj1" fmla="val -208206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TextBox 173">
            <a:extLst>
              <a:ext uri="{FF2B5EF4-FFF2-40B4-BE49-F238E27FC236}">
                <a16:creationId xmlns:a16="http://schemas.microsoft.com/office/drawing/2014/main" id="{57344280-873F-42ED-909F-999A4E4DFB10}"/>
              </a:ext>
            </a:extLst>
          </p:cNvPr>
          <p:cNvSpPr txBox="1"/>
          <p:nvPr/>
        </p:nvSpPr>
        <p:spPr>
          <a:xfrm rot="5400000">
            <a:off x="6837431" y="2626951"/>
            <a:ext cx="1485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First Quiet Period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963636DA-4022-4991-B10C-C0C74A0E51B2}"/>
              </a:ext>
            </a:extLst>
          </p:cNvPr>
          <p:cNvSpPr txBox="1"/>
          <p:nvPr/>
        </p:nvSpPr>
        <p:spPr>
          <a:xfrm rot="5400000">
            <a:off x="7729690" y="2670089"/>
            <a:ext cx="1548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Second Quiet Period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3A33133-8D34-45FD-AAE6-3FEFCE546D68}"/>
              </a:ext>
            </a:extLst>
          </p:cNvPr>
          <p:cNvSpPr txBox="1"/>
          <p:nvPr/>
        </p:nvSpPr>
        <p:spPr>
          <a:xfrm>
            <a:off x="9142709" y="5243792"/>
            <a:ext cx="1376063" cy="55399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Media cover begins, but release of earnings forecast is restricted. 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4D57B55-E845-4D02-97AF-8B74E59288D8}"/>
              </a:ext>
            </a:extLst>
          </p:cNvPr>
          <p:cNvSpPr txBox="1"/>
          <p:nvPr/>
        </p:nvSpPr>
        <p:spPr>
          <a:xfrm>
            <a:off x="1483070" y="5319022"/>
            <a:ext cx="21068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IPO Schedule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Timeline</a:t>
            </a:r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BF7AEABF-0C6E-4ECF-B509-1DC32B084E7E}"/>
              </a:ext>
            </a:extLst>
          </p:cNvPr>
          <p:cNvGrpSpPr/>
          <p:nvPr/>
        </p:nvGrpSpPr>
        <p:grpSpPr>
          <a:xfrm>
            <a:off x="9306959" y="1172507"/>
            <a:ext cx="1821448" cy="1646605"/>
            <a:chOff x="9254568" y="1145879"/>
            <a:chExt cx="1821448" cy="1646605"/>
          </a:xfrm>
        </p:grpSpPr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CA247E32-130E-4F67-B23B-0B1AE0859E89}"/>
                </a:ext>
              </a:extLst>
            </p:cNvPr>
            <p:cNvSpPr txBox="1"/>
            <p:nvPr/>
          </p:nvSpPr>
          <p:spPr>
            <a:xfrm>
              <a:off x="9254568" y="1145879"/>
              <a:ext cx="1821448" cy="164660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Resources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Board of Directors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Consultant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Finance Department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Government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Purchasing Department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Senior Management</a:t>
              </a:r>
            </a:p>
          </p:txBody>
        </p:sp>
        <p:sp>
          <p:nvSpPr>
            <p:cNvPr id="212" name="Diamond 211">
              <a:extLst>
                <a:ext uri="{FF2B5EF4-FFF2-40B4-BE49-F238E27FC236}">
                  <a16:creationId xmlns:a16="http://schemas.microsoft.com/office/drawing/2014/main" id="{8CE79485-17D8-4E34-9DDE-AE6A8AF1D88A}"/>
                </a:ext>
              </a:extLst>
            </p:cNvPr>
            <p:cNvSpPr/>
            <p:nvPr/>
          </p:nvSpPr>
          <p:spPr>
            <a:xfrm>
              <a:off x="10727571" y="1447249"/>
              <a:ext cx="157048" cy="157048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3" name="Rectangle 212">
              <a:extLst>
                <a:ext uri="{FF2B5EF4-FFF2-40B4-BE49-F238E27FC236}">
                  <a16:creationId xmlns:a16="http://schemas.microsoft.com/office/drawing/2014/main" id="{446A8A01-4C27-4C58-9753-61DD1E31E9CB}"/>
                </a:ext>
              </a:extLst>
            </p:cNvPr>
            <p:cNvSpPr/>
            <p:nvPr/>
          </p:nvSpPr>
          <p:spPr>
            <a:xfrm>
              <a:off x="10651331" y="1690797"/>
              <a:ext cx="299410" cy="11547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5" name="Rectangle 314">
              <a:extLst>
                <a:ext uri="{FF2B5EF4-FFF2-40B4-BE49-F238E27FC236}">
                  <a16:creationId xmlns:a16="http://schemas.microsoft.com/office/drawing/2014/main" id="{A5D6896F-6DE8-41BC-9F9C-E777BCD2F4D5}"/>
                </a:ext>
              </a:extLst>
            </p:cNvPr>
            <p:cNvSpPr/>
            <p:nvPr/>
          </p:nvSpPr>
          <p:spPr>
            <a:xfrm>
              <a:off x="10651331" y="1916019"/>
              <a:ext cx="299410" cy="11547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6" name="Rectangle 315">
              <a:extLst>
                <a:ext uri="{FF2B5EF4-FFF2-40B4-BE49-F238E27FC236}">
                  <a16:creationId xmlns:a16="http://schemas.microsoft.com/office/drawing/2014/main" id="{5C8F75E0-B766-4225-8031-EB8C7D5823D3}"/>
                </a:ext>
              </a:extLst>
            </p:cNvPr>
            <p:cNvSpPr/>
            <p:nvPr/>
          </p:nvSpPr>
          <p:spPr>
            <a:xfrm>
              <a:off x="10651331" y="2141241"/>
              <a:ext cx="299410" cy="1154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7" name="Rectangle 316">
              <a:extLst>
                <a:ext uri="{FF2B5EF4-FFF2-40B4-BE49-F238E27FC236}">
                  <a16:creationId xmlns:a16="http://schemas.microsoft.com/office/drawing/2014/main" id="{0FC6B79E-CB05-484F-B268-C5A60C1949F4}"/>
                </a:ext>
              </a:extLst>
            </p:cNvPr>
            <p:cNvSpPr/>
            <p:nvPr/>
          </p:nvSpPr>
          <p:spPr>
            <a:xfrm>
              <a:off x="10651331" y="2366462"/>
              <a:ext cx="299410" cy="11547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8" name="Rectangle 317">
              <a:extLst>
                <a:ext uri="{FF2B5EF4-FFF2-40B4-BE49-F238E27FC236}">
                  <a16:creationId xmlns:a16="http://schemas.microsoft.com/office/drawing/2014/main" id="{55CC60ED-F9BB-493F-8190-984F0CA6AD04}"/>
                </a:ext>
              </a:extLst>
            </p:cNvPr>
            <p:cNvSpPr/>
            <p:nvPr/>
          </p:nvSpPr>
          <p:spPr>
            <a:xfrm>
              <a:off x="10651331" y="2591683"/>
              <a:ext cx="299410" cy="11547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F0533E21-131B-4745-AB57-FBF4AF99665B}"/>
              </a:ext>
            </a:extLst>
          </p:cNvPr>
          <p:cNvCxnSpPr>
            <a:cxnSpLocks/>
            <a:stCxn id="175" idx="1"/>
            <a:endCxn id="20" idx="0"/>
          </p:cNvCxnSpPr>
          <p:nvPr/>
        </p:nvCxnSpPr>
        <p:spPr>
          <a:xfrm rot="10800000" flipV="1">
            <a:off x="8034675" y="5520790"/>
            <a:ext cx="1108034" cy="534421"/>
          </a:xfrm>
          <a:prstGeom prst="bentConnector2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4" name="Group 253">
            <a:extLst>
              <a:ext uri="{FF2B5EF4-FFF2-40B4-BE49-F238E27FC236}">
                <a16:creationId xmlns:a16="http://schemas.microsoft.com/office/drawing/2014/main" id="{2F9B6366-B92E-449D-BA63-15D8830255F2}"/>
              </a:ext>
            </a:extLst>
          </p:cNvPr>
          <p:cNvGrpSpPr/>
          <p:nvPr/>
        </p:nvGrpSpPr>
        <p:grpSpPr>
          <a:xfrm>
            <a:off x="11342579" y="4276743"/>
            <a:ext cx="276999" cy="2332381"/>
            <a:chOff x="11446296" y="4100169"/>
            <a:chExt cx="276999" cy="2332381"/>
          </a:xfrm>
        </p:grpSpPr>
        <p:pic>
          <p:nvPicPr>
            <p:cNvPr id="255" name="Picture 25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10C8577F-115A-47E8-918A-4F2844158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3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C718E254-83C4-4311-BC1F-47BE0CDB05AF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08122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TLSHAPE_SL_7d91cfa82a0c40c7ac6555731a0ff869_BackgroundRectangle">
            <a:extLst>
              <a:ext uri="{FF2B5EF4-FFF2-40B4-BE49-F238E27FC236}">
                <a16:creationId xmlns:a16="http://schemas.microsoft.com/office/drawing/2014/main" id="{2323E486-E15A-438E-AF4D-5C6DFAE2CA9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5708650"/>
            <a:ext cx="11201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badc9b41128747e5a9997fb234dbbc12_BackgroundRectangle">
            <a:extLst>
              <a:ext uri="{FF2B5EF4-FFF2-40B4-BE49-F238E27FC236}">
                <a16:creationId xmlns:a16="http://schemas.microsoft.com/office/drawing/2014/main" id="{F1E013FB-6988-4DB5-8B27-C2163DFAA6D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3177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OTLSHAPE_SL_391d8c76bc0d498e8439eef21af6570c_BackgroundRectangle">
            <a:extLst>
              <a:ext uri="{FF2B5EF4-FFF2-40B4-BE49-F238E27FC236}">
                <a16:creationId xmlns:a16="http://schemas.microsoft.com/office/drawing/2014/main" id="{69303620-417A-4A69-B531-D16D8CB80F7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105150"/>
            <a:ext cx="11201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TLSHAPE_SL_b5b5551ec51a42e189453db8e4fa88d7_BackgroundRectangle">
            <a:extLst>
              <a:ext uri="{FF2B5EF4-FFF2-40B4-BE49-F238E27FC236}">
                <a16:creationId xmlns:a16="http://schemas.microsoft.com/office/drawing/2014/main" id="{66A37B72-0848-4AF8-9EB1-422FD3E5E16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27114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_f07782a1593449ccb670b1fa4f029583_BackgroundRectangle">
            <a:extLst>
              <a:ext uri="{FF2B5EF4-FFF2-40B4-BE49-F238E27FC236}">
                <a16:creationId xmlns:a16="http://schemas.microsoft.com/office/drawing/2014/main" id="{0A93FA85-6EFF-40CA-BAFC-F18CE54066B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3149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_b756dd9c79a249e1800caa7942b139c2_BackgroundRectangle">
            <a:extLst>
              <a:ext uri="{FF2B5EF4-FFF2-40B4-BE49-F238E27FC236}">
                <a16:creationId xmlns:a16="http://schemas.microsoft.com/office/drawing/2014/main" id="{96197133-DF21-45CF-AC0E-95408E297B4D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41846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_6d20ba4f761245f5b6c3607f8942a66f_BackgroundRectangle">
            <a:extLst>
              <a:ext uri="{FF2B5EF4-FFF2-40B4-BE49-F238E27FC236}">
                <a16:creationId xmlns:a16="http://schemas.microsoft.com/office/drawing/2014/main" id="{2D795991-4B76-4524-A14E-AA75E4DF96C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1974850"/>
            <a:ext cx="11201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_24089a75eb7e4de2b6172db6eea74423_BackgroundRectangle">
            <a:extLst>
              <a:ext uri="{FF2B5EF4-FFF2-40B4-BE49-F238E27FC236}">
                <a16:creationId xmlns:a16="http://schemas.microsoft.com/office/drawing/2014/main" id="{4577F80C-C2C7-4E23-A980-5F85EE782BCF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60515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SL_335851449efa4f3299d49219edf1e2c6_BackgroundRectangle">
            <a:extLst>
              <a:ext uri="{FF2B5EF4-FFF2-40B4-BE49-F238E27FC236}">
                <a16:creationId xmlns:a16="http://schemas.microsoft.com/office/drawing/2014/main" id="{7DA9D210-D0BF-4FD3-B52D-F6941F9EDAA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972050"/>
            <a:ext cx="11201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TLSHAPE_SL_17b9e8267b9040e09934ed8bc2937adb_BackgroundRectangle">
            <a:extLst>
              <a:ext uri="{FF2B5EF4-FFF2-40B4-BE49-F238E27FC236}">
                <a16:creationId xmlns:a16="http://schemas.microsoft.com/office/drawing/2014/main" id="{B7199A21-D7B3-4105-B7F8-25605D6D349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7909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TLSHAPE_SL_52842afa18c74ff8bb62cee613241ef2_BackgroundRectangle">
            <a:extLst>
              <a:ext uri="{FF2B5EF4-FFF2-40B4-BE49-F238E27FC236}">
                <a16:creationId xmlns:a16="http://schemas.microsoft.com/office/drawing/2014/main" id="{E0014888-23F2-4C91-9CA4-552D6C6C2C6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4578350"/>
            <a:ext cx="11201400" cy="3302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SL_85d1a9eaeaeb48eb8dcaa870d3d94e7a_BackgroundRectangle">
            <a:extLst>
              <a:ext uri="{FF2B5EF4-FFF2-40B4-BE49-F238E27FC236}">
                <a16:creationId xmlns:a16="http://schemas.microsoft.com/office/drawing/2014/main" id="{E73BA4E1-8072-47A5-89C7-00F673D46B04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448050"/>
            <a:ext cx="11201400" cy="2794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5" name="OTLSHAPE_TB_00000000000000000000000000000000_ScaleContainer">
            <a:extLst>
              <a:ext uri="{FF2B5EF4-FFF2-40B4-BE49-F238E27FC236}">
                <a16:creationId xmlns:a16="http://schemas.microsoft.com/office/drawing/2014/main" id="{EF2D8681-AB82-4E17-B9C7-C3A3CA3321C9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427183" y="1390650"/>
            <a:ext cx="98425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7d91cfa82a0c40c7ac6555731a0ff869_HeaderRectangle">
            <a:extLst>
              <a:ext uri="{FF2B5EF4-FFF2-40B4-BE49-F238E27FC236}">
                <a16:creationId xmlns:a16="http://schemas.microsoft.com/office/drawing/2014/main" id="{9907698E-412B-4DCF-8D0F-184EE9306CD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708650"/>
            <a:ext cx="12446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badc9b41128747e5a9997fb234dbbc12_HeaderRectangle">
            <a:extLst>
              <a:ext uri="{FF2B5EF4-FFF2-40B4-BE49-F238E27FC236}">
                <a16:creationId xmlns:a16="http://schemas.microsoft.com/office/drawing/2014/main" id="{148D5C92-4A93-415E-A4DB-BB575CA6D14A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23177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_391d8c76bc0d498e8439eef21af6570c_HeaderRectangle">
            <a:extLst>
              <a:ext uri="{FF2B5EF4-FFF2-40B4-BE49-F238E27FC236}">
                <a16:creationId xmlns:a16="http://schemas.microsoft.com/office/drawing/2014/main" id="{C6E0FCA1-00DF-4EAC-8053-CFA5EF0B2B6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00" y="3105150"/>
            <a:ext cx="12446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_b5b5551ec51a42e189453db8e4fa88d7_HeaderRectangle">
            <a:extLst>
              <a:ext uri="{FF2B5EF4-FFF2-40B4-BE49-F238E27FC236}">
                <a16:creationId xmlns:a16="http://schemas.microsoft.com/office/drawing/2014/main" id="{6DD07643-5C71-410E-B50E-BA4D5F10F254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00" y="27114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_f07782a1593449ccb670b1fa4f029583_HeaderRectangle">
            <a:extLst>
              <a:ext uri="{FF2B5EF4-FFF2-40B4-BE49-F238E27FC236}">
                <a16:creationId xmlns:a16="http://schemas.microsoft.com/office/drawing/2014/main" id="{F0DA4CA2-4245-4A79-9B9D-3E1D5D80FDD8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00" y="53149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_b756dd9c79a249e1800caa7942b139c2_HeaderRectangle">
            <a:extLst>
              <a:ext uri="{FF2B5EF4-FFF2-40B4-BE49-F238E27FC236}">
                <a16:creationId xmlns:a16="http://schemas.microsoft.com/office/drawing/2014/main" id="{0DAC28A2-049D-4EA0-9140-E5F5F1C2F11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00" y="41846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_6d20ba4f761245f5b6c3607f8942a66f_HeaderRectangle">
            <a:extLst>
              <a:ext uri="{FF2B5EF4-FFF2-40B4-BE49-F238E27FC236}">
                <a16:creationId xmlns:a16="http://schemas.microsoft.com/office/drawing/2014/main" id="{C01DE387-B7C3-4C38-9B84-8699A5CDD72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00" y="1974850"/>
            <a:ext cx="12446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_24089a75eb7e4de2b6172db6eea74423_HeaderRectangle">
            <a:extLst>
              <a:ext uri="{FF2B5EF4-FFF2-40B4-BE49-F238E27FC236}">
                <a16:creationId xmlns:a16="http://schemas.microsoft.com/office/drawing/2014/main" id="{23EFD57B-8A75-46B1-A524-41694A74ED2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00" y="60515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SL_335851449efa4f3299d49219edf1e2c6_HeaderRectangle">
            <a:extLst>
              <a:ext uri="{FF2B5EF4-FFF2-40B4-BE49-F238E27FC236}">
                <a16:creationId xmlns:a16="http://schemas.microsoft.com/office/drawing/2014/main" id="{6CC44B98-4E9E-4AA0-9D1C-73BEFB753B8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3500" y="4972050"/>
            <a:ext cx="12446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TLSHAPE_SL_17b9e8267b9040e09934ed8bc2937adb_HeaderRectangle">
            <a:extLst>
              <a:ext uri="{FF2B5EF4-FFF2-40B4-BE49-F238E27FC236}">
                <a16:creationId xmlns:a16="http://schemas.microsoft.com/office/drawing/2014/main" id="{D8DEC247-0DF4-4805-9E5B-FC1C655515A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3500" y="37909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TLSHAPE_SL_52842afa18c74ff8bb62cee613241ef2_HeaderRectangle">
            <a:extLst>
              <a:ext uri="{FF2B5EF4-FFF2-40B4-BE49-F238E27FC236}">
                <a16:creationId xmlns:a16="http://schemas.microsoft.com/office/drawing/2014/main" id="{AE6A2015-FDBE-4BD4-89D5-759AC3048B6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3500" y="4578350"/>
            <a:ext cx="1244600" cy="330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_85d1a9eaeaeb48eb8dcaa870d3d94e7a_HeaderRectangle">
            <a:extLst>
              <a:ext uri="{FF2B5EF4-FFF2-40B4-BE49-F238E27FC236}">
                <a16:creationId xmlns:a16="http://schemas.microsoft.com/office/drawing/2014/main" id="{CAD24EA6-7B00-445F-804C-423DB4D2573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3500" y="3448050"/>
            <a:ext cx="12446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6" name="OTLSHAPE_G_00000000000000000000000000000000_ShapeBelow0">
            <a:extLst>
              <a:ext uri="{FF2B5EF4-FFF2-40B4-BE49-F238E27FC236}">
                <a16:creationId xmlns:a16="http://schemas.microsoft.com/office/drawing/2014/main" id="{FF0862E8-D0D8-453B-91AE-87A6CB6A8209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2245910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OTLSHAPE_G_00000000000000000000000000000000_ShapeBelow1">
            <a:extLst>
              <a:ext uri="{FF2B5EF4-FFF2-40B4-BE49-F238E27FC236}">
                <a16:creationId xmlns:a16="http://schemas.microsoft.com/office/drawing/2014/main" id="{84FA8058-A6C8-4A9D-A1A2-1E49D04EAFE7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3066880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G_00000000000000000000000000000000_ShapeBelow2">
            <a:extLst>
              <a:ext uri="{FF2B5EF4-FFF2-40B4-BE49-F238E27FC236}">
                <a16:creationId xmlns:a16="http://schemas.microsoft.com/office/drawing/2014/main" id="{BC87D8AC-7993-46EA-BC75-2200F4B62132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3885607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3">
            <a:extLst>
              <a:ext uri="{FF2B5EF4-FFF2-40B4-BE49-F238E27FC236}">
                <a16:creationId xmlns:a16="http://schemas.microsoft.com/office/drawing/2014/main" id="{0917C17C-3078-4321-A272-FCC5CA3FE64A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704333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4">
            <a:extLst>
              <a:ext uri="{FF2B5EF4-FFF2-40B4-BE49-F238E27FC236}">
                <a16:creationId xmlns:a16="http://schemas.microsoft.com/office/drawing/2014/main" id="{3C55BE84-3FAA-4919-936B-81ED0FEC4E36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5523061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5">
            <a:extLst>
              <a:ext uri="{FF2B5EF4-FFF2-40B4-BE49-F238E27FC236}">
                <a16:creationId xmlns:a16="http://schemas.microsoft.com/office/drawing/2014/main" id="{7BCBB599-18D8-47A1-BDF5-35E1AAE1222C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6344030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OTLSHAPE_G_00000000000000000000000000000000_ShapeBelow6">
            <a:extLst>
              <a:ext uri="{FF2B5EF4-FFF2-40B4-BE49-F238E27FC236}">
                <a16:creationId xmlns:a16="http://schemas.microsoft.com/office/drawing/2014/main" id="{4E98022A-EE60-4573-A4F2-9DD7455EE5BF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7162757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OTLSHAPE_G_00000000000000000000000000000000_ShapeBelow7">
            <a:extLst>
              <a:ext uri="{FF2B5EF4-FFF2-40B4-BE49-F238E27FC236}">
                <a16:creationId xmlns:a16="http://schemas.microsoft.com/office/drawing/2014/main" id="{B3F6A15A-0699-4E18-987D-071464B1FDBC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7981484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G_00000000000000000000000000000000_ShapeBelow8">
            <a:extLst>
              <a:ext uri="{FF2B5EF4-FFF2-40B4-BE49-F238E27FC236}">
                <a16:creationId xmlns:a16="http://schemas.microsoft.com/office/drawing/2014/main" id="{45F9839C-6585-4D97-9D1B-ADADA815D7FA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8800211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OTLSHAPE_G_00000000000000000000000000000000_ShapeBelow9">
            <a:extLst>
              <a:ext uri="{FF2B5EF4-FFF2-40B4-BE49-F238E27FC236}">
                <a16:creationId xmlns:a16="http://schemas.microsoft.com/office/drawing/2014/main" id="{456ED380-F3CC-4722-A032-E00AFE36C2B1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9621181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OTLSHAPE_G_00000000000000000000000000000000_ShapeBelow10">
            <a:extLst>
              <a:ext uri="{FF2B5EF4-FFF2-40B4-BE49-F238E27FC236}">
                <a16:creationId xmlns:a16="http://schemas.microsoft.com/office/drawing/2014/main" id="{8B92F9D8-BC59-4B09-8559-7F8BF6CABC12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10439908" y="1771650"/>
            <a:ext cx="0" cy="461010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OTLSHAPE_SLT_5b6370b4c68a4912b0e02aed89448c42_Shape">
            <a:extLst>
              <a:ext uri="{FF2B5EF4-FFF2-40B4-BE49-F238E27FC236}">
                <a16:creationId xmlns:a16="http://schemas.microsoft.com/office/drawing/2014/main" id="{F7DFD8D5-098B-45D7-BE87-7C61A71FD02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6651334" y="5746750"/>
            <a:ext cx="13081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7" name="OTLSHAPE_SLT_1908804ed957417187397cb2707a9183_Shape">
            <a:extLst>
              <a:ext uri="{FF2B5EF4-FFF2-40B4-BE49-F238E27FC236}">
                <a16:creationId xmlns:a16="http://schemas.microsoft.com/office/drawing/2014/main" id="{D50A1D80-3642-41D8-A1C4-19D92F1B9F7D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945595" y="5746750"/>
            <a:ext cx="13716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3" name="OTLSHAPE_SLT_afdf1d1ba13e45938b00196fe046341c_Shape">
            <a:extLst>
              <a:ext uri="{FF2B5EF4-FFF2-40B4-BE49-F238E27FC236}">
                <a16:creationId xmlns:a16="http://schemas.microsoft.com/office/drawing/2014/main" id="{11F0CD84-F03E-4467-8A5C-A39796CE362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9320607" y="5746750"/>
            <a:ext cx="10414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1" name="OTLSHAPE_SLT_c5908e92bf2546e9a8d75a5e3c6d21b2_Shape">
            <a:extLst>
              <a:ext uri="{FF2B5EF4-FFF2-40B4-BE49-F238E27FC236}">
                <a16:creationId xmlns:a16="http://schemas.microsoft.com/office/drawing/2014/main" id="{D28D73BF-A859-4B63-ACCB-05689BF8EBF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182111" y="2381250"/>
            <a:ext cx="30353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0" name="OTLSHAPE_SLT_b3e5b43a4c4d450f9ac02920e31b2719_Shape">
            <a:extLst>
              <a:ext uri="{FF2B5EF4-FFF2-40B4-BE49-F238E27FC236}">
                <a16:creationId xmlns:a16="http://schemas.microsoft.com/office/drawing/2014/main" id="{77A1A20A-F048-4A7E-8AFE-6169218B3B16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391552" y="2381250"/>
            <a:ext cx="9398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9" name="OTLSHAPE_SLT_21b89c3f68d44310a199d1ee45d987c6_Shape">
            <a:extLst>
              <a:ext uri="{FF2B5EF4-FFF2-40B4-BE49-F238E27FC236}">
                <a16:creationId xmlns:a16="http://schemas.microsoft.com/office/drawing/2014/main" id="{683302BE-1853-4098-B8AB-6B539F1F3258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406003" y="3143250"/>
            <a:ext cx="9906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7" name="OTLSHAPE_SLT_0ddacfbee2494412a7a88bab52e2599e_Shape">
            <a:extLst>
              <a:ext uri="{FF2B5EF4-FFF2-40B4-BE49-F238E27FC236}">
                <a16:creationId xmlns:a16="http://schemas.microsoft.com/office/drawing/2014/main" id="{366331DD-0B64-4202-A55A-4A6807C7CBF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386232" y="3143250"/>
            <a:ext cx="11303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8" name="OTLSHAPE_SLT_e1e28819f21c46e8a9e33bdf43f58012_Shape">
            <a:extLst>
              <a:ext uri="{FF2B5EF4-FFF2-40B4-BE49-F238E27FC236}">
                <a16:creationId xmlns:a16="http://schemas.microsoft.com/office/drawing/2014/main" id="{35F052FE-AECD-497D-AEEA-802D18B5224C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503290" y="3143250"/>
            <a:ext cx="16764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1" name="OTLSHAPE_SLT_914867efe04946668eec2bd1152f971a_Shape">
            <a:extLst>
              <a:ext uri="{FF2B5EF4-FFF2-40B4-BE49-F238E27FC236}">
                <a16:creationId xmlns:a16="http://schemas.microsoft.com/office/drawing/2014/main" id="{77788045-D666-45FE-8B78-619C90CC06A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8167660" y="3143250"/>
            <a:ext cx="10541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3" name="OTLSHAPE_SLT_ca1890e24a0147488c1a55c50e2bd9a5_Shape">
            <a:extLst>
              <a:ext uri="{FF2B5EF4-FFF2-40B4-BE49-F238E27FC236}">
                <a16:creationId xmlns:a16="http://schemas.microsoft.com/office/drawing/2014/main" id="{BBF3324A-0F78-424E-9C06-C18FD20D51D7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210696" y="3143250"/>
            <a:ext cx="6096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9" name="OTLSHAPE_SLT_e44628b8f1b14e1397991a9f474c951e_Shape">
            <a:extLst>
              <a:ext uri="{FF2B5EF4-FFF2-40B4-BE49-F238E27FC236}">
                <a16:creationId xmlns:a16="http://schemas.microsoft.com/office/drawing/2014/main" id="{13277FE5-19C7-4457-A460-E9F842DF9E28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783676" y="2774950"/>
            <a:ext cx="19177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8" name="OTLSHAPE_SLT_44bf030136284fe7a76c6e532afafed1_Shape">
            <a:extLst>
              <a:ext uri="{FF2B5EF4-FFF2-40B4-BE49-F238E27FC236}">
                <a16:creationId xmlns:a16="http://schemas.microsoft.com/office/drawing/2014/main" id="{F6A5DD96-C358-4959-B7C4-97275F7818B9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6025512" y="5378450"/>
            <a:ext cx="18161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0" name="OTLSHAPE_SLT_635c524acc7e4897b2e6fdd311a05571_Shape">
            <a:extLst>
              <a:ext uri="{FF2B5EF4-FFF2-40B4-BE49-F238E27FC236}">
                <a16:creationId xmlns:a16="http://schemas.microsoft.com/office/drawing/2014/main" id="{DD2BCAA3-124C-4D54-85FE-563A9E24B7ED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822225" y="5378450"/>
            <a:ext cx="16510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9" name="OTLSHAPE_SLT_2d7c433af66b49d1929cca7b8b0f2a24_Shape">
            <a:extLst>
              <a:ext uri="{FF2B5EF4-FFF2-40B4-BE49-F238E27FC236}">
                <a16:creationId xmlns:a16="http://schemas.microsoft.com/office/drawing/2014/main" id="{BA7C7C37-3608-411D-B2BC-465930715BAF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178617" y="4248150"/>
            <a:ext cx="35560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1" name="OTLSHAPE_SLT_a27388a528874f2d9c3ad0d266231e25_Shape">
            <a:extLst>
              <a:ext uri="{FF2B5EF4-FFF2-40B4-BE49-F238E27FC236}">
                <a16:creationId xmlns:a16="http://schemas.microsoft.com/office/drawing/2014/main" id="{E1EB3ACF-3160-4039-ABA7-B1CED435C0D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5727181" y="4248150"/>
            <a:ext cx="9144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3" name="OTLSHAPE_SLT_fabe31f7006242c9bcf640de6192a2bb_Shape">
            <a:extLst>
              <a:ext uri="{FF2B5EF4-FFF2-40B4-BE49-F238E27FC236}">
                <a16:creationId xmlns:a16="http://schemas.microsoft.com/office/drawing/2014/main" id="{C4A2747E-B618-452F-AC4D-D0A0AB2957F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6637875" y="4248150"/>
            <a:ext cx="11557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1" name="OTLSHAPE_SLT_518e65d0f8114bbea52103b53d4705f0_Shape">
            <a:extLst>
              <a:ext uri="{FF2B5EF4-FFF2-40B4-BE49-F238E27FC236}">
                <a16:creationId xmlns:a16="http://schemas.microsoft.com/office/drawing/2014/main" id="{DBDE0850-A453-4976-89B1-C58A1AEAC025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478616" y="2012950"/>
            <a:ext cx="10668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2" name="OTLSHAPE_SLT_9b6389b0fd3a492abaa7ca1be63f99b5_Shape">
            <a:extLst>
              <a:ext uri="{FF2B5EF4-FFF2-40B4-BE49-F238E27FC236}">
                <a16:creationId xmlns:a16="http://schemas.microsoft.com/office/drawing/2014/main" id="{8A845378-A00A-4D88-83B6-7ECC714D8C91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7530623" y="2012950"/>
            <a:ext cx="25019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2" name="OTLSHAPE_SLT_ac3699c3fa5847f58b9cf38a526c1f7d_Shape">
            <a:extLst>
              <a:ext uri="{FF2B5EF4-FFF2-40B4-BE49-F238E27FC236}">
                <a16:creationId xmlns:a16="http://schemas.microsoft.com/office/drawing/2014/main" id="{C10439A8-BD4A-4369-9716-62274889CD39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3834016" y="6115050"/>
            <a:ext cx="13462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4" name="OTLSHAPE_SLT_f9be83ad095d4ec3bd1d1cb604b38916_Shape">
            <a:extLst>
              <a:ext uri="{FF2B5EF4-FFF2-40B4-BE49-F238E27FC236}">
                <a16:creationId xmlns:a16="http://schemas.microsoft.com/office/drawing/2014/main" id="{0AC9390B-70F7-447E-B543-5D04FFFA27AA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170896" y="5010150"/>
            <a:ext cx="2057400" cy="2032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190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0" name="OTLSHAPE_SLT_952d30ca74cf4d9f9b2e54ff834cc827_Shape">
            <a:extLst>
              <a:ext uri="{FF2B5EF4-FFF2-40B4-BE49-F238E27FC236}">
                <a16:creationId xmlns:a16="http://schemas.microsoft.com/office/drawing/2014/main" id="{BC5BB343-3854-4900-B194-3DC473CFA4CC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7218835" y="5010150"/>
            <a:ext cx="12319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2" name="OTLSHAPE_SLT_badb3a3b2a77462b832208997f56fbc1_Shape">
            <a:extLst>
              <a:ext uri="{FF2B5EF4-FFF2-40B4-BE49-F238E27FC236}">
                <a16:creationId xmlns:a16="http://schemas.microsoft.com/office/drawing/2014/main" id="{B3B74D83-F6E7-4123-84E2-28930C5A9C34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445803" y="5010150"/>
            <a:ext cx="6985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8" name="OTLSHAPE_SLT_7d2e5a8d756547e685ea3e79d7bd43af_Shape">
            <a:extLst>
              <a:ext uri="{FF2B5EF4-FFF2-40B4-BE49-F238E27FC236}">
                <a16:creationId xmlns:a16="http://schemas.microsoft.com/office/drawing/2014/main" id="{127D84F0-A7C4-49FC-8ABF-B1818CC9986D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9132188" y="5010150"/>
            <a:ext cx="16383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2" name="OTLSHAPE_SLT_9da5b1d3f1654d1eb89d80ad556ca7d3_Shape">
            <a:extLst>
              <a:ext uri="{FF2B5EF4-FFF2-40B4-BE49-F238E27FC236}">
                <a16:creationId xmlns:a16="http://schemas.microsoft.com/office/drawing/2014/main" id="{9B6FEF7F-5411-402B-ACFD-A7ECFFB31808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5745126" y="3854450"/>
            <a:ext cx="16510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0" name="OTLSHAPE_SLT_3611320063da418f8c3670190e4ddfa1_Shape">
            <a:extLst>
              <a:ext uri="{FF2B5EF4-FFF2-40B4-BE49-F238E27FC236}">
                <a16:creationId xmlns:a16="http://schemas.microsoft.com/office/drawing/2014/main" id="{FF43763B-CEB1-48B2-89B0-48BFF42FABDF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382580" y="3854450"/>
            <a:ext cx="16383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6" name="OTLSHAPE_SLT_d13135258eea40379fba25e721d58d38_Shape">
            <a:extLst>
              <a:ext uri="{FF2B5EF4-FFF2-40B4-BE49-F238E27FC236}">
                <a16:creationId xmlns:a16="http://schemas.microsoft.com/office/drawing/2014/main" id="{15C76B23-A0BE-4FD6-8EE1-EE9D76D43508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6406837" y="4641850"/>
            <a:ext cx="26289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6" name="OTLSHAPE_SLT_529a907da0094880b9fa42c81615ec9d_Shape">
            <a:extLst>
              <a:ext uri="{FF2B5EF4-FFF2-40B4-BE49-F238E27FC236}">
                <a16:creationId xmlns:a16="http://schemas.microsoft.com/office/drawing/2014/main" id="{BB854146-35F9-4423-84AC-FCDB0E5099E9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526138" y="3486150"/>
            <a:ext cx="1562100" cy="203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90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8" name="OTLSHAPE_SLT_69bd1d76f304425599ee7d71b6d399a3_Shape">
            <a:extLst>
              <a:ext uri="{FF2B5EF4-FFF2-40B4-BE49-F238E27FC236}">
                <a16:creationId xmlns:a16="http://schemas.microsoft.com/office/drawing/2014/main" id="{13FF64B5-425C-49C2-B784-59ADA9A9C21D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9085083" y="3486150"/>
            <a:ext cx="2057400" cy="2032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9050" cap="flat" cmpd="sng" algn="ctr">
            <a:solidFill>
              <a:schemeClr val="accent5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2" name="OTLSHAPE_SLM_e3bd893832ca44d88b9ba35037905138_Shape">
            <a:extLst>
              <a:ext uri="{FF2B5EF4-FFF2-40B4-BE49-F238E27FC236}">
                <a16:creationId xmlns:a16="http://schemas.microsoft.com/office/drawing/2014/main" id="{88F94459-D285-4F95-B3CA-30CF22C4849E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 flipV="1">
            <a:off x="8912461" y="3829050"/>
            <a:ext cx="228600" cy="254000"/>
          </a:xfrm>
          <a:prstGeom prst="triangle">
            <a:avLst/>
          </a:prstGeom>
          <a:solidFill>
            <a:srgbClr val="A9D18E"/>
          </a:solidFill>
          <a:ln w="19050" cap="flat" cmpd="sng" algn="ctr">
            <a:solidFill>
              <a:schemeClr val="accent6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9" name="OTLSHAPE_SLM_2363d6d0986649988a58590f7b82073c_Shape">
            <a:extLst>
              <a:ext uri="{FF2B5EF4-FFF2-40B4-BE49-F238E27FC236}">
                <a16:creationId xmlns:a16="http://schemas.microsoft.com/office/drawing/2014/main" id="{1BF3CADF-3602-433C-9578-57E25DC8ED81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9352107" y="5353050"/>
            <a:ext cx="228600" cy="254000"/>
          </a:xfrm>
          <a:prstGeom prst="diamond">
            <a:avLst/>
          </a:prstGeom>
          <a:solidFill>
            <a:schemeClr val="accent2">
              <a:lumMod val="60000"/>
              <a:lumOff val="40000"/>
            </a:schemeClr>
          </a:solidFill>
          <a:ln w="190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0" name="OTLSHAPE_SLM_734d974ddecf4d3c9d0be8831f8dbc8f_Shape">
            <a:extLst>
              <a:ext uri="{FF2B5EF4-FFF2-40B4-BE49-F238E27FC236}">
                <a16:creationId xmlns:a16="http://schemas.microsoft.com/office/drawing/2014/main" id="{F9E30462-B2CE-4B93-BB45-8D1867D76EA3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 flipV="1">
            <a:off x="8208132" y="2355850"/>
            <a:ext cx="228600" cy="254000"/>
          </a:xfrm>
          <a:prstGeom prst="triangle">
            <a:avLst/>
          </a:prstGeom>
          <a:solidFill>
            <a:srgbClr val="A9D18E"/>
          </a:solidFill>
          <a:ln w="19050" cap="flat" cmpd="sng" algn="ctr">
            <a:solidFill>
              <a:schemeClr val="accent6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1" name="OTLSHAPE_SLM_be2d420c3ea74af1bfc4ac21db842c4d_Shape">
            <a:extLst>
              <a:ext uri="{FF2B5EF4-FFF2-40B4-BE49-F238E27FC236}">
                <a16:creationId xmlns:a16="http://schemas.microsoft.com/office/drawing/2014/main" id="{5B753B4A-D7E8-4E63-A4D8-8F3CEFAD694B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 flipV="1">
            <a:off x="8587214" y="2749550"/>
            <a:ext cx="228600" cy="254000"/>
          </a:xfrm>
          <a:prstGeom prst="triangle">
            <a:avLst/>
          </a:prstGeom>
          <a:solidFill>
            <a:srgbClr val="A9D18E"/>
          </a:solidFill>
          <a:ln w="19050" cap="flat" cmpd="sng" algn="ctr">
            <a:solidFill>
              <a:schemeClr val="accent6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8" name="OTLSHAPE_SLM_c35354b4475b4989be4b4dcc9c0a4e6f_Shape">
            <a:extLst>
              <a:ext uri="{FF2B5EF4-FFF2-40B4-BE49-F238E27FC236}">
                <a16:creationId xmlns:a16="http://schemas.microsoft.com/office/drawing/2014/main" id="{713EDC6F-1D8F-4504-BE44-A44E70D61CAD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8916947" y="461645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6">
              <a:lumMod val="60000"/>
              <a:lumOff val="40000"/>
            </a:schemeClr>
          </a:solidFill>
          <a:ln w="19050" cap="flat" cmpd="sng" algn="ctr">
            <a:solidFill>
              <a:schemeClr val="accent6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4" name="OTLSHAPE_SLM_5dbb1890629e4113a1c259ad41a11902_Shape">
            <a:extLst>
              <a:ext uri="{FF2B5EF4-FFF2-40B4-BE49-F238E27FC236}">
                <a16:creationId xmlns:a16="http://schemas.microsoft.com/office/drawing/2014/main" id="{DE2CEFCA-CD28-48CB-B4A9-42A3A69A9C8D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7676520" y="4222750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A9D18E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2" name="OTLSHAPE_SLM_ae96f286227646b6a755301a25b4a7d8_Shape">
            <a:extLst>
              <a:ext uri="{FF2B5EF4-FFF2-40B4-BE49-F238E27FC236}">
                <a16:creationId xmlns:a16="http://schemas.microsoft.com/office/drawing/2014/main" id="{020D4179-4647-49DD-9D8C-B37BDF65E8BC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5067810" y="6089650"/>
            <a:ext cx="228600" cy="254000"/>
          </a:xfrm>
          <a:prstGeom prst="diamond">
            <a:avLst/>
          </a:prstGeom>
          <a:solidFill>
            <a:srgbClr val="F4B183"/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7d91cfa82a0c40c7ac6555731a0ff869_Header">
            <a:extLst>
              <a:ext uri="{FF2B5EF4-FFF2-40B4-BE49-F238E27FC236}">
                <a16:creationId xmlns:a16="http://schemas.microsoft.com/office/drawing/2014/main" id="{77C9DB5A-936C-4A8B-BCEE-71EFD73274E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500" y="57569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Vortex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5" name="OTLSHAPE_SL_badc9b41128747e5a9997fb234dbbc12_Header">
            <a:extLst>
              <a:ext uri="{FF2B5EF4-FFF2-40B4-BE49-F238E27FC236}">
                <a16:creationId xmlns:a16="http://schemas.microsoft.com/office/drawing/2014/main" id="{86B62F74-7732-49C0-B97A-6FBDCD705E1D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3500" y="23914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Uno Wear</a:t>
            </a:r>
          </a:p>
        </p:txBody>
      </p:sp>
      <p:sp>
        <p:nvSpPr>
          <p:cNvPr id="28" name="OTLSHAPE_SL_391d8c76bc0d498e8439eef21af6570c_Header">
            <a:extLst>
              <a:ext uri="{FF2B5EF4-FFF2-40B4-BE49-F238E27FC236}">
                <a16:creationId xmlns:a16="http://schemas.microsoft.com/office/drawing/2014/main" id="{69F9723B-37E7-4736-AF72-5ED66BB2004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3500" y="31534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Swish Wallet</a:t>
            </a:r>
          </a:p>
        </p:txBody>
      </p:sp>
      <p:sp>
        <p:nvSpPr>
          <p:cNvPr id="31" name="OTLSHAPE_SL_b5b5551ec51a42e189453db8e4fa88d7_Header">
            <a:extLst>
              <a:ext uri="{FF2B5EF4-FFF2-40B4-BE49-F238E27FC236}">
                <a16:creationId xmlns:a16="http://schemas.microsoft.com/office/drawing/2014/main" id="{9B2ECF25-3B3D-4D66-9972-E099730B99B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3500" y="27851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Allure Kit</a:t>
            </a:r>
          </a:p>
        </p:txBody>
      </p:sp>
      <p:sp>
        <p:nvSpPr>
          <p:cNvPr id="34" name="OTLSHAPE_SL_f07782a1593449ccb670b1fa4f029583_Header">
            <a:extLst>
              <a:ext uri="{FF2B5EF4-FFF2-40B4-BE49-F238E27FC236}">
                <a16:creationId xmlns:a16="http://schemas.microsoft.com/office/drawing/2014/main" id="{4F5F7C07-A215-4C07-A39F-634C9343CB8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3500" y="53886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ONEset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7" name="OTLSHAPE_SL_b756dd9c79a249e1800caa7942b139c2_Header">
            <a:extLst>
              <a:ext uri="{FF2B5EF4-FFF2-40B4-BE49-F238E27FC236}">
                <a16:creationId xmlns:a16="http://schemas.microsoft.com/office/drawing/2014/main" id="{CA7C635E-B9B7-4782-9964-29D2B9279FE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3500" y="42583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Towlee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40" name="OTLSHAPE_SL_6d20ba4f761245f5b6c3607f8942a66f_Header">
            <a:extLst>
              <a:ext uri="{FF2B5EF4-FFF2-40B4-BE49-F238E27FC236}">
                <a16:creationId xmlns:a16="http://schemas.microsoft.com/office/drawing/2014/main" id="{6990B9C0-6B7A-4370-8FCE-2A9C4FD8020A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63500" y="20231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InstaPress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Inter"/>
              <a:ea typeface="+mn-ea"/>
              <a:cs typeface="+mn-cs"/>
            </a:endParaRPr>
          </a:p>
        </p:txBody>
      </p:sp>
      <p:sp>
        <p:nvSpPr>
          <p:cNvPr id="43" name="OTLSHAPE_SL_24089a75eb7e4de2b6172db6eea74423_Header">
            <a:extLst>
              <a:ext uri="{FF2B5EF4-FFF2-40B4-BE49-F238E27FC236}">
                <a16:creationId xmlns:a16="http://schemas.microsoft.com/office/drawing/2014/main" id="{5381F9E0-7544-474F-BAA9-0F50B5AC2F92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3500" y="61252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Villafy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6" name="OTLSHAPE_SL_335851449efa4f3299d49219edf1e2c6_Header">
            <a:extLst>
              <a:ext uri="{FF2B5EF4-FFF2-40B4-BE49-F238E27FC236}">
                <a16:creationId xmlns:a16="http://schemas.microsoft.com/office/drawing/2014/main" id="{938BD647-C7F3-447B-81BB-C77B791637A0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3500" y="50203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Mono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9" name="OTLSHAPE_SL_17b9e8267b9040e09934ed8bc2937adb_Header">
            <a:extLst>
              <a:ext uri="{FF2B5EF4-FFF2-40B4-BE49-F238E27FC236}">
                <a16:creationId xmlns:a16="http://schemas.microsoft.com/office/drawing/2014/main" id="{4679B3B8-86A2-4175-88F0-F5B9AC2173B1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63500" y="38646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Sharpy Knife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2" name="OTLSHAPE_SL_52842afa18c74ff8bb62cee613241ef2_Header">
            <a:extLst>
              <a:ext uri="{FF2B5EF4-FFF2-40B4-BE49-F238E27FC236}">
                <a16:creationId xmlns:a16="http://schemas.microsoft.com/office/drawing/2014/main" id="{4F907992-F0D0-44C4-8E04-935F32EEAE9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3500" y="46520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Rhino Case</a:t>
            </a:r>
          </a:p>
        </p:txBody>
      </p:sp>
      <p:sp>
        <p:nvSpPr>
          <p:cNvPr id="55" name="OTLSHAPE_SL_85d1a9eaeaeb48eb8dcaa870d3d94e7a_Header">
            <a:extLst>
              <a:ext uri="{FF2B5EF4-FFF2-40B4-BE49-F238E27FC236}">
                <a16:creationId xmlns:a16="http://schemas.microsoft.com/office/drawing/2014/main" id="{8CEF1C49-8E66-46B1-90DD-F246F08E21CF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500" y="3496310"/>
            <a:ext cx="1244600" cy="18288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Onovo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Inter"/>
                <a:ea typeface="+mn-ea"/>
                <a:cs typeface="+mn-cs"/>
              </a:rPr>
              <a:t> Supply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D79CCCB4-58F8-46B9-95F8-52A12F55C9CF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490683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0637D5E-47C1-45DA-828F-8A5D90C21630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2309410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36E85031-9687-4FE4-8C8A-0CAC421234CE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3130380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54DA8FA7-ADD0-4C21-917E-5DD3C62B3768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3949107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3F9468A7-7FE0-4BD8-BE4A-A6744804767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4767833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2D79BB07-0088-4EC4-BB8C-6251B01A1E3D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5586561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07C390BE-ADB6-487F-B02B-6C0686BD910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407530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15" name="OTLSHAPE_TB_00000000000000000000000000000000_TimescaleInterval8">
            <a:extLst>
              <a:ext uri="{FF2B5EF4-FFF2-40B4-BE49-F238E27FC236}">
                <a16:creationId xmlns:a16="http://schemas.microsoft.com/office/drawing/2014/main" id="{BFAB602F-01D1-4AD2-9472-D11ACA54C401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226257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2026</a:t>
            </a:r>
          </a:p>
        </p:txBody>
      </p:sp>
      <p:sp>
        <p:nvSpPr>
          <p:cNvPr id="16" name="OTLSHAPE_TB_00000000000000000000000000000000_TimescaleInterval9">
            <a:extLst>
              <a:ext uri="{FF2B5EF4-FFF2-40B4-BE49-F238E27FC236}">
                <a16:creationId xmlns:a16="http://schemas.microsoft.com/office/drawing/2014/main" id="{73044E99-B1B5-46C6-B2CC-A32DA7AC9D4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044984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2027</a:t>
            </a:r>
          </a:p>
        </p:txBody>
      </p:sp>
      <p:sp>
        <p:nvSpPr>
          <p:cNvPr id="17" name="OTLSHAPE_TB_00000000000000000000000000000000_TimescaleInterval10">
            <a:extLst>
              <a:ext uri="{FF2B5EF4-FFF2-40B4-BE49-F238E27FC236}">
                <a16:creationId xmlns:a16="http://schemas.microsoft.com/office/drawing/2014/main" id="{5068BDD4-F400-4A1D-BC4B-3F2841BEC436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8863711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2028</a:t>
            </a:r>
          </a:p>
        </p:txBody>
      </p:sp>
      <p:sp>
        <p:nvSpPr>
          <p:cNvPr id="18" name="OTLSHAPE_TB_00000000000000000000000000000000_TimescaleInterval11">
            <a:extLst>
              <a:ext uri="{FF2B5EF4-FFF2-40B4-BE49-F238E27FC236}">
                <a16:creationId xmlns:a16="http://schemas.microsoft.com/office/drawing/2014/main" id="{E201D706-A484-4DC7-9821-B26A1294227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684681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2029</a:t>
            </a:r>
          </a:p>
        </p:txBody>
      </p:sp>
      <p:sp>
        <p:nvSpPr>
          <p:cNvPr id="19" name="OTLSHAPE_TB_00000000000000000000000000000000_TimescaleInterval12">
            <a:extLst>
              <a:ext uri="{FF2B5EF4-FFF2-40B4-BE49-F238E27FC236}">
                <a16:creationId xmlns:a16="http://schemas.microsoft.com/office/drawing/2014/main" id="{5D6EFF41-36B3-4C1C-A6F4-71C59B3CF1F9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503408" y="148812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2030</a:t>
            </a:r>
          </a:p>
        </p:txBody>
      </p:sp>
      <p:sp>
        <p:nvSpPr>
          <p:cNvPr id="77" name="OTLSHAPE_SLT_5b6370b4c68a4912b0e02aed89448c42_Title">
            <a:extLst>
              <a:ext uri="{FF2B5EF4-FFF2-40B4-BE49-F238E27FC236}">
                <a16:creationId xmlns:a16="http://schemas.microsoft.com/office/drawing/2014/main" id="{B4D2067C-58A4-4D2D-AC73-07C1B9315D0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6833601" y="57708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$84MM</a:t>
            </a:r>
          </a:p>
        </p:txBody>
      </p:sp>
      <p:sp>
        <p:nvSpPr>
          <p:cNvPr id="85" name="OTLSHAPE_SLT_1908804ed957417187397cb2707a9183_Title">
            <a:extLst>
              <a:ext uri="{FF2B5EF4-FFF2-40B4-BE49-F238E27FC236}">
                <a16:creationId xmlns:a16="http://schemas.microsoft.com/office/drawing/2014/main" id="{A3CD37D4-C3F0-410D-B949-E106796F984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339541" y="57708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$38MM</a:t>
            </a:r>
          </a:p>
        </p:txBody>
      </p:sp>
      <p:sp>
        <p:nvSpPr>
          <p:cNvPr id="93" name="OTLSHAPE_SLT_afdf1d1ba13e45938b00196fe046341c_Title">
            <a:extLst>
              <a:ext uri="{FF2B5EF4-FFF2-40B4-BE49-F238E27FC236}">
                <a16:creationId xmlns:a16="http://schemas.microsoft.com/office/drawing/2014/main" id="{CF74C758-6FFF-4ECA-8783-BD42F18F9DA2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9550554" y="57708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 - $84MM</a:t>
            </a:r>
          </a:p>
        </p:txBody>
      </p:sp>
      <p:sp>
        <p:nvSpPr>
          <p:cNvPr id="104" name="OTLSHAPE_SLT_c5908e92bf2546e9a8d75a5e3c6d21b2_Title">
            <a:extLst>
              <a:ext uri="{FF2B5EF4-FFF2-40B4-BE49-F238E27FC236}">
                <a16:creationId xmlns:a16="http://schemas.microsoft.com/office/drawing/2014/main" id="{4F909E39-163F-4C90-9316-140DDFEE1C93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232453" y="24053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$22MM</a:t>
            </a:r>
          </a:p>
        </p:txBody>
      </p:sp>
      <p:sp>
        <p:nvSpPr>
          <p:cNvPr id="112" name="OTLSHAPE_SLT_b3e5b43a4c4d450f9ac02920e31b2719_Title">
            <a:extLst>
              <a:ext uri="{FF2B5EF4-FFF2-40B4-BE49-F238E27FC236}">
                <a16:creationId xmlns:a16="http://schemas.microsoft.com/office/drawing/2014/main" id="{6E73B48B-8358-44D1-B6FF-61CBD860FA8B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7564554" y="24053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$11MM</a:t>
            </a:r>
          </a:p>
        </p:txBody>
      </p:sp>
      <p:sp>
        <p:nvSpPr>
          <p:cNvPr id="131" name="OTLSHAPE_SLT_21b89c3f68d44310a199d1ee45d987c6_Title">
            <a:extLst>
              <a:ext uri="{FF2B5EF4-FFF2-40B4-BE49-F238E27FC236}">
                <a16:creationId xmlns:a16="http://schemas.microsoft.com/office/drawing/2014/main" id="{E9602AB8-A019-4ECD-99F9-E3738626900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4431254" y="31673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$32MM</a:t>
            </a:r>
          </a:p>
        </p:txBody>
      </p:sp>
      <p:sp>
        <p:nvSpPr>
          <p:cNvPr id="139" name="OTLSHAPE_SLT_0ddacfbee2494412a7a88bab52e2599e_Title">
            <a:extLst>
              <a:ext uri="{FF2B5EF4-FFF2-40B4-BE49-F238E27FC236}">
                <a16:creationId xmlns:a16="http://schemas.microsoft.com/office/drawing/2014/main" id="{1A5A687E-D85D-4D7B-BADC-E973536BF52B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654565" y="31673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$31MM</a:t>
            </a:r>
          </a:p>
        </p:txBody>
      </p:sp>
      <p:sp>
        <p:nvSpPr>
          <p:cNvPr id="147" name="OTLSHAPE_SLT_e1e28819f21c46e8a9e33bdf43f58012_Title">
            <a:extLst>
              <a:ext uri="{FF2B5EF4-FFF2-40B4-BE49-F238E27FC236}">
                <a16:creationId xmlns:a16="http://schemas.microsoft.com/office/drawing/2014/main" id="{AE86E2E8-A22A-4F22-A9AE-1801B1C6A4B1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7047268" y="31673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 - $30MM</a:t>
            </a:r>
          </a:p>
        </p:txBody>
      </p:sp>
      <p:sp>
        <p:nvSpPr>
          <p:cNvPr id="155" name="OTLSHAPE_SLT_914867efe04946668eec2bd1152f971a_Title">
            <a:extLst>
              <a:ext uri="{FF2B5EF4-FFF2-40B4-BE49-F238E27FC236}">
                <a16:creationId xmlns:a16="http://schemas.microsoft.com/office/drawing/2014/main" id="{208A83E3-B6DA-42CD-9E4E-06DE1174BFB7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8394558" y="316733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 - $75MM</a:t>
            </a:r>
          </a:p>
        </p:txBody>
      </p:sp>
      <p:sp>
        <p:nvSpPr>
          <p:cNvPr id="163" name="OTLSHAPE_SLT_ca1890e24a0147488c1a55c50e2bd9a5_Title">
            <a:extLst>
              <a:ext uri="{FF2B5EF4-FFF2-40B4-BE49-F238E27FC236}">
                <a16:creationId xmlns:a16="http://schemas.microsoft.com/office/drawing/2014/main" id="{204E5721-31F0-480A-AD75-5FAC37978C8F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9223466" y="3167338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 - $19MM</a:t>
            </a:r>
          </a:p>
        </p:txBody>
      </p:sp>
      <p:sp>
        <p:nvSpPr>
          <p:cNvPr id="174" name="OTLSHAPE_SLT_e44628b8f1b14e1397991a9f474c951e_Title">
            <a:extLst>
              <a:ext uri="{FF2B5EF4-FFF2-40B4-BE49-F238E27FC236}">
                <a16:creationId xmlns:a16="http://schemas.microsoft.com/office/drawing/2014/main" id="{32FEFA8B-AF6B-4F62-80C1-4E2DCB3AB6B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275488" y="27990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$13MM</a:t>
            </a:r>
          </a:p>
        </p:txBody>
      </p:sp>
      <p:sp>
        <p:nvSpPr>
          <p:cNvPr id="193" name="OTLSHAPE_SLT_44bf030136284fe7a76c6e532afafed1_Title">
            <a:extLst>
              <a:ext uri="{FF2B5EF4-FFF2-40B4-BE49-F238E27FC236}">
                <a16:creationId xmlns:a16="http://schemas.microsoft.com/office/drawing/2014/main" id="{C21007AB-26C6-4FCE-9DBD-470AD5D0A67E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463491" y="54025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$66MM</a:t>
            </a:r>
          </a:p>
        </p:txBody>
      </p:sp>
      <p:sp>
        <p:nvSpPr>
          <p:cNvPr id="201" name="OTLSHAPE_SLT_635c524acc7e4897b2e6fdd311a05571_Title">
            <a:extLst>
              <a:ext uri="{FF2B5EF4-FFF2-40B4-BE49-F238E27FC236}">
                <a16:creationId xmlns:a16="http://schemas.microsoft.com/office/drawing/2014/main" id="{4F9D6DBF-F6C6-4313-A5C9-5190880A6BB6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8351877" y="54025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$75MM</a:t>
            </a:r>
          </a:p>
        </p:txBody>
      </p:sp>
      <p:sp>
        <p:nvSpPr>
          <p:cNvPr id="220" name="OTLSHAPE_SLT_2d7c433af66b49d1929cca7b8b0f2a24_Title">
            <a:extLst>
              <a:ext uri="{FF2B5EF4-FFF2-40B4-BE49-F238E27FC236}">
                <a16:creationId xmlns:a16="http://schemas.microsoft.com/office/drawing/2014/main" id="{9DEA89E3-2397-4C23-8A86-8F536963B7C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3488036" y="42722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$18MM</a:t>
            </a:r>
          </a:p>
        </p:txBody>
      </p:sp>
      <p:sp>
        <p:nvSpPr>
          <p:cNvPr id="228" name="OTLSHAPE_SLT_a27388a528874f2d9c3ad0d266231e25_Title">
            <a:extLst>
              <a:ext uri="{FF2B5EF4-FFF2-40B4-BE49-F238E27FC236}">
                <a16:creationId xmlns:a16="http://schemas.microsoft.com/office/drawing/2014/main" id="{7AF0AFC4-84AB-45A4-A2DB-04B84AA9891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888967" y="42722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$82MM</a:t>
            </a:r>
          </a:p>
        </p:txBody>
      </p:sp>
      <p:sp>
        <p:nvSpPr>
          <p:cNvPr id="236" name="OTLSHAPE_SLT_fabe31f7006242c9bcf640de6192a2bb_Title">
            <a:extLst>
              <a:ext uri="{FF2B5EF4-FFF2-40B4-BE49-F238E27FC236}">
                <a16:creationId xmlns:a16="http://schemas.microsoft.com/office/drawing/2014/main" id="{EDF2AD0E-5369-4002-A5BA-30450CF0902D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6923899" y="42722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 - $67MM</a:t>
            </a:r>
          </a:p>
        </p:txBody>
      </p:sp>
      <p:sp>
        <p:nvSpPr>
          <p:cNvPr id="255" name="OTLSHAPE_SLT_518e65d0f8114bbea52103b53d4705f0_Title">
            <a:extLst>
              <a:ext uri="{FF2B5EF4-FFF2-40B4-BE49-F238E27FC236}">
                <a16:creationId xmlns:a16="http://schemas.microsoft.com/office/drawing/2014/main" id="{520DE3E2-123A-486F-B146-7F4AB566A4C2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6539756" y="20370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$84MM</a:t>
            </a:r>
          </a:p>
        </p:txBody>
      </p:sp>
      <p:sp>
        <p:nvSpPr>
          <p:cNvPr id="263" name="OTLSHAPE_SLT_9b6389b0fd3a492abaa7ca1be63f99b5_Title">
            <a:extLst>
              <a:ext uri="{FF2B5EF4-FFF2-40B4-BE49-F238E27FC236}">
                <a16:creationId xmlns:a16="http://schemas.microsoft.com/office/drawing/2014/main" id="{39B7AAD6-C1A1-40AF-BF96-177A97ABE95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8489828" y="20370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$50MM</a:t>
            </a:r>
          </a:p>
        </p:txBody>
      </p:sp>
      <p:sp>
        <p:nvSpPr>
          <p:cNvPr id="274" name="OTLSHAPE_SLT_ac3699c3fa5847f58b9cf38a526c1f7d_Title">
            <a:extLst>
              <a:ext uri="{FF2B5EF4-FFF2-40B4-BE49-F238E27FC236}">
                <a16:creationId xmlns:a16="http://schemas.microsoft.com/office/drawing/2014/main" id="{FED85305-DF47-43BD-9B9A-BB9C408BBCC5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4040957" y="61391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$12MM</a:t>
            </a:r>
          </a:p>
        </p:txBody>
      </p:sp>
      <p:sp>
        <p:nvSpPr>
          <p:cNvPr id="293" name="OTLSHAPE_SLT_f9be83ad095d4ec3bd1d1cb604b38916_Title">
            <a:extLst>
              <a:ext uri="{FF2B5EF4-FFF2-40B4-BE49-F238E27FC236}">
                <a16:creationId xmlns:a16="http://schemas.microsoft.com/office/drawing/2014/main" id="{A69C9601-3A13-4384-9F54-2CEBD9D26F96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5730002" y="50342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$10MM</a:t>
            </a:r>
          </a:p>
        </p:txBody>
      </p:sp>
      <p:sp>
        <p:nvSpPr>
          <p:cNvPr id="301" name="OTLSHAPE_SLT_952d30ca74cf4d9f9b2e54ff834cc827_Title">
            <a:extLst>
              <a:ext uri="{FF2B5EF4-FFF2-40B4-BE49-F238E27FC236}">
                <a16:creationId xmlns:a16="http://schemas.microsoft.com/office/drawing/2014/main" id="{748B8BC6-9D84-4134-9271-FECA09988B26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7543244" y="50342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$43MM</a:t>
            </a:r>
          </a:p>
        </p:txBody>
      </p:sp>
      <p:sp>
        <p:nvSpPr>
          <p:cNvPr id="309" name="OTLSHAPE_SLT_badb3a3b2a77462b832208997f56fbc1_Title">
            <a:extLst>
              <a:ext uri="{FF2B5EF4-FFF2-40B4-BE49-F238E27FC236}">
                <a16:creationId xmlns:a16="http://schemas.microsoft.com/office/drawing/2014/main" id="{358B7BF4-7537-4F1C-A9C6-62310FAACFFA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8500789" y="50342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 - $30MM</a:t>
            </a:r>
          </a:p>
        </p:txBody>
      </p:sp>
      <p:sp>
        <p:nvSpPr>
          <p:cNvPr id="317" name="OTLSHAPE_SLT_7d2e5a8d756547e685ea3e79d7bd43af_Title">
            <a:extLst>
              <a:ext uri="{FF2B5EF4-FFF2-40B4-BE49-F238E27FC236}">
                <a16:creationId xmlns:a16="http://schemas.microsoft.com/office/drawing/2014/main" id="{A4A64FE4-26C5-4A00-9992-A56316C46800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9655173" y="503423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 - $43MM</a:t>
            </a:r>
          </a:p>
        </p:txBody>
      </p:sp>
      <p:sp>
        <p:nvSpPr>
          <p:cNvPr id="328" name="OTLSHAPE_SLT_9da5b1d3f1654d1eb89d80ad556ca7d3_Title">
            <a:extLst>
              <a:ext uri="{FF2B5EF4-FFF2-40B4-BE49-F238E27FC236}">
                <a16:creationId xmlns:a16="http://schemas.microsoft.com/office/drawing/2014/main" id="{8749C9BE-A155-49A8-BD7B-14251BF0F596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6098989" y="38785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$17MM</a:t>
            </a:r>
          </a:p>
        </p:txBody>
      </p:sp>
      <p:sp>
        <p:nvSpPr>
          <p:cNvPr id="336" name="OTLSHAPE_SLT_3611320063da418f8c3670190e4ddfa1_Title">
            <a:extLst>
              <a:ext uri="{FF2B5EF4-FFF2-40B4-BE49-F238E27FC236}">
                <a16:creationId xmlns:a16="http://schemas.microsoft.com/office/drawing/2014/main" id="{305AB8F9-C806-4ABD-B2DA-BD5D5C3ED07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908868" y="38785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$18MM</a:t>
            </a:r>
          </a:p>
        </p:txBody>
      </p:sp>
      <p:sp>
        <p:nvSpPr>
          <p:cNvPr id="355" name="OTLSHAPE_SLT_d13135258eea40379fba25e721d58d38_Title">
            <a:extLst>
              <a:ext uri="{FF2B5EF4-FFF2-40B4-BE49-F238E27FC236}">
                <a16:creationId xmlns:a16="http://schemas.microsoft.com/office/drawing/2014/main" id="{1F7E43BB-25AE-4611-BE0D-8DE6AC824DC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251936" y="46659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$58MM</a:t>
            </a:r>
          </a:p>
        </p:txBody>
      </p:sp>
      <p:sp>
        <p:nvSpPr>
          <p:cNvPr id="374" name="OTLSHAPE_SLT_529a907da0094880b9fa42c81615ec9d_Title">
            <a:extLst>
              <a:ext uri="{FF2B5EF4-FFF2-40B4-BE49-F238E27FC236}">
                <a16:creationId xmlns:a16="http://schemas.microsoft.com/office/drawing/2014/main" id="{B356F456-C92A-41BD-A07D-EA4DA35B18D9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840747" y="3510238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Series A - $80MM</a:t>
            </a:r>
          </a:p>
        </p:txBody>
      </p:sp>
      <p:sp>
        <p:nvSpPr>
          <p:cNvPr id="382" name="OTLSHAPE_SLT_69bd1d76f304425599ee7d71b6d399a3_Title">
            <a:extLst>
              <a:ext uri="{FF2B5EF4-FFF2-40B4-BE49-F238E27FC236}">
                <a16:creationId xmlns:a16="http://schemas.microsoft.com/office/drawing/2014/main" id="{EA996703-10B8-465E-A7FA-A1748AF8775E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9817735" y="3510238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 - $52MM</a:t>
            </a:r>
          </a:p>
        </p:txBody>
      </p:sp>
      <p:sp>
        <p:nvSpPr>
          <p:cNvPr id="87" name="OTLSHAPE_SLM_e3bd893832ca44d88b9ba35037905138_Title">
            <a:extLst>
              <a:ext uri="{FF2B5EF4-FFF2-40B4-BE49-F238E27FC236}">
                <a16:creationId xmlns:a16="http://schemas.microsoft.com/office/drawing/2014/main" id="{34B7CD14-A662-461F-9F1E-D2DA570862CF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9191861" y="3878538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$220MM Acquisition</a:t>
            </a:r>
          </a:p>
        </p:txBody>
      </p:sp>
      <p:sp>
        <p:nvSpPr>
          <p:cNvPr id="132" name="OTLSHAPE_SLM_2363d6d0986649988a58590f7b82073c_Title">
            <a:extLst>
              <a:ext uri="{FF2B5EF4-FFF2-40B4-BE49-F238E27FC236}">
                <a16:creationId xmlns:a16="http://schemas.microsoft.com/office/drawing/2014/main" id="{492A62CC-0EAE-48AE-B560-A8E55C385E00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631507" y="540253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Liquidation</a:t>
            </a:r>
          </a:p>
        </p:txBody>
      </p:sp>
      <p:sp>
        <p:nvSpPr>
          <p:cNvPr id="238" name="OTLSHAPE_SLM_734d974ddecf4d3c9d0be8831f8dbc8f_Title">
            <a:extLst>
              <a:ext uri="{FF2B5EF4-FFF2-40B4-BE49-F238E27FC236}">
                <a16:creationId xmlns:a16="http://schemas.microsoft.com/office/drawing/2014/main" id="{B24C4FF2-6B12-49F8-8443-9557834F882F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8487532" y="2405338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$400MM Acquisition</a:t>
            </a:r>
          </a:p>
        </p:txBody>
      </p:sp>
      <p:sp>
        <p:nvSpPr>
          <p:cNvPr id="256" name="OTLSHAPE_SLM_be2d420c3ea74af1bfc4ac21db842c4d_Title">
            <a:extLst>
              <a:ext uri="{FF2B5EF4-FFF2-40B4-BE49-F238E27FC236}">
                <a16:creationId xmlns:a16="http://schemas.microsoft.com/office/drawing/2014/main" id="{9056DDBB-3386-4D0E-911B-780D8E8827E1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8866614" y="2799038"/>
            <a:ext cx="1104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$300MM Acquisition</a:t>
            </a:r>
          </a:p>
        </p:txBody>
      </p:sp>
      <p:sp>
        <p:nvSpPr>
          <p:cNvPr id="286" name="OTLSHAPE_SLM_c35354b4475b4989be4b4dcc9c0a4e6f_Title">
            <a:extLst>
              <a:ext uri="{FF2B5EF4-FFF2-40B4-BE49-F238E27FC236}">
                <a16:creationId xmlns:a16="http://schemas.microsoft.com/office/drawing/2014/main" id="{D34A7D9F-DEC9-4842-A614-48F7447A778F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9196347" y="4665938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$600MM IPO</a:t>
            </a:r>
          </a:p>
        </p:txBody>
      </p:sp>
      <p:sp>
        <p:nvSpPr>
          <p:cNvPr id="536" name="OTLSHAPE_SLM_5dbb1890629e4113a1c259ad41a11902_Title">
            <a:extLst>
              <a:ext uri="{FF2B5EF4-FFF2-40B4-BE49-F238E27FC236}">
                <a16:creationId xmlns:a16="http://schemas.microsoft.com/office/drawing/2014/main" id="{F06BF89B-A8A3-4FC6-8F69-E1E54A7D677D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7955920" y="4272238"/>
            <a:ext cx="520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$2.5B IPO</a:t>
            </a:r>
          </a:p>
        </p:txBody>
      </p:sp>
      <p:sp>
        <p:nvSpPr>
          <p:cNvPr id="563" name="OTLSHAPE_SLM_ae96f286227646b6a755301a25b4a7d8_Title">
            <a:extLst>
              <a:ext uri="{FF2B5EF4-FFF2-40B4-BE49-F238E27FC236}">
                <a16:creationId xmlns:a16="http://schemas.microsoft.com/office/drawing/2014/main" id="{EC2EC73D-3BD0-4980-AA6A-DC2A3CA72395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5347210" y="6139138"/>
            <a:ext cx="596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Liquidation</a:t>
            </a:r>
          </a:p>
        </p:txBody>
      </p:sp>
      <p:cxnSp>
        <p:nvCxnSpPr>
          <p:cNvPr id="477" name="OTLSHAPE_TB_00000000000000000000000000000000_Separator1">
            <a:extLst>
              <a:ext uri="{FF2B5EF4-FFF2-40B4-BE49-F238E27FC236}">
                <a16:creationId xmlns:a16="http://schemas.microsoft.com/office/drawing/2014/main" id="{D91D3383-8B07-4FBE-A585-1468003D079E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2245910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8" name="OTLSHAPE_TB_00000000000000000000000000000000_Separator2">
            <a:extLst>
              <a:ext uri="{FF2B5EF4-FFF2-40B4-BE49-F238E27FC236}">
                <a16:creationId xmlns:a16="http://schemas.microsoft.com/office/drawing/2014/main" id="{8F7ED2CB-8190-467C-8D06-B38C40B249DF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3066880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OTLSHAPE_TB_00000000000000000000000000000000_Separator3">
            <a:extLst>
              <a:ext uri="{FF2B5EF4-FFF2-40B4-BE49-F238E27FC236}">
                <a16:creationId xmlns:a16="http://schemas.microsoft.com/office/drawing/2014/main" id="{8437F184-7C56-4300-8696-4A3A7B3C6B54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3885607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OTLSHAPE_TB_00000000000000000000000000000000_Separator4">
            <a:extLst>
              <a:ext uri="{FF2B5EF4-FFF2-40B4-BE49-F238E27FC236}">
                <a16:creationId xmlns:a16="http://schemas.microsoft.com/office/drawing/2014/main" id="{87EB99A4-6CA2-47C4-A7AA-66234DC1D4A7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4704333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3" name="OTLSHAPE_TB_00000000000000000000000000000000_Separator5">
            <a:extLst>
              <a:ext uri="{FF2B5EF4-FFF2-40B4-BE49-F238E27FC236}">
                <a16:creationId xmlns:a16="http://schemas.microsoft.com/office/drawing/2014/main" id="{F135E70B-D321-4760-ABF5-C3FD88E9A564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5523061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OTLSHAPE_TB_00000000000000000000000000000000_Separator6">
            <a:extLst>
              <a:ext uri="{FF2B5EF4-FFF2-40B4-BE49-F238E27FC236}">
                <a16:creationId xmlns:a16="http://schemas.microsoft.com/office/drawing/2014/main" id="{053E456D-668A-44D3-890B-4E61C102FC49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6344030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OTLSHAPE_TB_00000000000000000000000000000000_Separator7">
            <a:extLst>
              <a:ext uri="{FF2B5EF4-FFF2-40B4-BE49-F238E27FC236}">
                <a16:creationId xmlns:a16="http://schemas.microsoft.com/office/drawing/2014/main" id="{695E7E61-C5D2-42A6-9A24-C484F97623AD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7162757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OTLSHAPE_TB_00000000000000000000000000000000_Separator8">
            <a:extLst>
              <a:ext uri="{FF2B5EF4-FFF2-40B4-BE49-F238E27FC236}">
                <a16:creationId xmlns:a16="http://schemas.microsoft.com/office/drawing/2014/main" id="{EDE9C0A8-AE6D-467C-84A0-052C094A973A}"/>
              </a:ext>
            </a:extLst>
          </p:cNvPr>
          <p:cNvCxnSpPr/>
          <p:nvPr>
            <p:custDataLst>
              <p:tags r:id="rId139"/>
            </p:custDataLst>
          </p:nvPr>
        </p:nvCxnSpPr>
        <p:spPr>
          <a:xfrm>
            <a:off x="7981484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7" name="OTLSHAPE_TB_00000000000000000000000000000000_Separator9">
            <a:extLst>
              <a:ext uri="{FF2B5EF4-FFF2-40B4-BE49-F238E27FC236}">
                <a16:creationId xmlns:a16="http://schemas.microsoft.com/office/drawing/2014/main" id="{C3DB5909-03AC-4F8D-98D5-8BEA1CE2B6BE}"/>
              </a:ext>
            </a:extLst>
          </p:cNvPr>
          <p:cNvCxnSpPr/>
          <p:nvPr>
            <p:custDataLst>
              <p:tags r:id="rId140"/>
            </p:custDataLst>
          </p:nvPr>
        </p:nvCxnSpPr>
        <p:spPr>
          <a:xfrm>
            <a:off x="8800211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8" name="OTLSHAPE_TB_00000000000000000000000000000000_Separator10">
            <a:extLst>
              <a:ext uri="{FF2B5EF4-FFF2-40B4-BE49-F238E27FC236}">
                <a16:creationId xmlns:a16="http://schemas.microsoft.com/office/drawing/2014/main" id="{868E0013-CE73-49EE-A5C8-3E820828A9B6}"/>
              </a:ext>
            </a:extLst>
          </p:cNvPr>
          <p:cNvCxnSpPr/>
          <p:nvPr>
            <p:custDataLst>
              <p:tags r:id="rId141"/>
            </p:custDataLst>
          </p:nvPr>
        </p:nvCxnSpPr>
        <p:spPr>
          <a:xfrm>
            <a:off x="9621181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OTLSHAPE_TB_00000000000000000000000000000000_Separator11">
            <a:extLst>
              <a:ext uri="{FF2B5EF4-FFF2-40B4-BE49-F238E27FC236}">
                <a16:creationId xmlns:a16="http://schemas.microsoft.com/office/drawing/2014/main" id="{F105B3C2-2FBB-4E32-A716-B5FC3474FCAB}"/>
              </a:ext>
            </a:extLst>
          </p:cNvPr>
          <p:cNvCxnSpPr/>
          <p:nvPr>
            <p:custDataLst>
              <p:tags r:id="rId142"/>
            </p:custDataLst>
          </p:nvPr>
        </p:nvCxnSpPr>
        <p:spPr>
          <a:xfrm>
            <a:off x="10439908" y="145415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9" name="TextBox 568">
            <a:extLst>
              <a:ext uri="{FF2B5EF4-FFF2-40B4-BE49-F238E27FC236}">
                <a16:creationId xmlns:a16="http://schemas.microsoft.com/office/drawing/2014/main" id="{A6BA82BC-8F03-462A-A25E-9EB86B2EB83F}"/>
              </a:ext>
            </a:extLst>
          </p:cNvPr>
          <p:cNvSpPr txBox="1"/>
          <p:nvPr/>
        </p:nvSpPr>
        <p:spPr>
          <a:xfrm>
            <a:off x="1490683" y="523875"/>
            <a:ext cx="7545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Venture Capital Timeline</a:t>
            </a:r>
          </a:p>
        </p:txBody>
      </p:sp>
      <p:grpSp>
        <p:nvGrpSpPr>
          <p:cNvPr id="599" name="Group 598">
            <a:extLst>
              <a:ext uri="{FF2B5EF4-FFF2-40B4-BE49-F238E27FC236}">
                <a16:creationId xmlns:a16="http://schemas.microsoft.com/office/drawing/2014/main" id="{38C26EC0-8436-4460-9315-72918759A111}"/>
              </a:ext>
            </a:extLst>
          </p:cNvPr>
          <p:cNvGrpSpPr/>
          <p:nvPr/>
        </p:nvGrpSpPr>
        <p:grpSpPr>
          <a:xfrm>
            <a:off x="1450302" y="2105025"/>
            <a:ext cx="1860914" cy="1738938"/>
            <a:chOff x="1804871" y="2105025"/>
            <a:chExt cx="1860914" cy="1738938"/>
          </a:xfrm>
        </p:grpSpPr>
        <p:sp>
          <p:nvSpPr>
            <p:cNvPr id="576" name="TextBox 575">
              <a:extLst>
                <a:ext uri="{FF2B5EF4-FFF2-40B4-BE49-F238E27FC236}">
                  <a16:creationId xmlns:a16="http://schemas.microsoft.com/office/drawing/2014/main" id="{BD8F70B9-FEF5-4063-AEB4-4677490922CD}"/>
                </a:ext>
              </a:extLst>
            </p:cNvPr>
            <p:cNvSpPr txBox="1"/>
            <p:nvPr/>
          </p:nvSpPr>
          <p:spPr>
            <a:xfrm>
              <a:off x="1804871" y="2105025"/>
              <a:ext cx="1860914" cy="173893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Key Events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Acquisition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Bankruptcy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Follow-on Investor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IPO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Lead Investor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 Participation</a:t>
              </a:r>
            </a:p>
          </p:txBody>
        </p:sp>
        <p:sp>
          <p:nvSpPr>
            <p:cNvPr id="577" name="Rectangle 576">
              <a:extLst>
                <a:ext uri="{FF2B5EF4-FFF2-40B4-BE49-F238E27FC236}">
                  <a16:creationId xmlns:a16="http://schemas.microsoft.com/office/drawing/2014/main" id="{C5775676-827D-442F-9B9F-1ACECA8D90F7}"/>
                </a:ext>
              </a:extLst>
            </p:cNvPr>
            <p:cNvSpPr/>
            <p:nvPr/>
          </p:nvSpPr>
          <p:spPr>
            <a:xfrm>
              <a:off x="3088674" y="2906901"/>
              <a:ext cx="441673" cy="15108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1905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6" name="Rectangle 505">
              <a:extLst>
                <a:ext uri="{FF2B5EF4-FFF2-40B4-BE49-F238E27FC236}">
                  <a16:creationId xmlns:a16="http://schemas.microsoft.com/office/drawing/2014/main" id="{70033FF8-689D-4A7B-90D3-FDD392C67D85}"/>
                </a:ext>
              </a:extLst>
            </p:cNvPr>
            <p:cNvSpPr/>
            <p:nvPr/>
          </p:nvSpPr>
          <p:spPr>
            <a:xfrm>
              <a:off x="3088674" y="3396456"/>
              <a:ext cx="441673" cy="15108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1905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07" name="Rectangle 506">
              <a:extLst>
                <a:ext uri="{FF2B5EF4-FFF2-40B4-BE49-F238E27FC236}">
                  <a16:creationId xmlns:a16="http://schemas.microsoft.com/office/drawing/2014/main" id="{5A02D3AE-F90E-43D5-82F9-0CF5FCFEF521}"/>
                </a:ext>
              </a:extLst>
            </p:cNvPr>
            <p:cNvSpPr/>
            <p:nvPr/>
          </p:nvSpPr>
          <p:spPr>
            <a:xfrm>
              <a:off x="3088674" y="3613806"/>
              <a:ext cx="441673" cy="15108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905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4" name="Isosceles Triangle 583">
              <a:extLst>
                <a:ext uri="{FF2B5EF4-FFF2-40B4-BE49-F238E27FC236}">
                  <a16:creationId xmlns:a16="http://schemas.microsoft.com/office/drawing/2014/main" id="{E73802D2-7BF8-4041-A152-20A6D5B9DFBE}"/>
                </a:ext>
              </a:extLst>
            </p:cNvPr>
            <p:cNvSpPr/>
            <p:nvPr/>
          </p:nvSpPr>
          <p:spPr>
            <a:xfrm flipV="1">
              <a:off x="3213241" y="2392637"/>
              <a:ext cx="192539" cy="215644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85" name="Diamond 584">
              <a:extLst>
                <a:ext uri="{FF2B5EF4-FFF2-40B4-BE49-F238E27FC236}">
                  <a16:creationId xmlns:a16="http://schemas.microsoft.com/office/drawing/2014/main" id="{E2AA2F68-28FB-4C2E-A4AD-991454283459}"/>
                </a:ext>
              </a:extLst>
            </p:cNvPr>
            <p:cNvSpPr/>
            <p:nvPr/>
          </p:nvSpPr>
          <p:spPr>
            <a:xfrm>
              <a:off x="3212246" y="2647949"/>
              <a:ext cx="194528" cy="217871"/>
            </a:xfrm>
            <a:prstGeom prst="diamond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98" name="Star: 5 Points 597">
              <a:extLst>
                <a:ext uri="{FF2B5EF4-FFF2-40B4-BE49-F238E27FC236}">
                  <a16:creationId xmlns:a16="http://schemas.microsoft.com/office/drawing/2014/main" id="{51E4DEBF-EB77-4BA1-AF64-3087D6260E3F}"/>
                </a:ext>
              </a:extLst>
            </p:cNvPr>
            <p:cNvSpPr/>
            <p:nvPr/>
          </p:nvSpPr>
          <p:spPr>
            <a:xfrm>
              <a:off x="3207409" y="3107913"/>
              <a:ext cx="204202" cy="228706"/>
            </a:xfrm>
            <a:prstGeom prst="star5">
              <a:avLst>
                <a:gd name="adj" fmla="val 24146"/>
                <a:gd name="hf" fmla="val 105146"/>
                <a:gd name="vf" fmla="val 11055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5DD191B4-88EA-43B0-9FFF-1FC1145CB977}"/>
              </a:ext>
            </a:extLst>
          </p:cNvPr>
          <p:cNvGrpSpPr/>
          <p:nvPr/>
        </p:nvGrpSpPr>
        <p:grpSpPr>
          <a:xfrm>
            <a:off x="11342187" y="4138419"/>
            <a:ext cx="276999" cy="2332381"/>
            <a:chOff x="11446296" y="4100169"/>
            <a:chExt cx="276999" cy="2332381"/>
          </a:xfrm>
        </p:grpSpPr>
        <p:pic>
          <p:nvPicPr>
            <p:cNvPr id="385" name="Picture 38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C639061-05F9-4EB5-B59C-6E299016A8B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917A8726-5B0E-46FB-8BC9-EAB9B74566D0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1787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Rectangle 329">
            <a:extLst>
              <a:ext uri="{FF2B5EF4-FFF2-40B4-BE49-F238E27FC236}">
                <a16:creationId xmlns:a16="http://schemas.microsoft.com/office/drawing/2014/main" id="{78D30F3D-1BAC-4E99-87D5-88FF1B9EE962}"/>
              </a:ext>
            </a:extLst>
          </p:cNvPr>
          <p:cNvSpPr/>
          <p:nvPr/>
        </p:nvSpPr>
        <p:spPr>
          <a:xfrm>
            <a:off x="8423069" y="2089404"/>
            <a:ext cx="905669" cy="365726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TLSHAPE_SL_e45154f5c8574c9e8a3755deb0f8768f_BackgroundRectangle">
            <a:extLst>
              <a:ext uri="{FF2B5EF4-FFF2-40B4-BE49-F238E27FC236}">
                <a16:creationId xmlns:a16="http://schemas.microsoft.com/office/drawing/2014/main" id="{1149727B-B5BD-4842-8DF5-9DFDE6D7514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883234"/>
            <a:ext cx="11290300" cy="879856"/>
          </a:xfrm>
          <a:prstGeom prst="rect">
            <a:avLst/>
          </a:prstGeom>
          <a:solidFill>
            <a:schemeClr val="dk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OTLSHAPE_SL_82d798d8c62c41278d47cd3a0fe0378d_BackgroundRectangle">
            <a:extLst>
              <a:ext uri="{FF2B5EF4-FFF2-40B4-BE49-F238E27FC236}">
                <a16:creationId xmlns:a16="http://schemas.microsoft.com/office/drawing/2014/main" id="{04BE4CF6-EDF1-4FD0-B223-23D62A7FF56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301748"/>
            <a:ext cx="11290300" cy="9560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OTLSHAPE_SL_eb3d53a624d24c16afbe118fbb177017_BackgroundRectangle">
            <a:extLst>
              <a:ext uri="{FF2B5EF4-FFF2-40B4-BE49-F238E27FC236}">
                <a16:creationId xmlns:a16="http://schemas.microsoft.com/office/drawing/2014/main" id="{5E501BD2-8010-432A-8EBE-3A150C488E67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321304"/>
            <a:ext cx="11290300" cy="1498431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TLSHAPE_TB_00000000000000000000000000000000_ScaleContainer">
            <a:extLst>
              <a:ext uri="{FF2B5EF4-FFF2-40B4-BE49-F238E27FC236}">
                <a16:creationId xmlns:a16="http://schemas.microsoft.com/office/drawing/2014/main" id="{7B8B5211-8868-4179-A662-F16DC29D5C55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55700" y="1714500"/>
            <a:ext cx="101981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SL_e45154f5c8574c9e8a3755deb0f8768f_HeaderRectangle">
            <a:extLst>
              <a:ext uri="{FF2B5EF4-FFF2-40B4-BE49-F238E27FC236}">
                <a16:creationId xmlns:a16="http://schemas.microsoft.com/office/drawing/2014/main" id="{78C3BC4E-2730-430D-940A-89FBDAB2FD73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883234"/>
            <a:ext cx="965200" cy="879856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TB_00000000000000000000000000000000_MiddleScaleContainer">
            <a:extLst>
              <a:ext uri="{FF2B5EF4-FFF2-40B4-BE49-F238E27FC236}">
                <a16:creationId xmlns:a16="http://schemas.microsoft.com/office/drawing/2014/main" id="{93FC11C5-2B21-4FA9-B31B-801BC6719C5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55700" y="1906524"/>
            <a:ext cx="101981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OTLSHAPE_SL_82d798d8c62c41278d47cd3a0fe0378d_HeaderRectangle">
            <a:extLst>
              <a:ext uri="{FF2B5EF4-FFF2-40B4-BE49-F238E27FC236}">
                <a16:creationId xmlns:a16="http://schemas.microsoft.com/office/drawing/2014/main" id="{31A367F5-0278-4D4B-941B-2EA45E0773DB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2301748"/>
            <a:ext cx="965200" cy="956056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OTLSHAPE_SL_eb3d53a624d24c16afbe118fbb177017_HeaderRectangle">
            <a:extLst>
              <a:ext uri="{FF2B5EF4-FFF2-40B4-BE49-F238E27FC236}">
                <a16:creationId xmlns:a16="http://schemas.microsoft.com/office/drawing/2014/main" id="{2904AAFD-6BCF-47EE-A6A7-CFC0837F672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321304"/>
            <a:ext cx="965200" cy="1498431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8" name="OTLSHAPE_G_00000000000000000000000000000000_ShapeBelow0">
            <a:extLst>
              <a:ext uri="{FF2B5EF4-FFF2-40B4-BE49-F238E27FC236}">
                <a16:creationId xmlns:a16="http://schemas.microsoft.com/office/drawing/2014/main" id="{46CFD926-807E-4003-8732-DCC7DE0875E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2001920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1">
            <a:extLst>
              <a:ext uri="{FF2B5EF4-FFF2-40B4-BE49-F238E27FC236}">
                <a16:creationId xmlns:a16="http://schemas.microsoft.com/office/drawing/2014/main" id="{D508DD53-55C9-4CF6-AA9F-D64BE16412A6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848140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G_00000000000000000000000000000000_ShapeBelow2">
            <a:extLst>
              <a:ext uri="{FF2B5EF4-FFF2-40B4-BE49-F238E27FC236}">
                <a16:creationId xmlns:a16="http://schemas.microsoft.com/office/drawing/2014/main" id="{41707CFF-2C07-4A2F-9B4A-6937BD41764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3703658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G_00000000000000000000000000000000_ShapeBelow3">
            <a:extLst>
              <a:ext uri="{FF2B5EF4-FFF2-40B4-BE49-F238E27FC236}">
                <a16:creationId xmlns:a16="http://schemas.microsoft.com/office/drawing/2014/main" id="{A391CE4A-7077-4DAD-88D5-B11E4E31FCB4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4559178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G_00000000000000000000000000000000_ShapeBelow4">
            <a:extLst>
              <a:ext uri="{FF2B5EF4-FFF2-40B4-BE49-F238E27FC236}">
                <a16:creationId xmlns:a16="http://schemas.microsoft.com/office/drawing/2014/main" id="{D97EDDB8-80A1-401F-B55A-B33F1A4A96BB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396098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G_00000000000000000000000000000000_ShapeBelow5">
            <a:extLst>
              <a:ext uri="{FF2B5EF4-FFF2-40B4-BE49-F238E27FC236}">
                <a16:creationId xmlns:a16="http://schemas.microsoft.com/office/drawing/2014/main" id="{7107CFEE-3633-498A-A0CD-392D7CF327F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42318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G_00000000000000000000000000000000_ShapeBelow6">
            <a:extLst>
              <a:ext uri="{FF2B5EF4-FFF2-40B4-BE49-F238E27FC236}">
                <a16:creationId xmlns:a16="http://schemas.microsoft.com/office/drawing/2014/main" id="{6CCD5BFE-3712-4ACE-BA5D-3C80814A072B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097837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G_00000000000000000000000000000000_ShapeBelow7">
            <a:extLst>
              <a:ext uri="{FF2B5EF4-FFF2-40B4-BE49-F238E27FC236}">
                <a16:creationId xmlns:a16="http://schemas.microsoft.com/office/drawing/2014/main" id="{3F4B6B71-44E9-4BFD-B295-2B9CA4C1BF0A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953356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OTLSHAPE_G_00000000000000000000000000000000_ShapeBelow8">
            <a:extLst>
              <a:ext uri="{FF2B5EF4-FFF2-40B4-BE49-F238E27FC236}">
                <a16:creationId xmlns:a16="http://schemas.microsoft.com/office/drawing/2014/main" id="{AE944B56-F9B7-4862-8F2C-44D7F2BFA878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8790277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G_00000000000000000000000000000000_ShapeBelow9">
            <a:extLst>
              <a:ext uri="{FF2B5EF4-FFF2-40B4-BE49-F238E27FC236}">
                <a16:creationId xmlns:a16="http://schemas.microsoft.com/office/drawing/2014/main" id="{47103047-E217-4333-B264-66421E58CEE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9636497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G_00000000000000000000000000000000_ShapeBelow10">
            <a:extLst>
              <a:ext uri="{FF2B5EF4-FFF2-40B4-BE49-F238E27FC236}">
                <a16:creationId xmlns:a16="http://schemas.microsoft.com/office/drawing/2014/main" id="{6DD72B92-1EA5-496D-9A3D-B9831AB66A2C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492015" y="2098548"/>
            <a:ext cx="0" cy="3664543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5" name="OTLSHAPE_SLT_71a8f9f32cd24a0082c69aafffb7f54a_Shape">
            <a:extLst>
              <a:ext uri="{FF2B5EF4-FFF2-40B4-BE49-F238E27FC236}">
                <a16:creationId xmlns:a16="http://schemas.microsoft.com/office/drawing/2014/main" id="{058B80E0-7809-4550-A25A-8FF116AEE17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7097837" y="4932722"/>
            <a:ext cx="3683000" cy="155025"/>
          </a:xfrm>
          <a:prstGeom prst="homePlat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7" name="OTLSHAPE_SLT_b3aab1b812b04263a9c366e358884a67_Shape">
            <a:extLst>
              <a:ext uri="{FF2B5EF4-FFF2-40B4-BE49-F238E27FC236}">
                <a16:creationId xmlns:a16="http://schemas.microsoft.com/office/drawing/2014/main" id="{D97B21BF-CCFF-4BEB-9FDF-595D42B760A8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818864" y="5144982"/>
            <a:ext cx="3403600" cy="155025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OTLSHAPE_SLT_3fe68a8d9ca74225a5407806d9bf101a_Shape">
            <a:extLst>
              <a:ext uri="{FF2B5EF4-FFF2-40B4-BE49-F238E27FC236}">
                <a16:creationId xmlns:a16="http://schemas.microsoft.com/office/drawing/2014/main" id="{C16EC067-A151-4321-957B-BB9F7F0E037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6818864" y="5353600"/>
            <a:ext cx="3111500" cy="155025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1" name="OTLSHAPE_SLT_6eebadb5476a4963ac73cbc6e6871cde_Shape">
            <a:extLst>
              <a:ext uri="{FF2B5EF4-FFF2-40B4-BE49-F238E27FC236}">
                <a16:creationId xmlns:a16="http://schemas.microsoft.com/office/drawing/2014/main" id="{EE41327C-2228-4697-8206-B5304C63ABAD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818864" y="5562219"/>
            <a:ext cx="3683000" cy="155025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3" name="OTLSHAPE_SLT_ce631ed8d2854e519a3ea8faa03af869_Shape">
            <a:extLst>
              <a:ext uri="{FF2B5EF4-FFF2-40B4-BE49-F238E27FC236}">
                <a16:creationId xmlns:a16="http://schemas.microsoft.com/office/drawing/2014/main" id="{95CB00FC-02C0-44CD-A1C3-4CD755CDB50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424685" y="2361607"/>
            <a:ext cx="279400" cy="127000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1AAA4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5" name="OTLSHAPE_SLT_f618fa1807b54bb883c844dd308c1ca2_Shape">
            <a:extLst>
              <a:ext uri="{FF2B5EF4-FFF2-40B4-BE49-F238E27FC236}">
                <a16:creationId xmlns:a16="http://schemas.microsoft.com/office/drawing/2014/main" id="{7630938E-3B1D-4EC7-8246-6300DC238062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703659" y="2361607"/>
            <a:ext cx="139700" cy="127000"/>
          </a:xfrm>
          <a:prstGeom prst="homePlate">
            <a:avLst/>
          </a:prstGeom>
          <a:solidFill>
            <a:srgbClr val="1AAA42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rgbClr val="1AAA42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7" name="OTLSHAPE_SLT_1a7ff17616f34d6da1c1a3a075804430_Shape">
            <a:extLst>
              <a:ext uri="{FF2B5EF4-FFF2-40B4-BE49-F238E27FC236}">
                <a16:creationId xmlns:a16="http://schemas.microsoft.com/office/drawing/2014/main" id="{92D317DF-B9F3-4809-9C54-90738670ADBE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843146" y="2570226"/>
            <a:ext cx="8636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9" name="OTLSHAPE_SLT_a39df7da86b240c9860a8f5361980728_Shape">
            <a:extLst>
              <a:ext uri="{FF2B5EF4-FFF2-40B4-BE49-F238E27FC236}">
                <a16:creationId xmlns:a16="http://schemas.microsoft.com/office/drawing/2014/main" id="{FC898EC0-0E95-4F79-BF5C-991947D9413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4698664" y="2570226"/>
            <a:ext cx="2921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1" name="OTLSHAPE_SLT_5822a7a32458404aab9049ac7ce1d5b4_Shape">
            <a:extLst>
              <a:ext uri="{FF2B5EF4-FFF2-40B4-BE49-F238E27FC236}">
                <a16:creationId xmlns:a16="http://schemas.microsoft.com/office/drawing/2014/main" id="{7AFEFB63-1EBD-4F44-A97A-90B7AC97FBB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986937" y="2778845"/>
            <a:ext cx="1270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3" name="OTLSHAPE_SLT_bdcb58625f5c40cda4dd974ae6a0ea35_Shape">
            <a:extLst>
              <a:ext uri="{FF2B5EF4-FFF2-40B4-BE49-F238E27FC236}">
                <a16:creationId xmlns:a16="http://schemas.microsoft.com/office/drawing/2014/main" id="{2A226E2F-A723-4F65-9C0B-F1CB83CFC11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107826" y="2778845"/>
            <a:ext cx="1397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4" name="OTLSHAPE_SLT_993171db1eca4b77b785e458efcf2b2b_Shape">
            <a:extLst>
              <a:ext uri="{FF2B5EF4-FFF2-40B4-BE49-F238E27FC236}">
                <a16:creationId xmlns:a16="http://schemas.microsoft.com/office/drawing/2014/main" id="{3871E4FB-3E59-407D-8326-8253EEB9C860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5396099" y="3381163"/>
            <a:ext cx="1397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2" name="OTLSHAPE_SLT_eba10bc4490b49c0a9b1b69196a59892_Shape">
            <a:extLst>
              <a:ext uri="{FF2B5EF4-FFF2-40B4-BE49-F238E27FC236}">
                <a16:creationId xmlns:a16="http://schemas.microsoft.com/office/drawing/2014/main" id="{AA020168-A36E-4268-9EF2-C6B07A92688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5535585" y="3381163"/>
            <a:ext cx="139700" cy="1270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OTLSHAPE_SLT_5b015ce06e9f4f3083ff1bff83189b76_Shape">
            <a:extLst>
              <a:ext uri="{FF2B5EF4-FFF2-40B4-BE49-F238E27FC236}">
                <a16:creationId xmlns:a16="http://schemas.microsoft.com/office/drawing/2014/main" id="{312CC798-CA6E-4C02-81CB-94F7201DB1D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5963345" y="3589782"/>
            <a:ext cx="139700" cy="1270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8" name="OTLSHAPE_SLT_ae3cf91954794eeb963f47c801afc9a0_Shape">
            <a:extLst>
              <a:ext uri="{FF2B5EF4-FFF2-40B4-BE49-F238E27FC236}">
                <a16:creationId xmlns:a16="http://schemas.microsoft.com/office/drawing/2014/main" id="{5E7C32A3-DD5E-43CE-BD37-7F2D9F190B26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186524" y="3589782"/>
            <a:ext cx="1397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T_f1aa33eb066c49ed976c684424a3f3ed_Shape">
            <a:extLst>
              <a:ext uri="{FF2B5EF4-FFF2-40B4-BE49-F238E27FC236}">
                <a16:creationId xmlns:a16="http://schemas.microsoft.com/office/drawing/2014/main" id="{FF252D86-3AF0-45B9-9BB3-B02F3779A410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5675072" y="3798401"/>
            <a:ext cx="292100" cy="1270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OTLSHAPE_SLT_ab4caab3c4fa4292b4960382ad61fc4a_Shape">
            <a:extLst>
              <a:ext uri="{FF2B5EF4-FFF2-40B4-BE49-F238E27FC236}">
                <a16:creationId xmlns:a16="http://schemas.microsoft.com/office/drawing/2014/main" id="{8FBBDF5B-235B-4211-B971-4CFE7DF4E62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047037" y="3798401"/>
            <a:ext cx="114300" cy="1270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SLT_fee5f758b2d449bc89d35e24c2319e1d_Shape">
            <a:extLst>
              <a:ext uri="{FF2B5EF4-FFF2-40B4-BE49-F238E27FC236}">
                <a16:creationId xmlns:a16="http://schemas.microsoft.com/office/drawing/2014/main" id="{A00CBBA7-28DA-4F77-92AA-5D1D794DEA5A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396099" y="4007019"/>
            <a:ext cx="279400" cy="1270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0" name="OTLSHAPE_SLT_3f8ed2c883384f7d8d7c568edeb388c4_Shape">
            <a:extLst>
              <a:ext uri="{FF2B5EF4-FFF2-40B4-BE49-F238E27FC236}">
                <a16:creationId xmlns:a16="http://schemas.microsoft.com/office/drawing/2014/main" id="{FC259318-3C1D-49F8-BB6A-3C05976D9F9A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5675072" y="4007019"/>
            <a:ext cx="215900" cy="127000"/>
          </a:xfrm>
          <a:prstGeom prst="homePlate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T_52ae0e7ced2145a4b6dc3a10612ee628_Shape">
            <a:extLst>
              <a:ext uri="{FF2B5EF4-FFF2-40B4-BE49-F238E27FC236}">
                <a16:creationId xmlns:a16="http://schemas.microsoft.com/office/drawing/2014/main" id="{F9A932B3-737B-4065-A22A-9E46C800D47A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6340773" y="4201626"/>
            <a:ext cx="4724400" cy="155025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OTLSHAPE_SLT_e90c98a848704c4280a8937c9b571c8e_Shape">
            <a:extLst>
              <a:ext uri="{FF2B5EF4-FFF2-40B4-BE49-F238E27FC236}">
                <a16:creationId xmlns:a16="http://schemas.microsoft.com/office/drawing/2014/main" id="{3DA27F38-9403-46E3-A130-09654C20785C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335309" y="4424257"/>
            <a:ext cx="3175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4" name="OTLSHAPE_SLT_4c0c5024af564be7ba88858ea5009037_Shape">
            <a:extLst>
              <a:ext uri="{FF2B5EF4-FFF2-40B4-BE49-F238E27FC236}">
                <a16:creationId xmlns:a16="http://schemas.microsoft.com/office/drawing/2014/main" id="{DC987839-7822-49FD-8839-4A64F330B7AC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6725872" y="4424257"/>
            <a:ext cx="4191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2" name="OTLSHAPE_SLT_64f9753e2119401d8f058afa999fa699_Shape">
            <a:extLst>
              <a:ext uri="{FF2B5EF4-FFF2-40B4-BE49-F238E27FC236}">
                <a16:creationId xmlns:a16="http://schemas.microsoft.com/office/drawing/2014/main" id="{7865CEA6-EEE6-48CF-8DB6-272C9075CA0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660779" y="4632875"/>
            <a:ext cx="1651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0" name="OTLSHAPE_SLT_f4a628dc9cb24d74973fa57ee8218c8b_Shape">
            <a:extLst>
              <a:ext uri="{FF2B5EF4-FFF2-40B4-BE49-F238E27FC236}">
                <a16:creationId xmlns:a16="http://schemas.microsoft.com/office/drawing/2014/main" id="{062A85CC-7B85-4DCB-90A2-0F1566776F72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995547" y="4632875"/>
            <a:ext cx="76200" cy="127000"/>
          </a:xfrm>
          <a:prstGeom prst="homePlat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OTLSHAPE_TB_00000000000000000000000000000000_ElapsedTime">
            <a:extLst>
              <a:ext uri="{FF2B5EF4-FFF2-40B4-BE49-F238E27FC236}">
                <a16:creationId xmlns:a16="http://schemas.microsoft.com/office/drawing/2014/main" id="{48F800F2-3DD7-49AD-9183-C4A6F36E323E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155699" y="1714500"/>
            <a:ext cx="8480797" cy="4843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6" name="OTLSHAPE_SLT_71a8f9f32cd24a0082c69aafffb7f54a_ShapePercentage">
            <a:extLst>
              <a:ext uri="{FF2B5EF4-FFF2-40B4-BE49-F238E27FC236}">
                <a16:creationId xmlns:a16="http://schemas.microsoft.com/office/drawing/2014/main" id="{C18E4D2B-124F-4A88-A039-AF01EF941A0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097837" y="4932722"/>
            <a:ext cx="2400300" cy="155025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8" name="OTLSHAPE_SLT_b3aab1b812b04263a9c366e358884a67_ShapePercentage">
            <a:extLst>
              <a:ext uri="{FF2B5EF4-FFF2-40B4-BE49-F238E27FC236}">
                <a16:creationId xmlns:a16="http://schemas.microsoft.com/office/drawing/2014/main" id="{815AD857-9F4A-44E0-A327-FDD6B67D5E47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6818864" y="5144982"/>
            <a:ext cx="2387600" cy="155025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0" name="OTLSHAPE_SLT_3fe68a8d9ca74225a5407806d9bf101a_ShapePercentage">
            <a:extLst>
              <a:ext uri="{FF2B5EF4-FFF2-40B4-BE49-F238E27FC236}">
                <a16:creationId xmlns:a16="http://schemas.microsoft.com/office/drawing/2014/main" id="{82D5CC86-B6D6-4B24-99A6-AC9B14F3A4C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6818864" y="5353600"/>
            <a:ext cx="2489200" cy="155025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2" name="OTLSHAPE_SLT_6eebadb5476a4963ac73cbc6e6871cde_ShapePercentage">
            <a:extLst>
              <a:ext uri="{FF2B5EF4-FFF2-40B4-BE49-F238E27FC236}">
                <a16:creationId xmlns:a16="http://schemas.microsoft.com/office/drawing/2014/main" id="{141D54D9-494A-4978-9822-992E0E98836D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6818864" y="5562219"/>
            <a:ext cx="2755900" cy="155025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3" name="OTLSHAPE_SLM_5bb989177c1b4cf8aa1c2002262f3b64_Shape">
            <a:extLst>
              <a:ext uri="{FF2B5EF4-FFF2-40B4-BE49-F238E27FC236}">
                <a16:creationId xmlns:a16="http://schemas.microsoft.com/office/drawing/2014/main" id="{3AB49497-A588-4E3D-9F7F-D42FFEEC8D48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5291091" y="2965704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52ae0e7ced2145a4b6dc3a10612ee628_ShapePercentage">
            <a:extLst>
              <a:ext uri="{FF2B5EF4-FFF2-40B4-BE49-F238E27FC236}">
                <a16:creationId xmlns:a16="http://schemas.microsoft.com/office/drawing/2014/main" id="{506BA456-AD97-433A-973C-0747C6E2EBDA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6340773" y="4201626"/>
            <a:ext cx="3314700" cy="155025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_e45154f5c8574c9e8a3755deb0f8768f_Header">
            <a:extLst>
              <a:ext uri="{FF2B5EF4-FFF2-40B4-BE49-F238E27FC236}">
                <a16:creationId xmlns:a16="http://schemas.microsoft.com/office/drawing/2014/main" id="{AF5DC748-DBD8-4513-B08A-7C190F70143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5137108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Regional Expansion</a:t>
            </a:r>
          </a:p>
        </p:txBody>
      </p:sp>
      <p:sp>
        <p:nvSpPr>
          <p:cNvPr id="122" name="OTLSHAPE_SL_82d798d8c62c41278d47cd3a0fe0378d_Header">
            <a:extLst>
              <a:ext uri="{FF2B5EF4-FFF2-40B4-BE49-F238E27FC236}">
                <a16:creationId xmlns:a16="http://schemas.microsoft.com/office/drawing/2014/main" id="{4D8AFE4E-7A35-4F10-A534-760765F50305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2593721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Program Planning</a:t>
            </a:r>
          </a:p>
        </p:txBody>
      </p:sp>
      <p:sp>
        <p:nvSpPr>
          <p:cNvPr id="125" name="OTLSHAPE_SL_eb3d53a624d24c16afbe118fbb177017_Header">
            <a:extLst>
              <a:ext uri="{FF2B5EF4-FFF2-40B4-BE49-F238E27FC236}">
                <a16:creationId xmlns:a16="http://schemas.microsoft.com/office/drawing/2014/main" id="{C8B84DEC-9374-487C-AF52-BFFB1A6CA59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3884464"/>
            <a:ext cx="9652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Program Overview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546746FC-782D-4E4B-BFF9-AD632930B09F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 flipV="1">
            <a:off x="9603996" y="1653540"/>
            <a:ext cx="63500" cy="6096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620EADDB-3457-4373-BCDF-B66D9714A0D5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449993" y="1467485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99B3693-454F-4636-9E60-4CD35376333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219200" y="171291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96F1F26B-B5FD-4871-861A-A6FB9FF9E6F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622678" y="171291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9A923DB-4595-447A-9154-F577CF2B6A4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016856" y="171291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69" name="OTLSHAPE_SLT_71a8f9f32cd24a0082c69aafffb7f54a_Title">
            <a:extLst>
              <a:ext uri="{FF2B5EF4-FFF2-40B4-BE49-F238E27FC236}">
                <a16:creationId xmlns:a16="http://schemas.microsoft.com/office/drawing/2014/main" id="{208E5AEC-72FD-4281-8108-217404F83051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323391" y="4924975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West Region</a:t>
            </a:r>
          </a:p>
        </p:txBody>
      </p:sp>
      <p:sp>
        <p:nvSpPr>
          <p:cNvPr id="70" name="OTLSHAPE_SLT_71a8f9f32cd24a0082c69aafffb7f54a_TextPercentage">
            <a:extLst>
              <a:ext uri="{FF2B5EF4-FFF2-40B4-BE49-F238E27FC236}">
                <a16:creationId xmlns:a16="http://schemas.microsoft.com/office/drawing/2014/main" id="{E4FD04B4-C7A8-4377-92D7-6FAE68965EC0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9246443" y="493272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65%</a:t>
            </a:r>
            <a:endParaRPr kumimoji="0" lang="en-US" sz="1000" b="0" i="0" u="none" strike="noStrike" kern="1200" cap="none" spc="-1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7" name="OTLSHAPE_SLT_b3aab1b812b04263a9c366e358884a67_Title">
            <a:extLst>
              <a:ext uri="{FF2B5EF4-FFF2-40B4-BE49-F238E27FC236}">
                <a16:creationId xmlns:a16="http://schemas.microsoft.com/office/drawing/2014/main" id="{513C1FF7-D607-45FD-9318-FE9BE4401AC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101102" y="5137234"/>
            <a:ext cx="673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East Region</a:t>
            </a:r>
          </a:p>
        </p:txBody>
      </p:sp>
      <p:sp>
        <p:nvSpPr>
          <p:cNvPr id="78" name="OTLSHAPE_SLT_b3aab1b812b04263a9c366e358884a67_TextPercentage">
            <a:extLst>
              <a:ext uri="{FF2B5EF4-FFF2-40B4-BE49-F238E27FC236}">
                <a16:creationId xmlns:a16="http://schemas.microsoft.com/office/drawing/2014/main" id="{0613B5BC-AA99-43F2-A2E1-8E8831DB310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949801" y="5144982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70%</a:t>
            </a:r>
          </a:p>
        </p:txBody>
      </p:sp>
      <p:sp>
        <p:nvSpPr>
          <p:cNvPr id="85" name="OTLSHAPE_SLT_3fe68a8d9ca74225a5407806d9bf101a_Title">
            <a:extLst>
              <a:ext uri="{FF2B5EF4-FFF2-40B4-BE49-F238E27FC236}">
                <a16:creationId xmlns:a16="http://schemas.microsoft.com/office/drawing/2014/main" id="{6D01CD25-B9AB-4DEB-A7AB-96C9320D49FA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5998740" y="5345853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North Region</a:t>
            </a:r>
          </a:p>
        </p:txBody>
      </p:sp>
      <p:sp>
        <p:nvSpPr>
          <p:cNvPr id="86" name="OTLSHAPE_SLT_3fe68a8d9ca74225a5407806d9bf101a_TextPercentage">
            <a:extLst>
              <a:ext uri="{FF2B5EF4-FFF2-40B4-BE49-F238E27FC236}">
                <a16:creationId xmlns:a16="http://schemas.microsoft.com/office/drawing/2014/main" id="{4D4D847C-773B-4C8E-BD9D-8804FFDAEB69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9058601" y="5353600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80%</a:t>
            </a:r>
          </a:p>
        </p:txBody>
      </p:sp>
      <p:sp>
        <p:nvSpPr>
          <p:cNvPr id="93" name="OTLSHAPE_SLT_6eebadb5476a4963ac73cbc6e6871cde_Title">
            <a:extLst>
              <a:ext uri="{FF2B5EF4-FFF2-40B4-BE49-F238E27FC236}">
                <a16:creationId xmlns:a16="http://schemas.microsoft.com/office/drawing/2014/main" id="{006DE551-146A-4743-B823-C3FEEC7E931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999418" y="5554472"/>
            <a:ext cx="77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South Region</a:t>
            </a:r>
          </a:p>
        </p:txBody>
      </p:sp>
      <p:sp>
        <p:nvSpPr>
          <p:cNvPr id="94" name="OTLSHAPE_SLT_6eebadb5476a4963ac73cbc6e6871cde_TextPercentage">
            <a:extLst>
              <a:ext uri="{FF2B5EF4-FFF2-40B4-BE49-F238E27FC236}">
                <a16:creationId xmlns:a16="http://schemas.microsoft.com/office/drawing/2014/main" id="{D52CB961-89BE-4AA0-A4F6-B39F7817E236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328740" y="5562219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75%</a:t>
            </a:r>
          </a:p>
        </p:txBody>
      </p:sp>
      <p:sp>
        <p:nvSpPr>
          <p:cNvPr id="98" name="OTLSHAPE_TB_00000000000000000000000000000000_MiddleTimescaleInterval1">
            <a:extLst>
              <a:ext uri="{FF2B5EF4-FFF2-40B4-BE49-F238E27FC236}">
                <a16:creationId xmlns:a16="http://schemas.microsoft.com/office/drawing/2014/main" id="{9095AB9E-72F7-4BFF-B5EF-172C391D3BE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19200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99" name="OTLSHAPE_TB_00000000000000000000000000000000_MiddleTimescaleInterval2">
            <a:extLst>
              <a:ext uri="{FF2B5EF4-FFF2-40B4-BE49-F238E27FC236}">
                <a16:creationId xmlns:a16="http://schemas.microsoft.com/office/drawing/2014/main" id="{DA1519EF-EFC0-47D9-B891-F1E5F94C1EB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2065420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0" name="OTLSHAPE_TB_00000000000000000000000000000000_MiddleTimescaleInterval3">
            <a:extLst>
              <a:ext uri="{FF2B5EF4-FFF2-40B4-BE49-F238E27FC236}">
                <a16:creationId xmlns:a16="http://schemas.microsoft.com/office/drawing/2014/main" id="{78B47BCE-1F6A-44A0-9843-CBAAEA9BE7E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2911640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01" name="OTLSHAPE_TB_00000000000000000000000000000000_MiddleTimescaleInterval4">
            <a:extLst>
              <a:ext uri="{FF2B5EF4-FFF2-40B4-BE49-F238E27FC236}">
                <a16:creationId xmlns:a16="http://schemas.microsoft.com/office/drawing/2014/main" id="{372EC0F5-61BA-4A37-A2E4-D65F23AA357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767159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102" name="OTLSHAPE_TB_00000000000000000000000000000000_MiddleTimescaleInterval5">
            <a:extLst>
              <a:ext uri="{FF2B5EF4-FFF2-40B4-BE49-F238E27FC236}">
                <a16:creationId xmlns:a16="http://schemas.microsoft.com/office/drawing/2014/main" id="{0AF70212-90A0-4631-9ECA-BFC5C0904FA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622678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3" name="OTLSHAPE_TB_00000000000000000000000000000000_MiddleTimescaleInterval6">
            <a:extLst>
              <a:ext uri="{FF2B5EF4-FFF2-40B4-BE49-F238E27FC236}">
                <a16:creationId xmlns:a16="http://schemas.microsoft.com/office/drawing/2014/main" id="{AA88637E-C3A7-469B-9342-61F1AE101E8C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459599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4" name="OTLSHAPE_TB_00000000000000000000000000000000_MiddleTimescaleInterval7">
            <a:extLst>
              <a:ext uri="{FF2B5EF4-FFF2-40B4-BE49-F238E27FC236}">
                <a16:creationId xmlns:a16="http://schemas.microsoft.com/office/drawing/2014/main" id="{676F2CA1-7E84-493B-B243-DAC2E34FFEE1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6305818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05" name="OTLSHAPE_TB_00000000000000000000000000000000_MiddleTimescaleInterval8">
            <a:extLst>
              <a:ext uri="{FF2B5EF4-FFF2-40B4-BE49-F238E27FC236}">
                <a16:creationId xmlns:a16="http://schemas.microsoft.com/office/drawing/2014/main" id="{60F7CE14-3138-407F-A061-2A54AFE2E109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161337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106" name="OTLSHAPE_TB_00000000000000000000000000000000_MiddleTimescaleInterval9">
            <a:extLst>
              <a:ext uri="{FF2B5EF4-FFF2-40B4-BE49-F238E27FC236}">
                <a16:creationId xmlns:a16="http://schemas.microsoft.com/office/drawing/2014/main" id="{16FCC39B-E236-49C8-AA08-19C20676B03A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016856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107" name="OTLSHAPE_TB_00000000000000000000000000000000_MiddleTimescaleInterval10">
            <a:extLst>
              <a:ext uri="{FF2B5EF4-FFF2-40B4-BE49-F238E27FC236}">
                <a16:creationId xmlns:a16="http://schemas.microsoft.com/office/drawing/2014/main" id="{4D2A7B1B-1ADF-41DD-BF9C-D8C2582CFE18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853777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108" name="OTLSHAPE_TB_00000000000000000000000000000000_MiddleTimescaleInterval11">
            <a:extLst>
              <a:ext uri="{FF2B5EF4-FFF2-40B4-BE49-F238E27FC236}">
                <a16:creationId xmlns:a16="http://schemas.microsoft.com/office/drawing/2014/main" id="{B1D7C01C-A86E-43D4-BBCB-9A22E3E63D6F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699997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109" name="OTLSHAPE_TB_00000000000000000000000000000000_MiddleTimescaleInterval12">
            <a:extLst>
              <a:ext uri="{FF2B5EF4-FFF2-40B4-BE49-F238E27FC236}">
                <a16:creationId xmlns:a16="http://schemas.microsoft.com/office/drawing/2014/main" id="{AE029BC9-18BC-41E0-A2F9-CFDBB948B533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555516" y="1904936"/>
            <a:ext cx="175561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135" name="OTLSHAPE_SLT_ce631ed8d2854e519a3ea8faa03af869_Title">
            <a:extLst>
              <a:ext uri="{FF2B5EF4-FFF2-40B4-BE49-F238E27FC236}">
                <a16:creationId xmlns:a16="http://schemas.microsoft.com/office/drawing/2014/main" id="{5FFC602F-F092-4717-9ADE-802B2C030938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695453" y="2339848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of previous expansion</a:t>
            </a:r>
          </a:p>
        </p:txBody>
      </p:sp>
      <p:sp>
        <p:nvSpPr>
          <p:cNvPr id="143" name="OTLSHAPE_SLT_f618fa1807b54bb883c844dd308c1ca2_Title">
            <a:extLst>
              <a:ext uri="{FF2B5EF4-FFF2-40B4-BE49-F238E27FC236}">
                <a16:creationId xmlns:a16="http://schemas.microsoft.com/office/drawing/2014/main" id="{9AF29C49-D875-4163-BB97-4366E23E43E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893939" y="2339848"/>
            <a:ext cx="158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Consolidate lessons learned</a:t>
            </a:r>
          </a:p>
        </p:txBody>
      </p:sp>
      <p:sp>
        <p:nvSpPr>
          <p:cNvPr id="151" name="OTLSHAPE_SLT_1a7ff17616f34d6da1c1a3a075804430_Title">
            <a:extLst>
              <a:ext uri="{FF2B5EF4-FFF2-40B4-BE49-F238E27FC236}">
                <a16:creationId xmlns:a16="http://schemas.microsoft.com/office/drawing/2014/main" id="{162DB60D-A025-4B69-8471-C8B90DEFBE8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2963374" y="2548467"/>
            <a:ext cx="85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Draft guidance</a:t>
            </a:r>
          </a:p>
        </p:txBody>
      </p:sp>
      <p:sp>
        <p:nvSpPr>
          <p:cNvPr id="159" name="OTLSHAPE_SLT_a39df7da86b240c9860a8f5361980728_Title">
            <a:extLst>
              <a:ext uri="{FF2B5EF4-FFF2-40B4-BE49-F238E27FC236}">
                <a16:creationId xmlns:a16="http://schemas.microsoft.com/office/drawing/2014/main" id="{FF239D8B-0E49-45B5-B990-E9043C51790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5037731" y="2548467"/>
            <a:ext cx="86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Internal review</a:t>
            </a:r>
          </a:p>
        </p:txBody>
      </p:sp>
      <p:sp>
        <p:nvSpPr>
          <p:cNvPr id="167" name="OTLSHAPE_SLT_5822a7a32458404aab9049ac7ce1d5b4_Title">
            <a:extLst>
              <a:ext uri="{FF2B5EF4-FFF2-40B4-BE49-F238E27FC236}">
                <a16:creationId xmlns:a16="http://schemas.microsoft.com/office/drawing/2014/main" id="{2D76863A-F6FA-424D-9817-0E31EF73D185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968863" y="2757085"/>
            <a:ext cx="990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Finalize guidance</a:t>
            </a:r>
          </a:p>
        </p:txBody>
      </p:sp>
      <p:sp>
        <p:nvSpPr>
          <p:cNvPr id="175" name="OTLSHAPE_SLT_bdcb58625f5c40cda4dd974ae6a0ea35_Title">
            <a:extLst>
              <a:ext uri="{FF2B5EF4-FFF2-40B4-BE49-F238E27FC236}">
                <a16:creationId xmlns:a16="http://schemas.microsoft.com/office/drawing/2014/main" id="{E909608A-8478-4223-A7F1-302FCA8DA33B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298106" y="275708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Guidance approval</a:t>
            </a:r>
          </a:p>
        </p:txBody>
      </p:sp>
      <p:sp>
        <p:nvSpPr>
          <p:cNvPr id="181" name="OTLSHAPE_SLM_5bb989177c1b4cf8aa1c2002262f3b64_Title">
            <a:extLst>
              <a:ext uri="{FF2B5EF4-FFF2-40B4-BE49-F238E27FC236}">
                <a16:creationId xmlns:a16="http://schemas.microsoft.com/office/drawing/2014/main" id="{A52CA87C-519E-4201-9E43-5E17436E67BD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570491" y="3007445"/>
            <a:ext cx="1346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Official Program Launch</a:t>
            </a:r>
          </a:p>
        </p:txBody>
      </p:sp>
      <p:sp>
        <p:nvSpPr>
          <p:cNvPr id="210" name="OTLSHAPE_SLT_993171db1eca4b77b785e458efcf2b2b_Title">
            <a:extLst>
              <a:ext uri="{FF2B5EF4-FFF2-40B4-BE49-F238E27FC236}">
                <a16:creationId xmlns:a16="http://schemas.microsoft.com/office/drawing/2014/main" id="{A0C03057-341F-4195-9F73-6C14AD65093A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468069" y="3359404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Assemble market research teams</a:t>
            </a:r>
          </a:p>
        </p:txBody>
      </p:sp>
      <p:sp>
        <p:nvSpPr>
          <p:cNvPr id="218" name="OTLSHAPE_SLT_eba10bc4490b49c0a9b1b69196a59892_Title">
            <a:extLst>
              <a:ext uri="{FF2B5EF4-FFF2-40B4-BE49-F238E27FC236}">
                <a16:creationId xmlns:a16="http://schemas.microsoft.com/office/drawing/2014/main" id="{B6B86420-DA9E-4B8A-B31A-76310C7152C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5725866" y="3359404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 guidance</a:t>
            </a:r>
          </a:p>
        </p:txBody>
      </p:sp>
      <p:sp>
        <p:nvSpPr>
          <p:cNvPr id="226" name="OTLSHAPE_SLT_5b015ce06e9f4f3083ff1bff83189b76_Title">
            <a:extLst>
              <a:ext uri="{FF2B5EF4-FFF2-40B4-BE49-F238E27FC236}">
                <a16:creationId xmlns:a16="http://schemas.microsoft.com/office/drawing/2014/main" id="{C8E60747-747A-4B1B-80EF-45774850C74D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4317086" y="3568023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Consolidate research results</a:t>
            </a:r>
          </a:p>
        </p:txBody>
      </p:sp>
      <p:sp>
        <p:nvSpPr>
          <p:cNvPr id="234" name="OTLSHAPE_SLT_ae3cf91954794eeb963f47c801afc9a0_Title">
            <a:extLst>
              <a:ext uri="{FF2B5EF4-FFF2-40B4-BE49-F238E27FC236}">
                <a16:creationId xmlns:a16="http://schemas.microsoft.com/office/drawing/2014/main" id="{19AC4B81-14DC-4C21-9874-F8129FBEDAB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376804" y="356802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5-year plan approval</a:t>
            </a:r>
          </a:p>
        </p:txBody>
      </p:sp>
      <p:sp>
        <p:nvSpPr>
          <p:cNvPr id="242" name="OTLSHAPE_SLT_f1aa33eb066c49ed976c684424a3f3ed_Title">
            <a:extLst>
              <a:ext uri="{FF2B5EF4-FFF2-40B4-BE49-F238E27FC236}">
                <a16:creationId xmlns:a16="http://schemas.microsoft.com/office/drawing/2014/main" id="{2B3D32B7-B05F-4C4F-BF03-97E034DAB90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4067506" y="3776641"/>
            <a:ext cx="156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market analysis</a:t>
            </a:r>
          </a:p>
        </p:txBody>
      </p:sp>
      <p:sp>
        <p:nvSpPr>
          <p:cNvPr id="250" name="OTLSHAPE_SLT_ab4caab3c4fa4292b4960382ad61fc4a_Title">
            <a:extLst>
              <a:ext uri="{FF2B5EF4-FFF2-40B4-BE49-F238E27FC236}">
                <a16:creationId xmlns:a16="http://schemas.microsoft.com/office/drawing/2014/main" id="{162EB4C0-5989-4FF6-9F50-A31B2A84D27B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200121" y="377664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Regional projections</a:t>
            </a:r>
          </a:p>
        </p:txBody>
      </p:sp>
      <p:sp>
        <p:nvSpPr>
          <p:cNvPr id="258" name="OTLSHAPE_SLT_fee5f758b2d449bc89d35e24c2319e1d_Title">
            <a:extLst>
              <a:ext uri="{FF2B5EF4-FFF2-40B4-BE49-F238E27FC236}">
                <a16:creationId xmlns:a16="http://schemas.microsoft.com/office/drawing/2014/main" id="{99A904BB-0B83-424A-B021-D75A8EA22F35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256400" y="398526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Regional budgeting</a:t>
            </a:r>
          </a:p>
        </p:txBody>
      </p:sp>
      <p:sp>
        <p:nvSpPr>
          <p:cNvPr id="266" name="OTLSHAPE_SLT_3f8ed2c883384f7d8d7c568edeb388c4_Title">
            <a:extLst>
              <a:ext uri="{FF2B5EF4-FFF2-40B4-BE49-F238E27FC236}">
                <a16:creationId xmlns:a16="http://schemas.microsoft.com/office/drawing/2014/main" id="{EC909A72-C490-42BC-9712-41CE581F1117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5930446" y="3985260"/>
            <a:ext cx="50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274" name="OTLSHAPE_SLT_52ae0e7ced2145a4b6dc3a10612ee628_Title">
            <a:extLst>
              <a:ext uri="{FF2B5EF4-FFF2-40B4-BE49-F238E27FC236}">
                <a16:creationId xmlns:a16="http://schemas.microsoft.com/office/drawing/2014/main" id="{7C38A81E-792D-4B5A-90AA-47577C13644D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3542836" y="4193879"/>
            <a:ext cx="274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5-year expansion program preliminary execution</a:t>
            </a:r>
            <a:endParaRPr kumimoji="0" lang="en-US" sz="1100" b="0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75" name="OTLSHAPE_SLT_52ae0e7ced2145a4b6dc3a10612ee628_TextPercentage">
            <a:extLst>
              <a:ext uri="{FF2B5EF4-FFF2-40B4-BE49-F238E27FC236}">
                <a16:creationId xmlns:a16="http://schemas.microsoft.com/office/drawing/2014/main" id="{060BC6F0-90BD-4AB7-8711-E84E6052D592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9398728" y="420162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EECE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70%</a:t>
            </a:r>
          </a:p>
        </p:txBody>
      </p:sp>
      <p:sp>
        <p:nvSpPr>
          <p:cNvPr id="282" name="OTLSHAPE_SLT_e90c98a848704c4280a8937c9b571c8e_Title">
            <a:extLst>
              <a:ext uri="{FF2B5EF4-FFF2-40B4-BE49-F238E27FC236}">
                <a16:creationId xmlns:a16="http://schemas.microsoft.com/office/drawing/2014/main" id="{F67C4E3F-6658-4546-AE6E-87A5456C916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328750" y="4402497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Expansion teams</a:t>
            </a:r>
          </a:p>
        </p:txBody>
      </p:sp>
      <p:sp>
        <p:nvSpPr>
          <p:cNvPr id="290" name="OTLSHAPE_SLT_4c0c5024af564be7ba88858ea5009037_Title">
            <a:extLst>
              <a:ext uri="{FF2B5EF4-FFF2-40B4-BE49-F238E27FC236}">
                <a16:creationId xmlns:a16="http://schemas.microsoft.com/office/drawing/2014/main" id="{8195F246-27D5-40F1-8461-F4C0DE32A8C0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195127" y="4402497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Regional market research</a:t>
            </a:r>
          </a:p>
        </p:txBody>
      </p:sp>
      <p:sp>
        <p:nvSpPr>
          <p:cNvPr id="298" name="OTLSHAPE_SLT_64f9753e2119401d8f058afa999fa699_Title">
            <a:extLst>
              <a:ext uri="{FF2B5EF4-FFF2-40B4-BE49-F238E27FC236}">
                <a16:creationId xmlns:a16="http://schemas.microsoft.com/office/drawing/2014/main" id="{CA1CD6E3-5384-436A-B497-0791269F7683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091101" y="4611116"/>
            <a:ext cx="152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Regional expansion targets</a:t>
            </a:r>
          </a:p>
        </p:txBody>
      </p:sp>
      <p:sp>
        <p:nvSpPr>
          <p:cNvPr id="306" name="OTLSHAPE_SLT_f4a628dc9cb24d74973fa57ee8218c8b_Title">
            <a:extLst>
              <a:ext uri="{FF2B5EF4-FFF2-40B4-BE49-F238E27FC236}">
                <a16:creationId xmlns:a16="http://schemas.microsoft.com/office/drawing/2014/main" id="{36A1E838-B570-4191-81F5-B05D055D93D0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7120734" y="4611116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Prioritize locations</a:t>
            </a:r>
          </a:p>
        </p:txBody>
      </p:sp>
      <p:cxnSp>
        <p:nvCxnSpPr>
          <p:cNvPr id="309" name="OTLSHAPE_TB_00000000000000000000000000000000_Separator1">
            <a:extLst>
              <a:ext uri="{FF2B5EF4-FFF2-40B4-BE49-F238E27FC236}">
                <a16:creationId xmlns:a16="http://schemas.microsoft.com/office/drawing/2014/main" id="{B706895A-3F6F-4445-961C-E0A10D467B50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4559178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OTLSHAPE_TB_00000000000000000000000000000000_Separator2">
            <a:extLst>
              <a:ext uri="{FF2B5EF4-FFF2-40B4-BE49-F238E27FC236}">
                <a16:creationId xmlns:a16="http://schemas.microsoft.com/office/drawing/2014/main" id="{8509E8BE-3C11-4928-86F2-E23AFCD6E033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7953356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OTLSHAPE_TB_00000000000000000000000000000000_MiddleSeparator1">
            <a:extLst>
              <a:ext uri="{FF2B5EF4-FFF2-40B4-BE49-F238E27FC236}">
                <a16:creationId xmlns:a16="http://schemas.microsoft.com/office/drawing/2014/main" id="{CAC4A764-E7F4-4746-BD15-05BE3C33FEE7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2001920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OTLSHAPE_TB_00000000000000000000000000000000_MiddleSeparator2">
            <a:extLst>
              <a:ext uri="{FF2B5EF4-FFF2-40B4-BE49-F238E27FC236}">
                <a16:creationId xmlns:a16="http://schemas.microsoft.com/office/drawing/2014/main" id="{F5192969-9F5A-4726-8F81-F0429D7C3EB1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2848140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OTLSHAPE_TB_00000000000000000000000000000000_MiddleSeparator3">
            <a:extLst>
              <a:ext uri="{FF2B5EF4-FFF2-40B4-BE49-F238E27FC236}">
                <a16:creationId xmlns:a16="http://schemas.microsoft.com/office/drawing/2014/main" id="{F6D81E14-1898-46FC-8C47-0451CFCB0294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3703658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OTLSHAPE_TB_00000000000000000000000000000000_MiddleSeparator4">
            <a:extLst>
              <a:ext uri="{FF2B5EF4-FFF2-40B4-BE49-F238E27FC236}">
                <a16:creationId xmlns:a16="http://schemas.microsoft.com/office/drawing/2014/main" id="{CF2E5799-D26E-449B-A403-0666C3A2F30C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4559178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OTLSHAPE_TB_00000000000000000000000000000000_MiddleSeparator5">
            <a:extLst>
              <a:ext uri="{FF2B5EF4-FFF2-40B4-BE49-F238E27FC236}">
                <a16:creationId xmlns:a16="http://schemas.microsoft.com/office/drawing/2014/main" id="{B0002F1D-B100-489A-A726-D7538CC3C506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5396098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OTLSHAPE_TB_00000000000000000000000000000000_MiddleSeparator6">
            <a:extLst>
              <a:ext uri="{FF2B5EF4-FFF2-40B4-BE49-F238E27FC236}">
                <a16:creationId xmlns:a16="http://schemas.microsoft.com/office/drawing/2014/main" id="{15250F49-E954-4276-BB0D-916699A1D8DE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6242318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OTLSHAPE_TB_00000000000000000000000000000000_MiddleSeparator7">
            <a:extLst>
              <a:ext uri="{FF2B5EF4-FFF2-40B4-BE49-F238E27FC236}">
                <a16:creationId xmlns:a16="http://schemas.microsoft.com/office/drawing/2014/main" id="{6023E407-0375-4274-9B1E-2EC98A17FE3E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709783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OTLSHAPE_TB_00000000000000000000000000000000_MiddleSeparator8">
            <a:extLst>
              <a:ext uri="{FF2B5EF4-FFF2-40B4-BE49-F238E27FC236}">
                <a16:creationId xmlns:a16="http://schemas.microsoft.com/office/drawing/2014/main" id="{C98869F1-AE62-46A9-AE4B-7ADA03FE8951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7953356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OTLSHAPE_TB_00000000000000000000000000000000_MiddleSeparator9">
            <a:extLst>
              <a:ext uri="{FF2B5EF4-FFF2-40B4-BE49-F238E27FC236}">
                <a16:creationId xmlns:a16="http://schemas.microsoft.com/office/drawing/2014/main" id="{8BB1EE3F-1EC9-4184-BA48-0687F2EF3CB2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879027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OTLSHAPE_TB_00000000000000000000000000000000_MiddleSeparator10">
            <a:extLst>
              <a:ext uri="{FF2B5EF4-FFF2-40B4-BE49-F238E27FC236}">
                <a16:creationId xmlns:a16="http://schemas.microsoft.com/office/drawing/2014/main" id="{7131B0C5-3053-4AFE-BF8E-B41A35357303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963649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OTLSHAPE_TB_00000000000000000000000000000000_MiddleSeparator11">
            <a:extLst>
              <a:ext uri="{FF2B5EF4-FFF2-40B4-BE49-F238E27FC236}">
                <a16:creationId xmlns:a16="http://schemas.microsoft.com/office/drawing/2014/main" id="{6E98C67D-508B-4734-831D-7F3E4B9772F1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10492015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3" name="OTLSHAPE_SLA_72496d94d7a14828b71c69461e73c746_Shape">
            <a:extLst>
              <a:ext uri="{FF2B5EF4-FFF2-40B4-BE49-F238E27FC236}">
                <a16:creationId xmlns:a16="http://schemas.microsoft.com/office/drawing/2014/main" id="{A113245A-EB33-40FB-B10C-629304254502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8425798" y="4921334"/>
            <a:ext cx="152400" cy="177800"/>
          </a:xfrm>
          <a:prstGeom prst="flowChartManualOperation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DB492E0B-95EC-4F29-A881-0AE0DC517DA0}"/>
              </a:ext>
            </a:extLst>
          </p:cNvPr>
          <p:cNvSpPr txBox="1"/>
          <p:nvPr/>
        </p:nvSpPr>
        <p:spPr>
          <a:xfrm>
            <a:off x="1155700" y="569167"/>
            <a:ext cx="6797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Regional Branch Bank Expansion Program Schedule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22" name="Group 321">
            <a:extLst>
              <a:ext uri="{FF2B5EF4-FFF2-40B4-BE49-F238E27FC236}">
                <a16:creationId xmlns:a16="http://schemas.microsoft.com/office/drawing/2014/main" id="{9702EC01-FBBF-4F8F-8DF3-16FD402CBB3D}"/>
              </a:ext>
            </a:extLst>
          </p:cNvPr>
          <p:cNvGrpSpPr/>
          <p:nvPr/>
        </p:nvGrpSpPr>
        <p:grpSpPr>
          <a:xfrm>
            <a:off x="11416964" y="3530184"/>
            <a:ext cx="276999" cy="2332381"/>
            <a:chOff x="11446296" y="4100169"/>
            <a:chExt cx="276999" cy="2332381"/>
          </a:xfrm>
        </p:grpSpPr>
        <p:pic>
          <p:nvPicPr>
            <p:cNvPr id="323" name="Picture 32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8CA158E-91B8-47F1-B1A4-8DAEF099F0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85871412-9368-430A-982A-D7110DFDE504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325" name="Group 324">
            <a:extLst>
              <a:ext uri="{FF2B5EF4-FFF2-40B4-BE49-F238E27FC236}">
                <a16:creationId xmlns:a16="http://schemas.microsoft.com/office/drawing/2014/main" id="{5D75F593-1DCF-40A7-AC59-FE6E41EE71B9}"/>
              </a:ext>
            </a:extLst>
          </p:cNvPr>
          <p:cNvGrpSpPr/>
          <p:nvPr/>
        </p:nvGrpSpPr>
        <p:grpSpPr>
          <a:xfrm>
            <a:off x="9930364" y="2393327"/>
            <a:ext cx="1334557" cy="761747"/>
            <a:chOff x="9698016" y="1668060"/>
            <a:chExt cx="1334557" cy="761747"/>
          </a:xfrm>
        </p:grpSpPr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C86F2CFB-FE0C-4D17-A116-E481E97AA3DE}"/>
                </a:ext>
              </a:extLst>
            </p:cNvPr>
            <p:cNvSpPr txBox="1"/>
            <p:nvPr/>
          </p:nvSpPr>
          <p:spPr>
            <a:xfrm>
              <a:off x="9698016" y="1668060"/>
              <a:ext cx="1334557" cy="76174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737373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Resources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Corporate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Consultants</a:t>
              </a:r>
            </a:p>
          </p:txBody>
        </p:sp>
        <p:sp>
          <p:nvSpPr>
            <p:cNvPr id="327" name="Arrow: Pentagon 326">
              <a:extLst>
                <a:ext uri="{FF2B5EF4-FFF2-40B4-BE49-F238E27FC236}">
                  <a16:creationId xmlns:a16="http://schemas.microsoft.com/office/drawing/2014/main" id="{68FF39D6-A915-4462-BCAA-537F6948FB48}"/>
                </a:ext>
              </a:extLst>
            </p:cNvPr>
            <p:cNvSpPr/>
            <p:nvPr/>
          </p:nvSpPr>
          <p:spPr>
            <a:xfrm>
              <a:off x="10599886" y="2002198"/>
              <a:ext cx="312671" cy="136884"/>
            </a:xfrm>
            <a:prstGeom prst="homePlat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8" name="Arrow: Pentagon 327">
              <a:extLst>
                <a:ext uri="{FF2B5EF4-FFF2-40B4-BE49-F238E27FC236}">
                  <a16:creationId xmlns:a16="http://schemas.microsoft.com/office/drawing/2014/main" id="{8012BBA4-052D-4C68-959D-B9A6575781A5}"/>
                </a:ext>
              </a:extLst>
            </p:cNvPr>
            <p:cNvSpPr/>
            <p:nvPr/>
          </p:nvSpPr>
          <p:spPr>
            <a:xfrm>
              <a:off x="10599886" y="2218859"/>
              <a:ext cx="312671" cy="136884"/>
            </a:xfrm>
            <a:prstGeom prst="homePlat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31" name="TextBox 330">
            <a:extLst>
              <a:ext uri="{FF2B5EF4-FFF2-40B4-BE49-F238E27FC236}">
                <a16:creationId xmlns:a16="http://schemas.microsoft.com/office/drawing/2014/main" id="{67EF7611-DCAA-4330-81F8-6394D1ED74AF}"/>
              </a:ext>
            </a:extLst>
          </p:cNvPr>
          <p:cNvSpPr txBox="1"/>
          <p:nvPr/>
        </p:nvSpPr>
        <p:spPr>
          <a:xfrm>
            <a:off x="8404440" y="2285327"/>
            <a:ext cx="959247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Antitrust litigation</a:t>
            </a: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6D0C0D0A-C523-4B81-BA20-CCD37592D602}"/>
              </a:ext>
            </a:extLst>
          </p:cNvPr>
          <p:cNvSpPr txBox="1"/>
          <p:nvPr/>
        </p:nvSpPr>
        <p:spPr>
          <a:xfrm>
            <a:off x="8855804" y="4527137"/>
            <a:ext cx="1384128" cy="246221"/>
          </a:xfrm>
          <a:prstGeom prst="rect">
            <a:avLst/>
          </a:prstGeom>
          <a:solidFill>
            <a:schemeClr val="bg1"/>
          </a:solidFill>
          <a:ln w="12700">
            <a:solidFill>
              <a:srgbClr val="737373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Land acquisition delays</a:t>
            </a:r>
          </a:p>
        </p:txBody>
      </p:sp>
      <p:cxnSp>
        <p:nvCxnSpPr>
          <p:cNvPr id="340" name="Connector: Elbow 339">
            <a:extLst>
              <a:ext uri="{FF2B5EF4-FFF2-40B4-BE49-F238E27FC236}">
                <a16:creationId xmlns:a16="http://schemas.microsoft.com/office/drawing/2014/main" id="{B5DE13B6-ABE5-42E6-A16F-423F1C0B7BB0}"/>
              </a:ext>
            </a:extLst>
          </p:cNvPr>
          <p:cNvCxnSpPr>
            <a:cxnSpLocks/>
            <a:stCxn id="338" idx="1"/>
          </p:cNvCxnSpPr>
          <p:nvPr/>
        </p:nvCxnSpPr>
        <p:spPr>
          <a:xfrm rot="10800000" flipV="1">
            <a:off x="8501998" y="4650248"/>
            <a:ext cx="353806" cy="271086"/>
          </a:xfrm>
          <a:prstGeom prst="bentConnector2">
            <a:avLst/>
          </a:prstGeom>
          <a:ln w="12700">
            <a:solidFill>
              <a:srgbClr val="73737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839137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0LTAxVDAwOjAwOjAwIiwiRW5kRGF0ZSI6IjIwMjItMDQtMjhUMjM6NTk6MDAiLCJQZXJjZW50YWdlQ29tcGxldGUiOjEwMC4wLCJTdHlsZSI6eyIkaWQiOiI3IiwiU2hhcGUiOjAsIlNoYXBlVGhpY2tuZXNzIjowLCJEdXJhdGlvbkZvcm1hdCI6MCwiSW5jbHVkZU5vbldvcmtpbmdEYXlzSW5EdXJhdGlvbiI6ZmFsc2UsIlBlcmNlbnRhZ2VDb21wbGV0ZVN0eWxlIjp7IiRpZCI6IjgiLCJGb250U2V0dGluZ3MiOnsiJGlkIjoiOSIsIkZvbnRTaXplIjo5LCJGb250TmFtZSI6IkNhbGlicmkiLCJJc0JvbGQiOmZhbHNlLCJJc0l0YWxpYyI6ZmFsc2UsIklzVW5kZXJsaW5lZCI6ZmFsc2UsIlBhcmVudFN0eWxlIjpudWxsfSwiQXV0b1NpemUiOjAsIkZvcmVncm91bmQiOnsiJGlkIjoiMTAiLCJDb2xvciI6eyIkaWQiOiIx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ExMiwiRyI6MTczLCJCIjo3MX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ExMiwiRyI6MTczLCJCIjo3MX19LCJJc1Zpc2libGUiOnRydWUsIldpZHRoIjo2MS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dHJ1ZSwiSXNJdGFsaWMiOmZhbHNlLCJJc1VuZGVybGluZWQiOmZhbHNlLCJQYXJlbnRTdHlsZSI6bnVsbH0sIkF1dG9TaXplIjowLCJGb3JlZ3JvdW5kIjp7IiRpZCI6IjQyIiwiQ29sb3IiOnsiJGlkIjoiND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OSwiRm9udE5hbWUiOiJDYWxpYnJpIiwiSXNCb2xkIjpmYWxzZSwiSXNJdGFsaWMiOmZhbHNlLCJJc1VuZGVybGluZWQiOmZhbHNlLCJQYXJlbnRTdHlsZSI6bnVsbH0sIkF1dG9TaXplIjowLCJGb3JlZ3JvdW5kIjp7IiRpZCI6IjUxIiwiQ29sb3IiOnsiJGlkIjoi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HJlZiI6IjI0In19LCJJc1Zpc2libGUiOnRydWUsIldpZHRoIjowLjAsIkhlaWdodCI6MC4wLCJCb3JkZXJTdHlsZSI6eyIkaWQiOiI1NiIsIkxpbmVDb2xvciI6bnVsbCwiTGluZVdlaWdodCI6MC4wLCJMaW5lVHlwZSI6MCwiUGFyZW50U3R5bGUiOm51bGx9LCJQYXJlbnRTdHlsZSI6bnVsbH0sIkRhdGVGb3JtYXQiOnsiJGlkIjoi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CIsIkRhdGVQYXJ0SXNWaXNpYmxlIjpmYWxzZSwiVGltZVBhcnRJc1Zpc2libGUiOmZhbHNlfX0sIldlZWtOdW1iZXJpbmciOnsiJGlkIjoiNTkiLCJGb3JtYXQiOjAsIklzVmlzaWJsZSI6ZmFsc2UsIkxhc3RLbm93blZpc2liaWxpdHlTdGF0ZSI6ZmFsc2V9LCJJc1Zpc2libGUiOnRydWUsIlBhcmVudFN0eWxlIjpudWxsfSwiSW5kZXgiOjAsIlNtYXJ0RHVyYXRpb25BY3RpdmF0ZWQiOmZhbHNlLCJEYXRlRm9ybWF0Ijp7IiRyZWYiOiI1NyJ9LCJXZWVrTnVtYmVyaW5nIjp7IiRpZCI6IjYwIiwiRm9ybWF0IjowLCJJc1Zpc2libGUiOmZhbHNlLCJMYXN0S25vd25WaXNpYmlsaXR5U3RhdGUiOmZhbHNlfSwiSWQiOiIwMjFjNjQwZC0zNjM2LTRiODUtYjBkYS0xMjQ0Njc5N2ZlZTUiLCJJbXBvcnRJZCI6bnVsbCwiVGl0bGUiOiJHb2FscyAmIE9iamVjdGl2ZXMiLCJOb3RlIjpudWxsLCJIeXBlcmxpbmsiOnsiJGlkIjoiNjEiLCJBZGRyZXNzIjpudWxsLCJTdWJBZGRyZXNzIjpudWxsfSwiSXNDaGFuZ2VkIjpmYWxzZSwiSXNOZXciOmZhbHNlfX1dLCJfbWlsZXN0b25lcyI6W10sIklkIjoiMDAwMDAwMDAtMDAwMC0wMDAwLTAwMDAtMDAwMDAwMDAwMDAwIiwiSXNTaW5nbGVJdGVtUm93Ijp0cnVlfSx7IiRpZCI6IjYyIiwiX3Rhc2tzIjpbeyIkaWQiOiI2MyIsIl9hdHRhY2hlZE1pbGVzdG9uZXMiOltdLCJUYXNrRGVmaW5pdGlvbiI6eyIkaWQiOiI2NCIsIkdyb3VwTmFtZSI6bnVsbCwiU3RhcnREYXRlIjoiMjAyMi0wNS0wMlQwMDowMDowMFoiLCJFbmREYXRlIjoiMjAyMi0wNS0wNVQyMzo1OTowMFoiLCJQZXJjZW50YWdlQ29tcGxldGUiOjEwMC4wLCJTdHlsZSI6eyIkaWQiOiI2NSIsIlNoYXBlIjowLCJTaGFwZVRoaWNrbmVzcyI6MCwiRHVyYXRpb25Gb3JtYXQiOjAsIkluY2x1ZGVOb25Xb3JraW5nRGF5c0luRHVyYXRpb24iOmZhbHNlLCJQZXJjZW50YWdlQ29tcGxldGVTdHlsZSI6eyIkaWQiOiI2NiIsIkZvbnRTZXR0aW5ncyI6eyIkaWQiOiI2NyIsIkZvbnRTaXplIjo5LCJGb250TmFtZSI6IkNhbGlicmkiLCJJc0JvbGQiOmZhbHNlLCJJc0l0YWxpYyI6ZmFsc2UsIklzVW5kZXJsaW5lZCI6ZmFsc2UsIlBhcmVudFN0eWxlIjpudWxsfSwiQXV0b1NpemUiOjAsIkZvcmVncm91bmQiOnsiJGlkIjoiNjgiLCJDb2xvciI6eyIkaWQiOiI2O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3MCIsIlRvcCI6MC4wLCJMZWZ0IjowLjAsIlJpZ2h0IjowLjAsIkJvdHRvbSI6MC4wfSwiUGFkZGluZyI6eyIkaWQiOiI3MSIsIlRvcCI6MC4wLCJMZWZ0IjowLjAsIlJpZ2h0IjowLjAsIkJvdHRvbSI6MC4wfSwiQmFja2dyb3VuZCI6eyIkaWQiOiI3MiIsIkNvbG9yIjp7IiRpZCI6IjczIiwiQSI6ODksIlIiOjAsIkciOjAsIkIiOjB9fSwiSXNWaXNpYmxlIjp0cnVlLCJXaWR0aCI6MC4wLCJIZWlnaHQiOjAuMCwiQm9yZGVyU3R5bGUiOnsiJGlkIjoiNzQiLCJMaW5lQ29sb3IiOm51bGwsIkxpbmVXZWlnaHQiOjAuMCwiTGluZVR5cGUiOjAsIlBhcmVudFN0eWxlIjpudWxsfSwiUGFyZW50U3R5bGUiOm51bGx9LCJEdXJhdGlvblN0eWxlIjp7IiRpZCI6Ijc1IiwiRm9udFNldHRpbmdzIjp7IiRpZCI6Ijc2IiwiRm9udFNpemUiOjEwLCJGb250TmFtZSI6IkNhbGlicmkiLCJJc0JvbGQiOmZhbHNlLCJJc0l0YWxpYyI6ZmFsc2UsIklzVW5kZXJsaW5lZCI6ZmFsc2UsIlBhcmVudFN0eWxlIjpudWxsfSwiQXV0b1NpemUiOjAsIkZvcmVncm91bmQiOnsiJGlkIjoiNzciLCJDb2xvciI6eyIkaWQiOiI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5IiwiVG9wIjowLjAsIkxlZnQiOjAuMCwiUmlnaHQiOjAuMCwiQm90dG9tIjowLjB9LCJQYWRkaW5nIjp7IiRpZCI6IjgwIiwiVG9wIjowLjAsIkxlZnQiOjAuMCwiUmlnaHQiOjAuMCwiQm90dG9tIjowLjB9LCJCYWNrZ3JvdW5kIjp7IiRpZCI6IjgxIiwiQ29sb3IiOnsiJGlkIjoiODIiLCJBIjo4OSwiUiI6MCwiRyI6MCwiQiI6MH19LCJJc1Zpc2libGUiOnRydWUsIldpZHRoIjowLjAsIkhlaWdodCI6MC4wLCJCb3JkZXJTdHlsZSI6eyIkaWQiOiI4MyIsIkxpbmVDb2xvciI6bnVsbCwiTGluZVdlaWdodCI6MC4wLCJMaW5lVHlwZSI6MCwiUGFyZW50U3R5bGUiOm51bGx9LCJQYXJlbnRTdHlsZSI6bnVsbH0sIkhvcml6b250YWxDb25uZWN0b3JTdHlsZSI6eyIkaWQiOiI4NCIsIkxpbmVDb2xvciI6eyIkaWQiOiI4NSIsIiR0eXBlIjoiTkxSRS5Db21tb24uRG9tLlNvbGlkQ29sb3JCcnVzaCwgTkxSRS5Db21tb24iLCJDb2xvciI6eyIkaWQiOiI4NiIsIkEiOjI1NSwiUiI6MjA0LCJHIjoyMDQsIkIiOjIwNH19LCJMaW5lV2VpZ2h0IjowLjAsIkxpbmVUeXBlIjowLCJQYXJlbnRTdHlsZSI6bnVsbH0sIlZlcnRpY2FsQ29ubmVjdG9yU3R5bGUiOnsiJGlkIjoiODciLCJMaW5lQ29sb3IiOnsiJGlkIjoiODgiLCIkdHlwZSI6Ik5MUkUuQ29tbW9uLkRvbS5Tb2xpZENvbG9yQnJ1c2gsIE5MUkUuQ29tbW9uIiwiQ29sb3IiOnsiJGlkIjoiODk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5MCIsIk1hcmdpbiI6eyIkaWQiOiI5MSIsIlRvcCI6MC4wLCJMZWZ0Ijo0LjAsIlJpZ2h0Ijo0LjAsIkJvdHRvbSI6MC4wfSwiUGFkZGluZyI6eyIkaWQiOiI5MiIsIlRvcCI6MC4wLCJMZWZ0IjowLjAsIlJpZ2h0IjowLjAsIkJvdHRvbSI6MC4wfSwiQmFja2dyb3VuZCI6eyIkaWQiOiI5MyIsIkNvbG9yIjp7IiRpZCI6Ijk0IiwiQSI6MjU1LCJSIjoxMTIsIkciOjE3MywiQiI6NzF9fSwiSXNWaXNpYmxlIjp0cnVlLCJXaWR0aCI6OS4wLCJIZWlnaHQiOjEwLjAsIkJvcmRlclN0eWxlIjp7IiRpZCI6Ijk1IiwiTGluZUNvbG9yIjp7IiRpZCI6Ijk2IiwiJHR5cGUiOiJOTFJFLkNvbW1vbi5Eb20uU29saWRDb2xvckJydXNoLCBOTFJFLkNvbW1vbiIsIkNvbG9yIjp7IiRpZCI6Ijk3IiwiQSI6MjU1LCJSIjoyNTUsIkciOjAsIkIiOjB9fSwiTGluZVdlaWdodCI6MC4wLCJMaW5lVHlwZSI6MCwiUGFyZW50U3R5bGUiOm51bGx9LCJQYXJlbnRTdHlsZSI6bnVsbH0sIlRpdGxlU3R5bGUiOnsiJGlkIjoiOTgiLCJGb250U2V0dGluZ3MiOnsiJGlkIjoiOTkiLCJGb250U2l6ZSI6MTAsIkZvbnROYW1lIjoiQ2FsaWJyaSIsIklzQm9sZCI6dHJ1ZSwiSXNJdGFsaWMiOmZhbHNlLCJJc1VuZGVybGluZWQiOmZhbHNlLCJQYXJlbnRTdHlsZSI6bnVsbH0sIkF1dG9TaXplIjowLCJGb3JlZ3JvdW5kIjp7IiRpZCI6IjEwMCIsIkNvbG9yIjp7IiRpZCI6IjEw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IiLCJUb3AiOjAuMCwiTGVmdCI6MC4wLCJSaWdodCI6MC4wLCJCb3R0b20iOjAuMH0sIlBhZGRpbmciOnsiJGlkIjoiMTAzIiwiVG9wIjowLjAsIkxlZnQiOjAuMCwiUmlnaHQiOjAuMCwiQm90dG9tIjowLjB9LCJCYWNrZ3JvdW5kIjp7IiRpZCI6IjEwNCIsIkNvbG9yIjp7IiRpZCI6IjEwNSIsIkEiOjAsIlIiOjI1NSwiRyI6MjU1LCJCIjoyNTV9fSwiSXNWaXNpYmxlIjp0cnVlLCJXaWR0aCI6MC4wLCJIZWlnaHQiOjAuMCwiQm9yZGVyU3R5bGUiOnsiJGlkIjoiMTA2IiwiTGluZUNvbG9yIjpudWxsLCJMaW5lV2VpZ2h0IjowLjAsIkxpbmVUeXBlIjowLCJQYXJlbnRTdHlsZSI6bnVsbH0sIlBhcmVudFN0eWxlIjpudWxsfSwiRGF0ZVN0eWxlIjp7IiRpZCI6IjEwNyIsIkZvbnRTZXR0aW5ncyI6eyIkaWQiOiIxMDgiLCJGb250U2l6ZSI6OSwiRm9udE5hbWUiOiJDYWxpYnJpIiwiSXNCb2xkIjpmYWxzZSwiSXNJdGFsaWMiOmZhbHNlLCJJc1VuZGVybGluZWQiOmZhbHNlLCJQYXJlbnRTdHlsZSI6bnVsbH0sIkF1dG9TaXplIjowLCJGb3JlZ3JvdW5kIjp7IiRpZCI6IjEwOSIsIkNvbG9yIjp7IiRpZCI6IjE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xIiwiVG9wIjowLjAsIkxlZnQiOjAuMCwiUmlnaHQiOjAuMCwiQm90dG9tIjowLjB9LCJQYWRkaW5nIjp7IiRpZCI6IjExMiIsIlRvcCI6MC4wLCJMZWZ0IjowLjAsIlJpZ2h0IjowLjAsIkJvdHRvbSI6MC4wfSwiQmFja2dyb3VuZCI6eyIkaWQiOiIxMTMiLCJDb2xvciI6eyIkcmVmIjoiODIifX0sIklzVmlzaWJsZSI6dHJ1ZSwiV2lkdGgiOjAuMCwiSGVpZ2h0IjowLjAsIkJvcmRlclN0eWxlIjp7IiRpZCI6IjExNCIsIkxpbmVDb2xvciI6bnVsbCwiTGluZVdlaWdodCI6MC4wLCJMaW5lVHlwZSI6MCwiUGFyZW50U3R5bGUiOm51bGx9LCJQYXJlbnRTdHlsZSI6bnVsbH0sIkRhdGVGb3JtYXQiOnsiJGlkIjoiMTE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2IiwiRGF0ZVBhcnRJc1Zpc2libGUiOmZhbHNlLCJUaW1lUGFydElzVmlzaWJsZSI6ZmFsc2V9fSwiV2Vla051bWJlcmluZyI6eyIkaWQiOiIxMTciLCJGb3JtYXQiOjAsIklzVmlzaWJsZSI6ZmFsc2UsIkxhc3RLbm93blZpc2liaWxpdHlTdGF0ZSI6ZmFsc2V9LCJJc1Zpc2libGUiOnRydWUsIlBhcmVudFN0eWxlIjpudWxsfSwiSW5kZXgiOjEsIlNtYXJ0RHVyYXRpb25BY3RpdmF0ZWQiOmZhbHNlLCJEYXRlRm9ybWF0Ijp7IiRyZWYiOiIxMTUifSwiV2Vla051bWJlcmluZyI6eyIkaWQiOiIxMTgiLCJGb3JtYXQiOjAsIklzVmlzaWJsZSI6ZmFsc2UsIkxhc3RLbm93blZpc2liaWxpdHlTdGF0ZSI6ZmFsc2V9LCJJZCI6IjJmZjEyODk3LTYxNjYtNDc2MC05YWNjLTI5ODkxMTc2MDI1YSIsIkltcG9ydElkIjpudWxsLCJUaXRsZSI6IlByZWxpbWluYXJ5IEFwcHJvdmFsIiwiTm90ZSI6bnVsbCwiSHlwZXJsaW5rIjp7IiRpZCI6IjExOSIsIkFkZHJlc3MiOm51bGwsIlN1YkFkZHJlc3MiOm51bGx9LCJJc0NoYW5nZWQiOmZhbHNlLCJJc05ldyI6ZmFsc2V9fV0sIl9taWxlc3RvbmVzIjpbXSwiSWQiOiIwMDAwMDAwMC0wMDAwLTAwMDAtMDAwMC0wMDAwMDAwMDAwMDAiLCJJc1NpbmdsZUl0ZW1Sb3ciOnRydWV9LHsiJGlkIjoiMTIwIiwiX3Rhc2tzIjpbeyIkaWQiOiIxMjEiLCJfYXR0YWNoZWRNaWxlc3RvbmVzIjpbXSwiVGFza0RlZmluaXRpb24iOnsiJGlkIjoiMTIyIiwiR3JvdXBOYW1lIjpudWxsLCJTdGFydERhdGUiOiIyMDIyLTA1LTA1VDAwOjAwOjAwWiIsIkVuZERhdGUiOiIyMDIyLTA3LTA3VDIzOjU5OjAwWiIsIlBlcmNlbnRhZ2VDb21wbGV0ZSI6MTAwLjAsIlN0eWxlIjp7IiRpZCI6IjEyMyIsIlNoYXBlIjowLCJTaGFwZVRoaWNrbmVzcyI6MCwiRHVyYXRpb25Gb3JtYXQiOjAsIkluY2x1ZGVOb25Xb3JraW5nRGF5c0luRHVyYXRpb24iOmZhbHNlLCJQZXJjZW50YWdlQ29tcGxldGVTdHlsZSI6eyIkaWQiOiIxMjQiLCJGb250U2V0dGluZ3MiOnsiJGlkIjoiMTI1IiwiRm9udFNpemUiOjksIkZvbnROYW1lIjoiQ2FsaWJyaSIsIklzQm9sZCI6ZmFsc2UsIklzSXRhbGljIjpmYWxzZSwiSXNVbmRlcmxpbmVkIjpmYWxzZSwiUGFyZW50U3R5bGUiOm51bGx9LCJBdXRvU2l6ZSI6MCwiRm9yZWdyb3VuZCI6eyIkaWQiOiIxMjYiLCJDb2xvciI6eyIkaWQiOiIxMjc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4OSwiUiI6MCwiRyI6MCwiQiI6MH19LCJJc1Zpc2libGUiOnRydWUsIldpZHRoIjowLjAsIkhlaWdodCI6MC4wLCJCb3JkZXJTdHlsZSI6eyIkaWQiOiIxMzIiLCJMaW5lQ29sb3IiOm51bGwsIkxpbmVXZWlnaHQiOjAuMCwiTGluZVR5cGUiOjAsIlBhcmVudFN0eWxlIjpudWxsfSwiUGFyZW50U3R5bGUiOm51bGx9LCJEdXJhdGlvblN0eWxlIjp7IiRpZCI6IjEzMyIsIkZvbnRTZXR0aW5ncyI6eyIkaWQiOiIxMzQiLCJGb250U2l6ZSI6MTAsIkZvbnROYW1lIjoiQ2FsaWJyaSIsIklzQm9sZCI6ZmFsc2UsIklzSXRhbGljIjpmYWxzZSwiSXNVbmRlcmxpbmVkIjpmYWxzZSwiUGFyZW50U3R5bGUiOm51bGx9LCJBdXRvU2l6ZSI6MCwiRm9yZWdyb3VuZCI6eyIkaWQiOiIxMzUiLCJDb2xvciI6eyIkaWQiOiIx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pZCI6IjE0MCIsIkEiOjg5LCJSIjowLCJHIjowLCJCIjowfX0sIklzVmlzaWJsZSI6dHJ1ZSwiV2lkdGgiOjAuMCwiSGVpZ2h0IjowLjAsIkJvcmRlclN0eWxlIjp7IiRpZCI6IjE0MSIsIkxpbmVDb2xvciI6bnVsbCwiTGluZVdlaWdodCI6MC4wLCJMaW5lVHlwZSI6MCwiUGFyZW50U3R5bGUiOm51bGx9LCJQYXJlbnRTdHlsZSI6bnVsbH0sIkhvcml6b250YWxDb25uZWN0b3JTdHlsZSI6eyIkaWQiOiIxNDIiLCJMaW5lQ29sb3IiOnsiJGlkIjoiMTQzIiwiJHR5cGUiOiJOTFJFLkNvbW1vbi5Eb20uU29saWRDb2xvckJydXNoLCBOTFJFLkNvbW1vbiIsIkNvbG9yIjp7IiRpZCI6IjE0NCIsIkEiOjI1NSwiUiI6MjA0LCJHIjoyMDQsIkIiOjIwNH19LCJMaW5lV2VpZ2h0IjowLjAsIkxpbmVUeXBlIjowLCJQYXJlbnRTdHlsZSI6bnVsbH0sIlZlcnRpY2FsQ29ubmVjdG9yU3R5bGUiOnsiJGlkIjoiMTQ1IiwiTGluZUNvbG9yIjp7IiRpZCI6IjE0NiIsIiR0eXBlIjoiTkxSRS5Db21tb24uRG9tLlNvbGlkQ29sb3JCcnVzaCwgTkxSRS5Db21tb24iLCJDb2xvciI6eyIkaWQiOiIxNDc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xNDgiLCJNYXJnaW4iOnsiJGlkIjoiMTQ5IiwiVG9wIjowLjAsIkxlZnQiOjQuMCwiUmlnaHQiOjQuMCwiQm90dG9tIjowLjB9LCJQYWRkaW5nIjp7IiRpZCI6IjE1MCIsIlRvcCI6MC4wLCJMZWZ0IjowLjAsIlJpZ2h0IjowLjAsIkJvdHRvbSI6MC4wfSwiQmFja2dyb3VuZCI6eyIkaWQiOiIxNTEiLCJDb2xvciI6eyIkaWQiOiIxNTIiLCJBIjoyNTUsIlIiOjI1NSwiRyI6MTkyLCJCIjowfX0sIklzVmlzaWJsZSI6dHJ1ZSwiV2lkdGgiOjEzOS4wLCJIZWlnaHQiOjEwLjAsIkJvcmRlclN0eWxlIjp7IiRpZCI6IjE1MyIsIkxpbmVDb2xvciI6eyIkaWQiOiIxNTQiLCIkdHlwZSI6Ik5MUkUuQ29tbW9uLkRvbS5Tb2xpZENvbG9yQnJ1c2gsIE5MUkUuQ29tbW9uIiwiQ29sb3IiOnsiJGlkIjoiMTU1IiwiQSI6MjU1LCJSIjoyNTUsIkciOjAsIkIiOjB9fSwiTGluZVdlaWdodCI6MC4wLCJMaW5lVHlwZSI6MCwiUGFyZW50U3R5bGUiOm51bGx9LCJQYXJlbnRTdHlsZSI6bnVsbH0sIlRpdGxlU3R5bGUiOnsiJGlkIjoiMTU2IiwiRm9udFNldHRpbmdzIjp7IiRpZCI6IjE1NyIsIkZvbnRTaXplIjoxMCwiRm9udE5hbWUiOiJDYWxpYnJpIiwiSXNCb2xkIjp0cnVlLCJJc0l0YWxpYyI6ZmFsc2UsIklzVW5kZXJsaW5lZCI6ZmFsc2UsIlBhcmVudFN0eWxlIjpudWxsfSwiQXV0b1NpemUiOjAsIkZvcmVncm91bmQiOnsiJGlkIjoiMTU4IiwiQ29sb3IiOnsiJGlkIjoiMTU5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GlkIjoiMTYzIiwiQSI6MCwiUiI6MjU1LCJHIjoyNTUsIkIiOjI1NX19LCJJc1Zpc2libGUiOnRydWUsIldpZHRoIjowLjAsIkhlaWdodCI6MC4wLCJCb3JkZXJTdHlsZSI6eyIkaWQiOiIxNjQiLCJMaW5lQ29sb3IiOm51bGwsIkxpbmVXZWlnaHQiOjAuMCwiTGluZVR5cGUiOjAsIlBhcmVudFN0eWxlIjpudWxsfSwiUGFyZW50U3R5bGUiOm51bGx9LCJEYXRlU3R5bGUiOnsiJGlkIjoiMTY1IiwiRm9udFNldHRpbmdzIjp7IiRpZCI6IjE2NiIsIkZvbnRTaXplIjo5LCJGb250TmFtZSI6IkNhbGlicmkiLCJJc0JvbGQiOmZhbHNlLCJJc0l0YWxpYyI6ZmFsc2UsIklzVW5kZXJsaW5lZCI6ZmFsc2UsIlBhcmVudFN0eWxlIjpudWxsfSwiQXV0b1NpemUiOjAsIkZvcmVncm91bmQiOnsiJGlkIjoiMTY3IiwiQ29sb3IiOnsiJGlkIjoiMTY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kiLCJUb3AiOjAuMCwiTGVmdCI6MC4wLCJSaWdodCI6MC4wLCJCb3R0b20iOjAuMH0sIlBhZGRpbmciOnsiJGlkIjoiMTcwIiwiVG9wIjowLjAsIkxlZnQiOjAuMCwiUmlnaHQiOjAuMCwiQm90dG9tIjowLjB9LCJCYWNrZ3JvdW5kIjp7IiRpZCI6IjE3MSIsIkNvbG9yIjp7IiRyZWYiOiIxNDAifX0sIklzVmlzaWJsZSI6dHJ1ZSwiV2lkdGgiOjAuMCwiSGVpZ2h0IjowLjAsIkJvcmRlclN0eWxlIjp7IiRpZCI6IjE3MiIsIkxpbmVDb2xvciI6bnVsbCwiTGluZVdlaWdodCI6MC4wLCJMaW5lVHlwZSI6MCwiUGFyZW50U3R5bGUiOm51bGx9LCJQYXJlbnRTdHlsZSI6bnVsbH0sIkRhdGVGb3JtYXQiOnsiJGlkIjoiMTc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0IiwiRGF0ZVBhcnRJc1Zpc2libGUiOmZhbHNlLCJUaW1lUGFydElzVmlzaWJsZSI6ZmFsc2V9fSwiV2Vla051bWJlcmluZyI6eyIkaWQiOiIxNzUiLCJGb3JtYXQiOjAsIklzVmlzaWJsZSI6ZmFsc2UsIkxhc3RLbm93blZpc2liaWxpdHlTdGF0ZSI6ZmFsc2V9LCJJc1Zpc2libGUiOnRydWUsIlBhcmVudFN0eWxlIjpudWxsfSwiSW5kZXgiOjIsIlNtYXJ0RHVyYXRpb25BY3RpdmF0ZWQiOmZhbHNlLCJEYXRlRm9ybWF0Ijp7IiRyZWYiOiIxNzMifSwiV2Vla051bWJlcmluZyI6eyIkaWQiOiIxNzYiLCJGb3JtYXQiOjAsIklzVmlzaWJsZSI6ZmFsc2UsIkxhc3RLbm93blZpc2liaWxpdHlTdGF0ZSI6ZmFsc2V9LCJJZCI6IjMxMjliZmNlLWI2ODUtNGMwMy1hOWUxLTRiMDQwYmM3YjRhZSIsIkltcG9ydElkIjpudWxsLCJUaXRsZSI6IlNlY3RvciBJbnZlc3RtZW50IE9wcG9ydHVuaXRpZXMgUmVzZWFyY2giLCJOb3RlIjpudWxsLCJIeXBlcmxpbmsiOnsiJGlkIjoiMTc3IiwiQWRkcmVzcyI6bnVsbCwiU3ViQWRkcmVzcyI6bnVsbH0sIklzQ2hhbmdlZCI6ZmFsc2UsIklzTmV3IjpmYWxzZX19XSwiX21pbGVzdG9uZXMiOltdLCJJZCI6IjAwMDAwMDAwLTAwMDAtMDAwMC0wMDAwLTAwMDAwMDAwMDAwMCIsIklzU2luZ2xlSXRlbVJvdyI6dHJ1ZX0seyIkaWQiOiIxNzgiLCJfdGFza3MiOlt7IiRpZCI6IjE3OSIsIl9hdHRhY2hlZE1pbGVzdG9uZXMiOltdLCJUYXNrRGVmaW5pdGlvbiI6eyIkaWQiOiIxODAiLCJHcm91cE5hbWUiOm51bGwsIlN0YXJ0RGF0ZSI6IjIwMjItMDctMDdUMDA6MDA6MDBaIiwiRW5kRGF0ZSI6IjIwMjItMDctMTRUMjM6NTk6MDBaIiwiUGVyY2VudGFnZUNvbXBsZXRlIjoxMDAuMCwiU3R5bGUiOnsiJGlkIjoiMTgxIiwiU2hhcGUiOjAsIlNoYXBlVGhpY2tuZXNzIjowLCJEdXJhdGlvbkZvcm1hdCI6MCwiSW5jbHVkZU5vbldvcmtpbmdEYXlzSW5EdXJhdGlvbiI6ZmFsc2UsIlBlcmNlbnRhZ2VDb21wbGV0ZVN0eWxlIjp7IiRpZCI6IjE4MiIsIkZvbnRTZXR0aW5ncyI6eyIkaWQiOiIxODMiLCJGb250U2l6ZSI6OSwiRm9udE5hbWUiOiJDYWxpYnJpIiwiSXNCb2xkIjpmYWxzZSwiSXNJdGFsaWMiOmZhbHNlLCJJc1VuZGVybGluZWQiOmZhbHNlLCJQYXJlbnRTdHlsZSI6bnVsbH0sIkF1dG9TaXplIjowLCJGb3JlZ3JvdW5kIjp7IiRpZCI6IjE4NCIsIkNvbG9yIjp7IiRpZCI6IjE4N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xODYiLCJUb3AiOjAuMCwiTGVmdCI6MC4wLCJSaWdodCI6MC4wLCJCb3R0b20iOjAuMH0sIlBhZGRpbmciOnsiJGlkIjoiMTg3IiwiVG9wIjowLjAsIkxlZnQiOjAuMCwiUmlnaHQiOjAuMCwiQm90dG9tIjowLjB9LCJCYWNrZ3JvdW5kIjp7IiRpZCI6IjE4OCIsIkNvbG9yIjp7IiRpZCI6IjE4OSIsIkEiOjg5LCJSIjowLCJHIjowLCJCIjowfX0sIklzVmlzaWJsZSI6dHJ1ZSwiV2lkdGgiOjAuMCwiSGVpZ2h0IjowLjAsIkJvcmRlclN0eWxlIjp7IiRpZCI6IjE5MCIsIkxpbmVDb2xvciI6bnVsbCwiTGluZVdlaWdodCI6MC4wLCJMaW5lVHlwZSI6MCwiUGFyZW50U3R5bGUiOm51bGx9LCJQYXJlbnRTdHlsZSI6bnVsbH0sIkR1cmF0aW9uU3R5bGUiOnsiJGlkIjoiMTkxIiwiRm9udFNldHRpbmdzIjp7IiRpZCI6IjE5MiIsIkZvbnRTaXplIjoxMCwiRm9udE5hbWUiOiJDYWxpYnJpIiwiSXNCb2xkIjpmYWxzZSwiSXNJdGFsaWMiOmZhbHNlLCJJc1VuZGVybGluZWQiOmZhbHNlLCJQYXJlbnRTdHlsZSI6bnVsbH0sIkF1dG9TaXplIjowLCJGb3JlZ3JvdW5kIjp7IiRpZCI6IjE5MyIsIkNvbG9yIjp7IiRpZCI6IjE5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NSIsIlRvcCI6MC4wLCJMZWZ0IjowLjAsIlJpZ2h0IjowLjAsIkJvdHRvbSI6MC4wfSwiUGFkZGluZyI6eyIkaWQiOiIxOTYiLCJUb3AiOjAuMCwiTGVmdCI6MC4wLCJSaWdodCI6MC4wLCJCb3R0b20iOjAuMH0sIkJhY2tncm91bmQiOnsiJGlkIjoiMTk3IiwiQ29sb3IiOnsiJGlkIjoiMTk4IiwiQSI6ODksIlIiOjAsIkciOjAsIkIiOjB9fSwiSXNWaXNpYmxlIjp0cnVlLCJXaWR0aCI6MC4wLCJIZWlnaHQiOjAuMCwiQm9yZGVyU3R5bGUiOnsiJGlkIjoiMTk5IiwiTGluZUNvbG9yIjpudWxsLCJMaW5lV2VpZ2h0IjowLjAsIkxpbmVUeXBlIjowLCJQYXJlbnRTdHlsZSI6bnVsbH0sIlBhcmVudFN0eWxlIjpudWxsfSwiSG9yaXpvbnRhbENvbm5lY3RvclN0eWxlIjp7IiRpZCI6IjIwMCIsIkxpbmVDb2xvciI6eyIkaWQiOiIyMDEiLCIkdHlwZSI6Ik5MUkUuQ29tbW9uLkRvbS5Tb2xpZENvbG9yQnJ1c2gsIE5MUkUuQ29tbW9uIiwiQ29sb3IiOnsiJGlkIjoiMjAyIiwiQSI6MjU1LCJSIjoyMDQsIkciOjIwNCwiQiI6MjA0fX0sIkxpbmVXZWlnaHQiOjAuMCwiTGluZVR5cGUiOjAsIlBhcmVudFN0eWxlIjpudWxsfSwiVmVydGljYWxDb25uZWN0b3JTdHlsZSI6eyIkaWQiOiIyMDMiLCJMaW5lQ29sb3IiOnsiJGlkIjoiMjA0IiwiJHR5cGUiOiJOTFJFLkNvbW1vbi5Eb20uU29saWRDb2xvckJydXNoLCBOTFJFLkNvbW1vbiIsIkNvbG9yIjp7IiRpZCI6IjIwN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IwNiIsIk1hcmdpbiI6eyIkaWQiOiIyMDciLCJUb3AiOjAuMCwiTGVmdCI6NC4wLCJSaWdodCI6NC4wLCJCb3R0b20iOjAuMH0sIlBhZGRpbmciOnsiJGlkIjoiMjA4IiwiVG9wIjowLjAsIkxlZnQiOjAuMCwiUmlnaHQiOjAuMCwiQm90dG9tIjowLjB9LCJCYWNrZ3JvdW5kIjp7IiRpZCI6IjIwOSIsIkNvbG9yIjp7IiRpZCI6IjIxMCIsIkEiOjI1NSwiUiI6MTEyLCJHIjoxNzMsIkIiOjcxfX0sIklzVmlzaWJsZSI6dHJ1ZSwiV2lkdGgiOjE4LjAsIkhlaWdodCI6MTAuMCwiQm9yZGVyU3R5bGUiOnsiJGlkIjoiMjExIiwiTGluZUNvbG9yIjp7IiRpZCI6IjIxMiIsIiR0eXBlIjoiTkxSRS5Db21tb24uRG9tLlNvbGlkQ29sb3JCcnVzaCwgTkxSRS5Db21tb24iLCJDb2xvciI6eyIkaWQiOiIyMTMiLCJBIjoyNTUsIlIiOjI1NSwiRyI6MCwiQiI6MH19LCJMaW5lV2VpZ2h0IjowLjAsIkxpbmVUeXBlIjowLCJQYXJlbnRTdHlsZSI6bnVsbH0sIlBhcmVudFN0eWxlIjpudWxsfSwiVGl0bGVTdHlsZSI6eyIkaWQiOiIyMTQiLCJGb250U2V0dGluZ3MiOnsiJGlkIjoiMjE1IiwiRm9udFNpemUiOjEwLCJGb250TmFtZSI6IkNhbGlicmkiLCJJc0JvbGQiOnRydWUsIklzSXRhbGljIjpmYWxzZSwiSXNVbmRlcmxpbmVkIjpmYWxzZSwiUGFyZW50U3R5bGUiOm51bGx9LCJBdXRvU2l6ZSI6MCwiRm9yZWdyb3VuZCI6eyIkaWQiOiIyMTYiLCJDb2xvciI6eyIkaWQiOiIyM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wLCJSIjoyNTUsIkciOjI1NSwiQiI6MjU1fX0sIklzVmlzaWJsZSI6dHJ1ZSwiV2lkdGgiOjAuMCwiSGVpZ2h0IjowLjAsIkJvcmRlclN0eWxlIjp7IiRpZCI6IjIyMiIsIkxpbmVDb2xvciI6bnVsbCwiTGluZVdlaWdodCI6MC4wLCJMaW5lVHlwZSI6MCwiUGFyZW50U3R5bGUiOm51bGx9LCJQYXJlbnRTdHlsZSI6bnVsbH0sIkRhdGVTdHlsZSI6eyIkaWQiOiIyMjMiLCJGb250U2V0dGluZ3MiOnsiJGlkIjoiMjI0IiwiRm9udFNpemUiOjksIkZvbnROYW1lIjoiQ2FsaWJyaSIsIklzQm9sZCI6ZmFsc2UsIklzSXRhbGljIjpmYWxzZSwiSXNVbmRlcmxpbmVkIjpmYWxzZSwiUGFyZW50U3R5bGUiOm51bGx9LCJBdXRvU2l6ZSI6MCwiRm9yZWdyb3VuZCI6eyIkaWQiOiIyMjUiLCJDb2xvciI6eyIkaWQiOiIy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yNyIsIlRvcCI6MC4wLCJMZWZ0IjowLjAsIlJpZ2h0IjowLjAsIkJvdHRvbSI6MC4wfSwiUGFkZGluZyI6eyIkaWQiOiIyMjgiLCJUb3AiOjAuMCwiTGVmdCI6MC4wLCJSaWdodCI6MC4wLCJCb3R0b20iOjAuMH0sIkJhY2tncm91bmQiOnsiJGlkIjoiMjI5IiwiQ29sb3IiOnsiJHJlZiI6IjE5OCJ9fSwiSXNWaXNpYmxlIjp0cnVlLCJXaWR0aCI6MC4wLCJIZWlnaHQiOjAuMCwiQm9yZGVyU3R5bGUiOnsiJGlkIjoiMjMwIiwiTGluZUNvbG9yIjpudWxsLCJMaW5lV2VpZ2h0IjowLjAsIkxpbmVUeXBlIjowLCJQYXJlbnRTdHlsZSI6bnVsbH0sIlBhcmVudFN0eWxlIjpudWxsfSwiRGF0ZUZvcm1hdCI6eyIkaWQiOiIyMz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IiLCJEYXRlUGFydElzVmlzaWJsZSI6ZmFsc2UsIlRpbWVQYXJ0SXNWaXNpYmxlIjpmYWxzZX19LCJXZWVrTnVtYmVyaW5nIjp7IiRpZCI6IjIzMyIsIkZvcm1hdCI6MCwiSXNWaXNpYmxlIjpmYWxzZSwiTGFzdEtub3duVmlzaWJpbGl0eVN0YXRlIjpmYWxzZX0sIklzVmlzaWJsZSI6dHJ1ZSwiUGFyZW50U3R5bGUiOm51bGx9LCJJbmRleCI6MywiU21hcnREdXJhdGlvbkFjdGl2YXRlZCI6ZmFsc2UsIkRhdGVGb3JtYXQiOnsiJHJlZiI6IjIzMSJ9LCJXZWVrTnVtYmVyaW5nIjp7IiRpZCI6IjIzNCIsIkZvcm1hdCI6MCwiSXNWaXNpYmxlIjpmYWxzZSwiTGFzdEtub3duVmlzaWJpbGl0eVN0YXRlIjpmYWxzZX0sIklkIjoiZTFmMzFiOGItYWJhOS00OWRkLTk1YjctNTVmZWYwZjJmMGQ1IiwiSW1wb3J0SWQiOm51bGwsIlRpdGxlIjoiUHJlcGFyZSBTdW1tYXJ5IFJlcG9ydCIsIk5vdGUiOm51bGwsIkh5cGVybGluayI6eyIkaWQiOiIyMzUiLCJBZGRyZXNzIjpudWxsLCJTdWJBZGRyZXNzIjpudWxsfSwiSXNDaGFuZ2VkIjpmYWxzZSwiSXNOZXciOmZhbHNlfX1dLCJfbWlsZXN0b25lcyI6W10sIklkIjoiMDAwMDAwMDAtMDAwMC0wMDAwLTAwMDAtMDAwMDAwMDAwMDAwIiwiSXNTaW5nbGVJdGVtUm93Ijp0cnVlfSx7IiRpZCI6IjIzNiIsIl90YXNrcyI6W10sIl9taWxlc3RvbmVzIjpbeyIkaWQiOiIyMzciLCJJZCI6ImY1YTEwMjVmLTI3OTMtNGQxYS05Nzk5LTM3NWExNjIzMWQ3OCIsIkluZGV4Ijo0LCJHcm91cElkIjpudWxsLCJUaXRsZSI6IlByZXNlbnQgU3VtbWFyeSBSZXBvcnQiLCJEYXRlVGltZSI6IjIwMjItMDctMTRUMjM6NTk6MDBaIiwiUGVyY2VudGFnZUNvbXBsZXRlIjpudWxsLCJOb3RlIjpudWxsLCJTdHlsZSI6eyIkaWQiOiIyMzgiLCJUaXRsZVBvc2l0aW9uIjoiUmlnaHQiLCJEYXRlUG9zaXRpb24iOiJMZWZ0IiwiU2hhcGVUeXBlIjoxLCJTaGFwZVNpemUiOjAsIlNoYXBlU3R5bGUiOnsiJGlkIjoiMjM5IiwiTWFyZ2luIjp7IiRpZCI6IjI0MCIsIlRvcCI6MC4wLCJMZWZ0IjowLjAsIlJpZ2h0IjowLjAsIkJvdHRvbSI6MC4wfSwiUGFkZGluZyI6eyIkaWQiOiIyNDEiLCJUb3AiOjAuMCwiTGVmdCI6MC4wLCJSaWdodCI6MC4wLCJCb3R0b20iOjAuMH0sIkJhY2tncm91bmQiOnsiJGlkIjoiMjQyIiwiQ29sb3IiOnsiJGlkIjoiMjQzIiwiQSI6MjU1LCJSIjoxMTIsIkciOjE3MywiQiI6NzF9fSwiSXNWaXNpYmxlIjp0cnVlLCJXaWR0aCI6MTIuMCwiSGVpZ2h0IjoxNC4wLCJCb3JkZXJTdHlsZSI6eyIkaWQiOiIyNDQiLCJMaW5lQ29sb3IiOnsiJGlkIjoiMjQ1IiwiJHR5cGUiOiJOTFJFLkNvbW1vbi5Eb20uU29saWRDb2xvckJydXNoLCBOTFJFLkNvbW1vbiIsIkNvbG9yIjp7IiRpZCI6IjI0NiIsIkEiOjI1NSwiUiI6MjU1LCJHIjowLCJCIjowfX0sIkxpbmVXZWlnaHQiOjAuMCwiTGluZVR5cGUiOjAsIlBhcmVudFN0eWxlIjpudWxsfSwiUGFyZW50U3R5bGUiOm51bGx9LCJUaXRsZVN0eWxlIjp7IiRpZCI6IjI0NyIsIkZvbnRTZXR0aW5ncyI6eyIkaWQiOiIyNDgiLCJGb250U2l6ZSI6MTAsIkZvbnROYW1lIjoiQ2FsaWJyaSIsIklzQm9sZCI6dHJ1ZSwiSXNJdGFsaWMiOmZhbHNlLCJJc1VuZGVybGluZWQiOmZhbHNlLCJQYXJlbnRTdHlsZSI6bnVsbH0sIkF1dG9TaXplIjowLCJGb3JlZ3JvdW5kIjp7IiRpZCI6IjI0OSIsIkNvbG9yIjp7IiRpZCI6IjI1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TEiLCJUb3AiOjAuMCwiTGVmdCI6MC4wLCJSaWdodCI6MC4wLCJCb3R0b20iOjAuMH0sIlBhZGRpbmciOnsiJGlkIjoiMjUyIiwiVG9wIjowLjAsIkxlZnQiOjAuMCwiUmlnaHQiOjAuMCwiQm90dG9tIjowLjB9LCJCYWNrZ3JvdW5kIjp7IiRpZCI6IjI1MyIsIkNvbG9yIjp7IiRpZCI6IjI1NCIsIkEiOjg5LCJSIjowLCJHIjowLCJCIjowfX0sIklzVmlzaWJsZSI6dHJ1ZSwiV2lkdGgiOjAuMCwiSGVpZ2h0IjowLjAsIkJvcmRlclN0eWxlIjp7IiRpZCI6IjI1NSIsIkxpbmVDb2xvciI6bnVsbCwiTGluZVdlaWdodCI6MC4wLCJMaW5lVHlwZSI6MCwiUGFyZW50U3R5bGUiOm51bGx9LCJQYXJlbnRTdHlsZSI6bnVsbH0sIkRhdGVTdHlsZSI6eyIkaWQiOiIyNTYiLCJGb250U2V0dGluZ3MiOnsiJGlkIjoiMjU3IiwiRm9udFNpemUiOjksIkZvbnROYW1lIjoiQ2FsaWJyaSIsIklzQm9sZCI6ZmFsc2UsIklzSXRhbGljIjpmYWxzZSwiSXNVbmRlcmxpbmVkIjpmYWxzZSwiUGFyZW50U3R5bGUiOm51bGx9LCJBdXRvU2l6ZSI6MCwiRm9yZWdyb3VuZCI6eyIkaWQiOiIyNTgiLCJDb2xvciI6eyIkaWQiOiIy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2MCIsIlRvcCI6MC4wLCJMZWZ0IjowLjAsIlJpZ2h0IjowLjAsIkJvdHRvbSI6MC4wfSwiUGFkZGluZyI6eyIkaWQiOiIyNjEiLCJUb3AiOjAuMCwiTGVmdCI6MC4wLCJSaWdodCI6MC4wLCJCb3R0b20iOjAuMH0sIkJhY2tncm91bmQiOnsiJGlkIjoiMjYyIiwiQ29sb3IiOnsiJHJlZiI6IjI1NCJ9fSwiSXNWaXNpYmxlIjpmYWxzZSwiV2lkdGgiOjAuMCwiSGVpZ2h0IjowLjAsIkJvcmRlclN0eWxlIjp7IiRpZCI6IjI2MyIsIkxpbmVDb2xvciI6bnVsbCwiTGluZVdlaWdodCI6MC4wLCJMaW5lVHlwZSI6MCwiUGFyZW50U3R5bGUiOm51bGx9LCJQYXJlbnRTdHlsZSI6bnVsbH0sIkRhdGVGb3JtYXQiOnsiJGlkIjoiMjY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Y1IiwiRGF0ZVBhcnRJc1Zpc2libGUiOmZhbHNlLCJUaW1lUGFydElzVmlzaWJsZSI6ZmFsc2V9fSwiV2Vla051bWJlcmluZyI6eyIkaWQiOiIyNjY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yNjciLCJfdGFza3MiOlt7IiRpZCI6IjI2OCIsIl9hdHRhY2hlZE1pbGVzdG9uZXMiOltdLCJUYXNrRGVmaW5pdGlvbiI6eyIkaWQiOiIyNjkiLCJHcm91cE5hbWUiOm51bGwsIlN0YXJ0RGF0ZSI6IjIwMjItMDctMTRUMDA6MDA6MDBaIiwiRW5kRGF0ZSI6IjIwMjItMDctMjFUMjM6NTk6MDBaIiwiUGVyY2VudGFnZUNvbXBsZXRlIjoxMDAuMCwiU3R5bGUiOnsiJGlkIjoiMjcwIiwiU2hhcGUiOjAsIlNoYXBlVGhpY2tuZXNzIjowLCJEdXJhdGlvbkZvcm1hdCI6MCwiSW5jbHVkZU5vbldvcmtpbmdEYXlzSW5EdXJhdGlvbiI6ZmFsc2UsIlBlcmNlbnRhZ2VDb21wbGV0ZVN0eWxlIjp7IiRpZCI6IjI3MSIsIkZvbnRTZXR0aW5ncyI6eyIkaWQiOiIyNzIiLCJGb250U2l6ZSI6OSwiRm9udE5hbWUiOiJDYWxpYnJpIiwiSXNCb2xkIjpmYWxzZSwiSXNJdGFsaWMiOmZhbHNlLCJJc1VuZGVybGluZWQiOmZhbHNlLCJQYXJlbnRTdHlsZSI6bnVsbH0sIkF1dG9TaXplIjowLCJGb3JlZ3JvdW5kIjp7IiRpZCI6IjI3MyIsIkNvbG9yIjp7IiRpZCI6IjI3N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yNzUiLCJUb3AiOjAuMCwiTGVmdCI6MC4wLCJSaWdodCI6MC4wLCJCb3R0b20iOjAuMH0sIlBhZGRpbmciOnsiJGlkIjoiMjc2IiwiVG9wIjowLjAsIkxlZnQiOjAuMCwiUmlnaHQiOjAuMCwiQm90dG9tIjowLjB9LCJCYWNrZ3JvdW5kIjp7IiRpZCI6IjI3NyIsIkNvbG9yIjp7IiRpZCI6IjI3OCIsIkEiOjg5LCJSIjowLCJHIjowLCJCIjowfX0sIklzVmlzaWJsZSI6dHJ1ZSwiV2lkdGgiOjAuMCwiSGVpZ2h0IjowLjAsIkJvcmRlclN0eWxlIjp7IiRpZCI6IjI3OSIsIkxpbmVDb2xvciI6bnVsbCwiTGluZVdlaWdodCI6MC4wLCJMaW5lVHlwZSI6MCwiUGFyZW50U3R5bGUiOm51bGx9LCJQYXJlbnRTdHlsZSI6bnVsbH0sIkR1cmF0aW9uU3R5bGUiOnsiJGlkIjoiMjgwIiwiRm9udFNldHRpbmdzIjp7IiRpZCI6IjI4MSIsIkZvbnRTaXplIjoxMCwiRm9udE5hbWUiOiJDYWxpYnJpIiwiSXNCb2xkIjpmYWxzZSwiSXNJdGFsaWMiOmZhbHNlLCJJc1VuZGVybGluZWQiOmZhbHNlLCJQYXJlbnRTdHlsZSI6bnVsbH0sIkF1dG9TaXplIjowLCJGb3JlZ3JvdW5kIjp7IiRpZCI6IjI4MiIsIkNvbG9yIjp7IiRpZCI6IjI4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NCIsIlRvcCI6MC4wLCJMZWZ0IjowLjAsIlJpZ2h0IjowLjAsIkJvdHRvbSI6MC4wfSwiUGFkZGluZyI6eyIkaWQiOiIyODUiLCJUb3AiOjAuMCwiTGVmdCI6MC4wLCJSaWdodCI6MC4wLCJCb3R0b20iOjAuMH0sIkJhY2tncm91bmQiOnsiJGlkIjoiMjg2IiwiQ29sb3IiOnsiJGlkIjoiMjg3IiwiQSI6ODksIlIiOjAsIkciOjAsIkIiOjB9fSwiSXNWaXNpYmxlIjp0cnVlLCJXaWR0aCI6MC4wLCJIZWlnaHQiOjAuMCwiQm9yZGVyU3R5bGUiOnsiJGlkIjoiMjg4IiwiTGluZUNvbG9yIjpudWxsLCJMaW5lV2VpZ2h0IjowLjAsIkxpbmVUeXBlIjowLCJQYXJlbnRTdHlsZSI6bnVsbH0sIlBhcmVudFN0eWxlIjpudWxsfSwiSG9yaXpvbnRhbENvbm5lY3RvclN0eWxlIjp7IiRpZCI6IjI4OSIsIkxpbmVDb2xvciI6eyIkaWQiOiIyOTAiLCIkdHlwZSI6Ik5MUkUuQ29tbW9uLkRvbS5Tb2xpZENvbG9yQnJ1c2gsIE5MUkUuQ29tbW9uIiwiQ29sb3IiOnsiJGlkIjoiMjkxIiwiQSI6MjU1LCJSIjoyMDQsIkciOjIwNCwiQiI6MjA0fX0sIkxpbmVXZWlnaHQiOjAuMCwiTGluZVR5cGUiOjAsIlBhcmVudFN0eWxlIjpudWxsfSwiVmVydGljYWxDb25uZWN0b3JTdHlsZSI6eyIkaWQiOiIyOTIiLCJMaW5lQ29sb3IiOnsiJGlkIjoiMjkzIiwiJHR5cGUiOiJOTFJFLkNvbW1vbi5Eb20uU29saWRDb2xvckJydXNoLCBOTFJFLkNvbW1vbiIsIkNvbG9yIjp7IiRpZCI6IjI5NC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I5NSIsIk1hcmdpbiI6eyIkaWQiOiIyOTYiLCJUb3AiOjAuMCwiTGVmdCI6NC4wLCJSaWdodCI6NC4wLCJCb3R0b20iOjAuMH0sIlBhZGRpbmciOnsiJGlkIjoiMjk3IiwiVG9wIjowLjAsIkxlZnQiOjAuMCwiUmlnaHQiOjAuMCwiQm90dG9tIjowLjB9LCJCYWNrZ3JvdW5kIjp7IiRpZCI6IjI5OCIsIkNvbG9yIjp7IiRpZCI6IjI5OSIsIkEiOjI1NSwiUiI6MTEyLCJHIjoxNzMsIkIiOjcxfX0sIklzVmlzaWJsZSI6dHJ1ZSwiV2lkdGgiOjE4LjAsIkhlaWdodCI6MTAuMCwiQm9yZGVyU3R5bGUiOnsiJGlkIjoiMzAwIiwiTGluZUNvbG9yIjp7IiRpZCI6IjMwMSIsIiR0eXBlIjoiTkxSRS5Db21tb24uRG9tLlNvbGlkQ29sb3JCcnVzaCwgTkxSRS5Db21tb24iLCJDb2xvciI6eyIkaWQiOiIzMDIiLCJBIjoyNTUsIlIiOjI1NSwiRyI6MCwiQiI6MH19LCJMaW5lV2VpZ2h0IjowLjAsIkxpbmVUeXBlIjowLCJQYXJlbnRTdHlsZSI6bnVsbH0sIlBhcmVudFN0eWxlIjpudWxsfSwiVGl0bGVTdHlsZSI6eyIkaWQiOiIzMDMiLCJGb250U2V0dGluZ3MiOnsiJGlkIjoiMzA0IiwiRm9udFNpemUiOjEwLCJGb250TmFtZSI6IkNhbGlicmkiLCJJc0JvbGQiOnRydWUsIklzSXRhbGljIjpmYWxzZSwiSXNVbmRlcmxpbmVkIjpmYWxzZSwiUGFyZW50U3R5bGUiOm51bGx9LCJBdXRvU2l6ZSI6MCwiRm9yZWdyb3VuZCI6eyIkaWQiOiIzMDUiLCJDb2xvciI6eyIkaWQiOiIzM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wLCJSIjoyNTUsIkciOjI1NSwiQiI6MjU1fX0sIklzVmlzaWJsZSI6dHJ1ZSwiV2lkdGgiOjAuMCwiSGVpZ2h0IjowLjAsIkJvcmRlclN0eWxlIjp7IiRpZCI6IjMxMSIsIkxpbmVDb2xvciI6bnVsbCwiTGluZVdlaWdodCI6MC4wLCJMaW5lVHlwZSI6MCwiUGFyZW50U3R5bGUiOm51bGx9LCJQYXJlbnRTdHlsZSI6bnVsbH0sIkRhdGVTdHlsZSI6eyIkaWQiOiIzMTIiLCJGb250U2V0dGluZ3MiOnsiJGlkIjoiMzEzIiwiRm9udFNpemUiOjksIkZvbnROYW1lIjoiQ2FsaWJyaSIsIklzQm9sZCI6ZmFsc2UsIklzSXRhbGljIjpmYWxzZSwiSXNVbmRlcmxpbmVkIjpmYWxzZSwiUGFyZW50U3R5bGUiOm51bGx9LCJBdXRvU2l6ZSI6MCwiRm9yZWdyb3VuZCI6eyIkaWQiOiIzMTQiLCJDb2xvciI6eyIkaWQiOiIzM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xNiIsIlRvcCI6MC4wLCJMZWZ0IjowLjAsIlJpZ2h0IjowLjAsIkJvdHRvbSI6MC4wfSwiUGFkZGluZyI6eyIkaWQiOiIzMTciLCJUb3AiOjAuMCwiTGVmdCI6MC4wLCJSaWdodCI6MC4wLCJCb3R0b20iOjAuMH0sIkJhY2tncm91bmQiOnsiJGlkIjoiMzE4IiwiQ29sb3IiOnsiJHJlZiI6IjI4NyJ9fSwiSXNWaXNpYmxlIjp0cnVlLCJXaWR0aCI6MC4wLCJIZWlnaHQiOjAuMCwiQm9yZGVyU3R5bGUiOnsiJGlkIjoiMzE5IiwiTGluZUNvbG9yIjpudWxsLCJMaW5lV2VpZ2h0IjowLjAsIkxpbmVUeXBlIjowLCJQYXJlbnRTdHlsZSI6bnVsbH0sIlBhcmVudFN0eWxlIjpudWxsfSwiRGF0ZUZvcm1hdCI6eyIkaWQiOiIzMj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jEiLCJEYXRlUGFydElzVmlzaWJsZSI6ZmFsc2UsIlRpbWVQYXJ0SXNWaXNpYmxlIjpmYWxzZX19LCJXZWVrTnVtYmVyaW5nIjp7IiRpZCI6IjMyMiIsIkZvcm1hdCI6MCwiSXNWaXNpYmxlIjpmYWxzZSwiTGFzdEtub3duVmlzaWJpbGl0eVN0YXRlIjpmYWxzZX0sIklzVmlzaWJsZSI6dHJ1ZSwiUGFyZW50U3R5bGUiOm51bGx9LCJJbmRleCI6NSwiU21hcnREdXJhdGlvbkFjdGl2YXRlZCI6ZmFsc2UsIkRhdGVGb3JtYXQiOnsiJHJlZiI6IjMyMCJ9LCJXZWVrTnVtYmVyaW5nIjp7IiRpZCI6IjMyMyIsIkZvcm1hdCI6MCwiSXNWaXNpYmxlIjpmYWxzZSwiTGFzdEtub3duVmlzaWJpbGl0eVN0YXRlIjpmYWxzZX0sIklkIjoiNDFhNDYzYmEtMGQwOS00NzM0LWI4MjEtZjk0NzM3YWU2YTcxIiwiSW1wb3J0SWQiOm51bGwsIlRpdGxlIjoiT2J0YWluIEdvL05vIEdvIEFwcHJvdmFsIiwiTm90ZSI6bnVsbCwiSHlwZXJsaW5rIjp7IiRpZCI6IjMyNCIsIkFkZHJlc3MiOm51bGwsIlN1YkFkZHJlc3MiOm51bGx9LCJJc0NoYW5nZWQiOmZhbHNlLCJJc05ldyI6ZmFsc2V9fV0sIl9taWxlc3RvbmVzIjpbXSwiSWQiOiIwMDAwMDAwMC0wMDAwLTAwMDAtMDAwMC0wMDAwMDAwMDAwMDAiLCJJc1NpbmdsZUl0ZW1Sb3ciOnRydWV9XSwiSW5kZXgiOjAsIklkIjoiMjkzYzZiNTUtMzhiYS00YWM1LTgyOTAtNDg4MjhhOTc4MTg4IiwiSGVhZGVyVGV4dCI6bnVsbCwiSXNEZWZhdWx0Ijp0cnVlLCJTdHlsZSI6eyIkaWQiOiIzMjUiLCJIZWFkZXJTdHlsZSI6eyIkaWQiOiIzMjYiLCJUZXh0U3R5bGUiOnsiJGlkIjoiMzI3IiwiRm9udFNldHRpbmdzIjp7IiRpZCI6IjMyOCIsIkZvbnRTaXplIjoxMSwiRm9udE5hbWUiOiJDYWxpYnJpIiwiSXNCb2xkIjpmYWxzZSwiSXNJdGFsaWMiOmZhbHNlLCJJc1VuZGVybGluZWQiOmZhbHNlLCJQYXJlbnRTdHlsZSI6bnVsbH0sIkF1dG9TaXplIjoyLCJGb3JlZ3JvdW5kIjp7IiRpZCI6IjMyOSIsIkNvbG9yIjp7IiRpZCI6IjMzMCIsIkEiOjI1NSwiUiI6MCwiRyI6MCwiQiI6MH19LCJNYXhXaWR0aCI6MC4wLCJNYXhIZWlnaHQiOjAuMCwiU21hcnRGb3JlZ3JvdW5kSXNBY3RpdmUiOmZhbHNlLCJIb3Jpem9udGFsQWxpZ25tZW50IjowLCJWZXJ0aWNhbEFsaWdubWVudCI6MCwiU21hcnRGb3JlZ3JvdW5kIjpudWxsLCJCYWNrZ3JvdW5kRmlsbFR5cGUiOjAsIk1hcmdpbiI6eyIkaWQiOiIzMzEiLCJUb3AiOjAuMCwiTGVmdCI6MC4wLCJSaWdodCI6MC4wLCJCb3R0b20iOjAuMH0sIlBhZGRpbmciOnsiJGlkIjoiMzMyIiwiVG9wIjowLjAsIkxlZnQiOjAuMCwiUmlnaHQiOjAuMCwiQm90dG9tIjowLjB9LCJCYWNrZ3JvdW5kIjpudWxsLCJJc1Zpc2libGUiOnRydWUsIldpZHRoIjowLjAsIkhlaWdodCI6MC4wLCJCb3JkZXJTdHlsZSI6bnVsbCwiUGFyZW50U3R5bGUiOm51bGx9LCJSZWN0YW5nbGVTdHlsZSI6eyIkaWQiOiIzMzMiLCJNYXJnaW4iOnsiJGlkIjoiMzM0IiwiVG9wIjowLjAsIkxlZnQiOjAuMCwiUmlnaHQiOjAuMCwiQm90dG9tIjowLjB9LCJQYWRkaW5nIjp7IiRpZCI6IjMzNSIsIlRvcCI6MC4wLCJMZWZ0IjowLjAsIlJpZ2h0IjowLjAsIkJvdHRvbSI6MC4wfSwiQmFja2dyb3VuZCI6eyIkaWQiOiIzMzYiLCJDb2xvciI6eyIkaWQiOiIzMzciLCJBIjo2MywiUiI6NjgsIkciOjExNCwiQiI6MTk2fX0sIklzVmlzaWJsZSI6dHJ1ZSwiV2lkdGgiOjAuMCwiSGVpZ2h0IjowLjAsIkJvcmRlclN0eWxlIjp7IiRpZCI6IjMzOCIsIkxpbmVDb2xvciI6eyIkaWQiOiIzMzkiLCIkdHlwZSI6Ik5MUkUuQ29tbW9uLkRvbS5Tb2xpZENvbG9yQnJ1c2gsIE5MUkUuQ29tbW9uIiwiQ29sb3IiOnsiJGlkIjoiMzQwIiwiQSI6MjU1LCJSIjoyNTUsIkciOjAsIkIiOjB9fSwiTGluZVdlaWdodCI6MC4wLCJMaW5lVHlwZSI6MCwiUGFyZW50U3R5bGUiOm51bGx9LCJQYXJlbnRTdHlsZSI6bnVsbH0sIk1hcmdpbiI6eyIkaWQiOiIzNDEiLCJUb3AiOjAuMCwiTGVmdCI6MC4wLCJSaWdodCI6MC4wLCJCb3R0b20iOjAuMH0sIlBhZGRpbmciOnsiJGlkIjoiMzQyIiwiVG9wIjowLjAsIkxlZnQiOjAuMCwiUmlnaHQiOjAuMCwiQm90dG9tIjowLjB9LCJCYWNrZ3JvdW5kIjpudWxsLCJJc1Zpc2libGUiOnRydWUsIldpZHRoIjowLjAsIkhlaWdodCI6MC4wLCJCb3JkZXJTdHlsZSI6bnVsbCwiUGFyZW50U3R5bGUiOm51bGx9LCJCYWNrZ3JvdW5kU3R5bGUiOnsiJGlkIjoiMzQzIiwiTWFyZ2luIjp7IiRpZCI6IjM0NCIsIlRvcCI6MC4wLCJMZWZ0IjowLjAsIlJpZ2h0IjowLjAsIkJvdHRvbSI6MC4wfSwiUGFkZGluZyI6eyIkaWQiOiIzNDUiLCJUb3AiOjAuMCwiTGVmdCI6MC4wLCJSaWdodCI6MC4wLCJCb3R0b20iOjAuMH0sIkJhY2tncm91bmQiOnsiJGlkIjoiMzQ2IiwiQ29sb3IiOnsiJGlkIjoiMzQ3IiwiQSI6NTEsIlIiOjE2NSwiRyI6MTY1LCJCIjoxNjV9fSwiSXNWaXNpYmxlIjp0cnVlLCJXaWR0aCI6MC4wLCJIZWlnaHQiOjAuMCwiQm9yZGVyU3R5bGUiOnsiJGlkIjoiMzQ4IiwiTGluZUNvbG9yIjp7IiRpZCI6IjM0OSIsIiR0eXBlIjoiTkxSRS5Db21tb24uRG9tLlNvbGlkQ29sb3JCcnVzaCwgTkxSRS5Db21tb24iLCJDb2xvciI6eyIkaWQiOiIzNTAiLCJBIjoyNTUsIlIiOjI1NSwiRyI6MCwiQiI6MH19LCJMaW5lV2VpZ2h0IjowLjAsIkxpbmVUeXBlIjowLCJQYXJlbnRTdHlsZSI6bnVsbH0sIlBhcmVudFN0eWxlIjpudWxsfSwiTWFyZ2luIjp7IiRpZCI6IjM1MSIsIlRvcCI6MC4wLCJMZWZ0IjowLjAsIlJpZ2h0IjowLjAsIkJvdHRvbSI6MC4wfSwiUGFkZGluZyI6eyIkaWQiOiIzNTIiLCJUb3AiOjAuMCwiTGVmdCI6MC4wLCJSaWdodCI6MC4wLCJCb3R0b20iOjAuMH0sIklzVmlzaWJsZSI6ZmFsc2UsIldpZHRoIjowLjAsIkhlaWdodCI6MC4wLCJCb3JkZXJTdHlsZSI6bnVsbCwiUGFyZW50U3R5bGUiOm51bGx9fV0sIklkIjoiNzUwOTdkYjAtYzIxZi00ODUyLTg0YjItODI5NjVkYmM4MDUyIiwiSW5kZXgiOjAsIkhlYWRlclRleHQiOiJSZXNlYXJjaCIsIlN0eWxlIjp7IiRpZCI6IjM1MyIsIkhlYWRlclN0eWxlIjp7IiRpZCI6IjM1NCIsIlRleHRJc1ZlcnRpY2FsIjpmYWxzZSwiVGV4dFN0eWxlIjp7IiRpZCI6IjM1NSIsIkZvbnRTZXR0aW5ncyI6eyIkaWQiOiIzNTYiLCJGb250U2l6ZSI6MTIsIkZvbnROYW1lIjoiQ2FsaWJyaSIsIklzQm9sZCI6dHJ1ZSwiSXNJdGFsaWMiOmZhbHNlLCJJc1VuZGVybGluZWQiOmZhbHNlLCJQYXJlbnRTdHlsZSI6bnVsbH0sIkF1dG9TaXplIjoyLCJGb3JlZ3JvdW5kIjp7IiRpZCI6IjM1NyIsIkNvbG9yIjp7IiRpZCI6IjM1OCIsIkEiOjI1NSwiUiI6MCwiRyI6MCwiQiI6MH19LCJNYXhXaWR0aCI6ODAuMzYzOTk1NzkzOTAxMSwiTWF4SGVpZ2h0IjowLjAsIlNtYXJ0Rm9yZWdyb3VuZElzQWN0aXZlIjpmYWxzZSwiSG9yaXpvbnRhbEFsaWdubWVudCI6MCwiVmVydGljYWxBbGlnbm1lbnQiOjAsIlNtYXJ0Rm9yZWdyb3VuZCI6bnVsbCwiQmFja2dyb3VuZEZpbGxUeXBlIjowLCJNYXJnaW4iOnsiJGlkIjoiMzU5IiwiVG9wIjowLjAsIkxlZnQiOjAuMCwiUmlnaHQiOjAuMCwiQm90dG9tIjowLjB9LCJQYWRkaW5nIjp7IiRpZCI6IjM2MCIsIlRvcCI6MC4wLCJMZWZ0IjowLjAsIlJpZ2h0IjowLjAsIkJvdHRvbSI6MC4wfSwiQmFja2dyb3VuZCI6bnVsbCwiSXNWaXNpYmxlIjp0cnVlLCJXaWR0aCI6MC4wLCJIZWlnaHQiOjAuMCwiQm9yZGVyU3R5bGUiOm51bGwsIlBhcmVudFN0eWxlIjpudWxsfSwiUmVjdGFuZ2xlU3R5bGUiOnsiJGlkIjoiMzYxIiwiTWFyZ2luIjp7IiRpZCI6IjM2MiIsIlRvcCI6MC4wLCJMZWZ0IjowLjAsIlJpZ2h0IjowLjAsIkJvdHRvbSI6MC4wfSwiUGFkZGluZyI6eyIkaWQiOiIzNjMiLCJUb3AiOjAuMCwiTGVmdCI6MC4wLCJSaWdodCI6MC4wLCJCb3R0b20iOjAuMH0sIkJhY2tncm91bmQiOnsiJGlkIjoiMzY0IiwiQ29sb3IiOnsiJGlkIjoiMzY1IiwiQSI6MjU1LCJSIjoxNjUsIkciOjE2NSwiQiI6MTY1fX0sIklzVmlzaWJsZSI6dHJ1ZSwiV2lkdGgiOjAuMCwiSGVpZ2h0IjowLjAsIkJvcmRlclN0eWxlIjp7IiRpZCI6IjM2NiIsIkxpbmVDb2xvciI6eyIkaWQiOiIzNjciLCIkdHlwZSI6Ik5MUkUuQ29tbW9uLkRvbS5Tb2xpZENvbG9yQnJ1c2gsIE5MUkUuQ29tbW9uIiwiQ29sb3IiOnsiJGlkIjoiMzY4IiwiQSI6MjU1LCJSIjoyMSwiRyI6MzcsIkIiOjY2fX0sIkxpbmVXZWlnaHQiOjAuMCwiTGluZVR5cGUiOjAsIlBhcmVudFN0eWxlIjpudWxsfSwiUGFyZW50U3R5bGUiOm51bGx9LCJNYXJnaW4iOnsiJGlkIjoiMzY5IiwiVG9wIjowLjAsIkxlZnQiOjAuMCwiUmlnaHQiOjAuMCwiQm90dG9tIjowLjB9LCJQYWRkaW5nIjp7IiRpZCI6IjM3MCIsIlRvcCI6MC4wLCJMZWZ0IjowLjAsIlJpZ2h0IjowLjAsIkJvdHRvbSI6MC4wfSwiQmFja2dyb3VuZCI6bnVsbCwiSXNWaXNpYmxlIjp0cnVlLCJXaWR0aCI6MC4wLCJIZWlnaHQiOjAuMCwiQm9yZGVyU3R5bGUiOm51bGwsIlBhcmVudFN0eWxlIjpudWxsfSwiQmFja2dyb3VuZFN0eWxlIjp7IiRpZCI6IjM3MSIsIk1hcmdpbiI6eyIkaWQiOiIzNzIiLCJUb3AiOjAuMCwiTGVmdCI6MC4wLCJSaWdodCI6MC4wLCJCb3R0b20iOjAuMH0sIlBhZGRpbmciOnsiJGlkIjoiMzczIiwiVG9wIjowLjAsIkxlZnQiOjAuMCwiUmlnaHQiOjAuMCwiQm90dG9tIjowLjB9LCJCYWNrZ3JvdW5kIjp7IiRpZCI6IjM3NCIsIkNvbG9yIjp7IiRpZCI6IjM3NSIsIkEiOjUxLCJSIjoxNjUsIkciOjE2NSwiQiI6MTY1fX0sIklzVmlzaWJsZSI6dHJ1ZSwiV2lkdGgiOjAuMCwiSGVpZ2h0IjowLjAsIkJvcmRlclN0eWxlIjp7IiRpZCI6IjM3NiIsIkxpbmVDb2xvciI6eyIkaWQiOiIzNzciLCIkdHlwZSI6Ik5MUkUuQ29tbW9uLkRvbS5Tb2xpZENvbG9yQnJ1c2gsIE5MUkUuQ29tbW9uIiwiQ29sb3IiOnsiJGlkIjoiMzc4IiwiQSI6MjU1LCJSIjoyMSwiRyI6MzcsIkIiOjY2fX0sIkxpbmVXZWlnaHQiOjAuMCwiTGluZVR5cGUiOjAsIlBhcmVudFN0eWxlIjpudWxsfSwiUGFyZW50U3R5bGUiOm51bGx9LCJJc0Fib3ZlVGltZWJhbmQiOmZhbHNlLCJNYXJnaW4iOnsiJGlkIjoiMzc5IiwiVG9wIjowLjAsIkxlZnQiOjAuMCwiUmlnaHQiOjAuMCwiQm90dG9tIjowLjB9LCJQYWRkaW5nIjp7IiRpZCI6IjM4MCIsIlRvcCI6MC4wLCJMZWZ0IjowLjAsIlJpZ2h0IjowLjAsIkJvdHRvbSI6MC4wfSwiSXNWaXNpYmxlIjp0cnVlLCJXaWR0aCI6MC4wLCJIZWlnaHQiOjAuMCwiQm9yZGVyU3R5bGUiOnsiJGlkIjoiMzgxIiwiTGluZUNvbG9yIjpudWxsLCJMaW5lV2VpZ2h0IjowLjAsIkxpbmVUeXBlIjowLCJQYXJlbnRTdHlsZSI6bnVsbH0sIlBhcmVudFN0eWxlIjpudWxsfX0seyIkaWQiOiIzODIiLCJfYWN0aXZpdGllcyI6W3siJGlkIjoiMzgzIiwiX3Jvd3MiOlt7IiRpZCI6IjM4NCIsIl90YXNrcyI6W3siJGlkIjoiMzg1IiwiX2F0dGFjaGVkTWlsZXN0b25lcyI6W10sIlRhc2tEZWZpbml0aW9uIjp7IiRpZCI6IjM4NiIsIkdyb3VwTmFtZSI6bnVsbCwiU3RhcnREYXRlIjoiMjAyMi0wNy0wNFQwMDowMDowMFoiLCJFbmREYXRlIjoiMjAyMi0wNy0yMVQyMzo1OTowMFoiLCJQZXJjZW50YWdlQ29tcGxldGUiOjEwMC4wLCJTdHlsZSI6eyIkaWQiOiIzODciLCJTaGFwZSI6MCwiU2hhcGVUaGlja25lc3MiOjAsIkR1cmF0aW9uRm9ybWF0IjowLCJJbmNsdWRlTm9uV29ya2luZ0RheXNJbkR1cmF0aW9uIjpmYWxzZSwiUGVyY2VudGFnZUNvbXBsZXRlU3R5bGUiOnsiJGlkIjoiMzg4IiwiRm9udFNldHRpbmdzIjp7IiRpZCI6IjM4OSIsIkZvbnRTaXplIjo5LCJGb250TmFtZSI6IkNhbGlicmkiLCJJc0JvbGQiOmZhbHNlLCJJc0l0YWxpYyI6ZmFsc2UsIklzVW5kZXJsaW5lZCI6ZmFsc2UsIlBhcmVudFN0eWxlIjpudWxsfSwiQXV0b1NpemUiOjAsIkZvcmVncm91bmQiOnsiJGlkIjoiMzkwIiwiQ29sb3IiOnsiJGlkIjoiMzkx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M5MiIsIlRvcCI6MC4wLCJMZWZ0IjowLjAsIlJpZ2h0IjowLjAsIkJvdHRvbSI6MC4wfSwiUGFkZGluZyI6eyIkaWQiOiIzOTMiLCJUb3AiOjAuMCwiTGVmdCI6MC4wLCJSaWdodCI6MC4wLCJCb3R0b20iOjAuMH0sIkJhY2tncm91bmQiOnsiJGlkIjoiMzk0IiwiQ29sb3IiOnsiJGlkIjoiMzk1IiwiQSI6ODksIlIiOjAsIkciOjAsIkIiOjB9fSwiSXNWaXNpYmxlIjp0cnVlLCJXaWR0aCI6MC4wLCJIZWlnaHQiOjAuMCwiQm9yZGVyU3R5bGUiOnsiJGlkIjoiMzk2IiwiTGluZUNvbG9yIjpudWxsLCJMaW5lV2VpZ2h0IjowLjAsIkxpbmVUeXBlIjowLCJQYXJlbnRTdHlsZSI6bnVsbH0sIlBhcmVudFN0eWxlIjpudWxsfSwiRHVyYXRpb25TdHlsZSI6eyIkaWQiOiIzOTciLCJGb250U2V0dGluZ3MiOnsiJGlkIjoiMzk4IiwiRm9udFNpemUiOjEwLCJGb250TmFtZSI6IkNhbGlicmkiLCJJc0JvbGQiOmZhbHNlLCJJc0l0YWxpYyI6ZmFsc2UsIklzVW5kZXJsaW5lZCI6ZmFsc2UsIlBhcmVudFN0eWxlIjpudWxsfSwiQXV0b1NpemUiOjAsIkZvcmVncm91bmQiOnsiJGlkIjoiMzk5IiwiQ29sb3IiOnsiJGlkIjoiND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aWQiOiI0MDQiLCJBIjo4OSwiUiI6MCwiRyI6MCwiQiI6MH19LCJJc1Zpc2libGUiOnRydWUsIldpZHRoIjowLjAsIkhlaWdodCI6MC4wLCJCb3JkZXJTdHlsZSI6eyIkaWQiOiI0MDUiLCJMaW5lQ29sb3IiOm51bGwsIkxpbmVXZWlnaHQiOjAuMCwiTGluZVR5cGUiOjAsIlBhcmVudFN0eWxlIjpudWxsfSwiUGFyZW50U3R5bGUiOm51bGx9LCJIb3Jpem9udGFsQ29ubmVjdG9yU3R5bGUiOnsiJGlkIjoiNDA2IiwiTGluZUNvbG9yIjp7IiRpZCI6IjQwNyIsIiR0eXBlIjoiTkxSRS5Db21tb24uRG9tLlNvbGlkQ29sb3JCcnVzaCwgTkxSRS5Db21tb24iLCJDb2xvciI6eyIkaWQiOiI0MDgiLCJBIjoyNTUsIlIiOjIwNCwiRyI6MjA0LCJCIjoyMDR9fSwiTGluZVdlaWdodCI6MC4wLCJMaW5lVHlwZSI6MCwiUGFyZW50U3R5bGUiOm51bGx9LCJWZXJ0aWNhbENvbm5lY3RvclN0eWxlIjp7IiRpZCI6IjQwOSIsIkxpbmVDb2xvciI6eyIkaWQiOiI0MTAiLCIkdHlwZSI6Ik5MUkUuQ29tbW9uLkRvbS5Tb2xpZENvbG9yQnJ1c2gsIE5MUkUuQ29tbW9uIiwiQ29sb3IiOnsiJGlkIjoiNDEx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zLCJTcGFjaW5nIjozLCJJc0JlbG93VGltZWJhbmQiOnRydWUsIlBlcmNlbnRhZ2VDb21wbGV0ZVNoYXBlT3BhY2l0eSI6MzUsIlNoYXBlU3R5bGUiOnsiJGlkIjoiNDEyIiwiTWFyZ2luIjp7IiRpZCI6IjQxMyIsIlRvcCI6MC4wLCJMZWZ0Ijo0LjAsIlJpZ2h0Ijo0LjAsIkJvdHRvbSI6MC4wfSwiUGFkZGluZyI6eyIkaWQiOiI0MTQiLCJUb3AiOjAuMCwiTGVmdCI6MC4wLCJSaWdodCI6MC4wLCJCb3R0b20iOjAuMH0sIkJhY2tncm91bmQiOnsiJGlkIjoiNDE1IiwiQ29sb3IiOnsiJGlkIjoiNDE2IiwiQSI6MjU1LCJSIjoxMTIsIkciOjE3MywiQiI6NzF9fSwiSXNWaXNpYmxlIjp0cnVlLCJXaWR0aCI6NDAuMCwiSGVpZ2h0IjoxMC4wLCJCb3JkZXJTdHlsZSI6eyIkaWQiOiI0MTciLCJMaW5lQ29sb3IiOnsiJGlkIjoiNDE4IiwiJHR5cGUiOiJOTFJFLkNvbW1vbi5Eb20uU29saWRDb2xvckJydXNoLCBOTFJFLkNvbW1vbiIsIkNvbG9yIjp7IiRpZCI6IjQxOSIsIkEiOjI1NSwiUiI6MjU1LCJHIjowLCJCIjowfX0sIkxpbmVXZWlnaHQiOjAuMCwiTGluZVR5cGUiOjAsIlBhcmVudFN0eWxlIjpudWxsfSwiUGFyZW50U3R5bGUiOm51bGx9LCJUaXRsZVN0eWxlIjp7IiRpZCI6IjQyMCIsIkZvbnRTZXR0aW5ncyI6eyIkaWQiOiI0MjEiLCJGb250U2l6ZSI6MTAsIkZvbnROYW1lIjoiQ2FsaWJyaSIsIklzQm9sZCI6dHJ1ZSwiSXNJdGFsaWMiOmZhbHNlLCJJc1VuZGVybGluZWQiOmZhbHNlLCJQYXJlbnRTdHlsZSI6bnVsbH0sIkF1dG9TaXplIjowLCJGb3JlZ3JvdW5kIjp7IiRpZCI6IjQyMiIsIkNvbG9yIjp7IiRpZCI6IjQy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MjQiLCJUb3AiOjAuMCwiTGVmdCI6MC4wLCJSaWdodCI6MC4wLCJCb3R0b20iOjAuMH0sIlBhZGRpbmciOnsiJGlkIjoiNDI1IiwiVG9wIjowLjAsIkxlZnQiOjAuMCwiUmlnaHQiOjAuMCwiQm90dG9tIjowLjB9LCJCYWNrZ3JvdW5kIjp7IiRpZCI6IjQyNiIsIkNvbG9yIjp7IiRpZCI6IjQyNyIsIkEiOjAsIlIiOjI1NSwiRyI6MjU1LCJCIjoyNTV9fSwiSXNWaXNpYmxlIjp0cnVlLCJXaWR0aCI6MC4wLCJIZWlnaHQiOjAuMCwiQm9yZGVyU3R5bGUiOnsiJGlkIjoiNDI4IiwiTGluZUNvbG9yIjpudWxsLCJMaW5lV2VpZ2h0IjowLjAsIkxpbmVUeXBlIjowLCJQYXJlbnRTdHlsZSI6bnVsbH0sIlBhcmVudFN0eWxlIjpudWxsfSwiRGF0ZVN0eWxlIjp7IiRpZCI6IjQyOSIsIkZvbnRTZXR0aW5ncyI6eyIkaWQiOiI0MzAiLCJGb250U2l6ZSI6OSwiRm9udE5hbWUiOiJDYWxpYnJpIiwiSXNCb2xkIjpmYWxzZSwiSXNJdGFsaWMiOmZhbHNlLCJJc1VuZGVybGluZWQiOmZhbHNlLCJQYXJlbnRTdHlsZSI6bnVsbH0sIkF1dG9TaXplIjowLCJGb3JlZ3JvdW5kIjp7IiRpZCI6IjQzMSIsIkNvbG9yIjp7IiRpZCI6IjQz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MzIiwiVG9wIjowLjAsIkxlZnQiOjAuMCwiUmlnaHQiOjAuMCwiQm90dG9tIjowLjB9LCJQYWRkaW5nIjp7IiRpZCI6IjQzNCIsIlRvcCI6MC4wLCJMZWZ0IjowLjAsIlJpZ2h0IjowLjAsIkJvdHRvbSI6MC4wfSwiQmFja2dyb3VuZCI6eyIkaWQiOiI0MzUiLCJDb2xvciI6eyIkcmVmIjoiNDA0In19LCJJc1Zpc2libGUiOnRydWUsIldpZHRoIjowLjAsIkhlaWdodCI6MC4wLCJCb3JkZXJTdHlsZSI6eyIkaWQiOiI0MzYiLCJMaW5lQ29sb3IiOm51bGwsIkxpbmVXZWlnaHQiOjAuMCwiTGluZVR5cGUiOjAsIlBhcmVudFN0eWxlIjpudWxsfSwiUGFyZW50U3R5bGUiOm51bGx9LCJEYXRlRm9ybWF0Ijp7IiRpZCI6IjQz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QzOCIsIkRhdGVQYXJ0SXNWaXNpYmxlIjpmYWxzZSwiVGltZVBhcnRJc1Zpc2libGUiOmZhbHNlfX0sIldlZWtOdW1iZXJpbmciOnsiJGlkIjoiNDM5IiwiRm9ybWF0IjowLCJJc1Zpc2libGUiOmZhbHNlLCJMYXN0S25vd25WaXNpYmlsaXR5U3RhdGUiOmZhbHNlfSwiSXNWaXNpYmxlIjp0cnVlLCJQYXJlbnRTdHlsZSI6bnVsbH0sIkluZGV4IjowLCJTbWFydER1cmF0aW9uQWN0aXZhdGVkIjpmYWxzZSwiRGF0ZUZvcm1hdCI6eyIkcmVmIjoiNDM3In0sIldlZWtOdW1iZXJpbmciOnsiJGlkIjoiNDQwIiwiRm9ybWF0IjowLCJJc1Zpc2libGUiOmZhbHNlLCJMYXN0S25vd25WaXNpYmlsaXR5U3RhdGUiOmZhbHNlfSwiSWQiOiJiMWZmYTYwOS0zNjJlLTQwNTgtODU5Yi1kZjA4MmExMmRkNjMiLCJJbXBvcnRJZCI6bnVsbCwiVGl0bGUiOiJPcmdhbml6YXRpb25hbCBEZXZlbG9wbWVudCBQbGFuIiwiTm90ZSI6bnVsbCwiSHlwZXJsaW5rIjp7IiRpZCI6IjQ0MSIsIkFkZHJlc3MiOm51bGwsIlN1YkFkZHJlc3MiOm51bGx9LCJJc0NoYW5nZWQiOmZhbHNlLCJJc05ldyI6ZmFsc2V9fV0sIl9taWxlc3RvbmVzIjpbXSwiSWQiOiIwMDAwMDAwMC0wMDAwLTAwMDAtMDAwMC0wMDAwMDAwMDAwMDAiLCJJc1NpbmdsZUl0ZW1Sb3ciOnRydWV9LHsiJGlkIjoiNDQyIiwiX3Rhc2tzIjpbeyIkaWQiOiI0NDMiLCJfYXR0YWNoZWRNaWxlc3RvbmVzIjpbXSwiVGFza0RlZmluaXRpb24iOnsiJGlkIjoiNDQ0IiwiR3JvdXBOYW1lIjpudWxsLCJTdGFydERhdGUiOiIyMDIyLTA2LTEzVDAwOjAwOjAwWiIsIkVuZERhdGUiOiIyMDIyLTA3LTIxVDIzOjU5OjAwWiIsIlBlcmNlbnRhZ2VDb21wbGV0ZSI6MTAwLjAsIlN0eWxlIjp7IiRpZCI6IjQ0NSIsIlNoYXBlIjowLCJTaGFwZVRoaWNrbmVzcyI6MCwiRHVyYXRpb25Gb3JtYXQiOjAsIkluY2x1ZGVOb25Xb3JraW5nRGF5c0luRHVyYXRpb24iOmZhbHNlLCJQZXJjZW50YWdlQ29tcGxldGVTdHlsZSI6eyIkaWQiOiI0NDYiLCJGb250U2V0dGluZ3MiOnsiJGlkIjoiNDQ3IiwiRm9udFNpemUiOjksIkZvbnROYW1lIjoiQ2FsaWJyaSIsIklzQm9sZCI6ZmFsc2UsIklzSXRhbGljIjpmYWxzZSwiSXNVbmRlcmxpbmVkIjpmYWxzZSwiUGFyZW50U3R5bGUiOm51bGx9LCJBdXRvU2l6ZSI6MCwiRm9yZWdyb3VuZCI6eyIkaWQiOiI0NDgiLCJDb2xvciI6eyIkaWQiOiI0NDk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NDUwIiwiVG9wIjowLjAsIkxlZnQiOjAuMCwiUmlnaHQiOjAuMCwiQm90dG9tIjowLjB9LCJQYWRkaW5nIjp7IiRpZCI6IjQ1MSIsIlRvcCI6MC4wLCJMZWZ0IjowLjAsIlJpZ2h0IjowLjAsIkJvdHRvbSI6MC4wfSwiQmFja2dyb3VuZCI6eyIkaWQiOiI0NTIiLCJDb2xvciI6eyIkaWQiOiI0NTMiLCJBIjo4OSwiUiI6MCwiRyI6MCwiQiI6MH19LCJJc1Zpc2libGUiOnRydWUsIldpZHRoIjowLjAsIkhlaWdodCI6MC4wLCJCb3JkZXJTdHlsZSI6eyIkaWQiOiI0NTQiLCJMaW5lQ29sb3IiOm51bGwsIkxpbmVXZWlnaHQiOjAuMCwiTGluZVR5cGUiOjAsIlBhcmVudFN0eWxlIjpudWxsfSwiUGFyZW50U3R5bGUiOm51bGx9LCJEdXJhdGlvblN0eWxlIjp7IiRpZCI6IjQ1NSIsIkZvbnRTZXR0aW5ncyI6eyIkaWQiOiI0NTYiLCJGb250U2l6ZSI6MTAsIkZvbnROYW1lIjoiQ2FsaWJyaSIsIklzQm9sZCI6ZmFsc2UsIklzSXRhbGljIjpmYWxzZSwiSXNVbmRlcmxpbmVkIjpmYWxzZSwiUGFyZW50U3R5bGUiOm51bGx9LCJBdXRvU2l6ZSI6MCwiRm9yZWdyb3VuZCI6eyIkaWQiOiI0NTciLCJDb2xvciI6eyIkaWQiOiI0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TkiLCJUb3AiOjAuMCwiTGVmdCI6MC4wLCJSaWdodCI6MC4wLCJCb3R0b20iOjAuMH0sIlBhZGRpbmciOnsiJGlkIjoiNDYwIiwiVG9wIjowLjAsIkxlZnQiOjAuMCwiUmlnaHQiOjAuMCwiQm90dG9tIjowLjB9LCJCYWNrZ3JvdW5kIjp7IiRpZCI6IjQ2MSIsIkNvbG9yIjp7IiRpZCI6IjQ2MiIsIkEiOjg5LCJSIjowLCJHIjowLCJCIjowfX0sIklzVmlzaWJsZSI6dHJ1ZSwiV2lkdGgiOjAuMCwiSGVpZ2h0IjowLjAsIkJvcmRlclN0eWxlIjp7IiRpZCI6IjQ2MyIsIkxpbmVDb2xvciI6bnVsbCwiTGluZVdlaWdodCI6MC4wLCJMaW5lVHlwZSI6MCwiUGFyZW50U3R5bGUiOm51bGx9LCJQYXJlbnRTdHlsZSI6bnVsbH0sIkhvcml6b250YWxDb25uZWN0b3JTdHlsZSI6eyIkaWQiOiI0NjQiLCJMaW5lQ29sb3IiOnsiJGlkIjoiNDY1IiwiJHR5cGUiOiJOTFJFLkNvbW1vbi5Eb20uU29saWRDb2xvckJydXNoLCBOTFJFLkNvbW1vbiIsIkNvbG9yIjp7IiRpZCI6IjQ2NiIsIkEiOjI1NSwiUiI6MjA0LCJHIjoyMDQsIkIiOjIwNH19LCJMaW5lV2VpZ2h0IjowLjAsIkxpbmVUeXBlIjowLCJQYXJlbnRTdHlsZSI6bnVsbH0sIlZlcnRpY2FsQ29ubmVjdG9yU3R5bGUiOnsiJGlkIjoiNDY3IiwiTGluZUNvbG9yIjp7IiRpZCI6IjQ2OCIsIiR0eXBlIjoiTkxSRS5Db21tb24uRG9tLlNvbGlkQ29sb3JCcnVzaCwgTkxSRS5Db21tb24iLCJDb2xvciI6eyIkaWQiOiI0Njk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0NzAiLCJNYXJnaW4iOnsiJGlkIjoiNDcxIiwiVG9wIjowLjAsIkxlZnQiOjQuMCwiUmlnaHQiOjQuMCwiQm90dG9tIjowLjB9LCJQYWRkaW5nIjp7IiRpZCI6IjQ3MiIsIlRvcCI6MC4wLCJMZWZ0IjowLjAsIlJpZ2h0IjowLjAsIkJvdHRvbSI6MC4wfSwiQmFja2dyb3VuZCI6eyIkaWQiOiI0NzMiLCJDb2xvciI6eyIkaWQiOiI0NzQiLCJBIjoyNTUsIlIiOjExMiwiRyI6MTczLCJCIjo3MX19LCJJc1Zpc2libGUiOnRydWUsIldpZHRoIjo4NS4wLCJIZWlnaHQiOjEwLjAsIkJvcmRlclN0eWxlIjp7IiRpZCI6IjQ3NSIsIkxpbmVDb2xvciI6eyIkaWQiOiI0NzYiLCIkdHlwZSI6Ik5MUkUuQ29tbW9uLkRvbS5Tb2xpZENvbG9yQnJ1c2gsIE5MUkUuQ29tbW9uIiwiQ29sb3IiOnsiJGlkIjoiNDc3IiwiQSI6MjU1LCJSIjoyNTUsIkciOjAsIkIiOjB9fSwiTGluZVdlaWdodCI6MC4wLCJMaW5lVHlwZSI6MCwiUGFyZW50U3R5bGUiOm51bGx9LCJQYXJlbnRTdHlsZSI6bnVsbH0sIlRpdGxlU3R5bGUiOnsiJGlkIjoiNDc4IiwiRm9udFNldHRpbmdzIjp7IiRpZCI6IjQ3OSIsIkZvbnRTaXplIjoxMCwiRm9udE5hbWUiOiJDYWxpYnJpIiwiSXNCb2xkIjp0cnVlLCJJc0l0YWxpYyI6ZmFsc2UsIklzVW5kZXJsaW5lZCI6ZmFsc2UsIlBhcmVudFN0eWxlIjpudWxsfSwiQXV0b1NpemUiOjAsIkZvcmVncm91bmQiOnsiJGlkIjoiNDgwIiwiQ29sb3IiOnsiJGlkIjoiNDgx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MiIsIlRvcCI6MC4wLCJMZWZ0IjowLjAsIlJpZ2h0IjowLjAsIkJvdHRvbSI6MC4wfSwiUGFkZGluZyI6eyIkaWQiOiI0ODMiLCJUb3AiOjAuMCwiTGVmdCI6MC4wLCJSaWdodCI6MC4wLCJCb3R0b20iOjAuMH0sIkJhY2tncm91bmQiOnsiJGlkIjoiNDg0IiwiQ29sb3IiOnsiJGlkIjoiNDg1IiwiQSI6MCwiUiI6MjU1LCJHIjoyNTUsIkIiOjI1NX19LCJJc1Zpc2libGUiOnRydWUsIldpZHRoIjowLjAsIkhlaWdodCI6MC4wLCJCb3JkZXJTdHlsZSI6eyIkaWQiOiI0ODYiLCJMaW5lQ29sb3IiOm51bGwsIkxpbmVXZWlnaHQiOjAuMCwiTGluZVR5cGUiOjAsIlBhcmVudFN0eWxlIjpudWxsfSwiUGFyZW50U3R5bGUiOm51bGx9LCJEYXRlU3R5bGUiOnsiJGlkIjoiNDg3IiwiRm9udFNldHRpbmdzIjp7IiRpZCI6IjQ4OCIsIkZvbnRTaXplIjo5LCJGb250TmFtZSI6IkNhbGlicmkiLCJJc0JvbGQiOmZhbHNlLCJJc0l0YWxpYyI6ZmFsc2UsIklzVW5kZXJsaW5lZCI6ZmFsc2UsIlBhcmVudFN0eWxlIjpudWxsfSwiQXV0b1NpemUiOjAsIkZvcmVncm91bmQiOnsiJGlkIjoiNDg5IiwiQ29sb3IiOnsiJGlkIjoiNDk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OTEiLCJUb3AiOjAuMCwiTGVmdCI6MC4wLCJSaWdodCI6MC4wLCJCb3R0b20iOjAuMH0sIlBhZGRpbmciOnsiJGlkIjoiNDkyIiwiVG9wIjowLjAsIkxlZnQiOjAuMCwiUmlnaHQiOjAuMCwiQm90dG9tIjowLjB9LCJCYWNrZ3JvdW5kIjp7IiRpZCI6IjQ5MyIsIkNvbG9yIjp7IiRyZWYiOiI0NjIifX0sIklzVmlzaWJsZSI6dHJ1ZSwiV2lkdGgiOjAuMCwiSGVpZ2h0IjowLjAsIkJvcmRlclN0eWxlIjp7IiRpZCI6IjQ5NCIsIkxpbmVDb2xvciI6bnVsbCwiTGluZVdlaWdodCI6MC4wLCJMaW5lVHlwZSI6MCwiUGFyZW50U3R5bGUiOm51bGx9LCJQYXJlbnRTdHlsZSI6bnVsbH0sIkRhdGVGb3JtYXQiOnsiJGlkIjoiNDk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k2IiwiRGF0ZVBhcnRJc1Zpc2libGUiOmZhbHNlLCJUaW1lUGFydElzVmlzaWJsZSI6ZmFsc2V9fSwiV2Vla051bWJlcmluZyI6eyIkaWQiOiI0OTciLCJGb3JtYXQiOjAsIklzVmlzaWJsZSI6ZmFsc2UsIkxhc3RLbm93blZpc2liaWxpdHlTdGF0ZSI6ZmFsc2V9LCJJc1Zpc2libGUiOnRydWUsIlBhcmVudFN0eWxlIjpudWxsfSwiSW5kZXgiOjEsIlNtYXJ0RHVyYXRpb25BY3RpdmF0ZWQiOmZhbHNlLCJEYXRlRm9ybWF0Ijp7IiRyZWYiOiI0OTUifSwiV2Vla051bWJlcmluZyI6eyIkaWQiOiI0OTgiLCJGb3JtYXQiOjAsIklzVmlzaWJsZSI6ZmFsc2UsIkxhc3RLbm93blZpc2liaWxpdHlTdGF0ZSI6ZmFsc2V9LCJJZCI6IjNjYjEwZjZlLTlmYjItNDQ2Ni1hYzQyLTA3ODZjNTE1MDQ0ZCIsIkltcG9ydElkIjpudWxsLCJUaXRsZSI6IlNlYXJjaCAmIEhpcmUgRGlyZWN0b3IiLCJOb3RlIjpudWxsLCJIeXBlcmxpbmsiOnsiJGlkIjoiNDk5IiwiQWRkcmVzcyI6bnVsbCwiU3ViQWRkcmVzcyI6bnVsbH0sIklzQ2hhbmdlZCI6ZmFsc2UsIklzTmV3IjpmYWxzZX19XSwiX21pbGVzdG9uZXMiOltdLCJJZCI6IjAwMDAwMDAwLTAwMDAtMDAwMC0wMDAwLTAwMDAwMDAwMDAwMCIsIklzU2luZ2xlSXRlbVJvdyI6dHJ1ZX0seyIkaWQiOiI1MDAiLCJfdGFza3MiOlt7IiRpZCI6IjUwMSIsIl9hdHRhY2hlZE1pbGVzdG9uZXMiOltdLCJUYXNrRGVmaW5pdGlvbiI6eyIkaWQiOiI1MDIiLCJHcm91cE5hbWUiOm51bGwsIlN0YXJ0RGF0ZSI6IjIwMjItMDgtMDFUMDA6MDA6MDBaIiwiRW5kRGF0ZSI6IjIwMjItMDgtMDVUMjM6NTk6MDBaIiwiUGVyY2VudGFnZUNvbXBsZXRlIjo4MC4wLCJTdHlsZSI6eyIkaWQiOiI1MDMiLCJTaGFwZSI6MCwiU2hhcGVUaGlja25lc3MiOjAsIkR1cmF0aW9uRm9ybWF0IjowLCJJbmNsdWRlTm9uV29ya2luZ0RheXNJbkR1cmF0aW9uIjpmYWxzZSwiUGVyY2VudGFnZUNvbXBsZXRlU3R5bGUiOnsiJGlkIjoiNTA0IiwiRm9udFNldHRpbmdzIjp7IiRpZCI6IjUwNSIsIkZvbnRTaXplIjo5LCJGb250TmFtZSI6IkNhbGlicmkiLCJJc0JvbGQiOmZhbHNlLCJJc0l0YWxpYyI6ZmFsc2UsIklzVW5kZXJsaW5lZCI6ZmFsc2UsIlBhcmVudFN0eWxlIjpudWxsfSwiQXV0b1NpemUiOjAsIkZvcmVncm91bmQiOnsiJGlkIjoiNTA2IiwiQ29sb3IiOnsiJGlkIjoiNTA3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UwOCIsIlRvcCI6MC4wLCJMZWZ0IjowLjAsIlJpZ2h0IjowLjAsIkJvdHRvbSI6MC4wfSwiUGFkZGluZyI6eyIkaWQiOiI1MDkiLCJUb3AiOjAuMCwiTGVmdCI6MC4wLCJSaWdodCI6MC4wLCJCb3R0b20iOjAuMH0sIkJhY2tncm91bmQiOnsiJGlkIjoiNTEwIiwiQ29sb3IiOnsiJGlkIjoiNTExIiwiQSI6ODksIlIiOjAsIkciOjAsIkIiOjB9fSwiSXNWaXNpYmxlIjp0cnVlLCJXaWR0aCI6MC4wLCJIZWlnaHQiOjAuMCwiQm9yZGVyU3R5bGUiOnsiJGlkIjoiNTEyIiwiTGluZUNvbG9yIjpudWxsLCJMaW5lV2VpZ2h0IjowLjAsIkxpbmVUeXBlIjowLCJQYXJlbnRTdHlsZSI6bnVsbH0sIlBhcmVudFN0eWxlIjpudWxsfSwiRHVyYXRpb25TdHlsZSI6eyIkaWQiOiI1MTMiLCJGb250U2V0dGluZ3MiOnsiJGlkIjoiNTE0IiwiRm9udFNpemUiOjEwLCJGb250TmFtZSI6IkNhbGlicmkiLCJJc0JvbGQiOmZhbHNlLCJJc0l0YWxpYyI6ZmFsc2UsIklzVW5kZXJsaW5lZCI6ZmFsc2UsIlBhcmVudFN0eWxlIjpudWxsfSwiQXV0b1NpemUiOjAsIkZvcmVncm91bmQiOnsiJGlkIjoiNTE1IiwiQ29sb3IiOnsiJGlkIjoiNTE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E3IiwiVG9wIjowLjAsIkxlZnQiOjAuMCwiUmlnaHQiOjAuMCwiQm90dG9tIjowLjB9LCJQYWRkaW5nIjp7IiRpZCI6IjUxOCIsIlRvcCI6MC4wLCJMZWZ0IjowLjAsIlJpZ2h0IjowLjAsIkJvdHRvbSI6MC4wfSwiQmFja2dyb3VuZCI6eyIkaWQiOiI1MTkiLCJDb2xvciI6eyIkaWQiOiI1MjAiLCJBIjo4OSwiUiI6MCwiRyI6MCwiQiI6MH19LCJJc1Zpc2libGUiOnRydWUsIldpZHRoIjowLjAsIkhlaWdodCI6MC4wLCJCb3JkZXJTdHlsZSI6eyIkaWQiOiI1MjEiLCJMaW5lQ29sb3IiOm51bGwsIkxpbmVXZWlnaHQiOjAuMCwiTGluZVR5cGUiOjAsIlBhcmVudFN0eWxlIjpudWxsfSwiUGFyZW50U3R5bGUiOm51bGx9LCJIb3Jpem9udGFsQ29ubmVjdG9yU3R5bGUiOnsiJGlkIjoiNTIyIiwiTGluZUNvbG9yIjp7IiRpZCI6IjUyMyIsIiR0eXBlIjoiTkxSRS5Db21tb24uRG9tLlNvbGlkQ29sb3JCcnVzaCwgTkxSRS5Db21tb24iLCJDb2xvciI6eyIkaWQiOiI1MjQiLCJBIjoyNTUsIlIiOjIwNCwiRyI6MjA0LCJCIjoyMDR9fSwiTGluZVdlaWdodCI6MC4wLCJMaW5lVHlwZSI6MCwiUGFyZW50U3R5bGUiOm51bGx9LCJWZXJ0aWNhbENvbm5lY3RvclN0eWxlIjp7IiRpZCI6IjUyNSIsIkxpbmVDb2xvciI6eyIkaWQiOiI1MjYiLCIkdHlwZSI6Ik5MUkUuQ29tbW9uLkRvbS5Tb2xpZENvbG9yQnJ1c2gsIE5MUkUuQ29tbW9uIiwiQ29sb3IiOnsiJGlkIjoiNTI3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zLCJTcGFjaW5nIjozLCJJc0JlbG93VGltZWJhbmQiOnRydWUsIlBlcmNlbnRhZ2VDb21wbGV0ZVNoYXBlT3BhY2l0eSI6MzUsIlNoYXBlU3R5bGUiOnsiJGlkIjoiNTI4IiwiTWFyZ2luIjp7IiRpZCI6IjUyOSIsIlRvcCI6MC4wLCJMZWZ0Ijo0LjAsIlJpZ2h0Ijo0LjAsIkJvdHRvbSI6MC4wfSwiUGFkZGluZyI6eyIkaWQiOiI1MzAiLCJUb3AiOjAuMCwiTGVmdCI6MC4wLCJSaWdodCI6MC4wLCJCb3R0b20iOjAuMH0sIkJhY2tncm91bmQiOnsiJGlkIjoiNTMxIiwiQ29sb3IiOnsiJGlkIjoiNTMyIiwiQSI6MjU1LCJSIjoxMTIsIkciOjE3MywiQiI6NzF9fSwiSXNWaXNpYmxlIjp0cnVlLCJXaWR0aCI6MTEuMCwiSGVpZ2h0IjoxMC4wLCJCb3JkZXJTdHlsZSI6eyIkaWQiOiI1MzMiLCJMaW5lQ29sb3IiOnsiJGlkIjoiNTM0IiwiJHR5cGUiOiJOTFJFLkNvbW1vbi5Eb20uU29saWRDb2xvckJydXNoLCBOTFJFLkNvbW1vbiIsIkNvbG9yIjp7IiRpZCI6IjUzNSIsIkEiOjI1NSwiUiI6MjU1LCJHIjowLCJCIjowfX0sIkxpbmVXZWlnaHQiOjAuMCwiTGluZVR5cGUiOjAsIlBhcmVudFN0eWxlIjpudWxsfSwiUGFyZW50U3R5bGUiOm51bGx9LCJUaXRsZVN0eWxlIjp7IiRpZCI6IjUzNiIsIkZvbnRTZXR0aW5ncyI6eyIkaWQiOiI1MzciLCJGb250U2l6ZSI6MTAsIkZvbnROYW1lIjoiQ2FsaWJyaSIsIklzQm9sZCI6dHJ1ZSwiSXNJdGFsaWMiOmZhbHNlLCJJc1VuZGVybGluZWQiOmZhbHNlLCJQYXJlbnRTdHlsZSI6bnVsbH0sIkF1dG9TaXplIjowLCJGb3JlZ3JvdW5kIjp7IiRpZCI6IjUzOCIsIkNvbG9yIjp7IiRpZCI6IjUz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DAiLCJUb3AiOjAuMCwiTGVmdCI6MC4wLCJSaWdodCI6MC4wLCJCb3R0b20iOjAuMH0sIlBhZGRpbmciOnsiJGlkIjoiNTQxIiwiVG9wIjowLjAsIkxlZnQiOjAuMCwiUmlnaHQiOjAuMCwiQm90dG9tIjowLjB9LCJCYWNrZ3JvdW5kIjp7IiRpZCI6IjU0MiIsIkNvbG9yIjp7IiRpZCI6IjU0MyIsIkEiOjAsIlIiOjI1NSwiRyI6MjU1LCJCIjoyNTV9fSwiSXNWaXNpYmxlIjp0cnVlLCJXaWR0aCI6MC4wLCJIZWlnaHQiOjAuMCwiQm9yZGVyU3R5bGUiOnsiJGlkIjoiNTQ0IiwiTGluZUNvbG9yIjpudWxsLCJMaW5lV2VpZ2h0IjowLjAsIkxpbmVUeXBlIjowLCJQYXJlbnRTdHlsZSI6bnVsbH0sIlBhcmVudFN0eWxlIjpudWxsfSwiRGF0ZVN0eWxlIjp7IiRpZCI6IjU0NSIsIkZvbnRTZXR0aW5ncyI6eyIkaWQiOiI1NDYiLCJGb250U2l6ZSI6OSwiRm9udE5hbWUiOiJDYWxpYnJpIiwiSXNCb2xkIjpmYWxzZSwiSXNJdGFsaWMiOmZhbHNlLCJJc1VuZGVybGluZWQiOmZhbHNlLCJQYXJlbnRTdHlsZSI6bnVsbH0sIkF1dG9TaXplIjowLCJGb3JlZ3JvdW5kIjp7IiRpZCI6IjU0NyIsIkNvbG9yIjp7IiRpZCI6IjU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Q5IiwiVG9wIjowLjAsIkxlZnQiOjAuMCwiUmlnaHQiOjAuMCwiQm90dG9tIjowLjB9LCJQYWRkaW5nIjp7IiRpZCI6IjU1MCIsIlRvcCI6MC4wLCJMZWZ0IjowLjAsIlJpZ2h0IjowLjAsIkJvdHRvbSI6MC4wfSwiQmFja2dyb3VuZCI6eyIkaWQiOiI1NTEiLCJDb2xvciI6eyIkcmVmIjoiNTIwIn19LCJJc1Zpc2libGUiOnRydWUsIldpZHRoIjowLjAsIkhlaWdodCI6MC4wLCJCb3JkZXJTdHlsZSI6eyIkaWQiOiI1NTIiLCJMaW5lQ29sb3IiOm51bGwsIkxpbmVXZWlnaHQiOjAuMCwiTGluZVR5cGUiOjAsIlBhcmVudFN0eWxlIjpudWxsfSwiUGFyZW50U3R5bGUiOm51bGx9LCJEYXRlRm9ybWF0Ijp7IiRpZCI6IjU1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1NCIsIkRhdGVQYXJ0SXNWaXNpYmxlIjpmYWxzZSwiVGltZVBhcnRJc1Zpc2libGUiOmZhbHNlfX0sIldlZWtOdW1iZXJpbmciOnsiJGlkIjoiNTU1IiwiRm9ybWF0IjowLCJJc1Zpc2libGUiOmZhbHNlLCJMYXN0S25vd25WaXNpYmlsaXR5U3RhdGUiOmZhbHNlfSwiSXNWaXNpYmxlIjp0cnVlLCJQYXJlbnRTdHlsZSI6bnVsbH0sIkluZGV4IjoyLCJTbWFydER1cmF0aW9uQWN0aXZhdGVkIjpmYWxzZSwiRGF0ZUZvcm1hdCI6eyIkcmVmIjoiNTUzIn0sIldlZWtOdW1iZXJpbmciOnsiJGlkIjoiNTU2IiwiRm9ybWF0IjowLCJJc1Zpc2libGUiOmZhbHNlLCJMYXN0S25vd25WaXNpYmlsaXR5U3RhdGUiOmZhbHNlfSwiSWQiOiJmY2MzOTAxNi0wNmQxLTQyZjMtOTI5My0yNDIzOGI1MjVlZmYiLCJJbXBvcnRJZCI6bnVsbCwiVGl0bGUiOiJFc3RhYmxpc2ggQnVkZ2V0ICYgR2V0IEFwcHJvdmFsIiwiTm90ZSI6bnVsbCwiSHlwZXJsaW5rIjp7IiRpZCI6IjU1NyIsIkFkZHJlc3MiOm51bGwsIlN1YkFkZHJlc3MiOm51bGx9LCJJc0NoYW5nZWQiOmZhbHNlLCJJc05ldyI6ZmFsc2V9fV0sIl9taWxlc3RvbmVzIjpbXSwiSWQiOiIwMDAwMDAwMC0wMDAwLTAwMDAtMDAwMC0wMDAwMDAwMDAwMDAiLCJJc1NpbmdsZUl0ZW1Sb3ciOnRydWV9LHsiJGlkIjoiNTU4IiwiX3Rhc2tzIjpbeyIkaWQiOiI1NTkiLCJfYXR0YWNoZWRNaWxlc3RvbmVzIjpbXSwiVGFza0RlZmluaXRpb24iOnsiJGlkIjoiNTYwIiwiR3JvdXBOYW1lIjpudWxsLCJTdGFydERhdGUiOiIyMDIyLTA4LTA1VDAwOjAwOjAwWiIsIkVuZERhdGUiOiIyMDIyLTA4LTMxVDIzOjU5OjAwWiIsIlBlcmNlbnRhZ2VDb21wbGV0ZSI6bnVsbCwiU3R5bGUiOnsiJGlkIjoiNTYxIiwiU2hhcGUiOjAsIlNoYXBlVGhpY2tuZXNzIjowLCJEdXJhdGlvbkZvcm1hdCI6MCwiSW5jbHVkZU5vbldvcmtpbmdEYXlzSW5EdXJhdGlvbiI6ZmFsc2UsIlBlcmNlbnRhZ2VDb21wbGV0ZVN0eWxlIjp7IiRpZCI6IjU2MiIsIkZvbnRTZXR0aW5ncyI6eyIkaWQiOiI1NjMiLCJGb250U2l6ZSI6OSwiRm9udE5hbWUiOiJDYWxpYnJpIiwiSXNCb2xkIjpmYWxzZSwiSXNJdGFsaWMiOmZhbHNlLCJJc1VuZGVybGluZWQiOmZhbHNlLCJQYXJlbnRTdHlsZSI6bnVsbH0sIkF1dG9TaXplIjowLCJGb3JlZ3JvdW5kIjp7IiRpZCI6IjU2NCIsIkNvbG9yIjp7IiRpZCI6IjU2N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1NjYiLCJUb3AiOjAuMCwiTGVmdCI6MC4wLCJSaWdodCI6MC4wLCJCb3R0b20iOjAuMH0sIlBhZGRpbmciOnsiJGlkIjoiNTY3IiwiVG9wIjowLjAsIkxlZnQiOjAuMCwiUmlnaHQiOjAuMCwiQm90dG9tIjowLjB9LCJCYWNrZ3JvdW5kIjp7IiRpZCI6IjU2OCIsIkNvbG9yIjp7IiRpZCI6IjU2OSIsIkEiOjg5LCJSIjowLCJHIjowLCJCIjowfX0sIklzVmlzaWJsZSI6dHJ1ZSwiV2lkdGgiOjAuMCwiSGVpZ2h0IjowLjAsIkJvcmRlclN0eWxlIjp7IiRpZCI6IjU3MCIsIkxpbmVDb2xvciI6bnVsbCwiTGluZVdlaWdodCI6MC4wLCJMaW5lVHlwZSI6MCwiUGFyZW50U3R5bGUiOm51bGx9LCJQYXJlbnRTdHlsZSI6bnVsbH0sIkR1cmF0aW9uU3R5bGUiOnsiJGlkIjoiNTcxIiwiRm9udFNldHRpbmdzIjp7IiRpZCI6IjU3MiIsIkZvbnRTaXplIjoxMCwiRm9udE5hbWUiOiJDYWxpYnJpIiwiSXNCb2xkIjpmYWxzZSwiSXNJdGFsaWMiOmZhbHNlLCJJc1VuZGVybGluZWQiOmZhbHNlLCJQYXJlbnRTdHlsZSI6bnVsbH0sIkF1dG9TaXplIjoyLCJGb3JlZ3JvdW5kIjp7IiRpZCI6IjU3MyIsIkNvbG9yIjp7IiRpZCI6IjU3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3NSIsIlRvcCI6MC4wLCJMZWZ0IjowLjAsIlJpZ2h0IjowLjAsIkJvdHRvbSI6MC4wfSwiUGFkZGluZyI6eyIkaWQiOiI1NzYiLCJUb3AiOjAuMCwiTGVmdCI6MC4wLCJSaWdodCI6MC4wLCJCb3R0b20iOjAuMH0sIkJhY2tncm91bmQiOnsiJGlkIjoiNTc3IiwiQ29sb3IiOnsiJHJlZiI6IjI1NCJ9fSwiSXNWaXNpYmxlIjpmYWxzZSwiV2lkdGgiOjAuMCwiSGVpZ2h0IjowLjAsIkJvcmRlclN0eWxlIjp7IiRpZCI6IjU3OCIsIkxpbmVDb2xvciI6bnVsbCwiTGluZVdlaWdodCI6MC4wLCJMaW5lVHlwZSI6MCwiUGFyZW50U3R5bGUiOm51bGx9LCJQYXJlbnRTdHlsZSI6bnVsbH0sIkhvcml6b250YWxDb25uZWN0b3JTdHlsZSI6eyIkaWQiOiI1NzkiLCJMaW5lQ29sb3IiOnsiJGlkIjoiNTgwIiwiJHR5cGUiOiJOTFJFLkNvbW1vbi5Eb20uU29saWRDb2xvckJydXNoLCBOTFJFLkNvbW1vbiIsIkNvbG9yIjp7IiRpZCI6IjU4MSIsIkEiOjI1NSwiUiI6MjA0LCJHIjoyMDQsIkIiOjIwNH19LCJMaW5lV2VpZ2h0IjowLjAsIkxpbmVUeXBlIjowLCJQYXJlbnRTdHlsZSI6bnVsbH0sIlZlcnRpY2FsQ29ubmVjdG9yU3R5bGUiOnsiJGlkIjoiNTgyIiwiTGluZUNvbG9yIjp7IiRpZCI6IjU4MyIsIiR0eXBlIjoiTkxSRS5Db21tb24uRG9tLlNvbGlkQ29sb3JCcnVzaCwgTkxSRS5Db21tb24iLCJDb2xvciI6eyIkaWQiOiI1ODQ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1ODUiLCJNYXJnaW4iOnsiJGlkIjoiNTg2IiwiVG9wIjowLjAsIkxlZnQiOjQuMCwiUmlnaHQiOjQuMCwiQm90dG9tIjowLjB9LCJQYWRkaW5nIjp7IiRpZCI6IjU4NyIsIlRvcCI6MC4wLCJMZWZ0IjowLjAsIlJpZ2h0IjowLjAsIkJvdHRvbSI6MC4wfSwiQmFja2dyb3VuZCI6eyIkaWQiOiI1ODgiLCJDb2xvciI6eyIkaWQiOiI1ODkiLCJBIjoyNTUsIlIiOjExMiwiRyI6MTczLCJCIjo3MX19LCJJc1Zpc2libGUiOnRydWUsIldpZHRoIjo1OS4wLCJIZWlnaHQiOjEwLjAsIkJvcmRlclN0eWxlIjp7IiRpZCI6IjU5MCIsIkxpbmVDb2xvciI6eyIkaWQiOiI1OTEiLCIkdHlwZSI6Ik5MUkUuQ29tbW9uLkRvbS5Tb2xpZENvbG9yQnJ1c2gsIE5MUkUuQ29tbW9uIiwiQ29sb3IiOnsiJGlkIjoiNTkyIiwiQSI6MjU1LCJSIjoyNTUsIkciOjAsIkIiOjB9fSwiTGluZVdlaWdodCI6MC4wLCJMaW5lVHlwZSI6MCwiUGFyZW50U3R5bGUiOm51bGx9LCJQYXJlbnRTdHlsZSI6bnVsbH0sIlRpdGxlU3R5bGUiOnsiJGlkIjoiNTkzIiwiRm9udFNldHRpbmdzIjp7IiRpZCI6IjU5NCIsIkZvbnRTaXplIjoxMCwiRm9udE5hbWUiOiJDYWxpYnJpIiwiSXNCb2xkIjp0cnVlLCJJc0l0YWxpYyI6ZmFsc2UsIklzVW5kZXJsaW5lZCI6ZmFsc2UsIlBhcmVudFN0eWxlIjpudWxsfSwiQXV0b1NpemUiOjIsIkZvcmVncm91bmQiOnsiJGlkIjoiNTk1IiwiQ29sb3IiOnsiJGlkIjoiNTk2IiwiQSI6MjU1LCJSIjowLCJHIjowLCJCIjowfX0sIk1heFdpZHRoIjo5Ny4wLCJNYXhIZWlnaHQiOiJJbmZpbml0eSIsIlNtYXJ0Rm9yZWdyb3VuZElzQWN0aXZlIjpmYWxzZSwiSG9yaXpvbnRhbEFsaWdubWVudCI6MiwiVmVydGljYWxBbGlnbm1lbnQiOjAsIlNtYXJ0Rm9yZWdyb3VuZCI6bnVsbCwiQmFja2dyb3VuZEZpbGxUeXBlIjowLCJNYXJnaW4iOnsiJGlkIjoiNTk3IiwiVG9wIjowLjAsIkxlZnQiOjAuMCwiUmlnaHQiOjAuMCwiQm90dG9tIjowLjB9LCJQYWRkaW5nIjp7IiRpZCI6IjU5OCIsIlRvcCI6MC4wLCJMZWZ0IjowLjAsIlJpZ2h0IjowLjAsIkJvdHRvbSI6MC4wfSwiQmFja2dyb3VuZCI6eyIkaWQiOiI1OTkiLCJDb2xvciI6eyIkaWQiOiI2MDAiLCJBIjowLCJSIjoyNTUsIkciOjI1NSwiQiI6MjU1fX0sIklzVmlzaWJsZSI6dHJ1ZSwiV2lkdGgiOjAuMCwiSGVpZ2h0IjowLjAsIkJvcmRlclN0eWxlIjp7IiRpZCI6IjYwMSIsIkxpbmVDb2xvciI6bnVsbCwiTGluZVdlaWdodCI6MC4wLCJMaW5lVHlwZSI6MCwiUGFyZW50U3R5bGUiOm51bGx9LCJQYXJlbnRTdHlsZSI6bnVsbH0sIkRhdGVTdHlsZSI6eyIkaWQiOiI2MDIiLCJGb250U2V0dGluZ3MiOnsiJGlkIjoiNjAzIiwiRm9udFNpemUiOjksIkZvbnROYW1lIjoiQ2FsaWJyaSIsIklzQm9sZCI6ZmFsc2UsIklzSXRhbGljIjpmYWxzZSwiSXNVbmRlcmxpbmVkIjpmYWxzZSwiUGFyZW50U3R5bGUiOm51bGx9LCJBdXRvU2l6ZSI6MCwiRm9yZWdyb3VuZCI6eyIkaWQiOiI2MDQiLCJDb2xvciI6eyIkaWQiOiI2M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wNiIsIlRvcCI6MC4wLCJMZWZ0IjowLjAsIlJpZ2h0IjowLjAsIkJvdHRvbSI6MC4wfSwiUGFkZGluZyI6eyIkaWQiOiI2MDciLCJUb3AiOjAuMCwiTGVmdCI6MC4wLCJSaWdodCI6MC4wLCJCb3R0b20iOjAuMH0sIkJhY2tncm91bmQiOnsiJGlkIjoiNjA4IiwiQ29sb3IiOnsiJHJlZiI6IjI1NCJ9fSwiSXNWaXNpYmxlIjp0cnVlLCJXaWR0aCI6MC4wLCJIZWlnaHQiOjAuMCwiQm9yZGVyU3R5bGUiOnsiJGlkIjoiNjA5IiwiTGluZUNvbG9yIjpudWxsLCJMaW5lV2VpZ2h0IjowLjAsIkxpbmVUeXBlIjowLCJQYXJlbnRTdHlsZSI6bnVsbH0sIlBhcmVudFN0eWxlIjpudWxsfSwiRGF0ZUZvcm1hdCI6eyIkaWQiOiI2MT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2MTEiLCJEYXRlUGFydElzVmlzaWJsZSI6ZmFsc2UsIlRpbWVQYXJ0SXNWaXNpYmxlIjpmYWxzZX19LCJXZWVrTnVtYmVyaW5nIjp7IiRpZCI6IjYxMiIsIkZvcm1hdCI6MCwiSXNWaXNpYmxlIjpmYWxzZSwiTGFzdEtub3duVmlzaWJpbGl0eVN0YXRlIjpmYWxzZX0sIklzVmlzaWJsZSI6dHJ1ZSwiUGFyZW50U3R5bGUiOm51bGx9LCJJbmRleCI6MywiU21hcnREdXJhdGlvbkFjdGl2YXRlZCI6ZmFsc2UsIkRhdGVGb3JtYXQiOnsiJHJlZiI6IjYxMCJ9LCJXZWVrTnVtYmVyaW5nIjp7IiRpZCI6IjYxMyIsIkZvcm1hdCI6MCwiSXNWaXNpYmxlIjpmYWxzZSwiTGFzdEtub3duVmlzaWJpbGl0eVN0YXRlIjpmYWxzZX0sIklkIjoiMWEwYjY2N2MtMThjZi00YWU0LTljMjUtZGQzNzk4NGUyYzlmIiwiSW1wb3J0SWQiOm51bGwsIlRpdGxlIjoiSGlyZSBGaXJzdCBTdGFmZiBNZW1iZXIiLCJOb3RlIjpudWxsLCJIeXBlcmxpbmsiOnsiJGlkIjoiNjE0IiwiQWRkcmVzcyI6bnVsbCwiU3ViQWRkcmVzcyI6bnVsbH0sIklzQ2hhbmdlZCI6ZmFsc2UsIklzTmV3IjpmYWxzZX19XSwiX21pbGVzdG9uZXMiOltdLCJJZCI6IjAwMDAwMDAwLTAwMDAtMDAwMC0wMDAwLTAwMDAwMDAwMDAwMCIsIklzU2luZ2xlSXRlbVJvdyI6dHJ1ZX0seyIkaWQiOiI2MTUiLCJfdGFza3MiOlt7IiRpZCI6IjYxNiIsIl9hdHRhY2hlZE1pbGVzdG9uZXMiOltdLCJUYXNrRGVmaW5pdGlvbiI6eyIkaWQiOiI2MTciLCJHcm91cE5hbWUiOm51bGwsIlN0YXJ0RGF0ZSI6IjIwMjItMDktMDFUMDA6MDA6MDBaIiwiRW5kRGF0ZSI6IjIwMjItMDktMTZUMjM6NTk6MDBaIiwiUGVyY2VudGFnZUNvbXBsZXRlIjpudWxsLCJTdHlsZSI6eyIkaWQiOiI2MTgiLCJTaGFwZSI6MCwiU2hhcGVUaGlja25lc3MiOjAsIkR1cmF0aW9uRm9ybWF0IjowLCJJbmNsdWRlTm9uV29ya2luZ0RheXNJbkR1cmF0aW9uIjpmYWxzZSwiUGVyY2VudGFnZUNvbXBsZXRlU3R5bGUiOnsiJGlkIjoiNjE5IiwiRm9udFNldHRpbmdzIjp7IiRpZCI6IjYyMCIsIkZvbnRTaXplIjo5LCJGb250TmFtZSI6IkNhbGlicmkiLCJJc0JvbGQiOmZhbHNlLCJJc0l0YWxpYyI6ZmFsc2UsIklzVW5kZXJsaW5lZCI6ZmFsc2UsIlBhcmVudFN0eWxlIjpudWxsfSwiQXV0b1NpemUiOjAsIkZvcmVncm91bmQiOnsiJGlkIjoiNjIxIiwiQ29sb3IiOnsiJGlkIjoiNjIy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YyMyIsIlRvcCI6MC4wLCJMZWZ0IjowLjAsIlJpZ2h0IjowLjAsIkJvdHRvbSI6MC4wfSwiUGFkZGluZyI6eyIkaWQiOiI2MjQiLCJUb3AiOjAuMCwiTGVmdCI6MC4wLCJSaWdodCI6MC4wLCJCb3R0b20iOjAuMH0sIkJhY2tncm91bmQiOnsiJGlkIjoiNjI1IiwiQ29sb3IiOnsiJGlkIjoiNjI2IiwiQSI6ODksIlIiOjAsIkciOjAsIkIiOjB9fSwiSXNWaXNpYmxlIjp0cnVlLCJXaWR0aCI6MC4wLCJIZWlnaHQiOjAuMCwiQm9yZGVyU3R5bGUiOnsiJGlkIjoiNjI3IiwiTGluZUNvbG9yIjpudWxsLCJMaW5lV2VpZ2h0IjowLjAsIkxpbmVUeXBlIjowLCJQYXJlbnRTdHlsZSI6bnVsbH0sIlBhcmVudFN0eWxlIjpudWxsfSwiRHVyYXRpb25TdHlsZSI6eyIkaWQiOiI2MjgiLCJGb250U2V0dGluZ3MiOnsiJGlkIjoiNjI5IiwiRm9udFNpemUiOjEwLCJGb250TmFtZSI6IkNhbGlicmkiLCJJc0JvbGQiOmZhbHNlLCJJc0l0YWxpYyI6ZmFsc2UsIklzVW5kZXJsaW5lZCI6ZmFsc2UsIlBhcmVudFN0eWxlIjpudWxsfSwiQXV0b1NpemUiOjAsIkZvcmVncm91bmQiOnsiJGlkIjoiNjMwIiwiQ29sb3IiOnsiJGlkIjoiNjM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MyIiwiVG9wIjowLjAsIkxlZnQiOjAuMCwiUmlnaHQiOjAuMCwiQm90dG9tIjowLjB9LCJQYWRkaW5nIjp7IiRpZCI6IjYzMyIsIlRvcCI6MC4wLCJMZWZ0IjowLjAsIlJpZ2h0IjowLjAsIkJvdHRvbSI6MC4wfSwiQmFja2dyb3VuZCI6eyIkaWQiOiI2MzQiLCJDb2xvciI6eyIkaWQiOiI2MzUiLCJBIjo4OSwiUiI6MCwiRyI6MCwiQiI6MH19LCJJc1Zpc2libGUiOnRydWUsIldpZHRoIjowLjAsIkhlaWdodCI6MC4wLCJCb3JkZXJTdHlsZSI6eyIkaWQiOiI2MzYiLCJMaW5lQ29sb3IiOm51bGwsIkxpbmVXZWlnaHQiOjAuMCwiTGluZVR5cGUiOjAsIlBhcmVudFN0eWxlIjpudWxsfSwiUGFyZW50U3R5bGUiOm51bGx9LCJIb3Jpem9udGFsQ29ubmVjdG9yU3R5bGUiOnsiJGlkIjoiNjM3IiwiTGluZUNvbG9yIjp7IiRpZCI6IjYzOCIsIiR0eXBlIjoiTkxSRS5Db21tb24uRG9tLlNvbGlkQ29sb3JCcnVzaCwgTkxSRS5Db21tb24iLCJDb2xvciI6eyIkaWQiOiI2MzkiLCJBIjoyNTUsIlIiOjIwNCwiRyI6MjA0LCJCIjoyMDR9fSwiTGluZVdlaWdodCI6MC4wLCJMaW5lVHlwZSI6MCwiUGFyZW50U3R5bGUiOm51bGx9LCJWZXJ0aWNhbENvbm5lY3RvclN0eWxlIjp7IiRpZCI6IjY0MCIsIkxpbmVDb2xvciI6eyIkaWQiOiI2NDEiLCIkdHlwZSI6Ik5MUkUuQ29tbW9uLkRvbS5Tb2xpZENvbG9yQnJ1c2gsIE5MUkUuQ29tbW9uIiwiQ29sb3IiOnsiJGlkIjoiNjQy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zLCJTcGFjaW5nIjozLCJJc0JlbG93VGltZWJhbmQiOnRydWUsIlBlcmNlbnRhZ2VDb21wbGV0ZVNoYXBlT3BhY2l0eSI6MzUsIlNoYXBlU3R5bGUiOnsiJGlkIjoiNjQzIiwiTWFyZ2luIjp7IiRpZCI6IjY0NCIsIlRvcCI6MC4wLCJMZWZ0Ijo0LjAsIlJpZ2h0Ijo0LjAsIkJvdHRvbSI6MC4wfSwiUGFkZGluZyI6eyIkaWQiOiI2NDUiLCJUb3AiOjAuMCwiTGVmdCI6MC4wLCJSaWdodCI6MC4wLCJCb3R0b20iOjAuMH0sIkJhY2tncm91bmQiOnsiJGlkIjoiNjQ2IiwiQ29sb3IiOnsiJGlkIjoiNjQ3IiwiQSI6MjU1LCJSIjoxMTIsIkciOjE3MywiQiI6NzF9fSwiSXNWaXNpYmxlIjp0cnVlLCJXaWR0aCI6MzUuMCwiSGVpZ2h0IjoxMC4wLCJCb3JkZXJTdHlsZSI6eyIkaWQiOiI2NDgiLCJMaW5lQ29sb3IiOnsiJGlkIjoiNjQ5IiwiJHR5cGUiOiJOTFJFLkNvbW1vbi5Eb20uU29saWRDb2xvckJydXNoLCBOTFJFLkNvbW1vbiIsIkNvbG9yIjp7IiRpZCI6IjY1MCIsIkEiOjI1NSwiUiI6MjU1LCJHIjowLCJCIjowfX0sIkxpbmVXZWlnaHQiOjAuMCwiTGluZVR5cGUiOjAsIlBhcmVudFN0eWxlIjpudWxsfSwiUGFyZW50U3R5bGUiOm51bGx9LCJUaXRsZVN0eWxlIjp7IiRpZCI6IjY1MSIsIkZvbnRTZXR0aW5ncyI6eyIkaWQiOiI2NTIiLCJGb250U2l6ZSI6MTAsIkZvbnROYW1lIjoiQ2FsaWJyaSIsIklzQm9sZCI6dHJ1ZSwiSXNJdGFsaWMiOmZhbHNlLCJJc1VuZGVybGluZWQiOmZhbHNlLCJQYXJlbnRTdHlsZSI6bnVsbH0sIkF1dG9TaXplIjowLCJGb3JlZ3JvdW5kIjp7IiRpZCI6IjY1MyIsIkNvbG9yIjp7IiRpZCI6IjY1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TUiLCJUb3AiOjAuMCwiTGVmdCI6MC4wLCJSaWdodCI6MC4wLCJCb3R0b20iOjAuMH0sIlBhZGRpbmciOnsiJGlkIjoiNjU2IiwiVG9wIjowLjAsIkxlZnQiOjAuMCwiUmlnaHQiOjAuMCwiQm90dG9tIjowLjB9LCJCYWNrZ3JvdW5kIjp7IiRpZCI6IjY1NyIsIkNvbG9yIjp7IiRpZCI6IjY1OCIsIkEiOjAsIlIiOjI1NSwiRyI6MjU1LCJCIjoyNTV9fSwiSXNWaXNpYmxlIjp0cnVlLCJXaWR0aCI6MC4wLCJIZWlnaHQiOjAuMCwiQm9yZGVyU3R5bGUiOnsiJGlkIjoiNjU5IiwiTGluZUNvbG9yIjpudWxsLCJMaW5lV2VpZ2h0IjowLjAsIkxpbmVUeXBlIjowLCJQYXJlbnRTdHlsZSI6bnVsbH0sIlBhcmVudFN0eWxlIjpudWxsfSwiRGF0ZVN0eWxlIjp7IiRpZCI6IjY2MCIsIkZvbnRTZXR0aW5ncyI6eyIkaWQiOiI2NjEiLCJGb250U2l6ZSI6OSwiRm9udE5hbWUiOiJDYWxpYnJpIiwiSXNCb2xkIjpmYWxzZSwiSXNJdGFsaWMiOmZhbHNlLCJJc1VuZGVybGluZWQiOmZhbHNlLCJQYXJlbnRTdHlsZSI6bnVsbH0sIkF1dG9TaXplIjowLCJGb3JlZ3JvdW5kIjp7IiRpZCI6IjY2MiIsIkNvbG9yIjp7IiRpZCI6IjY2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Y0IiwiVG9wIjowLjAsIkxlZnQiOjAuMCwiUmlnaHQiOjAuMCwiQm90dG9tIjowLjB9LCJQYWRkaW5nIjp7IiRpZCI6IjY2NSIsIlRvcCI6MC4wLCJMZWZ0IjowLjAsIlJpZ2h0IjowLjAsIkJvdHRvbSI6MC4wfSwiQmFja2dyb3VuZCI6eyIkaWQiOiI2NjYiLCJDb2xvciI6eyIkcmVmIjoiNjM1In19LCJJc1Zpc2libGUiOnRydWUsIldpZHRoIjowLjAsIkhlaWdodCI6MC4wLCJCb3JkZXJTdHlsZSI6eyIkaWQiOiI2NjciLCJMaW5lQ29sb3IiOm51bGwsIkxpbmVXZWlnaHQiOjAuMCwiTGluZVR5cGUiOjAsIlBhcmVudFN0eWxlIjpudWxsfSwiUGFyZW50U3R5bGUiOm51bGx9LCJEYXRlRm9ybWF0Ijp7IiRpZCI6IjY2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2OSIsIkRhdGVQYXJ0SXNWaXNpYmxlIjpmYWxzZSwiVGltZVBhcnRJc1Zpc2libGUiOmZhbHNlfX0sIldlZWtOdW1iZXJpbmciOnsiJGlkIjoiNjcwIiwiRm9ybWF0IjowLCJJc1Zpc2libGUiOmZhbHNlLCJMYXN0S25vd25WaXNpYmlsaXR5U3RhdGUiOmZhbHNlfSwiSXNWaXNpYmxlIjp0cnVlLCJQYXJlbnRTdHlsZSI6bnVsbH0sIkluZGV4Ijo0LCJTbWFydER1cmF0aW9uQWN0aXZhdGVkIjpmYWxzZSwiRGF0ZUZvcm1hdCI6eyIkcmVmIjoiNjY4In0sIldlZWtOdW1iZXJpbmciOnsiJGlkIjoiNjcxIiwiRm9ybWF0IjowLCJJc1Zpc2libGUiOmZhbHNlLCJMYXN0S25vd25WaXNpYmlsaXR5U3RhdGUiOmZhbHNlfSwiSWQiOiI2ZDVlODNlZi1iYjQxLTRjY2YtYjNmMy0zNTRkNjAyMjFlY2EiLCJJbXBvcnRJZCI6bnVsbCwiVGl0bGUiOiJTdGFmZiBUcmFpbmluZyIsIk5vdGUiOm51bGwsIkh5cGVybGluayI6eyIkaWQiOiI2NzIiLCJBZGRyZXNzIjpudWxsLCJTdWJBZGRyZXNzIjpudWxsfSwiSXNDaGFuZ2VkIjpmYWxzZSwiSXNOZXciOmZhbHNlfX1dLCJfbWlsZXN0b25lcyI6W10sIklkIjoiMDAwMDAwMDAtMDAwMC0wMDAwLTAwMDAtMDAwMDAwMDAwMDAwIiwiSXNTaW5nbGVJdGVtUm93Ijp0cnVlfSx7IiRpZCI6IjY3MyIsIl90YXNrcyI6W3siJGlkIjoiNjc0IiwiX2F0dGFjaGVkTWlsZXN0b25lcyI6W10sIlRhc2tEZWZpbml0aW9uIjp7IiRpZCI6IjY3NSIsIkdyb3VwTmFtZSI6bnVsbCwiU3RhcnREYXRlIjoiMjAyMi0wNy0xN1QwMDowMDowMFoiLCJFbmREYXRlIjoiMjAyMi0wNy0yOVQyMzo1OTowMFoiLCJQZXJjZW50YWdlQ29tcGxldGUiOjEwMC4wLCJTdHlsZSI6eyIkaWQiOiI2NzYiLCJTaGFwZSI6MCwiU2hhcGVUaGlja25lc3MiOjAsIkR1cmF0aW9uRm9ybWF0IjowLCJJbmNsdWRlTm9uV29ya2luZ0RheXNJbkR1cmF0aW9uIjpmYWxzZSwiUGVyY2VudGFnZUNvbXBsZXRlU3R5bGUiOnsiJGlkIjoiNjc3IiwiRm9udFNldHRpbmdzIjp7IiRpZCI6IjY3OCIsIkZvbnRTaXplIjo5LCJGb250TmFtZSI6IkNhbGlicmkiLCJJc0JvbGQiOmZhbHNlLCJJc0l0YWxpYyI6ZmFsc2UsIklzVW5kZXJsaW5lZCI6ZmFsc2UsIlBhcmVudFN0eWxlIjpudWxsfSwiQXV0b1NpemUiOjAsIkZvcmVncm91bmQiOnsiJGlkIjoiNjc5IiwiQ29sb3IiOnsiJGlkIjoiNjgw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pZCI6IjY4MSIsIlRvcCI6MC4wLCJMZWZ0IjowLjAsIlJpZ2h0IjowLjAsIkJvdHRvbSI6MC4wfSwiUGFkZGluZyI6eyIkaWQiOiI2ODIiLCJUb3AiOjAuMCwiTGVmdCI6MC4wLCJSaWdodCI6MC4wLCJCb3R0b20iOjAuMH0sIkJhY2tncm91bmQiOnsiJGlkIjoiNjgzIiwiQ29sb3IiOnsiJGlkIjoiNjg0IiwiQSI6ODksIlIiOjAsIkciOjAsIkIiOjB9fSwiSXNWaXNpYmxlIjp0cnVlLCJXaWR0aCI6MC4wLCJIZWlnaHQiOjAuMCwiQm9yZGVyU3R5bGUiOnsiJGlkIjoiNjg1IiwiTGluZUNvbG9yIjpudWxsLCJMaW5lV2VpZ2h0IjowLjAsIkxpbmVUeXBlIjowLCJQYXJlbnRTdHlsZSI6bnVsbH0sIlBhcmVudFN0eWxlIjpudWxsfSwiRHVyYXRpb25TdHlsZSI6eyIkaWQiOiI2ODYiLCJGb250U2V0dGluZ3MiOnsiJGlkIjoiNjg3IiwiRm9udFNpemUiOjEwLCJGb250TmFtZSI6IkNhbGlicmkiLCJJc0JvbGQiOmZhbHNlLCJJc0l0YWxpYyI6ZmFsc2UsIklzVW5kZXJsaW5lZCI6ZmFsc2UsIlBhcmVudFN0eWxlIjpudWxsfSwiQXV0b1NpemUiOjAsIkZvcmVncm91bmQiOnsiJGlkIjoiNjg4IiwiQ29sb3IiOnsiJGlkIjoiNj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kwIiwiVG9wIjowLjAsIkxlZnQiOjAuMCwiUmlnaHQiOjAuMCwiQm90dG9tIjowLjB9LCJQYWRkaW5nIjp7IiRpZCI6IjY5MSIsIlRvcCI6MC4wLCJMZWZ0IjowLjAsIlJpZ2h0IjowLjAsIkJvdHRvbSI6MC4wfSwiQmFja2dyb3VuZCI6eyIkaWQiOiI2OTIiLCJDb2xvciI6eyIkaWQiOiI2OTMiLCJBIjo4OSwiUiI6MCwiRyI6MCwiQiI6MH19LCJJc1Zpc2libGUiOnRydWUsIldpZHRoIjowLjAsIkhlaWdodCI6MC4wLCJCb3JkZXJTdHlsZSI6eyIkaWQiOiI2OTQiLCJMaW5lQ29sb3IiOm51bGwsIkxpbmVXZWlnaHQiOjAuMCwiTGluZVR5cGUiOjAsIlBhcmVudFN0eWxlIjpudWxsfSwiUGFyZW50U3R5bGUiOm51bGx9LCJIb3Jpem9udGFsQ29ubmVjdG9yU3R5bGUiOnsiJGlkIjoiNjk1IiwiTGluZUNvbG9yIjp7IiRpZCI6IjY5NiIsIiR0eXBlIjoiTkxSRS5Db21tb24uRG9tLlNvbGlkQ29sb3JCcnVzaCwgTkxSRS5Db21tb24iLCJDb2xvciI6eyIkaWQiOiI2OTciLCJBIjoyNTUsIlIiOjIwNCwiRyI6MjA0LCJCIjoyMDR9fSwiTGluZVdlaWdodCI6MC4wLCJMaW5lVHlwZSI6MCwiUGFyZW50U3R5bGUiOm51bGx9LCJWZXJ0aWNhbENvbm5lY3RvclN0eWxlIjp7IiRpZCI6IjY5OCIsIkxpbmVDb2xvciI6eyIkaWQiOiI2OTkiLCIkdHlwZSI6Ik5MUkUuQ29tbW9uLkRvbS5Tb2xpZENvbG9yQnJ1c2gsIE5MUkUuQ29tbW9uIiwiQ29sb3IiOnsiJGlkIjoiNzA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zLCJTcGFjaW5nIjozLCJJc0JlbG93VGltZWJhbmQiOnRydWUsIlBlcmNlbnRhZ2VDb21wbGV0ZVNoYXBlT3BhY2l0eSI6MzUsIlNoYXBlU3R5bGUiOnsiJGlkIjoiNzAxIiwiTWFyZ2luIjp7IiRpZCI6IjcwMiIsIlRvcCI6MC4wLCJMZWZ0Ijo0LjAsIlJpZ2h0Ijo0LjAsIkJvdHRvbSI6MC4wfSwiUGFkZGluZyI6eyIkaWQiOiI3MDMiLCJUb3AiOjAuMCwiTGVmdCI6MC4wLCJSaWdodCI6MC4wLCJCb3R0b20iOjAuMH0sIkJhY2tncm91bmQiOnsiJGlkIjoiNzA0IiwiQ29sb3IiOnsiJGlkIjoiNzA1IiwiQSI6MjU1LCJSIjoxMTIsIkciOjE3MywiQiI6NzF9fSwiSXNWaXNpYmxlIjp0cnVlLCJXaWR0aCI6MjkuMCwiSGVpZ2h0IjoxMC4wLCJCb3JkZXJTdHlsZSI6eyIkaWQiOiI3MDYiLCJMaW5lQ29sb3IiOnsiJGlkIjoiNzA3IiwiJHR5cGUiOiJOTFJFLkNvbW1vbi5Eb20uU29saWRDb2xvckJydXNoLCBOTFJFLkNvbW1vbiIsIkNvbG9yIjp7IiRpZCI6IjcwOCIsIkEiOjI1NSwiUiI6MjU1LCJHIjowLCJCIjowfX0sIkxpbmVXZWlnaHQiOjAuMCwiTGluZVR5cGUiOjAsIlBhcmVudFN0eWxlIjpudWxsfSwiUGFyZW50U3R5bGUiOm51bGx9LCJUaXRsZVN0eWxlIjp7IiRpZCI6IjcwOSIsIkZvbnRTZXR0aW5ncyI6eyIkaWQiOiI3MTAiLCJGb250U2l6ZSI6MTAsIkZvbnROYW1lIjoiQ2FsaWJyaSIsIklzQm9sZCI6dHJ1ZSwiSXNJdGFsaWMiOmZhbHNlLCJJc1VuZGVybGluZWQiOmZhbHNlLCJQYXJlbnRTdHlsZSI6bnVsbH0sIkF1dG9TaXplIjowLCJGb3JlZ3JvdW5kIjp7IiRpZCI6IjcxMSIsIkNvbG9yIjp7IiRpZCI6Ijcx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TMiLCJUb3AiOjAuMCwiTGVmdCI6MC4wLCJSaWdodCI6MC4wLCJCb3R0b20iOjAuMH0sIlBhZGRpbmciOnsiJGlkIjoiNzE0IiwiVG9wIjowLjAsIkxlZnQiOjAuMCwiUmlnaHQiOjAuMCwiQm90dG9tIjowLjB9LCJCYWNrZ3JvdW5kIjp7IiRpZCI6IjcxNSIsIkNvbG9yIjp7IiRpZCI6IjcxNiIsIkEiOjAsIlIiOjI1NSwiRyI6MjU1LCJCIjoyNTV9fSwiSXNWaXNpYmxlIjp0cnVlLCJXaWR0aCI6MC4wLCJIZWlnaHQiOjAuMCwiQm9yZGVyU3R5bGUiOnsiJGlkIjoiNzE3IiwiTGluZUNvbG9yIjpudWxsLCJMaW5lV2VpZ2h0IjowLjAsIkxpbmVUeXBlIjowLCJQYXJlbnRTdHlsZSI6bnVsbH0sIlBhcmVudFN0eWxlIjpudWxsfSwiRGF0ZVN0eWxlIjp7IiRpZCI6IjcxOCIsIkZvbnRTZXR0aW5ncyI6eyIkaWQiOiI3MTkiLCJGb250U2l6ZSI6OSwiRm9udE5hbWUiOiJDYWxpYnJpIiwiSXNCb2xkIjpmYWxzZSwiSXNJdGFsaWMiOmZhbHNlLCJJc1VuZGVybGluZWQiOmZhbHNlLCJQYXJlbnRTdHlsZSI6bnVsbH0sIkF1dG9TaXplIjowLCJGb3JlZ3JvdW5kIjp7IiRpZCI6IjcyMCIsIkNvbG9yIjp7IiRpZCI6Ijcy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IyIiwiVG9wIjowLjAsIkxlZnQiOjAuMCwiUmlnaHQiOjAuMCwiQm90dG9tIjowLjB9LCJQYWRkaW5nIjp7IiRpZCI6IjcyMyIsIlRvcCI6MC4wLCJMZWZ0IjowLjAsIlJpZ2h0IjowLjAsIkJvdHRvbSI6MC4wfSwiQmFja2dyb3VuZCI6eyIkaWQiOiI3MjQiLCJDb2xvciI6eyIkcmVmIjoiNjkzIn19LCJJc1Zpc2libGUiOnRydWUsIldpZHRoIjowLjAsIkhlaWdodCI6MC4wLCJCb3JkZXJTdHlsZSI6eyIkaWQiOiI3MjUiLCJMaW5lQ29sb3IiOm51bGwsIkxpbmVXZWlnaHQiOjAuMCwiTGluZVR5cGUiOjAsIlBhcmVudFN0eWxlIjpudWxsfSwiUGFyZW50U3R5bGUiOm51bGx9LCJEYXRlRm9ybWF0Ijp7IiRpZCI6Ijcy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yNyIsIkRhdGVQYXJ0SXNWaXNpYmxlIjpmYWxzZSwiVGltZVBhcnRJc1Zpc2libGUiOmZhbHNlfX0sIldlZWtOdW1iZXJpbmciOnsiJGlkIjoiNzI4IiwiRm9ybWF0IjowLCJJc1Zpc2libGUiOmZhbHNlLCJMYXN0S25vd25WaXNpYmlsaXR5U3RhdGUiOmZhbHNlfSwiSXNWaXNpYmxlIjp0cnVlLCJQYXJlbnRTdHlsZSI6bnVsbH0sIkluZGV4Ijo1LCJTbWFydER1cmF0aW9uQWN0aXZhdGVkIjpmYWxzZSwiRGF0ZUZvcm1hdCI6eyIkcmVmIjoiNzI2In0sIldlZWtOdW1iZXJpbmciOnsiJGlkIjoiNzI5IiwiRm9ybWF0IjowLCJJc1Zpc2libGUiOmZhbHNlLCJMYXN0S25vd25WaXNpYmlsaXR5U3RhdGUiOmZhbHNlfSwiSWQiOiIwNTRlZWY4ZS1hN2QyLTQ4MGUtOWNjYS1hNzNiMDUwYTBlZDkiLCJJbXBvcnRJZCI6bnVsbCwiVGl0bGUiOiJTZWN0b3IgSW52ZXN0bWVudCBQbGFuIiwiTm90ZSI6bnVsbCwiSHlwZXJsaW5rIjp7IiRpZCI6IjczMCIsIkFkZHJlc3MiOm51bGwsIlN1YkFkZHJlc3MiOm51bGx9LCJJc0NoYW5nZWQiOmZhbHNlLCJJc05ldyI6ZmFsc2V9fV0sIl9taWxlc3RvbmVzIjpbXSwiSWQiOiIwMDAwMDAwMC0wMDAwLTAwMDAtMDAwMC0wMDAwMDAwMDAwMDAiLCJJc1NpbmdsZUl0ZW1Sb3ciOnRydWV9LHsiJGlkIjoiNzMxIiwiX3Rhc2tzIjpbeyIkaWQiOiI3MzIiLCJfYXR0YWNoZWRNaWxlc3RvbmVzIjpbXSwiVGFza0RlZmluaXRpb24iOnsiJGlkIjoiNzMzIiwiR3JvdXBOYW1lIjpudWxsLCJTdGFydERhdGUiOiIyMDIyLTA4LTAxVDAwOjAwOjAwWiIsIkVuZERhdGUiOiIyMDIyLTA5LTE2VDIzOjU5OjAwWiIsIlBlcmNlbnRhZ2VDb21wbGV0ZSI6MjAuMCwiU3R5bGUiOnsiJGlkIjoiNzM0IiwiU2hhcGUiOjAsIlNoYXBlVGhpY2tuZXNzIjowLCJEdXJhdGlvbkZvcm1hdCI6MCwiSW5jbHVkZU5vbldvcmtpbmdEYXlzSW5EdXJhdGlvbiI6ZmFsc2UsIlBlcmNlbnRhZ2VDb21wbGV0ZVN0eWxlIjp7IiRpZCI6IjczNSIsIkZvbnRTZXR0aW5ncyI6eyIkaWQiOiI3MzYiLCJGb250U2l6ZSI6OSwiRm9udE5hbWUiOiJDYWxpYnJpIiwiSXNCb2xkIjpmYWxzZSwiSXNJdGFsaWMiOmZhbHNlLCJJc1VuZGVybGluZWQiOmZhbHNlLCJQYXJlbnRTdHlsZSI6bnVsbH0sIkF1dG9TaXplIjowLCJGb3JlZ3JvdW5kIjp7IiRpZCI6IjczNyIsIkNvbG9yIjp7IiRpZCI6IjczOC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3MzkiLCJUb3AiOjAuMCwiTGVmdCI6MC4wLCJSaWdodCI6MC4wLCJCb3R0b20iOjAuMH0sIlBhZGRpbmciOnsiJGlkIjoiNzQwIiwiVG9wIjowLjAsIkxlZnQiOjAuMCwiUmlnaHQiOjAuMCwiQm90dG9tIjowLjB9LCJCYWNrZ3JvdW5kIjp7IiRpZCI6Ijc0MSIsIkNvbG9yIjp7IiRpZCI6Ijc0MiIsIkEiOjg5LCJSIjowLCJHIjowLCJCIjowfX0sIklzVmlzaWJsZSI6dHJ1ZSwiV2lkdGgiOjAuMCwiSGVpZ2h0IjowLjAsIkJvcmRlclN0eWxlIjp7IiRpZCI6Ijc0MyIsIkxpbmVDb2xvciI6bnVsbCwiTGluZVdlaWdodCI6MC4wLCJMaW5lVHlwZSI6MCwiUGFyZW50U3R5bGUiOm51bGx9LCJQYXJlbnRTdHlsZSI6bnVsbH0sIkR1cmF0aW9uU3R5bGUiOnsiJGlkIjoiNzQ0IiwiRm9udFNldHRpbmdzIjp7IiRpZCI6Ijc0NSIsIkZvbnRTaXplIjoxMCwiRm9udE5hbWUiOiJDYWxpYnJpIiwiSXNCb2xkIjpmYWxzZSwiSXNJdGFsaWMiOmZhbHNlLCJJc1VuZGVybGluZWQiOmZhbHNlLCJQYXJlbnRTdHlsZSI6bnVsbH0sIkF1dG9TaXplIjowLCJGb3JlZ3JvdW5kIjp7IiRpZCI6Ijc0NiIsIkNvbG9yIjp7IiRpZCI6Ijc0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0OCIsIlRvcCI6MC4wLCJMZWZ0IjowLjAsIlJpZ2h0IjowLjAsIkJvdHRvbSI6MC4wfSwiUGFkZGluZyI6eyIkaWQiOiI3NDkiLCJUb3AiOjAuMCwiTGVmdCI6MC4wLCJSaWdodCI6MC4wLCJCb3R0b20iOjAuMH0sIkJhY2tncm91bmQiOnsiJGlkIjoiNzUwIiwiQ29sb3IiOnsiJGlkIjoiNzUxIiwiQSI6ODksIlIiOjAsIkciOjAsIkIiOjB9fSwiSXNWaXNpYmxlIjp0cnVlLCJXaWR0aCI6MC4wLCJIZWlnaHQiOjAuMCwiQm9yZGVyU3R5bGUiOnsiJGlkIjoiNzUyIiwiTGluZUNvbG9yIjpudWxsLCJMaW5lV2VpZ2h0IjowLjAsIkxpbmVUeXBlIjowLCJQYXJlbnRTdHlsZSI6bnVsbH0sIlBhcmVudFN0eWxlIjpudWxsfSwiSG9yaXpvbnRhbENvbm5lY3RvclN0eWxlIjp7IiRpZCI6Ijc1MyIsIkxpbmVDb2xvciI6eyIkaWQiOiI3NTQiLCIkdHlwZSI6Ik5MUkUuQ29tbW9uLkRvbS5Tb2xpZENvbG9yQnJ1c2gsIE5MUkUuQ29tbW9uIiwiQ29sb3IiOnsiJGlkIjoiNzU1IiwiQSI6MjU1LCJSIjoyMDQsIkciOjIwNCwiQiI6MjA0fX0sIkxpbmVXZWlnaHQiOjAuMCwiTGluZVR5cGUiOjAsIlBhcmVudFN0eWxlIjpudWxsfSwiVmVydGljYWxDb25uZWN0b3JTdHlsZSI6eyIkaWQiOiI3NTYiLCJMaW5lQ29sb3IiOnsiJGlkIjoiNzU3IiwiJHR5cGUiOiJOTFJFLkNvbW1vbi5Eb20uU29saWRDb2xvckJydXNoLCBOTFJFLkNvbW1vbiIsIkNvbG9yIjp7IiRpZCI6Ijc1OC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c1OSIsIk1hcmdpbiI6eyIkaWQiOiI3NjAiLCJUb3AiOjAuMCwiTGVmdCI6NC4wLCJSaWdodCI6NC4wLCJCb3R0b20iOjAuMH0sIlBhZGRpbmciOnsiJGlkIjoiNzYxIiwiVG9wIjowLjAsIkxlZnQiOjAuMCwiUmlnaHQiOjAuMCwiQm90dG9tIjowLjB9LCJCYWNrZ3JvdW5kIjp7IiRpZCI6Ijc2MiIsIkNvbG9yIjp7IiRpZCI6Ijc2MyIsIkEiOjI1NSwiUiI6MTc4LCJHIjoxNCwiQiI6MTh9fSwiSXNWaXNpYmxlIjp0cnVlLCJXaWR0aCI6MTAyLjAsIkhlaWdodCI6MTAuMCwiQm9yZGVyU3R5bGUiOnsiJGlkIjoiNzY0IiwiTGluZUNvbG9yIjp7IiRpZCI6Ijc2NSIsIiR0eXBlIjoiTkxSRS5Db21tb24uRG9tLlNvbGlkQ29sb3JCcnVzaCwgTkxSRS5Db21tb24iLCJDb2xvciI6eyIkaWQiOiI3NjYiLCJBIjoyNTUsIlIiOjI1NSwiRyI6MCwiQiI6MH19LCJMaW5lV2VpZ2h0IjowLjAsIkxpbmVUeXBlIjowLCJQYXJlbnRTdHlsZSI6bnVsbH0sIlBhcmVudFN0eWxlIjpudWxsfSwiVGl0bGVTdHlsZSI6eyIkaWQiOiI3NjciLCJGb250U2V0dGluZ3MiOnsiJGlkIjoiNzY4IiwiRm9udFNpemUiOjEwLCJGb250TmFtZSI6IkNhbGlicmkiLCJJc0JvbGQiOnRydWUsIklzSXRhbGljIjpmYWxzZSwiSXNVbmRlcmxpbmVkIjpmYWxzZSwiUGFyZW50U3R5bGUiOm51bGx9LCJBdXRvU2l6ZSI6MCwiRm9yZWdyb3VuZCI6eyIkaWQiOiI3NjkiLCJDb2xvciI6eyIkaWQiOiI3Nz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cxIiwiVG9wIjowLjAsIkxlZnQiOjAuMCwiUmlnaHQiOjAuMCwiQm90dG9tIjowLjB9LCJQYWRkaW5nIjp7IiRpZCI6Ijc3MiIsIlRvcCI6MC4wLCJMZWZ0IjowLjAsIlJpZ2h0IjowLjAsIkJvdHRvbSI6MC4wfSwiQmFja2dyb3VuZCI6eyIkaWQiOiI3NzMiLCJDb2xvciI6eyIkaWQiOiI3NzQiLCJBIjowLCJSIjoyNTUsIkciOjI1NSwiQiI6MjU1fX0sIklzVmlzaWJsZSI6dHJ1ZSwiV2lkdGgiOjAuMCwiSGVpZ2h0IjowLjAsIkJvcmRlclN0eWxlIjp7IiRpZCI6Ijc3NSIsIkxpbmVDb2xvciI6bnVsbCwiTGluZVdlaWdodCI6MC4wLCJMaW5lVHlwZSI6MCwiUGFyZW50U3R5bGUiOm51bGx9LCJQYXJlbnRTdHlsZSI6bnVsbH0sIkRhdGVTdHlsZSI6eyIkaWQiOiI3NzYiLCJGb250U2V0dGluZ3MiOnsiJGlkIjoiNzc3IiwiRm9udFNpemUiOjksIkZvbnROYW1lIjoiQ2FsaWJyaSIsIklzQm9sZCI6ZmFsc2UsIklzSXRhbGljIjpmYWxzZSwiSXNVbmRlcmxpbmVkIjpmYWxzZSwiUGFyZW50U3R5bGUiOm51bGx9LCJBdXRvU2l6ZSI6MCwiRm9yZWdyb3VuZCI6eyIkaWQiOiI3NzgiLCJDb2xvciI6eyIkaWQiOiI3Nz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MCIsIlRvcCI6MC4wLCJMZWZ0IjowLjAsIlJpZ2h0IjowLjAsIkJvdHRvbSI6MC4wfSwiUGFkZGluZyI6eyIkaWQiOiI3ODEiLCJUb3AiOjAuMCwiTGVmdCI6MC4wLCJSaWdodCI6MC4wLCJCb3R0b20iOjAuMH0sIkJhY2tncm91bmQiOnsiJGlkIjoiNzgyIiwiQ29sb3IiOnsiJHJlZiI6Ijc1MSJ9fSwiSXNWaXNpYmxlIjp0cnVlLCJXaWR0aCI6MC4wLCJIZWlnaHQiOjAuMCwiQm9yZGVyU3R5bGUiOnsiJGlkIjoiNzgzIiwiTGluZUNvbG9yIjpudWxsLCJMaW5lV2VpZ2h0IjowLjAsIkxpbmVUeXBlIjowLCJQYXJlbnRTdHlsZSI6bnVsbH0sIlBhcmVudFN0eWxlIjpudWxsfSwiRGF0ZUZvcm1hdCI6eyIkaWQiOiI3O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ODUiLCJEYXRlUGFydElzVmlzaWJsZSI6ZmFsc2UsIlRpbWVQYXJ0SXNWaXNpYmxlIjpmYWxzZX19LCJXZWVrTnVtYmVyaW5nIjp7IiRpZCI6Ijc4NiIsIkZvcm1hdCI6MCwiSXNWaXNpYmxlIjpmYWxzZSwiTGFzdEtub3duVmlzaWJpbGl0eVN0YXRlIjpmYWxzZX0sIklzVmlzaWJsZSI6dHJ1ZSwiUGFyZW50U3R5bGUiOm51bGx9LCJJbmRleCI6NiwiU21hcnREdXJhdGlvbkFjdGl2YXRlZCI6ZmFsc2UsIkRhdGVGb3JtYXQiOnsiJHJlZiI6Ijc4NCJ9LCJXZWVrTnVtYmVyaW5nIjp7IiRpZCI6Ijc4NyIsIkZvcm1hdCI6MCwiSXNWaXNpYmxlIjpmYWxzZSwiTGFzdEtub3duVmlzaWJpbGl0eVN0YXRlIjpmYWxzZX0sIklkIjoiOWU0ZjY2YzUtY2JjYS00NDllLWE2MzAtMDZiMzU0N2E0NGZiIiwiSW1wb3J0SWQiOm51bGwsIlRpdGxlIjoiSGlyZSBTZWNvbmQgU3RhZmYgTWVtYmVyIiwiTm90ZSI6bnVsbCwiSHlwZXJsaW5rIjp7IiRpZCI6Ijc4OCIsIkFkZHJlc3MiOm51bGwsIlN1YkFkZHJlc3MiOm51bGx9LCJJc0NoYW5nZWQiOmZhbHNlLCJJc05ldyI6ZmFsc2V9fV0sIl9taWxlc3RvbmVzIjpbXSwiSWQiOiIwMDAwMDAwMC0wMDAwLTAwMDAtMDAwMC0wMDAwMDAwMDAwMDAiLCJJc1NpbmdsZUl0ZW1Sb3ciOnRydWV9LHsiJGlkIjoiNzg5IiwiX3Rhc2tzIjpbeyIkaWQiOiI3OTAiLCJfYXR0YWNoZWRNaWxlc3RvbmVzIjpbXSwiVGFza0RlZmluaXRpb24iOnsiJGlkIjoiNzkxIiwiR3JvdXBOYW1lIjpudWxsLCJTdGFydERhdGUiOiIyMDIyLTA5LTE5VDAwOjAwOjAwWiIsIkVuZERhdGUiOiIyMDIyLTEwLTA3VDIzOjU5OjAwWiIsIlBlcmNlbnRhZ2VDb21wbGV0ZSI6bnVsbCwiU3R5bGUiOnsiJGlkIjoiNzkyIiwiU2hhcGUiOjAsIlNoYXBlVGhpY2tuZXNzIjowLCJEdXJhdGlvbkZvcm1hdCI6MCwiSW5jbHVkZU5vbldvcmtpbmdEYXlzSW5EdXJhdGlvbiI6ZmFsc2UsIlBlcmNlbnRhZ2VDb21wbGV0ZVN0eWxlIjp7IiRpZCI6Ijc5MyIsIkZvbnRTZXR0aW5ncyI6eyIkaWQiOiI3OTQiLCJGb250U2l6ZSI6OSwiRm9udE5hbWUiOiJDYWxpYnJpIiwiSXNCb2xkIjpmYWxzZSwiSXNJdGFsaWMiOmZhbHNlLCJJc1VuZGVybGluZWQiOmZhbHNlLCJQYXJlbnRTdHlsZSI6bnVsbH0sIkF1dG9TaXplIjowLCJGb3JlZ3JvdW5kIjp7IiRpZCI6Ijc5NSIsIkNvbG9yIjp7IiRpZCI6Ijc5Ni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aWQiOiI3OTciLCJUb3AiOjAuMCwiTGVmdCI6MC4wLCJSaWdodCI6MC4wLCJCb3R0b20iOjAuMH0sIlBhZGRpbmciOnsiJGlkIjoiNzk4IiwiVG9wIjowLjAsIkxlZnQiOjAuMCwiUmlnaHQiOjAuMCwiQm90dG9tIjowLjB9LCJCYWNrZ3JvdW5kIjp7IiRpZCI6Ijc5OSIsIkNvbG9yIjp7IiRpZCI6IjgwMCIsIkEiOjg5LCJSIjowLCJHIjowLCJCIjowfX0sIklzVmlzaWJsZSI6dHJ1ZSwiV2lkdGgiOjAuMCwiSGVpZ2h0IjowLjAsIkJvcmRlclN0eWxlIjp7IiRpZCI6IjgwMSIsIkxpbmVDb2xvciI6bnVsbCwiTGluZVdlaWdodCI6MC4wLCJMaW5lVHlwZSI6MCwiUGFyZW50U3R5bGUiOm51bGx9LCJQYXJlbnRTdHlsZSI6bnVsbH0sIkR1cmF0aW9uU3R5bGUiOnsiJGlkIjoiODAyIiwiRm9udFNldHRpbmdzIjp7IiRpZCI6IjgwMyIsIkZvbnRTaXplIjoxMCwiRm9udE5hbWUiOiJDYWxpYnJpIiwiSXNCb2xkIjpmYWxzZSwiSXNJdGFsaWMiOmZhbHNlLCJJc1VuZGVybGluZWQiOmZhbHNlLCJQYXJlbnRTdHlsZSI6bnVsbH0sIkF1dG9TaXplIjowLCJGb3JlZ3JvdW5kIjp7IiRpZCI6IjgwNCIsIkNvbG9yIjp7IiRpZCI6Ijgw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wNiIsIlRvcCI6MC4wLCJMZWZ0IjowLjAsIlJpZ2h0IjowLjAsIkJvdHRvbSI6MC4wfSwiUGFkZGluZyI6eyIkaWQiOiI4MDciLCJUb3AiOjAuMCwiTGVmdCI6MC4wLCJSaWdodCI6MC4wLCJCb3R0b20iOjAuMH0sIkJhY2tncm91bmQiOnsiJGlkIjoiODA4IiwiQ29sb3IiOnsiJGlkIjoiODA5IiwiQSI6ODksIlIiOjAsIkciOjAsIkIiOjB9fSwiSXNWaXNpYmxlIjp0cnVlLCJXaWR0aCI6MC4wLCJIZWlnaHQiOjAuMCwiQm9yZGVyU3R5bGUiOnsiJGlkIjoiODEwIiwiTGluZUNvbG9yIjpudWxsLCJMaW5lV2VpZ2h0IjowLjAsIkxpbmVUeXBlIjowLCJQYXJlbnRTdHlsZSI6bnVsbH0sIlBhcmVudFN0eWxlIjpudWxsfSwiSG9yaXpvbnRhbENvbm5lY3RvclN0eWxlIjp7IiRpZCI6IjgxMSIsIkxpbmVDb2xvciI6eyIkaWQiOiI4MTIiLCIkdHlwZSI6Ik5MUkUuQ29tbW9uLkRvbS5Tb2xpZENvbG9yQnJ1c2gsIE5MUkUuQ29tbW9uIiwiQ29sb3IiOnsiJGlkIjoiODEzIiwiQSI6MjU1LCJSIjoyMDQsIkciOjIwNCwiQiI6MjA0fX0sIkxpbmVXZWlnaHQiOjAuMCwiTGluZVR5cGUiOjAsIlBhcmVudFN0eWxlIjpudWxsfSwiVmVydGljYWxDb25uZWN0b3JTdHlsZSI6eyIkaWQiOiI4MTQiLCJMaW5lQ29sb3IiOnsiJGlkIjoiODE1IiwiJHR5cGUiOiJOTFJFLkNvbW1vbi5Eb20uU29saWRDb2xvckJydXNoLCBOTFJFLkNvbW1vbiIsIkNvbG9yIjp7IiRpZCI6IjgxN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gxNyIsIk1hcmdpbiI6eyIkaWQiOiI4MTgiLCJUb3AiOjAuMCwiTGVmdCI6NC4wLCJSaWdodCI6NC4wLCJCb3R0b20iOjAuMH0sIlBhZGRpbmciOnsiJGlkIjoiODE5IiwiVG9wIjowLjAsIkxlZnQiOjAuMCwiUmlnaHQiOjAuMCwiQm90dG9tIjowLjB9LCJCYWNrZ3JvdW5kIjp7IiRpZCI6IjgyMCIsIkNvbG9yIjp7IiRpZCI6IjgyMSIsIkEiOjI1NSwiUiI6MTc4LCJHIjoxNCwiQiI6MTh9fSwiSXNWaXNpYmxlIjp0cnVlLCJXaWR0aCI6NDIuMCwiSGVpZ2h0IjoxMC4wLCJCb3JkZXJTdHlsZSI6eyIkaWQiOiI4MjIiLCJMaW5lQ29sb3IiOnsiJGlkIjoiODIzIiwiJHR5cGUiOiJOTFJFLkNvbW1vbi5Eb20uU29saWRDb2xvckJydXNoLCBOTFJFLkNvbW1vbiIsIkNvbG9yIjp7IiRpZCI6IjgyNCIsIkEiOjI1NSwiUiI6MjU1LCJHIjowLCJCIjowfX0sIkxpbmVXZWlnaHQiOjAuMCwiTGluZVR5cGUiOjAsIlBhcmVudFN0eWxlIjpudWxsfSwiUGFyZW50U3R5bGUiOm51bGx9LCJUaXRsZVN0eWxlIjp7IiRpZCI6IjgyNSIsIkZvbnRTZXR0aW5ncyI6eyIkaWQiOiI4MjYiLCJGb250U2l6ZSI6MTAsIkZvbnROYW1lIjoiQ2FsaWJyaSIsIklzQm9sZCI6dHJ1ZSwiSXNJdGFsaWMiOmZhbHNlLCJJc1VuZGVybGluZWQiOmZhbHNlLCJQYXJlbnRTdHlsZSI6bnVsbH0sIkF1dG9TaXplIjowLCJGb3JlZ3JvdW5kIjp7IiRpZCI6IjgyNyIsIkNvbG9yIjp7IiRpZCI6Ijgy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jkiLCJUb3AiOjAuMCwiTGVmdCI6MC4wLCJSaWdodCI6MC4wLCJCb3R0b20iOjAuMH0sIlBhZGRpbmciOnsiJGlkIjoiODMwIiwiVG9wIjowLjAsIkxlZnQiOjAuMCwiUmlnaHQiOjAuMCwiQm90dG9tIjowLjB9LCJCYWNrZ3JvdW5kIjp7IiRpZCI6IjgzMSIsIkNvbG9yIjp7IiRpZCI6IjgzMiIsIkEiOjAsIlIiOjI1NSwiRyI6MjU1LCJCIjoyNTV9fSwiSXNWaXNpYmxlIjp0cnVlLCJXaWR0aCI6MC4wLCJIZWlnaHQiOjAuMCwiQm9yZGVyU3R5bGUiOnsiJGlkIjoiODMzIiwiTGluZUNvbG9yIjpudWxsLCJMaW5lV2VpZ2h0IjowLjAsIkxpbmVUeXBlIjowLCJQYXJlbnRTdHlsZSI6bnVsbH0sIlBhcmVudFN0eWxlIjpudWxsfSwiRGF0ZVN0eWxlIjp7IiRpZCI6IjgzNCIsIkZvbnRTZXR0aW5ncyI6eyIkaWQiOiI4MzUiLCJGb250U2l6ZSI6OSwiRm9udE5hbWUiOiJDYWxpYnJpIiwiSXNCb2xkIjpmYWxzZSwiSXNJdGFsaWMiOmZhbHNlLCJJc1VuZGVybGluZWQiOmZhbHNlLCJQYXJlbnRTdHlsZSI6bnVsbH0sIkF1dG9TaXplIjowLCJGb3JlZ3JvdW5kIjp7IiRpZCI6IjgzNiIsIkNvbG9yIjp7IiRpZCI6Ijg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M4IiwiVG9wIjowLjAsIkxlZnQiOjAuMCwiUmlnaHQiOjAuMCwiQm90dG9tIjowLjB9LCJQYWRkaW5nIjp7IiRpZCI6IjgzOSIsIlRvcCI6MC4wLCJMZWZ0IjowLjAsIlJpZ2h0IjowLjAsIkJvdHRvbSI6MC4wfSwiQmFja2dyb3VuZCI6eyIkaWQiOiI4NDAiLCJDb2xvciI6eyIkcmVmIjoiODA5In19LCJJc1Zpc2libGUiOnRydWUsIldpZHRoIjowLjAsIkhlaWdodCI6MC4wLCJCb3JkZXJTdHlsZSI6eyIkaWQiOiI4NDEiLCJMaW5lQ29sb3IiOm51bGwsIkxpbmVXZWlnaHQiOjAuMCwiTGluZVR5cGUiOjAsIlBhcmVudFN0eWxlIjpudWxsfSwiUGFyZW50U3R5bGUiOm51bGx9LCJEYXRlRm9ybWF0Ijp7IiRpZCI6Ijg0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0MyIsIkRhdGVQYXJ0SXNWaXNpYmxlIjpmYWxzZSwiVGltZVBhcnRJc1Zpc2libGUiOmZhbHNlfX0sIldlZWtOdW1iZXJpbmciOnsiJGlkIjoiODQ0IiwiRm9ybWF0IjowLCJJc1Zpc2libGUiOmZhbHNlLCJMYXN0S25vd25WaXNpYmlsaXR5U3RhdGUiOmZhbHNlfSwiSXNWaXNpYmxlIjp0cnVlLCJQYXJlbnRTdHlsZSI6bnVsbH0sIkluZGV4Ijo3LCJTbWFydER1cmF0aW9uQWN0aXZhdGVkIjpmYWxzZSwiRGF0ZUZvcm1hdCI6eyIkcmVmIjoiODQyIn0sIldlZWtOdW1iZXJpbmciOnsiJGlkIjoiODQ1IiwiRm9ybWF0IjowLCJJc1Zpc2libGUiOmZhbHNlLCJMYXN0S25vd25WaXNpYmlsaXR5U3RhdGUiOmZhbHNlfSwiSWQiOiJiZWRiYzNiYi05MGQ3LTQ5MGYtYTEyZS0zN2I5OWJjZWIzYjkiLCJJbXBvcnRJZCI6bnVsbCwiVGl0bGUiOiJDb25kdWN0IFNlY29uZCBTdGFmZiBUcmFpbmluZyIsIk5vdGUiOm51bGwsIkh5cGVybGluayI6eyIkaWQiOiI4NDYiLCJBZGRyZXNzIjpudWxsLCJTdWJBZGRyZXNzIjpudWxsfSwiSXNDaGFuZ2VkIjpmYWxzZSwiSXNOZXciOmZhbHNlfX1dLCJfbWlsZXN0b25lcyI6W10sIklkIjoiMDAwMDAwMDAtMDAwMC0wMDAwLTAwMDAtMDAwMDAwMDAwMDAwIiwiSXNTaW5nbGVJdGVtUm93Ijp0cnVlfSx7IiRpZCI6Ijg0NyIsIl90YXNrcyI6W3siJGlkIjoiODQ4IiwiX2F0dGFjaGVkTWlsZXN0b25lcyI6W10sIlRhc2tEZWZpbml0aW9uIjp7IiRpZCI6Ijg0OSIsIkdyb3VwTmFtZSI6bnVsbCwiU3RhcnREYXRlIjoiMjAyMi0wOS0xNlQwMDowMDowMFoiLCJFbmREYXRlIjoiMjAyMi0xMC0wNlQyMzo1OTowMFoiLCJQZXJjZW50YWdlQ29tcGxldGUiOm51bGwsIlN0eWxlIjp7IiRpZCI6Ijg1MCIsIlNoYXBlIjowLCJTaGFwZVRoaWNrbmVzcyI6MCwiRHVyYXRpb25Gb3JtYXQiOjAsIkluY2x1ZGVOb25Xb3JraW5nRGF5c0luRHVyYXRpb24iOmZhbHNlLCJQZXJjZW50YWdlQ29tcGxldGVTdHlsZSI6eyIkaWQiOiI4NTEiLCJGb250U2V0dGluZ3MiOnsiJGlkIjoiODUyIiwiRm9udFNpemUiOjksIkZvbnROYW1lIjoiQ2FsaWJyaSIsIklzQm9sZCI6ZmFsc2UsIklzSXRhbGljIjpmYWxzZSwiSXNVbmRlcmxpbmVkIjpmYWxzZSwiUGFyZW50U3R5bGUiOm51bGx9LCJBdXRvU2l6ZSI6MCwiRm9yZWdyb3VuZCI6eyIkaWQiOiI4NTMiLCJDb2xvciI6eyIkaWQiOiI4NTQiLCJBIjoyNTUsIlIiOjExNSwiRyI6MTE1LCJCIjoxMTV9fSwiTWF4V2lkdGgiOjIwMC4wLCJNYXhIZWlnaHQiOiJJbmZpbml0eSIsIlNtYXJ0Rm9yZWdyb3VuZElzQWN0aXZlIjpmYWxzZSwiSG9yaXpvbnRhbEFsaWdubWVudCI6Mi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aWQiOiI4NTgiLCJBIjo4OSwiUiI6MCwiRyI6MCwiQiI6MH19LCJJc1Zpc2libGUiOnRydWUsIldpZHRoIjowLjAsIkhlaWdodCI6MC4wLCJCb3JkZXJTdHlsZSI6eyIkaWQiOiI4NTkiLCJMaW5lQ29sb3IiOm51bGwsIkxpbmVXZWlnaHQiOjAuMCwiTGluZVR5cGUiOjAsIlBhcmVudFN0eWxlIjpudWxsfSwiUGFyZW50U3R5bGUiOm51bGx9LCJEdXJhdGlvblN0eWxlIjp7IiRpZCI6Ijg2MCIsIkZvbnRTZXR0aW5ncyI6eyIkaWQiOiI4NjEiLCJGb250U2l6ZSI6MTAsIkZvbnROYW1lIjoiQ2FsaWJyaSIsIklzQm9sZCI6ZmFsc2UsIklzSXRhbGljIjpmYWxzZSwiSXNVbmRlcmxpbmVkIjpmYWxzZSwiUGFyZW50U3R5bGUiOm51bGx9LCJBdXRvU2l6ZSI6MCwiRm9yZWdyb3VuZCI6eyIkaWQiOiI4NjIiLCJDb2xvciI6eyIkaWQiOiI4N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pZCI6Ijg2NyIsIkEiOjg5LCJSIjowLCJHIjowLCJCIjowfX0sIklzVmlzaWJsZSI6dHJ1ZSwiV2lkdGgiOjAuMCwiSGVpZ2h0IjowLjAsIkJvcmRlclN0eWxlIjp7IiRpZCI6Ijg2OCIsIkxpbmVDb2xvciI6bnVsbCwiTGluZVdlaWdodCI6MC4wLCJMaW5lVHlwZSI6MCwiUGFyZW50U3R5bGUiOm51bGx9LCJQYXJlbnRTdHlsZSI6bnVsbH0sIkhvcml6b250YWxDb25uZWN0b3JTdHlsZSI6eyIkaWQiOiI4NjkiLCJMaW5lQ29sb3IiOnsiJGlkIjoiODcwIiwiJHR5cGUiOiJOTFJFLkNvbW1vbi5Eb20uU29saWRDb2xvckJydXNoLCBOTFJFLkNvbW1vbiIsIkNvbG9yIjp7IiRpZCI6Ijg3MSIsIkEiOjI1NSwiUiI6MjA0LCJHIjoyMDQsIkIiOjIwNH19LCJMaW5lV2VpZ2h0IjowLjAsIkxpbmVUeXBlIjowLCJQYXJlbnRTdHlsZSI6bnVsbH0sIlZlcnRpY2FsQ29ubmVjdG9yU3R5bGUiOnsiJGlkIjoiODcyIiwiTGluZUNvbG9yIjp7IiRpZCI6Ijg3MyIsIiR0eXBlIjoiTkxSRS5Db21tb24uRG9tLlNvbGlkQ29sb3JCcnVzaCwgTkxSRS5Db21tb24iLCJDb2xvciI6eyIkaWQiOiI4NzQ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4NzUiLCJNYXJnaW4iOnsiJGlkIjoiODc2IiwiVG9wIjowLjAsIkxlZnQiOjQuMCwiUmlnaHQiOjQuMCwiQm90dG9tIjowLjB9LCJQYWRkaW5nIjp7IiRpZCI6Ijg3NyIsIlRvcCI6MC4wLCJMZWZ0IjowLjAsIlJpZ2h0IjowLjAsIkJvdHRvbSI6MC4wfSwiQmFja2dyb3VuZCI6eyIkaWQiOiI4NzgiLCJDb2xvciI6eyIkaWQiOiI4NzkiLCJBIjoyNTUsIlIiOjE3OCwiRyI6MTQsIkIiOjE4fX0sIklzVmlzaWJsZSI6dHJ1ZSwiV2lkdGgiOjQ2LjAsIkhlaWdodCI6MTAuMCwiQm9yZGVyU3R5bGUiOnsiJGlkIjoiODgwIiwiTGluZUNvbG9yIjp7IiRpZCI6Ijg4MSIsIiR0eXBlIjoiTkxSRS5Db21tb24uRG9tLlNvbGlkQ29sb3JCcnVzaCwgTkxSRS5Db21tb24iLCJDb2xvciI6eyIkaWQiOiI4ODIiLCJBIjoyNTUsIlIiOjI1NSwiRyI6MCwiQiI6MH19LCJMaW5lV2VpZ2h0IjowLjAsIkxpbmVUeXBlIjowLCJQYXJlbnRTdHlsZSI6bnVsbH0sIlBhcmVudFN0eWxlIjpudWxsfSwiVGl0bGVTdHlsZSI6eyIkaWQiOiI4ODMiLCJGb250U2V0dGluZ3MiOnsiJGlkIjoiODg0IiwiRm9udFNpemUiOjEwLCJGb250TmFtZSI6IkNhbGlicmkiLCJJc0JvbGQiOnRydWUsIklzSXRhbGljIjpmYWxzZSwiSXNVbmRlcmxpbmVkIjpmYWxzZSwiUGFyZW50U3R5bGUiOm51bGx9LCJBdXRvU2l6ZSI6MCwiRm9yZWdyb3VuZCI6eyIkaWQiOiI4ODUiLCJDb2xvciI6eyIkaWQiOiI4O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g3IiwiVG9wIjowLjAsIkxlZnQiOjAuMCwiUmlnaHQiOjAuMCwiQm90dG9tIjowLjB9LCJQYWRkaW5nIjp7IiRpZCI6Ijg4OCIsIlRvcCI6MC4wLCJMZWZ0IjowLjAsIlJpZ2h0IjowLjAsIkJvdHRvbSI6MC4wfSwiQmFja2dyb3VuZCI6eyIkaWQiOiI4ODkiLCJDb2xvciI6eyIkaWQiOiI4OTAiLCJBIjowLCJSIjoyNTUsIkciOjI1NSwiQiI6MjU1fX0sIklzVmlzaWJsZSI6dHJ1ZSwiV2lkdGgiOjAuMCwiSGVpZ2h0IjowLjAsIkJvcmRlclN0eWxlIjp7IiRpZCI6Ijg5MSIsIkxpbmVDb2xvciI6bnVsbCwiTGluZVdlaWdodCI6MC4wLCJMaW5lVHlwZSI6MCwiUGFyZW50U3R5bGUiOm51bGx9LCJQYXJlbnRTdHlsZSI6bnVsbH0sIkRhdGVTdHlsZSI6eyIkaWQiOiI4OTIiLCJGb250U2V0dGluZ3MiOnsiJGlkIjoiODkzIiwiRm9udFNpemUiOjksIkZvbnROYW1lIjoiQ2FsaWJyaSIsIklzQm9sZCI6ZmFsc2UsIklzSXRhbGljIjpmYWxzZSwiSXNVbmRlcmxpbmVkIjpmYWxzZSwiUGFyZW50U3R5bGUiOm51bGx9LCJBdXRvU2l6ZSI6MCwiRm9yZWdyb3VuZCI6eyIkaWQiOiI4OTQiLCJDb2xvciI6eyIkaWQiOiI4O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5NiIsIlRvcCI6MC4wLCJMZWZ0IjowLjAsIlJpZ2h0IjowLjAsIkJvdHRvbSI6MC4wfSwiUGFkZGluZyI6eyIkaWQiOiI4OTciLCJUb3AiOjAuMCwiTGVmdCI6MC4wLCJSaWdodCI6MC4wLCJCb3R0b20iOjAuMH0sIkJhY2tncm91bmQiOnsiJGlkIjoiODk4IiwiQ29sb3IiOnsiJHJlZiI6Ijg2NyJ9fSwiSXNWaXNpYmxlIjp0cnVlLCJXaWR0aCI6MC4wLCJIZWlnaHQiOjAuMCwiQm9yZGVyU3R5bGUiOnsiJGlkIjoiODk5IiwiTGluZUNvbG9yIjpudWxsLCJMaW5lV2VpZ2h0IjowLjAsIkxpbmVUeXBlIjowLCJQYXJlbnRTdHlsZSI6bnVsbH0sIlBhcmVudFN0eWxlIjpudWxsfSwiRGF0ZUZvcm1hdCI6eyIkaWQiOiI5M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DEiLCJEYXRlUGFydElzVmlzaWJsZSI6ZmFsc2UsIlRpbWVQYXJ0SXNWaXNpYmxlIjpmYWxzZX19LCJXZWVrTnVtYmVyaW5nIjp7IiRpZCI6IjkwMiIsIkZvcm1hdCI6MCwiSXNWaXNpYmxlIjpmYWxzZSwiTGFzdEtub3duVmlzaWJpbGl0eVN0YXRlIjpmYWxzZX0sIklzVmlzaWJsZSI6dHJ1ZSwiUGFyZW50U3R5bGUiOm51bGx9LCJJbmRleCI6OCwiU21hcnREdXJhdGlvbkFjdGl2YXRlZCI6ZmFsc2UsIkRhdGVGb3JtYXQiOnsiJHJlZiI6IjkwMCJ9LCJXZWVrTnVtYmVyaW5nIjp7IiRpZCI6IjkwMyIsIkZvcm1hdCI6MCwiSXNWaXNpYmxlIjpmYWxzZSwiTGFzdEtub3duVmlzaWJpbGl0eVN0YXRlIjpmYWxzZX0sIklkIjoiODIyMjExNmMtOWY3Yi00NmJkLThhZGItNzc5OTk3OTk5YjlkIiwiSW1wb3J0SWQiOm51bGwsIlRpdGxlIjoiVXBkYXRlIFNlY3RvciBJbnZlc3RtZW50IFBsYW4iLCJOb3RlIjpudWxsLCJIeXBlcmxpbmsiOnsiJGlkIjoiOTA0IiwiQWRkcmVzcyI6bnVsbCwiU3ViQWRkcmVzcyI6bnVsbH0sIklzQ2hhbmdlZCI6ZmFsc2UsIklzTmV3IjpmYWxzZX19XSwiX21pbGVzdG9uZXMiOltdLCJJZCI6IjAwMDAwMDAwLTAwMDAtMDAwMC0wMDAwLTAwMDAwMDAwMDAwMCIsIklzU2luZ2xlSXRlbVJvdyI6dHJ1ZX1dLCJJbmRleCI6MSwiSWQiOiI5YTMwNmJiOC02YTEyLTRhNGUtOWQwYy0zODdkZmNhZWYwNmIiLCJIZWFkZXJUZXh0IjpudWxsLCJJc0RlZmF1bHQiOnRydWUsIlN0eWxlIjp7IiRpZCI6IjkwNSIsIkhlYWRlclN0eWxlIjp7IiRpZCI6IjkwNiIsIlRleHRTdHlsZSI6eyIkaWQiOiI5MDciLCJGb250U2V0dGluZ3MiOnsiJGlkIjoiOTA4IiwiRm9udFNpemUiOjExLCJGb250TmFtZSI6IkNhbGlicmkiLCJJc0JvbGQiOmZhbHNlLCJJc0l0YWxpYyI6ZmFsc2UsIklzVW5kZXJsaW5lZCI6ZmFsc2UsIlBhcmVudFN0eWxlIjpudWxsfSwiQXV0b1NpemUiOjIsIkZvcmVncm91bmQiOnsiJGlkIjoiOTA5IiwiQ29sb3IiOnsiJGlkIjoiOTEwIiwiQSI6MjU1LCJSIjowLCJHIjowLCJCIjowfX0sIk1heFdpZHRoIjowLjAsIk1heEhlaWdodCI6MC4wLCJTbWFydEZvcmVncm91bmRJc0FjdGl2ZSI6ZmFsc2UsIkhvcml6b250YWxBbGlnbm1lbnQiOjAsIlZlcnRpY2FsQWxpZ25tZW50IjowLCJTbWFydEZvcmVncm91bmQiOm51bGwsIkJhY2tncm91bmRGaWxsVHlwZSI6MCwiTWFyZ2luIjp7IiRpZCI6IjkxMSIsIlRvcCI6MC4wLCJMZWZ0IjowLjAsIlJpZ2h0IjowLjAsIkJvdHRvbSI6MC4wfSwiUGFkZGluZyI6eyIkaWQiOiI5MTIiLCJUb3AiOjAuMCwiTGVmdCI6MC4wLCJSaWdodCI6MC4wLCJCb3R0b20iOjAuMH0sIkJhY2tncm91bmQiOm51bGwsIklzVmlzaWJsZSI6dHJ1ZSwiV2lkdGgiOjAuMCwiSGVpZ2h0IjowLjAsIkJvcmRlclN0eWxlIjpudWxsLCJQYXJlbnRTdHlsZSI6bnVsbH0sIlJlY3RhbmdsZVN0eWxlIjp7IiRpZCI6IjkxMyIsIk1hcmdpbiI6eyIkaWQiOiI5MTQiLCJUb3AiOjAuMCwiTGVmdCI6MC4wLCJSaWdodCI6MC4wLCJCb3R0b20iOjAuMH0sIlBhZGRpbmciOnsiJGlkIjoiOTE1IiwiVG9wIjowLjAsIkxlZnQiOjAuMCwiUmlnaHQiOjAuMCwiQm90dG9tIjowLjB9LCJCYWNrZ3JvdW5kIjp7IiRpZCI6IjkxNiIsIkNvbG9yIjp7IiRpZCI6IjkxNyIsIkEiOjYzLCJSIjo2OCwiRyI6MTE0LCJCIjoxOTZ9fSwiSXNWaXNpYmxlIjp0cnVlLCJXaWR0aCI6MC4wLCJIZWlnaHQiOjAuMCwiQm9yZGVyU3R5bGUiOnsiJGlkIjoiOTE4IiwiTGluZUNvbG9yIjp7IiRpZCI6IjkxOSIsIiR0eXBlIjoiTkxSRS5Db21tb24uRG9tLlNvbGlkQ29sb3JCcnVzaCwgTkxSRS5Db21tb24iLCJDb2xvciI6eyIkaWQiOiI5MjAiLCJBIjoyNTUsIlIiOjI1NSwiRyI6MCwiQiI6MH19LCJMaW5lV2VpZ2h0IjowLjAsIkxpbmVUeXBlIjowLCJQYXJlbnRTdHlsZSI6bnVsbH0sIlBhcmVudFN0eWxlIjpudWxsfSwiTWFyZ2luIjp7IiRpZCI6IjkyMSIsIlRvcCI6MC4wLCJMZWZ0IjowLjAsIlJpZ2h0IjowLjAsIkJvdHRvbSI6MC4wfSwiUGFkZGluZyI6eyIkaWQiOiI5MjIiLCJUb3AiOjAuMCwiTGVmdCI6MC4wLCJSaWdodCI6MC4wLCJCb3R0b20iOjAuMH0sIkJhY2tncm91bmQiOm51bGwsIklzVmlzaWJsZSI6dHJ1ZSwiV2lkdGgiOjAuMCwiSGVpZ2h0IjowLjAsIkJvcmRlclN0eWxlIjpudWxsLCJQYXJlbnRTdHlsZSI6bnVsbH0sIkJhY2tncm91bmRTdHlsZSI6eyIkaWQiOiI5MjMiLCJNYXJnaW4iOnsiJGlkIjoiOTI0IiwiVG9wIjowLjAsIkxlZnQiOjAuMCwiUmlnaHQiOjAuMCwiQm90dG9tIjowLjB9LCJQYWRkaW5nIjp7IiRpZCI6IjkyNSIsIlRvcCI6MC4wLCJMZWZ0IjowLjAsIlJpZ2h0IjowLjAsIkJvdHRvbSI6MC4wfSwiQmFja2dyb3VuZCI6eyIkaWQiOiI5MjYiLCJDb2xvciI6eyIkaWQiOiI5MjciLCJBIjo1MSwiUiI6MTY1LCJHIjoxNjUsIkIiOjE2NX19LCJJc1Zpc2libGUiOnRydWUsIldpZHRoIjowLjAsIkhlaWdodCI6MC4wLCJCb3JkZXJTdHlsZSI6eyIkaWQiOiI5MjgiLCJMaW5lQ29sb3IiOnsiJGlkIjoiOTI5IiwiJHR5cGUiOiJOTFJFLkNvbW1vbi5Eb20uU29saWRDb2xvckJydXNoLCBOTFJFLkNvbW1vbiIsIkNvbG9yIjp7IiRpZCI6IjkzMCIsIkEiOjI1NSwiUiI6MjU1LCJHIjowLCJCIjowfX0sIkxpbmVXZWlnaHQiOjAuMCwiTGluZVR5cGUiOjAsIlBhcmVudFN0eWxlIjpudWxsfSwiUGFyZW50U3R5bGUiOm51bGx9LCJNYXJnaW4iOnsiJGlkIjoiOTMxIiwiVG9wIjowLjAsIkxlZnQiOjAuMCwiUmlnaHQiOjAuMCwiQm90dG9tIjowLjB9LCJQYWRkaW5nIjp7IiRpZCI6IjkzMiIsIlRvcCI6MC4wLCJMZWZ0IjowLjAsIlJpZ2h0IjowLjAsIkJvdHRvbSI6MC4wfSwiSXNWaXNpYmxlIjpmYWxzZSwiV2lkdGgiOjAuMCwiSGVpZ2h0IjowLjAsIkJvcmRlclN0eWxlIjpudWxsLCJQYXJlbnRTdHlsZSI6bnVsbH19XSwiSWQiOiIxNGIzNTk1OS0zNmQ1LTRkMDAtOWEwOC00MDE2YjM5N2EyY2MiLCJJbmRleCI6MSwiSGVhZGVyVGV4dCI6Ik9yZ2FuaXphdGlvbmFsXHJEZXZlbG9wbWVudCIsIlN0eWxlIjp7IiRpZCI6IjkzMyIsIkhlYWRlclN0eWxlIjp7IiRpZCI6IjkzNCIsIlRleHRJc1ZlcnRpY2FsIjpmYWxzZSwiVGV4dFN0eWxlIjp7IiRpZCI6IjkzNSIsIkZvbnRTZXR0aW5ncyI6eyIkaWQiOiI5MzYiLCJGb250U2l6ZSI6MTIsIkZvbnROYW1lIjoiQ2FsaWJyaSIsIklzQm9sZCI6dHJ1ZSwiSXNJdGFsaWMiOmZhbHNlLCJJc1VuZGVybGluZWQiOmZhbHNlLCJQYXJlbnRTdHlsZSI6bnVsbH0sIkF1dG9TaXplIjoyLCJGb3JlZ3JvdW5kIjp7IiRpZCI6IjkzNyIsIkNvbG9yIjp7IiRpZCI6IjkzOCIsIkEiOjI1NSwiUiI6MCwiRyI6MCwiQiI6MH19LCJNYXhXaWR0aCI6ODAuMzYzOTk1NzkzOTAxMSwiTWF4SGVpZ2h0IjowLjAsIlNtYXJ0Rm9yZWdyb3VuZElzQWN0aXZlIjpmYWxzZSwiSG9yaXpvbnRhbEFsaWdubWVudCI6MCwiVmVydGljYWxBbGlnbm1lbnQiOjAsIlNtYXJ0Rm9yZWdyb3VuZCI6bnVsbCwiQmFja2dyb3VuZEZpbGxUeXBlIjowLCJNYXJnaW4iOnsiJGlkIjoiOTM5IiwiVG9wIjowLjAsIkxlZnQiOjAuMCwiUmlnaHQiOjAuMCwiQm90dG9tIjowLjB9LCJQYWRkaW5nIjp7IiRpZCI6Ijk0MCIsIlRvcCI6MC4wLCJMZWZ0IjowLjAsIlJpZ2h0IjowLjAsIkJvdHRvbSI6MC4wfSwiQmFja2dyb3VuZCI6bnVsbCwiSXNWaXNpYmxlIjp0cnVlLCJXaWR0aCI6MC4wLCJIZWlnaHQiOjAuMCwiQm9yZGVyU3R5bGUiOm51bGwsIlBhcmVudFN0eWxlIjpudWxsfSwiUmVjdGFuZ2xlU3R5bGUiOnsiJGlkIjoiOTQxIiwiTWFyZ2luIjp7IiRpZCI6Ijk0MiIsIlRvcCI6MC4wLCJMZWZ0IjowLjAsIlJpZ2h0IjowLjAsIkJvdHRvbSI6MC4wfSwiUGFkZGluZyI6eyIkaWQiOiI5NDMiLCJUb3AiOjAuMCwiTGVmdCI6MC4wLCJSaWdodCI6MC4wLCJCb3R0b20iOjAuMH0sIkJhY2tncm91bmQiOnsiJGlkIjoiOTQ0IiwiQ29sb3IiOnsiJGlkIjoiOTQ1IiwiQSI6MjU1LCJSIjoxNjUsIkciOjE2NSwiQiI6MTY1fX0sIklzVmlzaWJsZSI6dHJ1ZSwiV2lkdGgiOjAuMCwiSGVpZ2h0IjowLjAsIkJvcmRlclN0eWxlIjp7IiRpZCI6Ijk0NiIsIkxpbmVDb2xvciI6eyIkaWQiOiI5NDciLCIkdHlwZSI6Ik5MUkUuQ29tbW9uLkRvbS5Tb2xpZENvbG9yQnJ1c2gsIE5MUkUuQ29tbW9uIiwiQ29sb3IiOnsiJGlkIjoiOTQ4IiwiQSI6MjU1LCJSIjo4OCwiRyI6MzksIkIiOjd9fSwiTGluZVdlaWdodCI6MC4wLCJMaW5lVHlwZSI6MCwiUGFyZW50U3R5bGUiOm51bGx9LCJQYXJlbnRTdHlsZSI6bnVsbH0sIk1hcmdpbiI6eyIkaWQiOiI5NDkiLCJUb3AiOjAuMCwiTGVmdCI6MC4wLCJSaWdodCI6MC4wLCJCb3R0b20iOjAuMH0sIlBhZGRpbmciOnsiJGlkIjoiOTUwIiwiVG9wIjowLjAsIkxlZnQiOjAuMCwiUmlnaHQiOjAuMCwiQm90dG9tIjowLjB9LCJCYWNrZ3JvdW5kIjpudWxsLCJJc1Zpc2libGUiOnRydWUsIldpZHRoIjowLjAsIkhlaWdodCI6MC4wLCJCb3JkZXJTdHlsZSI6bnVsbCwiUGFyZW50U3R5bGUiOm51bGx9LCJCYWNrZ3JvdW5kU3R5bGUiOnsiJGlkIjoiOTUxIiwiTWFyZ2luIjp7IiRpZCI6Ijk1MiIsIlRvcCI6MC4wLCJMZWZ0IjowLjAsIlJpZ2h0IjowLjAsIkJvdHRvbSI6MC4wfSwiUGFkZGluZyI6eyIkaWQiOiI5NTMiLCJUb3AiOjAuMCwiTGVmdCI6MC4wLCJSaWdodCI6MC4wLCJCb3R0b20iOjAuMH0sIkJhY2tncm91bmQiOnsiJGlkIjoiOTU0IiwiQ29sb3IiOnsiJGlkIjoiOTU1IiwiQSI6NTEsIlIiOjE2NSwiRyI6MTY1LCJCIjoxNjV9fSwiSXNWaXNpYmxlIjp0cnVlLCJXaWR0aCI6MC4wLCJIZWlnaHQiOjAuMCwiQm9yZGVyU3R5bGUiOnsiJGlkIjoiOTU2IiwiTGluZUNvbG9yIjp7IiRpZCI6Ijk1NyIsIiR0eXBlIjoiTkxSRS5Db21tb24uRG9tLlNvbGlkQ29sb3JCcnVzaCwgTkxSRS5Db21tb24iLCJDb2xvciI6eyIkaWQiOiI5NTgiLCJBIjoyNTUsIlIiOjg4LCJHIjozOSwiQiI6N319LCJMaW5lV2VpZ2h0IjowLjAsIkxpbmVUeXBlIjowLCJQYXJlbnRTdHlsZSI6bnVsbH0sIlBhcmVudFN0eWxlIjpudWxsfSwiSXNBYm92ZVRpbWViYW5kIjpmYWxzZSwiTWFyZ2luIjp7IiRpZCI6Ijk1OSIsIlRvcCI6MC4wLCJMZWZ0IjowLjAsIlJpZ2h0IjowLjAsIkJvdHRvbSI6MC4wfSwiUGFkZGluZyI6eyIkaWQiOiI5NjAiLCJUb3AiOjAuMCwiTGVmdCI6MC4wLCJSaWdodCI6MC4wLCJCb3R0b20iOjAuMH0sIklzVmlzaWJsZSI6dHJ1ZSwiV2lkdGgiOjAuMCwiSGVpZ2h0IjowLjAsIkJvcmRlclN0eWxlIjp7IiRpZCI6Ijk2MSIsIkxpbmVDb2xvciI6bnVsbCwiTGluZVdlaWdodCI6MC4wLCJMaW5lVHlwZSI6MCwiUGFyZW50U3R5bGUiOm51bGx9LCJQYXJlbnRTdHlsZSI6bnVsbH19LHsiJGlkIjoiOTYyIiwiX2FjdGl2aXRpZXMiOlt7IiRpZCI6Ijk2MyIsIl9yb3dzIjpbeyIkaWQiOiI5NjQiLCJfdGFza3MiOltdLCJfbWlsZXN0b25lcyI6W3siJGlkIjoiOTY1IiwiSWQiOiJjNGQ4MzI5NS03YmM3LTRmNDctYTE3Ni04ZDMwZmFhYzY5Y2UiLCJJbmRleCI6MCwiR3JvdXBJZCI6bnVsbCwiVGl0bGUiOiJCZWdpbiBPcGVyYXRpb25zIiwiRGF0ZVRpbWUiOiIyMDIyLTExLTAxVDIzOjU5OjAwIiwiUGVyY2VudGFnZUNvbXBsZXRlIjpudWxsLCJOb3RlIjpudWxsLCJTdHlsZSI6eyIkaWQiOiI5NjYiLCJUaXRsZVBvc2l0aW9uIjoiTGVmdCIsIkRhdGVQb3NpdGlvbiI6IkxlZnQiLCJTaGFwZVR5cGUiOjEsIlNoYXBlU2l6ZSI6MCwiU2hhcGVTdHlsZSI6eyIkaWQiOiI5NjciLCJNYXJnaW4iOnsiJHJlZiI6IjI0MCJ9LCJQYWRkaW5nIjp7IiRyZWYiOiIyNDEifSwiQmFja2dyb3VuZCI6eyIkaWQiOiI5NjgiLCJDb2xvciI6eyIkaWQiOiI5NjkiLCJBIjoyNTUsIlIiOjI1NSwiRyI6MTkyLCJCIjowfX0sIklzVmlzaWJsZSI6dHJ1ZSwiV2lkdGgiOjEyLjAsIkhlaWdodCI6MTQuMCwiQm9yZGVyU3R5bGUiOnsiJGlkIjoiOTcwIiwiTGluZUNvbG9yIjp7IiRpZCI6Ijk3MSIsIiR0eXBlIjoiTkxSRS5Db21tb24uRG9tLlNvbGlkQ29sb3JCcnVzaCwgTkxSRS5Db21tb24iLCJDb2xvciI6eyIkaWQiOiI5NzIiLCJBIjoyNTUsIlIiOjI1NSwiRyI6MCwiQiI6MH19LCJMaW5lV2VpZ2h0IjowLjAsIkxpbmVUeXBlIjowLCJQYXJlbnRTdHlsZSI6bnVsbH0sIlBhcmVudFN0eWxlIjpudWxsfSwiVGl0bGVTdHlsZSI6eyIkaWQiOiI5NzMiLCJGb250U2V0dGluZ3MiOnsiJGlkIjoiOTc0IiwiRm9udFNpemUiOjEwLCJGb250TmFtZSI6IkNhbGlicmkiLCJJc0JvbGQiOnRydWUsIklzSXRhbGljIjpmYWxzZSwiSXNVbmRlcmxpbmVkIjpmYWxzZSwiUGFyZW50U3R5bGUiOm51bGx9LCJBdXRvU2l6ZSI6MCwiRm9yZWdyb3VuZCI6eyIkaWQiOiI5NzUiLCJDb2xvciI6eyIkaWQiOiI5NzY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MSJ9LCJQYWRkaW5nIjp7IiRyZWYiOiIyNTIifSwiQmFja2dyb3VuZCI6eyIkaWQiOiI5NzciLCJDb2xvciI6eyIkaWQiOiI5NzgiLCJBIjowLCJSIjoyNTUsIkciOjI1NSwiQiI6MjU1fX0sIklzVmlzaWJsZSI6dHJ1ZSwiV2lkdGgiOjAuMCwiSGVpZ2h0IjowLjAsIkJvcmRlclN0eWxlIjpudWxsLCJQYXJlbnRTdHlsZSI6bnVsbH0sIkRhdGVTdHlsZSI6eyIkaWQiOiI5NzkiLCJGb250U2V0dGluZ3MiOnsiJGlkIjoiOTgwIiwiRm9udFNpemUiOjksIkZvbnROYW1lIjoiQ2FsaWJyaSIsIklzQm9sZCI6ZmFsc2UsIklzSXRhbGljIjpmYWxzZSwiSXNVbmRlcmxpbmVkIjpmYWxzZSwiUGFyZW50U3R5bGUiOm51bGx9LCJBdXRvU2l6ZSI6MCwiRm9yZWdyb3VuZCI6eyIkaWQiOiI5ODEiLCJDb2xvciI6eyIkaWQiOiI5OD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jAifSwiUGFkZGluZyI6eyIkcmVmIjoiMjYxIn0sIkJhY2tncm91bmQiOnsiJGlkIjoiOTgzIiwiQ29sb3IiOnsiJGlkIjoiOTg0IiwiQSI6MCwiUiI6MjU1LCJHIjoyNTUsIkIiOjI1NX19LCJJc1Zpc2libGUiOmZhbHNlLCJXaWR0aCI6MC4wLCJIZWlnaHQiOjAuMCwiQm9yZGVyU3R5bGUiOm51bGwsIlBhcmVudFN0eWxlIjpudWxsfSwiRGF0ZUZvcm1hdCI6eyIkaWQiOiI5O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ODYiLCJEYXRlUGFydElzVmlzaWJsZSI6ZmFsc2UsIlRpbWVQYXJ0SXNWaXNpYmxlIjpmYWxzZX19LCJXZWVrTnVtYmVyaW5nIjp7IiRpZCI6Ijk4Ny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5ODgiLCJfdGFza3MiOlt7IiRpZCI6Ijk4OSIsIl9hdHRhY2hlZE1pbGVzdG9uZXMiOltdLCJUYXNrRGVmaW5pdGlvbiI6eyIkaWQiOiI5OTAiLCJHcm91cE5hbWUiOm51bGwsIlN0YXJ0RGF0ZSI6IjIwMjItMTEtMDZUMDA6MDA6MDBaIiwiRW5kRGF0ZSI6IjIwMjItMTItMjNUMjM6NTk6MDBaIiwiUGVyY2VudGFnZUNvbXBsZXRlIjpudWxsLCJTdHlsZSI6eyIkaWQiOiI5OTEiLCJTaGFwZSI6MCwiU2hhcGVUaGlja25lc3MiOjAsIkR1cmF0aW9uRm9ybWF0IjowLCJJbmNsdWRlTm9uV29ya2luZ0RheXNJbkR1cmF0aW9uIjpmYWxzZSwiUGVyY2VudGFnZUNvbXBsZXRlU3R5bGUiOnsiJGlkIjoiOTkyIiwiRm9udFNldHRpbmdzIjp7IiRpZCI6Ijk5MyIsIkZvbnRTaXplIjo5LCJGb250TmFtZSI6IkNhbGlicmkiLCJJc0JvbGQiOmZhbHNlLCJJc0l0YWxpYyI6ZmFsc2UsIklzVW5kZXJsaW5lZCI6ZmFsc2UsIlBhcmVudFN0eWxlIjpudWxsfSwiQXV0b1NpemUiOjAsIkZvcmVncm91bmQiOnsiJGlkIjoiOTk0IiwiQ29sb3IiOnsiJGlkIjoiOTk1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k5NiIsIlRvcCI6MC4wLCJMZWZ0IjowLjAsIlJpZ2h0IjowLjAsIkJvdHRvbSI6MC4wfSwiUGFkZGluZyI6eyIkaWQiOiI5OTciLCJUb3AiOjAuMCwiTGVmdCI6MC4wLCJSaWdodCI6MC4wLCJCb3R0b20iOjAuMH0sIkJhY2tncm91bmQiOnsiJGlkIjoiOTk4IiwiQ29sb3IiOnsiJGlkIjoiOTk5IiwiQSI6ODksIlIiOjAsIkciOjAsIkIiOjB9fSwiSXNWaXNpYmxlIjp0cnVlLCJXaWR0aCI6MC4wLCJIZWlnaHQiOjAuMCwiQm9yZGVyU3R5bGUiOnsiJGlkIjoiMTAwMCIsIkxpbmVDb2xvciI6bnVsbCwiTGluZVdlaWdodCI6MC4wLCJMaW5lVHlwZSI6MCwiUGFyZW50U3R5bGUiOm51bGx9LCJQYXJlbnRTdHlsZSI6bnVsbH0sIkR1cmF0aW9uU3R5bGUiOnsiJGlkIjoiMTAwMSIsIkZvbnRTZXR0aW5ncyI6eyIkaWQiOiIxMDAyIiwiRm9udFNpemUiOjEwLCJGb250TmFtZSI6IkNhbGlicmkiLCJJc0JvbGQiOmZhbHNlLCJJc0l0YWxpYyI6ZmFsc2UsIklzVW5kZXJsaW5lZCI6ZmFsc2UsIlBhcmVudFN0eWxlIjpudWxsfSwiQXV0b1NpemUiOjAsIkZvcmVncm91bmQiOnsiJGlkIjoiMTAwMyIsIkNvbG9yIjp7IiRpZCI6IjEwM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A1IiwiVG9wIjowLjAsIkxlZnQiOjAuMCwiUmlnaHQiOjAuMCwiQm90dG9tIjowLjB9LCJQYWRkaW5nIjp7IiRpZCI6IjEwMDYiLCJUb3AiOjAuMCwiTGVmdCI6MC4wLCJSaWdodCI6MC4wLCJCb3R0b20iOjAuMH0sIkJhY2tncm91bmQiOnsiJGlkIjoiMTAwNyIsIkNvbG9yIjp7IiRpZCI6IjEwMDgiLCJBIjo4OSwiUiI6MCwiRyI6MCwiQiI6MH19LCJJc1Zpc2libGUiOnRydWUsIldpZHRoIjowLjAsIkhlaWdodCI6MC4wLCJCb3JkZXJTdHlsZSI6eyIkaWQiOiIxMDA5IiwiTGluZUNvbG9yIjpudWxsLCJMaW5lV2VpZ2h0IjowLjAsIkxpbmVUeXBlIjowLCJQYXJlbnRTdHlsZSI6bnVsbH0sIlBhcmVudFN0eWxlIjpudWxsfSwiSG9yaXpvbnRhbENvbm5lY3RvclN0eWxlIjp7IiRpZCI6IjEwMTAiLCJMaW5lQ29sb3IiOnsiJGlkIjoiMTAxMSIsIiR0eXBlIjoiTkxSRS5Db21tb24uRG9tLlNvbGlkQ29sb3JCcnVzaCwgTkxSRS5Db21tb24iLCJDb2xvciI6eyIkaWQiOiIxMDEyIiwiQSI6MjU1LCJSIjoyMDQsIkciOjIwNCwiQiI6MjA0fX0sIkxpbmVXZWlnaHQiOjAuMCwiTGluZVR5cGUiOjAsIlBhcmVudFN0eWxlIjpudWxsfSwiVmVydGljYWxDb25uZWN0b3JTdHlsZSI6eyIkaWQiOiIxMDEzIiwiTGluZUNvbG9yIjp7IiRpZCI6IjEwMTQiLCIkdHlwZSI6Ik5MUkUuQ29tbW9uLkRvbS5Tb2xpZENvbG9yQnJ1c2gsIE5MUkUuQ29tbW9uIiwiQ29sb3IiOnsiJGlkIjoiMTAxNS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EwMTYiLCJNYXJnaW4iOnsiJGlkIjoiMTAxNyIsIlRvcCI6MC4wLCJMZWZ0Ijo0LjAsIlJpZ2h0Ijo0LjAsIkJvdHRvbSI6MC4wfSwiUGFkZGluZyI6eyIkaWQiOiIxMDE4IiwiVG9wIjowLjAsIkxlZnQiOjAuMCwiUmlnaHQiOjAuMCwiQm90dG9tIjowLjB9LCJCYWNrZ3JvdW5kIjp7IiRpZCI6IjEwMTkiLCJDb2xvciI6eyIkaWQiOiIxMDIwIiwiQSI6MjU1LCJSIjoyNTUsIkciOjE5MiwiQiI6MH19LCJJc1Zpc2libGUiOnRydWUsIldpZHRoIjoxMDUuMCwiSGVpZ2h0IjoxMC4wLCJCb3JkZXJTdHlsZSI6eyIkaWQiOiIxMDIxIiwiTGluZUNvbG9yIjp7IiRpZCI6IjEwMjIiLCIkdHlwZSI6Ik5MUkUuQ29tbW9uLkRvbS5Tb2xpZENvbG9yQnJ1c2gsIE5MUkUuQ29tbW9uIiwiQ29sb3IiOnsiJGlkIjoiMTAyMyIsIkEiOjI1NSwiUiI6MjU1LCJHIjowLCJCIjowfX0sIkxpbmVXZWlnaHQiOjAuMCwiTGluZVR5cGUiOjAsIlBhcmVudFN0eWxlIjpudWxsfSwiUGFyZW50U3R5bGUiOm51bGx9LCJUaXRsZVN0eWxlIjp7IiRpZCI6IjEwMjQiLCJGb250U2V0dGluZ3MiOnsiJGlkIjoiMTAyNSIsIkZvbnRTaXplIjoxMCwiRm9udE5hbWUiOiJDYWxpYnJpIiwiSXNCb2xkIjp0cnVlLCJJc0l0YWxpYyI6ZmFsc2UsIklzVW5kZXJsaW5lZCI6ZmFsc2UsIlBhcmVudFN0eWxlIjpudWxsfSwiQXV0b1NpemUiOjAsIkZvcmVncm91bmQiOnsiJGlkIjoiMTAyNiIsIkNvbG9yIjp7IiRpZCI6IjEwMjc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AyOCIsIlRvcCI6MC4wLCJMZWZ0IjowLjAsIlJpZ2h0IjowLjAsIkJvdHRvbSI6MC4wfSwiUGFkZGluZyI6eyIkaWQiOiIxMDI5IiwiVG9wIjowLjAsIkxlZnQiOjAuMCwiUmlnaHQiOjAuMCwiQm90dG9tIjowLjB9LCJCYWNrZ3JvdW5kIjp7IiRpZCI6IjEwMzAiLCJDb2xvciI6eyIkaWQiOiIxMDMxIiwiQSI6MCwiUiI6MjU1LCJHIjoyNTUsIkIiOjI1NX19LCJJc1Zpc2libGUiOnRydWUsIldpZHRoIjowLjAsIkhlaWdodCI6MC4wLCJCb3JkZXJTdHlsZSI6eyIkaWQiOiIxMDMyIiwiTGluZUNvbG9yIjpudWxsLCJMaW5lV2VpZ2h0IjowLjAsIkxpbmVUeXBlIjowLCJQYXJlbnRTdHlsZSI6bnVsbH0sIlBhcmVudFN0eWxlIjpudWxsfSwiRGF0ZVN0eWxlIjp7IiRpZCI6IjEwMzMiLCJGb250U2V0dGluZ3MiOnsiJGlkIjoiMTAzNCIsIkZvbnRTaXplIjo5LCJGb250TmFtZSI6IkNhbGlicmkiLCJJc0JvbGQiOmZhbHNlLCJJc0l0YWxpYyI6ZmFsc2UsIklzVW5kZXJsaW5lZCI6ZmFsc2UsIlBhcmVudFN0eWxlIjpudWxsfSwiQXV0b1NpemUiOjAsIkZvcmVncm91bmQiOnsiJGlkIjoiMTAzNSIsIkNvbG9yIjp7IiRpZCI6IjEwM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zciLCJUb3AiOjAuMCwiTGVmdCI6MC4wLCJSaWdodCI6MC4wLCJCb3R0b20iOjAuMH0sIlBhZGRpbmciOnsiJGlkIjoiMTAzOCIsIlRvcCI6MC4wLCJMZWZ0IjowLjAsIlJpZ2h0IjowLjAsIkJvdHRvbSI6MC4wfSwiQmFja2dyb3VuZCI6eyIkaWQiOiIxMDM5IiwiQ29sb3IiOnsiJHJlZiI6IjEwMDgifX0sIklzVmlzaWJsZSI6dHJ1ZSwiV2lkdGgiOjAuMCwiSGVpZ2h0IjowLjAsIkJvcmRlclN0eWxlIjp7IiRpZCI6IjEwNDAiLCJMaW5lQ29sb3IiOm51bGwsIkxpbmVXZWlnaHQiOjAuMCwiTGluZVR5cGUiOjAsIlBhcmVudFN0eWxlIjpudWxsfSwiUGFyZW50U3R5bGUiOm51bGx9LCJEYXRlRm9ybWF0Ijp7IiRpZCI6IjEwND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QyIiwiRGF0ZVBhcnRJc1Zpc2libGUiOmZhbHNlLCJUaW1lUGFydElzVmlzaWJsZSI6ZmFsc2V9fSwiV2Vla051bWJlcmluZyI6eyIkaWQiOiIxMDQzIiwiRm9ybWF0IjowLCJJc1Zpc2libGUiOmZhbHNlLCJMYXN0S25vd25WaXNpYmlsaXR5U3RhdGUiOmZhbHNlfSwiSXNWaXNpYmxlIjp0cnVlLCJQYXJlbnRTdHlsZSI6bnVsbH0sIkluZGV4IjoxLCJTbWFydER1cmF0aW9uQWN0aXZhdGVkIjpmYWxzZSwiRGF0ZUZvcm1hdCI6eyIkcmVmIjoiMTA0MSJ9LCJXZWVrTnVtYmVyaW5nIjp7IiRpZCI6IjEwNDQiLCJGb3JtYXQiOjAsIklzVmlzaWJsZSI6ZmFsc2UsIkxhc3RLbm93blZpc2liaWxpdHlTdGF0ZSI6ZmFsc2V9LCJJZCI6IjA0MWQ3MzE5LTI1NDYtNDdiOC05NjE2LWJjMGEwNDgzOGU2MCIsIkltcG9ydElkIjpudWxsLCJUaXRsZSI6IlNlY3RvciBJbnZlc3RtZW50IFJlc2VhcmNoIiwiTm90ZSI6bnVsbCwiSHlwZXJsaW5rIjp7IiRpZCI6IjEwNDUiLCJBZGRyZXNzIjpudWxsLCJTdWJBZGRyZXNzIjpudWxsfSwiSXNDaGFuZ2VkIjpmYWxzZSwiSXNOZXciOmZhbHNlfX1dLCJfbWlsZXN0b25lcyI6W10sIklkIjoiMDAwMDAwMDAtMDAwMC0wMDAwLTAwMDAtMDAwMDAwMDAwMDAwIiwiSXNTaW5nbGVJdGVtUm93Ijp0cnVlfSx7IiRpZCI6IjEwNDYiLCJfdGFza3MiOlt7IiRpZCI6IjEwNDciLCJfYXR0YWNoZWRNaWxlc3RvbmVzIjpbXSwiVGFza0RlZmluaXRpb24iOnsiJGlkIjoiMTA0OCIsIkdyb3VwTmFtZSI6bnVsbCwiU3RhcnREYXRlIjoiMjAyMi0xMS0yN1QwMDowMDowMFoiLCJFbmREYXRlIjoiMjAyMy0wMS0xM1QyMzo1OTowMFoiLCJQZXJjZW50YWdlQ29tcGxldGUiOm51bGwsIlN0eWxlIjp7IiRpZCI6IjEwNDkiLCJTaGFwZSI6MCwiU2hhcGVUaGlja25lc3MiOjAsIkR1cmF0aW9uRm9ybWF0IjowLCJJbmNsdWRlTm9uV29ya2luZ0RheXNJbkR1cmF0aW9uIjpmYWxzZSwiUGVyY2VudGFnZUNvbXBsZXRlU3R5bGUiOnsiJGlkIjoiMTA1MCIsIkZvbnRTZXR0aW5ncyI6eyIkaWQiOiIxMDUxIiwiRm9udFNpemUiOjksIkZvbnROYW1lIjoiQ2FsaWJyaSIsIklzQm9sZCI6ZmFsc2UsIklzSXRhbGljIjpmYWxzZSwiSXNVbmRlcmxpbmVkIjpmYWxzZSwiUGFyZW50U3R5bGUiOm51bGx9LCJBdXRvU2l6ZSI6MCwiRm9yZWdyb3VuZCI6eyIkaWQiOiIxMDUyIiwiQ29sb3IiOnsiJGlkIjoiMTA1My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DU0IiwiVG9wIjowLjAsIkxlZnQiOjAuMCwiUmlnaHQiOjAuMCwiQm90dG9tIjowLjB9LCJQYWRkaW5nIjp7IiRpZCI6IjEwNTUiLCJUb3AiOjAuMCwiTGVmdCI6MC4wLCJSaWdodCI6MC4wLCJCb3R0b20iOjAuMH0sIkJhY2tncm91bmQiOnsiJGlkIjoiMTA1NiIsIkNvbG9yIjp7IiRpZCI6IjEwNTciLCJBIjo4OSwiUiI6MCwiRyI6MCwiQiI6MH19LCJJc1Zpc2libGUiOnRydWUsIldpZHRoIjowLjAsIkhlaWdodCI6MC4wLCJCb3JkZXJTdHlsZSI6eyIkaWQiOiIxMDU4IiwiTGluZUNvbG9yIjpudWxsLCJMaW5lV2VpZ2h0IjowLjAsIkxpbmVUeXBlIjowLCJQYXJlbnRTdHlsZSI6bnVsbH0sIlBhcmVudFN0eWxlIjpudWxsfSwiRHVyYXRpb25TdHlsZSI6eyIkaWQiOiIxMDU5IiwiRm9udFNldHRpbmdzIjp7IiRpZCI6IjEwNjAiLCJGb250U2l6ZSI6MTAsIkZvbnROYW1lIjoiQ2FsaWJyaSIsIklzQm9sZCI6ZmFsc2UsIklzSXRhbGljIjpmYWxzZSwiSXNVbmRlcmxpbmVkIjpmYWxzZSwiUGFyZW50U3R5bGUiOm51bGx9LCJBdXRvU2l6ZSI6MCwiRm9yZWdyb3VuZCI6eyIkaWQiOiIxMDYxIiwiQ29sb3IiOnsiJGlkIjoiMTA2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jMiLCJUb3AiOjAuMCwiTGVmdCI6MC4wLCJSaWdodCI6MC4wLCJCb3R0b20iOjAuMH0sIlBhZGRpbmciOnsiJGlkIjoiMTA2NCIsIlRvcCI6MC4wLCJMZWZ0IjowLjAsIlJpZ2h0IjowLjAsIkJvdHRvbSI6MC4wfSwiQmFja2dyb3VuZCI6eyIkaWQiOiIxMDY1IiwiQ29sb3IiOnsiJGlkIjoiMTA2NiIsIkEiOjg5LCJSIjowLCJHIjowLCJCIjowfX0sIklzVmlzaWJsZSI6dHJ1ZSwiV2lkdGgiOjAuMCwiSGVpZ2h0IjowLjAsIkJvcmRlclN0eWxlIjp7IiRpZCI6IjEwNjciLCJMaW5lQ29sb3IiOm51bGwsIkxpbmVXZWlnaHQiOjAuMCwiTGluZVR5cGUiOjAsIlBhcmVudFN0eWxlIjpudWxsfSwiUGFyZW50U3R5bGUiOm51bGx9LCJIb3Jpem9udGFsQ29ubmVjdG9yU3R5bGUiOnsiJGlkIjoiMTA2OCIsIkxpbmVDb2xvciI6eyIkaWQiOiIxMDY5IiwiJHR5cGUiOiJOTFJFLkNvbW1vbi5Eb20uU29saWRDb2xvckJydXNoLCBOTFJFLkNvbW1vbiIsIkNvbG9yIjp7IiRpZCI6IjEwNzAiLCJBIjoyNTUsIlIiOjIwNCwiRyI6MjA0LCJCIjoyMDR9fSwiTGluZVdlaWdodCI6MC4wLCJMaW5lVHlwZSI6MCwiUGFyZW50U3R5bGUiOm51bGx9LCJWZXJ0aWNhbENvbm5lY3RvclN0eWxlIjp7IiRpZCI6IjEwNzEiLCJMaW5lQ29sb3IiOnsiJGlkIjoiMTA3MiIsIiR0eXBlIjoiTkxSRS5Db21tb24uRG9tLlNvbGlkQ29sb3JCcnVzaCwgTkxSRS5Db21tb24iLCJDb2xvciI6eyIkaWQiOiIxMDcz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A3NCIsIk1hcmdpbiI6eyIkaWQiOiIxMDc1IiwiVG9wIjowLjAsIkxlZnQiOjQuMCwiUmlnaHQiOjQuMCwiQm90dG9tIjowLjB9LCJQYWRkaW5nIjp7IiRpZCI6IjEwNzYiLCJUb3AiOjAuMCwiTGVmdCI6MC4wLCJSaWdodCI6MC4wLCJCb3R0b20iOjAuMH0sIkJhY2tncm91bmQiOnsiJGlkIjoiMTA3NyIsIkNvbG9yIjp7IiRpZCI6IjEwNzgiLCJBIjoyNTUsIlIiOjI1NSwiRyI6MTkyLCJCIjowfX0sIklzVmlzaWJsZSI6dHJ1ZSwiV2lkdGgiOjEwNS4wLCJIZWlnaHQiOjEwLjAsIkJvcmRlclN0eWxlIjp7IiRpZCI6IjEwNzkiLCJMaW5lQ29sb3IiOnsiJGlkIjoiMTA4MCIsIiR0eXBlIjoiTkxSRS5Db21tb24uRG9tLlNvbGlkQ29sb3JCcnVzaCwgTkxSRS5Db21tb24iLCJDb2xvciI6eyIkaWQiOiIxMDgxIiwiQSI6MjU1LCJSIjoyNTUsIkciOjAsIkIiOjB9fSwiTGluZVdlaWdodCI6MC4wLCJMaW5lVHlwZSI6MCwiUGFyZW50U3R5bGUiOm51bGx9LCJQYXJlbnRTdHlsZSI6bnVsbH0sIlRpdGxlU3R5bGUiOnsiJGlkIjoiMTA4MiIsIkZvbnRTZXR0aW5ncyI6eyIkaWQiOiIxMDgzIiwiRm9udFNpemUiOjEwLCJGb250TmFtZSI6IkNhbGlicmkiLCJJc0JvbGQiOnRydWUsIklzSXRhbGljIjpmYWxzZSwiSXNVbmRlcmxpbmVkIjpmYWxzZSwiUGFyZW50U3R5bGUiOm51bGx9LCJBdXRvU2l6ZSI6MCwiRm9yZWdyb3VuZCI6eyIkaWQiOiIxMDg0IiwiQ29sb3IiOnsiJGlkIjoiMTA4N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Dg2IiwiVG9wIjowLjAsIkxlZnQiOjAuMCwiUmlnaHQiOjAuMCwiQm90dG9tIjowLjB9LCJQYWRkaW5nIjp7IiRpZCI6IjEwODciLCJUb3AiOjAuMCwiTGVmdCI6MC4wLCJSaWdodCI6MC4wLCJCb3R0b20iOjAuMH0sIkJhY2tncm91bmQiOnsiJGlkIjoiMTA4OCIsIkNvbG9yIjp7IiRpZCI6IjEwODkiLCJBIjowLCJSIjoyNTUsIkciOjI1NSwiQiI6MjU1fX0sIklzVmlzaWJsZSI6dHJ1ZSwiV2lkdGgiOjAuMCwiSGVpZ2h0IjowLjAsIkJvcmRlclN0eWxlIjp7IiRpZCI6IjEwOTAiLCJMaW5lQ29sb3IiOm51bGwsIkxpbmVXZWlnaHQiOjAuMCwiTGluZVR5cGUiOjAsIlBhcmVudFN0eWxlIjpudWxsfSwiUGFyZW50U3R5bGUiOm51bGx9LCJEYXRlU3R5bGUiOnsiJGlkIjoiMTA5MSIsIkZvbnRTZXR0aW5ncyI6eyIkaWQiOiIxMDkyIiwiRm9udFNpemUiOjksIkZvbnROYW1lIjoiQ2FsaWJyaSIsIklzQm9sZCI6ZmFsc2UsIklzSXRhbGljIjpmYWxzZSwiSXNVbmRlcmxpbmVkIjpmYWxzZSwiUGFyZW50U3R5bGUiOm51bGx9LCJBdXRvU2l6ZSI6MCwiRm9yZWdyb3VuZCI6eyIkaWQiOiIxMDkzIiwiQ29sb3IiOnsiJGlkIjoiMTA5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5NSIsIlRvcCI6MC4wLCJMZWZ0IjowLjAsIlJpZ2h0IjowLjAsIkJvdHRvbSI6MC4wfSwiUGFkZGluZyI6eyIkaWQiOiIxMDk2IiwiVG9wIjowLjAsIkxlZnQiOjAuMCwiUmlnaHQiOjAuMCwiQm90dG9tIjowLjB9LCJCYWNrZ3JvdW5kIjp7IiRpZCI6IjEwOTciLCJDb2xvciI6eyIkcmVmIjoiMTA2NiJ9fSwiSXNWaXNpYmxlIjp0cnVlLCJXaWR0aCI6MC4wLCJIZWlnaHQiOjAuMCwiQm9yZGVyU3R5bGUiOnsiJGlkIjoiMTA5OCIsIkxpbmVDb2xvciI6bnVsbCwiTGluZVdlaWdodCI6MC4wLCJMaW5lVHlwZSI6MCwiUGFyZW50U3R5bGUiOm51bGx9LCJQYXJlbnRTdHlsZSI6bnVsbH0sIkRhdGVGb3JtYXQiOnsiJGlkIjoiMTA5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MDAiLCJEYXRlUGFydElzVmlzaWJsZSI6ZmFsc2UsIlRpbWVQYXJ0SXNWaXNpYmxlIjpmYWxzZX19LCJXZWVrTnVtYmVyaW5nIjp7IiRpZCI6IjExMDEiLCJGb3JtYXQiOjAsIklzVmlzaWJsZSI6ZmFsc2UsIkxhc3RLbm93blZpc2liaWxpdHlTdGF0ZSI6ZmFsc2V9LCJJc1Zpc2libGUiOnRydWUsIlBhcmVudFN0eWxlIjpudWxsfSwiSW5kZXgiOjIsIlNtYXJ0RHVyYXRpb25BY3RpdmF0ZWQiOmZhbHNlLCJEYXRlRm9ybWF0Ijp7IiRyZWYiOiIxMDk5In0sIldlZWtOdW1iZXJpbmciOnsiJGlkIjoiMTEwMiIsIkZvcm1hdCI6MCwiSXNWaXNpYmxlIjpmYWxzZSwiTGFzdEtub3duVmlzaWJpbGl0eVN0YXRlIjpmYWxzZX0sIklkIjoiNDkyNGI2OWUtOTViYi00ODNlLThhMWYtZjhiYWU3OWY4ZmYzIiwiSW1wb3J0SWQiOm51bGwsIlRpdGxlIjoiSW52ZXN0bWVudCBSZXZpZXciLCJOb3RlIjpudWxsLCJIeXBlcmxpbmsiOnsiJGlkIjoiMTEwMyIsIkFkZHJlc3MiOm51bGwsIlN1YkFkZHJlc3MiOm51bGx9LCJJc0NoYW5nZWQiOmZhbHNlLCJJc05ldyI6ZmFsc2V9fV0sIl9taWxlc3RvbmVzIjpbXSwiSWQiOiIwMDAwMDAwMC0wMDAwLTAwMDAtMDAwMC0wMDAwMDAwMDAwMDAiLCJJc1NpbmdsZUl0ZW1Sb3ciOnRydWV9LHsiJGlkIjoiMTEwNCIsIl90YXNrcyI6W3siJGlkIjoiMTEwNSIsIl9hdHRhY2hlZE1pbGVzdG9uZXMiOltdLCJUYXNrRGVmaW5pdGlvbiI6eyIkaWQiOiIxMTA2IiwiR3JvdXBOYW1lIjpudWxsLCJTdGFydERhdGUiOiIyMDIyLTEyLTE4VDAwOjAwOjAwWiIsIkVuZERhdGUiOiIyMDIzLTAyLTE3VDIzOjU5OjAwWiIsIlBlcmNlbnRhZ2VDb21wbGV0ZSI6bnVsbCwiU3R5bGUiOnsiJGlkIjoiMTEwNyIsIlNoYXBlIjowLCJTaGFwZVRoaWNrbmVzcyI6MCwiRHVyYXRpb25Gb3JtYXQiOjAsIkluY2x1ZGVOb25Xb3JraW5nRGF5c0luRHVyYXRpb24iOmZhbHNlLCJQZXJjZW50YWdlQ29tcGxldGVTdHlsZSI6eyIkaWQiOiIxMTA4IiwiRm9udFNldHRpbmdzIjp7IiRpZCI6IjExMDkiLCJGb250U2l6ZSI6OSwiRm9udE5hbWUiOiJDYWxpYnJpIiwiSXNCb2xkIjpmYWxzZSwiSXNJdGFsaWMiOmZhbHNlLCJJc1VuZGVybGluZWQiOmZhbHNlLCJQYXJlbnRTdHlsZSI6bnVsbH0sIkF1dG9TaXplIjowLCJGb3JlZ3JvdW5kIjp7IiRpZCI6IjExMTAiLCJDb2xvciI6eyIkaWQiOiIxMTEx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ExMTIiLCJUb3AiOjAuMCwiTGVmdCI6MC4wLCJSaWdodCI6MC4wLCJCb3R0b20iOjAuMH0sIlBhZGRpbmciOnsiJGlkIjoiMTExMyIsIlRvcCI6MC4wLCJMZWZ0IjowLjAsIlJpZ2h0IjowLjAsIkJvdHRvbSI6MC4wfSwiQmFja2dyb3VuZCI6eyIkaWQiOiIxMTE0IiwiQ29sb3IiOnsiJGlkIjoiMTExNSIsIkEiOjg5LCJSIjowLCJHIjowLCJCIjowfX0sIklzVmlzaWJsZSI6dHJ1ZSwiV2lkdGgiOjAuMCwiSGVpZ2h0IjowLjAsIkJvcmRlclN0eWxlIjp7IiRpZCI6IjExMTYiLCJMaW5lQ29sb3IiOm51bGwsIkxpbmVXZWlnaHQiOjAuMCwiTGluZVR5cGUiOjAsIlBhcmVudFN0eWxlIjpudWxsfSwiUGFyZW50U3R5bGUiOm51bGx9LCJEdXJhdGlvblN0eWxlIjp7IiRpZCI6IjExMTciLCJGb250U2V0dGluZ3MiOnsiJGlkIjoiMTExOCIsIkZvbnRTaXplIjoxMCwiRm9udE5hbWUiOiJDYWxpYnJpIiwiSXNCb2xkIjpmYWxzZSwiSXNJdGFsaWMiOmZhbHNlLCJJc1VuZGVybGluZWQiOmZhbHNlLCJQYXJlbnRTdHlsZSI6bnVsbH0sIkF1dG9TaXplIjowLCJGb3JlZ3JvdW5kIjp7IiRpZCI6IjExMTkiLCJDb2xvciI6eyIkaWQiOiIxMT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yMSIsIlRvcCI6MC4wLCJMZWZ0IjowLjAsIlJpZ2h0IjowLjAsIkJvdHRvbSI6MC4wfSwiUGFkZGluZyI6eyIkaWQiOiIxMTIyIiwiVG9wIjowLjAsIkxlZnQiOjAuMCwiUmlnaHQiOjAuMCwiQm90dG9tIjowLjB9LCJCYWNrZ3JvdW5kIjp7IiRpZCI6IjExMjMiLCJDb2xvciI6eyIkaWQiOiIxMTI0IiwiQSI6ODksIlIiOjAsIkciOjAsIkIiOjB9fSwiSXNWaXNpYmxlIjp0cnVlLCJXaWR0aCI6MC4wLCJIZWlnaHQiOjAuMCwiQm9yZGVyU3R5bGUiOnsiJGlkIjoiMTEyNSIsIkxpbmVDb2xvciI6bnVsbCwiTGluZVdlaWdodCI6MC4wLCJMaW5lVHlwZSI6MCwiUGFyZW50U3R5bGUiOm51bGx9LCJQYXJlbnRTdHlsZSI6bnVsbH0sIkhvcml6b250YWxDb25uZWN0b3JTdHlsZSI6eyIkaWQiOiIxMTI2IiwiTGluZUNvbG9yIjp7IiRpZCI6IjExMjciLCIkdHlwZSI6Ik5MUkUuQ29tbW9uLkRvbS5Tb2xpZENvbG9yQnJ1c2gsIE5MUkUuQ29tbW9uIiwiQ29sb3IiOnsiJGlkIjoiMTEyOCIsIkEiOjI1NSwiUiI6MjA0LCJHIjoyMDQsIkIiOjIwNH19LCJMaW5lV2VpZ2h0IjowLjAsIkxpbmVUeXBlIjowLCJQYXJlbnRTdHlsZSI6bnVsbH0sIlZlcnRpY2FsQ29ubmVjdG9yU3R5bGUiOnsiJGlkIjoiMTEyOSIsIkxpbmVDb2xvciI6eyIkaWQiOiIxMTMwIiwiJHR5cGUiOiJOTFJFLkNvbW1vbi5Eb20uU29saWRDb2xvckJydXNoLCBOTFJFLkNvbW1vbiIsIkNvbG9yIjp7IiRpZCI6IjExMzE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MTMyIiwiTWFyZ2luIjp7IiRpZCI6IjExMzMiLCJUb3AiOjAuMCwiTGVmdCI6NC4wLCJSaWdodCI6NC4wLCJCb3R0b20iOjAuMH0sIlBhZGRpbmciOnsiJGlkIjoiMTEzNCIsIlRvcCI6MC4wLCJMZWZ0IjowLjAsIlJpZ2h0IjowLjAsIkJvdHRvbSI6MC4wfSwiQmFja2dyb3VuZCI6eyIkaWQiOiIxMTM1IiwiQ29sb3IiOnsiJGlkIjoiMTEzNiIsIkEiOjI1NSwiUiI6MTEyLCJHIjoxNzMsIkIiOjcxfX0sIklzVmlzaWJsZSI6dHJ1ZSwiV2lkdGgiOjEzNS4wLCJIZWlnaHQiOjEwLjAsIkJvcmRlclN0eWxlIjp7IiRpZCI6IjExMzciLCJMaW5lQ29sb3IiOnsiJGlkIjoiMTEzOCIsIiR0eXBlIjoiTkxSRS5Db21tb24uRG9tLlNvbGlkQ29sb3JCcnVzaCwgTkxSRS5Db21tb24iLCJDb2xvciI6eyIkaWQiOiIxMTM5IiwiQSI6MjU1LCJSIjoyNTUsIkciOjAsIkIiOjB9fSwiTGluZVdlaWdodCI6MC4wLCJMaW5lVHlwZSI6MCwiUGFyZW50U3R5bGUiOm51bGx9LCJQYXJlbnRTdHlsZSI6bnVsbH0sIlRpdGxlU3R5bGUiOnsiJGlkIjoiMTE0MCIsIkZvbnRTZXR0aW5ncyI6eyIkaWQiOiIxMTQxIiwiRm9udFNpemUiOjEwLCJGb250TmFtZSI6IkNhbGlicmkiLCJJc0JvbGQiOnRydWUsIklzSXRhbGljIjpmYWxzZSwiSXNVbmRlcmxpbmVkIjpmYWxzZSwiUGFyZW50U3R5bGUiOm51bGx9LCJBdXRvU2l6ZSI6MCwiRm9yZWdyb3VuZCI6eyIkaWQiOiIxMTQyIiwiQ29sb3IiOnsiJGlkIjoiMTE0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TQ0IiwiVG9wIjowLjAsIkxlZnQiOjAuMCwiUmlnaHQiOjAuMCwiQm90dG9tIjowLjB9LCJQYWRkaW5nIjp7IiRpZCI6IjExNDUiLCJUb3AiOjAuMCwiTGVmdCI6MC4wLCJSaWdodCI6MC4wLCJCb3R0b20iOjAuMH0sIkJhY2tncm91bmQiOnsiJGlkIjoiMTE0NiIsIkNvbG9yIjp7IiRpZCI6IjExNDciLCJBIjowLCJSIjoyNTUsIkciOjI1NSwiQiI6MjU1fX0sIklzVmlzaWJsZSI6dHJ1ZSwiV2lkdGgiOjAuMCwiSGVpZ2h0IjowLjAsIkJvcmRlclN0eWxlIjp7IiRpZCI6IjExNDgiLCJMaW5lQ29sb3IiOm51bGwsIkxpbmVXZWlnaHQiOjAuMCwiTGluZVR5cGUiOjAsIlBhcmVudFN0eWxlIjpudWxsfSwiUGFyZW50U3R5bGUiOm51bGx9LCJEYXRlU3R5bGUiOnsiJGlkIjoiMTE0OSIsIkZvbnRTZXR0aW5ncyI6eyIkaWQiOiIxMTUwIiwiRm9udFNpemUiOjksIkZvbnROYW1lIjoiQ2FsaWJyaSIsIklzQm9sZCI6ZmFsc2UsIklzSXRhbGljIjpmYWxzZSwiSXNVbmRlcmxpbmVkIjpmYWxzZSwiUGFyZW50U3R5bGUiOm51bGx9LCJBdXRvU2l6ZSI6MCwiRm9yZWdyb3VuZCI6eyIkaWQiOiIxMTUxIiwiQ29sb3IiOnsiJGlkIjoiMTE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1MyIsIlRvcCI6MC4wLCJMZWZ0IjowLjAsIlJpZ2h0IjowLjAsIkJvdHRvbSI6MC4wfSwiUGFkZGluZyI6eyIkaWQiOiIxMTU0IiwiVG9wIjowLjAsIkxlZnQiOjAuMCwiUmlnaHQiOjAuMCwiQm90dG9tIjowLjB9LCJCYWNrZ3JvdW5kIjp7IiRpZCI6IjExNTUiLCJDb2xvciI6eyIkcmVmIjoiMTEyNCJ9fSwiSXNWaXNpYmxlIjp0cnVlLCJXaWR0aCI6MC4wLCJIZWlnaHQiOjAuMCwiQm9yZGVyU3R5bGUiOnsiJGlkIjoiMTE1NiIsIkxpbmVDb2xvciI6bnVsbCwiTGluZVdlaWdodCI6MC4wLCJMaW5lVHlwZSI6MCwiUGFyZW50U3R5bGUiOm51bGx9LCJQYXJlbnRTdHlsZSI6bnVsbH0sIkRhdGVGb3JtYXQiOnsiJGlkIjoiMTE1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TgiLCJEYXRlUGFydElzVmlzaWJsZSI6ZmFsc2UsIlRpbWVQYXJ0SXNWaXNpYmxlIjpmYWxzZX19LCJXZWVrTnVtYmVyaW5nIjp7IiRpZCI6IjExNTkiLCJGb3JtYXQiOjAsIklzVmlzaWJsZSI6ZmFsc2UsIkxhc3RLbm93blZpc2liaWxpdHlTdGF0ZSI6ZmFsc2V9LCJJc1Zpc2libGUiOnRydWUsIlBhcmVudFN0eWxlIjpudWxsfSwiSW5kZXgiOjMsIlNtYXJ0RHVyYXRpb25BY3RpdmF0ZWQiOmZhbHNlLCJEYXRlRm9ybWF0Ijp7IiRyZWYiOiIxMTU3In0sIldlZWtOdW1iZXJpbmciOnsiJGlkIjoiMTE2MCIsIkZvcm1hdCI6MCwiSXNWaXNpYmxlIjpmYWxzZSwiTGFzdEtub3duVmlzaWJpbGl0eVN0YXRlIjpmYWxzZX0sIklkIjoiZjNjNGY4MGEtNWY0MC00YmJhLTkwMzktYzhkNjFlOWJlOTAwIiwiSW1wb3J0SWQiOm51bGwsIlRpdGxlIjoiTWFrZSBJbml0aWFsIEludmVzdG1lbnRzIiwiTm90ZSI6bnVsbCwiSHlwZXJsaW5rIjp7IiRpZCI6IjExNjEiLCJBZGRyZXNzIjpudWxsLCJTdWJBZGRyZXNzIjpudWxsfSwiSXNDaGFuZ2VkIjpmYWxzZSwiSXNOZXciOmZhbHNlfX1dLCJfbWlsZXN0b25lcyI6W10sIklkIjoiMDAwMDAwMDAtMDAwMC0wMDAwLTAwMDAtMDAwMDAwMDAwMDAwIiwiSXNTaW5nbGVJdGVtUm93Ijp0cnVlfSx7IiRpZCI6IjExNjIiLCJfdGFza3MiOlt7IiRpZCI6IjExNjMiLCJfYXR0YWNoZWRNaWxlc3RvbmVzIjpbXSwiVGFza0RlZmluaXRpb24iOnsiJGlkIjoiMTE2NCIsIkdyb3VwTmFtZSI6bnVsbCwiU3RhcnREYXRlIjoiMjAyMy0wMi0yMFQwMDowMDowMFoiLCJFbmREYXRlIjoiMjAyMy0wMi0yOFQyMzo1OTowMFoiLCJQZXJjZW50YWdlQ29tcGxldGUiOm51bGwsIlN0eWxlIjp7IiRpZCI6IjExNjUiLCJTaGFwZSI6MCwiU2hhcGVUaGlja25lc3MiOjAsIkR1cmF0aW9uRm9ybWF0IjowLCJJbmNsdWRlTm9uV29ya2luZ0RheXNJbkR1cmF0aW9uIjpmYWxzZSwiUGVyY2VudGFnZUNvbXBsZXRlU3R5bGUiOnsiJGlkIjoiMTE2NiIsIkZvbnRTZXR0aW5ncyI6eyIkaWQiOiIxMTY3IiwiRm9udFNpemUiOjksIkZvbnROYW1lIjoiQ2FsaWJyaSIsIklzQm9sZCI6ZmFsc2UsIklzSXRhbGljIjpmYWxzZSwiSXNVbmRlcmxpbmVkIjpmYWxzZSwiUGFyZW50U3R5bGUiOm51bGx9LCJBdXRvU2l6ZSI6MCwiRm9yZWdyb3VuZCI6eyIkaWQiOiIxMTY4IiwiQ29sb3IiOnsiJGlkIjoiMTE2O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xMTcwIiwiVG9wIjowLjAsIkxlZnQiOjAuMCwiUmlnaHQiOjAuMCwiQm90dG9tIjowLjB9LCJQYWRkaW5nIjp7IiRpZCI6IjExNzEiLCJUb3AiOjAuMCwiTGVmdCI6MC4wLCJSaWdodCI6MC4wLCJCb3R0b20iOjAuMH0sIkJhY2tncm91bmQiOnsiJGlkIjoiMTE3MiIsIkNvbG9yIjp7IiRpZCI6IjExNzMiLCJBIjo4OSwiUiI6MCwiRyI6MCwiQiI6MH19LCJJc1Zpc2libGUiOnRydWUsIldpZHRoIjowLjAsIkhlaWdodCI6MC4wLCJCb3JkZXJTdHlsZSI6eyIkaWQiOiIxMTc0IiwiTGluZUNvbG9yIjpudWxsLCJMaW5lV2VpZ2h0IjowLjAsIkxpbmVUeXBlIjowLCJQYXJlbnRTdHlsZSI6bnVsbH0sIlBhcmVudFN0eWxlIjpudWxsfSwiRHVyYXRpb25TdHlsZSI6eyIkaWQiOiIxMTc1IiwiRm9udFNldHRpbmdzIjp7IiRpZCI6IjExNzYiLCJGb250U2l6ZSI6MTAsIkZvbnROYW1lIjoiQ2FsaWJyaSIsIklzQm9sZCI6ZmFsc2UsIklzSXRhbGljIjpmYWxzZSwiSXNVbmRlcmxpbmVkIjpmYWxzZSwiUGFyZW50U3R5bGUiOm51bGx9LCJBdXRvU2l6ZSI6MCwiRm9yZWdyb3VuZCI6eyIkaWQiOiIxMTc3IiwiQ29sb3IiOnsiJGlkIjoiMTE3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NzkiLCJUb3AiOjAuMCwiTGVmdCI6MC4wLCJSaWdodCI6MC4wLCJCb3R0b20iOjAuMH0sIlBhZGRpbmciOnsiJGlkIjoiMTE4MCIsIlRvcCI6MC4wLCJMZWZ0IjowLjAsIlJpZ2h0IjowLjAsIkJvdHRvbSI6MC4wfSwiQmFja2dyb3VuZCI6eyIkaWQiOiIxMTgxIiwiQ29sb3IiOnsiJGlkIjoiMTE4MiIsIkEiOjg5LCJSIjowLCJHIjowLCJCIjowfX0sIklzVmlzaWJsZSI6dHJ1ZSwiV2lkdGgiOjAuMCwiSGVpZ2h0IjowLjAsIkJvcmRlclN0eWxlIjp7IiRpZCI6IjExODMiLCJMaW5lQ29sb3IiOm51bGwsIkxpbmVXZWlnaHQiOjAuMCwiTGluZVR5cGUiOjAsIlBhcmVudFN0eWxlIjpudWxsfSwiUGFyZW50U3R5bGUiOm51bGx9LCJIb3Jpem9udGFsQ29ubmVjdG9yU3R5bGUiOnsiJGlkIjoiMTE4NCIsIkxpbmVDb2xvciI6eyIkaWQiOiIxMTg1IiwiJHR5cGUiOiJOTFJFLkNvbW1vbi5Eb20uU29saWRDb2xvckJydXNoLCBOTFJFLkNvbW1vbiIsIkNvbG9yIjp7IiRpZCI6IjExODYiLCJBIjoyNTUsIlIiOjIwNCwiRyI6MjA0LCJCIjoyMDR9fSwiTGluZVdlaWdodCI6MC4wLCJMaW5lVHlwZSI6MCwiUGFyZW50U3R5bGUiOm51bGx9LCJWZXJ0aWNhbENvbm5lY3RvclN0eWxlIjp7IiRpZCI6IjExODciLCJMaW5lQ29sb3IiOnsiJGlkIjoiMTE4OCIsIiR0eXBlIjoiTkxSRS5Db21tb24uRG9tLlNvbGlkQ29sb3JCcnVzaCwgTkxSRS5Db21tb24iLCJDb2xvciI6eyIkaWQiOiIxMTg5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E5MCIsIk1hcmdpbiI6eyIkaWQiOiIxMTkxIiwiVG9wIjowLjAsIkxlZnQiOjQuMCwiUmlnaHQiOjQuMCwiQm90dG9tIjowLjB9LCJQYWRkaW5nIjp7IiRpZCI6IjExOTIiLCJUb3AiOjAuMCwiTGVmdCI6MC4wLCJSaWdodCI6MC4wLCJCb3R0b20iOjAuMH0sIkJhY2tncm91bmQiOnsiJGlkIjoiMTE5MyIsIkNvbG9yIjp7IiRpZCI6IjExOTQiLCJBIjoyNTUsIlIiOjExMiwiRyI6MTczLCJCIjo3MX19LCJJc1Zpc2libGUiOnRydWUsIldpZHRoIjoyMC4wLCJIZWlnaHQiOjEwLjAsIkJvcmRlclN0eWxlIjp7IiRpZCI6IjExOTUiLCJMaW5lQ29sb3IiOnsiJGlkIjoiMTE5NiIsIiR0eXBlIjoiTkxSRS5Db21tb24uRG9tLlNvbGlkQ29sb3JCcnVzaCwgTkxSRS5Db21tb24iLCJDb2xvciI6eyIkaWQiOiIxMTk3IiwiQSI6MjU1LCJSIjoyNTUsIkciOjAsIkIiOjB9fSwiTGluZVdlaWdodCI6MC4wLCJMaW5lVHlwZSI6MCwiUGFyZW50U3R5bGUiOm51bGx9LCJQYXJlbnRTdHlsZSI6bnVsbH0sIlRpdGxlU3R5bGUiOnsiJGlkIjoiMTE5OCIsIkZvbnRTZXR0aW5ncyI6eyIkaWQiOiIxMTk5IiwiRm9udFNpemUiOjEwLCJGb250TmFtZSI6IkNhbGlicmkiLCJJc0JvbGQiOnRydWUsIklzSXRhbGljIjpmYWxzZSwiSXNVbmRlcmxpbmVkIjpmYWxzZSwiUGFyZW50U3R5bGUiOm51bGx9LCJBdXRvU2l6ZSI6MCwiRm9yZWdyb3VuZCI6eyIkaWQiOiIxMjAwIiwiQ29sb3IiOnsiJGlkIjoiMTIwM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jAyIiwiVG9wIjowLjAsIkxlZnQiOjAuMCwiUmlnaHQiOjAuMCwiQm90dG9tIjowLjB9LCJQYWRkaW5nIjp7IiRpZCI6IjEyMDMiLCJUb3AiOjAuMCwiTGVmdCI6MC4wLCJSaWdodCI6MC4wLCJCb3R0b20iOjAuMH0sIkJhY2tncm91bmQiOnsiJGlkIjoiMTIwNCIsIkNvbG9yIjp7IiRpZCI6IjEyMDUiLCJBIjowLCJSIjoyNTUsIkciOjI1NSwiQiI6MjU1fX0sIklzVmlzaWJsZSI6dHJ1ZSwiV2lkdGgiOjAuMCwiSGVpZ2h0IjowLjAsIkJvcmRlclN0eWxlIjp7IiRpZCI6IjEyMDYiLCJMaW5lQ29sb3IiOm51bGwsIkxpbmVXZWlnaHQiOjAuMCwiTGluZVR5cGUiOjAsIlBhcmVudFN0eWxlIjpudWxsfSwiUGFyZW50U3R5bGUiOm51bGx9LCJEYXRlU3R5bGUiOnsiJGlkIjoiMTIwNyIsIkZvbnRTZXR0aW5ncyI6eyIkaWQiOiIxMjA4IiwiRm9udFNpemUiOjksIkZvbnROYW1lIjoiQ2FsaWJyaSIsIklzQm9sZCI6ZmFsc2UsIklzSXRhbGljIjpmYWxzZSwiSXNVbmRlcmxpbmVkIjpmYWxzZSwiUGFyZW50U3R5bGUiOm51bGx9LCJBdXRvU2l6ZSI6MCwiRm9yZWdyb3VuZCI6eyIkaWQiOiIxMjA5IiwiQ29sb3IiOnsiJGlkIjoiMTI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xMSIsIlRvcCI6MC4wLCJMZWZ0IjowLjAsIlJpZ2h0IjowLjAsIkJvdHRvbSI6MC4wfSwiUGFkZGluZyI6eyIkaWQiOiIxMjEyIiwiVG9wIjowLjAsIkxlZnQiOjAuMCwiUmlnaHQiOjAuMCwiQm90dG9tIjowLjB9LCJCYWNrZ3JvdW5kIjp7IiRpZCI6IjEyMTMiLCJDb2xvciI6eyIkcmVmIjoiMTE4MiJ9fSwiSXNWaXNpYmxlIjp0cnVlLCJXaWR0aCI6MC4wLCJIZWlnaHQiOjAuMCwiQm9yZGVyU3R5bGUiOnsiJGlkIjoiMTIxNCIsIkxpbmVDb2xvciI6bnVsbCwiTGluZVdlaWdodCI6MC4wLCJMaW5lVHlwZSI6MCwiUGFyZW50U3R5bGUiOm51bGx9LCJQYXJlbnRTdHlsZSI6bnVsbH0sIkRhdGVGb3JtYXQiOnsiJGlkIjoiMTIx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MTYiLCJEYXRlUGFydElzVmlzaWJsZSI6ZmFsc2UsIlRpbWVQYXJ0SXNWaXNpYmxlIjpmYWxzZX19LCJXZWVrTnVtYmVyaW5nIjp7IiRpZCI6IjEyMTciLCJGb3JtYXQiOjAsIklzVmlzaWJsZSI6ZmFsc2UsIkxhc3RLbm93blZpc2liaWxpdHlTdGF0ZSI6ZmFsc2V9LCJJc1Zpc2libGUiOnRydWUsIlBhcmVudFN0eWxlIjpudWxsfSwiSW5kZXgiOjQsIlNtYXJ0RHVyYXRpb25BY3RpdmF0ZWQiOmZhbHNlLCJEYXRlRm9ybWF0Ijp7IiRyZWYiOiIxMjE1In0sIldlZWtOdW1iZXJpbmciOnsiJGlkIjoiMTIxOCIsIkZvcm1hdCI6MCwiSXNWaXNpYmxlIjpmYWxzZSwiTGFzdEtub3duVmlzaWJpbGl0eVN0YXRlIjpmYWxzZX0sIklkIjoiMWRkNmY5ZDctYmI0My00NGU3LTkwMmItMWQ2NGM4OTgwMmRjIiwiSW1wb3J0SWQiOm51bGwsIlRpdGxlIjoiUGVyZm9ybWFuY2UgUmV2aWV3IiwiTm90ZSI6bnVsbCwiSHlwZXJsaW5rIjp7IiRpZCI6IjEyMTkiLCJBZGRyZXNzIjpudWxsLCJTdWJBZGRyZXNzIjpudWxsfSwiSXNDaGFuZ2VkIjpmYWxzZSwiSXNOZXciOmZhbHNlfX1dLCJfbWlsZXN0b25lcyI6W10sIklkIjoiMDAwMDAwMDAtMDAwMC0wMDAwLTAwMDAtMDAwMDAwMDAwMDAwIiwiSXNTaW5nbGVJdGVtUm93Ijp0cnVlfSx7IiRpZCI6IjEyMjAiLCJfdGFza3MiOltdLCJfbWlsZXN0b25lcyI6W3siJGlkIjoiMTIyMSIsIklkIjoiMDZmNDk2ZWEtNjBmMS00NmU1LTkyNmYtNWQxN2ZlZGQzYzMyIiwiSW5kZXgiOjUsIkdyb3VwSWQiOm51bGwsIlRpdGxlIjoiRGVjaXNpb24gdG8gQ29udGludWUvVGVybWluYXRlIiwiRGF0ZVRpbWUiOiIyMDIzLTAzLTAxVDIzOjU5OjAwIiwiUGVyY2VudGFnZUNvbXBsZXRlIjpudWxsLCJOb3RlIjpudWxsLCJTdHlsZSI6eyIkaWQiOiIxMjIyIiwiVGl0bGVQb3NpdGlvbiI6IkxlZnQiLCJEYXRlUG9zaXRpb24iOiJMZWZ0IiwiU2hhcGVUeXBlIjoxLCJTaGFwZVNpemUiOjAsIlNoYXBlU3R5bGUiOnsiJGlkIjoiMTIyMyIsIk1hcmdpbiI6eyIkcmVmIjoiMjQwIn0sIlBhZGRpbmciOnsiJHJlZiI6IjI0MSJ9LCJCYWNrZ3JvdW5kIjp7IiRpZCI6IjEyMjQiLCJDb2xvciI6eyIkaWQiOiIxMjI1IiwiQSI6MjU1LCJSIjoxMTIsIkciOjE3MywiQiI6NzF9fSwiSXNWaXNpYmxlIjp0cnVlLCJXaWR0aCI6MTIuMCwiSGVpZ2h0IjoxNC4wLCJCb3JkZXJTdHlsZSI6eyIkaWQiOiIxMjI2IiwiTGluZUNvbG9yIjp7IiRpZCI6IjEyMjciLCIkdHlwZSI6Ik5MUkUuQ29tbW9uLkRvbS5Tb2xpZENvbG9yQnJ1c2gsIE5MUkUuQ29tbW9uIiwiQ29sb3IiOnsiJGlkIjoiMTIyOCIsIkEiOjI1NSwiUiI6MjU1LCJHIjowLCJCIjowfX0sIkxpbmVXZWlnaHQiOjAuMCwiTGluZVR5cGUiOjAsIlBhcmVudFN0eWxlIjpudWxsfSwiUGFyZW50U3R5bGUiOm51bGx9LCJUaXRsZVN0eWxlIjp7IiRpZCI6IjEyMjkiLCJGb250U2V0dGluZ3MiOnsiJGlkIjoiMTIzMCIsIkZvbnRTaXplIjoxMCwiRm9udE5hbWUiOiJDYWxpYnJpIiwiSXNCb2xkIjp0cnVlLCJJc0l0YWxpYyI6ZmFsc2UsIklzVW5kZXJsaW5lZCI6ZmFsc2UsIlBhcmVudFN0eWxlIjpudWxsfSwiQXV0b1NpemUiOjAsIkZvcmVncm91bmQiOnsiJGlkIjoiMTIzMSIsIkNvbG9yIjp7IiRpZCI6IjEyMzI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I1MSJ9LCJQYWRkaW5nIjp7IiRyZWYiOiIyNTIifSwiQmFja2dyb3VuZCI6eyIkaWQiOiIxMjMzIiwiQ29sb3IiOnsiJGlkIjoiMTIzNCIsIkEiOjAsIlIiOjI1NSwiRyI6MjU1LCJCIjoyNTV9fSwiSXNWaXNpYmxlIjp0cnVlLCJXaWR0aCI6MC4wLCJIZWlnaHQiOjAuMCwiQm9yZGVyU3R5bGUiOm51bGwsIlBhcmVudFN0eWxlIjpudWxsfSwiRGF0ZVN0eWxlIjp7IiRpZCI6IjEyMzUiLCJGb250U2V0dGluZ3MiOnsiJGlkIjoiMTIzNiIsIkZvbnRTaXplIjo5LCJGb250TmFtZSI6IkNhbGlicmkiLCJJc0JvbGQiOmZhbHNlLCJJc0l0YWxpYyI6ZmFsc2UsIklzVW5kZXJsaW5lZCI6ZmFsc2UsIlBhcmVudFN0eWxlIjpudWxsfSwiQXV0b1NpemUiOjAsIkZvcmVncm91bmQiOnsiJGlkIjoiMTIzNyIsIkNvbG9yIjp7IiRpZCI6IjEyMz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jAifSwiUGFkZGluZyI6eyIkcmVmIjoiMjYxIn0sIkJhY2tncm91bmQiOnsiJGlkIjoiMTIzOSIsIkNvbG9yIjp7IiRpZCI6IjEyNDAiLCJBIjowLCJSIjoyNTUsIkciOjI1NSwiQiI6MjU1fX0sIklzVmlzaWJsZSI6ZmFsc2UsIldpZHRoIjowLjAsIkhlaWdodCI6MC4wLCJCb3JkZXJTdHlsZSI6bnVsbCwiUGFyZW50U3R5bGUiOm51bGx9LCJEYXRlRm9ybWF0Ijp7IiRpZCI6IjEyNDE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OTg2In19LCJXZWVrTnVtYmVyaW5nIjp7IiRpZCI6IjEyNDI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IsIklkIjoiZTIxMjFmZTAtZTQyMC00MTZiLThiNjQtYjZiNWVhMGI1YTFlIiwiSGVhZGVyVGV4dCI6bnVsbCwiSXNEZWZhdWx0Ijp0cnVlLCJTdHlsZSI6eyIkaWQiOiIxMjQzIiwiSGVhZGVyU3R5bGUiOnsiJGlkIjoiMTI0NCIsIlRleHRTdHlsZSI6eyIkaWQiOiIxMjQ1IiwiRm9udFNldHRpbmdzIjp7IiRpZCI6IjEyNDYiLCJGb250U2l6ZSI6MTEsIkZvbnROYW1lIjoiQ2FsaWJyaSIsIklzQm9sZCI6ZmFsc2UsIklzSXRhbGljIjpmYWxzZSwiSXNVbmRlcmxpbmVkIjpmYWxzZSwiUGFyZW50U3R5bGUiOm51bGx9LCJBdXRvU2l6ZSI6MiwiRm9yZWdyb3VuZCI6eyIkaWQiOiIxMjQ3IiwiQ29sb3IiOnsiJGlkIjoiMTI0OCIsIkEiOjI1NSwiUiI6MCwiRyI6MCwiQiI6MH19LCJNYXhXaWR0aCI6MC4wLCJNYXhIZWlnaHQiOjAuMCwiU21hcnRGb3JlZ3JvdW5kSXNBY3RpdmUiOmZhbHNlLCJIb3Jpem9udGFsQWxpZ25tZW50IjowLCJWZXJ0aWNhbEFsaWdubWVudCI6MCwiU21hcnRGb3JlZ3JvdW5kIjpudWxsLCJCYWNrZ3JvdW5kRmlsbFR5cGUiOjAsIk1hcmdpbiI6eyIkaWQiOiIxMjQ5IiwiVG9wIjowLjAsIkxlZnQiOjAuMCwiUmlnaHQiOjAuMCwiQm90dG9tIjowLjB9LCJQYWRkaW5nIjp7IiRpZCI6IjEyNTAiLCJUb3AiOjAuMCwiTGVmdCI6MC4wLCJSaWdodCI6MC4wLCJCb3R0b20iOjAuMH0sIkJhY2tncm91bmQiOm51bGwsIklzVmlzaWJsZSI6dHJ1ZSwiV2lkdGgiOjAuMCwiSGVpZ2h0IjowLjAsIkJvcmRlclN0eWxlIjpudWxsLCJQYXJlbnRTdHlsZSI6bnVsbH0sIlJlY3RhbmdsZVN0eWxlIjp7IiRpZCI6IjEyNTEiLCJNYXJnaW4iOnsiJGlkIjoiMTI1MiIsIlRvcCI6MC4wLCJMZWZ0IjowLjAsIlJpZ2h0IjowLjAsIkJvdHRvbSI6MC4wfSwiUGFkZGluZyI6eyIkaWQiOiIxMjUzIiwiVG9wIjowLjAsIkxlZnQiOjAuMCwiUmlnaHQiOjAuMCwiQm90dG9tIjowLjB9LCJCYWNrZ3JvdW5kIjp7IiRpZCI6IjEyNTQiLCJDb2xvciI6eyIkaWQiOiIxMjU1IiwiQSI6NjMsIlIiOjY4LCJHIjoxMTQsIkIiOjE5Nn19LCJJc1Zpc2libGUiOnRydWUsIldpZHRoIjowLjAsIkhlaWdodCI6MC4wLCJCb3JkZXJTdHlsZSI6eyIkaWQiOiIxMjU2IiwiTGluZUNvbG9yIjp7IiRpZCI6IjEyNTciLCIkdHlwZSI6Ik5MUkUuQ29tbW9uLkRvbS5Tb2xpZENvbG9yQnJ1c2gsIE5MUkUuQ29tbW9uIiwiQ29sb3IiOnsiJGlkIjoiMTI1OCIsIkEiOjI1NSwiUiI6MjU1LCJHIjowLCJCIjowfX0sIkxpbmVXZWlnaHQiOjAuMCwiTGluZVR5cGUiOjAsIlBhcmVudFN0eWxlIjpudWxsfSwiUGFyZW50U3R5bGUiOm51bGx9LCJNYXJnaW4iOnsiJGlkIjoiMTI1OSIsIlRvcCI6MC4wLCJMZWZ0IjowLjAsIlJpZ2h0IjowLjAsIkJvdHRvbSI6MC4wfSwiUGFkZGluZyI6eyIkaWQiOiIxMjYwIiwiVG9wIjowLjAsIkxlZnQiOjAuMCwiUmlnaHQiOjAuMCwiQm90dG9tIjowLjB9LCJCYWNrZ3JvdW5kIjpudWxsLCJJc1Zpc2libGUiOnRydWUsIldpZHRoIjowLjAsIkhlaWdodCI6MC4wLCJCb3JkZXJTdHlsZSI6bnVsbCwiUGFyZW50U3R5bGUiOm51bGx9LCJCYWNrZ3JvdW5kU3R5bGUiOnsiJGlkIjoiMTI2MSIsIk1hcmdpbiI6eyIkaWQiOiIxMjYyIiwiVG9wIjowLjAsIkxlZnQiOjAuMCwiUmlnaHQiOjAuMCwiQm90dG9tIjowLjB9LCJQYWRkaW5nIjp7IiRpZCI6IjEyNjMiLCJUb3AiOjAuMCwiTGVmdCI6MC4wLCJSaWdodCI6MC4wLCJCb3R0b20iOjAuMH0sIkJhY2tncm91bmQiOnsiJGlkIjoiMTI2NCIsIkNvbG9yIjp7IiRpZCI6IjEyNjUiLCJBIjo1MSwiUiI6MTY1LCJHIjoxNjUsIkIiOjE2NX19LCJJc1Zpc2libGUiOnRydWUsIldpZHRoIjowLjAsIkhlaWdodCI6MC4wLCJCb3JkZXJTdHlsZSI6eyIkaWQiOiIxMjY2IiwiTGluZUNvbG9yIjp7IiRpZCI6IjEyNjciLCIkdHlwZSI6Ik5MUkUuQ29tbW9uLkRvbS5Tb2xpZENvbG9yQnJ1c2gsIE5MUkUuQ29tbW9uIiwiQ29sb3IiOnsiJGlkIjoiMTI2OCIsIkEiOjI1NSwiUiI6MjU1LCJHIjowLCJCIjowfX0sIkxpbmVXZWlnaHQiOjAuMCwiTGluZVR5cGUiOjAsIlBhcmVudFN0eWxlIjpudWxsfSwiUGFyZW50U3R5bGUiOm51bGx9LCJNYXJnaW4iOnsiJGlkIjoiMTI2OSIsIlRvcCI6MC4wLCJMZWZ0IjowLjAsIlJpZ2h0IjowLjAsIkJvdHRvbSI6MC4wfSwiUGFkZGluZyI6eyIkaWQiOiIxMjcwIiwiVG9wIjowLjAsIkxlZnQiOjAuMCwiUmlnaHQiOjAuMCwiQm90dG9tIjowLjB9LCJJc1Zpc2libGUiOmZhbHNlLCJXaWR0aCI6MC4wLCJIZWlnaHQiOjAuMCwiQm9yZGVyU3R5bGUiOm51bGwsIlBhcmVudFN0eWxlIjpudWxsfX1dLCJJZCI6IjIxNjc5ZmM3LTk1NjUtNDU4ZS05MzZlLWVmY2MxYWU3MWIwMyIsIkluZGV4IjoyLCJIZWFkZXJUZXh0IjoiT3BlcmF0aW9ucyIsIlN0eWxlIjp7IiRpZCI6IjEyNzEiLCJIZWFkZXJTdHlsZSI6eyIkaWQiOiIxMjcyIiwiVGV4dElzVmVydGljYWwiOmZhbHNlLCJUZXh0U3R5bGUiOnsiJGlkIjoiMTI3MyIsIkZvbnRTZXR0aW5ncyI6eyIkaWQiOiIxMjc0IiwiRm9udFNpemUiOjEyLCJGb250TmFtZSI6IkNhbGlicmkiLCJJc0JvbGQiOnRydWUsIklzSXRhbGljIjpmYWxzZSwiSXNVbmRlcmxpbmVkIjpmYWxzZSwiUGFyZW50U3R5bGUiOm51bGx9LCJBdXRvU2l6ZSI6MiwiRm9yZWdyb3VuZCI6eyIkaWQiOiIxMjc1IiwiQ29sb3IiOnsiJGlkIjoiMTI3NiIsIkEiOjI1NSwiUiI6MCwiRyI6MCwiQiI6MH19LCJNYXhXaWR0aCI6ODAuMzYzOTk1NzkzOTAxMSwiTWF4SGVpZ2h0IjowLjAsIlNtYXJ0Rm9yZWdyb3VuZElzQWN0aXZlIjpmYWxzZSwiSG9yaXpvbnRhbEFsaWdubWVudCI6MCwiVmVydGljYWxBbGlnbm1lbnQiOjAsIlNtYXJ0Rm9yZWdyb3VuZCI6bnVsbCwiQmFja2dyb3VuZEZpbGxUeXBlIjowLCJNYXJnaW4iOnsiJGlkIjoiMTI3NyIsIlRvcCI6MC4wLCJMZWZ0IjowLjAsIlJpZ2h0IjowLjAsIkJvdHRvbSI6MC4wfSwiUGFkZGluZyI6eyIkaWQiOiIxMjc4IiwiVG9wIjowLjAsIkxlZnQiOjAuMCwiUmlnaHQiOjAuMCwiQm90dG9tIjowLjB9LCJCYWNrZ3JvdW5kIjpudWxsLCJJc1Zpc2libGUiOnRydWUsIldpZHRoIjowLjAsIkhlaWdodCI6MC4wLCJCb3JkZXJTdHlsZSI6bnVsbCwiUGFyZW50U3R5bGUiOm51bGx9LCJSZWN0YW5nbGVTdHlsZSI6eyIkaWQiOiIxMjc5IiwiTWFyZ2luIjp7IiRpZCI6IjEyODAiLCJUb3AiOjAuMCwiTGVmdCI6MC4wLCJSaWdodCI6MC4wLCJCb3R0b20iOjAuMH0sIlBhZGRpbmciOnsiJGlkIjoiMTI4MSIsIlRvcCI6MC4wLCJMZWZ0IjowLjAsIlJpZ2h0IjowLjAsIkJvdHRvbSI6MC4wfSwiQmFja2dyb3VuZCI6eyIkaWQiOiIxMjgyIiwiQ29sb3IiOnsiJGlkIjoiMTI4MyIsIkEiOjI1NSwiUiI6MTY1LCJHIjoxNjUsIkIiOjE2NX19LCJJc1Zpc2libGUiOnRydWUsIldpZHRoIjowLjAsIkhlaWdodCI6MC4wLCJCb3JkZXJTdHlsZSI6eyIkaWQiOiIxMjg0IiwiTGluZUNvbG9yIjp7IiRpZCI6IjEyODUiLCIkdHlwZSI6Ik5MUkUuQ29tbW9uLkRvbS5Tb2xpZENvbG9yQnJ1c2gsIE5MUkUuQ29tbW9uIiwiQ29sb3IiOnsiJGlkIjoiMTI4NiIsIkEiOjI1NSwiUiI6NTUsIkciOjU1LCJCIjo1NX19LCJMaW5lV2VpZ2h0IjowLjAsIkxpbmVUeXBlIjowLCJQYXJlbnRTdHlsZSI6bnVsbH0sIlBhcmVudFN0eWxlIjpudWxsfSwiTWFyZ2luIjp7IiRpZCI6IjEyODciLCJUb3AiOjAuMCwiTGVmdCI6MC4wLCJSaWdodCI6MC4wLCJCb3R0b20iOjAuMH0sIlBhZGRpbmciOnsiJGlkIjoiMTI4OCIsIlRvcCI6MC4wLCJMZWZ0IjowLjAsIlJpZ2h0IjowLjAsIkJvdHRvbSI6MC4wfSwiQmFja2dyb3VuZCI6bnVsbCwiSXNWaXNpYmxlIjp0cnVlLCJXaWR0aCI6MC4wLCJIZWlnaHQiOjAuMCwiQm9yZGVyU3R5bGUiOm51bGwsIlBhcmVudFN0eWxlIjpudWxsfSwiQmFja2dyb3VuZFN0eWxlIjp7IiRpZCI6IjEyODkiLCJNYXJnaW4iOnsiJGlkIjoiMTI5MCIsIlRvcCI6MC4wLCJMZWZ0IjowLjAsIlJpZ2h0IjowLjAsIkJvdHRvbSI6MC4wfSwiUGFkZGluZyI6eyIkaWQiOiIxMjkxIiwiVG9wIjowLjAsIkxlZnQiOjAuMCwiUmlnaHQiOjAuMCwiQm90dG9tIjowLjB9LCJCYWNrZ3JvdW5kIjp7IiRpZCI6IjEyOTIiLCJDb2xvciI6eyIkaWQiOiIxMjkzIiwiQSI6NTEsIlIiOjE2NSwiRyI6MTY1LCJCIjoxNjV9fSwiSXNWaXNpYmxlIjp0cnVlLCJXaWR0aCI6MC4wLCJIZWlnaHQiOjAuMCwiQm9yZGVyU3R5bGUiOnsiJGlkIjoiMTI5NCIsIkxpbmVDb2xvciI6eyIkaWQiOiIxMjk1IiwiJHR5cGUiOiJOTFJFLkNvbW1vbi5Eb20uU29saWRDb2xvckJydXNoLCBOTFJFLkNvbW1vbiIsIkNvbG9yIjp7IiRpZCI6IjEyOTYiLCJBIjoyNTUsIlIiOjU1LCJHIjo1NSwiQiI6NTV9fSwiTGluZVdlaWdodCI6MC4wLCJMaW5lVHlwZSI6MCwiUGFyZW50U3R5bGUiOm51bGx9LCJQYXJlbnRTdHlsZSI6bnVsbH0sIklzQWJvdmVUaW1lYmFuZCI6ZmFsc2UsIk1hcmdpbiI6eyIkaWQiOiIxMjk3IiwiVG9wIjowLjAsIkxlZnQiOjAuMCwiUmlnaHQiOjAuMCwiQm90dG9tIjowLjB9LCJQYWRkaW5nIjp7IiRpZCI6IjEyOTgiLCJUb3AiOjAuMCwiTGVmdCI6MC4wLCJSaWdodCI6MC4wLCJCb3R0b20iOjAuMH0sIklzVmlzaWJsZSI6dHJ1ZSwiV2lkdGgiOjAuMCwiSGVpZ2h0IjowLjAsIkJvcmRlclN0eWxlIjp7IiRpZCI6IjEyOTkiLCJMaW5lQ29sb3IiOm51bGwsIkxpbmVXZWlnaHQiOjAuMCwiTGluZVR5cGUiOjAsIlBhcmVudFN0eWxlIjpudWxsfSwiUGFyZW50U3R5bGUiOm51bGx9fV0sIkN1bHR1cmVJbmZvTmFtZSI6ImVuLVVTIiwiU3R5bGVOYW1lIjpudWxsLCJWZXJzaW9uIjp7IiRpZCI6IjEzMDAiLCJWZXJzaW9uIjoiMy42LjEiLCJPcmlnaW5hbEFzc2VtYmx5VmVyc2lvbiI6IjYuMDQuMDIuMDAiLCJFZGl0aW9uIjpudWxsLCJMYXN0U2F2ZWRFZGl0aW9uIjozLCJJc1BsdXNFZGl0aW9uIjpmYWxzZSwiSXNQcm9FZGl0aW9uIjpmYWxzZX0sIkVmZmVjdCI6MCwiU3R5bGUiOnsiJGlkIjoiMTMwMSIsIlRpbWViYW5kU3R5bGUiOnsiJGlkIjoiMTMwMiIsIlNjYWxlTWFya2luZyI6MCwiU2hhcGUiOjAsIlNoYXBlU3R5bGUiOnsiJGlkIjoiMTMwMyIsIk1hcmdpbiI6eyIkaWQiOiIxMzA0IiwiVG9wIjowLjAsIkxlZnQiOjEyLjAsIlJpZ2h0IjoxMi4wLCJCb3R0b20iOjAuMH0sIlBhZGRpbmciOnsiJGlkIjoiMTMwNSIsIlRvcCI6NS4wLCJMZWZ0IjowLjAsIlJpZ2h0IjowLjAsIkJvdHRvbSI6NS4wfSwiQmFja2dyb3VuZCI6eyIkaWQiOiIxMzA2IiwiQ29sb3IiOnsiJGlkIjoiMTMwNyIsIkEiOjI1NSwiUiI6MTY1LCJHIjoxNjUsIkIiOjE2NX19LCJJc1Zpc2libGUiOnRydWUsIldpZHRoIjo4NTguMCwiSGVpZ2h0IjoxNC4zOTk5OTk2MTg1MzAyNzMsIkJvcmRlclN0eWxlIjp7IiRpZCI6IjEzMDgiLCJMaW5lQ29sb3IiOnsiJGlkIjoiMTMwOSIsIiR0eXBlIjoiTkxSRS5Db21tb24uRG9tLlNvbGlkQ29sb3JCcnVzaCwgTkxSRS5Db21tb24iLCJDb2xvciI6eyIkaWQiOiIxMzEwIiwiQSI6MjU1LCJSIjoyNTUsIkciOjAsIkIiOjB9fSwiTGluZVdlaWdodCI6MC4wLCJMaW5lVHlwZSI6MCwiUGFyZW50U3R5bGUiOm51bGx9LCJQYXJlbnRTdHlsZSI6bnVsbH0sIk1pZGRsZVRpZXJTaGFwZVN0eWxlIjp7IiRpZCI6IjEzMTEiLCJNYXJnaW4iOnsiJGlkIjoiMTMxMiIsIlRvcCI6MC4wLCJMZWZ0IjoxMi4wLCJSaWdodCI6MTIuMCwiQm90dG9tIjowLjB9LCJQYWRkaW5nIjp7IiRpZCI6IjEzMTMiLCJUb3AiOjUuMCwiTGVmdCI6MC4wLCJSaWdodCI6MC4wLCJCb3R0b20iOjUuMH0sIkJhY2tncm91bmQiOnsiJGlkIjoiMTMxNCIsIkNvbG9yIjp7IiRpZCI6IjEzMTUiLCJBIjoyNTUsIlIiOjIzMSwiRyI6MjMwLCJCIjoyMzB9fSwiSXNWaXNpYmxlIjp0cnVlLCJXaWR0aCI6ODU4LjAsIkhlaWdodCI6MTQuMzk5OTk5NjE4NTMwMjczLCJCb3JkZXJTdHlsZSI6eyIkaWQiOiIxMzE2IiwiTGluZUNvbG9yIjp7IiRpZCI6IjEzMTciLCIkdHlwZSI6Ik5MUkUuQ29tbW9uLkRvbS5Tb2xpZENvbG9yQnJ1c2gsIE5MUkUuQ29tbW9uIiwiQ29sb3IiOnsiJGlkIjoiMTMxOCIsIkEiOjI1NSwiUiI6MjU1LCJHIjowLCJCIjowfX0sIkxpbmVXZWlnaHQiOjAuMCwiTGluZVR5cGUiOjAsIlBhcmVudFN0eWxlIjpudWxsfSwiUGFyZW50U3R5bGUiOm51bGx9LCJCb3R0b21UaWVyU2hhcGVTdHlsZSI6eyIkaWQiOiIxMzE5IiwiTWFyZ2luIjp7IiRpZCI6IjEzMjAiLCJUb3AiOjAuMCwiTGVmdCI6MTIuMCwiUmlnaHQiOjEyLjAsIkJvdHRvbSI6MC4wfSwiUGFkZGluZyI6eyIkaWQiOiIxMzIxIiwiVG9wIjo1LjAsIkxlZnQiOjAuMCwiUmlnaHQiOjAuMCwiQm90dG9tIjo1LjB9LCJCYWNrZ3JvdW5kIjp7IiRpZCI6IjEzMjIiLCJDb2xvciI6eyIkaWQiOiIxMzIzIiwiQSI6MjU1LCJSIjo2OCwiRyI6ODQsIkIiOjEwNn19LCJJc1Zpc2libGUiOnRydWUsIldpZHRoIjo4NTguMCwiSGVpZ2h0IjoxNC4zOTk5OTk2MTg1MzAyNzMsIkJvcmRlclN0eWxlIjp7IiRpZCI6IjEzMjQiLCJMaW5lQ29sb3IiOnsiJGlkIjoiMTMyNSIsIiR0eXBlIjoiTkxSRS5Db21tb24uRG9tLlNvbGlkQ29sb3JCcnVzaCwgTkxSRS5Db21tb24iLCJDb2xvciI6eyIkaWQiOiIxMzI2IiwiQSI6MjU1LCJSIjoyNTUsIkciOjAsIkIiOjB9fSwiTGluZVdlaWdodCI6MC4wLCJMaW5lVHlwZSI6MCwiUGFyZW50U3R5bGUiOm51bGx9LCJQYXJlbnRTdHlsZSI6bnVsbH0sIlJpZ2h0RW5kQ2Fwc1N0eWxlIjp7IiRpZCI6IjEzMjciLCJGb250U2V0dGluZ3MiOnsiJGlkIjoiMTMyOCIsIkZvbnRTaXplIjoxOCwiRm9udE5hbWUiOiJDYWxpYnJpIiwiSXNCb2xkIjp0cnVlLCJJc0l0YWxpYyI6ZmFsc2UsIklzVW5kZXJsaW5lZCI6ZmFsc2UsIlBhcmVudFN0eWxlIjpudWxsfSwiQXV0b1NpemUiOjAsIkZvcmVncm91bmQiOnsiJGlkIjoiMTMyOSIsIkNvbG9yIjp7IiRpZCI6IjEzMz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zMzEiLCJUb3AiOjAuMCwiTGVmdCI6MC4wLCJSaWdodCI6MjUuMCwiQm90dG9tIjowLjB9LCJQYWRkaW5nIjp7IiRpZCI6IjEzMzIiLCJUb3AiOjAuMCwiTGVmdCI6MC4wLCJSaWdodCI6MC4wLCJCb3R0b20iOjAuMH0sIkJhY2tncm91bmQiOnsiJGlkIjoiMTMzMyIsIkNvbG9yIjp7IiRyZWYiOiIyNTQifX0sIklzVmlzaWJsZSI6ZmFsc2UsIldpZHRoIjowLjAsIkhlaWdodCI6MC4wLCJCb3JkZXJTdHlsZSI6bnVsbCwiUGFyZW50U3R5bGUiOm51bGx9LCJMZWZ0RW5kQ2Fwc1N0eWxlIjp7IiRpZCI6IjEzMzQiLCJGb250U2V0dGluZ3MiOnsiJGlkIjoiMTMzNSIsIkZvbnRTaXplIjoxOCwiRm9udE5hbWUiOiJDYWxpYnJpIiwiSXNCb2xkIjp0cnVlLCJJc0l0YWxpYyI6ZmFsc2UsIklzVW5kZXJsaW5lZCI6ZmFsc2UsIlBhcmVudFN0eWxlIjpudWxsfSwiQXV0b1NpemUiOjAsIkZvcmVncm91bmQiOnsiJGlkIjoiMTMzNiIsIkNvbG9yIjp7IiRpZCI6IjEzMzc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EzMzgiLCJUb3AiOjAuMCwiTGVmdCI6NDYuODcwNjYyNDYwNTY3NzU4LCJSaWdodCI6MC4wLCJCb3R0b20iOjAuMH0sIlBhZGRpbmciOnsiJGlkIjoiMTMzOSIsIlRvcCI6MC4wLCJMZWZ0IjowLjAsIlJpZ2h0IjowLjAsIkJvdHRvbSI6MC4wfSwiQmFja2dyb3VuZCI6eyIkaWQiOiIxMzQwIiwiQ29sb3IiOnsiJHJlZiI6IjI1NCJ9fSwiSXNWaXNpYmxlIjpmYWxzZSwiV2lkdGgiOjAuMCwiSGVpZ2h0IjowLjAsIkJvcmRlclN0eWxlIjpudWxsLCJQYXJlbnRTdHlsZSI6bnVsbH0sIlRvZGF5VGV4dFN0eWxlIjp7IiRpZCI6IjEzNDEiLCJGb250U2V0dGluZ3MiOnsiJGlkIjoiMTM0MiIsIkZvbnRTaXplIjoxMiwiRm9udE5hbWUiOiJDYWxpYnJpIiwiSXNCb2xkIjpmYWxzZSwiSXNJdGFsaWMiOmZhbHNlLCJJc1VuZGVybGluZWQiOmZhbHNlLCJQYXJlbnRTdHlsZSI6bnVsbH0sIkF1dG9TaXplIjowLCJGb3JlZ3JvdW5kIjp7IiRpZCI6IjEzNDMiLCJDb2xvciI6eyIkaWQiOiIxMzQ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NDUiLCJUb3AiOjAuMCwiTGVmdCI6MC4wLCJSaWdodCI6MC4wLCJCb3R0b20iOjAuMH0sIlBhZGRpbmciOnsiJGlkIjoiMTM0NiIsIlRvcCI6MC4wLCJMZWZ0IjowLjAsIlJpZ2h0IjowLjAsIkJvdHRvbSI6MC4wfSwiQmFja2dyb3VuZCI6eyIkaWQiOiIxMzQ3IiwiQ29sb3IiOnsiJHJlZiI6IjI1NCJ9fSwiSXNWaXNpYmxlIjpmYWxzZSwiV2lkdGgiOjAuMCwiSGVpZ2h0IjowLjAsIkJvcmRlclN0eWxlIjpudWxsLCJQYXJlbnRTdHlsZSI6bnVsbH0sIlRvZGF5TWFya2VyU3R5bGUiOnsiJGlkIjoiMTM0OCIsIk1hcmdpbiI6eyIkaWQiOiIxMzQ5IiwiVG9wIjowLjAsIkxlZnQiOjAuMCwiUmlnaHQiOjAuMCwiQm90dG9tIjowLjB9LCJQYWRkaW5nIjp7IiRpZCI6IjEzNTAiLCJUb3AiOjAuMCwiTGVmdCI6MC4wLCJSaWdodCI6MC4wLCJCb3R0b20iOjAuMH0sIkJhY2tncm91bmQiOnsiJGlkIjoiMTM1MSIsIkNvbG9yIjp7IiRpZCI6IjEzNTIiLCJBIjoyNTUsIlIiOjI1NSwiRyI6MCwiQiI6MH19LCJJc1Zpc2libGUiOnRydWUsIldpZHRoIjowLjAsIkhlaWdodCI6MC4wLCJCb3JkZXJTdHlsZSI6bnVsbCwiUGFyZW50U3R5bGUiOm51bGx9LCJTY2FsZVN0eWxlIjp7IiRpZCI6IjEzNTMiLCJTaGFwZSI6MCwiU2hvd1NlZ21lbnRTZXBhcmF0b3JzIjp0cnVlLCJTZWdtZW50U2VwYXJhdG9yT3BhY2l0eSI6MzAsIkhhc0JlZW5WaXNpYmxlQmVmb3JlIjp0cnVlLCJGb250U2V0dGluZ3MiOnsiJGlkIjoiMTM1NCIsIkZvbnRTaXplIjoxMCwiRm9udE5hbWUiOiJDYWxpYnJpIiwiSXNCb2xkIjpmYWxzZSwiSXNJdGFsaWMiOmZhbHNlLCJJc1VuZGVybGluZWQiOmZhbHNlLCJQYXJlbnRTdHlsZSI6bnVsbH0sIkF1dG9TaXplIjowLCJGb3JlZ3JvdW5kIjp7IiRpZCI6IjEzNTUiLCJDb2xvciI6eyIkaWQiOiIxMzU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zNTciLCJUb3AiOjAuMCwiTGVmdCI6NS4wLCJSaWdodCI6MC4wLCJCb3R0b20iOjAuMH0sIlBhZGRpbmciOnsiJGlkIjoiMTM1OCIsIlRvcCI6MC4wLCJMZWZ0IjowLjAsIlJpZ2h0IjowLjAsIkJvdHRvbSI6MC4wfSwiQmFja2dyb3VuZCI6eyIkaWQiOiIxMzU5IiwiQ29sb3IiOnsiJHJlZiI6IjI1NCJ9fSwiSXNWaXNpYmxlIjp0cnVlLCJXaWR0aCI6MC4wLCJIZWlnaHQiOjAuMCwiQm9yZGVyU3R5bGUiOm51bGwsIlBhcmVudFN0eWxlIjpudWxsfSwiU2luZ2xlU2NhbGVTaGFwZVN0eWxlIjp7IiRpZCI6IjEzNjAiLCJTaGFwZSI6MCwiSGVpZ2h0IjozMC4wfSwiTWlkZGxlVGllclNjYWxlU3R5bGUiOnsiJGlkIjoiMTM2MSIsIlNoYXBlIjowLCJTaG93U2VnbWVudFNlcGFyYXRvcnMiOnRydWUsIlNlZ21lbnRTZXBhcmF0b3JPcGFjaXR5IjozMCwiSGFzQmVlblZpc2libGVCZWZvcmUiOnRydWUsIkZvbnRTZXR0aW5ncyI6eyIkaWQiOiIxMzYyIiwiRm9udFNpemUiOjEwLCJGb250TmFtZSI6IkNhbGlicmkiLCJJc0JvbGQiOmZhbHNlLCJJc0l0YWxpYyI6ZmFsc2UsIklzVW5kZXJsaW5lZCI6ZmFsc2UsIlBhcmVudFN0eWxlIjpudWxsfSwiQXV0b1NpemUiOjAsIkZvcmVncm91bmQiOnsiJGlkIjoiMTM2MyIsIkNvbG9yIjp7IiRpZCI6IjEzNjQ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M2NSIsIlRvcCI6MC4wLCJMZWZ0Ijo1LjAsIlJpZ2h0IjowLjAsIkJvdHRvbSI6MC4wfSwiUGFkZGluZyI6eyIkaWQiOiIxMzY2IiwiVG9wIjowLjAsIkxlZnQiOjAuMCwiUmlnaHQiOjAuMCwiQm90dG9tIjowLjB9LCJCYWNrZ3JvdW5kIjp7IiRpZCI6IjEzNjciLCJDb2xvciI6eyIkcmVmIjoiMjU0In19LCJJc1Zpc2libGUiOnRydWUsIldpZHRoIjowLjAsIkhlaWdodCI6MC4wLCJCb3JkZXJTdHlsZSI6bnVsbCwiUGFyZW50U3R5bGUiOm51bGx9LCJCb3R0b21UaWVyU2NhbGVTdHlsZSI6eyIkaWQiOiIxMzY4IiwiU2hhcGUiOjAsIlNob3dTZWdtZW50U2VwYXJhdG9ycyI6dHJ1ZSwiU2VnbWVudFNlcGFyYXRvck9wYWNpdHkiOjMwLCJIYXNCZWVuVmlzaWJsZUJlZm9yZSI6ZmFsc2UsIkZvbnRTZXR0aW5ncyI6eyIkaWQiOiIxMzY5IiwiRm9udFNpemUiOjEwLCJGb250TmFtZSI6IkNhbGlicmkiLCJJc0JvbGQiOmZhbHNlLCJJc0l0YWxpYyI6ZmFsc2UsIklzVW5kZXJsaW5lZCI6ZmFsc2UsIlBhcmVudFN0eWxlIjpudWxsfSwiQXV0b1NpemUiOjAsIkZvcmVncm91bmQiOnsiJGlkIjoiMTM3MCIsIkNvbG9yIjp7IiRpZCI6IjEzNzE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M3MiIsIlRvcCI6MC4wLCJMZWZ0Ijo1LjAsIlJpZ2h0IjowLjAsIkJvdHRvbSI6MC4wfSwiUGFkZGluZyI6eyIkaWQiOiIxMzczIiwiVG9wIjowLjAsIkxlZnQiOjAuMCwiUmlnaHQiOjAuMCwiQm90dG9tIjowLjB9LCJCYWNrZ3JvdW5kIjp7IiRpZCI6IjEzNzQiLCJDb2xvciI6eyIkcmVmIjoiMjU0In19LCJJc1Zpc2libGUiOmZhbHNlLCJXaWR0aCI6MC4wLCJIZWlnaHQiOjAuMCwiQm9yZGVyU3R5bGUiOm51bGwsIlBhcmVudFN0eWxlIjpudWxsfSwiRWxhcHNlZFRpbWVCYWNrZ3JvdW5kIjp7IiRpZCI6IjEzNzUiLCJDb2xvciI6eyIkaWQiOiIxMzc2IiwiQSI6NzcsIlIiOjAsIkciOjAsIkIiOjB9fSwiQXBwZW5kWWVhck9uWWVhckNoYW5nZSI6dHJ1ZSwiRWxhcHNlZFRpbWVGb3JtYXQiOjAsIlRvZGF5TWFya2VyUG9zaXRpb24iOjAsIlF1aWNrUG9zaXRpb24iOjMsIkFic29sdXRlUG9zaXRpb24iOjgxLjAsIk1hcmdpbiI6eyIkaWQiOiIxMzc3IiwiVG9wIjowLjAsIkxlZnQiOjEwLjAsIlJpZ2h0IjoxMC4wLCJCb3R0b20iOjAuMH0sIlBhZGRpbmciOnsiJGlkIjoiMTM3OCIsIlRvcCI6MC4wLCJMZWZ0IjowLjAsIlJpZ2h0IjowLjAsIkJvdHRvbSI6MC4wfSwiQmFja2dyb3VuZCI6eyIkaWQiOiIxMzc5IiwiQ29sb3IiOnsiJGlkIjoiMTM4MCIsIkEiOjI1NSwiUiI6MzEsIkciOjczLCJCIjoxMjV9fSwiSXNWaXNpYmxlIjp0cnVlLCJXaWR0aCI6MC4wLCJIZWlnaHQiOjAuMCwiQm9yZGVyU3R5bGUiOm51bGwsIlBhcmVudFN0eWxlIjpudWxsfSwiRGVmYXVsdE1pbGVzdG9uZVN0eWxlIjp7IiRpZCI6IjEzODEiLCJTaGFwZSI6MCwiQ29ubmVjdG9yTWFyZ2luIjp7IiRpZCI6IjEzODIiLCJUb3AiOjAuMCwiTGVmdCI6Mi4wLCJSaWdodCI6Mi4wLCJCb3R0b20iOjAuMH0sIkNvbm5lY3RvclN0eWxlIjp7IiRpZCI6IjEzODMiLCJMaW5lQ29sb3IiOnsiJGlkIjoiMTM4NCIsIiR0eXBlIjoiTkxSRS5Db21tb24uRG9tLlNvbGlkQ29sb3JCcnVzaCwgTkxSRS5Db21tb24iLCJDb2xvciI6eyIkaWQiOiIxMzg1IiwiQSI6MjU1LCJSIjozMSwiRyI6NzMsIkIiOjEyNn19LCJMaW5lV2VpZ2h0IjoxLjAsIkxpbmVUeXBlIjowLCJQYXJlbnRTdHlsZSI6bnVsbH0sIklzQmVsb3dUaW1lYmFuZCI6ZmFsc2UsIlBvc2l0aW9uT25UYXNrIjowLCJIaWRlRGF0ZSI6ZmFsc2UsIlNoYXBlU2l6ZSI6MSwiU3BhY2luZyI6MS4wLCJQYWRkaW5nIjp7IiRpZCI6IjEzODYiLCJUb3AiOjcuMCwiTGVmdCI6My4wLCJSaWdodCI6MC4wLCJCb3R0b20iOjIuMH0sIlNoYXBlU3R5bGUiOnsiJGlkIjoiMTM4NyIsIk1hcmdpbiI6eyIkcmVmIjoiMjQwIn0sIlBhZGRpbmciOnsiJHJlZiI6IjI0MSJ9LCJCYWNrZ3JvdW5kIjp7IiRpZCI6IjEzODgiLCJDb2xvciI6eyIkaWQiOiIxMzg5IiwiQSI6MjU1LCJSIjowLCJHIjoxMTQsIkIiOjE4OH19LCJJc1Zpc2libGUiOnRydWUsIldpZHRoIjoxOC4wLCJIZWlnaHQiOjIwLjAsIkJvcmRlclN0eWxlIjp7IiRpZCI6IjEzOTAiLCJMaW5lQ29sb3IiOnsiJHJlZiI6IjI0NSJ9LCJMaW5lV2VpZ2h0IjowLjAsIkxpbmVUeXBlIjowLCJQYXJlbnRTdHlsZSI6bnVsbH0sIlBhcmVudFN0eWxlIjpudWxsfSwiVGl0bGVTdHlsZSI6eyIkaWQiOiIxMzkxIiwiRm9udFNldHRpbmdzIjp7IiRpZCI6IjEzOTIiLCJGb250U2l6ZSI6MTAsIkZvbnROYW1lIjoiQ2FsaWJyaSIsIklzQm9sZCI6dHJ1ZSwiSXNJdGFsaWMiOmZhbHNlLCJJc1VuZGVybGluZWQiOmZhbHNlLCJQYXJlbnRTdHlsZSI6bnVsbH0sIkF1dG9TaXplIjowLCJGb3JlZ3JvdW5kIjp7IiRpZCI6IjEzOTMiLCJDb2xvciI6eyIkaWQiOiIxMzk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TEifSwiUGFkZGluZyI6eyIkcmVmIjoiMjUyIn0sIkJhY2tncm91bmQiOnsiJHJlZiI6IjI1MyJ9LCJJc1Zpc2libGUiOnRydWUsIldpZHRoIjowLjAsIkhlaWdodCI6MC4wLCJCb3JkZXJTdHlsZSI6bnVsbCwiUGFyZW50U3R5bGUiOm51bGx9LCJEYXRlU3R5bGUiOnsiJGlkIjoiMTM5NSIsIkZvbnRTZXR0aW5ncyI6eyIkaWQiOiIxMzk2IiwiRm9udFNpemUiOjksIkZvbnROYW1lIjoiQ2FsaWJyaSIsIklzQm9sZCI6ZmFsc2UsIklzSXRhbGljIjpmYWxzZSwiSXNVbmRlcmxpbmVkIjpmYWxzZSwiUGFyZW50U3R5bGUiOm51bGx9LCJBdXRvU2l6ZSI6MCwiRm9yZWdyb3VuZCI6eyIkaWQiOiIxMzk3IiwiQ29sb3IiOnsiJGlkIjoiMTM5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I2MCJ9LCJQYWRkaW5nIjp7IiRyZWYiOiIyNjEifSwiQmFja2dyb3VuZCI6eyIkcmVmIjoiMjYyIn0sIklzVmlzaWJsZSI6ZmFsc2UsIldpZHRoIjowLjAsIkhlaWdodCI6MC4wLCJCb3JkZXJTdHlsZSI6bnVsbCwiUGFyZW50U3R5bGUiOm51bGx9LCJEYXRlRm9ybWF0Ijp7IiRyZWYiOiIyNjQifSwiV2Vla051bWJlcmluZyI6eyIkaWQiOiIxMzk5IiwiRm9ybWF0IjowLCJJc1Zpc2libGUiOmZhbHNlLCJMYXN0S25vd25WaXNpYmlsaXR5U3RhdGUiOmZhbHNlfSwiSXNWaXNpYmxlIjp0cnVlLCJQYXJlbnRTdHlsZSI6bnVsbH0sIkRlZmF1bHRUYXNrU3R5bGUiOnsiJGlkIjoiMTQwMCIsIlNoYXBlIjowLCJTaGFwZVRoaWNrbmVzcyI6MCwiRHVyYXRpb25Gb3JtYXQiOjAsIkluY2x1ZGVOb25Xb3JraW5nRGF5c0luRHVyYXRpb24iOmZhbHNlLCJQZXJjZW50YWdlQ29tcGxldGVTdHlsZSI6eyIkaWQiOiIxNDAxIiwiRm9udFNldHRpbmdzIjp7IiRpZCI6IjE0MDIiLCJGb250U2l6ZSI6OSwiRm9udE5hbWUiOiJDYWxpYnJpIiwiSXNCb2xkIjpmYWxzZSwiSXNJdGFsaWMiOmZhbHNlLCJJc1VuZGVybGluZWQiOmZhbHNlLCJQYXJlbnRTdHlsZSI6bnVsbH0sIkF1dG9TaXplIjowLCJGb3JlZ3JvdW5kIjp7IiRpZCI6IjE0MDMiLCJDb2xvciI6eyIkaWQiOiIxNDA0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1NjYifSwiUGFkZGluZyI6eyIkcmVmIjoiNTY3In0sIkJhY2tncm91bmQiOnsiJGlkIjoiMTQwNSIsIkNvbG9yIjp7IiRyZWYiOiIyNTQifX0sIklzVmlzaWJsZSI6dHJ1ZSwiV2lkdGgiOjAuMCwiSGVpZ2h0IjowLjAsIkJvcmRlclN0eWxlIjpudWxsLCJQYXJlbnRTdHlsZSI6bnVsbH0sIkR1cmF0aW9uU3R5bGUiOnsiJGlkIjoiMTQwNiIsIkZvbnRTZXR0aW5ncyI6eyIkaWQiOiIxNDA3IiwiRm9udFNpemUiOjEwLCJGb250TmFtZSI6IkNhbGlicmkiLCJJc0JvbGQiOmZhbHNlLCJJc0l0YWxpYyI6ZmFsc2UsIklzVW5kZXJsaW5lZCI6ZmFsc2UsIlBhcmVudFN0eWxlIjpudWxsfSwiQXV0b1NpemUiOjAsIkZvcmVncm91bmQiOnsiJGlkIjoiMTQwOCIsIkNvbG9yIjp7IiRpZCI6IjE0M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Tc1In0sIlBhZGRpbmciOnsiJHJlZiI6IjU3NiJ9LCJCYWNrZ3JvdW5kIjp7IiRyZWYiOiI1NzcifSwiSXNWaXNpYmxlIjp0cnVlLCJXaWR0aCI6MC4wLCJIZWlnaHQiOjAuMCwiQm9yZGVyU3R5bGUiOm51bGwsIlBhcmVudFN0eWxlIjpudWxsfSwiSG9yaXpvbnRhbENvbm5lY3RvclN0eWxlIjp7IiRpZCI6IjE0MTAiLCJMaW5lQ29sb3IiOnsiJHJlZiI6IjU4MCJ9LCJMaW5lV2VpZ2h0IjowLjAsIkxpbmVUeXBlIjowLCJQYXJlbnRTdHlsZSI6bnVsbH0sIlZlcnRpY2FsQ29ubmVjdG9yU3R5bGUiOnsiJGlkIjoiMTQxMSIsIkxpbmVDb2xvciI6eyIkcmVmIjoiNTgzIn0sIkxpbmVXZWlnaHQiOjAuMCwiTGluZVR5cGUiOjAsIlBhcmVudFN0eWxlIjpudWxsfSwiTWFyZ2luIjpudWxsLCJTdGFydERhdGVQb3NpdGlvbiI6NCwiRW5kRGF0ZVBvc2l0aW9uIjo0LCJEYXRlSXNWaXNpYmxlIjp0cnVlLCJUaXRsZVBvc2l0aW9uIjo1LCJEdXJhdGlvblBvc2l0aW9uIjo2LCJQZXJjZW50YWdlQ29tcGxldGVkUG9zaXRpb24iOjMsIlNwYWNpbmciOjMsIklzQmVsb3dUaW1lYmFuZCI6dHJ1ZSwiUGVyY2VudGFnZUNvbXBsZXRlU2hhcGVPcGFjaXR5IjozNSwiU2hhcGVTdHlsZSI6eyIkaWQiOiIxNDEyIiwiTWFyZ2luIjp7IiRyZWYiOiI1ODYifSwiUGFkZGluZyI6eyIkcmVmIjoiNTg3In0sIkJhY2tncm91bmQiOnsiJGlkIjoiMTQxMyIsIkNvbG9yIjp7IiRpZCI6IjE0MTQiLCJBIjoyNTUsIlIiOjAsIkciOjExNCwiQiI6MTg4fX0sIklzVmlzaWJsZSI6dHJ1ZSwiV2lkdGgiOjAuMCwiSGVpZ2h0IjoxMC4wLCJCb3JkZXJTdHlsZSI6eyIkaWQiOiIxNDE1IiwiTGluZUNvbG9yIjp7IiRpZCI6IjE0MTYiLCIkdHlwZSI6Ik5MUkUuQ29tbW9uLkRvbS5Tb2xpZENvbG9yQnJ1c2gsIE5MUkUuQ29tbW9uIiwiQ29sb3IiOnsiJGlkIjoiMTQxNyIsIkEiOjI1NSwiUiI6MjU1LCJHIjowLCJCIjowfX0sIkxpbmVXZWlnaHQiOjAuMCwiTGluZVR5cGUiOjAsIlBhcmVudFN0eWxlIjpudWxsfSwiUGFyZW50U3R5bGUiOm51bGx9LCJUaXRsZVN0eWxlIjp7IiRpZCI6IjE0MTgiLCJGb250U2V0dGluZ3MiOnsiJGlkIjoiMTQxOSIsIkZvbnRTaXplIjoxMCwiRm9udE5hbWUiOiJDYWxpYnJpIiwiSXNCb2xkIjp0cnVlLCJJc0l0YWxpYyI6ZmFsc2UsIklzVW5kZXJsaW5lZCI6ZmFsc2UsIlBhcmVudFN0eWxlIjpudWxsfSwiQXV0b1NpemUiOjAsIkZvcmVncm91bmQiOnsiJGlkIjoiMTQyMCIsIkNvbG9yIjp7IiRpZCI6IjE0MjE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U5NyJ9LCJQYWRkaW5nIjp7IiRyZWYiOiI1OTgifSwiQmFja2dyb3VuZCI6eyIkaWQiOiIxNDIyIiwiQ29sb3IiOnsiJHJlZiI6IjI1NCJ9fSwiSXNWaXNpYmxlIjp0cnVlLCJXaWR0aCI6MC4wLCJIZWlnaHQiOjAuMCwiQm9yZGVyU3R5bGUiOm51bGwsIlBhcmVudFN0eWxlIjpudWxsfSwiRGF0ZVN0eWxlIjp7IiRpZCI6IjE0MjMiLCJGb250U2V0dGluZ3MiOnsiJGlkIjoiMTQyNCIsIkZvbnRTaXplIjo5LCJGb250TmFtZSI6IkNhbGlicmkiLCJJc0JvbGQiOmZhbHNlLCJJc0l0YWxpYyI6ZmFsc2UsIklzVW5kZXJsaW5lZCI6ZmFsc2UsIlBhcmVudFN0eWxlIjpudWxsfSwiQXV0b1NpemUiOjAsIkZvcmVncm91bmQiOnsiJHJlZiI6IjYwNCJ9LCJNYXhXaWR0aCI6MjAwLjAsIk1heEhlaWdodCI6IkluZmluaXR5IiwiU21hcnRGb3JlZ3JvdW5kSXNBY3RpdmUiOmZhbHNlLCJIb3Jpem9udGFsQWxpZ25tZW50IjowLCJWZXJ0aWNhbEFsaWdubWVudCI6MCwiU21hcnRGb3JlZ3JvdW5kIjpudWxsLCJCYWNrZ3JvdW5kRmlsbFR5cGUiOjAsIk1hcmdpbiI6eyIkcmVmIjoiNjA2In0sIlBhZGRpbmciOnsiJHJlZiI6IjYwNyJ9LCJCYWNrZ3JvdW5kIjp7IiRyZWYiOiI2MDgifSwiSXNWaXNpYmxlIjp0cnVlLCJXaWR0aCI6MC4wLCJIZWlnaHQiOjAuMCwiQm9yZGVyU3R5bGUiOm51bGwsIlBhcmVudFN0eWxlIjpudWxsfSwiRGF0ZUZvcm1hdCI6eyIkaWQiOiIxNDI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QyNiIsIkRhdGVQYXJ0SXNWaXNpYmxlIjpmYWxzZSwiVGltZVBhcnRJc1Zpc2libGUiOmZhbHNlfX0sIldlZWtOdW1iZXJpbmciOnsiJGlkIjoiMTQyNyIsIkZvcm1hdCI6MCwiSXNWaXNpYmxlIjpmYWxzZSwiTGFzdEtub3duVmlzaWJpbGl0eVN0YXRlIjpmYWxzZX0sIklzVmlzaWJsZSI6dHJ1ZSwiUGFyZW50U3R5bGUiOm51bGwsIl9leHBsaWNpdGx5U2V0Ijp7IiRpZCI6IjE0Mjg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0MjkiLCJHcmlkbGluZVN0eWxlIjp7IiRpZCI6IjE0MzAiLCJMaW5lQ29sb3IiOnsiJGlkIjoiMTQzMSIsIiR0eXBlIjoiTkxSRS5Db21tb24uRG9tLlNvbGlkQ29sb3JCcnVzaCwgTkxSRS5Db21tb24iLCJDb2xvciI6eyIkaWQiOiIxNDMyIiwiQSI6MzgsIlIiOjE2NSwiRyI6MTY1LCJCIjoxNjV9fSwiTGluZVdlaWdodCI6MS4wLCJMaW5lVHlwZSI6MCwiUGFyZW50U3R5bGUiOm51bGx9LCJNYXJnaW4iOnsiJGlkIjoiMTQzMyIsIlRvcCI6MC4wLCJMZWZ0IjowLjAsIlJpZ2h0IjowLjAsIkJvdHRvbSI6MC4wfSwiUGFkZGluZyI6eyIkaWQiOiIxNDM0IiwiVG9wIjowLjAsIkxlZnQiOjAuMCwiUmlnaHQiOjAuMCwiQm90dG9tIjowLjB9LCJCYWNrZ3JvdW5kIjpudWxsLCJJc1Zpc2libGUiOnRydWUsIldpZHRoIjowLjAsIkhlaWdodCI6MC4wLCJCb3JkZXJTdHlsZSI6eyIkaWQiOiIxNDM1IiwiTGluZUNvbG9yIjpudWxsLCJMaW5lV2VpZ2h0IjowLjAsIkxpbmVUeXBlIjowLCJQYXJlbnRTdHlsZSI6bnVsbH0sIlBhcmVudFN0eWxlIjpudWxsfSwiQWN0aXZpdHlMaW5lUGFuZWxTdHlsZSI6eyIkaWQiOiIxNDM2IiwiQWN0aXZpdHlMaW5lU3R5bGUiOnsiJGlkIjoiMTQzNyIsIkxpbmVDb2xvciI6eyIkaWQiOiIxNDM4IiwiJHR5cGUiOiJOTFJFLkNvbW1vbi5Eb20uU29saWRDb2xvckJydXNoLCBOTFJFLkNvbW1vbiIsIkNvbG9yIjp7IiRpZCI6IjE0MzkiLCJBIjozOCwiUiI6OTEsIkciOjE1NSwiQiI6MjEzfX0sIkxpbmVXZWlnaHQiOjEuMCwiTGluZVR5cGUiOjAsIlBhcmVudFN0eWxlIjpudWxsfSwiTWFyZ2luIjp7IiRpZCI6IjE0NDAiLCJUb3AiOjAuMCwiTGVmdCI6MC4wLCJSaWdodCI6MC4wLCJCb3R0b20iOjAuMH0sIlBhZGRpbmciOnsiJGlkIjoiMTQ0MSIsIlRvcCI6MC4wLCJMZWZ0IjowLjAsIlJpZ2h0IjowLjAsIkJvdHRvbSI6MC4wfSwiQmFja2dyb3VuZCI6bnVsbCwiSXNWaXNpYmxlIjp0cnVlLCJXaWR0aCI6MC4wLCJIZWlnaHQiOjAuMCwiQm9yZGVyU3R5bGUiOnsiJGlkIjoiMTQ0MiIsIkxpbmVDb2xvciI6bnVsbCwiTGluZVdlaWdodCI6MC4wLCJMaW5lVHlwZSI6MCwiUGFyZW50U3R5bGUiOm51bGx9LCJQYXJlbnRTdHlsZSI6bnVsbH0sIlNob3dFbGFwc2VkVGltZUdyYWRpZW50U3R5bGUiOmZhbHNlLCJUaW1lYmFuZFJlc2VydmVkTGVmdEFyZWFTdHlsZSI6eyIkaWQiOiIxNDQzIiwiQWN0aXZpdHlIZWFkZXJXaWR0aCI6MC4wLCJJc1NldCI6ZmFsc2V9LCJEZWZhdWx0U3dpbWxhbmVTdHlsZSI6bnVsbH0sIlNjYWxlIjpudWxsLCJTY2FsZVYyIjp7IiRpZCI6IjE0NDQiLCJTdGFydERhdGUiOiIwMDAxLTAxLTAxVDAwOjAwOjAwIiwiRW5kRGF0ZSI6IjIwMjMtMDMtMDFUMjM6NTk6MDAiLCJBdXRvRGF0ZVJhbmdlIjp0cnVlLCJXb3JraW5nRGF5cyI6MzEsIkZpc2NhbFllYXIiOnsiJGlkIjoiMTQ0NSIsIlN0YXJ0TW9udGgiOjEsIlVzZVN0YXJ0aW5nWWVhckZvck51bWJlcmluZyI6dHJ1ZSwiU2hvd0Zpc2NhbFllYXJMYWJlbCI6dHJ1ZX0sIlRvZGF5TWFya2VyVGV4dCI6IlRvZGF5IiwiQXV0b1NjYWxlVHlwZSI6ZmFsc2UsIlRpbWViYW5kU2NhbGVzIjp7IiRpZCI6IjE0NDYiLCJUb3BTY2FsZUxheWVyIjp7IiRpZCI6IjE0NDciLCJGb3JtYXQiOiJNTU0iLCJUeXBlIjozfSwiTWlkZGxlU2NhbGVMYXllciI6eyIkaWQiOiIxNDQ4IiwiRm9ybWF0IjoiTU1NIiwiVHlwZSI6Mn0sIkJvdHRvbVNjYWxlTGF5ZXIiOnsiJGlkIjoiMTQ0OSIsIkZvcm1hdCI6bnVsbCwiVHlwZSI6MH19fSwiTWlsZXN0b25lcyI6W10sIlRhc2tzIjpbXSwiU3dpbWxhbmVzIjpbXSwiTXNQcm9qZWN0SXRlbXNUcmVlIjp7IiRpZCI6IjE0NTAiLCJSb290Ijp7IkltcG9ydElkIjpudWxsLCJJc0ltcG9ydGVkIjpmYWxzZSwiQ2hpbGRyZW4iOltdfX0sIk1ldGFkYXRhIjp7IiRpZCI6IjE0NTEiLCJSZWNlbnRDb2xvcnNDb2xsZWN0aW9uIjoiW10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n0sIlNldHRpbmdzIjp7IiRpZCI6IjE0NTI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DUzIiwiVXNlVGltZSI6ZmFsc2UsIldvcmtEYXlTdGFydCI6IjAwOjAwOjAwIiwiV29ya0RheUVuZCI6IjIzOjU5OjAwIn0sIkxhc3RVc2VkVGVtcGxhdGVJZCI6ImM4ZGQ5NjM3LTg5Y2MtNGRjOS05NTQwLWVhNGNmMmM5NTY5O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0LTAxVDAwOjAwOjAwWiIsIkVuZERhdGUiOiIyMDIyLTA0LTI2VDIzOjU5OjAwWiIsIlBlcmNlbnRhZ2VDb21wbGV0ZSI6MTAwLjAsIlN0eWxlIjp7IiRpZCI6IjciLCJTaGFwZSI6MCwiU2hhcGVUaGlja25lc3MiOjAsIkR1cmF0aW9uRm9ybWF0IjowLCJJbmNsdWRlTm9uV29ya2luZ0RheXNJbkR1cmF0aW9uIjpmYWxzZSwiUGVyY2VudGFnZUNvbXBsZXRlU3R5bGUiOnsiJGlkIjoiOCIsIkZvbnRTZXR0aW5ncyI6eyIkaWQiOiI5IiwiRm9udFNpemUiOjksIkZvbnROYW1lIjoiQ2FsaWJyaSIsIklzQm9sZCI6ZmFsc2UsIklzSXRhbGljIjpmYWxzZSwiSXNVbmRlcmxpbmVkIjpmYWxzZSwiUGFyZW50U3R5bGUiOm51bGx9LCJBdXRvU2l6ZSI6MCwiRm9yZWdyb3VuZCI6eyIkaWQiOiIxMCIsIkNvbG9yIjp7IiRpZCI6IjEx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AsIkciOjE3NiwiQiI6MjQwfX0sIklzVmlzaWJsZSI6dHJ1ZSwiV2lkdGgiOjAuMCwiSGVpZ2h0IjoxMC4wLCJCb3JkZXJTdHlsZSI6eyIkaWQiOiIzNyIsIkxpbmVDb2xvciI6eyIkaWQiOiIzOCIsIiR0eXBlIjoiTkxSRS5Db21tb24uRG9tLlNvbGlkQ29sb3JCcnVzaCwgTkxSRS5Db21tb24iLCJDb2xvciI6eyIkaWQiOiIzOSIsIkEiOjI1NSwiUiI6MjU1LCJHIjoyNTUsIkIiOjI1NX19LCJMaW5lV2VpZ2h0IjowLjAsIkxpbmVUeXBlIjowLCJQYXJlbnRTdHlsZSI6bnVsbH0sIlBhcmVudFN0eWxlIjpudWxsfSwiVGl0bGVTdHlsZSI6eyIkaWQiOiI0MCIsIkZvbnRTZXR0aW5ncyI6eyIkaWQiOiI0MSIsIkZvbnRTaXplIjo5LCJGb250TmFtZSI6IkNhbGlicmkiLCJJc0JvbGQiOmZhbHNlLCJJc0l0YWxpYyI6ZmFsc2UsIklzVW5kZXJsaW5lZCI6ZmFsc2UsIlBhcmVudFN0eWxlIjpudWxsfSwiQXV0b1NpemUiOjIsIkZvcmVncm91bmQiOnsiJGlkIjoiNDIiLCJDb2xvciI6eyIkaWQiOiI0MyIsIkEiOjI1NSwiUiI6MCwiRyI6MCwiQiI6MH19LCJNYXhXaWR0aCI6MjkxLjY0MTM5MDk5MTIxMDkzLCJNYXhIZWlnaHQiOiJJbmZpbml0eSIsIlNtYXJ0Rm9yZWdyb3VuZElzQWN0aXZlIjpmYWxzZSwiSG9yaXpvbnRhbEFsaWdubWVudCI6MCwiVmVydGljYWxBbGlnbm1lbnQiOjAsIlNtYXJ0Rm9yZWdyb3VuZCI6bnVsbCwiQmFja2dyb3VuZEZpbGxUeXBlIjowLCJNYXJnaW4iOnsiJGlkIjoiNDQiLCJUb3AiOjAuMCwiTGVmdCI6MC4wLCJSaWdodCI6MC4wLCJCb3R0b20iOjAuMH0sIlBhZGRpbmciOnsiJGlkIjoiNDUiLCJUb3AiOjAuMCwiTGVmdCI6MC4wLCJSaWdodCI6MC4wLCJCb3R0b20iOjAuMH0sIkJhY2tncm91bmQiOnsiJGlkIjoiNDYiLCJDb2xvciI6eyIkaWQiOiI0NyIsIkEiOjAsIlIiOjI1NSwiRyI6MjU1LCJCIjoyNTV9fSwiSXNWaXNpYmxlIjp0cnVlLCJXaWR0aCI6MC4wLCJIZWlnaHQiOjAuMCwiQm9yZGVyU3R5bGUiOnsiJGlkIjoiNDgiLCJMaW5lQ29sb3IiOm51bGwsIkxpbmVXZWlnaHQiOjAuMCwiTGluZVR5cGUiOjAsIlBhcmVudFN0eWxlIjpudWxsfSwiUGFyZW50U3R5bGUiOm51bGx9LCJEYXRlU3R5bGUiOnsiJGlkIjoiNDkiLCJGb250U2V0dGluZ3MiOnsiJGlkIjoiNTAiLCJGb250U2l6ZSI6OSwiRm9udE5hbWUiOiJDYWxpYnJpIiwiSXNCb2xkIjpmYWxzZSwiSXNJdGFsaWMiOmZhbHNlLCJJc1VuZGVybGluZWQiOmZhbHNlLCJQYXJlbnRTdHlsZSI6bnVsbH0sIkF1dG9TaXplIjowLCJGb3JlZ3JvdW5kIjp7IiRpZCI6IjUxIiwiQ29sb3IiOnsiJGlkIjoi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HJlZiI6IjI0In19LCJJc1Zpc2libGUiOnRydWUsIldpZHRoIjowLjAsIkhlaWdodCI6MC4wLCJCb3JkZXJTdHlsZSI6eyIkaWQiOiI1NiIsIkxpbmVDb2xvciI6bnVsbCwiTGluZVdlaWdodCI6MC4wLCJMaW5lVHlwZSI6MCwiUGFyZW50U3R5bGUiOm51bGx9LCJQYXJlbnRTdHlsZSI6bnVsbH0sIkRhdGVGb3JtYXQiOnsiJGlkIjoiN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OCIsIkRhdGVQYXJ0SXNWaXNpYmxlIjpmYWxzZSwiVGltZVBhcnRJc1Zpc2libGUiOmZhbHNlfX0sIldlZWtOdW1iZXJpbmciOnsiJGlkIjoiNTkiLCJGb3JtYXQiOjAsIklzVmlzaWJsZSI6ZmFsc2UsIkxhc3RLbm93blZpc2liaWxpdHlTdGF0ZSI6ZmFsc2V9LCJJc1Zpc2libGUiOnRydWUsIlBhcmVudFN0eWxlIjpudWxsfSwiSW5kZXgiOjIsIlNtYXJ0RHVyYXRpb25BY3RpdmF0ZWQiOmZhbHNlLCJEYXRlRm9ybWF0Ijp7IiRyZWYiOiI1NyJ9LCJXZWVrTnVtYmVyaW5nIjp7IiRpZCI6IjYwIiwiRm9ybWF0IjowLCJJc1Zpc2libGUiOmZhbHNlLCJMYXN0S25vd25WaXNpYmlsaXR5U3RhdGUiOmZhbHNlfSwiSWQiOiI1NDQ4NGM0ZC05YTFhLTQ3NjUtODBmMC02ZGE1YzBmNWNhZDEiLCJJbXBvcnRJZCI6IjMiLCJUaXRsZSI6IlJldmlldyBGaW5hbmNpYWwgSGlzdG9yeSBhbmQgRnVuZGluZyBSZXF1aXJlbWVudHMgUGxhbnMiLCJOb3RlIjpudWxsLCJIeXBlcmxpbmsiOnsiJGlkIjoiNjEiLCJBZGRyZXNzIjpudWxsLCJTdWJBZGRyZXNzIjpudWxsfSwiSXNDaGFuZ2VkIjpmYWxzZSwiSXNOZXciOmZhbHNlfX1dLCJfbWlsZXN0b25lcyI6W10sIklkIjoiMDAwMDAwMDAtMDAwMC0wMDAwLTAwMDAtMDAwMDAwMDAwMDAwIiwiSXNTaW5nbGVJdGVtUm93Ijp0cnVlfSx7IiRpZCI6IjYyIiwiX3Rhc2tzIjpbeyIkaWQiOiI2MyIsIl9hdHRhY2hlZE1pbGVzdG9uZXMiOltdLCJUYXNrRGVmaW5pdGlvbiI6eyIkaWQiOiI2NCIsIkdyb3VwTmFtZSI6bnVsbCwiU3RhcnREYXRlIjoiMjAyMi0wNC0wOFQwMDowMDowMFoiLCJFbmREYXRlIjoiMjAyMi0wNS0wM1QyMzo1OTowMFoiLCJQZXJjZW50YWdlQ29tcGxldGUiOjEwMC4wLCJTdHlsZSI6eyIkaWQiOiI2NSIsIlNoYXBlIjowLCJTaGFwZVRoaWNrbmVzcyI6MCwiRHVyYXRpb25Gb3JtYXQiOjAsIkluY2x1ZGVOb25Xb3JraW5nRGF5c0luRHVyYXRpb24iOmZhbHNlLCJQZXJjZW50YWdlQ29tcGxldGVTdHlsZSI6eyIkaWQiOiI2NiIsIkZvbnRTZXR0aW5ncyI6eyIkaWQiOiI2NyIsIkZvbnRTaXplIjo5LCJGb250TmFtZSI6IkNhbGlicmkiLCJJc0JvbGQiOmZhbHNlLCJJc0l0YWxpYyI6ZmFsc2UsIklzVW5kZXJsaW5lZCI6ZmFsc2UsIlBhcmVudFN0eWxlIjpudWxsfSwiQXV0b1NpemUiOjAsIkZvcmVncm91bmQiOnsiJGlkIjoiNjgiLCJDb2xvciI6eyIkaWQiOiI2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3MCIsIlRvcCI6MC4wLCJMZWZ0IjowLjAsIlJpZ2h0IjowLjAsIkJvdHRvbSI6MC4wfSwiUGFkZGluZyI6eyIkaWQiOiI3MSIsIlRvcCI6MC4wLCJMZWZ0IjowLjAsIlJpZ2h0IjowLjAsIkJvdHRvbSI6MC4wfSwiQmFja2dyb3VuZCI6eyIkaWQiOiI3MiIsIkNvbG9yIjp7IiRyZWYiOiIxNSJ9fSwiSXNWaXNpYmxlIjp0cnVlLCJXaWR0aCI6MC4wLCJIZWlnaHQiOjAuMCwiQm9yZGVyU3R5bGUiOnsiJGlkIjoiNzMiLCJMaW5lQ29sb3IiOm51bGwsIkxpbmVXZWlnaHQiOjAuMCwiTGluZVR5cGUiOjAsIlBhcmVudFN0eWxlIjpudWxsfSwiUGFyZW50U3R5bGUiOm51bGx9LCJEdXJhdGlvblN0eWxlIjp7IiRpZCI6Ijc0IiwiRm9udFNldHRpbmdzIjp7IiRpZCI6Ijc1IiwiRm9udFNpemUiOjEwLCJGb250TmFtZSI6IkNhbGlicmkiLCJJc0JvbGQiOmZhbHNlLCJJc0l0YWxpYyI6ZmFsc2UsIklzVW5kZXJsaW5lZCI6ZmFsc2UsIlBhcmVudFN0eWxlIjpudWxsfSwiQXV0b1NpemUiOjAsIkZvcmVncm91bmQiOnsiJGlkIjoiNzYiLCJDb2xvciI6eyIkaWQiOiI3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4IiwiVG9wIjowLjAsIkxlZnQiOjAuMCwiUmlnaHQiOjAuMCwiQm90dG9tIjowLjB9LCJQYWRkaW5nIjp7IiRpZCI6Ijc5IiwiVG9wIjowLjAsIkxlZnQiOjAuMCwiUmlnaHQiOjAuMCwiQm90dG9tIjowLjB9LCJCYWNrZ3JvdW5kIjp7IiRpZCI6IjgwIiwiQ29sb3IiOnsiJGlkIjoiODEiLCJBIjo4OSwiUiI6MCwiRyI6MCwiQiI6MH19LCJJc1Zpc2libGUiOnRydWUsIldpZHRoIjowLjAsIkhlaWdodCI6MC4wLCJCb3JkZXJTdHlsZSI6eyIkaWQiOiI4MiIsIkxpbmVDb2xvciI6bnVsbCwiTGluZVdlaWdodCI6MC4wLCJMaW5lVHlwZSI6MCwiUGFyZW50U3R5bGUiOm51bGx9LCJQYXJlbnRTdHlsZSI6bnVsbH0sIkhvcml6b250YWxDb25uZWN0b3JTdHlsZSI6eyIkaWQiOiI4MyIsIkxpbmVDb2xvciI6eyIkaWQiOiI4NCIsIiR0eXBlIjoiTkxSRS5Db21tb24uRG9tLlNvbGlkQ29sb3JCcnVzaCwgTkxSRS5Db21tb24iLCJDb2xvciI6eyIkaWQiOiI4NSIsIkEiOjI1NSwiUiI6MjA0LCJHIjoyMDQsIkIiOjIwNH19LCJMaW5lV2VpZ2h0IjowLjAsIkxpbmVUeXBlIjowLCJQYXJlbnRTdHlsZSI6bnVsbH0sIlZlcnRpY2FsQ29ubmVjdG9yU3R5bGUiOnsiJGlkIjoiODYiLCJMaW5lQ29sb3IiOnsiJGlkIjoiODciLCIkdHlwZSI6Ik5MUkUuQ29tbW9uLkRvbS5Tb2xpZENvbG9yQnJ1c2gsIE5MUkUuQ29tbW9uIiwiQ29sb3IiOnsiJGlkIjoiODg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4OSIsIk1hcmdpbiI6eyIkaWQiOiI5MCIsIlRvcCI6MC4wLCJMZWZ0Ijo0LjAsIlJpZ2h0Ijo0LjAsIkJvdHRvbSI6MC4wfSwiUGFkZGluZyI6eyIkaWQiOiI5MSIsIlRvcCI6MC4wLCJMZWZ0IjowLjAsIlJpZ2h0IjowLjAsIkJvdHRvbSI6MC4wfSwiQmFja2dyb3VuZCI6eyIkaWQiOiI5MiIsIkNvbG9yIjp7IiRpZCI6IjkzIiwiQSI6MjU1LCJSIjowLCJHIjozMiwiQiI6OTZ9fSwiSXNWaXNpYmxlIjp0cnVlLCJXaWR0aCI6MC4wLCJIZWlnaHQiOjEwLjAsIkJvcmRlclN0eWxlIjp7IiRpZCI6Ijk0IiwiTGluZUNvbG9yIjp7IiRpZCI6Ijk1IiwiJHR5cGUiOiJOTFJFLkNvbW1vbi5Eb20uU29saWRDb2xvckJydXNoLCBOTFJFLkNvbW1vbiIsIkNvbG9yIjp7IiRpZCI6Ijk2IiwiQSI6MjU1LCJSIjoyNTUsIkciOjI1NSwiQiI6MjU1fX0sIkxpbmVXZWlnaHQiOjAuMCwiTGluZVR5cGUiOjAsIlBhcmVudFN0eWxlIjpudWxsfSwiUGFyZW50U3R5bGUiOm51bGx9LCJUaXRsZVN0eWxlIjp7IiRpZCI6Ijk3IiwiRm9udFNldHRpbmdzIjp7IiRpZCI6Ijk4IiwiRm9udFNpemUiOjksIkZvbnROYW1lIjoiQ2FsaWJyaSIsIklzQm9sZCI6ZmFsc2UsIklzSXRhbGljIjpmYWxzZSwiSXNVbmRlcmxpbmVkIjpmYWxzZSwiUGFyZW50U3R5bGUiOm51bGx9LCJBdXRvU2l6ZSI6MiwiRm9yZWdyb3VuZCI6eyIkaWQiOiI5OSIsIkNvbG9yIjp7IiRpZCI6IjEwMCIsIkEiOjI1NSwiUiI6MCwiRyI6MCwiQiI6MH19LCJNYXhXaWR0aCI6NDMyLjUzODkwOTkxMjEwOTM4LCJNYXhIZWlnaHQiOiJJbmZpbml0eSIsIlNtYXJ0Rm9yZWdyb3VuZElzQWN0aXZlIjpmYWxzZSwiSG9yaXpvbnRhbEFsaWdubWVudCI6MC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ksIkZvbnROYW1lIjoiQ2FsaWJyaSIsIklzQm9sZCI6ZmFsc2UsIklzSXRhbGljIjpmYWxzZSwiSXNVbmRlcmxpbmVkIjpmYWxzZSwiUGFyZW50U3R5bGUiOm51bGx9LCJBdXRvU2l6ZSI6MCwiRm9yZWdyb3VuZCI6eyIkaWQiOiIxMDgiLCJDb2xvciI6eyIkaWQiOiIx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HJlZiI6IjgxIn19LCJJc1Zpc2libGUiOnRydWUsIldpZHRoIjowLjAsIkhlaWdodCI6MC4wLCJCb3JkZXJTdHlsZSI6eyIkaWQiOiIxMTMiLCJMaW5lQ29sb3IiOm51bGwsIkxpbmVXZWlnaHQiOjAuMCwiTGluZVR5cGUiOjAsIlBhcmVudFN0eWxlIjpudWxsfSwiUGFyZW50U3R5bGUiOm51bGx9LCJEYXRlRm9ybWF0Ijp7IiRpZCI6IjEx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SIsIkRhdGVQYXJ0SXNWaXNpYmxlIjpmYWxzZSwiVGltZVBhcnRJc1Zpc2libGUiOmZhbHNlfX0sIldlZWtOdW1iZXJpbmciOnsiJGlkIjoiMTE2IiwiRm9ybWF0IjowLCJJc1Zpc2libGUiOmZhbHNlLCJMYXN0S25vd25WaXNpYmlsaXR5U3RhdGUiOmZhbHNlfSwiSXNWaXNpYmxlIjp0cnVlLCJQYXJlbnRTdHlsZSI6bnVsbH0sIkluZGV4IjozLCJTbWFydER1cmF0aW9uQWN0aXZhdGVkIjpmYWxzZSwiRGF0ZUZvcm1hdCI6eyIkcmVmIjoiMTE0In0sIldlZWtOdW1iZXJpbmciOnsiJGlkIjoiMTE3IiwiRm9ybWF0IjowLCJJc1Zpc2libGUiOmZhbHNlLCJMYXN0S25vd25WaXNpYmlsaXR5U3RhdGUiOmZhbHNlfSwiSWQiOiI1ZmFmMTQ0Ni0wYzI3LTQwZTItOTE3NS03NGFmZDRkOTMyODEiLCJJbXBvcnRJZCI6IjQiLCJUaXRsZSI6IlJldmlldyBvdGhlciBPcGVyYXRpb25zLCBNYXJrZXRpbmcsIFBlcnNvbm5lbCwgYW5kIEZhY2lsaXRpZXMgUGxhbnMgZm9yIENvbnNpc3RlbmN5IiwiTm90ZSI6bnVsbCwiSHlwZXJsaW5rIjp7IiRpZCI6IjExOCIsIkFkZHJlc3MiOm51bGwsIlN1YkFkZHJlc3MiOm51bGx9LCJJc0NoYW5nZWQiOmZhbHNlLCJJc05ldyI6ZmFsc2V9fV0sIl9taWxlc3RvbmVzIjpbXSwiSWQiOiIwMDAwMDAwMC0wMDAwLTAwMDAtMDAwMC0wMDAwMDAwMDAwMDAiLCJJc1NpbmdsZUl0ZW1Sb3ciOnRydWV9LHsiJGlkIjoiMTE5IiwiX3Rhc2tzIjpbeyIkaWQiOiIxMjAiLCJfYXR0YWNoZWRNaWxlc3RvbmVzIjpbXSwiVGFza0RlZmluaXRpb24iOnsiJGlkIjoiMTIxIiwiR3JvdXBOYW1lIjpudWxsLCJTdGFydERhdGUiOiIyMDIyLTA0LTIyVDAwOjAwOjAwWiIsIkVuZERhdGUiOiIyMDIyLTA1LTE3VDIzOjU5OjAwWiIsIlBlcmNlbnRhZ2VDb21wbGV0ZSI6MTAwLjAsIlN0eWxlIjp7IiRpZCI6IjEyMiIsIlNoYXBlIjowLCJTaGFwZVRoaWNrbmVzcyI6MCwiRHVyYXRpb25Gb3JtYXQiOjAsIkluY2x1ZGVOb25Xb3JraW5nRGF5c0luRHVyYXRpb24iOmZhbHNlLCJQZXJjZW50YWdlQ29tcGxldGVTdHlsZSI6eyIkaWQiOiIxMjMiLCJGb250U2V0dGluZ3MiOnsiJGlkIjoiMTI0IiwiRm9udFNpemUiOjksIkZvbnROYW1lIjoiQ2FsaWJyaSIsIklzQm9sZCI6ZmFsc2UsIklzSXRhbGljIjpmYWxzZSwiSXNVbmRlcmxpbmVkIjpmYWxzZSwiUGFyZW50U3R5bGUiOm51bGx9LCJBdXRvU2l6ZSI6MCwiRm9yZWdyb3VuZCI6eyIkaWQiOiIxMjUiLCJDb2xvciI6eyIkaWQiOiIxMjY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3IiwiVG9wIjowLjAsIkxlZnQiOjAuMCwiUmlnaHQiOjAuMCwiQm90dG9tIjowLjB9LCJQYWRkaW5nIjp7IiRpZCI6IjEyOCIsIlRvcCI6MC4wLCJMZWZ0IjowLjAsIlJpZ2h0IjowLjAsIkJvdHRvbSI6MC4wfSwiQmFja2dyb3VuZCI6eyIkaWQiOiIxMjkiLCJDb2xvciI6eyIkcmVmIjoiMTUifX0sIklzVmlzaWJsZSI6dHJ1ZSwiV2lkdGgiOjAuMCwiSGVpZ2h0IjowLjAsIkJvcmRlclN0eWxlIjp7IiRpZCI6IjEzMCIsIkxpbmVDb2xvciI6bnVsbCwiTGluZVdlaWdodCI6MC4wLCJMaW5lVHlwZSI6MCwiUGFyZW50U3R5bGUiOm51bGx9LCJQYXJlbnRTdHlsZSI6bnVsbH0sIkR1cmF0aW9uU3R5bGUiOnsiJGlkIjoiMTMxIiwiRm9udFNldHRpbmdzIjp7IiRpZCI6IjEzMiIsIkZvbnRTaXplIjoxMCwiRm9udE5hbWUiOiJDYWxpYnJpIiwiSXNCb2xkIjpmYWxzZSwiSXNJdGFsaWMiOmZhbHNlLCJJc1VuZGVybGluZWQiOmZhbHNlLCJQYXJlbnRTdHlsZSI6bnVsbH0sIkF1dG9TaXplIjowLCJGb3JlZ3JvdW5kIjp7IiRpZCI6IjEzMyIsIkNvbG9yIjp7IiRpZCI6IjEz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zNSIsIlRvcCI6MC4wLCJMZWZ0IjowLjAsIlJpZ2h0IjowLjAsIkJvdHRvbSI6MC4wfSwiUGFkZGluZyI6eyIkaWQiOiIxMzYiLCJUb3AiOjAuMCwiTGVmdCI6MC4wLCJSaWdodCI6MC4wLCJCb3R0b20iOjAuMH0sIkJhY2tncm91bmQiOnsiJGlkIjoiMTM3IiwiQ29sb3IiOnsiJGlkIjoiMTM4IiwiQSI6ODksIlIiOjAsIkciOjAsIkIiOjB9fSwiSXNWaXNpYmxlIjp0cnVlLCJXaWR0aCI6MC4wLCJIZWlnaHQiOjAuMCwiQm9yZGVyU3R5bGUiOnsiJGlkIjoiMTM5IiwiTGluZUNvbG9yIjpudWxsLCJMaW5lV2VpZ2h0IjowLjAsIkxpbmVUeXBlIjowLCJQYXJlbnRTdHlsZSI6bnVsbH0sIlBhcmVudFN0eWxlIjpudWxsfSwiSG9yaXpvbnRhbENvbm5lY3RvclN0eWxlIjp7IiRpZCI6IjE0MCIsIkxpbmVDb2xvciI6eyIkaWQiOiIxNDEiLCIkdHlwZSI6Ik5MUkUuQ29tbW9uLkRvbS5Tb2xpZENvbG9yQnJ1c2gsIE5MUkUuQ29tbW9uIiwiQ29sb3IiOnsiJGlkIjoiMTQyIiwiQSI6MjU1LCJSIjoyMDQsIkciOjIwNCwiQiI6MjA0fX0sIkxpbmVXZWlnaHQiOjAuMCwiTGluZVR5cGUiOjAsIlBhcmVudFN0eWxlIjpudWxsfSwiVmVydGljYWxDb25uZWN0b3JTdHlsZSI6eyIkaWQiOiIxNDMiLCJMaW5lQ29sb3IiOnsiJGlkIjoiMTQ0IiwiJHR5cGUiOiJOTFJFLkNvbW1vbi5Eb20uU29saWRDb2xvckJydXNoLCBOTFJFLkNvbW1vbiIsIkNvbG9yIjp7IiRpZCI6IjE0NS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E0NiIsIk1hcmdpbiI6eyIkaWQiOiIxNDciLCJUb3AiOjAuMCwiTGVmdCI6NC4wLCJSaWdodCI6NC4wLCJCb3R0b20iOjAuMH0sIlBhZGRpbmciOnsiJGlkIjoiMTQ4IiwiVG9wIjowLjAsIkxlZnQiOjAuMCwiUmlnaHQiOjAuMCwiQm90dG9tIjowLjB9LCJCYWNrZ3JvdW5kIjp7IiRpZCI6IjE0OSIsIkNvbG9yIjp7IiRpZCI6IjE1MCIsIkEiOjI1NSwiUiI6MCwiRyI6MTc2LCJCIjoyNDB9fSwiSXNWaXNpYmxlIjp0cnVlLCJXaWR0aCI6MC4wLCJIZWlnaHQiOjEwLjAsIkJvcmRlclN0eWxlIjp7IiRpZCI6IjE1MSIsIkxpbmVDb2xvciI6eyIkaWQiOiIxNTIiLCIkdHlwZSI6Ik5MUkUuQ29tbW9uLkRvbS5Tb2xpZENvbG9yQnJ1c2gsIE5MUkUuQ29tbW9uIiwiQ29sb3IiOnsiJGlkIjoiMTUzIiwiQSI6MjU1LCJSIjoyNTUsIkciOjI1NSwiQiI6MjU1fX0sIkxpbmVXZWlnaHQiOjAuMCwiTGluZVR5cGUiOjAsIlBhcmVudFN0eWxlIjpudWxsfSwiUGFyZW50U3R5bGUiOm51bGx9LCJUaXRsZVN0eWxlIjp7IiRpZCI6IjE1NCIsIkZvbnRTZXR0aW5ncyI6eyIkaWQiOiIxNTUiLCJGb250U2l6ZSI6OSwiRm9udE5hbWUiOiJDYWxpYnJpIiwiSXNCb2xkIjpmYWxzZSwiSXNJdGFsaWMiOmZhbHNlLCJJc1VuZGVybGluZWQiOmZhbHNlLCJQYXJlbnRTdHlsZSI6bnVsbH0sIkF1dG9TaXplIjowLCJGb3JlZ3JvdW5kIjp7IiRpZCI6IjE1NiIsIkNvbG9yIjp7IiRpZCI6IjE1NyIsIkEiOjI1NSwiUiI6MCwiRyI6MCwiQiI6MH19LCJNYXhXaWR0aCI6MTgwLjAsIk1heEhlaWdodCI6IkluZmluaXR5IiwiU21hcnRGb3JlZ3JvdW5kSXNBY3RpdmUiOmZhbHNlLCJIb3Jpem9udGFsQWxpZ25tZW50IjowLCJWZXJ0aWNhbEFsaWdubWVudCI6MCwiU21hcnRGb3JlZ3JvdW5kIjpudWxsLCJCYWNrZ3JvdW5kRmlsbFR5cGUiOjAsIk1hcmdpbiI6eyIkaWQiOiIxNTgiLCJUb3AiOjAuMCwiTGVmdCI6MC4wLCJSaWdodCI6MC4wLCJCb3R0b20iOjAuMH0sIlBhZGRpbmciOnsiJGlkIjoiMTU5IiwiVG9wIjowLjAsIkxlZnQiOjAuMCwiUmlnaHQiOjAuMCwiQm90dG9tIjowLjB9LCJCYWNrZ3JvdW5kIjp7IiRpZCI6IjE2MCIsIkNvbG9yIjp7IiRpZCI6IjE2MSIsIkEiOjAsIlIiOjI1NSwiRyI6MjU1LCJCIjoyNTV9fSwiSXNWaXNpYmxlIjp0cnVlLCJXaWR0aCI6MC4wLCJIZWlnaHQiOjAuMCwiQm9yZGVyU3R5bGUiOnsiJGlkIjoiMTYyIiwiTGluZUNvbG9yIjpudWxsLCJMaW5lV2VpZ2h0IjowLjAsIkxpbmVUeXBlIjowLCJQYXJlbnRTdHlsZSI6bnVsbH0sIlBhcmVudFN0eWxlIjpudWxsfSwiRGF0ZVN0eWxlIjp7IiRpZCI6IjE2MyIsIkZvbnRTZXR0aW5ncyI6eyIkaWQiOiIxNjQiLCJGb250U2l6ZSI6OSwiRm9udE5hbWUiOiJDYWxpYnJpIiwiSXNCb2xkIjpmYWxzZSwiSXNJdGFsaWMiOmZhbHNlLCJJc1VuZGVybGluZWQiOmZhbHNlLCJQYXJlbnRTdHlsZSI6bnVsbH0sIkF1dG9TaXplIjowLCJGb3JlZ3JvdW5kIjp7IiRpZCI6IjE2NSIsIkNvbG9yIjp7IiRpZCI6IjE2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3IiwiVG9wIjowLjAsIkxlZnQiOjAuMCwiUmlnaHQiOjAuMCwiQm90dG9tIjowLjB9LCJQYWRkaW5nIjp7IiRpZCI6IjE2OCIsIlRvcCI6MC4wLCJMZWZ0IjowLjAsIlJpZ2h0IjowLjAsIkJvdHRvbSI6MC4wfSwiQmFja2dyb3VuZCI6eyIkaWQiOiIxNjkiLCJDb2xvciI6eyIkcmVmIjoiMTM4In19LCJJc1Zpc2libGUiOnRydWUsIldpZHRoIjowLjAsIkhlaWdodCI6MC4wLCJCb3JkZXJTdHlsZSI6eyIkaWQiOiIxNzAiLCJMaW5lQ29sb3IiOm51bGwsIkxpbmVXZWlnaHQiOjAuMCwiTGluZVR5cGUiOjAsIlBhcmVudFN0eWxlIjpudWxsfSwiUGFyZW50U3R5bGUiOm51bGx9LCJEYXRlRm9ybWF0Ijp7IiRpZCI6IjE3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iIsIkRhdGVQYXJ0SXNWaXNpYmxlIjpmYWxzZSwiVGltZVBhcnRJc1Zpc2libGUiOmZhbHNlfX0sIldlZWtOdW1iZXJpbmciOnsiJGlkIjoiMTczIiwiRm9ybWF0IjowLCJJc1Zpc2libGUiOmZhbHNlLCJMYXN0S25vd25WaXNpYmlsaXR5U3RhdGUiOmZhbHNlfSwiSXNWaXNpYmxlIjp0cnVlLCJQYXJlbnRTdHlsZSI6bnVsbH0sIkluZGV4Ijo0LCJTbWFydER1cmF0aW9uQWN0aXZhdGVkIjpmYWxzZSwiRGF0ZUZvcm1hdCI6eyIkcmVmIjoiMTcxIn0sIldlZWtOdW1iZXJpbmciOnsiJGlkIjoiMTc0IiwiRm9ybWF0IjowLCJJc1Zpc2libGUiOmZhbHNlLCJMYXN0S25vd25WaXNpYmlsaXR5U3RhdGUiOmZhbHNlfSwiSWQiOiJmYWI5ZDUzNi1jY2NkLTRmZWYtYWJkYi0xZjcyMGI0MDIyNzAiLCJJbXBvcnRJZCI6IjUiLCJUaXRsZSI6IkRldGVybWluZSBGdW5kcyBOZWVkcyBhbmQgVGltZWZyYW1lIiwiTm90ZSI6bnVsbCwiSHlwZXJsaW5rIjp7IiRpZCI6IjE3NSIsIkFkZHJlc3MiOm51bGwsIlN1YkFkZHJlc3MiOm51bGx9LCJJc0NoYW5nZWQiOmZhbHNlLCJJc05ldyI6ZmFsc2V9fV0sIl9taWxlc3RvbmVzIjpbXSwiSWQiOiIwMDAwMDAwMC0wMDAwLTAwMDAtMDAwMC0wMDAwMDAwMDAwMDAiLCJJc1NpbmdsZUl0ZW1Sb3ciOnRydWV9LHsiJGlkIjoiMTc2IiwiX3Rhc2tzIjpbeyIkaWQiOiIxNzciLCJfYXR0YWNoZWRNaWxlc3RvbmVzIjpbXSwiVGFza0RlZmluaXRpb24iOnsiJGlkIjoiMTc4IiwiR3JvdXBOYW1lIjpudWxsLCJTdGFydERhdGUiOiIyMDIyLTA1LTIwVDAwOjAwOjAwWiIsIkVuZERhdGUiOiIyMDIyLTA1LTI0VDIzOjU5OjAwWiIsIlBlcmNlbnRhZ2VDb21wbGV0ZSI6MTAwLjAsIlN0eWxlIjp7IiRpZCI6IjE3OSIsIlNoYXBlIjowLCJTaGFwZVRoaWNrbmVzcyI6MCwiRHVyYXRpb25Gb3JtYXQiOjAsIkluY2x1ZGVOb25Xb3JraW5nRGF5c0luRHVyYXRpb24iOmZhbHNlLCJQZXJjZW50YWdlQ29tcGxldGVTdHlsZSI6eyIkaWQiOiIxODAiLCJGb250U2V0dGluZ3MiOnsiJGlkIjoiMTgxIiwiRm9udFNpemUiOjksIkZvbnROYW1lIjoiQ2FsaWJyaSIsIklzQm9sZCI6ZmFsc2UsIklzSXRhbGljIjpmYWxzZSwiSXNVbmRlcmxpbmVkIjpmYWxzZSwiUGFyZW50U3R5bGUiOm51bGx9LCJBdXRvU2l6ZSI6MCwiRm9yZWdyb3VuZCI6eyIkaWQiOiIxODIiLCJDb2xvciI6eyIkaWQiOiIxODM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g0IiwiVG9wIjowLjAsIkxlZnQiOjAuMCwiUmlnaHQiOjAuMCwiQm90dG9tIjowLjB9LCJQYWRkaW5nIjp7IiRpZCI6IjE4NSIsIlRvcCI6MC4wLCJMZWZ0IjowLjAsIlJpZ2h0IjowLjAsIkJvdHRvbSI6MC4wfSwiQmFja2dyb3VuZCI6eyIkaWQiOiIxODYiLCJDb2xvciI6eyIkcmVmIjoiMTUifX0sIklzVmlzaWJsZSI6dHJ1ZSwiV2lkdGgiOjAuMCwiSGVpZ2h0IjowLjAsIkJvcmRlclN0eWxlIjp7IiRpZCI6IjE4NyIsIkxpbmVDb2xvciI6bnVsbCwiTGluZVdlaWdodCI6MC4wLCJMaW5lVHlwZSI6MCwiUGFyZW50U3R5bGUiOm51bGx9LCJQYXJlbnRTdHlsZSI6bnVsbH0sIkR1cmF0aW9uU3R5bGUiOnsiJGlkIjoiMTg4IiwiRm9udFNldHRpbmdzIjp7IiRpZCI6IjE4OSIsIkZvbnRTaXplIjoxMCwiRm9udE5hbWUiOiJDYWxpYnJpIiwiSXNCb2xkIjpmYWxzZSwiSXNJdGFsaWMiOmZhbHNlLCJJc1VuZGVybGluZWQiOmZhbHNlLCJQYXJlbnRTdHlsZSI6bnVsbH0sIkF1dG9TaXplIjowLCJGb3JlZ3JvdW5kIjp7IiRpZCI6IjE5MCIsIkNvbG9yIjp7IiRpZCI6IjE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iIsIlRvcCI6MC4wLCJMZWZ0IjowLjAsIlJpZ2h0IjowLjAsIkJvdHRvbSI6MC4wfSwiUGFkZGluZyI6eyIkaWQiOiIxOTMiLCJUb3AiOjAuMCwiTGVmdCI6MC4wLCJSaWdodCI6MC4wLCJCb3R0b20iOjAuMH0sIkJhY2tncm91bmQiOnsiJGlkIjoiMTk0IiwiQ29sb3IiOnsiJGlkIjoiMTk1IiwiQSI6ODksIlIiOjAsIkciOjAsIkIiOjB9fSwiSXNWaXNpYmxlIjp0cnVlLCJXaWR0aCI6MC4wLCJIZWlnaHQiOjAuMCwiQm9yZGVyU3R5bGUiOnsiJGlkIjoiMTk2IiwiTGluZUNvbG9yIjpudWxsLCJMaW5lV2VpZ2h0IjowLjAsIkxpbmVUeXBlIjowLCJQYXJlbnRTdHlsZSI6bnVsbH0sIlBhcmVudFN0eWxlIjpudWxsfSwiSG9yaXpvbnRhbENvbm5lY3RvclN0eWxlIjp7IiRpZCI6IjE5NyIsIkxpbmVDb2xvciI6eyIkaWQiOiIxOTgiLCIkdHlwZSI6Ik5MUkUuQ29tbW9uLkRvbS5Tb2xpZENvbG9yQnJ1c2gsIE5MUkUuQ29tbW9uIiwiQ29sb3IiOnsiJGlkIjoiMTk5IiwiQSI6MjU1LCJSIjoyMDQsIkciOjIwNCwiQiI6MjA0fX0sIkxpbmVXZWlnaHQiOjAuMCwiTGluZVR5cGUiOjAsIlBhcmVudFN0eWxlIjpudWxsfSwiVmVydGljYWxDb25uZWN0b3JTdHlsZSI6eyIkaWQiOiIyMDAiLCJMaW5lQ29sb3IiOnsiJGlkIjoiMjAxIiwiJHR5cGUiOiJOTFJFLkNvbW1vbi5Eb20uU29saWRDb2xvckJydXNoLCBOTFJFLkNvbW1vbiIsIkNvbG9yIjp7IiRpZCI6IjIwM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ywiU3BhY2luZyI6MywiSXNCZWxvd1RpbWViYW5kIjp0cnVlLCJQZXJjZW50YWdlQ29tcGxldGVTaGFwZU9wYWNpdHkiOjM1LCJTaGFwZVN0eWxlIjp7IiRpZCI6IjIwMyIsIk1hcmdpbiI6eyIkaWQiOiIyMDQiLCJUb3AiOjAuMCwiTGVmdCI6NC4wLCJSaWdodCI6NC4wLCJCb3R0b20iOjAuMH0sIlBhZGRpbmciOnsiJGlkIjoiMjA1IiwiVG9wIjowLjAsIkxlZnQiOjAuMCwiUmlnaHQiOjAuMCwiQm90dG9tIjowLjB9LCJCYWNrZ3JvdW5kIjp7IiRpZCI6IjIwNiIsIkNvbG9yIjp7IiRpZCI6IjIwNyIsIkEiOjI1NSwiUiI6MCwiRyI6MzIsIkIiOjk2fX0sIklzVmlzaWJsZSI6dHJ1ZSwiV2lkdGgiOjAuMCwiSGVpZ2h0IjoxMC4wLCJCb3JkZXJTdHlsZSI6eyIkaWQiOiIyMDgiLCJMaW5lQ29sb3IiOnsiJGlkIjoiMjA5IiwiJHR5cGUiOiJOTFJFLkNvbW1vbi5Eb20uU29saWRDb2xvckJydXNoLCBOTFJFLkNvbW1vbiIsIkNvbG9yIjp7IiRpZCI6IjIxMCIsIkEiOjI1NSwiUiI6MjU1LCJHIjoyNTUsIkIiOjI1NX19LCJMaW5lV2VpZ2h0IjowLjAsIkxpbmVUeXBlIjowLCJQYXJlbnRTdHlsZSI6bnVsbH0sIlBhcmVudFN0eWxlIjpudWxsfSwiVGl0bGVTdHlsZSI6eyIkaWQiOiIyMTEiLCJGb250U2V0dGluZ3MiOnsiJGlkIjoiMjEyIiwiRm9udFNpemUiOjksIkZvbnROYW1lIjoiQ2FsaWJyaSIsIklzQm9sZCI6ZmFsc2UsIklzSXRhbGljIjpmYWxzZSwiSXNVbmRlcmxpbmVkIjpmYWxzZSwiUGFyZW50U3R5bGUiOm51bGx9LCJBdXRvU2l6ZSI6MiwiRm9yZWdyb3VuZCI6eyIkaWQiOiIyMTMiLCJDb2xvciI6eyIkaWQiOiIyMTQiLCJBIjoyNTUsIlIiOjAsIkciOjAsIkIiOjB9fSwiTWF4V2lkdGgiOjM2MS40MDA0NTQ3MTE5MTQwNS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MCwiUiI6MjU1LCJHIjoyNTUsIkIiOjI1NX19LCJJc1Zpc2libGUiOnRydWUsIldpZHRoIjowLjAsIkhlaWdodCI6MC4wLCJCb3JkZXJTdHlsZSI6eyIkaWQiOiIyMTkiLCJMaW5lQ29sb3IiOm51bGwsIkxpbmVXZWlnaHQiOjAuMCwiTGluZVR5cGUiOjAsIlBhcmVudFN0eWxlIjpudWxsfSwiUGFyZW50U3R5bGUiOm51bGx9LCJEYXRlU3R5bGUiOnsiJGlkIjoiMjIwIiwiRm9udFNldHRpbmdzIjp7IiRpZCI6IjIyMSIsIkZvbnRTaXplIjo5LCJGb250TmFtZSI6IkNhbGlicmkiLCJJc0JvbGQiOmZhbHNlLCJJc0l0YWxpYyI6ZmFsc2UsIklzVW5kZXJsaW5lZCI6ZmFsc2UsIlBhcmVudFN0eWxlIjpudWxsfSwiQXV0b1NpemUiOjAsIkZvcmVncm91bmQiOnsiJGlkIjoiMjIyIiwiQ29sb3IiOnsiJGlkIjoiMj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QiLCJUb3AiOjAuMCwiTGVmdCI6MC4wLCJSaWdodCI6MC4wLCJCb3R0b20iOjAuMH0sIlBhZGRpbmciOnsiJGlkIjoiMjI1IiwiVG9wIjowLjAsIkxlZnQiOjAuMCwiUmlnaHQiOjAuMCwiQm90dG9tIjowLjB9LCJCYWNrZ3JvdW5kIjp7IiRpZCI6IjIyNiIsIkNvbG9yIjp7IiRyZWYiOiIxOTUifX0sIklzVmlzaWJsZSI6dHJ1ZSwiV2lkdGgiOjAuMCwiSGVpZ2h0IjowLjAsIkJvcmRlclN0eWxlIjp7IiRpZCI6IjIyNyIsIkxpbmVDb2xvciI6bnVsbCwiTGluZVdlaWdodCI6MC4wLCJMaW5lVHlwZSI6MCwiUGFyZW50U3R5bGUiOm51bGx9LCJQYXJlbnRTdHlsZSI6bnVsbH0sIkRhdGVGb3JtYXQiOnsiJGlkIjoiMjI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I5IiwiRGF0ZVBhcnRJc1Zpc2libGUiOmZhbHNlLCJUaW1lUGFydElzVmlzaWJsZSI6ZmFsc2V9fSwiV2Vla051bWJlcmluZyI6eyIkaWQiOiIyMzAiLCJGb3JtYXQiOjAsIklzVmlzaWJsZSI6ZmFsc2UsIkxhc3RLbm93blZpc2liaWxpdHlTdGF0ZSI6ZmFsc2V9LCJJc1Zpc2libGUiOnRydWUsIlBhcmVudFN0eWxlIjpudWxsfSwiSW5kZXgiOjUsIlNtYXJ0RHVyYXRpb25BY3RpdmF0ZWQiOmZhbHNlLCJEYXRlRm9ybWF0Ijp7IiRyZWYiOiIyMjgifSwiV2Vla051bWJlcmluZyI6eyIkaWQiOiIyMzEiLCJGb3JtYXQiOjAsIklzVmlzaWJsZSI6ZmFsc2UsIkxhc3RLbm93blZpc2liaWxpdHlTdGF0ZSI6ZmFsc2V9LCJJZCI6ImRiYzFkZThlLTU5OWEtNDFiYi04Yjk3LTQ0YTNiYWMxYjAyNSIsIkltcG9ydElkIjoiNiIsIlRpdGxlIjoiUmV2aWV3IGFuZCBDb29yZGluYXRlIHdpdGggU2VuaW9yIE1hbmFnZW1lbnQiLCJOb3RlIjpudWxsLCJIeXBlcmxpbmsiOnsiJGlkIjoiMjMyIiwiQWRkcmVzcyI6bnVsbCwiU3ViQWRkcmVzcyI6bnVsbH0sIklzQ2hhbmdlZCI6ZmFsc2UsIklzTmV3IjpmYWxzZX19XSwiX21pbGVzdG9uZXMiOltdLCJJZCI6IjAwMDAwMDAwLTAwMDAtMDAwMC0wMDAwLTAwMDAwMDAwMDAwMCIsIklzU2luZ2xlSXRlbVJvdyI6dHJ1ZX0seyIkaWQiOiIyMzMiLCJfdGFza3MiOlt7IiRpZCI6IjIzNCIsIl9hdHRhY2hlZE1pbGVzdG9uZXMiOltdLCJUYXNrRGVmaW5pdGlvbiI6eyIkaWQiOiIyMzUiLCJHcm91cE5hbWUiOm51bGwsIlN0YXJ0RGF0ZSI6IjIwMjItMDUtMjdUMDA6MDA6MDBaIiwiRW5kRGF0ZSI6IjIwMjItMDUtMzFUMjM6NTk6MDBaIiwiUGVyY2VudGFnZUNvbXBsZXRlIjoxMDAuMCwiU3R5bGUiOnsiJGlkIjoiMjM2IiwiU2hhcGUiOjAsIlNoYXBlVGhpY2tuZXNzIjowLCJEdXJhdGlvbkZvcm1hdCI6MCwiSW5jbHVkZU5vbldvcmtpbmdEYXlzSW5EdXJhdGlvbiI6ZmFsc2UsIlBlcmNlbnRhZ2VDb21wbGV0ZVN0eWxlIjp7IiRpZCI6IjIzNyIsIkZvbnRTZXR0aW5ncyI6eyIkaWQiOiIyMzgiLCJGb250U2l6ZSI6OSwiRm9udE5hbWUiOiJDYWxpYnJpIiwiSXNCb2xkIjpmYWxzZSwiSXNJdGFsaWMiOmZhbHNlLCJJc1VuZGVybGluZWQiOmZhbHNlLCJQYXJlbnRTdHlsZSI6bnVsbH0sIkF1dG9TaXplIjowLCJGb3JlZ3JvdW5kIjp7IiRpZCI6IjIzOSIsIkNvbG9yIjp7IiRpZCI6IjI0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yNDEiLCJUb3AiOjAuMCwiTGVmdCI6MC4wLCJSaWdodCI6MC4wLCJCb3R0b20iOjAuMH0sIlBhZGRpbmciOnsiJGlkIjoiMjQyIiwiVG9wIjowLjAsIkxlZnQiOjAuMCwiUmlnaHQiOjAuMCwiQm90dG9tIjowLjB9LCJCYWNrZ3JvdW5kIjp7IiRpZCI6IjI0MyIsIkNvbG9yIjp7IiRyZWYiOiIxNSJ9fSwiSXNWaXNpYmxlIjp0cnVlLCJXaWR0aCI6MC4wLCJIZWlnaHQiOjAuMCwiQm9yZGVyU3R5bGUiOnsiJGlkIjoiMjQ0IiwiTGluZUNvbG9yIjpudWxsLCJMaW5lV2VpZ2h0IjowLjAsIkxpbmVUeXBlIjowLCJQYXJlbnRTdHlsZSI6bnVsbH0sIlBhcmVudFN0eWxlIjpudWxsfSwiRHVyYXRpb25TdHlsZSI6eyIkaWQiOiIyNDUiLCJGb250U2V0dGluZ3MiOnsiJGlkIjoiMjQ2IiwiRm9udFNpemUiOjEwLCJGb250TmFtZSI6IkNhbGlicmkiLCJJc0JvbGQiOmZhbHNlLCJJc0l0YWxpYyI6ZmFsc2UsIklzVW5kZXJsaW5lZCI6ZmFsc2UsIlBhcmVudFN0eWxlIjpudWxsfSwiQXV0b1NpemUiOjAsIkZvcmVncm91bmQiOnsiJGlkIjoiMjQ3IiwiQ29sb3IiOnsiJGlkIjoiMj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5IiwiVG9wIjowLjAsIkxlZnQiOjAuMCwiUmlnaHQiOjAuMCwiQm90dG9tIjowLjB9LCJQYWRkaW5nIjp7IiRpZCI6IjI1MCIsIlRvcCI6MC4wLCJMZWZ0IjowLjAsIlJpZ2h0IjowLjAsIkJvdHRvbSI6MC4wfSwiQmFja2dyb3VuZCI6eyIkaWQiOiIyNTEiLCJDb2xvciI6eyIkaWQiOiIyNTIiLCJBIjo4OSwiUiI6MCwiRyI6MCwiQiI6MH19LCJJc1Zpc2libGUiOnRydWUsIldpZHRoIjowLjAsIkhlaWdodCI6MC4wLCJCb3JkZXJTdHlsZSI6eyIkaWQiOiIyNTMiLCJMaW5lQ29sb3IiOm51bGwsIkxpbmVXZWlnaHQiOjAuMCwiTGluZVR5cGUiOjAsIlBhcmVudFN0eWxlIjpudWxsfSwiUGFyZW50U3R5bGUiOm51bGx9LCJIb3Jpem9udGFsQ29ubmVjdG9yU3R5bGUiOnsiJGlkIjoiMjU0IiwiTGluZUNvbG9yIjp7IiRpZCI6IjI1NSIsIiR0eXBlIjoiTkxSRS5Db21tb24uRG9tLlNvbGlkQ29sb3JCcnVzaCwgTkxSRS5Db21tb24iLCJDb2xvciI6eyIkaWQiOiIyNTYiLCJBIjoyNTUsIlIiOjIwNCwiRyI6MjA0LCJCIjoyMDR9fSwiTGluZVdlaWdodCI6MC4wLCJMaW5lVHlwZSI6MCwiUGFyZW50U3R5bGUiOm51bGx9LCJWZXJ0aWNhbENvbm5lY3RvclN0eWxlIjp7IiRpZCI6IjI1NyIsIkxpbmVDb2xvciI6eyIkaWQiOiIyNTgiLCIkdHlwZSI6Ik5MUkUuQ29tbW9uLkRvbS5Tb2xpZENvbG9yQnJ1c2gsIE5MUkUuQ29tbW9uIiwiQ29sb3IiOnsiJGlkIjoiMjU5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zLCJTcGFjaW5nIjozLCJJc0JlbG93VGltZWJhbmQiOnRydWUsIlBlcmNlbnRhZ2VDb21wbGV0ZVNoYXBlT3BhY2l0eSI6MzUsIlNoYXBlU3R5bGUiOnsiJGlkIjoiMjYwIiwiTWFyZ2luIjp7IiRpZCI6IjI2MSIsIlRvcCI6MC4wLCJMZWZ0Ijo0LjAsIlJpZ2h0Ijo0LjAsIkJvdHRvbSI6MC4wfSwiUGFkZGluZyI6eyIkaWQiOiIyNjIiLCJUb3AiOjAuMCwiTGVmdCI6MC4wLCJSaWdodCI6MC4wLCJCb3R0b20iOjAuMH0sIkJhY2tncm91bmQiOnsiJGlkIjoiMjYzIiwiQ29sb3IiOnsiJGlkIjoiMjY0IiwiQSI6MjU1LCJSIjowLCJHIjoxNzYsIkIiOjI0MH19LCJJc1Zpc2libGUiOnRydWUsIldpZHRoIjowLjAsIkhlaWdodCI6MTAuMCwiQm9yZGVyU3R5bGUiOnsiJGlkIjoiMjY1IiwiTGluZUNvbG9yIjp7IiRpZCI6IjI2NiIsIiR0eXBlIjoiTkxSRS5Db21tb24uRG9tLlNvbGlkQ29sb3JCcnVzaCwgTkxSRS5Db21tb24iLCJDb2xvciI6eyIkaWQiOiIyNjciLCJBIjoyNTUsIlIiOjI1NSwiRyI6MjU1LCJCIjoyNTV9fSwiTGluZVdlaWdodCI6MC4wLCJMaW5lVHlwZSI6MCwiUGFyZW50U3R5bGUiOm51bGx9LCJQYXJlbnRTdHlsZSI6bnVsbH0sIlRpdGxlU3R5bGUiOnsiJGlkIjoiMjY4IiwiRm9udFNldHRpbmdzIjp7IiRpZCI6IjI2OSIsIkZvbnRTaXplIjo5LCJGb250TmFtZSI6IkNhbGlicmkiLCJJc0JvbGQiOmZhbHNlLCJJc0l0YWxpYyI6ZmFsc2UsIklzVW5kZXJsaW5lZCI6ZmFsc2UsIlBhcmVudFN0eWxlIjpudWxsfSwiQXV0b1NpemUiOjIsIkZvcmVncm91bmQiOnsiJGlkIjoiMjcwIiwiQ29sb3IiOnsiJGlkIjoiMjcxIiwiQSI6MjU1LCJSIjowLCJHIjowLCJCIjowfX0sIk1heFdpZHRoIjoyMzkuNzMzOTg0Mzc1LCJNYXhIZWlnaHQiOiJJbmZpbml0eSIsIlNtYXJ0Rm9yZWdyb3VuZElzQWN0aXZlIjpmYWxzZSwiSG9yaXpvbnRhbEFsaWdubWVudCI6MCwiVmVydGljYWxBbGlnbm1lbnQiOjAsIlNtYXJ0Rm9yZWdyb3VuZCI6bnVsbCwiQmFja2dyb3VuZEZpbGxUeXBlIjowLCJNYXJnaW4iOnsiJGlkIjoiMjcyIiwiVG9wIjowLjAsIkxlZnQiOjAuMCwiUmlnaHQiOjAuMCwiQm90dG9tIjowLjB9LCJQYWRkaW5nIjp7IiRpZCI6IjI3MyIsIlRvcCI6MC4wLCJMZWZ0IjowLjAsIlJpZ2h0IjowLjAsIkJvdHRvbSI6MC4wfSwiQmFja2dyb3VuZCI6eyIkaWQiOiIyNzQiLCJDb2xvciI6eyIkaWQiOiIyNzUiLCJBIjowLCJSIjoyNTUsIkciOjI1NSwiQiI6MjU1fX0sIklzVmlzaWJsZSI6dHJ1ZSwiV2lkdGgiOjAuMCwiSGVpZ2h0IjowLjAsIkJvcmRlclN0eWxlIjp7IiRpZCI6IjI3NiIsIkxpbmVDb2xvciI6bnVsbCwiTGluZVdlaWdodCI6MC4wLCJMaW5lVHlwZSI6MCwiUGFyZW50U3R5bGUiOm51bGx9LCJQYXJlbnRTdHlsZSI6bnVsbH0sIkRhdGVTdHlsZSI6eyIkaWQiOiIyNzciLCJGb250U2V0dGluZ3MiOnsiJGlkIjoiMjc4IiwiRm9udFNpemUiOjksIkZvbnROYW1lIjoiQ2FsaWJyaSIsIklzQm9sZCI6ZmFsc2UsIklzSXRhbGljIjpmYWxzZSwiSXNVbmRlcmxpbmVkIjpmYWxzZSwiUGFyZW50U3R5bGUiOm51bGx9LCJBdXRvU2l6ZSI6MCwiRm9yZWdyb3VuZCI6eyIkaWQiOiIyNzkiLCJDb2xvciI6eyIkaWQiOiIy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MSIsIlRvcCI6MC4wLCJMZWZ0IjowLjAsIlJpZ2h0IjowLjAsIkJvdHRvbSI6MC4wfSwiUGFkZGluZyI6eyIkaWQiOiIyODIiLCJUb3AiOjAuMCwiTGVmdCI6MC4wLCJSaWdodCI6MC4wLCJCb3R0b20iOjAuMH0sIkJhY2tncm91bmQiOnsiJGlkIjoiMjgzIiwiQ29sb3IiOnsiJHJlZiI6IjI1MiJ9fSwiSXNWaXNpYmxlIjp0cnVlLCJXaWR0aCI6MC4wLCJIZWlnaHQiOjAuMCwiQm9yZGVyU3R5bGUiOnsiJGlkIjoiMjg0IiwiTGluZUNvbG9yIjpudWxsLCJMaW5lV2VpZ2h0IjowLjAsIkxpbmVUeXBlIjowLCJQYXJlbnRTdHlsZSI6bnVsbH0sIlBhcmVudFN0eWxlIjpudWxsfSwiRGF0ZUZvcm1hdCI6eyIkaWQiOiIyO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DYiLCJEYXRlUGFydElzVmlzaWJsZSI6ZmFsc2UsIlRpbWVQYXJ0SXNWaXNpYmxlIjpmYWxzZX19LCJXZWVrTnVtYmVyaW5nIjp7IiRpZCI6IjI4NyIsIkZvcm1hdCI6MCwiSXNWaXNpYmxlIjpmYWxzZSwiTGFzdEtub3duVmlzaWJpbGl0eVN0YXRlIjpmYWxzZX0sIklzVmlzaWJsZSI6dHJ1ZSwiUGFyZW50U3R5bGUiOm51bGx9LCJJbmRleCI6NiwiU21hcnREdXJhdGlvbkFjdGl2YXRlZCI6ZmFsc2UsIkRhdGVGb3JtYXQiOnsiJHJlZiI6IjI4NSJ9LCJXZWVrTnVtYmVyaW5nIjp7IiRpZCI6IjI4OCIsIkZvcm1hdCI6MCwiSXNWaXNpYmxlIjpmYWxzZSwiTGFzdEtub3duVmlzaWJpbGl0eVN0YXRlIjpmYWxzZX0sIklkIjoiZjg0OWQxODgtODM0My00NTdkLTk2NjgtMWUwMzE4YWY3MTkyIiwiSW1wb3J0SWQiOiI3IiwiVGl0bGUiOiJCdWlsZCBQcmVzZW50YXRpb24gZm9yIEJvYXJkIG9mIERpcmVjdG9ycyIsIk5vdGUiOm51bGwsIkh5cGVybGluayI6eyIkaWQiOiIyODkiLCJBZGRyZXNzIjpudWxsLCJTdWJBZGRyZXNzIjpudWxsfSwiSXNDaGFuZ2VkIjpmYWxzZSwiSXNOZXciOmZhbHNlfX1dLCJfbWlsZXN0b25lcyI6W10sIklkIjoiMDAwMDAwMDAtMDAwMC0wMDAwLTAwMDAtMDAwMDAwMDAwMDAwIiwiSXNTaW5nbGVJdGVtUm93Ijp0cnVlfSx7IiRpZCI6IjI5MCIsIl90YXNrcyI6W10sIl9taWxlc3RvbmVzIjpbeyIkaWQiOiIyOTEiLCJJZCI6IjZiNThiMjQ3LWE3Y2UtNDQ2Ny04ZThhLTUzZDkwYTYzMGFhNCIsIkluZGV4Ijo3LCJHcm91cElkIjpudWxsLCJUaXRsZSI6IlByZXNlbnQgdG8gQm9hcmQgb2YgRGlyZWN0b3JzIiwiRGF0ZVRpbWUiOiIyMDIyLTA2LTAzVDIzOjU5OjAwIiwiUGVyY2VudGFnZUNvbXBsZXRlIjpudWxsLCJOb3RlIjpudWxsLCJTdHlsZSI6eyIkaWQiOiIyOTIiLCJUaXRsZVBvc2l0aW9uIjoiUmlnaHQiLCJEYXRlUG9zaXRpb24iOiJMZWZ0IiwiU2hhcGVUeXBlIjoxLCJTaGFwZVNpemUiOjAsIlNoYXBlU3R5bGUiOnsiJGlkIjoiMjkzIiwiTWFyZ2luIjp7IiRpZCI6IjI5NCIsIlRvcCI6MC4wLCJMZWZ0IjowLjAsIlJpZ2h0IjowLjAsIkJvdHRvbSI6MC4wfSwiUGFkZGluZyI6eyIkaWQiOiIyOTUiLCJUb3AiOjAuMCwiTGVmdCI6MC4wLCJSaWdodCI6MC4wLCJCb3R0b20iOjAuMH0sIkJhY2tncm91bmQiOnsiJGlkIjoiMjk2IiwiQ29sb3IiOnsiJGlkIjoiMjk3IiwiQSI6MjU1LCJSIjoxOTIsIkciOjAsIkIiOjB9fSwiSXNWaXNpYmxlIjp0cnVlLCJXaWR0aCI6MTIuMCwiSGVpZ2h0IjoxNC4wLCJCb3JkZXJTdHlsZSI6eyIkaWQiOiIyOTgiLCJMaW5lQ29sb3IiOnsiJGlkIjoiMjk5IiwiJHR5cGUiOiJOTFJFLkNvbW1vbi5Eb20uU29saWRDb2xvckJydXNoLCBOTFJFLkNvbW1vbiIsIkNvbG9yIjp7IiRpZCI6IjMwMCIsIkEiOjI1NSwiUiI6MjU1LCJHIjoyNTUsIkIiOjI1NX19LCJMaW5lV2VpZ2h0IjowLjAsIkxpbmVUeXBlIjowLCJQYXJlbnRTdHlsZSI6bnVsbH0sIlBhcmVudFN0eWxlIjpudWxsfSwiVGl0bGVTdHlsZSI6eyIkaWQiOiIzMDEiLCJGb250U2V0dGluZ3MiOnsiJGlkIjoiMzAyIiwiRm9udFNpemUiOjEwLCJGb250TmFtZSI6IkNhbGlicmkiLCJJc0JvbGQiOmZhbHNlLCJJc0l0YWxpYyI6ZmFsc2UsIklzVW5kZXJsaW5lZCI6ZmFsc2UsIlBhcmVudFN0eWxlIjpudWxsfSwiQXV0b1NpemUiOjAsIkZvcmVncm91bmQiOnsiJGlkIjoiMzAzIiwiQ29sb3IiOnsiJGlkIjoiMzA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wNSIsIlRvcCI6MC4wLCJMZWZ0IjowLjAsIlJpZ2h0IjowLjAsIkJvdHRvbSI6MC4wfSwiUGFkZGluZyI6eyIkaWQiOiIzMDYiLCJUb3AiOjAuMCwiTGVmdCI6MC4wLCJSaWdodCI6MC4wLCJCb3R0b20iOjAuMH0sIkJhY2tncm91bmQiOnsiJGlkIjoiMzA3IiwiQ29sb3IiOnsiJGlkIjoiMzA4IiwiQSI6MCwiUiI6MjU1LCJHIjoyNTUsIkIiOjI1NX19LCJJc1Zpc2libGUiOnRydWUsIldpZHRoIjowLjAsIkhlaWdodCI6MC4wLCJCb3JkZXJTdHlsZSI6eyIkaWQiOiIzMDkiLCJMaW5lQ29sb3IiOm51bGwsIkxpbmVXZWlnaHQiOjAuMCwiTGluZVR5cGUiOjAsIlBhcmVudFN0eWxlIjpudWxsfSwiUGFyZW50U3R5bGUiOm51bGx9LCJEYXRlU3R5bGUiOnsiJGlkIjoiMzEwIiwiRm9udFNldHRpbmdzIjp7IiRpZCI6IjMxMSIsIkZvbnRTaXplIjo5LCJGb250TmFtZSI6IkNhbGlicmkiLCJJc0JvbGQiOmZhbHNlLCJJc0l0YWxpYyI6ZmFsc2UsIklzVW5kZXJsaW5lZCI6ZmFsc2UsIlBhcmVudFN0eWxlIjpudWxsfSwiQXV0b1NpemUiOjAsIkZvcmVncm91bmQiOnsiJGlkIjoiMzEyIiwiQ29sb3IiOnsiJGlkIjoiMzEz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zMTQiLCJUb3AiOjAuMCwiTGVmdCI6MC4wLCJSaWdodCI6MC4wLCJCb3R0b20iOjAuMH0sIlBhZGRpbmciOnsiJGlkIjoiMzE1IiwiVG9wIjowLjAsIkxlZnQiOjAuMCwiUmlnaHQiOjAuMCwiQm90dG9tIjowLjB9LCJCYWNrZ3JvdW5kIjp7IiRpZCI6IjMxNiIsIkNvbG9yIjp7IiRpZCI6IjMxNyIsIkEiOjAsIlIiOjI1NSwiRyI6MjU1LCJCIjoyNTV9fSwiSXNWaXNpYmxlIjpmYWxzZSwiV2lkdGgiOjAuMCwiSGVpZ2h0IjowLjAsIkJvcmRlclN0eWxlIjp7IiRpZCI6IjMxOCIsIkxpbmVDb2xvciI6bnVsbCwiTGluZVdlaWdodCI6MC4wLCJMaW5lVHlwZSI6MCwiUGFyZW50U3R5bGUiOm51bGx9LCJQYXJlbnRTdHlsZSI6bnVsbH0sIkRhdGVGb3JtYXQiOnsiJGlkIjoiMzE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IwIiwiRGF0ZVBhcnRJc1Zpc2libGUiOmZhbHNlLCJUaW1lUGFydElzVmlzaWJsZSI6ZmFsc2V9fSwiV2Vla051bWJlcmluZyI6eyIkaWQiOiIzMjEiLCJGb3JtYXQiOjAsIklzVmlzaWJsZSI6ZmFsc2UsIkxhc3RLbm93blZpc2liaWxpdHlTdGF0ZSI6ZmFsc2V9LCJJc1Zpc2libGUiOnRydWUsIlBhcmVudFN0eWxlIjpudWxsfSwiSHlwZXJsaW5rIjpudWxsLCJJbXBvcnRJZCI6bnVsbH1dLCJJZCI6IjAwMDAwMDAwLTAwMDAtMDAwMC0wMDAwLTAwMDAwMDAwMDAwMCIsIklzU2luZ2xlSXRlbVJvdyI6dHJ1ZX0seyIkaWQiOiIzMjIiLCJfdGFza3MiOlt7IiRpZCI6IjMyMyIsIl9hdHRhY2hlZE1pbGVzdG9uZXMiOltdLCJUYXNrRGVmaW5pdGlvbiI6eyIkaWQiOiIzMjQiLCJHcm91cE5hbWUiOm51bGwsIlN0YXJ0RGF0ZSI6IjIwMjItMDYtMDNUMDA6MDA6MDBaIiwiRW5kRGF0ZSI6IjIwMjItMDYtMDdUMjM6NTk6MDBaIiwiUGVyY2VudGFnZUNvbXBsZXRlIjoxMDAuMCwiU3R5bGUiOnsiJGlkIjoiMzI1IiwiU2hhcGUiOjAsIlNoYXBlVGhpY2tuZXNzIjowLCJEdXJhdGlvbkZvcm1hdCI6MCwiSW5jbHVkZU5vbldvcmtpbmdEYXlzSW5EdXJhdGlvbiI6ZmFsc2UsIlBlcmNlbnRhZ2VDb21wbGV0ZVN0eWxlIjp7IiRpZCI6IjMyNiIsIkZvbnRTZXR0aW5ncyI6eyIkaWQiOiIzMjciLCJGb250U2l6ZSI6OSwiRm9udE5hbWUiOiJDYWxpYnJpIiwiSXNCb2xkIjpmYWxzZSwiSXNJdGFsaWMiOmZhbHNlLCJJc1VuZGVybGluZWQiOmZhbHNlLCJQYXJlbnRTdHlsZSI6bnVsbH0sIkF1dG9TaXplIjowLCJGb3JlZ3JvdW5kIjp7IiRpZCI6IjMyOCIsIkNvbG9yIjp7IiRpZCI6IjMyO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zMzAiLCJUb3AiOjAuMCwiTGVmdCI6MC4wLCJSaWdodCI6MC4wLCJCb3R0b20iOjAuMH0sIlBhZGRpbmciOnsiJGlkIjoiMzMxIiwiVG9wIjowLjAsIkxlZnQiOjAuMCwiUmlnaHQiOjAuMCwiQm90dG9tIjowLjB9LCJCYWNrZ3JvdW5kIjp7IiRpZCI6IjMzMiIsIkNvbG9yIjp7IiRyZWYiOiIxNSJ9fSwiSXNWaXNpYmxlIjp0cnVlLCJXaWR0aCI6MC4wLCJIZWlnaHQiOjAuMCwiQm9yZGVyU3R5bGUiOnsiJGlkIjoiMzMzIiwiTGluZUNvbG9yIjpudWxsLCJMaW5lV2VpZ2h0IjowLjAsIkxpbmVUeXBlIjowLCJQYXJlbnRTdHlsZSI6bnVsbH0sIlBhcmVudFN0eWxlIjpudWxsfSwiRHVyYXRpb25TdHlsZSI6eyIkaWQiOiIzMzQiLCJGb250U2V0dGluZ3MiOnsiJGlkIjoiMzM1IiwiRm9udFNpemUiOjEwLCJGb250TmFtZSI6IkNhbGlicmkiLCJJc0JvbGQiOmZhbHNlLCJJc0l0YWxpYyI6ZmFsc2UsIklzVW5kZXJsaW5lZCI6ZmFsc2UsIlBhcmVudFN0eWxlIjpudWxsfSwiQXV0b1NpemUiOjAsIkZvcmVncm91bmQiOnsiJGlkIjoiMzM2IiwiQ29sb3IiOnsiJGlkIjoiMzM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M4IiwiVG9wIjowLjAsIkxlZnQiOjAuMCwiUmlnaHQiOjAuMCwiQm90dG9tIjowLjB9LCJQYWRkaW5nIjp7IiRpZCI6IjMzOSIsIlRvcCI6MC4wLCJMZWZ0IjowLjAsIlJpZ2h0IjowLjAsIkJvdHRvbSI6MC4wfSwiQmFja2dyb3VuZCI6eyIkaWQiOiIzNDAiLCJDb2xvciI6eyIkaWQiOiIzNDEiLCJBIjo4OSwiUiI6MCwiRyI6MCwiQiI6MH19LCJJc1Zpc2libGUiOnRydWUsIldpZHRoIjowLjAsIkhlaWdodCI6MC4wLCJCb3JkZXJTdHlsZSI6eyIkaWQiOiIzNDIiLCJMaW5lQ29sb3IiOm51bGwsIkxpbmVXZWlnaHQiOjAuMCwiTGluZVR5cGUiOjAsIlBhcmVudFN0eWxlIjpudWxsfSwiUGFyZW50U3R5bGUiOm51bGx9LCJIb3Jpem9udGFsQ29ubmVjdG9yU3R5bGUiOnsiJGlkIjoiMzQzIiwiTGluZUNvbG9yIjp7IiRpZCI6IjM0NCIsIiR0eXBlIjoiTkxSRS5Db21tb24uRG9tLlNvbGlkQ29sb3JCcnVzaCwgTkxSRS5Db21tb24iLCJDb2xvciI6eyIkaWQiOiIzNDUiLCJBIjoyNTUsIlIiOjIwNCwiRyI6MjA0LCJCIjoyMDR9fSwiTGluZVdlaWdodCI6MC4wLCJMaW5lVHlwZSI6MCwiUGFyZW50U3R5bGUiOm51bGx9LCJWZXJ0aWNhbENvbm5lY3RvclN0eWxlIjp7IiRpZCI6IjM0NiIsIkxpbmVDb2xvciI6eyIkaWQiOiIzNDciLCIkdHlwZSI6Ik5MUkUuQ29tbW9uLkRvbS5Tb2xpZENvbG9yQnJ1c2gsIE5MUkUuQ29tbW9uIiwiQ29sb3IiOnsiJGlkIjoiMzQ4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zLCJTcGFjaW5nIjozLCJJc0JlbG93VGltZWJhbmQiOnRydWUsIlBlcmNlbnRhZ2VDb21wbGV0ZVNoYXBlT3BhY2l0eSI6MzUsIlNoYXBlU3R5bGUiOnsiJGlkIjoiMzQ5IiwiTWFyZ2luIjp7IiRpZCI6IjM1MCIsIlRvcCI6MC4wLCJMZWZ0Ijo0LjAsIlJpZ2h0Ijo0LjAsIkJvdHRvbSI6MC4wfSwiUGFkZGluZyI6eyIkaWQiOiIzNTEiLCJUb3AiOjAuMCwiTGVmdCI6MC4wLCJSaWdodCI6MC4wLCJCb3R0b20iOjAuMH0sIkJhY2tncm91bmQiOnsiJGlkIjoiMzUyIiwiQ29sb3IiOnsiJGlkIjoiMzUzIiwiQSI6MjU1LCJSIjowLCJHIjozMiwiQiI6OTZ9fSwiSXNWaXNpYmxlIjp0cnVlLCJXaWR0aCI6MC4wLCJIZWlnaHQiOjEwLjAsIkJvcmRlclN0eWxlIjp7IiRpZCI6IjM1NCIsIkxpbmVDb2xvciI6eyIkaWQiOiIzNTUiLCIkdHlwZSI6Ik5MUkUuQ29tbW9uLkRvbS5Tb2xpZENvbG9yQnJ1c2gsIE5MUkUuQ29tbW9uIiwiQ29sb3IiOnsiJGlkIjoiMzU2IiwiQSI6MjU1LCJSIjoyNTUsIkciOjI1NSwiQiI6MjU1fX0sIkxpbmVXZWlnaHQiOjAuMCwiTGluZVR5cGUiOjAsIlBhcmVudFN0eWxlIjpudWxsfSwiUGFyZW50U3R5bGUiOm51bGx9LCJUaXRsZVN0eWxlIjp7IiRpZCI6IjM1NyIsIkZvbnRTZXR0aW5ncyI6eyIkaWQiOiIzNTgiLCJGb250U2l6ZSI6OSwiRm9udE5hbWUiOiJDYWxpYnJpIiwiSXNCb2xkIjpmYWxzZSwiSXNJdGFsaWMiOmZhbHNlLCJJc1VuZGVybGluZWQiOmZhbHNlLCJQYXJlbnRTdHlsZSI6bnVsbH0sIkF1dG9TaXplIjoyLCJGb3JlZ3JvdW5kIjp7IiRpZCI6IjM1OSIsIkNvbG9yIjp7IiRpZCI6IjM2MCIsIkEiOjI1NSwiUiI6MCwiRyI6MCwiQiI6MH19LCJNYXhXaWR0aCI6MjIxLjQsIk1heEhlaWdodCI6IkluZmluaXR5IiwiU21hcnRGb3JlZ3JvdW5kSXNBY3RpdmUiOmZhbHNlLCJIb3Jpem9udGFsQWxpZ25tZW50IjowLCJWZXJ0aWNhbEFsaWdubWVudCI6MCwiU21hcnRGb3JlZ3JvdW5kIjpudWxsLCJCYWNrZ3JvdW5kRmlsbFR5cGUiOjAsIk1hcmdpbiI6eyIkaWQiOiIzNjEiLCJUb3AiOjAuMCwiTGVmdCI6MC4wLCJSaWdodCI6MC4wLCJCb3R0b20iOjAuMH0sIlBhZGRpbmciOnsiJGlkIjoiMzYyIiwiVG9wIjowLjAsIkxlZnQiOjAuMCwiUmlnaHQiOjAuMCwiQm90dG9tIjowLjB9LCJCYWNrZ3JvdW5kIjp7IiRpZCI6IjM2MyIsIkNvbG9yIjp7IiRpZCI6IjM2NCIsIkEiOjAsIlIiOjI1NSwiRyI6MjU1LCJCIjoyNTV9fSwiSXNWaXNpYmxlIjp0cnVlLCJXaWR0aCI6MC4wLCJIZWlnaHQiOjAuMCwiQm9yZGVyU3R5bGUiOnsiJGlkIjoiMzY1IiwiTGluZUNvbG9yIjpudWxsLCJMaW5lV2VpZ2h0IjowLjAsIkxpbmVUeXBlIjowLCJQYXJlbnRTdHlsZSI6bnVsbH0sIlBhcmVudFN0eWxlIjpudWxsfSwiRGF0ZVN0eWxlIjp7IiRpZCI6IjM2NiIsIkZvbnRTZXR0aW5ncyI6eyIkaWQiOiIzNjciLCJGb250U2l6ZSI6OSwiRm9udE5hbWUiOiJDYWxpYnJpIiwiSXNCb2xkIjpmYWxzZSwiSXNJdGFsaWMiOmZhbHNlLCJJc1VuZGVybGluZWQiOmZhbHNlLCJQYXJlbnRTdHlsZSI6bnVsbH0sIkF1dG9TaXplIjowLCJGb3JlZ3JvdW5kIjp7IiRpZCI6IjM2OCIsIkNvbG9yIjp7IiRpZCI6IjM2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cwIiwiVG9wIjowLjAsIkxlZnQiOjAuMCwiUmlnaHQiOjAuMCwiQm90dG9tIjowLjB9LCJQYWRkaW5nIjp7IiRpZCI6IjM3MSIsIlRvcCI6MC4wLCJMZWZ0IjowLjAsIlJpZ2h0IjowLjAsIkJvdHRvbSI6MC4wfSwiQmFja2dyb3VuZCI6eyIkaWQiOiIzNzIiLCJDb2xvciI6eyIkcmVmIjoiMzQxIn19LCJJc1Zpc2libGUiOnRydWUsIldpZHRoIjowLjAsIkhlaWdodCI6MC4wLCJCb3JkZXJTdHlsZSI6eyIkaWQiOiIzNzMiLCJMaW5lQ29sb3IiOm51bGwsIkxpbmVXZWlnaHQiOjAuMCwiTGluZVR5cGUiOjAsIlBhcmVudFN0eWxlIjpudWxsfSwiUGFyZW50U3R5bGUiOm51bGx9LCJEYXRlRm9ybWF0Ijp7IiRpZCI6IjM3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3NSIsIkRhdGVQYXJ0SXNWaXNpYmxlIjpmYWxzZSwiVGltZVBhcnRJc1Zpc2libGUiOmZhbHNlfX0sIldlZWtOdW1iZXJpbmciOnsiJGlkIjoiMzc2IiwiRm9ybWF0IjowLCJJc1Zpc2libGUiOmZhbHNlLCJMYXN0S25vd25WaXNpYmlsaXR5U3RhdGUiOmZhbHNlfSwiSXNWaXNpYmxlIjp0cnVlLCJQYXJlbnRTdHlsZSI6bnVsbH0sIkluZGV4Ijo4LCJTbWFydER1cmF0aW9uQWN0aXZhdGVkIjpmYWxzZSwiRGF0ZUZvcm1hdCI6eyIkcmVmIjoiMzc0In0sIldlZWtOdW1iZXJpbmciOnsiJGlkIjoiMzc3IiwiRm9ybWF0IjowLCJJc1Zpc2libGUiOmZhbHNlLCJMYXN0S25vd25WaXNpYmlsaXR5U3RhdGUiOmZhbHNlfSwiSWQiOiIxNjdlNTY2Ny00MDViLTQyZWItYjMxMS03MDEyN2NiZGEzZWUiLCJJbXBvcnRJZCI6IjkiLCJUaXRsZSI6IlBvc3QgQm9hcmQgb2YgRGlyZWN0b3IncyBNZWV0aW5nIEd1aWRhbmNlIEltcGxlbWVudGF0aW9uIiwiTm90ZSI6bnVsbCwiSHlwZXJsaW5rIjp7IiRpZCI6IjM3OCIsIkFkZHJlc3MiOm51bGwsIlN1YkFkZHJlc3MiOm51bGx9LCJJc0NoYW5nZWQiOmZhbHNlLCJJc05ldyI6ZmFsc2V9fV0sIl9taWxlc3RvbmVzIjpbXSwiSWQiOiIwMDAwMDAwMC0wMDAwLTAwMDAtMDAwMC0wMDAwMDAwMDAwMDAiLCJJc1NpbmdsZUl0ZW1Sb3ciOnRydWV9LHsiJGlkIjoiMzc5IiwiX3Rhc2tzIjpbXSwiX21pbGVzdG9uZXMiOlt7IiRpZCI6IjM4MCIsIklkIjoiNWQ3YzUyN2MtZDA5MS00ODQwLTkzMDgtN2U0NjVmMTA3OTJkIiwiSW5kZXgiOjksIkdyb3VwSWQiOm51bGwsIlRpdGxlIjoiR28vTm8gR28gRGVjaXNpb24iLCJEYXRlVGltZSI6IjIwMjItMDYtMTBUMjM6NTk6MDAiLCJQZXJjZW50YWdlQ29tcGxldGUiOm51bGwsIk5vdGUiOm51bGwsIlN0eWxlIjp7IiRpZCI6IjM4MSIsIlRpdGxlUG9zaXRpb24iOiJSaWdodCIsIkRhdGVQb3NpdGlvbiI6IkxlZnQiLCJTaGFwZVR5cGUiOjEsIlNoYXBlU2l6ZSI6MCwiU2hhcGVTdHlsZSI6eyIkaWQiOiIzODIiLCJNYXJnaW4iOnsiJHJlZiI6IjI5NCJ9LCJQYWRkaW5nIjp7IiRyZWYiOiIyOTUifSwiQmFja2dyb3VuZCI6eyIkaWQiOiIzODMiLCJDb2xvciI6eyIkaWQiOiIzODQiLCJBIjoyNTUsIlIiOjE5MiwiRyI6MCwiQiI6MH19LCJJc1Zpc2libGUiOnRydWUsIldpZHRoIjoxMi4wLCJIZWlnaHQiOjE0LjAsIkJvcmRlclN0eWxlIjp7IiRpZCI6IjM4NSIsIkxpbmVDb2xvciI6eyIkaWQiOiIzODYiLCIkdHlwZSI6Ik5MUkUuQ29tbW9uLkRvbS5Tb2xpZENvbG9yQnJ1c2gsIE5MUkUuQ29tbW9uIiwiQ29sb3IiOnsiJGlkIjoiMzg3IiwiQSI6MjU1LCJSIjoyNTUsIkciOjI1NSwiQiI6MjU1fX0sIkxpbmVXZWlnaHQiOjAuMCwiTGluZVR5cGUiOjAsIlBhcmVudFN0eWxlIjpudWxsfSwiUGFyZW50U3R5bGUiOm51bGx9LCJUaXRsZVN0eWxlIjp7IiRpZCI6IjM4OCIsIkZvbnRTZXR0aW5ncyI6eyIkaWQiOiIzODkiLCJGb250U2l6ZSI6MTAsIkZvbnROYW1lIjoiQ2FsaWJyaSIsIklzQm9sZCI6dHJ1ZSwiSXNJdGFsaWMiOmZhbHNlLCJJc1VuZGVybGluZWQiOmZhbHNlLCJQYXJlbnRTdHlsZSI6bnVsbH0sIkF1dG9TaXplIjowLCJGb3JlZ3JvdW5kIjp7IiRpZCI6IjM5MCIsIkNvbG9yIjp7IiRpZCI6IjM5M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zA1In0sIlBhZGRpbmciOnsiJHJlZiI6IjMwNiJ9LCJCYWNrZ3JvdW5kIjp7IiRpZCI6IjM5MiIsIkNvbG9yIjp7IiRpZCI6IjM5MyIsIkEiOjAsIlIiOjI1NSwiRyI6MjU1LCJCIjoyNTV9fSwiSXNWaXNpYmxlIjp0cnVlLCJXaWR0aCI6MC4wLCJIZWlnaHQiOjAuMCwiQm9yZGVyU3R5bGUiOnsiJGlkIjoiMzk0IiwiTGluZUNvbG9yIjpudWxsLCJMaW5lV2VpZ2h0IjowLjAsIkxpbmVUeXBlIjowLCJQYXJlbnRTdHlsZSI6bnVsbH0sIlBhcmVudFN0eWxlIjpudWxsfSwiRGF0ZVN0eWxlIjp7IiRpZCI6IjM5NSIsIkZvbnRTZXR0aW5ncyI6eyIkaWQiOiIzOTYiLCJGb250U2l6ZSI6OSwiRm9udE5hbWUiOiJDYWxpYnJpIiwiSXNCb2xkIjpmYWxzZSwiSXNJdGFsaWMiOmZhbHNlLCJJc1VuZGVybGluZWQiOmZhbHNlLCJQYXJlbnRTdHlsZSI6bnVsbH0sIkF1dG9TaXplIjowLCJGb3JlZ3JvdW5kIjp7IiRpZCI6IjM5NyIsIkNvbG9yIjp7IiRpZCI6IjM5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aWQiOiIzOTkiLCJDb2xvciI6eyIkaWQiOiI0MDAiLCJBIjowLCJSIjoyNTUsIkciOjI1NSwiQiI6MjU1fX0sIklzVmlzaWJsZSI6ZmFsc2UsIldpZHRoIjowLjAsIkhlaWdodCI6MC4wLCJCb3JkZXJTdHlsZSI6eyIkaWQiOiI0MDEiLCJMaW5lQ29sb3IiOm51bGwsIkxpbmVXZWlnaHQiOjAuMCwiTGluZVR5cGUiOjAsIlBhcmVudFN0eWxlIjpudWxsfSwiUGFyZW50U3R5bGUiOm51bGx9LCJEYXRlRm9ybWF0Ijp7IiRyZWYiOiIzMTkifSwiV2Vla051bWJlcmluZyI6eyIkaWQiOiI0MDI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SwiSWQiOiIzYjVmYjgzYS1jMTI3LTRmZTAtOGQ4Mi1lOWM0ZjM5NDY5NDEiLCJIZWFkZXJUZXh0IjpudWxsLCJJc0RlZmF1bHQiOnRydWUsIlN0eWxlIjp7IiRpZCI6IjQwMyIsIkhlYWRlclN0eWxlIjp7IiRpZCI6IjQwNCIsIlRleHRTdHlsZSI6eyIkaWQiOiI0MDUiLCJGb250U2V0dGluZ3MiOnsiJGlkIjoiNDA2IiwiRm9udFNpemUiOjExLCJGb250TmFtZSI6IkNhbGlicmkiLCJJc0JvbGQiOmZhbHNlLCJJc0l0YWxpYyI6ZmFsc2UsIklzVW5kZXJsaW5lZCI6ZmFsc2UsIlBhcmVudFN0eWxlIjpudWxsfSwiQXV0b1NpemUiOjIsIkZvcmVncm91bmQiOnsiJGlkIjoiNDA3IiwiQ29sb3IiOnsiJGlkIjoiNDA4IiwiQSI6MjU1LCJSIjowLCJHIjowLCJCIjowfX0sIk1heFdpZHRoIjowLjAsIk1heEhlaWdodCI6MC4wLCJTbWFydEZvcmVncm91bmRJc0FjdGl2ZSI6ZmFsc2UsIkhvcml6b250YWxBbGlnbm1lbnQiOjAsIlZlcnRpY2FsQWxpZ25tZW50IjowLCJTbWFydEZvcmVncm91bmQiOm51bGwsIkJhY2tncm91bmRGaWxsVHlwZSI6MCwiTWFyZ2luIjp7IiRpZCI6IjQwOSIsIlRvcCI6MC4wLCJMZWZ0IjowLjAsIlJpZ2h0IjowLjAsIkJvdHRvbSI6MC4wfSwiUGFkZGluZyI6eyIkaWQiOiI0MTAiLCJUb3AiOjAuMCwiTGVmdCI6MC4wLCJSaWdodCI6MC4wLCJCb3R0b20iOjAuMH0sIkJhY2tncm91bmQiOm51bGwsIklzVmlzaWJsZSI6dHJ1ZSwiV2lkdGgiOjAuMCwiSGVpZ2h0IjowLjAsIkJvcmRlclN0eWxlIjpudWxsLCJQYXJlbnRTdHlsZSI6bnVsbH0sIlJlY3RhbmdsZVN0eWxlIjp7IiRpZCI6IjQxMSIsIk1hcmdpbiI6eyIkaWQiOiI0MTIiLCJUb3AiOjAuMCwiTGVmdCI6MC4wLCJSaWdodCI6MC4wLCJCb3R0b20iOjAuMH0sIlBhZGRpbmciOnsiJGlkIjoiNDEzIiwiVG9wIjowLjAsIkxlZnQiOjAuMCwiUmlnaHQiOjAuMCwiQm90dG9tIjowLjB9LCJCYWNrZ3JvdW5kIjp7IiRpZCI6IjQxNCIsIkNvbG9yIjp7IiRpZCI6IjQxNSIsIkEiOjYzLCJSIjoxNDgsIkciOjE4MiwiQiI6MjEwfX0sIklzVmlzaWJsZSI6dHJ1ZSwiV2lkdGgiOjAuMCwiSGVpZ2h0IjowLjAsIkJvcmRlclN0eWxlIjp7IiRpZCI6IjQxNiIsIkxpbmVDb2xvciI6eyIkaWQiOiI0MTciLCIkdHlwZSI6Ik5MUkUuQ29tbW9uLkRvbS5Tb2xpZENvbG9yQnJ1c2gsIE5MUkUuQ29tbW9uIiwiQ29sb3IiOnsiJGlkIjoiNDE4IiwiQSI6MjU1LCJSIjoyNTUsIkciOjAsIkIiOjB9fSwiTGluZVdlaWdodCI6MC4wLCJMaW5lVHlwZSI6MCwiUGFyZW50U3R5bGUiOm51bGx9LCJQYXJlbnRTdHlsZSI6bnVsbH0sIk1hcmdpbiI6eyIkaWQiOiI0MTkiLCJUb3AiOjAuMCwiTGVmdCI6MC4wLCJSaWdodCI6MC4wLCJCb3R0b20iOjAuMH0sIlBhZGRpbmciOnsiJGlkIjoiNDIwIiwiVG9wIjowLjAsIkxlZnQiOjAuMCwiUmlnaHQiOjAuMCwiQm90dG9tIjowLjB9LCJCYWNrZ3JvdW5kIjpudWxsLCJJc1Zpc2libGUiOnRydWUsIldpZHRoIjowLjAsIkhlaWdodCI6MC4wLCJCb3JkZXJTdHlsZSI6bnVsbCwiUGFyZW50U3R5bGUiOm51bGx9LCJCYWNrZ3JvdW5kU3R5bGUiOnsiJGlkIjoiNDIxIiwiTWFyZ2luIjp7IiRpZCI6IjQyMiIsIlRvcCI6MC4wLCJMZWZ0IjowLjAsIlJpZ2h0IjowLjAsIkJvdHRvbSI6MC4wfSwiUGFkZGluZyI6eyIkaWQiOiI0MjMiLCJUb3AiOjAuMCwiTGVmdCI6MC4wLCJSaWdodCI6MC4wLCJCb3R0b20iOjAuMH0sIkJhY2tncm91bmQiOnsiJGlkIjoiNDI0IiwiQ29sb3IiOnsiJGlkIjoiNDI1IiwiQSI6NTEsIlIiOjE2NSwiRyI6MTcxLCJCIjoxMjl9fSwiSXNWaXNpYmxlIjp0cnVlLCJXaWR0aCI6MC4wLCJIZWlnaHQiOjAuMCwiQm9yZGVyU3R5bGUiOnsiJGlkIjoiNDI2IiwiTGluZUNvbG9yIjp7IiRpZCI6IjQyNyIsIiR0eXBlIjoiTkxSRS5Db21tb24uRG9tLlNvbGlkQ29sb3JCcnVzaCwgTkxSRS5Db21tb24iLCJDb2xvciI6eyIkaWQiOiI0MjgiLCJBIjoyNTUsIlIiOjEwNywiRyI6MTMzLCJCIjoxNTR9fSwiTGluZVdlaWdodCI6MC4wLCJMaW5lVHlwZSI6MCwiUGFyZW50U3R5bGUiOm51bGx9LCJQYXJlbnRTdHlsZSI6bnVsbH0sIk1hcmdpbiI6eyIkaWQiOiI0MjkiLCJUb3AiOjAuMCwiTGVmdCI6MC4wLCJSaWdodCI6MC4wLCJCb3R0b20iOjAuMH0sIlBhZGRpbmciOnsiJGlkIjoiNDMwIiwiVG9wIjowLjAsIkxlZnQiOjAuMCwiUmlnaHQiOjAuMCwiQm90dG9tIjowLjB9LCJJc1Zpc2libGUiOmZhbHNlLCJXaWR0aCI6MC4wLCJIZWlnaHQiOjAuMCwiQm9yZGVyU3R5bGUiOm51bGwsIlBhcmVudFN0eWxlIjpudWxsfX1dLCJJZCI6ImY4Y2NiYjEzLWI2YTItNGFjMC1iN2YyLWJhNWY2MzMxOTJkZSIsIkluZGV4IjoxLCJIZWFkZXJUZXh0IjoiUHJlLXBsYW5uaW5nIiwiU3R5bGUiOnsiJGlkIjoiNDMxIiwiSGVhZGVyU3R5bGUiOnsiJGlkIjoiNDMyIiwiVGV4dElzVmVydGljYWwiOmZhbHNlLCJUZXh0U3R5bGUiOnsiJGlkIjoiNDMzIiwiRm9udFNldHRpbmdzIjp7IiRpZCI6IjQzNCIsIkZvbnRTaXplIjoxNCwiRm9udE5hbWUiOiJDYWxpYnJpIiwiSXNCb2xkIjp0cnVlLCJJc0l0YWxpYyI6ZmFsc2UsIklzVW5kZXJsaW5lZCI6ZmFsc2UsIlBhcmVudFN0eWxlIjpudWxsfSwiQXV0b1NpemUiOjIsIkZvcmVncm91bmQiOnsiJGlkIjoiNDM1IiwiQ29sb3IiOnsiJGlkIjoiNDM2IiwiQSI6MjU1LCJSIjowLCJHIjowLCJCIjowfX0sIk1heFdpZHRoIjo2Ny42MzUyODkxNjkyOTU0NDcsIk1heEhlaWdodCI6MC4wLCJTbWFydEZvcmVncm91bmRJc0FjdGl2ZSI6ZmFsc2UsIkhvcml6b250YWxBbGlnbm1lbnQiOjAsIlZlcnRpY2FsQWxpZ25tZW50IjowLCJTbWFydEZvcmVncm91bmQiOm51bGwsIkJhY2tncm91bmRGaWxsVHlwZSI6MCwiTWFyZ2luIjp7IiRpZCI6IjQzNyIsIlRvcCI6MC4wLCJMZWZ0IjowLjAsIlJpZ2h0IjowLjAsIkJvdHRvbSI6MC4wfSwiUGFkZGluZyI6eyIkaWQiOiI0MzgiLCJUb3AiOjAuMCwiTGVmdCI6MC4wLCJSaWdodCI6MC4wLCJCb3R0b20iOjAuMH0sIkJhY2tncm91bmQiOm51bGwsIklzVmlzaWJsZSI6dHJ1ZSwiV2lkdGgiOjAuMCwiSGVpZ2h0IjowLjAsIkJvcmRlclN0eWxlIjpudWxsLCJQYXJlbnRTdHlsZSI6bnVsbH0sIlJlY3RhbmdsZVN0eWxlIjp7IiRpZCI6IjQzOSIsIk1hcmdpbiI6eyIkaWQiOiI0NDAiLCJUb3AiOjAuMCwiTGVmdCI6MC4wLCJSaWdodCI6MC4wLCJCb3R0b20iOjAuMH0sIlBhZGRpbmciOnsiJGlkIjoiNDQxIiwiVG9wIjowLjAsIkxlZnQiOjAuMCwiUmlnaHQiOjAuMCwiQm90dG9tIjowLjB9LCJCYWNrZ3JvdW5kIjp7IiRpZCI6IjQ0MiIsIkNvbG9yIjp7IiRpZCI6IjQ0MyIsIkEiOjI1NSwiUiI6MTQ4LCJHIjoxODIsIkIiOjIxMH19LCJJc1Zpc2libGUiOnRydWUsIldpZHRoIjowLjAsIkhlaWdodCI6MC4wLCJCb3JkZXJTdHlsZSI6eyIkaWQiOiI0NDQiLCJMaW5lQ29sb3IiOnsiJGlkIjoiNDQ1IiwiJHR5cGUiOiJOTFJFLkNvbW1vbi5Eb20uU29saWRDb2xvckJydXNoLCBOTFJFLkNvbW1vbiIsIkNvbG9yIjp7IiRpZCI6IjQ0NiIsIkEiOjI1NSwiUiI6MjEsIkciOjM3LCJCIjo2Nn19LCJMaW5lV2VpZ2h0IjowLjAsIkxpbmVUeXBlIjowLCJQYXJlbnRTdHlsZSI6bnVsbH0sIlBhcmVudFN0eWxlIjpudWxsfSwiTWFyZ2luIjp7IiRpZCI6IjQ0NyIsIlRvcCI6MC4wLCJMZWZ0IjowLjAsIlJpZ2h0IjowLjAsIkJvdHRvbSI6MC4wfSwiUGFkZGluZyI6eyIkaWQiOiI0NDgiLCJUb3AiOjAuMCwiTGVmdCI6MC4wLCJSaWdodCI6MC4wLCJCb3R0b20iOjAuMH0sIkJhY2tncm91bmQiOm51bGwsIklzVmlzaWJsZSI6dHJ1ZSwiV2lkdGgiOjAuMCwiSGVpZ2h0IjowLjAsIkJvcmRlclN0eWxlIjpudWxsLCJQYXJlbnRTdHlsZSI6bnVsbH0sIkJhY2tncm91bmRTdHlsZSI6eyIkaWQiOiI0NDkiLCJNYXJnaW4iOnsiJGlkIjoiNDUwIiwiVG9wIjowLjAsIkxlZnQiOjAuMCwiUmlnaHQiOjAuMCwiQm90dG9tIjowLjB9LCJQYWRkaW5nIjp7IiRpZCI6IjQ1MSIsIlRvcCI6MC4wLCJMZWZ0IjowLjAsIlJpZ2h0IjowLjAsIkJvdHRvbSI6MC4wfSwiQmFja2dyb3VuZCI6eyIkaWQiOiI0NTIiLCJDb2xvciI6eyIkaWQiOiI0NTMiLCJBIjo1MSwiUiI6MTY1LCJHIjoxNzEsIkIiOjEyOX19LCJJc1Zpc2libGUiOnRydWUsIldpZHRoIjowLjAsIkhlaWdodCI6MC4wLCJCb3JkZXJTdHlsZSI6eyIkaWQiOiI0NTQiLCJMaW5lQ29sb3IiOnsiJGlkIjoiNDU1IiwiJHR5cGUiOiJOTFJFLkNvbW1vbi5Eb20uU29saWRDb2xvckJydXNoLCBOTFJFLkNvbW1vbiIsIkNvbG9yIjp7IiRpZCI6IjQ1NiIsIkEiOjI1NSwiUiI6MjEsIkciOjM3LCJCIjo2Nn19LCJMaW5lV2VpZ2h0IjowLjAsIkxpbmVUeXBlIjowLCJQYXJlbnRTdHlsZSI6bnVsbH0sIlBhcmVudFN0eWxlIjpudWxsfSwiSXNBYm92ZVRpbWViYW5kIjpmYWxzZSwiTWFyZ2luIjp7IiRpZCI6IjQ1NyIsIlRvcCI6MC4wLCJMZWZ0IjowLjAsIlJpZ2h0IjowLjAsIkJvdHRvbSI6MC4wfSwiUGFkZGluZyI6eyIkaWQiOiI0NTgiLCJUb3AiOjAuMCwiTGVmdCI6MC4wLCJSaWdodCI6MC4wLCJCb3R0b20iOjAuMH0sIklzVmlzaWJsZSI6dHJ1ZSwiV2lkdGgiOjAuMCwiSGVpZ2h0IjowLjAsIkJvcmRlclN0eWxlIjp7IiRpZCI6IjQ1OSIsIkxpbmVDb2xvciI6bnVsbCwiTGluZVdlaWdodCI6MC4wLCJMaW5lVHlwZSI6MCwiUGFyZW50U3R5bGUiOm51bGx9LCJQYXJlbnRTdHlsZSI6bnVsbH19LHsiJGlkIjoiNDYwIiwiX2FjdGl2aXRpZXMiOlt7IiRpZCI6IjQ2MSIsIl9yb3dzIjpbeyIkaWQiOiI0NjIiLCJfdGFza3MiOlt7IiRpZCI6IjQ2MyIsIl9hdHRhY2hlZE1pbGVzdG9uZXMiOltdLCJUYXNrRGVmaW5pdGlvbiI6eyIkaWQiOiI0NjQiLCJHcm91cE5hbWUiOm51bGwsIlN0YXJ0RGF0ZSI6IjIwMjItMDYtMTBUMDA6MDA6MDBaIiwiRW5kRGF0ZSI6IjIwMjItMDctMDVUMjM6NTk6MDBaIiwiUGVyY2VudGFnZUNvbXBsZXRlIjpudWxsLCJTdHlsZSI6eyIkaWQiOiI0NjUiLCJTaGFwZSI6MCwiU2hhcGVUaGlja25lc3MiOjAsIkR1cmF0aW9uRm9ybWF0IjowLCJJbmNsdWRlTm9uV29ya2luZ0RheXNJbkR1cmF0aW9uIjpmYWxzZSwiUGVyY2VudGFnZUNvbXBsZXRlU3R5bGUiOnsiJGlkIjoiNDY2IiwiRm9udFNldHRpbmdzIjp7IiRpZCI6IjQ2NyIsIkZvbnRTaXplIjo5LCJGb250TmFtZSI6IkNhbGlicmkiLCJJc0JvbGQiOmZhbHNlLCJJc0l0YWxpYyI6ZmFsc2UsIklzVW5kZXJsaW5lZCI6ZmFsc2UsIlBhcmVudFN0eWxlIjpudWxsfSwiQXV0b1NpemUiOjAsIkZvcmVncm91bmQiOnsiJGlkIjoiNDY4IiwiQ29sb3IiOnsiJGlkIjoiNDY5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Q3MCIsIlRvcCI6MC4wLCJMZWZ0IjowLjAsIlJpZ2h0IjowLjAsIkJvdHRvbSI6MC4wfSwiUGFkZGluZyI6eyIkaWQiOiI0NzEiLCJUb3AiOjAuMCwiTGVmdCI6MC4wLCJSaWdodCI6MC4wLCJCb3R0b20iOjAuMH0sIkJhY2tncm91bmQiOnsiJGlkIjoiNDcyIiwiQ29sb3IiOnsiJHJlZiI6IjE1In19LCJJc1Zpc2libGUiOnRydWUsIldpZHRoIjowLjAsIkhlaWdodCI6MC4wLCJCb3JkZXJTdHlsZSI6eyIkaWQiOiI0NzMiLCJMaW5lQ29sb3IiOm51bGwsIkxpbmVXZWlnaHQiOjAuMCwiTGluZVR5cGUiOjAsIlBhcmVudFN0eWxlIjpudWxsfSwiUGFyZW50U3R5bGUiOm51bGx9LCJEdXJhdGlvblN0eWxlIjp7IiRpZCI6IjQ3NCIsIkZvbnRTZXR0aW5ncyI6eyIkaWQiOiI0NzUiLCJGb250U2l6ZSI6MTAsIkZvbnROYW1lIjoiQ2FsaWJyaSIsIklzQm9sZCI6ZmFsc2UsIklzSXRhbGljIjpmYWxzZSwiSXNVbmRlcmxpbmVkIjpmYWxzZSwiUGFyZW50U3R5bGUiOm51bGx9LCJBdXRvU2l6ZSI6MCwiRm9yZWdyb3VuZCI6eyIkaWQiOiI0NzYiLCJDb2xvciI6eyIkaWQiOiI0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NzgiLCJUb3AiOjAuMCwiTGVmdCI6MC4wLCJSaWdodCI6MC4wLCJCb3R0b20iOjAuMH0sIlBhZGRpbmciOnsiJGlkIjoiNDc5IiwiVG9wIjowLjAsIkxlZnQiOjAuMCwiUmlnaHQiOjAuMCwiQm90dG9tIjowLjB9LCJCYWNrZ3JvdW5kIjp7IiRpZCI6IjQ4MCIsIkNvbG9yIjp7IiRpZCI6IjQ4MSIsIkEiOjg5LCJSIjowLCJHIjowLCJCIjowfX0sIklzVmlzaWJsZSI6dHJ1ZSwiV2lkdGgiOjAuMCwiSGVpZ2h0IjowLjAsIkJvcmRlclN0eWxlIjp7IiRpZCI6IjQ4MiIsIkxpbmVDb2xvciI6bnVsbCwiTGluZVdlaWdodCI6MC4wLCJMaW5lVHlwZSI6MCwiUGFyZW50U3R5bGUiOm51bGx9LCJQYXJlbnRTdHlsZSI6bnVsbH0sIkhvcml6b250YWxDb25uZWN0b3JTdHlsZSI6eyIkaWQiOiI0ODMiLCJMaW5lQ29sb3IiOnsiJGlkIjoiNDg0IiwiJHR5cGUiOiJOTFJFLkNvbW1vbi5Eb20uU29saWRDb2xvckJydXNoLCBOTFJFLkNvbW1vbiIsIkNvbG9yIjp7IiRpZCI6IjQ4NSIsIkEiOjI1NSwiUiI6MjA0LCJHIjoyMDQsIkIiOjIwNH19LCJMaW5lV2VpZ2h0IjowLjAsIkxpbmVUeXBlIjowLCJQYXJlbnRTdHlsZSI6bnVsbH0sIlZlcnRpY2FsQ29ubmVjdG9yU3R5bGUiOnsiJGlkIjoiNDg2IiwiTGluZUNvbG9yIjp7IiRpZCI6IjQ4NyIsIiR0eXBlIjoiTkxSRS5Db21tb24uRG9tLlNvbGlkQ29sb3JCcnVzaCwgTkxSRS5Db21tb24iLCJDb2xvciI6eyIkaWQiOiI0ODg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MsIlNwYWNpbmciOjMsIklzQmVsb3dUaW1lYmFuZCI6dHJ1ZSwiUGVyY2VudGFnZUNvbXBsZXRlU2hhcGVPcGFjaXR5IjozNSwiU2hhcGVTdHlsZSI6eyIkaWQiOiI0ODkiLCJNYXJnaW4iOnsiJGlkIjoiNDkwIiwiVG9wIjowLjAsIkxlZnQiOjQuMCwiUmlnaHQiOjQuMCwiQm90dG9tIjowLjB9LCJQYWRkaW5nIjp7IiRpZCI6IjQ5MSIsIlRvcCI6MC4wLCJMZWZ0IjowLjAsIlJpZ2h0IjowLjAsIkJvdHRvbSI6MC4wfSwiQmFja2dyb3VuZCI6eyIkaWQiOiI0OTIiLCJDb2xvciI6eyIkaWQiOiI0OTMiLCJBIjoyNTUsIlIiOjAsIkciOjE3NiwiQiI6MjQwfX0sIklzVmlzaWJsZSI6dHJ1ZSwiV2lkdGgiOjAuMCwiSGVpZ2h0IjoxMC4wLCJCb3JkZXJTdHlsZSI6eyIkaWQiOiI0OTQiLCJMaW5lQ29sb3IiOnsiJGlkIjoiNDk1IiwiJHR5cGUiOiJOTFJFLkNvbW1vbi5Eb20uU29saWRDb2xvckJydXNoLCBOTFJFLkNvbW1vbiIsIkNvbG9yIjp7IiRpZCI6IjQ5NiIsIkEiOjI1NSwiUiI6MjU1LCJHIjoyNTUsIkIiOjI1NX19LCJMaW5lV2VpZ2h0IjowLjAsIkxpbmVUeXBlIjowLCJQYXJlbnRTdHlsZSI6bnVsbH0sIlBhcmVudFN0eWxlIjpudWxsfSwiVGl0bGVTdHlsZSI6eyIkaWQiOiI0OTciLCJGb250U2V0dGluZ3MiOnsiJGlkIjoiNDk4IiwiRm9udFNpemUiOjksIkZvbnROYW1lIjoiQ2FsaWJyaSIsIklzQm9sZCI6ZmFsc2UsIklzSXRhbGljIjpmYWxzZSwiSXNVbmRlcmxpbmVkIjpmYWxzZSwiUGFyZW50U3R5bGUiOm51bGx9LCJBdXRvU2l6ZSI6MiwiRm9yZWdyb3VuZCI6eyIkaWQiOiI0OTkiLCJDb2xvciI6eyIkaWQiOiI1MDAiLCJBIjoyNTUsIlIiOjAsIkciOjAsIkIiOjB9fSwiTWF4V2lkdGgiOjI5My4wMjg3NDQ1MDY4MzU5NSwiTWF4SGVpZ2h0IjoiSW5maW5pdHkiLCJTbWFydEZvcmVncm91bmRJc0FjdGl2ZSI6ZmFsc2UsIkhvcml6b250YWxBbGlnbm1lbnQiOjAsIlZlcnRpY2FsQWxpZ25tZW50IjowLCJTbWFydEZvcmVncm91bmQiOm51bGwsIkJhY2tncm91bmRGaWxsVHlwZSI6MCwiTWFyZ2luIjp7IiRpZCI6IjUwMSIsIlRvcCI6MC4wLCJMZWZ0IjowLjAsIlJpZ2h0IjowLjAsIkJvdHRvbSI6MC4wfSwiUGFkZGluZyI6eyIkaWQiOiI1MDIiLCJUb3AiOjAuMCwiTGVmdCI6MC4wLCJSaWdodCI6MC4wLCJCb3R0b20iOjAuMH0sIkJhY2tncm91bmQiOnsiJGlkIjoiNTAzIiwiQ29sb3IiOnsiJGlkIjoiNTA0IiwiQSI6MCwiUiI6MjU1LCJHIjoyNTUsIkIiOjI1NX19LCJJc1Zpc2libGUiOnRydWUsIldpZHRoIjowLjAsIkhlaWdodCI6MC4wLCJCb3JkZXJTdHlsZSI6eyIkaWQiOiI1MDUiLCJMaW5lQ29sb3IiOm51bGwsIkxpbmVXZWlnaHQiOjAuMCwiTGluZVR5cGUiOjAsIlBhcmVudFN0eWxlIjpudWxsfSwiUGFyZW50U3R5bGUiOm51bGx9LCJEYXRlU3R5bGUiOnsiJGlkIjoiNTA2IiwiRm9udFNldHRpbmdzIjp7IiRpZCI6IjUwNyIsIkZvbnRTaXplIjo5LCJGb250TmFtZSI6IkNhbGlicmkiLCJJc0JvbGQiOmZhbHNlLCJJc0l0YWxpYyI6ZmFsc2UsIklzVW5kZXJsaW5lZCI6ZmFsc2UsIlBhcmVudFN0eWxlIjpudWxsfSwiQXV0b1NpemUiOjAsIkZvcmVncm91bmQiOnsiJGlkIjoiNTA4IiwiQ29sb3IiOnsiJGlkIjoiNT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TAiLCJUb3AiOjAuMCwiTGVmdCI6MC4wLCJSaWdodCI6MC4wLCJCb3R0b20iOjAuMH0sIlBhZGRpbmciOnsiJGlkIjoiNTExIiwiVG9wIjowLjAsIkxlZnQiOjAuMCwiUmlnaHQiOjAuMCwiQm90dG9tIjowLjB9LCJCYWNrZ3JvdW5kIjp7IiRpZCI6IjUxMiIsIkNvbG9yIjp7IiRyZWYiOiI0ODEifX0sIklzVmlzaWJsZSI6dHJ1ZSwiV2lkdGgiOjAuMCwiSGVpZ2h0IjowLjAsIkJvcmRlclN0eWxlIjp7IiRpZCI6IjUxMyIsIkxpbmVDb2xvciI6bnVsbCwiTGluZVdlaWdodCI6MC4wLCJMaW5lVHlwZSI6MCwiUGFyZW50U3R5bGUiOm51bGx9LCJQYXJlbnRTdHlsZSI6bnVsbH0sIkRhdGVGb3JtYXQiOnsiJGlkIjoiNTE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E1IiwiRGF0ZVBhcnRJc1Zpc2libGUiOmZhbHNlLCJUaW1lUGFydElzVmlzaWJsZSI6ZmFsc2V9fSwiV2Vla051bWJlcmluZyI6eyIkaWQiOiI1MTYiLCJGb3JtYXQiOjAsIklzVmlzaWJsZSI6ZmFsc2UsIkxhc3RLbm93blZpc2liaWxpdHlTdGF0ZSI6ZmFsc2V9LCJJc1Zpc2libGUiOnRydWUsIlBhcmVudFN0eWxlIjpudWxsfSwiSW5kZXgiOjExLCJTbWFydER1cmF0aW9uQWN0aXZhdGVkIjpmYWxzZSwiRGF0ZUZvcm1hdCI6eyIkcmVmIjoiNTE0In0sIldlZWtOdW1iZXJpbmciOnsiJGlkIjoiNTE3IiwiRm9ybWF0IjowLCJJc1Zpc2libGUiOmZhbHNlLCJMYXN0S25vd25WaXNpYmlsaXR5U3RhdGUiOmZhbHNlfSwiSWQiOiI3YjkzMjRlNy1lY2VkLTQzZjQtOWE2Zi02ZGRhMWViMjJiZWMiLCJJbXBvcnRJZCI6IjEyIiwiVGl0bGUiOiJDcmVhdGUgUmVxdWlyZW1lbnRzIFBhY2thZ2UgZm9yIEZpbmFuY2lhbCBDb25zdWx0YW50IiwiTm90ZSI6bnVsbCwiSHlwZXJsaW5rIjp7IiRpZCI6IjUxOCIsIkFkZHJlc3MiOm51bGwsIlN1YkFkZHJlc3MiOm51bGx9LCJJc0NoYW5nZWQiOmZhbHNlLCJJc05ldyI6ZmFsc2V9fV0sIl9taWxlc3RvbmVzIjpbXSwiSWQiOiIwMDAwMDAwMC0wMDAwLTAwMDAtMDAwMC0wMDAwMDAwMDAwMDAiLCJJc1NpbmdsZUl0ZW1Sb3ciOnRydWV9LHsiJGlkIjoiNTE5IiwiX3Rhc2tzIjpbeyIkaWQiOiI1MjAiLCJfYXR0YWNoZWRNaWxlc3RvbmVzIjpbXSwiVGFza0RlZmluaXRpb24iOnsiJGlkIjoiNTIxIiwiR3JvdXBOYW1lIjpudWxsLCJTdGFydERhdGUiOiIyMDIyLTA3LTA4VDAwOjAwOjAwWiIsIkVuZERhdGUiOiIyMDIyLTA3LTI2VDIzOjU5OjAwWiIsIlBlcmNlbnRhZ2VDb21wbGV0ZSI6bnVsbCwiU3R5bGUiOnsiJGlkIjoiNTIyIiwiU2hhcGUiOjAsIlNoYXBlVGhpY2tuZXNzIjowLCJEdXJhdGlvbkZvcm1hdCI6MCwiSW5jbHVkZU5vbldvcmtpbmdEYXlzSW5EdXJhdGlvbiI6ZmFsc2UsIlBlcmNlbnRhZ2VDb21wbGV0ZVN0eWxlIjp7IiRpZCI6IjUyMyIsIkZvbnRTZXR0aW5ncyI6eyIkaWQiOiI1MjQiLCJGb250U2l6ZSI6OSwiRm9udE5hbWUiOiJDYWxpYnJpIiwiSXNCb2xkIjpmYWxzZSwiSXNJdGFsaWMiOmZhbHNlLCJJc1VuZGVybGluZWQiOmZhbHNlLCJQYXJlbnRTdHlsZSI6bnVsbH0sIkF1dG9TaXplIjowLCJGb3JlZ3JvdW5kIjp7IiRpZCI6IjUyNSIsIkNvbG9yIjp7IiRpZCI6IjUy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yZWYiOiIxNSJ9fSwiSXNWaXNpYmxlIjp0cnVlLCJXaWR0aCI6MC4wLCJIZWlnaHQiOjAuMCwiQm9yZGVyU3R5bGUiOnsiJGlkIjoiNTMwIiwiTGluZUNvbG9yIjpudWxsLCJMaW5lV2VpZ2h0IjowLjAsIkxpbmVUeXBlIjowLCJQYXJlbnRTdHlsZSI6bnVsbH0sIlBhcmVudFN0eWxlIjpudWxsfSwiRHVyYXRpb25TdHlsZSI6eyIkaWQiOiI1MzEiLCJGb250U2V0dGluZ3MiOnsiJGlkIjoiNTMyIiwiRm9udFNpemUiOjEwLCJGb250TmFtZSI6IkNhbGlicmkiLCJJc0JvbGQiOmZhbHNlLCJJc0l0YWxpYyI6ZmFsc2UsIklzVW5kZXJsaW5lZCI6ZmFsc2UsIlBhcmVudFN0eWxlIjpudWxsfSwiQXV0b1NpemUiOjAsIkZvcmVncm91bmQiOnsiJGlkIjoiNTMzIiwiQ29sb3IiOnsiJGlkIjoiNTM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M1IiwiVG9wIjowLjAsIkxlZnQiOjAuMCwiUmlnaHQiOjAuMCwiQm90dG9tIjowLjB9LCJQYWRkaW5nIjp7IiRpZCI6IjUzNiIsIlRvcCI6MC4wLCJMZWZ0IjowLjAsIlJpZ2h0IjowLjAsIkJvdHRvbSI6MC4wfSwiQmFja2dyb3VuZCI6eyIkaWQiOiI1MzciLCJDb2xvciI6eyIkaWQiOiI1MzgiLCJBIjo4OSwiUiI6MCwiRyI6MCwiQiI6MH19LCJJc1Zpc2libGUiOnRydWUsIldpZHRoIjowLjAsIkhlaWdodCI6MC4wLCJCb3JkZXJTdHlsZSI6eyIkaWQiOiI1MzkiLCJMaW5lQ29sb3IiOm51bGwsIkxpbmVXZWlnaHQiOjAuMCwiTGluZVR5cGUiOjAsIlBhcmVudFN0eWxlIjpudWxsfSwiUGFyZW50U3R5bGUiOm51bGx9LCJIb3Jpem9udGFsQ29ubmVjdG9yU3R5bGUiOnsiJGlkIjoiNTQwIiwiTGluZUNvbG9yIjp7IiRpZCI6IjU0MSIsIiR0eXBlIjoiTkxSRS5Db21tb24uRG9tLlNvbGlkQ29sb3JCcnVzaCwgTkxSRS5Db21tb24iLCJDb2xvciI6eyIkaWQiOiI1NDIiLCJBIjoyNTUsIlIiOjIwNCwiRyI6MjA0LCJCIjoyMDR9fSwiTGluZVdlaWdodCI6MC4wLCJMaW5lVHlwZSI6MCwiUGFyZW50U3R5bGUiOm51bGx9LCJWZXJ0aWNhbENvbm5lY3RvclN0eWxlIjp7IiRpZCI6IjU0MyIsIkxpbmVDb2xvciI6eyIkaWQiOiI1NDQiLCIkdHlwZSI6Ik5MUkUuQ29tbW9uLkRvbS5Tb2xpZENvbG9yQnJ1c2gsIE5MUkUuQ29tbW9uIiwiQ29sb3IiOnsiJGlkIjoiNTQ1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TQ2IiwiTWFyZ2luIjp7IiRpZCI6IjU0NyIsIlRvcCI6MC4wLCJMZWZ0Ijo0LjAsIlJpZ2h0Ijo0LjAsIkJvdHRvbSI6MC4wfSwiUGFkZGluZyI6eyIkaWQiOiI1NDgiLCJUb3AiOjAuMCwiTGVmdCI6MC4wLCJSaWdodCI6MC4wLCJCb3R0b20iOjAuMH0sIkJhY2tncm91bmQiOnsiJGlkIjoiNTQ5IiwiQ29sb3IiOnsiJGlkIjoiNTUwIiwiQSI6MjU1LCJSIjoyNTUsIkciOjE5MiwiQiI6MH19LCJJc1Zpc2libGUiOnRydWUsIldpZHRoIjowLjAsIkhlaWdodCI6MTAuMCwiQm9yZGVyU3R5bGUiOnsiJGlkIjoiNTUxIiwiTGluZUNvbG9yIjp7IiRpZCI6IjU1MiIsIiR0eXBlIjoiTkxSRS5Db21tb24uRG9tLlNvbGlkQ29sb3JCcnVzaCwgTkxSRS5Db21tb24iLCJDb2xvciI6eyIkaWQiOiI1NTMiLCJBIjoyNTUsIlIiOjI1NSwiRyI6MjU1LCJCIjoyNTV9fSwiTGluZVdlaWdodCI6MC4wLCJMaW5lVHlwZSI6MCwiUGFyZW50U3R5bGUiOm51bGx9LCJQYXJlbnRTdHlsZSI6bnVsbH0sIlRpdGxlU3R5bGUiOnsiJGlkIjoiNTU0IiwiRm9udFNldHRpbmdzIjp7IiRpZCI6IjU1NSIsIkZvbnRTaXplIjo5LCJGb250TmFtZSI6IkNhbGlicmkiLCJJc0JvbGQiOmZhbHNlLCJJc0l0YWxpYyI6ZmFsc2UsIklzVW5kZXJsaW5lZCI6ZmFsc2UsIlBhcmVudFN0eWxlIjpudWxsfSwiQXV0b1NpemUiOjAsIkZvcmVncm91bmQiOnsiJGlkIjoiNTU2IiwiQ29sb3IiOnsiJGlkIjoiNTU3IiwiQSI6MjU1LCJSIjowLCJHIjowLCJCIjowfX0sIk1heFdpZHRoIjoxODAuMCwiTWF4SGVpZ2h0IjoiSW5maW5pdHkiLCJTbWFydEZvcmVncm91bmRJc0FjdGl2ZSI6ZmFsc2UsIkhvcml6b250YWxBbGlnbm1lbnQiOjAsIlZlcnRpY2FsQWxpZ25tZW50IjowLCJTbWFydEZvcmVncm91bmQiOm51bGwsIkJhY2tncm91bmRGaWxsVHlwZSI6MCwiTWFyZ2luIjp7IiRpZCI6IjU1OCIsIlRvcCI6MC4wLCJMZWZ0IjowLjAsIlJpZ2h0IjowLjAsIkJvdHRvbSI6MC4wfSwiUGFkZGluZyI6eyIkaWQiOiI1NTkiLCJUb3AiOjAuMCwiTGVmdCI6MC4wLCJSaWdodCI6MC4wLCJCb3R0b20iOjAuMH0sIkJhY2tncm91bmQiOnsiJGlkIjoiNTYwIiwiQ29sb3IiOnsiJGlkIjoiNTYxIiwiQSI6MCwiUiI6MjU1LCJHIjoyNTUsIkIiOjI1NX19LCJJc1Zpc2libGUiOnRydWUsIldpZHRoIjowLjAsIkhlaWdodCI6MC4wLCJCb3JkZXJTdHlsZSI6eyIkaWQiOiI1NjIiLCJMaW5lQ29sb3IiOm51bGwsIkxpbmVXZWlnaHQiOjAuMCwiTGluZVR5cGUiOjAsIlBhcmVudFN0eWxlIjpudWxsfSwiUGFyZW50U3R5bGUiOm51bGx9LCJEYXRlU3R5bGUiOnsiJGlkIjoiNTYzIiwiRm9udFNldHRpbmdzIjp7IiRpZCI6IjU2NCIsIkZvbnRTaXplIjo5LCJGb250TmFtZSI6IkNhbGlicmkiLCJJc0JvbGQiOmZhbHNlLCJJc0l0YWxpYyI6ZmFsc2UsIklzVW5kZXJsaW5lZCI6ZmFsc2UsIlBhcmVudFN0eWxlIjpudWxsfSwiQXV0b1NpemUiOjAsIkZvcmVncm91bmQiOnsiJGlkIjoiNTY1IiwiQ29sb3IiOnsiJGlkIjoiNTY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jciLCJUb3AiOjAuMCwiTGVmdCI6MC4wLCJSaWdodCI6MC4wLCJCb3R0b20iOjAuMH0sIlBhZGRpbmciOnsiJGlkIjoiNTY4IiwiVG9wIjowLjAsIkxlZnQiOjAuMCwiUmlnaHQiOjAuMCwiQm90dG9tIjowLjB9LCJCYWNrZ3JvdW5kIjp7IiRpZCI6IjU2OSIsIkNvbG9yIjp7IiRyZWYiOiI1MzgifX0sIklzVmlzaWJsZSI6dHJ1ZSwiV2lkdGgiOjAuMCwiSGVpZ2h0IjowLjAsIkJvcmRlclN0eWxlIjp7IiRpZCI6IjU3MCIsIkxpbmVDb2xvciI6bnVsbCwiTGluZVdlaWdodCI6MC4wLCJMaW5lVHlwZSI6MCwiUGFyZW50U3R5bGUiOm51bGx9LCJQYXJlbnRTdHlsZSI6bnVsbH0sIkRhdGVGb3JtYXQiOnsiJGlkIjoiNTc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cyIiwiRGF0ZVBhcnRJc1Zpc2libGUiOmZhbHNlLCJUaW1lUGFydElzVmlzaWJsZSI6ZmFsc2V9fSwiV2Vla051bWJlcmluZyI6eyIkaWQiOiI1NzMiLCJGb3JtYXQiOjAsIklzVmlzaWJsZSI6ZmFsc2UsIkxhc3RLbm93blZpc2liaWxpdHlTdGF0ZSI6ZmFsc2V9LCJJc1Zpc2libGUiOnRydWUsIlBhcmVudFN0eWxlIjpudWxsfSwiSW5kZXgiOjEyLCJTbWFydER1cmF0aW9uQWN0aXZhdGVkIjpmYWxzZSwiRGF0ZUZvcm1hdCI6eyIkcmVmIjoiNTcxIn0sIldlZWtOdW1iZXJpbmciOnsiJGlkIjoiNTc0IiwiRm9ybWF0IjowLCJJc1Zpc2libGUiOmZhbHNlLCJMYXN0S25vd25WaXNpYmlsaXR5U3RhdGUiOmZhbHNlfSwiSWQiOiIwMGMwN2U2Ny1lNGE0LTRkNzUtYTg4NC1iZDY3YjI1OGExMjgiLCJJbXBvcnRJZCI6IjEzIiwiVGl0bGUiOiJTZWxlY3QgYW5kIE9yaWVudCBGaW5hbmNpYWwgQ29uc3VsdGFudCIsIk5vdGUiOm51bGwsIkh5cGVybGluayI6eyIkaWQiOiI1NzUiLCJBZGRyZXNzIjpudWxsLCJTdWJBZGRyZXNzIjpudWxsfSwiSXNDaGFuZ2VkIjpmYWxzZSwiSXNOZXciOmZhbHNlfX1dLCJfbWlsZXN0b25lcyI6W10sIklkIjoiMDAwMDAwMDAtMDAwMC0wMDAwLTAwMDAtMDAwMDAwMDAwMDAwIiwiSXNTaW5nbGVJdGVtUm93Ijp0cnVlfSx7IiRpZCI6IjU3NiIsIl90YXNrcyI6W3siJGlkIjoiNTc3IiwiX2F0dGFjaGVkTWlsZXN0b25lcyI6W10sIlRhc2tEZWZpbml0aW9uIjp7IiRpZCI6IjU3OCIsIkdyb3VwTmFtZSI6bnVsbCwiU3RhcnREYXRlIjoiMjAyMi0wNy0yOVQwMDowMDowMFoiLCJFbmREYXRlIjoiMjAyMi0wOC0wOVQyMzo1OTowMFoiLCJQZXJjZW50YWdlQ29tcGxldGUiOm51bGwsIlN0eWxlIjp7IiRpZCI6IjU3OSIsIlNoYXBlIjowLCJTaGFwZVRoaWNrbmVzcyI6MCwiRHVyYXRpb25Gb3JtYXQiOjAsIkluY2x1ZGVOb25Xb3JraW5nRGF5c0luRHVyYXRpb24iOmZhbHNlLCJQZXJjZW50YWdlQ29tcGxldGVTdHlsZSI6eyIkaWQiOiI1ODAiLCJGb250U2V0dGluZ3MiOnsiJGlkIjoiNTgxIiwiRm9udFNpemUiOjksIkZvbnROYW1lIjoiQ2FsaWJyaSIsIklzQm9sZCI6ZmFsc2UsIklzSXRhbGljIjpmYWxzZSwiSXNVbmRlcmxpbmVkIjpmYWxzZSwiUGFyZW50U3R5bGUiOm51bGx9LCJBdXRvU2l6ZSI6MCwiRm9yZWdyb3VuZCI6eyIkaWQiOiI1ODIiLCJDb2xvciI6eyIkaWQiOiI1O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g0IiwiVG9wIjowLjAsIkxlZnQiOjAuMCwiUmlnaHQiOjAuMCwiQm90dG9tIjowLjB9LCJQYWRkaW5nIjp7IiRpZCI6IjU4NSIsIlRvcCI6MC4wLCJMZWZ0IjowLjAsIlJpZ2h0IjowLjAsIkJvdHRvbSI6MC4wfSwiQmFja2dyb3VuZCI6eyIkaWQiOiI1ODYiLCJDb2xvciI6eyIkcmVmIjoiMTUifX0sIklzVmlzaWJsZSI6dHJ1ZSwiV2lkdGgiOjAuMCwiSGVpZ2h0IjowLjAsIkJvcmRlclN0eWxlIjp7IiRpZCI6IjU4NyIsIkxpbmVDb2xvciI6bnVsbCwiTGluZVdlaWdodCI6MC4wLCJMaW5lVHlwZSI6MCwiUGFyZW50U3R5bGUiOm51bGx9LCJQYXJlbnRTdHlsZSI6bnVsbH0sIkR1cmF0aW9uU3R5bGUiOnsiJGlkIjoiNTg4IiwiRm9udFNldHRpbmdzIjp7IiRpZCI6IjU4OSIsIkZvbnRTaXplIjoxMCwiRm9udE5hbWUiOiJDYWxpYnJpIiwiSXNCb2xkIjpmYWxzZSwiSXNJdGFsaWMiOmZhbHNlLCJJc1VuZGVybGluZWQiOmZhbHNlLCJQYXJlbnRTdHlsZSI6bnVsbH0sIkF1dG9TaXplIjowLCJGb3JlZ3JvdW5kIjp7IiRpZCI6IjU5MCIsIkNvbG9yIjp7IiRpZCI6IjU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5MiIsIlRvcCI6MC4wLCJMZWZ0IjowLjAsIlJpZ2h0IjowLjAsIkJvdHRvbSI6MC4wfSwiUGFkZGluZyI6eyIkaWQiOiI1OTMiLCJUb3AiOjAuMCwiTGVmdCI6MC4wLCJSaWdodCI6MC4wLCJCb3R0b20iOjAuMH0sIkJhY2tncm91bmQiOnsiJGlkIjoiNTk0IiwiQ29sb3IiOnsiJGlkIjoiNTk1IiwiQSI6ODksIlIiOjAsIkciOjAsIkIiOjB9fSwiSXNWaXNpYmxlIjp0cnVlLCJXaWR0aCI6MC4wLCJIZWlnaHQiOjAuMCwiQm9yZGVyU3R5bGUiOnsiJGlkIjoiNTk2IiwiTGluZUNvbG9yIjpudWxsLCJMaW5lV2VpZ2h0IjowLjAsIkxpbmVUeXBlIjowLCJQYXJlbnRTdHlsZSI6bnVsbH0sIlBhcmVudFN0eWxlIjpudWxsfSwiSG9yaXpvbnRhbENvbm5lY3RvclN0eWxlIjp7IiRpZCI6IjU5NyIsIkxpbmVDb2xvciI6eyIkaWQiOiI1OTgiLCIkdHlwZSI6Ik5MUkUuQ29tbW9uLkRvbS5Tb2xpZENvbG9yQnJ1c2gsIE5MUkUuQ29tbW9uIiwiQ29sb3IiOnsiJGlkIjoiNTk5IiwiQSI6MjU1LCJSIjoyMDQsIkciOjIwNCwiQiI6MjA0fX0sIkxpbmVXZWlnaHQiOjAuMCwiTGluZVR5cGUiOjAsIlBhcmVudFN0eWxlIjpudWxsfSwiVmVydGljYWxDb25uZWN0b3JTdHlsZSI6eyIkaWQiOiI2MDAiLCJMaW5lQ29sb3IiOnsiJGlkIjoiNjAxIiwiJHR5cGUiOiJOTFJFLkNvbW1vbi5Eb20uU29saWRDb2xvckJydXNoLCBOTFJFLkNvbW1vbiIsIkNvbG9yIjp7IiRpZCI6IjYwM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YwMyIsIk1hcmdpbiI6eyIkaWQiOiI2MDQiLCJUb3AiOjAuMCwiTGVmdCI6NC4wLCJSaWdodCI6NC4wLCJCb3R0b20iOjAuMH0sIlBhZGRpbmciOnsiJGlkIjoiNjA1IiwiVG9wIjowLjAsIkxlZnQiOjAuMCwiUmlnaHQiOjAuMCwiQm90dG9tIjowLjB9LCJCYWNrZ3JvdW5kIjp7IiRpZCI6IjYwNiIsIkNvbG9yIjp7IiRpZCI6IjYwNyIsIkEiOjI1NSwiUiI6MCwiRyI6MTc2LCJCIjo4MH19LCJJc1Zpc2libGUiOnRydWUsIldpZHRoIjowLjAsIkhlaWdodCI6MTAuMCwiQm9yZGVyU3R5bGUiOnsiJGlkIjoiNjA4IiwiTGluZUNvbG9yIjp7IiRpZCI6IjYwOSIsIiR0eXBlIjoiTkxSRS5Db21tb24uRG9tLlNvbGlkQ29sb3JCcnVzaCwgTkxSRS5Db21tb24iLCJDb2xvciI6eyIkaWQiOiI2MTAiLCJBIjoyNTUsIlIiOjI1NSwiRyI6MjU1LCJCIjoyNTV9fSwiTGluZVdlaWdodCI6MC4wLCJMaW5lVHlwZSI6MCwiUGFyZW50U3R5bGUiOm51bGx9LCJQYXJlbnRTdHlsZSI6bnVsbH0sIlRpdGxlU3R5bGUiOnsiJGlkIjoiNjExIiwiRm9udFNldHRpbmdzIjp7IiRpZCI6IjYxMiIsIkZvbnRTaXplIjo5LCJGb250TmFtZSI6IkNhbGlicmkiLCJJc0JvbGQiOmZhbHNlLCJJc0l0YWxpYyI6ZmFsc2UsIklzVW5kZXJsaW5lZCI6ZmFsc2UsIlBhcmVudFN0eWxlIjpudWxsfSwiQXV0b1NpemUiOjAsIkZvcmVncm91bmQiOnsiJGlkIjoiNjEzIiwiQ29sb3IiOnsiJGlkIjoiNjE0IiwiQSI6MjU1LCJSIjowLCJHIjowLCJCIjowfX0sIk1heFdpZHRoIjoxODAuMCwiTWF4SGVpZ2h0IjoiSW5maW5pdHkiLCJTbWFydEZvcmVncm91bmRJc0FjdGl2ZSI6ZmFsc2UsIkhvcml6b250YWxBbGlnbm1lbnQiOjAsIlZlcnRpY2FsQWxpZ25tZW50IjowLCJTbWFydEZvcmVncm91bmQiOm51bGwsIkJhY2tncm91bmRGaWxsVHlwZSI6MCwiTWFyZ2luIjp7IiRpZCI6IjYxNSIsIlRvcCI6MC4wLCJMZWZ0IjowLjAsIlJpZ2h0IjowLjAsIkJvdHRvbSI6MC4wfSwiUGFkZGluZyI6eyIkaWQiOiI2MTYiLCJUb3AiOjAuMCwiTGVmdCI6MC4wLCJSaWdodCI6MC4wLCJCb3R0b20iOjAuMH0sIkJhY2tncm91bmQiOnsiJGlkIjoiNjE3IiwiQ29sb3IiOnsiJGlkIjoiNjE4IiwiQSI6MCwiUiI6MjU1LCJHIjoyNTUsIkIiOjI1NX19LCJJc1Zpc2libGUiOnRydWUsIldpZHRoIjowLjAsIkhlaWdodCI6MC4wLCJCb3JkZXJTdHlsZSI6eyIkaWQiOiI2MTkiLCJMaW5lQ29sb3IiOm51bGwsIkxpbmVXZWlnaHQiOjAuMCwiTGluZVR5cGUiOjAsIlBhcmVudFN0eWxlIjpudWxsfSwiUGFyZW50U3R5bGUiOm51bGx9LCJEYXRlU3R5bGUiOnsiJGlkIjoiNjIwIiwiRm9udFNldHRpbmdzIjp7IiRpZCI6IjYyMSIsIkZvbnRTaXplIjo5LCJGb250TmFtZSI6IkNhbGlicmkiLCJJc0JvbGQiOmZhbHNlLCJJc0l0YWxpYyI6ZmFsc2UsIklzVW5kZXJsaW5lZCI6ZmFsc2UsIlBhcmVudFN0eWxlIjpudWxsfSwiQXV0b1NpemUiOjAsIkZvcmVncm91bmQiOnsiJGlkIjoiNjIyIiwiQ29sb3IiOnsiJGlkIjoiNj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jQiLCJUb3AiOjAuMCwiTGVmdCI6MC4wLCJSaWdodCI6MC4wLCJCb3R0b20iOjAuMH0sIlBhZGRpbmciOnsiJGlkIjoiNjI1IiwiVG9wIjowLjAsIkxlZnQiOjAuMCwiUmlnaHQiOjAuMCwiQm90dG9tIjowLjB9LCJCYWNrZ3JvdW5kIjp7IiRpZCI6IjYyNiIsIkNvbG9yIjp7IiRyZWYiOiI1OTUifX0sIklzVmlzaWJsZSI6dHJ1ZSwiV2lkdGgiOjAuMCwiSGVpZ2h0IjowLjAsIkJvcmRlclN0eWxlIjp7IiRpZCI6IjYyNyIsIkxpbmVDb2xvciI6bnVsbCwiTGluZVdlaWdodCI6MC4wLCJMaW5lVHlwZSI6MCwiUGFyZW50U3R5bGUiOm51bGx9LCJQYXJlbnRTdHlsZSI6bnVsbH0sIkRhdGVGb3JtYXQiOnsiJGlkIjoiNjI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I5IiwiRGF0ZVBhcnRJc1Zpc2libGUiOmZhbHNlLCJUaW1lUGFydElzVmlzaWJsZSI6ZmFsc2V9fSwiV2Vla051bWJlcmluZyI6eyIkaWQiOiI2MzAiLCJGb3JtYXQiOjAsIklzVmlzaWJsZSI6ZmFsc2UsIkxhc3RLbm93blZpc2liaWxpdHlTdGF0ZSI6ZmFsc2V9LCJJc1Zpc2libGUiOnRydWUsIlBhcmVudFN0eWxlIjpudWxsfSwiSW5kZXgiOjEzLCJTbWFydER1cmF0aW9uQWN0aXZhdGVkIjpmYWxzZSwiRGF0ZUZvcm1hdCI6eyIkcmVmIjoiNjI4In0sIldlZWtOdW1iZXJpbmciOnsiJGlkIjoiNjMxIiwiRm9ybWF0IjowLCJJc1Zpc2libGUiOmZhbHNlLCJMYXN0S25vd25WaXNpYmlsaXR5U3RhdGUiOmZhbHNlfSwiSWQiOiJkNzdhZTNjMy02MGI2LTRhMGUtYjQ4Yi0yMGIwZDk5YzZlNGIiLCJJbXBvcnRJZCI6IjE0IiwiVGl0bGUiOiJDcmVhdGUgSVBPIERldGFpbGVkIFBsYW4iLCJOb3RlIjpudWxsLCJIeXBlcmxpbmsiOnsiJGlkIjoiNjMyIiwiQWRkcmVzcyI6bnVsbCwiU3ViQWRkcmVzcyI6bnVsbH0sIklzQ2hhbmdlZCI6ZmFsc2UsIklzTmV3IjpmYWxzZX19XSwiX21pbGVzdG9uZXMiOltdLCJJZCI6IjAwMDAwMDAwLTAwMDAtMDAwMC0wMDAwLTAwMDAwMDAwMDAwMCIsIklzU2luZ2xlSXRlbVJvdyI6dHJ1ZX0seyIkaWQiOiI2MzMiLCJfdGFza3MiOltdLCJfbWlsZXN0b25lcyI6W3siJGlkIjoiNjM0IiwiSWQiOiI3MTQwZWEzNC04YjhjLTRhZTUtODMzZC1iMmEzMWI0ODZlZTAiLCJJbmRleCI6MTQsIkdyb3VwSWQiOm51bGwsIlRpdGxlIjoiUmV2aWV3IE51bWJlciAxIiwiRGF0ZVRpbWUiOiIyMDIyLTA4LTA5VDIzOjU5OjAwIiwiUGVyY2VudGFnZUNvbXBsZXRlIjpudWxsLCJOb3RlIjpudWxsLCJTdHlsZSI6eyIkaWQiOiI2MzUiLCJUaXRsZVBvc2l0aW9uIjoiUmlnaHQiLCJEYXRlUG9zaXRpb24iOiJMZWZ0IiwiU2hhcGVUeXBlIjoxLCJTaGFwZVNpemUiOjAsIlNoYXBlU3R5bGUiOnsiJGlkIjoiNjM2IiwiTWFyZ2luIjp7IiRyZWYiOiIyOTQifSwiUGFkZGluZyI6eyIkcmVmIjoiMjk1In0sIkJhY2tncm91bmQiOnsiJGlkIjoiNjM3IiwiQ29sb3IiOnsiJGlkIjoiNjM4IiwiQSI6MjU1LCJSIjowLCJHIjozMiwiQiI6OTZ9fSwiSXNWaXNpYmxlIjp0cnVlLCJXaWR0aCI6MTIuMCwiSGVpZ2h0IjoxNC4wLCJCb3JkZXJTdHlsZSI6eyIkaWQiOiI2MzkiLCJMaW5lQ29sb3IiOnsiJGlkIjoiNjQwIiwiJHR5cGUiOiJOTFJFLkNvbW1vbi5Eb20uU29saWRDb2xvckJydXNoLCBOTFJFLkNvbW1vbiIsIkNvbG9yIjp7IiRpZCI6IjY0MSIsIkEiOjI1NSwiUiI6MjU1LCJHIjoyNTUsIkIiOjI1NX19LCJMaW5lV2VpZ2h0IjowLjAsIkxpbmVUeXBlIjowLCJQYXJlbnRTdHlsZSI6bnVsbH0sIlBhcmVudFN0eWxlIjpudWxsfSwiVGl0bGVTdHlsZSI6eyIkaWQiOiI2NDIiLCJGb250U2V0dGluZ3MiOnsiJGlkIjoiNjQzIiwiRm9udFNpemUiOjExLCJGb250TmFtZSI6IkNhbGlicmkiLCJJc0JvbGQiOnRydWUsIklzSXRhbGljIjpmYWxzZSwiSXNVbmRlcmxpbmVkIjpmYWxzZSwiUGFyZW50U3R5bGUiOm51bGx9LCJBdXRvU2l6ZSI6MCwiRm9yZWdyb3VuZCI6eyIkaWQiOiI2NDQiLCJDb2xvciI6eyIkaWQiOiI2NDU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MwNSJ9LCJQYWRkaW5nIjp7IiRyZWYiOiIzMDYifSwiQmFja2dyb3VuZCI6eyIkaWQiOiI2NDYiLCJDb2xvciI6eyIkaWQiOiI2NDciLCJBIjowLCJSIjoyNTUsIkciOjI1NSwiQiI6MjU1fX0sIklzVmlzaWJsZSI6dHJ1ZSwiV2lkdGgiOjAuMCwiSGVpZ2h0IjowLjAsIkJvcmRlclN0eWxlIjp7IiRpZCI6IjY0OCIsIkxpbmVDb2xvciI6bnVsbCwiTGluZVdlaWdodCI6MC4wLCJMaW5lVHlwZSI6MCwiUGFyZW50U3R5bGUiOm51bGx9LCJQYXJlbnRTdHlsZSI6bnVsbH0sIkRhdGVTdHlsZSI6eyIkaWQiOiI2NDkiLCJGb250U2V0dGluZ3MiOnsiJGlkIjoiNjUwIiwiRm9udFNpemUiOjksIkZvbnROYW1lIjoiQ2FsaWJyaSIsIklzQm9sZCI6ZmFsc2UsIklzSXRhbGljIjpmYWxzZSwiSXNVbmRlcmxpbmVkIjpmYWxzZSwiUGFyZW50U3R5bGUiOm51bGx9LCJBdXRvU2l6ZSI6MCwiRm9yZWdyb3VuZCI6eyIkaWQiOiI2NTEiLCJDb2xvciI6eyIkaWQiOiI2NT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GlkIjoiNjUzIiwiQ29sb3IiOnsiJGlkIjoiNjU0IiwiQSI6MCwiUiI6MjU1LCJHIjoyNTUsIkIiOjI1NX19LCJJc1Zpc2libGUiOmZhbHNlLCJXaWR0aCI6MC4wLCJIZWlnaHQiOjAuMCwiQm9yZGVyU3R5bGUiOnsiJGlkIjoiNjU1IiwiTGluZUNvbG9yIjpudWxsLCJMaW5lV2VpZ2h0IjowLjAsIkxpbmVUeXBlIjowLCJQYXJlbnRTdHlsZSI6bnVsbH0sIlBhcmVudFN0eWxlIjpudWxsfSwiRGF0ZUZvcm1hdCI6eyIkcmVmIjoiMzE5In0sIldlZWtOdW1iZXJpbmciOnsiJGlkIjoiNjU2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jU3IiwiX3Rhc2tzIjpbeyIkaWQiOiI2NTgiLCJfYXR0YWNoZWRNaWxlc3RvbmVzIjpbXSwiVGFza0RlZmluaXRpb24iOnsiJGlkIjoiNjU5IiwiR3JvdXBOYW1lIjpudWxsLCJTdGFydERhdGUiOiIyMDIyLTA2LTEwVDAwOjAwOjAwWiIsIkVuZERhdGUiOiIyMDIyLTA4LTA5VDIzOjU5OjAwWiIsIlBlcmNlbnRhZ2VDb21wbGV0ZSI6OS4wLCJTdHlsZSI6eyIkaWQiOiI2NjAiLCJTaGFwZSI6MCwiU2hhcGVUaGlja25lc3MiOjAsIkR1cmF0aW9uRm9ybWF0IjowLCJJbmNsdWRlTm9uV29ya2luZ0RheXNJbkR1cmF0aW9uIjpmYWxzZSwiUGVyY2VudGFnZUNvbXBsZXRlU3R5bGUiOnsiJGlkIjoiNjYxIiwiRm9udFNldHRpbmdzIjp7IiRpZCI6IjY2MiIsIkZvbnRTaXplIjo5LCJGb250TmFtZSI6IkNhbGlicmkiLCJJc0JvbGQiOmZhbHNlLCJJc0l0YWxpYyI6ZmFsc2UsIklzVW5kZXJsaW5lZCI6ZmFsc2UsIlBhcmVudFN0eWxlIjpudWxsfSwiQXV0b1NpemUiOjAsIkZvcmVncm91bmQiOnsiJGlkIjoiNjYzIiwiQ29sb3IiOnsiJGlkIjoiNjY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Y2NSIsIlRvcCI6MC4wLCJMZWZ0IjowLjAsIlJpZ2h0IjowLjAsIkJvdHRvbSI6MC4wfSwiUGFkZGluZyI6eyIkaWQiOiI2NjYiLCJUb3AiOjAuMCwiTGVmdCI6MC4wLCJSaWdodCI6MC4wLCJCb3R0b20iOjAuMH0sIkJhY2tncm91bmQiOnsiJGlkIjoiNjY3IiwiQ29sb3IiOnsiJGlkIjoiNjY4IiwiQSI6ODksIlIiOjAsIkciOjAsIkIiOjB9fSwiSXNWaXNpYmxlIjp0cnVlLCJXaWR0aCI6MC4wLCJIZWlnaHQiOjAuMCwiQm9yZGVyU3R5bGUiOnsiJGlkIjoiNjY5IiwiTGluZUNvbG9yIjpudWxsLCJMaW5lV2VpZ2h0IjowLjAsIkxpbmVUeXBlIjowLCJQYXJlbnRTdHlsZSI6bnVsbH0sIlBhcmVudFN0eWxlIjpudWxsfSwiRHVyYXRpb25TdHlsZSI6eyIkaWQiOiI2NzAiLCJGb250U2V0dGluZ3MiOnsiJGlkIjoiNjcxIiwiRm9udFNpemUiOjEwLCJGb250TmFtZSI6IkNhbGlicmkiLCJJc0JvbGQiOmZhbHNlLCJJc0l0YWxpYyI6ZmFsc2UsIklzVW5kZXJsaW5lZCI6ZmFsc2UsIlBhcmVudFN0eWxlIjpudWxsfSwiQXV0b1NpemUiOjAsIkZvcmVncm91bmQiOnsiJGlkIjoiNjcyIiwiQ29sb3IiOnsiJGlkIjoiNjc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c0IiwiVG9wIjowLjAsIkxlZnQiOjAuMCwiUmlnaHQiOjAuMCwiQm90dG9tIjowLjB9LCJQYWRkaW5nIjp7IiRpZCI6IjY3NSIsIlRvcCI6MC4wLCJMZWZ0IjowLjAsIlJpZ2h0IjowLjAsIkJvdHRvbSI6MC4wfSwiQmFja2dyb3VuZCI6eyIkaWQiOiI2NzYiLCJDb2xvciI6eyIkaWQiOiI2NzciLCJBIjo4OSwiUiI6MCwiRyI6MCwiQiI6MH19LCJJc1Zpc2libGUiOnRydWUsIldpZHRoIjowLjAsIkhlaWdodCI6MC4wLCJCb3JkZXJTdHlsZSI6eyIkaWQiOiI2NzgiLCJMaW5lQ29sb3IiOm51bGwsIkxpbmVXZWlnaHQiOjAuMCwiTGluZVR5cGUiOjAsIlBhcmVudFN0eWxlIjpudWxsfSwiUGFyZW50U3R5bGUiOm51bGx9LCJIb3Jpem9udGFsQ29ubmVjdG9yU3R5bGUiOnsiJGlkIjoiNjc5IiwiTGluZUNvbG9yIjp7IiRpZCI6IjY4MCIsIiR0eXBlIjoiTkxSRS5Db21tb24uRG9tLlNvbGlkQ29sb3JCcnVzaCwgTkxSRS5Db21tb24iLCJDb2xvciI6eyIkaWQiOiI2ODEiLCJBIjoyNTUsIlIiOjIwNCwiRyI6MjA0LCJCIjoyMDR9fSwiTGluZVdlaWdodCI6MC4wLCJMaW5lVHlwZSI6MCwiUGFyZW50U3R5bGUiOm51bGx9LCJWZXJ0aWNhbENvbm5lY3RvclN0eWxlIjp7IiRpZCI6IjY4MiIsIkxpbmVDb2xvciI6eyIkaWQiOiI2ODMiLCIkdHlwZSI6Ik5MUkUuQ29tbW9uLkRvbS5Tb2xpZENvbG9yQnJ1c2gsIE5MUkUuQ29tbW9uIiwiQ29sb3IiOnsiJGlkIjoiNjg0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jg1IiwiTWFyZ2luIjp7IiRpZCI6IjY4NiIsIlRvcCI6MC4wLCJMZWZ0Ijo0LjAsIlJpZ2h0Ijo0LjAsIkJvdHRvbSI6MC4wfSwiUGFkZGluZyI6eyIkaWQiOiI2ODciLCJUb3AiOjAuMCwiTGVmdCI6MC4wLCJSaWdodCI6MC4wLCJCb3R0b20iOjAuMH0sIkJhY2tncm91bmQiOnsiJGlkIjoiNjg4IiwiQ29sb3IiOnsiJGlkIjoiNjg5IiwiQSI6MjU1LCJSIjoyMzcsIkciOjEyNSwiQiI6NDl9fSwiSXNWaXNpYmxlIjp0cnVlLCJXaWR0aCI6MC4wLCJIZWlnaHQiOjEwLjAsIkJvcmRlclN0eWxlIjp7IiRpZCI6IjY5MCIsIkxpbmVDb2xvciI6eyIkaWQiOiI2OTEiLCIkdHlwZSI6Ik5MUkUuQ29tbW9uLkRvbS5Tb2xpZENvbG9yQnJ1c2gsIE5MUkUuQ29tbW9uIiwiQ29sb3IiOnsiJGlkIjoiNjkyIiwiQSI6MjU1LCJSIjoyNTUsIkciOjAsIkIiOjB9fSwiTGluZVdlaWdodCI6MC4wLCJMaW5lVHlwZSI6MCwiUGFyZW50U3R5bGUiOm51bGx9LCJQYXJlbnRTdHlsZSI6bnVsbH0sIlRpdGxlU3R5bGUiOnsiJGlkIjoiNjkzIiwiRm9udFNldHRpbmdzIjp7IiRpZCI6IjY5NCIsIkZvbnRTaXplIjo5LCJGb250TmFtZSI6IkNhbGlicmkiLCJJc0JvbGQiOmZhbHNlLCJJc0l0YWxpYyI6ZmFsc2UsIklzVW5kZXJsaW5lZCI6ZmFsc2UsIlBhcmVudFN0eWxlIjpudWxsfSwiQXV0b1NpemUiOjAsIkZvcmVncm91bmQiOnsiJGlkIjoiNjk1IiwiQ29sb3IiOnsiJGlkIjoiNjk2IiwiQSI6MjU1LCJSIjowLCJHIjowLCJCIjowfX0sIk1heFdpZHRoIjoxODAuMCwiTWF4SGVpZ2h0IjoiSW5maW5pdHkiLCJTbWFydEZvcmVncm91bmRJc0FjdGl2ZSI6ZmFsc2UsIkhvcml6b250YWxBbGlnbm1lbnQiOjAsIlZlcnRpY2FsQWxpZ25tZW50IjowLCJTbWFydEZvcmVncm91bmQiOm51bGwsIkJhY2tncm91bmRGaWxsVHlwZSI6MCwiTWFyZ2luIjp7IiRpZCI6IjY5NyIsIlRvcCI6MC4wLCJMZWZ0IjowLjAsIlJpZ2h0IjowLjAsIkJvdHRvbSI6MC4wfSwiUGFkZGluZyI6eyIkaWQiOiI2OTgiLCJUb3AiOjAuMCwiTGVmdCI6MC4wLCJSaWdodCI6MC4wLCJCb3R0b20iOjAuMH0sIkJhY2tncm91bmQiOnsiJGlkIjoiNjk5IiwiQ29sb3IiOnsiJHJlZiI6IjY3NyJ9fSwiSXNWaXNpYmxlIjp0cnVlLCJXaWR0aCI6MC4wLCJIZWlnaHQiOjAuMCwiQm9yZGVyU3R5bGUiOnsiJGlkIjoiNzAwIiwiTGluZUNvbG9yIjpudWxsLCJMaW5lV2VpZ2h0IjowLjAsIkxpbmVUeXBlIjowLCJQYXJlbnRTdHlsZSI6bnVsbH0sIlBhcmVudFN0eWxlIjpudWxsfSwiRGF0ZVN0eWxlIjp7IiRpZCI6IjcwMSIsIkZvbnRTZXR0aW5ncyI6eyIkaWQiOiI3MDIiLCJGb250U2l6ZSI6OSwiRm9udE5hbWUiOiJDYWxpYnJpIiwiSXNCb2xkIjpmYWxzZSwiSXNJdGFsaWMiOmZhbHNlLCJJc1VuZGVybGluZWQiOmZhbHNlLCJQYXJlbnRTdHlsZSI6bnVsbH0sIkF1dG9TaXplIjowLCJGb3JlZ3JvdW5kIjp7IiRpZCI6IjcwMyIsIkNvbG9yIjp7IiRpZCI6Ijc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A1IiwiVG9wIjowLjAsIkxlZnQiOjAuMCwiUmlnaHQiOjAuMCwiQm90dG9tIjowLjB9LCJQYWRkaW5nIjp7IiRpZCI6IjcwNiIsIlRvcCI6MC4wLCJMZWZ0IjowLjAsIlJpZ2h0IjowLjAsIkJvdHRvbSI6MC4wfSwiQmFja2dyb3VuZCI6eyIkaWQiOiI3MDciLCJDb2xvciI6eyIkcmVmIjoiNjc3In19LCJJc1Zpc2libGUiOnRydWUsIldpZHRoIjowLjAsIkhlaWdodCI6MC4wLCJCb3JkZXJTdHlsZSI6eyIkaWQiOiI3MDgiLCJMaW5lQ29sb3IiOm51bGwsIkxpbmVXZWlnaHQiOjAuMCwiTGluZVR5cGUiOjAsIlBhcmVudFN0eWxlIjpudWxsfSwiUGFyZW50U3R5bGUiOm51bGx9LCJEYXRlRm9ybWF0Ijp7IiRpZCI6Ijcw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xMCIsIkRhdGVQYXJ0SXNWaXNpYmxlIjpmYWxzZSwiVGltZVBhcnRJc1Zpc2libGUiOmZhbHNlfX0sIldlZWtOdW1iZXJpbmciOnsiJGlkIjoiNzExIiwiRm9ybWF0IjowLCJJc1Zpc2libGUiOmZhbHNlLCJMYXN0S25vd25WaXNpYmlsaXR5U3RhdGUiOmZhbHNlfSwiSXNWaXNpYmxlIjpmYWxzZSwiUGFyZW50U3R5bGUiOm51bGx9LCJJbmRleCI6MTUsIlNtYXJ0RHVyYXRpb25BY3RpdmF0ZWQiOmZhbHNlLCJEYXRlRm9ybWF0Ijp7IiRyZWYiOiI3MDkifSwiV2Vla051bWJlcmluZyI6eyIkaWQiOiI3MTIiLCJGb3JtYXQiOjAsIklzVmlzaWJsZSI6ZmFsc2UsIkxhc3RLbm93blZpc2liaWxpdHlTdGF0ZSI6ZmFsc2V9LCJJZCI6IjhiNDRjNTdiLTk4MjMtNDRmNC1iOWY4LTJhZjUzNTY2YWNjMiIsIkltcG9ydElkIjoiMTEiLCJUaXRsZSI6IklQTyBQcm9qZWN0IFBsYW4iLCJOb3RlIjpudWxsLCJIeXBlcmxpbmsiOnsiJGlkIjoiNzEzIiwiQWRkcmVzcyI6IiIsIlN1YkFkZHJlc3MiOiIifSwiSXNDaGFuZ2VkIjpmYWxzZSwiSXNOZXciOmZhbHNlfX1dLCJfbWlsZXN0b25lcyI6W10sIklkIjoiMDAwMDAwMDAtMDAwMC0wMDAwLTAwMDAtMDAwMDAwMDAwMDAwIiwiSXNTaW5nbGVJdGVtUm93Ijp0cnVlfV0sIkluZGV4IjoxMCwiSWQiOiIzNzU2ZjhjNi1mYjNlLTQ5YjUtODM0ZC1kMmFkMjFiZTdiOGEiLCJIZWFkZXJUZXh0IjpudWxsLCJJc0RlZmF1bHQiOnRydWUsIlN0eWxlIjp7IiRpZCI6IjcxNCIsIkhlYWRlclN0eWxlIjp7IiRpZCI6IjcxNSIsIlRleHRTdHlsZSI6eyIkaWQiOiI3MTYiLCJGb250U2V0dGluZ3MiOnsiJGlkIjoiNzE3IiwiRm9udFNpemUiOjExLCJGb250TmFtZSI6IkNhbGlicmkiLCJJc0JvbGQiOmZhbHNlLCJJc0l0YWxpYyI6ZmFsc2UsIklzVW5kZXJsaW5lZCI6ZmFsc2UsIlBhcmVudFN0eWxlIjpudWxsfSwiQXV0b1NpemUiOjIsIkZvcmVncm91bmQiOnsiJGlkIjoiNzE4IiwiQ29sb3IiOnsiJGlkIjoiNzE5IiwiQSI6MjU1LCJSIjowLCJHIjowLCJCIjowfX0sIk1heFdpZHRoIjowLjAsIk1heEhlaWdodCI6MC4wLCJTbWFydEZvcmVncm91bmRJc0FjdGl2ZSI6ZmFsc2UsIkhvcml6b250YWxBbGlnbm1lbnQiOjA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m51bGwsIklzVmlzaWJsZSI6dHJ1ZSwiV2lkdGgiOjAuMCwiSGVpZ2h0IjowLjAsIkJvcmRlclN0eWxlIjpudWxsLCJQYXJlbnRTdHlsZSI6bnVsbH0sIlJlY3RhbmdsZVN0eWxlIjp7IiRpZCI6IjcyMiIsIk1hcmdpbiI6eyIkaWQiOiI3MjMiLCJUb3AiOjAuMCwiTGVmdCI6MC4wLCJSaWdodCI6MC4wLCJCb3R0b20iOjAuMH0sIlBhZGRpbmciOnsiJGlkIjoiNzI0IiwiVG9wIjowLjAsIkxlZnQiOjAuMCwiUmlnaHQiOjAuMCwiQm90dG9tIjowLjB9LCJCYWNrZ3JvdW5kIjp7IiRpZCI6IjcyNSIsIkNvbG9yIjp7IiRpZCI6IjcyNiIsIkEiOjYzLCJSIjoxNDgsIkciOjE4MiwiQiI6MjEwfX0sIklzVmlzaWJsZSI6dHJ1ZSwiV2lkdGgiOjAuMCwiSGVpZ2h0IjowLjAsIkJvcmRlclN0eWxlIjp7IiRpZCI6IjcyNyIsIkxpbmVDb2xvciI6eyIkaWQiOiI3MjgiLCIkdHlwZSI6Ik5MUkUuQ29tbW9uLkRvbS5Tb2xpZENvbG9yQnJ1c2gsIE5MUkUuQ29tbW9uIiwiQ29sb3IiOnsiJGlkIjoiNzI5IiwiQSI6MjU1LCJSIjoyNTUsIkciOjAsIkIiOjB9fSwiTGluZVdlaWdodCI6MC4wLCJMaW5lVHlwZSI6MCwiUGFyZW50U3R5bGUiOm51bGx9LCJQYXJlbnRTdHlsZSI6bnVsbH0sIk1hcmdpbiI6eyIkaWQiOiI3MzAiLCJUb3AiOjAuMCwiTGVmdCI6MC4wLCJSaWdodCI6MC4wLCJCb3R0b20iOjAuMH0sIlBhZGRpbmciOnsiJGlkIjoiNzMxIiwiVG9wIjowLjAsIkxlZnQiOjAuMCwiUmlnaHQiOjAuMCwiQm90dG9tIjowLjB9LCJCYWNrZ3JvdW5kIjpudWxsLCJJc1Zpc2libGUiOnRydWUsIldpZHRoIjowLjAsIkhlaWdodCI6MC4wLCJCb3JkZXJTdHlsZSI6bnVsbCwiUGFyZW50U3R5bGUiOm51bGx9LCJCYWNrZ3JvdW5kU3R5bGUiOnsiJGlkIjoiNzMyIiwiTWFyZ2luIjp7IiRpZCI6IjczMyIsIlRvcCI6MC4wLCJMZWZ0IjowLjAsIlJpZ2h0IjowLjAsIkJvdHRvbSI6MC4wfSwiUGFkZGluZyI6eyIkaWQiOiI3MzQiLCJUb3AiOjAuMCwiTGVmdCI6MC4wLCJSaWdodCI6MC4wLCJCb3R0b20iOjAuMH0sIkJhY2tncm91bmQiOnsiJGlkIjoiNzM1IiwiQ29sb3IiOnsiJGlkIjoiNzM2IiwiQSI6NTEsIlIiOjE2NSwiRyI6MTcxLCJCIjoxMjl9fSwiSXNWaXNpYmxlIjp0cnVlLCJXaWR0aCI6MC4wLCJIZWlnaHQiOjAuMCwiQm9yZGVyU3R5bGUiOnsiJGlkIjoiNzM3IiwiTGluZUNvbG9yIjp7IiRpZCI6IjczOCIsIiR0eXBlIjoiTkxSRS5Db21tb24uRG9tLlNvbGlkQ29sb3JCcnVzaCwgTkxSRS5Db21tb24iLCJDb2xvciI6eyIkaWQiOiI3MzkiLCJBIjoyNTUsIlIiOjEwNywiRyI6MTMzLCJCIjoxNTR9fSwiTGluZVdlaWdodCI6MC4wLCJMaW5lVHlwZSI6MCwiUGFyZW50U3R5bGUiOm51bGx9LCJQYXJlbnRTdHlsZSI6bnVsbH0sIk1hcmdpbiI6eyIkaWQiOiI3NDAiLCJUb3AiOjAuMCwiTGVmdCI6MC4wLCJSaWdodCI6MC4wLCJCb3R0b20iOjAuMH0sIlBhZGRpbmciOnsiJGlkIjoiNzQxIiwiVG9wIjowLjAsIkxlZnQiOjAuMCwiUmlnaHQiOjAuMCwiQm90dG9tIjowLjB9LCJJc1Zpc2libGUiOmZhbHNlLCJXaWR0aCI6MC4wLCJIZWlnaHQiOjAuMCwiQm9yZGVyU3R5bGUiOm51bGwsIlBhcmVudFN0eWxlIjpudWxsfX1dLCJJZCI6Ijc0ZjAwNTg0LTRlYTEtNDBmOS1hZTQ2LThlMDA4YWNiYzdiNiIsIkluZGV4IjoxMCwiSGVhZGVyVGV4dCI6IkRldGFpbC1wbGFubmluZyIsIlN0eWxlIjp7IiRpZCI6Ijc0MiIsIkhlYWRlclN0eWxlIjp7IiRpZCI6Ijc0MyIsIlRleHRJc1ZlcnRpY2FsIjpmYWxzZSwiVGV4dFN0eWxlIjp7IiRpZCI6Ijc0NCIsIkZvbnRTZXR0aW5ncyI6eyIkaWQiOiI3NDUiLCJGb250U2l6ZSI6MTQsIkZvbnROYW1lIjoiQ2FsaWJyaSIsIklzQm9sZCI6dHJ1ZSwiSXNJdGFsaWMiOmZhbHNlLCJJc1VuZGVybGluZWQiOmZhbHNlLCJQYXJlbnRTdHlsZSI6bnVsbH0sIkF1dG9TaXplIjoyLCJGb3JlZ3JvdW5kIjp7IiRpZCI6Ijc0NiIsIkNvbG9yIjp7IiRpZCI6Ijc0NyIsIkEiOjI1NSwiUiI6MCwiRyI6MCwiQiI6MH19LCJNYXhXaWR0aCI6NjcuNjM1Mjg5MTY5Mjk1NDQ3LCJNYXhIZWlnaHQiOjAuMCwiU21hcnRGb3JlZ3JvdW5kSXNBY3RpdmUiOmZhbHNlLCJIb3Jpem9udGFsQWxpZ25tZW50IjowLCJWZXJ0aWNhbEFsaWdubWVudCI6MCwiU21hcnRGb3JlZ3JvdW5kIjpudWxsLCJCYWNrZ3JvdW5kRmlsbFR5cGUiOjAsIk1hcmdpbiI6eyIkaWQiOiI3NDgiLCJUb3AiOjAuMCwiTGVmdCI6MC4wLCJSaWdodCI6MC4wLCJCb3R0b20iOjAuMH0sIlBhZGRpbmciOnsiJGlkIjoiNzQ5IiwiVG9wIjowLjAsIkxlZnQiOjAuMCwiUmlnaHQiOjAuMCwiQm90dG9tIjowLjB9LCJCYWNrZ3JvdW5kIjpudWxsLCJJc1Zpc2libGUiOnRydWUsIldpZHRoIjowLjAsIkhlaWdodCI6MC4wLCJCb3JkZXJTdHlsZSI6bnVsbCwiUGFyZW50U3R5bGUiOm51bGx9LCJSZWN0YW5nbGVTdHlsZSI6eyIkaWQiOiI3NTAiLCJNYXJnaW4iOnsiJGlkIjoiNzUxIiwiVG9wIjowLjAsIkxlZnQiOjAuMCwiUmlnaHQiOjAuMCwiQm90dG9tIjowLjB9LCJQYWRkaW5nIjp7IiRpZCI6Ijc1MiIsIlRvcCI6MC4wLCJMZWZ0IjowLjAsIlJpZ2h0IjowLjAsIkJvdHRvbSI6MC4wfSwiQmFja2dyb3VuZCI6eyIkaWQiOiI3NTMiLCJDb2xvciI6eyIkaWQiOiI3NTQiLCJBIjoyNTUsIlIiOjIyMSwiRyI6MTI4LCJCIjo3MX19LCJJc1Zpc2libGUiOnRydWUsIldpZHRoIjowLjAsIkhlaWdodCI6MC4wLCJCb3JkZXJTdHlsZSI6eyIkaWQiOiI3NTUiLCJMaW5lQ29sb3IiOnsiJGlkIjoiNzU2IiwiJHR5cGUiOiJOTFJFLkNvbW1vbi5Eb20uU29saWRDb2xvckJydXNoLCBOTFJFLkNvbW1vbiIsIkNvbG9yIjp7IiRpZCI6Ijc1NyIsIkEiOjI1NSwiUiI6ODgsIkciOjM5LCJCIjo3fX0sIkxpbmVXZWlnaHQiOjAuMCwiTGluZVR5cGUiOjAsIlBhcmVudFN0eWxlIjpudWxsfSwiUGFyZW50U3R5bGUiOm51bGx9LCJNYXJnaW4iOnsiJGlkIjoiNzU4IiwiVG9wIjowLjAsIkxlZnQiOjAuMCwiUmlnaHQiOjAuMCwiQm90dG9tIjowLjB9LCJQYWRkaW5nIjp7IiRpZCI6Ijc1OSIsIlRvcCI6MC4wLCJMZWZ0IjowLjAsIlJpZ2h0IjowLjAsIkJvdHRvbSI6MC4wfSwiQmFja2dyb3VuZCI6bnVsbCwiSXNWaXNpYmxlIjp0cnVlLCJXaWR0aCI6MC4wLCJIZWlnaHQiOjAuMCwiQm9yZGVyU3R5bGUiOm51bGwsIlBhcmVudFN0eWxlIjpudWxsfSwiQmFja2dyb3VuZFN0eWxlIjp7IiRpZCI6Ijc2MCIsIk1hcmdpbiI6eyIkaWQiOiI3NjEiLCJUb3AiOjAuMCwiTGVmdCI6MC4wLCJSaWdodCI6MC4wLCJCb3R0b20iOjAuMH0sIlBhZGRpbmciOnsiJGlkIjoiNzYyIiwiVG9wIjowLjAsIkxlZnQiOjAuMCwiUmlnaHQiOjAuMCwiQm90dG9tIjowLjB9LCJCYWNrZ3JvdW5kIjp7IiRpZCI6Ijc2MyIsIkNvbG9yIjp7IiRpZCI6Ijc2NCIsIkEiOjUxLCJSIjoxNjUsIkciOjE3MSwiQiI6MTI5fX0sIklzVmlzaWJsZSI6dHJ1ZSwiV2lkdGgiOjAuMCwiSGVpZ2h0IjowLjAsIkJvcmRlclN0eWxlIjp7IiRpZCI6Ijc2NSIsIkxpbmVDb2xvciI6eyIkaWQiOiI3NjYiLCIkdHlwZSI6Ik5MUkUuQ29tbW9uLkRvbS5Tb2xpZENvbG9yQnJ1c2gsIE5MUkUuQ29tbW9uIiwiQ29sb3IiOnsiJGlkIjoiNzY3IiwiQSI6MjU1LCJSIjo4OCwiRyI6MzksIkIiOjd9fSwiTGluZVdlaWdodCI6MC4wLCJMaW5lVHlwZSI6MCwiUGFyZW50U3R5bGUiOm51bGx9LCJQYXJlbnRTdHlsZSI6bnVsbH0sIklzQWJvdmVUaW1lYmFuZCI6ZmFsc2UsIk1hcmdpbiI6eyIkaWQiOiI3NjgiLCJUb3AiOjAuMCwiTGVmdCI6MC4wLCJSaWdodCI6MC4wLCJCb3R0b20iOjAuMH0sIlBhZGRpbmciOnsiJGlkIjoiNzY5IiwiVG9wIjowLjAsIkxlZnQiOjAuMCwiUmlnaHQiOjAuMCwiQm90dG9tIjowLjB9LCJJc1Zpc2libGUiOnRydWUsIldpZHRoIjowLjAsIkhlaWdodCI6MC4wLCJCb3JkZXJTdHlsZSI6eyIkaWQiOiI3NzAiLCJMaW5lQ29sb3IiOm51bGwsIkxpbmVXZWlnaHQiOjAuMCwiTGluZVR5cGUiOjAsIlBhcmVudFN0eWxlIjpudWxsfSwiUGFyZW50U3R5bGUiOm51bGx9fSx7IiRpZCI6Ijc3MSIsIl9hY3Rpdml0aWVzIjpbeyIkaWQiOiI3NzIiLCJfcm93cyI6W3siJGlkIjoiNzczIiwiX3Rhc2tzIjpbeyIkaWQiOiI3NzQiLCJfYXR0YWNoZWRNaWxlc3RvbmVzIjpbXSwiVGFza0RlZmluaXRpb24iOnsiJGlkIjoiNzc1IiwiR3JvdXBOYW1lIjpudWxsLCJTdGFydERhdGUiOiIyMDIyLTA4LTEyVDAwOjAwOjAwWiIsIkVuZERhdGUiOiIyMDIyLTA5LTA2VDIzOjU5OjAwWiIsIlBlcmNlbnRhZ2VDb21wbGV0ZSI6bnVsbCwiU3R5bGUiOnsiJGlkIjoiNzc2IiwiU2hhcGUiOjAsIlNoYXBlVGhpY2tuZXNzIjowLCJEdXJhdGlvbkZvcm1hdCI6MCwiSW5jbHVkZU5vbldvcmtpbmdEYXlzSW5EdXJhdGlvbiI6ZmFsc2UsIlBlcmNlbnRhZ2VDb21wbGV0ZVN0eWxlIjp7IiRpZCI6Ijc3NyIsIkZvbnRTZXR0aW5ncyI6eyIkaWQiOiI3NzgiLCJGb250U2l6ZSI6OSwiRm9udE5hbWUiOiJDYWxpYnJpIiwiSXNCb2xkIjpmYWxzZSwiSXNJdGFsaWMiOmZhbHNlLCJJc1VuZGVybGluZWQiOmZhbHNlLCJQYXJlbnRTdHlsZSI6bnVsbH0sIkF1dG9TaXplIjowLCJGb3JlZ3JvdW5kIjp7IiRpZCI6Ijc3OSIsIkNvbG9yIjp7IiRpZCI6Ijc4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ODEiLCJUb3AiOjAuMCwiTGVmdCI6MC4wLCJSaWdodCI6MC4wLCJCb3R0b20iOjAuMH0sIlBhZGRpbmciOnsiJGlkIjoiNzgyIiwiVG9wIjowLjAsIkxlZnQiOjAuMCwiUmlnaHQiOjAuMCwiQm90dG9tIjowLjB9LCJCYWNrZ3JvdW5kIjp7IiRpZCI6Ijc4MyIsIkNvbG9yIjp7IiRyZWYiOiIxNSJ9fSwiSXNWaXNpYmxlIjp0cnVlLCJXaWR0aCI6MC4wLCJIZWlnaHQiOjAuMCwiQm9yZGVyU3R5bGUiOnsiJGlkIjoiNzg0IiwiTGluZUNvbG9yIjpudWxsLCJMaW5lV2VpZ2h0IjowLjAsIkxpbmVUeXBlIjowLCJQYXJlbnRTdHlsZSI6bnVsbH0sIlBhcmVudFN0eWxlIjpudWxsfSwiRHVyYXRpb25TdHlsZSI6eyIkaWQiOiI3ODUiLCJGb250U2V0dGluZ3MiOnsiJGlkIjoiNzg2IiwiRm9udFNpemUiOjEwLCJGb250TmFtZSI6IkNhbGlicmkiLCJJc0JvbGQiOmZhbHNlLCJJc0l0YWxpYyI6ZmFsc2UsIklzVW5kZXJsaW5lZCI6ZmFsc2UsIlBhcmVudFN0eWxlIjpudWxsfSwiQXV0b1NpemUiOjAsIkZvcmVncm91bmQiOnsiJGlkIjoiNzg3IiwiQ29sb3IiOnsiJGlkIjoiNzg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g5IiwiVG9wIjowLjAsIkxlZnQiOjAuMCwiUmlnaHQiOjAuMCwiQm90dG9tIjowLjB9LCJQYWRkaW5nIjp7IiRpZCI6Ijc5MCIsIlRvcCI6MC4wLCJMZWZ0IjowLjAsIlJpZ2h0IjowLjAsIkJvdHRvbSI6MC4wfSwiQmFja2dyb3VuZCI6eyIkaWQiOiI3OTEiLCJDb2xvciI6eyIkaWQiOiI3OTIiLCJBIjo4OSwiUiI6MCwiRyI6MCwiQiI6MH19LCJJc1Zpc2libGUiOnRydWUsIldpZHRoIjowLjAsIkhlaWdodCI6MC4wLCJCb3JkZXJTdHlsZSI6eyIkaWQiOiI3OTMiLCJMaW5lQ29sb3IiOm51bGwsIkxpbmVXZWlnaHQiOjAuMCwiTGluZVR5cGUiOjAsIlBhcmVudFN0eWxlIjpudWxsfSwiUGFyZW50U3R5bGUiOm51bGx9LCJIb3Jpem9udGFsQ29ubmVjdG9yU3R5bGUiOnsiJGlkIjoiNzk0IiwiTGluZUNvbG9yIjp7IiRpZCI6Ijc5NSIsIiR0eXBlIjoiTkxSRS5Db21tb24uRG9tLlNvbGlkQ29sb3JCcnVzaCwgTkxSRS5Db21tb24iLCJDb2xvciI6eyIkaWQiOiI3OTYiLCJBIjoyNTUsIlIiOjIwNCwiRyI6MjA0LCJCIjoyMDR9fSwiTGluZVdlaWdodCI6MC4wLCJMaW5lVHlwZSI6MCwiUGFyZW50U3R5bGUiOm51bGx9LCJWZXJ0aWNhbENvbm5lY3RvclN0eWxlIjp7IiRpZCI6Ijc5NyIsIkxpbmVDb2xvciI6eyIkaWQiOiI3OTgiLCIkdHlwZSI6Ik5MUkUuQ29tbW9uLkRvbS5Tb2xpZENvbG9yQnJ1c2gsIE5MUkUuQ29tbW9uIiwiQ29sb3IiOnsiJGlkIjoiNzk5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ODAwIiwiTWFyZ2luIjp7IiRpZCI6IjgwMSIsIlRvcCI6MC4wLCJMZWZ0Ijo0LjAsIlJpZ2h0Ijo0LjAsIkJvdHRvbSI6MC4wfSwiUGFkZGluZyI6eyIkaWQiOiI4MDIiLCJUb3AiOjAuMCwiTGVmdCI6MC4wLCJSaWdodCI6MC4wLCJCb3R0b20iOjAuMH0sIkJhY2tncm91bmQiOnsiJGlkIjoiODAzIiwiQ29sb3IiOnsiJGlkIjoiODA0IiwiQSI6MjU1LCJSIjowLCJHIjoxNzYsIkIiOjgwfX0sIklzVmlzaWJsZSI6dHJ1ZSwiV2lkdGgiOjAuMCwiSGVpZ2h0IjoxMC4wLCJCb3JkZXJTdHlsZSI6eyIkaWQiOiI4MDUiLCJMaW5lQ29sb3IiOnsiJGlkIjoiODA2IiwiJHR5cGUiOiJOTFJFLkNvbW1vbi5Eb20uU29saWRDb2xvckJydXNoLCBOTFJFLkNvbW1vbiIsIkNvbG9yIjp7IiRpZCI6IjgwNyIsIkEiOjI1NSwiUiI6MjU1LCJHIjoyNTUsIkIiOjI1NX19LCJMaW5lV2VpZ2h0IjowLjAsIkxpbmVUeXBlIjowLCJQYXJlbnRTdHlsZSI6bnVsbH0sIlBhcmVudFN0eWxlIjpudWxsfSwiVGl0bGVTdHlsZSI6eyIkaWQiOiI4MDgiLCJGb250U2V0dGluZ3MiOnsiJGlkIjoiODA5IiwiRm9udFNpemUiOjksIkZvbnROYW1lIjoiQ2FsaWJyaSIsIklzQm9sZCI6ZmFsc2UsIklzSXRhbGljIjpmYWxzZSwiSXNVbmRlcmxpbmVkIjpmYWxzZSwiUGFyZW50U3R5bGUiOm51bGx9LCJBdXRvU2l6ZSI6MCwiRm9yZWdyb3VuZCI6eyIkaWQiOiI4MTAiLCJDb2xvciI6eyIkaWQiOiI4MTEiLCJBIjoyNTUsIlIiOjAsIkciOjAsIkIiOjB9fSwiTWF4V2lkdGgiOjE4MC4wLCJNYXhIZWlnaHQiOiJJbmZpbml0eSIsIlNtYXJ0Rm9yZWdyb3VuZElzQWN0aXZlIjpmYWxzZSwiSG9yaXpvbnRhbEFsaWdubWVudCI6MCwiVmVydGljYWxBbGlnbm1lbnQiOjAsIlNtYXJ0Rm9yZWdyb3VuZCI6bnVsbCwiQmFja2dyb3VuZEZpbGxUeXBlIjowLCJNYXJnaW4iOnsiJGlkIjoiODEyIiwiVG9wIjowLjAsIkxlZnQiOjAuMCwiUmlnaHQiOjAuMCwiQm90dG9tIjowLjB9LCJQYWRkaW5nIjp7IiRpZCI6IjgxMyIsIlRvcCI6MC4wLCJMZWZ0IjowLjAsIlJpZ2h0IjowLjAsIkJvdHRvbSI6MC4wfSwiQmFja2dyb3VuZCI6eyIkaWQiOiI4MTQiLCJDb2xvciI6eyIkaWQiOiI4MTUiLCJBIjowLCJSIjoyNTUsIkciOjI1NSwiQiI6MjU1fX0sIklzVmlzaWJsZSI6dHJ1ZSwiV2lkdGgiOjAuMCwiSGVpZ2h0IjowLjAsIkJvcmRlclN0eWxlIjp7IiRpZCI6IjgxNiIsIkxpbmVDb2xvciI6bnVsbCwiTGluZVdlaWdodCI6MC4wLCJMaW5lVHlwZSI6MCwiUGFyZW50U3R5bGUiOm51bGx9LCJQYXJlbnRTdHlsZSI6bnVsbH0sIkRhdGVTdHlsZSI6eyIkaWQiOiI4MTciLCJGb250U2V0dGluZ3MiOnsiJGlkIjoiODE4IiwiRm9udFNpemUiOjksIkZvbnROYW1lIjoiQ2FsaWJyaSIsIklzQm9sZCI6ZmFsc2UsIklzSXRhbGljIjpmYWxzZSwiSXNVbmRlcmxpbmVkIjpmYWxzZSwiUGFyZW50U3R5bGUiOm51bGx9LCJBdXRvU2l6ZSI6MCwiRm9yZWdyb3VuZCI6eyIkaWQiOiI4MTkiLCJDb2xvciI6eyIkaWQiOiI4M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MSIsIlRvcCI6MC4wLCJMZWZ0IjowLjAsIlJpZ2h0IjowLjAsIkJvdHRvbSI6MC4wfSwiUGFkZGluZyI6eyIkaWQiOiI4MjIiLCJUb3AiOjAuMCwiTGVmdCI6MC4wLCJSaWdodCI6MC4wLCJCb3R0b20iOjAuMH0sIkJhY2tncm91bmQiOnsiJGlkIjoiODIzIiwiQ29sb3IiOnsiJHJlZiI6Ijc5MiJ9fSwiSXNWaXNpYmxlIjp0cnVlLCJXaWR0aCI6MC4wLCJIZWlnaHQiOjAuMCwiQm9yZGVyU3R5bGUiOnsiJGlkIjoiODI0IiwiTGluZUNvbG9yIjpudWxsLCJMaW5lV2VpZ2h0IjowLjAsIkxpbmVUeXBlIjowLCJQYXJlbnRTdHlsZSI6bnVsbH0sIlBhcmVudFN0eWxlIjpudWxsfSwiRGF0ZUZvcm1hdCI6eyIkaWQiOiI4Mj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MjYiLCJEYXRlUGFydElzVmlzaWJsZSI6ZmFsc2UsIlRpbWVQYXJ0SXNWaXNpYmxlIjpmYWxzZX19LCJXZWVrTnVtYmVyaW5nIjp7IiRpZCI6IjgyNyIsIkZvcm1hdCI6MCwiSXNWaXNpYmxlIjpmYWxzZSwiTGFzdEtub3duVmlzaWJpbGl0eVN0YXRlIjpmYWxzZX0sIklzVmlzaWJsZSI6dHJ1ZSwiUGFyZW50U3R5bGUiOm51bGx9LCJJbmRleCI6MTcsIlNtYXJ0RHVyYXRpb25BY3RpdmF0ZWQiOmZhbHNlLCJEYXRlRm9ybWF0Ijp7IiRyZWYiOiI4MjUifSwiV2Vla051bWJlcmluZyI6eyIkaWQiOiI4MjgiLCJGb3JtYXQiOjAsIklzVmlzaWJsZSI6ZmFsc2UsIkxhc3RLbm93blZpc2liaWxpdHlTdGF0ZSI6ZmFsc2V9LCJJZCI6IjMyNWRjODMxLWM5Y2QtNGM1OS04ZWMwLTQxNGQyMWJkNDU2NiIsIkltcG9ydElkIjoiMTciLCJUaXRsZSI6IkludmVzdGlnYXRlIENvbW1lcmNpYWwgU291cmNlcyIsIk5vdGUiOm51bGwsIkh5cGVybGluayI6eyIkaWQiOiI4MjkiLCJBZGRyZXNzIjpudWxsLCJTdWJBZGRyZXNzIjpudWxsfSwiSXNDaGFuZ2VkIjpmYWxzZSwiSXNOZXciOmZhbHNlfX1dLCJfbWlsZXN0b25lcyI6W10sIklkIjoiMDAwMDAwMDAtMDAwMC0wMDAwLTAwMDAtMDAwMDAwMDAwMDAwIiwiSXNTaW5nbGVJdGVtUm93Ijp0cnVlfSx7IiRpZCI6IjgzMCIsIl90YXNrcyI6W3siJGlkIjoiODMxIiwiX2F0dGFjaGVkTWlsZXN0b25lcyI6W10sIlRhc2tEZWZpbml0aW9uIjp7IiRpZCI6IjgzMiIsIkdyb3VwTmFtZSI6bnVsbCwiU3RhcnREYXRlIjoiMjAyMi0wOS0wOVQwMDowMDowMFoiLCJFbmREYXRlIjoiMjAyMi0xMC0wNFQyMzo1OTowMFoiLCJQZXJjZW50YWdlQ29tcGxldGUiOm51bGwsIlN0eWxlIjp7IiRpZCI6IjgzMyIsIlNoYXBlIjowLCJTaGFwZVRoaWNrbmVzcyI6MCwiRHVyYXRpb25Gb3JtYXQiOjAsIkluY2x1ZGVOb25Xb3JraW5nRGF5c0luRHVyYXRpb24iOmZhbHNlLCJQZXJjZW50YWdlQ29tcGxldGVTdHlsZSI6eyIkaWQiOiI4MzQiLCJGb250U2V0dGluZ3MiOnsiJGlkIjoiODM1IiwiRm9udFNpemUiOjksIkZvbnROYW1lIjoiQ2FsaWJyaSIsIklzQm9sZCI6ZmFsc2UsIklzSXRhbGljIjpmYWxzZSwiSXNVbmRlcmxpbmVkIjpmYWxzZSwiUGFyZW50U3R5bGUiOm51bGx9LCJBdXRvU2l6ZSI6MCwiRm9yZWdyb3VuZCI6eyIkaWQiOiI4MzYiLCJDb2xvciI6eyIkaWQiOiI4Mz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M4IiwiVG9wIjowLjAsIkxlZnQiOjAuMCwiUmlnaHQiOjAuMCwiQm90dG9tIjowLjB9LCJQYWRkaW5nIjp7IiRpZCI6IjgzOSIsIlRvcCI6MC4wLCJMZWZ0IjowLjAsIlJpZ2h0IjowLjAsIkJvdHRvbSI6MC4wfSwiQmFja2dyb3VuZCI6eyIkaWQiOiI4NDAiLCJDb2xvciI6eyIkcmVmIjoiMTUifX0sIklzVmlzaWJsZSI6dHJ1ZSwiV2lkdGgiOjAuMCwiSGVpZ2h0IjowLjAsIkJvcmRlclN0eWxlIjp7IiRpZCI6Ijg0MSIsIkxpbmVDb2xvciI6bnVsbCwiTGluZVdlaWdodCI6MC4wLCJMaW5lVHlwZSI6MCwiUGFyZW50U3R5bGUiOm51bGx9LCJQYXJlbnRTdHlsZSI6bnVsbH0sIkR1cmF0aW9uU3R5bGUiOnsiJGlkIjoiODQyIiwiRm9udFNldHRpbmdzIjp7IiRpZCI6Ijg0MyIsIkZvbnRTaXplIjoxMCwiRm9udE5hbWUiOiJDYWxpYnJpIiwiSXNCb2xkIjpmYWxzZSwiSXNJdGFsaWMiOmZhbHNlLCJJc1VuZGVybGluZWQiOmZhbHNlLCJQYXJlbnRTdHlsZSI6bnVsbH0sIkF1dG9TaXplIjowLCJGb3JlZ3JvdW5kIjp7IiRpZCI6Ijg0NCIsIkNvbG9yIjp7IiRpZCI6Ijg0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0NiIsIlRvcCI6MC4wLCJMZWZ0IjowLjAsIlJpZ2h0IjowLjAsIkJvdHRvbSI6MC4wfSwiUGFkZGluZyI6eyIkaWQiOiI4NDciLCJUb3AiOjAuMCwiTGVmdCI6MC4wLCJSaWdodCI6MC4wLCJCb3R0b20iOjAuMH0sIkJhY2tncm91bmQiOnsiJGlkIjoiODQ4IiwiQ29sb3IiOnsiJGlkIjoiODQ5IiwiQSI6ODksIlIiOjAsIkciOjAsIkIiOjB9fSwiSXNWaXNpYmxlIjp0cnVlLCJXaWR0aCI6MC4wLCJIZWlnaHQiOjAuMCwiQm9yZGVyU3R5bGUiOnsiJGlkIjoiODUwIiwiTGluZUNvbG9yIjpudWxsLCJMaW5lV2VpZ2h0IjowLjAsIkxpbmVUeXBlIjowLCJQYXJlbnRTdHlsZSI6bnVsbH0sIlBhcmVudFN0eWxlIjpudWxsfSwiSG9yaXpvbnRhbENvbm5lY3RvclN0eWxlIjp7IiRpZCI6Ijg1MSIsIkxpbmVDb2xvciI6eyIkaWQiOiI4NTIiLCIkdHlwZSI6Ik5MUkUuQ29tbW9uLkRvbS5Tb2xpZENvbG9yQnJ1c2gsIE5MUkUuQ29tbW9uIiwiQ29sb3IiOnsiJGlkIjoiODUzIiwiQSI6MjU1LCJSIjoyMDQsIkciOjIwNCwiQiI6MjA0fX0sIkxpbmVXZWlnaHQiOjAuMCwiTGluZVR5cGUiOjAsIlBhcmVudFN0eWxlIjpudWxsfSwiVmVydGljYWxDb25uZWN0b3JTdHlsZSI6eyIkaWQiOiI4NTQiLCJMaW5lQ29sb3IiOnsiJGlkIjoiODU1IiwiJHR5cGUiOiJOTFJFLkNvbW1vbi5Eb20uU29saWRDb2xvckJydXNoLCBOTFJFLkNvbW1vbiIsIkNvbG9yIjp7IiRpZCI6Ijg1NiIsIkEiOjI1NSwiUiI6MjA0LCJHIjoyMDQsIkIiOjIwNH1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g1NyIsIk1hcmdpbiI6eyIkaWQiOiI4NTgiLCJUb3AiOjAuMCwiTGVmdCI6NC4wLCJSaWdodCI6NC4wLCJCb3R0b20iOjAuMH0sIlBhZGRpbmciOnsiJGlkIjoiODU5IiwiVG9wIjowLjAsIkxlZnQiOjAuMCwiUmlnaHQiOjAuMCwiQm90dG9tIjowLjB9LCJCYWNrZ3JvdW5kIjp7IiRpZCI6Ijg2MCIsIkNvbG9yIjp7IiRpZCI6Ijg2MSIsIkEiOjI1NSwiUiI6MCwiRyI6MTc2LCJCIjoyNDB9fSwiSXNWaXNpYmxlIjp0cnVlLCJXaWR0aCI6MC4wLCJIZWlnaHQiOjEwLjAsIkJvcmRlclN0eWxlIjp7IiRpZCI6Ijg2MiIsIkxpbmVDb2xvciI6eyIkaWQiOiI4NjMiLCIkdHlwZSI6Ik5MUkUuQ29tbW9uLkRvbS5Tb2xpZENvbG9yQnJ1c2gsIE5MUkUuQ29tbW9uIiwiQ29sb3IiOnsiJGlkIjoiODY0IiwiQSI6MjU1LCJSIjoyNTUsIkciOjI1NSwiQiI6MjU1fX0sIkxpbmVXZWlnaHQiOjAuMCwiTGluZVR5cGUiOjAsIlBhcmVudFN0eWxlIjpudWxsfSwiUGFyZW50U3R5bGUiOm51bGx9LCJUaXRsZVN0eWxlIjp7IiRpZCI6Ijg2NSIsIkZvbnRTZXR0aW5ncyI6eyIkaWQiOiI4NjYiLCJGb250U2l6ZSI6OSwiRm9udE5hbWUiOiJDYWxpYnJpIiwiSXNCb2xkIjpmYWxzZSwiSXNJdGFsaWMiOmZhbHNlLCJJc1VuZGVybGluZWQiOmZhbHNlLCJQYXJlbnRTdHlsZSI6bnVsbH0sIkF1dG9TaXplIjowLCJGb3JlZ3JvdW5kIjp7IiRpZCI6Ijg2NyIsIkNvbG9yIjp7IiRpZCI6Ijg2OCIsIkEiOjI1NSwiUiI6MCwiRyI6MCwiQiI6MH19LCJNYXhXaWR0aCI6MTgwLjAsIk1heEhlaWdodCI6IkluZmluaXR5IiwiU21hcnRGb3JlZ3JvdW5kSXNBY3RpdmUiOmZhbHNlLCJIb3Jpem9udGFsQWxpZ25tZW50IjowLCJWZXJ0aWNhbEFsaWdubWVudCI6MCwiU21hcnRGb3JlZ3JvdW5kIjpudWxsLCJCYWNrZ3JvdW5kRmlsbFR5cGUiOjAsIk1hcmdpbiI6eyIkaWQiOiI4NjkiLCJUb3AiOjAuMCwiTGVmdCI6MC4wLCJSaWdodCI6MC4wLCJCb3R0b20iOjAuMH0sIlBhZGRpbmciOnsiJGlkIjoiODcwIiwiVG9wIjowLjAsIkxlZnQiOjAuMCwiUmlnaHQiOjAuMCwiQm90dG9tIjowLjB9LCJCYWNrZ3JvdW5kIjp7IiRpZCI6Ijg3MSIsIkNvbG9yIjp7IiRpZCI6Ijg3MiIsIkEiOjAsIlIiOjI1NSwiRyI6MjU1LCJCIjoyNTV9fSwiSXNWaXNpYmxlIjp0cnVlLCJXaWR0aCI6MC4wLCJIZWlnaHQiOjAuMCwiQm9yZGVyU3R5bGUiOnsiJGlkIjoiODczIiwiTGluZUNvbG9yIjpudWxsLCJMaW5lV2VpZ2h0IjowLjAsIkxpbmVUeXBlIjowLCJQYXJlbnRTdHlsZSI6bnVsbH0sIlBhcmVudFN0eWxlIjpudWxsfSwiRGF0ZVN0eWxlIjp7IiRpZCI6Ijg3NCIsIkZvbnRTZXR0aW5ncyI6eyIkaWQiOiI4NzUiLCJGb250U2l6ZSI6OSwiRm9udE5hbWUiOiJDYWxpYnJpIiwiSXNCb2xkIjpmYWxzZSwiSXNJdGFsaWMiOmZhbHNlLCJJc1VuZGVybGluZWQiOmZhbHNlLCJQYXJlbnRTdHlsZSI6bnVsbH0sIkF1dG9TaXplIjowLCJGb3JlZ3JvdW5kIjp7IiRpZCI6Ijg3NiIsIkNvbG9yIjp7IiRpZCI6Ijg3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c4IiwiVG9wIjowLjAsIkxlZnQiOjAuMCwiUmlnaHQiOjAuMCwiQm90dG9tIjowLjB9LCJQYWRkaW5nIjp7IiRpZCI6Ijg3OSIsIlRvcCI6MC4wLCJMZWZ0IjowLjAsIlJpZ2h0IjowLjAsIkJvdHRvbSI6MC4wfSwiQmFja2dyb3VuZCI6eyIkaWQiOiI4ODAiLCJDb2xvciI6eyIkcmVmIjoiODQ5In19LCJJc1Zpc2libGUiOnRydWUsIldpZHRoIjowLjAsIkhlaWdodCI6MC4wLCJCb3JkZXJTdHlsZSI6eyIkaWQiOiI4ODEiLCJMaW5lQ29sb3IiOm51bGwsIkxpbmVXZWlnaHQiOjAuMCwiTGluZVR5cGUiOjAsIlBhcmVudFN0eWxlIjpudWxsfSwiUGFyZW50U3R5bGUiOm51bGx9LCJEYXRlRm9ybWF0Ijp7IiRpZCI6Ijg4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4MyIsIkRhdGVQYXJ0SXNWaXNpYmxlIjpmYWxzZSwiVGltZVBhcnRJc1Zpc2libGUiOmZhbHNlfX0sIldlZWtOdW1iZXJpbmciOnsiJGlkIjoiODg0IiwiRm9ybWF0IjowLCJJc1Zpc2libGUiOmZhbHNlLCJMYXN0S25vd25WaXNpYmlsaXR5U3RhdGUiOmZhbHNlfSwiSXNWaXNpYmxlIjp0cnVlLCJQYXJlbnRTdHlsZSI6bnVsbH0sIkluZGV4IjoxOCwiU21hcnREdXJhdGlvbkFjdGl2YXRlZCI6ZmFsc2UsIkRhdGVGb3JtYXQiOnsiJHJlZiI6Ijg4MiJ9LCJXZWVrTnVtYmVyaW5nIjp7IiRpZCI6Ijg4NSIsIkZvcm1hdCI6MCwiSXNWaXNpYmxlIjpmYWxzZSwiTGFzdEtub3duVmlzaWJpbGl0eVN0YXRlIjpmYWxzZX0sIklkIjoiZTdiYzUwMTgtMzBjOS00NDQ0LWIxMDktYzQ3ZTRmNjdhMTgwIiwiSW1wb3J0SWQiOiIxOCIsIlRpdGxlIjoiQ29uZHVjdCBJbnRlcnZpZXdzIiwiTm90ZSI6bnVsbCwiSHlwZXJsaW5rIjp7IiRpZCI6Ijg4NiIsIkFkZHJlc3MiOm51bGwsIlN1YkFkZHJlc3MiOm51bGx9LCJJc0NoYW5nZWQiOmZhbHNlLCJJc05ldyI6ZmFsc2V9fV0sIl9taWxlc3RvbmVzIjpbXSwiSWQiOiIwMDAwMDAwMC0wMDAwLTAwMDAtMDAwMC0wMDAwMDAwMDAwMDAiLCJJc1NpbmdsZUl0ZW1Sb3ciOnRydWV9LHsiJGlkIjoiODg3IiwiX3Rhc2tzIjpbeyIkaWQiOiI4ODgiLCJfYXR0YWNoZWRNaWxlc3RvbmVzIjpbXSwiVGFza0RlZmluaXRpb24iOnsiJGlkIjoiODg5IiwiR3JvdXBOYW1lIjpudWxsLCJTdGFydERhdGUiOiIyMDIyLTEwLTA3VDAwOjAwOjAwWiIsIkVuZERhdGUiOiIyMDIyLTEwLTE4VDIzOjU5OjAwWiIsIlBlcmNlbnRhZ2VDb21wbGV0ZSI6bnVsbCwiU3R5bGUiOnsiJGlkIjoiODkwIiwiU2hhcGUiOjAsIlNoYXBlVGhpY2tuZXNzIjowLCJEdXJhdGlvbkZvcm1hdCI6MCwiSW5jbHVkZU5vbldvcmtpbmdEYXlzSW5EdXJhdGlvbiI6ZmFsc2UsIlBlcmNlbnRhZ2VDb21wbGV0ZVN0eWxlIjp7IiRpZCI6Ijg5MSIsIkZvbnRTZXR0aW5ncyI6eyIkaWQiOiI4OTIiLCJGb250U2l6ZSI6OSwiRm9udE5hbWUiOiJDYWxpYnJpIiwiSXNCb2xkIjpmYWxzZSwiSXNJdGFsaWMiOmZhbHNlLCJJc1VuZGVybGluZWQiOmZhbHNlLCJQYXJlbnRTdHlsZSI6bnVsbH0sIkF1dG9TaXplIjowLCJGb3JlZ3JvdW5kIjp7IiRpZCI6Ijg5MyIsIkNvbG9yIjp7IiRpZCI6Ijg5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4OTUiLCJUb3AiOjAuMCwiTGVmdCI6MC4wLCJSaWdodCI6MC4wLCJCb3R0b20iOjAuMH0sIlBhZGRpbmciOnsiJGlkIjoiODk2IiwiVG9wIjowLjAsIkxlZnQiOjAuMCwiUmlnaHQiOjAuMCwiQm90dG9tIjowLjB9LCJCYWNrZ3JvdW5kIjp7IiRpZCI6Ijg5NyIsIkNvbG9yIjp7IiRyZWYiOiIxNSJ9fSwiSXNWaXNpYmxlIjp0cnVlLCJXaWR0aCI6MC4wLCJIZWlnaHQiOjAuMCwiQm9yZGVyU3R5bGUiOnsiJGlkIjoiODk4IiwiTGluZUNvbG9yIjpudWxsLCJMaW5lV2VpZ2h0IjowLjAsIkxpbmVUeXBlIjowLCJQYXJlbnRTdHlsZSI6bnVsbH0sIlBhcmVudFN0eWxlIjpudWxsfSwiRHVyYXRpb25TdHlsZSI6eyIkaWQiOiI4OTkiLCJGb250U2V0dGluZ3MiOnsiJGlkIjoiOTAwIiwiRm9udFNpemUiOjEwLCJGb250TmFtZSI6IkNhbGlicmkiLCJJc0JvbGQiOmZhbHNlLCJJc0l0YWxpYyI6ZmFsc2UsIklzVW5kZXJsaW5lZCI6ZmFsc2UsIlBhcmVudFN0eWxlIjpudWxsfSwiQXV0b1NpemUiOjAsIkZvcmVncm91bmQiOnsiJGlkIjoiOTAxIiwiQ29sb3IiOnsiJGlkIjoiOTA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AzIiwiVG9wIjowLjAsIkxlZnQiOjAuMCwiUmlnaHQiOjAuMCwiQm90dG9tIjowLjB9LCJQYWRkaW5nIjp7IiRpZCI6IjkwNCIsIlRvcCI6MC4wLCJMZWZ0IjowLjAsIlJpZ2h0IjowLjAsIkJvdHRvbSI6MC4wfSwiQmFja2dyb3VuZCI6eyIkaWQiOiI5MDUiLCJDb2xvciI6eyIkaWQiOiI5MDYiLCJBIjo4OSwiUiI6MCwiRyI6MCwiQiI6MH19LCJJc1Zpc2libGUiOnRydWUsIldpZHRoIjowLjAsIkhlaWdodCI6MC4wLCJCb3JkZXJTdHlsZSI6eyIkaWQiOiI5MDciLCJMaW5lQ29sb3IiOm51bGwsIkxpbmVXZWlnaHQiOjAuMCwiTGluZVR5cGUiOjAsIlBhcmVudFN0eWxlIjpudWxsfSwiUGFyZW50U3R5bGUiOm51bGx9LCJIb3Jpem9udGFsQ29ubmVjdG9yU3R5bGUiOnsiJGlkIjoiOTA4IiwiTGluZUNvbG9yIjp7IiRpZCI6IjkwOSIsIiR0eXBlIjoiTkxSRS5Db21tb24uRG9tLlNvbGlkQ29sb3JCcnVzaCwgTkxSRS5Db21tb24iLCJDb2xvciI6eyIkaWQiOiI5MTAiLCJBIjoyNTUsIlIiOjIwNCwiRyI6MjA0LCJCIjoyMDR9fSwiTGluZVdlaWdodCI6MC4wLCJMaW5lVHlwZSI6MCwiUGFyZW50U3R5bGUiOm51bGx9LCJWZXJ0aWNhbENvbm5lY3RvclN0eWxlIjp7IiRpZCI6IjkxMSIsIkxpbmVDb2xvciI6eyIkaWQiOiI5MTIiLCIkdHlwZSI6Ik5MUkUuQ29tbW9uLkRvbS5Tb2xpZENvbG9yQnJ1c2gsIE5MUkUuQ29tbW9uIiwiQ29sb3IiOnsiJGlkIjoiOTEz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OTE0IiwiTWFyZ2luIjp7IiRpZCI6IjkxNSIsIlRvcCI6MC4wLCJMZWZ0Ijo0LjAsIlJpZ2h0Ijo0LjAsIkJvdHRvbSI6MC4wfSwiUGFkZGluZyI6eyIkaWQiOiI5MTYiLCJUb3AiOjAuMCwiTGVmdCI6MC4wLCJSaWdodCI6MC4wLCJCb3R0b20iOjAuMH0sIkJhY2tncm91bmQiOnsiJGlkIjoiOTE3IiwiQ29sb3IiOnsiJGlkIjoiOTE4IiwiQSI6MjU1LCJSIjowLCJHIjozMiwiQiI6OTZ9fSwiSXNWaXNpYmxlIjp0cnVlLCJXaWR0aCI6MC4wLCJIZWlnaHQiOjEwLjAsIkJvcmRlclN0eWxlIjp7IiRpZCI6IjkxOSIsIkxpbmVDb2xvciI6eyIkaWQiOiI5MjAiLCIkdHlwZSI6Ik5MUkUuQ29tbW9uLkRvbS5Tb2xpZENvbG9yQnJ1c2gsIE5MUkUuQ29tbW9uIiwiQ29sb3IiOnsiJGlkIjoiOTIxIiwiQSI6MjU1LCJSIjoyNTUsIkciOjI1NSwiQiI6MjU1fX0sIkxpbmVXZWlnaHQiOjAuMCwiTGluZVR5cGUiOjAsIlBhcmVudFN0eWxlIjpudWxsfSwiUGFyZW50U3R5bGUiOm51bGx9LCJUaXRsZVN0eWxlIjp7IiRpZCI6IjkyMiIsIkZvbnRTZXR0aW5ncyI6eyIkaWQiOiI5MjMiLCJGb250U2l6ZSI6OSwiRm9udE5hbWUiOiJDYWxpYnJpIiwiSXNCb2xkIjpmYWxzZSwiSXNJdGFsaWMiOmZhbHNlLCJJc1VuZGVybGluZWQiOmZhbHNlLCJQYXJlbnRTdHlsZSI6bnVsbH0sIkF1dG9TaXplIjowLCJGb3JlZ3JvdW5kIjp7IiRpZCI6IjkyNCIsIkNvbG9yIjp7IiRpZCI6IjkyNSIsIkEiOjI1NSwiUiI6MCwiRyI6MCwiQiI6MH19LCJNYXhXaWR0aCI6MTgwLjAsIk1heEhlaWdodCI6IkluZmluaXR5IiwiU21hcnRGb3JlZ3JvdW5kSXNBY3RpdmUiOmZhbHNlLCJIb3Jpem9udGFsQWxpZ25tZW50IjoyLCJWZXJ0aWNhbEFsaWdubWVudCI6MCwiU21hcnRGb3JlZ3JvdW5kIjpudWxsLCJCYWNrZ3JvdW5kRmlsbFR5cGUiOjAsIk1hcmdpbiI6eyIkaWQiOiI5MjYiLCJUb3AiOjAuMCwiTGVmdCI6MC4wLCJSaWdodCI6MC4wLCJCb3R0b20iOjAuMH0sIlBhZGRpbmciOnsiJGlkIjoiOTI3IiwiVG9wIjowLjAsIkxlZnQiOjAuMCwiUmlnaHQiOjAuMCwiQm90dG9tIjowLjB9LCJCYWNrZ3JvdW5kIjp7IiRpZCI6IjkyOCIsIkNvbG9yIjp7IiRpZCI6IjkyOSIsIkEiOjAsIlIiOjI1NSwiRyI6MjU1LCJCIjoyNTV9fSwiSXNWaXNpYmxlIjp0cnVlLCJXaWR0aCI6MC4wLCJIZWlnaHQiOjAuMCwiQm9yZGVyU3R5bGUiOnsiJGlkIjoiOTMwIiwiTGluZUNvbG9yIjpudWxsLCJMaW5lV2VpZ2h0IjowLjAsIkxpbmVUeXBlIjowLCJQYXJlbnRTdHlsZSI6bnVsbH0sIlBhcmVudFN0eWxlIjpudWxsfSwiRGF0ZVN0eWxlIjp7IiRpZCI6IjkzMSIsIkZvbnRTZXR0aW5ncyI6eyIkaWQiOiI5MzIiLCJGb250U2l6ZSI6OSwiRm9udE5hbWUiOiJDYWxpYnJpIiwiSXNCb2xkIjpmYWxzZSwiSXNJdGFsaWMiOmZhbHNlLCJJc1VuZGVybGluZWQiOmZhbHNlLCJQYXJlbnRTdHlsZSI6bnVsbH0sIkF1dG9TaXplIjowLCJGb3JlZ3JvdW5kIjp7IiRpZCI6IjkzMyIsIkNvbG9yIjp7IiRpZCI6Ijkz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M1IiwiVG9wIjowLjAsIkxlZnQiOjAuMCwiUmlnaHQiOjAuMCwiQm90dG9tIjowLjB9LCJQYWRkaW5nIjp7IiRpZCI6IjkzNiIsIlRvcCI6MC4wLCJMZWZ0IjowLjAsIlJpZ2h0IjowLjAsIkJvdHRvbSI6MC4wfSwiQmFja2dyb3VuZCI6eyIkaWQiOiI5MzciLCJDb2xvciI6eyIkcmVmIjoiOTA2In19LCJJc1Zpc2libGUiOnRydWUsIldpZHRoIjowLjAsIkhlaWdodCI6MC4wLCJCb3JkZXJTdHlsZSI6eyIkaWQiOiI5MzgiLCJMaW5lQ29sb3IiOm51bGwsIkxpbmVXZWlnaHQiOjAuMCwiTGluZVR5cGUiOjAsIlBhcmVudFN0eWxlIjpudWxsfSwiUGFyZW50U3R5bGUiOm51bGx9LCJEYXRlRm9ybWF0Ijp7IiRpZCI6Ijkz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k0MCIsIkRhdGVQYXJ0SXNWaXNpYmxlIjpmYWxzZSwiVGltZVBhcnRJc1Zpc2libGUiOmZhbHNlfX0sIldlZWtOdW1iZXJpbmciOnsiJGlkIjoiOTQxIiwiRm9ybWF0IjowLCJJc1Zpc2libGUiOmZhbHNlLCJMYXN0S25vd25WaXNpYmlsaXR5U3RhdGUiOmZhbHNlfSwiSXNWaXNpYmxlIjp0cnVlLCJQYXJlbnRTdHlsZSI6bnVsbH0sIkluZGV4IjoxOSwiU21hcnREdXJhdGlvbkFjdGl2YXRlZCI6ZmFsc2UsIkRhdGVGb3JtYXQiOnsiJHJlZiI6IjkzOSJ9LCJXZWVrTnVtYmVyaW5nIjp7IiRpZCI6Ijk0MiIsIkZvcm1hdCI6MCwiSXNWaXNpYmxlIjpmYWxzZSwiTGFzdEtub3duVmlzaWJpbGl0eVN0YXRlIjpmYWxzZX0sIklkIjoiMmZjMGIyYzktMTY4OS00YjM1LWJmOTQtNDVjNjFhYWZiYzNhIiwiSW1wb3J0SWQiOiIxOSIsIlRpdGxlIjoiTmVnb3RpYXRlIENvbnRyYWN0LCBDb25kdWN0IEtpY2sgT2ZmIE1lZXRpbmciLCJOb3RlIjpudWxsLCJIeXBlcmxpbmsiOnsiJGlkIjoiOTQzIiwiQWRkcmVzcyI6bnVsbCwiU3ViQWRkcmVzcyI6bnVsbH0sIklzQ2hhbmdlZCI6ZmFsc2UsIklzTmV3IjpmYWxzZX19XSwiX21pbGVzdG9uZXMiOltdLCJJZCI6IjAwMDAwMDAwLTAwMDAtMDAwMC0wMDAwLTAwMDAwMDAwMDAwMCIsIklzU2luZ2xlSXRlbVJvdyI6dHJ1ZX0seyIkaWQiOiI5NDQiLCJfdGFza3MiOlt7IiRpZCI6Ijk0NSIsIl9hdHRhY2hlZE1pbGVzdG9uZXMiOltdLCJUYXNrRGVmaW5pdGlvbiI6eyIkaWQiOiI5NDYiLCJHcm91cE5hbWUiOm51bGwsIlN0YXJ0RGF0ZSI6IjIwMjItMTAtMjFUMDA6MDA6MDBaIiwiRW5kRGF0ZSI6IjIwMjItMTAtMjVUMjM6NTk6MDBaIiwiUGVyY2VudGFnZUNvbXBsZXRlIjpudWxsLCJTdHlsZSI6eyIkaWQiOiI5NDciLCJTaGFwZSI6MCwiU2hhcGVUaGlja25lc3MiOjAsIkR1cmF0aW9uRm9ybWF0IjowLCJJbmNsdWRlTm9uV29ya2luZ0RheXNJbkR1cmF0aW9uIjpmYWxzZSwiUGVyY2VudGFnZUNvbXBsZXRlU3R5bGUiOnsiJGlkIjoiOTQ4IiwiRm9udFNldHRpbmdzIjp7IiRpZCI6Ijk0OSIsIkZvbnRTaXplIjo5LCJGb250TmFtZSI6IkNhbGlicmkiLCJJc0JvbGQiOmZhbHNlLCJJc0l0YWxpYyI6ZmFsc2UsIklzVW5kZXJsaW5lZCI6ZmFsc2UsIlBhcmVudFN0eWxlIjpudWxsfSwiQXV0b1NpemUiOjAsIkZvcmVncm91bmQiOnsiJGlkIjoiOTUwIiwiQ29sb3IiOnsiJGlkIjoiOTU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k1MiIsIlRvcCI6MC4wLCJMZWZ0IjowLjAsIlJpZ2h0IjowLjAsIkJvdHRvbSI6MC4wfSwiUGFkZGluZyI6eyIkaWQiOiI5NTMiLCJUb3AiOjAuMCwiTGVmdCI6MC4wLCJSaWdodCI6MC4wLCJCb3R0b20iOjAuMH0sIkJhY2tncm91bmQiOnsiJGlkIjoiOTU0IiwiQ29sb3IiOnsiJHJlZiI6IjE1In19LCJJc1Zpc2libGUiOnRydWUsIldpZHRoIjowLjAsIkhlaWdodCI6MC4wLCJCb3JkZXJTdHlsZSI6eyIkaWQiOiI5NTUiLCJMaW5lQ29sb3IiOm51bGwsIkxpbmVXZWlnaHQiOjAuMCwiTGluZVR5cGUiOjAsIlBhcmVudFN0eWxlIjpudWxsfSwiUGFyZW50U3R5bGUiOm51bGx9LCJEdXJhdGlvblN0eWxlIjp7IiRpZCI6Ijk1NiIsIkZvbnRTZXR0aW5ncyI6eyIkaWQiOiI5NTciLCJGb250U2l6ZSI6MTAsIkZvbnROYW1lIjoiQ2FsaWJyaSIsIklzQm9sZCI6ZmFsc2UsIklzSXRhbGljIjpmYWxzZSwiSXNVbmRlcmxpbmVkIjpmYWxzZSwiUGFyZW50U3R5bGUiOm51bGx9LCJBdXRvU2l6ZSI6MCwiRm9yZWdyb3VuZCI6eyIkaWQiOiI5NTgiLCJDb2xvciI6eyIkaWQiOiI5N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jAiLCJUb3AiOjAuMCwiTGVmdCI6MC4wLCJSaWdodCI6MC4wLCJCb3R0b20iOjAuMH0sIlBhZGRpbmciOnsiJGlkIjoiOTYxIiwiVG9wIjowLjAsIkxlZnQiOjAuMCwiUmlnaHQiOjAuMCwiQm90dG9tIjowLjB9LCJCYWNrZ3JvdW5kIjp7IiRpZCI6Ijk2MiIsIkNvbG9yIjp7IiRpZCI6Ijk2MyIsIkEiOjg5LCJSIjowLCJHIjowLCJCIjowfX0sIklzVmlzaWJsZSI6dHJ1ZSwiV2lkdGgiOjAuMCwiSGVpZ2h0IjowLjAsIkJvcmRlclN0eWxlIjp7IiRpZCI6Ijk2NCIsIkxpbmVDb2xvciI6bnVsbCwiTGluZVdlaWdodCI6MC4wLCJMaW5lVHlwZSI6MCwiUGFyZW50U3R5bGUiOm51bGx9LCJQYXJlbnRTdHlsZSI6bnVsbH0sIkhvcml6b250YWxDb25uZWN0b3JTdHlsZSI6eyIkaWQiOiI5NjUiLCJMaW5lQ29sb3IiOnsiJGlkIjoiOTY2IiwiJHR5cGUiOiJOTFJFLkNvbW1vbi5Eb20uU29saWRDb2xvckJydXNoLCBOTFJFLkNvbW1vbiIsIkNvbG9yIjp7IiRpZCI6Ijk2NyIsIkEiOjI1NSwiUiI6MjA0LCJHIjoyMDQsIkIiOjIwNH19LCJMaW5lV2VpZ2h0IjowLjAsIkxpbmVUeXBlIjowLCJQYXJlbnRTdHlsZSI6bnVsbH0sIlZlcnRpY2FsQ29ubmVjdG9yU3R5bGUiOnsiJGlkIjoiOTY4IiwiTGluZUNvbG9yIjp7IiRpZCI6Ijk2OSIsIiR0eXBlIjoiTkxSRS5Db21tb24uRG9tLlNvbGlkQ29sb3JCcnVzaCwgTkxSRS5Db21tb24iLCJDb2xvciI6eyIkaWQiOiI5NzA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5NzEiLCJNYXJnaW4iOnsiJGlkIjoiOTcyIiwiVG9wIjowLjAsIkxlZnQiOjQuMCwiUmlnaHQiOjQuMCwiQm90dG9tIjowLjB9LCJQYWRkaW5nIjp7IiRpZCI6Ijk3MyIsIlRvcCI6MC4wLCJMZWZ0IjowLjAsIlJpZ2h0IjowLjAsIkJvdHRvbSI6MC4wfSwiQmFja2dyb3VuZCI6eyIkaWQiOiI5NzQiLCJDb2xvciI6eyIkaWQiOiI5NzUiLCJBIjoyNTUsIlIiOjAsIkciOjMyLCJCIjo5Nn19LCJJc1Zpc2libGUiOnRydWUsIldpZHRoIjowLjAsIkhlaWdodCI6MTAuMCwiQm9yZGVyU3R5bGUiOnsiJGlkIjoiOTc2IiwiTGluZUNvbG9yIjp7IiRpZCI6Ijk3NyIsIiR0eXBlIjoiTkxSRS5Db21tb24uRG9tLlNvbGlkQ29sb3JCcnVzaCwgTkxSRS5Db21tb24iLCJDb2xvciI6eyIkaWQiOiI5NzgiLCJBIjoyNTUsIlIiOjI1NSwiRyI6MjU1LCJCIjoyNTV9fSwiTGluZVdlaWdodCI6MC4wLCJMaW5lVHlwZSI6MCwiUGFyZW50U3R5bGUiOm51bGx9LCJQYXJlbnRTdHlsZSI6bnVsbH0sIlRpdGxlU3R5bGUiOnsiJGlkIjoiOTc5IiwiRm9udFNldHRpbmdzIjp7IiRpZCI6Ijk4MCIsIkZvbnRTaXplIjo5LCJGb250TmFtZSI6IkNhbGlicmkiLCJJc0JvbGQiOmZhbHNlLCJJc0l0YWxpYyI6ZmFsc2UsIklzVW5kZXJsaW5lZCI6ZmFsc2UsIlBhcmVudFN0eWxlIjpudWxsfSwiQXV0b1NpemUiOjAsIkZvcmVncm91bmQiOnsiJGlkIjoiOTgxIiwiQ29sb3IiOnsiJGlkIjoiOTgyIiwiQSI6MjU1LCJSIjowLCJHIjowLCJCIjowfX0sIk1heFdpZHRoIjoxODAuMCwiTWF4SGVpZ2h0IjoiSW5maW5pdHkiLCJTbWFydEZvcmVncm91bmRJc0FjdGl2ZSI6ZmFsc2UsIkhvcml6b250YWxBbGlnbm1lbnQiOjIsIlZlcnRpY2FsQWxpZ25tZW50IjowLCJTbWFydEZvcmVncm91bmQiOm51bGwsIkJhY2tncm91bmRGaWxsVHlwZSI6MCwiTWFyZ2luIjp7IiRpZCI6Ijk4MyIsIlRvcCI6MC4wLCJMZWZ0IjowLjAsIlJpZ2h0IjowLjAsIkJvdHRvbSI6MC4wfSwiUGFkZGluZyI6eyIkaWQiOiI5ODQiLCJUb3AiOjAuMCwiTGVmdCI6MC4wLCJSaWdodCI6MC4wLCJCb3R0b20iOjAuMH0sIkJhY2tncm91bmQiOnsiJGlkIjoiOTg1IiwiQ29sb3IiOnsiJGlkIjoiOTg2IiwiQSI6MCwiUiI6MjU1LCJHIjoyNTUsIkIiOjI1NX19LCJJc1Zpc2libGUiOnRydWUsIldpZHRoIjowLjAsIkhlaWdodCI6MC4wLCJCb3JkZXJTdHlsZSI6eyIkaWQiOiI5ODciLCJMaW5lQ29sb3IiOm51bGwsIkxpbmVXZWlnaHQiOjAuMCwiTGluZVR5cGUiOjAsIlBhcmVudFN0eWxlIjpudWxsfSwiUGFyZW50U3R5bGUiOm51bGx9LCJEYXRlU3R5bGUiOnsiJGlkIjoiOTg4IiwiRm9udFNldHRpbmdzIjp7IiRpZCI6Ijk4OSIsIkZvbnRTaXplIjo5LCJGb250TmFtZSI6IkNhbGlicmkiLCJJc0JvbGQiOmZhbHNlLCJJc0l0YWxpYyI6ZmFsc2UsIklzVW5kZXJsaW5lZCI6ZmFsc2UsIlBhcmVudFN0eWxlIjpudWxsfSwiQXV0b1NpemUiOjAsIkZvcmVncm91bmQiOnsiJGlkIjoiOTkwIiwiQ29sb3IiOnsiJGlkIjoiOTk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OTIiLCJUb3AiOjAuMCwiTGVmdCI6MC4wLCJSaWdodCI6MC4wLCJCb3R0b20iOjAuMH0sIlBhZGRpbmciOnsiJGlkIjoiOTkzIiwiVG9wIjowLjAsIkxlZnQiOjAuMCwiUmlnaHQiOjAuMCwiQm90dG9tIjowLjB9LCJCYWNrZ3JvdW5kIjp7IiRpZCI6Ijk5NCIsIkNvbG9yIjp7IiRyZWYiOiI5NjMifX0sIklzVmlzaWJsZSI6dHJ1ZSwiV2lkdGgiOjAuMCwiSGVpZ2h0IjowLjAsIkJvcmRlclN0eWxlIjp7IiRpZCI6Ijk5NSIsIkxpbmVDb2xvciI6bnVsbCwiTGluZVdlaWdodCI6MC4wLCJMaW5lVHlwZSI6MCwiUGFyZW50U3R5bGUiOm51bGx9LCJQYXJlbnRTdHlsZSI6bnVsbH0sIkRhdGVGb3JtYXQiOnsiJGlkIjoiOTk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k3IiwiRGF0ZVBhcnRJc1Zpc2libGUiOmZhbHNlLCJUaW1lUGFydElzVmlzaWJsZSI6ZmFsc2V9fSwiV2Vla051bWJlcmluZyI6eyIkaWQiOiI5OTgiLCJGb3JtYXQiOjAsIklzVmlzaWJsZSI6ZmFsc2UsIkxhc3RLbm93blZpc2liaWxpdHlTdGF0ZSI6ZmFsc2V9LCJJc1Zpc2libGUiOnRydWUsIlBhcmVudFN0eWxlIjpudWxsfSwiSW5kZXgiOjIwLCJTbWFydER1cmF0aW9uQWN0aXZhdGVkIjpmYWxzZSwiRGF0ZUZvcm1hdCI6eyIkcmVmIjoiOTk2In0sIldlZWtOdW1iZXJpbmciOnsiJGlkIjoiOTk5IiwiRm9ybWF0IjowLCJJc1Zpc2libGUiOmZhbHNlLCJMYXN0S25vd25WaXNpYmlsaXR5U3RhdGUiOmZhbHNlfSwiSWQiOiJjYTc3OThmNy1kNDJmLTQwYjUtYjdjYy00Zjk3MTU1NTA4MzMiLCJJbXBvcnRJZCI6IjIwIiwiVGl0bGUiOiJSZXZpZXcgRmluYW5jaWFsIFByZXBhcmF0aW9ucyBmb3IgU3RhcnQgb2YgSVBPIiwiTm90ZSI6bnVsbCwiSHlwZXJsaW5rIjp7IiRpZCI6IjEwMDAiLCJBZGRyZXNzIjpudWxsLCJTdWJBZGRyZXNzIjpudWxsfSwiSXNDaGFuZ2VkIjpmYWxzZSwiSXNOZXciOmZhbHNlfX1dLCJfbWlsZXN0b25lcyI6W10sIklkIjoiMDAwMDAwMDAtMDAwMC0wMDAwLTAwMDAtMDAwMDAwMDAwMDAwIiwiSXNTaW5nbGVJdGVtUm93Ijp0cnVlfSx7IiRpZCI6IjEwMDEiLCJfdGFza3MiOltdLCJfbWlsZXN0b25lcyI6W3siJGlkIjoiMTAwMiIsIklkIjoiNTYzMmY3MDItNDZlNC00MTAyLTk3OGItYzA1MGI5MjdjODQ3IiwiSW5kZXgiOjIxLCJHcm91cElkIjpudWxsLCJUaXRsZSI6IlJldmlldyBOdW1iZXIgMiIsIkRhdGVUaW1lIjoiMjAyMi0xMC0yNVQyMzo1OTowMCIsIlBlcmNlbnRhZ2VDb21wbGV0ZSI6bnVsbCwiTm90ZSI6bnVsbCwiU3R5bGUiOnsiJGlkIjoiMTAwMyIsIlRpdGxlUG9zaXRpb24iOiJSaWdodCIsIkRhdGVQb3NpdGlvbiI6IkxlZnQiLCJTaGFwZVR5cGUiOjEsIlNoYXBlU2l6ZSI6MCwiU2hhcGVTdHlsZSI6eyIkaWQiOiIxMDA0IiwiTWFyZ2luIjp7IiRyZWYiOiIyOTQifSwiUGFkZGluZyI6eyIkcmVmIjoiMjk1In0sIkJhY2tncm91bmQiOnsiJGlkIjoiMTAwNSIsIkNvbG9yIjp7IiRpZCI6IjEwMDYiLCJBIjoyNTUsIlIiOjAsIkciOjMyLCJCIjo5Nn19LCJJc1Zpc2libGUiOnRydWUsIldpZHRoIjoxMi4wLCJIZWlnaHQiOjE0LjAsIkJvcmRlclN0eWxlIjp7IiRpZCI6IjEwMDciLCJMaW5lQ29sb3IiOnsiJGlkIjoiMTAwOCIsIiR0eXBlIjoiTkxSRS5Db21tb24uRG9tLlNvbGlkQ29sb3JCcnVzaCwgTkxSRS5Db21tb24iLCJDb2xvciI6eyIkaWQiOiIxMDA5IiwiQSI6MjU1LCJSIjoyNTUsIkciOjI1NSwiQiI6MjU1fX0sIkxpbmVXZWlnaHQiOjAuMCwiTGluZVR5cGUiOjAsIlBhcmVudFN0eWxlIjpudWxsfSwiUGFyZW50U3R5bGUiOm51bGx9LCJUaXRsZVN0eWxlIjp7IiRpZCI6IjEwMTAiLCJGb250U2V0dGluZ3MiOnsiJGlkIjoiMTAxMSIsIkZvbnRTaXplIjoxMSwiRm9udE5hbWUiOiJDYWxpYnJpIiwiSXNCb2xkIjp0cnVlLCJJc0l0YWxpYyI6ZmFsc2UsIklzVW5kZXJsaW5lZCI6ZmFsc2UsIlBhcmVudFN0eWxlIjpudWxsfSwiQXV0b1NpemUiOjAsIkZvcmVncm91bmQiOnsiJGlkIjoiMTAxMiIsIkNvbG9yIjp7IiRpZCI6IjEwMTM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MwNSJ9LCJQYWRkaW5nIjp7IiRyZWYiOiIzMDYifSwiQmFja2dyb3VuZCI6eyIkaWQiOiIxMDE0IiwiQ29sb3IiOnsiJGlkIjoiMTAxNSIsIkEiOjAsIlIiOjI1NSwiRyI6MjU1LCJCIjoyNTV9fSwiSXNWaXNpYmxlIjp0cnVlLCJXaWR0aCI6MC4wLCJIZWlnaHQiOjAuMCwiQm9yZGVyU3R5bGUiOm51bGwsIlBhcmVudFN0eWxlIjpudWxsfSwiRGF0ZVN0eWxlIjp7IiRpZCI6IjEwMTYiLCJGb250U2V0dGluZ3MiOnsiJGlkIjoiMTAxNyIsIkZvbnRTaXplIjo5LCJGb250TmFtZSI6IkNhbGlicmkiLCJJc0JvbGQiOmZhbHNlLCJJc0l0YWxpYyI6ZmFsc2UsIklzVW5kZXJsaW5lZCI6ZmFsc2UsIlBhcmVudFN0eWxlIjpudWxsfSwiQXV0b1NpemUiOjAsIkZvcmVncm91bmQiOnsiJGlkIjoiMTAxOCIsIkNvbG9yIjp7IiRpZCI6IjEwM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GlkIjoiMTAyMCIsIkNvbG9yIjp7IiRpZCI6IjEwMjEiLCJBIjowLCJSIjoyNTUsIkciOjI1NSwiQiI6MjU1fX0sIklzVmlzaWJsZSI6ZmFsc2UsIldpZHRoIjowLjAsIkhlaWdodCI6MC4wLCJCb3JkZXJTdHlsZSI6bnVsbCwiUGFyZW50U3R5bGUiOm51bGx9LCJEYXRlRm9ybWF0Ijp7IiRpZCI6IjEwM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IzIiwiRGF0ZVBhcnRJc1Zpc2libGUiOmZhbHNlLCJUaW1lUGFydElzVmlzaWJsZSI6ZmFsc2V9fSwiV2Vla051bWJlcmluZyI6eyIkaWQiOiIxMDI0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EwMjUiLCJfdGFza3MiOlt7IiRpZCI6IjEwMjYiLCJfYXR0YWNoZWRNaWxlc3RvbmVzIjpbXSwiVGFza0RlZmluaXRpb24iOnsiJGlkIjoiMTAyNyIsIkdyb3VwTmFtZSI6bnVsbCwiU3RhcnREYXRlIjoiMjAyMi0wOC0xMlQwMDowMDowMFoiLCJFbmREYXRlIjoiMjAyMi0xMC0yNVQyMzo1OTowMFoiLCJQZXJjZW50YWdlQ29tcGxldGUiOm51bGwsIlN0eWxlIjp7IiRpZCI6IjEwMjgiLCJTaGFwZSI6MCwiU2hhcGVUaGlja25lc3MiOjAsIkR1cmF0aW9uRm9ybWF0IjowLCJJbmNsdWRlTm9uV29ya2luZ0RheXNJbkR1cmF0aW9uIjpmYWxzZSwiUGVyY2VudGFnZUNvbXBsZXRlU3R5bGUiOnsiJGlkIjoiMTAyOSIsIkZvbnRTZXR0aW5ncyI6eyIkaWQiOiIxMDMwIiwiRm9udFNpemUiOjksIkZvbnROYW1lIjoiQ2FsaWJyaSIsIklzQm9sZCI6ZmFsc2UsIklzSXRhbGljIjpmYWxzZSwiSXNVbmRlcmxpbmVkIjpmYWxzZSwiUGFyZW50U3R5bGUiOm51bGx9LCJBdXRvU2l6ZSI6MCwiRm9yZWdyb3VuZCI6eyIkaWQiOiIxMDMxIiwiQ29sb3IiOnsiJGlkIjoiMTAz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DMzIiwiVG9wIjowLjAsIkxlZnQiOjAuMCwiUmlnaHQiOjAuMCwiQm90dG9tIjowLjB9LCJQYWRkaW5nIjp7IiRpZCI6IjEwMzQiLCJUb3AiOjAuMCwiTGVmdCI6MC4wLCJSaWdodCI6MC4wLCJCb3R0b20iOjAuMH0sIkJhY2tncm91bmQiOnsiJHJlZiI6IjY2NyJ9LCJJc1Zpc2libGUiOnRydWUsIldpZHRoIjowLjAsIkhlaWdodCI6MC4wLCJCb3JkZXJTdHlsZSI6eyIkaWQiOiIxMDM1IiwiTGluZUNvbG9yIjpudWxsLCJMaW5lV2VpZ2h0IjowLjAsIkxpbmVUeXBlIjowLCJQYXJlbnRTdHlsZSI6bnVsbH0sIlBhcmVudFN0eWxlIjpudWxsfSwiRHVyYXRpb25TdHlsZSI6eyIkaWQiOiIxMDM2IiwiRm9udFNldHRpbmdzIjp7IiRpZCI6IjEwMzciLCJGb250U2l6ZSI6MTAsIkZvbnROYW1lIjoiQ2FsaWJyaSIsIklzQm9sZCI6ZmFsc2UsIklzSXRhbGljIjpmYWxzZSwiSXNVbmRlcmxpbmVkIjpmYWxzZSwiUGFyZW50U3R5bGUiOm51bGx9LCJBdXRvU2l6ZSI6MCwiRm9yZWdyb3VuZCI6eyIkaWQiOiIxMDM4IiwiQ29sb3IiOnsiJGlkIjoiMTAz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DAiLCJUb3AiOjAuMCwiTGVmdCI6MC4wLCJSaWdodCI6MC4wLCJCb3R0b20iOjAuMH0sIlBhZGRpbmciOnsiJGlkIjoiMTA0MSIsIlRvcCI6MC4wLCJMZWZ0IjowLjAsIlJpZ2h0IjowLjAsIkJvdHRvbSI6MC4wfSwiQmFja2dyb3VuZCI6eyIkaWQiOiIxMDQyIiwiQ29sb3IiOnsiJGlkIjoiMTA0MyIsIkEiOjg5LCJSIjowLCJHIjowLCJCIjowfX0sIklzVmlzaWJsZSI6dHJ1ZSwiV2lkdGgiOjAuMCwiSGVpZ2h0IjowLjAsIkJvcmRlclN0eWxlIjp7IiRpZCI6IjEwNDQiLCJMaW5lQ29sb3IiOm51bGwsIkxpbmVXZWlnaHQiOjAuMCwiTGluZVR5cGUiOjAsIlBhcmVudFN0eWxlIjpudWxsfSwiUGFyZW50U3R5bGUiOm51bGx9LCJIb3Jpem9udGFsQ29ubmVjdG9yU3R5bGUiOnsiJGlkIjoiMTA0NSIsIkxpbmVDb2xvciI6eyIkaWQiOiIxMDQ2IiwiJHR5cGUiOiJOTFJFLkNvbW1vbi5Eb20uU29saWRDb2xvckJydXNoLCBOTFJFLkNvbW1vbiIsIkNvbG9yIjp7IiRpZCI6IjEwNDciLCJBIjoyNTUsIlIiOjIwNCwiRyI6MjA0LCJCIjoyMDR9fSwiTGluZVdlaWdodCI6MC4wLCJMaW5lVHlwZSI6MCwiUGFyZW50U3R5bGUiOm51bGx9LCJWZXJ0aWNhbENvbm5lY3RvclN0eWxlIjp7IiRpZCI6IjEwNDgiLCJMaW5lQ29sb3IiOnsiJGlkIjoiMTA0OSIsIiR0eXBlIjoiTkxSRS5Db21tb24uRG9tLlNvbGlkQ29sb3JCcnVzaCwgTkxSRS5Db21tb24iLCJDb2xvciI6eyIkaWQiOiIxMDU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A1MSIsIk1hcmdpbiI6eyIkaWQiOiIxMDUyIiwiVG9wIjowLjAsIkxlZnQiOjQuMCwiUmlnaHQiOjQuMCwiQm90dG9tIjowLjB9LCJQYWRkaW5nIjp7IiRpZCI6IjEwNTMiLCJUb3AiOjAuMCwiTGVmdCI6MC4wLCJSaWdodCI6MC4wLCJCb3R0b20iOjAuMH0sIkJhY2tncm91bmQiOnsiJGlkIjoiMTA1NCIsIkNvbG9yIjp7IiRpZCI6IjEwNTUiLCJBIjoyNTUsIlIiOjE2NSwiRyI6MTY1LCJCIjoxNjV9fSwiSXNWaXNpYmxlIjp0cnVlLCJXaWR0aCI6MC4wLCJIZWlnaHQiOjEwLjAsIkJvcmRlclN0eWxlIjp7IiRpZCI6IjEwNTYiLCJMaW5lQ29sb3IiOnsiJGlkIjoiMTA1NyIsIiR0eXBlIjoiTkxSRS5Db21tb24uRG9tLlNvbGlkQ29sb3JCcnVzaCwgTkxSRS5Db21tb24iLCJDb2xvciI6eyIkaWQiOiIxMDU4IiwiQSI6MjU1LCJSIjoyNTUsIkciOjAsIkIiOjB9fSwiTGluZVdlaWdodCI6MC4wLCJMaW5lVHlwZSI6MCwiUGFyZW50U3R5bGUiOm51bGx9LCJQYXJlbnRTdHlsZSI6bnVsbH0sIlRpdGxlU3R5bGUiOnsiJGlkIjoiMTA1OSIsIkZvbnRTZXR0aW5ncyI6eyIkaWQiOiIxMDYwIiwiRm9udFNpemUiOjksIkZvbnROYW1lIjoiQ2FsaWJyaSIsIklzQm9sZCI6ZmFsc2UsIklzSXRhbGljIjpmYWxzZSwiSXNVbmRlcmxpbmVkIjpmYWxzZSwiUGFyZW50U3R5bGUiOm51bGx9LCJBdXRvU2l6ZSI6MCwiRm9yZWdyb3VuZCI6eyIkaWQiOiIxMDYxIiwiQ29sb3IiOnsiJGlkIjoiMTA2MiIsIkEiOjI1NSwiUiI6MCwiRyI6MCwiQiI6MH19LCJNYXhXaWR0aCI6MTgwLjAsIk1heEhlaWdodCI6IkluZmluaXR5IiwiU21hcnRGb3JlZ3JvdW5kSXNBY3RpdmUiOmZhbHNlLCJIb3Jpem9udGFsQWxpZ25tZW50IjowLCJWZXJ0aWNhbEFsaWdubWVudCI6MCwiU21hcnRGb3JlZ3JvdW5kIjpudWxsLCJCYWNrZ3JvdW5kRmlsbFR5cGUiOjAsIk1hcmdpbiI6eyIkaWQiOiIxMDYzIiwiVG9wIjowLjAsIkxlZnQiOjAuMCwiUmlnaHQiOjAuMCwiQm90dG9tIjowLjB9LCJQYWRkaW5nIjp7IiRpZCI6IjEwNjQiLCJUb3AiOjAuMCwiTGVmdCI6MC4wLCJSaWdodCI6MC4wLCJCb3R0b20iOjAuMH0sIkJhY2tncm91bmQiOnsiJGlkIjoiMTA2NSIsIkNvbG9yIjp7IiRyZWYiOiIxMDQzIn19LCJJc1Zpc2libGUiOnRydWUsIldpZHRoIjowLjAsIkhlaWdodCI6MC4wLCJCb3JkZXJTdHlsZSI6eyIkaWQiOiIxMDY2IiwiTGluZUNvbG9yIjpudWxsLCJMaW5lV2VpZ2h0IjowLjAsIkxpbmVUeXBlIjowLCJQYXJlbnRTdHlsZSI6bnVsbH0sIlBhcmVudFN0eWxlIjpudWxsfSwiRGF0ZVN0eWxlIjp7IiRpZCI6IjEwNjciLCJGb250U2V0dGluZ3MiOnsiJGlkIjoiMTA2OCIsIkZvbnRTaXplIjo5LCJGb250TmFtZSI6IkNhbGlicmkiLCJJc0JvbGQiOmZhbHNlLCJJc0l0YWxpYyI6ZmFsc2UsIklzVW5kZXJsaW5lZCI6ZmFsc2UsIlBhcmVudFN0eWxlIjpudWxsfSwiQXV0b1NpemUiOjAsIkZvcmVncm91bmQiOnsiJGlkIjoiMTA2OSIsIkNvbG9yIjp7IiRpZCI6IjEwNz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zEiLCJUb3AiOjAuMCwiTGVmdCI6MC4wLCJSaWdodCI6MC4wLCJCb3R0b20iOjAuMH0sIlBhZGRpbmciOnsiJGlkIjoiMTA3MiIsIlRvcCI6MC4wLCJMZWZ0IjowLjAsIlJpZ2h0IjowLjAsIkJvdHRvbSI6MC4wfSwiQmFja2dyb3VuZCI6eyIkaWQiOiIxMDczIiwiQ29sb3IiOnsiJHJlZiI6IjEwNDMifX0sIklzVmlzaWJsZSI6dHJ1ZSwiV2lkdGgiOjAuMCwiSGVpZ2h0IjowLjAsIkJvcmRlclN0eWxlIjp7IiRpZCI6IjEwNzQiLCJMaW5lQ29sb3IiOm51bGwsIkxpbmVXZWlnaHQiOjAuMCwiTGluZVR5cGUiOjAsIlBhcmVudFN0eWxlIjpudWxsfSwiUGFyZW50U3R5bGUiOm51bGx9LCJEYXRlRm9ybWF0Ijp7IiRpZCI6IjEwNz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c2IiwiRGF0ZVBhcnRJc1Zpc2libGUiOmZhbHNlLCJUaW1lUGFydElzVmlzaWJsZSI6ZmFsc2V9fSwiV2Vla051bWJlcmluZyI6eyIkaWQiOiIxMDc3IiwiRm9ybWF0IjowLCJJc1Zpc2libGUiOmZhbHNlLCJMYXN0S25vd25WaXNpYmlsaXR5U3RhdGUiOmZhbHNlfSwiSXNWaXNpYmxlIjpmYWxzZSwiUGFyZW50U3R5bGUiOm51bGx9LCJJbmRleCI6MjIsIlNtYXJ0RHVyYXRpb25BY3RpdmF0ZWQiOmZhbHNlLCJEYXRlRm9ybWF0Ijp7IiRyZWYiOiIxMDc1In0sIldlZWtOdW1iZXJpbmciOnsiJGlkIjoiMTA3OCIsIkZvcm1hdCI6MCwiSXNWaXNpYmxlIjpmYWxzZSwiTGFzdEtub3duVmlzaWJpbGl0eVN0YXRlIjpmYWxzZX0sIklkIjoiYTVhOGZjZmYtNmJiMS00MWQ5LTljZjItOGY4Yzg5NTcxNzRlIiwiSW1wb3J0SWQiOiIxNiIsIlRpdGxlIjoiTG9jYWwgQ29tbWVyY2lhbCBTb3VyY2UgdG8gU3VwcG9ydCBJUE8iLCJOb3RlIjpudWxsLCJIeXBlcmxpbmsiOnsiJGlkIjoiMTA3OSIsIkFkZHJlc3MiOiIiLCJTdWJBZGRyZXNzIjoiIn0sIklzQ2hhbmdlZCI6ZmFsc2UsIklzTmV3IjpmYWxzZX19XSwiX21pbGVzdG9uZXMiOltdLCJJZCI6IjAwMDAwMDAwLTAwMDAtMDAwMC0wMDAwLTAwMDAwMDAwMDAwMCIsIklzU2luZ2xlSXRlbVJvdyI6dHJ1ZX1dLCJJbmRleCI6MTYsIklkIjoiZTFiYzJlZTItMjQ2NC00NzI0LWIyOGUtZGIyNGU4ZTdkYzNjIiwiSGVhZGVyVGV4dCI6bnVsbCwiSXNEZWZhdWx0Ijp0cnVlLCJTdHlsZSI6eyIkaWQiOiIxMDgwIiwiSGVhZGVyU3R5bGUiOnsiJGlkIjoiMTA4MSIsIlRleHRTdHlsZSI6eyIkaWQiOiIxMDgyIiwiRm9udFNldHRpbmdzIjp7IiRpZCI6IjEwODMiLCJGb250U2l6ZSI6MTEsIkZvbnROYW1lIjoiQ2FsaWJyaSIsIklzQm9sZCI6ZmFsc2UsIklzSXRhbGljIjpmYWxzZSwiSXNVbmRlcmxpbmVkIjpmYWxzZSwiUGFyZW50U3R5bGUiOm51bGx9LCJBdXRvU2l6ZSI6MiwiRm9yZWdyb3VuZCI6eyIkaWQiOiIxMDg0IiwiQ29sb3IiOnsiJGlkIjoiMTA4NSIsIkEiOjI1NSwiUiI6MCwiRyI6MCwiQiI6MH19LCJNYXhXaWR0aCI6MC4wLCJNYXhIZWlnaHQiOjAuMCwiU21hcnRGb3JlZ3JvdW5kSXNBY3RpdmUiOmZhbHNlLCJIb3Jpem9udGFsQWxpZ25tZW50IjowLCJWZXJ0aWNhbEFsaWdubWVudCI6MCwiU21hcnRGb3JlZ3JvdW5kIjpudWxsLCJCYWNrZ3JvdW5kRmlsbFR5cGUiOjAsIk1hcmdpbiI6eyIkaWQiOiIxMDg2IiwiVG9wIjowLjAsIkxlZnQiOjAuMCwiUmlnaHQiOjAuMCwiQm90dG9tIjowLjB9LCJQYWRkaW5nIjp7IiRpZCI6IjEwODciLCJUb3AiOjAuMCwiTGVmdCI6MC4wLCJSaWdodCI6MC4wLCJCb3R0b20iOjAuMH0sIkJhY2tncm91bmQiOm51bGwsIklzVmlzaWJsZSI6dHJ1ZSwiV2lkdGgiOjAuMCwiSGVpZ2h0IjowLjAsIkJvcmRlclN0eWxlIjpudWxsLCJQYXJlbnRTdHlsZSI6bnVsbH0sIlJlY3RhbmdsZVN0eWxlIjp7IiRpZCI6IjEwODgiLCJNYXJnaW4iOnsiJGlkIjoiMTA4OSIsIlRvcCI6MC4wLCJMZWZ0IjowLjAsIlJpZ2h0IjowLjAsIkJvdHRvbSI6MC4wfSwiUGFkZGluZyI6eyIkaWQiOiIxMDkwIiwiVG9wIjowLjAsIkxlZnQiOjAuMCwiUmlnaHQiOjAuMCwiQm90dG9tIjowLjB9LCJCYWNrZ3JvdW5kIjp7IiRpZCI6IjEwOTEiLCJDb2xvciI6eyIkaWQiOiIxMDkyIiwiQSI6NjMsIlIiOjE0OCwiRyI6MTgyLCJCIjoyMTB9fSwiSXNWaXNpYmxlIjp0cnVlLCJXaWR0aCI6MC4wLCJIZWlnaHQiOjAuMCwiQm9yZGVyU3R5bGUiOnsiJGlkIjoiMTA5MyIsIkxpbmVDb2xvciI6eyIkaWQiOiIxMDk0IiwiJHR5cGUiOiJOTFJFLkNvbW1vbi5Eb20uU29saWRDb2xvckJydXNoLCBOTFJFLkNvbW1vbiIsIkNvbG9yIjp7IiRpZCI6IjEwOTUiLCJBIjoyNTUsIlIiOjI1NSwiRyI6MCwiQiI6MH19LCJMaW5lV2VpZ2h0IjowLjAsIkxpbmVUeXBlIjowLCJQYXJlbnRTdHlsZSI6bnVsbH0sIlBhcmVudFN0eWxlIjpudWxsfSwiTWFyZ2luIjp7IiRpZCI6IjEwOTYiLCJUb3AiOjAuMCwiTGVmdCI6MC4wLCJSaWdodCI6MC4wLCJCb3R0b20iOjAuMH0sIlBhZGRpbmciOnsiJGlkIjoiMTA5NyIsIlRvcCI6MC4wLCJMZWZ0IjowLjAsIlJpZ2h0IjowLjAsIkJvdHRvbSI6MC4wfSwiQmFja2dyb3VuZCI6bnVsbCwiSXNWaXNpYmxlIjp0cnVlLCJXaWR0aCI6MC4wLCJIZWlnaHQiOjAuMCwiQm9yZGVyU3R5bGUiOm51bGwsIlBhcmVudFN0eWxlIjpudWxsfSwiQmFja2dyb3VuZFN0eWxlIjp7IiRpZCI6IjEwOTgiLCJNYXJnaW4iOnsiJGlkIjoiMTA5OSIsIlRvcCI6MC4wLCJMZWZ0IjowLjAsIlJpZ2h0IjowLjAsIkJvdHRvbSI6MC4wfSwiUGFkZGluZyI6eyIkaWQiOiIxMTAwIiwiVG9wIjowLjAsIkxlZnQiOjAuMCwiUmlnaHQiOjAuMCwiQm90dG9tIjowLjB9LCJCYWNrZ3JvdW5kIjp7IiRpZCI6IjExMDEiLCJDb2xvciI6eyIkaWQiOiIxMTAyIiwiQSI6NTEsIlIiOjE2NSwiRyI6MTcxLCJCIjoxMjl9fSwiSXNWaXNpYmxlIjp0cnVlLCJXaWR0aCI6MC4wLCJIZWlnaHQiOjAuMCwiQm9yZGVyU3R5bGUiOnsiJGlkIjoiMTEwMyIsIkxpbmVDb2xvciI6eyIkaWQiOiIxMTA0IiwiJHR5cGUiOiJOTFJFLkNvbW1vbi5Eb20uU29saWRDb2xvckJydXNoLCBOTFJFLkNvbW1vbiIsIkNvbG9yIjp7IiRpZCI6IjExMDUiLCJBIjoyNTUsIlIiOjEwNywiRyI6MTMzLCJCIjoxNTR9fSwiTGluZVdlaWdodCI6MC4wLCJMaW5lVHlwZSI6MCwiUGFyZW50U3R5bGUiOm51bGx9LCJQYXJlbnRTdHlsZSI6bnVsbH0sIk1hcmdpbiI6eyIkaWQiOiIxMTA2IiwiVG9wIjowLjAsIkxlZnQiOjAuMCwiUmlnaHQiOjAuMCwiQm90dG9tIjowLjB9LCJQYWRkaW5nIjp7IiRpZCI6IjExMDciLCJUb3AiOjAuMCwiTGVmdCI6MC4wLCJSaWdodCI6MC4wLCJCb3R0b20iOjAuMH0sIklzVmlzaWJsZSI6ZmFsc2UsIldpZHRoIjowLjAsIkhlaWdodCI6MC4wLCJCb3JkZXJTdHlsZSI6bnVsbCwiUGFyZW50U3R5bGUiOm51bGx9fV0sIklkIjoiODI5YjMxMDMtMTkyYi00NDliLWI0NmItN2E4NWQyMGQ0YTY5IiwiSW5kZXgiOjE2LCJIZWFkZXJUZXh0IjoiR2F0aGVyIHN1cHBvcnQiLCJTdHlsZSI6eyIkaWQiOiIxMTA4IiwiSGVhZGVyU3R5bGUiOnsiJGlkIjoiMTEwOSIsIlRleHRJc1ZlcnRpY2FsIjpmYWxzZSwiVGV4dFN0eWxlIjp7IiRpZCI6IjExMTAiLCJGb250U2V0dGluZ3MiOnsiJGlkIjoiMTExMSIsIkZvbnRTaXplIjoxNCwiRm9udE5hbWUiOiJDYWxpYnJpIiwiSXNCb2xkIjp0cnVlLCJJc0l0YWxpYyI6ZmFsc2UsIklzVW5kZXJsaW5lZCI6ZmFsc2UsIlBhcmVudFN0eWxlIjpudWxsfSwiQXV0b1NpemUiOjIsIkZvcmVncm91bmQiOnsiJGlkIjoiMTExMiIsIkNvbG9yIjp7IiRpZCI6IjExMTMiLCJBIjoyNTUsIlIiOjAsIkciOjAsIkIiOjB9fSwiTWF4V2lkdGgiOjY3LjYzNTI4OTE2OTI5NTQ0NywiTWF4SGVpZ2h0IjowLjAsIlNtYXJ0Rm9yZWdyb3VuZElzQWN0aXZlIjpmYWxzZSwiSG9yaXpvbnRhbEFsaWdubWVudCI6MCwiVmVydGljYWxBbGlnbm1lbnQiOjAsIlNtYXJ0Rm9yZWdyb3VuZCI6bnVsbCwiQmFja2dyb3VuZEZpbGxUeXBlIjowLCJNYXJnaW4iOnsiJGlkIjoiMTExNCIsIlRvcCI6MC4wLCJMZWZ0IjowLjAsIlJpZ2h0IjowLjAsIkJvdHRvbSI6MC4wfSwiUGFkZGluZyI6eyIkaWQiOiIxMTE1IiwiVG9wIjowLjAsIkxlZnQiOjAuMCwiUmlnaHQiOjAuMCwiQm90dG9tIjowLjB9LCJCYWNrZ3JvdW5kIjpudWxsLCJJc1Zpc2libGUiOnRydWUsIldpZHRoIjowLjAsIkhlaWdodCI6MC4wLCJCb3JkZXJTdHlsZSI6bnVsbCwiUGFyZW50U3R5bGUiOm51bGx9LCJSZWN0YW5nbGVTdHlsZSI6eyIkaWQiOiIxMTE2IiwiTWFyZ2luIjp7IiRpZCI6IjExMTciLCJUb3AiOjAuMCwiTGVmdCI6MC4wLCJSaWdodCI6MC4wLCJCb3R0b20iOjAuMH0sIlBhZGRpbmciOnsiJGlkIjoiMTExOCIsIlRvcCI6MC4wLCJMZWZ0IjowLjAsIlJpZ2h0IjowLjAsIkJvdHRvbSI6MC4wfSwiQmFja2dyb3VuZCI6eyIkaWQiOiIxMTE5IiwiQ29sb3IiOnsiJGlkIjoiMTEyMCIsIkEiOjI1NSwiUiI6MTY1LCJHIjoxNzEsIkIiOjEyOX19LCJJc1Zpc2libGUiOnRydWUsIldpZHRoIjowLjAsIkhlaWdodCI6MC4wLCJCb3JkZXJTdHlsZSI6eyIkaWQiOiIxMTIxIiwiTGluZUNvbG9yIjp7IiRpZCI6IjExMjIiLCIkdHlwZSI6Ik5MUkUuQ29tbW9uLkRvbS5Tb2xpZENvbG9yQnJ1c2gsIE5MUkUuQ29tbW9uIiwiQ29sb3IiOnsiJGlkIjoiMTEyMyIsIkEiOjI1NSwiUiI6NTUsIkciOjU1LCJCIjo1NX19LCJMaW5lV2VpZ2h0IjowLjAsIkxpbmVUeXBlIjowLCJQYXJlbnRTdHlsZSI6bnVsbH0sIlBhcmVudFN0eWxlIjpudWxsfSwiTWFyZ2luIjp7IiRpZCI6IjExMjQiLCJUb3AiOjAuMCwiTGVmdCI6MC4wLCJSaWdodCI6MC4wLCJCb3R0b20iOjAuMH0sIlBhZGRpbmciOnsiJGlkIjoiMTEyNSIsIlRvcCI6MC4wLCJMZWZ0IjowLjAsIlJpZ2h0IjowLjAsIkJvdHRvbSI6MC4wfSwiQmFja2dyb3VuZCI6bnVsbCwiSXNWaXNpYmxlIjp0cnVlLCJXaWR0aCI6MC4wLCJIZWlnaHQiOjAuMCwiQm9yZGVyU3R5bGUiOm51bGwsIlBhcmVudFN0eWxlIjpudWxsfSwiQmFja2dyb3VuZFN0eWxlIjp7IiRpZCI6IjExMjYiLCJNYXJnaW4iOnsiJGlkIjoiMTEyNyIsIlRvcCI6MC4wLCJMZWZ0IjowLjAsIlJpZ2h0IjowLjAsIkJvdHRvbSI6MC4wfSwiUGFkZGluZyI6eyIkaWQiOiIxMTI4IiwiVG9wIjowLjAsIkxlZnQiOjAuMCwiUmlnaHQiOjAuMCwiQm90dG9tIjowLjB9LCJCYWNrZ3JvdW5kIjp7IiRpZCI6IjExMjkiLCJDb2xvciI6eyIkaWQiOiIxMTMwIiwiQSI6NTEsIlIiOjE2NSwiRyI6MTcxLCJCIjoxMjl9fSwiSXNWaXNpYmxlIjp0cnVlLCJXaWR0aCI6MC4wLCJIZWlnaHQiOjAuMCwiQm9yZGVyU3R5bGUiOnsiJGlkIjoiMTEzMSIsIkxpbmVDb2xvciI6eyIkaWQiOiIxMTMyIiwiJHR5cGUiOiJOTFJFLkNvbW1vbi5Eb20uU29saWRDb2xvckJydXNoLCBOTFJFLkNvbW1vbiIsIkNvbG9yIjp7IiRpZCI6IjExMzMiLCJBIjoyNTUsIlIiOjU1LCJHIjo1NSwiQiI6NTV9fSwiTGluZVdlaWdodCI6MC4wLCJMaW5lVHlwZSI6MCwiUGFyZW50U3R5bGUiOm51bGx9LCJQYXJlbnRTdHlsZSI6bnVsbH0sIklzQWJvdmVUaW1lYmFuZCI6ZmFsc2UsIk1hcmdpbiI6eyIkaWQiOiIxMTM0IiwiVG9wIjowLjAsIkxlZnQiOjAuMCwiUmlnaHQiOjAuMCwiQm90dG9tIjowLjB9LCJQYWRkaW5nIjp7IiRpZCI6IjExMzUiLCJUb3AiOjAuMCwiTGVmdCI6MC4wLCJSaWdodCI6MC4wLCJCb3R0b20iOjAuMH0sIklzVmlzaWJsZSI6dHJ1ZSwiV2lkdGgiOjAuMCwiSGVpZ2h0IjowLjAsIkJvcmRlclN0eWxlIjp7IiRpZCI6IjExMzYiLCJMaW5lQ29sb3IiOm51bGwsIkxpbmVXZWlnaHQiOjAuMCwiTGluZVR5cGUiOjAsIlBhcmVudFN0eWxlIjpudWxsfSwiUGFyZW50U3R5bGUiOm51bGx9fSx7IiRpZCI6IjExMzciLCJfYWN0aXZpdGllcyI6W3siJGlkIjoiMTEzOCIsIl9yb3dzIjpbeyIkaWQiOiIxMTM5IiwiX3Rhc2tzIjpbeyIkaWQiOiIxMTQwIiwiX2F0dGFjaGVkTWlsZXN0b25lcyI6W10sIlRhc2tEZWZpbml0aW9uIjp7IiRpZCI6IjExNDEiLCJHcm91cE5hbWUiOm51bGwsIlN0YXJ0RGF0ZSI6IjIwMjItMTAtMjhUMDA6MDA6MDBaIiwiRW5kRGF0ZSI6IjIwMjItMTEtMjJUMjM6NTk6MDBaIiwiUGVyY2VudGFnZUNvbXBsZXRlIjpudWxsLCJTdHlsZSI6eyIkaWQiOiIxMTQyIiwiU2hhcGUiOjAsIlNoYXBlVGhpY2tuZXNzIjowLCJEdXJhdGlvbkZvcm1hdCI6MCwiSW5jbHVkZU5vbldvcmtpbmdEYXlzSW5EdXJhdGlvbiI6ZmFsc2UsIlBlcmNlbnRhZ2VDb21wbGV0ZVN0eWxlIjp7IiRpZCI6IjExNDMiLCJGb250U2V0dGluZ3MiOnsiJGlkIjoiMTE0NCIsIkZvbnRTaXplIjo5LCJGb250TmFtZSI6IkNhbGlicmkiLCJJc0JvbGQiOmZhbHNlLCJJc0l0YWxpYyI6ZmFsc2UsIklzVW5kZXJsaW5lZCI6ZmFsc2UsIlBhcmVudFN0eWxlIjpudWxsfSwiQXV0b1NpemUiOjAsIkZvcmVncm91bmQiOnsiJGlkIjoiMTE0NSIsIkNvbG9yIjp7IiRpZCI6IjExN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E0NyIsIlRvcCI6MC4wLCJMZWZ0IjowLjAsIlJpZ2h0IjowLjAsIkJvdHRvbSI6MC4wfSwiUGFkZGluZyI6eyIkaWQiOiIxMTQ4IiwiVG9wIjowLjAsIkxlZnQiOjAuMCwiUmlnaHQiOjAuMCwiQm90dG9tIjowLjB9LCJCYWNrZ3JvdW5kIjp7IiRpZCI6IjExNDkiLCJDb2xvciI6eyIkcmVmIjoiMTUifX0sIklzVmlzaWJsZSI6dHJ1ZSwiV2lkdGgiOjAuMCwiSGVpZ2h0IjowLjAsIkJvcmRlclN0eWxlIjp7IiRpZCI6IjExNTAiLCJMaW5lQ29sb3IiOm51bGwsIkxpbmVXZWlnaHQiOjAuMCwiTGluZVR5cGUiOjAsIlBhcmVudFN0eWxlIjpudWxsfSwiUGFyZW50U3R5bGUiOm51bGx9LCJEdXJhdGlvblN0eWxlIjp7IiRpZCI6IjExNTEiLCJGb250U2V0dGluZ3MiOnsiJGlkIjoiMTE1MiIsIkZvbnRTaXplIjoxMCwiRm9udE5hbWUiOiJDYWxpYnJpIiwiSXNCb2xkIjpmYWxzZSwiSXNJdGFsaWMiOmZhbHNlLCJJc1VuZGVybGluZWQiOmZhbHNlLCJQYXJlbnRTdHlsZSI6bnVsbH0sIkF1dG9TaXplIjowLCJGb3JlZ3JvdW5kIjp7IiRpZCI6IjExNTMiLCJDb2xvciI6eyIkaWQiOiIxMTU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1NSIsIlRvcCI6MC4wLCJMZWZ0IjowLjAsIlJpZ2h0IjowLjAsIkJvdHRvbSI6MC4wfSwiUGFkZGluZyI6eyIkaWQiOiIxMTU2IiwiVG9wIjowLjAsIkxlZnQiOjAuMCwiUmlnaHQiOjAuMCwiQm90dG9tIjowLjB9LCJCYWNrZ3JvdW5kIjp7IiRpZCI6IjExNTciLCJDb2xvciI6eyIkaWQiOiIxMTU4IiwiQSI6ODksIlIiOjAsIkciOjAsIkIiOjB9fSwiSXNWaXNpYmxlIjp0cnVlLCJXaWR0aCI6MC4wLCJIZWlnaHQiOjAuMCwiQm9yZGVyU3R5bGUiOnsiJGlkIjoiMTE1OSIsIkxpbmVDb2xvciI6bnVsbCwiTGluZVdlaWdodCI6MC4wLCJMaW5lVHlwZSI6MCwiUGFyZW50U3R5bGUiOm51bGx9LCJQYXJlbnRTdHlsZSI6bnVsbH0sIkhvcml6b250YWxDb25uZWN0b3JTdHlsZSI6eyIkaWQiOiIxMTYwIiwiTGluZUNvbG9yIjp7IiRpZCI6IjExNjEiLCIkdHlwZSI6Ik5MUkUuQ29tbW9uLkRvbS5Tb2xpZENvbG9yQnJ1c2gsIE5MUkUuQ29tbW9uIiwiQ29sb3IiOnsiJGlkIjoiMTE2MiIsIkEiOjI1NSwiUiI6MjA0LCJHIjoyMDQsIkIiOjIwNH19LCJMaW5lV2VpZ2h0IjowLjAsIkxpbmVUeXBlIjowLCJQYXJlbnRTdHlsZSI6bnVsbH0sIlZlcnRpY2FsQ29ubmVjdG9yU3R5bGUiOnsiJGlkIjoiMTE2MyIsIkxpbmVDb2xvciI6eyIkaWQiOiIxMTY0IiwiJHR5cGUiOiJOTFJFLkNvbW1vbi5Eb20uU29saWRDb2xvckJydXNoLCBOTFJFLkNvbW1vbiIsIkNvbG9yIjp7IiRpZCI6IjExNjU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TY2IiwiTWFyZ2luIjp7IiRpZCI6IjExNjciLCJUb3AiOjAuMCwiTGVmdCI6NC4wLCJSaWdodCI6NC4wLCJCb3R0b20iOjAuMH0sIlBhZGRpbmciOnsiJGlkIjoiMTE2OCIsIlRvcCI6MC4wLCJMZWZ0IjowLjAsIlJpZ2h0IjowLjAsIkJvdHRvbSI6MC4wfSwiQmFja2dyb3VuZCI6eyIkaWQiOiIxMTY5IiwiQ29sb3IiOnsiJGlkIjoiMTE3MCIsIkEiOjI1NSwiUiI6MCwiRyI6MTc2LCJCIjo4MH19LCJJc1Zpc2libGUiOnRydWUsIldpZHRoIjowLjAsIkhlaWdodCI6MTAuMCwiQm9yZGVyU3R5bGUiOnsiJGlkIjoiMTE3MSIsIkxpbmVDb2xvciI6eyIkaWQiOiIxMTcyIiwiJHR5cGUiOiJOTFJFLkNvbW1vbi5Eb20uU29saWRDb2xvckJydXNoLCBOTFJFLkNvbW1vbiIsIkNvbG9yIjp7IiRpZCI6IjExNzMiLCJBIjoyNTUsIlIiOjI1NSwiRyI6MjU1LCJCIjoyNTV9fSwiTGluZVdlaWdodCI6MC4wLCJMaW5lVHlwZSI6MCwiUGFyZW50U3R5bGUiOm51bGx9LCJQYXJlbnRTdHlsZSI6bnVsbH0sIlRpdGxlU3R5bGUiOnsiJGlkIjoiMTE3NCIsIkZvbnRTZXR0aW5ncyI6eyIkaWQiOiIxMTc1IiwiRm9udFNpemUiOjksIkZvbnROYW1lIjoiQ2FsaWJyaSIsIklzQm9sZCI6ZmFsc2UsIklzSXRhbGljIjpmYWxzZSwiSXNVbmRlcmxpbmVkIjpmYWxzZSwiUGFyZW50U3R5bGUiOm51bGx9LCJBdXRvU2l6ZSI6MCwiRm9yZWdyb3VuZCI6eyIkaWQiOiIxMTc2IiwiQ29sb3IiOnsiJGlkIjoiMTE3NyIsIkEiOjI1NSwiUiI6MCwiRyI6MCwiQiI6MH19LCJNYXhXaWR0aCI6MTgwLjAsIk1heEhlaWdodCI6IkluZmluaXR5IiwiU21hcnRGb3JlZ3JvdW5kSXNBY3RpdmUiOmZhbHNlLCJIb3Jpem9udGFsQWxpZ25tZW50IjowLCJWZXJ0aWNhbEFsaWdubWVudCI6MCwiU21hcnRGb3JlZ3JvdW5kIjpudWxsLCJCYWNrZ3JvdW5kRmlsbFR5cGUiOjAsIk1hcmdpbiI6eyIkaWQiOiIxMTc4IiwiVG9wIjowLjAsIkxlZnQiOjAuMCwiUmlnaHQiOjAuMCwiQm90dG9tIjowLjB9LCJQYWRkaW5nIjp7IiRpZCI6IjExNzkiLCJUb3AiOjAuMCwiTGVmdCI6MC4wLCJSaWdodCI6MC4wLCJCb3R0b20iOjAuMH0sIkJhY2tncm91bmQiOnsiJGlkIjoiMTE4MCIsIkNvbG9yIjp7IiRpZCI6IjExODEiLCJBIjowLCJSIjoyNTUsIkciOjI1NSwiQiI6MjU1fX0sIklzVmlzaWJsZSI6dHJ1ZSwiV2lkdGgiOjAuMCwiSGVpZ2h0IjowLjAsIkJvcmRlclN0eWxlIjp7IiRpZCI6IjExODIiLCJMaW5lQ29sb3IiOm51bGwsIkxpbmVXZWlnaHQiOjAuMCwiTGluZVR5cGUiOjAsIlBhcmVudFN0eWxlIjpudWxsfSwiUGFyZW50U3R5bGUiOm51bGx9LCJEYXRlU3R5bGUiOnsiJGlkIjoiMTE4MyIsIkZvbnRTZXR0aW5ncyI6eyIkaWQiOiIxMTg0IiwiRm9udFNpemUiOjksIkZvbnROYW1lIjoiQ2FsaWJyaSIsIklzQm9sZCI6ZmFsc2UsIklzSXRhbGljIjpmYWxzZSwiSXNVbmRlcmxpbmVkIjpmYWxzZSwiUGFyZW50U3R5bGUiOm51bGx9LCJBdXRvU2l6ZSI6MCwiRm9yZWdyb3VuZCI6eyIkaWQiOiIxMTg1IiwiQ29sb3IiOnsiJGlkIjoiMTE4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4NyIsIlRvcCI6MC4wLCJMZWZ0IjowLjAsIlJpZ2h0IjowLjAsIkJvdHRvbSI6MC4wfSwiUGFkZGluZyI6eyIkaWQiOiIxMTg4IiwiVG9wIjowLjAsIkxlZnQiOjAuMCwiUmlnaHQiOjAuMCwiQm90dG9tIjowLjB9LCJCYWNrZ3JvdW5kIjp7IiRpZCI6IjExODkiLCJDb2xvciI6eyIkcmVmIjoiMTE1OCJ9fSwiSXNWaXNpYmxlIjp0cnVlLCJXaWR0aCI6MC4wLCJIZWlnaHQiOjAuMCwiQm9yZGVyU3R5bGUiOnsiJGlkIjoiMTE5MCIsIkxpbmVDb2xvciI6bnVsbCwiTGluZVdlaWdodCI6MC4wLCJMaW5lVHlwZSI6MCwiUGFyZW50U3R5bGUiOm51bGx9LCJQYXJlbnRTdHlsZSI6bnVsbH0sIkRhdGVGb3JtYXQiOnsiJGlkIjoiMTE5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OTIiLCJEYXRlUGFydElzVmlzaWJsZSI6ZmFsc2UsIlRpbWVQYXJ0SXNWaXNpYmxlIjpmYWxzZX19LCJXZWVrTnVtYmVyaW5nIjp7IiRpZCI6IjExOTMiLCJGb3JtYXQiOjAsIklzVmlzaWJsZSI6ZmFsc2UsIkxhc3RLbm93blZpc2liaWxpdHlTdGF0ZSI6ZmFsc2V9LCJJc1Zpc2libGUiOnRydWUsIlBhcmVudFN0eWxlIjpudWxsfSwiSW5kZXgiOjI0LCJTbWFydER1cmF0aW9uQWN0aXZhdGVkIjpmYWxzZSwiRGF0ZUZvcm1hdCI6eyIkcmVmIjoiMTE5MSJ9LCJXZWVrTnVtYmVyaW5nIjp7IiRpZCI6IjExOTQiLCJGb3JtYXQiOjAsIklzVmlzaWJsZSI6ZmFsc2UsIkxhc3RLbm93blZpc2liaWxpdHlTdGF0ZSI6ZmFsc2V9LCJJZCI6IjA5NGQ3ODBmLWYyODEtNDlkZS04ZmY3LTk2OGU4YzZkNmM2OSIsIkltcG9ydElkIjoiMjMiLCJUaXRsZSI6IkZpbGluZ3MiLCJOb3RlIjpudWxsLCJIeXBlcmxpbmsiOnsiJGlkIjoiMTE5NSIsIkFkZHJlc3MiOm51bGwsIlN1YkFkZHJlc3MiOm51bGx9LCJJc0NoYW5nZWQiOmZhbHNlLCJJc05ldyI6ZmFsc2V9fV0sIl9taWxlc3RvbmVzIjpbXSwiSWQiOiIwMDAwMDAwMC0wMDAwLTAwMDAtMDAwMC0wMDAwMDAwMDAwMDAiLCJJc1NpbmdsZUl0ZW1Sb3ciOnRydWV9LHsiJGlkIjoiMTE5NiIsIl90YXNrcyI6W3siJGlkIjoiMTE5NyIsIl9hdHRhY2hlZE1pbGVzdG9uZXMiOltdLCJUYXNrRGVmaW5pdGlvbiI6eyIkaWQiOiIxMTk4IiwiR3JvdXBOYW1lIjpudWxsLCJTdGFydERhdGUiOiIyMDIyLTExLTI1VDAwOjAwOjAwWiIsIkVuZERhdGUiOiIyMDIyLTEyLTIwVDIzOjU5OjAwWiIsIlBlcmNlbnRhZ2VDb21wbGV0ZSI6bnVsbCwiU3R5bGUiOnsiJGlkIjoiMTE5OSIsIlNoYXBlIjowLCJTaGFwZVRoaWNrbmVzcyI6MCwiRHVyYXRpb25Gb3JtYXQiOjAsIkluY2x1ZGVOb25Xb3JraW5nRGF5c0luRHVyYXRpb24iOmZhbHNlLCJQZXJjZW50YWdlQ29tcGxldGVTdHlsZSI6eyIkaWQiOiIxMjAwIiwiRm9udFNldHRpbmdzIjp7IiRpZCI6IjEyMDEiLCJGb250U2l6ZSI6OSwiRm9udE5hbWUiOiJDYWxpYnJpIiwiSXNCb2xkIjpmYWxzZSwiSXNJdGFsaWMiOmZhbHNlLCJJc1VuZGVybGluZWQiOmZhbHNlLCJQYXJlbnRTdHlsZSI6bnVsbH0sIkF1dG9TaXplIjowLCJGb3JlZ3JvdW5kIjp7IiRpZCI6IjEyMDIiLCJDb2xvciI6eyIkaWQiOiIxMjAz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MDQiLCJUb3AiOjAuMCwiTGVmdCI6MC4wLCJSaWdodCI6MC4wLCJCb3R0b20iOjAuMH0sIlBhZGRpbmciOnsiJGlkIjoiMTIwNSIsIlRvcCI6MC4wLCJMZWZ0IjowLjAsIlJpZ2h0IjowLjAsIkJvdHRvbSI6MC4wfSwiQmFja2dyb3VuZCI6eyIkaWQiOiIxMjA2IiwiQ29sb3IiOnsiJHJlZiI6IjE1In19LCJJc1Zpc2libGUiOnRydWUsIldpZHRoIjowLjAsIkhlaWdodCI6MC4wLCJCb3JkZXJTdHlsZSI6eyIkaWQiOiIxMjA3IiwiTGluZUNvbG9yIjpudWxsLCJMaW5lV2VpZ2h0IjowLjAsIkxpbmVUeXBlIjowLCJQYXJlbnRTdHlsZSI6bnVsbH0sIlBhcmVudFN0eWxlIjpudWxsfSwiRHVyYXRpb25TdHlsZSI6eyIkaWQiOiIxMjA4IiwiRm9udFNldHRpbmdzIjp7IiRpZCI6IjEyMDkiLCJGb250U2l6ZSI6MTAsIkZvbnROYW1lIjoiQ2FsaWJyaSIsIklzQm9sZCI6ZmFsc2UsIklzSXRhbGljIjpmYWxzZSwiSXNVbmRlcmxpbmVkIjpmYWxzZSwiUGFyZW50U3R5bGUiOm51bGx9LCJBdXRvU2l6ZSI6MCwiRm9yZWdyb3VuZCI6eyIkaWQiOiIxMjEwIiwiQ29sb3IiOnsiJGlkIjoiMTIx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TIiLCJUb3AiOjAuMCwiTGVmdCI6MC4wLCJSaWdodCI6MC4wLCJCb3R0b20iOjAuMH0sIlBhZGRpbmciOnsiJGlkIjoiMTIxMyIsIlRvcCI6MC4wLCJMZWZ0IjowLjAsIlJpZ2h0IjowLjAsIkJvdHRvbSI6MC4wfSwiQmFja2dyb3VuZCI6eyIkaWQiOiIxMjE0IiwiQ29sb3IiOnsiJGlkIjoiMTIxNSIsIkEiOjg5LCJSIjowLCJHIjowLCJCIjowfX0sIklzVmlzaWJsZSI6dHJ1ZSwiV2lkdGgiOjAuMCwiSGVpZ2h0IjowLjAsIkJvcmRlclN0eWxlIjp7IiRpZCI6IjEyMTYiLCJMaW5lQ29sb3IiOm51bGwsIkxpbmVXZWlnaHQiOjAuMCwiTGluZVR5cGUiOjAsIlBhcmVudFN0eWxlIjpudWxsfSwiUGFyZW50U3R5bGUiOm51bGx9LCJIb3Jpem9udGFsQ29ubmVjdG9yU3R5bGUiOnsiJGlkIjoiMTIxNyIsIkxpbmVDb2xvciI6eyIkaWQiOiIxMjE4IiwiJHR5cGUiOiJOTFJFLkNvbW1vbi5Eb20uU29saWRDb2xvckJydXNoLCBOTFJFLkNvbW1vbiIsIkNvbG9yIjp7IiRpZCI6IjEyMTkiLCJBIjoyNTUsIlIiOjIwNCwiRyI6MjA0LCJCIjoyMDR9fSwiTGluZVdlaWdodCI6MC4wLCJMaW5lVHlwZSI6MCwiUGFyZW50U3R5bGUiOm51bGx9LCJWZXJ0aWNhbENvbm5lY3RvclN0eWxlIjp7IiRpZCI6IjEyMjAiLCJMaW5lQ29sb3IiOnsiJGlkIjoiMTIyMSIsIiR0eXBlIjoiTkxSRS5Db21tb24uRG9tLlNvbGlkQ29sb3JCcnVzaCwgTkxSRS5Db21tb24iLCJDb2xvciI6eyIkaWQiOiIxMjIy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IyMyIsIk1hcmdpbiI6eyIkaWQiOiIxMjI0IiwiVG9wIjowLjAsIkxlZnQiOjQuMCwiUmlnaHQiOjQuMCwiQm90dG9tIjowLjB9LCJQYWRkaW5nIjp7IiRpZCI6IjEyMjUiLCJUb3AiOjAuMCwiTGVmdCI6MC4wLCJSaWdodCI6MC4wLCJCb3R0b20iOjAuMH0sIkJhY2tncm91bmQiOnsiJGlkIjoiMTIyNiIsIkNvbG9yIjp7IiRpZCI6IjEyMjciLCJBIjoyNTUsIlIiOjExMiwiRyI6NDgsIkIiOjE2MH19LCJJc1Zpc2libGUiOnRydWUsIldpZHRoIjowLjAsIkhlaWdodCI6MTAuMCwiQm9yZGVyU3R5bGUiOnsiJGlkIjoiMTIyOCIsIkxpbmVDb2xvciI6eyIkaWQiOiIxMjI5IiwiJHR5cGUiOiJOTFJFLkNvbW1vbi5Eb20uU29saWRDb2xvckJydXNoLCBOTFJFLkNvbW1vbiIsIkNvbG9yIjp7IiRpZCI6IjEyMzAiLCJBIjoyNTUsIlIiOjI1NSwiRyI6MjU1LCJCIjoyNTV9fSwiTGluZVdlaWdodCI6MC4wLCJMaW5lVHlwZSI6MCwiUGFyZW50U3R5bGUiOm51bGx9LCJQYXJlbnRTdHlsZSI6bnVsbH0sIlRpdGxlU3R5bGUiOnsiJGlkIjoiMTIzMSIsIkZvbnRTZXR0aW5ncyI6eyIkaWQiOiIxMjMyIiwiRm9udFNpemUiOjksIkZvbnROYW1lIjoiQ2FsaWJyaSIsIklzQm9sZCI6ZmFsc2UsIklzSXRhbGljIjpmYWxzZSwiSXNVbmRlcmxpbmVkIjpmYWxzZSwiUGFyZW50U3R5bGUiOm51bGx9LCJBdXRvU2l6ZSI6MCwiRm9yZWdyb3VuZCI6eyIkaWQiOiIxMjMzIiwiQ29sb3IiOnsiJGlkIjoiMTIzNCIsIkEiOjI1NSwiUiI6MCwiRyI6MCwiQiI6MH19LCJNYXhXaWR0aCI6MTgwLjAsIk1heEhlaWdodCI6IkluZmluaXR5IiwiU21hcnRGb3JlZ3JvdW5kSXNBY3RpdmUiOmZhbHNlLCJIb3Jpem9udGFsQWxpZ25tZW50IjoyLCJWZXJ0aWNhbEFsaWdubWVudCI6MCwiU21hcnRGb3JlZ3JvdW5kIjpudWxsLCJCYWNrZ3JvdW5kRmlsbFR5cGUiOjAsIk1hcmdpbiI6eyIkaWQiOiIxMjM1IiwiVG9wIjowLjAsIkxlZnQiOjAuMCwiUmlnaHQiOjAuMCwiQm90dG9tIjowLjB9LCJQYWRkaW5nIjp7IiRpZCI6IjEyMzYiLCJUb3AiOjAuMCwiTGVmdCI6MC4wLCJSaWdodCI6MC4wLCJCb3R0b20iOjAuMH0sIkJhY2tncm91bmQiOnsiJGlkIjoiMTIzNyIsIkNvbG9yIjp7IiRpZCI6IjEyMzgiLCJBIjowLCJSIjoyNTUsIkciOjI1NSwiQiI6MjU1fX0sIklzVmlzaWJsZSI6dHJ1ZSwiV2lkdGgiOjAuMCwiSGVpZ2h0IjowLjAsIkJvcmRlclN0eWxlIjp7IiRpZCI6IjEyMzkiLCJMaW5lQ29sb3IiOm51bGwsIkxpbmVXZWlnaHQiOjAuMCwiTGluZVR5cGUiOjAsIlBhcmVudFN0eWxlIjpudWxsfSwiUGFyZW50U3R5bGUiOm51bGx9LCJEYXRlU3R5bGUiOnsiJGlkIjoiMTI0MCIsIkZvbnRTZXR0aW5ncyI6eyIkaWQiOiIxMjQxIiwiRm9udFNpemUiOjksIkZvbnROYW1lIjoiQ2FsaWJyaSIsIklzQm9sZCI6ZmFsc2UsIklzSXRhbGljIjpmYWxzZSwiSXNVbmRlcmxpbmVkIjpmYWxzZSwiUGFyZW50U3R5bGUiOm51bGx9LCJBdXRvU2l6ZSI6MCwiRm9yZWdyb3VuZCI6eyIkaWQiOiIxMjQyIiwiQ29sb3IiOnsiJGlkIjoiMTI0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0NCIsIlRvcCI6MC4wLCJMZWZ0IjowLjAsIlJpZ2h0IjowLjAsIkJvdHRvbSI6MC4wfSwiUGFkZGluZyI6eyIkaWQiOiIxMjQ1IiwiVG9wIjowLjAsIkxlZnQiOjAuMCwiUmlnaHQiOjAuMCwiQm90dG9tIjowLjB9LCJCYWNrZ3JvdW5kIjp7IiRpZCI6IjEyNDYiLCJDb2xvciI6eyIkcmVmIjoiMTIxNSJ9fSwiSXNWaXNpYmxlIjp0cnVlLCJXaWR0aCI6MC4wLCJIZWlnaHQiOjAuMCwiQm9yZGVyU3R5bGUiOnsiJGlkIjoiMTI0NyIsIkxpbmVDb2xvciI6bnVsbCwiTGluZVdlaWdodCI6MC4wLCJMaW5lVHlwZSI6MCwiUGFyZW50U3R5bGUiOm51bGx9LCJQYXJlbnRTdHlsZSI6bnVsbH0sIkRhdGVGb3JtYXQiOnsiJGlkIjoiMTI0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DkiLCJEYXRlUGFydElzVmlzaWJsZSI6ZmFsc2UsIlRpbWVQYXJ0SXNWaXNpYmxlIjpmYWxzZX19LCJXZWVrTnVtYmVyaW5nIjp7IiRpZCI6IjEyNTAiLCJGb3JtYXQiOjAsIklzVmlzaWJsZSI6ZmFsc2UsIkxhc3RLbm93blZpc2liaWxpdHlTdGF0ZSI6ZmFsc2V9LCJJc1Zpc2libGUiOnRydWUsIlBhcmVudFN0eWxlIjpudWxsfSwiSW5kZXgiOjI1LCJTbWFydER1cmF0aW9uQWN0aXZhdGVkIjpmYWxzZSwiRGF0ZUZvcm1hdCI6eyIkcmVmIjoiMTI0OCJ9LCJXZWVrTnVtYmVyaW5nIjp7IiRpZCI6IjEyNTEiLCJGb3JtYXQiOjAsIklzVmlzaWJsZSI6ZmFsc2UsIkxhc3RLbm93blZpc2liaWxpdHlTdGF0ZSI6ZmFsc2V9LCJJZCI6ImUwMDY2OWU2LTNiZDctNDViMC1iNmZhLTgxY2Y4MmJjNGFlZCIsIkltcG9ydElkIjoiMjQiLCJUaXRsZSI6IlJlZ3VsYXRvcnkgUSZBIiwiTm90ZSI6bnVsbCwiSHlwZXJsaW5rIjp7IiRpZCI6IjEyNTIiLCJBZGRyZXNzIjpudWxsLCJTdWJBZGRyZXNzIjpudWxsfSwiSXNDaGFuZ2VkIjpmYWxzZSwiSXNOZXciOmZhbHNlfX1dLCJfbWlsZXN0b25lcyI6W10sIklkIjoiMDAwMDAwMDAtMDAwMC0wMDAwLTAwMDAtMDAwMDAwMDAwMDAwIiwiSXNTaW5nbGVJdGVtUm93Ijp0cnVlfSx7IiRpZCI6IjEyNTMiLCJfdGFza3MiOltdLCJfbWlsZXN0b25lcyI6W3siJGlkIjoiMTI1NCIsIklkIjoiMWY3OWE4M2MtODVjZi00OWQwLWEzYTctYjU4MTc0NTIwNDNmIiwiSW5kZXgiOjI2LCJHcm91cElkIjpudWxsLCJUaXRsZSI6Ik9idGFpbiBBcHByb3ZhbCB0byBQcm9jZWVkIHdpdGggSVBPIiwiRGF0ZVRpbWUiOiIyMDIyLTEyLTIwVDIzOjU5OjAwIiwiUGVyY2VudGFnZUNvbXBsZXRlIjpudWxsLCJOb3RlIjpudWxsLCJTdHlsZSI6eyIkaWQiOiIxMjU1IiwiVGl0bGVQb3NpdGlvbiI6IkxlZnQiLCJEYXRlUG9zaXRpb24iOiJMZWZ0IiwiU2hhcGVUeXBlIjoxLCJTaGFwZVNpemUiOjAsIlNoYXBlU3R5bGUiOnsiJGlkIjoiMTI1NiIsIk1hcmdpbiI6eyIkcmVmIjoiMjk0In0sIlBhZGRpbmciOnsiJHJlZiI6IjI5NSJ9LCJCYWNrZ3JvdW5kIjp7IiRpZCI6IjEyNTciLCJDb2xvciI6eyIkaWQiOiIxMjU4IiwiQSI6MjU1LCJSIjoxMTIsIkciOjQ4LCJCIjoxNjB9fSwiSXNWaXNpYmxlIjp0cnVlLCJXaWR0aCI6MTIuMCwiSGVpZ2h0IjoxNC4wLCJCb3JkZXJTdHlsZSI6eyIkaWQiOiIxMjU5IiwiTGluZUNvbG9yIjp7IiRpZCI6IjEyNjAiLCIkdHlwZSI6Ik5MUkUuQ29tbW9uLkRvbS5Tb2xpZENvbG9yQnJ1c2gsIE5MUkUuQ29tbW9uIiwiQ29sb3IiOnsiJGlkIjoiMTI2MSIsIkEiOjI1NSwiUiI6MjU1LCJHIjoyNTUsIkIiOjI1NX19LCJMaW5lV2VpZ2h0IjowLjAsIkxpbmVUeXBlIjowLCJQYXJlbnRTdHlsZSI6bnVsbH0sIlBhcmVudFN0eWxlIjpudWxsfSwiVGl0bGVTdHlsZSI6eyIkaWQiOiIxMjYyIiwiRm9udFNldHRpbmdzIjp7IiRpZCI6IjEyNjMiLCJGb250U2l6ZSI6MTAsIkZvbnROYW1lIjoiQ2FsaWJyaSIsIklzQm9sZCI6ZmFsc2UsIklzSXRhbGljIjpmYWxzZSwiSXNVbmRlcmxpbmVkIjpmYWxzZSwiUGFyZW50U3R5bGUiOm51bGx9LCJBdXRvU2l6ZSI6MCwiRm9yZWdyb3VuZCI6eyIkaWQiOiIxMjY0IiwiQ29sb3IiOnsiJGlkIjoiMTI2N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zA1In0sIlBhZGRpbmciOnsiJHJlZiI6IjMwNiJ9LCJCYWNrZ3JvdW5kIjp7IiRpZCI6IjEyNjYiLCJDb2xvciI6eyIkaWQiOiIxMjY3IiwiQSI6MCwiUiI6MjU1LCJHIjoyNTUsIkIiOjI1NX19LCJJc1Zpc2libGUiOnRydWUsIldpZHRoIjowLjAsIkhlaWdodCI6MC4wLCJCb3JkZXJTdHlsZSI6bnVsbCwiUGFyZW50U3R5bGUiOm51bGx9LCJEYXRlU3R5bGUiOnsiJGlkIjoiMTI2OCIsIkZvbnRTZXR0aW5ncyI6eyIkaWQiOiIxMjY5IiwiRm9udFNpemUiOjksIkZvbnROYW1lIjoiQ2FsaWJyaSIsIklzQm9sZCI6ZmFsc2UsIklzSXRhbGljIjpmYWxzZSwiSXNVbmRlcmxpbmVkIjpmYWxzZSwiUGFyZW50U3R5bGUiOm51bGx9LCJBdXRvU2l6ZSI6MCwiRm9yZWdyb3VuZCI6eyIkaWQiOiIxMjcwIiwiQ29sb3IiOnsiJGlkIjoiMTI3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aWQiOiIxMjcyIiwiQ29sb3IiOnsiJGlkIjoiMTI3MyIsIkEiOjAsIlIiOjI1NSwiRyI6MjU1LCJCIjoyNTV9fSwiSXNWaXNpYmxlIjpmYWxzZSwiV2lkdGgiOjAuMCwiSGVpZ2h0IjowLjAsIkJvcmRlclN0eWxlIjpudWxsLCJQYXJlbnRTdHlsZSI6bnVsbH0sIkRhdGVGb3JtYXQiOnsiJGlkIjoiMTI3NC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MDIzIn19LCJXZWVrTnVtYmVyaW5nIjp7IiRpZCI6IjEyNzU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MTI3NiIsIl90YXNrcyI6W10sIl9taWxlc3RvbmVzIjpbeyIkaWQiOiIxMjc3IiwiSWQiOiJjY2E3NzNlOS1lNWM1LTQ4NDAtODhhNy0xNGE4N2E0NDlmMjUiLCJJbmRleCI6MjcsIkdyb3VwSWQiOm51bGwsIlRpdGxlIjoiUmV2aWV3IE51bWJlciAzIiwiRGF0ZVRpbWUiOiIyMDIyLTEyLTIzVDIzOjU5OjAwIiwiUGVyY2VudGFnZUNvbXBsZXRlIjpudWxsLCJOb3RlIjpudWxsLCJTdHlsZSI6eyIkaWQiOiIxMjc4IiwiVGl0bGVQb3NpdGlvbiI6IkxlZnQiLCJEYXRlUG9zaXRpb24iOiJMZWZ0IiwiU2hhcGVUeXBlIjoxLCJTaGFwZVNpemUiOjAsIlNoYXBlU3R5bGUiOnsiJGlkIjoiMTI3OSIsIk1hcmdpbiI6eyIkcmVmIjoiMjk0In0sIlBhZGRpbmciOnsiJHJlZiI6IjI5NSJ9LCJCYWNrZ3JvdW5kIjp7IiRpZCI6IjEyODAiLCJDb2xvciI6eyIkaWQiOiIxMjgxIiwiQSI6MjU1LCJSIjowLCJHIjozMiwiQiI6OTZ9fSwiSXNWaXNpYmxlIjp0cnVlLCJXaWR0aCI6MTIuMCwiSGVpZ2h0IjoxNC4wLCJCb3JkZXJTdHlsZSI6eyIkaWQiOiIxMjgyIiwiTGluZUNvbG9yIjp7IiRpZCI6IjEyODMiLCIkdHlwZSI6Ik5MUkUuQ29tbW9uLkRvbS5Tb2xpZENvbG9yQnJ1c2gsIE5MUkUuQ29tbW9uIiwiQ29sb3IiOnsiJGlkIjoiMTI4NCIsIkEiOjI1NSwiUiI6MjU1LCJHIjoyNTUsIkIiOjI1NX19LCJMaW5lV2VpZ2h0IjowLjAsIkxpbmVUeXBlIjowLCJQYXJlbnRTdHlsZSI6bnVsbH0sIlBhcmVudFN0eWxlIjpudWxsfSwiVGl0bGVTdHlsZSI6eyIkaWQiOiIxMjg1IiwiRm9udFNldHRpbmdzIjp7IiRpZCI6IjEyODYiLCJGb250U2l6ZSI6MTEsIkZvbnROYW1lIjoiQ2FsaWJyaSIsIklzQm9sZCI6dHJ1ZSwiSXNJdGFsaWMiOmZhbHNlLCJJc1VuZGVybGluZWQiOmZhbHNlLCJQYXJlbnRTdHlsZSI6bnVsbH0sIkF1dG9TaXplIjowLCJGb3JlZ3JvdW5kIjp7IiRpZCI6IjEyODciLCJDb2xvciI6eyIkaWQiOiIxMjg4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zMDUifSwiUGFkZGluZyI6eyIkcmVmIjoiMzA2In0sIkJhY2tncm91bmQiOnsiJGlkIjoiMTI4OSIsIkNvbG9yIjp7IiRpZCI6IjEyOTAiLCJBIjowLCJSIjoyNTUsIkciOjI1NSwiQiI6MjU1fX0sIklzVmlzaWJsZSI6dHJ1ZSwiV2lkdGgiOjAuMCwiSGVpZ2h0IjowLjAsIkJvcmRlclN0eWxlIjpudWxsLCJQYXJlbnRTdHlsZSI6bnVsbH0sIkRhdGVTdHlsZSI6eyIkaWQiOiIxMjkxIiwiRm9udFNldHRpbmdzIjp7IiRpZCI6IjEyOTIiLCJGb250U2l6ZSI6OSwiRm9udE5hbWUiOiJDYWxpYnJpIiwiSXNCb2xkIjpmYWxzZSwiSXNJdGFsaWMiOmZhbHNlLCJJc1VuZGVybGluZWQiOmZhbHNlLCJQYXJlbnRTdHlsZSI6bnVsbH0sIkF1dG9TaXplIjowLCJGb3JlZ3JvdW5kIjp7IiRpZCI6IjEyOTMiLCJDb2xvciI6eyIkaWQiOiIxMjk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E0In0sIlBhZGRpbmciOnsiJHJlZiI6IjMxNSJ9LCJCYWNrZ3JvdW5kIjp7IiRpZCI6IjEyOTUiLCJDb2xvciI6eyIkaWQiOiIxMjk2IiwiQSI6MCwiUiI6MjU1LCJHIjoyNTUsIkIiOjI1NX19LCJJc1Zpc2libGUiOmZhbHNlLCJXaWR0aCI6MC4wLCJIZWlnaHQiOjAuMCwiQm9yZGVyU3R5bGUiOm51bGwsIlBhcmVudFN0eWxlIjpudWxsfSwiRGF0ZUZvcm1hdCI6eyIkaWQiOiIxMjk3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EwMjMifX0sIldlZWtOdW1iZXJpbmciOnsiJGlkIjoiMTI5O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xMjk5IiwiX3Rhc2tzIjpbeyIkaWQiOiIxMzAwIiwiX2F0dGFjaGVkTWlsZXN0b25lcyI6W10sIlRhc2tEZWZpbml0aW9uIjp7IiRpZCI6IjEzMDEiLCJHcm91cE5hbWUiOm51bGwsIlN0YXJ0RGF0ZSI6IjIwMjItMTEtMDRUMDA6MDA6MDBaIiwiRW5kRGF0ZSI6IjIwMjItMTItMTNUMjM6NTk6MDBaIiwiUGVyY2VudGFnZUNvbXBsZXRlIjpudWxsLCJTdHlsZSI6eyIkaWQiOiIxMzAyIiwiU2hhcGUiOjAsIlNoYXBlVGhpY2tuZXNzIjowLCJEdXJhdGlvbkZvcm1hdCI6MCwiSW5jbHVkZU5vbldvcmtpbmdEYXlzSW5EdXJhdGlvbiI6ZmFsc2UsIlBlcmNlbnRhZ2VDb21wbGV0ZVN0eWxlIjp7IiRpZCI6IjEzMDMiLCJGb250U2V0dGluZ3MiOnsiJGlkIjoiMTMwNCIsIkZvbnRTaXplIjo5LCJGb250TmFtZSI6IkNhbGlicmkiLCJJc0JvbGQiOmZhbHNlLCJJc0l0YWxpYyI6ZmFsc2UsIklzVW5kZXJsaW5lZCI6ZmFsc2UsIlBhcmVudFN0eWxlIjpudWxsfSwiQXV0b1NpemUiOjAsIkZvcmVncm91bmQiOnsiJGlkIjoiMTMwNSIsIkNvbG9yIjp7IiRpZCI6IjEzMD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MwNyIsIlRvcCI6MC4wLCJMZWZ0IjowLjAsIlJpZ2h0IjowLjAsIkJvdHRvbSI6MC4wfSwiUGFkZGluZyI6eyIkaWQiOiIxMzA4IiwiVG9wIjowLjAsIkxlZnQiOjAuMCwiUmlnaHQiOjAuMCwiQm90dG9tIjowLjB9LCJCYWNrZ3JvdW5kIjp7IiRpZCI6IjEzMDkiLCJDb2xvciI6eyIkcmVmIjoiMTUifX0sIklzVmlzaWJsZSI6dHJ1ZSwiV2lkdGgiOjAuMCwiSGVpZ2h0IjowLjAsIkJvcmRlclN0eWxlIjp7IiRpZCI6IjEzMTAiLCJMaW5lQ29sb3IiOm51bGwsIkxpbmVXZWlnaHQiOjAuMCwiTGluZVR5cGUiOjAsIlBhcmVudFN0eWxlIjpudWxsfSwiUGFyZW50U3R5bGUiOm51bGx9LCJEdXJhdGlvblN0eWxlIjp7IiRpZCI6IjEzMTEiLCJGb250U2V0dGluZ3MiOnsiJGlkIjoiMTMxMiIsIkZvbnRTaXplIjoxMCwiRm9udE5hbWUiOiJDYWxpYnJpIiwiSXNCb2xkIjpmYWxzZSwiSXNJdGFsaWMiOmZhbHNlLCJJc1VuZGVybGluZWQiOmZhbHNlLCJQYXJlbnRTdHlsZSI6bnVsbH0sIkF1dG9TaXplIjowLCJGb3JlZ3JvdW5kIjp7IiRpZCI6IjEzMTMiLCJDb2xvciI6eyIkaWQiOiIxMzE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xNSIsIlRvcCI6MC4wLCJMZWZ0IjowLjAsIlJpZ2h0IjowLjAsIkJvdHRvbSI6MC4wfSwiUGFkZGluZyI6eyIkaWQiOiIxMzE2IiwiVG9wIjowLjAsIkxlZnQiOjAuMCwiUmlnaHQiOjAuMCwiQm90dG9tIjowLjB9LCJCYWNrZ3JvdW5kIjp7IiRpZCI6IjEzMTciLCJDb2xvciI6eyIkaWQiOiIxMzE4IiwiQSI6ODksIlIiOjAsIkciOjAsIkIiOjB9fSwiSXNWaXNpYmxlIjp0cnVlLCJXaWR0aCI6MC4wLCJIZWlnaHQiOjAuMCwiQm9yZGVyU3R5bGUiOnsiJGlkIjoiMTMxOSIsIkxpbmVDb2xvciI6bnVsbCwiTGluZVdlaWdodCI6MC4wLCJMaW5lVHlwZSI6MCwiUGFyZW50U3R5bGUiOm51bGx9LCJQYXJlbnRTdHlsZSI6bnVsbH0sIkhvcml6b250YWxDb25uZWN0b3JTdHlsZSI6eyIkaWQiOiIxMzIwIiwiTGluZUNvbG9yIjp7IiRpZCI6IjEzMjEiLCIkdHlwZSI6Ik5MUkUuQ29tbW9uLkRvbS5Tb2xpZENvbG9yQnJ1c2gsIE5MUkUuQ29tbW9uIiwiQ29sb3IiOnsiJGlkIjoiMTMyMiIsIkEiOjI1NSwiUiI6MjA0LCJHIjoyMDQsIkIiOjIwNH19LCJMaW5lV2VpZ2h0IjowLjAsIkxpbmVUeXBlIjowLCJQYXJlbnRTdHlsZSI6bnVsbH0sIlZlcnRpY2FsQ29ubmVjdG9yU3R5bGUiOnsiJGlkIjoiMTMyMyIsIkxpbmVDb2xvciI6eyIkaWQiOiIxMzI0IiwiJHR5cGUiOiJOTFJFLkNvbW1vbi5Eb20uU29saWRDb2xvckJydXNoLCBOTFJFLkNvbW1vbiIsIkNvbG9yIjp7IiRpZCI6IjEzMjU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MzI2IiwiTWFyZ2luIjp7IiRpZCI6IjEzMjciLCJUb3AiOjAuMCwiTGVmdCI6NC4wLCJSaWdodCI6NC4wLCJCb3R0b20iOjAuMH0sIlBhZGRpbmciOnsiJGlkIjoiMTMyOCIsIlRvcCI6MC4wLCJMZWZ0IjowLjAsIlJpZ2h0IjowLjAsIkJvdHRvbSI6MC4wfSwiQmFja2dyb3VuZCI6eyIkaWQiOiIxMzI5IiwiQ29sb3IiOnsiJGlkIjoiMTMzMCIsIkEiOjI1NSwiUiI6MCwiRyI6MTc2LCJCIjo4MH19LCJJc1Zpc2libGUiOnRydWUsIldpZHRoIjowLjAsIkhlaWdodCI6MTAuMCwiQm9yZGVyU3R5bGUiOnsiJGlkIjoiMTMzMSIsIkxpbmVDb2xvciI6eyIkaWQiOiIxMzMyIiwiJHR5cGUiOiJOTFJFLkNvbW1vbi5Eb20uU29saWRDb2xvckJydXNoLCBOTFJFLkNvbW1vbiIsIkNvbG9yIjp7IiRpZCI6IjEzMzMiLCJBIjoyNTUsIlIiOjI1NSwiRyI6MjU1LCJCIjoyNTV9fSwiTGluZVdlaWdodCI6MC4wLCJMaW5lVHlwZSI6MCwiUGFyZW50U3R5bGUiOm51bGx9LCJQYXJlbnRTdHlsZSI6bnVsbH0sIlRpdGxlU3R5bGUiOnsiJGlkIjoiMTMzNCIsIkZvbnRTZXR0aW5ncyI6eyIkaWQiOiIxMzM1IiwiRm9udFNpemUiOjksIkZvbnROYW1lIjoiQ2FsaWJyaSIsIklzQm9sZCI6ZmFsc2UsIklzSXRhbGljIjpmYWxzZSwiSXNVbmRlcmxpbmVkIjpmYWxzZSwiUGFyZW50U3R5bGUiOm51bGx9LCJBdXRvU2l6ZSI6MCwiRm9yZWdyb3VuZCI6eyIkaWQiOiIxMzM2IiwiQ29sb3IiOnsiJGlkIjoiMTMzNyIsIkEiOjI1NSwiUiI6MCwiRyI6MCwiQiI6MH19LCJNYXhXaWR0aCI6MTgwLjAsIk1heEhlaWdodCI6IkluZmluaXR5IiwiU21hcnRGb3JlZ3JvdW5kSXNBY3RpdmUiOmZhbHNlLCJIb3Jpem9udGFsQWxpZ25tZW50IjoyLCJWZXJ0aWNhbEFsaWdubWVudCI6MCwiU21hcnRGb3JlZ3JvdW5kIjpudWxsLCJCYWNrZ3JvdW5kRmlsbFR5cGUiOjAsIk1hcmdpbiI6eyIkaWQiOiIxMzM4IiwiVG9wIjowLjAsIkxlZnQiOjAuMCwiUmlnaHQiOjAuMCwiQm90dG9tIjowLjB9LCJQYWRkaW5nIjp7IiRpZCI6IjEzMzkiLCJUb3AiOjAuMCwiTGVmdCI6MC4wLCJSaWdodCI6MC4wLCJCb3R0b20iOjAuMH0sIkJhY2tncm91bmQiOnsiJGlkIjoiMTM0MCIsIkNvbG9yIjp7IiRpZCI6IjEzNDEiLCJBIjowLCJSIjoyNTUsIkciOjI1NSwiQiI6MjU1fX0sIklzVmlzaWJsZSI6dHJ1ZSwiV2lkdGgiOjAuMCwiSGVpZ2h0IjowLjAsIkJvcmRlclN0eWxlIjp7IiRpZCI6IjEzNDIiLCJMaW5lQ29sb3IiOm51bGwsIkxpbmVXZWlnaHQiOjAuMCwiTGluZVR5cGUiOjAsIlBhcmVudFN0eWxlIjpudWxsfSwiUGFyZW50U3R5bGUiOm51bGx9LCJEYXRlU3R5bGUiOnsiJGlkIjoiMTM0MyIsIkZvbnRTZXR0aW5ncyI6eyIkaWQiOiIxMzQ0IiwiRm9udFNpemUiOjksIkZvbnROYW1lIjoiQ2FsaWJyaSIsIklzQm9sZCI6ZmFsc2UsIklzSXRhbGljIjpmYWxzZSwiSXNVbmRlcmxpbmVkIjpmYWxzZSwiUGFyZW50U3R5bGUiOm51bGx9LCJBdXRvU2l6ZSI6MCwiRm9yZWdyb3VuZCI6eyIkaWQiOiIxMzQ1IiwiQ29sb3IiOnsiJGlkIjoiMTM0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0NyIsIlRvcCI6MC4wLCJMZWZ0IjowLjAsIlJpZ2h0IjowLjAsIkJvdHRvbSI6MC4wfSwiUGFkZGluZyI6eyIkaWQiOiIxMzQ4IiwiVG9wIjowLjAsIkxlZnQiOjAuMCwiUmlnaHQiOjAuMCwiQm90dG9tIjowLjB9LCJCYWNrZ3JvdW5kIjp7IiRpZCI6IjEzNDkiLCJDb2xvciI6eyIkcmVmIjoiMTMxOCJ9fSwiSXNWaXNpYmxlIjp0cnVlLCJXaWR0aCI6MC4wLCJIZWlnaHQiOjAuMCwiQm9yZGVyU3R5bGUiOnsiJGlkIjoiMTM1MCIsIkxpbmVDb2xvciI6bnVsbCwiTGluZVdlaWdodCI6MC4wLCJMaW5lVHlwZSI6MCwiUGFyZW50U3R5bGUiOm51bGx9LCJQYXJlbnRTdHlsZSI6bnVsbH0sIkRhdGVGb3JtYXQiOnsiJGlkIjoiMTM1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NTIiLCJEYXRlUGFydElzVmlzaWJsZSI6ZmFsc2UsIlRpbWVQYXJ0SXNWaXNpYmxlIjpmYWxzZX19LCJXZWVrTnVtYmVyaW5nIjp7IiRpZCI6IjEzNTMiLCJGb3JtYXQiOjAsIklzVmlzaWJsZSI6ZmFsc2UsIkxhc3RLbm93blZpc2liaWxpdHlTdGF0ZSI6ZmFsc2V9LCJJc1Zpc2libGUiOnRydWUsIlBhcmVudFN0eWxlIjpudWxsfSwiSW5kZXgiOjI4LCJTbWFydER1cmF0aW9uQWN0aXZhdGVkIjpmYWxzZSwiRGF0ZUZvcm1hdCI6eyIkcmVmIjoiMTM1MSJ9LCJXZWVrTnVtYmVyaW5nIjp7IiRpZCI6IjEzNTQiLCJGb3JtYXQiOjAsIklzVmlzaWJsZSI6ZmFsc2UsIkxhc3RLbm93blZpc2liaWxpdHlTdGF0ZSI6ZmFsc2V9LCJJZCI6IjVmZjNlZTY3LWI1NWQtNDY3NS05MGU1LWIyNjQwN2QxYTliMiIsIkltcG9ydElkIjoiMjciLCJUaXRsZSI6IlByb21vdGlvbmFsIE1hdGVyaWFscyIsIk5vdGUiOm51bGwsIkh5cGVybGluayI6eyIkaWQiOiIxMzU1IiwiQWRkcmVzcyI6bnVsbCwiU3ViQWRkcmVzcyI6bnVsbH0sIklzQ2hhbmdlZCI6ZmFsc2UsIklzTmV3IjpmYWxzZX19XSwiX21pbGVzdG9uZXMiOltdLCJJZCI6IjAwMDAwMDAwLTAwMDAtMDAwMC0wMDAwLTAwMDAwMDAwMDAwMCIsIklzU2luZ2xlSXRlbVJvdyI6dHJ1ZX0seyIkaWQiOiIxMzU2IiwiX3Rhc2tzIjpbeyIkaWQiOiIxMzU3IiwiX2F0dGFjaGVkTWlsZXN0b25lcyI6W10sIlRhc2tEZWZpbml0aW9uIjp7IiRpZCI6IjEzNTgiLCJHcm91cE5hbWUiOm51bGwsIlN0YXJ0RGF0ZSI6IjIwMjItMTItMjRUMDA6MDA6MDBaIiwiRW5kRGF0ZSI6IjIwMjItMTItMjVUMjM6NTk6MDBaIiwiUGVyY2VudGFnZUNvbXBsZXRlIjpudWxsLCJTdHlsZSI6eyIkaWQiOiIxMzU5IiwiU2hhcGUiOjAsIlNoYXBlVGhpY2tuZXNzIjowLCJEdXJhdGlvbkZvcm1hdCI6MCwiSW5jbHVkZU5vbldvcmtpbmdEYXlzSW5EdXJhdGlvbiI6ZmFsc2UsIlBlcmNlbnRhZ2VDb21wbGV0ZVN0eWxlIjp7IiRpZCI6IjEzNjAiLCJGb250U2V0dGluZ3MiOnsiJGlkIjoiMTM2MSIsIkZvbnRTaXplIjo5LCJGb250TmFtZSI6IkNhbGlicmkiLCJJc0JvbGQiOmZhbHNlLCJJc0l0YWxpYyI6ZmFsc2UsIklzVW5kZXJsaW5lZCI6ZmFsc2UsIlBhcmVudFN0eWxlIjpudWxsfSwiQXV0b1NpemUiOjAsIkZvcmVncm91bmQiOnsiJGlkIjoiMTM2MiIsIkNvbG9yIjp7IiRpZCI6IjEzNj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M2NCIsIlRvcCI6MC4wLCJMZWZ0IjowLjAsIlJpZ2h0IjowLjAsIkJvdHRvbSI6MC4wfSwiUGFkZGluZyI6eyIkaWQiOiIxMzY1IiwiVG9wIjowLjAsIkxlZnQiOjAuMCwiUmlnaHQiOjAuMCwiQm90dG9tIjowLjB9LCJCYWNrZ3JvdW5kIjp7IiRpZCI6IjEzNjYiLCJDb2xvciI6eyIkcmVmIjoiMTUifX0sIklzVmlzaWJsZSI6dHJ1ZSwiV2lkdGgiOjAuMCwiSGVpZ2h0IjowLjAsIkJvcmRlclN0eWxlIjp7IiRpZCI6IjEzNjciLCJMaW5lQ29sb3IiOm51bGwsIkxpbmVXZWlnaHQiOjAuMCwiTGluZVR5cGUiOjAsIlBhcmVudFN0eWxlIjpudWxsfSwiUGFyZW50U3R5bGUiOm51bGx9LCJEdXJhdGlvblN0eWxlIjp7IiRpZCI6IjEzNjgiLCJGb250U2V0dGluZ3MiOnsiJGlkIjoiMTM2OSIsIkZvbnRTaXplIjoxMCwiRm9udE5hbWUiOiJDYWxpYnJpIiwiSXNCb2xkIjpmYWxzZSwiSXNJdGFsaWMiOmZhbHNlLCJJc1VuZGVybGluZWQiOmZhbHNlLCJQYXJlbnRTdHlsZSI6bnVsbH0sIkF1dG9TaXplIjowLCJGb3JlZ3JvdW5kIjp7IiRpZCI6IjEzNzAiLCJDb2xvciI6eyIkaWQiOiIxMzc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3MiIsIlRvcCI6MC4wLCJMZWZ0IjowLjAsIlJpZ2h0IjowLjAsIkJvdHRvbSI6MC4wfSwiUGFkZGluZyI6eyIkaWQiOiIxMzczIiwiVG9wIjowLjAsIkxlZnQiOjAuMCwiUmlnaHQiOjAuMCwiQm90dG9tIjowLjB9LCJCYWNrZ3JvdW5kIjp7IiRpZCI6IjEzNzQiLCJDb2xvciI6eyIkaWQiOiIxMzc1IiwiQSI6ODksIlIiOjAsIkciOjAsIkIiOjB9fSwiSXNWaXNpYmxlIjp0cnVlLCJXaWR0aCI6MC4wLCJIZWlnaHQiOjAuMCwiQm9yZGVyU3R5bGUiOnsiJGlkIjoiMTM3NiIsIkxpbmVDb2xvciI6bnVsbCwiTGluZVdlaWdodCI6MC4wLCJMaW5lVHlwZSI6MCwiUGFyZW50U3R5bGUiOm51bGx9LCJQYXJlbnRTdHlsZSI6bnVsbH0sIkhvcml6b250YWxDb25uZWN0b3JTdHlsZSI6eyIkaWQiOiIxMzc3IiwiTGluZUNvbG9yIjp7IiRpZCI6IjEzNzgiLCIkdHlwZSI6Ik5MUkUuQ29tbW9uLkRvbS5Tb2xpZENvbG9yQnJ1c2gsIE5MUkUuQ29tbW9uIiwiQ29sb3IiOnsiJGlkIjoiMTM3OSIsIkEiOjI1NSwiUiI6MjA0LCJHIjoyMDQsIkIiOjIwNH19LCJMaW5lV2VpZ2h0IjowLjAsIkxpbmVUeXBlIjowLCJQYXJlbnRTdHlsZSI6bnVsbH0sIlZlcnRpY2FsQ29ubmVjdG9yU3R5bGUiOnsiJGlkIjoiMTM4MCIsIkxpbmVDb2xvciI6eyIkaWQiOiIxMzgxIiwiJHR5cGUiOiJOTFJFLkNvbW1vbi5Eb20uU29saWRDb2xvckJydXNoLCBOTFJFLkNvbW1vbiIsIkNvbG9yIjp7IiRpZCI6IjEzODI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MzgzIiwiTWFyZ2luIjp7IiRpZCI6IjEzODQiLCJUb3AiOjAuMCwiTGVmdCI6NC4wLCJSaWdodCI6NC4wLCJCb3R0b20iOjAuMH0sIlBhZGRpbmciOnsiJGlkIjoiMTM4NSIsIlRvcCI6MC4wLCJMZWZ0IjowLjAsIlJpZ2h0IjowLjAsIkJvdHRvbSI6MC4wfSwiQmFja2dyb3VuZCI6eyIkaWQiOiIxMzg2IiwiQ29sb3IiOnsiJGlkIjoiMTM4NyIsIkEiOjI1NSwiUiI6MCwiRyI6MTc2LCJCIjo4MH19LCJJc1Zpc2libGUiOnRydWUsIldpZHRoIjowLjAsIkhlaWdodCI6MTAuMCwiQm9yZGVyU3R5bGUiOnsiJGlkIjoiMTM4OCIsIkxpbmVDb2xvciI6eyIkaWQiOiIxMzg5IiwiJHR5cGUiOiJOTFJFLkNvbW1vbi5Eb20uU29saWRDb2xvckJydXNoLCBOTFJFLkNvbW1vbiIsIkNvbG9yIjp7IiRpZCI6IjEzOTAiLCJBIjoyNTUsIlIiOjI1NSwiRyI6MjU1LCJCIjoyNTV9fSwiTGluZVdlaWdodCI6MC4wLCJMaW5lVHlwZSI6MCwiUGFyZW50U3R5bGUiOm51bGx9LCJQYXJlbnRTdHlsZSI6bnVsbH0sIlRpdGxlU3R5bGUiOnsiJGlkIjoiMTM5MSIsIkZvbnRTZXR0aW5ncyI6eyIkaWQiOiIxMzkyIiwiRm9udFNpemUiOjksIkZvbnROYW1lIjoiQ2FsaWJyaSIsIklzQm9sZCI6ZmFsc2UsIklzSXRhbGljIjpmYWxzZSwiSXNVbmRlcmxpbmVkIjpmYWxzZSwiUGFyZW50U3R5bGUiOm51bGx9LCJBdXRvU2l6ZSI6MCwiRm9yZWdyb3VuZCI6eyIkaWQiOiIxMzkzIiwiQ29sb3IiOnsiJGlkIjoiMTM5NCIsIkEiOjI1NSwiUiI6MCwiRyI6MCwiQiI6MH19LCJNYXhXaWR0aCI6MTgwLjAsIk1heEhlaWdodCI6IkluZmluaXR5IiwiU21hcnRGb3JlZ3JvdW5kSXNBY3RpdmUiOmZhbHNlLCJIb3Jpem9udGFsQWxpZ25tZW50IjoyLCJWZXJ0aWNhbEFsaWdubWVudCI6MCwiU21hcnRGb3JlZ3JvdW5kIjpudWxsLCJCYWNrZ3JvdW5kRmlsbFR5cGUiOjAsIk1hcmdpbiI6eyIkaWQiOiIxMzk1IiwiVG9wIjowLjAsIkxlZnQiOjAuMCwiUmlnaHQiOjAuMCwiQm90dG9tIjowLjB9LCJQYWRkaW5nIjp7IiRpZCI6IjEzOTYiLCJUb3AiOjAuMCwiTGVmdCI6MC4wLCJSaWdodCI6MC4wLCJCb3R0b20iOjAuMH0sIkJhY2tncm91bmQiOnsiJGlkIjoiMTM5NyIsIkNvbG9yIjp7IiRpZCI6IjEzOTgiLCJBIjowLCJSIjoyNTUsIkciOjI1NSwiQiI6MjU1fX0sIklzVmlzaWJsZSI6dHJ1ZSwiV2lkdGgiOjAuMCwiSGVpZ2h0IjowLjAsIkJvcmRlclN0eWxlIjp7IiRpZCI6IjEzOTkiLCJMaW5lQ29sb3IiOm51bGwsIkxpbmVXZWlnaHQiOjAuMCwiTGluZVR5cGUiOjAsIlBhcmVudFN0eWxlIjpudWxsfSwiUGFyZW50U3R5bGUiOm51bGx9LCJEYXRlU3R5bGUiOnsiJGlkIjoiMTQwMCIsIkZvbnRTZXR0aW5ncyI6eyIkaWQiOiIxNDAxIiwiRm9udFNpemUiOjksIkZvbnROYW1lIjoiQ2FsaWJyaSIsIklzQm9sZCI6ZmFsc2UsIklzSXRhbGljIjpmYWxzZSwiSXNVbmRlcmxpbmVkIjpmYWxzZSwiUGFyZW50U3R5bGUiOm51bGx9LCJBdXRvU2l6ZSI6MCwiRm9yZWdyb3VuZCI6eyIkaWQiOiIxNDAyIiwiQ29sb3IiOnsiJGlkIjoiMTQ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QwNCIsIlRvcCI6MC4wLCJMZWZ0IjowLjAsIlJpZ2h0IjowLjAsIkJvdHRvbSI6MC4wfSwiUGFkZGluZyI6eyIkaWQiOiIxNDA1IiwiVG9wIjowLjAsIkxlZnQiOjAuMCwiUmlnaHQiOjAuMCwiQm90dG9tIjowLjB9LCJCYWNrZ3JvdW5kIjp7IiRpZCI6IjE0MDYiLCJDb2xvciI6eyIkcmVmIjoiMTM3NSJ9fSwiSXNWaXNpYmxlIjp0cnVlLCJXaWR0aCI6MC4wLCJIZWlnaHQiOjAuMCwiQm9yZGVyU3R5bGUiOnsiJGlkIjoiMTQwNyIsIkxpbmVDb2xvciI6bnVsbCwiTGluZVdlaWdodCI6MC4wLCJMaW5lVHlwZSI6MCwiUGFyZW50U3R5bGUiOm51bGx9LCJQYXJlbnRTdHlsZSI6bnVsbH0sIkRhdGVGb3JtYXQiOnsiJGlkIjoiMTQwO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0MDkiLCJEYXRlUGFydElzVmlzaWJsZSI6ZmFsc2UsIlRpbWVQYXJ0SXNWaXNpYmxlIjpmYWxzZX19LCJXZWVrTnVtYmVyaW5nIjp7IiRpZCI6IjE0MTAiLCJGb3JtYXQiOjAsIklzVmlzaWJsZSI6ZmFsc2UsIkxhc3RLbm93blZpc2liaWxpdHlTdGF0ZSI6ZmFsc2V9LCJJc1Zpc2libGUiOnRydWUsIlBhcmVudFN0eWxlIjpudWxsfSwiSW5kZXgiOjI5LCJTbWFydER1cmF0aW9uQWN0aXZhdGVkIjpmYWxzZSwiRGF0ZUZvcm1hdCI6eyIkcmVmIjoiMTQwOCJ9LCJXZWVrTnVtYmVyaW5nIjp7IiRpZCI6IjE0MTEiLCJGb3JtYXQiOjAsIklzVmlzaWJsZSI6ZmFsc2UsIkxhc3RLbm93blZpc2liaWxpdHlTdGF0ZSI6ZmFsc2V9LCJJZCI6IjI4YjBiZGI1LTNjM2MtNDE2ZS04MjI2LWI5ZmEwYTBhYWMzMiIsIkltcG9ydElkIjoiMjgiLCJUaXRsZSI6Ik1lZGlhIFByZXNlbnRhdGlvbnMiLCJOb3RlIjpudWxsLCJIeXBlcmxpbmsiOnsiJGlkIjoiMTQxMiIsIkFkZHJlc3MiOm51bGwsIlN1YkFkZHJlc3MiOm51bGx9LCJJc0NoYW5nZWQiOmZhbHNlLCJJc05ldyI6ZmFsc2V9fV0sIl9taWxlc3RvbmVzIjpbXSwiSWQiOiIwMDAwMDAwMC0wMDAwLTAwMDAtMDAwMC0wMDAwMDAwMDAwMDAiLCJJc1NpbmdsZUl0ZW1Sb3ciOnRydWV9LHsiJGlkIjoiMTQxMyIsIl90YXNrcyI6W10sIl9taWxlc3RvbmVzIjpbeyIkaWQiOiIxNDE0IiwiSWQiOiJiZGRiNDQyYy04NWZjLTQxZWQtOWVhYS1jZDMxNGZmMjc2YTgiLCJJbmRleCI6MzAsIkdyb3VwSWQiOm51bGwsIlRpdGxlIjoiSVBPIFN0YXJ0IERhdGUiLCJEYXRlVGltZSI6IjIwMjItMTItMjVUMjM6NTk6MDAiLCJQZXJjZW50YWdlQ29tcGxldGUiOm51bGwsIk5vdGUiOm51bGwsIlN0eWxlIjp7IiRpZCI6IjE0MTUiLCJUaXRsZVBvc2l0aW9uIjoiTGVmdCIsIkRhdGVQb3NpdGlvbiI6IkxlZnQiLCJTaGFwZVR5cGUiOjEsIlNoYXBlU2l6ZSI6MCwiU2hhcGVTdHlsZSI6eyIkaWQiOiIxNDE2IiwiTWFyZ2luIjp7IiRyZWYiOiIyOTQifSwiUGFkZGluZyI6eyIkcmVmIjoiMjk1In0sIkJhY2tncm91bmQiOnsiJGlkIjoiMTQxNyIsIkNvbG9yIjp7IiRpZCI6IjE0MTgiLCJBIjoyNTUsIlIiOjAsIkciOjE3NiwiQiI6MjQwfX0sIklzVmlzaWJsZSI6dHJ1ZSwiV2lkdGgiOjEyLjAsIkhlaWdodCI6MTQuMCwiQm9yZGVyU3R5bGUiOnsiJGlkIjoiMTQxOSIsIkxpbmVDb2xvciI6eyIkaWQiOiIxNDIwIiwiJHR5cGUiOiJOTFJFLkNvbW1vbi5Eb20uU29saWRDb2xvckJydXNoLCBOTFJFLkNvbW1vbiIsIkNvbG9yIjp7IiRpZCI6IjE0MjEiLCJBIjoyNTUsIlIiOjI1NSwiRyI6MjU1LCJCIjoyNTV9fSwiTGluZVdlaWdodCI6MC4wLCJMaW5lVHlwZSI6MCwiUGFyZW50U3R5bGUiOm51bGx9LCJQYXJlbnRTdHlsZSI6bnVsbH0sIlRpdGxlU3R5bGUiOnsiJGlkIjoiMTQyMiIsIkZvbnRTZXR0aW5ncyI6eyIkaWQiOiIxNDIzIiwiRm9udFNpemUiOjEyLCJGb250TmFtZSI6IkNhbGlicmkiLCJJc0JvbGQiOnRydWUsIklzSXRhbGljIjpmYWxzZSwiSXNVbmRlcmxpbmVkIjpmYWxzZSwiUGFyZW50U3R5bGUiOm51bGx9LCJBdXRvU2l6ZSI6MiwiRm9yZWdyb3VuZCI6eyIkaWQiOiIxNDI0IiwiQ29sb3IiOnsiJGlkIjoiMTQyNSIsIkEiOjI1NSwiUiI6MCwiRyI6MCwiQiI6MH19LCJNYXhXaWR0aCI6MTQ1LjIyMjk5MTk0MzM1OTM4LCJNYXhIZWlnaHQiOiJJbmZpbml0eSIsIlNtYXJ0Rm9yZWdyb3VuZElzQWN0aXZlIjpmYWxzZSwiSG9yaXpvbnRhbEFsaWdubWVudCI6MiwiVmVydGljYWxBbGlnbm1lbnQiOjAsIlNtYXJ0Rm9yZWdyb3VuZCI6bnVsbCwiQmFja2dyb3VuZEZpbGxUeXBlIjowLCJNYXJnaW4iOnsiJHJlZiI6IjMwNSJ9LCJQYWRkaW5nIjp7IiRyZWYiOiIzMDYifSwiQmFja2dyb3VuZCI6eyIkaWQiOiIxNDI2IiwiQ29sb3IiOnsiJGlkIjoiMTQyNyIsIkEiOjAsIlIiOjI1NSwiRyI6MjU1LCJCIjoyNTV9fSwiSXNWaXNpYmxlIjp0cnVlLCJXaWR0aCI6MC4wLCJIZWlnaHQiOjAuMCwiQm9yZGVyU3R5bGUiOm51bGwsIlBhcmVudFN0eWxlIjpudWxsfSwiRGF0ZVN0eWxlIjp7IiRpZCI6IjE0MjgiLCJGb250U2V0dGluZ3MiOnsiJGlkIjoiMTQyOSIsIkZvbnRTaXplIjo5LCJGb250TmFtZSI6IkNhbGlicmkiLCJJc0JvbGQiOmZhbHNlLCJJc0l0YWxpYyI6ZmFsc2UsIklzVW5kZXJsaW5lZCI6ZmFsc2UsIlBhcmVudFN0eWxlIjpudWxsfSwiQXV0b1NpemUiOjAsIkZvcmVncm91bmQiOnsiJGlkIjoiMTQzMCIsIkNvbG9yIjp7IiRpZCI6IjE0MzE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GlkIjoiMTQzMiIsIkNvbG9yIjp7IiRpZCI6IjE0MzMiLCJBIjowLCJSIjoyNTUsIkciOjI1NSwiQiI6MjU1fX0sIklzVmlzaWJsZSI6ZmFsc2UsIldpZHRoIjowLjAsIkhlaWdodCI6MC4wLCJCb3JkZXJTdHlsZSI6bnVsbCwiUGFyZW50U3R5bGUiOm51bGx9LCJEYXRlRm9ybWF0Ijp7IiRpZCI6IjE0MzQ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AyMyJ9fSwiV2Vla051bWJlcmluZyI6eyIkaWQiOiIxNDM1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E0MzYiLCJfdGFza3MiOltdLCJfbWlsZXN0b25lcyI6W3siJGlkIjoiMTQzNyIsIklkIjoiMDVkZGJjOWItMmI1OC00OWJkLWFjZmMtYjAwYzcyYTM0MTJmIiwiSW5kZXgiOjMxLCJHcm91cElkIjpudWxsLCJUaXRsZSI6IkZpcnN0IERheSBvZiBQdWJsaWMgVHJhZGluZyIsIkRhdGVUaW1lIjoiMjAyMy0wMi0yMFQyMzo1OTowMCIsIlBlcmNlbnRhZ2VDb21wbGV0ZSI6bnVsbCwiTm90ZSI6bnVsbCwiU3R5bGUiOnsiJGlkIjoiMTQzOCIsIlRpdGxlUG9zaXRpb24iOiJMZWZ0IiwiRGF0ZVBvc2l0aW9uIjoiTGVmdCIsIlNoYXBlVHlwZSI6MSwiU2hhcGVTaXplIjowLCJTaGFwZVN0eWxlIjp7IiRpZCI6IjE0MzkiLCJNYXJnaW4iOnsiJHJlZiI6IjI5NCJ9LCJQYWRkaW5nIjp7IiRyZWYiOiIyOTUifSwiQmFja2dyb3VuZCI6eyIkaWQiOiIxNDQwIiwiQ29sb3IiOnsiJGlkIjoiMTQ0MSIsIkEiOjI1NSwiUiI6MTkyLCJHIjowLCJCIjowfX0sIklzVmlzaWJsZSI6dHJ1ZSwiV2lkdGgiOjEyLjAsIkhlaWdodCI6MTQuMCwiQm9yZGVyU3R5bGUiOnsiJGlkIjoiMTQ0MiIsIkxpbmVDb2xvciI6eyIkaWQiOiIxNDQzIiwiJHR5cGUiOiJOTFJFLkNvbW1vbi5Eb20uU29saWRDb2xvckJydXNoLCBOTFJFLkNvbW1vbiIsIkNvbG9yIjp7IiRpZCI6IjE0NDQiLCJBIjoyNTUsIlIiOjI1NSwiRyI6MjU1LCJCIjoyNTV9fSwiTGluZVdlaWdodCI6MC4wLCJMaW5lVHlwZSI6MCwiUGFyZW50U3R5bGUiOm51bGx9LCJQYXJlbnRTdHlsZSI6bnVsbH0sIlRpdGxlU3R5bGUiOnsiJGlkIjoiMTQ0NSIsIkZvbnRTZXR0aW5ncyI6eyIkaWQiOiIxNDQ2IiwiRm9udFNpemUiOjEyLCJGb250TmFtZSI6IkNhbGlicmkiLCJJc0JvbGQiOnRydWUsIklzSXRhbGljIjpmYWxzZSwiSXNVbmRlcmxpbmVkIjpmYWxzZSwiUGFyZW50U3R5bGUiOm51bGx9LCJBdXRvU2l6ZSI6MiwiRm9yZWdyb3VuZCI6eyIkaWQiOiIxNDQ3IiwiQ29sb3IiOnsiJGlkIjoiMTQ0OCIsIkEiOjI1NSwiUiI6MCwiRyI6MCwiQiI6MH19LCJNYXhXaWR0aCI6MTg4LjE3NjMwMDA0ODgyODEzLCJNYXhIZWlnaHQiOiJJbmZpbml0eSIsIlNtYXJ0Rm9yZWdyb3VuZElzQWN0aXZlIjpmYWxzZSwiSG9yaXpvbnRhbEFsaWdubWVudCI6MiwiVmVydGljYWxBbGlnbm1lbnQiOjAsIlNtYXJ0Rm9yZWdyb3VuZCI6bnVsbCwiQmFja2dyb3VuZEZpbGxUeXBlIjowLCJNYXJnaW4iOnsiJHJlZiI6IjMwNSJ9LCJQYWRkaW5nIjp7IiRyZWYiOiIzMDYifSwiQmFja2dyb3VuZCI6eyIkaWQiOiIxNDQ5IiwiQ29sb3IiOnsiJGlkIjoiMTQ1MCIsIkEiOjAsIlIiOjI1NSwiRyI6MjU1LCJCIjoyNTV9fSwiSXNWaXNpYmxlIjp0cnVlLCJXaWR0aCI6MC4wLCJIZWlnaHQiOjAuMCwiQm9yZGVyU3R5bGUiOm51bGwsIlBhcmVudFN0eWxlIjpudWxsfSwiRGF0ZVN0eWxlIjp7IiRpZCI6IjE0NTEiLCJGb250U2V0dGluZ3MiOnsiJGlkIjoiMTQ1MiIsIkZvbnRTaXplIjo5LCJGb250TmFtZSI6IkNhbGlicmkiLCJJc0JvbGQiOmZhbHNlLCJJc0l0YWxpYyI6ZmFsc2UsIklzVW5kZXJsaW5lZCI6ZmFsc2UsIlBhcmVudFN0eWxlIjpudWxsfSwiQXV0b1NpemUiOjAsIkZvcmVncm91bmQiOnsiJGlkIjoiMTQ1MyIsIkNvbG9yIjp7IiRpZCI6IjE0N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MTQifSwiUGFkZGluZyI6eyIkcmVmIjoiMzE1In0sIkJhY2tncm91bmQiOnsiJGlkIjoiMTQ1NSIsIkNvbG9yIjp7IiRpZCI6IjE0NTYiLCJBIjowLCJSIjoyNTUsIkciOjI1NSwiQiI6MjU1fX0sIklzVmlzaWJsZSI6ZmFsc2UsIldpZHRoIjowLjAsIkhlaWdodCI6MC4wLCJCb3JkZXJTdHlsZSI6bnVsbCwiUGFyZW50U3R5bGUiOm51bGx9LCJEYXRlRm9ybWF0Ijp7IiRpZCI6IjE0NTc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TAyMyJ9fSwiV2Vla051bWJlcmluZyI6eyIkaWQiOiIxNDU4IiwiRm9ybWF0IjowLCJJc1Zpc2libGUiOmZhbHNlLCJMYXN0S25vd25WaXNpYmlsaXR5U3RhdGUiOmZhbHNlfSwiSXNWaXNpYmxlIjp0cnVlLCJQYXJlbnRTdHlsZSI6bnVsbH0sIkh5cGVybGluayI6bnVsbCwiSW1wb3J0SWQiOiIifSx7IiRpZCI6IjE0NTkiLCJJZCI6Ijg4ZjNkNjRiLTE1ZmItNDM2OS04ODFlLTMyZTVmYTc2ODI4MyIsIkluZGV4IjozMiwiR3JvdXBJZCI6bnVsbCwiVGl0bGUiOiJSZXNlYXJjaCBDb3ZlcmFnZSBCZWdpbnMiLCJEYXRlVGltZSI6IjIwMjMtMDQtMTdUMjM6NTk6MDAiLCJQZXJjZW50YWdlQ29tcGxldGUiOm51bGwsIk5vdGUiOm51bGwsIlN0eWxlIjp7IiRpZCI6IjE0NjAiLCJUaXRsZVBvc2l0aW9uIjoiUmlnaHQiLCJEYXRlUG9zaXRpb24iOiJMZWZ0IiwiU2hhcGVUeXBlIjoxLCJTaGFwZVNpemUiOjAsIlNoYXBlU3R5bGUiOnsiJGlkIjoiMTQ2MSIsIk1hcmdpbiI6eyIkcmVmIjoiMjk0In0sIlBhZGRpbmciOnsiJHJlZiI6IjI5NSJ9LCJCYWNrZ3JvdW5kIjp7IiRpZCI6IjE0NjIiLCJDb2xvciI6eyIkaWQiOiIxNDYzIiwiQSI6MjU1LCJSIjowLCJHIjozMiwiQiI6OTZ9fSwiSXNWaXNpYmxlIjp0cnVlLCJXaWR0aCI6MTIuMCwiSGVpZ2h0IjoxNC4wLCJCb3JkZXJTdHlsZSI6eyIkaWQiOiIxNDY0IiwiTGluZUNvbG9yIjp7IiRpZCI6IjE0NjUiLCIkdHlwZSI6Ik5MUkUuQ29tbW9uLkRvbS5Tb2xpZENvbG9yQnJ1c2gsIE5MUkUuQ29tbW9uIiwiQ29sb3IiOnsiJGlkIjoiMTQ2NiIsIkEiOjI1NSwiUiI6MjU1LCJHIjoyNTUsIkIiOjI1NX19LCJMaW5lV2VpZ2h0IjowLjAsIkxpbmVUeXBlIjowLCJQYXJlbnRTdHlsZSI6bnVsbH0sIlBhcmVudFN0eWxlIjpudWxsfSwiVGl0bGVTdHlsZSI6eyIkaWQiOiIxNDY3IiwiRm9udFNldHRpbmdzIjp7IiRpZCI6IjE0NjgiLCJGb250U2l6ZSI6MTAsIkZvbnROYW1lIjoiQ2FsaWJyaSIsIklzQm9sZCI6ZmFsc2UsIklzSXRhbGljIjpmYWxzZSwiSXNVbmRlcmxpbmVkIjpmYWxzZSwiUGFyZW50U3R5bGUiOm51bGx9LCJBdXRvU2l6ZSI6MCwiRm9yZWdyb3VuZCI6eyIkaWQiOiIxNDY5IiwiQ29sb3IiOnsiJGlkIjoiMTQ3M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zA1In0sIlBhZGRpbmciOnsiJHJlZiI6IjMwNiJ9LCJCYWNrZ3JvdW5kIjp7IiRpZCI6IjE0NzEiLCJDb2xvciI6eyIkaWQiOiIxNDcyIiwiQSI6MCwiUiI6MjU1LCJHIjoyNTUsIkIiOjI1NX19LCJJc1Zpc2libGUiOnRydWUsIldpZHRoIjowLjAsIkhlaWdodCI6MC4wLCJCb3JkZXJTdHlsZSI6bnVsbCwiUGFyZW50U3R5bGUiOm51bGx9LCJEYXRlU3R5bGUiOnsiJGlkIjoiMTQ3MyIsIkZvbnRTZXR0aW5ncyI6eyIkaWQiOiIxNDc0IiwiRm9udFNpemUiOjksIkZvbnROYW1lIjoiQ2FsaWJyaSIsIklzQm9sZCI6ZmFsc2UsIklzSXRhbGljIjpmYWxzZSwiSXNVbmRlcmxpbmVkIjpmYWxzZSwiUGFyZW50U3R5bGUiOm51bGx9LCJBdXRvU2l6ZSI6MCwiRm9yZWdyb3VuZCI6eyIkaWQiOiIxNDc1IiwiQ29sb3IiOnsiJGlkIjoiMTQ3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aWQiOiIxNDc3IiwiQ29sb3IiOnsiJGlkIjoiMTQ3OCIsIkEiOjAsIlIiOjI1NSwiRyI6MjU1LCJCIjoyNTV9fSwiSXNWaXNpYmxlIjpmYWxzZSwiV2lkdGgiOjAuMCwiSGVpZ2h0IjowLjAsIkJvcmRlclN0eWxlIjpudWxsLCJQYXJlbnRTdHlsZSI6bnVsbH0sIkRhdGVGb3JtYXQiOnsiJGlkIjoiMTQ3O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MDIzIn19LCJXZWVrTnVtYmVyaW5nIjp7IiRpZCI6IjE0ODAiLCJGb3JtYXQiOjAsIklzVmlzaWJsZSI6ZmFsc2UsIkxhc3RLbm93blZpc2liaWxpdHlTdGF0ZSI6ZmFsc2V9LCJJc1Zpc2libGUiOnRydWUsIlBhcmVudFN0eWxlIjpudWxsfSwiSHlwZXJsaW5rIjpudWxsLCJJbXBvcnRJZCI6IiJ9XSwiSWQiOiIzMDNjOTE2Ny0xYmNkLTRkZWEtOTg5ZC0wMGE0ZjM0NjIxOTAiLCJJc1NpbmdsZUl0ZW1Sb3ciOmZhbHNlfSx7IiRpZCI6IjE0ODEiLCJfdGFza3MiOltdLCJfbWlsZXN0b25lcyI6W3siJGlkIjoiMTQ4MiIsIklkIjoiOWM0NDVlZTctMjFhZS00MGMwLTliZTEtMTViMzNlNDMzNjdkIiwiSW5kZXgiOjMzLCJHcm91cElkIjpudWxsLCJUaXRsZSI6Iklzc3VlIEZpcnN0IEVhcm5pbmdzIEZvcmVjYXN0IiwiRGF0ZVRpbWUiOiIyMDIzLTA0LTE3VDIzOjU5OjAwIiwiUGVyY2VudGFnZUNvbXBsZXRlIjpudWxsLCJOb3RlIjpudWxsLCJTdHlsZSI6eyIkaWQiOiIxNDgzIiwiVGl0bGVQb3NpdGlvbiI6IlJpZ2h0IiwiRGF0ZVBvc2l0aW9uIjoiTGVmdCIsIlNoYXBlVHlwZSI6MSwiU2hhcGVTaXplIjowLCJTaGFwZVN0eWxlIjp7IiRpZCI6IjE0ODQiLCJNYXJnaW4iOnsiJHJlZiI6IjI5NCJ9LCJQYWRkaW5nIjp7IiRyZWYiOiIyOTUifSwiQmFja2dyb3VuZCI6eyIkaWQiOiIxNDg1IiwiQ29sb3IiOnsiJGlkIjoiMTQ4NiIsIkEiOjI1NSwiUiI6MCwiRyI6MTc2LCJCIjoyNDB9fSwiSXNWaXNpYmxlIjp0cnVlLCJXaWR0aCI6MTIuMCwiSGVpZ2h0IjoxNC4wLCJCb3JkZXJTdHlsZSI6eyIkaWQiOiIxNDg3IiwiTGluZUNvbG9yIjp7IiRpZCI6IjE0ODgiLCIkdHlwZSI6Ik5MUkUuQ29tbW9uLkRvbS5Tb2xpZENvbG9yQnJ1c2gsIE5MUkUuQ29tbW9uIiwiQ29sb3IiOnsiJGlkIjoiMTQ4OSIsIkEiOjI1NSwiUiI6MjU1LCJHIjoyNTUsIkIiOjI1NX19LCJMaW5lV2VpZ2h0IjowLjAsIkxpbmVUeXBlIjowLCJQYXJlbnRTdHlsZSI6bnVsbH0sIlBhcmVudFN0eWxlIjpudWxsfSwiVGl0bGVTdHlsZSI6eyIkaWQiOiIxNDkwIiwiRm9udFNldHRpbmdzIjp7IiRpZCI6IjE0OTEiLCJGb250U2l6ZSI6MTAsIkZvbnROYW1lIjoiQ2FsaWJyaSIsIklzQm9sZCI6ZmFsc2UsIklzSXRhbGljIjpmYWxzZSwiSXNVbmRlcmxpbmVkIjpmYWxzZSwiUGFyZW50U3R5bGUiOm51bGx9LCJBdXRvU2l6ZSI6MCwiRm9yZWdyb3VuZCI6eyIkaWQiOiIxNDkyIiwiQ29sb3IiOnsiJGlkIjoiMTQ5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zA1In0sIlBhZGRpbmciOnsiJHJlZiI6IjMwNiJ9LCJCYWNrZ3JvdW5kIjp7IiRpZCI6IjE0OTQiLCJDb2xvciI6eyIkaWQiOiIxNDk1IiwiQSI6MCwiUiI6MjU1LCJHIjoyNTUsIkIiOjI1NX19LCJJc1Zpc2libGUiOnRydWUsIldpZHRoIjowLjAsIkhlaWdodCI6MC4wLCJCb3JkZXJTdHlsZSI6bnVsbCwiUGFyZW50U3R5bGUiOm51bGx9LCJEYXRlU3R5bGUiOnsiJGlkIjoiMTQ5NiIsIkZvbnRTZXR0aW5ncyI6eyIkaWQiOiIxNDk3IiwiRm9udFNpemUiOjksIkZvbnROYW1lIjoiQ2FsaWJyaSIsIklzQm9sZCI6ZmFsc2UsIklzSXRhbGljIjpmYWxzZSwiSXNVbmRlcmxpbmVkIjpmYWxzZSwiUGFyZW50U3R5bGUiOm51bGx9LCJBdXRvU2l6ZSI6MCwiRm9yZWdyb3VuZCI6eyIkaWQiOiIxNDk4IiwiQ29sb3IiOnsiJGlkIjoiMTQ5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xNCJ9LCJQYWRkaW5nIjp7IiRyZWYiOiIzMTUifSwiQmFja2dyb3VuZCI6eyIkaWQiOiIxNTAwIiwiQ29sb3IiOnsiJGlkIjoiMTUwMSIsIkEiOjAsIlIiOjI1NSwiRyI6MjU1LCJCIjoyNTV9fSwiSXNWaXNpYmxlIjpmYWxzZSwiV2lkdGgiOjAuMCwiSGVpZ2h0IjowLjAsIkJvcmRlclN0eWxlIjpudWxsLCJQYXJlbnRTdHlsZSI6bnVsbH0sIkRhdGVGb3JtYXQiOnsiJGlkIjoiMTUwM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xMDIzIn19LCJXZWVrTnVtYmVyaW5nIjp7IiRpZCI6IjE1MDM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MTUwNCIsIl90YXNrcyI6W3siJGlkIjoiMTUwNSIsIl9hdHRhY2hlZE1pbGVzdG9uZXMiOltdLCJUYXNrRGVmaW5pdGlvbiI6eyIkaWQiOiIxNTA2IiwiR3JvdXBOYW1lIjpudWxsLCJTdGFydERhdGUiOiIyMDIyLTEwLTI4VDAwOjAwOjAwWiIsIkVuZERhdGUiOiIyMDIyLTEyLTI1VDIzOjU5OjAwWiIsIlBlcmNlbnRhZ2VDb21wbGV0ZSI6bnVsbCwiU3R5bGUiOnsiJGlkIjoiMTUwNyIsIlNoYXBlIjowLCJTaGFwZVRoaWNrbmVzcyI6MCwiRHVyYXRpb25Gb3JtYXQiOjAsIkluY2x1ZGVOb25Xb3JraW5nRGF5c0luRHVyYXRpb24iOmZhbHNlLCJQZXJjZW50YWdlQ29tcGxldGVTdHlsZSI6eyIkaWQiOiIxNTA4IiwiRm9udFNldHRpbmdzIjp7IiRpZCI6IjE1MDkiLCJGb250U2l6ZSI6OSwiRm9udE5hbWUiOiJDYWxpYnJpIiwiSXNCb2xkIjpmYWxzZSwiSXNJdGFsaWMiOmZhbHNlLCJJc1VuZGVybGluZWQiOmZhbHNlLCJQYXJlbnRTdHlsZSI6bnVsbH0sIkF1dG9TaXplIjowLCJGb3JlZ3JvdW5kIjp7IiRpZCI6IjE1MTAiLCJDb2xvciI6eyIkaWQiOiIxNTE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1MTIiLCJUb3AiOjAuMCwiTGVmdCI6MC4wLCJSaWdodCI6MC4wLCJCb3R0b20iOjAuMH0sIlBhZGRpbmciOnsiJGlkIjoiMTUxMyIsIlRvcCI6MC4wLCJMZWZ0IjowLjAsIlJpZ2h0IjowLjAsIkJvdHRvbSI6MC4wfSwiQmFja2dyb3VuZCI6eyIkcmVmIjoiNjY3In0sIklzVmlzaWJsZSI6dHJ1ZSwiV2lkdGgiOjAuMCwiSGVpZ2h0IjowLjAsIkJvcmRlclN0eWxlIjp7IiRpZCI6IjE1MTQiLCJMaW5lQ29sb3IiOm51bGwsIkxpbmVXZWlnaHQiOjAuMCwiTGluZVR5cGUiOjAsIlBhcmVudFN0eWxlIjpudWxsfSwiUGFyZW50U3R5bGUiOm51bGx9LCJEdXJhdGlvblN0eWxlIjp7IiRpZCI6IjE1MTUiLCJGb250U2V0dGluZ3MiOnsiJGlkIjoiMTUxNiIsIkZvbnRTaXplIjoxMCwiRm9udE5hbWUiOiJDYWxpYnJpIiwiSXNCb2xkIjpmYWxzZSwiSXNJdGFsaWMiOmZhbHNlLCJJc1VuZGVybGluZWQiOmZhbHNlLCJQYXJlbnRTdHlsZSI6bnVsbH0sIkF1dG9TaXplIjowLCJGb3JlZ3JvdW5kIjp7IiRpZCI6IjE1MTciLCJDb2xvciI6eyIkaWQiOiIxNT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UxOSIsIlRvcCI6MC4wLCJMZWZ0IjowLjAsIlJpZ2h0IjowLjAsIkJvdHRvbSI6MC4wfSwiUGFkZGluZyI6eyIkaWQiOiIxNTIwIiwiVG9wIjowLjAsIkxlZnQiOjAuMCwiUmlnaHQiOjAuMCwiQm90dG9tIjowLjB9LCJCYWNrZ3JvdW5kIjp7IiRpZCI6IjE1MjEiLCJDb2xvciI6eyIkaWQiOiIxNTIyIiwiQSI6ODksIlIiOjAsIkciOjAsIkIiOjB9fSwiSXNWaXNpYmxlIjp0cnVlLCJXaWR0aCI6MC4wLCJIZWlnaHQiOjAuMCwiQm9yZGVyU3R5bGUiOnsiJGlkIjoiMTUyMyIsIkxpbmVDb2xvciI6bnVsbCwiTGluZVdlaWdodCI6MC4wLCJMaW5lVHlwZSI6MCwiUGFyZW50U3R5bGUiOm51bGx9LCJQYXJlbnRTdHlsZSI6bnVsbH0sIkhvcml6b250YWxDb25uZWN0b3JTdHlsZSI6eyIkaWQiOiIxNTI0IiwiTGluZUNvbG9yIjp7IiRpZCI6IjE1MjUiLCIkdHlwZSI6Ik5MUkUuQ29tbW9uLkRvbS5Tb2xpZENvbG9yQnJ1c2gsIE5MUkUuQ29tbW9uIiwiQ29sb3IiOnsiJGlkIjoiMTUyNiIsIkEiOjI1NSwiUiI6MjA0LCJHIjoyMDQsIkIiOjIwNH19LCJMaW5lV2VpZ2h0IjowLjAsIkxpbmVUeXBlIjowLCJQYXJlbnRTdHlsZSI6bnVsbH0sIlZlcnRpY2FsQ29ubmVjdG9yU3R5bGUiOnsiJGlkIjoiMTUyNyIsIkxpbmVDb2xvciI6eyIkaWQiOiIxNTI4IiwiJHR5cGUiOiJOTFJFLkNvbW1vbi5Eb20uU29saWRDb2xvckJydXNoLCBOTFJFLkNvbW1vbiIsIkNvbG9yIjp7IiRpZCI6IjE1Mjk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NTMwIiwiTWFyZ2luIjp7IiRpZCI6IjE1MzEiLCJUb3AiOjAuMCwiTGVmdCI6NC4wLCJSaWdodCI6NC4wLCJCb3R0b20iOjAuMH0sIlBhZGRpbmciOnsiJGlkIjoiMTUzMiIsIlRvcCI6MC4wLCJMZWZ0IjowLjAsIlJpZ2h0IjowLjAsIkJvdHRvbSI6MC4wfSwiQmFja2dyb3VuZCI6eyIkaWQiOiIxNTMzIiwiQ29sb3IiOnsiJGlkIjoiMTUzNCIsIkEiOjI1NSwiUiI6MjU1LCJHIjoxOTIsIkIiOjB9fSwiSXNWaXNpYmxlIjp0cnVlLCJXaWR0aCI6MC4wLCJIZWlnaHQiOjEwLjAsIkJvcmRlclN0eWxlIjp7IiRpZCI6IjE1MzUiLCJMaW5lQ29sb3IiOnsiJGlkIjoiMTUzNiIsIiR0eXBlIjoiTkxSRS5Db21tb24uRG9tLlNvbGlkQ29sb3JCcnVzaCwgTkxSRS5Db21tb24iLCJDb2xvciI6eyIkaWQiOiIxNTM3IiwiQSI6MjU1LCJSIjoyNTUsIkciOjAsIkIiOjB9fSwiTGluZVdlaWdodCI6MC4wLCJMaW5lVHlwZSI6MCwiUGFyZW50U3R5bGUiOm51bGx9LCJQYXJlbnRTdHlsZSI6bnVsbH0sIlRpdGxlU3R5bGUiOnsiJGlkIjoiMTUzOCIsIkZvbnRTZXR0aW5ncyI6eyIkaWQiOiIxNTM5IiwiRm9udFNpemUiOjksIkZvbnROYW1lIjoiQ2FsaWJyaSIsIklzQm9sZCI6ZmFsc2UsIklzSXRhbGljIjpmYWxzZSwiSXNVbmRlcmxpbmVkIjpmYWxzZSwiUGFyZW50U3R5bGUiOm51bGx9LCJBdXRvU2l6ZSI6MCwiRm9yZWdyb3VuZCI6eyIkaWQiOiIxNTQwIiwiQ29sb3IiOnsiJGlkIjoiMTU0MSIsIkEiOjI1NSwiUiI6MCwiRyI6MCwiQiI6MH19LCJNYXhXaWR0aCI6MTgwLjAsIk1heEhlaWdodCI6IkluZmluaXR5IiwiU21hcnRGb3JlZ3JvdW5kSXNBY3RpdmUiOmZhbHNlLCJIb3Jpem9udGFsQWxpZ25tZW50IjowLCJWZXJ0aWNhbEFsaWdubWVudCI6MCwiU21hcnRGb3JlZ3JvdW5kIjpudWxsLCJCYWNrZ3JvdW5kRmlsbFR5cGUiOjAsIk1hcmdpbiI6eyIkaWQiOiIxNTQyIiwiVG9wIjowLjAsIkxlZnQiOjAuMCwiUmlnaHQiOjAuMCwiQm90dG9tIjowLjB9LCJQYWRkaW5nIjp7IiRpZCI6IjE1NDMiLCJUb3AiOjAuMCwiTGVmdCI6MC4wLCJSaWdodCI6MC4wLCJCb3R0b20iOjAuMH0sIkJhY2tncm91bmQiOnsiJGlkIjoiMTU0NCIsIkNvbG9yIjp7IiRyZWYiOiIxNTIyIn19LCJJc1Zpc2libGUiOnRydWUsIldpZHRoIjowLjAsIkhlaWdodCI6MC4wLCJCb3JkZXJTdHlsZSI6eyIkaWQiOiIxNTQ1IiwiTGluZUNvbG9yIjpudWxsLCJMaW5lV2VpZ2h0IjowLjAsIkxpbmVUeXBlIjowLCJQYXJlbnRTdHlsZSI6bnVsbH0sIlBhcmVudFN0eWxlIjpudWxsfSwiRGF0ZVN0eWxlIjp7IiRpZCI6IjE1NDYiLCJGb250U2V0dGluZ3MiOnsiJGlkIjoiMTU0NyIsIkZvbnRTaXplIjo5LCJGb250TmFtZSI6IkNhbGlicmkiLCJJc0JvbGQiOmZhbHNlLCJJc0l0YWxpYyI6ZmFsc2UsIklzVW5kZXJsaW5lZCI6ZmFsc2UsIlBhcmVudFN0eWxlIjpudWxsfSwiQXV0b1NpemUiOjAsIkZvcmVncm91bmQiOnsiJGlkIjoiMTU0OCIsIkNvbG9yIjp7IiRpZCI6IjE1N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1NTAiLCJUb3AiOjAuMCwiTGVmdCI6MC4wLCJSaWdodCI6MC4wLCJCb3R0b20iOjAuMH0sIlBhZGRpbmciOnsiJGlkIjoiMTU1MSIsIlRvcCI6MC4wLCJMZWZ0IjowLjAsIlJpZ2h0IjowLjAsIkJvdHRvbSI6MC4wfSwiQmFja2dyb3VuZCI6eyIkaWQiOiIxNTUyIiwiQ29sb3IiOnsiJHJlZiI6IjE1MjIifX0sIklzVmlzaWJsZSI6dHJ1ZSwiV2lkdGgiOjAuMCwiSGVpZ2h0IjowLjAsIkJvcmRlclN0eWxlIjp7IiRpZCI6IjE1NTMiLCJMaW5lQ29sb3IiOm51bGwsIkxpbmVXZWlnaHQiOjAuMCwiTGluZVR5cGUiOjAsIlBhcmVudFN0eWxlIjpudWxsfSwiUGFyZW50U3R5bGUiOm51bGx9LCJEYXRlRm9ybWF0Ijp7IiRpZCI6IjE1N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TU1IiwiRGF0ZVBhcnRJc1Zpc2libGUiOmZhbHNlLCJUaW1lUGFydElzVmlzaWJsZSI6ZmFsc2V9fSwiV2Vla051bWJlcmluZyI6eyIkaWQiOiIxNTU2IiwiRm9ybWF0IjowLCJJc1Zpc2libGUiOmZhbHNlLCJMYXN0S25vd25WaXNpYmlsaXR5U3RhdGUiOmZhbHNlfSwiSXNWaXNpYmxlIjpmYWxzZSwiUGFyZW50U3R5bGUiOm51bGx9LCJJbmRleCI6MzQsIlNtYXJ0RHVyYXRpb25BY3RpdmF0ZWQiOmZhbHNlLCJEYXRlRm9ybWF0Ijp7IiRyZWYiOiIxNTU0In0sIldlZWtOdW1iZXJpbmciOnsiJGlkIjoiMTU1NyIsIkZvcm1hdCI6MCwiSXNWaXNpYmxlIjpmYWxzZSwiTGFzdEtub3duVmlzaWJpbGl0eVN0YXRlIjpmYWxzZX0sIklkIjoiMDYyOThmYmItZWFjMC00MDk3LWI4ZjgtODc3ZDQ0MjZhODYyIiwiSW1wb3J0SWQiOiIyMiIsIlRpdGxlIjoiSVBPIEV4ZWN1dGlvbiIsIk5vdGUiOm51bGwsIkh5cGVybGluayI6eyIkaWQiOiIxNTU4IiwiQWRkcmVzcyI6IiIsIlN1YkFkZHJlc3MiOiIifSwiSXNDaGFuZ2VkIjpmYWxzZSwiSXNOZXciOmZhbHNlfX1dLCJfbWlsZXN0b25lcyI6W10sIklkIjoiMDAwMDAwMDAtMDAwMC0wMDAwLTAwMDAtMDAwMDAwMDAwMDAwIiwiSXNTaW5nbGVJdGVtUm93Ijp0cnVlfV0sIkluZGV4IjoyMywiSWQiOiI5ZmJmMTQ0NC0zNDFhLTRkMGUtOGQyYi00NTkzMWUyZDdkZDYiLCJIZWFkZXJUZXh0IjpudWxsLCJJc0RlZmF1bHQiOnRydWUsIlN0eWxlIjp7IiRpZCI6IjE1NTkiLCJIZWFkZXJTdHlsZSI6eyIkaWQiOiIxNTYwIiwiVGV4dFN0eWxlIjp7IiRpZCI6IjE1NjEiLCJGb250U2V0dGluZ3MiOnsiJGlkIjoiMTU2MiIsIkZvbnRTaXplIjoxMSwiRm9udE5hbWUiOiJDYWxpYnJpIiwiSXNCb2xkIjpmYWxzZSwiSXNJdGFsaWMiOmZhbHNlLCJJc1VuZGVybGluZWQiOmZhbHNlLCJQYXJlbnRTdHlsZSI6bnVsbH0sIkF1dG9TaXplIjoyLCJGb3JlZ3JvdW5kIjp7IiRpZCI6IjE1NjMiLCJDb2xvciI6eyIkaWQiOiIxNTY0IiwiQSI6MjU1LCJSIjowLCJHIjowLCJCIjowfX0sIk1heFdpZHRoIjowLjAsIk1heEhlaWdodCI6MC4wLCJTbWFydEZvcmVncm91bmRJc0FjdGl2ZSI6ZmFsc2UsIkhvcml6b250YWxBbGlnbm1lbnQiOjAsIlZlcnRpY2FsQWxpZ25tZW50IjowLCJTbWFydEZvcmVncm91bmQiOm51bGwsIkJhY2tncm91bmRGaWxsVHlwZSI6MCwiTWFyZ2luIjp7IiRpZCI6IjE1NjUiLCJUb3AiOjAuMCwiTGVmdCI6MC4wLCJSaWdodCI6MC4wLCJCb3R0b20iOjAuMH0sIlBhZGRpbmciOnsiJGlkIjoiMTU2NiIsIlRvcCI6MC4wLCJMZWZ0IjowLjAsIlJpZ2h0IjowLjAsIkJvdHRvbSI6MC4wfSwiQmFja2dyb3VuZCI6bnVsbCwiSXNWaXNpYmxlIjp0cnVlLCJXaWR0aCI6MC4wLCJIZWlnaHQiOjAuMCwiQm9yZGVyU3R5bGUiOm51bGwsIlBhcmVudFN0eWxlIjpudWxsfSwiUmVjdGFuZ2xlU3R5bGUiOnsiJGlkIjoiMTU2NyIsIk1hcmdpbiI6eyIkaWQiOiIxNTY4IiwiVG9wIjowLjAsIkxlZnQiOjAuMCwiUmlnaHQiOjAuMCwiQm90dG9tIjowLjB9LCJQYWRkaW5nIjp7IiRpZCI6IjE1NjkiLCJUb3AiOjAuMCwiTGVmdCI6MC4wLCJSaWdodCI6MC4wLCJCb3R0b20iOjAuMH0sIkJhY2tncm91bmQiOnsiJGlkIjoiMTU3MCIsIkNvbG9yIjp7IiRpZCI6IjE1NzEiLCJBIjo2MywiUiI6MTQ4LCJHIjoxODIsIkIiOjIxMH19LCJJc1Zpc2libGUiOnRydWUsIldpZHRoIjowLjAsIkhlaWdodCI6MC4wLCJCb3JkZXJTdHlsZSI6eyIkaWQiOiIxNTcyIiwiTGluZUNvbG9yIjp7IiRpZCI6IjE1NzMiLCIkdHlwZSI6Ik5MUkUuQ29tbW9uLkRvbS5Tb2xpZENvbG9yQnJ1c2gsIE5MUkUuQ29tbW9uIiwiQ29sb3IiOnsiJGlkIjoiMTU3NCIsIkEiOjI1NSwiUiI6MjU1LCJHIjowLCJCIjowfX0sIkxpbmVXZWlnaHQiOjAuMCwiTGluZVR5cGUiOjAsIlBhcmVudFN0eWxlIjpudWxsfSwiUGFyZW50U3R5bGUiOm51bGx9LCJNYXJnaW4iOnsiJGlkIjoiMTU3NSIsIlRvcCI6MC4wLCJMZWZ0IjowLjAsIlJpZ2h0IjowLjAsIkJvdHRvbSI6MC4wfSwiUGFkZGluZyI6eyIkaWQiOiIxNTc2IiwiVG9wIjowLjAsIkxlZnQiOjAuMCwiUmlnaHQiOjAuMCwiQm90dG9tIjowLjB9LCJCYWNrZ3JvdW5kIjpudWxsLCJJc1Zpc2libGUiOnRydWUsIldpZHRoIjowLjAsIkhlaWdodCI6MC4wLCJCb3JkZXJTdHlsZSI6bnVsbCwiUGFyZW50U3R5bGUiOm51bGx9LCJCYWNrZ3JvdW5kU3R5bGUiOnsiJGlkIjoiMTU3NyIsIk1hcmdpbiI6eyIkaWQiOiIxNTc4IiwiVG9wIjowLjAsIkxlZnQiOjAuMCwiUmlnaHQiOjAuMCwiQm90dG9tIjowLjB9LCJQYWRkaW5nIjp7IiRpZCI6IjE1NzkiLCJUb3AiOjAuMCwiTGVmdCI6MC4wLCJSaWdodCI6MC4wLCJCb3R0b20iOjAuMH0sIkJhY2tncm91bmQiOnsiJGlkIjoiMTU4MCIsIkNvbG9yIjp7IiRpZCI6IjE1ODEiLCJBIjo1MSwiUiI6MTY1LCJHIjoxNzEsIkIiOjEyOX19LCJJc1Zpc2libGUiOnRydWUsIldpZHRoIjowLjAsIkhlaWdodCI6MC4wLCJCb3JkZXJTdHlsZSI6eyIkaWQiOiIxNTgyIiwiTGluZUNvbG9yIjp7IiRpZCI6IjE1ODMiLCIkdHlwZSI6Ik5MUkUuQ29tbW9uLkRvbS5Tb2xpZENvbG9yQnJ1c2gsIE5MUkUuQ29tbW9uIiwiQ29sb3IiOnsiJGlkIjoiMTU4NCIsIkEiOjI1NSwiUiI6MTA3LCJHIjoxMzMsIkIiOjE1NH19LCJMaW5lV2VpZ2h0IjowLjAsIkxpbmVUeXBlIjowLCJQYXJlbnRTdHlsZSI6bnVsbH0sIlBhcmVudFN0eWxlIjpudWxsfSwiTWFyZ2luIjp7IiRpZCI6IjE1ODUiLCJUb3AiOjAuMCwiTGVmdCI6MC4wLCJSaWdodCI6MC4wLCJCb3R0b20iOjAuMH0sIlBhZGRpbmciOnsiJGlkIjoiMTU4NiIsIlRvcCI6MC4wLCJMZWZ0IjowLjAsIlJpZ2h0IjowLjAsIkJvdHRvbSI6MC4wfSwiSXNWaXNpYmxlIjpmYWxzZSwiV2lkdGgiOjAuMCwiSGVpZ2h0IjowLjAsIkJvcmRlclN0eWxlIjpudWxsLCJQYXJlbnRTdHlsZSI6bnVsbH19XSwiSWQiOiJiNTVlYzA1ZS0wY2FkLTRjM2QtYjI4Ni0xN2I3Yzk5ZWRlZTIiLCJJbmRleCI6MjMsIkhlYWRlclRleHQiOiJFeGVjdXRpb24iLCJTdHlsZSI6eyIkaWQiOiIxNTg3IiwiSGVhZGVyU3R5bGUiOnsiJGlkIjoiMTU4OCIsIlRleHRJc1ZlcnRpY2FsIjpmYWxzZSwiVGV4dFN0eWxlIjp7IiRpZCI6IjE1ODkiLCJGb250U2V0dGluZ3MiOnsiJGlkIjoiMTU5MCIsIkZvbnRTaXplIjoxNCwiRm9udE5hbWUiOiJDYWxpYnJpIiwiSXNCb2xkIjp0cnVlLCJJc0l0YWxpYyI6ZmFsc2UsIklzVW5kZXJsaW5lZCI6ZmFsc2UsIlBhcmVudFN0eWxlIjpudWxsfSwiQXV0b1NpemUiOjIsIkZvcmVncm91bmQiOnsiJGlkIjoiMTU5MSIsIkNvbG9yIjp7IiRpZCI6IjE1OTIiLCJBIjoyNTUsIlIiOjAsIkciOjAsIkIiOjB9fSwiTWF4V2lkdGgiOjY3LjYzNTI4OTE2OTI5NTQ0NywiTWF4SGVpZ2h0IjowLjAsIlNtYXJ0Rm9yZWdyb3VuZElzQWN0aXZlIjpmYWxzZSwiSG9yaXpvbnRhbEFsaWdubWVudCI6MCwiVmVydGljYWxBbGlnbm1lbnQiOjAsIlNtYXJ0Rm9yZWdyb3VuZCI6bnVsbCwiQmFja2dyb3VuZEZpbGxUeXBlIjowLCJNYXJnaW4iOnsiJGlkIjoiMTU5MyIsIlRvcCI6MC4wLCJMZWZ0IjowLjAsIlJpZ2h0IjowLjAsIkJvdHRvbSI6MC4wfSwiUGFkZGluZyI6eyIkaWQiOiIxNTk0IiwiVG9wIjowLjAsIkxlZnQiOjAuMCwiUmlnaHQiOjAuMCwiQm90dG9tIjowLjB9LCJCYWNrZ3JvdW5kIjpudWxsLCJJc1Zpc2libGUiOnRydWUsIldpZHRoIjowLjAsIkhlaWdodCI6MC4wLCJCb3JkZXJTdHlsZSI6bnVsbCwiUGFyZW50U3R5bGUiOm51bGx9LCJSZWN0YW5nbGVTdHlsZSI6eyIkaWQiOiIxNTk1IiwiTWFyZ2luIjp7IiRpZCI6IjE1OTYiLCJUb3AiOjAuMCwiTGVmdCI6MC4wLCJSaWdodCI6MC4wLCJCb3R0b20iOjAuMH0sIlBhZGRpbmciOnsiJGlkIjoiMTU5NyIsIlRvcCI6MC4wLCJMZWZ0IjowLjAsIlJpZ2h0IjowLjAsIkJvdHRvbSI6MC4wfSwiQmFja2dyb3VuZCI6eyIkaWQiOiIxNTk4IiwiQ29sb3IiOnsiJGlkIjoiMTU5OSIsIkEiOjI1NSwiUiI6MjE2LCJHIjoxNzgsIkIiOjkyfX0sIklzVmlzaWJsZSI6dHJ1ZSwiV2lkdGgiOjAuMCwiSGVpZ2h0IjowLjAsIkJvcmRlclN0eWxlIjp7IiRpZCI6IjE2MDAiLCJMaW5lQ29sb3IiOnsiJGlkIjoiMTYwMSIsIiR0eXBlIjoiTkxSRS5Db21tb24uRG9tLlNvbGlkQ29sb3JCcnVzaCwgTkxSRS5Db21tb24iLCJDb2xvciI6eyIkaWQiOiIxNjAyIiwiQSI6MjU1LCJSIjo4NSwiRyI6NjQsIkIiOjB9fSwiTGluZVdlaWdodCI6MC4wLCJMaW5lVHlwZSI6MCwiUGFyZW50U3R5bGUiOm51bGx9LCJQYXJlbnRTdHlsZSI6bnVsbH0sIk1hcmdpbiI6eyIkaWQiOiIxNjAzIiwiVG9wIjowLjAsIkxlZnQiOjAuMCwiUmlnaHQiOjAuMCwiQm90dG9tIjowLjB9LCJQYWRkaW5nIjp7IiRpZCI6IjE2MDQiLCJUb3AiOjAuMCwiTGVmdCI6MC4wLCJSaWdodCI6MC4wLCJCb3R0b20iOjAuMH0sIkJhY2tncm91bmQiOm51bGwsIklzVmlzaWJsZSI6dHJ1ZSwiV2lkdGgiOjAuMCwiSGVpZ2h0IjowLjAsIkJvcmRlclN0eWxlIjpudWxsLCJQYXJlbnRTdHlsZSI6bnVsbH0sIkJhY2tncm91bmRTdHlsZSI6eyIkaWQiOiIxNjA1IiwiTWFyZ2luIjp7IiRpZCI6IjE2MDYiLCJUb3AiOjAuMCwiTGVmdCI6MC4wLCJSaWdodCI6MC4wLCJCb3R0b20iOjAuMH0sIlBhZGRpbmciOnsiJGlkIjoiMTYwNyIsIlRvcCI6MC4wLCJMZWZ0IjowLjAsIlJpZ2h0IjowLjAsIkJvdHRvbSI6MC4wfSwiQmFja2dyb3VuZCI6eyIkaWQiOiIxNjA4IiwiQ29sb3IiOnsiJGlkIjoiMTYwOSIsIkEiOjUxLCJSIjoxNjUsIkciOjE3MSwiQiI6MTI5fX0sIklzVmlzaWJsZSI6dHJ1ZSwiV2lkdGgiOjAuMCwiSGVpZ2h0IjowLjAsIkJvcmRlclN0eWxlIjp7IiRpZCI6IjE2MTAiLCJMaW5lQ29sb3IiOnsiJGlkIjoiMTYxMSIsIiR0eXBlIjoiTkxSRS5Db21tb24uRG9tLlNvbGlkQ29sb3JCcnVzaCwgTkxSRS5Db21tb24iLCJDb2xvciI6eyIkaWQiOiIxNjEyIiwiQSI6MjU1LCJSIjo4NSwiRyI6NjQsIkIiOjB9fSwiTGluZVdlaWdodCI6MC4wLCJMaW5lVHlwZSI6MCwiUGFyZW50U3R5bGUiOm51bGx9LCJQYXJlbnRTdHlsZSI6bnVsbH0sIklzQWJvdmVUaW1lYmFuZCI6ZmFsc2UsIk1hcmdpbiI6eyIkaWQiOiIxNjEzIiwiVG9wIjowLjAsIkxlZnQiOjAuMCwiUmlnaHQiOjAuMCwiQm90dG9tIjowLjB9LCJQYWRkaW5nIjp7IiRpZCI6IjE2MTQiLCJUb3AiOjAuMCwiTGVmdCI6MC4wLCJSaWdodCI6MC4wLCJCb3R0b20iOjAuMH0sIklzVmlzaWJsZSI6dHJ1ZSwiV2lkdGgiOjAuMCwiSGVpZ2h0IjowLjAsIkJvcmRlclN0eWxlIjp7IiRpZCI6IjE2MTUiLCJMaW5lQ29sb3IiOm51bGwsIkxpbmVXZWlnaHQiOjAuMCwiTGluZVR5cGUiOjAsIlBhcmVudFN0eWxlIjpudWxsfSwiUGFyZW50U3R5bGUiOm51bGx9fV0sIkN1bHR1cmVJbmZvTmFtZSI6ImVuLVVTIiwiU3R5bGVOYW1lIjpudWxsLCJWZXJzaW9uIjp7IiRpZCI6IjE2MTYiLCJWZXJzaW9uIjoiMy42LjEiLCJPcmlnaW5hbEFzc2VtYmx5VmVyc2lvbiI6bnVsbCwiRWRpdGlvbiI6bnVsbCwiTGFzdFNhdmVkRWRpdGlvbiI6MywiSXNQbHVzRWRpdGlvbiI6ZmFsc2UsIklzUHJvRWRpdGlvbiI6ZmFsc2V9LCJFZmZlY3QiOjAsIlN0eWxlIjp7IiRpZCI6IjE2MTciLCJUaW1lYmFuZFN0eWxlIjp7IiRpZCI6IjE2MTgiLCJTY2FsZU1hcmtpbmciOjAsIlNoYXBlIjowLCJTaGFwZVN0eWxlIjp7IiRpZCI6IjE2MTkiLCJNYXJnaW4iOnsiJGlkIjoiMTYyMCIsIlRvcCI6MC4wLCJMZWZ0IjoxMi4wLCJSaWdodCI6MTIuMCwiQm90dG9tIjowLjB9LCJQYWRkaW5nIjp7IiRpZCI6IjE2MjEiLCJUb3AiOjUuMCwiTGVmdCI6MC4wLCJSaWdodCI6MC4wLCJCb3R0b20iOjUuMH0sIkJhY2tncm91bmQiOnsiJGlkIjoiMTYyMiIsIkNvbG9yIjp7IiRpZCI6IjE2MjMiLCJBIjoyNTUsIlIiOjExOSwiRyI6OTUsIkIiOjg1fX0sIklzVmlzaWJsZSI6dHJ1ZSwiV2lkdGgiOjg1OC4wLCJIZWlnaHQiOjE0LjM5OTk5OTYxODUzMDI3MywiQm9yZGVyU3R5bGUiOnsiJGlkIjoiMTYyNCIsIkxpbmVDb2xvciI6eyIkaWQiOiIxNjI1IiwiJHR5cGUiOiJOTFJFLkNvbW1vbi5Eb20uU29saWRDb2xvckJydXNoLCBOTFJFLkNvbW1vbiIsIkNvbG9yIjp7IiRpZCI6IjE2MjYiLCJBIjoyNTUsIlIiOjI1NSwiRyI6MCwiQiI6MH19LCJMaW5lV2VpZ2h0IjowLjAsIkxpbmVUeXBlIjowLCJQYXJlbnRTdHlsZSI6bnVsbH0sIlBhcmVudFN0eWxlIjpudWxsfSwiTWlkZGxlVGllclNoYXBlU3R5bGUiOnsiJGlkIjoiMTYyNyIsIk1hcmdpbiI6eyIkaWQiOiIxNjI4IiwiVG9wIjowLjAsIkxlZnQiOjEyLjAsIlJpZ2h0IjoxMi4wLCJCb3R0b20iOjAuMH0sIlBhZGRpbmciOnsiJGlkIjoiMTYyOSIsIlRvcCI6NS4wLCJMZWZ0IjowLjAsIlJpZ2h0IjowLjAsIkJvdHRvbSI6NS4wfSwiQmFja2dyb3VuZCI6eyIkaWQiOiIxNjMwIiwiQ29sb3IiOnsiJGlkIjoiMTYzMSIsIkEiOjI1NSwiUiI6MTE5LCJHIjo5NSwiQiI6ODV9fSwiSXNWaXNpYmxlIjp0cnVlLCJXaWR0aCI6ODU4LjAsIkhlaWdodCI6MTQuMzk5OTk5NjE4NTMwMjczLCJCb3JkZXJTdHlsZSI6eyIkaWQiOiIxNjMyIiwiTGluZUNvbG9yIjp7IiRpZCI6IjE2MzMiLCIkdHlwZSI6Ik5MUkUuQ29tbW9uLkRvbS5Tb2xpZENvbG9yQnJ1c2gsIE5MUkUuQ29tbW9uIiwiQ29sb3IiOnsiJGlkIjoiMTYzNCIsIkEiOjI1NSwiUiI6MjU1LCJHIjowLCJCIjowfX0sIkxpbmVXZWlnaHQiOjAuMCwiTGluZVR5cGUiOjAsIlBhcmVudFN0eWxlIjpudWxsfSwiUGFyZW50U3R5bGUiOm51bGx9LCJCb3R0b21UaWVyU2hhcGVTdHlsZSI6eyIkaWQiOiIxNjM1IiwiTWFyZ2luIjp7IiRpZCI6IjE2MzYiLCJUb3AiOjAuMCwiTGVmdCI6MTIuMCwiUmlnaHQiOjEyLjAsIkJvdHRvbSI6MC4wfSwiUGFkZGluZyI6eyIkaWQiOiIxNjM3IiwiVG9wIjo1LjAsIkxlZnQiOjAuMCwiUmlnaHQiOjAuMCwiQm90dG9tIjo1LjB9LCJCYWNrZ3JvdW5kIjp7IiRpZCI6IjE2MzgiLCJDb2xvciI6eyIkaWQiOiIxNjM5IiwiQSI6MjU1LCJSIjo2OCwiRyI6ODQsIkIiOjEwNn19LCJJc1Zpc2libGUiOnRydWUsIldpZHRoIjo4NTguMCwiSGVpZ2h0IjoxNC4zOTk5OTk2MTg1MzAyNzMsIkJvcmRlclN0eWxlIjp7IiRpZCI6IjE2NDAiLCJMaW5lQ29sb3IiOnsiJGlkIjoiMTY0MSIsIiR0eXBlIjoiTkxSRS5Db21tb24uRG9tLlNvbGlkQ29sb3JCcnVzaCwgTkxSRS5Db21tb24iLCJDb2xvciI6eyIkaWQiOiIxNjQyIiwiQSI6MjU1LCJSIjoyNTUsIkciOjAsIkIiOjB9fSwiTGluZVdlaWdodCI6MC4wLCJMaW5lVHlwZSI6MCwiUGFyZW50U3R5bGUiOm51bGx9LCJQYXJlbnRTdHlsZSI6bnVsbH0sIlJpZ2h0RW5kQ2Fwc1N0eWxlIjp7IiRpZCI6IjE2NDMiLCJGb250U2V0dGluZ3MiOnsiJGlkIjoiMTY0NCIsIkZvbnRTaXplIjoxOCwiRm9udE5hbWUiOiJDYWxpYnJpIiwiSXNCb2xkIjp0cnVlLCJJc0l0YWxpYyI6ZmFsc2UsIklzVW5kZXJsaW5lZCI6ZmFsc2UsIlBhcmVudFN0eWxlIjpudWxsfSwiQXV0b1NpemUiOjAsIkZvcmVncm91bmQiOnsiJGlkIjoiMTY0NSIsIkNvbG9yIjp7IiRpZCI6IjE2NDY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2NDciLCJUb3AiOjAuMCwiTGVmdCI6MC4wLCJSaWdodCI6MjUuMCwiQm90dG9tIjowLjB9LCJQYWRkaW5nIjp7IiRpZCI6IjE2NDgiLCJUb3AiOjAuMCwiTGVmdCI6MC4wLCJSaWdodCI6MC4wLCJCb3R0b20iOjAuMH0sIkJhY2tncm91bmQiOnsiJGlkIjoiMTY0OSIsIkNvbG9yIjp7IiRpZCI6IjE2NTAiLCJBIjo4OSwiUiI6MCwiRyI6MCwiQiI6MH19LCJJc1Zpc2libGUiOmZhbHNlLCJXaWR0aCI6MC4wLCJIZWlnaHQiOjAuMCwiQm9yZGVyU3R5bGUiOm51bGwsIlBhcmVudFN0eWxlIjpudWxsfSwiTGVmdEVuZENhcHNTdHlsZSI6eyIkaWQiOiIxNjUxIiwiRm9udFNldHRpbmdzIjp7IiRpZCI6IjE2NTIiLCJGb250U2l6ZSI6MTgsIkZvbnROYW1lIjoiQ2FsaWJyaSIsIklzQm9sZCI6dHJ1ZSwiSXNJdGFsaWMiOmZhbHNlLCJJc1VuZGVybGluZWQiOmZhbHNlLCJQYXJlbnRTdHlsZSI6bnVsbH0sIkF1dG9TaXplIjowLCJGb3JlZ3JvdW5kIjp7IiRpZCI6IjE2NTMiLCJDb2xvciI6eyIkaWQiOiIxNjU0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xNjU1IiwiVG9wIjowLjAsIkxlZnQiOjM0LjE0MTk1NTgzNTk2MjEwOCwiUmlnaHQiOjAuMCwiQm90dG9tIjowLjB9LCJQYWRkaW5nIjp7IiRpZCI6IjE2NTYiLCJUb3AiOjAuMCwiTGVmdCI6MC4wLCJSaWdodCI6MC4wLCJCb3R0b20iOjAuMH0sIkJhY2tncm91bmQiOnsiJGlkIjoiMTY1NyIsIkNvbG9yIjp7IiRyZWYiOiIxNjUwIn19LCJJc1Zpc2libGUiOmZhbHNlLCJXaWR0aCI6MC4wLCJIZWlnaHQiOjAuMCwiQm9yZGVyU3R5bGUiOm51bGwsIlBhcmVudFN0eWxlIjpudWxsfSwiVG9kYXlUZXh0U3R5bGUiOnsiJGlkIjoiMTY1OCIsIkZvbnRTZXR0aW5ncyI6eyIkaWQiOiIxNjU5IiwiRm9udFNpemUiOjEyLCJGb250TmFtZSI6IkNhbGlicmkiLCJJc0JvbGQiOmZhbHNlLCJJc0l0YWxpYyI6ZmFsc2UsIklzVW5kZXJsaW5lZCI6ZmFsc2UsIlBhcmVudFN0eWxlIjpudWxsfSwiQXV0b1NpemUiOjAsIkZvcmVncm91bmQiOnsiJGlkIjoiMTY2MCIsIkNvbG9yIjp7IiRpZCI6IjE2N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2MiIsIlRvcCI6MC4wLCJMZWZ0IjowLjAsIlJpZ2h0IjowLjAsIkJvdHRvbSI6MC4wfSwiUGFkZGluZyI6eyIkaWQiOiIxNjYzIiwiVG9wIjowLjAsIkxlZnQiOjAuMCwiUmlnaHQiOjAuMCwiQm90dG9tIjowLjB9LCJCYWNrZ3JvdW5kIjp7IiRpZCI6IjE2NjQiLCJDb2xvciI6eyIkcmVmIjoiMTY1MCJ9fSwiSXNWaXNpYmxlIjpmYWxzZSwiV2lkdGgiOjAuMCwiSGVpZ2h0IjowLjAsIkJvcmRlclN0eWxlIjpudWxsLCJQYXJlbnRTdHlsZSI6bnVsbH0sIlRvZGF5TWFya2VyU3R5bGUiOnsiJGlkIjoiMTY2NSIsIk1hcmdpbiI6eyIkaWQiOiIxNjY2IiwiVG9wIjowLjAsIkxlZnQiOjAuMCwiUmlnaHQiOjAuMCwiQm90dG9tIjowLjB9LCJQYWRkaW5nIjp7IiRpZCI6IjE2NjciLCJUb3AiOjAuMCwiTGVmdCI6MC4wLCJSaWdodCI6MC4wLCJCb3R0b20iOjAuMH0sIkJhY2tncm91bmQiOnsiJGlkIjoiMTY2OCIsIkNvbG9yIjp7IiRpZCI6IjE2NjkiLCJBIjoyNTUsIlIiOjI1NSwiRyI6MCwiQiI6MH19LCJJc1Zpc2libGUiOnRydWUsIldpZHRoIjowLjAsIkhlaWdodCI6MC4wLCJCb3JkZXJTdHlsZSI6bnVsbCwiUGFyZW50U3R5bGUiOm51bGx9LCJTY2FsZVN0eWxlIjp7IiRpZCI6IjE2NzAiLCJTaGFwZSI6MCwiU2hvd1NlZ21lbnRTZXBhcmF0b3JzIjp0cnVlLCJTZWdtZW50U2VwYXJhdG9yT3BhY2l0eSI6MzAsIkhhc0JlZW5WaXNpYmxlQmVmb3JlIjp0cnVlLCJGb250U2V0dGluZ3MiOnsiJGlkIjoiMTY3MSIsIkZvbnRTaXplIjoxMCwiRm9udE5hbWUiOiJDYWxpYnJpIiwiSXNCb2xkIjpmYWxzZSwiSXNJdGFsaWMiOmZhbHNlLCJJc1VuZGVybGluZWQiOmZhbHNlLCJQYXJlbnRTdHlsZSI6bnVsbH0sIkF1dG9TaXplIjowLCJGb3JlZ3JvdW5kIjp7IiRpZCI6IjE2NzIiLCJDb2xvciI6eyIkaWQiOiIxNjcz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2NzQiLCJUb3AiOjAuMCwiTGVmdCI6NS4wLCJSaWdodCI6MC4wLCJCb3R0b20iOjAuMH0sIlBhZGRpbmciOnsiJGlkIjoiMTY3NSIsIlRvcCI6MC4wLCJMZWZ0IjowLjAsIlJpZ2h0IjowLjAsIkJvdHRvbSI6MC4wfSwiQmFja2dyb3VuZCI6eyIkaWQiOiIxNjc2IiwiQ29sb3IiOnsiJHJlZiI6IjE2NTAifX0sIklzVmlzaWJsZSI6dHJ1ZSwiV2lkdGgiOjAuMCwiSGVpZ2h0IjowLjAsIkJvcmRlclN0eWxlIjpudWxsLCJQYXJlbnRTdHlsZSI6bnVsbH0sIlNpbmdsZVNjYWxlU2hhcGVTdHlsZSI6eyIkaWQiOiIxNjc3IiwiU2hhcGUiOjAsIkhlaWdodCI6MzAuMH0sIk1pZGRsZVRpZXJTY2FsZVN0eWxlIjp7IiRpZCI6IjE2NzgiLCJTaGFwZSI6MCwiU2hvd1NlZ21lbnRTZXBhcmF0b3JzIjp0cnVlLCJTZWdtZW50U2VwYXJhdG9yT3BhY2l0eSI6MzAsIkhhc0JlZW5WaXNpYmxlQmVmb3JlIjp0cnVlLCJGb250U2V0dGluZ3MiOnsiJGlkIjoiMTY3OSIsIkZvbnRTaXplIjoxMCwiRm9udE5hbWUiOiJDYWxpYnJpIiwiSXNCb2xkIjpmYWxzZSwiSXNJdGFsaWMiOmZhbHNlLCJJc1VuZGVybGluZWQiOmZhbHNlLCJQYXJlbnRTdHlsZSI6bnVsbH0sIkF1dG9TaXplIjowLCJGb3JlZ3JvdW5kIjp7IiRyZWYiOiIxNjcyIn0sIk1heFdpZHRoIjoyMDAuMCwiTWF4SGVpZ2h0IjoiSW5maW5pdHkiLCJTbWFydEZvcmVncm91bmRJc0FjdGl2ZSI6ZmFsc2UsIkhvcml6b250YWxBbGlnbm1lbnQiOjAsIlZlcnRpY2FsQWxpZ25tZW50IjoxLCJTbWFydEZvcmVncm91bmQiOm51bGwsIkJhY2tncm91bmRGaWxsVHlwZSI6MCwiTWFyZ2luIjp7IiRpZCI6IjE2ODAiLCJUb3AiOjAuMCwiTGVmdCI6NS4wLCJSaWdodCI6MC4wLCJCb3R0b20iOjAuMH0sIlBhZGRpbmciOnsiJGlkIjoiMTY4MSIsIlRvcCI6MC4wLCJMZWZ0IjowLjAsIlJpZ2h0IjowLjAsIkJvdHRvbSI6MC4wfSwiQmFja2dyb3VuZCI6eyIkaWQiOiIxNjgyIiwiQ29sb3IiOnsiJHJlZiI6IjE2NTAifX0sIklzVmlzaWJsZSI6dHJ1ZSwiV2lkdGgiOjAuMCwiSGVpZ2h0IjowLjAsIkJvcmRlclN0eWxlIjpudWxsLCJQYXJlbnRTdHlsZSI6bnVsbH0sIkJvdHRvbVRpZXJTY2FsZVN0eWxlIjp7IiRpZCI6IjE2ODMiLCJTaGFwZSI6MCwiU2hvd1NlZ21lbnRTZXBhcmF0b3JzIjp0cnVlLCJTZWdtZW50U2VwYXJhdG9yT3BhY2l0eSI6MzAsIkhhc0JlZW5WaXNpYmxlQmVmb3JlIjpmYWxzZSwiRm9udFNldHRpbmdzIjp7IiRpZCI6IjE2ODQiLCJGb250U2l6ZSI6MTAsIkZvbnROYW1lIjoiQ2FsaWJyaSIsIklzQm9sZCI6ZmFsc2UsIklzSXRhbGljIjpmYWxzZSwiSXNVbmRlcmxpbmVkIjpmYWxzZSwiUGFyZW50U3R5bGUiOm51bGx9LCJBdXRvU2l6ZSI6MCwiRm9yZWdyb3VuZCI6eyIkaWQiOiIxNjg1IiwiQ29sb3IiOnsiJHJlZiI6IjE2NzMifX0sIk1heFdpZHRoIjoyMDAuMCwiTWF4SGVpZ2h0IjoiSW5maW5pdHkiLCJTbWFydEZvcmVncm91bmRJc0FjdGl2ZSI6ZmFsc2UsIkhvcml6b250YWxBbGlnbm1lbnQiOjAsIlZlcnRpY2FsQWxpZ25tZW50IjoxLCJTbWFydEZvcmVncm91bmQiOm51bGwsIkJhY2tncm91bmRGaWxsVHlwZSI6MCwiTWFyZ2luIjp7IiRpZCI6IjE2ODYiLCJUb3AiOjAuMCwiTGVmdCI6NS4wLCJSaWdodCI6MC4wLCJCb3R0b20iOjAuMH0sIlBhZGRpbmciOnsiJGlkIjoiMTY4NyIsIlRvcCI6MC4wLCJMZWZ0IjowLjAsIlJpZ2h0IjowLjAsIkJvdHRvbSI6MC4wfSwiQmFja2dyb3VuZCI6eyIkaWQiOiIxNjg4IiwiQ29sb3IiOnsiJHJlZiI6IjE2NTAifX0sIklzVmlzaWJsZSI6ZmFsc2UsIldpZHRoIjowLjAsIkhlaWdodCI6MC4wLCJCb3JkZXJTdHlsZSI6bnVsbCwiUGFyZW50U3R5bGUiOm51bGx9LCJFbGFwc2VkVGltZUJhY2tncm91bmQiOnsiJGlkIjoiMTY4OSIsIkNvbG9yIjp7IiRpZCI6IjE2OTAiLCJBIjo3NywiUiI6MCwiRyI6MCwiQiI6MH19LCJBcHBlbmRZZWFyT25ZZWFyQ2hhbmdlIjp0cnVlLCJFbGFwc2VkVGltZUZvcm1hdCI6MCwiVG9kYXlNYXJrZXJQb3NpdGlvbiI6MCwiUXVpY2tQb3NpdGlvbiI6MywiQWJzb2x1dGVQb3NpdGlvbiI6MzcuOCwiTWFyZ2luIjp7IiRpZCI6IjE2OTEiLCJUb3AiOjAuMCwiTGVmdCI6MTAuMCwiUmlnaHQiOjEwLjAsIkJvdHRvbSI6MC4wfSwiUGFkZGluZyI6eyIkaWQiOiIxNjkyIiwiVG9wIjowLjAsIkxlZnQiOjAuMCwiUmlnaHQiOjAuMCwiQm90dG9tIjowLjB9LCJCYWNrZ3JvdW5kIjp7IiRpZCI6IjE2OTMiLCJDb2xvciI6eyIkaWQiOiIxNjk0IiwiQSI6MjU1LCJSIjozMSwiRyI6NzMsIkIiOjEyNX19LCJJc1Zpc2libGUiOnRydWUsIldpZHRoIjowLjAsIkhlaWdodCI6MC4wLCJCb3JkZXJTdHlsZSI6bnVsbCwiUGFyZW50U3R5bGUiOm51bGx9LCJEZWZhdWx0TWlsZXN0b25lU3R5bGUiOnsiJGlkIjoiMTY5NSIsIlNoYXBlIjoxLCJDb25uZWN0b3JNYXJnaW4iOnsiJGlkIjoiMTY5NiIsIlRvcCI6MC4wLCJMZWZ0IjoyLjAsIlJpZ2h0IjoyLjAsIkJvdHRvbSI6MC4wfSwiQ29ubmVjdG9yU3R5bGUiOnsiJGlkIjoiMTY5NyIsIkxpbmVDb2xvciI6eyIkaWQiOiIxNjk4IiwiJHR5cGUiOiJOTFJFLkNvbW1vbi5Eb20uU29saWRDb2xvckJydXNoLCBOTFJFLkNvbW1vbiIsIkNvbG9yIjp7IiRpZCI6IjE2OTkiLCJBIjoyNTUsIlIiOjMxLCJHIjo3MywiQiI6MTI2fX0sIkxpbmVXZWlnaHQiOjEuMCwiTGluZVR5cGUiOjAsIlBhcmVudFN0eWxlIjpudWxsfSwiSXNCZWxvd1RpbWViYW5kIjpmYWxzZSwiUG9zaXRpb25PblRhc2siOjAsIkhpZGVEYXRlIjpmYWxzZSwiU2hhcGVTaXplIjowLCJTcGFjaW5nIjoxLjAsIlBhZGRpbmciOnsiJGlkIjoiMTcwMCIsIlRvcCI6Ny4wLCJMZWZ0IjozLjAsIlJpZ2h0IjowLjAsIkJvdHRvbSI6Mi4wfSwiU2hhcGVTdHlsZSI6eyIkaWQiOiIxNzAxIiwiTWFyZ2luIjp7IiRyZWYiOiIyOTQifSwiUGFkZGluZyI6eyIkcmVmIjoiMjk1In0sIkJhY2tncm91bmQiOnsiJGlkIjoiMTcwMiIsIkNvbG9yIjp7IiRpZCI6IjE3MDMiLCJBIjoyNTUsIlIiOjAsIkciOjExNCwiQiI6MTg4fX0sIklzVmlzaWJsZSI6dHJ1ZSwiV2lkdGgiOjEyLjAsIkhlaWdodCI6MTQuMCwiQm9yZGVyU3R5bGUiOnsiJGlkIjoiMTcwNCIsIkxpbmVDb2xvciI6eyIkaWQiOiIxNzA1IiwiJHR5cGUiOiJOTFJFLkNvbW1vbi5Eb20uU29saWRDb2xvckJydXNoLCBOTFJFLkNvbW1vbiIsIkNvbG9yIjp7IiRpZCI6IjE3MDYiLCJBIjoyNTUsIlIiOjI1NSwiRyI6MCwiQiI6MH19LCJMaW5lV2VpZ2h0IjowLjAsIkxpbmVUeXBlIjowLCJQYXJlbnRTdHlsZSI6bnVsbH0sIlBhcmVudFN0eWxlIjpudWxsfSwiVGl0bGVTdHlsZSI6eyIkaWQiOiIxNzA3IiwiRm9udFNldHRpbmdzIjp7IiRpZCI6IjE3MDgiLCJGb250U2l6ZSI6MTAsIkZvbnROYW1lIjoiQ2FsaWJyaSIsIklzQm9sZCI6dHJ1ZSwiSXNJdGFsaWMiOmZhbHNlLCJJc1VuZGVybGluZWQiOmZhbHNlLCJQYXJlbnRTdHlsZSI6bnVsbH0sIkF1dG9TaXplIjowLCJGb3JlZ3JvdW5kIjp7IiRpZCI6IjE3MDkiLCJDb2xvciI6eyIkaWQiOiIxNzE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zMDUifSwiUGFkZGluZyI6eyIkcmVmIjoiMzA2In0sIkJhY2tncm91bmQiOnsiJGlkIjoiMTcxMSIsIkNvbG9yIjp7IiRyZWYiOiIxNjUwIn19LCJJc1Zpc2libGUiOnRydWUsIldpZHRoIjowLjAsIkhlaWdodCI6MC4wLCJCb3JkZXJTdHlsZSI6bnVsbCwiUGFyZW50U3R5bGUiOm51bGx9LCJEYXRlU3R5bGUiOnsiJGlkIjoiMTcxMiIsIkZvbnRTZXR0aW5ncyI6eyIkaWQiOiIxNzEzIiwiRm9udFNpemUiOjksIkZvbnROYW1lIjoiQ2FsaWJyaSIsIklzQm9sZCI6ZmFsc2UsIklzSXRhbGljIjpmYWxzZSwiSXNVbmRlcmxpbmVkIjpmYWxzZSwiUGFyZW50U3R5bGUiOm51bGx9LCJBdXRvU2l6ZSI6MCwiRm9yZWdyb3VuZCI6eyIkaWQiOiIxNzE0IiwiQ29sb3IiOnsiJGlkIjoiMTcx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MxNCJ9LCJQYWRkaW5nIjp7IiRyZWYiOiIzMTUifSwiQmFja2dyb3VuZCI6eyIkaWQiOiIxNzE2IiwiQ29sb3IiOnsiJHJlZiI6IjE2NTAifX0sIklzVmlzaWJsZSI6ZmFsc2UsIldpZHRoIjowLjAsIkhlaWdodCI6MC4wLCJCb3JkZXJTdHlsZSI6bnVsbCwiUGFyZW50U3R5bGUiOm51bGx9LCJEYXRlRm9ybWF0Ijp7IiRpZCI6IjE3M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zE4IiwiRGF0ZVBhcnRJc1Zpc2libGUiOmZhbHNlLCJUaW1lUGFydElzVmlzaWJsZSI6ZmFsc2V9fSwiV2Vla051bWJlcmluZyI6eyIkaWQiOiIxNzE5IiwiRm9ybWF0IjowLCJJc1Zpc2libGUiOmZhbHNlLCJMYXN0S25vd25WaXNpYmlsaXR5U3RhdGUiOmZhbHNlfSwiSXNWaXNpYmxlIjp0cnVlLCJQYXJlbnRTdHlsZSI6bnVsbH0sIkRlZmF1bHRUYXNrU3R5bGUiOnsiJGlkIjoiMTcyMCIsIlNoYXBlIjowLCJTaGFwZVRoaWNrbmVzcyI6MCwiRHVyYXRpb25Gb3JtYXQiOjAsIkluY2x1ZGVOb25Xb3JraW5nRGF5c0luRHVyYXRpb24iOmZhbHNlLCJQZXJjZW50YWdlQ29tcGxldGVTdHlsZSI6eyIkaWQiOiIxNzIxIiwiRm9udFNldHRpbmdzIjp7IiRpZCI6IjE3MjIiLCJGb250U2l6ZSI6OSwiRm9udE5hbWUiOiJDYWxpYnJpIiwiSXNCb2xkIjpmYWxzZSwiSXNJdGFsaWMiOmZhbHNlLCJJc1VuZGVybGluZWQiOmZhbHNlLCJQYXJlbnRTdHlsZSI6bnVsbH0sIkF1dG9TaXplIjowLCJGb3JlZ3JvdW5kIjp7IiRpZCI6IjE3MjMiLCJDb2xvciI6eyIkaWQiOiIxNzI0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3MjUiLCJUb3AiOjAuMCwiTGVmdCI6MC4wLCJSaWdodCI6MC4wLCJCb3R0b20iOjAuMH0sIlBhZGRpbmciOnsiJGlkIjoiMTcyNiIsIlRvcCI6MC4wLCJMZWZ0IjowLjAsIlJpZ2h0IjowLjAsIkJvdHRvbSI6MC4wfSwiQmFja2dyb3VuZCI6eyIkcmVmIjoiNjY3In0sIklzVmlzaWJsZSI6dHJ1ZSwiV2lkdGgiOjAuMCwiSGVpZ2h0IjowLjAsIkJvcmRlclN0eWxlIjpudWxsLCJQYXJlbnRTdHlsZSI6bnVsbH0sIkR1cmF0aW9uU3R5bGUiOnsiJGlkIjoiMTcyNyIsIkZvbnRTZXR0aW5ncyI6eyIkaWQiOiIxNzI4IiwiRm9udFNpemUiOjEwLCJGb250TmFtZSI6IkNhbGlicmkiLCJJc0JvbGQiOmZhbHNlLCJJc0l0YWxpYyI6ZmFsc2UsIklzVW5kZXJsaW5lZCI6ZmFsc2UsIlBhcmVudFN0eWxlIjpudWxsfSwiQXV0b1NpemUiOjAsIkZvcmVncm91bmQiOnsiJGlkIjoiMTcyOSIsIkNvbG9yIjp7IiRpZCI6IjE3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MxIiwiVG9wIjowLjAsIkxlZnQiOjAuMCwiUmlnaHQiOjAuMCwiQm90dG9tIjowLjB9LCJQYWRkaW5nIjp7IiRpZCI6IjE3MzIiLCJUb3AiOjAuMCwiTGVmdCI6MC4wLCJSaWdodCI6MC4wLCJCb3R0b20iOjAuMH0sIkJhY2tncm91bmQiOnsiJGlkIjoiMTczMyIsIkNvbG9yIjp7IiRyZWYiOiIxNjUwIn19LCJJc1Zpc2libGUiOnRydWUsIldpZHRoIjowLjAsIkhlaWdodCI6MC4wLCJCb3JkZXJTdHlsZSI6bnVsbCwiUGFyZW50U3R5bGUiOm51bGx9LCJIb3Jpem9udGFsQ29ubmVjdG9yU3R5bGUiOnsiJGlkIjoiMTczNCIsIkxpbmVDb2xvciI6eyIkaWQiOiIxNzM1IiwiJHR5cGUiOiJOTFJFLkNvbW1vbi5Eb20uU29saWRDb2xvckJydXNoLCBOTFJFLkNvbW1vbiIsIkNvbG9yIjp7IiRpZCI6IjE3MzYiLCJBIjoyNTUsIlIiOjIwNCwiRyI6MjA0LCJCIjoyMDR9fSwiTGluZVdlaWdodCI6MC4wLCJMaW5lVHlwZSI6MCwiUGFyZW50U3R5bGUiOm51bGx9LCJWZXJ0aWNhbENvbm5lY3RvclN0eWxlIjp7IiRpZCI6IjE3MzciLCJMaW5lQ29sb3IiOnsiJGlkIjoiMTczOCIsIiR0eXBlIjoiTkxSRS5Db21tb24uRG9tLlNvbGlkQ29sb3JCcnVzaCwgTkxSRS5Db21tb24iLCJDb2xvciI6eyIkaWQiOiIxNzM5IiwiQSI6MjU1LCJSIjoyMDQsIkciOjIwNCwiQiI6MjA0fX0sIkxpbmVXZWlnaHQiOjAuMCwiTGluZVR5cGUiOjAsIlBhcmVudFN0eWxlIjpudWxsfSwiTWFyZ2luIjpudWxsLCJTdGFydERhdGVQb3NpdGlvbiI6MiwiRW5kRGF0ZVBvc2l0aW9uIjoyLCJEYXRlSXNWaXNpYmxlIjp0cnVlLCJUaXRsZVBvc2l0aW9uIjo0LCJEdXJhdGlvblBvc2l0aW9uIjo2LCJQZXJjZW50YWdlQ29tcGxldGVkUG9zaXRpb24iOjIsIlNwYWNpbmciOjMsIklzQmVsb3dUaW1lYmFuZCI6dHJ1ZSwiUGVyY2VudGFnZUNvbXBsZXRlU2hhcGVPcGFjaXR5IjozNSwiU2hhcGVTdHlsZSI6eyIkaWQiOiIxNzQwIiwiTWFyZ2luIjp7IiRpZCI6IjE3NDEiLCJUb3AiOjAuMCwiTGVmdCI6NC4wLCJSaWdodCI6NC4wLCJCb3R0b20iOjAuMH0sIlBhZGRpbmciOnsiJGlkIjoiMTc0MiIsIlRvcCI6MC4wLCJMZWZ0IjowLjAsIlJpZ2h0IjowLjAsIkJvdHRvbSI6MC4wfSwiQmFja2dyb3VuZCI6eyIkaWQiOiIxNzQzIiwiQ29sb3IiOnsiJGlkIjoiMTc0NCIsIkEiOjI1NSwiUiI6MCwiRyI6MTE0LCJCIjoxODh9fSwiSXNWaXNpYmxlIjp0cnVlLCJXaWR0aCI6MC4wLCJIZWlnaHQiOjEwLjAsIkJvcmRlclN0eWxlIjp7IiRpZCI6IjE3NDUiLCJMaW5lQ29sb3IiOnsiJGlkIjoiMTc0NiIsIiR0eXBlIjoiTkxSRS5Db21tb24uRG9tLlNvbGlkQ29sb3JCcnVzaCwgTkxSRS5Db21tb24iLCJDb2xvciI6eyIkaWQiOiIxNzQ3IiwiQSI6MjU1LCJSIjoyNTUsIkciOjAsIkIiOjB9fSwiTGluZVdlaWdodCI6MC4wLCJMaW5lVHlwZSI6MCwiUGFyZW50U3R5bGUiOm51bGx9LCJQYXJlbnRTdHlsZSI6bnVsbH0sIlRpdGxlU3R5bGUiOnsiJGlkIjoiMTc0OCIsIkZvbnRTZXR0aW5ncyI6eyIkaWQiOiIxNzQ5IiwiRm9udFNpemUiOjksIkZvbnROYW1lIjoiQ2FsaWJyaSIsIklzQm9sZCI6ZmFsc2UsIklzSXRhbGljIjpmYWxzZSwiSXNVbmRlcmxpbmVkIjpmYWxzZSwiUGFyZW50U3R5bGUiOm51bGx9LCJBdXRvU2l6ZSI6MCwiRm9yZWdyb3VuZCI6eyIkaWQiOiIxNzUwIiwiQ29sb3IiOnsiJGlkIjoiMTc1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zUyIiwiVG9wIjowLjAsIkxlZnQiOjAuMCwiUmlnaHQiOjAuMCwiQm90dG9tIjowLjB9LCJQYWRkaW5nIjp7IiRpZCI6IjE3NTMiLCJUb3AiOjAuMCwiTGVmdCI6MC4wLCJSaWdodCI6MC4wLCJCb3R0b20iOjAuMH0sIkJhY2tncm91bmQiOnsiJGlkIjoiMTc1NCIsIkNvbG9yIjp7IiRyZWYiOiIxNjUwIn19LCJJc1Zpc2libGUiOnRydWUsIldpZHRoIjowLjAsIkhlaWdodCI6MC4wLCJCb3JkZXJTdHlsZSI6bnVsbCwiUGFyZW50U3R5bGUiOm51bGx9LCJEYXRlU3R5bGUiOnsiJGlkIjoiMTc1NSIsIkZvbnRTZXR0aW5ncyI6eyIkaWQiOiIxNzU2IiwiRm9udFNpemUiOjksIkZvbnROYW1lIjoiQ2FsaWJyaSIsIklzQm9sZCI6ZmFsc2UsIklzSXRhbGljIjpmYWxzZSwiSXNVbmRlcmxpbmVkIjpmYWxzZSwiUGFyZW50U3R5bGUiOm51bGx9LCJBdXRvU2l6ZSI6MCwiRm9yZWdyb3VuZCI6eyIkaWQiOiIxNzU3IiwiQ29sb3IiOnsiJGlkIjoiMTc1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c1OSIsIlRvcCI6MC4wLCJMZWZ0IjowLjAsIlJpZ2h0IjowLjAsIkJvdHRvbSI6MC4wfSwiUGFkZGluZyI6eyIkaWQiOiIxNzYwIiwiVG9wIjowLjAsIkxlZnQiOjAuMCwiUmlnaHQiOjAuMCwiQm90dG9tIjowLjB9LCJCYWNrZ3JvdW5kIjp7IiRpZCI6IjE3NjEiLCJDb2xvciI6eyIkcmVmIjoiMTY1MCJ9fSwiSXNWaXNpYmxlIjp0cnVlLCJXaWR0aCI6MC4wLCJIZWlnaHQiOjAuMCwiQm9yZGVyU3R5bGUiOm51bGwsIlBhcmVudFN0eWxlIjpudWxsfSwiRGF0ZUZvcm1hdCI6eyIkaWQiOiIxNzY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2MyIsIkRhdGVQYXJ0SXNWaXNpYmxlIjpmYWxzZSwiVGltZVBhcnRJc1Zpc2libGUiOmZhbHNlfX0sIldlZWtOdW1iZXJpbmciOnsiJGlkIjoiMTc2NCIsIkZvcm1hdCI6MCwiSXNWaXNpYmxlIjpmYWxzZSwiTGFzdEtub3duVmlzaWJpbGl0eVN0YXRlIjpmYWxzZX0sIklzVmlzaWJsZSI6dHJ1ZSwiUGFyZW50U3R5bGUiOm51bGwsIl9leHBsaWNpdGx5U2V0Ijp7IiRpZCI6IjE3NjU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3NjYiLCJHcmlkbGluZVN0eWxlIjp7IiRpZCI6IjE3NjciLCJMaW5lQ29sb3IiOnsiJGlkIjoiMTc2OCIsIiR0eXBlIjoiTkxSRS5Db21tb24uRG9tLlNvbGlkQ29sb3JCcnVzaCwgTkxSRS5Db21tb24iLCJDb2xvciI6eyIkaWQiOiIxNzY5IiwiQSI6MzgsIlIiOjEyMywiRyI6MTY3LCJCIjoxNTd9fSwiTGluZVdlaWdodCI6MS4wLCJMaW5lVHlwZSI6MCwiUGFyZW50U3R5bGUiOm51bGx9LCJNYXJnaW4iOnsiJGlkIjoiMTc3MCIsIlRvcCI6MC4wLCJMZWZ0IjowLjAsIlJpZ2h0IjowLjAsIkJvdHRvbSI6MC4wfSwiUGFkZGluZyI6eyIkaWQiOiIxNzcxIiwiVG9wIjowLjAsIkxlZnQiOjAuMCwiUmlnaHQiOjAuMCwiQm90dG9tIjowLjB9LCJCYWNrZ3JvdW5kIjpudWxsLCJJc1Zpc2libGUiOnRydWUsIldpZHRoIjowLjAsIkhlaWdodCI6MC4wLCJCb3JkZXJTdHlsZSI6eyIkaWQiOiIxNzcyIiwiTGluZUNvbG9yIjpudWxsLCJMaW5lV2VpZ2h0IjowLjAsIkxpbmVUeXBlIjowLCJQYXJlbnRTdHlsZSI6bnVsbH0sIlBhcmVudFN0eWxlIjpudWxsfSwiQWN0aXZpdHlMaW5lUGFuZWxTdHlsZSI6eyIkaWQiOiIxNzczIiwiQWN0aXZpdHlMaW5lU3R5bGUiOnsiJGlkIjoiMTc3NCIsIkxpbmVDb2xvciI6eyIkaWQiOiIxNzc1IiwiJHR5cGUiOiJOTFJFLkNvbW1vbi5Eb20uU29saWRDb2xvckJydXNoLCBOTFJFLkNvbW1vbiIsIkNvbG9yIjp7IiRpZCI6IjE3NzYiLCJBIjozOCwiUiI6OTEsIkciOjE1NSwiQiI6MjEzfX0sIkxpbmVXZWlnaHQiOjEuMCwiTGluZVR5cGUiOjAsIlBhcmVudFN0eWxlIjpudWxsfSwiTWFyZ2luIjp7IiRpZCI6IjE3NzciLCJUb3AiOjAuMCwiTGVmdCI6MC4wLCJSaWdodCI6MC4wLCJCb3R0b20iOjAuMH0sIlBhZGRpbmciOnsiJGlkIjoiMTc3OCIsIlRvcCI6MC4wLCJMZWZ0IjowLjAsIlJpZ2h0IjowLjAsIkJvdHRvbSI6MC4wfSwiQmFja2dyb3VuZCI6bnVsbCwiSXNWaXNpYmxlIjp0cnVlLCJXaWR0aCI6MC4wLCJIZWlnaHQiOjAuMCwiQm9yZGVyU3R5bGUiOnsiJGlkIjoiMTc3OSIsIkxpbmVDb2xvciI6bnVsbCwiTGluZVdlaWdodCI6MC4wLCJMaW5lVHlwZSI6MCwiUGFyZW50U3R5bGUiOm51bGx9LCJQYXJlbnRTdHlsZSI6bnVsbH0sIlNob3dFbGFwc2VkVGltZUdyYWRpZW50U3R5bGUiOmZhbHNlLCJUaW1lYmFuZFJlc2VydmVkTGVmdEFyZWFTdHlsZSI6eyIkaWQiOiIxNzgwIiwiQWN0aXZpdHlIZWFkZXJXaWR0aCI6MC4wLCJJc1NldCI6ZmFsc2V9LCJEZWZhdWx0U3dpbWxhbmVTdHlsZSI6bnVsbH0sIlNjYWxlIjpudWxsLCJTY2FsZVYyIjp7IiRpZCI6IjE3ODEiLCJTdGFydERhdGUiOiIyMDIyLTAxLTAxVDAwOjAwOjAwIiwiRW5kRGF0ZSI6IjIwMjMtMDctMzFUMjM6NTk6MDAiLCJBdXRvRGF0ZVJhbmdlIjpmYWxzZSwiV29ya2luZ0RheXMiOjMxLCJGaXNjYWxZZWFyIjp7IiRpZCI6IjE3ODIiLCJTdGFydE1vbnRoIjoxLCJVc2VTdGFydGluZ1llYXJGb3JOdW1iZXJpbmciOnRydWUsIlNob3dGaXNjYWxZZWFyTGFiZWwiOnRydWV9LCJUb2RheU1hcmtlclRleHQiOiJUb2RheSIsIkF1dG9TY2FsZVR5cGUiOmZhbHNlLCJUaW1lYmFuZFNjYWxlcyI6eyIkaWQiOiIxNzgzIiwiVG9wU2NhbGVMYXllciI6eyIkaWQiOiIxNzg0IiwiRm9ybWF0IjoiTU1NIiwiVHlwZSI6NH0sIk1pZGRsZVNjYWxlTGF5ZXIiOnsiJGlkIjoiMTc4NSIsIkZvcm1hdCI6Ik1NTSIsIlR5cGUiOjJ9LCJCb3R0b21TY2FsZUxheWVyIjp7IiRpZCI6IjE3ODYiLCJGb3JtYXQiOm51bGwsIlR5cGUiOjB9fX0sIk1pbGVzdG9uZXMiOltdLCJUYXNrcyI6W3siJGlkIjoiMTc4NyIsIkdyb3VwTmFtZSI6bnVsbCwiU3RhcnREYXRlIjoiMjAyMi0wNC0wMVQwMDowMDowMFoiLCJFbmREYXRlIjoiMjAyMy0wNC0xN1QyMzo1OTowMFoiLCJQZXJjZW50YWdlQ29tcGxldGUiOjI0LjAsIlN0eWxlIjp7IiRpZCI6IjE3ODgiLCJTaGFwZSI6MCwiU2hhcGVUaGlja25lc3MiOjAsIkR1cmF0aW9uRm9ybWF0IjowLCJJbmNsdWRlTm9uV29ya2luZ0RheXNJbkR1cmF0aW9uIjpmYWxzZSwiUGVyY2VudGFnZUNvbXBsZXRlU3R5bGUiOnsiJGlkIjoiMTc4OSIsIkZvbnRTZXR0aW5ncyI6eyIkaWQiOiIxNzkwIiwiRm9udFNpemUiOjksIkZvbnROYW1lIjoiQ2FsaWJyaSIsIklzQm9sZCI6ZmFsc2UsIklzSXRhbGljIjpmYWxzZSwiSXNVbmRlcmxpbmVkIjpmYWxzZSwiUGFyZW50U3R5bGUiOm51bGx9LCJBdXRvU2l6ZSI6MCwiRm9yZWdyb3VuZCI6eyIkaWQiOiIxNzkxIiwiQ29sb3IiOnsiJGlkIjoiMTc5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zkzIiwiVG9wIjowLjAsIkxlZnQiOjAuMCwiUmlnaHQiOjAuMCwiQm90dG9tIjowLjB9LCJQYWRkaW5nIjp7IiRpZCI6IjE3OTQiLCJUb3AiOjAuMCwiTGVmdCI6MC4wLCJSaWdodCI6MC4wLCJCb3R0b20iOjAuMH0sIkJhY2tncm91bmQiOnsiJHJlZiI6IjY2NyJ9LCJJc1Zpc2libGUiOnRydWUsIldpZHRoIjowLjAsIkhlaWdodCI6MC4wLCJCb3JkZXJTdHlsZSI6eyIkaWQiOiIxNzk1IiwiTGluZUNvbG9yIjpudWxsLCJMaW5lV2VpZ2h0IjowLjAsIkxpbmVUeXBlIjowLCJQYXJlbnRTdHlsZSI6bnVsbH0sIlBhcmVudFN0eWxlIjpudWxsfSwiRHVyYXRpb25TdHlsZSI6eyIkaWQiOiIxNzk2IiwiRm9udFNldHRpbmdzIjp7IiRpZCI6IjE3OTciLCJGb250U2l6ZSI6MTAsIkZvbnROYW1lIjoiQ2FsaWJyaSIsIklzQm9sZCI6ZmFsc2UsIklzSXRhbGljIjpmYWxzZSwiSXNVbmRlcmxpbmVkIjpmYWxzZSwiUGFyZW50U3R5bGUiOm51bGx9LCJBdXRvU2l6ZSI6MCwiRm9yZWdyb3VuZCI6eyIkaWQiOiIxNzk4IiwiQ29sb3IiOnsiJGlkIjoiMTc5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4MDAiLCJUb3AiOjAuMCwiTGVmdCI6MC4wLCJSaWdodCI6MC4wLCJCb3R0b20iOjAuMH0sIlBhZGRpbmciOnsiJGlkIjoiMTgwMSIsIlRvcCI6MC4wLCJMZWZ0IjowLjAsIlJpZ2h0IjowLjAsIkJvdHRvbSI6MC4wfSwiQmFja2dyb3VuZCI6eyIkaWQiOiIxODAyIiwiQ29sb3IiOnsiJGlkIjoiMTgwMyIsIkEiOjg5LCJSIjowLCJHIjowLCJCIjowfX0sIklzVmlzaWJsZSI6dHJ1ZSwiV2lkdGgiOjAuMCwiSGVpZ2h0IjowLjAsIkJvcmRlclN0eWxlIjp7IiRpZCI6IjE4MDQiLCJMaW5lQ29sb3IiOm51bGwsIkxpbmVXZWlnaHQiOjAuMCwiTGluZVR5cGUiOjAsIlBhcmVudFN0eWxlIjpudWxsfSwiUGFyZW50U3R5bGUiOm51bGx9LCJIb3Jpem9udGFsQ29ubmVjdG9yU3R5bGUiOnsiJGlkIjoiMTgwNSIsIkxpbmVDb2xvciI6eyIkaWQiOiIxODA2IiwiJHR5cGUiOiJOTFJFLkNvbW1vbi5Eb20uU29saWRDb2xvckJydXNoLCBOTFJFLkNvbW1vbiIsIkNvbG9yIjp7IiRpZCI6IjE4MDciLCJBIjoyNTUsIlIiOjIwNCwiRyI6MjA0LCJCIjoyMDR9fSwiTGluZVdlaWdodCI6MC4wLCJMaW5lVHlwZSI6MCwiUGFyZW50U3R5bGUiOm51bGx9LCJWZXJ0aWNhbENvbm5lY3RvclN0eWxlIjp7IiRpZCI6IjE4MDgiLCJMaW5lQ29sb3IiOnsiJGlkIjoiMTgwOSIsIiR0eXBlIjoiTkxSRS5Db21tb24uRG9tLlNvbGlkQ29sb3JCcnVzaCwgTkxSRS5Db21tb24iLCJDb2xvciI6eyIkaWQiOiIxODE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gxMSIsIk1hcmdpbiI6eyIkaWQiOiIxODEyIiwiVG9wIjowLjAsIkxlZnQiOjQuMCwiUmlnaHQiOjQuMCwiQm90dG9tIjowLjB9LCJQYWRkaW5nIjp7IiRpZCI6IjE4MTMiLCJUb3AiOjAuMCwiTGVmdCI6MC4wLCJSaWdodCI6MC4wLCJCb3R0b20iOjAuMH0sIkJhY2tncm91bmQiOnsiJGlkIjoiMTgxNCIsIkNvbG9yIjp7IiRpZCI6IjE4MTUiLCJBIjoyNTUsIlIiOjAsIkciOjExNCwiQiI6MTg4fX0sIklzVmlzaWJsZSI6dHJ1ZSwiV2lkdGgiOjAuMCwiSGVpZ2h0IjoxMC4wLCJCb3JkZXJTdHlsZSI6eyIkaWQiOiIxODE2IiwiTGluZUNvbG9yIjp7IiRpZCI6IjE4MTciLCIkdHlwZSI6Ik5MUkUuQ29tbW9uLkRvbS5Tb2xpZENvbG9yQnJ1c2gsIE5MUkUuQ29tbW9uIiwiQ29sb3IiOnsiJGlkIjoiMTgxOCIsIkEiOjI1NSwiUiI6MjU1LCJHIjowLCJCIjowfX0sIkxpbmVXZWlnaHQiOjAuMCwiTGluZVR5cGUiOjAsIlBhcmVudFN0eWxlIjpudWxsfSwiUGFyZW50U3R5bGUiOm51bGx9LCJUaXRsZVN0eWxlIjp7IiRpZCI6IjE4MTkiLCJGb250U2V0dGluZ3MiOnsiJGlkIjoiMTgyMCIsIkZvbnRTaXplIjo5LCJGb250TmFtZSI6IkNhbGlicmkiLCJJc0JvbGQiOmZhbHNlLCJJc0l0YWxpYyI6ZmFsc2UsIklzVW5kZXJsaW5lZCI6ZmFsc2UsIlBhcmVudFN0eWxlIjpudWxsfSwiQXV0b1NpemUiOjAsIkZvcmVncm91bmQiOnsiJGlkIjoiMTgyMSIsIkNvbG9yIjp7IiRpZCI6IjE4MjIiLCJBIjoyNTUsIlIiOjAsIkciOjAsIkIiOjB9fSwiTWF4V2lkdGgiOjE4MC4wLCJNYXhIZWlnaHQiOiJJbmZpbml0eSIsIlNtYXJ0Rm9yZWdyb3VuZElzQWN0aXZlIjpmYWxzZSwiSG9yaXpvbnRhbEFsaWdubWVudCI6MCwiVmVydGljYWxBbGlnbm1lbnQiOjAsIlNtYXJ0Rm9yZWdyb3VuZCI6bnVsbCwiQmFja2dyb3VuZEZpbGxUeXBlIjowLCJNYXJnaW4iOnsiJGlkIjoiMTgyMyIsIlRvcCI6MC4wLCJMZWZ0IjowLjAsIlJpZ2h0IjowLjAsIkJvdHRvbSI6MC4wfSwiUGFkZGluZyI6eyIkaWQiOiIxODI0IiwiVG9wIjowLjAsIkxlZnQiOjAuMCwiUmlnaHQiOjAuMCwiQm90dG9tIjowLjB9LCJCYWNrZ3JvdW5kIjp7IiRpZCI6IjE4MjUiLCJDb2xvciI6eyIkcmVmIjoiMTgwMyJ9fSwiSXNWaXNpYmxlIjp0cnVlLCJXaWR0aCI6MC4wLCJIZWlnaHQiOjAuMCwiQm9yZGVyU3R5bGUiOnsiJGlkIjoiMTgyNiIsIkxpbmVDb2xvciI6bnVsbCwiTGluZVdlaWdodCI6MC4wLCJMaW5lVHlwZSI6MCwiUGFyZW50U3R5bGUiOm51bGx9LCJQYXJlbnRTdHlsZSI6bnVsbH0sIkRhdGVTdHlsZSI6eyIkaWQiOiIxODI3IiwiRm9udFNldHRpbmdzIjp7IiRpZCI6IjE4MjgiLCJGb250U2l6ZSI6OSwiRm9udE5hbWUiOiJDYWxpYnJpIiwiSXNCb2xkIjpmYWxzZSwiSXNJdGFsaWMiOmZhbHNlLCJJc1VuZGVybGluZWQiOmZhbHNlLCJQYXJlbnRTdHlsZSI6bnVsbH0sIkF1dG9TaXplIjowLCJGb3JlZ3JvdW5kIjp7IiRpZCI6IjE4MjkiLCJDb2xvciI6eyIkaWQiOiIxODM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MxIiwiVG9wIjowLjAsIkxlZnQiOjAuMCwiUmlnaHQiOjAuMCwiQm90dG9tIjowLjB9LCJQYWRkaW5nIjp7IiRpZCI6IjE4MzIiLCJUb3AiOjAuMCwiTGVmdCI6MC4wLCJSaWdodCI6MC4wLCJCb3R0b20iOjAuMH0sIkJhY2tncm91bmQiOnsiJGlkIjoiMTgzMyIsIkNvbG9yIjp7IiRyZWYiOiIxODAzIn19LCJJc1Zpc2libGUiOnRydWUsIldpZHRoIjowLjAsIkhlaWdodCI6MC4wLCJCb3JkZXJTdHlsZSI6eyIkaWQiOiIxODM0IiwiTGluZUNvbG9yIjpudWxsLCJMaW5lV2VpZ2h0IjowLjAsIkxpbmVUeXBlIjowLCJQYXJlbnRTdHlsZSI6bnVsbH0sIlBhcmVudFN0eWxlIjpudWxsfSwiRGF0ZUZvcm1hdCI6eyIkaWQiOiIxODM1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zNiIsIkRhdGVQYXJ0SXNWaXNpYmxlIjpmYWxzZSwiVGltZVBhcnRJc1Zpc2libGUiOmZhbHNlfX0sIldlZWtOdW1iZXJpbmciOnsiJGlkIjoiMTgzNyIsIkZvcm1hdCI6MCwiSXNWaXNpYmxlIjpmYWxzZSwiTGFzdEtub3duVmlzaWJpbGl0eVN0YXRlIjpmYWxzZX0sIklzVmlzaWJsZSI6ZmFsc2UsIlBhcmVudFN0eWxlIjpudWxsfSwiSW5kZXgiOjAsIlNtYXJ0RHVyYXRpb25BY3RpdmF0ZWQiOmZhbHNlLCJEYXRlRm9ybWF0Ijp7IiRyZWYiOiIxODM1In0sIldlZWtOdW1iZXJpbmciOnsiJGlkIjoiMTgzOCIsIkZvcm1hdCI6MCwiSXNWaXNpYmxlIjpmYWxzZSwiTGFzdEtub3duVmlzaWJpbGl0eVN0YXRlIjpmYWxzZX0sIklkIjoiNmQ5ODU4N2MtNmM4OS00N2U2LWJlMzQtNGNkYTU5YWQzZDkzIiwiSW1wb3J0SWQiOiIxIiwiVGl0bGUiOiJDb3NtaWMgR2FsYXh5LCBJbmMuIEluaXRpYWwgUHVibGljIE9mZmVyaW5nIChJUE8pIFByb2plY3QgUGxhbiIsIk5vdGUiOm51bGwsIkh5cGVybGluayI6eyIkaWQiOiIxODM5IiwiQWRkcmVzcyI6IiIsIlN1YkFkZHJlc3MiOiIifSwiSXNDaGFuZ2VkIjpmYWxzZSwiSXNOZXciOmZhbHNlfV0sIlN3aW1sYW5lcyI6W10sIk1zUHJvamVjdEl0ZW1zVHJlZSI6eyIkaWQiOiIxODQwIiwiUm9vdCI6eyJJbXBvcnRJZCI6bnVsbCwiSXNJbXBvcnRlZCI6ZmFsc2UsIkNoaWxkcmVuIjpbXX19LCJNZXRhZGF0YSI6eyIkaWQiOiIxODQxIiwiRXhjZWxTaGVldE5hbWUiOiJUYXNrX1RhYmxlIiwiSXRlbXNUaXRsZXMiOiJbXCJDb3NtaWMgR2FsYXh5LCBJbmMuIEluaXRpYWwgUHVibGljIE9mZmVyaW5nIChJUE8pIFByb2plY3QgUGxhblwiLFwiUHJlLURlY2lzaW9uIFBsYW5uaW5nXCIsXCJSZXZpZXcgRmluYW5jaWFsIEhpc3RvcnkgYW5kIEZ1bmRpbmcgUmVxdWlyZW1lbnRzIFBsYW5zXCIsXCJSZXZpZXcgb3RoZXIgT3BlcmF0aW9ucywgTWFya2V0aW5nLCBQZXJzb25uZWwsIGFuZCBGYWNpbGl0aWVzIFBsYW5zIGZvciBDb25zaXN0ZW5jeVwiLFwiRGV0ZXJtaW5lIEZ1bmRzIE5lZWRzIGFuZCBUaW1lZnJhbWVcIixcIlJldmlldyBhbmQgQ29vcmRpbmF0ZSB3aXRoIFNlbmlvciBNYW5hZ2VtZW50XCIsXCJCdWlsZCBQcmVzZW50YXRpb24gZm9yIEJvYXJkIG9mIERpcmVjdG9yc1wiLFwiUHJlc2VudCB0byBCb2FyZCBvZiBEaXJlY3RvcnNcIixcIlBvc3QgQm9hcmQgb2YgRGlyZWN0b3IncyBNZWV0aW5nIEd1aWRhbmNlIEltcGxlbWVudGF0aW9uXCIsXCJHby9ObyBHbyBEZWNpc2lvblwiLFwiSVBPIFByb2plY3QgUGxhblwiLFwiQ3JlYXRlIFJlcXVpcmVtZW50cyBQYWNrYWdlIGZvciBGaW5hbmNpYWwgQ29uc3VsdGFudFwiLFwiU2VsZWN0IGFuZCBPcmllbnQgRmluYW5jaWFsIENvbnN1bHRhbnRcIixcIkNyZWF0ZSBJUE8gRGV0YWlsZWQgUGxhblwiLFwiUmV2aWV3IE51bWJlciAxXCIsXCJMb2NhbCBDb21tZXJjaWFsIFNvdXJjZSB0byBTdXBwb3J0IElQT1wiLFwiSW52ZXN0aWdhdGUgQ29tbWVyY2lhbCBTb3VyY2VzXCIsXCJDb25kdWN0IEludGVydmlld3NcIixcIk5lZ290aWF0ZSBDb250cmFjdCwgQ29uZHVjdCBLaWNrIE9mZiBNZWV0aW5nXCIsXCJSZXZpZXcgRmluYW5jaWFsIFByZXBhcmF0aW9ucyBmb3IgU3RhcnQgb2YgSVBPXCIsXCJSZXZpZXcgTnVtYmVyIDJcIixcIklQTyBFeGVjdXRpb25cIixcIkZpbGluZ3NcIixcIlJlZ3VsYXRvcnkgUSZBXCIsXCJPYnRhaW4gQXBwcm92YWwgdG8gUHJvY2VlZCB3aXRoIElQT1wiLFwiUmV2aWV3IE51bWJlciAzXCIsXCJQcm9tb3Rpb25hbCBNYXRlcmlhbHNcIixcIk1lZGlhIFByZXNlbnRhdGlvbnNcIixcIklQTyBTdGFydCBEYXRlXCIsXCJRdWlldCBQZXJpb2RcIixcIkZpcnN0IERheSBvZiBQdWJsaWMgVHJhZGluZ1wiLFwiU2Vjb25kIFF1aWV0IFBlcmlvZFwiLFwiUmVzZWFyY2ggQ292ZXJhZ2UgQmVnaW5zXCIsXCJJc3N1ZSBGaXJzdCBFYXJuaW5ncyBGb3JlY2FzdFwiXSIsIkl0ZW1zU3dpbWxhbmVzIjoiW1wiUHJlLVBsYW5uaW5nXCIsXCJQcmUtUGxhbm5pbmdcIixcIlByZS1QbGFubmluZ1wiLFwiUHJlLVBsYW5uaW5nXCIsXCJQcmUtUGxhbm5pbmdcIixcIlByZS1QbGFubmluZ1wiLFwiUHJlLVBsYW5uaW5nXCIsXCJQcmUtUGxhbm5pbmdcIixcIlByZS1QbGFubmluZ1wiLFwiRGV0YWlsLVBsYW5uaW5nXCIsXCJEZXRhaWwtUGxhbm5pbmdcIixcIkRldGFpbC1QbGFubmluZ1wiLFwiRGV0YWlsLVBsYW5uaW5nXCIsXCJEZXRhaWwtUGxhbm5pbmdcIixcIkdhdGhlciBTdXBwb3J0XCIsXCJHYXRoZXIgU3VwcG9ydFwiLFwiR2F0aGVyIFN1cHBvcnRcIixcIkdhdGhlciBTdXBwb3J0XCIsXCJHYXRoZXIgU3VwcG9ydFwiLFwiR2F0aGVyIFN1cHBvcnRcIixcIkV4ZWN1dGlvblwiLFwiRXhlY3V0aW9uXCIsXCJFeGVjdXRpb25cIixcIkV4ZWN1dGlvblwiLFwiRXhlY3V0aW9uXCIsXCJFeGVjdXRpb25cIixcIkV4ZWN1dGlvblwiLFwiRXhlY3V0aW9uXCIsXCJFeGVjdXRpb25cIixcIkV4ZWN1dGlvblwiLFwiRXhlY3V0aW9uXCIsXCJFeGVjdXRpb25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LHtcIiRpZFwiOlwiMjVcIixcIkltcG9ydElkXCI6XCIyNFwiLFwiSXNJbXBvcnRlZFwiOnRydWUsXCJDaGlsZHJlblwiOltdfSx7XCIkaWRcIjpcIjI2XCIsXCJJbXBvcnRJZFwiOlwiMjVcIixcIklzSW1wb3J0ZWRcIjp0cnVlLFwiQ2hpbGRyZW5cIjpbXX0se1wiJGlkXCI6XCIyN1wiLFwiSW1wb3J0SWRcIjpcIjI2XCIsXCJJc0ltcG9ydGVkXCI6dHJ1ZSxcIkNoaWxkcmVuXCI6W119LHtcIiRpZFwiOlwiMjhcIixcIkltcG9ydElkXCI6XCIyN1wiLFwiSXNJbXBvcnRlZFwiOnRydWUsXCJDaGlsZHJlblwiOltdfSx7XCIkaWRcIjpcIjI5XCIsXCJJbXBvcnRJZFwiOlwiMjhcIixcIklzSW1wb3J0ZWRcIjp0cnVlLFwiQ2hpbGRyZW5cIjpbXX0se1wiJGlkXCI6XCIzMFwiLFwiSW1wb3J0SWRcIjpcIjI5XCIsXCJJc0ltcG9ydGVkXCI6dHJ1ZSxcIkNoaWxkcmVuXCI6W119LHtcIiRpZFwiOlwiMzFcIixcIkltcG9ydElkXCI6XCIzMFwiLFwiSXNJbXBvcnRlZFwiOnRydWUsXCJDaGlsZHJlblwiOltdfSx7XCIkaWRcIjpcIjMyXCIsXCJJbXBvcnRJZFwiOlwiMzFcIixcIklzSW1wb3J0ZWRcIjp0cnVlLFwiQ2hpbGRyZW5cIjpbXX0se1wiJGlkXCI6XCIzM1wiLFwiSW1wb3J0SWRcIjpcIjMyXCIsXCJJc0ltcG9ydGVkXCI6dHJ1ZSxcIkNoaWxkcmVuXCI6W119LHtcIiRpZFwiOlwiMzRcIixcIkltcG9ydElkXCI6XCIzM1wiLFwiSXNJbXBvcnRlZFwiOnRydWUsXCJDaGlsZHJlblwiOltdfSx7XCIkaWRcIjpcIjM1XCIsXCJJbXBvcnRJZFwiOlwiMzRcIixcIklzSW1wb3J0ZWRcIjp0cnVlLFwiQ2hpbGRyZW5cIjpbXX1dfX0iLCJDb2x1bW5zTWFwcGluZyI6Ilt7XCIkaWRcIjpcIjFcIixcIlNlbGVjdGVkTWFwcGluZ1wiOjgsXCJDb2x1bW5IZWFkZXJcIjpcIkNvbHVtbjBcIixcIkNvbHVtbkZyaWVuZGx5TmFtZVwiOlwiSURcIn0se1wiJGlkXCI6XCIyXCIsXCJTZWxlY3RlZE1hcHBpbmdcIjoyLFwiQ29sdW1uSGVhZGVyXCI6XCJDb2x1bW4xXCIsXCJDb2x1bW5GcmllbmRseU5hbWVcIjpcIk5hbWVcIn0se1wiJGlkXCI6XCIzXCIsXCJTZWxlY3RlZE1hcHBpbmdcIjozLFwiQ29sdW1uSGVhZGVyXCI6XCJDb2x1bW4yXCIsXCJDb2x1bW5GcmllbmRseU5hbWVcIjpcIlN0YXJ0XCJ9LHtcIiRpZFwiOlwiNFwiLFwiU2VsZWN0ZWRNYXBwaW5nXCI6NCxcIkNvbHVtbkhlYWRlclwiOlwiQ29sdW1uM1wiLFwiQ29sdW1uRnJpZW5kbHlOYW1lXCI6XCJGaW5pc2hcIn0se1wiJGlkXCI6XCI1XCIsXCJTZWxlY3RlZE1hcHBpbmdcIjo1LFwiQ29sdW1uSGVhZGVyXCI6XCJDb2x1bW42XCIsXCJDb2x1bW5GcmllbmRseU5hbWVcIjpcIiUgQ29tcGxldGVcIn0se1wiJGlkXCI6XCI2XCIsXCJTZWxlY3RlZE1hcHBpbmdcIjoxLFwiQ29sdW1uSGVhZGVyXCI6XCJDb2x1bW43XCIsXCJDb2x1bW5GcmllbmRseU5hbWVcIjpcIlBoYXNlc1wifV0iLCJIZWFkZXJSb3dJbmRleCI6IjAiLCJNc2VTeW5jQnlVaWQiOiJUcnVl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JlY2VudENvbG9yc0NvbGxlY3Rpb24iOiJbXSIsIlVwZGF0ZVNjYWxlRm9ySW1wb3J0ZWRUaW1lbGluZSI6IkZhbHNlIn0sIlNldHRpbmdzIjp7IiRpZCI6IjE4NDI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XFxcXGZpbGVyLnJtcy5pbnRlcm5cXHByb2plY3RzXFxPVEwgTWFya2V0aW5nXFxCbG9nXFxCbG9nIHBvc3RzXFxJbmR1c3RyeSB0ZW1wbGF0ZXNcXEZpbmFuY2VcXGluc3BvXFxJbml0aWFsIFB1YmxpYyBPZmZlcmluZyBTY2hlZHVsZS54bHN4IiwiVGltZUNvbmZpZ3VyYXRpb24iOnsiJGlkIjoiMTg0MyIsIlVzZVRpbWUiOmZhbHNlLCJXb3JrRGF5U3RhcnQiOiIwMDowMDowMCIsIldvcmtEYXlFbmQiOiIyMzo1OTowMCJ9LCJMYXN0VXNlZFRlbXBsYXRlSWQiOiJjOGRkOTYzNy04OWNjLTRkYzktOTU0MC1lYTRjZjJjOTU2OTgiLCJGaXJzdFdlZWtPZlllYXIiOjAsIlBsYWNlTWlsZXN0b25lQXRUaGVCZWdpbm5pbmdPZlRoZURheSI6ZmFsc2V9"/>
  <p:tag name="__MASTER" val="__part_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LEFTENDCAPSMARGINLEFT" val="34.1419558359621"/>
  <p:tag name="OTLTIMEBANDSTARTDATE" val="2022-01-01T00:00:00.0000000"/>
  <p:tag name="OTLTIMEBANDENDDATE" val="2023-07-31T23:59:00.0000000"/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LEFTENDCAPSMARGINLEFT" val="34.1419558359621"/>
  <p:tag name="OTLTIMEBANDSTARTDATE" val="2022-01-01T00:00:00.0000000"/>
  <p:tag name="OTLTIMEBANDENDDATE" val="2023-07-31T23:59:00.0000000"/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3-07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4.1419558359621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DATEFORMATDATEISVISIBLE" val="True"/>
  <p:tag name="OTLSTARTDATE" val="2022-04-01T00:00:00.0000000Z"/>
  <p:tag name="OTLENDDATE" val="2022-04-26T23:59:00.0000000Z"/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DATEFORMATDATEISVISIBLE" val="True"/>
  <p:tag name="OTLSTARTDATE" val="2022-04-08T00:00:00.0000000Z"/>
  <p:tag name="OTLENDDATE" val="2022-05-03T23:59:00.0000000Z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DATEFORMATDATEISVISIBLE" val="True"/>
  <p:tag name="OTLSTARTDATE" val="2022-04-22T00:00:00.0000000Z"/>
  <p:tag name="OTLENDDATE" val="2022-05-17T23:59:00.0000000Z"/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DATEFORMATDATEISVISIBLE" val="True"/>
  <p:tag name="OTLSTARTDATE" val="2022-05-20T00:00:00.0000000Z"/>
  <p:tag name="OTLENDDATE" val="2022-05-24T23:59:00.0000000Z"/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DATEFORMATDATEISVISIBLE" val="True"/>
  <p:tag name="OTLSTARTDATE" val="2022-05-27T00:00:00.0000000Z"/>
  <p:tag name="OTLENDDATE" val="2022-05-31T23:59:00.0000000Z"/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ERCENTAGE" val="100"/>
  <p:tag name="OTLDURATIONFORMAT" val="day"/>
  <p:tag name="OTLSPACING" val="3"/>
  <p:tag name="OTLSHAPETHICKNESSTYPE" val="Thin"/>
  <p:tag name="OTLDATEFORMATDATEISVISIBLE" val="True"/>
  <p:tag name="OTLSTARTDATE" val="2022-06-03T00:00:00.0000000Z"/>
  <p:tag name="OTLENDDATE" val="2022-06-07T23:59:00.0000000Z"/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06-10T00:00:00.0000000Z"/>
  <p:tag name="OTLENDDATE" val="2022-07-05T23:59:00.0000000Z"/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07-08T00:00:00.0000000Z"/>
  <p:tag name="OTLENDDATE" val="2022-07-26T23:59:00.0000000Z"/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07-29T00:00:00.0000000Z"/>
  <p:tag name="OTLENDDATE" val="2022-08-09T23:59:00.0000000Z"/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08-12T00:00:00.0000000Z"/>
  <p:tag name="OTLENDDATE" val="2022-09-06T23:59:00.0000000Z"/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09-09T00:00:00.0000000Z"/>
  <p:tag name="OTLENDDATE" val="2022-10-04T23:59:00.0000000Z"/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10-07T00:00:00.0000000Z"/>
  <p:tag name="OTLENDDATE" val="2022-10-18T23:59:00.0000000Z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10-21T00:00:00.0000000Z"/>
  <p:tag name="OTLENDDATE" val="2022-10-25T23:59:00.0000000Z"/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10-28T00:00:00.0000000Z"/>
  <p:tag name="OTLENDDATE" val="2022-11-22T23:59:00.0000000Z"/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11-25T00:00:00.0000000Z"/>
  <p:tag name="OTLENDDATE" val="2022-12-20T23:59:00.0000000Z"/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11-04T00:00:00.0000000Z"/>
  <p:tag name="OTLENDDATE" val="2022-12-13T23:59:00.0000000Z"/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Thin"/>
  <p:tag name="OTLDATEFORMATDATEISVISIBLE" val="True"/>
  <p:tag name="OTLSTARTDATE" val="2022-12-24T00:00:00.0000000Z"/>
  <p:tag name="OTLENDDATE" val="2022-12-25T23:59:00.0000000Z"/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esent to Board of Directors"/>
  <p:tag name="OTLPOSITIONONTASK" val="None"/>
  <p:tag name="OTLRELATEDTASKID" val="00000000-0000-0000-0000-000000000000"/>
  <p:tag name="OTLDATE" val="2022-06-03T23:59:00.0000000"/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Go/No Go Decision"/>
  <p:tag name="OTLPOSITIONONTASK" val="None"/>
  <p:tag name="OTLRELATEDTASKID" val="00000000-0000-0000-0000-000000000000"/>
  <p:tag name="OTLDATE" val="2022-06-10T23:59:00.0000000"/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Number 1"/>
  <p:tag name="OTLPOSITIONONTASK" val="None"/>
  <p:tag name="OTLRELATEDTASKID" val="00000000-0000-0000-0000-000000000000"/>
  <p:tag name="OTLDATE" val="2022-08-09T23:59:00.0000000"/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Number 2"/>
  <p:tag name="OTLPOSITIONONTASK" val="None"/>
  <p:tag name="OTLRELATEDTASKID" val="00000000-0000-0000-0000-000000000000"/>
  <p:tag name="OTLDATE" val="2022-10-25T23:59:00.0000000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btain Approval to Proceed with IPO"/>
  <p:tag name="OTLPOSITIONONTASK" val="None"/>
  <p:tag name="OTLRELATEDTASKID" val="00000000-0000-0000-0000-000000000000"/>
  <p:tag name="OTLDATE" val="2022-12-20T23:59:00.0000000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view Number 3"/>
  <p:tag name="OTLPOSITIONONTASK" val="None"/>
  <p:tag name="OTLRELATEDTASKID" val="00000000-0000-0000-0000-000000000000"/>
  <p:tag name="OTLDATE" val="2022-12-23T23:59:00.0000000"/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PO Start Date"/>
  <p:tag name="OTLPOSITIONONTASK" val="None"/>
  <p:tag name="OTLRELATEDTASKID" val="00000000-0000-0000-0000-000000000000"/>
  <p:tag name="OTLDATE" val="2022-12-25T23:59:00.0000000"/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rst Day of Public Trading"/>
  <p:tag name="OTLPOSITIONONTASK" val="None"/>
  <p:tag name="OTLRELATEDTASKID" val="00000000-0000-0000-0000-000000000000"/>
  <p:tag name="OTLDATE" val="2023-02-20T23:59:00.0000000"/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search Coverage Begins"/>
  <p:tag name="OTLPOSITIONONTASK" val="None"/>
  <p:tag name="OTLRELATEDTASKID" val="00000000-0000-0000-0000-000000000000"/>
  <p:tag name="OTLDATE" val="2023-04-17T23:59:00.0000000"/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ssue First Earnings Forecast"/>
  <p:tag name="OTLPOSITIONONTASK" val="None"/>
  <p:tag name="OTLRELATEDTASKID" val="00000000-0000-0000-0000-000000000000"/>
  <p:tag name="OTLDATE" val="2023-04-17T23:59:00.0000000"/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Hid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"/>
  <p:tag name="OTLENDDATE" val="2022-04-28T23:59:00.0000000"/>
  <p:tag name="OTLDURATIONFORMAT" val="day"/>
  <p:tag name="OTLSPACING" val="3"/>
  <p:tag name="OTLSHAPETHICKNESSTYPE" val="Thin"/>
  <p:tag name="OTLPERCENTAGE" val="100"/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2T00:00:00.0000000Z"/>
  <p:tag name="OTLENDDATE" val="2022-05-05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05T00:00:00.0000000Z"/>
  <p:tag name="OTLENDDATE" val="2022-07-07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7T00:00:00.0000000Z"/>
  <p:tag name="OTLENDDATE" val="2022-07-14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14T00:00:00.0000000Z"/>
  <p:tag name="OTLENDDATE" val="2022-07-21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4T00:00:00.0000000Z"/>
  <p:tag name="OTLENDDATE" val="2022-07-21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3T00:00:00.0000000Z"/>
  <p:tag name="OTLENDDATE" val="2022-07-21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1T00:00:00.0000000Z"/>
  <p:tag name="OTLENDDATE" val="2022-08-05T23:59:00.0000000Z"/>
  <p:tag name="OTLDURATIONFORMAT" val="day"/>
  <p:tag name="OTLSPACING" val="3"/>
  <p:tag name="OTLSHAPETHICKNESSTYPE" val="Thin"/>
  <p:tag name="OTLPERCENTAGE" val="80"/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5T00:00:00.0000000Z"/>
  <p:tag name="OTLENDDATE" val="2022-08-31T23:59:00.0000000Z"/>
  <p:tag name="OTLDURATIONFORMAT" val="day"/>
  <p:tag name="OTLSPACING" val="3"/>
  <p:tag name="OTLSHAPETHICKNESSTYPE" val="Thin"/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Z"/>
  <p:tag name="OTLENDDATE" val="2022-09-16T23:59:00.0000000Z"/>
  <p:tag name="OTLDURATIONFORMAT" val="day"/>
  <p:tag name="OTLSPACING" val="3"/>
  <p:tag name="OTLSHAPETHICKNESSTYPE" val="Thin"/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17T00:00:00.0000000Z"/>
  <p:tag name="OTLENDDATE" val="2022-07-29T23:59:00.0000000Z"/>
  <p:tag name="OTLDURATIONFORMAT" val="day"/>
  <p:tag name="OTLSPACING" val="3"/>
  <p:tag name="OTLSHAPETHICKNESSTYPE" val="Thin"/>
  <p:tag name="OTLPERCENTAGE" val="100"/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1T00:00:00.0000000Z"/>
  <p:tag name="OTLENDDATE" val="2022-09-16T23:59:00.0000000Z"/>
  <p:tag name="OTLDURATIONFORMAT" val="day"/>
  <p:tag name="OTLSPACING" val="3"/>
  <p:tag name="OTLSHAPETHICKNESSTYPE" val="Thin"/>
  <p:tag name="OTLPERCENTAGE" val="20"/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19T00:00:00.0000000Z"/>
  <p:tag name="OTLENDDATE" val="2022-10-07T23:59:00.0000000Z"/>
  <p:tag name="OTLDURATIONFORMAT" val="day"/>
  <p:tag name="OTLSPACING" val="3"/>
  <p:tag name="OTLSHAPETHICKNESSTYPE" val="Thin"/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1LTAzLTAyVDAwOjAwOjAwIiwiRW5kRGF0ZSI6IjIwMjYtMDYtMTRUMjM6NTk6MDAiLCJQZXJjZW50YWdlQ29tcGxldGUiOm51bGwsIlN0eWxlIjp7IiRpZCI6IjciLCJTaGFwZSI6MCwiU2hhcGVUaGlja25lc3MiOjEsIkR1cmF0aW9uRm9ybWF0IjowLCJJbmNsdWRlTm9uV29ya2luZ0RheXNJbkR1cmF0aW9uIjpmYWxzZSwiUGVyY2VudGFnZUNvbXBsZXRlU3R5bGUiOnsiJGlkIjoiOCIsIkZvbnRTZXR0aW5ncyI6eyIkaWQiOiI5IiwiRm9udFNpemUiOjk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A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wMSwiRyI6MjAxLCJCIjoyMDF9fSwiSXNWaXNpYmxlIjp0cnVlLCJXaWR0aCI6MC4wLCJIZWlnaHQiOjE2LjAsIkJvcmRlclN0eWxlIjp7IiRpZCI6IjM3IiwiTGluZUNvbG9yIjp7IiRpZCI6IjM4IiwiJHR5cGUiOiJOTFJFLkNvbW1vbi5Eb20uU29saWRDb2xvckJydXNoLCBOTFJFLkNvbW1vbiIsIkNvbG9yIjp7IiRpZCI6IjM5IiwiQSI6MjU1LCJSIjoxNjUsIkciOjE2NSwiQiI6MTY1fX0sIkxpbmVXZWlnaHQiOjIuMCwiTGluZVR5cGUiOjAsIlBhcmVudFN0eWxlIjpudWxsfSwiUGFyZW50U3R5bGUiOm51bGx9LCJUaXRsZVN0eWxlIjp7IiRpZCI6IjQwIiwiRm9udFNldHRpbmdzIjp7IiRpZCI6IjQxIiwiRm9udFNpemUiOjEwLCJGb250TmFtZSI6IkNhbGlicmkiLCJJc0JvbGQiOnRydWUsIklzSXRhbGljIjpmYWxzZSwiSXNVbmRlcmxpbmVkIjpmYWxzZSwiUGFyZW50U3R5bGUiOm51bGx9LCJBdXRvU2l6ZSI6MCwiRm9yZWdyb3VuZCI6eyIkaWQiOiI0MiIsIkNvbG9yIjp7IiRpZCI6Ij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ksIkZvbnROYW1lIjoiQ2FsaWJyaSIsIklzQm9sZCI6ZmFsc2UsIklzSXRhbGljIjpmYWxzZSwiSXNVbmRlcmxpbmVkIjpmYWxzZSwiUGFyZW50U3R5bGUiOm51bGx9LCJBdXRvU2l6ZSI6MCwiRm9yZWdyb3VuZCI6eyIkaWQiOiI1MSIsIkNvbG9yIjp7IiRpZCI6IjU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yZWYiOiIyNCJ9fSwiSXNWaXNpYmxlIjp0cnVlLCJXaWR0aCI6MC4wLCJIZWlnaHQiOjAuMCwiQm9yZGVyU3R5bGUiOnsiJGlkIjoiNTYiLCJMaW5lQ29sb3IiOm51bGwsIkxpbmVXZWlnaHQiOjAuMCwiTGluZVR5cGUiOjAsIlBhcmVudFN0eWxlIjpudWxsfSwiUGFyZW50U3R5bGUiOm51bGx9LCJEYXRlRm9ybWF0Ijp7IiRpZCI6IjU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giLCJEYXRlUGFydElzVmlzaWJsZSI6ZmFsc2UsIlRpbWVQYXJ0SXNWaXNpYmxlIjpmYWxzZX19LCJXZWVrTnVtYmVyaW5nIjp7IiRpZCI6IjU5IiwiRm9ybWF0IjowLCJJc1Zpc2libGUiOmZhbHNlLCJMYXN0S25vd25WaXNpYmlsaXR5U3RhdGUiOmZhbHNlfSwiSXNWaXNpYmxlIjp0cnVlLCJQYXJlbnRTdHlsZSI6bnVsbH0sIkluZGV4IjowLCJTbWFydER1cmF0aW9uQWN0aXZhdGVkIjpmYWxzZSwiRGF0ZUZvcm1hdCI6eyIkcmVmIjoiNTcifSwiV2Vla051bWJlcmluZyI6eyIkaWQiOiI2MCIsIkZvcm1hdCI6MCwiSXNWaXNpYmxlIjpmYWxzZSwiTGFzdEtub3duVmlzaWJpbGl0eVN0YXRlIjpmYWxzZX0sIklkIjoiNTE4ZTY1ZDAtZjgxMS00YmJlLWE1MjEtMDNiNTNkNDcwNWYwIiwiSW1wb3J0SWQiOiIyMSIsIlRpdGxlIjoiU2VyaWVzIEEgLSAkODRNTSIsIk5vdGUiOm51bGwsIkh5cGVybGluayI6eyIkaWQiOiI2MSIsIkFkZHJlc3MiOiIiLCJTdWJBZGRyZXNzIjoiIn0sIklzQ2hhbmdlZCI6ZmFsc2UsIklzTmV3IjpmYWxzZX19LHsiJGlkIjoiNjIiLCJfYXR0YWNoZWRNaWxlc3RvbmVzIjpbXSwiVGFza0RlZmluaXRpb24iOnsiJGlkIjoiNjMiLCJHcm91cE5hbWUiOm51bGwsIlN0YXJ0RGF0ZSI6IjIwMjYtMDYtMTRUMDA6MDA6MDAiLCJFbmREYXRlIjoiMjAyOS0wNy0wMlQyMzo1OTowMCIsIlBlcmNlbnRhZ2VDb21wbGV0ZSI6bnVsbCwiU3R5bGUiOnsiJGlkIjoiNjQiLCJTaGFwZSI6MCwiU2hhcGVUaGlja25lc3MiOjEsIkR1cmF0aW9uRm9ybWF0IjowLCJJbmNsdWRlTm9uV29ya2luZ0RheXNJbkR1cmF0aW9uIjpmYWxzZSwiUGVyY2VudGFnZUNvbXBsZXRlU3R5bGUiOnsiJGlkIjoiNjUiLCJGb250U2V0dGluZ3MiOnsiJGlkIjoiNjYiLCJGb250U2l6ZSI6OSwiRm9udE5hbWUiOiJDYWxpYnJpIiwiSXNCb2xkIjpmYWxzZSwiSXNJdGFsaWMiOmZhbHNlLCJJc1VuZGVybGluZWQiOmZhbHNlLCJQYXJlbnRTdHlsZSI6bnVsbH0sIkF1dG9TaXplIjowLCJGb3JlZ3JvdW5kIjp7IiRpZCI6IjY3IiwiQ29sb3IiOnsiJGlkIjoiNjg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kiLCJUb3AiOjAuMCwiTGVmdCI6MC4wLCJSaWdodCI6MC4wLCJCb3R0b20iOjAuMH0sIlBhZGRpbmciOnsiJGlkIjoiNzAiLCJUb3AiOjAuMCwiTGVmdCI6MC4wLCJSaWdodCI6MC4wLCJCb3R0b20iOjAuMH0sIkJhY2tncm91bmQiOnsiJGlkIjoiNzEiLCJDb2xvciI6eyIkaWQiOiI3MiIsIkEiOjg5LCJSIjowLCJHIjowLCJCIjowfX0sIklzVmlzaWJsZSI6dHJ1ZSwiV2lkdGgiOjAuMCwiSGVpZ2h0IjowLjAsIkJvcmRlclN0eWxlIjp7IiRpZCI6IjczIiwiTGluZUNvbG9yIjpudWxsLCJMaW5lV2VpZ2h0IjowLjAsIkxpbmVUeXBlIjowLCJQYXJlbnRTdHlsZSI6bnVsbH0sIlBhcmVudFN0eWxlIjpudWxsfSwiRHVyYXRpb25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CIsIlRvcCI6MC4wLCJMZWZ0IjowLjAsIlJpZ2h0IjowLjAsIkJvdHRvbSI6MC4wfSwiUGFkZGluZyI6eyIkaWQiOiI3OSIsIlRvcCI6MC4wLCJMZWZ0IjowLjAsIlJpZ2h0IjowLjAsIkJvdHRvbSI6MC4wfSwiQmFja2dyb3VuZCI6eyIkaWQiOiI4MCIsIkNvbG9yIjp7IiRpZCI6IjgxIiwiQSI6ODksIlIiOjAsIkciOjAsIkIiOjB9fSwiSXNWaXNpYmxlIjp0cnVlLCJXaWR0aCI6MC4wLCJIZWlnaHQiOjAuMCwiQm9yZGVyU3R5bGUiOnsiJGlkIjoiODIiLCJMaW5lQ29sb3IiOm51bGwsIkxpbmVXZWlnaHQiOjAuMCwiTGluZVR5cGUiOjAsIlBhcmVudFN0eWxlIjpudWxsfSwiUGFyZW50U3R5bGUiOm51bGx9LCJIb3Jpem9udGFsQ29ubmVjdG9yU3R5bGUiOnsiJGlkIjoiODMiLCJMaW5lQ29sb3IiOnsiJGlkIjoiODQiLCIkdHlwZSI6Ik5MUkUuQ29tbW9uLkRvbS5Tb2xpZENvbG9yQnJ1c2gsIE5MUkUuQ29tbW9uIiwiQ29sb3IiOnsiJGlkIjoiODUiLCJBIjoyNTUsIlIiOjIwNCwiRyI6MjA0LCJCIjoyMDR9fSwiTGluZVdlaWdodCI6MC4wLCJMaW5lVHlwZSI6MCwiUGFyZW50U3R5bGUiOm51bGx9LCJWZXJ0aWNhbENvbm5lY3RvclN0eWxlIjp7IiRpZCI6Ijg2IiwiTGluZUNvbG9yIjp7IiRpZCI6Ijg3IiwiJHR5cGUiOiJOTFJFLkNvbW1vbi5Eb20uU29saWRDb2xvckJydXNoLCBOTFJFLkNvbW1vbiIsIkNvbG9yIjp7IiRpZCI6Ijg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DkiLCJNYXJnaW4iOnsiJGlkIjoiOTAiLCJUb3AiOjAuMCwiTGVmdCI6NC4wLCJSaWdodCI6NC4wLCJCb3R0b20iOjAuMH0sIlBhZGRpbmciOnsiJGlkIjoiOTEiLCJUb3AiOjAuMCwiTGVmdCI6MC4wLCJSaWdodCI6MC4wLCJCb3R0b20iOjAuMH0sIkJhY2tncm91bmQiOnsiJGlkIjoiOTIiLCJDb2xvciI6eyIkaWQiOiI5MyIsIkEiOjI1NSwiUiI6MTU3LCJHIjoxOTUsIkIiOjIzMH19LCJJc1Zpc2libGUiOnRydWUsIldpZHRoIjowLjAsIkhlaWdodCI6MTYuMCwiQm9yZGVyU3R5bGUiOnsiJGlkIjoiOTQiLCJMaW5lQ29sb3IiOnsiJGlkIjoiOTUiLCIkdHlwZSI6Ik5MUkUuQ29tbW9uLkRvbS5Tb2xpZENvbG9yQnJ1c2gsIE5MUkUuQ29tbW9uIiwiQ29sb3IiOnsiJGlkIjoiOTYiLCJBIjoyNTUsIlIiOjkxLCJHIjoxNTUsIkIiOjIxM319LCJMaW5lV2VpZ2h0IjoyLjAsIkxpbmVUeXBlIjowLCJQYXJlbnRTdHlsZSI6bnVsbH0sIlBhcmVudFN0eWxlIjpudWxsfSwiVGl0bGVTdHlsZSI6eyIkaWQiOiI5NyIsIkZvbnRTZXR0aW5ncyI6eyIkaWQiOiI5OCIsIkZvbnRTaXplIjoxMCwiRm9udE5hbWUiOiJDYWxpYnJpIiwiSXNCb2xkIjp0cnVlLCJJc0l0YWxpYyI6ZmFsc2UsIklzVW5kZXJsaW5lZCI6ZmFsc2UsIlBhcmVudFN0eWxlIjpudWxsfSwiQXV0b1NpemUiOjAsIkZvcmVncm91bmQiOnsiJGlkIjoiOTkiLCJDb2xvciI6eyIkaWQiOiIxM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aWQiOiIxMDQiLCJBIjowLCJSIjoyNTUsIkciOjI1NSwiQiI6MjU1fX0sIklzVmlzaWJsZSI6dHJ1ZSwiV2lkdGgiOjAuMCwiSGVpZ2h0IjowLjAsIkJvcmRlclN0eWxlIjp7IiRpZCI6IjEwNSIsIkxpbmVDb2xvciI6bnVsbCwiTGluZVdlaWdodCI6MC4wLCJMaW5lVHlwZSI6MCwiUGFyZW50U3R5bGUiOm51bGx9LCJQYXJlbnRTdHlsZSI6bnVsbH0sIkRhdGVTdHlsZSI6eyIkaWQiOiIxMDYiLCJGb250U2V0dGluZ3MiOnsiJGlkIjoiMTA3IiwiRm9udFNpemUiOjksIkZvbnROYW1lIjoiQ2FsaWJyaSIsIklzQm9sZCI6ZmFsc2UsIklzSXRhbGljIjpmYWxzZSwiSXNVbmRlcmxpbmVkIjpmYWxzZSwiUGFyZW50U3R5bGUiOm51bGx9LCJBdXRvU2l6ZSI6MCwiRm9yZWdyb3VuZCI6eyIkaWQiOiIxMDgiLCJDb2xvciI6eyIkaWQiOiIx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CIsIlRvcCI6MC4wLCJMZWZ0IjowLjAsIlJpZ2h0IjowLjAsIkJvdHRvbSI6MC4wfSwiUGFkZGluZyI6eyIkaWQiOiIxMTEiLCJUb3AiOjAuMCwiTGVmdCI6MC4wLCJSaWdodCI6MC4wLCJCb3R0b20iOjAuMH0sIkJhY2tncm91bmQiOnsiJGlkIjoiMTEyIiwiQ29sb3IiOnsiJHJlZiI6IjgxIn19LCJJc1Zpc2libGUiOnRydWUsIldpZHRoIjowLjAsIkhlaWdodCI6MC4wLCJCb3JkZXJTdHlsZSI6eyIkaWQiOiIxMTMiLCJMaW5lQ29sb3IiOm51bGwsIkxpbmVXZWlnaHQiOjAuMCwiTGluZVR5cGUiOjAsIlBhcmVudFN0eWxlIjpudWxsfSwiUGFyZW50U3R5bGUiOm51bGx9LCJEYXRlRm9ybWF0Ijp7IiRpZCI6IjEx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NSIsIkRhdGVQYXJ0SXNWaXNpYmxlIjpmYWxzZSwiVGltZVBhcnRJc1Zpc2libGUiOmZhbHNlfX0sIldlZWtOdW1iZXJpbmciOnsiJGlkIjoiMTE2IiwiRm9ybWF0IjowLCJJc1Zpc2libGUiOmZhbHNlLCJMYXN0S25vd25WaXNpYmlsaXR5U3RhdGUiOmZhbHNlfSwiSXNWaXNpYmxlIjp0cnVlLCJQYXJlbnRTdHlsZSI6bnVsbH0sIkluZGV4IjoxLCJTbWFydER1cmF0aW9uQWN0aXZhdGVkIjpmYWxzZSwiRGF0ZUZvcm1hdCI6eyIkcmVmIjoiMTE0In0sIldlZWtOdW1iZXJpbmciOnsiJGlkIjoiMTE3IiwiRm9ybWF0IjowLCJJc1Zpc2libGUiOmZhbHNlLCJMYXN0S25vd25WaXNpYmlsaXR5U3RhdGUiOmZhbHNlfSwiSWQiOiI5YjYzODliMC1mZDNhLTQ5MmEtYmFhNy1jYTFiZTYzZjk5YjUiLCJJbXBvcnRJZCI6IjIyIiwiVGl0bGUiOiJCIC0gJDUwTU0iLCJOb3RlIjpudWxsLCJIeXBlcmxpbmsiOnsiJGlkIjoiMTE4IiwiQWRkcmVzcyI6IiIsIlN1YkFkZHJlc3MiOiIifSwiSXNDaGFuZ2VkIjpmYWxzZSwiSXNOZXciOmZhbHNlfX1dLCJfbWlsZXN0b25lcyI6W10sIklkIjoiZjY3NWQ3MTUtNDdjMy00MTRjLWFkNzUtY2MzZTNlNGE0OTUyIiwiSXNTaW5nbGVJdGVtUm93IjpmYWxzZX1dLCJJbmRleCI6MCwiSWQiOiI1NDc0Njg2YS0wNDg3LTQyMDQtYjY5ZC00NTQyZTg0MjMzMTkiLCJIZWFkZXJUZXh0IjpudWxsLCJJc0RlZmF1bHQiOnRydWUsIlN0eWxlIjp7IiRpZCI6IjExOSIsIkhlYWRlclN0eWxlIjp7IiRpZCI6IjEyMCIsIlRleHRTdHlsZSI6eyIkaWQiOiIxMjEiLCJGb250U2V0dGluZ3MiOnsiJGlkIjoiMTIyIiwiRm9udFNpemUiOjExLCJGb250TmFtZSI6IkNhbGlicmkiLCJJc0JvbGQiOmZhbHNlLCJJc0l0YWxpYyI6ZmFsc2UsIklzVW5kZXJsaW5lZCI6ZmFsc2UsIlBhcmVudFN0eWxlIjpudWxsfSwiQXV0b1NpemUiOjIsIkZvcmVncm91bmQiOnsiJGlkIjoiMTIzIiwiQ29sb3IiOnsiJGlkIjoiMTI0IiwiQSI6MjU1LCJSIjowLCJHIjowLCJCIjowfX0sIk1heFdpZHRoIjowLjAsIk1heEhlaWdodCI6MC4wLCJTbWFydEZvcmVncm91bmRJc0FjdGl2ZSI6ZmFsc2UsIkhvcml6b250YWxBbGlnbm1lbnQiOjAsIlZlcnRpY2FsQWxpZ25tZW50IjowLCJTbWFydEZvcmVncm91bmQiOm51bGwsIkJhY2tncm91bmRGaWxsVHlwZSI6MCwiTWFyZ2luIjp7IiRpZCI6IjEyNSIsIlRvcCI6MC4wLCJMZWZ0IjowLjAsIlJpZ2h0IjowLjAsIkJvdHRvbSI6MC4wfSwiUGFkZGluZyI6eyIkaWQiOiIxMjYiLCJUb3AiOjAuMCwiTGVmdCI6MC4wLCJSaWdodCI6MC4wLCJCb3R0b20iOjAuMH0sIkJhY2tncm91bmQiOm51bGwsIklzVmlzaWJsZSI6dHJ1ZSwiV2lkdGgiOjAuMCwiSGVpZ2h0IjowLjAsIkJvcmRlclN0eWxlIjpudWxsLCJQYXJlbnRTdHlsZSI6bnVsbH0sIlJlY3RhbmdsZVN0eWxlIjp7IiRpZCI6IjEyNyIsIk1hcmdpbiI6eyIkaWQiOiIxMjgiLCJUb3AiOjAuMCwiTGVmdCI6MC4wLCJSaWdodCI6MC4wLCJCb3R0b20iOjAuMH0sIlBhZGRpbmciOnsiJGlkIjoiMTI5IiwiVG9wIjowLjAsIkxlZnQiOjAuMCwiUmlnaHQiOjAuMCwiQm90dG9tIjowLjB9LCJCYWNrZ3JvdW5kIjp7IiRpZCI6IjEzMCIsIkNvbG9yIjp7IiRpZCI6IjEzMSIsIkEiOjYzLCJSIjo2OCwiRyI6MTE0LCJCIjoxOTZ9fSwiSXNWaXNpYmxlIjp0cnVlLCJXaWR0aCI6MC4wLCJIZWlnaHQiOjAuMCwiQm9yZGVyU3R5bGUiOnsiJGlkIjoiMTMyIiwiTGluZUNvbG9yIjp7IiRpZCI6IjEzMyIsIiR0eXBlIjoiTkxSRS5Db21tb24uRG9tLlNvbGlkQ29sb3JCcnVzaCwgTkxSRS5Db21tb24iLCJDb2xvciI6eyIkaWQiOiIxMzQiLCJBIjoyNTUsIlIiOjI1NSwiRyI6MCwiQiI6MH19LCJMaW5lV2VpZ2h0IjowLjAsIkxpbmVUeXBlIjowLCJQYXJlbnRTdHlsZSI6bnVsbH0sIlBhcmVudFN0eWxlIjpudWxsfSwiTWFyZ2luIjp7IiRpZCI6IjEzNSIsIlRvcCI6MC4wLCJMZWZ0IjowLjAsIlJpZ2h0IjowLjAsIkJvdHRvbSI6MC4wfSwiUGFkZGluZyI6eyIkaWQiOiIxMzYiLCJUb3AiOjAuMCwiTGVmdCI6MC4wLCJSaWdodCI6MC4wLCJCb3R0b20iOjAuMH0sIkJhY2tncm91bmQiOm51bGwsIklzVmlzaWJsZSI6dHJ1ZSwiV2lkdGgiOjAuMCwiSGVpZ2h0IjowLjAsIkJvcmRlclN0eWxlIjpudWxsLCJQYXJlbnRTdHlsZSI6bnVsbH0sIkJhY2tncm91bmRTdHlsZSI6eyIkaWQiOiIxMzciLCJNYXJnaW4iOnsiJGlkIjoiMTM4IiwiVG9wIjowLjAsIkxlZnQiOjAuMCwiUmlnaHQiOjAuMCwiQm90dG9tIjowLjB9LCJQYWRkaW5nIjp7IiRpZCI6IjEzOSIsIlRvcCI6MC4wLCJMZWZ0IjowLjAsIlJpZ2h0IjowLjAsIkJvdHRvbSI6MC4wfSwiQmFja2dyb3VuZCI6eyIkaWQiOiIxNDAiLCJDb2xvciI6eyIkaWQiOiIxNDEiLCJBIjo1MSwiUiI6MTY1LCJHIjoxNjUsIkIiOjE2NX19LCJJc1Zpc2libGUiOnRydWUsIldpZHRoIjowLjAsIkhlaWdodCI6MC4wLCJCb3JkZXJTdHlsZSI6eyIkaWQiOiIxNDIiLCJMaW5lQ29sb3IiOnsiJGlkIjoiMTQzIiwiJHR5cGUiOiJOTFJFLkNvbW1vbi5Eb20uU29saWRDb2xvckJydXNoLCBOTFJFLkNvbW1vbiIsIkNvbG9yIjp7IiRpZCI6IjE0NCIsIkEiOjI1NSwiUiI6MjU1LCJHIjowLCJCIjowfX0sIkxpbmVXZWlnaHQiOjAuMCwiTGluZVR5cGUiOjAsIlBhcmVudFN0eWxlIjpudWxsfSwiUGFyZW50U3R5bGUiOm51bGx9LCJNYXJnaW4iOnsiJGlkIjoiMTQ1IiwiVG9wIjowLjAsIkxlZnQiOjAuMCwiUmlnaHQiOjAuMCwiQm90dG9tIjowLjB9LCJQYWRkaW5nIjp7IiRpZCI6IjE0NiIsIlRvcCI6MC4wLCJMZWZ0IjowLjAsIlJpZ2h0IjowLjAsIkJvdHRvbSI6MC4wfSwiSXNWaXNpYmxlIjpmYWxzZSwiV2lkdGgiOjAuMCwiSGVpZ2h0IjowLjAsIkJvcmRlclN0eWxlIjpudWxsLCJQYXJlbnRTdHlsZSI6bnVsbH19XSwiSWQiOiI2ZDIwYmE0Zi03NjEyLTQ1ZjUtYjZjMy02MDdmODk0MmE2NmYiLCJJbmRleCI6MCwiSGVhZGVyVGV4dCI6Ikluc3RhUHJlc3MiLCJTdHlsZSI6eyIkaWQiOiIxNDciLCJIZWFkZXJTdHlsZSI6eyIkaWQiOiIxNDgiLCJUZXh0SXNWZXJ0aWNhbCI6ZmFsc2UsIlRleHRTdHlsZSI6eyIkaWQiOiIxNDkiLCJGb250U2V0dGluZ3MiOnsiJGlkIjoiMTUwIiwiRm9udFNpemUiOjEyLCJGb250TmFtZSI6IkludGVyIiwiSXNCb2xkIjpmYWxzZSwiSXNJdGFsaWMiOmZhbHNlLCJJc1VuZGVybGluZWQiOmZhbHNlLCJQYXJlbnRTdHlsZSI6bnVsbH0sIkF1dG9TaXplIjoyLCJGb3JlZ3JvdW5kIjp7IiRpZCI6IjE1MSIsIkNvbG9yIjp7IiRpZCI6IjE1MiIsIkEiOjI1NSwiUiI6MjU1LCJHIjoyNTUsIkIiOjI1NX19LCJNYXhXaWR0aCI6OTcuMzc2NjE0MDkwNDMxMTMzLCJNYXhIZWlnaHQiOjAuMCwiU21hcnRGb3JlZ3JvdW5kSXNBY3RpdmUiOmZhbHNlLCJIb3Jpem9udGFsQWxpZ25tZW50IjowLCJWZXJ0aWNhbEFsaWdubWVudCI6MCwiU21hcnRGb3JlZ3JvdW5kIjpudWxsLCJCYWNrZ3JvdW5kRmlsbFR5cGUiOjAsIk1hcmdpbiI6eyIkaWQiOiIxNTMiLCJUb3AiOjAuMCwiTGVmdCI6MC4wLCJSaWdodCI6MC4wLCJCb3R0b20iOjAuMH0sIlBhZGRpbmciOnsiJGlkIjoiMTU0IiwiVG9wIjowLjAsIkxlZnQiOjAuMCwiUmlnaHQiOjAuMCwiQm90dG9tIjowLjB9LCJCYWNrZ3JvdW5kIjpudWxsLCJJc1Zpc2libGUiOnRydWUsIldpZHRoIjowLjAsIkhlaWdodCI6MC4wLCJCb3JkZXJTdHlsZSI6bnVsbCwiUGFyZW50U3R5bGUiOm51bGx9LCJSZWN0YW5nbGVTdHlsZSI6eyIkaWQiOiIxNTUiLCJNYXJnaW4iOnsiJGlkIjoiMTU2IiwiVG9wIjowLjAsIkxlZnQiOjAuMCwiUmlnaHQiOjAuMCwiQm90dG9tIjowLjB9LCJQYWRkaW5nIjp7IiRpZCI6IjE1NyIsIlRvcCI6MC4wLCJMZWZ0IjowLjAsIlJpZ2h0IjowLjAsIkJvdHRvbSI6MC4wfSwiQmFja2dyb3VuZCI6eyIkaWQiOiIxNTgiLCJDb2xvciI6eyIkaWQiOiIxNTkiLCJBIjoyNTUsIlIiOjY4LCJHIjo4NCwiQiI6MTA2fX0sIklzVmlzaWJsZSI6dHJ1ZSwiV2lkdGgiOjAuMCwiSGVpZ2h0IjowLjAsIkJvcmRlclN0eWxlIjp7IiRpZCI6IjE2MCIsIkxpbmVDb2xvciI6eyIkaWQiOiIxNjEiLCIkdHlwZSI6Ik5MUkUuQ29tbW9uLkRvbS5Tb2xpZENvbG9yQnJ1c2gsIE5MUkUuQ29tbW9uIiwiQ29sb3IiOnsiJGlkIjoiMTYyIiwiQSI6MjU1LCJSIjoyMSwiRyI6MzcsIkIiOjY2fX0sIkxpbmVXZWlnaHQiOjAuMCwiTGluZVR5cGUiOjAsIlBhcmVudFN0eWxlIjpudWxsfSwiUGFyZW50U3R5bGUiOm51bGx9LCJNYXJnaW4iOnsiJGlkIjoiMTYzIiwiVG9wIjowLjAsIkxlZnQiOjAuMCwiUmlnaHQiOjAuMCwiQm90dG9tIjowLjB9LCJQYWRkaW5nIjp7IiRpZCI6IjE2NCIsIlRvcCI6MC4wLCJMZWZ0IjowLjAsIlJpZ2h0IjowLjAsIkJvdHRvbSI6MC4wfSwiQmFja2dyb3VuZCI6bnVsbCwiSXNWaXNpYmxlIjp0cnVlLCJXaWR0aCI6MC4wLCJIZWlnaHQiOjAuMCwiQm9yZGVyU3R5bGUiOm51bGwsIlBhcmVudFN0eWxlIjpudWxsfSwiQmFja2dyb3VuZFN0eWxlIjp7IiRpZCI6IjE2NSIsIk1hcmdpbiI6eyIkaWQiOiIxNjYiLCJUb3AiOjAuMCwiTGVmdCI6MC4wLCJSaWdodCI6MC4wLCJCb3R0b20iOjAuMH0sIlBhZGRpbmciOnsiJGlkIjoiMTY3IiwiVG9wIjowLjAsIkxlZnQiOjAuMCwiUmlnaHQiOjAuMCwiQm90dG9tIjowLjB9LCJCYWNrZ3JvdW5kIjp7IiRpZCI6IjE2OCIsIkNvbG9yIjp7IiRpZCI6IjE2OSIsIkEiOjUxLCJSIjoxNjUsIkciOjE2NSwiQiI6MTY1fX0sIklzVmlzaWJsZSI6dHJ1ZSwiV2lkdGgiOjAuMCwiSGVpZ2h0IjowLjAsIkJvcmRlclN0eWxlIjp7IiRpZCI6IjE3MCIsIkxpbmVDb2xvciI6eyIkaWQiOiIxNzEiLCIkdHlwZSI6Ik5MUkUuQ29tbW9uLkRvbS5Tb2xpZENvbG9yQnJ1c2gsIE5MUkUuQ29tbW9uIiwiQ29sb3IiOnsiJGlkIjoiMTcyIiwiQSI6MjU1LCJSIjoyMSwiRyI6MzcsIkIiOjY2fX0sIkxpbmVXZWlnaHQiOjAuMCwiTGluZVR5cGUiOjAsIlBhcmVudFN0eWxlIjpudWxsfSwiUGFyZW50U3R5bGUiOm51bGx9LCJJc0Fib3ZlVGltZWJhbmQiOmZhbHNlLCJNYXJnaW4iOnsiJGlkIjoiMTczIiwiVG9wIjowLjAsIkxlZnQiOjAuMCwiUmlnaHQiOjAuMCwiQm90dG9tIjowLjB9LCJQYWRkaW5nIjp7IiRpZCI6IjE3NCIsIlRvcCI6MC4wLCJMZWZ0IjowLjAsIlJpZ2h0IjowLjAsIkJvdHRvbSI6MC4wfSwiSXNWaXNpYmxlIjp0cnVlLCJXaWR0aCI6MC4wLCJIZWlnaHQiOjAuMCwiQm9yZGVyU3R5bGUiOnsiJGlkIjoiMTc1IiwiTGluZUNvbG9yIjpudWxsLCJMaW5lV2VpZ2h0IjowLjAsIkxpbmVUeXBlIjowLCJQYXJlbnRTdHlsZSI6bnVsbH0sIlBhcmVudFN0eWxlIjpudWxsfX0seyIkaWQiOiIxNzYiLCJfYWN0aXZpdGllcyI6W3siJGlkIjoiMTc3IiwiX3Jvd3MiOlt7IiRpZCI6IjE3OCIsIl90YXNrcyI6W3siJGlkIjoiMTc5IiwiX2F0dGFjaGVkTWlsZXN0b25lcyI6W10sIlRhc2tEZWZpbml0aW9uIjp7IiRpZCI6IjE4MCIsIkdyb3VwTmFtZSI6bnVsbCwiU3RhcnREYXRlIjoiMjAyNi0wNC0xM1QwMDowMDowMCIsIkVuZERhdGUiOiIyMDI3LTA1LTMxVDIzOjU5OjAwIiwiUGVyY2VudGFnZUNvbXBsZXRlIjpudWxsLCJTdHlsZSI6eyIkaWQiOiIxODEiLCJTaGFwZSI6MCwiU2hhcGVUaGlja25lc3MiOjEsIkR1cmF0aW9uRm9ybWF0IjowLCJJbmNsdWRlTm9uV29ya2luZ0RheXNJbkR1cmF0aW9uIjpmYWxzZSwiUGVyY2VudGFnZUNvbXBsZXRlU3R5bGUiOnsiJGlkIjoiMTgyIiwiRm9udFNldHRpbmdzIjp7IiRpZCI6IjE4MyIsIkZvbnRTaXplIjo5LCJGb250TmFtZSI6IkNhbGlicmkiLCJJc0JvbGQiOmZhbHNlLCJJc0l0YWxpYyI6ZmFsc2UsIklzVW5kZXJsaW5lZCI6ZmFsc2UsIlBhcmVudFN0eWxlIjpudWxsfSwiQXV0b1NpemUiOjAsIkZvcmVncm91bmQiOnsiJGlkIjoiMTg0IiwiQ29sb3IiOnsiJGlkIjoiMTg1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4NiIsIlRvcCI6MC4wLCJMZWZ0IjowLjAsIlJpZ2h0IjowLjAsIkJvdHRvbSI6MC4wfSwiUGFkZGluZyI6eyIkaWQiOiIxODciLCJUb3AiOjAuMCwiTGVmdCI6MC4wLCJSaWdodCI6MC4wLCJCb3R0b20iOjAuMH0sIkJhY2tncm91bmQiOnsiJGlkIjoiMTg4IiwiQ29sb3IiOnsiJGlkIjoiMTg5IiwiQSI6ODksIlIiOjAsIkciOjAsIkIiOjB9fSwiSXNWaXNpYmxlIjp0cnVlLCJXaWR0aCI6MC4wLCJIZWlnaHQiOjAuMCwiQm9yZGVyU3R5bGUiOnsiJGlkIjoiMTkwIiwiTGluZUNvbG9yIjpudWxsLCJMaW5lV2VpZ2h0IjowLjAsIkxpbmVUeXBlIjowLCJQYXJlbnRTdHlsZSI6bnVsbH0sIlBhcmVudFN0eWxlIjpudWxsfSwiRHVyYXRpb25TdHlsZSI6eyIkaWQiOiIxOTEiLCJGb250U2V0dGluZ3MiOnsiJGlkIjoiMTkyIiwiRm9udFNpemUiOjEwLCJGb250TmFtZSI6IkNhbGlicmkiLCJJc0JvbGQiOmZhbHNlLCJJc0l0YWxpYyI6ZmFsc2UsIklzVW5kZXJsaW5lZCI6ZmFsc2UsIlBhcmVudFN0eWxlIjpudWxsfSwiQXV0b1NpemUiOjAsIkZvcmVncm91bmQiOnsiJGlkIjoiMTkzIiwiQ29sb3IiOnsiJGlkIjoiMT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1IiwiVG9wIjowLjAsIkxlZnQiOjAuMCwiUmlnaHQiOjAuMCwiQm90dG9tIjowLjB9LCJQYWRkaW5nIjp7IiRpZCI6IjE5NiIsIlRvcCI6MC4wLCJMZWZ0IjowLjAsIlJpZ2h0IjowLjAsIkJvdHRvbSI6MC4wfSwiQmFja2dyb3VuZCI6eyIkaWQiOiIxOTciLCJDb2xvciI6eyIkaWQiOiIxOTgiLCJBIjo4OSwiUiI6MCwiRyI6MCwiQiI6MH19LCJJc1Zpc2libGUiOnRydWUsIldpZHRoIjowLjAsIkhlaWdodCI6MC4wLCJCb3JkZXJTdHlsZSI6eyIkaWQiOiIxOTkiLCJMaW5lQ29sb3IiOm51bGwsIkxpbmVXZWlnaHQiOjAuMCwiTGluZVR5cGUiOjAsIlBhcmVudFN0eWxlIjpudWxsfSwiUGFyZW50U3R5bGUiOm51bGx9LCJIb3Jpem9udGFsQ29ubmVjdG9yU3R5bGUiOnsiJGlkIjoiMjAwIiwiTGluZUNvbG9yIjp7IiRpZCI6IjIwMSIsIiR0eXBlIjoiTkxSRS5Db21tb24uRG9tLlNvbGlkQ29sb3JCcnVzaCwgTkxSRS5Db21tb24iLCJDb2xvciI6eyIkaWQiOiIyMDIiLCJBIjoyNTUsIlIiOjIwNCwiRyI6MjA0LCJCIjoyMDR9fSwiTGluZVdlaWdodCI6MC4wLCJMaW5lVHlwZSI6MCwiUGFyZW50U3R5bGUiOm51bGx9LCJWZXJ0aWNhbENvbm5lY3RvclN0eWxlIjp7IiRpZCI6IjIwMyIsIkxpbmVDb2xvciI6eyIkaWQiOiIyMDQiLCIkdHlwZSI6Ik5MUkUuQ29tbW9uLkRvbS5Tb2xpZENvbG9yQnJ1c2gsIE5MUkUuQ29tbW9uIiwiQ29sb3IiOnsiJGlkIjoiMjA1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A2IiwiTWFyZ2luIjp7IiRpZCI6IjIwNyIsIlRvcCI6MC4wLCJMZWZ0Ijo0LjAsIlJpZ2h0Ijo0LjAsIkJvdHRvbSI6MC4wfSwiUGFkZGluZyI6eyIkaWQiOiIyMDgiLCJUb3AiOjAuMCwiTGVmdCI6MC4wLCJSaWdodCI6MC4wLCJCb3R0b20iOjAuMH0sIkJhY2tncm91bmQiOnsiJGlkIjoiMjA5IiwiQ29sb3IiOnsiJGlkIjoiMjEwIiwiQSI6MjU1LCJSIjoxNTcsIkciOjE5NSwiQiI6MjMwfX0sIklzVmlzaWJsZSI6dHJ1ZSwiV2lkdGgiOjAuMCwiSGVpZ2h0IjoxNi4wLCJCb3JkZXJTdHlsZSI6eyIkaWQiOiIyMTEiLCJMaW5lQ29sb3IiOnsiJGlkIjoiMjEyIiwiJHR5cGUiOiJOTFJFLkNvbW1vbi5Eb20uU29saWRDb2xvckJydXNoLCBOTFJFLkNvbW1vbiIsIkNvbG9yIjp7IiRpZCI6IjIxMyIsIkEiOjI1NSwiUiI6OTEsIkciOjE1NSwiQiI6MjEzfX0sIkxpbmVXZWlnaHQiOjIuMCwiTGluZVR5cGUiOjAsIlBhcmVudFN0eWxlIjpudWxsfSwiUGFyZW50U3R5bGUiOm51bGx9LCJUaXRsZVN0eWxlIjp7IiRpZCI6IjIxNCIsIkZvbnRTZXR0aW5ncyI6eyIkaWQiOiIyMTUiLCJGb250U2l6ZSI6MTAsIkZvbnROYW1lIjoiQ2FsaWJyaSIsIklzQm9sZCI6dHJ1ZSwiSXNJdGFsaWMiOmZhbHNlLCJJc1VuZGVybGluZWQiOmZhbHNlLCJQYXJlbnRTdHlsZSI6bnVsbH0sIkF1dG9TaXplIjowLCJGb3JlZ3JvdW5kIjp7IiRpZCI6IjIxNiIsIkNvbG9yIjp7IiRpZCI6IjIx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giLCJUb3AiOjAuMCwiTGVmdCI6MC4wLCJSaWdodCI6MC4wLCJCb3R0b20iOjAuMH0sIlBhZGRpbmciOnsiJGlkIjoiMjE5IiwiVG9wIjowLjAsIkxlZnQiOjAuMCwiUmlnaHQiOjAuMCwiQm90dG9tIjowLjB9LCJCYWNrZ3JvdW5kIjp7IiRpZCI6IjIyMCIsIkNvbG9yIjp7IiRpZCI6IjIyMSIsIkEiOjAsIlIiOjI1NSwiRyI6MjU1LCJCIjoyNTV9fSwiSXNWaXNpYmxlIjp0cnVlLCJXaWR0aCI6MC4wLCJIZWlnaHQiOjAuMCwiQm9yZGVyU3R5bGUiOnsiJGlkIjoiMjIyIiwiTGluZUNvbG9yIjpudWxsLCJMaW5lV2VpZ2h0IjowLjAsIkxpbmVUeXBlIjowLCJQYXJlbnRTdHlsZSI6bnVsbH0sIlBhcmVudFN0eWxlIjpudWxsfSwiRGF0ZVN0eWxlIjp7IiRpZCI6IjIyMyIsIkZvbnRTZXR0aW5ncyI6eyIkaWQiOiIyMjQiLCJGb250U2l6ZSI6OSwiRm9udE5hbWUiOiJDYWxpYnJpIiwiSXNCb2xkIjpmYWxzZSwiSXNJdGFsaWMiOmZhbHNlLCJJc1VuZGVybGluZWQiOmZhbHNlLCJQYXJlbnRTdHlsZSI6bnVsbH0sIkF1dG9TaXplIjowLCJGb3JlZ3JvdW5kIjp7IiRpZCI6IjIyNSIsIkNvbG9yIjp7IiRpZCI6IjIy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3IiwiVG9wIjowLjAsIkxlZnQiOjAuMCwiUmlnaHQiOjAuMCwiQm90dG9tIjowLjB9LCJQYWRkaW5nIjp7IiRpZCI6IjIyOCIsIlRvcCI6MC4wLCJMZWZ0IjowLjAsIlJpZ2h0IjowLjAsIkJvdHRvbSI6MC4wfSwiQmFja2dyb3VuZCI6eyIkaWQiOiIyMjkiLCJDb2xvciI6eyIkcmVmIjoiMTk4In19LCJJc1Zpc2libGUiOnRydWUsIldpZHRoIjowLjAsIkhlaWdodCI6MC4wLCJCb3JkZXJTdHlsZSI6eyIkaWQiOiIyMzAiLCJMaW5lQ29sb3IiOm51bGwsIkxpbmVXZWlnaHQiOjAuMCwiTGluZVR5cGUiOjAsIlBhcmVudFN0eWxlIjpudWxsfSwiUGFyZW50U3R5bGUiOm51bGx9LCJEYXRlRm9ybWF0Ijp7IiRpZCI6IjI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zMiIsIkRhdGVQYXJ0SXNWaXNpYmxlIjpmYWxzZSwiVGltZVBhcnRJc1Zpc2libGUiOmZhbHNlfX0sIldlZWtOdW1iZXJpbmciOnsiJGlkIjoiMjMzIiwiRm9ybWF0IjowLCJJc1Zpc2libGUiOmZhbHNlLCJMYXN0S25vd25WaXNpYmlsaXR5U3RhdGUiOmZhbHNlfSwiSXNWaXNpYmxlIjp0cnVlLCJQYXJlbnRTdHlsZSI6bnVsbH0sIkluZGV4Ijo0LCJTbWFydER1cmF0aW9uQWN0aXZhdGVkIjpmYWxzZSwiRGF0ZUZvcm1hdCI6eyIkcmVmIjoiMjMxIn0sIldlZWtOdW1iZXJpbmciOnsiJGlkIjoiMjM0IiwiRm9ybWF0IjowLCJJc1Zpc2libGUiOmZhbHNlLCJMYXN0S25vd25WaXNpYmlsaXR5U3RhdGUiOmZhbHNlfSwiSWQiOiJiM2U1YjQzYS00YzRkLTQ1MGYtOWFjMC0yOTIwZTMxYjI3MTkiLCJJbXBvcnRJZCI6IjUiLCJUaXRsZSI6IkIgLSAkMTFNTSIsIk5vdGUiOm51bGwsIkh5cGVybGluayI6eyIkaWQiOiIyMzUiLCJBZGRyZXNzIjoiIiwiU3ViQWRkcmVzcyI6IiJ9LCJJc0NoYW5nZWQiOmZhbHNlLCJJc05ldyI6ZmFsc2V9fSx7IiRpZCI6IjIzNiIsIl9hdHRhY2hlZE1pbGVzdG9uZXMiOltdLCJUYXNrRGVmaW5pdGlvbiI6eyIkaWQiOiIyMzciLCJHcm91cE5hbWUiOm51bGwsIlN0YXJ0RGF0ZSI6IjIwMjMtMDgtMDJUMDA6MDA6MDAiLCJFbmREYXRlIjoiMjAyNy0wNC0xNFQyMzo1OTowMCIsIlBlcmNlbnRhZ2VDb21wbGV0ZSI6bnVsbCwiU3R5bGUiOnsiJGlkIjoiMjM4IiwiU2hhcGUiOjAsIlNoYXBlVGhpY2tuZXNzIjoxLCJEdXJhdGlvbkZvcm1hdCI6MCwiSW5jbHVkZU5vbldvcmtpbmdEYXlzSW5EdXJhdGlvbiI6ZmFsc2UsIlBlcmNlbnRhZ2VDb21wbGV0ZVN0eWxlIjp7IiRpZCI6IjIzOSIsIkZvbnRTZXR0aW5ncyI6eyIkaWQiOiIyNDAiLCJGb250U2l6ZSI6OSwiRm9udE5hbWUiOiJDYWxpYnJpIiwiSXNCb2xkIjpmYWxzZSwiSXNJdGFsaWMiOmZhbHNlLCJJc1VuZGVybGluZWQiOmZhbHNlLCJQYXJlbnRTdHlsZSI6bnVsbH0sIkF1dG9TaXplIjowLCJGb3JlZ3JvdW5kIjp7IiRpZCI6IjI0MSIsIkNvbG9yIjp7IiRpZCI6IjI0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NDMiLCJUb3AiOjAuMCwiTGVmdCI6MC4wLCJSaWdodCI6MC4wLCJCb3R0b20iOjAuMH0sIlBhZGRpbmciOnsiJGlkIjoiMjQ0IiwiVG9wIjowLjAsIkxlZnQiOjAuMCwiUmlnaHQiOjAuMCwiQm90dG9tIjowLjB9LCJCYWNrZ3JvdW5kIjp7IiRpZCI6IjI0NSIsIkNvbG9yIjp7IiRpZCI6IjI0NiIsIkEiOjg5LCJSIjowLCJHIjowLCJCIjowfX0sIklzVmlzaWJsZSI6dHJ1ZSwiV2lkdGgiOjAuMCwiSGVpZ2h0IjowLjAsIkJvcmRlclN0eWxlIjp7IiRpZCI6IjI0NyIsIkxpbmVDb2xvciI6bnVsbCwiTGluZVdlaWdodCI6MC4wLCJMaW5lVHlwZSI6MCwiUGFyZW50U3R5bGUiOm51bGx9LCJQYXJlbnRTdHlsZSI6bnVsbH0sIkR1cmF0aW9uU3R5bGUiOnsiJGlkIjoiMjQ4IiwiRm9udFNldHRpbmdzIjp7IiRpZCI6IjI0OSIsIkZvbnRTaXplIjoxMCwiRm9udE5hbWUiOiJDYWxpYnJpIiwiSXNCb2xkIjpmYWxzZSwiSXNJdGFsaWMiOmZhbHNlLCJJc1VuZGVybGluZWQiOmZhbHNlLCJQYXJlbnRTdHlsZSI6bnVsbH0sIkF1dG9TaXplIjowLCJGb3JlZ3JvdW5kIjp7IiRpZCI6IjI1MCIsIkNvbG9yIjp7IiRpZCI6IjI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1MiIsIlRvcCI6MC4wLCJMZWZ0IjowLjAsIlJpZ2h0IjowLjAsIkJvdHRvbSI6MC4wfSwiUGFkZGluZyI6eyIkaWQiOiIyNTMiLCJUb3AiOjAuMCwiTGVmdCI6MC4wLCJSaWdodCI6MC4wLCJCb3R0b20iOjAuMH0sIkJhY2tncm91bmQiOnsiJGlkIjoiMjU0IiwiQ29sb3IiOnsiJGlkIjoiMjU1IiwiQSI6ODksIlIiOjAsIkciOjAsIkIiOjB9fSwiSXNWaXNpYmxlIjp0cnVlLCJXaWR0aCI6MC4wLCJIZWlnaHQiOjAuMCwiQm9yZGVyU3R5bGUiOnsiJGlkIjoiMjU2IiwiTGluZUNvbG9yIjpudWxsLCJMaW5lV2VpZ2h0IjowLjAsIkxpbmVUeXBlIjowLCJQYXJlbnRTdHlsZSI6bnVsbH0sIlBhcmVudFN0eWxlIjpudWxsfSwiSG9yaXpvbnRhbENvbm5lY3RvclN0eWxlIjp7IiRpZCI6IjI1NyIsIkxpbmVDb2xvciI6eyIkaWQiOiIyNTgiLCIkdHlwZSI6Ik5MUkUuQ29tbW9uLkRvbS5Tb2xpZENvbG9yQnJ1c2gsIE5MUkUuQ29tbW9uIiwiQ29sb3IiOnsiJGlkIjoiMjU5IiwiQSI6MjU1LCJSIjoyMDQsIkciOjIwNCwiQiI6MjA0fX0sIkxpbmVXZWlnaHQiOjAuMCwiTGluZVR5cGUiOjAsIlBhcmVudFN0eWxlIjpudWxsfSwiVmVydGljYWxDb25uZWN0b3JTdHlsZSI6eyIkaWQiOiIyNjAiLCJMaW5lQ29sb3IiOnsiJGlkIjoiMjYxIiwiJHR5cGUiOiJOTFJFLkNvbW1vbi5Eb20uU29saWRDb2xvckJydXNoLCBOTFJFLkNvbW1vbiIsIkNvbG9yIjp7IiRpZCI6IjI2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I2MyIsIk1hcmdpbiI6eyIkaWQiOiIyNjQiLCJUb3AiOjAuMCwiTGVmdCI6NC4wLCJSaWdodCI6NC4wLCJCb3R0b20iOjAuMH0sIlBhZGRpbmciOnsiJGlkIjoiMjY1IiwiVG9wIjowLjAsIkxlZnQiOjAuMCwiUmlnaHQiOjAuMCwiQm90dG9tIjowLjB9LCJCYWNrZ3JvdW5kIjp7IiRpZCI6IjI2NiIsIkNvbG9yIjp7IiRpZCI6IjI2NyIsIkEiOjI1NSwiUiI6MTU3LCJHIjoxOTUsIkIiOjIzMH19LCJJc1Zpc2libGUiOnRydWUsIldpZHRoIjowLjAsIkhlaWdodCI6MTYuMCwiQm9yZGVyU3R5bGUiOnsiJGlkIjoiMjY4IiwiTGluZUNvbG9yIjp7IiRpZCI6IjI2OSIsIiR0eXBlIjoiTkxSRS5Db21tb24uRG9tLlNvbGlkQ29sb3JCcnVzaCwgTkxSRS5Db21tb24iLCJDb2xvciI6eyIkaWQiOiIyNzAiLCJBIjoyNTUsIlIiOjkxLCJHIjoxNTUsIkIiOjIxM319LCJMaW5lV2VpZ2h0IjoyLjAsIkxpbmVUeXBlIjowLCJQYXJlbnRTdHlsZSI6bnVsbH0sIlBhcmVudFN0eWxlIjpudWxsfSwiVGl0bGVTdHlsZSI6eyIkaWQiOiIyNzEiLCJGb250U2V0dGluZ3MiOnsiJGlkIjoiMjcyIiwiRm9udFNpemUiOjEwLCJGb250TmFtZSI6IkNhbGlicmkiLCJJc0JvbGQiOnRydWUsIklzSXRhbGljIjpmYWxzZSwiSXNVbmRlcmxpbmVkIjpmYWxzZSwiUGFyZW50U3R5bGUiOm51bGx9LCJBdXRvU2l6ZSI6MCwiRm9yZWdyb3VuZCI6eyIkaWQiOiIyNzMiLCJDb2xvciI6eyIkaWQiOiIyNz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c1IiwiVG9wIjowLjAsIkxlZnQiOjAuMCwiUmlnaHQiOjAuMCwiQm90dG9tIjowLjB9LCJQYWRkaW5nIjp7IiRpZCI6IjI3NiIsIlRvcCI6MC4wLCJMZWZ0IjowLjAsIlJpZ2h0IjowLjAsIkJvdHRvbSI6MC4wfSwiQmFja2dyb3VuZCI6eyIkaWQiOiIyNzciLCJDb2xvciI6eyIkaWQiOiIyNzgiLCJBIjowLCJSIjoyNTUsIkciOjI1NSwiQiI6MjU1fX0sIklzVmlzaWJsZSI6dHJ1ZSwiV2lkdGgiOjAuMCwiSGVpZ2h0IjowLjAsIkJvcmRlclN0eWxlIjp7IiRpZCI6IjI3OSIsIkxpbmVDb2xvciI6bnVsbCwiTGluZVdlaWdodCI6MC4wLCJMaW5lVHlwZSI6MCwiUGFyZW50U3R5bGUiOm51bGx9LCJQYXJlbnRTdHlsZSI6bnVsbH0sIkRhdGVTdHlsZSI6eyIkaWQiOiIyODAiLCJGb250U2V0dGluZ3MiOnsiJGlkIjoiMjgxIiwiRm9udFNpemUiOjksIkZvbnROYW1lIjoiQ2FsaWJyaSIsIklzQm9sZCI6ZmFsc2UsIklzSXRhbGljIjpmYWxzZSwiSXNVbmRlcmxpbmVkIjpmYWxzZSwiUGFyZW50U3R5bGUiOm51bGx9LCJBdXRvU2l6ZSI6MCwiRm9yZWdyb3VuZCI6eyIkaWQiOiIyODIiLCJDb2xvciI6eyIkaWQiOiIyO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NCIsIlRvcCI6MC4wLCJMZWZ0IjowLjAsIlJpZ2h0IjowLjAsIkJvdHRvbSI6MC4wfSwiUGFkZGluZyI6eyIkaWQiOiIyODUiLCJUb3AiOjAuMCwiTGVmdCI6MC4wLCJSaWdodCI6MC4wLCJCb3R0b20iOjAuMH0sIkJhY2tncm91bmQiOnsiJGlkIjoiMjg2IiwiQ29sb3IiOnsiJHJlZiI6IjI1NSJ9fSwiSXNWaXNpYmxlIjp0cnVlLCJXaWR0aCI6MC4wLCJIZWlnaHQiOjAuMCwiQm9yZGVyU3R5bGUiOnsiJGlkIjoiMjg3IiwiTGluZUNvbG9yIjpudWxsLCJMaW5lV2VpZ2h0IjowLjAsIkxpbmVUeXBlIjowLCJQYXJlbnRTdHlsZSI6bnVsbH0sIlBhcmVudFN0eWxlIjpudWxsfSwiRGF0ZUZvcm1hdCI6eyIkaWQiOiIyOD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ODkiLCJEYXRlUGFydElzVmlzaWJsZSI6ZmFsc2UsIlRpbWVQYXJ0SXNWaXNpYmxlIjpmYWxzZX19LCJXZWVrTnVtYmVyaW5nIjp7IiRpZCI6IjI5MCIsIkZvcm1hdCI6MCwiSXNWaXNpYmxlIjpmYWxzZSwiTGFzdEtub3duVmlzaWJpbGl0eVN0YXRlIjpmYWxzZX0sIklzVmlzaWJsZSI6dHJ1ZSwiUGFyZW50U3R5bGUiOm51bGx9LCJJbmRleCI6MywiU21hcnREdXJhdGlvbkFjdGl2YXRlZCI6ZmFsc2UsIkRhdGVGb3JtYXQiOnsiJHJlZiI6IjI4OCJ9LCJXZWVrTnVtYmVyaW5nIjp7IiRpZCI6IjI5MSIsIkZvcm1hdCI6MCwiSXNWaXNpYmxlIjpmYWxzZSwiTGFzdEtub3duVmlzaWJpbGl0eVN0YXRlIjpmYWxzZX0sIklkIjoiYzU5MDhlOTItYmYyNS00NmU5LWE4ZDctNWE1ZTNjNmQyMWIyIiwiSW1wb3J0SWQiOiI0IiwiVGl0bGUiOiJTZXJpZXMgQSAtICQyMk1NIiwiTm90ZSI6bnVsbCwiSHlwZXJsaW5rIjp7IiRpZCI6IjI5MiIsIkFkZHJlc3MiOiIiLCJTdWJBZGRyZXNzIjoiIn0sIklzQ2hhbmdlZCI6ZmFsc2UsIklzTmV3IjpmYWxzZX19XSwiX21pbGVzdG9uZXMiOlt7IiRpZCI6IjI5MyIsIklkIjoiNzM0ZDk3NGQtZGVjZi00ZDNjLTlkMGItZTg4MzFmOGRiYzhmIiwiSW5kZXgiOjIsIkdyb3VwSWQiOm51bGwsIlRpdGxlIjoiJDQwME1NIEFjcXVpc2l0aW9uIiwiRGF0ZVRpbWUiOiIyMDI3LTA2LTAxVDIzOjU5OjAwIiwiUGVyY2VudGFnZUNvbXBsZXRlIjpudWxsLCJOb3RlIjpudWxsLCJTdHlsZSI6eyIkaWQiOiIyOTQiLCJUaXRsZVBvc2l0aW9uIjoiUmlnaHQiLCJEYXRlUG9zaXRpb24iOiJMZWZ0IiwiU2hhcGVUeXBlIjowLCJTaGFwZVNpemUiOjEsIlNoYXBlU3R5bGUiOnsiJGlkIjoiMjk1IiwiTWFyZ2luIjp7IiRpZCI6IjI5NiIsIlRvcCI6MC4wLCJMZWZ0IjowLjAsIlJpZ2h0IjowLjAsIkJvdHRvbSI6MC4wfSwiUGFkZGluZyI6eyIkaWQiOiIyOTciLCJUb3AiOjAuMCwiTGVmdCI6MC4wLCJSaWdodCI6MC4wLCJCb3R0b20iOjAuMH0sIkJhY2tncm91bmQiOnsiJGlkIjoiMjk4IiwiQ29sb3IiOnsiJGlkIjoiMjk5IiwiQSI6MjU1LCJSIjoxNjksIkciOjIwOSwiQiI6MTQyfX0sIklzVmlzaWJsZSI6dHJ1ZSwiV2lkdGgiOjE4LjAsIkhlaWdodCI6MjAuMCwiQm9yZGVyU3R5bGUiOnsiJGlkIjoiMzAwIiwiTGluZUNvbG9yIjp7IiRpZCI6IjMwMSIsIiR0eXBlIjoiTkxSRS5Db21tb24uRG9tLlNvbGlkQ29sb3JCcnVzaCwgTkxSRS5Db21tb24iLCJDb2xvciI6eyIkaWQiOiIzMDIiLCJBIjoyNTUsIlIiOjExMiwiRyI6MTczLCJCIjo3MX19LCJMaW5lV2VpZ2h0IjoyLjAsIkxpbmVUeXBlIjowLCJQYXJlbnRTdHlsZSI6bnVsbH0sIlBhcmVudFN0eWxlIjpudWxsfSwiVGl0bGVTdHlsZSI6eyIkaWQiOiIzMDMiLCJGb250U2V0dGluZ3MiOnsiJGlkIjoiMzA0IiwiRm9udFNpemUiOjEwLCJGb250TmFtZSI6IkNhbGlicmkiLCJJc0JvbGQiOnRydWUsIklzSXRhbGljIjpmYWxzZSwiSXNVbmRlcmxpbmVkIjpmYWxzZSwiUGFyZW50U3R5bGUiOm51bGx9LCJBdXRvU2l6ZSI6MCwiRm9yZWdyb3VuZCI6eyIkaWQiOiIzMDUiLCJDb2xvciI6eyIkaWQiOiIzM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A3IiwiVG9wIjowLjAsIkxlZnQiOjAuMCwiUmlnaHQiOjAuMCwiQm90dG9tIjowLjB9LCJQYWRkaW5nIjp7IiRpZCI6IjMwOCIsIlRvcCI6MC4wLCJMZWZ0IjowLjAsIlJpZ2h0IjowLjAsIkJvdHRvbSI6MC4wfSwiQmFja2dyb3VuZCI6eyIkaWQiOiIzMDkiLCJDb2xvciI6eyIkaWQiOiIzMTAiLCJBIjowLCJSIjoyNTUsIkciOjI1NSwiQiI6MjU1fX0sIklzVmlzaWJsZSI6dHJ1ZSwiV2lkdGgiOjAuMCwiSGVpZ2h0IjowLjAsIkJvcmRlclN0eWxlIjpudWxsLCJQYXJlbnRTdHlsZSI6bnVsbH0sIkRhdGVTdHlsZSI6eyIkaWQiOiIzMTEiLCJGb250U2V0dGluZ3MiOnsiJGlkIjoiMzEyIiwiRm9udFNpemUiOjksIkZvbnROYW1lIjoiQ2FsaWJyaSIsIklzQm9sZCI6ZmFsc2UsIklzSXRhbGljIjpmYWxzZSwiSXNVbmRlcmxpbmVkIjpmYWxzZSwiUGFyZW50U3R5bGUiOm51bGx9LCJBdXRvU2l6ZSI6MCwiRm9yZWdyb3VuZCI6eyIkaWQiOiIzMTMiLCJDb2xvciI6eyIkaWQiOiIzMTQ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GlkIjoiMzE4IiwiQSI6MCwiUiI6MjU1LCJHIjoyNTUsIkIiOjI1NX19LCJJc1Zpc2libGUiOmZhbHNlLCJXaWR0aCI6MC4wLCJIZWlnaHQiOjAuMCwiQm9yZGVyU3R5bGUiOm51bGwsIlBhcmVudFN0eWxlIjpudWxsfSwiRGF0ZUZvcm1hdCI6eyIkaWQiOiIzMTk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zMjAiLCJEYXRlUGFydElzVmlzaWJsZSI6ZmFsc2UsIlRpbWVQYXJ0SXNWaXNpYmxlIjpmYWxzZX19LCJXZWVrTnVtYmVyaW5nIjp7IiRpZCI6IjMyMSIsIkZvcm1hdCI6MCwiSXNWaXNpYmxlIjpmYWxzZSwiTGFzdEtub3duVmlzaWJpbGl0eVN0YXRlIjpmYWxzZX0sIklzVmlzaWJsZSI6dHJ1ZSwiUGFyZW50U3R5bGUiOm51bGx9LCJIeXBlcmxpbmsiOm51bGwsIkltcG9ydElkIjoiIn1dLCJJZCI6ImVjZTRkMjUyLWViOTQtNDgyYy1iMzJkLTBiYzdjNDk1NzJjNCIsIklzU2luZ2xlSXRlbVJvdyI6ZmFsc2V9XSwiSW5kZXgiOjAsIklkIjoiYTE2YjE0YjItOWZlYy00NGU1LTg3ZWMtNWNlZDlkNTRlMGEyIiwiSGVhZGVyVGV4dCI6bnVsbCwiSXNEZWZhdWx0Ijp0cnVlLCJTdHlsZSI6eyIkaWQiOiIzMjIiLCJIZWFkZXJTdHlsZSI6eyIkaWQiOiIzMjMiLCJUZXh0U3R5bGUiOnsiJGlkIjoiMzI0IiwiRm9udFNldHRpbmdzIjp7IiRpZCI6IjMyNSIsIkZvbnRTaXplIjoxMSwiRm9udE5hbWUiOiJDYWxpYnJpIiwiSXNCb2xkIjpmYWxzZSwiSXNJdGFsaWMiOmZhbHNlLCJJc1VuZGVybGluZWQiOmZhbHNlLCJQYXJlbnRTdHlsZSI6bnVsbH0sIkF1dG9TaXplIjoyLCJGb3JlZ3JvdW5kIjp7IiRpZCI6IjMyNiIsIkNvbG9yIjp7IiRpZCI6IjMyNyIsIkEiOjI1NSwiUiI6MCwiRyI6MCwiQiI6MH19LCJNYXhXaWR0aCI6MC4wLCJNYXhIZWlnaHQiOjAuMCwiU21hcnRGb3JlZ3JvdW5kSXNBY3RpdmUiOmZhbHNlLCJIb3Jpem9udGFsQWxpZ25tZW50IjowLCJWZXJ0aWNhbEFsaWdubWVudCI6MCwiU21hcnRGb3JlZ3JvdW5kIjpudWxsLCJCYWNrZ3JvdW5kRmlsbFR5cGUiOjAsIk1hcmdpbiI6eyIkaWQiOiIzMjgiLCJUb3AiOjAuMCwiTGVmdCI6MC4wLCJSaWdodCI6MC4wLCJCb3R0b20iOjAuMH0sIlBhZGRpbmciOnsiJGlkIjoiMzI5IiwiVG9wIjowLjAsIkxlZnQiOjAuMCwiUmlnaHQiOjAuMCwiQm90dG9tIjowLjB9LCJCYWNrZ3JvdW5kIjpudWxsLCJJc1Zpc2libGUiOnRydWUsIldpZHRoIjowLjAsIkhlaWdodCI6MC4wLCJCb3JkZXJTdHlsZSI6bnVsbCwiUGFyZW50U3R5bGUiOm51bGx9LCJSZWN0YW5nbGVTdHlsZSI6eyIkaWQiOiIzMzAiLCJNYXJnaW4iOnsiJGlkIjoiMzMxIiwiVG9wIjowLjAsIkxlZnQiOjAuMCwiUmlnaHQiOjAuMCwiQm90dG9tIjowLjB9LCJQYWRkaW5nIjp7IiRpZCI6IjMzMiIsIlRvcCI6MC4wLCJMZWZ0IjowLjAsIlJpZ2h0IjowLjAsIkJvdHRvbSI6MC4wfSwiQmFja2dyb3VuZCI6eyIkaWQiOiIzMzMiLCJDb2xvciI6eyIkaWQiOiIzMzQiLCJBIjo2MywiUiI6NjgsIkciOjExNCwiQiI6MTk2fX0sIklzVmlzaWJsZSI6dHJ1ZSwiV2lkdGgiOjAuMCwiSGVpZ2h0IjowLjAsIkJvcmRlclN0eWxlIjp7IiRpZCI6IjMzNSIsIkxpbmVDb2xvciI6eyIkaWQiOiIzMzYiLCIkdHlwZSI6Ik5MUkUuQ29tbW9uLkRvbS5Tb2xpZENvbG9yQnJ1c2gsIE5MUkUuQ29tbW9uIiwiQ29sb3IiOnsiJGlkIjoiMzM3IiwiQSI6MjU1LCJSIjoyNTUsIkciOjAsIkIiOjB9fSwiTGluZVdlaWdodCI6MC4wLCJMaW5lVHlwZSI6MCwiUGFyZW50U3R5bGUiOm51bGx9LCJQYXJlbnRTdHlsZSI6bnVsbH0sIk1hcmdpbiI6eyIkaWQiOiIzMzgiLCJUb3AiOjAuMCwiTGVmdCI6MC4wLCJSaWdodCI6MC4wLCJCb3R0b20iOjAuMH0sIlBhZGRpbmciOnsiJGlkIjoiMzM5IiwiVG9wIjowLjAsIkxlZnQiOjAuMCwiUmlnaHQiOjAuMCwiQm90dG9tIjowLjB9LCJCYWNrZ3JvdW5kIjpudWxsLCJJc1Zpc2libGUiOnRydWUsIldpZHRoIjowLjAsIkhlaWdodCI6MC4wLCJCb3JkZXJTdHlsZSI6bnVsbCwiUGFyZW50U3R5bGUiOm51bGx9LCJCYWNrZ3JvdW5kU3R5bGUiOnsiJGlkIjoiMzQwIiwiTWFyZ2luIjp7IiRpZCI6IjM0MSIsIlRvcCI6MC4wLCJMZWZ0IjowLjAsIlJpZ2h0IjowLjAsIkJvdHRvbSI6MC4wfSwiUGFkZGluZyI6eyIkaWQiOiIzNDIiLCJUb3AiOjAuMCwiTGVmdCI6MC4wLCJSaWdodCI6MC4wLCJCb3R0b20iOjAuMH0sIkJhY2tncm91bmQiOnsiJGlkIjoiMzQzIiwiQ29sb3IiOnsiJGlkIjoiMzQ0IiwiQSI6NTEsIlIiOjE2NSwiRyI6MTY1LCJCIjoxNjV9fSwiSXNWaXNpYmxlIjp0cnVlLCJXaWR0aCI6MC4wLCJIZWlnaHQiOjAuMCwiQm9yZGVyU3R5bGUiOnsiJGlkIjoiMzQ1IiwiTGluZUNvbG9yIjp7IiRpZCI6IjM0NiIsIiR0eXBlIjoiTkxSRS5Db21tb24uRG9tLlNvbGlkQ29sb3JCcnVzaCwgTkxSRS5Db21tb24iLCJDb2xvciI6eyIkaWQiOiIzNDciLCJBIjoyNTUsIlIiOjI1NSwiRyI6MCwiQiI6MH19LCJMaW5lV2VpZ2h0IjowLjAsIkxpbmVUeXBlIjowLCJQYXJlbnRTdHlsZSI6bnVsbH0sIlBhcmVudFN0eWxlIjpudWxsfSwiTWFyZ2luIjp7IiRpZCI6IjM0OCIsIlRvcCI6MC4wLCJMZWZ0IjowLjAsIlJpZ2h0IjowLjAsIkJvdHRvbSI6MC4wfSwiUGFkZGluZyI6eyIkaWQiOiIzNDkiLCJUb3AiOjAuMCwiTGVmdCI6MC4wLCJSaWdodCI6MC4wLCJCb3R0b20iOjAuMH0sIklzVmlzaWJsZSI6ZmFsc2UsIldpZHRoIjowLjAsIkhlaWdodCI6MC4wLCJCb3JkZXJTdHlsZSI6bnVsbCwiUGFyZW50U3R5bGUiOm51bGx9fV0sIklkIjoiYmFkYzliNDEtMTI4Ny00N2U1LWE5OTktN2ZiMjM0ZGJiYzEyIiwiSW5kZXgiOjMsIkhlYWRlclRleHQiOiJVbm8gV2VhciIsIlN0eWxlIjp7IiRpZCI6IjM1MCIsIkhlYWRlclN0eWxlIjp7IiRpZCI6IjM1MSIsIlRleHRJc1ZlcnRpY2FsIjpmYWxzZSwiVGV4dFN0eWxlIjp7IiRpZCI6IjM1MiIsIkZvbnRTZXR0aW5ncyI6eyIkaWQiOiIzNTMiLCJGb250U2l6ZSI6MTIsIkZvbnROYW1lIjoiSW50ZXIiLCJJc0JvbGQiOmZhbHNlLCJJc0l0YWxpYyI6ZmFsc2UsIklzVW5kZXJsaW5lZCI6ZmFsc2UsIlBhcmVudFN0eWxlIjpudWxsfSwiQXV0b1NpemUiOjIsIkZvcmVncm91bmQiOnsiJHJlZiI6IjE1MSJ9LCJNYXhXaWR0aCI6OTcuMzc2NjE0MDkwNDMxMTMzLCJNYXhIZWlnaHQiOjAuMCwiU21hcnRGb3JlZ3JvdW5kSXNBY3RpdmUiOmZhbHNlLCJIb3Jpem9udGFsQWxpZ25tZW50IjowLCJWZXJ0aWNhbEFsaWdubWVudCI6MCwiU21hcnRGb3JlZ3JvdW5kIjpudWxsLCJCYWNrZ3JvdW5kRmlsbFR5cGUiOjAsIk1hcmdpbiI6eyIkaWQiOiIzNTQiLCJUb3AiOjAuMCwiTGVmdCI6MC4wLCJSaWdodCI6MC4wLCJCb3R0b20iOjAuMH0sIlBhZGRpbmciOnsiJGlkIjoiMzU1IiwiVG9wIjowLjAsIkxlZnQiOjAuMCwiUmlnaHQiOjAuMCwiQm90dG9tIjowLjB9LCJCYWNrZ3JvdW5kIjpudWxsLCJJc1Zpc2libGUiOnRydWUsIldpZHRoIjowLjAsIkhlaWdodCI6MC4wLCJCb3JkZXJTdHlsZSI6bnVsbCwiUGFyZW50U3R5bGUiOm51bGx9LCJSZWN0YW5nbGVTdHlsZSI6eyIkaWQiOiIzNTYiLCJNYXJnaW4iOnsiJGlkIjoiMzU3IiwiVG9wIjowLjAsIkxlZnQiOjAuMCwiUmlnaHQiOjAuMCwiQm90dG9tIjowLjB9LCJQYWRkaW5nIjp7IiRpZCI6IjM1OCIsIlRvcCI6MC4wLCJMZWZ0IjowLjAsIlJpZ2h0IjowLjAsIkJvdHRvbSI6MC4wfSwiQmFja2dyb3VuZCI6eyIkcmVmIjoiMTU4In0sIklzVmlzaWJsZSI6dHJ1ZSwiV2lkdGgiOjAuMCwiSGVpZ2h0IjowLjAsIkJvcmRlclN0eWxlIjp7IiRpZCI6IjM1OSIsIkxpbmVDb2xvciI6eyIkaWQiOiIzNjAiLCIkdHlwZSI6Ik5MUkUuQ29tbW9uLkRvbS5Tb2xpZENvbG9yQnJ1c2gsIE5MUkUuQ29tbW9uIiwiQ29sb3IiOnsiJGlkIjoiMzYxIiwiQSI6MjU1LCJSIjo4OCwiRyI6MzksIkIiOjd9fSwiTGluZVdlaWdodCI6MC4wLCJMaW5lVHlwZSI6MCwiUGFyZW50U3R5bGUiOm51bGx9LCJQYXJlbnRTdHlsZSI6bnVsbH0sIk1hcmdpbiI6eyIkaWQiOiIzNjIiLCJUb3AiOjAuMCwiTGVmdCI6MC4wLCJSaWdodCI6MC4wLCJCb3R0b20iOjAuMH0sIlBhZGRpbmciOnsiJGlkIjoiMzYzIiwiVG9wIjowLjAsIkxlZnQiOjAuMCwiUmlnaHQiOjAuMCwiQm90dG9tIjowLjB9LCJCYWNrZ3JvdW5kIjpudWxsLCJJc1Zpc2libGUiOnRydWUsIldpZHRoIjowLjAsIkhlaWdodCI6MC4wLCJCb3JkZXJTdHlsZSI6bnVsbCwiUGFyZW50U3R5bGUiOm51bGx9LCJCYWNrZ3JvdW5kU3R5bGUiOnsiJGlkIjoiMzY0IiwiTWFyZ2luIjp7IiRpZCI6IjM2NSIsIlRvcCI6MC4wLCJMZWZ0IjowLjAsIlJpZ2h0IjowLjAsIkJvdHRvbSI6MC4wfSwiUGFkZGluZyI6eyIkaWQiOiIzNjYiLCJUb3AiOjAuMCwiTGVmdCI6MC4wLCJSaWdodCI6MC4wLCJCb3R0b20iOjAuMH0sIkJhY2tncm91bmQiOnsiJGlkIjoiMzY3IiwiQ29sb3IiOnsiJGlkIjoiMzY4IiwiQSI6NTEsIlIiOjE2NSwiRyI6MTY1LCJCIjoxNjV9fSwiSXNWaXNpYmxlIjp0cnVlLCJXaWR0aCI6MC4wLCJIZWlnaHQiOjAuMCwiQm9yZGVyU3R5bGUiOnsiJGlkIjoiMzY5IiwiTGluZUNvbG9yIjp7IiRpZCI6IjM3MCIsIiR0eXBlIjoiTkxSRS5Db21tb24uRG9tLlNvbGlkQ29sb3JCcnVzaCwgTkxSRS5Db21tb24iLCJDb2xvciI6eyIkaWQiOiIzNzEiLCJBIjoyNTUsIlIiOjg4LCJHIjozOSwiQiI6N319LCJMaW5lV2VpZ2h0IjowLjAsIkxpbmVUeXBlIjowLCJQYXJlbnRTdHlsZSI6bnVsbH0sIlBhcmVudFN0eWxlIjpudWxsfSwiSXNBYm92ZVRpbWViYW5kIjpmYWxzZSwiTWFyZ2luIjp7IiRpZCI6IjM3MiIsIlRvcCI6MC4wLCJMZWZ0IjowLjAsIlJpZ2h0IjowLjAsIkJvdHRvbSI6MC4wfSwiUGFkZGluZyI6eyIkaWQiOiIzNzMiLCJUb3AiOjAuMCwiTGVmdCI6MC4wLCJSaWdodCI6MC4wLCJCb3R0b20iOjAuMH0sIklzVmlzaWJsZSI6dHJ1ZSwiV2lkdGgiOjAuMCwiSGVpZ2h0IjowLjAsIkJvcmRlclN0eWxlIjp7IiRpZCI6IjM3NCIsIkxpbmVDb2xvciI6bnVsbCwiTGluZVdlaWdodCI6MC4wLCJMaW5lVHlwZSI6MCwiUGFyZW50U3R5bGUiOm51bGx9LCJQYXJlbnRTdHlsZSI6bnVsbH19LHsiJGlkIjoiMzc1IiwiX2FjdGl2aXRpZXMiOlt7IiRpZCI6IjM3NiIsIl9yb3dzIjpbeyIkaWQiOiIzNzciLCJfdGFza3MiOlt7IiRpZCI6IjM3OCIsIl9hdHRhY2hlZE1pbGVzdG9uZXMiOltdLCJUYXNrRGVmaW5pdGlvbiI6eyIkaWQiOiIzNzkiLCJHcm91cE5hbWUiOm51bGwsIlN0YXJ0RGF0ZSI6IjIwMjUtMDctMTZUMDA6MDA6MDAiLCJFbmREYXRlIjoiMjAyNy0xMS0xNlQyMzo1OTowMCIsIlBlcmNlbnRhZ2VDb21wbGV0ZSI6bnVsbCwiU3R5bGUiOnsiJGlkIjoiMzgwIiwiU2hhcGUiOjAsIlNoYXBlVGhpY2tuZXNzIjoxLCJEdXJhdGlvbkZvcm1hdCI6MCwiSW5jbHVkZU5vbldvcmtpbmdEYXlzSW5EdXJhdGlvbiI6ZmFsc2UsIlBlcmNlbnRhZ2VDb21wbGV0ZVN0eWxlIjp7IiRpZCI6IjM4MSIsIkZvbnRTZXR0aW5ncyI6eyIkaWQiOiIzODIiLCJGb250U2l6ZSI6OSwiRm9udE5hbWUiOiJDYWxpYnJpIiwiSXNCb2xkIjpmYWxzZSwiSXNJdGFsaWMiOmZhbHNlLCJJc1VuZGVybGluZWQiOmZhbHNlLCJQYXJlbnRTdHlsZSI6bnVsbH0sIkF1dG9TaXplIjowLCJGb3JlZ3JvdW5kIjp7IiRpZCI6IjM4MyIsIkNvbG9yIjp7IiRpZCI6IjM4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zODUiLCJUb3AiOjAuMCwiTGVmdCI6MC4wLCJSaWdodCI6MC4wLCJCb3R0b20iOjAuMH0sIlBhZGRpbmciOnsiJGlkIjoiMzg2IiwiVG9wIjowLjAsIkxlZnQiOjAuMCwiUmlnaHQiOjAuMCwiQm90dG9tIjowLjB9LCJCYWNrZ3JvdW5kIjp7IiRpZCI6IjM4NyIsIkNvbG9yIjp7IiRpZCI6IjM4OCIsIkEiOjg5LCJSIjowLCJHIjowLCJCIjowfX0sIklzVmlzaWJsZSI6dHJ1ZSwiV2lkdGgiOjAuMCwiSGVpZ2h0IjowLjAsIkJvcmRlclN0eWxlIjp7IiRpZCI6IjM4OSIsIkxpbmVDb2xvciI6bnVsbCwiTGluZVdlaWdodCI6MC4wLCJMaW5lVHlwZSI6MCwiUGFyZW50U3R5bGUiOm51bGx9LCJQYXJlbnRTdHlsZSI6bnVsbH0sIkR1cmF0aW9uU3R5bGUiOnsiJGlkIjoiMzkwIiwiRm9udFNldHRpbmdzIjp7IiRpZCI6IjM5MSIsIkZvbnRTaXplIjoxMCwiRm9udE5hbWUiOiJDYWxpYnJpIiwiSXNCb2xkIjpmYWxzZSwiSXNJdGFsaWMiOmZhbHNlLCJJc1VuZGVybGluZWQiOmZhbHNlLCJQYXJlbnRTdHlsZSI6bnVsbH0sIkF1dG9TaXplIjowLCJGb3JlZ3JvdW5kIjp7IiRpZCI6IjM5MiIsIkNvbG9yIjp7IiRpZCI6IjM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GlkIjoiMzk3IiwiQSI6ODksIlIiOjAsIkciOjAsIkIiOjB9fSwiSXNWaXNpYmxlIjp0cnVlLCJXaWR0aCI6MC4wLCJIZWlnaHQiOjAuMCwiQm9yZGVyU3R5bGUiOnsiJGlkIjoiMzk4IiwiTGluZUNvbG9yIjpudWxsLCJMaW5lV2VpZ2h0IjowLjAsIkxpbmVUeXBlIjowLCJQYXJlbnRTdHlsZSI6bnVsbH0sIlBhcmVudFN0eWxlIjpudWxsfSwiSG9yaXpvbnRhbENvbm5lY3RvclN0eWxlIjp7IiRpZCI6IjM5OSIsIkxpbmVDb2xvciI6eyIkaWQiOiI0MDAiLCIkdHlwZSI6Ik5MUkUuQ29tbW9uLkRvbS5Tb2xpZENvbG9yQnJ1c2gsIE5MUkUuQ29tbW9uIiwiQ29sb3IiOnsiJGlkIjoiNDAxIiwiQSI6MjU1LCJSIjoyMDQsIkciOjIwNCwiQiI6MjA0fX0sIkxpbmVXZWlnaHQiOjAuMCwiTGluZVR5cGUiOjAsIlBhcmVudFN0eWxlIjpudWxsfSwiVmVydGljYWxDb25uZWN0b3JTdHlsZSI6eyIkaWQiOiI0MDIiLCJMaW5lQ29sb3IiOnsiJGlkIjoiNDAzIiwiJHR5cGUiOiJOTFJFLkNvbW1vbi5Eb20uU29saWRDb2xvckJydXNoLCBOTFJFLkNvbW1vbiIsIkNvbG9yIjp7IiRpZCI6IjQw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QwNSIsIk1hcmdpbiI6eyIkaWQiOiI0MDYiLCJUb3AiOjAuMCwiTGVmdCI6NC4wLCJSaWdodCI6NC4wLCJCb3R0b20iOjAuMH0sIlBhZGRpbmciOnsiJGlkIjoiNDA3IiwiVG9wIjowLjAsIkxlZnQiOjAuMCwiUmlnaHQiOjAuMCwiQm90dG9tIjowLjB9LCJCYWNrZ3JvdW5kIjp7IiRpZCI6IjQwOCIsIkNvbG9yIjp7IiRpZCI6IjQwOSIsIkEiOjI1NSwiUiI6MTU3LCJHIjoxOTUsIkIiOjIzMH19LCJJc1Zpc2libGUiOnRydWUsIldpZHRoIjowLjAsIkhlaWdodCI6MTYuMCwiQm9yZGVyU3R5bGUiOnsiJGlkIjoiNDEwIiwiTGluZUNvbG9yIjp7IiRpZCI6IjQxMSIsIiR0eXBlIjoiTkxSRS5Db21tb24uRG9tLlNvbGlkQ29sb3JCcnVzaCwgTkxSRS5Db21tb24iLCJDb2xvciI6eyIkaWQiOiI0MTIiLCJBIjoyNTUsIlIiOjkxLCJHIjoxNTUsIkIiOjIxM319LCJMaW5lV2VpZ2h0IjoyLjAsIkxpbmVUeXBlIjowLCJQYXJlbnRTdHlsZSI6bnVsbH0sIlBhcmVudFN0eWxlIjpudWxsfSwiVGl0bGVTdHlsZSI6eyIkaWQiOiI0MTMiLCJGb250U2V0dGluZ3MiOnsiJGlkIjoiNDE0IiwiRm9udFNpemUiOjEwLCJGb250TmFtZSI6IkNhbGlicmkiLCJJc0JvbGQiOnRydWUsIklzSXRhbGljIjpmYWxzZSwiSXNVbmRlcmxpbmVkIjpmYWxzZSwiUGFyZW50U3R5bGUiOm51bGx9LCJBdXRvU2l6ZSI6MCwiRm9yZWdyb3VuZCI6eyIkaWQiOiI0MTUiLCJDb2xvciI6eyIkaWQiOiI0MT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E3IiwiVG9wIjowLjAsIkxlZnQiOjAuMCwiUmlnaHQiOjAuMCwiQm90dG9tIjowLjB9LCJQYWRkaW5nIjp7IiRpZCI6IjQxOCIsIlRvcCI6MC4wLCJMZWZ0IjowLjAsIlJpZ2h0IjowLjAsIkJvdHRvbSI6MC4wfSwiQmFja2dyb3VuZCI6eyIkaWQiOiI0MTkiLCJDb2xvciI6eyIkaWQiOiI0MjAiLCJBIjowLCJSIjoyNTUsIkciOjI1NSwiQiI6MjU1fX0sIklzVmlzaWJsZSI6dHJ1ZSwiV2lkdGgiOjAuMCwiSGVpZ2h0IjowLjAsIkJvcmRlclN0eWxlIjp7IiRpZCI6IjQyMSIsIkxpbmVDb2xvciI6bnVsbCwiTGluZVdlaWdodCI6MC4wLCJMaW5lVHlwZSI6MCwiUGFyZW50U3R5bGUiOm51bGx9LCJQYXJlbnRTdHlsZSI6bnVsbH0sIkRhdGVTdHlsZSI6eyIkaWQiOiI0MjIiLCJGb250U2V0dGluZ3MiOnsiJGlkIjoiNDIzIiwiRm9udFNpemUiOjksIkZvbnROYW1lIjoiQ2FsaWJyaSIsIklzQm9sZCI6ZmFsc2UsIklzSXRhbGljIjpmYWxzZSwiSXNVbmRlcmxpbmVkIjpmYWxzZSwiUGFyZW50U3R5bGUiOm51bGx9LCJBdXRvU2l6ZSI6MCwiRm9yZWdyb3VuZCI6eyIkaWQiOiI0MjQiLCJDb2xvciI6eyIkaWQiOiI0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yNiIsIlRvcCI6MC4wLCJMZWZ0IjowLjAsIlJpZ2h0IjowLjAsIkJvdHRvbSI6MC4wfSwiUGFkZGluZyI6eyIkaWQiOiI0MjciLCJUb3AiOjAuMCwiTGVmdCI6MC4wLCJSaWdodCI6MC4wLCJCb3R0b20iOjAuMH0sIkJhY2tncm91bmQiOnsiJGlkIjoiNDI4IiwiQ29sb3IiOnsiJHJlZiI6IjM5NyJ9fSwiSXNWaXNpYmxlIjp0cnVlLCJXaWR0aCI6MC4wLCJIZWlnaHQiOjAuMCwiQm9yZGVyU3R5bGUiOnsiJGlkIjoiNDI5IiwiTGluZUNvbG9yIjpudWxsLCJMaW5lV2VpZ2h0IjowLjAsIkxpbmVUeXBlIjowLCJQYXJlbnRTdHlsZSI6bnVsbH0sIlBhcmVudFN0eWxlIjpudWxsfSwiRGF0ZUZvcm1hdCI6eyIkaWQiOiI0Mz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0MzEiLCJEYXRlUGFydElzVmlzaWJsZSI6ZmFsc2UsIlRpbWVQYXJ0SXNWaXNpYmxlIjpmYWxzZX19LCJXZWVrTnVtYmVyaW5nIjp7IiRpZCI6IjQzMiIsIkZvcm1hdCI6MCwiSXNWaXNpYmxlIjpmYWxzZSwiTGFzdEtub3duVmlzaWJpbGl0eVN0YXRlIjpmYWxzZX0sIklzVmlzaWJsZSI6dHJ1ZSwiUGFyZW50U3R5bGUiOm51bGx9LCJJbmRleCI6NiwiU21hcnREdXJhdGlvbkFjdGl2YXRlZCI6ZmFsc2UsIkRhdGVGb3JtYXQiOnsiJHJlZiI6IjQzMCJ9LCJXZWVrTnVtYmVyaW5nIjp7IiRpZCI6IjQzMyIsIkZvcm1hdCI6MCwiSXNWaXNpYmxlIjpmYWxzZSwiTGFzdEtub3duVmlzaWJpbGl0eVN0YXRlIjpmYWxzZX0sIklkIjoiZTQ0NjI4YjgtZjFiMS00ZTEzLTk3OTktMWE5ZjQ3NGM5NTFlIiwiSW1wb3J0SWQiOiIxMiIsIlRpdGxlIjoiU2VyaWVzIEEgLSAkMTNNTSIsIk5vdGUiOm51bGwsIkh5cGVybGluayI6eyIkaWQiOiI0MzQiLCJBZGRyZXNzIjoiIiwiU3ViQWRkcmVzcyI6IiJ9LCJJc0NoYW5nZWQiOmZhbHNlLCJJc05ldyI6ZmFsc2V9fV0sIl9taWxlc3RvbmVzIjpbeyIkaWQiOiI0MzUiLCJJZCI6ImJlMmQ0MjBjLTNlYTctNGFmMS1iZmM0LWFjMjFkYjg0MmM0ZCIsIkluZGV4Ijo1LCJHcm91cElkIjpudWxsLCJUaXRsZSI6IiQzMDBNTSBBY3F1aXNpdGlvbiIsIkRhdGVUaW1lIjoiMjAyNy0xMS0xN1QyMzo1OTowMCIsIlBlcmNlbnRhZ2VDb21wbGV0ZSI6bnVsbCwiTm90ZSI6bnVsbCwiU3R5bGUiOnsiJGlkIjoiNDM2IiwiVGl0bGVQb3NpdGlvbiI6IlJpZ2h0IiwiRGF0ZVBvc2l0aW9uIjoiTGVmdCIsIlNoYXBlVHlwZSI6MCwiU2hhcGVTaXplIjoxLCJTaGFwZVN0eWxlIjp7IiRpZCI6IjQzNyIsIk1hcmdpbiI6eyIkcmVmIjoiMjk2In0sIlBhZGRpbmciOnsiJHJlZiI6IjI5NyJ9LCJCYWNrZ3JvdW5kIjp7IiRpZCI6IjQzOCIsIkNvbG9yIjp7IiRpZCI6IjQzOSIsIkEiOjI1NSwiUiI6MTY5LCJHIjoyMDksIkIiOjE0Mn19LCJJc1Zpc2libGUiOnRydWUsIldpZHRoIjoxOC4wLCJIZWlnaHQiOjIwLjAsIkJvcmRlclN0eWxlIjp7IiRpZCI6IjQ0MCIsIkxpbmVDb2xvciI6eyIkaWQiOiI0NDEiLCIkdHlwZSI6Ik5MUkUuQ29tbW9uLkRvbS5Tb2xpZENvbG9yQnJ1c2gsIE5MUkUuQ29tbW9uIiwiQ29sb3IiOnsiJGlkIjoiNDQyIiwiQSI6MjU1LCJSIjoxMTIsIkciOjE3MywiQiI6NzF9fSwiTGluZVdlaWdodCI6Mi4wLCJMaW5lVHlwZSI6MCwiUGFyZW50U3R5bGUiOm51bGx9LCJQYXJlbnRTdHlsZSI6bnVsbH0sIlRpdGxlU3R5bGUiOnsiJGlkIjoiNDQzIiwiRm9udFNldHRpbmdzIjp7IiRpZCI6IjQ0NCIsIkZvbnRTaXplIjoxMCwiRm9udE5hbWUiOiJDYWxpYnJpIiwiSXNCb2xkIjp0cnVlLCJJc0l0YWxpYyI6ZmFsc2UsIklzVW5kZXJsaW5lZCI6ZmFsc2UsIlBhcmVudFN0eWxlIjpudWxsfSwiQXV0b1NpemUiOjAsIkZvcmVncm91bmQiOnsiJGlkIjoiNDQ1IiwiQ29sb3IiOnsiJGlkIjoiNDQ2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GlkIjoiNDQ3IiwiQ29sb3IiOnsiJGlkIjoiNDQ4IiwiQSI6MCwiUiI6MjU1LCJHIjoyNTUsIkIiOjI1NX19LCJJc1Zpc2libGUiOnRydWUsIldpZHRoIjowLjAsIkhlaWdodCI6MC4wLCJCb3JkZXJTdHlsZSI6bnVsbCwiUGFyZW50U3R5bGUiOm51bGx9LCJEYXRlU3R5bGUiOnsiJGlkIjoiNDQ5IiwiRm9udFNldHRpbmdzIjp7IiRpZCI6IjQ1MCIsIkZvbnRTaXplIjo5LCJGb250TmFtZSI6IkNhbGlicmkiLCJJc0JvbGQiOmZhbHNlLCJJc0l0YWxpYyI6ZmFsc2UsIklzVW5kZXJsaW5lZCI6ZmFsc2UsIlBhcmVudFN0eWxlIjpudWxsfSwiQXV0b1NpemUiOjAsIkZvcmVncm91bmQiOnsiJGlkIjoiNDUxIiwiQ29sb3IiOnsiJGlkIjoiNDUy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E1In0sIlBhZGRpbmciOnsiJHJlZiI6IjMxNiJ9LCJCYWNrZ3JvdW5kIjp7IiRpZCI6IjQ1MyIsIkNvbG9yIjp7IiRpZCI6IjQ1NCIsIkEiOjAsIlIiOjI1NSwiRyI6MjU1LCJCIjoyNTV9fSwiSXNWaXNpYmxlIjpmYWxzZSwiV2lkdGgiOjAuMCwiSGVpZ2h0IjowLjAsIkJvcmRlclN0eWxlIjpudWxsLCJQYXJlbnRTdHlsZSI6bnVsbH0sIkRhdGVGb3JtYXQiOnsiJGlkIjoiNDU1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MyMCJ9fSwiV2Vla051bWJlcmluZyI6eyIkaWQiOiI0NTYiLCJGb3JtYXQiOjAsIklzVmlzaWJsZSI6ZmFsc2UsIkxhc3RLbm93blZpc2liaWxpdHlTdGF0ZSI6ZmFsc2V9LCJJc1Zpc2libGUiOnRydWUsIlBhcmVudFN0eWxlIjpudWxsfSwiSHlwZXJsaW5rIjpudWxsLCJJbXBvcnRJZCI6IiJ9XSwiSWQiOiIyN2UyZWIyOS0yNmZmLTRmM2MtODI3NC05YjE2ZTZmZjViMTIiLCJJc1NpbmdsZUl0ZW1Sb3ciOmZhbHNlfV0sIkluZGV4IjowLCJJZCI6IjZhMzZhM2JhLTc4MzctNGNiNy1hM2M2LTJlZTkxOWY1M2JhNiIsIkhlYWRlclRleHQiOm51bGwsIklzRGVmYXVsdCI6dHJ1ZSwiU3R5bGUiOnsiJGlkIjoiNDU3IiwiSGVhZGVyU3R5bGUiOnsiJGlkIjoiNDU4IiwiVGV4dFN0eWxlIjp7IiRpZCI6IjQ1OSIsIkZvbnRTZXR0aW5ncyI6eyIkaWQiOiI0NjAiLCJGb250U2l6ZSI6MTEsIkZvbnROYW1lIjoiQ2FsaWJyaSIsIklzQm9sZCI6ZmFsc2UsIklzSXRhbGljIjpmYWxzZSwiSXNVbmRlcmxpbmVkIjpmYWxzZSwiUGFyZW50U3R5bGUiOm51bGx9LCJBdXRvU2l6ZSI6MiwiRm9yZWdyb3VuZCI6eyIkaWQiOiI0NjEiLCJDb2xvciI6eyIkaWQiOiI0NjIiLCJBIjoyNTUsIlIiOjAsIkciOjAsIkIiOjB9fSwiTWF4V2lkdGgiOjAuMCwiTWF4SGVpZ2h0IjowLjAsIlNtYXJ0Rm9yZWdyb3VuZElzQWN0aXZlIjpmYWxzZSwiSG9yaXpvbnRhbEFsaWdubWVudCI6MCwiVmVydGljYWxBbGlnbm1lbnQiOjAsIlNtYXJ0Rm9yZWdyb3VuZCI6bnVsbCwiQmFja2dyb3VuZEZpbGxUeXBlIjowLCJNYXJnaW4iOnsiJGlkIjoiNDYzIiwiVG9wIjowLjAsIkxlZnQiOjAuMCwiUmlnaHQiOjAuMCwiQm90dG9tIjowLjB9LCJQYWRkaW5nIjp7IiRpZCI6IjQ2NCIsIlRvcCI6MC4wLCJMZWZ0IjowLjAsIlJpZ2h0IjowLjAsIkJvdHRvbSI6MC4wfSwiQmFja2dyb3VuZCI6bnVsbCwiSXNWaXNpYmxlIjp0cnVlLCJXaWR0aCI6MC4wLCJIZWlnaHQiOjAuMCwiQm9yZGVyU3R5bGUiOm51bGwsIlBhcmVudFN0eWxlIjpudWxsfSwiUmVjdGFuZ2xlU3R5bGUiOnsiJGlkIjoiNDY1IiwiTWFyZ2luIjp7IiRpZCI6IjQ2NiIsIlRvcCI6MC4wLCJMZWZ0IjowLjAsIlJpZ2h0IjowLjAsIkJvdHRvbSI6MC4wfSwiUGFkZGluZyI6eyIkaWQiOiI0NjciLCJUb3AiOjAuMCwiTGVmdCI6MC4wLCJSaWdodCI6MC4wLCJCb3R0b20iOjAuMH0sIkJhY2tncm91bmQiOnsiJGlkIjoiNDY4IiwiQ29sb3IiOnsiJGlkIjoiNDY5IiwiQSI6NjMsIlIiOjY4LCJHIjoxMTQsIkIiOjE5Nn19LCJJc1Zpc2libGUiOnRydWUsIldpZHRoIjowLjAsIkhlaWdodCI6MC4wLCJCb3JkZXJTdHlsZSI6eyIkaWQiOiI0NzAiLCJMaW5lQ29sb3IiOnsiJGlkIjoiNDcxIiwiJHR5cGUiOiJOTFJFLkNvbW1vbi5Eb20uU29saWRDb2xvckJydXNoLCBOTFJFLkNvbW1vbiIsIkNvbG9yIjp7IiRpZCI6IjQ3MiIsIkEiOjI1NSwiUiI6MjU1LCJHIjowLCJCIjowfX0sIkxpbmVXZWlnaHQiOjAuMCwiTGluZVR5cGUiOjAsIlBhcmVudFN0eWxlIjpudWxsfSwiUGFyZW50U3R5bGUiOm51bGx9LCJNYXJnaW4iOnsiJGlkIjoiNDczIiwiVG9wIjowLjAsIkxlZnQiOjAuMCwiUmlnaHQiOjAuMCwiQm90dG9tIjowLjB9LCJQYWRkaW5nIjp7IiRpZCI6IjQ3NCIsIlRvcCI6MC4wLCJMZWZ0IjowLjAsIlJpZ2h0IjowLjAsIkJvdHRvbSI6MC4wfSwiQmFja2dyb3VuZCI6bnVsbCwiSXNWaXNpYmxlIjp0cnVlLCJXaWR0aCI6MC4wLCJIZWlnaHQiOjAuMCwiQm9yZGVyU3R5bGUiOm51bGwsIlBhcmVudFN0eWxlIjpudWxsfSwiQmFja2dyb3VuZFN0eWxlIjp7IiRpZCI6IjQ3NSIsIk1hcmdpbiI6eyIkaWQiOiI0NzYiLCJUb3AiOjAuMCwiTGVmdCI6MC4wLCJSaWdodCI6MC4wLCJCb3R0b20iOjAuMH0sIlBhZGRpbmciOnsiJGlkIjoiNDc3IiwiVG9wIjowLjAsIkxlZnQiOjAuMCwiUmlnaHQiOjAuMCwiQm90dG9tIjowLjB9LCJCYWNrZ3JvdW5kIjp7IiRpZCI6IjQ3OCIsIkNvbG9yIjp7IiRpZCI6IjQ3OSIsIkEiOjUxLCJSIjoxNjUsIkciOjE2NSwiQiI6MTY1fX0sIklzVmlzaWJsZSI6dHJ1ZSwiV2lkdGgiOjAuMCwiSGVpZ2h0IjowLjAsIkJvcmRlclN0eWxlIjp7IiRpZCI6IjQ4MCIsIkxpbmVDb2xvciI6eyIkaWQiOiI0ODEiLCIkdHlwZSI6Ik5MUkUuQ29tbW9uLkRvbS5Tb2xpZENvbG9yQnJ1c2gsIE5MUkUuQ29tbW9uIiwiQ29sb3IiOnsiJGlkIjoiNDgyIiwiQSI6MjU1LCJSIjoyNTUsIkciOjAsIkIiOjB9fSwiTGluZVdlaWdodCI6MC4wLCJMaW5lVHlwZSI6MCwiUGFyZW50U3R5bGUiOm51bGx9LCJQYXJlbnRTdHlsZSI6bnVsbH0sIk1hcmdpbiI6eyIkaWQiOiI0ODMiLCJUb3AiOjAuMCwiTGVmdCI6MC4wLCJSaWdodCI6MC4wLCJCb3R0b20iOjAuMH0sIlBhZGRpbmciOnsiJGlkIjoiNDg0IiwiVG9wIjowLjAsIkxlZnQiOjAuMCwiUmlnaHQiOjAuMCwiQm90dG9tIjowLjB9LCJJc1Zpc2libGUiOmZhbHNlLCJXaWR0aCI6MC4wLCJIZWlnaHQiOjAuMCwiQm9yZGVyU3R5bGUiOm51bGwsIlBhcmVudFN0eWxlIjpudWxsfX1dLCJJZCI6ImI1YjU1NTFlLWM1MWEtNDJlMS04OTQ1LTNkYjhlNGZhODhkNyIsIkluZGV4Ijo3LCJIZWFkZXJUZXh0IjoiQWxsdXJlIEtpdCIsIlN0eWxlIjp7IiRpZCI6IjQ4NSIsIkhlYWRlclN0eWxlIjp7IiRpZCI6IjQ4NiIsIlRleHRJc1ZlcnRpY2FsIjpmYWxzZSwiVGV4dFN0eWxlIjp7IiRpZCI6IjQ4NyIsIkZvbnRTZXR0aW5ncyI6eyIkaWQiOiI0ODgiLCJGb250U2l6ZSI6MTIsIkZvbnROYW1lIjoiSW50ZXIiLCJJc0JvbGQiOmZhbHNlLCJJc0l0YWxpYyI6ZmFsc2UsIklzVW5kZXJsaW5lZCI6ZmFsc2UsIlBhcmVudFN0eWxlIjpudWxsfSwiQXV0b1NpemUiOjIsIkZvcmVncm91bmQiOnsiJHJlZiI6IjE1MSJ9LCJNYXhXaWR0aCI6OTcuMzc2NjE0MDkwNDMxMTMzLCJNYXhIZWlnaHQiOjAuMCwiU21hcnRGb3JlZ3JvdW5kSXNBY3RpdmUiOmZhbHNlLCJIb3Jpem9udGFsQWxpZ25tZW50IjowLCJWZXJ0aWNhbEFsaWdubWVudCI6MCwiU21hcnRGb3JlZ3JvdW5kIjpudWxsLCJCYWNrZ3JvdW5kRmlsbFR5cGUiOjAsIk1hcmdpbiI6eyIkaWQiOiI0ODkiLCJUb3AiOjAuMCwiTGVmdCI6MC4wLCJSaWdodCI6MC4wLCJCb3R0b20iOjAuMH0sIlBhZGRpbmciOnsiJGlkIjoiNDkwIiwiVG9wIjowLjAsIkxlZnQiOjAuMCwiUmlnaHQiOjAuMCwiQm90dG9tIjowLjB9LCJCYWNrZ3JvdW5kIjpudWxsLCJJc1Zpc2libGUiOnRydWUsIldpZHRoIjowLjAsIkhlaWdodCI6MC4wLCJCb3JkZXJTdHlsZSI6bnVsbCwiUGFyZW50U3R5bGUiOm51bGx9LCJSZWN0YW5nbGVTdHlsZSI6eyIkaWQiOiI0OTEiLCJNYXJnaW4iOnsiJGlkIjoiNDkyIiwiVG9wIjowLjAsIkxlZnQiOjAuMCwiUmlnaHQiOjAuMCwiQm90dG9tIjowLjB9LCJQYWRkaW5nIjp7IiRpZCI6IjQ5MyIsIlRvcCI6MC4wLCJMZWZ0IjowLjAsIlJpZ2h0IjowLjAsIkJvdHRvbSI6MC4wfSwiQmFja2dyb3VuZCI6eyIkcmVmIjoiMTU4In0sIklzVmlzaWJsZSI6dHJ1ZSwiV2lkdGgiOjAuMCwiSGVpZ2h0IjowLjAsIkJvcmRlclN0eWxlIjp7IiRpZCI6IjQ5NCIsIkxpbmVDb2xvciI6eyIkaWQiOiI0OTUiLCIkdHlwZSI6Ik5MUkUuQ29tbW9uLkRvbS5Tb2xpZENvbG9yQnJ1c2gsIE5MUkUuQ29tbW9uIiwiQ29sb3IiOnsiJGlkIjoiNDk2IiwiQSI6MjU1LCJSIjo1NSwiRyI6NTUsIkIiOjU1fX0sIkxpbmVXZWlnaHQiOjAuMCwiTGluZVR5cGUiOjAsIlBhcmVudFN0eWxlIjpudWxsfSwiUGFyZW50U3R5bGUiOm51bGx9LCJNYXJnaW4iOnsiJGlkIjoiNDk3IiwiVG9wIjowLjAsIkxlZnQiOjAuMCwiUmlnaHQiOjAuMCwiQm90dG9tIjowLjB9LCJQYWRkaW5nIjp7IiRpZCI6IjQ5OCIsIlRvcCI6MC4wLCJMZWZ0IjowLjAsIlJpZ2h0IjowLjAsIkJvdHRvbSI6MC4wfSwiQmFja2dyb3VuZCI6bnVsbCwiSXNWaXNpYmxlIjp0cnVlLCJXaWR0aCI6MC4wLCJIZWlnaHQiOjAuMCwiQm9yZGVyU3R5bGUiOm51bGwsIlBhcmVudFN0eWxlIjpudWxsfSwiQmFja2dyb3VuZFN0eWxlIjp7IiRpZCI6IjQ5OSIsIk1hcmdpbiI6eyIkaWQiOiI1MDAiLCJUb3AiOjAuMCwiTGVmdCI6MC4wLCJSaWdodCI6MC4wLCJCb3R0b20iOjAuMH0sIlBhZGRpbmciOnsiJGlkIjoiNTAxIiwiVG9wIjowLjAsIkxlZnQiOjAuMCwiUmlnaHQiOjAuMCwiQm90dG9tIjowLjB9LCJCYWNrZ3JvdW5kIjp7IiRpZCI6IjUwMiIsIkNvbG9yIjp7IiRpZCI6IjUwMyIsIkEiOjUxLCJSIjoxNjUsIkciOjE2NSwiQiI6MTY1fX0sIklzVmlzaWJsZSI6dHJ1ZSwiV2lkdGgiOjAuMCwiSGVpZ2h0IjowLjAsIkJvcmRlclN0eWxlIjp7IiRpZCI6IjUwNCIsIkxpbmVDb2xvciI6eyIkaWQiOiI1MDUiLCIkdHlwZSI6Ik5MUkUuQ29tbW9uLkRvbS5Tb2xpZENvbG9yQnJ1c2gsIE5MUkUuQ29tbW9uIiwiQ29sb3IiOnsiJGlkIjoiNTA2IiwiQSI6MjU1LCJSIjo1NSwiRyI6NTUsIkIiOjU1fX0sIkxpbmVXZWlnaHQiOjAuMCwiTGluZVR5cGUiOjAsIlBhcmVudFN0eWxlIjpudWxsfSwiUGFyZW50U3R5bGUiOm51bGx9LCJJc0Fib3ZlVGltZWJhbmQiOmZhbHNlLCJNYXJnaW4iOnsiJGlkIjoiNTA3IiwiVG9wIjowLjAsIkxlZnQiOjAuMCwiUmlnaHQiOjAuMCwiQm90dG9tIjowLjB9LCJQYWRkaW5nIjp7IiRpZCI6IjUwOCIsIlRvcCI6MC4wLCJMZWZ0IjowLjAsIlJpZ2h0IjowLjAsIkJvdHRvbSI6MC4wfSwiSXNWaXNpYmxlIjp0cnVlLCJXaWR0aCI6MC4wLCJIZWlnaHQiOjAuMCwiQm9yZGVyU3R5bGUiOnsiJGlkIjoiNTA5IiwiTGluZUNvbG9yIjpudWxsLCJMaW5lV2VpZ2h0IjowLjAsIkxpbmVUeXBlIjowLCJQYXJlbnRTdHlsZSI6bnVsbH0sIlBhcmVudFN0eWxlIjpudWxsfX0seyIkaWQiOiI1MTAiLCJfYWN0aXZpdGllcyI6W3siJGlkIjoiNTExIiwiX3Jvd3MiOlt7IiRpZCI6IjUxMiIsIl90YXNrcyI6W3siJGlkIjoiNTEzIiwiX2F0dGFjaGVkTWlsZXN0b25lcyI6W10sIlRhc2tEZWZpbml0aW9uIjp7IiRpZCI6IjUxNCIsIkdyb3VwTmFtZSI6bnVsbCwiU3RhcnREYXRlIjoiMjAyMy0xMS0wMVQwMDowMDowMCIsIkVuZERhdGUiOiIyMDI1LTAzLTEzVDIzOjU5OjAwIiwiUGVyY2VudGFnZUNvbXBsZXRlIjpudWxsLCJTdHlsZSI6eyIkaWQiOiI1MTUiLCJTaGFwZSI6MCwiU2hhcGVUaGlja25lc3MiOjEsIkR1cmF0aW9uRm9ybWF0IjowLCJJbmNsdWRlTm9uV29ya2luZ0RheXNJbkR1cmF0aW9uIjpmYWxzZSwiUGVyY2VudGFnZUNvbXBsZXRlU3R5bGUiOnsiJGlkIjoiNTE2IiwiRm9udFNldHRpbmdzIjp7IiRpZCI6IjUxNyIsIkZvbnRTaXplIjo5LCJGb250TmFtZSI6IkNhbGlicmkiLCJJc0JvbGQiOmZhbHNlLCJJc0l0YWxpYyI6ZmFsc2UsIklzVW5kZXJsaW5lZCI6ZmFsc2UsIlBhcmVudFN0eWxlIjpudWxsfSwiQXV0b1NpemUiOjAsIkZvcmVncm91bmQiOnsiJGlkIjoiNTE4IiwiQ29sb3IiOnsiJGlkIjoiNTE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UyMCIsIlRvcCI6MC4wLCJMZWZ0IjowLjAsIlJpZ2h0IjowLjAsIkJvdHRvbSI6MC4wfSwiUGFkZGluZyI6eyIkaWQiOiI1MjEiLCJUb3AiOjAuMCwiTGVmdCI6MC4wLCJSaWdodCI6MC4wLCJCb3R0b20iOjAuMH0sIkJhY2tncm91bmQiOnsiJGlkIjoiNTIyIiwiQ29sb3IiOnsiJGlkIjoiNTIzIiwiQSI6ODksIlIiOjAsIkciOjAsIkIiOjB9fSwiSXNWaXNpYmxlIjp0cnVlLCJXaWR0aCI6MC4wLCJIZWlnaHQiOjAuMCwiQm9yZGVyU3R5bGUiOnsiJGlkIjoiNTI0IiwiTGluZUNvbG9yIjpudWxsLCJMaW5lV2VpZ2h0IjowLjAsIkxpbmVUeXBlIjowLCJQYXJlbnRTdHlsZSI6bnVsbH0sIlBhcmVudFN0eWxlIjpudWxsfSwiRHVyYXRpb25TdHlsZSI6eyIkaWQiOiI1MjUiLCJGb250U2V0dGluZ3MiOnsiJGlkIjoiNTI2IiwiRm9udFNpemUiOjEwLCJGb250TmFtZSI6IkNhbGlicmkiLCJJc0JvbGQiOmZhbHNlLCJJc0l0YWxpYyI6ZmFsc2UsIklzVW5kZXJsaW5lZCI6ZmFsc2UsIlBhcmVudFN0eWxlIjpudWxsfSwiQXV0b1NpemUiOjAsIkZvcmVncm91bmQiOnsiJGlkIjoiNTI3IiwiQ29sb3IiOnsiJGlkIjoiNT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I5IiwiVG9wIjowLjAsIkxlZnQiOjAuMCwiUmlnaHQiOjAuMCwiQm90dG9tIjowLjB9LCJQYWRkaW5nIjp7IiRpZCI6IjUzMCIsIlRvcCI6MC4wLCJMZWZ0IjowLjAsIlJpZ2h0IjowLjAsIkJvdHRvbSI6MC4wfSwiQmFja2dyb3VuZCI6eyIkaWQiOiI1MzEiLCJDb2xvciI6eyIkaWQiOiI1MzIiLCJBIjo4OSwiUiI6MCwiRyI6MCwiQiI6MH19LCJJc1Zpc2libGUiOnRydWUsIldpZHRoIjowLjAsIkhlaWdodCI6MC4wLCJCb3JkZXJTdHlsZSI6eyIkaWQiOiI1MzMiLCJMaW5lQ29sb3IiOm51bGwsIkxpbmVXZWlnaHQiOjAuMCwiTGluZVR5cGUiOjAsIlBhcmVudFN0eWxlIjpudWxsfSwiUGFyZW50U3R5bGUiOm51bGx9LCJIb3Jpem9udGFsQ29ubmVjdG9yU3R5bGUiOnsiJGlkIjoiNTM0IiwiTGluZUNvbG9yIjp7IiRpZCI6IjUzNSIsIiR0eXBlIjoiTkxSRS5Db21tb24uRG9tLlNvbGlkQ29sb3JCcnVzaCwgTkxSRS5Db21tb24iLCJDb2xvciI6eyIkaWQiOiI1MzYiLCJBIjoyNTUsIlIiOjIwNCwiRyI6MjA0LCJCIjoyMDR9fSwiTGluZVdlaWdodCI6MC4wLCJMaW5lVHlwZSI6MCwiUGFyZW50U3R5bGUiOm51bGx9LCJWZXJ0aWNhbENvbm5lY3RvclN0eWxlIjp7IiRpZCI6IjUzNyIsIkxpbmVDb2xvciI6eyIkaWQiOiI1MzgiLCIkdHlwZSI6Ik5MUkUuQ29tbW9uLkRvbS5Tb2xpZENvbG9yQnJ1c2gsIE5MUkUuQ29tbW9uIiwiQ29sb3IiOnsiJGlkIjoiNTM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TQwIiwiTWFyZ2luIjp7IiRpZCI6IjU0MSIsIlRvcCI6MC4wLCJMZWZ0Ijo0LjAsIlJpZ2h0Ijo0LjAsIkJvdHRvbSI6MC4wfSwiUGFkZGluZyI6eyIkaWQiOiI1NDIiLCJUb3AiOjAuMCwiTGVmdCI6MC4wLCJSaWdodCI6MC4wLCJCb3R0b20iOjAuMH0sIkJhY2tncm91bmQiOnsiJGlkIjoiNTQzIiwiQ29sb3IiOnsiJGlkIjoiNTQ0IiwiQSI6MjU1LCJSIjoxNTcsIkciOjE5NSwiQiI6MjMwfX0sIklzVmlzaWJsZSI6dHJ1ZSwiV2lkdGgiOjAuMCwiSGVpZ2h0IjoxNi4wLCJCb3JkZXJTdHlsZSI6eyIkaWQiOiI1NDUiLCJMaW5lQ29sb3IiOnsiJGlkIjoiNTQ2IiwiJHR5cGUiOiJOTFJFLkNvbW1vbi5Eb20uU29saWRDb2xvckJydXNoLCBOTFJFLkNvbW1vbiIsIkNvbG9yIjp7IiRpZCI6IjU0NyIsIkEiOjI1NSwiUiI6OTEsIkciOjE1NSwiQiI6MjEzfX0sIkxpbmVXZWlnaHQiOjIuMCwiTGluZVR5cGUiOjAsIlBhcmVudFN0eWxlIjpudWxsfSwiUGFyZW50U3R5bGUiOm51bGx9LCJUaXRsZVN0eWxlIjp7IiRpZCI6IjU0OCIsIkZvbnRTZXR0aW5ncyI6eyIkaWQiOiI1NDkiLCJGb250U2l6ZSI6MTAsIkZvbnROYW1lIjoiQ2FsaWJyaSIsIklzQm9sZCI6dHJ1ZSwiSXNJdGFsaWMiOmZhbHNlLCJJc1VuZGVybGluZWQiOmZhbHNlLCJQYXJlbnRTdHlsZSI6bnVsbH0sIkF1dG9TaXplIjowLCJGb3JlZ3JvdW5kIjp7IiRpZCI6IjU1MCIsIkNvbG9yIjp7IiRpZCI6IjU1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NTIiLCJUb3AiOjAuMCwiTGVmdCI6MC4wLCJSaWdodCI6MC4wLCJCb3R0b20iOjAuMH0sIlBhZGRpbmciOnsiJGlkIjoiNTUzIiwiVG9wIjowLjAsIkxlZnQiOjAuMCwiUmlnaHQiOjAuMCwiQm90dG9tIjowLjB9LCJCYWNrZ3JvdW5kIjp7IiRpZCI6IjU1NCIsIkNvbG9yIjp7IiRpZCI6IjU1NSIsIkEiOjAsIlIiOjI1NSwiRyI6MjU1LCJCIjoyNTV9fSwiSXNWaXNpYmxlIjp0cnVlLCJXaWR0aCI6MC4wLCJIZWlnaHQiOjAuMCwiQm9yZGVyU3R5bGUiOnsiJGlkIjoiNTU2IiwiTGluZUNvbG9yIjpudWxsLCJMaW5lV2VpZ2h0IjowLjAsIkxpbmVUeXBlIjowLCJQYXJlbnRTdHlsZSI6bnVsbH0sIlBhcmVudFN0eWxlIjpudWxsfSwiRGF0ZVN0eWxlIjp7IiRpZCI6IjU1NyIsIkZvbnRTZXR0aW5ncyI6eyIkaWQiOiI1NTgiLCJGb250U2l6ZSI6OSwiRm9udE5hbWUiOiJDYWxpYnJpIiwiSXNCb2xkIjpmYWxzZSwiSXNJdGFsaWMiOmZhbHNlLCJJc1VuZGVybGluZWQiOmZhbHNlLCJQYXJlbnRTdHlsZSI6bnVsbH0sIkF1dG9TaXplIjowLCJGb3JlZ3JvdW5kIjp7IiRpZCI6IjU1OSIsIkNvbG9yIjp7IiRpZCI6IjU2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xIiwiVG9wIjowLjAsIkxlZnQiOjAuMCwiUmlnaHQiOjAuMCwiQm90dG9tIjowLjB9LCJQYWRkaW5nIjp7IiRpZCI6IjU2MiIsIlRvcCI6MC4wLCJMZWZ0IjowLjAsIlJpZ2h0IjowLjAsIkJvdHRvbSI6MC4wfSwiQmFja2dyb3VuZCI6eyIkaWQiOiI1NjMiLCJDb2xvciI6eyIkcmVmIjoiNTMyIn19LCJJc1Zpc2libGUiOnRydWUsIldpZHRoIjowLjAsIkhlaWdodCI6MC4wLCJCb3JkZXJTdHlsZSI6eyIkaWQiOiI1NjQiLCJMaW5lQ29sb3IiOm51bGwsIkxpbmVXZWlnaHQiOjAuMCwiTGluZVR5cGUiOjAsIlBhcmVudFN0eWxlIjpudWxsfSwiUGFyZW50U3R5bGUiOm51bGx9LCJEYXRlRm9ybWF0Ijp7IiRpZCI6IjU2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2NiIsIkRhdGVQYXJ0SXNWaXNpYmxlIjpmYWxzZSwiVGltZVBhcnRJc1Zpc2libGUiOmZhbHNlfX0sIldlZWtOdW1iZXJpbmciOnsiJGlkIjoiNTY3IiwiRm9ybWF0IjowLCJJc1Zpc2libGUiOmZhbHNlLCJMYXN0S25vd25WaXNpYmlsaXR5U3RhdGUiOmZhbHNlfSwiSXNWaXNpYmxlIjp0cnVlLCJQYXJlbnRTdHlsZSI6bnVsbH0sIkluZGV4Ijo4LCJTbWFydER1cmF0aW9uQWN0aXZhdGVkIjpmYWxzZSwiRGF0ZUZvcm1hdCI6eyIkcmVmIjoiNTY1In0sIldlZWtOdW1iZXJpbmciOnsiJGlkIjoiNTY4IiwiRm9ybWF0IjowLCJJc1Zpc2libGUiOmZhbHNlLCJMYXN0S25vd25WaXNpYmlsaXR5U3RhdGUiOmZhbHNlfSwiSWQiOiIwZGRhY2ZiZS1lMjQ5LTQ0MTItYTdhOC04YmFiNTJlMjU5OWUiLCJJbXBvcnRJZCI6IjgiLCJUaXRsZSI6IkIgLSAkMzFNTSIsIk5vdGUiOm51bGwsIkh5cGVybGluayI6eyIkaWQiOiI1NjkiLCJBZGRyZXNzIjoiIiwiU3ViQWRkcmVzcyI6IiJ9LCJJc0NoYW5nZWQiOmZhbHNlLCJJc05ldyI6ZmFsc2V9fSx7IiRpZCI6IjU3MCIsIl9hdHRhY2hlZE1pbGVzdG9uZXMiOltdLCJUYXNrRGVmaW5pdGlvbiI6eyIkaWQiOiI1NzEiLCJHcm91cE5hbWUiOm51bGwsIlN0YXJ0RGF0ZSI6IjIwMjItMDgtMjFUMDA6MDA6MDAiLCJFbmREYXRlIjoiMjAyMy0xMS0wMVQyMzo1OTowMCIsIlBlcmNlbnRhZ2VDb21wbGV0ZSI6bnVsbCwiU3R5bGUiOnsiJGlkIjoiNTcyIiwiU2hhcGUiOjAsIlNoYXBlVGhpY2tuZXNzIjoxLCJEdXJhdGlvbkZvcm1hdCI6MCwiSW5jbHVkZU5vbldvcmtpbmdEYXlzSW5EdXJhdGlvbiI6ZmFsc2UsIlBlcmNlbnRhZ2VDb21wbGV0ZVN0eWxlIjp7IiRpZCI6IjU3MyIsIkZvbnRTZXR0aW5ncyI6eyIkaWQiOiI1NzQiLCJGb250U2l6ZSI6OSwiRm9udE5hbWUiOiJDYWxpYnJpIiwiSXNCb2xkIjpmYWxzZSwiSXNJdGFsaWMiOmZhbHNlLCJJc1VuZGVybGluZWQiOmZhbHNlLCJQYXJlbnRTdHlsZSI6bnVsbH0sIkF1dG9TaXplIjowLCJGb3JlZ3JvdW5kIjp7IiRpZCI6IjU3NSIsIkNvbG9yIjp7IiRpZCI6IjU3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1NzciLCJUb3AiOjAuMCwiTGVmdCI6MC4wLCJSaWdodCI6MC4wLCJCb3R0b20iOjAuMH0sIlBhZGRpbmciOnsiJGlkIjoiNTc4IiwiVG9wIjowLjAsIkxlZnQiOjAuMCwiUmlnaHQiOjAuMCwiQm90dG9tIjowLjB9LCJCYWNrZ3JvdW5kIjp7IiRpZCI6IjU3OSIsIkNvbG9yIjp7IiRpZCI6IjU4MCIsIkEiOjg5LCJSIjowLCJHIjowLCJCIjowfX0sIklzVmlzaWJsZSI6dHJ1ZSwiV2lkdGgiOjAuMCwiSGVpZ2h0IjowLjAsIkJvcmRlclN0eWxlIjp7IiRpZCI6IjU4MSIsIkxpbmVDb2xvciI6bnVsbCwiTGluZVdlaWdodCI6MC4wLCJMaW5lVHlwZSI6MCwiUGFyZW50U3R5bGUiOm51bGx9LCJQYXJlbnRTdHlsZSI6bnVsbH0sIkR1cmF0aW9uU3R5bGUiOnsiJGlkIjoiNTgyIiwiRm9udFNldHRpbmdzIjp7IiRpZCI6IjU4MyIsIkZvbnRTaXplIjoxMCwiRm9udE5hbWUiOiJDYWxpYnJpIiwiSXNCb2xkIjpmYWxzZSwiSXNJdGFsaWMiOmZhbHNlLCJJc1VuZGVybGluZWQiOmZhbHNlLCJQYXJlbnRTdHlsZSI6bnVsbH0sIkF1dG9TaXplIjowLCJGb3JlZ3JvdW5kIjp7IiRpZCI6IjU4NCIsIkNvbG9yIjp7IiRpZCI6IjU4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GlkIjoiNTg4IiwiQ29sb3IiOnsiJGlkIjoiNTg5IiwiQSI6ODksIlIiOjAsIkciOjAsIkIiOjB9fSwiSXNWaXNpYmxlIjp0cnVlLCJXaWR0aCI6MC4wLCJIZWlnaHQiOjAuMCwiQm9yZGVyU3R5bGUiOnsiJGlkIjoiNTkwIiwiTGluZUNvbG9yIjpudWxsLCJMaW5lV2VpZ2h0IjowLjAsIkxpbmVUeXBlIjowLCJQYXJlbnRTdHlsZSI6bnVsbH0sIlBhcmVudFN0eWxlIjpudWxsfSwiSG9yaXpvbnRhbENvbm5lY3RvclN0eWxlIjp7IiRpZCI6IjU5MSIsIkxpbmVDb2xvciI6eyIkaWQiOiI1OTIiLCIkdHlwZSI6Ik5MUkUuQ29tbW9uLkRvbS5Tb2xpZENvbG9yQnJ1c2gsIE5MUkUuQ29tbW9uIiwiQ29sb3IiOnsiJGlkIjoiNTkzIiwiQSI6MjU1LCJSIjoyMDQsIkciOjIwNCwiQiI6MjA0fX0sIkxpbmVXZWlnaHQiOjAuMCwiTGluZVR5cGUiOjAsIlBhcmVudFN0eWxlIjpudWxsfSwiVmVydGljYWxDb25uZWN0b3JTdHlsZSI6eyIkaWQiOiI1OTQiLCJMaW5lQ29sb3IiOnsiJGlkIjoiNTk1IiwiJHR5cGUiOiJOTFJFLkNvbW1vbi5Eb20uU29saWRDb2xvckJydXNoLCBOTFJFLkNvbW1vbiIsIkNvbG9yIjp7IiRpZCI6IjU5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U5NyIsIk1hcmdpbiI6eyIkaWQiOiI1OTgiLCJUb3AiOjAuMCwiTGVmdCI6NC4wLCJSaWdodCI6NC4wLCJCb3R0b20iOjAuMH0sIlBhZGRpbmciOnsiJGlkIjoiNTk5IiwiVG9wIjowLjAsIkxlZnQiOjAuMCwiUmlnaHQiOjAuMCwiQm90dG9tIjowLjB9LCJCYWNrZ3JvdW5kIjp7IiRpZCI6IjYwMCIsIkNvbG9yIjp7IiRpZCI6IjYwMSIsIkEiOjI1NSwiUiI6MjU1LCJHIjoyMTcsIkIiOjEwMn19LCJJc1Zpc2libGUiOnRydWUsIldpZHRoIjowLjAsIkhlaWdodCI6MTYuMCwiQm9yZGVyU3R5bGUiOnsiJGlkIjoiNjAyIiwiTGluZUNvbG9yIjp7IiRpZCI6IjYwMyIsIiR0eXBlIjoiTkxSRS5Db21tb24uRG9tLlNvbGlkQ29sb3JCcnVzaCwgTkxSRS5Db21tb24iLCJDb2xvciI6eyIkaWQiOiI2MDQiLCJBIjoyNTUsIlIiOjI1NSwiRyI6MTkyLCJCIjowfX0sIkxpbmVXZWlnaHQiOjIuMCwiTGluZVR5cGUiOjAsIlBhcmVudFN0eWxlIjpudWxsfSwiUGFyZW50U3R5bGUiOm51bGx9LCJUaXRsZVN0eWxlIjp7IiRpZCI6IjYwNSIsIkZvbnRTZXR0aW5ncyI6eyIkaWQiOiI2MDYiLCJGb250U2l6ZSI6MTAsIkZvbnROYW1lIjoiQ2FsaWJyaSIsIklzQm9sZCI6dHJ1ZSwiSXNJdGFsaWMiOmZhbHNlLCJJc1VuZGVybGluZWQiOmZhbHNlLCJQYXJlbnRTdHlsZSI6bnVsbH0sIkF1dG9TaXplIjowLCJGb3JlZ3JvdW5kIjp7IiRpZCI6IjYwNyIsIkNvbG9yIjp7IiRpZCI6IjYw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DkiLCJUb3AiOjAuMCwiTGVmdCI6MC4wLCJSaWdodCI6MC4wLCJCb3R0b20iOjAuMH0sIlBhZGRpbmciOnsiJGlkIjoiNjEwIiwiVG9wIjowLjAsIkxlZnQiOjAuMCwiUmlnaHQiOjAuMCwiQm90dG9tIjowLjB9LCJCYWNrZ3JvdW5kIjp7IiRpZCI6IjYxMSIsIkNvbG9yIjp7IiRpZCI6IjYxMiIsIkEiOjAsIlIiOjI1NSwiRyI6MjU1LCJCIjoyNTV9fSwiSXNWaXNpYmxlIjp0cnVlLCJXaWR0aCI6MC4wLCJIZWlnaHQiOjAuMCwiQm9yZGVyU3R5bGUiOnsiJGlkIjoiNjEzIiwiTGluZUNvbG9yIjpudWxsLCJMaW5lV2VpZ2h0IjowLjAsIkxpbmVUeXBlIjowLCJQYXJlbnRTdHlsZSI6bnVsbH0sIlBhcmVudFN0eWxlIjpudWxsfSwiRGF0ZVN0eWxlIjp7IiRpZCI6IjYxNCIsIkZvbnRTZXR0aW5ncyI6eyIkaWQiOiI2MTUiLCJGb250U2l6ZSI6OSwiRm9udE5hbWUiOiJDYWxpYnJpIiwiSXNCb2xkIjpmYWxzZSwiSXNJdGFsaWMiOmZhbHNlLCJJc1VuZGVybGluZWQiOmZhbHNlLCJQYXJlbnRTdHlsZSI6bnVsbH0sIkF1dG9TaXplIjowLCJGb3JlZ3JvdW5kIjp7IiRpZCI6IjYxNiIsIkNvbG9yIjp7IiRpZCI6IjYx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E4IiwiVG9wIjowLjAsIkxlZnQiOjAuMCwiUmlnaHQiOjAuMCwiQm90dG9tIjowLjB9LCJQYWRkaW5nIjp7IiRpZCI6IjYxOSIsIlRvcCI6MC4wLCJMZWZ0IjowLjAsIlJpZ2h0IjowLjAsIkJvdHRvbSI6MC4wfSwiQmFja2dyb3VuZCI6eyIkaWQiOiI2MjAiLCJDb2xvciI6eyIkcmVmIjoiNTg5In19LCJJc1Zpc2libGUiOnRydWUsIldpZHRoIjowLjAsIkhlaWdodCI6MC4wLCJCb3JkZXJTdHlsZSI6eyIkaWQiOiI2MjEiLCJMaW5lQ29sb3IiOm51bGwsIkxpbmVXZWlnaHQiOjAuMCwiTGluZVR5cGUiOjAsIlBhcmVudFN0eWxlIjpudWxsfSwiUGFyZW50U3R5bGUiOm51bGx9LCJEYXRlRm9ybWF0Ijp7IiRpZCI6IjYy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yMyIsIkRhdGVQYXJ0SXNWaXNpYmxlIjpmYWxzZSwiVGltZVBhcnRJc1Zpc2libGUiOmZhbHNlfX0sIldlZWtOdW1iZXJpbmciOnsiJGlkIjoiNjI0IiwiRm9ybWF0IjowLCJJc1Zpc2libGUiOmZhbHNlLCJMYXN0S25vd25WaXNpYmlsaXR5U3RhdGUiOmZhbHNlfSwiSXNWaXNpYmxlIjp0cnVlLCJQYXJlbnRTdHlsZSI6bnVsbH0sIkluZGV4Ijo3LCJTbWFydER1cmF0aW9uQWN0aXZhdGVkIjpmYWxzZSwiRGF0ZUZvcm1hdCI6eyIkcmVmIjoiNjIyIn0sIldlZWtOdW1iZXJpbmciOnsiJGlkIjoiNjI1IiwiRm9ybWF0IjowLCJJc1Zpc2libGUiOmZhbHNlLCJMYXN0S25vd25WaXNpYmlsaXR5U3RhdGUiOmZhbHNlfSwiSWQiOiIyMWI4OWMzZi02OGQ0LTQzMTAtYTE5OS1kMWVlNDVkOTg3YzYiLCJJbXBvcnRJZCI6IjciLCJUaXRsZSI6IlNlcmllcyBBIC0gJDMyTU0iLCJOb3RlIjpudWxsLCJIeXBlcmxpbmsiOnsiJGlkIjoiNjI2IiwiQWRkcmVzcyI6IiIsIlN1YkFkZHJlc3MiOiIifSwiSXNDaGFuZ2VkIjpmYWxzZSwiSXNOZXciOmZhbHNlfX0seyIkaWQiOiI2MjciLCJfYXR0YWNoZWRNaWxlc3RvbmVzIjpbXSwiVGFza0RlZmluaXRpb24iOnsiJGlkIjoiNjI4IiwiR3JvdXBOYW1lIjpudWxsLCJTdGFydERhdGUiOiIyMDI3LTAzLTI1VDAwOjAwOjAwIiwiRW5kRGF0ZSI6IjIwMjgtMDctMDJUMjM6NTk6MDAiLCJQZXJjZW50YWdlQ29tcGxldGUiOm51bGwsIlN0eWxlIjp7IiRpZCI6IjYyOSIsIlNoYXBlIjowLCJTaGFwZVRoaWNrbmVzcyI6MSwiRHVyYXRpb25Gb3JtYXQiOjAsIkluY2x1ZGVOb25Xb3JraW5nRGF5c0luRHVyYXRpb24iOmZhbHNlLCJQZXJjZW50YWdlQ29tcGxldGVTdHlsZSI6eyIkaWQiOiI2MzAiLCJGb250U2V0dGluZ3MiOnsiJGlkIjoiNjMxIiwiRm9udFNpemUiOjksIkZvbnROYW1lIjoiQ2FsaWJyaSIsIklzQm9sZCI6ZmFsc2UsIklzSXRhbGljIjpmYWxzZSwiSXNVbmRlcmxpbmVkIjpmYWxzZSwiUGFyZW50U3R5bGUiOm51bGx9LCJBdXRvU2l6ZSI6MCwiRm9yZWdyb3VuZCI6eyIkaWQiOiI2MzIiLCJDb2xvciI6eyIkaWQiOiI2Mz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M0IiwiVG9wIjowLjAsIkxlZnQiOjAuMCwiUmlnaHQiOjAuMCwiQm90dG9tIjowLjB9LCJQYWRkaW5nIjp7IiRpZCI6IjYzNSIsIlRvcCI6MC4wLCJMZWZ0IjowLjAsIlJpZ2h0IjowLjAsIkJvdHRvbSI6MC4wfSwiQmFja2dyb3VuZCI6eyIkaWQiOiI2MzYiLCJDb2xvciI6eyIkaWQiOiI2MzciLCJBIjo4OSwiUiI6MCwiRyI6MCwiQiI6MH19LCJJc1Zpc2libGUiOnRydWUsIldpZHRoIjowLjAsIkhlaWdodCI6MC4wLCJCb3JkZXJTdHlsZSI6eyIkaWQiOiI2MzgiLCJMaW5lQ29sb3IiOm51bGwsIkxpbmVXZWlnaHQiOjAuMCwiTGluZVR5cGUiOjAsIlBhcmVudFN0eWxlIjpudWxsfSwiUGFyZW50U3R5bGUiOm51bGx9LCJEdXJhdGlvblN0eWxlIjp7IiRpZCI6IjYzOSIsIkZvbnRTZXR0aW5ncyI6eyIkaWQiOiI2NDAiLCJGb250U2l6ZSI6MTAsIkZvbnROYW1lIjoiQ2FsaWJyaSIsIklzQm9sZCI6ZmFsc2UsIklzSXRhbGljIjpmYWxzZSwiSXNVbmRlcmxpbmVkIjpmYWxzZSwiUGFyZW50U3R5bGUiOm51bGx9LCJBdXRvU2l6ZSI6MCwiRm9yZWdyb3VuZCI6eyIkaWQiOiI2NDEiLCJDb2xvciI6eyIkaWQiOiI2N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DMiLCJUb3AiOjAuMCwiTGVmdCI6MC4wLCJSaWdodCI6MC4wLCJCb3R0b20iOjAuMH0sIlBhZGRpbmciOnsiJGlkIjoiNjQ0IiwiVG9wIjowLjAsIkxlZnQiOjAuMCwiUmlnaHQiOjAuMCwiQm90dG9tIjowLjB9LCJCYWNrZ3JvdW5kIjp7IiRpZCI6IjY0NSIsIkNvbG9yIjp7IiRpZCI6IjY0NiIsIkEiOjg5LCJSIjowLCJHIjowLCJCIjowfX0sIklzVmlzaWJsZSI6dHJ1ZSwiV2lkdGgiOjAuMCwiSGVpZ2h0IjowLjAsIkJvcmRlclN0eWxlIjp7IiRpZCI6IjY0NyIsIkxpbmVDb2xvciI6bnVsbCwiTGluZVdlaWdodCI6MC4wLCJMaW5lVHlwZSI6MCwiUGFyZW50U3R5bGUiOm51bGx9LCJQYXJlbnRTdHlsZSI6bnVsbH0sIkhvcml6b250YWxDb25uZWN0b3JTdHlsZSI6eyIkaWQiOiI2NDgiLCJMaW5lQ29sb3IiOnsiJGlkIjoiNjQ5IiwiJHR5cGUiOiJOTFJFLkNvbW1vbi5Eb20uU29saWRDb2xvckJydXNoLCBOTFJFLkNvbW1vbiIsIkNvbG9yIjp7IiRpZCI6IjY1MCIsIkEiOjI1NSwiUiI6MjA0LCJHIjoyMDQsIkIiOjIwNH19LCJMaW5lV2VpZ2h0IjowLjAsIkxpbmVUeXBlIjowLCJQYXJlbnRTdHlsZSI6bnVsbH0sIlZlcnRpY2FsQ29ubmVjdG9yU3R5bGUiOnsiJGlkIjoiNjUxIiwiTGluZUNvbG9yIjp7IiRpZCI6IjY1MiIsIiR0eXBlIjoiTkxSRS5Db21tb24uRG9tLlNvbGlkQ29sb3JCcnVzaCwgTkxSRS5Db21tb24iLCJDb2xvciI6eyIkaWQiOiI2NT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2NTQiLCJNYXJnaW4iOnsiJGlkIjoiNjU1IiwiVG9wIjowLjAsIkxlZnQiOjQuMCwiUmlnaHQiOjQuMCwiQm90dG9tIjowLjB9LCJQYWRkaW5nIjp7IiRpZCI6IjY1NiIsIlRvcCI6MC4wLCJMZWZ0IjowLjAsIlJpZ2h0IjowLjAsIkJvdHRvbSI6MC4wfSwiQmFja2dyb3VuZCI6eyIkaWQiOiI2NTciLCJDb2xvciI6eyIkaWQiOiI2NTgiLCJBIjoyNTUsIlIiOjIwMSwiRyI6MjAxLCJCIjoyMDF9fSwiSXNWaXNpYmxlIjp0cnVlLCJXaWR0aCI6MC4wLCJIZWlnaHQiOjE2LjAsIkJvcmRlclN0eWxlIjp7IiRpZCI6IjY1OSIsIkxpbmVDb2xvciI6eyIkaWQiOiI2NjAiLCIkdHlwZSI6Ik5MUkUuQ29tbW9uLkRvbS5Tb2xpZENvbG9yQnJ1c2gsIE5MUkUuQ29tbW9uIiwiQ29sb3IiOnsiJGlkIjoiNjYxIiwiQSI6MjU1LCJSIjoxNjUsIkciOjE2NSwiQiI6MTY1fX0sIkxpbmVXZWlnaHQiOjIuMCwiTGluZVR5cGUiOjAsIlBhcmVudFN0eWxlIjpudWxsfSwiUGFyZW50U3R5bGUiOm51bGx9LCJUaXRsZVN0eWxlIjp7IiRpZCI6IjY2MiIsIkZvbnRTZXR0aW5ncyI6eyIkaWQiOiI2NjMiLCJGb250U2l6ZSI6MTAsIkZvbnROYW1lIjoiQ2FsaWJyaSIsIklzQm9sZCI6dHJ1ZSwiSXNJdGFsaWMiOmZhbHNlLCJJc1VuZGVybGluZWQiOmZhbHNlLCJQYXJlbnRTdHlsZSI6bnVsbH0sIkF1dG9TaXplIjowLCJGb3JlZ3JvdW5kIjp7IiRpZCI6IjY2NCIsIkNvbG9yIjp7IiRpZCI6IjY2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jYiLCJUb3AiOjAuMCwiTGVmdCI6MC4wLCJSaWdodCI6MC4wLCJCb3R0b20iOjAuMH0sIlBhZGRpbmciOnsiJGlkIjoiNjY3IiwiVG9wIjowLjAsIkxlZnQiOjAuMCwiUmlnaHQiOjAuMCwiQm90dG9tIjowLjB9LCJCYWNrZ3JvdW5kIjp7IiRpZCI6IjY2OCIsIkNvbG9yIjp7IiRpZCI6IjY2OSIsIkEiOjAsIlIiOjI1NSwiRyI6MjU1LCJCIjoyNTV9fSwiSXNWaXNpYmxlIjp0cnVlLCJXaWR0aCI6MC4wLCJIZWlnaHQiOjAuMCwiQm9yZGVyU3R5bGUiOnsiJGlkIjoiNjcwIiwiTGluZUNvbG9yIjpudWxsLCJMaW5lV2VpZ2h0IjowLjAsIkxpbmVUeXBlIjowLCJQYXJlbnRTdHlsZSI6bnVsbH0sIlBhcmVudFN0eWxlIjpudWxsfSwiRGF0ZVN0eWxlIjp7IiRpZCI6IjY3MSIsIkZvbnRTZXR0aW5ncyI6eyIkaWQiOiI2NzIiLCJGb250U2l6ZSI6OSwiRm9udE5hbWUiOiJDYWxpYnJpIiwiSXNCb2xkIjpmYWxzZSwiSXNJdGFsaWMiOmZhbHNlLCJJc1VuZGVybGluZWQiOmZhbHNlLCJQYXJlbnRTdHlsZSI6bnVsbH0sIkF1dG9TaXplIjowLCJGb3JlZ3JvdW5kIjp7IiRpZCI6IjY3MyIsIkNvbG9yIjp7IiRpZCI6IjY3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c1IiwiVG9wIjowLjAsIkxlZnQiOjAuMCwiUmlnaHQiOjAuMCwiQm90dG9tIjowLjB9LCJQYWRkaW5nIjp7IiRpZCI6IjY3NiIsIlRvcCI6MC4wLCJMZWZ0IjowLjAsIlJpZ2h0IjowLjAsIkJvdHRvbSI6MC4wfSwiQmFja2dyb3VuZCI6eyIkaWQiOiI2NzciLCJDb2xvciI6eyIkcmVmIjoiNjQ2In19LCJJc1Zpc2libGUiOnRydWUsIldpZHRoIjowLjAsIkhlaWdodCI6MC4wLCJCb3JkZXJTdHlsZSI6eyIkaWQiOiI2NzgiLCJMaW5lQ29sb3IiOm51bGwsIkxpbmVXZWlnaHQiOjAuMCwiTGluZVR5cGUiOjAsIlBhcmVudFN0eWxlIjpudWxsfSwiUGFyZW50U3R5bGUiOm51bGx9LCJEYXRlRm9ybWF0Ijp7IiRpZCI6IjY3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4MCIsIkRhdGVQYXJ0SXNWaXNpYmxlIjpmYWxzZSwiVGltZVBhcnRJc1Zpc2libGUiOmZhbHNlfX0sIldlZWtOdW1iZXJpbmciOnsiJGlkIjoiNjgxIiwiRm9ybWF0IjowLCJJc1Zpc2libGUiOmZhbHNlLCJMYXN0S25vd25WaXNpYmlsaXR5U3RhdGUiOmZhbHNlfSwiSXNWaXNpYmxlIjp0cnVlLCJQYXJlbnRTdHlsZSI6bnVsbH0sIkluZGV4IjoxMCwiU21hcnREdXJhdGlvbkFjdGl2YXRlZCI6ZmFsc2UsIkRhdGVGb3JtYXQiOnsiJHJlZiI6IjY3OSJ9LCJXZWVrTnVtYmVyaW5nIjp7IiRpZCI6IjY4MiIsIkZvcm1hdCI6MCwiSXNWaXNpYmxlIjpmYWxzZSwiTGFzdEtub3duVmlzaWJpbGl0eVN0YXRlIjpmYWxzZX0sIklkIjoiOTE0ODY3ZWYtZTA0OS00NjY2LThlZWMtMmJkMTE1MmY5NzFhIiwiSW1wb3J0SWQiOiIxMCIsIlRpdGxlIjoiRCAtICQ3NU1NIiwiTm90ZSI6bnVsbCwiSHlwZXJsaW5rIjp7IiRpZCI6IjY4MyIsIkFkZHJlc3MiOiIiLCJTdWJBZGRyZXNzIjoiIn0sIklzQ2hhbmdlZCI6ZmFsc2UsIklzTmV3IjpmYWxzZX19LHsiJGlkIjoiNjg0IiwiX2F0dGFjaGVkTWlsZXN0b25lcyI6W10sIlRhc2tEZWZpbml0aW9uIjp7IiRpZCI6IjY4NSIsIkdyb3VwTmFtZSI6bnVsbCwiU3RhcnREYXRlIjoiMjAyOC0wNy0wMlQwMDowMDowMCIsIkVuZERhdGUiOiIyMDI5LTAzLTI1VDIzOjU5OjAwIiwiUGVyY2VudGFnZUNvbXBsZXRlIjpudWxsLCJTdHlsZSI6eyIkaWQiOiI2ODYiLCJTaGFwZSI6MCwiU2hhcGVUaGlja25lc3MiOjEsIkR1cmF0aW9uRm9ybWF0IjowLCJJbmNsdWRlTm9uV29ya2luZ0RheXNJbkR1cmF0aW9uIjpmYWxzZSwiUGVyY2VudGFnZUNvbXBsZXRlU3R5bGUiOnsiJGlkIjoiNjg3IiwiRm9udFNldHRpbmdzIjp7IiRpZCI6IjY4OCIsIkZvbnRTaXplIjo5LCJGb250TmFtZSI6IkNhbGlicmkiLCJJc0JvbGQiOmZhbHNlLCJJc0l0YWxpYyI6ZmFsc2UsIklzVW5kZXJsaW5lZCI6ZmFsc2UsIlBhcmVudFN0eWxlIjpudWxsfSwiQXV0b1NpemUiOjAsIkZvcmVncm91bmQiOnsiJGlkIjoiNjg5IiwiQ29sb3IiOnsiJGlkIjoiNjk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Y5MSIsIlRvcCI6MC4wLCJMZWZ0IjowLjAsIlJpZ2h0IjowLjAsIkJvdHRvbSI6MC4wfSwiUGFkZGluZyI6eyIkaWQiOiI2OTIiLCJUb3AiOjAuMCwiTGVmdCI6MC4wLCJSaWdodCI6MC4wLCJCb3R0b20iOjAuMH0sIkJhY2tncm91bmQiOnsiJGlkIjoiNjkzIiwiQ29sb3IiOnsiJGlkIjoiNjk0IiwiQSI6ODksIlIiOjAsIkciOjAsIkIiOjB9fSwiSXNWaXNpYmxlIjp0cnVlLCJXaWR0aCI6MC4wLCJIZWlnaHQiOjAuMCwiQm9yZGVyU3R5bGUiOnsiJGlkIjoiNjk1IiwiTGluZUNvbG9yIjpudWxsLCJMaW5lV2VpZ2h0IjowLjAsIkxpbmVUeXBlIjowLCJQYXJlbnRTdHlsZSI6bnVsbH0sIlBhcmVudFN0eWxlIjpudWxsfSwiRHVyYXRpb25TdHlsZSI6eyIkaWQiOiI2OTYiLCJGb250U2V0dGluZ3MiOnsiJGlkIjoiNjk3IiwiRm9udFNpemUiOjEwLCJGb250TmFtZSI6IkNhbGlicmkiLCJJc0JvbGQiOmZhbHNlLCJJc0l0YWxpYyI6ZmFsc2UsIklzVW5kZXJsaW5lZCI6ZmFsc2UsIlBhcmVudFN0eWxlIjpudWxsfSwiQXV0b1NpemUiOjAsIkZvcmVncm91bmQiOnsiJGlkIjoiNjk4IiwiQ29sb3IiOnsiJGlkIjoiNjk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AwIiwiVG9wIjowLjAsIkxlZnQiOjAuMCwiUmlnaHQiOjAuMCwiQm90dG9tIjowLjB9LCJQYWRkaW5nIjp7IiRpZCI6IjcwMSIsIlRvcCI6MC4wLCJMZWZ0IjowLjAsIlJpZ2h0IjowLjAsIkJvdHRvbSI6MC4wfSwiQmFja2dyb3VuZCI6eyIkaWQiOiI3MDIiLCJDb2xvciI6eyIkaWQiOiI3MDMiLCJBIjo4OSwiUiI6MCwiRyI6MCwiQiI6MH19LCJJc1Zpc2libGUiOnRydWUsIldpZHRoIjowLjAsIkhlaWdodCI6MC4wLCJCb3JkZXJTdHlsZSI6eyIkaWQiOiI3MDQiLCJMaW5lQ29sb3IiOm51bGwsIkxpbmVXZWlnaHQiOjAuMCwiTGluZVR5cGUiOjAsIlBhcmVudFN0eWxlIjpudWxsfSwiUGFyZW50U3R5bGUiOm51bGx9LCJIb3Jpem9udGFsQ29ubmVjdG9yU3R5bGUiOnsiJGlkIjoiNzA1IiwiTGluZUNvbG9yIjp7IiRpZCI6IjcwNiIsIiR0eXBlIjoiTkxSRS5Db21tb24uRG9tLlNvbGlkQ29sb3JCcnVzaCwgTkxSRS5Db21tb24iLCJDb2xvciI6eyIkaWQiOiI3MDciLCJBIjoyNTUsIlIiOjIwNCwiRyI6MjA0LCJCIjoyMDR9fSwiTGluZVdlaWdodCI6MC4wLCJMaW5lVHlwZSI6MCwiUGFyZW50U3R5bGUiOm51bGx9LCJWZXJ0aWNhbENvbm5lY3RvclN0eWxlIjp7IiRpZCI6IjcwOCIsIkxpbmVDb2xvciI6eyIkaWQiOiI3MDkiLCIkdHlwZSI6Ik5MUkUuQ29tbW9uLkRvbS5Tb2xpZENvbG9yQnJ1c2gsIE5MUkUuQ29tbW9uIiwiQ29sb3IiOnsiJGlkIjoiNzEw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zExIiwiTWFyZ2luIjp7IiRpZCI6IjcxMiIsIlRvcCI6MC4wLCJMZWZ0Ijo0LjAsIlJpZ2h0Ijo0LjAsIkJvdHRvbSI6MC4wfSwiUGFkZGluZyI6eyIkaWQiOiI3MTMiLCJUb3AiOjAuMCwiTGVmdCI6MC4wLCJSaWdodCI6MC4wLCJCb3R0b20iOjAuMH0sIkJhY2tncm91bmQiOnsiJGlkIjoiNzE0IiwiQ29sb3IiOnsiJGlkIjoiNzE1IiwiQSI6MjU1LCJSIjoxNTcsIkciOjE5NSwiQiI6MjMwfX0sIklzVmlzaWJsZSI6dHJ1ZSwiV2lkdGgiOjAuMCwiSGVpZ2h0IjoxNi4wLCJCb3JkZXJTdHlsZSI6eyIkaWQiOiI3MTYiLCJMaW5lQ29sb3IiOnsiJGlkIjoiNzE3IiwiJHR5cGUiOiJOTFJFLkNvbW1vbi5Eb20uU29saWRDb2xvckJydXNoLCBOTFJFLkNvbW1vbiIsIkNvbG9yIjp7IiRpZCI6IjcxOCIsIkEiOjI1NSwiUiI6OTEsIkciOjE1NSwiQiI6MjEzfX0sIkxpbmVXZWlnaHQiOjIuMCwiTGluZVR5cGUiOjAsIlBhcmVudFN0eWxlIjpudWxsfSwiUGFyZW50U3R5bGUiOm51bGx9LCJUaXRsZVN0eWxlIjp7IiRpZCI6IjcxOSIsIkZvbnRTZXR0aW5ncyI6eyIkaWQiOiI3MjAiLCJGb250U2l6ZSI6MTAsIkZvbnROYW1lIjoiQ2FsaWJyaSIsIklzQm9sZCI6dHJ1ZSwiSXNJdGFsaWMiOmZhbHNlLCJJc1VuZGVybGluZWQiOmZhbHNlLCJQYXJlbnRTdHlsZSI6bnVsbH0sIkF1dG9TaXplIjowLCJGb3JlZ3JvdW5kIjp7IiRpZCI6IjcyMSIsIkNvbG9yIjp7IiRpZCI6Ijcy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jMiLCJUb3AiOjAuMCwiTGVmdCI6MC4wLCJSaWdodCI6MC4wLCJCb3R0b20iOjAuMH0sIlBhZGRpbmciOnsiJGlkIjoiNzI0IiwiVG9wIjowLjAsIkxlZnQiOjAuMCwiUmlnaHQiOjAuMCwiQm90dG9tIjowLjB9LCJCYWNrZ3JvdW5kIjp7IiRpZCI6IjcyNSIsIkNvbG9yIjp7IiRpZCI6IjcyNiIsIkEiOjAsIlIiOjI1NSwiRyI6MjU1LCJCIjoyNTV9fSwiSXNWaXNpYmxlIjp0cnVlLCJXaWR0aCI6MC4wLCJIZWlnaHQiOjAuMCwiQm9yZGVyU3R5bGUiOnsiJGlkIjoiNzI3IiwiTGluZUNvbG9yIjpudWxsLCJMaW5lV2VpZ2h0IjowLjAsIkxpbmVUeXBlIjowLCJQYXJlbnRTdHlsZSI6bnVsbH0sIlBhcmVudFN0eWxlIjpudWxsfSwiRGF0ZVN0eWxlIjp7IiRpZCI6IjcyOCIsIkZvbnRTZXR0aW5ncyI6eyIkaWQiOiI3MjkiLCJGb250U2l6ZSI6OSwiRm9udE5hbWUiOiJDYWxpYnJpIiwiSXNCb2xkIjpmYWxzZSwiSXNJdGFsaWMiOmZhbHNlLCJJc1VuZGVybGluZWQiOmZhbHNlLCJQYXJlbnRTdHlsZSI6bnVsbH0sIkF1dG9TaXplIjowLCJGb3JlZ3JvdW5kIjp7IiRpZCI6IjczMCIsIkNvbG9yIjp7IiRpZCI6Ijc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aWQiOiI3MzQiLCJDb2xvciI6eyIkcmVmIjoiNzAzIn19LCJJc1Zpc2libGUiOnRydWUsIldpZHRoIjowLjAsIkhlaWdodCI6MC4wLCJCb3JkZXJTdHlsZSI6eyIkaWQiOiI3MzUiLCJMaW5lQ29sb3IiOm51bGwsIkxpbmVXZWlnaHQiOjAuMCwiTGluZVR5cGUiOjAsIlBhcmVudFN0eWxlIjpudWxsfSwiUGFyZW50U3R5bGUiOm51bGx9LCJEYXRlRm9ybWF0Ijp7IiRpZCI6IjczN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czNyIsIkRhdGVQYXJ0SXNWaXNpYmxlIjpmYWxzZSwiVGltZVBhcnRJc1Zpc2libGUiOmZhbHNlfX0sIldlZWtOdW1iZXJpbmciOnsiJGlkIjoiNzM4IiwiRm9ybWF0IjowLCJJc1Zpc2libGUiOmZhbHNlLCJMYXN0S25vd25WaXNpYmlsaXR5U3RhdGUiOmZhbHNlfSwiSXNWaXNpYmxlIjp0cnVlLCJQYXJlbnRTdHlsZSI6bnVsbH0sIkluZGV4IjoxMSwiU21hcnREdXJhdGlvbkFjdGl2YXRlZCI6ZmFsc2UsIkRhdGVGb3JtYXQiOnsiJHJlZiI6IjczNiJ9LCJXZWVrTnVtYmVyaW5nIjp7IiRpZCI6IjczOSIsIkZvcm1hdCI6MCwiSXNWaXNpYmxlIjpmYWxzZSwiTGFzdEtub3duVmlzaWJpbGl0eVN0YXRlIjpmYWxzZX0sIklkIjoiY2ExODkwZTItNGEwMS00NzQ4LThjMWEtNTVjNTBlMmJkOWE1IiwiSW1wb3J0SWQiOiIxMSIsIlRpdGxlIjoiRSAtICQxOU1NIiwiTm90ZSI6bnVsbCwiSHlwZXJsaW5rIjp7IiRpZCI6Ijc0MCIsIkFkZHJlc3MiOiIiLCJTdWJBZGRyZXNzIjoiIn0sIklzQ2hhbmdlZCI6ZmFsc2UsIklzTmV3IjpmYWxzZX19LHsiJGlkIjoiNzQxIiwiX2F0dGFjaGVkTWlsZXN0b25lcyI6W10sIlRhc2tEZWZpbml0aW9uIjp7IiRpZCI6Ijc0MiIsIkdyb3VwTmFtZSI6bnVsbCwiU3RhcnREYXRlIjoiMjAyNS0wMy0xM1QwMDowMDowMCIsIkVuZERhdGUiOiIyMDI3LTAzLTI1VDIzOjU5OjAwIiwiUGVyY2VudGFnZUNvbXBsZXRlIjpudWxsLCJTdHlsZSI6eyIkaWQiOiI3NDMiLCJTaGFwZSI6MCwiU2hhcGVUaGlja25lc3MiOjEsIkR1cmF0aW9uRm9ybWF0IjowLCJJbmNsdWRlTm9uV29ya2luZ0RheXNJbkR1cmF0aW9uIjpmYWxzZSwiUGVyY2VudGFnZUNvbXBsZXRlU3R5bGUiOnsiJGlkIjoiNzQ0IiwiRm9udFNldHRpbmdzIjp7IiRpZCI6Ijc0NSIsIkZvbnRTaXplIjo5LCJGb250TmFtZSI6IkNhbGlicmkiLCJJc0JvbGQiOmZhbHNlLCJJc0l0YWxpYyI6ZmFsc2UsIklzVW5kZXJsaW5lZCI6ZmFsc2UsIlBhcmVudFN0eWxlIjpudWxsfSwiQXV0b1NpemUiOjAsIkZvcmVncm91bmQiOnsiJGlkIjoiNzQ2IiwiQ29sb3IiOnsiJGlkIjoiNzQ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0OCIsIlRvcCI6MC4wLCJMZWZ0IjowLjAsIlJpZ2h0IjowLjAsIkJvdHRvbSI6MC4wfSwiUGFkZGluZyI6eyIkaWQiOiI3NDkiLCJUb3AiOjAuMCwiTGVmdCI6MC4wLCJSaWdodCI6MC4wLCJCb3R0b20iOjAuMH0sIkJhY2tncm91bmQiOnsiJGlkIjoiNzUwIiwiQ29sb3IiOnsiJGlkIjoiNzUxIiwiQSI6ODksIlIiOjAsIkciOjAsIkIiOjB9fSwiSXNWaXNpYmxlIjp0cnVlLCJXaWR0aCI6MC4wLCJIZWlnaHQiOjAuMCwiQm9yZGVyU3R5bGUiOnsiJGlkIjoiNzUyIiwiTGluZUNvbG9yIjpudWxsLCJMaW5lV2VpZ2h0IjowLjAsIkxpbmVUeXBlIjowLCJQYXJlbnRTdHlsZSI6bnVsbH0sIlBhcmVudFN0eWxlIjpudWxsfSwiRHVyYXRpb25TdHlsZSI6eyIkaWQiOiI3NTMiLCJGb250U2V0dGluZ3MiOnsiJGlkIjoiNzU0IiwiRm9udFNpemUiOjEwLCJGb250TmFtZSI6IkNhbGlicmkiLCJJc0JvbGQiOmZhbHNlLCJJc0l0YWxpYyI6ZmFsc2UsIklzVW5kZXJsaW5lZCI6ZmFsc2UsIlBhcmVudFN0eWxlIjpudWxsfSwiQXV0b1NpemUiOjAsIkZvcmVncm91bmQiOnsiJGlkIjoiNzU1IiwiQ29sb3IiOnsiJGlkIjoiNz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zU3IiwiVG9wIjowLjAsIkxlZnQiOjAuMCwiUmlnaHQiOjAuMCwiQm90dG9tIjowLjB9LCJQYWRkaW5nIjp7IiRpZCI6Ijc1OCIsIlRvcCI6MC4wLCJMZWZ0IjowLjAsIlJpZ2h0IjowLjAsIkJvdHRvbSI6MC4wfSwiQmFja2dyb3VuZCI6eyIkaWQiOiI3NTkiLCJDb2xvciI6eyIkaWQiOiI3NjAiLCJBIjo4OSwiUiI6MCwiRyI6MCwiQiI6MH19LCJJc1Zpc2libGUiOnRydWUsIldpZHRoIjowLjAsIkhlaWdodCI6MC4wLCJCb3JkZXJTdHlsZSI6eyIkaWQiOiI3NjEiLCJMaW5lQ29sb3IiOm51bGwsIkxpbmVXZWlnaHQiOjAuMCwiTGluZVR5cGUiOjAsIlBhcmVudFN0eWxlIjpudWxsfSwiUGFyZW50U3R5bGUiOm51bGx9LCJIb3Jpem9udGFsQ29ubmVjdG9yU3R5bGUiOnsiJGlkIjoiNzYyIiwiTGluZUNvbG9yIjp7IiRpZCI6Ijc2MyIsIiR0eXBlIjoiTkxSRS5Db21tb24uRG9tLlNvbGlkQ29sb3JCcnVzaCwgTkxSRS5Db21tb24iLCJDb2xvciI6eyIkaWQiOiI3NjQiLCJBIjoyNTUsIlIiOjIwNCwiRyI6MjA0LCJCIjoyMDR9fSwiTGluZVdlaWdodCI6MC4wLCJMaW5lVHlwZSI6MCwiUGFyZW50U3R5bGUiOm51bGx9LCJWZXJ0aWNhbENvbm5lY3RvclN0eWxlIjp7IiRpZCI6Ijc2NSIsIkxpbmVDb2xvciI6eyIkaWQiOiI3NjYiLCIkdHlwZSI6Ik5MUkUuQ29tbW9uLkRvbS5Tb2xpZENvbG9yQnJ1c2gsIE5MUkUuQ29tbW9uIiwiQ29sb3IiOnsiJGlkIjoiNzY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NzY4IiwiTWFyZ2luIjp7IiRpZCI6Ijc2OSIsIlRvcCI6MC4wLCJMZWZ0Ijo0LjAsIlJpZ2h0Ijo0LjAsIkJvdHRvbSI6MC4wfSwiUGFkZGluZyI6eyIkaWQiOiI3NzAiLCJUb3AiOjAuMCwiTGVmdCI6MC4wLCJSaWdodCI6MC4wLCJCb3R0b20iOjAuMH0sIkJhY2tncm91bmQiOnsiJGlkIjoiNzcxIiwiQ29sb3IiOnsiJGlkIjoiNzcyIiwiQSI6MjU1LCJSIjoyMDEsIkciOjIwMSwiQiI6MjAxfX0sIklzVmlzaWJsZSI6dHJ1ZSwiV2lkdGgiOjAuMCwiSGVpZ2h0IjoxNi4wLCJCb3JkZXJTdHlsZSI6eyIkaWQiOiI3NzMiLCJMaW5lQ29sb3IiOnsiJGlkIjoiNzc0IiwiJHR5cGUiOiJOTFJFLkNvbW1vbi5Eb20uU29saWRDb2xvckJydXNoLCBOTFJFLkNvbW1vbiIsIkNvbG9yIjp7IiRpZCI6Ijc3NSIsIkEiOjI1NSwiUiI6MTY1LCJHIjoxNjUsIkIiOjE2NX19LCJMaW5lV2VpZ2h0IjoyLjAsIkxpbmVUeXBlIjowLCJQYXJlbnRTdHlsZSI6bnVsbH0sIlBhcmVudFN0eWxlIjpudWxsfSwiVGl0bGVTdHlsZSI6eyIkaWQiOiI3NzYiLCJGb250U2V0dGluZ3MiOnsiJGlkIjoiNzc3IiwiRm9udFNpemUiOjEwLCJGb250TmFtZSI6IkNhbGlicmkiLCJJc0JvbGQiOnRydWUsIklzSXRhbGljIjpmYWxzZSwiSXNVbmRlcmxpbmVkIjpmYWxzZSwiUGFyZW50U3R5bGUiOm51bGx9LCJBdXRvU2l6ZSI6MCwiRm9yZWdyb3VuZCI6eyIkaWQiOiI3NzgiLCJDb2xvciI6eyIkaWQiOiI3Nz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gwIiwiVG9wIjowLjAsIkxlZnQiOjAuMCwiUmlnaHQiOjAuMCwiQm90dG9tIjowLjB9LCJQYWRkaW5nIjp7IiRpZCI6Ijc4MSIsIlRvcCI6MC4wLCJMZWZ0IjowLjAsIlJpZ2h0IjowLjAsIkJvdHRvbSI6MC4wfSwiQmFja2dyb3VuZCI6eyIkaWQiOiI3ODIiLCJDb2xvciI6eyIkaWQiOiI3ODMiLCJBIjowLCJSIjoyNTUsIkciOjI1NSwiQiI6MjU1fX0sIklzVmlzaWJsZSI6dHJ1ZSwiV2lkdGgiOjAuMCwiSGVpZ2h0IjowLjAsIkJvcmRlclN0eWxlIjp7IiRpZCI6Ijc4NCIsIkxpbmVDb2xvciI6bnVsbCwiTGluZVdlaWdodCI6MC4wLCJMaW5lVHlwZSI6MCwiUGFyZW50U3R5bGUiOm51bGx9LCJQYXJlbnRTdHlsZSI6bnVsbH0sIkRhdGVTdHlsZSI6eyIkaWQiOiI3ODUiLCJGb250U2V0dGluZ3MiOnsiJGlkIjoiNzg2IiwiRm9udFNpemUiOjksIkZvbnROYW1lIjoiQ2FsaWJyaSIsIklzQm9sZCI6ZmFsc2UsIklzSXRhbGljIjpmYWxzZSwiSXNVbmRlcmxpbmVkIjpmYWxzZSwiUGFyZW50U3R5bGUiOm51bGx9LCJBdXRvU2l6ZSI6MCwiRm9yZWdyb3VuZCI6eyIkaWQiOiI3ODciLCJDb2xvciI6eyIkaWQiOiI3O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OSIsIlRvcCI6MC4wLCJMZWZ0IjowLjAsIlJpZ2h0IjowLjAsIkJvdHRvbSI6MC4wfSwiUGFkZGluZyI6eyIkaWQiOiI3OTAiLCJUb3AiOjAuMCwiTGVmdCI6MC4wLCJSaWdodCI6MC4wLCJCb3R0b20iOjAuMH0sIkJhY2tncm91bmQiOnsiJGlkIjoiNzkxIiwiQ29sb3IiOnsiJHJlZiI6Ijc2MCJ9fSwiSXNWaXNpYmxlIjp0cnVlLCJXaWR0aCI6MC4wLCJIZWlnaHQiOjAuMCwiQm9yZGVyU3R5bGUiOnsiJGlkIjoiNzkyIiwiTGluZUNvbG9yIjpudWxsLCJMaW5lV2VpZ2h0IjowLjAsIkxpbmVUeXBlIjowLCJQYXJlbnRTdHlsZSI6bnVsbH0sIlBhcmVudFN0eWxlIjpudWxsfSwiRGF0ZUZvcm1hdCI6eyIkaWQiOiI3OT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3OTQiLCJEYXRlUGFydElzVmlzaWJsZSI6ZmFsc2UsIlRpbWVQYXJ0SXNWaXNpYmxlIjpmYWxzZX19LCJXZWVrTnVtYmVyaW5nIjp7IiRpZCI6Ijc5NSIsIkZvcm1hdCI6MCwiSXNWaXNpYmxlIjpmYWxzZSwiTGFzdEtub3duVmlzaWJpbGl0eVN0YXRlIjpmYWxzZX0sIklzVmlzaWJsZSI6dHJ1ZSwiUGFyZW50U3R5bGUiOm51bGx9LCJJbmRleCI6OSwiU21hcnREdXJhdGlvbkFjdGl2YXRlZCI6ZmFsc2UsIkRhdGVGb3JtYXQiOnsiJHJlZiI6Ijc5MyJ9LCJXZWVrTnVtYmVyaW5nIjp7IiRpZCI6Ijc5NiIsIkZvcm1hdCI6MCwiSXNWaXNpYmxlIjpmYWxzZSwiTGFzdEtub3duVmlzaWJpbGl0eVN0YXRlIjpmYWxzZX0sIklkIjoiZTFlMjg4MTktZjIxYy00NmU4LWE5ZTMtM2JkZjQzZjU4MDEyIiwiSW1wb3J0SWQiOiI5IiwiVGl0bGUiOiJDIC0gJDMwTU0iLCJOb3RlIjpudWxsLCJIeXBlcmxpbmsiOnsiJGlkIjoiNzk3IiwiQWRkcmVzcyI6IiIsIlN1YkFkZHJlc3MiOiIifSwiSXNDaGFuZ2VkIjpmYWxzZSwiSXNOZXciOmZhbHNlfX1dLCJfbWlsZXN0b25lcyI6W10sIklkIjoiNjZmODNjZTctZGI3Yy00MzQ4LWE0MzQtMzZkMDU2N2ZlNzlkIiwiSXNTaW5nbGVJdGVtUm93IjpmYWxzZX1dLCJJbmRleCI6MCwiSWQiOiI1YjQ4YzgyYS1hODBhLTQzYmYtYWNhZS1kZTE5ZWI3MzYyMDUiLCJIZWFkZXJUZXh0IjpudWxsLCJJc0RlZmF1bHQiOnRydWUsIlN0eWxlIjp7IiRpZCI6Ijc5OCIsIkhlYWRlclN0eWxlIjp7IiRpZCI6Ijc5OSIsIlRleHRTdHlsZSI6eyIkaWQiOiI4MDAiLCJGb250U2V0dGluZ3MiOnsiJGlkIjoiODAxIiwiRm9udFNpemUiOjExLCJGb250TmFtZSI6IkNhbGlicmkiLCJJc0JvbGQiOmZhbHNlLCJJc0l0YWxpYyI6ZmFsc2UsIklzVW5kZXJsaW5lZCI6ZmFsc2UsIlBhcmVudFN0eWxlIjpudWxsfSwiQXV0b1NpemUiOjIsIkZvcmVncm91bmQiOnsiJGlkIjoiODAyIiwiQ29sb3IiOnsiJGlkIjoiODAzIiwiQSI6MjU1LCJSIjowLCJHIjowLCJCIjowfX0sIk1heFdpZHRoIjowLjAsIk1heEhlaWdodCI6MC4wLCJTbWFydEZvcmVncm91bmRJc0FjdGl2ZSI6ZmFsc2UsIkhvcml6b250YWxBbGlnbm1lbnQiOjAsIlZlcnRpY2FsQWxpZ25tZW50IjowLCJTbWFydEZvcmVncm91bmQiOm51bGwsIkJhY2tncm91bmRGaWxsVHlwZSI6MCwiTWFyZ2luIjp7IiRpZCI6IjgwNCIsIlRvcCI6MC4wLCJMZWZ0IjowLjAsIlJpZ2h0IjowLjAsIkJvdHRvbSI6MC4wfSwiUGFkZGluZyI6eyIkaWQiOiI4MDUiLCJUb3AiOjAuMCwiTGVmdCI6MC4wLCJSaWdodCI6MC4wLCJCb3R0b20iOjAuMH0sIkJhY2tncm91bmQiOm51bGwsIklzVmlzaWJsZSI6dHJ1ZSwiV2lkdGgiOjAuMCwiSGVpZ2h0IjowLjAsIkJvcmRlclN0eWxlIjpudWxsLCJQYXJlbnRTdHlsZSI6bnVsbH0sIlJlY3RhbmdsZVN0eWxlIjp7IiRpZCI6IjgwNiIsIk1hcmdpbiI6eyIkaWQiOiI4MDciLCJUb3AiOjAuMCwiTGVmdCI6MC4wLCJSaWdodCI6MC4wLCJCb3R0b20iOjAuMH0sIlBhZGRpbmciOnsiJGlkIjoiODA4IiwiVG9wIjowLjAsIkxlZnQiOjAuMCwiUmlnaHQiOjAuMCwiQm90dG9tIjowLjB9LCJCYWNrZ3JvdW5kIjp7IiRpZCI6IjgwOSIsIkNvbG9yIjp7IiRpZCI6IjgxMCIsIkEiOjYzLCJSIjo2OCwiRyI6MTE0LCJCIjoxOTZ9fSwiSXNWaXNpYmxlIjp0cnVlLCJXaWR0aCI6MC4wLCJIZWlnaHQiOjAuMCwiQm9yZGVyU3R5bGUiOnsiJGlkIjoiODExIiwiTGluZUNvbG9yIjp7IiRpZCI6IjgxMiIsIiR0eXBlIjoiTkxSRS5Db21tb24uRG9tLlNvbGlkQ29sb3JCcnVzaCwgTkxSRS5Db21tb24iLCJDb2xvciI6eyIkaWQiOiI4MTMiLCJBIjoyNTUsIlIiOjI1NSwiRyI6MCwiQiI6MH19LCJMaW5lV2VpZ2h0IjowLjAsIkxpbmVUeXBlIjowLCJQYXJlbnRTdHlsZSI6bnVsbH0sIlBhcmVudFN0eWxlIjpudWxsfSwiTWFyZ2luIjp7IiRpZCI6IjgxNCIsIlRvcCI6MC4wLCJMZWZ0IjowLjAsIlJpZ2h0IjowLjAsIkJvdHRvbSI6MC4wfSwiUGFkZGluZyI6eyIkaWQiOiI4MTUiLCJUb3AiOjAuMCwiTGVmdCI6MC4wLCJSaWdodCI6MC4wLCJCb3R0b20iOjAuMH0sIkJhY2tncm91bmQiOm51bGwsIklzVmlzaWJsZSI6dHJ1ZSwiV2lkdGgiOjAuMCwiSGVpZ2h0IjowLjAsIkJvcmRlclN0eWxlIjpudWxsLCJQYXJlbnRTdHlsZSI6bnVsbH0sIkJhY2tncm91bmRTdHlsZSI6eyIkaWQiOiI4MTYiLCJNYXJnaW4iOnsiJGlkIjoiODE3IiwiVG9wIjowLjAsIkxlZnQiOjAuMCwiUmlnaHQiOjAuMCwiQm90dG9tIjowLjB9LCJQYWRkaW5nIjp7IiRpZCI6IjgxOCIsIlRvcCI6MC4wLCJMZWZ0IjowLjAsIlJpZ2h0IjowLjAsIkJvdHRvbSI6MC4wfSwiQmFja2dyb3VuZCI6eyIkaWQiOiI4MTkiLCJDb2xvciI6eyIkaWQiOiI4MjAiLCJBIjo1MSwiUiI6MTY1LCJHIjoxNjUsIkIiOjE2NX19LCJJc1Zpc2libGUiOnRydWUsIldpZHRoIjowLjAsIkhlaWdodCI6MC4wLCJCb3JkZXJTdHlsZSI6eyIkaWQiOiI4MjEiLCJMaW5lQ29sb3IiOnsiJGlkIjoiODIyIiwiJHR5cGUiOiJOTFJFLkNvbW1vbi5Eb20uU29saWRDb2xvckJydXNoLCBOTFJFLkNvbW1vbiIsIkNvbG9yIjp7IiRpZCI6IjgyMyIsIkEiOjI1NSwiUiI6MjU1LCJHIjowLCJCIjowfX0sIkxpbmVXZWlnaHQiOjAuMCwiTGluZVR5cGUiOjAsIlBhcmVudFN0eWxlIjpudWxsfSwiUGFyZW50U3R5bGUiOm51bGx9LCJNYXJnaW4iOnsiJGlkIjoiODI0IiwiVG9wIjowLjAsIkxlZnQiOjAuMCwiUmlnaHQiOjAuMCwiQm90dG9tIjowLjB9LCJQYWRkaW5nIjp7IiRpZCI6IjgyNSIsIlRvcCI6MC4wLCJMZWZ0IjowLjAsIlJpZ2h0IjowLjAsIkJvdHRvbSI6MC4wfSwiSXNWaXNpYmxlIjpmYWxzZSwiV2lkdGgiOjAuMCwiSGVpZ2h0IjowLjAsIkJvcmRlclN0eWxlIjpudWxsLCJQYXJlbnRTdHlsZSI6bnVsbH19XSwiSWQiOiIzOTFkOGM3Ni1iYzBkLTQ5OGUtODQzOS1lZWYyMWFmNjU3MGMiLCJJbmRleCI6MTAsIkhlYWRlclRleHQiOiJTd2lzaCBXYWxsZXQiLCJTdHlsZSI6eyIkaWQiOiI4MjYiLCJIZWFkZXJTdHlsZSI6eyIkaWQiOiI4MjciLCJUZXh0SXNWZXJ0aWNhbCI6ZmFsc2UsIlRleHRTdHlsZSI6eyIkaWQiOiI4MjgiLCJGb250U2V0dGluZ3MiOnsiJGlkIjoiODI5IiwiRm9udFNpemUiOjEyLCJGb250TmFtZSI6IkludGVyIiwiSXNCb2xkIjpmYWxzZSwiSXNJdGFsaWMiOmZhbHNlLCJJc1VuZGVybGluZWQiOmZhbHNlLCJQYXJlbnRTdHlsZSI6bnVsbH0sIkF1dG9TaXplIjoyLCJGb3JlZ3JvdW5kIjp7IiRyZWYiOiIxNTEifSwiTWF4V2lkdGgiOjk3LjM3NjYxNDA5MDQzMTEzMywiTWF4SGVpZ2h0IjowLjAsIlNtYXJ0Rm9yZWdyb3VuZElzQWN0aXZlIjpmYWxzZSwiSG9yaXpvbnRhbEFsaWdubWVudCI6MCwiVmVydGljYWxBbGlnbm1lbnQiOjAsIlNtYXJ0Rm9yZWdyb3VuZCI6bnVsbCwiQmFja2dyb3VuZEZpbGxUeXBlIjowLCJNYXJnaW4iOnsiJGlkIjoiODMwIiwiVG9wIjowLjAsIkxlZnQiOjAuMCwiUmlnaHQiOjAuMCwiQm90dG9tIjowLjB9LCJQYWRkaW5nIjp7IiRpZCI6IjgzMSIsIlRvcCI6MC4wLCJMZWZ0IjowLjAsIlJpZ2h0IjowLjAsIkJvdHRvbSI6MC4wfSwiQmFja2dyb3VuZCI6bnVsbCwiSXNWaXNpYmxlIjp0cnVlLCJXaWR0aCI6MC4wLCJIZWlnaHQiOjAuMCwiQm9yZGVyU3R5bGUiOm51bGwsIlBhcmVudFN0eWxlIjpudWxsfSwiUmVjdGFuZ2xlU3R5bGUiOnsiJGlkIjoiODMyIiwiTWFyZ2luIjp7IiRpZCI6IjgzMyIsIlRvcCI6MC4wLCJMZWZ0IjowLjAsIlJpZ2h0IjowLjAsIkJvdHRvbSI6MC4wfSwiUGFkZGluZyI6eyIkaWQiOiI4MzQiLCJUb3AiOjAuMCwiTGVmdCI6MC4wLCJSaWdodCI6MC4wLCJCb3R0b20iOjAuMH0sIkJhY2tncm91bmQiOnsiJHJlZiI6IjE1OCJ9LCJJc1Zpc2libGUiOnRydWUsIldpZHRoIjowLjAsIkhlaWdodCI6MC4wLCJCb3JkZXJTdHlsZSI6eyIkaWQiOiI4MzUiLCJMaW5lQ29sb3IiOnsiJGlkIjoiODM2IiwiJHR5cGUiOiJOTFJFLkNvbW1vbi5Eb20uU29saWRDb2xvckJydXNoLCBOTFJFLkNvbW1vbiIsIkNvbG9yIjp7IiRpZCI6IjgzNyIsIkEiOjI1NSwiUiI6ODUsIkciOjY0LCJCIjowfX0sIkxpbmVXZWlnaHQiOjAuMCwiTGluZVR5cGUiOjAsIlBhcmVudFN0eWxlIjpudWxsfSwiUGFyZW50U3R5bGUiOm51bGx9LCJNYXJnaW4iOnsiJGlkIjoiODM4IiwiVG9wIjowLjAsIkxlZnQiOjAuMCwiUmlnaHQiOjAuMCwiQm90dG9tIjowLjB9LCJQYWRkaW5nIjp7IiRpZCI6IjgzOSIsIlRvcCI6MC4wLCJMZWZ0IjowLjAsIlJpZ2h0IjowLjAsIkJvdHRvbSI6MC4wfSwiQmFja2dyb3VuZCI6bnVsbCwiSXNWaXNpYmxlIjp0cnVlLCJXaWR0aCI6MC4wLCJIZWlnaHQiOjAuMCwiQm9yZGVyU3R5bGUiOm51bGwsIlBhcmVudFN0eWxlIjpudWxsfSwiQmFja2dyb3VuZFN0eWxlIjp7IiRpZCI6Ijg0MCIsIk1hcmdpbiI6eyIkaWQiOiI4NDEiLCJUb3AiOjAuMCwiTGVmdCI6MC4wLCJSaWdodCI6MC4wLCJCb3R0b20iOjAuMH0sIlBhZGRpbmciOnsiJGlkIjoiODQyIiwiVG9wIjowLjAsIkxlZnQiOjAuMCwiUmlnaHQiOjAuMCwiQm90dG9tIjowLjB9LCJCYWNrZ3JvdW5kIjp7IiRpZCI6Ijg0MyIsIkNvbG9yIjp7IiRpZCI6Ijg0NCIsIkEiOjUxLCJSIjoxNjUsIkciOjE2NSwiQiI6MTY1fX0sIklzVmlzaWJsZSI6dHJ1ZSwiV2lkdGgiOjAuMCwiSGVpZ2h0IjowLjAsIkJvcmRlclN0eWxlIjp7IiRpZCI6Ijg0NSIsIkxpbmVDb2xvciI6eyIkaWQiOiI4NDYiLCIkdHlwZSI6Ik5MUkUuQ29tbW9uLkRvbS5Tb2xpZENvbG9yQnJ1c2gsIE5MUkUuQ29tbW9uIiwiQ29sb3IiOnsiJGlkIjoiODQ3IiwiQSI6MjU1LCJSIjo4NSwiRyI6NjQsIkIiOjB9fSwiTGluZVdlaWdodCI6MC4wLCJMaW5lVHlwZSI6MCwiUGFyZW50U3R5bGUiOm51bGx9LCJQYXJlbnRTdHlsZSI6bnVsbH0sIklzQWJvdmVUaW1lYmFuZCI6ZmFsc2UsIk1hcmdpbiI6eyIkaWQiOiI4NDgiLCJUb3AiOjAuMCwiTGVmdCI6MC4wLCJSaWdodCI6MC4wLCJCb3R0b20iOjAuMH0sIlBhZGRpbmciOnsiJGlkIjoiODQ5IiwiVG9wIjowLjAsIkxlZnQiOjAuMCwiUmlnaHQiOjAuMCwiQm90dG9tIjowLjB9LCJJc1Zpc2libGUiOnRydWUsIldpZHRoIjowLjAsIkhlaWdodCI6MC4wLCJCb3JkZXJTdHlsZSI6eyIkaWQiOiI4NTAiLCJMaW5lQ29sb3IiOm51bGwsIkxpbmVXZWlnaHQiOjAuMCwiTGluZVR5cGUiOjAsIlBhcmVudFN0eWxlIjpudWxsfSwiUGFyZW50U3R5bGUiOm51bGx9fSx7IiRpZCI6Ijg1MSIsIl9hY3Rpdml0aWVzIjpbeyIkaWQiOiI4NTIiLCJfcm93cyI6W3siJGlkIjoiODUzIiwiX3Rhc2tzIjpbeyIkaWQiOiI4NTQiLCJfYXR0YWNoZWRNaWxlc3RvbmVzIjpbXSwiVGFza0RlZmluaXRpb24iOnsiJGlkIjoiODU1IiwiR3JvdXBOYW1lIjpudWxsLCJTdGFydERhdGUiOiIyMDI2LTA2LTEyVDAwOjAwOjAwIiwiRW5kRGF0ZSI6IjIwMjgtMDUtMDdUMjM6NTk6MDAiLCJQZXJjZW50YWdlQ29tcGxldGUiOm51bGwsIlN0eWxlIjp7IiRpZCI6Ijg1NiIsIlNoYXBlIjowLCJTaGFwZVRoaWNrbmVzcyI6MSwiRHVyYXRpb25Gb3JtYXQiOjAsIkluY2x1ZGVOb25Xb3JraW5nRGF5c0luRHVyYXRpb24iOmZhbHNlLCJQZXJjZW50YWdlQ29tcGxldGVTdHlsZSI6eyIkaWQiOiI4NTciLCJGb250U2V0dGluZ3MiOnsiJGlkIjoiODU4IiwiRm9udFNpemUiOjksIkZvbnROYW1lIjoiQ2FsaWJyaSIsIklzQm9sZCI6ZmFsc2UsIklzSXRhbGljIjpmYWxzZSwiSXNVbmRlcmxpbmVkIjpmYWxzZSwiUGFyZW50U3R5bGUiOm51bGx9LCJBdXRvU2l6ZSI6MCwiRm9yZWdyb3VuZCI6eyIkaWQiOiI4NTkiLCJDb2xvciI6eyIkaWQiOiI4Nj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YxIiwiVG9wIjowLjAsIkxlZnQiOjAuMCwiUmlnaHQiOjAuMCwiQm90dG9tIjowLjB9LCJQYWRkaW5nIjp7IiRpZCI6Ijg2MiIsIlRvcCI6MC4wLCJMZWZ0IjowLjAsIlJpZ2h0IjowLjAsIkJvdHRvbSI6MC4wfSwiQmFja2dyb3VuZCI6eyIkaWQiOiI4NjMiLCJDb2xvciI6eyIkaWQiOiI4NjQiLCJBIjo4OSwiUiI6MCwiRyI6MCwiQiI6MH19LCJJc1Zpc2libGUiOnRydWUsIldpZHRoIjowLjAsIkhlaWdodCI6MC4wLCJCb3JkZXJTdHlsZSI6eyIkaWQiOiI4NjUiLCJMaW5lQ29sb3IiOm51bGwsIkxpbmVXZWlnaHQiOjAuMCwiTGluZVR5cGUiOjAsIlBhcmVudFN0eWxlIjpudWxsfSwiUGFyZW50U3R5bGUiOm51bGx9LCJEdXJhdGlvblN0eWxlIjp7IiRpZCI6Ijg2NiIsIkZvbnRTZXR0aW5ncyI6eyIkaWQiOiI4NjciLCJGb250U2l6ZSI6MTAsIkZvbnROYW1lIjoiQ2FsaWJyaSIsIklzQm9sZCI6ZmFsc2UsIklzSXRhbGljIjpmYWxzZSwiSXNVbmRlcmxpbmVkIjpmYWxzZSwiUGFyZW50U3R5bGUiOm51bGx9LCJBdXRvU2l6ZSI6MCwiRm9yZWdyb3VuZCI6eyIkaWQiOiI4NjgiLCJDb2xvciI6eyIkaWQiOiI4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g5LCJSIjowLCJHIjowLCJCIjowfX0sIklzVmlzaWJsZSI6dHJ1ZSwiV2lkdGgiOjAuMCwiSGVpZ2h0IjowLjAsIkJvcmRlclN0eWxlIjp7IiRpZCI6Ijg3NCIsIkxpbmVDb2xvciI6bnVsbCwiTGluZVdlaWdodCI6MC4wLCJMaW5lVHlwZSI6MCwiUGFyZW50U3R5bGUiOm51bGx9LCJQYXJlbnRTdHlsZSI6bnVsbH0sIkhvcml6b250YWxDb25uZWN0b3JTdHlsZSI6eyIkaWQiOiI4NzUiLCJMaW5lQ29sb3IiOnsiJGlkIjoiODc2IiwiJHR5cGUiOiJOTFJFLkNvbW1vbi5Eb20uU29saWRDb2xvckJydXNoLCBOTFJFLkNvbW1vbiIsIkNvbG9yIjp7IiRpZCI6Ijg3NyIsIkEiOjI1NSwiUiI6MjA0LCJHIjoyMDQsIkIiOjIwNH19LCJMaW5lV2VpZ2h0IjowLjAsIkxpbmVUeXBlIjowLCJQYXJlbnRTdHlsZSI6bnVsbH0sIlZlcnRpY2FsQ29ubmVjdG9yU3R5bGUiOnsiJGlkIjoiODc4IiwiTGluZUNvbG9yIjp7IiRpZCI6Ijg3OSIsIiR0eXBlIjoiTkxSRS5Db21tb24uRG9tLlNvbGlkQ29sb3JCcnVzaCwgTkxSRS5Db21tb24iLCJDb2xvciI6eyIkaWQiOiI4OD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4ODEiLCJNYXJnaW4iOnsiJGlkIjoiODgyIiwiVG9wIjowLjAsIkxlZnQiOjQuMCwiUmlnaHQiOjQuMCwiQm90dG9tIjowLjB9LCJQYWRkaW5nIjp7IiRpZCI6Ijg4MyIsIlRvcCI6MC4wLCJMZWZ0IjowLjAsIlJpZ2h0IjowLjAsIkJvdHRvbSI6MC4wfSwiQmFja2dyb3VuZCI6eyIkaWQiOiI4ODQiLCJDb2xvciI6eyIkaWQiOiI4ODUiLCJBIjoyNTUsIlIiOjI1NSwiRyI6MjE3LCJCIjoxMDJ9fSwiSXNWaXNpYmxlIjp0cnVlLCJXaWR0aCI6MC4wLCJIZWlnaHQiOjE2LjAsIkJvcmRlclN0eWxlIjp7IiRpZCI6Ijg4NiIsIkxpbmVDb2xvciI6eyIkaWQiOiI4ODciLCIkdHlwZSI6Ik5MUkUuQ29tbW9uLkRvbS5Tb2xpZENvbG9yQnJ1c2gsIE5MUkUuQ29tbW9uIiwiQ29sb3IiOnsiJGlkIjoiODg4IiwiQSI6MjU1LCJSIjoyNTUsIkciOjE5MiwiQiI6MH19LCJMaW5lV2VpZ2h0IjoyLjAsIkxpbmVUeXBlIjowLCJQYXJlbnRTdHlsZSI6bnVsbH0sIlBhcmVudFN0eWxlIjpudWxsfSwiVGl0bGVTdHlsZSI6eyIkaWQiOiI4ODkiLCJGb250U2V0dGluZ3MiOnsiJGlkIjoiODkwIiwiRm9udFNpemUiOjEwLCJGb250TmFtZSI6IkNhbGlicmkiLCJJc0JvbGQiOnRydWUsIklzSXRhbGljIjpmYWxzZSwiSXNVbmRlcmxpbmVkIjpmYWxzZSwiUGFyZW50U3R5bGUiOm51bGx9LCJBdXRvU2l6ZSI6MCwiRm9yZWdyb3VuZCI6eyIkaWQiOiI4OTEiLCJDb2xvciI6eyIkaWQiOiI4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DkzIiwiVG9wIjowLjAsIkxlZnQiOjAuMCwiUmlnaHQiOjAuMCwiQm90dG9tIjowLjB9LCJQYWRkaW5nIjp7IiRpZCI6Ijg5NCIsIlRvcCI6MC4wLCJMZWZ0IjowLjAsIlJpZ2h0IjowLjAsIkJvdHRvbSI6MC4wfSwiQmFja2dyb3VuZCI6eyIkaWQiOiI4OTUiLCJDb2xvciI6eyIkaWQiOiI4OTYiLCJBIjowLCJSIjoyNTUsIkciOjI1NSwiQiI6MjU1fX0sIklzVmlzaWJsZSI6dHJ1ZSwiV2lkdGgiOjAuMCwiSGVpZ2h0IjowLjAsIkJvcmRlclN0eWxlIjp7IiRpZCI6Ijg5NyIsIkxpbmVDb2xvciI6bnVsbCwiTGluZVdlaWdodCI6MC4wLCJMaW5lVHlwZSI6MCwiUGFyZW50U3R5bGUiOm51bGx9LCJQYXJlbnRTdHlsZSI6bnVsbH0sIkRhdGVTdHlsZSI6eyIkaWQiOiI4OTgiLCJGb250U2V0dGluZ3MiOnsiJGlkIjoiODk5IiwiRm9udFNpemUiOjksIkZvbnROYW1lIjoiQ2FsaWJyaSIsIklzQm9sZCI6ZmFsc2UsIklzSXRhbGljIjpmYWxzZSwiSXNVbmRlcmxpbmVkIjpmYWxzZSwiUGFyZW50U3R5bGUiOm51bGx9LCJBdXRvU2l6ZSI6MCwiRm9yZWdyb3VuZCI6eyIkaWQiOiI5MDAiLCJDb2xvciI6eyIkaWQiOiI5M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wMiIsIlRvcCI6MC4wLCJMZWZ0IjowLjAsIlJpZ2h0IjowLjAsIkJvdHRvbSI6MC4wfSwiUGFkZGluZyI6eyIkaWQiOiI5MDMiLCJUb3AiOjAuMCwiTGVmdCI6MC4wLCJSaWdodCI6MC4wLCJCb3R0b20iOjAuMH0sIkJhY2tncm91bmQiOnsiJGlkIjoiOTA0IiwiQ29sb3IiOnsiJHJlZiI6Ijg3MyJ9fSwiSXNWaXNpYmxlIjp0cnVlLCJXaWR0aCI6MC4wLCJIZWlnaHQiOjAuMCwiQm9yZGVyU3R5bGUiOnsiJGlkIjoiOTA1IiwiTGluZUNvbG9yIjpudWxsLCJMaW5lV2VpZ2h0IjowLjAsIkxpbmVUeXBlIjowLCJQYXJlbnRTdHlsZSI6bnVsbH0sIlBhcmVudFN0eWxlIjpudWxsfSwiRGF0ZUZvcm1hdCI6eyIkaWQiOiI5MD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DciLCJEYXRlUGFydElzVmlzaWJsZSI6ZmFsc2UsIlRpbWVQYXJ0SXNWaXNpYmxlIjpmYWxzZX19LCJXZWVrTnVtYmVyaW5nIjp7IiRpZCI6IjkwOCIsIkZvcm1hdCI6MCwiSXNWaXNpYmxlIjpmYWxzZSwiTGFzdEtub3duVmlzaWJpbGl0eVN0YXRlIjpmYWxzZX0sIklzVmlzaWJsZSI6dHJ1ZSwiUGFyZW50U3R5bGUiOm51bGx9LCJJbmRleCI6MTIsIlNtYXJ0RHVyYXRpb25BY3RpdmF0ZWQiOmZhbHNlLCJEYXRlRm9ybWF0Ijp7IiRyZWYiOiI5MDYifSwiV2Vla051bWJlcmluZyI6eyIkaWQiOiI5MDkiLCJGb3JtYXQiOjAsIklzVmlzaWJsZSI6ZmFsc2UsIkxhc3RLbm93blZpc2liaWxpdHlTdGF0ZSI6ZmFsc2V9LCJJZCI6IjUyOWE5MDdkLWEwMDktNDg4MC1iOWZhLTQyYzgxNjE1ZWM5ZCIsIkltcG9ydElkIjoiMzQiLCJUaXRsZSI6IlNlcmllcyBBIC0gJDgwTU0iLCJOb3RlIjpudWxsLCJIeXBlcmxpbmsiOnsiJGlkIjoiOTEwIiwiQWRkcmVzcyI6IiIsIlN1YkFkZHJlc3MiOiIifSwiSXNDaGFuZ2VkIjpmYWxzZSwiSXNOZXciOmZhbHNlfX0seyIkaWQiOiI5MTEiLCJfYXR0YWNoZWRNaWxlc3RvbmVzIjpbXSwiVGFza0RlZmluaXRpb24iOnsiJGlkIjoiOTEyIiwiR3JvdXBOYW1lIjpudWxsLCJTdGFydERhdGUiOiIyMDI4LTA1LTA3VDAwOjAwOjAwIiwiRW5kRGF0ZSI6IjIwMzAtMTEtMDVUMjM6NTk6MDAiLCJQZXJjZW50YWdlQ29tcGxldGUiOm51bGwsIlN0eWxlIjp7IiRpZCI6IjkxMyIsIlNoYXBlIjowLCJTaGFwZVRoaWNrbmVzcyI6MSwiRHVyYXRpb25Gb3JtYXQiOjAsIkluY2x1ZGVOb25Xb3JraW5nRGF5c0luRHVyYXRpb24iOmZhbHNlLCJQZXJjZW50YWdlQ29tcGxldGVTdHlsZSI6eyIkaWQiOiI5MTQiLCJGb250U2V0dGluZ3MiOnsiJGlkIjoiOTE1IiwiRm9udFNpemUiOjksIkZvbnROYW1lIjoiQ2FsaWJyaSIsIklzQm9sZCI6ZmFsc2UsIklzSXRhbGljIjpmYWxzZSwiSXNVbmRlcmxpbmVkIjpmYWxzZSwiUGFyZW50U3R5bGUiOm51bGx9LCJBdXRvU2l6ZSI6MCwiRm9yZWdyb3VuZCI6eyIkaWQiOiI5MTYiLCJDb2xvciI6eyIkaWQiOiI5MT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E4IiwiVG9wIjowLjAsIkxlZnQiOjAuMCwiUmlnaHQiOjAuMCwiQm90dG9tIjowLjB9LCJQYWRkaW5nIjp7IiRpZCI6IjkxOSIsIlRvcCI6MC4wLCJMZWZ0IjowLjAsIlJpZ2h0IjowLjAsIkJvdHRvbSI6MC4wfSwiQmFja2dyb3VuZCI6eyIkaWQiOiI5MjAiLCJDb2xvciI6eyIkaWQiOiI5MjEiLCJBIjo4OSwiUiI6MCwiRyI6MCwiQiI6MH19LCJJc1Zpc2libGUiOnRydWUsIldpZHRoIjowLjAsIkhlaWdodCI6MC4wLCJCb3JkZXJTdHlsZSI6eyIkaWQiOiI5MjIiLCJMaW5lQ29sb3IiOm51bGwsIkxpbmVXZWlnaHQiOjAuMCwiTGluZVR5cGUiOjAsIlBhcmVudFN0eWxlIjpudWxsfSwiUGFyZW50U3R5bGUiOm51bGx9LCJEdXJhdGlvblN0eWxlIjp7IiRpZCI6IjkyMyIsIkZvbnRTZXR0aW5ncyI6eyIkaWQiOiI5MjQiLCJGb250U2l6ZSI6MTAsIkZvbnROYW1lIjoiQ2FsaWJyaSIsIklzQm9sZCI6ZmFsc2UsIklzSXRhbGljIjpmYWxzZSwiSXNVbmRlcmxpbmVkIjpmYWxzZSwiUGFyZW50U3R5bGUiOm51bGx9LCJBdXRvU2l6ZSI6MCwiRm9yZWdyb3VuZCI6eyIkaWQiOiI5MjUiLCJDb2xvciI6eyIkaWQiOiI5Mj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jciLCJUb3AiOjAuMCwiTGVmdCI6MC4wLCJSaWdodCI6MC4wLCJCb3R0b20iOjAuMH0sIlBhZGRpbmciOnsiJGlkIjoiOTI4IiwiVG9wIjowLjAsIkxlZnQiOjAuMCwiUmlnaHQiOjAuMCwiQm90dG9tIjowLjB9LCJCYWNrZ3JvdW5kIjp7IiRpZCI6IjkyOSIsIkNvbG9yIjp7IiRpZCI6IjkzMCIsIkEiOjg5LCJSIjowLCJHIjowLCJCIjowfX0sIklzVmlzaWJsZSI6dHJ1ZSwiV2lkdGgiOjAuMCwiSGVpZ2h0IjowLjAsIkJvcmRlclN0eWxlIjp7IiRpZCI6IjkzMSIsIkxpbmVDb2xvciI6bnVsbCwiTGluZVdlaWdodCI6MC4wLCJMaW5lVHlwZSI6MCwiUGFyZW50U3R5bGUiOm51bGx9LCJQYXJlbnRTdHlsZSI6bnVsbH0sIkhvcml6b250YWxDb25uZWN0b3JTdHlsZSI6eyIkaWQiOiI5MzIiLCJMaW5lQ29sb3IiOnsiJGlkIjoiOTMzIiwiJHR5cGUiOiJOTFJFLkNvbW1vbi5Eb20uU29saWRDb2xvckJydXNoLCBOTFJFLkNvbW1vbiIsIkNvbG9yIjp7IiRpZCI6IjkzNCIsIkEiOjI1NSwiUiI6MjA0LCJHIjoyMDQsIkIiOjIwNH19LCJMaW5lV2VpZ2h0IjowLjAsIkxpbmVUeXBlIjowLCJQYXJlbnRTdHlsZSI6bnVsbH0sIlZlcnRpY2FsQ29ubmVjdG9yU3R5bGUiOnsiJGlkIjoiOTM1IiwiTGluZUNvbG9yIjp7IiRpZCI6IjkzNiIsIiR0eXBlIjoiTkxSRS5Db21tb24uRG9tLlNvbGlkQ29sb3JCcnVzaCwgTkxSRS5Db21tb24iLCJDb2xvciI6eyIkaWQiOiI5Mzc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5MzgiLCJNYXJnaW4iOnsiJGlkIjoiOTM5IiwiVG9wIjowLjAsIkxlZnQiOjQuMCwiUmlnaHQiOjQuMCwiQm90dG9tIjowLjB9LCJQYWRkaW5nIjp7IiRpZCI6Ijk0MCIsIlRvcCI6MC4wLCJMZWZ0IjowLjAsIlJpZ2h0IjowLjAsIkJvdHRvbSI6MC4wfSwiQmFja2dyb3VuZCI6eyIkaWQiOiI5NDEiLCJDb2xvciI6eyIkaWQiOiI5NDIiLCJBIjoyNTUsIlIiOjE1NywiRyI6MTk1LCJCIjoyMzB9fSwiSXNWaXNpYmxlIjp0cnVlLCJXaWR0aCI6MC4wLCJIZWlnaHQiOjE2LjAsIkJvcmRlclN0eWxlIjp7IiRpZCI6Ijk0MyIsIkxpbmVDb2xvciI6eyIkaWQiOiI5NDQiLCIkdHlwZSI6Ik5MUkUuQ29tbW9uLkRvbS5Tb2xpZENvbG9yQnJ1c2gsIE5MUkUuQ29tbW9uIiwiQ29sb3IiOnsiJGlkIjoiOTQ1IiwiQSI6MjU1LCJSIjo5MSwiRyI6MTU1LCJCIjoyMTN9fSwiTGluZVdlaWdodCI6Mi4wLCJMaW5lVHlwZSI6MCwiUGFyZW50U3R5bGUiOm51bGx9LCJQYXJlbnRTdHlsZSI6bnVsbH0sIlRpdGxlU3R5bGUiOnsiJGlkIjoiOTQ2IiwiRm9udFNldHRpbmdzIjp7IiRpZCI6Ijk0NyIsIkZvbnRTaXplIjoxMCwiRm9udE5hbWUiOiJDYWxpYnJpIiwiSXNCb2xkIjp0cnVlLCJJc0l0YWxpYyI6ZmFsc2UsIklzVW5kZXJsaW5lZCI6ZmFsc2UsIlBhcmVudFN0eWxlIjpudWxsfSwiQXV0b1NpemUiOjAsIkZvcmVncm91bmQiOnsiJGlkIjoiOTQ4IiwiQ29sb3IiOnsiJGlkIjoiOTQ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nsiJGlkIjoiOTUyIiwiQ29sb3IiOnsiJGlkIjoiOTUzIiwiQSI6MCwiUiI6MjU1LCJHIjoyNTUsIkIiOjI1NX19LCJJc1Zpc2libGUiOnRydWUsIldpZHRoIjowLjAsIkhlaWdodCI6MC4wLCJCb3JkZXJTdHlsZSI6eyIkaWQiOiI5NTQiLCJMaW5lQ29sb3IiOm51bGwsIkxpbmVXZWlnaHQiOjAuMCwiTGluZVR5cGUiOjAsIlBhcmVudFN0eWxlIjpudWxsfSwiUGFyZW50U3R5bGUiOm51bGx9LCJEYXRlU3R5bGUiOnsiJGlkIjoiOTU1IiwiRm9udFNldHRpbmdzIjp7IiRpZCI6Ijk1NiIsIkZvbnRTaXplIjo5LCJGb250TmFtZSI6IkNhbGlicmkiLCJJc0JvbGQiOmZhbHNlLCJJc0l0YWxpYyI6ZmFsc2UsIklzVW5kZXJsaW5lZCI6ZmFsc2UsIlBhcmVudFN0eWxlIjpudWxsfSwiQXV0b1NpemUiOjAsIkZvcmVncm91bmQiOnsiJGlkIjoiOTU3IiwiQ29sb3IiOnsiJGlkIjoiOT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5NTkiLCJUb3AiOjAuMCwiTGVmdCI6MC4wLCJSaWdodCI6MC4wLCJCb3R0b20iOjAuMH0sIlBhZGRpbmciOnsiJGlkIjoiOTYwIiwiVG9wIjowLjAsIkxlZnQiOjAuMCwiUmlnaHQiOjAuMCwiQm90dG9tIjowLjB9LCJCYWNrZ3JvdW5kIjp7IiRpZCI6Ijk2MSIsIkNvbG9yIjp7IiRyZWYiOiI5MzAifX0sIklzVmlzaWJsZSI6dHJ1ZSwiV2lkdGgiOjAuMCwiSGVpZ2h0IjowLjAsIkJvcmRlclN0eWxlIjp7IiRpZCI6Ijk2MiIsIkxpbmVDb2xvciI6bnVsbCwiTGluZVdlaWdodCI6MC4wLCJMaW5lVHlwZSI6MCwiUGFyZW50U3R5bGUiOm51bGx9LCJQYXJlbnRTdHlsZSI6bnVsbH0sIkRhdGVGb3JtYXQiOnsiJGlkIjoiOTY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Y0IiwiRGF0ZVBhcnRJc1Zpc2libGUiOmZhbHNlLCJUaW1lUGFydElzVmlzaWJsZSI6ZmFsc2V9fSwiV2Vla051bWJlcmluZyI6eyIkaWQiOiI5NjUiLCJGb3JtYXQiOjAsIklzVmlzaWJsZSI6ZmFsc2UsIkxhc3RLbm93blZpc2liaWxpdHlTdGF0ZSI6ZmFsc2V9LCJJc1Zpc2libGUiOnRydWUsIlBhcmVudFN0eWxlIjpudWxsfSwiSW5kZXgiOjEzLCJTbWFydER1cmF0aW9uQWN0aXZhdGVkIjpmYWxzZSwiRGF0ZUZvcm1hdCI6eyIkcmVmIjoiOTYzIn0sIldlZWtOdW1iZXJpbmciOnsiJGlkIjoiOTY2IiwiRm9ybWF0IjowLCJJc1Zpc2libGUiOmZhbHNlLCJMYXN0S25vd25WaXNpYmlsaXR5U3RhdGUiOmZhbHNlfSwiSWQiOiI2OWJkMWQ3Ni1mMzA0LTQyNTUtOTllZS03ZDcxYjZkMzk5YTMiLCJJbXBvcnRJZCI6IjM1IiwiVGl0bGUiOiJCIC0gJDUyTU0iLCJOb3RlIjpudWxsLCJIeXBlcmxpbmsiOnsiJGlkIjoiOTY3IiwiQWRkcmVzcyI6IiIsIlN1YkFkZHJlc3MiOiIifSwiSXNDaGFuZ2VkIjpmYWxzZSwiSXNOZXciOmZhbHNlfX1dLCJfbWlsZXN0b25lcyI6W10sIklkIjoiMjA4YzAwZjAtZjRkNy00NTRiLWJiYzctNzVmYTBiZjljNTMzIiwiSXNTaW5nbGVJdGVtUm93IjpmYWxzZX1dLCJJbmRleCI6MCwiSWQiOiIwYzU1ZWZmMC1jMTA1LTRiNmEtOTBiNi04NjcxNDVlMDAwNjIiLCJIZWFkZXJUZXh0IjpudWxsLCJJc0RlZmF1bHQiOnRydWUsIlN0eWxlIjp7IiRpZCI6Ijk2OCIsIkhlYWRlclN0eWxlIjp7IiRpZCI6Ijk2OSIsIlRleHRTdHlsZSI6eyIkaWQiOiI5NzAiLCJGb250U2V0dGluZ3MiOnsiJGlkIjoiOTcxIiwiRm9udFNpemUiOjExLCJGb250TmFtZSI6IkNhbGlicmkiLCJJc0JvbGQiOmZhbHNlLCJJc0l0YWxpYyI6ZmFsc2UsIklzVW5kZXJsaW5lZCI6ZmFsc2UsIlBhcmVudFN0eWxlIjpudWxsfSwiQXV0b1NpemUiOjIsIkZvcmVncm91bmQiOnsiJGlkIjoiOTcyIiwiQ29sb3IiOnsiJGlkIjoiOTczIiwiQSI6MjU1LCJSIjowLCJHIjowLCJCIjowfX0sIk1heFdpZHRoIjowLjAsIk1heEhlaWdodCI6MC4wLCJTbWFydEZvcmVncm91bmRJc0FjdGl2ZSI6ZmFsc2UsIkhvcml6b250YWxBbGlnbm1lbnQiOjAsIlZlcnRpY2FsQWxpZ25tZW50IjowLCJTbWFydEZvcmVncm91bmQiOm51bGwsIkJhY2tncm91bmRGaWxsVHlwZSI6MCwiTWFyZ2luIjp7IiRpZCI6Ijk3NCIsIlRvcCI6MC4wLCJMZWZ0IjowLjAsIlJpZ2h0IjowLjAsIkJvdHRvbSI6MC4wfSwiUGFkZGluZyI6eyIkaWQiOiI5NzUiLCJUb3AiOjAuMCwiTGVmdCI6MC4wLCJSaWdodCI6MC4wLCJCb3R0b20iOjAuMH0sIkJhY2tncm91bmQiOm51bGwsIklzVmlzaWJsZSI6dHJ1ZSwiV2lkdGgiOjAuMCwiSGVpZ2h0IjowLjAsIkJvcmRlclN0eWxlIjpudWxsLCJQYXJlbnRTdHlsZSI6bnVsbH0sIlJlY3RhbmdsZVN0eWxlIjp7IiRpZCI6Ijk3NiIsIk1hcmdpbiI6eyIkaWQiOiI5NzciLCJUb3AiOjAuMCwiTGVmdCI6MC4wLCJSaWdodCI6MC4wLCJCb3R0b20iOjAuMH0sIlBhZGRpbmciOnsiJGlkIjoiOTc4IiwiVG9wIjowLjAsIkxlZnQiOjAuMCwiUmlnaHQiOjAuMCwiQm90dG9tIjowLjB9LCJCYWNrZ3JvdW5kIjp7IiRpZCI6Ijk3OSIsIkNvbG9yIjp7IiRpZCI6Ijk4MCIsIkEiOjYzLCJSIjo2OCwiRyI6MTE0LCJCIjoxOTZ9fSwiSXNWaXNpYmxlIjp0cnVlLCJXaWR0aCI6MC4wLCJIZWlnaHQiOjAuMCwiQm9yZGVyU3R5bGUiOnsiJGlkIjoiOTgxIiwiTGluZUNvbG9yIjp7IiRpZCI6Ijk4MiIsIiR0eXBlIjoiTkxSRS5Db21tb24uRG9tLlNvbGlkQ29sb3JCcnVzaCwgTkxSRS5Db21tb24iLCJDb2xvciI6eyIkaWQiOiI5ODMiLCJBIjoyNTUsIlIiOjI1NSwiRyI6MCwiQiI6MH19LCJMaW5lV2VpZ2h0IjowLjAsIkxpbmVUeXBlIjowLCJQYXJlbnRTdHlsZSI6bnVsbH0sIlBhcmVudFN0eWxlIjpudWxsfSwiTWFyZ2luIjp7IiRpZCI6Ijk4NCIsIlRvcCI6MC4wLCJMZWZ0IjowLjAsIlJpZ2h0IjowLjAsIkJvdHRvbSI6MC4wfSwiUGFkZGluZyI6eyIkaWQiOiI5ODUiLCJUb3AiOjAuMCwiTGVmdCI6MC4wLCJSaWdodCI6MC4wLCJCb3R0b20iOjAuMH0sIkJhY2tncm91bmQiOm51bGwsIklzVmlzaWJsZSI6dHJ1ZSwiV2lkdGgiOjAuMCwiSGVpZ2h0IjowLjAsIkJvcmRlclN0eWxlIjpudWxsLCJQYXJlbnRTdHlsZSI6bnVsbH0sIkJhY2tncm91bmRTdHlsZSI6eyIkaWQiOiI5ODYiLCJNYXJnaW4iOnsiJGlkIjoiOTg3IiwiVG9wIjowLjAsIkxlZnQiOjAuMCwiUmlnaHQiOjAuMCwiQm90dG9tIjowLjB9LCJQYWRkaW5nIjp7IiRpZCI6Ijk4OCIsIlRvcCI6MC4wLCJMZWZ0IjowLjAsIlJpZ2h0IjowLjAsIkJvdHRvbSI6MC4wfSwiQmFja2dyb3VuZCI6eyIkaWQiOiI5ODkiLCJDb2xvciI6eyIkaWQiOiI5OTAiLCJBIjo1MSwiUiI6MTY1LCJHIjoxNjUsIkIiOjE2NX19LCJJc1Zpc2libGUiOnRydWUsIldpZHRoIjowLjAsIkhlaWdodCI6MC4wLCJCb3JkZXJTdHlsZSI6eyIkaWQiOiI5OTEiLCJMaW5lQ29sb3IiOnsiJGlkIjoiOTkyIiwiJHR5cGUiOiJOTFJFLkNvbW1vbi5Eb20uU29saWRDb2xvckJydXNoLCBOTFJFLkNvbW1vbiIsIkNvbG9yIjp7IiRpZCI6Ijk5MyIsIkEiOjI1NSwiUiI6MjU1LCJHIjowLCJCIjowfX0sIkxpbmVXZWlnaHQiOjAuMCwiTGluZVR5cGUiOjAsIlBhcmVudFN0eWxlIjpudWxsfSwiUGFyZW50U3R5bGUiOm51bGx9LCJNYXJnaW4iOnsiJGlkIjoiOTk0IiwiVG9wIjowLjAsIkxlZnQiOjAuMCwiUmlnaHQiOjAuMCwiQm90dG9tIjowLjB9LCJQYWRkaW5nIjp7IiRpZCI6Ijk5NSIsIlRvcCI6MC4wLCJMZWZ0IjowLjAsIlJpZ2h0IjowLjAsIkJvdHRvbSI6MC4wfSwiSXNWaXNpYmxlIjpmYWxzZSwiV2lkdGgiOjAuMCwiSGVpZ2h0IjowLjAsIkJvcmRlclN0eWxlIjpudWxsLCJQYXJlbnRTdHlsZSI6bnVsbH19XSwiSWQiOiI4NWQxYTllYS1lYWViLTQ4ZWItOGRjYS1hODcwZDNkOTRlN2EiLCJJbmRleCI6MTYsIkhlYWRlclRleHQiOiJPbm92byBTdXBwbHkiLCJTdHlsZSI6eyIkaWQiOiI5OTYiLCJIZWFkZXJTdHlsZSI6eyIkaWQiOiI5OTciLCJUZXh0SXNWZXJ0aWNhbCI6ZmFsc2UsIlRleHRTdHlsZSI6eyIkaWQiOiI5OTgiLCJGb250U2V0dGluZ3MiOnsiJGlkIjoiOTk5IiwiRm9udFNpemUiOjEyLCJGb250TmFtZSI6IkludGVyIiwiSXNCb2xkIjpmYWxzZSwiSXNJdGFsaWMiOmZhbHNlLCJJc1VuZGVybGluZWQiOmZhbHNlLCJQYXJlbnRTdHlsZSI6bnVsbH0sIkF1dG9TaXplIjoyLCJGb3JlZ3JvdW5kIjp7IiRyZWYiOiIxNTEifSwiTWF4V2lkdGgiOjk3LjM3NjYxNDA5MDQzMTEzMywiTWF4SGVpZ2h0IjowLjAsIlNtYXJ0Rm9yZWdyb3VuZElzQWN0aXZlIjpmYWxzZSwiSG9yaXpvbnRhbEFsaWdubWVudCI6MCwiVmVydGljYWxBbGlnbm1lbnQiOjAsIlNtYXJ0Rm9yZWdyb3VuZCI6bnVsbCwiQmFja2dyb3VuZEZpbGxUeXBlIjowLCJNYXJnaW4iOnsiJGlkIjoiMTAwMCIsIlRvcCI6MC4wLCJMZWZ0IjowLjAsIlJpZ2h0IjowLjAsIkJvdHRvbSI6MC4wfSwiUGFkZGluZyI6eyIkaWQiOiIxMDAxIiwiVG9wIjowLjAsIkxlZnQiOjAuMCwiUmlnaHQiOjAuMCwiQm90dG9tIjowLjB9LCJCYWNrZ3JvdW5kIjpudWxsLCJJc1Zpc2libGUiOnRydWUsIldpZHRoIjowLjAsIkhlaWdodCI6MC4wLCJCb3JkZXJTdHlsZSI6bnVsbCwiUGFyZW50U3R5bGUiOm51bGx9LCJSZWN0YW5nbGVTdHlsZSI6eyIkaWQiOiIxMDAyIiwiTWFyZ2luIjp7IiRpZCI6IjEwMDMiLCJUb3AiOjAuMCwiTGVmdCI6MC4wLCJSaWdodCI6MC4wLCJCb3R0b20iOjAuMH0sIlBhZGRpbmciOnsiJGlkIjoiMTAwNCIsIlRvcCI6MC4wLCJMZWZ0IjowLjAsIlJpZ2h0IjowLjAsIkJvdHRvbSI6MC4wfSwiQmFja2dyb3VuZCI6eyIkcmVmIjoiMTU4In0sIklzVmlzaWJsZSI6dHJ1ZSwiV2lkdGgiOjAuMCwiSGVpZ2h0IjowLjAsIkJvcmRlclN0eWxlIjp7IiRpZCI6IjEwMDUiLCJMaW5lQ29sb3IiOnsiJGlkIjoiMTAwNiIsIiR0eXBlIjoiTkxSRS5Db21tb24uRG9tLlNvbGlkQ29sb3JCcnVzaCwgTkxSRS5Db21tb24iLCJDb2xvciI6eyIkaWQiOiIxMDA3IiwiQSI6MjU1LCJSIjoyMSwiRyI6NTIsIkIiOjgxfX0sIkxpbmVXZWlnaHQiOjAuMCwiTGluZVR5cGUiOjAsIlBhcmVudFN0eWxlIjpudWxsfSwiUGFyZW50U3R5bGUiOm51bGx9LCJNYXJnaW4iOnsiJGlkIjoiMTAwOCIsIlRvcCI6MC4wLCJMZWZ0IjowLjAsIlJpZ2h0IjowLjAsIkJvdHRvbSI6MC4wfSwiUGFkZGluZyI6eyIkaWQiOiIxMDA5IiwiVG9wIjowLjAsIkxlZnQiOjAuMCwiUmlnaHQiOjAuMCwiQm90dG9tIjowLjB9LCJCYWNrZ3JvdW5kIjpudWxsLCJJc1Zpc2libGUiOnRydWUsIldpZHRoIjowLjAsIkhlaWdodCI6MC4wLCJCb3JkZXJTdHlsZSI6bnVsbCwiUGFyZW50U3R5bGUiOm51bGx9LCJCYWNrZ3JvdW5kU3R5bGUiOnsiJGlkIjoiMTAxMCIsIk1hcmdpbiI6eyIkaWQiOiIxMDExIiwiVG9wIjowLjAsIkxlZnQiOjAuMCwiUmlnaHQiOjAuMCwiQm90dG9tIjowLjB9LCJQYWRkaW5nIjp7IiRpZCI6IjEwMTIiLCJUb3AiOjAuMCwiTGVmdCI6MC4wLCJSaWdodCI6MC4wLCJCb3R0b20iOjAuMH0sIkJhY2tncm91bmQiOnsiJGlkIjoiMTAxMyIsIkNvbG9yIjp7IiRpZCI6IjEwMTQiLCJBIjo1MSwiUiI6MTY1LCJHIjoxNjUsIkIiOjE2NX19LCJJc1Zpc2libGUiOnRydWUsIldpZHRoIjowLjAsIkhlaWdodCI6MC4wLCJCb3JkZXJTdHlsZSI6eyIkaWQiOiIxMDE1IiwiTGluZUNvbG9yIjp7IiRpZCI6IjEwMTYiLCIkdHlwZSI6Ik5MUkUuQ29tbW9uLkRvbS5Tb2xpZENvbG9yQnJ1c2gsIE5MUkUuQ29tbW9uIiwiQ29sb3IiOnsiJGlkIjoiMTAxNyIsIkEiOjI1NSwiUiI6MjEsIkciOjUyLCJCIjo4MX19LCJMaW5lV2VpZ2h0IjowLjAsIkxpbmVUeXBlIjowLCJQYXJlbnRTdHlsZSI6bnVsbH0sIlBhcmVudFN0eWxlIjpudWxsfSwiSXNBYm92ZVRpbWViYW5kIjpmYWxzZSwiTWFyZ2luIjp7IiRpZCI6IjEwMTgiLCJUb3AiOjAuMCwiTGVmdCI6MC4wLCJSaWdodCI6MC4wLCJCb3R0b20iOjAuMH0sIlBhZGRpbmciOnsiJGlkIjoiMTAxOSIsIlRvcCI6MC4wLCJMZWZ0IjowLjAsIlJpZ2h0IjowLjAsIkJvdHRvbSI6MC4wfSwiSXNWaXNpYmxlIjp0cnVlLCJXaWR0aCI6MC4wLCJIZWlnaHQiOjAuMCwiQm9yZGVyU3R5bGUiOnsiJGlkIjoiMTAyMCIsIkxpbmVDb2xvciI6bnVsbCwiTGluZVdlaWdodCI6MC4wLCJMaW5lVHlwZSI6MCwiUGFyZW50U3R5bGUiOm51bGx9LCJQYXJlbnRTdHlsZSI6bnVsbH19LHsiJGlkIjoiMTAyMSIsIl9hY3Rpdml0aWVzIjpbeyIkaWQiOiIxMDIyIiwiX3Jvd3MiOlt7IiRpZCI6IjEwMjMiLCJfdGFza3MiOlt7IiRpZCI6IjEwMjQiLCJfYXR0YWNoZWRNaWxlc3RvbmVzIjpbXSwiVGFza0RlZmluaXRpb24iOnsiJGlkIjoiMTAyNSIsIkdyb3VwTmFtZSI6bnVsbCwiU3RhcnREYXRlIjoiMjAyNi0wNC0wOVQwMDowMDowMCIsIkVuZERhdGUiOiIyMDI4LTA0LTA2VDIzOjU5OjAwIiwiUGVyY2VudGFnZUNvbXBsZXRlIjpudWxsLCJTdHlsZSI6eyIkaWQiOiIxMDI2IiwiU2hhcGUiOjAsIlNoYXBlVGhpY2tuZXNzIjoxLCJEdXJhdGlvbkZvcm1hdCI6MCwiSW5jbHVkZU5vbldvcmtpbmdEYXlzSW5EdXJhdGlvbiI6ZmFsc2UsIlBlcmNlbnRhZ2VDb21wbGV0ZVN0eWxlIjp7IiRpZCI6IjEwMjciLCJGb250U2V0dGluZ3MiOnsiJGlkIjoiMTAyOCIsIkZvbnRTaXplIjo5LCJGb250TmFtZSI6IkNhbGlicmkiLCJJc0JvbGQiOmZhbHNlLCJJc0l0YWxpYyI6ZmFsc2UsIklzVW5kZXJsaW5lZCI6ZmFsc2UsIlBhcmVudFN0eWxlIjpudWxsfSwiQXV0b1NpemUiOjAsIkZvcmVncm91bmQiOnsiJGlkIjoiMTAyOSIsIkNvbG9yIjp7IiRpZCI6IjEwMz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zMSIsIlRvcCI6MC4wLCJMZWZ0IjowLjAsIlJpZ2h0IjowLjAsIkJvdHRvbSI6MC4wfSwiUGFkZGluZyI6eyIkaWQiOiIxMDMyIiwiVG9wIjowLjAsIkxlZnQiOjAuMCwiUmlnaHQiOjAuMCwiQm90dG9tIjowLjB9LCJCYWNrZ3JvdW5kIjp7IiRpZCI6IjEwMzMiLCJDb2xvciI6eyIkaWQiOiIxMDM0IiwiQSI6ODksIlIiOjAsIkciOjAsIkIiOjB9fSwiSXNWaXNpYmxlIjp0cnVlLCJXaWR0aCI6MC4wLCJIZWlnaHQiOjAuMCwiQm9yZGVyU3R5bGUiOnsiJGlkIjoiMTAzNSIsIkxpbmVDb2xvciI6bnVsbCwiTGluZVdlaWdodCI6MC4wLCJMaW5lVHlwZSI6MCwiUGFyZW50U3R5bGUiOm51bGx9LCJQYXJlbnRTdHlsZSI6bnVsbH0sIkR1cmF0aW9uU3R5bGUiOnsiJGlkIjoiMTAzNiIsIkZvbnRTZXR0aW5ncyI6eyIkaWQiOiIxMDM3IiwiRm9udFNpemUiOjEwLCJGb250TmFtZSI6IkNhbGlicmkiLCJJc0JvbGQiOmZhbHNlLCJJc0l0YWxpYyI6ZmFsc2UsIklzVW5kZXJsaW5lZCI6ZmFsc2UsIlBhcmVudFN0eWxlIjpudWxsfSwiQXV0b1NpemUiOjAsIkZvcmVncm91bmQiOnsiJGlkIjoiMTAzOCIsIkNvbG9yIjp7IiRpZCI6IjEwMz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QwIiwiVG9wIjowLjAsIkxlZnQiOjAuMCwiUmlnaHQiOjAuMCwiQm90dG9tIjowLjB9LCJQYWRkaW5nIjp7IiRpZCI6IjEwNDEiLCJUb3AiOjAuMCwiTGVmdCI6MC4wLCJSaWdodCI6MC4wLCJCb3R0b20iOjAuMH0sIkJhY2tncm91bmQiOnsiJGlkIjoiMTA0MiIsIkNvbG9yIjp7IiRpZCI6IjEwNDMiLCJBIjo4OSwiUiI6MCwiRyI6MCwiQiI6MH19LCJJc1Zpc2libGUiOnRydWUsIldpZHRoIjowLjAsIkhlaWdodCI6MC4wLCJCb3JkZXJTdHlsZSI6eyIkaWQiOiIxMDQ0IiwiTGluZUNvbG9yIjpudWxsLCJMaW5lV2VpZ2h0IjowLjAsIkxpbmVUeXBlIjowLCJQYXJlbnRTdHlsZSI6bnVsbH0sIlBhcmVudFN0eWxlIjpudWxsfSwiSG9yaXpvbnRhbENvbm5lY3RvclN0eWxlIjp7IiRpZCI6IjEwNDUiLCJMaW5lQ29sb3IiOnsiJGlkIjoiMTA0NiIsIiR0eXBlIjoiTkxSRS5Db21tb24uRG9tLlNvbGlkQ29sb3JCcnVzaCwgTkxSRS5Db21tb24iLCJDb2xvciI6eyIkaWQiOiIxMDQ3IiwiQSI6MjU1LCJSIjoyMDQsIkciOjIwNCwiQiI6MjA0fX0sIkxpbmVXZWlnaHQiOjAuMCwiTGluZVR5cGUiOjAsIlBhcmVudFN0eWxlIjpudWxsfSwiVmVydGljYWxDb25uZWN0b3JTdHlsZSI6eyIkaWQiOiIxMDQ4IiwiTGluZUNvbG9yIjp7IiRpZCI6IjEwNDkiLCIkdHlwZSI6Ik5MUkUuQ29tbW9uLkRvbS5Tb2xpZENvbG9yQnJ1c2gsIE5MUkUuQ29tbW9uIiwiQ29sb3IiOnsiJGlkIjoiMTA1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wNTEiLCJNYXJnaW4iOnsiJGlkIjoiMTA1MiIsIlRvcCI6MC4wLCJMZWZ0Ijo0LjAsIlJpZ2h0Ijo0LjAsIkJvdHRvbSI6MC4wfSwiUGFkZGluZyI6eyIkaWQiOiIxMDUzIiwiVG9wIjowLjAsIkxlZnQiOjAuMCwiUmlnaHQiOjAuMCwiQm90dG9tIjowLjB9LCJCYWNrZ3JvdW5kIjp7IiRpZCI6IjEwNTQiLCJDb2xvciI6eyIkaWQiOiIxMDU1IiwiQSI6MjU1LCJSIjoxNTcsIkciOjE5NSwiQiI6MjMwfX0sIklzVmlzaWJsZSI6dHJ1ZSwiV2lkdGgiOjAuMCwiSGVpZ2h0IjoxNi4wLCJCb3JkZXJTdHlsZSI6eyIkaWQiOiIxMDU2IiwiTGluZUNvbG9yIjp7IiRpZCI6IjEwNTciLCIkdHlwZSI6Ik5MUkUuQ29tbW9uLkRvbS5Tb2xpZENvbG9yQnJ1c2gsIE5MUkUuQ29tbW9uIiwiQ29sb3IiOnsiJGlkIjoiMTA1OCIsIkEiOjI1NSwiUiI6OTEsIkciOjE1NSwiQiI6MjEzfX0sIkxpbmVXZWlnaHQiOjIuMCwiTGluZVR5cGUiOjAsIlBhcmVudFN0eWxlIjpudWxsfSwiUGFyZW50U3R5bGUiOm51bGx9LCJUaXRsZVN0eWxlIjp7IiRpZCI6IjEwNTkiLCJGb250U2V0dGluZ3MiOnsiJGlkIjoiMTA2MCIsIkZvbnRTaXplIjoxMCwiRm9udE5hbWUiOiJDYWxpYnJpIiwiSXNCb2xkIjp0cnVlLCJJc0l0YWxpYyI6ZmFsc2UsIklzVW5kZXJsaW5lZCI6ZmFsc2UsIlBhcmVudFN0eWxlIjpudWxsfSwiQXV0b1NpemUiOjAsIkZvcmVncm91bmQiOnsiJGlkIjoiMTA2MSIsIkNvbG9yIjp7IiRpZCI6IjEwN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2MyIsIlRvcCI6MC4wLCJMZWZ0IjowLjAsIlJpZ2h0IjowLjAsIkJvdHRvbSI6MC4wfSwiUGFkZGluZyI6eyIkaWQiOiIxMDY0IiwiVG9wIjowLjAsIkxlZnQiOjAuMCwiUmlnaHQiOjAuMCwiQm90dG9tIjowLjB9LCJCYWNrZ3JvdW5kIjp7IiRpZCI6IjEwNjUiLCJDb2xvciI6eyIkaWQiOiIxMDY2IiwiQSI6MCwiUiI6MjU1LCJHIjoyNTUsIkIiOjI1NX19LCJJc1Zpc2libGUiOnRydWUsIldpZHRoIjowLjAsIkhlaWdodCI6MC4wLCJCb3JkZXJTdHlsZSI6eyIkaWQiOiIxMDY3IiwiTGluZUNvbG9yIjpudWxsLCJMaW5lV2VpZ2h0IjowLjAsIkxpbmVUeXBlIjowLCJQYXJlbnRTdHlsZSI6bnVsbH0sIlBhcmVudFN0eWxlIjpudWxsfSwiRGF0ZVN0eWxlIjp7IiRpZCI6IjEwNjgiLCJGb250U2V0dGluZ3MiOnsiJGlkIjoiMTA2OSIsIkZvbnRTaXplIjo5LCJGb250TmFtZSI6IkNhbGlicmkiLCJJc0JvbGQiOmZhbHNlLCJJc0l0YWxpYyI6ZmFsc2UsIklzVW5kZXJsaW5lZCI6ZmFsc2UsIlBhcmVudFN0eWxlIjpudWxsfSwiQXV0b1NpemUiOjAsIkZvcmVncm91bmQiOnsiJGlkIjoiMTA3MCIsIkNvbG9yIjp7IiRpZCI6IjEwN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zIiLCJUb3AiOjAuMCwiTGVmdCI6MC4wLCJSaWdodCI6MC4wLCJCb3R0b20iOjAuMH0sIlBhZGRpbmciOnsiJGlkIjoiMTA3MyIsIlRvcCI6MC4wLCJMZWZ0IjowLjAsIlJpZ2h0IjowLjAsIkJvdHRvbSI6MC4wfSwiQmFja2dyb3VuZCI6eyIkaWQiOiIxMDc0IiwiQ29sb3IiOnsiJHJlZiI6IjEwNDMifX0sIklzVmlzaWJsZSI6dHJ1ZSwiV2lkdGgiOjAuMCwiSGVpZ2h0IjowLjAsIkJvcmRlclN0eWxlIjp7IiRpZCI6IjEwNzUiLCJMaW5lQ29sb3IiOm51bGwsIkxpbmVXZWlnaHQiOjAuMCwiTGluZVR5cGUiOjAsIlBhcmVudFN0eWxlIjpudWxsfSwiUGFyZW50U3R5bGUiOm51bGx9LCJEYXRlRm9ybWF0Ijp7IiRpZCI6IjEwNz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Dc3IiwiRGF0ZVBhcnRJc1Zpc2libGUiOmZhbHNlLCJUaW1lUGFydElzVmlzaWJsZSI6ZmFsc2V9fSwiV2Vla051bWJlcmluZyI6eyIkaWQiOiIxMDc4IiwiRm9ybWF0IjowLCJJc1Zpc2libGUiOmZhbHNlLCJMYXN0S25vd25WaXNpYmlsaXR5U3RhdGUiOmZhbHNlfSwiSXNWaXNpYmxlIjp0cnVlLCJQYXJlbnRTdHlsZSI6bnVsbH0sIkluZGV4IjoxNiwiU21hcnREdXJhdGlvbkFjdGl2YXRlZCI6ZmFsc2UsIkRhdGVGb3JtYXQiOnsiJHJlZiI6IjEwNzYifSwiV2Vla051bWJlcmluZyI6eyIkaWQiOiIxMDc5IiwiRm9ybWF0IjowLCJJc1Zpc2libGUiOmZhbHNlLCJMYXN0S25vd25WaXNpYmlsaXR5U3RhdGUiOmZhbHNlfSwiSWQiOiIzNjExMzIwMC02M2RhLTQxOGYtOGMzNi03MDE5MGU0ZGRmYTEiLCJJbXBvcnRJZCI6IjMwIiwiVGl0bGUiOiJCIC0gJDE4TU0iLCJOb3RlIjpudWxsLCJIeXBlcmxpbmsiOnsiJGlkIjoiMTA4MCIsIkFkZHJlc3MiOiIiLCJTdWJBZGRyZXNzIjoiIn0sIklzQ2hhbmdlZCI6ZmFsc2UsIklzTmV3IjpmYWxzZX19LHsiJGlkIjoiMTA4MSIsIl9hdHRhY2hlZE1pbGVzdG9uZXMiOltdLCJUYXNrRGVmaW5pdGlvbiI6eyIkaWQiOiIxMDgyIiwiR3JvdXBOYW1lIjpudWxsLCJTdGFydERhdGUiOiIyMDI0LTA0LTA5VDAwOjAwOjAwIiwiRW5kRGF0ZSI6IjIwMjYtMDQtMDlUMjM6NTk6MDAiLCJQZXJjZW50YWdlQ29tcGxldGUiOm51bGwsIlN0eWxlIjp7IiRpZCI6IjEwODMiLCJTaGFwZSI6MCwiU2hhcGVUaGlja25lc3MiOjEsIkR1cmF0aW9uRm9ybWF0IjowLCJJbmNsdWRlTm9uV29ya2luZ0RheXNJbkR1cmF0aW9uIjpmYWxzZSwiUGVyY2VudGFnZUNvbXBsZXRlU3R5bGUiOnsiJGlkIjoiMTA4NCIsIkZvbnRTZXR0aW5ncyI6eyIkaWQiOiIxMDg1IiwiRm9udFNpemUiOjksIkZvbnROYW1lIjoiQ2FsaWJyaSIsIklzQm9sZCI6ZmFsc2UsIklzSXRhbGljIjpmYWxzZSwiSXNVbmRlcmxpbmVkIjpmYWxzZSwiUGFyZW50U3R5bGUiOm51bGx9LCJBdXRvU2l6ZSI6MCwiRm9yZWdyb3VuZCI6eyIkaWQiOiIxMDg2IiwiQ29sb3IiOnsiJGlkIjoiMTA4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Dg4IiwiVG9wIjowLjAsIkxlZnQiOjAuMCwiUmlnaHQiOjAuMCwiQm90dG9tIjowLjB9LCJQYWRkaW5nIjp7IiRpZCI6IjEwODkiLCJUb3AiOjAuMCwiTGVmdCI6MC4wLCJSaWdodCI6MC4wLCJCb3R0b20iOjAuMH0sIkJhY2tncm91bmQiOnsiJGlkIjoiMTA5MCIsIkNvbG9yIjp7IiRpZCI6IjEwOTEiLCJBIjo4OSwiUiI6MCwiRyI6MCwiQiI6MH19LCJJc1Zpc2libGUiOnRydWUsIldpZHRoIjowLjAsIkhlaWdodCI6MC4wLCJCb3JkZXJTdHlsZSI6eyIkaWQiOiIxMDkyIiwiTGluZUNvbG9yIjpudWxsLCJMaW5lV2VpZ2h0IjowLjAsIkxpbmVUeXBlIjowLCJQYXJlbnRTdHlsZSI6bnVsbH0sIlBhcmVudFN0eWxlIjpudWxsfSwiRHVyYXRpb25TdHlsZSI6eyIkaWQiOiIxMDkzIiwiRm9udFNldHRpbmdzIjp7IiRpZCI6IjEwOTQiLCJGb250U2l6ZSI6MTAsIkZvbnROYW1lIjoiQ2FsaWJyaSIsIklzQm9sZCI6ZmFsc2UsIklzSXRhbGljIjpmYWxzZSwiSXNVbmRlcmxpbmVkIjpmYWxzZSwiUGFyZW50U3R5bGUiOm51bGx9LCJBdXRvU2l6ZSI6MCwiRm9yZWdyb3VuZCI6eyIkaWQiOiIxMDk1IiwiQ29sb3IiOnsiJGlkIjoiMTA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aWQiOiIxMDk5IiwiQ29sb3IiOnsiJGlkIjoiMTEwMCIsIkEiOjg5LCJSIjowLCJHIjowLCJCIjowfX0sIklzVmlzaWJsZSI6dHJ1ZSwiV2lkdGgiOjAuMCwiSGVpZ2h0IjowLjAsIkJvcmRlclN0eWxlIjp7IiRpZCI6IjExMDEiLCJMaW5lQ29sb3IiOm51bGwsIkxpbmVXZWlnaHQiOjAuMCwiTGluZVR5cGUiOjAsIlBhcmVudFN0eWxlIjpudWxsfSwiUGFyZW50U3R5bGUiOm51bGx9LCJIb3Jpem9udGFsQ29ubmVjdG9yU3R5bGUiOnsiJGlkIjoiMTEwMiIsIkxpbmVDb2xvciI6eyIkaWQiOiIxMTAzIiwiJHR5cGUiOiJOTFJFLkNvbW1vbi5Eb20uU29saWRDb2xvckJydXNoLCBOTFJFLkNvbW1vbiIsIkNvbG9yIjp7IiRpZCI6IjExMDQiLCJBIjoyNTUsIlIiOjIwNCwiRyI6MjA0LCJCIjoyMDR9fSwiTGluZVdlaWdodCI6MC4wLCJMaW5lVHlwZSI6MCwiUGFyZW50U3R5bGUiOm51bGx9LCJWZXJ0aWNhbENvbm5lY3RvclN0eWxlIjp7IiRpZCI6IjExMDUiLCJMaW5lQ29sb3IiOnsiJGlkIjoiMTEwNiIsIiR0eXBlIjoiTkxSRS5Db21tb24uRG9tLlNvbGlkQ29sb3JCcnVzaCwgTkxSRS5Db21tb24iLCJDb2xvciI6eyIkaWQiOiIxMTA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EwOCIsIk1hcmdpbiI6eyIkaWQiOiIxMTA5IiwiVG9wIjowLjAsIkxlZnQiOjQuMCwiUmlnaHQiOjQuMCwiQm90dG9tIjowLjB9LCJQYWRkaW5nIjp7IiRpZCI6IjExMTAiLCJUb3AiOjAuMCwiTGVmdCI6MC4wLCJSaWdodCI6MC4wLCJCb3R0b20iOjAuMH0sIkJhY2tncm91bmQiOnsiJGlkIjoiMTExMSIsIkNvbG9yIjp7IiRpZCI6IjExMTIiLCJBIjoyNTUsIlIiOjE1NywiRyI6MTk1LCJCIjoyMzB9fSwiSXNWaXNpYmxlIjp0cnVlLCJXaWR0aCI6MC4wLCJIZWlnaHQiOjE2LjAsIkJvcmRlclN0eWxlIjp7IiRpZCI6IjExMTMiLCJMaW5lQ29sb3IiOnsiJGlkIjoiMTExNCIsIiR0eXBlIjoiTkxSRS5Db21tb24uRG9tLlNvbGlkQ29sb3JCcnVzaCwgTkxSRS5Db21tb24iLCJDb2xvciI6eyIkaWQiOiIxMTE1IiwiQSI6MjU1LCJSIjo5MSwiRyI6MTU1LCJCIjoyMTN9fSwiTGluZVdlaWdodCI6Mi4wLCJMaW5lVHlwZSI6MCwiUGFyZW50U3R5bGUiOm51bGx9LCJQYXJlbnRTdHlsZSI6bnVsbH0sIlRpdGxlU3R5bGUiOnsiJGlkIjoiMTExNiIsIkZvbnRTZXR0aW5ncyI6eyIkaWQiOiIxMTE3IiwiRm9udFNpemUiOjEwLCJGb250TmFtZSI6IkNhbGlicmkiLCJJc0JvbGQiOnRydWUsIklzSXRhbGljIjpmYWxzZSwiSXNVbmRlcmxpbmVkIjpmYWxzZSwiUGFyZW50U3R5bGUiOm51bGx9LCJBdXRvU2l6ZSI6MCwiRm9yZWdyb3VuZCI6eyIkaWQiOiIxMTE4IiwiQ29sb3IiOnsiJGlkIjoiMTEx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IwIiwiVG9wIjowLjAsIkxlZnQiOjAuMCwiUmlnaHQiOjAuMCwiQm90dG9tIjowLjB9LCJQYWRkaW5nIjp7IiRpZCI6IjExMjEiLCJUb3AiOjAuMCwiTGVmdCI6MC4wLCJSaWdodCI6MC4wLCJCb3R0b20iOjAuMH0sIkJhY2tncm91bmQiOnsiJGlkIjoiMTEyMiIsIkNvbG9yIjp7IiRpZCI6IjExMjMiLCJBIjowLCJSIjoyNTUsIkciOjI1NSwiQiI6MjU1fX0sIklzVmlzaWJsZSI6dHJ1ZSwiV2lkdGgiOjAuMCwiSGVpZ2h0IjowLjAsIkJvcmRlclN0eWxlIjp7IiRpZCI6IjExMjQiLCJMaW5lQ29sb3IiOm51bGwsIkxpbmVXZWlnaHQiOjAuMCwiTGluZVR5cGUiOjAsIlBhcmVudFN0eWxlIjpudWxsfSwiUGFyZW50U3R5bGUiOm51bGx9LCJEYXRlU3R5bGUiOnsiJGlkIjoiMTEyNSIsIkZvbnRTZXR0aW5ncyI6eyIkaWQiOiIxMTI2IiwiRm9udFNpemUiOjksIkZvbnROYW1lIjoiQ2FsaWJyaSIsIklzQm9sZCI6ZmFsc2UsIklzSXRhbGljIjpmYWxzZSwiSXNVbmRlcmxpbmVkIjpmYWxzZSwiUGFyZW50U3R5bGUiOm51bGx9LCJBdXRvU2l6ZSI6MCwiRm9yZWdyb3VuZCI6eyIkaWQiOiIxMTI3IiwiQ29sb3IiOnsiJGlkIjoiMTE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yOSIsIlRvcCI6MC4wLCJMZWZ0IjowLjAsIlJpZ2h0IjowLjAsIkJvdHRvbSI6MC4wfSwiUGFkZGluZyI6eyIkaWQiOiIxMTMwIiwiVG9wIjowLjAsIkxlZnQiOjAuMCwiUmlnaHQiOjAuMCwiQm90dG9tIjowLjB9LCJCYWNrZ3JvdW5kIjp7IiRpZCI6IjExMzEiLCJDb2xvciI6eyIkcmVmIjoiMTEwMCJ9fSwiSXNWaXNpYmxlIjp0cnVlLCJXaWR0aCI6MC4wLCJIZWlnaHQiOjAuMCwiQm9yZGVyU3R5bGUiOnsiJGlkIjoiMTEzMiIsIkxpbmVDb2xvciI6bnVsbCwiTGluZVdlaWdodCI6MC4wLCJMaW5lVHlwZSI6MCwiUGFyZW50U3R5bGUiOm51bGx9LCJQYXJlbnRTdHlsZSI6bnVsbH0sIkRhdGVGb3JtYXQiOnsiJGlkIjoiMTEz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xMzQiLCJEYXRlUGFydElzVmlzaWJsZSI6ZmFsc2UsIlRpbWVQYXJ0SXNWaXNpYmxlIjpmYWxzZX19LCJXZWVrTnVtYmVyaW5nIjp7IiRpZCI6IjExMzUiLCJGb3JtYXQiOjAsIklzVmlzaWJsZSI6ZmFsc2UsIkxhc3RLbm93blZpc2liaWxpdHlTdGF0ZSI6ZmFsc2V9LCJJc1Zpc2libGUiOnRydWUsIlBhcmVudFN0eWxlIjpudWxsfSwiSW5kZXgiOjE1LCJTbWFydER1cmF0aW9uQWN0aXZhdGVkIjpmYWxzZSwiRGF0ZUZvcm1hdCI6eyIkcmVmIjoiMTEzMyJ9LCJXZWVrTnVtYmVyaW5nIjp7IiRpZCI6IjExMzYiLCJGb3JtYXQiOjAsIklzVmlzaWJsZSI6ZmFsc2UsIkxhc3RLbm93blZpc2liaWxpdHlTdGF0ZSI6ZmFsc2V9LCJJZCI6IjlkYTViMWQzLWYxNjUtNGQxZS1iODlkLTgwYWQ1NTZjYTdkMyIsIkltcG9ydElkIjoiMjkiLCJUaXRsZSI6IlNlcmllcyBBIC0gJDE3TU0iLCJOb3RlIjpudWxsLCJIeXBlcmxpbmsiOnsiJGlkIjoiMTEzNyIsIkFkZHJlc3MiOiIiLCJTdWJBZGRyZXNzIjoiIn0sIklzQ2hhbmdlZCI6ZmFsc2UsIklzTmV3IjpmYWxzZX19XSwiX21pbGVzdG9uZXMiOlt7IiRpZCI6IjExMzgiLCJJZCI6ImUzYmQ4OTM4LTMyY2EtNDRkOC04YjliLWEzNTAzNzkwNTEzOCIsIkluZGV4IjoxNCwiR3JvdXBJZCI6bnVsbCwiVGl0bGUiOiIkMjIwTU0gQWNxdWlzaXRpb24iLCJEYXRlVGltZSI6IjIwMjgtMDQtMTBUMjM6NTk6MDAiLCJQZXJjZW50YWdlQ29tcGxldGUiOm51bGwsIk5vdGUiOm51bGwsIlN0eWxlIjp7IiRpZCI6IjExMzkiLCJUaXRsZVBvc2l0aW9uIjoiUmlnaHQiLCJEYXRlUG9zaXRpb24iOiJMZWZ0IiwiU2hhcGVUeXBlIjowLCJTaGFwZVNpemUiOjEsIlNoYXBlU3R5bGUiOnsiJGlkIjoiMTE0MCIsIk1hcmdpbiI6eyIkcmVmIjoiMjk2In0sIlBhZGRpbmciOnsiJHJlZiI6IjI5NyJ9LCJCYWNrZ3JvdW5kIjp7IiRpZCI6IjExNDEiLCJDb2xvciI6eyIkaWQiOiIxMTQyIiwiQSI6MjU1LCJSIjoxNjksIkciOjIwOSwiQiI6MTQyfX0sIklzVmlzaWJsZSI6dHJ1ZSwiV2lkdGgiOjE4LjAsIkhlaWdodCI6MjAuMCwiQm9yZGVyU3R5bGUiOnsiJGlkIjoiMTE0MyIsIkxpbmVDb2xvciI6eyIkaWQiOiIxMTQ0IiwiJHR5cGUiOiJOTFJFLkNvbW1vbi5Eb20uU29saWRDb2xvckJydXNoLCBOTFJFLkNvbW1vbiIsIkNvbG9yIjp7IiRpZCI6IjExNDUiLCJBIjoyNTUsIlIiOjExMiwiRyI6MTczLCJCIjo3MX19LCJMaW5lV2VpZ2h0IjoyLjAsIkxpbmVUeXBlIjowLCJQYXJlbnRTdHlsZSI6bnVsbH0sIlBhcmVudFN0eWxlIjpudWxsfSwiVGl0bGVTdHlsZSI6eyIkaWQiOiIxMTQ2IiwiRm9udFNldHRpbmdzIjp7IiRpZCI6IjExNDciLCJGb250U2l6ZSI6MTAsIkZvbnROYW1lIjoiQ2FsaWJyaSIsIklzQm9sZCI6dHJ1ZSwiSXNJdGFsaWMiOmZhbHNlLCJJc1VuZGVybGluZWQiOmZhbHNlLCJQYXJlbnRTdHlsZSI6bnVsbH0sIkF1dG9TaXplIjowLCJGb3JlZ3JvdW5kIjp7IiRpZCI6IjExNDgiLCJDb2xvciI6eyIkaWQiOiIxMTQ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GlkIjoiMTE1MCIsIkNvbG9yIjp7IiRpZCI6IjExNTEiLCJBIjowLCJSIjoyNTUsIkciOjI1NSwiQiI6MjU1fX0sIklzVmlzaWJsZSI6dHJ1ZSwiV2lkdGgiOjAuMCwiSGVpZ2h0IjowLjAsIkJvcmRlclN0eWxlIjpudWxsLCJQYXJlbnRTdHlsZSI6bnVsbH0sIkRhdGVTdHlsZSI6eyIkaWQiOiIxMTUyIiwiRm9udFNldHRpbmdzIjp7IiRpZCI6IjExNTMiLCJGb250U2l6ZSI6OSwiRm9udE5hbWUiOiJDYWxpYnJpIiwiSXNCb2xkIjpmYWxzZSwiSXNJdGFsaWMiOmZhbHNlLCJJc1VuZGVybGluZWQiOmZhbHNlLCJQYXJlbnRTdHlsZSI6bnVsbH0sIkF1dG9TaXplIjowLCJGb3JlZ3JvdW5kIjp7IiRpZCI6IjExNTQiLCJDb2xvciI6eyIkaWQiOiIxMTU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E1In0sIlBhZGRpbmciOnsiJHJlZiI6IjMxNiJ9LCJCYWNrZ3JvdW5kIjp7IiRpZCI6IjExNTYiLCJDb2xvciI6eyIkaWQiOiIxMTU3IiwiQSI6MCwiUiI6MjU1LCJHIjoyNTUsIkIiOjI1NX19LCJJc1Zpc2libGUiOmZhbHNlLCJXaWR0aCI6MC4wLCJIZWlnaHQiOjAuMCwiQm9yZGVyU3R5bGUiOm51bGwsIlBhcmVudFN0eWxlIjpudWxsfSwiRGF0ZUZvcm1hdCI6eyIkaWQiOiIxMTU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MyMCJ9fSwiV2Vla051bWJlcmluZyI6eyIkaWQiOiIxMTU5IiwiRm9ybWF0IjowLCJJc1Zpc2libGUiOmZhbHNlLCJMYXN0S25vd25WaXNpYmlsaXR5U3RhdGUiOmZhbHNlfSwiSXNWaXNpYmxlIjp0cnVlLCJQYXJlbnRTdHlsZSI6bnVsbH0sIkh5cGVybGluayI6bnVsbCwiSW1wb3J0SWQiOiIifV0sIklkIjoiM2QyNjU2OTgtM2YzNi00MGFiLWI5ZGYtMTdkYTExYTI2Yzc1IiwiSXNTaW5nbGVJdGVtUm93IjpmYWxzZX1dLCJJbmRleCI6MCwiSWQiOiI0NGFlMmY2Zi0wNTgxLTQ0YTUtODIwMi1lZDNkNmUxYTdjODEiLCJIZWFkZXJUZXh0IjpudWxsLCJJc0RlZmF1bHQiOnRydWUsIlN0eWxlIjp7IiRpZCI6IjExNjAiLCJIZWFkZXJTdHlsZSI6eyIkaWQiOiIxMTYxIiwiVGV4dFN0eWxlIjp7IiRpZCI6IjExNjIiLCJGb250U2V0dGluZ3MiOnsiJGlkIjoiMTE2MyIsIkZvbnRTaXplIjoxMSwiRm9udE5hbWUiOiJDYWxpYnJpIiwiSXNCb2xkIjpmYWxzZSwiSXNJdGFsaWMiOmZhbHNlLCJJc1VuZGVybGluZWQiOmZhbHNlLCJQYXJlbnRTdHlsZSI6bnVsbH0sIkF1dG9TaXplIjoyLCJGb3JlZ3JvdW5kIjp7IiRpZCI6IjExNjQiLCJDb2xvciI6eyIkaWQiOiIxMTY1IiwiQSI6MjU1LCJSIjowLCJHIjowLCJCIjowfX0sIk1heFdpZHRoIjowLjAsIk1heEhlaWdodCI6MC4wLCJTbWFydEZvcmVncm91bmRJc0FjdGl2ZSI6ZmFsc2UsIkhvcml6b250YWxBbGlnbm1lbnQiOjAsIlZlcnRpY2FsQWxpZ25tZW50IjowLCJTbWFydEZvcmVncm91bmQiOm51bGwsIkJhY2tncm91bmRGaWxsVHlwZSI6MCwiTWFyZ2luIjp7IiRpZCI6IjExNjYiLCJUb3AiOjAuMCwiTGVmdCI6MC4wLCJSaWdodCI6MC4wLCJCb3R0b20iOjAuMH0sIlBhZGRpbmciOnsiJGlkIjoiMTE2NyIsIlRvcCI6MC4wLCJMZWZ0IjowLjAsIlJpZ2h0IjowLjAsIkJvdHRvbSI6MC4wfSwiQmFja2dyb3VuZCI6bnVsbCwiSXNWaXNpYmxlIjp0cnVlLCJXaWR0aCI6MC4wLCJIZWlnaHQiOjAuMCwiQm9yZGVyU3R5bGUiOm51bGwsIlBhcmVudFN0eWxlIjpudWxsfSwiUmVjdGFuZ2xlU3R5bGUiOnsiJGlkIjoiMTE2OCIsIk1hcmdpbiI6eyIkaWQiOiIxMTY5IiwiVG9wIjowLjAsIkxlZnQiOjAuMCwiUmlnaHQiOjAuMCwiQm90dG9tIjowLjB9LCJQYWRkaW5nIjp7IiRpZCI6IjExNzAiLCJUb3AiOjAuMCwiTGVmdCI6MC4wLCJSaWdodCI6MC4wLCJCb3R0b20iOjAuMH0sIkJhY2tncm91bmQiOnsiJGlkIjoiMTE3MSIsIkNvbG9yIjp7IiRpZCI6IjExNzIiLCJBIjo2MywiUiI6NjgsIkciOjExNCwiQiI6MTk2fX0sIklzVmlzaWJsZSI6dHJ1ZSwiV2lkdGgiOjAuMCwiSGVpZ2h0IjowLjAsIkJvcmRlclN0eWxlIjp7IiRpZCI6IjExNzMiLCJMaW5lQ29sb3IiOnsiJGlkIjoiMTE3NCIsIiR0eXBlIjoiTkxSRS5Db21tb24uRG9tLlNvbGlkQ29sb3JCcnVzaCwgTkxSRS5Db21tb24iLCJDb2xvciI6eyIkaWQiOiIxMTc1IiwiQSI6MjU1LCJSIjoyNTUsIkciOjAsIkIiOjB9fSwiTGluZVdlaWdodCI6MC4wLCJMaW5lVHlwZSI6MCwiUGFyZW50U3R5bGUiOm51bGx9LCJQYXJlbnRTdHlsZSI6bnVsbH0sIk1hcmdpbiI6eyIkaWQiOiIxMTc2IiwiVG9wIjowLjAsIkxlZnQiOjAuMCwiUmlnaHQiOjAuMCwiQm90dG9tIjowLjB9LCJQYWRkaW5nIjp7IiRpZCI6IjExNzciLCJUb3AiOjAuMCwiTGVmdCI6MC4wLCJSaWdodCI6MC4wLCJCb3R0b20iOjAuMH0sIkJhY2tncm91bmQiOm51bGwsIklzVmlzaWJsZSI6dHJ1ZSwiV2lkdGgiOjAuMCwiSGVpZ2h0IjowLjAsIkJvcmRlclN0eWxlIjpudWxsLCJQYXJlbnRTdHlsZSI6bnVsbH0sIkJhY2tncm91bmRTdHlsZSI6eyIkaWQiOiIxMTc4IiwiTWFyZ2luIjp7IiRpZCI6IjExNzkiLCJUb3AiOjAuMCwiTGVmdCI6MC4wLCJSaWdodCI6MC4wLCJCb3R0b20iOjAuMH0sIlBhZGRpbmciOnsiJGlkIjoiMTE4MCIsIlRvcCI6MC4wLCJMZWZ0IjowLjAsIlJpZ2h0IjowLjAsIkJvdHRvbSI6MC4wfSwiQmFja2dyb3VuZCI6eyIkaWQiOiIxMTgxIiwiQ29sb3IiOnsiJGlkIjoiMTE4MiIsIkEiOjUxLCJSIjoxNjUsIkciOjE2NSwiQiI6MTY1fX0sIklzVmlzaWJsZSI6dHJ1ZSwiV2lkdGgiOjAuMCwiSGVpZ2h0IjowLjAsIkJvcmRlclN0eWxlIjp7IiRpZCI6IjExODMiLCJMaW5lQ29sb3IiOnsiJGlkIjoiMTE4NCIsIiR0eXBlIjoiTkxSRS5Db21tb24uRG9tLlNvbGlkQ29sb3JCcnVzaCwgTkxSRS5Db21tb24iLCJDb2xvciI6eyIkaWQiOiIxMTg1IiwiQSI6MjU1LCJSIjoyNTUsIkciOjAsIkIiOjB9fSwiTGluZVdlaWdodCI6MC4wLCJMaW5lVHlwZSI6MCwiUGFyZW50U3R5bGUiOm51bGx9LCJQYXJlbnRTdHlsZSI6bnVsbH0sIk1hcmdpbiI6eyIkaWQiOiIxMTg2IiwiVG9wIjowLjAsIkxlZnQiOjAuMCwiUmlnaHQiOjAuMCwiQm90dG9tIjowLjB9LCJQYWRkaW5nIjp7IiRpZCI6IjExODciLCJUb3AiOjAuMCwiTGVmdCI6MC4wLCJSaWdodCI6MC4wLCJCb3R0b20iOjAuMH0sIklzVmlzaWJsZSI6ZmFsc2UsIldpZHRoIjowLjAsIkhlaWdodCI6MC4wLCJCb3JkZXJTdHlsZSI6bnVsbCwiUGFyZW50U3R5bGUiOm51bGx9fV0sIklkIjoiMTdiOWU4MjYtN2I5MC00MGUwLTk5MzQtZWQ4YmMyOTM3YWRiIiwiSW5kZXgiOjE5LCJIZWFkZXJUZXh0IjoiU2hhcnB5IEtuaWZlIiwiU3R5bGUiOnsiJGlkIjoiMTE4OCIsIkhlYWRlclN0eWxlIjp7IiRpZCI6IjExODkiLCJUZXh0SXNWZXJ0aWNhbCI6ZmFsc2UsIlRleHRTdHlsZSI6eyIkaWQiOiIxMTkwIiwiRm9udFNldHRpbmdzIjp7IiRpZCI6IjExOTEiLCJGb250U2l6ZSI6MTIsIkZvbnROYW1lIjoiSW50ZXIiLCJJc0JvbGQiOmZhbHNlLCJJc0l0YWxpYyI6ZmFsc2UsIklzVW5kZXJsaW5lZCI6ZmFsc2UsIlBhcmVudFN0eWxlIjpudWxsfSwiQXV0b1NpemUiOjIsIkZvcmVncm91bmQiOnsiJHJlZiI6IjE1MSJ9LCJNYXhXaWR0aCI6OTcuMzc2NjE0MDkwNDMxMTMzLCJNYXhIZWlnaHQiOjAuMCwiU21hcnRGb3JlZ3JvdW5kSXNBY3RpdmUiOmZhbHNlLCJIb3Jpem9udGFsQWxpZ25tZW50IjowLCJWZXJ0aWNhbEFsaWdubWVudCI6MCwiU21hcnRGb3JlZ3JvdW5kIjpudWxsLCJCYWNrZ3JvdW5kRmlsbFR5cGUiOjAsIk1hcmdpbiI6eyIkaWQiOiIxMTkyIiwiVG9wIjowLjAsIkxlZnQiOjAuMCwiUmlnaHQiOjAuMCwiQm90dG9tIjowLjB9LCJQYWRkaW5nIjp7IiRpZCI6IjExOTMiLCJUb3AiOjAuMCwiTGVmdCI6MC4wLCJSaWdodCI6MC4wLCJCb3R0b20iOjAuMH0sIkJhY2tncm91bmQiOm51bGwsIklzVmlzaWJsZSI6dHJ1ZSwiV2lkdGgiOjAuMCwiSGVpZ2h0IjowLjAsIkJvcmRlclN0eWxlIjpudWxsLCJQYXJlbnRTdHlsZSI6bnVsbH0sIlJlY3RhbmdsZVN0eWxlIjp7IiRpZCI6IjExOTQiLCJNYXJnaW4iOnsiJGlkIjoiMTE5NSIsIlRvcCI6MC4wLCJMZWZ0IjowLjAsIlJpZ2h0IjowLjAsIkJvdHRvbSI6MC4wfSwiUGFkZGluZyI6eyIkaWQiOiIxMTk2IiwiVG9wIjowLjAsIkxlZnQiOjAuMCwiUmlnaHQiOjAuMCwiQm90dG9tIjowLjB9LCJCYWNrZ3JvdW5kIjp7IiRyZWYiOiIxNTgifSwiSXNWaXNpYmxlIjp0cnVlLCJXaWR0aCI6MC4wLCJIZWlnaHQiOjAuMCwiQm9yZGVyU3R5bGUiOnsiJGlkIjoiMTE5NyIsIkxpbmVDb2xvciI6eyIkaWQiOiIxMTk4IiwiJHR5cGUiOiJOTFJFLkNvbW1vbi5Eb20uU29saWRDb2xvckJydXNoLCBOTFJFLkNvbW1vbiIsIkNvbG9yIjp7IiRpZCI6IjExOTkiLCJBIjoyNTUsIlIiOjM3LCJHIjo1NywiQiI6MjN9fSwiTGluZVdlaWdodCI6MC4wLCJMaW5lVHlwZSI6MCwiUGFyZW50U3R5bGUiOm51bGx9LCJQYXJlbnRTdHlsZSI6bnVsbH0sIk1hcmdpbiI6eyIkaWQiOiIxMjAwIiwiVG9wIjowLjAsIkxlZnQiOjAuMCwiUmlnaHQiOjAuMCwiQm90dG9tIjowLjB9LCJQYWRkaW5nIjp7IiRpZCI6IjEyMDEiLCJUb3AiOjAuMCwiTGVmdCI6MC4wLCJSaWdodCI6MC4wLCJCb3R0b20iOjAuMH0sIkJhY2tncm91bmQiOm51bGwsIklzVmlzaWJsZSI6dHJ1ZSwiV2lkdGgiOjAuMCwiSGVpZ2h0IjowLjAsIkJvcmRlclN0eWxlIjpudWxsLCJQYXJlbnRTdHlsZSI6bnVsbH0sIkJhY2tncm91bmRTdHlsZSI6eyIkaWQiOiIxMjAyIiwiTWFyZ2luIjp7IiRpZCI6IjEyMDMiLCJUb3AiOjAuMCwiTGVmdCI6MC4wLCJSaWdodCI6MC4wLCJCb3R0b20iOjAuMH0sIlBhZGRpbmciOnsiJGlkIjoiMTIwNCIsIlRvcCI6MC4wLCJMZWZ0IjowLjAsIlJpZ2h0IjowLjAsIkJvdHRvbSI6MC4wfSwiQmFja2dyb3VuZCI6eyIkaWQiOiIxMjA1IiwiQ29sb3IiOnsiJGlkIjoiMTIwNiIsIkEiOjUxLCJSIjoxNjUsIkciOjE2NSwiQiI6MTY1fX0sIklzVmlzaWJsZSI6dHJ1ZSwiV2lkdGgiOjAuMCwiSGVpZ2h0IjowLjAsIkJvcmRlclN0eWxlIjp7IiRpZCI6IjEyMDciLCJMaW5lQ29sb3IiOnsiJGlkIjoiMTIwOCIsIiR0eXBlIjoiTkxSRS5Db21tb24uRG9tLlNvbGlkQ29sb3JCcnVzaCwgTkxSRS5Db21tb24iLCJDb2xvciI6eyIkaWQiOiIxMjA5IiwiQSI6MjU1LCJSIjozNywiRyI6NTcsIkIiOjIzfX0sIkxpbmVXZWlnaHQiOjAuMCwiTGluZVR5cGUiOjAsIlBhcmVudFN0eWxlIjpudWxsfSwiUGFyZW50U3R5bGUiOm51bGx9LCJJc0Fib3ZlVGltZWJhbmQiOmZhbHNlLCJNYXJnaW4iOnsiJGlkIjoiMTIxMCIsIlRvcCI6MC4wLCJMZWZ0IjowLjAsIlJpZ2h0IjowLjAsIkJvdHRvbSI6MC4wfSwiUGFkZGluZyI6eyIkaWQiOiIxMjExIiwiVG9wIjowLjAsIkxlZnQiOjAuMCwiUmlnaHQiOjAuMCwiQm90dG9tIjowLjB9LCJJc1Zpc2libGUiOnRydWUsIldpZHRoIjowLjAsIkhlaWdodCI6MC4wLCJCb3JkZXJTdHlsZSI6eyIkaWQiOiIxMjEyIiwiTGluZUNvbG9yIjpudWxsLCJMaW5lV2VpZ2h0IjowLjAsIkxpbmVUeXBlIjowLCJQYXJlbnRTdHlsZSI6bnVsbH0sIlBhcmVudFN0eWxlIjpudWxsfX0seyIkaWQiOiIxMjEzIiwiX2FjdGl2aXRpZXMiOlt7IiRpZCI6IjEyMTQiLCJfcm93cyI6W3siJGlkIjoiMTIxNSIsIl90YXNrcyI6W3siJGlkIjoiMTIxNiIsIl9hdHRhY2hlZE1pbGVzdG9uZXMiOltdLCJUYXNrRGVmaW5pdGlvbiI6eyIkaWQiOiIxMjE3IiwiR3JvdXBOYW1lIjpudWxsLCJTdGFydERhdGUiOiIyMDE5LTEyLTAyVDAwOjAwOjAwIiwiRW5kRGF0ZSI6IjIwMjQtMDQtMDFUMjM6NTk6MDAiLCJQZXJjZW50YWdlQ29tcGxldGUiOm51bGwsIlN0eWxlIjp7IiRpZCI6IjEyMTgiLCJTaGFwZSI6MCwiU2hhcGVUaGlja25lc3MiOjEsIkR1cmF0aW9uRm9ybWF0IjowLCJJbmNsdWRlTm9uV29ya2luZ0RheXNJbkR1cmF0aW9uIjpmYWxzZSwiUGVyY2VudGFnZUNvbXBsZXRlU3R5bGUiOnsiJGlkIjoiMTIxOSIsIkZvbnRTZXR0aW5ncyI6eyIkaWQiOiIxMjIwIiwiRm9udFNpemUiOjksIkZvbnROYW1lIjoiQ2FsaWJyaSIsIklzQm9sZCI6ZmFsc2UsIklzSXRhbGljIjpmYWxzZSwiSXNVbmRlcmxpbmVkIjpmYWxzZSwiUGFyZW50U3R5bGUiOm51bGx9LCJBdXRvU2l6ZSI6MCwiRm9yZWdyb3VuZCI6eyIkaWQiOiIxMjIxIiwiQ29sb3IiOnsiJGlkIjoiMTIy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IzIiwiVG9wIjowLjAsIkxlZnQiOjAuMCwiUmlnaHQiOjAuMCwiQm90dG9tIjowLjB9LCJQYWRkaW5nIjp7IiRpZCI6IjEyMjQiLCJUb3AiOjAuMCwiTGVmdCI6MC4wLCJSaWdodCI6MC4wLCJCb3R0b20iOjAuMH0sIkJhY2tncm91bmQiOnsiJGlkIjoiMTIyNSIsIkNvbG9yIjp7IiRpZCI6IjEyMjYiLCJBIjo4OSwiUiI6MCwiRyI6MCwiQiI6MH19LCJJc1Zpc2libGUiOnRydWUsIldpZHRoIjowLjAsIkhlaWdodCI6MC4wLCJCb3JkZXJTdHlsZSI6eyIkaWQiOiIxMjI3IiwiTGluZUNvbG9yIjpudWxsLCJMaW5lV2VpZ2h0IjowLjAsIkxpbmVUeXBlIjowLCJQYXJlbnRTdHlsZSI6bnVsbH0sIlBhcmVudFN0eWxlIjpudWxsfSwiRHVyYXRpb25TdHlsZSI6eyIkaWQiOiIxMjI4IiwiRm9udFNldHRpbmdzIjp7IiRpZCI6IjEyMjkiLCJGb250U2l6ZSI6MTAsIkZvbnROYW1lIjoiQ2FsaWJyaSIsIklzQm9sZCI6ZmFsc2UsIklzSXRhbGljIjpmYWxzZSwiSXNVbmRlcmxpbmVkIjpmYWxzZSwiUGFyZW50U3R5bGUiOm51bGx9LCJBdXRvU2l6ZSI6MCwiRm9yZWdyb3VuZCI6eyIkaWQiOiIxMjMwIiwiQ29sb3IiOnsiJGlkIjoiMTIz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yMzIiLCJUb3AiOjAuMCwiTGVmdCI6MC4wLCJSaWdodCI6MC4wLCJCb3R0b20iOjAuMH0sIlBhZGRpbmciOnsiJGlkIjoiMTIzMyIsIlRvcCI6MC4wLCJMZWZ0IjowLjAsIlJpZ2h0IjowLjAsIkJvdHRvbSI6MC4wfSwiQmFja2dyb3VuZCI6eyIkaWQiOiIxMjM0IiwiQ29sb3IiOnsiJGlkIjoiMTIzNSIsIkEiOjg5LCJSIjowLCJHIjowLCJCIjowfX0sIklzVmlzaWJsZSI6dHJ1ZSwiV2lkdGgiOjAuMCwiSGVpZ2h0IjowLjAsIkJvcmRlclN0eWxlIjp7IiRpZCI6IjEyMzYiLCJMaW5lQ29sb3IiOm51bGwsIkxpbmVXZWlnaHQiOjAuMCwiTGluZVR5cGUiOjAsIlBhcmVudFN0eWxlIjpudWxsfSwiUGFyZW50U3R5bGUiOm51bGx9LCJIb3Jpem9udGFsQ29ubmVjdG9yU3R5bGUiOnsiJGlkIjoiMTIzNyIsIkxpbmVDb2xvciI6eyIkaWQiOiIxMjM4IiwiJHR5cGUiOiJOTFJFLkNvbW1vbi5Eb20uU29saWRDb2xvckJydXNoLCBOTFJFLkNvbW1vbiIsIkNvbG9yIjp7IiRpZCI6IjEyMzkiLCJBIjoyNTUsIlIiOjIwNCwiRyI6MjA0LCJCIjoyMDR9fSwiTGluZVdlaWdodCI6MC4wLCJMaW5lVHlwZSI6MCwiUGFyZW50U3R5bGUiOm51bGx9LCJWZXJ0aWNhbENvbm5lY3RvclN0eWxlIjp7IiRpZCI6IjEyNDAiLCJMaW5lQ29sb3IiOnsiJGlkIjoiMTI0MSIsIiR0eXBlIjoiTkxSRS5Db21tb24uRG9tLlNvbGlkQ29sb3JCcnVzaCwgTkxSRS5Db21tb24iLCJDb2xvciI6eyIkaWQiOiIxMjQ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TI0MyIsIk1hcmdpbiI6eyIkaWQiOiIxMjQ0IiwiVG9wIjowLjAsIkxlZnQiOjQuMCwiUmlnaHQiOjQuMCwiQm90dG9tIjowLjB9LCJQYWRkaW5nIjp7IiRpZCI6IjEyNDUiLCJUb3AiOjAuMCwiTGVmdCI6MC4wLCJSaWdodCI6MC4wLCJCb3R0b20iOjAuMH0sIkJhY2tncm91bmQiOnsiJGlkIjoiMTI0NiIsIkNvbG9yIjp7IiRpZCI6IjEyNDciLCJBIjoyNTUsIlIiOjIwMSwiRyI6MjAxLCJCIjoyMDF9fSwiSXNWaXNpYmxlIjp0cnVlLCJXaWR0aCI6MC4wLCJIZWlnaHQiOjE2LjAsIkJvcmRlclN0eWxlIjp7IiRpZCI6IjEyNDgiLCJMaW5lQ29sb3IiOnsiJGlkIjoiMTI0OSIsIiR0eXBlIjoiTkxSRS5Db21tb24uRG9tLlNvbGlkQ29sb3JCcnVzaCwgTkxSRS5Db21tb24iLCJDb2xvciI6eyIkaWQiOiIxMjUwIiwiQSI6MjU1LCJSIjoxNjUsIkciOjE2NSwiQiI6MTY1fX0sIkxpbmVXZWlnaHQiOjIuMCwiTGluZVR5cGUiOjAsIlBhcmVudFN0eWxlIjpudWxsfSwiUGFyZW50U3R5bGUiOm51bGx9LCJUaXRsZVN0eWxlIjp7IiRpZCI6IjEyNTEiLCJGb250U2V0dGluZ3MiOnsiJGlkIjoiMTI1MiIsIkZvbnRTaXplIjoxMCwiRm9udE5hbWUiOiJDYWxpYnJpIiwiSXNCb2xkIjp0cnVlLCJJc0l0YWxpYyI6ZmFsc2UsIklzVW5kZXJsaW5lZCI6ZmFsc2UsIlBhcmVudFN0eWxlIjpudWxsfSwiQXV0b1NpemUiOjAsIkZvcmVncm91bmQiOnsiJGlkIjoiMTI1MyIsIkNvbG9yIjp7IiRpZCI6IjEyNT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I1NSIsIlRvcCI6MC4wLCJMZWZ0IjowLjAsIlJpZ2h0IjowLjAsIkJvdHRvbSI6MC4wfSwiUGFkZGluZyI6eyIkaWQiOiIxMjU2IiwiVG9wIjowLjAsIkxlZnQiOjAuMCwiUmlnaHQiOjAuMCwiQm90dG9tIjowLjB9LCJCYWNrZ3JvdW5kIjp7IiRpZCI6IjEyNTciLCJDb2xvciI6eyIkaWQiOiIxMjU4IiwiQSI6MCwiUiI6MjU1LCJHIjoyNTUsIkIiOjI1NX19LCJJc1Zpc2libGUiOnRydWUsIldpZHRoIjowLjAsIkhlaWdodCI6MC4wLCJCb3JkZXJTdHlsZSI6eyIkaWQiOiIxMjU5IiwiTGluZUNvbG9yIjpudWxsLCJMaW5lV2VpZ2h0IjowLjAsIkxpbmVUeXBlIjowLCJQYXJlbnRTdHlsZSI6bnVsbH0sIlBhcmVudFN0eWxlIjpudWxsfSwiRGF0ZVN0eWxlIjp7IiRpZCI6IjEyNjAiLCJGb250U2V0dGluZ3MiOnsiJGlkIjoiMTI2MSIsIkZvbnRTaXplIjo5LCJGb250TmFtZSI6IkNhbGlicmkiLCJJc0JvbGQiOmZhbHNlLCJJc0l0YWxpYyI6ZmFsc2UsIklzVW5kZXJsaW5lZCI6ZmFsc2UsIlBhcmVudFN0eWxlIjpudWxsfSwiQXV0b1NpemUiOjAsIkZvcmVncm91bmQiOnsiJGlkIjoiMTI2MiIsIkNvbG9yIjp7IiRpZCI6IjEy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jQiLCJUb3AiOjAuMCwiTGVmdCI6MC4wLCJSaWdodCI6MC4wLCJCb3R0b20iOjAuMH0sIlBhZGRpbmciOnsiJGlkIjoiMTI2NSIsIlRvcCI6MC4wLCJMZWZ0IjowLjAsIlJpZ2h0IjowLjAsIkJvdHRvbSI6MC4wfSwiQmFja2dyb3VuZCI6eyIkaWQiOiIxMjY2IiwiQ29sb3IiOnsiJHJlZiI6IjEyMzUifX0sIklzVmlzaWJsZSI6dHJ1ZSwiV2lkdGgiOjAuMCwiSGVpZ2h0IjowLjAsIkJvcmRlclN0eWxlIjp7IiRpZCI6IjEyNjciLCJMaW5lQ29sb3IiOm51bGwsIkxpbmVXZWlnaHQiOjAuMCwiTGluZVR5cGUiOjAsIlBhcmVudFN0eWxlIjpudWxsfSwiUGFyZW50U3R5bGUiOm51bGx9LCJEYXRlRm9ybWF0Ijp7IiRpZCI6IjEyNj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Y5IiwiRGF0ZVBhcnRJc1Zpc2libGUiOmZhbHNlLCJUaW1lUGFydElzVmlzaWJsZSI6ZmFsc2V9fSwiV2Vla051bWJlcmluZyI6eyIkaWQiOiIxMjcwIiwiRm9ybWF0IjowLCJJc1Zpc2libGUiOmZhbHNlLCJMYXN0S25vd25WaXNpYmlsaXR5U3RhdGUiOmZhbHNlfSwiSXNWaXNpYmxlIjp0cnVlLCJQYXJlbnRTdHlsZSI6bnVsbH0sIkluZGV4IjoxOCwiU21hcnREdXJhdGlvbkFjdGl2YXRlZCI6ZmFsc2UsIkRhdGVGb3JtYXQiOnsiJHJlZiI6IjEyNjgifSwiV2Vla051bWJlcmluZyI6eyIkaWQiOiIxMjcxIiwiRm9ybWF0IjowLCJJc1Zpc2libGUiOmZhbHNlLCJMYXN0S25vd25WaXNpYmlsaXR5U3RhdGUiOmZhbHNlfSwiSWQiOiIyZDdjNDMzYS1mNjZiLTQ5ZDEtOTI5Yy1jYTdiOGIwZjJhMjQiLCJJbXBvcnRJZCI6IjE3IiwiVGl0bGUiOiJTZXJpZXMgQSAtICQxOE1NIiwiTm90ZSI6bnVsbCwiSHlwZXJsaW5rIjp7IiRpZCI6IjEyNzIiLCJBZGRyZXNzIjoiIiwiU3ViQWRkcmVzcyI6IiJ9LCJJc0NoYW5nZWQiOmZhbHNlLCJJc05ldyI6ZmFsc2V9fSx7IiRpZCI6IjEyNzMiLCJfYXR0YWNoZWRNaWxlc3RvbmVzIjpbXSwiVGFza0RlZmluaXRpb24iOnsiJGlkIjoiMTI3NCIsIkdyb3VwTmFtZSI6bnVsbCwiU3RhcnREYXRlIjoiMjAyNC0wNC0wMVQwMDowMDowMCIsIkVuZERhdGUiOiIyMDI1LTA1LTA5VDIzOjU5OjAwIiwiUGVyY2VudGFnZUNvbXBsZXRlIjpudWxsLCJTdHlsZSI6eyIkaWQiOiIxMjc1IiwiU2hhcGUiOjAsIlNoYXBlVGhpY2tuZXNzIjoxLCJEdXJhdGlvbkZvcm1hdCI6MCwiSW5jbHVkZU5vbldvcmtpbmdEYXlzSW5EdXJhdGlvbiI6ZmFsc2UsIlBlcmNlbnRhZ2VDb21wbGV0ZVN0eWxlIjp7IiRpZCI6IjEyNzYiLCJGb250U2V0dGluZ3MiOnsiJGlkIjoiMTI3NyIsIkZvbnRTaXplIjo5LCJGb250TmFtZSI6IkNhbGlicmkiLCJJc0JvbGQiOmZhbHNlLCJJc0l0YWxpYyI6ZmFsc2UsIklzVW5kZXJsaW5lZCI6ZmFsc2UsIlBhcmVudFN0eWxlIjpudWxsfSwiQXV0b1NpemUiOjAsIkZvcmVncm91bmQiOnsiJGlkIjoiMTI3OCIsIkNvbG9yIjp7IiRpZCI6IjEyNz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4MCIsIlRvcCI6MC4wLCJMZWZ0IjowLjAsIlJpZ2h0IjowLjAsIkJvdHRvbSI6MC4wfSwiUGFkZGluZyI6eyIkaWQiOiIxMjgxIiwiVG9wIjowLjAsIkxlZnQiOjAuMCwiUmlnaHQiOjAuMCwiQm90dG9tIjowLjB9LCJCYWNrZ3JvdW5kIjp7IiRpZCI6IjEyODIiLCJDb2xvciI6eyIkaWQiOiIxMjgzIiwiQSI6ODksIlIiOjAsIkciOjAsIkIiOjB9fSwiSXNWaXNpYmxlIjp0cnVlLCJXaWR0aCI6MC4wLCJIZWlnaHQiOjAuMCwiQm9yZGVyU3R5bGUiOnsiJGlkIjoiMTI4NCIsIkxpbmVDb2xvciI6bnVsbCwiTGluZVdlaWdodCI6MC4wLCJMaW5lVHlwZSI6MCwiUGFyZW50U3R5bGUiOm51bGx9LCJQYXJlbnRTdHlsZSI6bnVsbH0sIkR1cmF0aW9uU3R5bGUiOnsiJGlkIjoiMTI4NSIsIkZvbnRTZXR0aW5ncyI6eyIkaWQiOiIxMjg2IiwiRm9udFNpemUiOjEwLCJGb250TmFtZSI6IkNhbGlicmkiLCJJc0JvbGQiOmZhbHNlLCJJc0l0YWxpYyI6ZmFsc2UsIklzVW5kZXJsaW5lZCI6ZmFsc2UsIlBhcmVudFN0eWxlIjpudWxsfSwiQXV0b1NpemUiOjAsIkZvcmVncm91bmQiOnsiJGlkIjoiMTI4NyIsIkNvbG9yIjp7IiRpZCI6IjEyO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g5IiwiVG9wIjowLjAsIkxlZnQiOjAuMCwiUmlnaHQiOjAuMCwiQm90dG9tIjowLjB9LCJQYWRkaW5nIjp7IiRpZCI6IjEyOTAiLCJUb3AiOjAuMCwiTGVmdCI6MC4wLCJSaWdodCI6MC4wLCJCb3R0b20iOjAuMH0sIkJhY2tncm91bmQiOnsiJGlkIjoiMTI5MSIsIkNvbG9yIjp7IiRpZCI6IjEyOTIiLCJBIjo4OSwiUiI6MCwiRyI6MCwiQiI6MH19LCJJc1Zpc2libGUiOnRydWUsIldpZHRoIjowLjAsIkhlaWdodCI6MC4wLCJCb3JkZXJTdHlsZSI6eyIkaWQiOiIxMjkzIiwiTGluZUNvbG9yIjpudWxsLCJMaW5lV2VpZ2h0IjowLjAsIkxpbmVUeXBlIjowLCJQYXJlbnRTdHlsZSI6bnVsbH0sIlBhcmVudFN0eWxlIjpudWxsfSwiSG9yaXpvbnRhbENvbm5lY3RvclN0eWxlIjp7IiRpZCI6IjEyOTQiLCJMaW5lQ29sb3IiOnsiJGlkIjoiMTI5NSIsIiR0eXBlIjoiTkxSRS5Db21tb24uRG9tLlNvbGlkQ29sb3JCcnVzaCwgTkxSRS5Db21tb24iLCJDb2xvciI6eyIkaWQiOiIxMjk2IiwiQSI6MjU1LCJSIjoyMDQsIkciOjIwNCwiQiI6MjA0fX0sIkxpbmVXZWlnaHQiOjAuMCwiTGluZVR5cGUiOjAsIlBhcmVudFN0eWxlIjpudWxsfSwiVmVydGljYWxDb25uZWN0b3JTdHlsZSI6eyIkaWQiOiIxMjk3IiwiTGluZUNvbG9yIjp7IiRpZCI6IjEyOTgiLCIkdHlwZSI6Ik5MUkUuQ29tbW9uLkRvbS5Tb2xpZENvbG9yQnJ1c2gsIE5MUkUuQ29tbW9uIiwiQ29sb3IiOnsiJGlkIjoiMTI5O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zMDAiLCJNYXJnaW4iOnsiJGlkIjoiMTMwMSIsIlRvcCI6MC4wLCJMZWZ0Ijo0LjAsIlJpZ2h0Ijo0LjAsIkJvdHRvbSI6MC4wfSwiUGFkZGluZyI6eyIkaWQiOiIxMzAyIiwiVG9wIjowLjAsIkxlZnQiOjAuMCwiUmlnaHQiOjAuMCwiQm90dG9tIjowLjB9LCJCYWNrZ3JvdW5kIjp7IiRpZCI6IjEzMDMiLCJDb2xvciI6eyIkaWQiOiIxMzA0IiwiQSI6MjU1LCJSIjoyNTUsIkciOjIxNywiQiI6MTAyfX0sIklzVmlzaWJsZSI6dHJ1ZSwiV2lkdGgiOjAuMCwiSGVpZ2h0IjoxNi4wLCJCb3JkZXJTdHlsZSI6eyIkaWQiOiIxMzA1IiwiTGluZUNvbG9yIjp7IiRpZCI6IjEzMDYiLCIkdHlwZSI6Ik5MUkUuQ29tbW9uLkRvbS5Tb2xpZENvbG9yQnJ1c2gsIE5MUkUuQ29tbW9uIiwiQ29sb3IiOnsiJGlkIjoiMTMwNyIsIkEiOjI1NSwiUiI6MjU1LCJHIjoxOTIsIkIiOjB9fSwiTGluZVdlaWdodCI6Mi4wLCJMaW5lVHlwZSI6MCwiUGFyZW50U3R5bGUiOm51bGx9LCJQYXJlbnRTdHlsZSI6bnVsbH0sIlRpdGxlU3R5bGUiOnsiJGlkIjoiMTMwOCIsIkZvbnRTZXR0aW5ncyI6eyIkaWQiOiIxMzA5IiwiRm9udFNpemUiOjEwLCJGb250TmFtZSI6IkNhbGlicmkiLCJJc0JvbGQiOnRydWUsIklzSXRhbGljIjpmYWxzZSwiSXNVbmRlcmxpbmVkIjpmYWxzZSwiUGFyZW50U3R5bGUiOm51bGx9LCJBdXRvU2l6ZSI6MCwiRm9yZWdyb3VuZCI6eyIkaWQiOiIxMzEwIiwiQ29sb3IiOnsiJGlkIjoiMTM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EyIiwiVG9wIjowLjAsIkxlZnQiOjAuMCwiUmlnaHQiOjAuMCwiQm90dG9tIjowLjB9LCJQYWRkaW5nIjp7IiRpZCI6IjEzMTMiLCJUb3AiOjAuMCwiTGVmdCI6MC4wLCJSaWdodCI6MC4wLCJCb3R0b20iOjAuMH0sIkJhY2tncm91bmQiOnsiJGlkIjoiMTMxNCIsIkNvbG9yIjp7IiRpZCI6IjEzMTUiLCJBIjowLCJSIjoyNTUsIkciOjI1NSwiQiI6MjU1fX0sIklzVmlzaWJsZSI6dHJ1ZSwiV2lkdGgiOjAuMCwiSGVpZ2h0IjowLjAsIkJvcmRlclN0eWxlIjp7IiRpZCI6IjEzMTYiLCJMaW5lQ29sb3IiOm51bGwsIkxpbmVXZWlnaHQiOjAuMCwiTGluZVR5cGUiOjAsIlBhcmVudFN0eWxlIjpudWxsfSwiUGFyZW50U3R5bGUiOm51bGx9LCJEYXRlU3R5bGUiOnsiJGlkIjoiMTMxNyIsIkZvbnRTZXR0aW5ncyI6eyIkaWQiOiIxMzE4IiwiRm9udFNpemUiOjksIkZvbnROYW1lIjoiQ2FsaWJyaSIsIklzQm9sZCI6ZmFsc2UsIklzSXRhbGljIjpmYWxzZSwiSXNVbmRlcmxpbmVkIjpmYWxzZSwiUGFyZW50U3R5bGUiOm51bGx9LCJBdXRvU2l6ZSI6MCwiRm9yZWdyb3VuZCI6eyIkaWQiOiIxMzE5IiwiQ29sb3IiOnsiJGlkIjoiMTMy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yMSIsIlRvcCI6MC4wLCJMZWZ0IjowLjAsIlJpZ2h0IjowLjAsIkJvdHRvbSI6MC4wfSwiUGFkZGluZyI6eyIkaWQiOiIxMzIyIiwiVG9wIjowLjAsIkxlZnQiOjAuMCwiUmlnaHQiOjAuMCwiQm90dG9tIjowLjB9LCJCYWNrZ3JvdW5kIjp7IiRpZCI6IjEzMjMiLCJDb2xvciI6eyIkcmVmIjoiMTI5MiJ9fSwiSXNWaXNpYmxlIjp0cnVlLCJXaWR0aCI6MC4wLCJIZWlnaHQiOjAuMCwiQm9yZGVyU3R5bGUiOnsiJGlkIjoiMTMyNCIsIkxpbmVDb2xvciI6bnVsbCwiTGluZVdlaWdodCI6MC4wLCJMaW5lVHlwZSI6MCwiUGFyZW50U3R5bGUiOm51bGx9LCJQYXJlbnRTdHlsZSI6bnVsbH0sIkRhdGVGb3JtYXQiOnsiJGlkIjoiMTMy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MjYiLCJEYXRlUGFydElzVmlzaWJsZSI6ZmFsc2UsIlRpbWVQYXJ0SXNWaXNpYmxlIjpmYWxzZX19LCJXZWVrTnVtYmVyaW5nIjp7IiRpZCI6IjEzMjciLCJGb3JtYXQiOjAsIklzVmlzaWJsZSI6ZmFsc2UsIkxhc3RLbm93blZpc2liaWxpdHlTdGF0ZSI6ZmFsc2V9LCJJc1Zpc2libGUiOnRydWUsIlBhcmVudFN0eWxlIjpudWxsfSwiSW5kZXgiOjE5LCJTbWFydER1cmF0aW9uQWN0aXZhdGVkIjpmYWxzZSwiRGF0ZUZvcm1hdCI6eyIkcmVmIjoiMTMyNSJ9LCJXZWVrTnVtYmVyaW5nIjp7IiRpZCI6IjEzMjgiLCJGb3JtYXQiOjAsIklzVmlzaWJsZSI6ZmFsc2UsIkxhc3RLbm93blZpc2liaWxpdHlTdGF0ZSI6ZmFsc2V9LCJJZCI6ImEyNzM4OGE1LTI4ODctNGYyZC05YzNhLWQwZDI2NjIzMWUyNSIsIkltcG9ydElkIjoiMTgiLCJUaXRsZSI6IkIgLSAkODJNTSIsIk5vdGUiOm51bGwsIkh5cGVybGluayI6eyIkaWQiOiIxMzI5IiwiQWRkcmVzcyI6IiIsIlN1YkFkZHJlc3MiOiIifSwiSXNDaGFuZ2VkIjpmYWxzZSwiSXNOZXciOmZhbHNlfX0seyIkaWQiOiIxMzMwIiwiX2F0dGFjaGVkTWlsZXN0b25lcyI6W10sIlRhc2tEZWZpbml0aW9uIjp7IiRpZCI6IjEzMzEiLCJHcm91cE5hbWUiOm51bGwsIlN0YXJ0RGF0ZSI6IjIwMjUtMDUtMTJUMDA6MDA6MDAiLCJFbmREYXRlIjoiMjAyNi0xMC0wNlQyMzo1OTowMCIsIlBlcmNlbnRhZ2VDb21wbGV0ZSI6bnVsbCwiU3R5bGUiOnsiJGlkIjoiMTMzMiIsIlNoYXBlIjowLCJTaGFwZVRoaWNrbmVzcyI6MSwiRHVyYXRpb25Gb3JtYXQiOjAsIkluY2x1ZGVOb25Xb3JraW5nRGF5c0luRHVyYXRpb24iOmZhbHNlLCJQZXJjZW50YWdlQ29tcGxldGVTdHlsZSI6eyIkaWQiOiIxMzMzIiwiRm9udFNldHRpbmdzIjp7IiRpZCI6IjEzMzQiLCJGb250U2l6ZSI6OSwiRm9udE5hbWUiOiJDYWxpYnJpIiwiSXNCb2xkIjpmYWxzZSwiSXNJdGFsaWMiOmZhbHNlLCJJc1VuZGVybGluZWQiOmZhbHNlLCJQYXJlbnRTdHlsZSI6bnVsbH0sIkF1dG9TaXplIjowLCJGb3JlZ3JvdW5kIjp7IiRpZCI6IjEzMzUiLCJDb2xvciI6eyIkaWQiOiIxMzM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zMzciLCJUb3AiOjAuMCwiTGVmdCI6MC4wLCJSaWdodCI6MC4wLCJCb3R0b20iOjAuMH0sIlBhZGRpbmciOnsiJGlkIjoiMTMzOCIsIlRvcCI6MC4wLCJMZWZ0IjowLjAsIlJpZ2h0IjowLjAsIkJvdHRvbSI6MC4wfSwiQmFja2dyb3VuZCI6eyIkaWQiOiIxMzM5IiwiQ29sb3IiOnsiJGlkIjoiMTM0MCIsIkEiOjg5LCJSIjowLCJHIjowLCJCIjowfX0sIklzVmlzaWJsZSI6dHJ1ZSwiV2lkdGgiOjAuMCwiSGVpZ2h0IjowLjAsIkJvcmRlclN0eWxlIjp7IiRpZCI6IjEzNDEiLCJMaW5lQ29sb3IiOm51bGwsIkxpbmVXZWlnaHQiOjAuMCwiTGluZVR5cGUiOjAsIlBhcmVudFN0eWxlIjpudWxsfSwiUGFyZW50U3R5bGUiOm51bGx9LCJEdXJhdGlvblN0eWxlIjp7IiRpZCI6IjEzNDIiLCJGb250U2V0dGluZ3MiOnsiJGlkIjoiMTM0MyIsIkZvbnRTaXplIjoxMCwiRm9udE5hbWUiOiJDYWxpYnJpIiwiSXNCb2xkIjpmYWxzZSwiSXNJdGFsaWMiOmZhbHNlLCJJc1VuZGVybGluZWQiOmZhbHNlLCJQYXJlbnRTdHlsZSI6bnVsbH0sIkF1dG9TaXplIjowLCJGb3JlZ3JvdW5kIjp7IiRpZCI6IjEzNDQiLCJDb2xvciI6eyIkaWQiOiIxMzQ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0NiIsIlRvcCI6MC4wLCJMZWZ0IjowLjAsIlJpZ2h0IjowLjAsIkJvdHRvbSI6MC4wfSwiUGFkZGluZyI6eyIkaWQiOiIxMzQ3IiwiVG9wIjowLjAsIkxlZnQiOjAuMCwiUmlnaHQiOjAuMCwiQm90dG9tIjowLjB9LCJCYWNrZ3JvdW5kIjp7IiRpZCI6IjEzNDgiLCJDb2xvciI6eyIkaWQiOiIxMzQ5IiwiQSI6ODksIlIiOjAsIkciOjAsIkIiOjB9fSwiSXNWaXNpYmxlIjp0cnVlLCJXaWR0aCI6MC4wLCJIZWlnaHQiOjAuMCwiQm9yZGVyU3R5bGUiOnsiJGlkIjoiMTM1MCIsIkxpbmVDb2xvciI6bnVsbCwiTGluZVdlaWdodCI6MC4wLCJMaW5lVHlwZSI6MCwiUGFyZW50U3R5bGUiOm51bGx9LCJQYXJlbnRTdHlsZSI6bnVsbH0sIkhvcml6b250YWxDb25uZWN0b3JTdHlsZSI6eyIkaWQiOiIxMzUxIiwiTGluZUNvbG9yIjp7IiRpZCI6IjEzNTIiLCIkdHlwZSI6Ik5MUkUuQ29tbW9uLkRvbS5Tb2xpZENvbG9yQnJ1c2gsIE5MUkUuQ29tbW9uIiwiQ29sb3IiOnsiJGlkIjoiMTM1MyIsIkEiOjI1NSwiUiI6MjA0LCJHIjoyMDQsIkIiOjIwNH19LCJMaW5lV2VpZ2h0IjowLjAsIkxpbmVUeXBlIjowLCJQYXJlbnRTdHlsZSI6bnVsbH0sIlZlcnRpY2FsQ29ubmVjdG9yU3R5bGUiOnsiJGlkIjoiMTM1NCIsIkxpbmVDb2xvciI6eyIkaWQiOiIxMzU1IiwiJHR5cGUiOiJOTFJFLkNvbW1vbi5Eb20uU29saWRDb2xvckJydXNoLCBOTFJFLkNvbW1vbiIsIkNvbG9yIjp7IiRpZCI6IjEzNT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MzU3IiwiTWFyZ2luIjp7IiRpZCI6IjEzNTgiLCJUb3AiOjAuMCwiTGVmdCI6NC4wLCJSaWdodCI6NC4wLCJCb3R0b20iOjAuMH0sIlBhZGRpbmciOnsiJGlkIjoiMTM1OSIsIlRvcCI6MC4wLCJMZWZ0IjowLjAsIlJpZ2h0IjowLjAsIkJvdHRvbSI6MC4wfSwiQmFja2dyb3VuZCI6eyIkaWQiOiIxMzYwIiwiQ29sb3IiOnsiJGlkIjoiMTM2MSIsIkEiOjI1NSwiUiI6MjU1LCJHIjoyMTcsIkIiOjEwMn19LCJJc1Zpc2libGUiOnRydWUsIldpZHRoIjowLjAsIkhlaWdodCI6MTYuMCwiQm9yZGVyU3R5bGUiOnsiJGlkIjoiMTM2MiIsIkxpbmVDb2xvciI6eyIkaWQiOiIxMzYzIiwiJHR5cGUiOiJOTFJFLkNvbW1vbi5Eb20uU29saWRDb2xvckJydXNoLCBOTFJFLkNvbW1vbiIsIkNvbG9yIjp7IiRpZCI6IjEzNjQiLCJBIjoyNTUsIlIiOjI1NSwiRyI6MTkyLCJCIjowfX0sIkxpbmVXZWlnaHQiOjIuMCwiTGluZVR5cGUiOjAsIlBhcmVudFN0eWxlIjpudWxsfSwiUGFyZW50U3R5bGUiOm51bGx9LCJUaXRsZVN0eWxlIjp7IiRpZCI6IjEzNjUiLCJGb250U2V0dGluZ3MiOnsiJGlkIjoiMTM2NiIsIkZvbnRTaXplIjoxMCwiRm9udE5hbWUiOiJDYWxpYnJpIiwiSXNCb2xkIjp0cnVlLCJJc0l0YWxpYyI6ZmFsc2UsIklzVW5kZXJsaW5lZCI6ZmFsc2UsIlBhcmVudFN0eWxlIjpudWxsfSwiQXV0b1NpemUiOjAsIkZvcmVncm91bmQiOnsiJGlkIjoiMTM2NyIsIkNvbG9yIjp7IiRpZCI6IjEzN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2OSIsIlRvcCI6MC4wLCJMZWZ0IjowLjAsIlJpZ2h0IjowLjAsIkJvdHRvbSI6MC4wfSwiUGFkZGluZyI6eyIkaWQiOiIxMzcwIiwiVG9wIjowLjAsIkxlZnQiOjAuMCwiUmlnaHQiOjAuMCwiQm90dG9tIjowLjB9LCJCYWNrZ3JvdW5kIjp7IiRpZCI6IjEzNzEiLCJDb2xvciI6eyIkaWQiOiIxMzcyIiwiQSI6MCwiUiI6MjU1LCJHIjoyNTUsIkIiOjI1NX19LCJJc1Zpc2libGUiOnRydWUsIldpZHRoIjowLjAsIkhlaWdodCI6MC4wLCJCb3JkZXJTdHlsZSI6eyIkaWQiOiIxMzczIiwiTGluZUNvbG9yIjpudWxsLCJMaW5lV2VpZ2h0IjowLjAsIkxpbmVUeXBlIjowLCJQYXJlbnRTdHlsZSI6bnVsbH0sIlBhcmVudFN0eWxlIjpudWxsfSwiRGF0ZVN0eWxlIjp7IiRpZCI6IjEzNzQiLCJGb250U2V0dGluZ3MiOnsiJGlkIjoiMTM3NSIsIkZvbnRTaXplIjo5LCJGb250TmFtZSI6IkNhbGlicmkiLCJJc0JvbGQiOmZhbHNlLCJJc0l0YWxpYyI6ZmFsc2UsIklzVW5kZXJsaW5lZCI6ZmFsc2UsIlBhcmVudFN0eWxlIjpudWxsfSwiQXV0b1NpemUiOjAsIkZvcmVncm91bmQiOnsiJGlkIjoiMTM3NiIsIkNvbG9yIjp7IiRpZCI6IjEz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zNzgiLCJUb3AiOjAuMCwiTGVmdCI6MC4wLCJSaWdodCI6MC4wLCJCb3R0b20iOjAuMH0sIlBhZGRpbmciOnsiJGlkIjoiMTM3OSIsIlRvcCI6MC4wLCJMZWZ0IjowLjAsIlJpZ2h0IjowLjAsIkJvdHRvbSI6MC4wfSwiQmFja2dyb3VuZCI6eyIkaWQiOiIxMzgwIiwiQ29sb3IiOnsiJHJlZiI6IjEzNDkifX0sIklzVmlzaWJsZSI6dHJ1ZSwiV2lkdGgiOjAuMCwiSGVpZ2h0IjowLjAsIkJvcmRlclN0eWxlIjp7IiRpZCI6IjEzODEiLCJMaW5lQ29sb3IiOm51bGwsIkxpbmVXZWlnaHQiOjAuMCwiTGluZVR5cGUiOjAsIlBhcmVudFN0eWxlIjpudWxsfSwiUGFyZW50U3R5bGUiOm51bGx9LCJEYXRlRm9ybWF0Ijp7IiRpZCI6IjEzOD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gzIiwiRGF0ZVBhcnRJc1Zpc2libGUiOmZhbHNlLCJUaW1lUGFydElzVmlzaWJsZSI6ZmFsc2V9fSwiV2Vla051bWJlcmluZyI6eyIkaWQiOiIxMzg0IiwiRm9ybWF0IjowLCJJc1Zpc2libGUiOmZhbHNlLCJMYXN0S25vd25WaXNpYmlsaXR5U3RhdGUiOmZhbHNlfSwiSXNWaXNpYmxlIjp0cnVlLCJQYXJlbnRTdHlsZSI6bnVsbH0sIkluZGV4IjoyMCwiU21hcnREdXJhdGlvbkFjdGl2YXRlZCI6ZmFsc2UsIkRhdGVGb3JtYXQiOnsiJHJlZiI6IjEzODIifSwiV2Vla051bWJlcmluZyI6eyIkaWQiOiIxMzg1IiwiRm9ybWF0IjowLCJJc1Zpc2libGUiOmZhbHNlLCJMYXN0S25vd25WaXNpYmlsaXR5U3RhdGUiOmZhbHNlfSwiSWQiOiJmYWJlMzFmNy0wMDYyLTQyYzktYmNmNi00MGRlNjE5MmEyYmIiLCJJbXBvcnRJZCI6IjE5IiwiVGl0bGUiOiJDIC0gJDY3TU0iLCJOb3RlIjpudWxsLCJIeXBlcmxpbmsiOnsiJGlkIjoiMTM4NiIsIkFkZHJlc3MiOiIiLCJTdWJBZGRyZXNzIjoiIn0sIklzQ2hhbmdlZCI6ZmFsc2UsIklzTmV3IjpmYWxzZX19XSwiX21pbGVzdG9uZXMiOlt7IiRpZCI6IjEzODciLCJJZCI6IjVkYmIxODkwLTYyOWUtNDExMy1hMWMyLTU5YWQ0MWExMTkwMiIsIkluZGV4IjoxNywiR3JvdXBJZCI6bnVsbCwiVGl0bGUiOiIkMi41QiBJUE8iLCJEYXRlVGltZSI6IjIwMjYtMTAtMDdUMjM6NTk6MDAiLCJQZXJjZW50YWdlQ29tcGxldGUiOm51bGwsIk5vdGUiOm51bGwsIlN0eWxlIjp7IiRpZCI6IjEzODgiLCJUaXRsZVBvc2l0aW9uIjoiUmlnaHQiLCJEYXRlUG9zaXRpb24iOiJMZWZ0IiwiU2hhcGVUeXBlIjoxMywiU2hhcGVTaXplIjoxLCJTaGFwZVN0eWxlIjp7IiRpZCI6IjEzODkiLCJNYXJnaW4iOnsiJHJlZiI6IjI5NiJ9LCJQYWRkaW5nIjp7IiRyZWYiOiIyOTcifSwiQmFja2dyb3VuZCI6eyIkaWQiOiIxMzkwIiwiQ29sb3IiOnsiJGlkIjoiMTM5MSIsIkEiOjI1NSwiUiI6MTY5LCJHIjoyMDksIkIiOjE0Mn19LCJJc1Zpc2libGUiOnRydWUsIldpZHRoIjoxOC4wLCJIZWlnaHQiOjIwLjAsIkJvcmRlclN0eWxlIjp7IiRpZCI6IjEzOTIiLCJMaW5lQ29sb3IiOnsiJGlkIjoiMTM5MyIsIiR0eXBlIjoiTkxSRS5Db21tb24uRG9tLlNvbGlkQ29sb3JCcnVzaCwgTkxSRS5Db21tb24iLCJDb2xvciI6eyIkaWQiOiIxMzk0IiwiQSI6MjU1LCJSIjoxMTIsIkciOjE3MywiQiI6NzF9fSwiTGluZVdlaWdodCI6Mi4wLCJMaW5lVHlwZSI6MCwiUGFyZW50U3R5bGUiOm51bGx9LCJQYXJlbnRTdHlsZSI6bnVsbH0sIlRpdGxlU3R5bGUiOnsiJGlkIjoiMTM5NSIsIkZvbnRTZXR0aW5ncyI6eyIkaWQiOiIxMzk2IiwiRm9udFNpemUiOjEwLCJGb250TmFtZSI6IkNhbGlicmkiLCJJc0JvbGQiOnRydWUsIklzSXRhbGljIjpmYWxzZSwiSXNVbmRlcmxpbmVkIjpmYWxzZSwiUGFyZW50U3R5bGUiOm51bGx9LCJBdXRvU2l6ZSI6MCwiRm9yZWdyb3VuZCI6eyIkaWQiOiIxMzk3IiwiQ29sb3IiOnsiJGlkIjoiMTM5O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zA3In0sIlBhZGRpbmciOnsiJHJlZiI6IjMwOCJ9LCJCYWNrZ3JvdW5kIjp7IiRpZCI6IjEzOTkiLCJDb2xvciI6eyIkaWQiOiIxNDAwIiwiQSI6MCwiUiI6MjU1LCJHIjoyNTUsIkIiOjI1NX19LCJJc1Zpc2libGUiOnRydWUsIldpZHRoIjowLjAsIkhlaWdodCI6MC4wLCJCb3JkZXJTdHlsZSI6bnVsbCwiUGFyZW50U3R5bGUiOm51bGx9LCJEYXRlU3R5bGUiOnsiJGlkIjoiMTQwMSIsIkZvbnRTZXR0aW5ncyI6eyIkaWQiOiIxNDAyIiwiRm9udFNpemUiOjksIkZvbnROYW1lIjoiQ2FsaWJyaSIsIklzQm9sZCI6ZmFsc2UsIklzSXRhbGljIjpmYWxzZSwiSXNVbmRlcmxpbmVkIjpmYWxzZSwiUGFyZW50U3R5bGUiOm51bGx9LCJBdXRvU2l6ZSI6MCwiRm9yZWdyb3VuZCI6eyIkaWQiOiIxNDAzIiwiQ29sb3IiOnsiJGlkIjoiMTQwN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xNSJ9LCJQYWRkaW5nIjp7IiRyZWYiOiIzMTYifSwiQmFja2dyb3VuZCI6eyIkaWQiOiIxNDA1IiwiQ29sb3IiOnsiJGlkIjoiMTQwNiIsIkEiOjAsIlIiOjI1NSwiRyI6MjU1LCJCIjoyNTV9fSwiSXNWaXNpYmxlIjpmYWxzZSwiV2lkdGgiOjAuMCwiSGVpZ2h0IjowLjAsIkJvcmRlclN0eWxlIjpudWxsLCJQYXJlbnRTdHlsZSI6bnVsbH0sIkRhdGVGb3JtYXQiOnsiJGlkIjoiMTQwN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jAifX0sIldlZWtOdW1iZXJpbmciOnsiJGlkIjoiMTQwOCIsIkZvcm1hdCI6MCwiSXNWaXNpYmxlIjpmYWxzZSwiTGFzdEtub3duVmlzaWJpbGl0eVN0YXRlIjpmYWxzZX0sIklzVmlzaWJsZSI6dHJ1ZSwiUGFyZW50U3R5bGUiOm51bGx9LCJIeXBlcmxpbmsiOm51bGwsIkltcG9ydElkIjoiIn1dLCJJZCI6IjAyYTIyMmRlLWFlYjctNDMxNC04NGI2LTE0MWUyYThiMzVlNSIsIklzU2luZ2xlSXRlbVJvdyI6ZmFsc2V9XSwiSW5kZXgiOjAsIklkIjoiNGUxMjFjZGUtZmUyMC00OGVmLThkZDMtZWRkMmQwMTM4MmFjIiwiSGVhZGVyVGV4dCI6bnVsbCwiSXNEZWZhdWx0Ijp0cnVlLCJTdHlsZSI6eyIkaWQiOiIxNDA5IiwiSGVhZGVyU3R5bGUiOnsiJGlkIjoiMTQxMCIsIlRleHRTdHlsZSI6eyIkaWQiOiIxNDExIiwiRm9udFNldHRpbmdzIjp7IiRpZCI6IjE0MTIiLCJGb250U2l6ZSI6MTEsIkZvbnROYW1lIjoiQ2FsaWJyaSIsIklzQm9sZCI6ZmFsc2UsIklzSXRhbGljIjpmYWxzZSwiSXNVbmRlcmxpbmVkIjpmYWxzZSwiUGFyZW50U3R5bGUiOm51bGx9LCJBdXRvU2l6ZSI6MiwiRm9yZWdyb3VuZCI6eyIkaWQiOiIxNDEzIiwiQ29sb3IiOnsiJGlkIjoiMTQxNCIsIkEiOjI1NSwiUiI6MCwiRyI6MCwiQiI6MH19LCJNYXhXaWR0aCI6MC4wLCJNYXhIZWlnaHQiOjAuMCwiU21hcnRGb3JlZ3JvdW5kSXNBY3RpdmUiOmZhbHNlLCJIb3Jpem9udGFsQWxpZ25tZW50IjowLCJWZXJ0aWNhbEFsaWdubWVudCI6MCwiU21hcnRGb3JlZ3JvdW5kIjpudWxsLCJCYWNrZ3JvdW5kRmlsbFR5cGUiOjAsIk1hcmdpbiI6eyIkaWQiOiIxNDE1IiwiVG9wIjowLjAsIkxlZnQiOjAuMCwiUmlnaHQiOjAuMCwiQm90dG9tIjowLjB9LCJQYWRkaW5nIjp7IiRpZCI6IjE0MTYiLCJUb3AiOjAuMCwiTGVmdCI6MC4wLCJSaWdodCI6MC4wLCJCb3R0b20iOjAuMH0sIkJhY2tncm91bmQiOm51bGwsIklzVmlzaWJsZSI6dHJ1ZSwiV2lkdGgiOjAuMCwiSGVpZ2h0IjowLjAsIkJvcmRlclN0eWxlIjpudWxsLCJQYXJlbnRTdHlsZSI6bnVsbH0sIlJlY3RhbmdsZVN0eWxlIjp7IiRpZCI6IjE0MTciLCJNYXJnaW4iOnsiJGlkIjoiMTQxOCIsIlRvcCI6MC4wLCJMZWZ0IjowLjAsIlJpZ2h0IjowLjAsIkJvdHRvbSI6MC4wfSwiUGFkZGluZyI6eyIkaWQiOiIxNDE5IiwiVG9wIjowLjAsIkxlZnQiOjAuMCwiUmlnaHQiOjAuMCwiQm90dG9tIjowLjB9LCJCYWNrZ3JvdW5kIjp7IiRpZCI6IjE0MjAiLCJDb2xvciI6eyIkaWQiOiIxNDIxIiwiQSI6NjMsIlIiOjY4LCJHIjoxMTQsIkIiOjE5Nn19LCJJc1Zpc2libGUiOnRydWUsIldpZHRoIjowLjAsIkhlaWdodCI6MC4wLCJCb3JkZXJTdHlsZSI6eyIkaWQiOiIxNDIyIiwiTGluZUNvbG9yIjp7IiRpZCI6IjE0MjMiLCIkdHlwZSI6Ik5MUkUuQ29tbW9uLkRvbS5Tb2xpZENvbG9yQnJ1c2gsIE5MUkUuQ29tbW9uIiwiQ29sb3IiOnsiJGlkIjoiMTQyNCIsIkEiOjI1NSwiUiI6MjU1LCJHIjowLCJCIjowfX0sIkxpbmVXZWlnaHQiOjAuMCwiTGluZVR5cGUiOjAsIlBhcmVudFN0eWxlIjpudWxsfSwiUGFyZW50U3R5bGUiOm51bGx9LCJNYXJnaW4iOnsiJGlkIjoiMTQyNSIsIlRvcCI6MC4wLCJMZWZ0IjowLjAsIlJpZ2h0IjowLjAsIkJvdHRvbSI6MC4wfSwiUGFkZGluZyI6eyIkaWQiOiIxNDI2IiwiVG9wIjowLjAsIkxlZnQiOjAuMCwiUmlnaHQiOjAuMCwiQm90dG9tIjowLjB9LCJCYWNrZ3JvdW5kIjpudWxsLCJJc1Zpc2libGUiOnRydWUsIldpZHRoIjowLjAsIkhlaWdodCI6MC4wLCJCb3JkZXJTdHlsZSI6bnVsbCwiUGFyZW50U3R5bGUiOm51bGx9LCJCYWNrZ3JvdW5kU3R5bGUiOnsiJGlkIjoiMTQyNyIsIk1hcmdpbiI6eyIkaWQiOiIxNDI4IiwiVG9wIjowLjAsIkxlZnQiOjAuMCwiUmlnaHQiOjAuMCwiQm90dG9tIjowLjB9LCJQYWRkaW5nIjp7IiRpZCI6IjE0MjkiLCJUb3AiOjAuMCwiTGVmdCI6MC4wLCJSaWdodCI6MC4wLCJCb3R0b20iOjAuMH0sIkJhY2tncm91bmQiOnsiJGlkIjoiMTQzMCIsIkNvbG9yIjp7IiRpZCI6IjE0MzEiLCJBIjo1MSwiUiI6MTY1LCJHIjoxNjUsIkIiOjE2NX19LCJJc1Zpc2libGUiOnRydWUsIldpZHRoIjowLjAsIkhlaWdodCI6MC4wLCJCb3JkZXJTdHlsZSI6eyIkaWQiOiIxNDMyIiwiTGluZUNvbG9yIjp7IiRpZCI6IjE0MzMiLCIkdHlwZSI6Ik5MUkUuQ29tbW9uLkRvbS5Tb2xpZENvbG9yQnJ1c2gsIE5MUkUuQ29tbW9uIiwiQ29sb3IiOnsiJGlkIjoiMTQzNCIsIkEiOjI1NSwiUiI6MjU1LCJHIjowLCJCIjowfX0sIkxpbmVXZWlnaHQiOjAuMCwiTGluZVR5cGUiOjAsIlBhcmVudFN0eWxlIjpudWxsfSwiUGFyZW50U3R5bGUiOm51bGx9LCJNYXJnaW4iOnsiJGlkIjoiMTQzNSIsIlRvcCI6MC4wLCJMZWZ0IjowLjAsIlJpZ2h0IjowLjAsIkJvdHRvbSI6MC4wfSwiUGFkZGluZyI6eyIkaWQiOiIxNDM2IiwiVG9wIjowLjAsIkxlZnQiOjAuMCwiUmlnaHQiOjAuMCwiQm90dG9tIjowLjB9LCJJc1Zpc2libGUiOmZhbHNlLCJXaWR0aCI6MC4wLCJIZWlnaHQiOjAuMCwiQm9yZGVyU3R5bGUiOm51bGwsIlBhcmVudFN0eWxlIjpudWxsfX1dLCJJZCI6ImI3NTZkZDljLTc5YTItNDllMS04MDBjLWFhNzk0MmIxMzljMiIsIkluZGV4IjoyMywiSGVhZGVyVGV4dCI6IlRvd2xlZSIsIlN0eWxlIjp7IiRpZCI6IjE0MzciLCJIZWFkZXJTdHlsZSI6eyIkaWQiOiIxNDM4IiwiVGV4dElzVmVydGljYWwiOmZhbHNlLCJUZXh0U3R5bGUiOnsiJGlkIjoiMTQzOSIsIkZvbnRTZXR0aW5ncyI6eyIkaWQiOiIxNDQwIiwiRm9udFNpemUiOjEyLCJGb250TmFtZSI6IkludGVyIiwiSXNCb2xkIjpmYWxzZSwiSXNJdGFsaWMiOmZhbHNlLCJJc1VuZGVybGluZWQiOmZhbHNlLCJQYXJlbnRTdHlsZSI6bnVsbH0sIkF1dG9TaXplIjoyLCJGb3JlZ3JvdW5kIjp7IiRyZWYiOiIxNTEifSwiTWF4V2lkdGgiOjk3LjM3NjYxNDA5MDQzMTEzMywiTWF4SGVpZ2h0IjowLjAsIlNtYXJ0Rm9yZWdyb3VuZElzQWN0aXZlIjpmYWxzZSwiSG9yaXpvbnRhbEFsaWdubWVudCI6MCwiVmVydGljYWxBbGlnbm1lbnQiOjAsIlNtYXJ0Rm9yZWdyb3VuZCI6bnVsbCwiQmFja2dyb3VuZEZpbGxUeXBlIjowLCJNYXJnaW4iOnsiJGlkIjoiMTQ0MSIsIlRvcCI6MC4wLCJMZWZ0IjowLjAsIlJpZ2h0IjowLjAsIkJvdHRvbSI6MC4wfSwiUGFkZGluZyI6eyIkaWQiOiIxNDQyIiwiVG9wIjowLjAsIkxlZnQiOjAuMCwiUmlnaHQiOjAuMCwiQm90dG9tIjowLjB9LCJCYWNrZ3JvdW5kIjpudWxsLCJJc1Zpc2libGUiOnRydWUsIldpZHRoIjowLjAsIkhlaWdodCI6MC4wLCJCb3JkZXJTdHlsZSI6bnVsbCwiUGFyZW50U3R5bGUiOm51bGx9LCJSZWN0YW5nbGVTdHlsZSI6eyIkaWQiOiIxNDQzIiwiTWFyZ2luIjp7IiRpZCI6IjE0NDQiLCJUb3AiOjAuMCwiTGVmdCI6MC4wLCJSaWdodCI6MC4wLCJCb3R0b20iOjAuMH0sIlBhZGRpbmciOnsiJGlkIjoiMTQ0NSIsIlRvcCI6MC4wLCJMZWZ0IjowLjAsIlJpZ2h0IjowLjAsIkJvdHRvbSI6MC4wfSwiQmFja2dyb3VuZCI6eyIkcmVmIjoiMTU4In0sIklzVmlzaWJsZSI6dHJ1ZSwiV2lkdGgiOjAuMCwiSGVpZ2h0IjowLjAsIkJvcmRlclN0eWxlIjp7IiRpZCI6IjE0NDYiLCJMaW5lQ29sb3IiOnsiJGlkIjoiMTQ0NyIsIiR0eXBlIjoiTkxSRS5Db21tb24uRG9tLlNvbGlkQ29sb3JCcnVzaCwgTkxSRS5Db21tb24iLCJDb2xvciI6eyIkaWQiOiIxNDQ4IiwiQSI6MjU1LCJSIjo4OCwiRyI6MzksIkIiOjd9fSwiTGluZVdlaWdodCI6MC4wLCJMaW5lVHlwZSI6MCwiUGFyZW50U3R5bGUiOm51bGx9LCJQYXJlbnRTdHlsZSI6bnVsbH0sIk1hcmdpbiI6eyIkaWQiOiIxNDQ5IiwiVG9wIjowLjAsIkxlZnQiOjAuMCwiUmlnaHQiOjAuMCwiQm90dG9tIjowLjB9LCJQYWRkaW5nIjp7IiRpZCI6IjE0NTAiLCJUb3AiOjAuMCwiTGVmdCI6MC4wLCJSaWdodCI6MC4wLCJCb3R0b20iOjAuMH0sIkJhY2tncm91bmQiOm51bGwsIklzVmlzaWJsZSI6dHJ1ZSwiV2lkdGgiOjAuMCwiSGVpZ2h0IjowLjAsIkJvcmRlclN0eWxlIjpudWxsLCJQYXJlbnRTdHlsZSI6bnVsbH0sIkJhY2tncm91bmRTdHlsZSI6eyIkaWQiOiIxNDUxIiwiTWFyZ2luIjp7IiRpZCI6IjE0NTIiLCJUb3AiOjAuMCwiTGVmdCI6MC4wLCJSaWdodCI6MC4wLCJCb3R0b20iOjAuMH0sIlBhZGRpbmciOnsiJGlkIjoiMTQ1MyIsIlRvcCI6MC4wLCJMZWZ0IjowLjAsIlJpZ2h0IjowLjAsIkJvdHRvbSI6MC4wfSwiQmFja2dyb3VuZCI6eyIkaWQiOiIxNDU0IiwiQ29sb3IiOnsiJGlkIjoiMTQ1NSIsIkEiOjUxLCJSIjoxNjUsIkciOjE2NSwiQiI6MTY1fX0sIklzVmlzaWJsZSI6dHJ1ZSwiV2lkdGgiOjAuMCwiSGVpZ2h0IjowLjAsIkJvcmRlclN0eWxlIjp7IiRpZCI6IjE0NTYiLCJMaW5lQ29sb3IiOnsiJGlkIjoiMTQ1NyIsIiR0eXBlIjoiTkxSRS5Db21tb24uRG9tLlNvbGlkQ29sb3JCcnVzaCwgTkxSRS5Db21tb24iLCJDb2xvciI6eyIkaWQiOiIxNDU4IiwiQSI6MjU1LCJSIjo4OCwiRyI6MzksIkIiOjd9fSwiTGluZVdlaWdodCI6MC4wLCJMaW5lVHlwZSI6MCwiUGFyZW50U3R5bGUiOm51bGx9LCJQYXJlbnRTdHlsZSI6bnVsbH0sIklzQWJvdmVUaW1lYmFuZCI6ZmFsc2UsIk1hcmdpbiI6eyIkaWQiOiIxNDU5IiwiVG9wIjowLjAsIkxlZnQiOjAuMCwiUmlnaHQiOjAuMCwiQm90dG9tIjowLjB9LCJQYWRkaW5nIjp7IiRpZCI6IjE0NjAiLCJUb3AiOjAuMCwiTGVmdCI6MC4wLCJSaWdodCI6MC4wLCJCb3R0b20iOjAuMH0sIklzVmlzaWJsZSI6dHJ1ZSwiV2lkdGgiOjAuMCwiSGVpZ2h0IjowLjAsIkJvcmRlclN0eWxlIjp7IiRpZCI6IjE0NjEiLCJMaW5lQ29sb3IiOm51bGwsIkxpbmVXZWlnaHQiOjAuMCwiTGluZVR5cGUiOjAsIlBhcmVudFN0eWxlIjpudWxsfSwiUGFyZW50U3R5bGUiOm51bGx9fSx7IiRpZCI6IjE0NjIiLCJfYWN0aXZpdGllcyI6W3siJGlkIjoiMTQ2MyIsIl9yb3dzIjpbeyIkaWQiOiIxNDY0IiwiX3Rhc2tzIjpbeyIkaWQiOiIxNDY1IiwiX2F0dGFjaGVkTWlsZXN0b25lcyI6W10sIlRhc2tEZWZpbml0aW9uIjp7IiRpZCI6IjE0NjYiLCJHcm91cE5hbWUiOm51bGwsIlN0YXJ0RGF0ZSI6IjIwMjUtMDEtMjlUMDA6MDA6MDAiLCJFbmREYXRlIjoiMjAyOC0wNC0xMVQyMzo1OTowMCIsIlBlcmNlbnRhZ2VDb21wbGV0ZSI6bnVsbCwiU3R5bGUiOnsiJGlkIjoiMTQ2NyIsIlNoYXBlIjowLCJTaGFwZVRoaWNrbmVzcyI6MSwiRHVyYXRpb25Gb3JtYXQiOjAsIkluY2x1ZGVOb25Xb3JraW5nRGF5c0luRHVyYXRpb24iOmZhbHNlLCJQZXJjZW50YWdlQ29tcGxldGVTdHlsZSI6eyIkaWQiOiIxNDY4IiwiRm9udFNldHRpbmdzIjp7IiRpZCI6IjE0NjkiLCJGb250U2l6ZSI6OSwiRm9udE5hbWUiOiJDYWxpYnJpIiwiSXNCb2xkIjpmYWxzZSwiSXNJdGFsaWMiOmZhbHNlLCJJc1VuZGVybGluZWQiOmZhbHNlLCJQYXJlbnRTdHlsZSI6bnVsbH0sIkF1dG9TaXplIjowLCJGb3JlZ3JvdW5kIjp7IiRpZCI6IjE0NzAiLCJDb2xvciI6eyIkaWQiOiIxNDc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0NzIiLCJUb3AiOjAuMCwiTGVmdCI6MC4wLCJSaWdodCI6MC4wLCJCb3R0b20iOjAuMH0sIlBhZGRpbmciOnsiJGlkIjoiMTQ3MyIsIlRvcCI6MC4wLCJMZWZ0IjowLjAsIlJpZ2h0IjowLjAsIkJvdHRvbSI6MC4wfSwiQmFja2dyb3VuZCI6eyIkaWQiOiIxNDc0IiwiQ29sb3IiOnsiJGlkIjoiMTQ3NSIsIkEiOjg5LCJSIjowLCJHIjowLCJCIjowfX0sIklzVmlzaWJsZSI6dHJ1ZSwiV2lkdGgiOjAuMCwiSGVpZ2h0IjowLjAsIkJvcmRlclN0eWxlIjp7IiRpZCI6IjE0NzYiLCJMaW5lQ29sb3IiOm51bGwsIkxpbmVXZWlnaHQiOjAuMCwiTGluZVR5cGUiOjAsIlBhcmVudFN0eWxlIjpudWxsfSwiUGFyZW50U3R5bGUiOm51bGx9LCJEdXJhdGlvblN0eWxlIjp7IiRpZCI6IjE0NzciLCJGb250U2V0dGluZ3MiOnsiJGlkIjoiMTQ3OCIsIkZvbnRTaXplIjoxMCwiRm9udE5hbWUiOiJDYWxpYnJpIiwiSXNCb2xkIjpmYWxzZSwiSXNJdGFsaWMiOmZhbHNlLCJJc1VuZGVybGluZWQiOmZhbHNlLCJQYXJlbnRTdHlsZSI6bnVsbH0sIkF1dG9TaXplIjowLCJGb3JlZ3JvdW5kIjp7IiRpZCI6IjE0NzkiLCJDb2xvciI6eyIkaWQiOiIxNDg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Q4MSIsIlRvcCI6MC4wLCJMZWZ0IjowLjAsIlJpZ2h0IjowLjAsIkJvdHRvbSI6MC4wfSwiUGFkZGluZyI6eyIkaWQiOiIxNDgyIiwiVG9wIjowLjAsIkxlZnQiOjAuMCwiUmlnaHQiOjAuMCwiQm90dG9tIjowLjB9LCJCYWNrZ3JvdW5kIjp7IiRpZCI6IjE0ODMiLCJDb2xvciI6eyIkaWQiOiIxNDg0IiwiQSI6ODksIlIiOjAsIkciOjAsIkIiOjB9fSwiSXNWaXNpYmxlIjp0cnVlLCJXaWR0aCI6MC4wLCJIZWlnaHQiOjAuMCwiQm9yZGVyU3R5bGUiOnsiJGlkIjoiMTQ4NSIsIkxpbmVDb2xvciI6bnVsbCwiTGluZVdlaWdodCI6MC4wLCJMaW5lVHlwZSI6MCwiUGFyZW50U3R5bGUiOm51bGx9LCJQYXJlbnRTdHlsZSI6bnVsbH0sIkhvcml6b250YWxDb25uZWN0b3JTdHlsZSI6eyIkaWQiOiIxNDg2IiwiTGluZUNvbG9yIjp7IiRpZCI6IjE0ODciLCIkdHlwZSI6Ik5MUkUuQ29tbW9uLkRvbS5Tb2xpZENvbG9yQnJ1c2gsIE5MUkUuQ29tbW9uIiwiQ29sb3IiOnsiJGlkIjoiMTQ4OCIsIkEiOjI1NSwiUiI6MjA0LCJHIjoyMDQsIkIiOjIwNH19LCJMaW5lV2VpZ2h0IjowLjAsIkxpbmVUeXBlIjowLCJQYXJlbnRTdHlsZSI6bnVsbH0sIlZlcnRpY2FsQ29ubmVjdG9yU3R5bGUiOnsiJGlkIjoiMTQ4OSIsIkxpbmVDb2xvciI6eyIkaWQiOiIxNDkwIiwiJHR5cGUiOiJOTFJFLkNvbW1vbi5Eb20uU29saWRDb2xvckJydXNoLCBOTFJFLkNvbW1vbiIsIkNvbG9yIjp7IiRpZCI6IjE0OTE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DkyIiwiTWFyZ2luIjp7IiRpZCI6IjE0OTMiLCJUb3AiOjAuMCwiTGVmdCI6NC4wLCJSaWdodCI6NC4wLCJCb3R0b20iOjAuMH0sIlBhZGRpbmciOnsiJGlkIjoiMTQ5NCIsIlRvcCI6MC4wLCJMZWZ0IjowLjAsIlJpZ2h0IjowLjAsIkJvdHRvbSI6MC4wfSwiQmFja2dyb3VuZCI6eyIkaWQiOiIxNDk1IiwiQ29sb3IiOnsiJGlkIjoiMTQ5NiIsIkEiOjI1NSwiUiI6MTU3LCJHIjoxOTUsIkIiOjIzMH19LCJJc1Zpc2libGUiOnRydWUsIldpZHRoIjowLjAsIkhlaWdodCI6MTYuMCwiQm9yZGVyU3R5bGUiOnsiJGlkIjoiMTQ5NyIsIkxpbmVDb2xvciI6eyIkaWQiOiIxNDk4IiwiJHR5cGUiOiJOTFJFLkNvbW1vbi5Eb20uU29saWRDb2xvckJydXNoLCBOTFJFLkNvbW1vbiIsIkNvbG9yIjp7IiRpZCI6IjE0OTkiLCJBIjoyNTUsIlIiOjkxLCJHIjoxNTUsIkIiOjIxM319LCJMaW5lV2VpZ2h0IjoyLjAsIkxpbmVUeXBlIjowLCJQYXJlbnRTdHlsZSI6bnVsbH0sIlBhcmVudFN0eWxlIjpudWxsfSwiVGl0bGVTdHlsZSI6eyIkaWQiOiIxNTAwIiwiRm9udFNldHRpbmdzIjp7IiRpZCI6IjE1MDEiLCJGb250U2l6ZSI6MTAsIkZvbnROYW1lIjoiQ2FsaWJyaSIsIklzQm9sZCI6dHJ1ZSwiSXNJdGFsaWMiOmZhbHNlLCJJc1VuZGVybGluZWQiOmZhbHNlLCJQYXJlbnRTdHlsZSI6bnVsbH0sIkF1dG9TaXplIjowLCJGb3JlZ3JvdW5kIjp7IiRpZCI6IjE1MDIiLCJDb2xvciI6eyIkaWQiOiIxNTA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1MDQiLCJUb3AiOjAuMCwiTGVmdCI6MC4wLCJSaWdodCI6MC4wLCJCb3R0b20iOjAuMH0sIlBhZGRpbmciOnsiJGlkIjoiMTUwNSIsIlRvcCI6MC4wLCJMZWZ0IjowLjAsIlJpZ2h0IjowLjAsIkJvdHRvbSI6MC4wfSwiQmFja2dyb3VuZCI6eyIkaWQiOiIxNTA2IiwiQ29sb3IiOnsiJGlkIjoiMTUwNyIsIkEiOjAsIlIiOjI1NSwiRyI6MjU1LCJCIjoyNTV9fSwiSXNWaXNpYmxlIjp0cnVlLCJXaWR0aCI6MC4wLCJIZWlnaHQiOjAuMCwiQm9yZGVyU3R5bGUiOnsiJGlkIjoiMTUwOCIsIkxpbmVDb2xvciI6bnVsbCwiTGluZVdlaWdodCI6MC4wLCJMaW5lVHlwZSI6MCwiUGFyZW50U3R5bGUiOm51bGx9LCJQYXJlbnRTdHlsZSI6bnVsbH0sIkRhdGVTdHlsZSI6eyIkaWQiOiIxNTA5IiwiRm9udFNldHRpbmdzIjp7IiRpZCI6IjE1MTAiLCJGb250U2l6ZSI6OSwiRm9udE5hbWUiOiJDYWxpYnJpIiwiSXNCb2xkIjpmYWxzZSwiSXNJdGFsaWMiOmZhbHNlLCJJc1VuZGVybGluZWQiOmZhbHNlLCJQYXJlbnRTdHlsZSI6bnVsbH0sIkF1dG9TaXplIjowLCJGb3JlZ3JvdW5kIjp7IiRpZCI6IjE1MTEiLCJDb2xvciI6eyIkaWQiOiIxNTE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EzIiwiVG9wIjowLjAsIkxlZnQiOjAuMCwiUmlnaHQiOjAuMCwiQm90dG9tIjowLjB9LCJQYWRkaW5nIjp7IiRpZCI6IjE1MTQiLCJUb3AiOjAuMCwiTGVmdCI6MC4wLCJSaWdodCI6MC4wLCJCb3R0b20iOjAuMH0sIkJhY2tncm91bmQiOnsiJGlkIjoiMTUxNSIsIkNvbG9yIjp7IiRyZWYiOiIxNDg0In19LCJJc1Zpc2libGUiOnRydWUsIldpZHRoIjowLjAsIkhlaWdodCI6MC4wLCJCb3JkZXJTdHlsZSI6eyIkaWQiOiIxNTE2IiwiTGluZUNvbG9yIjpudWxsLCJMaW5lV2VpZ2h0IjowLjAsIkxpbmVUeXBlIjowLCJQYXJlbnRTdHlsZSI6bnVsbH0sIlBhcmVudFN0eWxlIjpudWxsfSwiRGF0ZUZvcm1hdCI6eyIkaWQiOiIxNTE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UxOCIsIkRhdGVQYXJ0SXNWaXNpYmxlIjpmYWxzZSwiVGltZVBhcnRJc1Zpc2libGUiOmZhbHNlfX0sIldlZWtOdW1iZXJpbmciOnsiJGlkIjoiMTUxOSIsIkZvcm1hdCI6MCwiSXNWaXNpYmxlIjpmYWxzZSwiTGFzdEtub3duVmlzaWJpbGl0eVN0YXRlIjpmYWxzZX0sIklzVmlzaWJsZSI6dHJ1ZSwiUGFyZW50U3R5bGUiOm51bGx9LCJJbmRleCI6MjIsIlNtYXJ0RHVyYXRpb25BY3RpdmF0ZWQiOmZhbHNlLCJEYXRlRm9ybWF0Ijp7IiRyZWYiOiIxNTE3In0sIldlZWtOdW1iZXJpbmciOnsiJGlkIjoiMTUyMCIsIkZvcm1hdCI6MCwiSXNWaXNpYmxlIjpmYWxzZSwiTGFzdEtub3duVmlzaWJpbGl0eVN0YXRlIjpmYWxzZX0sIklkIjoiZDEzMTM1MjUtOGVlYS00MDM3LTlmYmEtMjVlNzIxZDU4ZDM4IiwiSW1wb3J0SWQiOiIzMiIsIlRpdGxlIjoiU2VyaWVzIEEgLSAkNThNTSIsIk5vdGUiOm51bGwsIkh5cGVybGluayI6eyIkaWQiOiIxNTIxIiwiQWRkcmVzcyI6IiIsIlN1YkFkZHJlc3MiOiIifSwiSXNDaGFuZ2VkIjpmYWxzZSwiSXNOZXciOmZhbHNlfX1dLCJfbWlsZXN0b25lcyI6W3siJGlkIjoiMTUyMiIsIklkIjoiYzM1MzU0YjQtNDc1Yi00OTg5LWJlNGItNGRjYzljMGE0ZTZmIiwiSW5kZXgiOjIxLCJHcm91cElkIjpudWxsLCJUaXRsZSI6IiQ2MDBNTSBJUE8iLCJEYXRlVGltZSI6IjIwMjgtMDQtMTJUMjM6NTk6MDAiLCJQZXJjZW50YWdlQ29tcGxldGUiOm51bGwsIk5vdGUiOm51bGwsIlN0eWxlIjp7IiRpZCI6IjE1MjMiLCJUaXRsZVBvc2l0aW9uIjoiUmlnaHQiLCJEYXRlUG9zaXRpb24iOiJMZWZ0IiwiU2hhcGVUeXBlIjoxMywiU2hhcGVTaXplIjoxLCJTaGFwZVN0eWxlIjp7IiRpZCI6IjE1MjQiLCJNYXJnaW4iOnsiJHJlZiI6IjI5NiJ9LCJQYWRkaW5nIjp7IiRyZWYiOiIyOTcifSwiQmFja2dyb3VuZCI6eyIkaWQiOiIxNTI1IiwiQ29sb3IiOnsiJGlkIjoiMTUyNiIsIkEiOjI1NSwiUiI6MTY5LCJHIjoyMDksIkIiOjE0Mn19LCJJc1Zpc2libGUiOnRydWUsIldpZHRoIjoxOC4wLCJIZWlnaHQiOjIwLjAsIkJvcmRlclN0eWxlIjp7IiRpZCI6IjE1MjciLCJMaW5lQ29sb3IiOnsiJGlkIjoiMTUyOCIsIiR0eXBlIjoiTkxSRS5Db21tb24uRG9tLlNvbGlkQ29sb3JCcnVzaCwgTkxSRS5Db21tb24iLCJDb2xvciI6eyIkaWQiOiIxNTI5IiwiQSI6MjU1LCJSIjoxMTIsIkciOjE3MywiQiI6NzF9fSwiTGluZVdlaWdodCI6Mi4wLCJMaW5lVHlwZSI6MCwiUGFyZW50U3R5bGUiOm51bGx9LCJQYXJlbnRTdHlsZSI6bnVsbH0sIlRpdGxlU3R5bGUiOnsiJGlkIjoiMTUzMCIsIkZvbnRTZXR0aW5ncyI6eyIkaWQiOiIxNTMxIiwiRm9udFNpemUiOjEwLCJGb250TmFtZSI6IkNhbGlicmkiLCJJc0JvbGQiOnRydWUsIklzSXRhbGljIjpmYWxzZSwiSXNVbmRlcmxpbmVkIjpmYWxzZSwiUGFyZW50U3R5bGUiOm51bGx9LCJBdXRvU2l6ZSI6MCwiRm9yZWdyb3VuZCI6eyIkaWQiOiIxNTMyIiwiQ29sb3IiOnsiJGlkIjoiMTUz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zA3In0sIlBhZGRpbmciOnsiJHJlZiI6IjMwOCJ9LCJCYWNrZ3JvdW5kIjp7IiRpZCI6IjE1MzQiLCJDb2xvciI6eyIkaWQiOiIxNTM1IiwiQSI6MCwiUiI6MjU1LCJHIjoyNTUsIkIiOjI1NX19LCJJc1Zpc2libGUiOnRydWUsIldpZHRoIjowLjAsIkhlaWdodCI6MC4wLCJCb3JkZXJTdHlsZSI6bnVsbCwiUGFyZW50U3R5bGUiOm51bGx9LCJEYXRlU3R5bGUiOnsiJGlkIjoiMTUzNiIsIkZvbnRTZXR0aW5ncyI6eyIkaWQiOiIxNTM3IiwiRm9udFNpemUiOjksIkZvbnROYW1lIjoiQ2FsaWJyaSIsIklzQm9sZCI6ZmFsc2UsIklzSXRhbGljIjpmYWxzZSwiSXNVbmRlcmxpbmVkIjpmYWxzZSwiUGFyZW50U3R5bGUiOm51bGx9LCJBdXRvU2l6ZSI6MCwiRm9yZWdyb3VuZCI6eyIkaWQiOiIxNTM4IiwiQ29sb3IiOnsiJGlkIjoiMTUzO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MxNSJ9LCJQYWRkaW5nIjp7IiRyZWYiOiIzMTYifSwiQmFja2dyb3VuZCI6eyIkaWQiOiIxNTQwIiwiQ29sb3IiOnsiJGlkIjoiMTU0MSIsIkEiOjAsIlIiOjI1NSwiRyI6MjU1LCJCIjoyNTV9fSwiSXNWaXNpYmxlIjpmYWxzZSwiV2lkdGgiOjAuMCwiSGVpZ2h0IjowLjAsIkJvcmRlclN0eWxlIjpudWxsLCJQYXJlbnRTdHlsZSI6bnVsbH0sIkRhdGVGb3JtYXQiOnsiJGlkIjoiMTU0M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jAifX0sIldlZWtOdW1iZXJpbmciOnsiJGlkIjoiMTU0MyIsIkZvcm1hdCI6MCwiSXNWaXNpYmxlIjpmYWxzZSwiTGFzdEtub3duVmlzaWJpbGl0eVN0YXRlIjpmYWxzZX0sIklzVmlzaWJsZSI6dHJ1ZSwiUGFyZW50U3R5bGUiOm51bGx9LCJIeXBlcmxpbmsiOm51bGwsIkltcG9ydElkIjoiIn1dLCJJZCI6IjJkMzZlNTAyLWEyM2YtNDc3ZC1hYTIzLWZlZmE3NDNkZWRmMyIsIklzU2luZ2xlSXRlbVJvdyI6ZmFsc2V9XSwiSW5kZXgiOjAsIklkIjoiOTZkNTVkMjQtYjM2Zi00NTIxLTk2OTktYjI3NmE2NjcxMGRmIiwiSGVhZGVyVGV4dCI6bnVsbCwiSXNEZWZhdWx0Ijp0cnVlLCJTdHlsZSI6eyIkaWQiOiIxNTQ0IiwiSGVhZGVyU3R5bGUiOnsiJGlkIjoiMTU0NSIsIlRleHRTdHlsZSI6eyIkaWQiOiIxNTQ2IiwiRm9udFNldHRpbmdzIjp7IiRpZCI6IjE1NDciLCJGb250U2l6ZSI6MTEsIkZvbnROYW1lIjoiQ2FsaWJyaSIsIklzQm9sZCI6ZmFsc2UsIklzSXRhbGljIjpmYWxzZSwiSXNVbmRlcmxpbmVkIjpmYWxzZSwiUGFyZW50U3R5bGUiOm51bGx9LCJBdXRvU2l6ZSI6MiwiRm9yZWdyb3VuZCI6eyIkaWQiOiIxNTQ4IiwiQ29sb3IiOnsiJGlkIjoiMTU0OSIsIkEiOjI1NSwiUiI6MCwiRyI6MCwiQiI6MH19LCJNYXhXaWR0aCI6MC4wLCJNYXhIZWlnaHQiOjAuMCwiU21hcnRGb3JlZ3JvdW5kSXNBY3RpdmUiOmZhbHNlLCJIb3Jpem9udGFsQWxpZ25tZW50IjowLCJWZXJ0aWNhbEFsaWdubWVudCI6MCwiU21hcnRGb3JlZ3JvdW5kIjpudWxsLCJCYWNrZ3JvdW5kRmlsbFR5cGUiOjAsIk1hcmdpbiI6eyIkaWQiOiIxNTUwIiwiVG9wIjowLjAsIkxlZnQiOjAuMCwiUmlnaHQiOjAuMCwiQm90dG9tIjowLjB9LCJQYWRkaW5nIjp7IiRpZCI6IjE1NTEiLCJUb3AiOjAuMCwiTGVmdCI6MC4wLCJSaWdodCI6MC4wLCJCb3R0b20iOjAuMH0sIkJhY2tncm91bmQiOm51bGwsIklzVmlzaWJsZSI6dHJ1ZSwiV2lkdGgiOjAuMCwiSGVpZ2h0IjowLjAsIkJvcmRlclN0eWxlIjpudWxsLCJQYXJlbnRTdHlsZSI6bnVsbH0sIlJlY3RhbmdsZVN0eWxlIjp7IiRpZCI6IjE1NTIiLCJNYXJnaW4iOnsiJGlkIjoiMTU1MyIsIlRvcCI6MC4wLCJMZWZ0IjowLjAsIlJpZ2h0IjowLjAsIkJvdHRvbSI6MC4wfSwiUGFkZGluZyI6eyIkaWQiOiIxNTU0IiwiVG9wIjowLjAsIkxlZnQiOjAuMCwiUmlnaHQiOjAuMCwiQm90dG9tIjowLjB9LCJCYWNrZ3JvdW5kIjp7IiRpZCI6IjE1NTUiLCJDb2xvciI6eyIkaWQiOiIxNTU2IiwiQSI6NjMsIlIiOjY4LCJHIjoxMTQsIkIiOjE5Nn19LCJJc1Zpc2libGUiOnRydWUsIldpZHRoIjowLjAsIkhlaWdodCI6MC4wLCJCb3JkZXJTdHlsZSI6eyIkaWQiOiIxNTU3IiwiTGluZUNvbG9yIjp7IiRpZCI6IjE1NTgiLCIkdHlwZSI6Ik5MUkUuQ29tbW9uLkRvbS5Tb2xpZENvbG9yQnJ1c2gsIE5MUkUuQ29tbW9uIiwiQ29sb3IiOnsiJGlkIjoiMTU1OSIsIkEiOjI1NSwiUiI6MjU1LCJHIjowLCJCIjowfX0sIkxpbmVXZWlnaHQiOjAuMCwiTGluZVR5cGUiOjAsIlBhcmVudFN0eWxlIjpudWxsfSwiUGFyZW50U3R5bGUiOm51bGx9LCJNYXJnaW4iOnsiJGlkIjoiMTU2MCIsIlRvcCI6MC4wLCJMZWZ0IjowLjAsIlJpZ2h0IjowLjAsIkJvdHRvbSI6MC4wfSwiUGFkZGluZyI6eyIkaWQiOiIxNTYxIiwiVG9wIjowLjAsIkxlZnQiOjAuMCwiUmlnaHQiOjAuMCwiQm90dG9tIjowLjB9LCJCYWNrZ3JvdW5kIjpudWxsLCJJc1Zpc2libGUiOnRydWUsIldpZHRoIjowLjAsIkhlaWdodCI6MC4wLCJCb3JkZXJTdHlsZSI6bnVsbCwiUGFyZW50U3R5bGUiOm51bGx9LCJCYWNrZ3JvdW5kU3R5bGUiOnsiJGlkIjoiMTU2MiIsIk1hcmdpbiI6eyIkaWQiOiIxNTYzIiwiVG9wIjowLjAsIkxlZnQiOjAuMCwiUmlnaHQiOjAuMCwiQm90dG9tIjowLjB9LCJQYWRkaW5nIjp7IiRpZCI6IjE1NjQiLCJUb3AiOjAuMCwiTGVmdCI6MC4wLCJSaWdodCI6MC4wLCJCb3R0b20iOjAuMH0sIkJhY2tncm91bmQiOnsiJGlkIjoiMTU2NSIsIkNvbG9yIjp7IiRpZCI6IjE1NjYiLCJBIjo1MSwiUiI6MTY1LCJHIjoxNjUsIkIiOjE2NX19LCJJc1Zpc2libGUiOnRydWUsIldpZHRoIjowLjAsIkhlaWdodCI6MC4wLCJCb3JkZXJTdHlsZSI6eyIkaWQiOiIxNTY3IiwiTGluZUNvbG9yIjp7IiRpZCI6IjE1NjgiLCIkdHlwZSI6Ik5MUkUuQ29tbW9uLkRvbS5Tb2xpZENvbG9yQnJ1c2gsIE5MUkUuQ29tbW9uIiwiQ29sb3IiOnsiJGlkIjoiMTU2OSIsIkEiOjI1NSwiUiI6MjU1LCJHIjowLCJCIjowfX0sIkxpbmVXZWlnaHQiOjAuMCwiTGluZVR5cGUiOjAsIlBhcmVudFN0eWxlIjpudWxsfSwiUGFyZW50U3R5bGUiOm51bGx9LCJNYXJnaW4iOnsiJGlkIjoiMTU3MCIsIlRvcCI6MC4wLCJMZWZ0IjowLjAsIlJpZ2h0IjowLjAsIkJvdHRvbSI6MC4wfSwiUGFkZGluZyI6eyIkaWQiOiIxNTcxIiwiVG9wIjowLjAsIkxlZnQiOjAuMCwiUmlnaHQiOjAuMCwiQm90dG9tIjowLjB9LCJJc1Zpc2libGUiOmZhbHNlLCJXaWR0aCI6MC4wLCJIZWlnaHQiOjAuMCwiQm9yZGVyU3R5bGUiOm51bGwsIlBhcmVudFN0eWxlIjpudWxsfX1dLCJJZCI6IjUyODQyYWZhLTE4YzctNGZmOC1iYjYyLWNlZTYxMzI0MWVmMiIsIkluZGV4IjoyOCwiSGVhZGVyVGV4dCI6IlJoaW5vIENhc2UiLCJTdHlsZSI6eyIkaWQiOiIxNTcyIiwiSGVhZGVyU3R5bGUiOnsiJGlkIjoiMTU3MyIsIlRleHRJc1ZlcnRpY2FsIjpmYWxzZSwiVGV4dFN0eWxlIjp7IiRpZCI6IjE1NzQiLCJGb250U2V0dGluZ3MiOnsiJGlkIjoiMTU3NSIsIkZvbnRTaXplIjoxMiwiRm9udE5hbWUiOiJJbnRlciIsIklzQm9sZCI6ZmFsc2UsIklzSXRhbGljIjpmYWxzZSwiSXNVbmRlcmxpbmVkIjpmYWxzZSwiUGFyZW50U3R5bGUiOm51bGx9LCJBdXRvU2l6ZSI6MiwiRm9yZWdyb3VuZCI6eyIkcmVmIjoiMTUxIn0sIk1heFdpZHRoIjo5Ny4zNzY2MTQwOTA0MzExMzMsIk1heEhlaWdodCI6MC4wLCJTbWFydEZvcmVncm91bmRJc0FjdGl2ZSI6ZmFsc2UsIkhvcml6b250YWxBbGlnbm1lbnQiOjAsIlZlcnRpY2FsQWxpZ25tZW50IjowLCJTbWFydEZvcmVncm91bmQiOm51bGwsIkJhY2tncm91bmRGaWxsVHlwZSI6MCwiTWFyZ2luIjp7IiRpZCI6IjE1NzYiLCJUb3AiOjAuMCwiTGVmdCI6MC4wLCJSaWdodCI6MC4wLCJCb3R0b20iOjAuMH0sIlBhZGRpbmciOnsiJGlkIjoiMTU3NyIsIlRvcCI6MC4wLCJMZWZ0IjowLjAsIlJpZ2h0IjowLjAsIkJvdHRvbSI6MC4wfSwiQmFja2dyb3VuZCI6bnVsbCwiSXNWaXNpYmxlIjp0cnVlLCJXaWR0aCI6MC4wLCJIZWlnaHQiOjAuMCwiQm9yZGVyU3R5bGUiOm51bGwsIlBhcmVudFN0eWxlIjpudWxsfSwiUmVjdGFuZ2xlU3R5bGUiOnsiJGlkIjoiMTU3OCIsIk1hcmdpbiI6eyIkaWQiOiIxNTc5IiwiVG9wIjowLjAsIkxlZnQiOjAuMCwiUmlnaHQiOjAuMCwiQm90dG9tIjowLjB9LCJQYWRkaW5nIjp7IiRpZCI6IjE1ODAiLCJUb3AiOjAuMCwiTGVmdCI6MC4wLCJSaWdodCI6MC4wLCJCb3R0b20iOjAuMH0sIkJhY2tncm91bmQiOnsiJHJlZiI6IjE1OCJ9LCJJc1Zpc2libGUiOnRydWUsIldpZHRoIjowLjAsIkhlaWdodCI6MC4wLCJCb3JkZXJTdHlsZSI6eyIkaWQiOiIxNTgxIiwiTGluZUNvbG9yIjp7IiRpZCI6IjE1ODIiLCIkdHlwZSI6Ik5MUkUuQ29tbW9uLkRvbS5Tb2xpZENvbG9yQnJ1c2gsIE5MUkUuQ29tbW9uIiwiQ29sb3IiOnsiJGlkIjoiMTU4MyIsIkEiOjI1NSwiUiI6NTUsIkciOjU1LCJCIjo1NX19LCJMaW5lV2VpZ2h0IjowLjAsIkxpbmVUeXBlIjowLCJQYXJlbnRTdHlsZSI6bnVsbH0sIlBhcmVudFN0eWxlIjpudWxsfSwiTWFyZ2luIjp7IiRpZCI6IjE1ODQiLCJUb3AiOjAuMCwiTGVmdCI6MC4wLCJSaWdodCI6MC4wLCJCb3R0b20iOjAuMH0sIlBhZGRpbmciOnsiJGlkIjoiMTU4NSIsIlRvcCI6MC4wLCJMZWZ0IjowLjAsIlJpZ2h0IjowLjAsIkJvdHRvbSI6MC4wfSwiQmFja2dyb3VuZCI6bnVsbCwiSXNWaXNpYmxlIjp0cnVlLCJXaWR0aCI6MC4wLCJIZWlnaHQiOjAuMCwiQm9yZGVyU3R5bGUiOm51bGwsIlBhcmVudFN0eWxlIjpudWxsfSwiQmFja2dyb3VuZFN0eWxlIjp7IiRpZCI6IjE1ODYiLCJNYXJnaW4iOnsiJGlkIjoiMTU4NyIsIlRvcCI6MC4wLCJMZWZ0IjowLjAsIlJpZ2h0IjowLjAsIkJvdHRvbSI6MC4wfSwiUGFkZGluZyI6eyIkaWQiOiIxNTg4IiwiVG9wIjowLjAsIkxlZnQiOjAuMCwiUmlnaHQiOjAuMCwiQm90dG9tIjowLjB9LCJCYWNrZ3JvdW5kIjp7IiRpZCI6IjE1ODkiLCJDb2xvciI6eyIkaWQiOiIxNTkwIiwiQSI6NTEsIlIiOjE2NSwiRyI6MTY1LCJCIjoxNjV9fSwiSXNWaXNpYmxlIjp0cnVlLCJXaWR0aCI6MC4wLCJIZWlnaHQiOjAuMCwiQm9yZGVyU3R5bGUiOnsiJGlkIjoiMTU5MSIsIkxpbmVDb2xvciI6eyIkaWQiOiIxNTkyIiwiJHR5cGUiOiJOTFJFLkNvbW1vbi5Eb20uU29saWRDb2xvckJydXNoLCBOTFJFLkNvbW1vbiIsIkNvbG9yIjp7IiRpZCI6IjE1OTMiLCJBIjoyNTUsIlIiOjU1LCJHIjo1NSwiQiI6NTV9fSwiTGluZVdlaWdodCI6MC4wLCJMaW5lVHlwZSI6MCwiUGFyZW50U3R5bGUiOm51bGx9LCJQYXJlbnRTdHlsZSI6bnVsbH0sIklzQWJvdmVUaW1lYmFuZCI6ZmFsc2UsIk1hcmdpbiI6eyIkaWQiOiIxNTk0IiwiVG9wIjowLjAsIkxlZnQiOjAuMCwiUmlnaHQiOjAuMCwiQm90dG9tIjowLjB9LCJQYWRkaW5nIjp7IiRpZCI6IjE1OTUiLCJUb3AiOjAuMCwiTGVmdCI6MC4wLCJSaWdodCI6MC4wLCJCb3R0b20iOjAuMH0sIklzVmlzaWJsZSI6dHJ1ZSwiV2lkdGgiOjAuMCwiSGVpZ2h0IjowLjAsIkJvcmRlclN0eWxlIjp7IiRpZCI6IjE1OTYiLCJMaW5lQ29sb3IiOm51bGwsIkxpbmVXZWlnaHQiOjAuMCwiTGluZVR5cGUiOjAsIlBhcmVudFN0eWxlIjpudWxsfSwiUGFyZW50U3R5bGUiOm51bGx9fSx7IiRpZCI6IjE1OTciLCJfYWN0aXZpdGllcyI6W3siJGlkIjoiMTU5OCIsIl9yb3dzIjpbeyIkaWQiOiIxNTk5IiwiX3Rhc2tzIjpbeyIkaWQiOiIxNjAwIiwiX2F0dGFjaGVkTWlsZXN0b25lcyI6W10sIlRhc2tEZWZpbml0aW9uIjp7IiRpZCI6IjE2MDEiLCJHcm91cE5hbWUiOm51bGwsIlN0YXJ0RGF0ZSI6IjIwMjgtMDUtMjhUMDA6MDA6MDAiLCJFbmREYXRlIjoiMjAzMC0wNS0yN1QyMzo1OTowMCIsIlBlcmNlbnRhZ2VDb21wbGV0ZSI6bnVsbCwiU3R5bGUiOnsiJGlkIjoiMTYwMiIsIlNoYXBlIjowLCJTaGFwZVRoaWNrbmVzcyI6MSwiRHVyYXRpb25Gb3JtYXQiOjAsIkluY2x1ZGVOb25Xb3JraW5nRGF5c0luRHVyYXRpb24iOmZhbHNlLCJQZXJjZW50YWdlQ29tcGxldGVTdHlsZSI6eyIkaWQiOiIxNjAzIiwiRm9udFNldHRpbmdzIjp7IiRpZCI6IjE2MDQiLCJGb250U2l6ZSI6OSwiRm9udE5hbWUiOiJDYWxpYnJpIiwiSXNCb2xkIjpmYWxzZSwiSXNJdGFsaWMiOmZhbHNlLCJJc1VuZGVybGluZWQiOmZhbHNlLCJQYXJlbnRTdHlsZSI6bnVsbH0sIkF1dG9TaXplIjowLCJGb3JlZ3JvdW5kIjp7IiRpZCI6IjE2MDUiLCJDb2xvciI6eyIkaWQiOiIxNjA2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2MDciLCJUb3AiOjAuMCwiTGVmdCI6MC4wLCJSaWdodCI6MC4wLCJCb3R0b20iOjAuMH0sIlBhZGRpbmciOnsiJGlkIjoiMTYwOCIsIlRvcCI6MC4wLCJMZWZ0IjowLjAsIlJpZ2h0IjowLjAsIkJvdHRvbSI6MC4wfSwiQmFja2dyb3VuZCI6eyIkaWQiOiIxNjA5IiwiQ29sb3IiOnsiJGlkIjoiMTYxMCIsIkEiOjg5LCJSIjowLCJHIjowLCJCIjowfX0sIklzVmlzaWJsZSI6dHJ1ZSwiV2lkdGgiOjAuMCwiSGVpZ2h0IjowLjAsIkJvcmRlclN0eWxlIjp7IiRpZCI6IjE2MTEiLCJMaW5lQ29sb3IiOm51bGwsIkxpbmVXZWlnaHQiOjAuMCwiTGluZVR5cGUiOjAsIlBhcmVudFN0eWxlIjpudWxsfSwiUGFyZW50U3R5bGUiOm51bGx9LCJEdXJhdGlvblN0eWxlIjp7IiRpZCI6IjE2MTIiLCJGb250U2V0dGluZ3MiOnsiJGlkIjoiMTYxMyIsIkZvbnRTaXplIjoxMCwiRm9udE5hbWUiOiJDYWxpYnJpIiwiSXNCb2xkIjpmYWxzZSwiSXNJdGFsaWMiOmZhbHNlLCJJc1VuZGVybGluZWQiOmZhbHNlLCJQYXJlbnRTdHlsZSI6bnVsbH0sIkF1dG9TaXplIjowLCJGb3JlZ3JvdW5kIjp7IiRpZCI6IjE2MTQiLCJDb2xvciI6eyIkaWQiOiIxNjE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xNiIsIlRvcCI6MC4wLCJMZWZ0IjowLjAsIlJpZ2h0IjowLjAsIkJvdHRvbSI6MC4wfSwiUGFkZGluZyI6eyIkaWQiOiIxNjE3IiwiVG9wIjowLjAsIkxlZnQiOjAuMCwiUmlnaHQiOjAuMCwiQm90dG9tIjowLjB9LCJCYWNrZ3JvdW5kIjp7IiRpZCI6IjE2MTgiLCJDb2xvciI6eyIkaWQiOiIxNjE5IiwiQSI6ODksIlIiOjAsIkciOjAsIkIiOjB9fSwiSXNWaXNpYmxlIjp0cnVlLCJXaWR0aCI6MC4wLCJIZWlnaHQiOjAuMCwiQm9yZGVyU3R5bGUiOnsiJGlkIjoiMTYyMCIsIkxpbmVDb2xvciI6bnVsbCwiTGluZVdlaWdodCI6MC4wLCJMaW5lVHlwZSI6MCwiUGFyZW50U3R5bGUiOm51bGx9LCJQYXJlbnRTdHlsZSI6bnVsbH0sIkhvcml6b250YWxDb25uZWN0b3JTdHlsZSI6eyIkaWQiOiIxNjIxIiwiTGluZUNvbG9yIjp7IiRpZCI6IjE2MjIiLCIkdHlwZSI6Ik5MUkUuQ29tbW9uLkRvbS5Tb2xpZENvbG9yQnJ1c2gsIE5MUkUuQ29tbW9uIiwiQ29sb3IiOnsiJGlkIjoiMTYyMyIsIkEiOjI1NSwiUiI6MjA0LCJHIjoyMDQsIkIiOjIwNH19LCJMaW5lV2VpZ2h0IjowLjAsIkxpbmVUeXBlIjowLCJQYXJlbnRTdHlsZSI6bnVsbH0sIlZlcnRpY2FsQ29ubmVjdG9yU3R5bGUiOnsiJGlkIjoiMTYyNCIsIkxpbmVDb2xvciI6eyIkaWQiOiIxNjI1IiwiJHR5cGUiOiJOTFJFLkNvbW1vbi5Eb20uU29saWRDb2xvckJydXNoLCBOTFJFLkNvbW1vbiIsIkNvbG9yIjp7IiRpZCI6IjE2MjY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jI3IiwiTWFyZ2luIjp7IiRpZCI6IjE2MjgiLCJUb3AiOjAuMCwiTGVmdCI6NC4wLCJSaWdodCI6NC4wLCJCb3R0b20iOjAuMH0sIlBhZGRpbmciOnsiJGlkIjoiMTYyOSIsIlRvcCI6MC4wLCJMZWZ0IjowLjAsIlJpZ2h0IjowLjAsIkJvdHRvbSI6MC4wfSwiQmFja2dyb3VuZCI6eyIkaWQiOiIxNjMwIiwiQ29sb3IiOnsiJGlkIjoiMTYzMSIsIkEiOjI1NSwiUiI6MTU3LCJHIjoxOTUsIkIiOjIzMH19LCJJc1Zpc2libGUiOnRydWUsIldpZHRoIjowLjAsIkhlaWdodCI6MTYuMCwiQm9yZGVyU3R5bGUiOnsiJGlkIjoiMTYzMiIsIkxpbmVDb2xvciI6eyIkaWQiOiIxNjMzIiwiJHR5cGUiOiJOTFJFLkNvbW1vbi5Eb20uU29saWRDb2xvckJydXNoLCBOTFJFLkNvbW1vbiIsIkNvbG9yIjp7IiRpZCI6IjE2MzQiLCJBIjoyNTUsIlIiOjkxLCJHIjoxNTUsIkIiOjIxM319LCJMaW5lV2VpZ2h0IjoyLjAsIkxpbmVUeXBlIjowLCJQYXJlbnRTdHlsZSI6bnVsbH0sIlBhcmVudFN0eWxlIjpudWxsfSwiVGl0bGVTdHlsZSI6eyIkaWQiOiIxNjM1IiwiRm9udFNldHRpbmdzIjp7IiRpZCI6IjE2MzYiLCJGb250U2l6ZSI6MTAsIkZvbnROYW1lIjoiQ2FsaWJyaSIsIklzQm9sZCI6dHJ1ZSwiSXNJdGFsaWMiOmZhbHNlLCJJc1VuZGVybGluZWQiOmZhbHNlLCJQYXJlbnRTdHlsZSI6bnVsbH0sIkF1dG9TaXplIjowLCJGb3JlZ3JvdW5kIjp7IiRpZCI6IjE2MzciLCJDb2xvciI6eyIkaWQiOiIxNjM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MzkiLCJUb3AiOjAuMCwiTGVmdCI6MC4wLCJSaWdodCI6MC4wLCJCb3R0b20iOjAuMH0sIlBhZGRpbmciOnsiJGlkIjoiMTY0MCIsIlRvcCI6MC4wLCJMZWZ0IjowLjAsIlJpZ2h0IjowLjAsIkJvdHRvbSI6MC4wfSwiQmFja2dyb3VuZCI6eyIkaWQiOiIxNjQxIiwiQ29sb3IiOnsiJGlkIjoiMTY0MiIsIkEiOjAsIlIiOjI1NSwiRyI6MjU1LCJCIjoyNTV9fSwiSXNWaXNpYmxlIjp0cnVlLCJXaWR0aCI6MC4wLCJIZWlnaHQiOjAuMCwiQm9yZGVyU3R5bGUiOnsiJGlkIjoiMTY0MyIsIkxpbmVDb2xvciI6bnVsbCwiTGluZVdlaWdodCI6MC4wLCJMaW5lVHlwZSI6MCwiUGFyZW50U3R5bGUiOm51bGx9LCJQYXJlbnRTdHlsZSI6bnVsbH0sIkRhdGVTdHlsZSI6eyIkaWQiOiIxNjQ0IiwiRm9udFNldHRpbmdzIjp7IiRpZCI6IjE2NDUiLCJGb250U2l6ZSI6OSwiRm9udE5hbWUiOiJDYWxpYnJpIiwiSXNCb2xkIjpmYWxzZSwiSXNJdGFsaWMiOmZhbHNlLCJJc1VuZGVybGluZWQiOmZhbHNlLCJQYXJlbnRTdHlsZSI6bnVsbH0sIkF1dG9TaXplIjowLCJGb3JlZ3JvdW5kIjp7IiRpZCI6IjE2NDYiLCJDb2xvciI6eyIkaWQiOiIxNj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jQ4IiwiVG9wIjowLjAsIkxlZnQiOjAuMCwiUmlnaHQiOjAuMCwiQm90dG9tIjowLjB9LCJQYWRkaW5nIjp7IiRpZCI6IjE2NDkiLCJUb3AiOjAuMCwiTGVmdCI6MC4wLCJSaWdodCI6MC4wLCJCb3R0b20iOjAuMH0sIkJhY2tncm91bmQiOnsiJGlkIjoiMTY1MCIsIkNvbG9yIjp7IiRyZWYiOiIxNjE5In19LCJJc1Zpc2libGUiOnRydWUsIldpZHRoIjowLjAsIkhlaWdodCI6MC4wLCJCb3JkZXJTdHlsZSI6eyIkaWQiOiIxNjUxIiwiTGluZUNvbG9yIjpudWxsLCJMaW5lV2VpZ2h0IjowLjAsIkxpbmVUeXBlIjowLCJQYXJlbnRTdHlsZSI6bnVsbH0sIlBhcmVudFN0eWxlIjpudWxsfSwiRGF0ZUZvcm1hdCI6eyIkaWQiOiIxNjU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Y1MyIsIkRhdGVQYXJ0SXNWaXNpYmxlIjpmYWxzZSwiVGltZVBhcnRJc1Zpc2libGUiOmZhbHNlfX0sIldlZWtOdW1iZXJpbmciOnsiJGlkIjoiMTY1NCIsIkZvcm1hdCI6MCwiSXNWaXNpYmxlIjpmYWxzZSwiTGFzdEtub3duVmlzaWJpbGl0eVN0YXRlIjpmYWxzZX0sIklzVmlzaWJsZSI6dHJ1ZSwiUGFyZW50U3R5bGUiOm51bGx9LCJJbmRleCI6MjYsIlNtYXJ0RHVyYXRpb25BY3RpdmF0ZWQiOmZhbHNlLCJEYXRlRm9ybWF0Ijp7IiRyZWYiOiIxNjUyIn0sIldlZWtOdW1iZXJpbmciOnsiJGlkIjoiMTY1NSIsIkZvcm1hdCI6MCwiSXNWaXNpYmxlIjpmYWxzZSwiTGFzdEtub3duVmlzaWJpbGl0eVN0YXRlIjpmYWxzZX0sIklkIjoiN2QyZTVhOGQtNzU2NS00N2U2LTg1ZWEtM2U3OWQ3YmQ0M2FmIiwiSW1wb3J0SWQiOiIyOCIsIlRpdGxlIjoiRCAtICQ0M01NIiwiTm90ZSI6bnVsbCwiSHlwZXJsaW5rIjp7IiRpZCI6IjE2NTYiLCJBZGRyZXNzIjoiIiwiU3ViQWRkcmVzcyI6IiJ9LCJJc0NoYW5nZWQiOmZhbHNlLCJJc05ldyI6ZmFsc2V9fSx7IiRpZCI6IjE2NTciLCJfYXR0YWNoZWRNaWxlc3RvbmVzIjpbXSwiVGFza0RlZmluaXRpb24iOnsiJGlkIjoiMTY1OCIsIkdyb3VwTmFtZSI6bnVsbCwiU3RhcnREYXRlIjoiMjAyNi0wMS0yNlQwMDowMDowMCIsIkVuZERhdGUiOiIyMDI3LTA3LTI4VDIzOjU5OjAwIiwiUGVyY2VudGFnZUNvbXBsZXRlIjpudWxsLCJTdHlsZSI6eyIkaWQiOiIxNjU5IiwiU2hhcGUiOjAsIlNoYXBlVGhpY2tuZXNzIjoxLCJEdXJhdGlvbkZvcm1hdCI6MCwiSW5jbHVkZU5vbldvcmtpbmdEYXlzSW5EdXJhdGlvbiI6ZmFsc2UsIlBlcmNlbnRhZ2VDb21wbGV0ZVN0eWxlIjp7IiRpZCI6IjE2NjAiLCJGb250U2V0dGluZ3MiOnsiJGlkIjoiMTY2MSIsIkZvbnRTaXplIjo5LCJGb250TmFtZSI6IkNhbGlicmkiLCJJc0JvbGQiOmZhbHNlLCJJc0l0YWxpYyI6ZmFsc2UsIklzVW5kZXJsaW5lZCI6ZmFsc2UsIlBhcmVudFN0eWxlIjpudWxsfSwiQXV0b1NpemUiOjAsIkZvcmVncm91bmQiOnsiJGlkIjoiMTY2MiIsIkNvbG9yIjp7IiRpZCI6IjE2Nj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Y2NCIsIlRvcCI6MC4wLCJMZWZ0IjowLjAsIlJpZ2h0IjowLjAsIkJvdHRvbSI6MC4wfSwiUGFkZGluZyI6eyIkaWQiOiIxNjY1IiwiVG9wIjowLjAsIkxlZnQiOjAuMCwiUmlnaHQiOjAuMCwiQm90dG9tIjowLjB9LCJCYWNrZ3JvdW5kIjp7IiRpZCI6IjE2NjYiLCJDb2xvciI6eyIkaWQiOiIxNjY3IiwiQSI6ODksIlIiOjAsIkciOjAsIkIiOjB9fSwiSXNWaXNpYmxlIjp0cnVlLCJXaWR0aCI6MC4wLCJIZWlnaHQiOjAuMCwiQm9yZGVyU3R5bGUiOnsiJGlkIjoiMTY2OCIsIkxpbmVDb2xvciI6bnVsbCwiTGluZVdlaWdodCI6MC4wLCJMaW5lVHlwZSI6MCwiUGFyZW50U3R5bGUiOm51bGx9LCJQYXJlbnRTdHlsZSI6bnVsbH0sIkR1cmF0aW9uU3R5bGUiOnsiJGlkIjoiMTY2OSIsIkZvbnRTZXR0aW5ncyI6eyIkaWQiOiIxNjcwIiwiRm9udFNpemUiOjEwLCJGb250TmFtZSI6IkNhbGlicmkiLCJJc0JvbGQiOmZhbHNlLCJJc0l0YWxpYyI6ZmFsc2UsIklzVW5kZXJsaW5lZCI6ZmFsc2UsIlBhcmVudFN0eWxlIjpudWxsfSwiQXV0b1NpemUiOjAsIkZvcmVncm91bmQiOnsiJGlkIjoiMTY3MSIsIkNvbG9yIjp7IiRpZCI6IjE2Nz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czIiwiVG9wIjowLjAsIkxlZnQiOjAuMCwiUmlnaHQiOjAuMCwiQm90dG9tIjowLjB9LCJQYWRkaW5nIjp7IiRpZCI6IjE2NzQiLCJUb3AiOjAuMCwiTGVmdCI6MC4wLCJSaWdodCI6MC4wLCJCb3R0b20iOjAuMH0sIkJhY2tncm91bmQiOnsiJGlkIjoiMTY3NSIsIkNvbG9yIjp7IiRpZCI6IjE2NzYiLCJBIjo4OSwiUiI6MCwiRyI6MCwiQiI6MH19LCJJc1Zpc2libGUiOnRydWUsIldpZHRoIjowLjAsIkhlaWdodCI6MC4wLCJCb3JkZXJTdHlsZSI6eyIkaWQiOiIxNjc3IiwiTGluZUNvbG9yIjpudWxsLCJMaW5lV2VpZ2h0IjowLjAsIkxpbmVUeXBlIjowLCJQYXJlbnRTdHlsZSI6bnVsbH0sIlBhcmVudFN0eWxlIjpudWxsfSwiSG9yaXpvbnRhbENvbm5lY3RvclN0eWxlIjp7IiRpZCI6IjE2NzgiLCJMaW5lQ29sb3IiOnsiJGlkIjoiMTY3OSIsIiR0eXBlIjoiTkxSRS5Db21tb24uRG9tLlNvbGlkQ29sb3JCcnVzaCwgTkxSRS5Db21tb24iLCJDb2xvciI6eyIkaWQiOiIxNjgwIiwiQSI6MjU1LCJSIjoyMDQsIkciOjIwNCwiQiI6MjA0fX0sIkxpbmVXZWlnaHQiOjAuMCwiTGluZVR5cGUiOjAsIlBhcmVudFN0eWxlIjpudWxsfSwiVmVydGljYWxDb25uZWN0b3JTdHlsZSI6eyIkaWQiOiIxNjgxIiwiTGluZUNvbG9yIjp7IiRpZCI6IjE2ODIiLCIkdHlwZSI6Ik5MUkUuQ29tbW9uLkRvbS5Tb2xpZENvbG9yQnJ1c2gsIE5MUkUuQ29tbW9uIiwiQ29sb3IiOnsiJGlkIjoiMTY4M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2ODQiLCJNYXJnaW4iOnsiJGlkIjoiMTY4NSIsIlRvcCI6MC4wLCJMZWZ0Ijo0LjAsIlJpZ2h0Ijo0LjAsIkJvdHRvbSI6MC4wfSwiUGFkZGluZyI6eyIkaWQiOiIxNjg2IiwiVG9wIjowLjAsIkxlZnQiOjAuMCwiUmlnaHQiOjAuMCwiQm90dG9tIjowLjB9LCJCYWNrZ3JvdW5kIjp7IiRpZCI6IjE2ODciLCJDb2xvciI6eyIkaWQiOiIxNjg4IiwiQSI6MjU1LCJSIjoyNTUsIkciOjIxNywiQiI6MTAyfX0sIklzVmlzaWJsZSI6dHJ1ZSwiV2lkdGgiOjAuMCwiSGVpZ2h0IjoxNi4wLCJCb3JkZXJTdHlsZSI6eyIkaWQiOiIxNjg5IiwiTGluZUNvbG9yIjp7IiRpZCI6IjE2OTAiLCIkdHlwZSI6Ik5MUkUuQ29tbW9uLkRvbS5Tb2xpZENvbG9yQnJ1c2gsIE5MUkUuQ29tbW9uIiwiQ29sb3IiOnsiJGlkIjoiMTY5MSIsIkEiOjI1NSwiUiI6MjU1LCJHIjoxOTIsIkIiOjB9fSwiTGluZVdlaWdodCI6Mi4wLCJMaW5lVHlwZSI6MCwiUGFyZW50U3R5bGUiOm51bGx9LCJQYXJlbnRTdHlsZSI6bnVsbH0sIlRpdGxlU3R5bGUiOnsiJGlkIjoiMTY5MiIsIkZvbnRTZXR0aW5ncyI6eyIkaWQiOiIxNjkzIiwiRm9udFNpemUiOjEwLCJGb250TmFtZSI6IkNhbGlicmkiLCJJc0JvbGQiOnRydWUsIklzSXRhbGljIjpmYWxzZSwiSXNVbmRlcmxpbmVkIjpmYWxzZSwiUGFyZW50U3R5bGUiOm51bGx9LCJBdXRvU2l6ZSI6MCwiRm9yZWdyb3VuZCI6eyIkaWQiOiIxNjk0IiwiQ29sb3IiOnsiJGlkIjoiMTY5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jk2IiwiVG9wIjowLjAsIkxlZnQiOjAuMCwiUmlnaHQiOjAuMCwiQm90dG9tIjowLjB9LCJQYWRkaW5nIjp7IiRpZCI6IjE2OTciLCJUb3AiOjAuMCwiTGVmdCI6MC4wLCJSaWdodCI6MC4wLCJCb3R0b20iOjAuMH0sIkJhY2tncm91bmQiOnsiJGlkIjoiMTY5OCIsIkNvbG9yIjp7IiRpZCI6IjE2OTkiLCJBIjowLCJSIjoyNTUsIkciOjI1NSwiQiI6MjU1fX0sIklzVmlzaWJsZSI6dHJ1ZSwiV2lkdGgiOjAuMCwiSGVpZ2h0IjowLjAsIkJvcmRlclN0eWxlIjp7IiRpZCI6IjE3MDAiLCJMaW5lQ29sb3IiOm51bGwsIkxpbmVXZWlnaHQiOjAuMCwiTGluZVR5cGUiOjAsIlBhcmVudFN0eWxlIjpudWxsfSwiUGFyZW50U3R5bGUiOm51bGx9LCJEYXRlU3R5bGUiOnsiJGlkIjoiMTcwMSIsIkZvbnRTZXR0aW5ncyI6eyIkaWQiOiIxNzAyIiwiRm9udFNpemUiOjksIkZvbnROYW1lIjoiQ2FsaWJyaSIsIklzQm9sZCI6ZmFsc2UsIklzSXRhbGljIjpmYWxzZSwiSXNVbmRlcmxpbmVkIjpmYWxzZSwiUGFyZW50U3R5bGUiOm51bGx9LCJBdXRvU2l6ZSI6MCwiRm9yZWdyb3VuZCI6eyIkaWQiOiIxNzAzIiwiQ29sb3IiOnsiJGlkIjoiMTc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wNSIsIlRvcCI6MC4wLCJMZWZ0IjowLjAsIlJpZ2h0IjowLjAsIkJvdHRvbSI6MC4wfSwiUGFkZGluZyI6eyIkaWQiOiIxNzA2IiwiVG9wIjowLjAsIkxlZnQiOjAuMCwiUmlnaHQiOjAuMCwiQm90dG9tIjowLjB9LCJCYWNrZ3JvdW5kIjp7IiRpZCI6IjE3MDciLCJDb2xvciI6eyIkcmVmIjoiMTY3NiJ9fSwiSXNWaXNpYmxlIjp0cnVlLCJXaWR0aCI6MC4wLCJIZWlnaHQiOjAuMCwiQm9yZGVyU3R5bGUiOnsiJGlkIjoiMTcwOCIsIkxpbmVDb2xvciI6bnVsbCwiTGluZVdlaWdodCI6MC4wLCJMaW5lVHlwZSI6MCwiUGFyZW50U3R5bGUiOm51bGx9LCJQYXJlbnRTdHlsZSI6bnVsbH0sIkRhdGVGb3JtYXQiOnsiJGlkIjoiMTcwO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3MTAiLCJEYXRlUGFydElzVmlzaWJsZSI6ZmFsc2UsIlRpbWVQYXJ0SXNWaXNpYmxlIjpmYWxzZX19LCJXZWVrTnVtYmVyaW5nIjp7IiRpZCI6IjE3MTEiLCJGb3JtYXQiOjAsIklzVmlzaWJsZSI6ZmFsc2UsIkxhc3RLbm93blZpc2liaWxpdHlTdGF0ZSI6ZmFsc2V9LCJJc1Zpc2libGUiOnRydWUsIlBhcmVudFN0eWxlIjpudWxsfSwiSW5kZXgiOjI0LCJTbWFydER1cmF0aW9uQWN0aXZhdGVkIjpmYWxzZSwiRGF0ZUZvcm1hdCI6eyIkcmVmIjoiMTcwOSJ9LCJXZWVrTnVtYmVyaW5nIjp7IiRpZCI6IjE3MTIiLCJGb3JtYXQiOjAsIklzVmlzaWJsZSI6ZmFsc2UsIkxhc3RLbm93blZpc2liaWxpdHlTdGF0ZSI6ZmFsc2V9LCJJZCI6Ijk1MmQzMGNhLTc0Y2YtNGQ5Zi05YjJlLTU0ZmY4MzRjYzgyNyIsIkltcG9ydElkIjoiMjYiLCJUaXRsZSI6IkIgLSAkNDNNTSIsIk5vdGUiOm51bGwsIkh5cGVybGluayI6eyIkaWQiOiIxNzEzIiwiQWRkcmVzcyI6IiIsIlN1YkFkZHJlc3MiOiIifSwiSXNDaGFuZ2VkIjpmYWxzZSwiSXNOZXciOmZhbHNlfX0seyIkaWQiOiIxNzE0IiwiX2F0dGFjaGVkTWlsZXN0b25lcyI6W10sIlRhc2tEZWZpbml0aW9uIjp7IiRpZCI6IjE3MTUiLCJHcm91cE5hbWUiOm51bGwsIlN0YXJ0RGF0ZSI6IjIwMjctMDctMjdUMDA6MDA6MDAiLCJFbmREYXRlIjoiMjAyOC0wNS0yOFQyMzo1OTowMCIsIlBlcmNlbnRhZ2VDb21wbGV0ZSI6bnVsbCwiU3R5bGUiOnsiJGlkIjoiMTcxNiIsIlNoYXBlIjowLCJTaGFwZVRoaWNrbmVzcyI6MSwiRHVyYXRpb25Gb3JtYXQiOjAsIkluY2x1ZGVOb25Xb3JraW5nRGF5c0luRHVyYXRpb24iOmZhbHNlLCJQZXJjZW50YWdlQ29tcGxldGVTdHlsZSI6eyIkaWQiOiIxNzE3IiwiRm9udFNldHRpbmdzIjp7IiRpZCI6IjE3MTgiLCJGb250U2l6ZSI6OSwiRm9udE5hbWUiOiJDYWxpYnJpIiwiSXNCb2xkIjpmYWxzZSwiSXNJdGFsaWMiOmZhbHNlLCJJc1VuZGVybGluZWQiOmZhbHNlLCJQYXJlbnRTdHlsZSI6bnVsbH0sIkF1dG9TaXplIjowLCJGb3JlZ3JvdW5kIjp7IiRpZCI6IjE3MTkiLCJDb2xvciI6eyIkaWQiOiIxNzI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3MjEiLCJUb3AiOjAuMCwiTGVmdCI6MC4wLCJSaWdodCI6MC4wLCJCb3R0b20iOjAuMH0sIlBhZGRpbmciOnsiJGlkIjoiMTcyMiIsIlRvcCI6MC4wLCJMZWZ0IjowLjAsIlJpZ2h0IjowLjAsIkJvdHRvbSI6MC4wfSwiQmFja2dyb3VuZCI6eyIkaWQiOiIxNzIzIiwiQ29sb3IiOnsiJGlkIjoiMTcyNCIsIkEiOjg5LCJSIjowLCJHIjowLCJCIjowfX0sIklzVmlzaWJsZSI6dHJ1ZSwiV2lkdGgiOjAuMCwiSGVpZ2h0IjowLjAsIkJvcmRlclN0eWxlIjp7IiRpZCI6IjE3MjUiLCJMaW5lQ29sb3IiOm51bGwsIkxpbmVXZWlnaHQiOjAuMCwiTGluZVR5cGUiOjAsIlBhcmVudFN0eWxlIjpudWxsfSwiUGFyZW50U3R5bGUiOm51bGx9LCJEdXJhdGlvblN0eWxlIjp7IiRpZCI6IjE3MjYiLCJGb250U2V0dGluZ3MiOnsiJGlkIjoiMTcyNyIsIkZvbnRTaXplIjoxMCwiRm9udE5hbWUiOiJDYWxpYnJpIiwiSXNCb2xkIjpmYWxzZSwiSXNJdGFsaWMiOmZhbHNlLCJJc1VuZGVybGluZWQiOmZhbHNlLCJQYXJlbnRTdHlsZSI6bnVsbH0sIkF1dG9TaXplIjowLCJGb3JlZ3JvdW5kIjp7IiRpZCI6IjE3MjgiLCJDb2xvciI6eyIkaWQiOiIxNzI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czMCIsIlRvcCI6MC4wLCJMZWZ0IjowLjAsIlJpZ2h0IjowLjAsIkJvdHRvbSI6MC4wfSwiUGFkZGluZyI6eyIkaWQiOiIxNzMxIiwiVG9wIjowLjAsIkxlZnQiOjAuMCwiUmlnaHQiOjAuMCwiQm90dG9tIjowLjB9LCJCYWNrZ3JvdW5kIjp7IiRpZCI6IjE3MzIiLCJDb2xvciI6eyIkaWQiOiIxNzMzIiwiQSI6ODksIlIiOjAsIkciOjAsIkIiOjB9fSwiSXNWaXNpYmxlIjp0cnVlLCJXaWR0aCI6MC4wLCJIZWlnaHQiOjAuMCwiQm9yZGVyU3R5bGUiOnsiJGlkIjoiMTczNCIsIkxpbmVDb2xvciI6bnVsbCwiTGluZVdlaWdodCI6MC4wLCJMaW5lVHlwZSI6MCwiUGFyZW50U3R5bGUiOm51bGx9LCJQYXJlbnRTdHlsZSI6bnVsbH0sIkhvcml6b250YWxDb25uZWN0b3JTdHlsZSI6eyIkaWQiOiIxNzM1IiwiTGluZUNvbG9yIjp7IiRpZCI6IjE3MzYiLCIkdHlwZSI6Ik5MUkUuQ29tbW9uLkRvbS5Tb2xpZENvbG9yQnJ1c2gsIE5MUkUuQ29tbW9uIiwiQ29sb3IiOnsiJGlkIjoiMTczNyIsIkEiOjI1NSwiUiI6MjA0LCJHIjoyMDQsIkIiOjIwNH19LCJMaW5lV2VpZ2h0IjowLjAsIkxpbmVUeXBlIjowLCJQYXJlbnRTdHlsZSI6bnVsbH0sIlZlcnRpY2FsQ29ubmVjdG9yU3R5bGUiOnsiJGlkIjoiMTczOCIsIkxpbmVDb2xvciI6eyIkaWQiOiIxNzM5IiwiJHR5cGUiOiJOTFJFLkNvbW1vbi5Eb20uU29saWRDb2xvckJydXNoLCBOTFJFLkNvbW1vbiIsIkNvbG9yIjp7IiRpZCI6IjE3ND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NzQxIiwiTWFyZ2luIjp7IiRpZCI6IjE3NDIiLCJUb3AiOjAuMCwiTGVmdCI6NC4wLCJSaWdodCI6NC4wLCJCb3R0b20iOjAuMH0sIlBhZGRpbmciOnsiJGlkIjoiMTc0MyIsIlRvcCI6MC4wLCJMZWZ0IjowLjAsIlJpZ2h0IjowLjAsIkJvdHRvbSI6MC4wfSwiQmFja2dyb3VuZCI6eyIkaWQiOiIxNzQ0IiwiQ29sb3IiOnsiJGlkIjoiMTc0NSIsIkEiOjI1NSwiUiI6MTU3LCJHIjoxOTUsIkIiOjIzMH19LCJJc1Zpc2libGUiOnRydWUsIldpZHRoIjowLjAsIkhlaWdodCI6MTYuMCwiQm9yZGVyU3R5bGUiOnsiJGlkIjoiMTc0NiIsIkxpbmVDb2xvciI6eyIkaWQiOiIxNzQ3IiwiJHR5cGUiOiJOTFJFLkNvbW1vbi5Eb20uU29saWRDb2xvckJydXNoLCBOTFJFLkNvbW1vbiIsIkNvbG9yIjp7IiRpZCI6IjE3NDgiLCJBIjoyNTUsIlIiOjkxLCJHIjoxNTUsIkIiOjIxM319LCJMaW5lV2VpZ2h0IjoyLjAsIkxpbmVUeXBlIjowLCJQYXJlbnRTdHlsZSI6bnVsbH0sIlBhcmVudFN0eWxlIjpudWxsfSwiVGl0bGVTdHlsZSI6eyIkaWQiOiIxNzQ5IiwiRm9udFNldHRpbmdzIjp7IiRpZCI6IjE3NTAiLCJGb250U2l6ZSI6MTAsIkZvbnROYW1lIjoiQ2FsaWJyaSIsIklzQm9sZCI6dHJ1ZSwiSXNJdGFsaWMiOmZhbHNlLCJJc1VuZGVybGluZWQiOmZhbHNlLCJQYXJlbnRTdHlsZSI6bnVsbH0sIkF1dG9TaXplIjowLCJGb3JlZ3JvdW5kIjp7IiRpZCI6IjE3NTEiLCJDb2xvciI6eyIkaWQiOiIxNzU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TMiLCJUb3AiOjAuMCwiTGVmdCI6MC4wLCJSaWdodCI6MC4wLCJCb3R0b20iOjAuMH0sIlBhZGRpbmciOnsiJGlkIjoiMTc1NCIsIlRvcCI6MC4wLCJMZWZ0IjowLjAsIlJpZ2h0IjowLjAsIkJvdHRvbSI6MC4wfSwiQmFja2dyb3VuZCI6eyIkaWQiOiIxNzU1IiwiQ29sb3IiOnsiJGlkIjoiMTc1NiIsIkEiOjAsIlIiOjI1NSwiRyI6MjU1LCJCIjoyNTV9fSwiSXNWaXNpYmxlIjp0cnVlLCJXaWR0aCI6MC4wLCJIZWlnaHQiOjAuMCwiQm9yZGVyU3R5bGUiOnsiJGlkIjoiMTc1NyIsIkxpbmVDb2xvciI6bnVsbCwiTGluZVdlaWdodCI6MC4wLCJMaW5lVHlwZSI6MCwiUGFyZW50U3R5bGUiOm51bGx9LCJQYXJlbnRTdHlsZSI6bnVsbH0sIkRhdGVTdHlsZSI6eyIkaWQiOiIxNzU4IiwiRm9udFNldHRpbmdzIjp7IiRpZCI6IjE3NTkiLCJGb250U2l6ZSI6OSwiRm9udE5hbWUiOiJDYWxpYnJpIiwiSXNCb2xkIjpmYWxzZSwiSXNJdGFsaWMiOmZhbHNlLCJJc1VuZGVybGluZWQiOmZhbHNlLCJQYXJlbnRTdHlsZSI6bnVsbH0sIkF1dG9TaXplIjowLCJGb3JlZ3JvdW5kIjp7IiRpZCI6IjE3NjAiLCJDb2xvciI6eyIkaWQiOiIxNzY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zYyIiwiVG9wIjowLjAsIkxlZnQiOjAuMCwiUmlnaHQiOjAuMCwiQm90dG9tIjowLjB9LCJQYWRkaW5nIjp7IiRpZCI6IjE3NjMiLCJUb3AiOjAuMCwiTGVmdCI6MC4wLCJSaWdodCI6MC4wLCJCb3R0b20iOjAuMH0sIkJhY2tncm91bmQiOnsiJGlkIjoiMTc2NCIsIkNvbG9yIjp7IiRyZWYiOiIxNzMzIn19LCJJc1Zpc2libGUiOnRydWUsIldpZHRoIjowLjAsIkhlaWdodCI6MC4wLCJCb3JkZXJTdHlsZSI6eyIkaWQiOiIxNzY1IiwiTGluZUNvbG9yIjpudWxsLCJMaW5lV2VpZ2h0IjowLjAsIkxpbmVUeXBlIjowLCJQYXJlbnRTdHlsZSI6bnVsbH0sIlBhcmVudFN0eWxlIjpudWxsfSwiRGF0ZUZvcm1hdCI6eyIkaWQiOiIxNzY2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2NyIsIkRhdGVQYXJ0SXNWaXNpYmxlIjpmYWxzZSwiVGltZVBhcnRJc1Zpc2libGUiOmZhbHNlfX0sIldlZWtOdW1iZXJpbmciOnsiJGlkIjoiMTc2OCIsIkZvcm1hdCI6MCwiSXNWaXNpYmxlIjpmYWxzZSwiTGFzdEtub3duVmlzaWJpbGl0eVN0YXRlIjpmYWxzZX0sIklzVmlzaWJsZSI6dHJ1ZSwiUGFyZW50U3R5bGUiOm51bGx9LCJJbmRleCI6MjUsIlNtYXJ0RHVyYXRpb25BY3RpdmF0ZWQiOmZhbHNlLCJEYXRlRm9ybWF0Ijp7IiRyZWYiOiIxNzY2In0sIldlZWtOdW1iZXJpbmciOnsiJGlkIjoiMTc2OSIsIkZvcm1hdCI6MCwiSXNWaXNpYmxlIjpmYWxzZSwiTGFzdEtub3duVmlzaWJpbGl0eVN0YXRlIjpmYWxzZX0sIklkIjoiYmFkYjNhM2ItMmE3Ny00NjJiLTgzMjItMDg5OTdmNTZmYmMxIiwiSW1wb3J0SWQiOiIyNyIsIlRpdGxlIjoiQyAtICQzME1NIiwiTm90ZSI6bnVsbCwiSHlwZXJsaW5rIjp7IiRpZCI6IjE3NzAiLCJBZGRyZXNzIjoiIiwiU3ViQWRkcmVzcyI6IiJ9LCJJc0NoYW5nZWQiOmZhbHNlLCJJc05ldyI6ZmFsc2V9fSx7IiRpZCI6IjE3NzEiLCJfYXR0YWNoZWRNaWxlc3RvbmVzIjpbXSwiVGFza0RlZmluaXRpb24iOnsiJGlkIjoiMTc3MiIsIkdyb3VwTmFtZSI6bnVsbCwiU3RhcnREYXRlIjoiMjAyMy0wNy0yOFQwMDowMDowMCIsIkVuZERhdGUiOiIyMDI2LTAxLTI2VDIzOjU5OjAwIiwiUGVyY2VudGFnZUNvbXBsZXRlIjpudWxsLCJTdHlsZSI6eyIkaWQiOiIxNzczIiwiU2hhcGUiOjAsIlNoYXBlVGhpY2tuZXNzIjoxLCJEdXJhdGlvbkZvcm1hdCI6MCwiSW5jbHVkZU5vbldvcmtpbmdEYXlzSW5EdXJhdGlvbiI6ZmFsc2UsIlBlcmNlbnRhZ2VDb21wbGV0ZVN0eWxlIjp7IiRpZCI6IjE3NzQiLCJGb250U2V0dGluZ3MiOnsiJGlkIjoiMTc3NSIsIkZvbnRTaXplIjo5LCJGb250TmFtZSI6IkNhbGlicmkiLCJJc0JvbGQiOmZhbHNlLCJJc0l0YWxpYyI6ZmFsc2UsIklzVW5kZXJsaW5lZCI6ZmFsc2UsIlBhcmVudFN0eWxlIjpudWxsfSwiQXV0b1NpemUiOjAsIkZvcmVncm91bmQiOnsiJGlkIjoiMTc3NiIsIkNvbG9yIjp7IiRpZCI6IjE3Nz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c3OCIsIlRvcCI6MC4wLCJMZWZ0IjowLjAsIlJpZ2h0IjowLjAsIkJvdHRvbSI6MC4wfSwiUGFkZGluZyI6eyIkaWQiOiIxNzc5IiwiVG9wIjowLjAsIkxlZnQiOjAuMCwiUmlnaHQiOjAuMCwiQm90dG9tIjowLjB9LCJCYWNrZ3JvdW5kIjp7IiRpZCI6IjE3ODAiLCJDb2xvciI6eyIkaWQiOiIxNzgxIiwiQSI6ODksIlIiOjAsIkciOjAsIkIiOjB9fSwiSXNWaXNpYmxlIjp0cnVlLCJXaWR0aCI6MC4wLCJIZWlnaHQiOjAuMCwiQm9yZGVyU3R5bGUiOnsiJGlkIjoiMTc4MiIsIkxpbmVDb2xvciI6bnVsbCwiTGluZVdlaWdodCI6MC4wLCJMaW5lVHlwZSI6MCwiUGFyZW50U3R5bGUiOm51bGx9LCJQYXJlbnRTdHlsZSI6bnVsbH0sIkR1cmF0aW9uU3R5bGUiOnsiJGlkIjoiMTc4MyIsIkZvbnRTZXR0aW5ncyI6eyIkaWQiOiIxNzg0IiwiRm9udFNpemUiOjEwLCJGb250TmFtZSI6IkNhbGlicmkiLCJJc0JvbGQiOmZhbHNlLCJJc0l0YWxpYyI6ZmFsc2UsIklzVW5kZXJsaW5lZCI6ZmFsc2UsIlBhcmVudFN0eWxlIjpudWxsfSwiQXV0b1NpemUiOjAsIkZvcmVncm91bmQiOnsiJGlkIjoiMTc4NSIsIkNvbG9yIjp7IiRpZCI6IjE3O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g3IiwiVG9wIjowLjAsIkxlZnQiOjAuMCwiUmlnaHQiOjAuMCwiQm90dG9tIjowLjB9LCJQYWRkaW5nIjp7IiRpZCI6IjE3ODgiLCJUb3AiOjAuMCwiTGVmdCI6MC4wLCJSaWdodCI6MC4wLCJCb3R0b20iOjAuMH0sIkJhY2tncm91bmQiOnsiJGlkIjoiMTc4OSIsIkNvbG9yIjp7IiRpZCI6IjE3OTAiLCJBIjo4OSwiUiI6MCwiRyI6MCwiQiI6MH19LCJJc1Zpc2libGUiOnRydWUsIldpZHRoIjowLjAsIkhlaWdodCI6MC4wLCJCb3JkZXJTdHlsZSI6eyIkaWQiOiIxNzkxIiwiTGluZUNvbG9yIjpudWxsLCJMaW5lV2VpZ2h0IjowLjAsIkxpbmVUeXBlIjowLCJQYXJlbnRTdHlsZSI6bnVsbH0sIlBhcmVudFN0eWxlIjpudWxsfSwiSG9yaXpvbnRhbENvbm5lY3RvclN0eWxlIjp7IiRpZCI6IjE3OTIiLCJMaW5lQ29sb3IiOnsiJGlkIjoiMTc5MyIsIiR0eXBlIjoiTkxSRS5Db21tb24uRG9tLlNvbGlkQ29sb3JCcnVzaCwgTkxSRS5Db21tb24iLCJDb2xvciI6eyIkaWQiOiIxNzk0IiwiQSI6MjU1LCJSIjoyMDQsIkciOjIwNCwiQiI6MjA0fX0sIkxpbmVXZWlnaHQiOjAuMCwiTGluZVR5cGUiOjAsIlBhcmVudFN0eWxlIjpudWxsfSwiVmVydGljYWxDb25uZWN0b3JTdHlsZSI6eyIkaWQiOiIxNzk1IiwiTGluZUNvbG9yIjp7IiRpZCI6IjE3OTYiLCIkdHlwZSI6Ik5MUkUuQ29tbW9uLkRvbS5Tb2xpZENvbG9yQnJ1c2gsIE5MUkUuQ29tbW9uIiwiQ29sb3IiOnsiJGlkIjoiMTc5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3OTgiLCJNYXJnaW4iOnsiJGlkIjoiMTc5OSIsIlRvcCI6MC4wLCJMZWZ0Ijo0LjAsIlJpZ2h0Ijo0LjAsIkJvdHRvbSI6MC4wfSwiUGFkZGluZyI6eyIkaWQiOiIxODAwIiwiVG9wIjowLjAsIkxlZnQiOjAuMCwiUmlnaHQiOjAuMCwiQm90dG9tIjowLjB9LCJCYWNrZ3JvdW5kIjp7IiRpZCI6IjE4MDEiLCJDb2xvciI6eyIkaWQiOiIxODAyIiwiQSI6MjU1LCJSIjoyMDEsIkciOjIwMSwiQiI6MjAxfX0sIklzVmlzaWJsZSI6dHJ1ZSwiV2lkdGgiOjAuMCwiSGVpZ2h0IjoxNi4wLCJCb3JkZXJTdHlsZSI6eyIkaWQiOiIxODAzIiwiTGluZUNvbG9yIjp7IiRpZCI6IjE4MDQiLCIkdHlwZSI6Ik5MUkUuQ29tbW9uLkRvbS5Tb2xpZENvbG9yQnJ1c2gsIE5MUkUuQ29tbW9uIiwiQ29sb3IiOnsiJGlkIjoiMTgwNSIsIkEiOjI1NSwiUiI6MTY1LCJHIjoxNjUsIkIiOjE2NX19LCJMaW5lV2VpZ2h0IjoyLjAsIkxpbmVUeXBlIjowLCJQYXJlbnRTdHlsZSI6bnVsbH0sIlBhcmVudFN0eWxlIjpudWxsfSwiVGl0bGVTdHlsZSI6eyIkaWQiOiIxODA2IiwiRm9udFNldHRpbmdzIjp7IiRpZCI6IjE4MDciLCJGb250U2l6ZSI6MTAsIkZvbnROYW1lIjoiQ2FsaWJyaSIsIklzQm9sZCI6dHJ1ZSwiSXNJdGFsaWMiOmZhbHNlLCJJc1VuZGVybGluZWQiOmZhbHNlLCJQYXJlbnRTdHlsZSI6bnVsbH0sIkF1dG9TaXplIjowLCJGb3JlZ3JvdW5kIjp7IiRpZCI6IjE4MDgiLCJDb2xvciI6eyIkaWQiOiIxODA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4MTAiLCJUb3AiOjAuMCwiTGVmdCI6MC4wLCJSaWdodCI6MC4wLCJCb3R0b20iOjAuMH0sIlBhZGRpbmciOnsiJGlkIjoiMTgxMSIsIlRvcCI6MC4wLCJMZWZ0IjowLjAsIlJpZ2h0IjowLjAsIkJvdHRvbSI6MC4wfSwiQmFja2dyb3VuZCI6eyIkaWQiOiIxODEyIiwiQ29sb3IiOnsiJGlkIjoiMTgxMyIsIkEiOjAsIlIiOjI1NSwiRyI6MjU1LCJCIjoyNTV9fSwiSXNWaXNpYmxlIjp0cnVlLCJXaWR0aCI6MC4wLCJIZWlnaHQiOjAuMCwiQm9yZGVyU3R5bGUiOnsiJGlkIjoiMTgxNCIsIkxpbmVDb2xvciI6bnVsbCwiTGluZVdlaWdodCI6MC4wLCJMaW5lVHlwZSI6MCwiUGFyZW50U3R5bGUiOm51bGx9LCJQYXJlbnRTdHlsZSI6bnVsbH0sIkRhdGVTdHlsZSI6eyIkaWQiOiIxODE1IiwiRm9udFNldHRpbmdzIjp7IiRpZCI6IjE4MTYiLCJGb250U2l6ZSI6OSwiRm9udE5hbWUiOiJDYWxpYnJpIiwiSXNCb2xkIjpmYWxzZSwiSXNJdGFsaWMiOmZhbHNlLCJJc1VuZGVybGluZWQiOmZhbHNlLCJQYXJlbnRTdHlsZSI6bnVsbH0sIkF1dG9TaXplIjowLCJGb3JlZ3JvdW5kIjp7IiRpZCI6IjE4MTciLCJDb2xvciI6eyIkaWQiOiIxODE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E5IiwiVG9wIjowLjAsIkxlZnQiOjAuMCwiUmlnaHQiOjAuMCwiQm90dG9tIjowLjB9LCJQYWRkaW5nIjp7IiRpZCI6IjE4MjAiLCJUb3AiOjAuMCwiTGVmdCI6MC4wLCJSaWdodCI6MC4wLCJCb3R0b20iOjAuMH0sIkJhY2tncm91bmQiOnsiJGlkIjoiMTgyMSIsIkNvbG9yIjp7IiRyZWYiOiIxNzkwIn19LCJJc1Zpc2libGUiOnRydWUsIldpZHRoIjowLjAsIkhlaWdodCI6MC4wLCJCb3JkZXJTdHlsZSI6eyIkaWQiOiIxODIyIiwiTGluZUNvbG9yIjpudWxsLCJMaW5lV2VpZ2h0IjowLjAsIkxpbmVUeXBlIjowLCJQYXJlbnRTdHlsZSI6bnVsbH0sIlBhcmVudFN0eWxlIjpudWxsfSwiRGF0ZUZvcm1hdCI6eyIkaWQiOiIxODI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yNCIsIkRhdGVQYXJ0SXNWaXNpYmxlIjpmYWxzZSwiVGltZVBhcnRJc1Zpc2libGUiOmZhbHNlfX0sIldlZWtOdW1iZXJpbmciOnsiJGlkIjoiMTgyNSIsIkZvcm1hdCI6MCwiSXNWaXNpYmxlIjpmYWxzZSwiTGFzdEtub3duVmlzaWJpbGl0eVN0YXRlIjpmYWxzZX0sIklzVmlzaWJsZSI6dHJ1ZSwiUGFyZW50U3R5bGUiOm51bGx9LCJJbmRleCI6MjMsIlNtYXJ0RHVyYXRpb25BY3RpdmF0ZWQiOmZhbHNlLCJEYXRlRm9ybWF0Ijp7IiRyZWYiOiIxODIzIn0sIldlZWtOdW1iZXJpbmciOnsiJGlkIjoiMTgyNiIsIkZvcm1hdCI6MCwiSXNWaXNpYmxlIjpmYWxzZSwiTGFzdEtub3duVmlzaWJpbGl0eVN0YXRlIjpmYWxzZX0sIklkIjoiZjliZTgzYWQtMDk1ZC00ZWMzLWJkMWQtMWNiNjA0YjM4OTE2IiwiSW1wb3J0SWQiOiIyNSIsIlRpdGxlIjoiU2VyaWVzIEEgLSAkMTBNTSIsIk5vdGUiOm51bGwsIkh5cGVybGluayI6eyIkaWQiOiIxODI3IiwiQWRkcmVzcyI6IiIsIlN1YkFkZHJlc3MiOiIifSwiSXNDaGFuZ2VkIjpmYWxzZSwiSXNOZXciOmZhbHNlfX1dLCJfbWlsZXN0b25lcyI6W10sIklkIjoiODQzZTEwYzQtODdjMC00Y2MxLWIxMjktNzZhNmZjMzU1ZjA0IiwiSXNTaW5nbGVJdGVtUm93IjpmYWxzZX1dLCJJbmRleCI6MCwiSWQiOiIxODliN2Q1ZC04MjBiLTQ4NjUtYjM2Yy03ZmQ2NWM1YTFkYjIiLCJIZWFkZXJUZXh0IjpudWxsLCJJc0RlZmF1bHQiOnRydWUsIlN0eWxlIjp7IiRpZCI6IjE4MjgiLCJIZWFkZXJTdHlsZSI6eyIkaWQiOiIxODI5IiwiVGV4dFN0eWxlIjp7IiRpZCI6IjE4MzAiLCJGb250U2V0dGluZ3MiOnsiJGlkIjoiMTgzMSIsIkZvbnRTaXplIjoxMSwiRm9udE5hbWUiOiJDYWxpYnJpIiwiSXNCb2xkIjpmYWxzZSwiSXNJdGFsaWMiOmZhbHNlLCJJc1VuZGVybGluZWQiOmZhbHNlLCJQYXJlbnRTdHlsZSI6bnVsbH0sIkF1dG9TaXplIjoyLCJGb3JlZ3JvdW5kIjp7IiRpZCI6IjE4MzIiLCJDb2xvciI6eyIkaWQiOiIxODMzIiwiQSI6MjU1LCJSIjowLCJHIjowLCJCIjowfX0sIk1heFdpZHRoIjowLjAsIk1heEhlaWdodCI6MC4wLCJTbWFydEZvcmVncm91bmRJc0FjdGl2ZSI6ZmFsc2UsIkhvcml6b250YWxBbGlnbm1lbnQiOjAsIlZlcnRpY2FsQWxpZ25tZW50IjowLCJTbWFydEZvcmVncm91bmQiOm51bGwsIkJhY2tncm91bmRGaWxsVHlwZSI6MCwiTWFyZ2luIjp7IiRpZCI6IjE4MzQiLCJUb3AiOjAuMCwiTGVmdCI6MC4wLCJSaWdodCI6MC4wLCJCb3R0b20iOjAuMH0sIlBhZGRpbmciOnsiJGlkIjoiMTgzNSIsIlRvcCI6MC4wLCJMZWZ0IjowLjAsIlJpZ2h0IjowLjAsIkJvdHRvbSI6MC4wfSwiQmFja2dyb3VuZCI6bnVsbCwiSXNWaXNpYmxlIjp0cnVlLCJXaWR0aCI6MC4wLCJIZWlnaHQiOjAuMCwiQm9yZGVyU3R5bGUiOm51bGwsIlBhcmVudFN0eWxlIjpudWxsfSwiUmVjdGFuZ2xlU3R5bGUiOnsiJGlkIjoiMTgzNiIsIk1hcmdpbiI6eyIkaWQiOiIxODM3IiwiVG9wIjowLjAsIkxlZnQiOjAuMCwiUmlnaHQiOjAuMCwiQm90dG9tIjowLjB9LCJQYWRkaW5nIjp7IiRpZCI6IjE4MzgiLCJUb3AiOjAuMCwiTGVmdCI6MC4wLCJSaWdodCI6MC4wLCJCb3R0b20iOjAuMH0sIkJhY2tncm91bmQiOnsiJGlkIjoiMTgzOSIsIkNvbG9yIjp7IiRpZCI6IjE4NDAiLCJBIjo2MywiUiI6NjgsIkciOjExNCwiQiI6MTk2fX0sIklzVmlzaWJsZSI6dHJ1ZSwiV2lkdGgiOjAuMCwiSGVpZ2h0IjowLjAsIkJvcmRlclN0eWxlIjp7IiRpZCI6IjE4NDEiLCJMaW5lQ29sb3IiOnsiJGlkIjoiMTg0MiIsIiR0eXBlIjoiTkxSRS5Db21tb24uRG9tLlNvbGlkQ29sb3JCcnVzaCwgTkxSRS5Db21tb24iLCJDb2xvciI6eyIkaWQiOiIxODQzIiwiQSI6MjU1LCJSIjoyNTUsIkciOjAsIkIiOjB9fSwiTGluZVdlaWdodCI6MC4wLCJMaW5lVHlwZSI6MCwiUGFyZW50U3R5bGUiOm51bGx9LCJQYXJlbnRTdHlsZSI6bnVsbH0sIk1hcmdpbiI6eyIkaWQiOiIxODQ0IiwiVG9wIjowLjAsIkxlZnQiOjAuMCwiUmlnaHQiOjAuMCwiQm90dG9tIjowLjB9LCJQYWRkaW5nIjp7IiRpZCI6IjE4NDUiLCJUb3AiOjAuMCwiTGVmdCI6MC4wLCJSaWdodCI6MC4wLCJCb3R0b20iOjAuMH0sIkJhY2tncm91bmQiOm51bGwsIklzVmlzaWJsZSI6dHJ1ZSwiV2lkdGgiOjAuMCwiSGVpZ2h0IjowLjAsIkJvcmRlclN0eWxlIjpudWxsLCJQYXJlbnRTdHlsZSI6bnVsbH0sIkJhY2tncm91bmRTdHlsZSI6eyIkaWQiOiIxODQ2IiwiTWFyZ2luIjp7IiRpZCI6IjE4NDciLCJUb3AiOjAuMCwiTGVmdCI6MC4wLCJSaWdodCI6MC4wLCJCb3R0b20iOjAuMH0sIlBhZGRpbmciOnsiJGlkIjoiMTg0OCIsIlRvcCI6MC4wLCJMZWZ0IjowLjAsIlJpZ2h0IjowLjAsIkJvdHRvbSI6MC4wfSwiQmFja2dyb3VuZCI6eyIkaWQiOiIxODQ5IiwiQ29sb3IiOnsiJGlkIjoiMTg1MCIsIkEiOjUxLCJSIjoxNjUsIkciOjE2NSwiQiI6MTY1fX0sIklzVmlzaWJsZSI6dHJ1ZSwiV2lkdGgiOjAuMCwiSGVpZ2h0IjowLjAsIkJvcmRlclN0eWxlIjp7IiRpZCI6IjE4NTEiLCJMaW5lQ29sb3IiOnsiJGlkIjoiMTg1MiIsIiR0eXBlIjoiTkxSRS5Db21tb24uRG9tLlNvbGlkQ29sb3JCcnVzaCwgTkxSRS5Db21tb24iLCJDb2xvciI6eyIkaWQiOiIxODUzIiwiQSI6MjU1LCJSIjoyNTUsIkciOjAsIkIiOjB9fSwiTGluZVdlaWdodCI6MC4wLCJMaW5lVHlwZSI6MCwiUGFyZW50U3R5bGUiOm51bGx9LCJQYXJlbnRTdHlsZSI6bnVsbH0sIk1hcmdpbiI6eyIkaWQiOiIxODU0IiwiVG9wIjowLjAsIkxlZnQiOjAuMCwiUmlnaHQiOjAuMCwiQm90dG9tIjowLjB9LCJQYWRkaW5nIjp7IiRpZCI6IjE4NTUiLCJUb3AiOjAuMCwiTGVmdCI6MC4wLCJSaWdodCI6MC4wLCJCb3R0b20iOjAuMH0sIklzVmlzaWJsZSI6ZmFsc2UsIldpZHRoIjowLjAsIkhlaWdodCI6MC4wLCJCb3JkZXJTdHlsZSI6bnVsbCwiUGFyZW50U3R5bGUiOm51bGx9fV0sIklkIjoiMzM1ODUxNDQtOWVmYS00ZjMyLTk5ZDQtOTIxOWVkZjFlMmM2IiwiSW5kZXgiOjMxLCJIZWFkZXJUZXh0IjoiTW9ubyIsIlN0eWxlIjp7IiRpZCI6IjE4NTYiLCJIZWFkZXJTdHlsZSI6eyIkaWQiOiIxODU3IiwiVGV4dElzVmVydGljYWwiOmZhbHNlLCJUZXh0U3R5bGUiOnsiJGlkIjoiMTg1OCIsIkZvbnRTZXR0aW5ncyI6eyIkaWQiOiIxODU5IiwiRm9udFNpemUiOjEyLCJGb250TmFtZSI6IkludGVyIiwiSXNCb2xkIjpmYWxzZSwiSXNJdGFsaWMiOmZhbHNlLCJJc1VuZGVybGluZWQiOmZhbHNlLCJQYXJlbnRTdHlsZSI6bnVsbH0sIkF1dG9TaXplIjoyLCJGb3JlZ3JvdW5kIjp7IiRyZWYiOiIxNTEifSwiTWF4V2lkdGgiOjk3LjM3NjYxNDA5MDQzMTEzMywiTWF4SGVpZ2h0IjowLjAsIlNtYXJ0Rm9yZWdyb3VuZElzQWN0aXZlIjpmYWxzZSwiSG9yaXpvbnRhbEFsaWdubWVudCI6MCwiVmVydGljYWxBbGlnbm1lbnQiOjAsIlNtYXJ0Rm9yZWdyb3VuZCI6bnVsbCwiQmFja2dyb3VuZEZpbGxUeXBlIjowLCJNYXJnaW4iOnsiJGlkIjoiMTg2MCIsIlRvcCI6MC4wLCJMZWZ0IjowLjAsIlJpZ2h0IjowLjAsIkJvdHRvbSI6MC4wfSwiUGFkZGluZyI6eyIkaWQiOiIxODYxIiwiVG9wIjowLjAsIkxlZnQiOjAuMCwiUmlnaHQiOjAuMCwiQm90dG9tIjowLjB9LCJCYWNrZ3JvdW5kIjpudWxsLCJJc1Zpc2libGUiOnRydWUsIldpZHRoIjowLjAsIkhlaWdodCI6MC4wLCJCb3JkZXJTdHlsZSI6bnVsbCwiUGFyZW50U3R5bGUiOm51bGx9LCJSZWN0YW5nbGVTdHlsZSI6eyIkaWQiOiIxODYyIiwiTWFyZ2luIjp7IiRpZCI6IjE4NjMiLCJUb3AiOjAuMCwiTGVmdCI6MC4wLCJSaWdodCI6MC4wLCJCb3R0b20iOjAuMH0sIlBhZGRpbmciOnsiJGlkIjoiMTg2NCIsIlRvcCI6MC4wLCJMZWZ0IjowLjAsIlJpZ2h0IjowLjAsIkJvdHRvbSI6MC4wfSwiQmFja2dyb3VuZCI6eyIkcmVmIjoiMTU4In0sIklzVmlzaWJsZSI6dHJ1ZSwiV2lkdGgiOjAuMCwiSGVpZ2h0IjowLjAsIkJvcmRlclN0eWxlIjp7IiRpZCI6IjE4NjUiLCJMaW5lQ29sb3IiOnsiJGlkIjoiMTg2NiIsIiR0eXBlIjoiTkxSRS5Db21tb24uRG9tLlNvbGlkQ29sb3JCcnVzaCwgTkxSRS5Db21tb24iLCJDb2xvciI6eyIkaWQiOiIxODY3IiwiQSI6MjU1LCJSIjo4NSwiRyI6NjQsIkIiOjB9fSwiTGluZVdlaWdodCI6MC4wLCJMaW5lVHlwZSI6MCwiUGFyZW50U3R5bGUiOm51bGx9LCJQYXJlbnRTdHlsZSI6bnVsbH0sIk1hcmdpbiI6eyIkaWQiOiIxODY4IiwiVG9wIjowLjAsIkxlZnQiOjAuMCwiUmlnaHQiOjAuMCwiQm90dG9tIjowLjB9LCJQYWRkaW5nIjp7IiRpZCI6IjE4NjkiLCJUb3AiOjAuMCwiTGVmdCI6MC4wLCJSaWdodCI6MC4wLCJCb3R0b20iOjAuMH0sIkJhY2tncm91bmQiOm51bGwsIklzVmlzaWJsZSI6dHJ1ZSwiV2lkdGgiOjAuMCwiSGVpZ2h0IjowLjAsIkJvcmRlclN0eWxlIjpudWxsLCJQYXJlbnRTdHlsZSI6bnVsbH0sIkJhY2tncm91bmRTdHlsZSI6eyIkaWQiOiIxODcwIiwiTWFyZ2luIjp7IiRpZCI6IjE4NzEiLCJUb3AiOjAuMCwiTGVmdCI6MC4wLCJSaWdodCI6MC4wLCJCb3R0b20iOjAuMH0sIlBhZGRpbmciOnsiJGlkIjoiMTg3MiIsIlRvcCI6MC4wLCJMZWZ0IjowLjAsIlJpZ2h0IjowLjAsIkJvdHRvbSI6MC4wfSwiQmFja2dyb3VuZCI6eyIkaWQiOiIxODczIiwiQ29sb3IiOnsiJGlkIjoiMTg3NCIsIkEiOjUxLCJSIjoxNjUsIkciOjE2NSwiQiI6MTY1fX0sIklzVmlzaWJsZSI6dHJ1ZSwiV2lkdGgiOjAuMCwiSGVpZ2h0IjowLjAsIkJvcmRlclN0eWxlIjp7IiRpZCI6IjE4NzUiLCJMaW5lQ29sb3IiOnsiJGlkIjoiMTg3NiIsIiR0eXBlIjoiTkxSRS5Db21tb24uRG9tLlNvbGlkQ29sb3JCcnVzaCwgTkxSRS5Db21tb24iLCJDb2xvciI6eyIkaWQiOiIxODc3IiwiQSI6MjU1LCJSIjo4NSwiRyI6NjQsIkIiOjB9fSwiTGluZVdlaWdodCI6MC4wLCJMaW5lVHlwZSI6MCwiUGFyZW50U3R5bGUiOm51bGx9LCJQYXJlbnRTdHlsZSI6bnVsbH0sIklzQWJvdmVUaW1lYmFuZCI6ZmFsc2UsIk1hcmdpbiI6eyIkaWQiOiIxODc4IiwiVG9wIjowLjAsIkxlZnQiOjAuMCwiUmlnaHQiOjAuMCwiQm90dG9tIjowLjB9LCJQYWRkaW5nIjp7IiRpZCI6IjE4NzkiLCJUb3AiOjAuMCwiTGVmdCI6MC4wLCJSaWdodCI6MC4wLCJCb3R0b20iOjAuMH0sIklzVmlzaWJsZSI6dHJ1ZSwiV2lkdGgiOjAuMCwiSGVpZ2h0IjowLjAsIkJvcmRlclN0eWxlIjp7IiRpZCI6IjE4ODAiLCJMaW5lQ29sb3IiOm51bGwsIkxpbmVXZWlnaHQiOjAuMCwiTGluZVR5cGUiOjAsIlBhcmVudFN0eWxlIjpudWxsfSwiUGFyZW50U3R5bGUiOm51bGx9fSx7IiRpZCI6IjE4ODEiLCJfYWN0aXZpdGllcyI6W3siJGlkIjoiMTg4MiIsIl9yb3dzIjpbeyIkaWQiOiIxODgzIiwiX3Rhc2tzIjpbeyIkaWQiOiIxODg0IiwiX2F0dGFjaGVkTWlsZXN0b25lcyI6W10sIlRhc2tEZWZpbml0aW9uIjp7IiRpZCI6IjE4ODUiLCJHcm91cE5hbWUiOm51bGwsIlN0YXJ0RGF0ZSI6IjIwMjQtMDgtMTJUMDA6MDA6MDAiLCJFbmREYXRlIjoiMjAyNi0xMC0yNlQyMzo1OTowMCIsIlBlcmNlbnRhZ2VDb21wbGV0ZSI6bnVsbCwiU3R5bGUiOnsiJGlkIjoiMTg4NiIsIlNoYXBlIjowLCJTaGFwZVRoaWNrbmVzcyI6MSwiRHVyYXRpb25Gb3JtYXQiOjAsIkluY2x1ZGVOb25Xb3JraW5nRGF5c0luRHVyYXRpb24iOmZhbHNlLCJQZXJjZW50YWdlQ29tcGxldGVTdHlsZSI6eyIkaWQiOiIxODg3IiwiRm9udFNldHRpbmdzIjp7IiRpZCI6IjE4ODgiLCJGb250U2l6ZSI6OSwiRm9udE5hbWUiOiJDYWxpYnJpIiwiSXNCb2xkIjpmYWxzZSwiSXNJdGFsaWMiOmZhbHNlLCJJc1VuZGVybGluZWQiOmZhbHNlLCJQYXJlbnRTdHlsZSI6bnVsbH0sIkF1dG9TaXplIjowLCJGb3JlZ3JvdW5kIjp7IiRpZCI6IjE4ODkiLCJDb2xvciI6eyIkaWQiOiIxODkw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4OTEiLCJUb3AiOjAuMCwiTGVmdCI6MC4wLCJSaWdodCI6MC4wLCJCb3R0b20iOjAuMH0sIlBhZGRpbmciOnsiJGlkIjoiMTg5MiIsIlRvcCI6MC4wLCJMZWZ0IjowLjAsIlJpZ2h0IjowLjAsIkJvdHRvbSI6MC4wfSwiQmFja2dyb3VuZCI6eyIkaWQiOiIxODkzIiwiQ29sb3IiOnsiJGlkIjoiMTg5NCIsIkEiOjg5LCJSIjowLCJHIjowLCJCIjowfX0sIklzVmlzaWJsZSI6dHJ1ZSwiV2lkdGgiOjAuMCwiSGVpZ2h0IjowLjAsIkJvcmRlclN0eWxlIjp7IiRpZCI6IjE4OTUiLCJMaW5lQ29sb3IiOm51bGwsIkxpbmVXZWlnaHQiOjAuMCwiTGluZVR5cGUiOjAsIlBhcmVudFN0eWxlIjpudWxsfSwiUGFyZW50U3R5bGUiOm51bGx9LCJEdXJhdGlvblN0eWxlIjp7IiRpZCI6IjE4OTYiLCJGb250U2V0dGluZ3MiOnsiJGlkIjoiMTg5NyIsIkZvbnRTaXplIjoxMCwiRm9udE5hbWUiOiJDYWxpYnJpIiwiSXNCb2xkIjpmYWxzZSwiSXNJdGFsaWMiOmZhbHNlLCJJc1VuZGVybGluZWQiOmZhbHNlLCJQYXJlbnRTdHlsZSI6bnVsbH0sIkF1dG9TaXplIjowLCJGb3JlZ3JvdW5kIjp7IiRpZCI6IjE4OTgiLCJDb2xvciI6eyIkaWQiOiIxODk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wMCIsIlRvcCI6MC4wLCJMZWZ0IjowLjAsIlJpZ2h0IjowLjAsIkJvdHRvbSI6MC4wfSwiUGFkZGluZyI6eyIkaWQiOiIxOTAxIiwiVG9wIjowLjAsIkxlZnQiOjAuMCwiUmlnaHQiOjAuMCwiQm90dG9tIjowLjB9LCJCYWNrZ3JvdW5kIjp7IiRpZCI6IjE5MDIiLCJDb2xvciI6eyIkaWQiOiIxOTAzIiwiQSI6ODksIlIiOjAsIkciOjAsIkIiOjB9fSwiSXNWaXNpYmxlIjp0cnVlLCJXaWR0aCI6MC4wLCJIZWlnaHQiOjAuMCwiQm9yZGVyU3R5bGUiOnsiJGlkIjoiMTkwNCIsIkxpbmVDb2xvciI6bnVsbCwiTGluZVdlaWdodCI6MC4wLCJMaW5lVHlwZSI6MCwiUGFyZW50U3R5bGUiOm51bGx9LCJQYXJlbnRTdHlsZSI6bnVsbH0sIkhvcml6b250YWxDb25uZWN0b3JTdHlsZSI6eyIkaWQiOiIxOTA1IiwiTGluZUNvbG9yIjp7IiRpZCI6IjE5MDYiLCIkdHlwZSI6Ik5MUkUuQ29tbW9uLkRvbS5Tb2xpZENvbG9yQnJ1c2gsIE5MUkUuQ29tbW9uIiwiQ29sb3IiOnsiJGlkIjoiMTkwNyIsIkEiOjI1NSwiUiI6MjA0LCJHIjoyMDQsIkIiOjIwNH19LCJMaW5lV2VpZ2h0IjowLjAsIkxpbmVUeXBlIjowLCJQYXJlbnRTdHlsZSI6bnVsbH0sIlZlcnRpY2FsQ29ubmVjdG9yU3R5bGUiOnsiJGlkIjoiMTkwOCIsIkxpbmVDb2xvciI6eyIkaWQiOiIxOTA5IiwiJHR5cGUiOiJOTFJFLkNvbW1vbi5Eb20uU29saWRDb2xvckJydXNoLCBOTFJFLkNvbW1vbiIsIkNvbG9yIjp7IiRpZCI6IjE5MTA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xOTExIiwiTWFyZ2luIjp7IiRpZCI6IjE5MTIiLCJUb3AiOjAuMCwiTGVmdCI6NC4wLCJSaWdodCI6NC4wLCJCb3R0b20iOjAuMH0sIlBhZGRpbmciOnsiJGlkIjoiMTkxMyIsIlRvcCI6MC4wLCJMZWZ0IjowLjAsIlJpZ2h0IjowLjAsIkJvdHRvbSI6MC4wfSwiQmFja2dyb3VuZCI6eyIkaWQiOiIxOTE0IiwiQ29sb3IiOnsiJGlkIjoiMTkxNSIsIkEiOjI1NSwiUiI6MjU1LCJHIjoyMTcsIkIiOjEwMn19LCJJc1Zpc2libGUiOnRydWUsIldpZHRoIjowLjAsIkhlaWdodCI6MTYuMCwiQm9yZGVyU3R5bGUiOnsiJGlkIjoiMTkxNiIsIkxpbmVDb2xvciI6eyIkaWQiOiIxOTE3IiwiJHR5cGUiOiJOTFJFLkNvbW1vbi5Eb20uU29saWRDb2xvckJydXNoLCBOTFJFLkNvbW1vbiIsIkNvbG9yIjp7IiRpZCI6IjE5MTgiLCJBIjoyNTUsIlIiOjI1NSwiRyI6MTkyLCJCIjowfX0sIkxpbmVXZWlnaHQiOjIuMCwiTGluZVR5cGUiOjAsIlBhcmVudFN0eWxlIjpudWxsfSwiUGFyZW50U3R5bGUiOm51bGx9LCJUaXRsZVN0eWxlIjp7IiRpZCI6IjE5MTkiLCJGb250U2V0dGluZ3MiOnsiJGlkIjoiMTkyMCIsIkZvbnRTaXplIjoxMCwiRm9udE5hbWUiOiJDYWxpYnJpIiwiSXNCb2xkIjp0cnVlLCJJc0l0YWxpYyI6ZmFsc2UsIklzVW5kZXJsaW5lZCI6ZmFsc2UsIlBhcmVudFN0eWxlIjpudWxsfSwiQXV0b1NpemUiOjAsIkZvcmVncm91bmQiOnsiJGlkIjoiMTkyMSIsIkNvbG9yIjp7IiRpZCI6IjE5M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kyMyIsIlRvcCI6MC4wLCJMZWZ0IjowLjAsIlJpZ2h0IjowLjAsIkJvdHRvbSI6MC4wfSwiUGFkZGluZyI6eyIkaWQiOiIxOTI0IiwiVG9wIjowLjAsIkxlZnQiOjAuMCwiUmlnaHQiOjAuMCwiQm90dG9tIjowLjB9LCJCYWNrZ3JvdW5kIjp7IiRpZCI6IjE5MjUiLCJDb2xvciI6eyIkaWQiOiIxOTI2IiwiQSI6MCwiUiI6MjU1LCJHIjoyNTUsIkIiOjI1NX19LCJJc1Zpc2libGUiOnRydWUsIldpZHRoIjowLjAsIkhlaWdodCI6MC4wLCJCb3JkZXJTdHlsZSI6eyIkaWQiOiIxOTI3IiwiTGluZUNvbG9yIjpudWxsLCJMaW5lV2VpZ2h0IjowLjAsIkxpbmVUeXBlIjowLCJQYXJlbnRTdHlsZSI6bnVsbH0sIlBhcmVudFN0eWxlIjpudWxsfSwiRGF0ZVN0eWxlIjp7IiRpZCI6IjE5MjgiLCJGb250U2V0dGluZ3MiOnsiJGlkIjoiMTkyOSIsIkZvbnRTaXplIjo5LCJGb250TmFtZSI6IkNhbGlicmkiLCJJc0JvbGQiOmZhbHNlLCJJc0l0YWxpYyI6ZmFsc2UsIklzVW5kZXJsaW5lZCI6ZmFsc2UsIlBhcmVudFN0eWxlIjpudWxsfSwiQXV0b1NpemUiOjAsIkZvcmVncm91bmQiOnsiJGlkIjoiMTkzMCIsIkNvbG9yIjp7IiRpZCI6IjE5M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zIiLCJUb3AiOjAuMCwiTGVmdCI6MC4wLCJSaWdodCI6MC4wLCJCb3R0b20iOjAuMH0sIlBhZGRpbmciOnsiJGlkIjoiMTkzMyIsIlRvcCI6MC4wLCJMZWZ0IjowLjAsIlJpZ2h0IjowLjAsIkJvdHRvbSI6MC4wfSwiQmFja2dyb3VuZCI6eyIkaWQiOiIxOTM0IiwiQ29sb3IiOnsiJHJlZiI6IjE5MDMifX0sIklzVmlzaWJsZSI6dHJ1ZSwiV2lkdGgiOjAuMCwiSGVpZ2h0IjowLjAsIkJvcmRlclN0eWxlIjp7IiRpZCI6IjE5MzUiLCJMaW5lQ29sb3IiOm51bGwsIkxpbmVXZWlnaHQiOjAuMCwiTGluZVR5cGUiOjAsIlBhcmVudFN0eWxlIjpudWxsfSwiUGFyZW50U3R5bGUiOm51bGx9LCJEYXRlRm9ybWF0Ijp7IiRpZCI6IjE5Mz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OTM3IiwiRGF0ZVBhcnRJc1Zpc2libGUiOmZhbHNlLCJUaW1lUGFydElzVmlzaWJsZSI6ZmFsc2V9fSwiV2Vla051bWJlcmluZyI6eyIkaWQiOiIxOTM4IiwiRm9ybWF0IjowLCJJc1Zpc2libGUiOmZhbHNlLCJMYXN0S25vd25WaXNpYmlsaXR5U3RhdGUiOmZhbHNlfSwiSXNWaXNpYmxlIjp0cnVlLCJQYXJlbnRTdHlsZSI6bnVsbH0sIkluZGV4IjoyOCwiU21hcnREdXJhdGlvbkFjdGl2YXRlZCI6ZmFsc2UsIkRhdGVGb3JtYXQiOnsiJHJlZiI6IjE5MzYifSwiV2Vla051bWJlcmluZyI6eyIkaWQiOiIxOTM5IiwiRm9ybWF0IjowLCJJc1Zpc2libGUiOmZhbHNlLCJMYXN0S25vd25WaXNpYmlsaXR5U3RhdGUiOmZhbHNlfSwiSWQiOiI0NGJmMDMwMS0zNjI4LTRmZTctYTc2Yy02ZTUzMmFmYWZlZDEiLCJJbXBvcnRJZCI6IjE0IiwiVGl0bGUiOiJTZXJpZXMgQSAtICQ2Nk1NIiwiTm90ZSI6bnVsbCwiSHlwZXJsaW5rIjp7IiRpZCI6IjE5NDAiLCJBZGRyZXNzIjoiIiwiU3ViQWRkcmVzcyI6IiJ9LCJJc0NoYW5nZWQiOmZhbHNlLCJJc05ldyI6ZmFsc2V9fSx7IiRpZCI6IjE5NDEiLCJfYXR0YWNoZWRNaWxlc3RvbmVzIjpbXSwiVGFza0RlZmluaXRpb24iOnsiJGlkIjoiMTk0MiIsIkdyb3VwTmFtZSI6bnVsbCwiU3RhcnREYXRlIjoiMjAyNi0xMC0yMlQwMDowMDowMCIsIkVuZERhdGUiOiIyMDI4LTEwLTIyVDIzOjU5OjAwIiwiUGVyY2VudGFnZUNvbXBsZXRlIjpudWxsLCJTdHlsZSI6eyIkaWQiOiIxOTQzIiwiU2hhcGUiOjAsIlNoYXBlVGhpY2tuZXNzIjoxLCJEdXJhdGlvbkZvcm1hdCI6MCwiSW5jbHVkZU5vbldvcmtpbmdEYXlzSW5EdXJhdGlvbiI6ZmFsc2UsIlBlcmNlbnRhZ2VDb21wbGV0ZVN0eWxlIjp7IiRpZCI6IjE5NDQiLCJGb250U2V0dGluZ3MiOnsiJGlkIjoiMTk0NSIsIkZvbnRTaXplIjo5LCJGb250TmFtZSI6IkNhbGlicmkiLCJJc0JvbGQiOmZhbHNlLCJJc0l0YWxpYyI6ZmFsc2UsIklzVW5kZXJsaW5lZCI6ZmFsc2UsIlBhcmVudFN0eWxlIjpudWxsfSwiQXV0b1NpemUiOjAsIkZvcmVncm91bmQiOnsiJGlkIjoiMTk0NiIsIkNvbG9yIjp7IiRpZCI6IjE5NDc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k0OCIsIlRvcCI6MC4wLCJMZWZ0IjowLjAsIlJpZ2h0IjowLjAsIkJvdHRvbSI6MC4wfSwiUGFkZGluZyI6eyIkaWQiOiIxOTQ5IiwiVG9wIjowLjAsIkxlZnQiOjAuMCwiUmlnaHQiOjAuMCwiQm90dG9tIjowLjB9LCJCYWNrZ3JvdW5kIjp7IiRpZCI6IjE5NTAiLCJDb2xvciI6eyIkaWQiOiIxOTUxIiwiQSI6ODksIlIiOjAsIkciOjAsIkIiOjB9fSwiSXNWaXNpYmxlIjp0cnVlLCJXaWR0aCI6MC4wLCJIZWlnaHQiOjAuMCwiQm9yZGVyU3R5bGUiOnsiJGlkIjoiMTk1MiIsIkxpbmVDb2xvciI6bnVsbCwiTGluZVdlaWdodCI6MC4wLCJMaW5lVHlwZSI6MCwiUGFyZW50U3R5bGUiOm51bGx9LCJQYXJlbnRTdHlsZSI6bnVsbH0sIkR1cmF0aW9uU3R5bGUiOnsiJGlkIjoiMTk1MyIsIkZvbnRTZXR0aW5ncyI6eyIkaWQiOiIxOTU0IiwiRm9udFNpemUiOjEwLCJGb250TmFtZSI6IkNhbGlicmkiLCJJc0JvbGQiOmZhbHNlLCJJc0l0YWxpYyI6ZmFsc2UsIklzVW5kZXJsaW5lZCI6ZmFsc2UsIlBhcmVudFN0eWxlIjpudWxsfSwiQXV0b1NpemUiOjAsIkZvcmVncm91bmQiOnsiJGlkIjoiMTk1NSIsIkNvbG9yIjp7IiRpZCI6IjE5NT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TU3IiwiVG9wIjowLjAsIkxlZnQiOjAuMCwiUmlnaHQiOjAuMCwiQm90dG9tIjowLjB9LCJQYWRkaW5nIjp7IiRpZCI6IjE5NTgiLCJUb3AiOjAuMCwiTGVmdCI6MC4wLCJSaWdodCI6MC4wLCJCb3R0b20iOjAuMH0sIkJhY2tncm91bmQiOnsiJGlkIjoiMTk1OSIsIkNvbG9yIjp7IiRpZCI6IjE5NjAiLCJBIjo4OSwiUiI6MCwiRyI6MCwiQiI6MH19LCJJc1Zpc2libGUiOnRydWUsIldpZHRoIjowLjAsIkhlaWdodCI6MC4wLCJCb3JkZXJTdHlsZSI6eyIkaWQiOiIxOTYxIiwiTGluZUNvbG9yIjpudWxsLCJMaW5lV2VpZ2h0IjowLjAsIkxpbmVUeXBlIjowLCJQYXJlbnRTdHlsZSI6bnVsbH0sIlBhcmVudFN0eWxlIjpudWxsfSwiSG9yaXpvbnRhbENvbm5lY3RvclN0eWxlIjp7IiRpZCI6IjE5NjIiLCJMaW5lQ29sb3IiOnsiJGlkIjoiMTk2MyIsIiR0eXBlIjoiTkxSRS5Db21tb24uRG9tLlNvbGlkQ29sb3JCcnVzaCwgTkxSRS5Db21tb24iLCJDb2xvciI6eyIkaWQiOiIxOTY0IiwiQSI6MjU1LCJSIjoyMDQsIkciOjIwNCwiQiI6MjA0fX0sIkxpbmVXZWlnaHQiOjAuMCwiTGluZVR5cGUiOjAsIlBhcmVudFN0eWxlIjpudWxsfSwiVmVydGljYWxDb25uZWN0b3JTdHlsZSI6eyIkaWQiOiIxOTY1IiwiTGluZUNvbG9yIjp7IiRpZCI6IjE5NjYiLCIkdHlwZSI6Ik5MUkUuQ29tbW9uLkRvbS5Tb2xpZENvbG9yQnJ1c2gsIE5MUkUuQ29tbW9uIiwiQ29sb3IiOnsiJGlkIjoiMTk2Ny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E5NjgiLCJNYXJnaW4iOnsiJGlkIjoiMTk2OSIsIlRvcCI6MC4wLCJMZWZ0Ijo0LjAsIlJpZ2h0Ijo0LjAsIkJvdHRvbSI6MC4wfSwiUGFkZGluZyI6eyIkaWQiOiIxOTcwIiwiVG9wIjowLjAsIkxlZnQiOjAuMCwiUmlnaHQiOjAuMCwiQm90dG9tIjowLjB9LCJCYWNrZ3JvdW5kIjp7IiRpZCI6IjE5NzEiLCJDb2xvciI6eyIkaWQiOiIxOTcyIiwiQSI6MjU1LCJSIjoyMDEsIkciOjIwMSwiQiI6MjAxfX0sIklzVmlzaWJsZSI6dHJ1ZSwiV2lkdGgiOjAuMCwiSGVpZ2h0IjoxNi4wLCJCb3JkZXJTdHlsZSI6eyIkaWQiOiIxOTczIiwiTGluZUNvbG9yIjp7IiRpZCI6IjE5NzQiLCIkdHlwZSI6Ik5MUkUuQ29tbW9uLkRvbS5Tb2xpZENvbG9yQnJ1c2gsIE5MUkUuQ29tbW9uIiwiQ29sb3IiOnsiJGlkIjoiMTk3NSIsIkEiOjI1NSwiUiI6MTY1LCJHIjoxNjUsIkIiOjE2NX19LCJMaW5lV2VpZ2h0IjoyLjAsIkxpbmVUeXBlIjowLCJQYXJlbnRTdHlsZSI6bnVsbH0sIlBhcmVudFN0eWxlIjpudWxsfSwiVGl0bGVTdHlsZSI6eyIkaWQiOiIxOTc2IiwiRm9udFNldHRpbmdzIjp7IiRpZCI6IjE5NzciLCJGb250U2l6ZSI6MTAsIkZvbnROYW1lIjoiQ2FsaWJyaSIsIklzQm9sZCI6dHJ1ZSwiSXNJdGFsaWMiOmZhbHNlLCJJc1VuZGVybGluZWQiOmZhbHNlLCJQYXJlbnRTdHlsZSI6bnVsbH0sIkF1dG9TaXplIjowLCJGb3JlZ3JvdW5kIjp7IiRpZCI6IjE5NzgiLCJDb2xvciI6eyIkaWQiOiIxOTc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ODAiLCJUb3AiOjAuMCwiTGVmdCI6MC4wLCJSaWdodCI6MC4wLCJCb3R0b20iOjAuMH0sIlBhZGRpbmciOnsiJGlkIjoiMTk4MSIsIlRvcCI6MC4wLCJMZWZ0IjowLjAsIlJpZ2h0IjowLjAsIkJvdHRvbSI6MC4wfSwiQmFja2dyb3VuZCI6eyIkaWQiOiIxOTgyIiwiQ29sb3IiOnsiJGlkIjoiMTk4MyIsIkEiOjAsIlIiOjI1NSwiRyI6MjU1LCJCIjoyNTV9fSwiSXNWaXNpYmxlIjp0cnVlLCJXaWR0aCI6MC4wLCJIZWlnaHQiOjAuMCwiQm9yZGVyU3R5bGUiOnsiJGlkIjoiMTk4NCIsIkxpbmVDb2xvciI6bnVsbCwiTGluZVdlaWdodCI6MC4wLCJMaW5lVHlwZSI6MCwiUGFyZW50U3R5bGUiOm51bGx9LCJQYXJlbnRTdHlsZSI6bnVsbH0sIkRhdGVTdHlsZSI6eyIkaWQiOiIxOTg1IiwiRm9udFNldHRpbmdzIjp7IiRpZCI6IjE5ODYiLCJGb250U2l6ZSI6OSwiRm9udE5hbWUiOiJDYWxpYnJpIiwiSXNCb2xkIjpmYWxzZSwiSXNJdGFsaWMiOmZhbHNlLCJJc1VuZGVybGluZWQiOmZhbHNlLCJQYXJlbnRTdHlsZSI6bnVsbH0sIkF1dG9TaXplIjowLCJGb3JlZ3JvdW5kIjp7IiRpZCI6IjE5ODciLCJDb2xvciI6eyIkaWQiOiIxOTg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Tg5IiwiVG9wIjowLjAsIkxlZnQiOjAuMCwiUmlnaHQiOjAuMCwiQm90dG9tIjowLjB9LCJQYWRkaW5nIjp7IiRpZCI6IjE5OTAiLCJUb3AiOjAuMCwiTGVmdCI6MC4wLCJSaWdodCI6MC4wLCJCb3R0b20iOjAuMH0sIkJhY2tncm91bmQiOnsiJGlkIjoiMTk5MSIsIkNvbG9yIjp7IiRyZWYiOiIxOTYwIn19LCJJc1Zpc2libGUiOnRydWUsIldpZHRoIjowLjAsIkhlaWdodCI6MC4wLCJCb3JkZXJTdHlsZSI6eyIkaWQiOiIxOTkyIiwiTGluZUNvbG9yIjpudWxsLCJMaW5lV2VpZ2h0IjowLjAsIkxpbmVUeXBlIjowLCJQYXJlbnRTdHlsZSI6bnVsbH0sIlBhcmVudFN0eWxlIjpudWxsfSwiRGF0ZUZvcm1hdCI6eyIkaWQiOiIxOTk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k5NCIsIkRhdGVQYXJ0SXNWaXNpYmxlIjpmYWxzZSwiVGltZVBhcnRJc1Zpc2libGUiOmZhbHNlfX0sIldlZWtOdW1iZXJpbmciOnsiJGlkIjoiMTk5NSIsIkZvcm1hdCI6MCwiSXNWaXNpYmxlIjpmYWxzZSwiTGFzdEtub3duVmlzaWJpbGl0eVN0YXRlIjpmYWxzZX0sIklzVmlzaWJsZSI6dHJ1ZSwiUGFyZW50U3R5bGUiOm51bGx9LCJJbmRleCI6MjksIlNtYXJ0RHVyYXRpb25BY3RpdmF0ZWQiOmZhbHNlLCJEYXRlRm9ybWF0Ijp7IiRyZWYiOiIxOTkzIn0sIldlZWtOdW1iZXJpbmciOnsiJGlkIjoiMTk5NiIsIkZvcm1hdCI6MCwiSXNWaXNpYmxlIjpmYWxzZSwiTGFzdEtub3duVmlzaWJpbGl0eVN0YXRlIjpmYWxzZX0sIklkIjoiNjM1YzUyNGEtY2M3ZS00ODk3LWIyZTYtZmRkMzExYTA1NTcxIiwiSW1wb3J0SWQiOiIxNSIsIlRpdGxlIjoiQiAtICQ3NU1NIiwiTm90ZSI6bnVsbCwiSHlwZXJsaW5rIjp7IiRpZCI6IjE5OTciLCJBZGRyZXNzIjoiIiwiU3ViQWRkcmVzcyI6IiJ9LCJJc0NoYW5nZWQiOmZhbHNlLCJJc05ldyI6ZmFsc2V9fV0sIl9taWxlc3RvbmVzIjpbeyIkaWQiOiIxOTk4IiwiSWQiOiIyMzYzZDZkMC05ODY2LTQ5OTgtOGE1OC01OTBmN2I4MjA3M2MiLCJJbmRleCI6MjcsIkdyb3VwSWQiOm51bGwsIlRpdGxlIjoiTGlxdWlkYXRpb24iLCJEYXRlVGltZSI6IjIwMjgtMTAtMjNUMjM6NTk6MDAiLCJQZXJjZW50YWdlQ29tcGxldGUiOm51bGwsIk5vdGUiOm51bGwsIlN0eWxlIjp7IiRpZCI6IjE5OTkiLCJUaXRsZVBvc2l0aW9uIjoiUmlnaHQiLCJEYXRlUG9zaXRpb24iOiJMZWZ0IiwiU2hhcGVUeXBlIjoxLCJTaGFwZVNpemUiOjEsIlNoYXBlU3R5bGUiOnsiJGlkIjoiMjAwMCIsIk1hcmdpbiI6eyIkcmVmIjoiMjk2In0sIlBhZGRpbmciOnsiJHJlZiI6IjI5NyJ9LCJCYWNrZ3JvdW5kIjp7IiRpZCI6IjIwMDEiLCJDb2xvciI6eyIkaWQiOiIyMDAyIiwiQSI6MjU1LCJSIjoyNDQsIkciOjE3NywiQiI6MTMxfX0sIklzVmlzaWJsZSI6dHJ1ZSwiV2lkdGgiOjE4LjAsIkhlaWdodCI6MjAuMCwiQm9yZGVyU3R5bGUiOnsiJGlkIjoiMjAwMyIsIkxpbmVDb2xvciI6eyIkaWQiOiIyMDA0IiwiJHR5cGUiOiJOTFJFLkNvbW1vbi5Eb20uU29saWRDb2xvckJydXNoLCBOTFJFLkNvbW1vbiIsIkNvbG9yIjp7IiRpZCI6IjIwMDUiLCJBIjoyNTUsIlIiOjIzNywiRyI6MTI1LCJCIjo0OX19LCJMaW5lV2VpZ2h0IjoyLjAsIkxpbmVUeXBlIjowLCJQYXJlbnRTdHlsZSI6bnVsbH0sIlBhcmVudFN0eWxlIjpudWxsfSwiVGl0bGVTdHlsZSI6eyIkaWQiOiIyMDA2IiwiRm9udFNldHRpbmdzIjp7IiRpZCI6IjIwMDciLCJGb250U2l6ZSI6MTAsIkZvbnROYW1lIjoiQ2FsaWJyaSIsIklzQm9sZCI6dHJ1ZSwiSXNJdGFsaWMiOmZhbHNlLCJJc1VuZGVybGluZWQiOmZhbHNlLCJQYXJlbnRTdHlsZSI6bnVsbH0sIkF1dG9TaXplIjowLCJGb3JlZ3JvdW5kIjp7IiRpZCI6IjIwMDgiLCJDb2xvciI6eyIkaWQiOiIyMDA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GlkIjoiMjAxMCIsIkNvbG9yIjp7IiRpZCI6IjIwMTEiLCJBIjowLCJSIjoyNTUsIkciOjI1NSwiQiI6MjU1fX0sIklzVmlzaWJsZSI6dHJ1ZSwiV2lkdGgiOjAuMCwiSGVpZ2h0IjowLjAsIkJvcmRlclN0eWxlIjpudWxsLCJQYXJlbnRTdHlsZSI6bnVsbH0sIkRhdGVTdHlsZSI6eyIkaWQiOiIyMDEyIiwiRm9udFNldHRpbmdzIjp7IiRpZCI6IjIwMTMiLCJGb250U2l6ZSI6OSwiRm9udE5hbWUiOiJDYWxpYnJpIiwiSXNCb2xkIjpmYWxzZSwiSXNJdGFsaWMiOmZhbHNlLCJJc1VuZGVybGluZWQiOmZhbHNlLCJQYXJlbnRTdHlsZSI6bnVsbH0sIkF1dG9TaXplIjowLCJGb3JlZ3JvdW5kIjp7IiRpZCI6IjIwMTQiLCJDb2xvciI6eyIkaWQiOiIyMDE1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E1In0sIlBhZGRpbmciOnsiJHJlZiI6IjMxNiJ9LCJCYWNrZ3JvdW5kIjp7IiRpZCI6IjIwMTYiLCJDb2xvciI6eyIkaWQiOiIyMDE3IiwiQSI6MCwiUiI6MjU1LCJHIjoyNTUsIkIiOjI1NX19LCJJc1Zpc2libGUiOmZhbHNlLCJXaWR0aCI6MC4wLCJIZWlnaHQiOjAuMCwiQm9yZGVyU3R5bGUiOm51bGwsIlBhcmVudFN0eWxlIjpudWxsfSwiRGF0ZUZvcm1hdCI6eyIkaWQiOiIyMDE4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MyMCJ9fSwiV2Vla051bWJlcmluZyI6eyIkaWQiOiIyMDE5IiwiRm9ybWF0IjowLCJJc1Zpc2libGUiOmZhbHNlLCJMYXN0S25vd25WaXNpYmlsaXR5U3RhdGUiOmZhbHNlfSwiSXNWaXNpYmxlIjp0cnVlLCJQYXJlbnRTdHlsZSI6bnVsbH0sIkh5cGVybGluayI6bnVsbCwiSW1wb3J0SWQiOiIifV0sIklkIjoiYTczMzhhODUtNDcyNy00YTJkLTg2ZDktNzkxY2U3MDc5NGQ0IiwiSXNTaW5nbGVJdGVtUm93IjpmYWxzZX1dLCJJbmRleCI6MCwiSWQiOiIzMDA4NTAwZS00ZjI2LTQyZTEtOWQ1MS0xMjU4MGMyZDk0ZWUiLCJIZWFkZXJUZXh0IjpudWxsLCJJc0RlZmF1bHQiOnRydWUsIlN0eWxlIjp7IiRpZCI6IjIwMjAiLCJIZWFkZXJTdHlsZSI6eyIkaWQiOiIyMDIxIiwiVGV4dFN0eWxlIjp7IiRpZCI6IjIwMjIiLCJGb250U2V0dGluZ3MiOnsiJGlkIjoiMjAyMyIsIkZvbnRTaXplIjoxMSwiRm9udE5hbWUiOiJDYWxpYnJpIiwiSXNCb2xkIjpmYWxzZSwiSXNJdGFsaWMiOmZhbHNlLCJJc1VuZGVybGluZWQiOmZhbHNlLCJQYXJlbnRTdHlsZSI6bnVsbH0sIkF1dG9TaXplIjoyLCJGb3JlZ3JvdW5kIjp7IiRpZCI6IjIwMjQiLCJDb2xvciI6eyIkaWQiOiIyMDI1IiwiQSI6MjU1LCJSIjowLCJHIjowLCJCIjowfX0sIk1heFdpZHRoIjowLjAsIk1heEhlaWdodCI6MC4wLCJTbWFydEZvcmVncm91bmRJc0FjdGl2ZSI6ZmFsc2UsIkhvcml6b250YWxBbGlnbm1lbnQiOjAsIlZlcnRpY2FsQWxpZ25tZW50IjowLCJTbWFydEZvcmVncm91bmQiOm51bGwsIkJhY2tncm91bmRGaWxsVHlwZSI6MCwiTWFyZ2luIjp7IiRpZCI6IjIwMjYiLCJUb3AiOjAuMCwiTGVmdCI6MC4wLCJSaWdodCI6MC4wLCJCb3R0b20iOjAuMH0sIlBhZGRpbmciOnsiJGlkIjoiMjAyNyIsIlRvcCI6MC4wLCJMZWZ0IjowLjAsIlJpZ2h0IjowLjAsIkJvdHRvbSI6MC4wfSwiQmFja2dyb3VuZCI6bnVsbCwiSXNWaXNpYmxlIjp0cnVlLCJXaWR0aCI6MC4wLCJIZWlnaHQiOjAuMCwiQm9yZGVyU3R5bGUiOm51bGwsIlBhcmVudFN0eWxlIjpudWxsfSwiUmVjdGFuZ2xlU3R5bGUiOnsiJGlkIjoiMjAyOCIsIk1hcmdpbiI6eyIkaWQiOiIyMDI5IiwiVG9wIjowLjAsIkxlZnQiOjAuMCwiUmlnaHQiOjAuMCwiQm90dG9tIjowLjB9LCJQYWRkaW5nIjp7IiRpZCI6IjIwMzAiLCJUb3AiOjAuMCwiTGVmdCI6MC4wLCJSaWdodCI6MC4wLCJCb3R0b20iOjAuMH0sIkJhY2tncm91bmQiOnsiJGlkIjoiMjAzMSIsIkNvbG9yIjp7IiRpZCI6IjIwMzIiLCJBIjo2MywiUiI6NjgsIkciOjExNCwiQiI6MTk2fX0sIklzVmlzaWJsZSI6dHJ1ZSwiV2lkdGgiOjAuMCwiSGVpZ2h0IjowLjAsIkJvcmRlclN0eWxlIjp7IiRpZCI6IjIwMzMiLCJMaW5lQ29sb3IiOnsiJGlkIjoiMjAzNCIsIiR0eXBlIjoiTkxSRS5Db21tb24uRG9tLlNvbGlkQ29sb3JCcnVzaCwgTkxSRS5Db21tb24iLCJDb2xvciI6eyIkaWQiOiIyMDM1IiwiQSI6MjU1LCJSIjoyNTUsIkciOjAsIkIiOjB9fSwiTGluZVdlaWdodCI6MC4wLCJMaW5lVHlwZSI6MCwiUGFyZW50U3R5bGUiOm51bGx9LCJQYXJlbnRTdHlsZSI6bnVsbH0sIk1hcmdpbiI6eyIkaWQiOiIyMDM2IiwiVG9wIjowLjAsIkxlZnQiOjAuMCwiUmlnaHQiOjAuMCwiQm90dG9tIjowLjB9LCJQYWRkaW5nIjp7IiRpZCI6IjIwMzciLCJUb3AiOjAuMCwiTGVmdCI6MC4wLCJSaWdodCI6MC4wLCJCb3R0b20iOjAuMH0sIkJhY2tncm91bmQiOm51bGwsIklzVmlzaWJsZSI6dHJ1ZSwiV2lkdGgiOjAuMCwiSGVpZ2h0IjowLjAsIkJvcmRlclN0eWxlIjpudWxsLCJQYXJlbnRTdHlsZSI6bnVsbH0sIkJhY2tncm91bmRTdHlsZSI6eyIkaWQiOiIyMDM4IiwiTWFyZ2luIjp7IiRpZCI6IjIwMzkiLCJUb3AiOjAuMCwiTGVmdCI6MC4wLCJSaWdodCI6MC4wLCJCb3R0b20iOjAuMH0sIlBhZGRpbmciOnsiJGlkIjoiMjA0MCIsIlRvcCI6MC4wLCJMZWZ0IjowLjAsIlJpZ2h0IjowLjAsIkJvdHRvbSI6MC4wfSwiQmFja2dyb3VuZCI6eyIkaWQiOiIyMDQxIiwiQ29sb3IiOnsiJGlkIjoiMjA0MiIsIkEiOjUxLCJSIjoxNjUsIkciOjE2NSwiQiI6MTY1fX0sIklzVmlzaWJsZSI6dHJ1ZSwiV2lkdGgiOjAuMCwiSGVpZ2h0IjowLjAsIkJvcmRlclN0eWxlIjp7IiRpZCI6IjIwNDMiLCJMaW5lQ29sb3IiOnsiJGlkIjoiMjA0NCIsIiR0eXBlIjoiTkxSRS5Db21tb24uRG9tLlNvbGlkQ29sb3JCcnVzaCwgTkxSRS5Db21tb24iLCJDb2xvciI6eyIkaWQiOiIyMDQ1IiwiQSI6MjU1LCJSIjoyNTUsIkciOjAsIkIiOjB9fSwiTGluZVdlaWdodCI6MC4wLCJMaW5lVHlwZSI6MCwiUGFyZW50U3R5bGUiOm51bGx9LCJQYXJlbnRTdHlsZSI6bnVsbH0sIk1hcmdpbiI6eyIkaWQiOiIyMDQ2IiwiVG9wIjowLjAsIkxlZnQiOjAuMCwiUmlnaHQiOjAuMCwiQm90dG9tIjowLjB9LCJQYWRkaW5nIjp7IiRpZCI6IjIwNDciLCJUb3AiOjAuMCwiTGVmdCI6MC4wLCJSaWdodCI6MC4wLCJCb3R0b20iOjAuMH0sIklzVmlzaWJsZSI6ZmFsc2UsIldpZHRoIjowLjAsIkhlaWdodCI6MC4wLCJCb3JkZXJTdHlsZSI6bnVsbCwiUGFyZW50U3R5bGUiOm51bGx9fV0sIklkIjoiZjA3NzgyYTEtNTkzNC00OWNjLWI2NzAtYjFmYTRmMDI5NTgzIiwiSW5kZXgiOjM2LCJIZWFkZXJUZXh0IjoiT05Fc2V0IiwiU3R5bGUiOnsiJGlkIjoiMjA0OCIsIkhlYWRlclN0eWxlIjp7IiRpZCI6IjIwNDkiLCJUZXh0SXNWZXJ0aWNhbCI6ZmFsc2UsIlRleHRTdHlsZSI6eyIkaWQiOiIyMDUwIiwiRm9udFNldHRpbmdzIjp7IiRpZCI6IjIwNTEiLCJGb250U2l6ZSI6MTIsIkZvbnROYW1lIjoiSW50ZXIiLCJJc0JvbGQiOmZhbHNlLCJJc0l0YWxpYyI6ZmFsc2UsIklzVW5kZXJsaW5lZCI6ZmFsc2UsIlBhcmVudFN0eWxlIjpudWxsfSwiQXV0b1NpemUiOjIsIkZvcmVncm91bmQiOnsiJHJlZiI6IjE1MSJ9LCJNYXhXaWR0aCI6OTcuMzc2NjE0MDkwNDMxMTMzLCJNYXhIZWlnaHQiOjAuMCwiU21hcnRGb3JlZ3JvdW5kSXNBY3RpdmUiOmZhbHNlLCJIb3Jpem9udGFsQWxpZ25tZW50IjowLCJWZXJ0aWNhbEFsaWdubWVudCI6MCwiU21hcnRGb3JlZ3JvdW5kIjpudWxsLCJCYWNrZ3JvdW5kRmlsbFR5cGUiOjAsIk1hcmdpbiI6eyIkaWQiOiIyMDUyIiwiVG9wIjowLjAsIkxlZnQiOjAuMCwiUmlnaHQiOjAuMCwiQm90dG9tIjowLjB9LCJQYWRkaW5nIjp7IiRpZCI6IjIwNTMiLCJUb3AiOjAuMCwiTGVmdCI6MC4wLCJSaWdodCI6MC4wLCJCb3R0b20iOjAuMH0sIkJhY2tncm91bmQiOm51bGwsIklzVmlzaWJsZSI6dHJ1ZSwiV2lkdGgiOjAuMCwiSGVpZ2h0IjowLjAsIkJvcmRlclN0eWxlIjpudWxsLCJQYXJlbnRTdHlsZSI6bnVsbH0sIlJlY3RhbmdsZVN0eWxlIjp7IiRpZCI6IjIwNTQiLCJNYXJnaW4iOnsiJGlkIjoiMjA1NSIsIlRvcCI6MC4wLCJMZWZ0IjowLjAsIlJpZ2h0IjowLjAsIkJvdHRvbSI6MC4wfSwiUGFkZGluZyI6eyIkaWQiOiIyMDU2IiwiVG9wIjowLjAsIkxlZnQiOjAuMCwiUmlnaHQiOjAuMCwiQm90dG9tIjowLjB9LCJCYWNrZ3JvdW5kIjp7IiRyZWYiOiIxNTgifSwiSXNWaXNpYmxlIjp0cnVlLCJXaWR0aCI6MC4wLCJIZWlnaHQiOjAuMCwiQm9yZGVyU3R5bGUiOnsiJGlkIjoiMjA1NyIsIkxpbmVDb2xvciI6eyIkaWQiOiIyMDU4IiwiJHR5cGUiOiJOTFJFLkNvbW1vbi5Eb20uU29saWRDb2xvckJydXNoLCBOTFJFLkNvbW1vbiIsIkNvbG9yIjp7IiRpZCI6IjIwNTkiLCJBIjoyNTUsIlIiOjIxLCJHIjo1MiwiQiI6ODF9fSwiTGluZVdlaWdodCI6MC4wLCJMaW5lVHlwZSI6MCwiUGFyZW50U3R5bGUiOm51bGx9LCJQYXJlbnRTdHlsZSI6bnVsbH0sIk1hcmdpbiI6eyIkaWQiOiIyMDYwIiwiVG9wIjowLjAsIkxlZnQiOjAuMCwiUmlnaHQiOjAuMCwiQm90dG9tIjowLjB9LCJQYWRkaW5nIjp7IiRpZCI6IjIwNjEiLCJUb3AiOjAuMCwiTGVmdCI6MC4wLCJSaWdodCI6MC4wLCJCb3R0b20iOjAuMH0sIkJhY2tncm91bmQiOm51bGwsIklzVmlzaWJsZSI6dHJ1ZSwiV2lkdGgiOjAuMCwiSGVpZ2h0IjowLjAsIkJvcmRlclN0eWxlIjpudWxsLCJQYXJlbnRTdHlsZSI6bnVsbH0sIkJhY2tncm91bmRTdHlsZSI6eyIkaWQiOiIyMDYyIiwiTWFyZ2luIjp7IiRpZCI6IjIwNjMiLCJUb3AiOjAuMCwiTGVmdCI6MC4wLCJSaWdodCI6MC4wLCJCb3R0b20iOjAuMH0sIlBhZGRpbmciOnsiJGlkIjoiMjA2NCIsIlRvcCI6MC4wLCJMZWZ0IjowLjAsIlJpZ2h0IjowLjAsIkJvdHRvbSI6MC4wfSwiQmFja2dyb3VuZCI6eyIkaWQiOiIyMDY1IiwiQ29sb3IiOnsiJGlkIjoiMjA2NiIsIkEiOjUxLCJSIjoxNjUsIkciOjE2NSwiQiI6MTY1fX0sIklzVmlzaWJsZSI6dHJ1ZSwiV2lkdGgiOjAuMCwiSGVpZ2h0IjowLjAsIkJvcmRlclN0eWxlIjp7IiRpZCI6IjIwNjciLCJMaW5lQ29sb3IiOnsiJGlkIjoiMjA2OCIsIiR0eXBlIjoiTkxSRS5Db21tb24uRG9tLlNvbGlkQ29sb3JCcnVzaCwgTkxSRS5Db21tb24iLCJDb2xvciI6eyIkaWQiOiIyMDY5IiwiQSI6MjU1LCJSIjoyMSwiRyI6NTIsIkIiOjgxfX0sIkxpbmVXZWlnaHQiOjAuMCwiTGluZVR5cGUiOjAsIlBhcmVudFN0eWxlIjpudWxsfSwiUGFyZW50U3R5bGUiOm51bGx9LCJJc0Fib3ZlVGltZWJhbmQiOmZhbHNlLCJNYXJnaW4iOnsiJGlkIjoiMjA3MCIsIlRvcCI6MC4wLCJMZWZ0IjowLjAsIlJpZ2h0IjowLjAsIkJvdHRvbSI6MC4wfSwiUGFkZGluZyI6eyIkaWQiOiIyMDcxIiwiVG9wIjowLjAsIkxlZnQiOjAuMCwiUmlnaHQiOjAuMCwiQm90dG9tIjowLjB9LCJJc1Zpc2libGUiOnRydWUsIldpZHRoIjowLjAsIkhlaWdodCI6MC4wLCJCb3JkZXJTdHlsZSI6eyIkaWQiOiIyMDcyIiwiTGluZUNvbG9yIjpudWxsLCJMaW5lV2VpZ2h0IjowLjAsIkxpbmVUeXBlIjowLCJQYXJlbnRTdHlsZSI6bnVsbH0sIlBhcmVudFN0eWxlIjpudWxsfX0seyIkaWQiOiIyMDczIiwiX2FjdGl2aXRpZXMiOlt7IiRpZCI6IjIwNzQiLCJfcm93cyI6W3siJGlkIjoiMjA3NSIsIl90YXNrcyI6W3siJGlkIjoiMjA3NiIsIl9hdHRhY2hlZE1pbGVzdG9uZXMiOltdLCJUYXNrRGVmaW5pdGlvbiI6eyIkaWQiOiIyMDc3IiwiR3JvdXBOYW1lIjpudWxsLCJTdGFydERhdGUiOiIyMDI2LTEyLTE2VDAwOjAwOjAwIiwiRW5kRGF0ZSI6IjIwMjgtMDgtMTdUMjM6NTk6MDAiLCJQZXJjZW50YWdlQ29tcGxldGUiOm51bGwsIlN0eWxlIjp7IiRpZCI6IjIwNzgiLCJTaGFwZSI6MCwiU2hhcGVUaGlja25lc3MiOjEsIkR1cmF0aW9uRm9ybWF0IjowLCJJbmNsdWRlTm9uV29ya2luZ0RheXNJbkR1cmF0aW9uIjpmYWxzZSwiUGVyY2VudGFnZUNvbXBsZXRlU3R5bGUiOnsiJGlkIjoiMjA3OSIsIkZvbnRTZXR0aW5ncyI6eyIkaWQiOiIyMDgwIiwiRm9udFNpemUiOjksIkZvbnROYW1lIjoiQ2FsaWJyaSIsIklzQm9sZCI6ZmFsc2UsIklzSXRhbGljIjpmYWxzZSwiSXNVbmRlcmxpbmVkIjpmYWxzZSwiUGFyZW50U3R5bGUiOm51bGx9LCJBdXRvU2l6ZSI6MCwiRm9yZWdyb3VuZCI6eyIkaWQiOiIyMDgxIiwiQ29sb3IiOnsiJGlkIjoiMjA4M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DgzIiwiVG9wIjowLjAsIkxlZnQiOjAuMCwiUmlnaHQiOjAuMCwiQm90dG9tIjowLjB9LCJQYWRkaW5nIjp7IiRpZCI6IjIwODQiLCJUb3AiOjAuMCwiTGVmdCI6MC4wLCJSaWdodCI6MC4wLCJCb3R0b20iOjAuMH0sIkJhY2tncm91bmQiOnsiJGlkIjoiMjA4NSIsIkNvbG9yIjp7IiRpZCI6IjIwODYiLCJBIjo4OSwiUiI6MCwiRyI6MCwiQiI6MH19LCJJc1Zpc2libGUiOnRydWUsIldpZHRoIjowLjAsIkhlaWdodCI6MC4wLCJCb3JkZXJTdHlsZSI6eyIkaWQiOiIyMDg3IiwiTGluZUNvbG9yIjpudWxsLCJMaW5lV2VpZ2h0IjowLjAsIkxpbmVUeXBlIjowLCJQYXJlbnRTdHlsZSI6bnVsbH0sIlBhcmVudFN0eWxlIjpudWxsfSwiRHVyYXRpb25TdHlsZSI6eyIkaWQiOiIyMDg4IiwiRm9udFNldHRpbmdzIjp7IiRpZCI6IjIwODkiLCJGb250U2l6ZSI6MTAsIkZvbnROYW1lIjoiQ2FsaWJyaSIsIklzQm9sZCI6ZmFsc2UsIklzSXRhbGljIjpmYWxzZSwiSXNVbmRlcmxpbmVkIjpmYWxzZSwiUGFyZW50U3R5bGUiOm51bGx9LCJBdXRvU2l6ZSI6MCwiRm9yZWdyb3VuZCI6eyIkaWQiOiIyMDkwIiwiQ29sb3IiOnsiJGlkIjoiMjA5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wOTIiLCJUb3AiOjAuMCwiTGVmdCI6MC4wLCJSaWdodCI6MC4wLCJCb3R0b20iOjAuMH0sIlBhZGRpbmciOnsiJGlkIjoiMjA5MyIsIlRvcCI6MC4wLCJMZWZ0IjowLjAsIlJpZ2h0IjowLjAsIkJvdHRvbSI6MC4wfSwiQmFja2dyb3VuZCI6eyIkaWQiOiIyMDk0IiwiQ29sb3IiOnsiJGlkIjoiMjA5NSIsIkEiOjg5LCJSIjowLCJHIjowLCJCIjowfX0sIklzVmlzaWJsZSI6dHJ1ZSwiV2lkdGgiOjAuMCwiSGVpZ2h0IjowLjAsIkJvcmRlclN0eWxlIjp7IiRpZCI6IjIwOTYiLCJMaW5lQ29sb3IiOm51bGwsIkxpbmVXZWlnaHQiOjAuMCwiTGluZVR5cGUiOjAsIlBhcmVudFN0eWxlIjpudWxsfSwiUGFyZW50U3R5bGUiOm51bGx9LCJIb3Jpem9udGFsQ29ubmVjdG9yU3R5bGUiOnsiJGlkIjoiMjA5NyIsIkxpbmVDb2xvciI6eyIkaWQiOiIyMDk4IiwiJHR5cGUiOiJOTFJFLkNvbW1vbi5Eb20uU29saWRDb2xvckJydXNoLCBOTFJFLkNvbW1vbiIsIkNvbG9yIjp7IiRpZCI6IjIwOTkiLCJBIjoyNTUsIlIiOjIwNCwiRyI6MjA0LCJCIjoyMDR9fSwiTGluZVdlaWdodCI6MC4wLCJMaW5lVHlwZSI6MCwiUGFyZW50U3R5bGUiOm51bGx9LCJWZXJ0aWNhbENvbm5lY3RvclN0eWxlIjp7IiRpZCI6IjIxMDAiLCJMaW5lQ29sb3IiOnsiJGlkIjoiMjEwMSIsIiR0eXBlIjoiTkxSRS5Db21tb24uRG9tLlNvbGlkQ29sb3JCcnVzaCwgTkxSRS5Db21tb24iLCJDb2xvciI6eyIkaWQiOiIyMTAy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EwMyIsIk1hcmdpbiI6eyIkaWQiOiIyMTA0IiwiVG9wIjowLjAsIkxlZnQiOjQuMCwiUmlnaHQiOjQuMCwiQm90dG9tIjowLjB9LCJQYWRkaW5nIjp7IiRpZCI6IjIxMDUiLCJUb3AiOjAuMCwiTGVmdCI6MC4wLCJSaWdodCI6MC4wLCJCb3R0b20iOjAuMH0sIkJhY2tncm91bmQiOnsiJGlkIjoiMjEwNiIsIkNvbG9yIjp7IiRpZCI6IjIxMDciLCJBIjoyNTUsIlIiOjI1NSwiRyI6MjE3LCJCIjoxMDJ9fSwiSXNWaXNpYmxlIjp0cnVlLCJXaWR0aCI6MC4wLCJIZWlnaHQiOjE2LjAsIkJvcmRlclN0eWxlIjp7IiRpZCI6IjIxMDgiLCJMaW5lQ29sb3IiOnsiJGlkIjoiMjEwOSIsIiR0eXBlIjoiTkxSRS5Db21tb24uRG9tLlNvbGlkQ29sb3JCcnVzaCwgTkxSRS5Db21tb24iLCJDb2xvciI6eyIkaWQiOiIyMTEwIiwiQSI6MjU1LCJSIjoyNTUsIkciOjE5MiwiQiI6MH19LCJMaW5lV2VpZ2h0IjoyLjAsIkxpbmVUeXBlIjowLCJQYXJlbnRTdHlsZSI6bnVsbH0sIlBhcmVudFN0eWxlIjpudWxsfSwiVGl0bGVTdHlsZSI6eyIkaWQiOiIyMTExIiwiRm9udFNldHRpbmdzIjp7IiRpZCI6IjIxMTIiLCJGb250U2l6ZSI6MTAsIkZvbnROYW1lIjoiQ2FsaWJyaSIsIklzQm9sZCI6dHJ1ZSwiSXNJdGFsaWMiOmZhbHNlLCJJc1VuZGVybGluZWQiOmZhbHNlLCJQYXJlbnRTdHlsZSI6bnVsbH0sIkF1dG9TaXplIjowLCJGb3JlZ3JvdW5kIjp7IiRpZCI6IjIxMTMiLCJDb2xvciI6eyIkaWQiOiIyMTE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xMTUiLCJUb3AiOjAuMCwiTGVmdCI6MC4wLCJSaWdodCI6MC4wLCJCb3R0b20iOjAuMH0sIlBhZGRpbmciOnsiJGlkIjoiMjExNiIsIlRvcCI6MC4wLCJMZWZ0IjowLjAsIlJpZ2h0IjowLjAsIkJvdHRvbSI6MC4wfSwiQmFja2dyb3VuZCI6eyIkaWQiOiIyMTE3IiwiQ29sb3IiOnsiJGlkIjoiMjExOCIsIkEiOjAsIlIiOjI1NSwiRyI6MjU1LCJCIjoyNTV9fSwiSXNWaXNpYmxlIjp0cnVlLCJXaWR0aCI6MC4wLCJIZWlnaHQiOjAuMCwiQm9yZGVyU3R5bGUiOnsiJGlkIjoiMjExOSIsIkxpbmVDb2xvciI6bnVsbCwiTGluZVdlaWdodCI6MC4wLCJMaW5lVHlwZSI6MCwiUGFyZW50U3R5bGUiOm51bGx9LCJQYXJlbnRTdHlsZSI6bnVsbH0sIkRhdGVTdHlsZSI6eyIkaWQiOiIyMTIwIiwiRm9udFNldHRpbmdzIjp7IiRpZCI6IjIxMjEiLCJGb250U2l6ZSI6OSwiRm9udE5hbWUiOiJDYWxpYnJpIiwiSXNCb2xkIjpmYWxzZSwiSXNJdGFsaWMiOmZhbHNlLCJJc1VuZGVybGluZWQiOmZhbHNlLCJQYXJlbnRTdHlsZSI6bnVsbH0sIkF1dG9TaXplIjowLCJGb3JlZ3JvdW5kIjp7IiRpZCI6IjIxMjIiLCJDb2xvciI6eyIkaWQiOiIyMT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TI0IiwiVG9wIjowLjAsIkxlZnQiOjAuMCwiUmlnaHQiOjAuMCwiQm90dG9tIjowLjB9LCJQYWRkaW5nIjp7IiRpZCI6IjIxMjUiLCJUb3AiOjAuMCwiTGVmdCI6MC4wLCJSaWdodCI6MC4wLCJCb3R0b20iOjAuMH0sIkJhY2tncm91bmQiOnsiJGlkIjoiMjEyNiIsIkNvbG9yIjp7IiRyZWYiOiIyMDk1In19LCJJc1Zpc2libGUiOnRydWUsIldpZHRoIjowLjAsIkhlaWdodCI6MC4wLCJCb3JkZXJTdHlsZSI6eyIkaWQiOiIyMTI3IiwiTGluZUNvbG9yIjpudWxsLCJMaW5lV2VpZ2h0IjowLjAsIkxpbmVUeXBlIjowLCJQYXJlbnRTdHlsZSI6bnVsbH0sIlBhcmVudFN0eWxlIjpudWxsfSwiRGF0ZUZvcm1hdCI6eyIkaWQiOiIyMTI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EyOSIsIkRhdGVQYXJ0SXNWaXNpYmxlIjpmYWxzZSwiVGltZVBhcnRJc1Zpc2libGUiOmZhbHNlfX0sIldlZWtOdW1iZXJpbmciOnsiJGlkIjoiMjEzMCIsIkZvcm1hdCI6MCwiSXNWaXNpYmxlIjpmYWxzZSwiTGFzdEtub3duVmlzaWJpbGl0eVN0YXRlIjpmYWxzZX0sIklzVmlzaWJsZSI6dHJ1ZSwiUGFyZW50U3R5bGUiOm51bGx9LCJJbmRleCI6MzEsIlNtYXJ0RHVyYXRpb25BY3RpdmF0ZWQiOmZhbHNlLCJEYXRlRm9ybWF0Ijp7IiRyZWYiOiIyMTI4In0sIldlZWtOdW1iZXJpbmciOnsiJGlkIjoiMjEzMSIsIkZvcm1hdCI6MCwiSXNWaXNpYmxlIjpmYWxzZSwiTGFzdEtub3duVmlzaWJpbGl0eVN0YXRlIjpmYWxzZX0sIklkIjoiMTkwODgwNGUtZDk1Ny00MTcxLTg3MzktN2NiMjcwN2E5MTgzIiwiSW1wb3J0SWQiOiIyIiwiVGl0bGUiOiJCIC0gJDM4TU0iLCJOb3RlIjpudWxsLCJIeXBlcmxpbmsiOnsiJGlkIjoiMjEzMiIsIkFkZHJlc3MiOiIiLCJTdWJBZGRyZXNzIjoiIn0sIklzQ2hhbmdlZCI6ZmFsc2UsIklzTmV3IjpmYWxzZX19LHsiJGlkIjoiMjEzMyIsIl9hdHRhY2hlZE1pbGVzdG9uZXMiOltdLCJUYXNrRGVmaW5pdGlvbiI6eyIkaWQiOiIyMTM0IiwiR3JvdXBOYW1lIjpudWxsLCJTdGFydERhdGUiOiIyMDI1LTA1LTE4VDAwOjAwOjAwIiwiRW5kRGF0ZSI6IjIwMjYtMTItMTZUMjM6NTk6MDAiLCJQZXJjZW50YWdlQ29tcGxldGUiOm51bGwsIlN0eWxlIjp7IiRpZCI6IjIxMzUiLCJTaGFwZSI6MCwiU2hhcGVUaGlja25lc3MiOjEsIkR1cmF0aW9uRm9ybWF0IjowLCJJbmNsdWRlTm9uV29ya2luZ0RheXNJbkR1cmF0aW9uIjpmYWxzZSwiUGVyY2VudGFnZUNvbXBsZXRlU3R5bGUiOnsiJGlkIjoiMjEzNiIsIkZvbnRTZXR0aW5ncyI6eyIkaWQiOiIyMTM3IiwiRm9udFNpemUiOjksIkZvbnROYW1lIjoiQ2FsaWJyaSIsIklzQm9sZCI6ZmFsc2UsIklzSXRhbGljIjpmYWxzZSwiSXNVbmRlcmxpbmVkIjpmYWxzZSwiUGFyZW50U3R5bGUiOm51bGx9LCJBdXRvU2l6ZSI6MCwiRm9yZWdyb3VuZCI6eyIkaWQiOiIyMTM4IiwiQ29sb3IiOnsiJGlkIjoiMjEzO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TQwIiwiVG9wIjowLjAsIkxlZnQiOjAuMCwiUmlnaHQiOjAuMCwiQm90dG9tIjowLjB9LCJQYWRkaW5nIjp7IiRpZCI6IjIxNDEiLCJUb3AiOjAuMCwiTGVmdCI6MC4wLCJSaWdodCI6MC4wLCJCb3R0b20iOjAuMH0sIkJhY2tncm91bmQiOnsiJGlkIjoiMjE0MiIsIkNvbG9yIjp7IiRpZCI6IjIxNDMiLCJBIjo4OSwiUiI6MCwiRyI6MCwiQiI6MH19LCJJc1Zpc2libGUiOnRydWUsIldpZHRoIjowLjAsIkhlaWdodCI6MC4wLCJCb3JkZXJTdHlsZSI6eyIkaWQiOiIyMTQ0IiwiTGluZUNvbG9yIjpudWxsLCJMaW5lV2VpZ2h0IjowLjAsIkxpbmVUeXBlIjowLCJQYXJlbnRTdHlsZSI6bnVsbH0sIlBhcmVudFN0eWxlIjpudWxsfSwiRHVyYXRpb25TdHlsZSI6eyIkaWQiOiIyMTQ1IiwiRm9udFNldHRpbmdzIjp7IiRpZCI6IjIxNDYiLCJGb250U2l6ZSI6MTAsIkZvbnROYW1lIjoiQ2FsaWJyaSIsIklzQm9sZCI6ZmFsc2UsIklzSXRhbGljIjpmYWxzZSwiSXNVbmRlcmxpbmVkIjpmYWxzZSwiUGFyZW50U3R5bGUiOm51bGx9LCJBdXRvU2l6ZSI6MCwiRm9yZWdyb3VuZCI6eyIkaWQiOiIyMTQ3IiwiQ29sb3IiOnsiJGlkIjoiMjE0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DkiLCJUb3AiOjAuMCwiTGVmdCI6MC4wLCJSaWdodCI6MC4wLCJCb3R0b20iOjAuMH0sIlBhZGRpbmciOnsiJGlkIjoiMjE1MCIsIlRvcCI6MC4wLCJMZWZ0IjowLjAsIlJpZ2h0IjowLjAsIkJvdHRvbSI6MC4wfSwiQmFja2dyb3VuZCI6eyIkaWQiOiIyMTUxIiwiQ29sb3IiOnsiJGlkIjoiMjE1MiIsIkEiOjg5LCJSIjowLCJHIjowLCJCIjowfX0sIklzVmlzaWJsZSI6dHJ1ZSwiV2lkdGgiOjAuMCwiSGVpZ2h0IjowLjAsIkJvcmRlclN0eWxlIjp7IiRpZCI6IjIxNTMiLCJMaW5lQ29sb3IiOm51bGwsIkxpbmVXZWlnaHQiOjAuMCwiTGluZVR5cGUiOjAsIlBhcmVudFN0eWxlIjpudWxsfSwiUGFyZW50U3R5bGUiOm51bGx9LCJIb3Jpem9udGFsQ29ubmVjdG9yU3R5bGUiOnsiJGlkIjoiMjE1NCIsIkxpbmVDb2xvciI6eyIkaWQiOiIyMTU1IiwiJHR5cGUiOiJOTFJFLkNvbW1vbi5Eb20uU29saWRDb2xvckJydXNoLCBOTFJFLkNvbW1vbiIsIkNvbG9yIjp7IiRpZCI6IjIxNTYiLCJBIjoyNTUsIlIiOjIwNCwiRyI6MjA0LCJCIjoyMDR9fSwiTGluZVdlaWdodCI6MC4wLCJMaW5lVHlwZSI6MCwiUGFyZW50U3R5bGUiOm51bGx9LCJWZXJ0aWNhbENvbm5lY3RvclN0eWxlIjp7IiRpZCI6IjIxNTciLCJMaW5lQ29sb3IiOnsiJGlkIjoiMjE1OCIsIiR0eXBlIjoiTkxSRS5Db21tb24uRG9tLlNvbGlkQ29sb3JCcnVzaCwgTkxSRS5Db21tb24iLCJDb2xvciI6eyIkaWQiOiIyMTU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E2MCIsIk1hcmdpbiI6eyIkaWQiOiIyMTYxIiwiVG9wIjowLjAsIkxlZnQiOjQuMCwiUmlnaHQiOjQuMCwiQm90dG9tIjowLjB9LCJQYWRkaW5nIjp7IiRpZCI6IjIxNjIiLCJUb3AiOjAuMCwiTGVmdCI6MC4wLCJSaWdodCI6MC4wLCJCb3R0b20iOjAuMH0sIkJhY2tncm91bmQiOnsiJGlkIjoiMjE2MyIsIkNvbG9yIjp7IiRpZCI6IjIxNjQiLCJBIjoyNTUsIlIiOjIwMSwiRyI6MjAxLCJCIjoyMDF9fSwiSXNWaXNpYmxlIjp0cnVlLCJXaWR0aCI6MC4wLCJIZWlnaHQiOjE2LjAsIkJvcmRlclN0eWxlIjp7IiRpZCI6IjIxNjUiLCJMaW5lQ29sb3IiOnsiJGlkIjoiMjE2NiIsIiR0eXBlIjoiTkxSRS5Db21tb24uRG9tLlNvbGlkQ29sb3JCcnVzaCwgTkxSRS5Db21tb24iLCJDb2xvciI6eyIkaWQiOiIyMTY3IiwiQSI6MjU1LCJSIjoxNjUsIkciOjE2NSwiQiI6MTY1fX0sIkxpbmVXZWlnaHQiOjIuMCwiTGluZVR5cGUiOjAsIlBhcmVudFN0eWxlIjpudWxsfSwiUGFyZW50U3R5bGUiOm51bGx9LCJUaXRsZVN0eWxlIjp7IiRpZCI6IjIxNjgiLCJGb250U2V0dGluZ3MiOnsiJGlkIjoiMjE2OSIsIkZvbnRTaXplIjoxMCwiRm9udE5hbWUiOiJDYWxpYnJpIiwiSXNCb2xkIjp0cnVlLCJJc0l0YWxpYyI6ZmFsc2UsIklzVW5kZXJsaW5lZCI6ZmFsc2UsIlBhcmVudFN0eWxlIjpudWxsfSwiQXV0b1NpemUiOjAsIkZvcmVncm91bmQiOnsiJGlkIjoiMjE3MCIsIkNvbG9yIjp7IiRpZCI6IjIxNz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E3MiIsIlRvcCI6MC4wLCJMZWZ0IjowLjAsIlJpZ2h0IjowLjAsIkJvdHRvbSI6MC4wfSwiUGFkZGluZyI6eyIkaWQiOiIyMTczIiwiVG9wIjowLjAsIkxlZnQiOjAuMCwiUmlnaHQiOjAuMCwiQm90dG9tIjowLjB9LCJCYWNrZ3JvdW5kIjp7IiRpZCI6IjIxNzQiLCJDb2xvciI6eyIkaWQiOiIyMTc1IiwiQSI6MCwiUiI6MjU1LCJHIjoyNTUsIkIiOjI1NX19LCJJc1Zpc2libGUiOnRydWUsIldpZHRoIjowLjAsIkhlaWdodCI6MC4wLCJCb3JkZXJTdHlsZSI6eyIkaWQiOiIyMTc2IiwiTGluZUNvbG9yIjpudWxsLCJMaW5lV2VpZ2h0IjowLjAsIkxpbmVUeXBlIjowLCJQYXJlbnRTdHlsZSI6bnVsbH0sIlBhcmVudFN0eWxlIjpudWxsfSwiRGF0ZVN0eWxlIjp7IiRpZCI6IjIxNzciLCJGb250U2V0dGluZ3MiOnsiJGlkIjoiMjE3OCIsIkZvbnRTaXplIjo5LCJGb250TmFtZSI6IkNhbGlicmkiLCJJc0JvbGQiOmZhbHNlLCJJc0l0YWxpYyI6ZmFsc2UsIklzVW5kZXJsaW5lZCI6ZmFsc2UsIlBhcmVudFN0eWxlIjpudWxsfSwiQXV0b1NpemUiOjAsIkZvcmVncm91bmQiOnsiJGlkIjoiMjE3OSIsIkNvbG9yIjp7IiRpZCI6IjIx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ODEiLCJUb3AiOjAuMCwiTGVmdCI6MC4wLCJSaWdodCI6MC4wLCJCb3R0b20iOjAuMH0sIlBhZGRpbmciOnsiJGlkIjoiMjE4MiIsIlRvcCI6MC4wLCJMZWZ0IjowLjAsIlJpZ2h0IjowLjAsIkJvdHRvbSI6MC4wfSwiQmFja2dyb3VuZCI6eyIkaWQiOiIyMTgzIiwiQ29sb3IiOnsiJHJlZiI6IjIxNTIifX0sIklzVmlzaWJsZSI6dHJ1ZSwiV2lkdGgiOjAuMCwiSGVpZ2h0IjowLjAsIkJvcmRlclN0eWxlIjp7IiRpZCI6IjIxODQiLCJMaW5lQ29sb3IiOm51bGwsIkxpbmVXZWlnaHQiOjAuMCwiTGluZVR5cGUiOjAsIlBhcmVudFN0eWxlIjpudWxsfSwiUGFyZW50U3R5bGUiOm51bGx9LCJEYXRlRm9ybWF0Ijp7IiRpZCI6IjIxOD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Tg2IiwiRGF0ZVBhcnRJc1Zpc2libGUiOmZhbHNlLCJUaW1lUGFydElzVmlzaWJsZSI6ZmFsc2V9fSwiV2Vla051bWJlcmluZyI6eyIkaWQiOiIyMTg3IiwiRm9ybWF0IjowLCJJc1Zpc2libGUiOmZhbHNlLCJMYXN0S25vd25WaXNpYmlsaXR5U3RhdGUiOmZhbHNlfSwiSXNWaXNpYmxlIjp0cnVlLCJQYXJlbnRTdHlsZSI6bnVsbH0sIkluZGV4IjozMCwiU21hcnREdXJhdGlvbkFjdGl2YXRlZCI6ZmFsc2UsIkRhdGVGb3JtYXQiOnsiJHJlZiI6IjIxODUifSwiV2Vla051bWJlcmluZyI6eyIkaWQiOiIyMTg4IiwiRm9ybWF0IjowLCJJc1Zpc2libGUiOmZhbHNlLCJMYXN0S25vd25WaXNpYmlsaXR5U3RhdGUiOmZhbHNlfSwiSWQiOiI1YjYzNzBiNC1jNjhhLTQ5MTItYjBlMC0yYWVkODk0NDhjNDIiLCJJbXBvcnRJZCI6IjEiLCJUaXRsZSI6IlNlcmllcyBBIC0gJDg0TU0iLCJOb3RlIjpudWxsLCJIeXBlcmxpbmsiOnsiJGlkIjoiMjE4OSIsIkFkZHJlc3MiOiIiLCJTdWJBZGRyZXNzIjoiIn0sIklzQ2hhbmdlZCI6ZmFsc2UsIklzTmV3IjpmYWxzZX19LHsiJGlkIjoiMjE5MCIsIl9hdHRhY2hlZE1pbGVzdG9uZXMiOltdLCJUYXNrRGVmaW5pdGlvbiI6eyIkaWQiOiIyMTkxIiwiR3JvdXBOYW1lIjpudWxsLCJTdGFydERhdGUiOiIyMDI4LTA4LTIwVDAwOjAwOjAwIiwiRW5kRGF0ZSI6IjIwMjktMTEtMjVUMjM6NTk6MDAiLCJQZXJjZW50YWdlQ29tcGxldGUiOm51bGwsIlN0eWxlIjp7IiRpZCI6IjIxOTIiLCJTaGFwZSI6MCwiU2hhcGVUaGlja25lc3MiOjEsIkR1cmF0aW9uRm9ybWF0IjowLCJJbmNsdWRlTm9uV29ya2luZ0RheXNJbkR1cmF0aW9uIjpmYWxzZSwiUGVyY2VudGFnZUNvbXBsZXRlU3R5bGUiOnsiJGlkIjoiMjE5MyIsIkZvbnRTZXR0aW5ncyI6eyIkaWQiOiIyMTk0IiwiRm9udFNpemUiOjksIkZvbnROYW1lIjoiQ2FsaWJyaSIsIklzQm9sZCI6ZmFsc2UsIklzSXRhbGljIjpmYWxzZSwiSXNVbmRlcmxpbmVkIjpmYWxzZSwiUGFyZW50U3R5bGUiOm51bGx9LCJBdXRvU2l6ZSI6MCwiRm9yZWdyb3VuZCI6eyIkaWQiOiIyMTk1IiwiQ29sb3IiOnsiJGlkIjoiMjE5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Tk3IiwiVG9wIjowLjAsIkxlZnQiOjAuMCwiUmlnaHQiOjAuMCwiQm90dG9tIjowLjB9LCJQYWRkaW5nIjp7IiRpZCI6IjIxOTgiLCJUb3AiOjAuMCwiTGVmdCI6MC4wLCJSaWdodCI6MC4wLCJCb3R0b20iOjAuMH0sIkJhY2tncm91bmQiOnsiJGlkIjoiMjE5OSIsIkNvbG9yIjp7IiRpZCI6IjIyMDAiLCJBIjo4OSwiUiI6MCwiRyI6MCwiQiI6MH19LCJJc1Zpc2libGUiOnRydWUsIldpZHRoIjowLjAsIkhlaWdodCI6MC4wLCJCb3JkZXJTdHlsZSI6eyIkaWQiOiIyMjAxIiwiTGluZUNvbG9yIjpudWxsLCJMaW5lV2VpZ2h0IjowLjAsIkxpbmVUeXBlIjowLCJQYXJlbnRTdHlsZSI6bnVsbH0sIlBhcmVudFN0eWxlIjpudWxsfSwiRHVyYXRpb25TdHlsZSI6eyIkaWQiOiIyMjAyIiwiRm9udFNldHRpbmdzIjp7IiRpZCI6IjIyMDMiLCJGb250U2l6ZSI6MTAsIkZvbnROYW1lIjoiQ2FsaWJyaSIsIklzQm9sZCI6ZmFsc2UsIklzSXRhbGljIjpmYWxzZSwiSXNVbmRlcmxpbmVkIjpmYWxzZSwiUGFyZW50U3R5bGUiOm51bGx9LCJBdXRvU2l6ZSI6MCwiRm9yZWdyb3VuZCI6eyIkaWQiOiIyMjA0IiwiQ29sb3IiOnsiJGlkIjoiMjIw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yMDYiLCJUb3AiOjAuMCwiTGVmdCI6MC4wLCJSaWdodCI6MC4wLCJCb3R0b20iOjAuMH0sIlBhZGRpbmciOnsiJGlkIjoiMjIwNyIsIlRvcCI6MC4wLCJMZWZ0IjowLjAsIlJpZ2h0IjowLjAsIkJvdHRvbSI6MC4wfSwiQmFja2dyb3VuZCI6eyIkaWQiOiIyMjA4IiwiQ29sb3IiOnsiJGlkIjoiMjIwOSIsIkEiOjg5LCJSIjowLCJHIjowLCJCIjowfX0sIklzVmlzaWJsZSI6dHJ1ZSwiV2lkdGgiOjAuMCwiSGVpZ2h0IjowLjAsIkJvcmRlclN0eWxlIjp7IiRpZCI6IjIyMTAiLCJMaW5lQ29sb3IiOm51bGwsIkxpbmVXZWlnaHQiOjAuMCwiTGluZVR5cGUiOjAsIlBhcmVudFN0eWxlIjpudWxsfSwiUGFyZW50U3R5bGUiOm51bGx9LCJIb3Jpem9udGFsQ29ubmVjdG9yU3R5bGUiOnsiJGlkIjoiMjIxMSIsIkxpbmVDb2xvciI6eyIkaWQiOiIyMjEyIiwiJHR5cGUiOiJOTFJFLkNvbW1vbi5Eb20uU29saWRDb2xvckJydXNoLCBOTFJFLkNvbW1vbiIsIkNvbG9yIjp7IiRpZCI6IjIyMTMiLCJBIjoyNTUsIlIiOjIwNCwiRyI6MjA0LCJCIjoyMDR9fSwiTGluZVdlaWdodCI6MC4wLCJMaW5lVHlwZSI6MCwiUGFyZW50U3R5bGUiOm51bGx9LCJWZXJ0aWNhbENvbm5lY3RvclN0eWxlIjp7IiRpZCI6IjIyMTQiLCJMaW5lQ29sb3IiOnsiJGlkIjoiMjIxNSIsIiR0eXBlIjoiTkxSRS5Db21tb24uRG9tLlNvbGlkQ29sb3JCcnVzaCwgTkxSRS5Db21tb24iLCJDb2xvciI6eyIkaWQiOiIyMjE2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MjIxNyIsIk1hcmdpbiI6eyIkaWQiOiIyMjE4IiwiVG9wIjowLjAsIkxlZnQiOjQuMCwiUmlnaHQiOjQuMCwiQm90dG9tIjowLjB9LCJQYWRkaW5nIjp7IiRpZCI6IjIyMTkiLCJUb3AiOjAuMCwiTGVmdCI6MC4wLCJSaWdodCI6MC4wLCJCb3R0b20iOjAuMH0sIkJhY2tncm91bmQiOnsiJGlkIjoiMjIyMCIsIkNvbG9yIjp7IiRpZCI6IjIyMjEiLCJBIjoyNTUsIlIiOjE1NywiRyI6MTk1LCJCIjoyMzB9fSwiSXNWaXNpYmxlIjp0cnVlLCJXaWR0aCI6MC4wLCJIZWlnaHQiOjE2LjAsIkJvcmRlclN0eWxlIjp7IiRpZCI6IjIyMjIiLCJMaW5lQ29sb3IiOnsiJGlkIjoiMjIyMyIsIiR0eXBlIjoiTkxSRS5Db21tb24uRG9tLlNvbGlkQ29sb3JCcnVzaCwgTkxSRS5Db21tb24iLCJDb2xvciI6eyIkaWQiOiIyMjI0IiwiQSI6MjU1LCJSIjo5MSwiRyI6MTU1LCJCIjoyMTN9fSwiTGluZVdlaWdodCI6Mi4wLCJMaW5lVHlwZSI6MCwiUGFyZW50U3R5bGUiOm51bGx9LCJQYXJlbnRTdHlsZSI6bnVsbH0sIlRpdGxlU3R5bGUiOnsiJGlkIjoiMjIyNSIsIkZvbnRTZXR0aW5ncyI6eyIkaWQiOiIyMjI2IiwiRm9udFNpemUiOjEwLCJGb250TmFtZSI6IkNhbGlicmkiLCJJc0JvbGQiOnRydWUsIklzSXRhbGljIjpmYWxzZSwiSXNVbmRlcmxpbmVkIjpmYWxzZSwiUGFyZW50U3R5bGUiOm51bGx9LCJBdXRvU2l6ZSI6MCwiRm9yZWdyb3VuZCI6eyIkaWQiOiIyMjI3IiwiQ29sb3IiOnsiJGlkIjoiMjIy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jI5IiwiVG9wIjowLjAsIkxlZnQiOjAuMCwiUmlnaHQiOjAuMCwiQm90dG9tIjowLjB9LCJQYWRkaW5nIjp7IiRpZCI6IjIyMzAiLCJUb3AiOjAuMCwiTGVmdCI6MC4wLCJSaWdodCI6MC4wLCJCb3R0b20iOjAuMH0sIkJhY2tncm91bmQiOnsiJGlkIjoiMjIzMSIsIkNvbG9yIjp7IiRpZCI6IjIyMzIiLCJBIjowLCJSIjoyNTUsIkciOjI1NSwiQiI6MjU1fX0sIklzVmlzaWJsZSI6dHJ1ZSwiV2lkdGgiOjAuMCwiSGVpZ2h0IjowLjAsIkJvcmRlclN0eWxlIjp7IiRpZCI6IjIyMzMiLCJMaW5lQ29sb3IiOm51bGwsIkxpbmVXZWlnaHQiOjAuMCwiTGluZVR5cGUiOjAsIlBhcmVudFN0eWxlIjpudWxsfSwiUGFyZW50U3R5bGUiOm51bGx9LCJEYXRlU3R5bGUiOnsiJGlkIjoiMjIzNCIsIkZvbnRTZXR0aW5ncyI6eyIkaWQiOiIyMjM1IiwiRm9udFNpemUiOjksIkZvbnROYW1lIjoiQ2FsaWJyaSIsIklzQm9sZCI6ZmFsc2UsIklzSXRhbGljIjpmYWxzZSwiSXNVbmRlcmxpbmVkIjpmYWxzZSwiUGFyZW50U3R5bGUiOm51bGx9LCJBdXRvU2l6ZSI6MCwiRm9yZWdyb3VuZCI6eyIkaWQiOiIyMjM2IiwiQ29sb3IiOnsiJGlkIjoiMjIz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zOCIsIlRvcCI6MC4wLCJMZWZ0IjowLjAsIlJpZ2h0IjowLjAsIkJvdHRvbSI6MC4wfSwiUGFkZGluZyI6eyIkaWQiOiIyMjM5IiwiVG9wIjowLjAsIkxlZnQiOjAuMCwiUmlnaHQiOjAuMCwiQm90dG9tIjowLjB9LCJCYWNrZ3JvdW5kIjp7IiRpZCI6IjIyNDAiLCJDb2xvciI6eyIkcmVmIjoiMjIwOSJ9fSwiSXNWaXNpYmxlIjp0cnVlLCJXaWR0aCI6MC4wLCJIZWlnaHQiOjAuMCwiQm9yZGVyU3R5bGUiOnsiJGlkIjoiMjI0MSIsIkxpbmVDb2xvciI6bnVsbCwiTGluZVdlaWdodCI6MC4wLCJMaW5lVHlwZSI6MCwiUGFyZW50U3R5bGUiOm51bGx9LCJQYXJlbnRTdHlsZSI6bnVsbH0sIkRhdGVGb3JtYXQiOnsiJGlkIjoiMjI0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yNDMiLCJEYXRlUGFydElzVmlzaWJsZSI6ZmFsc2UsIlRpbWVQYXJ0SXNWaXNpYmxlIjpmYWxzZX19LCJXZWVrTnVtYmVyaW5nIjp7IiRpZCI6IjIyNDQiLCJGb3JtYXQiOjAsIklzVmlzaWJsZSI6ZmFsc2UsIkxhc3RLbm93blZpc2liaWxpdHlTdGF0ZSI6ZmFsc2V9LCJJc1Zpc2libGUiOnRydWUsIlBhcmVudFN0eWxlIjpudWxsfSwiSW5kZXgiOjMyLCJTbWFydER1cmF0aW9uQWN0aXZhdGVkIjpmYWxzZSwiRGF0ZUZvcm1hdCI6eyIkcmVmIjoiMjI0MiJ9LCJXZWVrTnVtYmVyaW5nIjp7IiRpZCI6IjIyNDUiLCJGb3JtYXQiOjAsIklzVmlzaWJsZSI6ZmFsc2UsIkxhc3RLbm93blZpc2liaWxpdHlTdGF0ZSI6ZmFsc2V9LCJJZCI6ImFmZGYxZDFiLWExM2UtNDU5My04YjAwLTE5NmZlMDQ2MzQxYyIsIkltcG9ydElkIjoiMyIsIlRpdGxlIjoiQyAtICQ4NE1NIiwiTm90ZSI6bnVsbCwiSHlwZXJsaW5rIjp7IiRpZCI6IjIyNDYiLCJBZGRyZXNzIjoiIiwiU3ViQWRkcmVzcyI6IiJ9LCJJc0NoYW5nZWQiOmZhbHNlLCJJc05ldyI6ZmFsc2V9fV0sIl9taWxlc3RvbmVzIjpbXSwiSWQiOiJkNDdjNWYwYS0wYWFhLTRmOTUtODQ2NC1mZmRhNTdiYmIyZDciLCJJc1NpbmdsZUl0ZW1Sb3ciOmZhbHNlfV0sIkluZGV4IjowLCJJZCI6ImQwYjlkNWMxLWI2ZWMtNGMwYy1iMzM3LTc0NTc1NDJlZGQ1YSIsIkhlYWRlclRleHQiOm51bGwsIklzRGVmYXVsdCI6dHJ1ZSwiU3R5bGUiOnsiJGlkIjoiMjI0NyIsIkhlYWRlclN0eWxlIjp7IiRpZCI6IjIyNDgiLCJUZXh0U3R5bGUiOnsiJGlkIjoiMjI0OSIsIkZvbnRTZXR0aW5ncyI6eyIkaWQiOiIyMjUwIiwiRm9udFNpemUiOjExLCJGb250TmFtZSI6IkNhbGlicmkiLCJJc0JvbGQiOmZhbHNlLCJJc0l0YWxpYyI6ZmFsc2UsIklzVW5kZXJsaW5lZCI6ZmFsc2UsIlBhcmVudFN0eWxlIjpudWxsfSwiQXV0b1NpemUiOjIsIkZvcmVncm91bmQiOnsiJGlkIjoiMjI1MSIsIkNvbG9yIjp7IiRpZCI6IjIyNTIiLCJBIjoyNTUsIlIiOjAsIkciOjAsIkIiOjB9fSwiTWF4V2lkdGgiOjAuMCwiTWF4SGVpZ2h0IjowLjAsIlNtYXJ0Rm9yZWdyb3VuZElzQWN0aXZlIjpmYWxzZSwiSG9yaXpvbnRhbEFsaWdubWVudCI6MCwiVmVydGljYWxBbGlnbm1lbnQiOjAsIlNtYXJ0Rm9yZWdyb3VuZCI6bnVsbCwiQmFja2dyb3VuZEZpbGxUeXBlIjowLCJNYXJnaW4iOnsiJGlkIjoiMjI1MyIsIlRvcCI6MC4wLCJMZWZ0IjowLjAsIlJpZ2h0IjowLjAsIkJvdHRvbSI6MC4wfSwiUGFkZGluZyI6eyIkaWQiOiIyMjU0IiwiVG9wIjowLjAsIkxlZnQiOjAuMCwiUmlnaHQiOjAuMCwiQm90dG9tIjowLjB9LCJCYWNrZ3JvdW5kIjpudWxsLCJJc1Zpc2libGUiOnRydWUsIldpZHRoIjowLjAsIkhlaWdodCI6MC4wLCJCb3JkZXJTdHlsZSI6bnVsbCwiUGFyZW50U3R5bGUiOm51bGx9LCJSZWN0YW5nbGVTdHlsZSI6eyIkaWQiOiIyMjU1IiwiTWFyZ2luIjp7IiRpZCI6IjIyNTYiLCJUb3AiOjAuMCwiTGVmdCI6MC4wLCJSaWdodCI6MC4wLCJCb3R0b20iOjAuMH0sIlBhZGRpbmciOnsiJGlkIjoiMjI1NyIsIlRvcCI6MC4wLCJMZWZ0IjowLjAsIlJpZ2h0IjowLjAsIkJvdHRvbSI6MC4wfSwiQmFja2dyb3VuZCI6eyIkaWQiOiIyMjU4IiwiQ29sb3IiOnsiJGlkIjoiMjI1OSIsIkEiOjYzLCJSIjo2OCwiRyI6MTE0LCJCIjoxOTZ9fSwiSXNWaXNpYmxlIjp0cnVlLCJXaWR0aCI6MC4wLCJIZWlnaHQiOjAuMCwiQm9yZGVyU3R5bGUiOnsiJGlkIjoiMjI2MCIsIkxpbmVDb2xvciI6eyIkaWQiOiIyMjYxIiwiJHR5cGUiOiJOTFJFLkNvbW1vbi5Eb20uU29saWRDb2xvckJydXNoLCBOTFJFLkNvbW1vbiIsIkNvbG9yIjp7IiRpZCI6IjIyNjIiLCJBIjoyNTUsIlIiOjI1NSwiRyI6MCwiQiI6MH19LCJMaW5lV2VpZ2h0IjowLjAsIkxpbmVUeXBlIjowLCJQYXJlbnRTdHlsZSI6bnVsbH0sIlBhcmVudFN0eWxlIjpudWxsfSwiTWFyZ2luIjp7IiRpZCI6IjIyNjMiLCJUb3AiOjAuMCwiTGVmdCI6MC4wLCJSaWdodCI6MC4wLCJCb3R0b20iOjAuMH0sIlBhZGRpbmciOnsiJGlkIjoiMjI2NCIsIlRvcCI6MC4wLCJMZWZ0IjowLjAsIlJpZ2h0IjowLjAsIkJvdHRvbSI6MC4wfSwiQmFja2dyb3VuZCI6bnVsbCwiSXNWaXNpYmxlIjp0cnVlLCJXaWR0aCI6MC4wLCJIZWlnaHQiOjAuMCwiQm9yZGVyU3R5bGUiOm51bGwsIlBhcmVudFN0eWxlIjpudWxsfSwiQmFja2dyb3VuZFN0eWxlIjp7IiRpZCI6IjIyNjUiLCJNYXJnaW4iOnsiJGlkIjoiMjI2NiIsIlRvcCI6MC4wLCJMZWZ0IjowLjAsIlJpZ2h0IjowLjAsIkJvdHRvbSI6MC4wfSwiUGFkZGluZyI6eyIkaWQiOiIyMjY3IiwiVG9wIjowLjAsIkxlZnQiOjAuMCwiUmlnaHQiOjAuMCwiQm90dG9tIjowLjB9LCJCYWNrZ3JvdW5kIjp7IiRpZCI6IjIyNjgiLCJDb2xvciI6eyIkaWQiOiIyMjY5IiwiQSI6NTEsIlIiOjE2NSwiRyI6MTY1LCJCIjoxNjV9fSwiSXNWaXNpYmxlIjp0cnVlLCJXaWR0aCI6MC4wLCJIZWlnaHQiOjAuMCwiQm9yZGVyU3R5bGUiOnsiJGlkIjoiMjI3MCIsIkxpbmVDb2xvciI6eyIkaWQiOiIyMjcxIiwiJHR5cGUiOiJOTFJFLkNvbW1vbi5Eb20uU29saWRDb2xvckJydXNoLCBOTFJFLkNvbW1vbiIsIkNvbG9yIjp7IiRpZCI6IjIyNzIiLCJBIjoyNTUsIlIiOjI1NSwiRyI6MCwiQiI6MH19LCJMaW5lV2VpZ2h0IjowLjAsIkxpbmVUeXBlIjowLCJQYXJlbnRTdHlsZSI6bnVsbH0sIlBhcmVudFN0eWxlIjpudWxsfSwiTWFyZ2luIjp7IiRpZCI6IjIyNzMiLCJUb3AiOjAuMCwiTGVmdCI6MC4wLCJSaWdodCI6MC4wLCJCb3R0b20iOjAuMH0sIlBhZGRpbmciOnsiJGlkIjoiMjI3NCIsIlRvcCI6MC4wLCJMZWZ0IjowLjAsIlJpZ2h0IjowLjAsIkJvdHRvbSI6MC4wfSwiSXNWaXNpYmxlIjpmYWxzZSwiV2lkdGgiOjAuMCwiSGVpZ2h0IjowLjAsIkJvcmRlclN0eWxlIjpudWxsLCJQYXJlbnRTdHlsZSI6bnVsbH19XSwiSWQiOiI3ZDkxY2ZhOC0yYTBjLTQwYzctYWM2NS01NTczMWEwZmY4NjkiLCJJbmRleCI6NDAsIkhlYWRlclRleHQiOiJWb3J0ZXgiLCJTdHlsZSI6eyIkaWQiOiIyMjc1IiwiSGVhZGVyU3R5bGUiOnsiJGlkIjoiMjI3NiIsIlRleHRJc1ZlcnRpY2FsIjpmYWxzZSwiVGV4dFN0eWxlIjp7IiRpZCI6IjIyNzciLCJGb250U2V0dGluZ3MiOnsiJGlkIjoiMjI3OCIsIkZvbnRTaXplIjoxMiwiRm9udE5hbWUiOiJJbnRlciIsIklzQm9sZCI6ZmFsc2UsIklzSXRhbGljIjpmYWxzZSwiSXNVbmRlcmxpbmVkIjpmYWxzZSwiUGFyZW50U3R5bGUiOm51bGx9LCJBdXRvU2l6ZSI6MiwiRm9yZWdyb3VuZCI6eyIkcmVmIjoiMTUxIn0sIk1heFdpZHRoIjo5Ny4zNzY2MTQwOTA0MzExMzMsIk1heEhlaWdodCI6MC4wLCJTbWFydEZvcmVncm91bmRJc0FjdGl2ZSI6ZmFsc2UsIkhvcml6b250YWxBbGlnbm1lbnQiOjAsIlZlcnRpY2FsQWxpZ25tZW50IjowLCJTbWFydEZvcmVncm91bmQiOm51bGwsIkJhY2tncm91bmRGaWxsVHlwZSI6MCwiTWFyZ2luIjp7IiRpZCI6IjIyNzkiLCJUb3AiOjAuMCwiTGVmdCI6MC4wLCJSaWdodCI6MC4wLCJCb3R0b20iOjAuMH0sIlBhZGRpbmciOnsiJGlkIjoiMjI4MCIsIlRvcCI6MC4wLCJMZWZ0IjowLjAsIlJpZ2h0IjowLjAsIkJvdHRvbSI6MC4wfSwiQmFja2dyb3VuZCI6bnVsbCwiSXNWaXNpYmxlIjp0cnVlLCJXaWR0aCI6MC4wLCJIZWlnaHQiOjAuMCwiQm9yZGVyU3R5bGUiOm51bGwsIlBhcmVudFN0eWxlIjpudWxsfSwiUmVjdGFuZ2xlU3R5bGUiOnsiJGlkIjoiMjI4MSIsIk1hcmdpbiI6eyIkaWQiOiIyMjgyIiwiVG9wIjowLjAsIkxlZnQiOjAuMCwiUmlnaHQiOjAuMCwiQm90dG9tIjowLjB9LCJQYWRkaW5nIjp7IiRpZCI6IjIyODMiLCJUb3AiOjAuMCwiTGVmdCI6MC4wLCJSaWdodCI6MC4wLCJCb3R0b20iOjAuMH0sIkJhY2tncm91bmQiOnsiJHJlZiI6IjE1OCJ9LCJJc1Zpc2libGUiOnRydWUsIldpZHRoIjowLjAsIkhlaWdodCI6MC4wLCJCb3JkZXJTdHlsZSI6eyIkaWQiOiIyMjg0IiwiTGluZUNvbG9yIjp7IiRpZCI6IjIyODUiLCIkdHlwZSI6Ik5MUkUuQ29tbW9uLkRvbS5Tb2xpZENvbG9yQnJ1c2gsIE5MUkUuQ29tbW9uIiwiQ29sb3IiOnsiJGlkIjoiMjI4NiIsIkEiOjI1NSwiUiI6MjEsIkciOjM3LCJCIjo2Nn19LCJMaW5lV2VpZ2h0IjowLjAsIkxpbmVUeXBlIjowLCJQYXJlbnRTdHlsZSI6bnVsbH0sIlBhcmVudFN0eWxlIjpudWxsfSwiTWFyZ2luIjp7IiRpZCI6IjIyODciLCJUb3AiOjAuMCwiTGVmdCI6MC4wLCJSaWdodCI6MC4wLCJCb3R0b20iOjAuMH0sIlBhZGRpbmciOnsiJGlkIjoiMjI4OCIsIlRvcCI6MC4wLCJMZWZ0IjowLjAsIlJpZ2h0IjowLjAsIkJvdHRvbSI6MC4wfSwiQmFja2dyb3VuZCI6bnVsbCwiSXNWaXNpYmxlIjp0cnVlLCJXaWR0aCI6MC4wLCJIZWlnaHQiOjAuMCwiQm9yZGVyU3R5bGUiOm51bGwsIlBhcmVudFN0eWxlIjpudWxsfSwiQmFja2dyb3VuZFN0eWxlIjp7IiRpZCI6IjIyODkiLCJNYXJnaW4iOnsiJGlkIjoiMjI5MCIsIlRvcCI6MC4wLCJMZWZ0IjowLjAsIlJpZ2h0IjowLjAsIkJvdHRvbSI6MC4wfSwiUGFkZGluZyI6eyIkaWQiOiIyMjkxIiwiVG9wIjowLjAsIkxlZnQiOjAuMCwiUmlnaHQiOjAuMCwiQm90dG9tIjowLjB9LCJCYWNrZ3JvdW5kIjp7IiRpZCI6IjIyOTIiLCJDb2xvciI6eyIkaWQiOiIyMjkzIiwiQSI6NTEsIlIiOjE2NSwiRyI6MTY1LCJCIjoxNjV9fSwiSXNWaXNpYmxlIjp0cnVlLCJXaWR0aCI6MC4wLCJIZWlnaHQiOjAuMCwiQm9yZGVyU3R5bGUiOnsiJGlkIjoiMjI5NCIsIkxpbmVDb2xvciI6eyIkaWQiOiIyMjk1IiwiJHR5cGUiOiJOTFJFLkNvbW1vbi5Eb20uU29saWRDb2xvckJydXNoLCBOTFJFLkNvbW1vbiIsIkNvbG9yIjp7IiRpZCI6IjIyOTYiLCJBIjoyNTUsIlIiOjIxLCJHIjozNywiQiI6NjZ9fSwiTGluZVdlaWdodCI6MC4wLCJMaW5lVHlwZSI6MCwiUGFyZW50U3R5bGUiOm51bGx9LCJQYXJlbnRTdHlsZSI6bnVsbH0sIklzQWJvdmVUaW1lYmFuZCI6ZmFsc2UsIk1hcmdpbiI6eyIkaWQiOiIyMjk3IiwiVG9wIjowLjAsIkxlZnQiOjAuMCwiUmlnaHQiOjAuMCwiQm90dG9tIjowLjB9LCJQYWRkaW5nIjp7IiRpZCI6IjIyOTgiLCJUb3AiOjAuMCwiTGVmdCI6MC4wLCJSaWdodCI6MC4wLCJCb3R0b20iOjAuMH0sIklzVmlzaWJsZSI6dHJ1ZSwiV2lkdGgiOjAuMCwiSGVpZ2h0IjowLjAsIkJvcmRlclN0eWxlIjp7IiRpZCI6IjIyOTkiLCJMaW5lQ29sb3IiOm51bGwsIkxpbmVXZWlnaHQiOjAuMCwiTGluZVR5cGUiOjAsIlBhcmVudFN0eWxlIjpudWxsfSwiUGFyZW50U3R5bGUiOm51bGx9fSx7IiRpZCI6IjIzMDAiLCJfYWN0aXZpdGllcyI6W3siJGlkIjoiMjMwMSIsIl9yb3dzIjpbeyIkaWQiOiIyMzAyIiwiX3Rhc2tzIjpbeyIkaWQiOiIyMzAzIiwiX2F0dGFjaGVkTWlsZXN0b25lcyI6W10sIlRhc2tEZWZpbml0aW9uIjp7IiRpZCI6IjIzMDQiLCJHcm91cE5hbWUiOm51bGwsIlN0YXJ0RGF0ZSI6IjIwMjEtMTItMDlUMDA6MDA6MDAiLCJFbmREYXRlIjoiMjAyMy0wNy0zMVQyMzo1OTowMCIsIlBlcmNlbnRhZ2VDb21wbGV0ZSI6bnVsbCwiU3R5bGUiOnsiJGlkIjoiMjMwNSIsIlNoYXBlIjowLCJTaGFwZVRoaWNrbmVzcyI6MSwiRHVyYXRpb25Gb3JtYXQiOjAsIkluY2x1ZGVOb25Xb3JraW5nRGF5c0luRHVyYXRpb24iOmZhbHNlLCJQZXJjZW50YWdlQ29tcGxldGVTdHlsZSI6eyIkaWQiOiIyMzA2IiwiRm9udFNldHRpbmdzIjp7IiRpZCI6IjIzMDciLCJGb250U2l6ZSI6OSwiRm9udE5hbWUiOiJDYWxpYnJpIiwiSXNCb2xkIjpmYWxzZSwiSXNJdGFsaWMiOmZhbHNlLCJJc1VuZGVybGluZWQiOmZhbHNlLCJQYXJlbnRTdHlsZSI6bnVsbH0sIkF1dG9TaXplIjowLCJGb3JlZ3JvdW5kIjp7IiRpZCI6IjIzMDgiLCJDb2xvciI6eyIkaWQiOiIyMzA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IzMTAiLCJUb3AiOjAuMCwiTGVmdCI6MC4wLCJSaWdodCI6MC4wLCJCb3R0b20iOjAuMH0sIlBhZGRpbmciOnsiJGlkIjoiMjMxMSIsIlRvcCI6MC4wLCJMZWZ0IjowLjAsIlJpZ2h0IjowLjAsIkJvdHRvbSI6MC4wfSwiQmFja2dyb3VuZCI6eyIkaWQiOiIyMzEyIiwiQ29sb3IiOnsiJGlkIjoiMjMxMyIsIkEiOjg5LCJSIjowLCJHIjowLCJCIjowfX0sIklzVmlzaWJsZSI6dHJ1ZSwiV2lkdGgiOjAuMCwiSGVpZ2h0IjowLjAsIkJvcmRlclN0eWxlIjp7IiRpZCI6IjIzMTQiLCJMaW5lQ29sb3IiOm51bGwsIkxpbmVXZWlnaHQiOjAuMCwiTGluZVR5cGUiOjAsIlBhcmVudFN0eWxlIjpudWxsfSwiUGFyZW50U3R5bGUiOm51bGx9LCJEdXJhdGlvblN0eWxlIjp7IiRpZCI6IjIzMTUiLCJGb250U2V0dGluZ3MiOnsiJGlkIjoiMjMxNiIsIkZvbnRTaXplIjoxMCwiRm9udE5hbWUiOiJDYWxpYnJpIiwiSXNCb2xkIjpmYWxzZSwiSXNJdGFsaWMiOmZhbHNlLCJJc1VuZGVybGluZWQiOmZhbHNlLCJQYXJlbnRTdHlsZSI6bnVsbH0sIkF1dG9TaXplIjowLCJGb3JlZ3JvdW5kIjp7IiRpZCI6IjIzMTciLCJDb2xvciI6eyIkaWQiOiIyMzE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xOSIsIlRvcCI6MC4wLCJMZWZ0IjowLjAsIlJpZ2h0IjowLjAsIkJvdHRvbSI6MC4wfSwiUGFkZGluZyI6eyIkaWQiOiIyMzIwIiwiVG9wIjowLjAsIkxlZnQiOjAuMCwiUmlnaHQiOjAuMCwiQm90dG9tIjowLjB9LCJCYWNrZ3JvdW5kIjp7IiRpZCI6IjIzMjEiLCJDb2xvciI6eyIkaWQiOiIyMzIyIiwiQSI6ODksIlIiOjAsIkciOjAsIkIiOjB9fSwiSXNWaXNpYmxlIjp0cnVlLCJXaWR0aCI6MC4wLCJIZWlnaHQiOjAuMCwiQm9yZGVyU3R5bGUiOnsiJGlkIjoiMjMyMyIsIkxpbmVDb2xvciI6bnVsbCwiTGluZVdlaWdodCI6MC4wLCJMaW5lVHlwZSI6MCwiUGFyZW50U3R5bGUiOm51bGx9LCJQYXJlbnRTdHlsZSI6bnVsbH0sIkhvcml6b250YWxDb25uZWN0b3JTdHlsZSI6eyIkaWQiOiIyMzI0IiwiTGluZUNvbG9yIjp7IiRpZCI6IjIzMjUiLCIkdHlwZSI6Ik5MUkUuQ29tbW9uLkRvbS5Tb2xpZENvbG9yQnJ1c2gsIE5MUkUuQ29tbW9uIiwiQ29sb3IiOnsiJGlkIjoiMjMyNiIsIkEiOjI1NSwiUiI6MjA0LCJHIjoyMDQsIkIiOjIwNH19LCJMaW5lV2VpZ2h0IjowLjAsIkxpbmVUeXBlIjowLCJQYXJlbnRTdHlsZSI6bnVsbH0sIlZlcnRpY2FsQ29ubmVjdG9yU3R5bGUiOnsiJGlkIjoiMjMyNyIsIkxpbmVDb2xvciI6eyIkaWQiOiIyMzI4IiwiJHR5cGUiOiJOTFJFLkNvbW1vbi5Eb20uU29saWRDb2xvckJydXNoLCBOTFJFLkNvbW1vbiIsIkNvbG9yIjp7IiRpZCI6IjIzMjk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yMzMwIiwiTWFyZ2luIjp7IiRpZCI6IjIzMzEiLCJUb3AiOjAuMCwiTGVmdCI6NC4wLCJSaWdodCI6NC4wLCJCb3R0b20iOjAuMH0sIlBhZGRpbmciOnsiJGlkIjoiMjMzMiIsIlRvcCI6MC4wLCJMZWZ0IjowLjAsIlJpZ2h0IjowLjAsIkJvdHRvbSI6MC4wfSwiQmFja2dyb3VuZCI6eyIkaWQiOiIyMzMzIiwiQ29sb3IiOnsiJGlkIjoiMjMzNCIsIkEiOjI1NSwiUiI6MjU1LCJHIjoyMTcsIkIiOjEwMn19LCJJc1Zpc2libGUiOnRydWUsIldpZHRoIjowLjAsIkhlaWdodCI6MTYuMCwiQm9yZGVyU3R5bGUiOnsiJGlkIjoiMjMzNSIsIkxpbmVDb2xvciI6eyIkaWQiOiIyMzM2IiwiJHR5cGUiOiJOTFJFLkNvbW1vbi5Eb20uU29saWRDb2xvckJydXNoLCBOTFJFLkNvbW1vbiIsIkNvbG9yIjp7IiRpZCI6IjIzMzciLCJBIjoyNTUsIlIiOjI1NSwiRyI6MTkyLCJCIjowfX0sIkxpbmVXZWlnaHQiOjIuMCwiTGluZVR5cGUiOjAsIlBhcmVudFN0eWxlIjpudWxsfSwiUGFyZW50U3R5bGUiOm51bGx9LCJUaXRsZVN0eWxlIjp7IiRpZCI6IjIzMzgiLCJGb250U2V0dGluZ3MiOnsiJGlkIjoiMjMzOSIsIkZvbnRTaXplIjoxMCwiRm9udE5hbWUiOiJDYWxpYnJpIiwiSXNCb2xkIjp0cnVlLCJJc0l0YWxpYyI6ZmFsc2UsIklzVW5kZXJsaW5lZCI6ZmFsc2UsIlBhcmVudFN0eWxlIjpudWxsfSwiQXV0b1NpemUiOjAsIkZvcmVncm91bmQiOnsiJGlkIjoiMjM0MCIsIkNvbG9yIjp7IiRpZCI6IjIzN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M0MiIsIlRvcCI6MC4wLCJMZWZ0IjowLjAsIlJpZ2h0IjowLjAsIkJvdHRvbSI6MC4wfSwiUGFkZGluZyI6eyIkaWQiOiIyMzQzIiwiVG9wIjowLjAsIkxlZnQiOjAuMCwiUmlnaHQiOjAuMCwiQm90dG9tIjowLjB9LCJCYWNrZ3JvdW5kIjp7IiRpZCI6IjIzNDQiLCJDb2xvciI6eyIkaWQiOiIyMzQ1IiwiQSI6MCwiUiI6MjU1LCJHIjoyNTUsIkIiOjI1NX19LCJJc1Zpc2libGUiOnRydWUsIldpZHRoIjowLjAsIkhlaWdodCI6MC4wLCJCb3JkZXJTdHlsZSI6eyIkaWQiOiIyMzQ2IiwiTGluZUNvbG9yIjpudWxsLCJMaW5lV2VpZ2h0IjowLjAsIkxpbmVUeXBlIjowLCJQYXJlbnRTdHlsZSI6bnVsbH0sIlBhcmVudFN0eWxlIjpudWxsfSwiRGF0ZVN0eWxlIjp7IiRpZCI6IjIzNDciLCJGb250U2V0dGluZ3MiOnsiJGlkIjoiMjM0OCIsIkZvbnRTaXplIjo5LCJGb250TmFtZSI6IkNhbGlicmkiLCJJc0JvbGQiOmZhbHNlLCJJc0l0YWxpYyI6ZmFsc2UsIklzVW5kZXJsaW5lZCI6ZmFsc2UsIlBhcmVudFN0eWxlIjpudWxsfSwiQXV0b1NpemUiOjAsIkZvcmVncm91bmQiOnsiJGlkIjoiMjM0OSIsIkNvbG9yIjp7IiRpZCI6IjIzN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zNTEiLCJUb3AiOjAuMCwiTGVmdCI6MC4wLCJSaWdodCI6MC4wLCJCb3R0b20iOjAuMH0sIlBhZGRpbmciOnsiJGlkIjoiMjM1MiIsIlRvcCI6MC4wLCJMZWZ0IjowLjAsIlJpZ2h0IjowLjAsIkJvdHRvbSI6MC4wfSwiQmFja2dyb3VuZCI6eyIkaWQiOiIyMzUzIiwiQ29sb3IiOnsiJHJlZiI6IjIzMjIifX0sIklzVmlzaWJsZSI6dHJ1ZSwiV2lkdGgiOjAuMCwiSGVpZ2h0IjowLjAsIkJvcmRlclN0eWxlIjp7IiRpZCI6IjIzNTQiLCJMaW5lQ29sb3IiOm51bGwsIkxpbmVXZWlnaHQiOjAuMCwiTGluZVR5cGUiOjAsIlBhcmVudFN0eWxlIjpudWxsfSwiUGFyZW50U3R5bGUiOm51bGx9LCJEYXRlRm9ybWF0Ijp7IiRpZCI6IjIzNTU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MzU2IiwiRGF0ZVBhcnRJc1Zpc2libGUiOmZhbHNlLCJUaW1lUGFydElzVmlzaWJsZSI6ZmFsc2V9fSwiV2Vla051bWJlcmluZyI6eyIkaWQiOiIyMzU3IiwiRm9ybWF0IjowLCJJc1Zpc2libGUiOmZhbHNlLCJMYXN0S25vd25WaXNpYmlsaXR5U3RhdGUiOmZhbHNlfSwiSXNWaXNpYmxlIjp0cnVlLCJQYXJlbnRTdHlsZSI6bnVsbH0sIkluZGV4IjozNCwiU21hcnREdXJhdGlvbkFjdGl2YXRlZCI6ZmFsc2UsIkRhdGVGb3JtYXQiOnsiJHJlZiI6IjIzNTUifSwiV2Vla051bWJlcmluZyI6eyIkaWQiOiIyMzU4IiwiRm9ybWF0IjowLCJJc1Zpc2libGUiOmZhbHNlLCJMYXN0S25vd25WaXNpYmlsaXR5U3RhdGUiOmZhbHNlfSwiSWQiOiJhYzM2OTljMy1mYTU4LTQ3ZjUtOGI5Yy1mMzhhNTI2YzFmN2QiLCJJbXBvcnRJZCI6IjIzIiwiVGl0bGUiOiJTZXJpZXMgQSAtICQxMk1NIiwiTm90ZSI6bnVsbCwiSHlwZXJsaW5rIjp7IiRpZCI6IjIzNTkiLCJBZGRyZXNzIjoiIiwiU3ViQWRkcmVzcyI6IiJ9LCJJc0NoYW5nZWQiOmZhbHNlLCJJc05ldyI6ZmFsc2V9fV0sIl9taWxlc3RvbmVzIjpbeyIkaWQiOiIyMzYwIiwiSWQiOiJhZTk2ZjI4Ni0yMjc2LTQ2YjYtYTc1NS0zMDFhMjViNGE3ZDgiLCJJbmRleCI6MzMsIkdyb3VwSWQiOm51bGwsIlRpdGxlIjoiTGlxdWlkYXRpb24iLCJEYXRlVGltZSI6IjIwMjMtMDgtMDFUMjM6NTk6MDAiLCJQZXJjZW50YWdlQ29tcGxldGUiOm51bGwsIk5vdGUiOm51bGwsIlN0eWxlIjp7IiRpZCI6IjIzNjEiLCJUaXRsZVBvc2l0aW9uIjoiUmlnaHQiLCJEYXRlUG9zaXRpb24iOiJMZWZ0IiwiU2hhcGVUeXBlIjoxLCJTaGFwZVNpemUiOjEsIlNoYXBlU3R5bGUiOnsiJGlkIjoiMjM2MiIsIk1hcmdpbiI6eyIkcmVmIjoiMjk2In0sIlBhZGRpbmciOnsiJHJlZiI6IjI5NyJ9LCJCYWNrZ3JvdW5kIjp7IiRpZCI6IjIzNjMiLCJDb2xvciI6eyIkaWQiOiIyMzY0IiwiQSI6MjU1LCJSIjoyNDQsIkciOjE3NywiQiI6MTMxfX0sIklzVmlzaWJsZSI6dHJ1ZSwiV2lkdGgiOjE4LjAsIkhlaWdodCI6MjAuMCwiQm9yZGVyU3R5bGUiOnsiJGlkIjoiMjM2NSIsIkxpbmVDb2xvciI6eyIkaWQiOiIyMzY2IiwiJHR5cGUiOiJOTFJFLkNvbW1vbi5Eb20uU29saWRDb2xvckJydXNoLCBOTFJFLkNvbW1vbiIsIkNvbG9yIjp7IiRpZCI6IjIzNjciLCJBIjoyNTUsIlIiOjIzNywiRyI6MTI1LCJCIjo0OX19LCJMaW5lV2VpZ2h0IjoyLjAsIkxpbmVUeXBlIjowLCJQYXJlbnRTdHlsZSI6bnVsbH0sIlBhcmVudFN0eWxlIjpudWxsfSwiVGl0bGVTdHlsZSI6eyIkaWQiOiIyMzY4IiwiRm9udFNldHRpbmdzIjp7IiRpZCI6IjIzNjkiLCJGb250U2l6ZSI6MTAsIkZvbnROYW1lIjoiQ2FsaWJyaSIsIklzQm9sZCI6dHJ1ZSwiSXNJdGFsaWMiOmZhbHNlLCJJc1VuZGVybGluZWQiOmZhbHNlLCJQYXJlbnRTdHlsZSI6bnVsbH0sIkF1dG9TaXplIjowLCJGb3JlZ3JvdW5kIjp7IiRpZCI6IjIzNzAiLCJDb2xvciI6eyIkaWQiOiIyMzc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zMDcifSwiUGFkZGluZyI6eyIkcmVmIjoiMzA4In0sIkJhY2tncm91bmQiOnsiJGlkIjoiMjM3MiIsIkNvbG9yIjp7IiRpZCI6IjIzNzMiLCJBIjowLCJSIjoyNTUsIkciOjI1NSwiQiI6MjU1fX0sIklzVmlzaWJsZSI6dHJ1ZSwiV2lkdGgiOjAuMCwiSGVpZ2h0IjowLjAsIkJvcmRlclN0eWxlIjpudWxsLCJQYXJlbnRTdHlsZSI6bnVsbH0sIkRhdGVTdHlsZSI6eyIkaWQiOiIyMzc0IiwiRm9udFNldHRpbmdzIjp7IiRpZCI6IjIzNzUiLCJGb250U2l6ZSI6OSwiRm9udE5hbWUiOiJDYWxpYnJpIiwiSXNCb2xkIjpmYWxzZSwiSXNJdGFsaWMiOmZhbHNlLCJJc1VuZGVybGluZWQiOmZhbHNlLCJQYXJlbnRTdHlsZSI6bnVsbH0sIkF1dG9TaXplIjowLCJGb3JlZ3JvdW5kIjp7IiRpZCI6IjIzNzYiLCJDb2xvciI6eyIkaWQiOiIyMzc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zE1In0sIlBhZGRpbmciOnsiJHJlZiI6IjMxNiJ9LCJCYWNrZ3JvdW5kIjp7IiRpZCI6IjIzNzgiLCJDb2xvciI6eyIkaWQiOiIyMzc5IiwiQSI6MCwiUiI6MjU1LCJHIjoyNTUsIkIiOjI1NX19LCJJc1Zpc2libGUiOmZhbHNlLCJXaWR0aCI6MC4wLCJIZWlnaHQiOjAuMCwiQm9yZGVyU3R5bGUiOm51bGwsIlBhcmVudFN0eWxlIjpudWxsfSwiRGF0ZUZvcm1hdCI6eyIkaWQiOiIyMzgw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MyMCJ9fSwiV2Vla051bWJlcmluZyI6eyIkaWQiOiIyMzgxIiwiRm9ybWF0IjowLCJJc1Zpc2libGUiOmZhbHNlLCJMYXN0S25vd25WaXNpYmlsaXR5U3RhdGUiOmZhbHNlfSwiSXNWaXNpYmxlIjp0cnVlLCJQYXJlbnRTdHlsZSI6bnVsbH0sIkh5cGVybGluayI6bnVsbCwiSW1wb3J0SWQiOiIifV0sIklkIjoiYjRhY2U4ZDktMmUwZS00ZjIwLTkwMTYtMDVkMTY0YzNlZjliIiwiSXNTaW5nbGVJdGVtUm93IjpmYWxzZX1dLCJJbmRleCI6MCwiSWQiOiIxZmFhNDgxYy0yYzljLTRhNDctYTNlYy01YjU0YWJiNzUyYmIiLCJIZWFkZXJUZXh0IjpudWxsLCJJc0RlZmF1bHQiOnRydWUsIlN0eWxlIjp7IiRpZCI6IjIzODIiLCJIZWFkZXJTdHlsZSI6eyIkaWQiOiIyMzgzIiwiVGV4dFN0eWxlIjp7IiRpZCI6IjIzODQiLCJGb250U2V0dGluZ3MiOnsiJGlkIjoiMjM4NSIsIkZvbnRTaXplIjoxMSwiRm9udE5hbWUiOiJDYWxpYnJpIiwiSXNCb2xkIjpmYWxzZSwiSXNJdGFsaWMiOmZhbHNlLCJJc1VuZGVybGluZWQiOmZhbHNlLCJQYXJlbnRTdHlsZSI6bnVsbH0sIkF1dG9TaXplIjoyLCJGb3JlZ3JvdW5kIjp7IiRpZCI6IjIzODYiLCJDb2xvciI6eyIkaWQiOiIyMzg3IiwiQSI6MjU1LCJSIjowLCJHIjowLCJCIjowfX0sIk1heFdpZHRoIjowLjAsIk1heEhlaWdodCI6MC4wLCJTbWFydEZvcmVncm91bmRJc0FjdGl2ZSI6ZmFsc2UsIkhvcml6b250YWxBbGlnbm1lbnQiOjAsIlZlcnRpY2FsQWxpZ25tZW50IjowLCJTbWFydEZvcmVncm91bmQiOm51bGwsIkJhY2tncm91bmRGaWxsVHlwZSI6MCwiTWFyZ2luIjp7IiRpZCI6IjIzODgiLCJUb3AiOjAuMCwiTGVmdCI6MC4wLCJSaWdodCI6MC4wLCJCb3R0b20iOjAuMH0sIlBhZGRpbmciOnsiJGlkIjoiMjM4OSIsIlRvcCI6MC4wLCJMZWZ0IjowLjAsIlJpZ2h0IjowLjAsIkJvdHRvbSI6MC4wfSwiQmFja2dyb3VuZCI6bnVsbCwiSXNWaXNpYmxlIjp0cnVlLCJXaWR0aCI6MC4wLCJIZWlnaHQiOjAuMCwiQm9yZGVyU3R5bGUiOm51bGwsIlBhcmVudFN0eWxlIjpudWxsfSwiUmVjdGFuZ2xlU3R5bGUiOnsiJGlkIjoiMjM5MCIsIk1hcmdpbiI6eyIkaWQiOiIyMzkxIiwiVG9wIjowLjAsIkxlZnQiOjAuMCwiUmlnaHQiOjAuMCwiQm90dG9tIjowLjB9LCJQYWRkaW5nIjp7IiRpZCI6IjIzOTIiLCJUb3AiOjAuMCwiTGVmdCI6MC4wLCJSaWdodCI6MC4wLCJCb3R0b20iOjAuMH0sIkJhY2tncm91bmQiOnsiJGlkIjoiMjM5MyIsIkNvbG9yIjp7IiRpZCI6IjIzOTQiLCJBIjo2MywiUiI6NjgsIkciOjExNCwiQiI6MTk2fX0sIklzVmlzaWJsZSI6dHJ1ZSwiV2lkdGgiOjAuMCwiSGVpZ2h0IjowLjAsIkJvcmRlclN0eWxlIjp7IiRpZCI6IjIzOTUiLCJMaW5lQ29sb3IiOnsiJGlkIjoiMjM5NiIsIiR0eXBlIjoiTkxSRS5Db21tb24uRG9tLlNvbGlkQ29sb3JCcnVzaCwgTkxSRS5Db21tb24iLCJDb2xvciI6eyIkaWQiOiIyMzk3IiwiQSI6MjU1LCJSIjoyNTUsIkciOjAsIkIiOjB9fSwiTGluZVdlaWdodCI6MC4wLCJMaW5lVHlwZSI6MCwiUGFyZW50U3R5bGUiOm51bGx9LCJQYXJlbnRTdHlsZSI6bnVsbH0sIk1hcmdpbiI6eyIkaWQiOiIyMzk4IiwiVG9wIjowLjAsIkxlZnQiOjAuMCwiUmlnaHQiOjAuMCwiQm90dG9tIjowLjB9LCJQYWRkaW5nIjp7IiRpZCI6IjIzOTkiLCJUb3AiOjAuMCwiTGVmdCI6MC4wLCJSaWdodCI6MC4wLCJCb3R0b20iOjAuMH0sIkJhY2tncm91bmQiOm51bGwsIklzVmlzaWJsZSI6dHJ1ZSwiV2lkdGgiOjAuMCwiSGVpZ2h0IjowLjAsIkJvcmRlclN0eWxlIjpudWxsLCJQYXJlbnRTdHlsZSI6bnVsbH0sIkJhY2tncm91bmRTdHlsZSI6eyIkaWQiOiIyNDAwIiwiTWFyZ2luIjp7IiRpZCI6IjI0MDEiLCJUb3AiOjAuMCwiTGVmdCI6MC4wLCJSaWdodCI6MC4wLCJCb3R0b20iOjAuMH0sIlBhZGRpbmciOnsiJGlkIjoiMjQwMiIsIlRvcCI6MC4wLCJMZWZ0IjowLjAsIlJpZ2h0IjowLjAsIkJvdHRvbSI6MC4wfSwiQmFja2dyb3VuZCI6eyIkaWQiOiIyNDAzIiwiQ29sb3IiOnsiJGlkIjoiMjQwNCIsIkEiOjUxLCJSIjoxNjUsIkciOjE2NSwiQiI6MTY1fX0sIklzVmlzaWJsZSI6dHJ1ZSwiV2lkdGgiOjAuMCwiSGVpZ2h0IjowLjAsIkJvcmRlclN0eWxlIjp7IiRpZCI6IjI0MDUiLCJMaW5lQ29sb3IiOnsiJGlkIjoiMjQwNiIsIiR0eXBlIjoiTkxSRS5Db21tb24uRG9tLlNvbGlkQ29sb3JCcnVzaCwgTkxSRS5Db21tb24iLCJDb2xvciI6eyIkaWQiOiIyNDA3IiwiQSI6MjU1LCJSIjoyNTUsIkciOjAsIkIiOjB9fSwiTGluZVdlaWdodCI6MC4wLCJMaW5lVHlwZSI6MCwiUGFyZW50U3R5bGUiOm51bGx9LCJQYXJlbnRTdHlsZSI6bnVsbH0sIk1hcmdpbiI6eyIkaWQiOiIyNDA4IiwiVG9wIjowLjAsIkxlZnQiOjAuMCwiUmlnaHQiOjAuMCwiQm90dG9tIjowLjB9LCJQYWRkaW5nIjp7IiRpZCI6IjI0MDkiLCJUb3AiOjAuMCwiTGVmdCI6MC4wLCJSaWdodCI6MC4wLCJCb3R0b20iOjAuMH0sIklzVmlzaWJsZSI6ZmFsc2UsIldpZHRoIjowLjAsIkhlaWdodCI6MC4wLCJCb3JkZXJTdHlsZSI6bnVsbCwiUGFyZW50U3R5bGUiOm51bGx9fV0sIklkIjoiMjQwODlhNzUtZWI3ZS00ZGUyLWI2MTctMmRiNmVlYTc0NDIzIiwiSW5kZXgiOjQ0LCJIZWFkZXJUZXh0IjoiVmlsbGFmeSIsIlN0eWxlIjp7IiRpZCI6IjI0MTAiLCJIZWFkZXJTdHlsZSI6eyIkaWQiOiIyNDExIiwiVGV4dElzVmVydGljYWwiOmZhbHNlLCJUZXh0U3R5bGUiOnsiJGlkIjoiMjQxMiIsIkZvbnRTZXR0aW5ncyI6eyIkaWQiOiIyNDEzIiwiRm9udFNpemUiOjEyLCJGb250TmFtZSI6IkludGVyIiwiSXNCb2xkIjpmYWxzZSwiSXNJdGFsaWMiOmZhbHNlLCJJc1VuZGVybGluZWQiOmZhbHNlLCJQYXJlbnRTdHlsZSI6bnVsbH0sIkF1dG9TaXplIjoyLCJGb3JlZ3JvdW5kIjp7IiRyZWYiOiIxNTEifSwiTWF4V2lkdGgiOjk3LjM3NjYxNDA5MDQzMTEzMywiTWF4SGVpZ2h0IjowLjAsIlNtYXJ0Rm9yZWdyb3VuZElzQWN0aXZlIjpmYWxzZSwiSG9yaXpvbnRhbEFsaWdubWVudCI6MCwiVmVydGljYWxBbGlnbm1lbnQiOjAsIlNtYXJ0Rm9yZWdyb3VuZCI6bnVsbCwiQmFja2dyb3VuZEZpbGxUeXBlIjowLCJNYXJnaW4iOnsiJGlkIjoiMjQxNCIsIlRvcCI6MC4wLCJMZWZ0IjowLjAsIlJpZ2h0IjowLjAsIkJvdHRvbSI6MC4wfSwiUGFkZGluZyI6eyIkaWQiOiIyNDE1IiwiVG9wIjowLjAsIkxlZnQiOjAuMCwiUmlnaHQiOjAuMCwiQm90dG9tIjowLjB9LCJCYWNrZ3JvdW5kIjpudWxsLCJJc1Zpc2libGUiOnRydWUsIldpZHRoIjowLjAsIkhlaWdodCI6MC4wLCJCb3JkZXJTdHlsZSI6bnVsbCwiUGFyZW50U3R5bGUiOm51bGx9LCJSZWN0YW5nbGVTdHlsZSI6eyIkaWQiOiIyNDE2IiwiTWFyZ2luIjp7IiRpZCI6IjI0MTciLCJUb3AiOjAuMCwiTGVmdCI6MC4wLCJSaWdodCI6MC4wLCJCb3R0b20iOjAuMH0sIlBhZGRpbmciOnsiJGlkIjoiMjQxOCIsIlRvcCI6MC4wLCJMZWZ0IjowLjAsIlJpZ2h0IjowLjAsIkJvdHRvbSI6MC4wfSwiQmFja2dyb3VuZCI6eyIkcmVmIjoiMTU4In0sIklzVmlzaWJsZSI6dHJ1ZSwiV2lkdGgiOjAuMCwiSGVpZ2h0IjowLjAsIkJvcmRlclN0eWxlIjp7IiRpZCI6IjI0MTkiLCJMaW5lQ29sb3IiOnsiJGlkIjoiMjQyMCIsIiR0eXBlIjoiTkxSRS5Db21tb24uRG9tLlNvbGlkQ29sb3JCcnVzaCwgTkxSRS5Db21tb24iLCJDb2xvciI6eyIkaWQiOiIyNDIxIiwiQSI6MjU1LCJSIjozNywiRyI6NTcsIkIiOjIzfX0sIkxpbmVXZWlnaHQiOjAuMCwiTGluZVR5cGUiOjAsIlBhcmVudFN0eWxlIjpudWxsfSwiUGFyZW50U3R5bGUiOm51bGx9LCJNYXJnaW4iOnsiJGlkIjoiMjQyMiIsIlRvcCI6MC4wLCJMZWZ0IjowLjAsIlJpZ2h0IjowLjAsIkJvdHRvbSI6MC4wfSwiUGFkZGluZyI6eyIkaWQiOiIyNDIzIiwiVG9wIjowLjAsIkxlZnQiOjAuMCwiUmlnaHQiOjAuMCwiQm90dG9tIjowLjB9LCJCYWNrZ3JvdW5kIjpudWxsLCJJc1Zpc2libGUiOnRydWUsIldpZHRoIjowLjAsIkhlaWdodCI6MC4wLCJCb3JkZXJTdHlsZSI6bnVsbCwiUGFyZW50U3R5bGUiOm51bGx9LCJCYWNrZ3JvdW5kU3R5bGUiOnsiJGlkIjoiMjQyNCIsIk1hcmdpbiI6eyIkaWQiOiIyNDI1IiwiVG9wIjowLjAsIkxlZnQiOjAuMCwiUmlnaHQiOjAuMCwiQm90dG9tIjowLjB9LCJQYWRkaW5nIjp7IiRpZCI6IjI0MjYiLCJUb3AiOjAuMCwiTGVmdCI6MC4wLCJSaWdodCI6MC4wLCJCb3R0b20iOjAuMH0sIkJhY2tncm91bmQiOnsiJGlkIjoiMjQyNyIsIkNvbG9yIjp7IiRpZCI6IjI0MjgiLCJBIjo1MSwiUiI6MTY1LCJHIjoxNjUsIkIiOjE2NX19LCJJc1Zpc2libGUiOnRydWUsIldpZHRoIjowLjAsIkhlaWdodCI6MC4wLCJCb3JkZXJTdHlsZSI6eyIkaWQiOiIyNDI5IiwiTGluZUNvbG9yIjp7IiRpZCI6IjI0MzAiLCIkdHlwZSI6Ik5MUkUuQ29tbW9uLkRvbS5Tb2xpZENvbG9yQnJ1c2gsIE5MUkUuQ29tbW9uIiwiQ29sb3IiOnsiJGlkIjoiMjQzMSIsIkEiOjI1NSwiUiI6MzcsIkciOjU3LCJCIjoyM319LCJMaW5lV2VpZ2h0IjowLjAsIkxpbmVUeXBlIjowLCJQYXJlbnRTdHlsZSI6bnVsbH0sIlBhcmVudFN0eWxlIjpudWxsfSwiSXNBYm92ZVRpbWViYW5kIjpmYWxzZSwiTWFyZ2luIjp7IiRpZCI6IjI0MzIiLCJUb3AiOjAuMCwiTGVmdCI6MC4wLCJSaWdodCI6MC4wLCJCb3R0b20iOjAuMH0sIlBhZGRpbmciOnsiJGlkIjoiMjQzMyIsIlRvcCI6MC4wLCJMZWZ0IjowLjAsIlJpZ2h0IjowLjAsIkJvdHRvbSI6MC4wfSwiSXNWaXNpYmxlIjp0cnVlLCJXaWR0aCI6MC4wLCJIZWlnaHQiOjAuMCwiQm9yZGVyU3R5bGUiOnsiJGlkIjoiMjQzNCIsIkxpbmVDb2xvciI6bnVsbCwiTGluZVdlaWdodCI6MC4wLCJMaW5lVHlwZSI6MCwiUGFyZW50U3R5bGUiOm51bGx9LCJQYXJlbnRTdHlsZSI6bnVsbH19XSwiQ3VsdHVyZUluZm9OYW1lIjoiZW4tVVMiLCJTdHlsZU5hbWUiOm51bGwsIlZlcnNpb24iOnsiJGlkIjoiMjQzNSIsIlZlcnNpb24iOiIzLjYuMSIsIk9yaWdpbmFsQXNzZW1ibHlWZXJzaW9uIjpudWxsLCJFZGl0aW9uIjpudWxsLCJMYXN0U2F2ZWRFZGl0aW9uIjozLCJJc1BsdXNFZGl0aW9uIjpmYWxzZSwiSXNQcm9FZGl0aW9uIjpmYWxzZX0sIkVmZmVjdCI6MCwiU3R5bGUiOnsiJGlkIjoiMjQzNiIsIlRpbWViYW5kU3R5bGUiOnsiJGlkIjoiMjQzNyIsIlNjYWxlTWFya2luZyI6MCwiU2hhcGUiOjAsIlNoYXBlU3R5bGUiOnsiJGlkIjoiMjQzOCIsIk1hcmdpbiI6eyIkaWQiOiIyNDM5IiwiVG9wIjowLjAsIkxlZnQiOjEyLjAsIlJpZ2h0IjoxMi4wLCJCb3R0b20iOjAuMH0sIlBhZGRpbmciOnsiJGlkIjoiMjQ0MCIsIlRvcCI6NS4wLCJMZWZ0IjowLjAsIlJpZ2h0IjowLjAsIkJvdHRvbSI6NS4wfSwiQmFja2dyb3VuZCI6eyIkaWQiOiIyNDQxIiwiQ29sb3IiOnsiJGlkIjoiMjQ0MiIsIkEiOjI1NSwiUiI6NjgsIkciOjg0LCJCIjoxMDZ9fSwiSXNWaXNpYmxlIjp0cnVlLCJXaWR0aCI6ODU4LjAsIkhlaWdodCI6MzAuMCwiQm9yZGVyU3R5bGUiOnsiJGlkIjoiMjQ0MyIsIkxpbmVDb2xvciI6eyIkaWQiOiIyNDQ0IiwiJHR5cGUiOiJOTFJFLkNvbW1vbi5Eb20uU29saWRDb2xvckJydXNoLCBOTFJFLkNvbW1vbiIsIkNvbG9yIjp7IiRpZCI6IjI0NDUiLCJBIjoyNTUsIlIiOjI1NSwiRyI6MCwiQiI6MH19LCJMaW5lV2VpZ2h0IjowLjAsIkxpbmVUeXBlIjowLCJQYXJlbnRTdHlsZSI6bnVsbH0sIlBhcmVudFN0eWxlIjpudWxsfSwiTWlkZGxlVGllclNoYXBlU3R5bGUiOnsiJGlkIjoiMjQ0NiIsIk1hcmdpbiI6eyIkaWQiOiIyNDQ3IiwiVG9wIjowLjAsIkxlZnQiOjEyLjAsIlJpZ2h0IjoxMi4wLCJCb3R0b20iOjAuMH0sIlBhZGRpbmciOnsiJGlkIjoiMjQ0OCIsIlRvcCI6NS4wLCJMZWZ0IjowLjAsIlJpZ2h0IjowLjAsIkJvdHRvbSI6NS4wfSwiQmFja2dyb3VuZCI6eyIkaWQiOiIyNDQ5IiwiQ29sb3IiOnsiJGlkIjoiMjQ1MCIsIkEiOjI1NSwiUiI6NjgsIkciOjg0LCJCIjoxMDZ9fSwiSXNWaXNpYmxlIjp0cnVlLCJXaWR0aCI6ODU4LjAsIkhlaWdodCI6MzAuMCwiQm9yZGVyU3R5bGUiOnsiJGlkIjoiMjQ1MSIsIkxpbmVDb2xvciI6eyIkaWQiOiIyNDUyIiwiJHR5cGUiOiJOTFJFLkNvbW1vbi5Eb20uU29saWRDb2xvckJydXNoLCBOTFJFLkNvbW1vbiIsIkNvbG9yIjp7IiRpZCI6IjI0NTMiLCJBIjoyNTUsIlIiOjI1NSwiRyI6MCwiQiI6MH19LCJMaW5lV2VpZ2h0IjowLjAsIkxpbmVUeXBlIjowLCJQYXJlbnRTdHlsZSI6bnVsbH0sIlBhcmVudFN0eWxlIjpudWxsfSwiQm90dG9tVGllclNoYXBlU3R5bGUiOnsiJGlkIjoiMjQ1NCIsIk1hcmdpbiI6eyIkaWQiOiIyNDU1IiwiVG9wIjowLjAsIkxlZnQiOjEyLjAsIlJpZ2h0IjoxMi4wLCJCb3R0b20iOjAuMH0sIlBhZGRpbmciOnsiJGlkIjoiMjQ1NiIsIlRvcCI6NS4wLCJMZWZ0IjowLjAsIlJpZ2h0IjowLjAsIkJvdHRvbSI6NS4wfSwiQmFja2dyb3VuZCI6eyIkaWQiOiIyNDU3IiwiQ29sb3IiOnsiJHJlZiI6IjI0NTAifX0sIklzVmlzaWJsZSI6dHJ1ZSwiV2lkdGgiOjg1OC4wLCJIZWlnaHQiOjMwLjAsIkJvcmRlclN0eWxlIjp7IiRpZCI6IjI0NTgiLCJMaW5lQ29sb3IiOnsiJGlkIjoiMjQ1OSIsIiR0eXBlIjoiTkxSRS5Db21tb24uRG9tLlNvbGlkQ29sb3JCcnVzaCwgTkxSRS5Db21tb24iLCJDb2xvciI6eyIkaWQiOiIyNDYwIiwiQSI6MjU1LCJSIjoyNTUsIkciOjAsIkIiOjB9fSwiTGluZVdlaWdodCI6MC4wLCJMaW5lVHlwZSI6MCwiUGFyZW50U3R5bGUiOm51bGx9LCJQYXJlbnRTdHlsZSI6bnVsbH0sIlJpZ2h0RW5kQ2Fwc1N0eWxlIjp7IiRpZCI6IjI0NjEiLCJGb250U2V0dGluZ3MiOnsiJGlkIjoiMjQ2MiIsIkZvbnRTaXplIjoxOCwiRm9udE5hbWUiOiJDYWxpYnJpIiwiSXNCb2xkIjp0cnVlLCJJc0l0YWxpYyI6ZmFsc2UsIklzVW5kZXJsaW5lZCI6ZmFsc2UsIlBhcmVudFN0eWxlIjpudWxsfSwiQXV0b1NpemUiOjAsIkZvcmVncm91bmQiOnsiJGlkIjoiMjQ2MyIsIkNvbG9yIjp7IiRpZCI6IjI0NjQ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0NjUiLCJUb3AiOjAuMCwiTGVmdCI6MC4wLCJSaWdodCI6MjUuMCwiQm90dG9tIjowLjB9LCJQYWRkaW5nIjp7IiRpZCI6IjI0NjYiLCJUb3AiOjAuMCwiTGVmdCI6MC4wLCJSaWdodCI6MC4wLCJCb3R0b20iOjAuMH0sIkJhY2tncm91bmQiOnsiJGlkIjoiMjQ2NyIsIkNvbG9yIjp7IiRpZCI6IjI0NjgiLCJBIjo4OSwiUiI6MCwiRyI6MCwiQiI6MH19LCJJc1Zpc2libGUiOmZhbHNlLCJXaWR0aCI6MC4wLCJIZWlnaHQiOjAuMCwiQm9yZGVyU3R5bGUiOm51bGwsIlBhcmVudFN0eWxlIjpudWxsfSwiTGVmdEVuZENhcHNTdHlsZSI6eyIkaWQiOiIyNDY5IiwiRm9udFNldHRpbmdzIjp7IiRpZCI6IjI0NzAiLCJGb250U2l6ZSI6MTgsIkZvbnROYW1lIjoiQ2FsaWJyaSIsIklzQm9sZCI6dHJ1ZSwiSXNJdGFsaWMiOmZhbHNlLCJJc1VuZGVybGluZWQiOmZhbHNlLCJQYXJlbnRTdHlsZSI6bnVsbH0sIkF1dG9TaXplIjowLCJGb3JlZ3JvdW5kIjp7IiRpZCI6IjI0NzEiLCJDb2xvciI6eyIkaWQiOiIyNDcy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yNDczIiwiVG9wIjowLjAsIkxlZnQiOjYzLjg4MzI4MDc1NzA5Nzc5MywiUmlnaHQiOjAuMCwiQm90dG9tIjowLjB9LCJQYWRkaW5nIjp7IiRpZCI6IjI0NzQiLCJUb3AiOjAuMCwiTGVmdCI6MC4wLCJSaWdodCI6MC4wLCJCb3R0b20iOjAuMH0sIkJhY2tncm91bmQiOnsiJGlkIjoiMjQ3NSIsIkNvbG9yIjp7IiRyZWYiOiIyNDY4In19LCJJc1Zpc2libGUiOmZhbHNlLCJXaWR0aCI6MC4wLCJIZWlnaHQiOjAuMCwiQm9yZGVyU3R5bGUiOm51bGwsIlBhcmVudFN0eWxlIjpudWxsfSwiVG9kYXlUZXh0U3R5bGUiOnsiJGlkIjoiMjQ3NiIsIkZvbnRTZXR0aW5ncyI6eyIkaWQiOiIyNDc3IiwiRm9udFNpemUiOjEyLCJGb250TmFtZSI6IkNhbGlicmkiLCJJc0JvbGQiOmZhbHNlLCJJc0l0YWxpYyI6ZmFsc2UsIklzVW5kZXJsaW5lZCI6ZmFsc2UsIlBhcmVudFN0eWxlIjpudWxsfSwiQXV0b1NpemUiOjAsIkZvcmVncm91bmQiOnsiJGlkIjoiMjQ3OCIsIkNvbG9yIjp7IiRpZCI6IjI0Nz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Q4MCIsIlRvcCI6MC4wLCJMZWZ0IjowLjAsIlJpZ2h0IjowLjAsIkJvdHRvbSI6MC4wfSwiUGFkZGluZyI6eyIkaWQiOiIyNDgxIiwiVG9wIjowLjAsIkxlZnQiOjAuMCwiUmlnaHQiOjAuMCwiQm90dG9tIjowLjB9LCJCYWNrZ3JvdW5kIjp7IiRpZCI6IjI0ODIiLCJDb2xvciI6eyIkcmVmIjoiMjQ2OCJ9fSwiSXNWaXNpYmxlIjpmYWxzZSwiV2lkdGgiOjAuMCwiSGVpZ2h0IjowLjAsIkJvcmRlclN0eWxlIjpudWxsLCJQYXJlbnRTdHlsZSI6bnVsbH0sIlRvZGF5TWFya2VyU3R5bGUiOnsiJGlkIjoiMjQ4MyIsIk1hcmdpbiI6eyIkaWQiOiIyNDg0IiwiVG9wIjowLjAsIkxlZnQiOjAuMCwiUmlnaHQiOjAuMCwiQm90dG9tIjowLjB9LCJQYWRkaW5nIjp7IiRpZCI6IjI0ODUiLCJUb3AiOjAuMCwiTGVmdCI6MC4wLCJSaWdodCI6MC4wLCJCb3R0b20iOjAuMH0sIkJhY2tncm91bmQiOnsiJGlkIjoiMjQ4NiIsIkNvbG9yIjp7IiRpZCI6IjI0ODciLCJBIjoyNTUsIlIiOjI1NSwiRyI6MCwiQiI6MH19LCJJc1Zpc2libGUiOnRydWUsIldpZHRoIjowLjAsIkhlaWdodCI6MC4wLCJCb3JkZXJTdHlsZSI6bnVsbCwiUGFyZW50U3R5bGUiOm51bGx9LCJTY2FsZVN0eWxlIjp7IiRpZCI6IjI0ODgiLCJTaGFwZSI6MCwiU2hvd1NlZ21lbnRTZXBhcmF0b3JzIjp0cnVlLCJTZWdtZW50U2VwYXJhdG9yT3BhY2l0eSI6MzAsIkhhc0JlZW5WaXNpYmxlQmVmb3JlIjp0cnVlLCJGb250U2V0dGluZ3MiOnsiJGlkIjoiMjQ4OSIsIkZvbnRTaXplIjoxMiwiRm9udE5hbWUiOiJDYWxpYnJpIiwiSXNCb2xkIjpmYWxzZSwiSXNJdGFsaWMiOmZhbHNlLCJJc1VuZGVybGluZWQiOmZhbHNlLCJQYXJlbnRTdHlsZSI6bnVsbH0sIkF1dG9TaXplIjowLCJGb3JlZ3JvdW5kIjp7IiRpZCI6IjI0OTAiLCJDb2xvciI6eyIkaWQiOiIyNDk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0OTIiLCJUb3AiOjAuMCwiTGVmdCI6NS4wLCJSaWdodCI6MC4wLCJCb3R0b20iOjAuMH0sIlBhZGRpbmciOnsiJGlkIjoiMjQ5MyIsIlRvcCI6MC4wLCJMZWZ0IjowLjAsIlJpZ2h0IjowLjAsIkJvdHRvbSI6MC4wfSwiQmFja2dyb3VuZCI6eyIkaWQiOiIyNDk0IiwiQ29sb3IiOnsiJHJlZiI6IjI0NjgifX0sIklzVmlzaWJsZSI6dHJ1ZSwiV2lkdGgiOjAuMCwiSGVpZ2h0IjowLjAsIkJvcmRlclN0eWxlIjpudWxsLCJQYXJlbnRTdHlsZSI6bnVsbH0sIlNpbmdsZVNjYWxlU2hhcGVTdHlsZSI6eyIkaWQiOiIyNDk1IiwiU2hhcGUiOjAsIkhlaWdodCI6MzAuMH0sIk1pZGRsZVRpZXJTY2FsZVN0eWxlIjp7IiRpZCI6IjI0OTYiLCJTaGFwZSI6MCwiU2hvd1NlZ21lbnRTZXBhcmF0b3JzIjp0cnVlLCJTZWdtZW50U2VwYXJhdG9yT3BhY2l0eSI6MzAsIkhhc0JlZW5WaXNpYmxlQmVmb3JlIjpmYWxzZSwiRm9udFNldHRpbmdzIjp7IiRpZCI6IjI0OTciLCJGb250U2l6ZSI6MTAsIkZvbnROYW1lIjoiQ2FsaWJyaSIsIklzQm9sZCI6ZmFsc2UsIklzSXRhbGljIjpmYWxzZSwiSXNVbmRlcmxpbmVkIjpmYWxzZSwiUGFyZW50U3R5bGUiOm51bGx9LCJBdXRvU2l6ZSI6MCwiRm9yZWdyb3VuZCI6eyIkaWQiOiIyNDk4IiwiQ29sb3IiOnsiJGlkIjoiMjQ5O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yNTAwIiwiVG9wIjowLjAsIkxlZnQiOjUuMCwiUmlnaHQiOjAuMCwiQm90dG9tIjowLjB9LCJQYWRkaW5nIjp7IiRpZCI6IjI1MDEiLCJUb3AiOjAuMCwiTGVmdCI6MC4wLCJSaWdodCI6MC4wLCJCb3R0b20iOjAuMH0sIkJhY2tncm91bmQiOnsiJGlkIjoiMjUwMiIsIkNvbG9yIjp7IiRyZWYiOiIyNDY4In19LCJJc1Zpc2libGUiOmZhbHNlLCJXaWR0aCI6MC4wLCJIZWlnaHQiOjAuMCwiQm9yZGVyU3R5bGUiOm51bGwsIlBhcmVudFN0eWxlIjpudWxsfSwiQm90dG9tVGllclNjYWxlU3R5bGUiOnsiJGlkIjoiMjUwMyIsIlNoYXBlIjowLCJTaG93U2VnbWVudFNlcGFyYXRvcnMiOnRydWUsIlNlZ21lbnRTZXBhcmF0b3JPcGFjaXR5IjozMCwiSGFzQmVlblZpc2libGVCZWZvcmUiOmZhbHNlLCJGb250U2V0dGluZ3MiOnsiJGlkIjoiMjUwNCIsIkZvbnRTaXplIjoxMCwiRm9udE5hbWUiOiJDYWxpYnJpIiwiSXNCb2xkIjpmYWxzZSwiSXNJdGFsaWMiOmZhbHNlLCJJc1VuZGVybGluZWQiOmZhbHNlLCJQYXJlbnRTdHlsZSI6bnVsbH0sIkF1dG9TaXplIjowLCJGb3JlZ3JvdW5kIjp7IiRpZCI6IjI1MDUiLCJDb2xvciI6eyIkcmVmIjoiMjQ5OSJ9fSwiTWF4V2lkdGgiOjIwMC4wLCJNYXhIZWlnaHQiOiJJbmZpbml0eSIsIlNtYXJ0Rm9yZWdyb3VuZElzQWN0aXZlIjpmYWxzZSwiSG9yaXpvbnRhbEFsaWdubWVudCI6MCwiVmVydGljYWxBbGlnbm1lbnQiOjEsIlNtYXJ0Rm9yZWdyb3VuZCI6bnVsbCwiQmFja2dyb3VuZEZpbGxUeXBlIjowLCJNYXJnaW4iOnsiJGlkIjoiMjUwNiIsIlRvcCI6MC4wLCJMZWZ0Ijo1LjAsIlJpZ2h0IjowLjAsIkJvdHRvbSI6MC4wfSwiUGFkZGluZyI6eyIkaWQiOiIyNTA3IiwiVG9wIjowLjAsIkxlZnQiOjAuMCwiUmlnaHQiOjAuMCwiQm90dG9tIjowLjB9LCJCYWNrZ3JvdW5kIjp7IiRpZCI6IjI1MDgiLCJDb2xvciI6eyIkcmVmIjoiMjQ2OCJ9fSwiSXNWaXNpYmxlIjpmYWxzZSwiV2lkdGgiOjAuMCwiSGVpZ2h0IjowLjAsIkJvcmRlclN0eWxlIjpudWxsLCJQYXJlbnRTdHlsZSI6bnVsbH0sIkVsYXBzZWRUaW1lQmFja2dyb3VuZCI6eyIkaWQiOiIyNTA5IiwiQ29sb3IiOnsiJGlkIjoiMjUxMCIsIkEiOjc3LCJSIjowLCJHIjowLCJCIjowfX0sIkFwcGVuZFllYXJPblllYXJDaGFuZ2UiOnRydWUsIkVsYXBzZWRUaW1lRm9ybWF0IjowLCJUb2RheU1hcmtlclBvc2l0aW9uIjowLCJRdWlja1Bvc2l0aW9uIjozLCJBYnNvbHV0ZVBvc2l0aW9uIjoxMDkuNSwiTWFyZ2luIjp7IiRpZCI6IjI1MTEiLCJUb3AiOjAuMCwiTGVmdCI6MTAuMCwiUmlnaHQiOjEwLjAsIkJvdHRvbSI6MC4wfSwiUGFkZGluZyI6eyIkaWQiOiIyNTEyIiwiVG9wIjowLjAsIkxlZnQiOjAuMCwiUmlnaHQiOjAuMCwiQm90dG9tIjowLjB9LCJCYWNrZ3JvdW5kIjp7IiRpZCI6IjI1MTMiLCJDb2xvciI6eyIkaWQiOiIyNTE0IiwiQSI6MjU1LCJSIjozMSwiRyI6NzMsIkIiOjEyNX19LCJJc1Zpc2libGUiOnRydWUsIldpZHRoIjowLjAsIkhlaWdodCI6MC4wLCJCb3JkZXJTdHlsZSI6bnVsbCwiUGFyZW50U3R5bGUiOm51bGx9LCJEZWZhdWx0TWlsZXN0b25lU3R5bGUiOnsiJGlkIjoiMjUxNSIsIlNoYXBlIjowLCJDb25uZWN0b3JNYXJnaW4iOnsiJGlkIjoiMjUxNiIsIlRvcCI6MC4wLCJMZWZ0IjoyLjAsIlJpZ2h0IjoyLjAsIkJvdHRvbSI6MC4wfSwiQ29ubmVjdG9yU3R5bGUiOnsiJGlkIjoiMjUxNyIsIkxpbmVDb2xvciI6eyIkaWQiOiIyNTE4IiwiJHR5cGUiOiJOTFJFLkNvbW1vbi5Eb20uU29saWRDb2xvckJydXNoLCBOTFJFLkNvbW1vbiIsIkNvbG9yIjp7IiRpZCI6IjI1MTkiLCJBIjoyNTUsIlIiOjMxLCJHIjo3MywiQiI6MTI2fX0sIkxpbmVXZWlnaHQiOjEuMCwiTGluZVR5cGUiOjAsIlBhcmVudFN0eWxlIjpudWxsfSwiSXNCZWxvd1RpbWViYW5kIjpmYWxzZSwiUG9zaXRpb25PblRhc2siOjAsIkhpZGVEYXRlIjpmYWxzZSwiU2hhcGVTaXplIjoxLCJTcGFjaW5nIjoxLjAsIlBhZGRpbmciOnsiJGlkIjoiMjUyMCIsIlRvcCI6Ny4wLCJMZWZ0IjozLjAsIlJpZ2h0IjowLjAsIkJvdHRvbSI6Mi4wfSwiU2hhcGVTdHlsZSI6eyIkaWQiOiIyNTIxIiwiTWFyZ2luIjp7IiRyZWYiOiIyOTYifSwiUGFkZGluZyI6eyIkcmVmIjoiMjk3In0sIkJhY2tncm91bmQiOnsiJGlkIjoiMjUyMiIsIkNvbG9yIjp7IiRpZCI6IjI1MjMiLCJBIjoyNTUsIlIiOjE2OSwiRyI6MjA5LCJCIjoxNDJ9fSwiSXNWaXNpYmxlIjp0cnVlLCJXaWR0aCI6MTguMCwiSGVpZ2h0IjoyMC4wLCJCb3JkZXJTdHlsZSI6eyIkaWQiOiIyNTI0IiwiTGluZUNvbG9yIjp7IiRpZCI6IjI1MjUiLCIkdHlwZSI6Ik5MUkUuQ29tbW9uLkRvbS5Tb2xpZENvbG9yQnJ1c2gsIE5MUkUuQ29tbW9uIiwiQ29sb3IiOnsiJGlkIjoiMjUyNiIsIkEiOjI1NSwiUiI6MjU1LCJHIjowLCJCIjowfX0sIkxpbmVXZWlnaHQiOjAuMCwiTGluZVR5cGUiOjAsIlBhcmVudFN0eWxlIjpudWxsfSwiUGFyZW50U3R5bGUiOm51bGx9LCJUaXRsZVN0eWxlIjp7IiRpZCI6IjI1MjciLCJGb250U2V0dGluZ3MiOnsiJGlkIjoiMjUyOCIsIkZvbnRTaXplIjoxMCwiRm9udE5hbWUiOiJDYWxpYnJpIiwiSXNCb2xkIjp0cnVlLCJJc0l0YWxpYyI6ZmFsc2UsIklzVW5kZXJsaW5lZCI6ZmFsc2UsIlBhcmVudFN0eWxlIjpudWxsfSwiQXV0b1NpemUiOjAsIkZvcmVncm91bmQiOnsiJGlkIjoiMjUyOSIsIkNvbG9yIjp7IiRpZCI6IjI1MzA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MwNyJ9LCJQYWRkaW5nIjp7IiRyZWYiOiIzMDgifSwiQmFja2dyb3VuZCI6eyIkaWQiOiIyNTMxIiwiQ29sb3IiOnsiJHJlZiI6IjI0NjgifX0sIklzVmlzaWJsZSI6dHJ1ZSwiV2lkdGgiOjAuMCwiSGVpZ2h0IjowLjAsIkJvcmRlclN0eWxlIjpudWxsLCJQYXJlbnRTdHlsZSI6bnVsbH0sIkRhdGVTdHlsZSI6eyIkaWQiOiIyNTMyIiwiRm9udFNldHRpbmdzIjp7IiRpZCI6IjI1MzMiLCJGb250U2l6ZSI6OSwiRm9udE5hbWUiOiJDYWxpYnJpIiwiSXNCb2xkIjpmYWxzZSwiSXNJdGFsaWMiOmZhbHNlLCJJc1VuZGVybGluZWQiOmZhbHNlLCJQYXJlbnRTdHlsZSI6bnVsbH0sIkF1dG9TaXplIjowLCJGb3JlZ3JvdW5kIjp7IiRpZCI6IjI1MzQiLCJDb2xvciI6eyIkaWQiOiIyNT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E1In0sIlBhZGRpbmciOnsiJHJlZiI6IjMxNiJ9LCJCYWNrZ3JvdW5kIjp7IiRpZCI6IjI1MzYiLCJDb2xvciI6eyIkcmVmIjoiMjQ2OCJ9fSwiSXNWaXNpYmxlIjpmYWxzZSwiV2lkdGgiOjAuMCwiSGVpZ2h0IjowLjAsIkJvcmRlclN0eWxlIjpudWxsLCJQYXJlbnRTdHlsZSI6bnVsbH0sIkRhdGVGb3JtYXQiOnsiJGlkIjoiMjUz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1MzgiLCJEYXRlUGFydElzVmlzaWJsZSI6ZmFsc2UsIlRpbWVQYXJ0SXNWaXNpYmxlIjpmYWxzZX19LCJXZWVrTnVtYmVyaW5nIjp7IiRpZCI6IjI1MzkiLCJGb3JtYXQiOjAsIklzVmlzaWJsZSI6ZmFsc2UsIkxhc3RLbm93blZpc2liaWxpdHlTdGF0ZSI6ZmFsc2V9LCJJc1Zpc2libGUiOnRydWUsIlBhcmVudFN0eWxlIjpudWxsfSwiRGVmYXVsdFRhc2tTdHlsZSI6eyIkaWQiOiIyNTQwIiwiU2hhcGUiOjAsIlNoYXBlVGhpY2tuZXNzIjoxLCJEdXJhdGlvbkZvcm1hdCI6MCwiSW5jbHVkZU5vbldvcmtpbmdEYXlzSW5EdXJhdGlvbiI6ZmFsc2UsIlBlcmNlbnRhZ2VDb21wbGV0ZVN0eWxlIjp7IiRpZCI6IjI1NDEiLCJGb250U2V0dGluZ3MiOnsiJGlkIjoiMjU0MiIsIkZvbnRTaXplIjo5LCJGb250TmFtZSI6IkNhbGlicmkiLCJJc0JvbGQiOmZhbHNlLCJJc0l0YWxpYyI6ZmFsc2UsIklzVW5kZXJsaW5lZCI6ZmFsc2UsIlBhcmVudFN0eWxlIjpudWxsfSwiQXV0b1NpemUiOjAsIkZvcmVncm91bmQiOnsiJGlkIjoiMjU0MyIsIkNvbG9yIjp7IiRpZCI6IjI1ND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jU0NSIsIlRvcCI6MC4wLCJMZWZ0IjowLjAsIlJpZ2h0IjowLjAsIkJvdHRvbSI6MC4wfSwiUGFkZGluZyI6eyIkaWQiOiIyNTQ2IiwiVG9wIjowLjAsIkxlZnQiOjAuMCwiUmlnaHQiOjAuMCwiQm90dG9tIjowLjB9LCJCYWNrZ3JvdW5kIjp7IiRpZCI6IjI1NDciLCJDb2xvciI6eyIkcmVmIjoiMjQ2OCJ9fSwiSXNWaXNpYmxlIjp0cnVlLCJXaWR0aCI6MC4wLCJIZWlnaHQiOjAuMCwiQm9yZGVyU3R5bGUiOm51bGwsIlBhcmVudFN0eWxlIjpudWxsfSwiRHVyYXRpb25TdHlsZSI6eyIkaWQiOiIyNTQ4IiwiRm9udFNldHRpbmdzIjp7IiRpZCI6IjI1NDkiLCJGb250U2l6ZSI6MTAsIkZvbnROYW1lIjoiQ2FsaWJyaSIsIklzQm9sZCI6ZmFsc2UsIklzSXRhbGljIjpmYWxzZSwiSXNVbmRlcmxpbmVkIjpmYWxzZSwiUGFyZW50U3R5bGUiOm51bGx9LCJBdXRvU2l6ZSI6MCwiRm9yZWdyb3VuZCI6eyIkaWQiOiIyNTUwIiwiQ29sb3IiOnsiJGlkIjoiMjU1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1NTIiLCJUb3AiOjAuMCwiTGVmdCI6MC4wLCJSaWdodCI6MC4wLCJCb3R0b20iOjAuMH0sIlBhZGRpbmciOnsiJGlkIjoiMjU1MyIsIlRvcCI6MC4wLCJMZWZ0IjowLjAsIlJpZ2h0IjowLjAsIkJvdHRvbSI6MC4wfSwiQmFja2dyb3VuZCI6eyIkaWQiOiIyNTU0IiwiQ29sb3IiOnsiJHJlZiI6IjI0NjgifX0sIklzVmlzaWJsZSI6dHJ1ZSwiV2lkdGgiOjAuMCwiSGVpZ2h0IjowLjAsIkJvcmRlclN0eWxlIjpudWxsLCJQYXJlbnRTdHlsZSI6bnVsbH0sIkhvcml6b250YWxDb25uZWN0b3JTdHlsZSI6eyIkaWQiOiIyNTU1IiwiTGluZUNvbG9yIjp7IiRpZCI6IjI1NTYiLCIkdHlwZSI6Ik5MUkUuQ29tbW9uLkRvbS5Tb2xpZENvbG9yQnJ1c2gsIE5MUkUuQ29tbW9uIiwiQ29sb3IiOnsiJGlkIjoiMjU1NyIsIkEiOjI1NSwiUiI6MjA0LCJHIjoyMDQsIkIiOjIwNH19LCJMaW5lV2VpZ2h0IjowLjAsIkxpbmVUeXBlIjowLCJQYXJlbnRTdHlsZSI6bnVsbH0sIlZlcnRpY2FsQ29ubmVjdG9yU3R5bGUiOnsiJGlkIjoiMjU1OCIsIkxpbmVDb2xvciI6eyIkaWQiOiIyNTU5IiwiJHR5cGUiOiJOTFJFLkNvbW1vbi5Eb20uU29saWRDb2xvckJydXNoLCBOTFJFLkNvbW1vbiIsIkNvbG9yIjp7IiRpZCI6IjI1NjAiLCJBIjoyNTUsIlIiOjIwNCwiRyI6MjA0LCJCIjoyMDR9fSwiTGluZVdlaWdodCI6MC4wLCJMaW5lVHlwZSI6MCwiUGFyZW50U3R5bGUiOm51bGx9LCJNYXJnaW4iOm51bGwsIlN0YXJ0RGF0ZVBvc2l0aW9uIjo0LCJFbmREYXRlUG9zaXRpb24iOjQsIkRhdGVJc1Zpc2libGUiOnRydWUsIlRpdGxlUG9zaXRpb24iOjIsIkR1cmF0aW9uUG9zaXRpb24iOjYsIlBlcmNlbnRhZ2VDb21wbGV0ZWRQb3NpdGlvbiI6MiwiU3BhY2luZyI6NSwiSXNCZWxvd1RpbWViYW5kIjp0cnVlLCJQZXJjZW50YWdlQ29tcGxldGVTaGFwZU9wYWNpdHkiOjM1LCJTaGFwZVN0eWxlIjp7IiRpZCI6IjI1NjEiLCJNYXJnaW4iOnsiJGlkIjoiMjU2MiIsIlRvcCI6MC4wLCJMZWZ0Ijo0LjAsIlJpZ2h0Ijo0LjAsIkJvdHRvbSI6MC4wfSwiUGFkZGluZyI6eyIkaWQiOiIyNTYzIiwiVG9wIjowLjAsIkxlZnQiOjAuMCwiUmlnaHQiOjAuMCwiQm90dG9tIjowLjB9LCJCYWNrZ3JvdW5kIjp7IiRpZCI6IjI1NjQiLCJDb2xvciI6eyIkaWQiOiIyNTY1IiwiQSI6MjU1LCJSIjowLCJHIjoxMTQsIkIiOjE4OH19LCJJc1Zpc2libGUiOnRydWUsIldpZHRoIjowLjAsIkhlaWdodCI6MTYuMCwiQm9yZGVyU3R5bGUiOnsiJGlkIjoiMjU2NiIsIkxpbmVDb2xvciI6eyIkaWQiOiIyNTY3IiwiJHR5cGUiOiJOTFJFLkNvbW1vbi5Eb20uU29saWRDb2xvckJydXNoLCBOTFJFLkNvbW1vbiIsIkNvbG9yIjp7IiRpZCI6IjI1NjgiLCJBIjoyNTUsIlIiOjI1NSwiRyI6MCwiQiI6MH19LCJMaW5lV2VpZ2h0IjowLjAsIkxpbmVUeXBlIjowLCJQYXJlbnRTdHlsZSI6bnVsbH0sIlBhcmVudFN0eWxlIjpudWxsfSwiVGl0bGVTdHlsZSI6eyIkaWQiOiIyNTY5IiwiRm9udFNldHRpbmdzIjp7IiRpZCI6IjI1NzAiLCJGb250U2l6ZSI6MTAsIkZvbnROYW1lIjoiQ2FsaWJyaSIsIklzQm9sZCI6dHJ1ZSwiSXNJdGFsaWMiOmZhbHNlLCJJc1VuZGVybGluZWQiOmZhbHNlLCJQYXJlbnRTdHlsZSI6bnVsbH0sIkF1dG9TaXplIjowLCJGb3JlZ3JvdW5kIjp7IiRpZCI6IjI1NzEiLCJDb2xvciI6eyIkaWQiOiIyNT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NzMiLCJUb3AiOjAuMCwiTGVmdCI6MC4wLCJSaWdodCI6MC4wLCJCb3R0b20iOjAuMH0sIlBhZGRpbmciOnsiJGlkIjoiMjU3NCIsIlRvcCI6MC4wLCJMZWZ0IjowLjAsIlJpZ2h0IjowLjAsIkJvdHRvbSI6MC4wfSwiQmFja2dyb3VuZCI6eyIkaWQiOiIyNTc1IiwiQ29sb3IiOnsiJHJlZiI6IjI0NjgifX0sIklzVmlzaWJsZSI6dHJ1ZSwiV2lkdGgiOjAuMCwiSGVpZ2h0IjowLjAsIkJvcmRlclN0eWxlIjpudWxsLCJQYXJlbnRTdHlsZSI6bnVsbH0sIkRhdGVTdHlsZSI6eyIkaWQiOiIyNTc2IiwiRm9udFNldHRpbmdzIjp7IiRpZCI6IjI1NzciLCJGb250U2l6ZSI6OSwiRm9udE5hbWUiOiJDYWxpYnJpIiwiSXNCb2xkIjpmYWxzZSwiSXNJdGFsaWMiOmZhbHNlLCJJc1VuZGVybGluZWQiOmZhbHNlLCJQYXJlbnRTdHlsZSI6bnVsbH0sIkF1dG9TaXplIjowLCJGb3JlZ3JvdW5kIjp7IiRpZCI6IjI1NzgiLCJDb2xvciI6eyIkaWQiOiIyNTc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gwIiwiVG9wIjowLjAsIkxlZnQiOjAuMCwiUmlnaHQiOjAuMCwiQm90dG9tIjowLjB9LCJQYWRkaW5nIjp7IiRpZCI6IjI1ODEiLCJUb3AiOjAuMCwiTGVmdCI6MC4wLCJSaWdodCI6MC4wLCJCb3R0b20iOjAuMH0sIkJhY2tncm91bmQiOnsiJGlkIjoiMjU4MiIsIkNvbG9yIjp7IiRyZWYiOiIyNDY4In19LCJJc1Zpc2libGUiOnRydWUsIldpZHRoIjowLjAsIkhlaWdodCI6MC4wLCJCb3JkZXJTdHlsZSI6bnVsbCwiUGFyZW50U3R5bGUiOm51bGx9LCJEYXRlRm9ybWF0Ijp7IiRpZCI6IjI1ODM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Tg0IiwiRGF0ZVBhcnRJc1Zpc2libGUiOmZhbHNlLCJUaW1lUGFydElzVmlzaWJsZSI6ZmFsc2V9fSwiV2Vla051bWJlcmluZyI6eyIkaWQiOiIyNTg1IiwiRm9ybWF0IjowLCJJc1Zpc2libGUiOmZhbHNlLCJMYXN0S25vd25WaXNpYmlsaXR5U3RhdGUiOmZhbHNlfSwiSXNWaXNpYmxlIjp0cnVlLCJQYXJlbnRTdHlsZSI6bnVsbCwiX2V4cGxpY2l0bHlTZXQiOnsiJGlkIjoiMjU4Ni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jU4NyIsIkdyaWRsaW5lU3R5bGUiOnsiJGlkIjoiMjU4OCIsIkxpbmVDb2xvciI6eyIkaWQiOiIyNTg5IiwiJHR5cGUiOiJOTFJFLkNvbW1vbi5Eb20uU29saWRDb2xvckJydXNoLCBOTFJFLkNvbW1vbiIsIkNvbG9yIjp7IiRpZCI6IjI1OTAiLCJBIjozOCwiUiI6OTEsIkciOjE1NSwiQiI6MjEzfX0sIkxpbmVXZWlnaHQiOjEuMCwiTGluZVR5cGUiOjAsIlBhcmVudFN0eWxlIjpudWxsfSwiTWFyZ2luIjp7IiRpZCI6IjI1OTEiLCJUb3AiOjAuMCwiTGVmdCI6MC4wLCJSaWdodCI6MC4wLCJCb3R0b20iOjAuMH0sIlBhZGRpbmciOnsiJGlkIjoiMjU5MiIsIlRvcCI6MC4wLCJMZWZ0IjowLjAsIlJpZ2h0IjowLjAsIkJvdHRvbSI6MC4wfSwiQmFja2dyb3VuZCI6bnVsbCwiSXNWaXNpYmxlIjp0cnVlLCJXaWR0aCI6MC4wLCJIZWlnaHQiOjAuMCwiQm9yZGVyU3R5bGUiOnsiJGlkIjoiMjU5MyIsIkxpbmVDb2xvciI6bnVsbCwiTGluZVdlaWdodCI6MC4wLCJMaW5lVHlwZSI6MCwiUGFyZW50U3R5bGUiOm51bGx9LCJQYXJlbnRTdHlsZSI6bnVsbH0sIkFjdGl2aXR5TGluZVBhbmVsU3R5bGUiOnsiJGlkIjoiMjU5NCIsIkFjdGl2aXR5TGluZVN0eWxlIjp7IiRpZCI6IjI1OTUiLCJMaW5lQ29sb3IiOnsiJGlkIjoiMjU5NiIsIiR0eXBlIjoiTkxSRS5Db21tb24uRG9tLlNvbGlkQ29sb3JCcnVzaCwgTkxSRS5Db21tb24iLCJDb2xvciI6eyIkaWQiOiIyNTk3IiwiQSI6MzgsIlIiOjkxLCJHIjoxNTUsIkIiOjIxM319LCJMaW5lV2VpZ2h0IjoxLjAsIkxpbmVUeXBlIjowLCJQYXJlbnRTdHlsZSI6bnVsbH0sIk1hcmdpbiI6eyIkaWQiOiIyNTk4IiwiVG9wIjowLjAsIkxlZnQiOjAuMCwiUmlnaHQiOjAuMCwiQm90dG9tIjowLjB9LCJQYWRkaW5nIjp7IiRpZCI6IjI1OTkiLCJUb3AiOjAuMCwiTGVmdCI6MC4wLCJSaWdodCI6MC4wLCJCb3R0b20iOjAuMH0sIkJhY2tncm91bmQiOm51bGwsIklzVmlzaWJsZSI6dHJ1ZSwiV2lkdGgiOjAuMCwiSGVpZ2h0IjowLjAsIkJvcmRlclN0eWxlIjp7IiRpZCI6IjI2MDAiLCJMaW5lQ29sb3IiOm51bGwsIkxpbmVXZWlnaHQiOjAuMCwiTGluZVR5cGUiOjAsIlBhcmVudFN0eWxlIjpudWxsfSwiUGFyZW50U3R5bGUiOm51bGx9LCJTaG93RWxhcHNlZFRpbWVHcmFkaWVudFN0eWxlIjpmYWxzZSwiVGltZWJhbmRSZXNlcnZlZExlZnRBcmVhU3R5bGUiOnsiJGlkIjoiMjYwMSIsIkFjdGl2aXR5SGVhZGVyV2lkdGgiOjAuMCwiSXNTZXQiOmZhbHNlfSwiRGVmYXVsdFN3aW1sYW5lU3R5bGUiOm51bGx9LCJTY2FsZSI6bnVsbCwiU2NhbGVWMiI6eyIkaWQiOiIyNjAyIiwiU3RhcnREYXRlIjoiMDAwMS0wMS0wMVQwMDowMDowMCIsIkVuZERhdGUiOiIyMDMwLTExLTA1VDIzOjU5OjAwIiwiQXV0b0RhdGVSYW5nZSI6dHJ1ZSwiV29ya2luZ0RheXMiOjMxLCJGaXNjYWxZZWFyIjp7IiRpZCI6IjI2MDMiLCJTdGFydE1vbnRoIjoxLCJVc2VTdGFydGluZ1llYXJGb3JOdW1iZXJpbmciOnRydWUsIlNob3dGaXNjYWxZZWFyTGFiZWwiOnRydWV9LCJUb2RheU1hcmtlclRleHQiOiJUb2RheSIsIkF1dG9TY2FsZVR5cGUiOnRydWUsIlRpbWViYW5kU2NhbGVzIjp7IiRpZCI6IjI2MDQiLCJUb3BTY2FsZUxheWVyIjp7IiRpZCI6IjI2MDUiLCJGb3JtYXQiOiJNTU0iLCJUeXBlIjo0fSwiTWlkZGxlU2NhbGVMYXllciI6eyIkaWQiOiIyNjA2IiwiRm9ybWF0IjpudWxsLCJUeXBlIjowfSwiQm90dG9tU2NhbGVMYXllciI6eyIkaWQiOiIyNjA3IiwiRm9ybWF0IjpudWxsLCJUeXBlIjowfX19LCJNaWxlc3RvbmVzIjpbXSwiVGFza3MiOltdLCJTd2ltbGFuZXMiOltdLCJNc1Byb2plY3RJdGVtc1RyZWUiOnsiJGlkIjoiMjYwOCIsIlJvb3QiOnsiSW1wb3J0SWQiOm51bGwsIklzSW1wb3J0ZWQiOmZhbHNlLCJDaGlsZHJlbiI6W119fSwiTWV0YWRhdGEiOnsiJGlkIjoiMjYwOSIsIkV4Y2VsU2hlZXROYW1lIjoiU2hlZXQxIiwiSXRlbXNUaXRsZXMiOiJbXCJTZXJpZXMgQSAtICQ4NE1NXCIsXCJCIC0gJDM4TU1cIixcIkMgLSAkODRNTVwiLFwiU2VyaWVzIEEgLSAkMjJNTVwiLFwiQiAtICQxMU1NXCIsXCIkNDAwTU0gQWNxdWlzaXRpb25cIixcIlNlcmllcyBBIC0gJDMyTU1cIixcIkIgLSAkMzFNTVwiLFwiQyAtICQzME1NXCIsXCJEIC0gJDc1TU1cIixcIkUgLSAkMTlNTVwiLFwiU2VyaWVzIEEgLSAkMTNNTVwiLFwiJDMwME1NIEFjcXVpc2l0aW9uXCIsXCJTZXJpZXMgQSAtICQ2Nk1NXCIsXCJCIC0gJDc1TU1cIixcIkxpcXVpZGF0aW9uXCIsXCJTZXJpZXMgQSAtICQxOE1NXCIsXCJCIC0gJDgyTU1cIixcIkMgLSAkNjdNTVwiLFwiJDIuNUIgSVBPXCIsXCJTZXJpZXMgQSAtICQ4NE1NXCIsXCJCIC0gJDUwTU1cIixcIlNlcmllcyBBIC0gJDEyTU1cIixcIkxpcXVpZGF0aW9uXCIsXCJTZXJpZXMgQSAtICQxME1NXCIsXCJCIC0gJDQzTU1cIixcIkMgLSAkMzBNTVwiLFwiRCAtICQ0M01NXCIsXCJTZXJpZXMgQSAtICQxN01NXCIsXCJCIC0gJDE4TU1cIixcIiQyMjBNTSBBY3F1aXNpdGlvblwiLFwiU2VyaWVzIEEgLSAkNThNTVwiLFwiJDYwME1NIElQT1wiLFwiU2VyaWVzIEEgLSAkODBNTVwiLFwiQiAtICQ1Mk1NXCJdIiwiSXRlbXNTd2ltbGFuZXMiOiJbXCJUdWZla2EsIEluYy5cIixcIlR1ZmVrYSwgSW5jLlwiLFwiVHVmZWthLCBJbmMuXCIsXCJDZXBzYSBHcm91cFwiLFwiQ2Vwc2EgR3JvdXBcIixcIkNlcHNhIEdyb3VwXCIsXCJKZWtpeCwgSW5jLlwiLFwiSmVraXgsIEluYy5cIixcIkpla2l4LCBJbmMuXCIsXCJKZWtpeCwgSW5jLlwiLFwiSmVraXgsIEluYy5cIixcIkdlb0dpc2VcIixcIkdlb0dpc2VcIixcIlRpZ2F2dm9UZWNoXCIsXCJUaWdhdnZvVGVjaFwiLFwiVGlnYXZ2b1RlY2hcIixcIk51eml4IE5ldFwiLFwiTnV6aXggTmV0XCIsXCJOdXppeCBOZXRcIixcIk51eml4IE5ldFwiLFwiQ2Fwc3VDb21tZXJjZVwiLFwiQ2Fwc3VDb21tZXJjZVwiLFwiWmlwc2lcIixcIlppcHNpXCIsXCJSZW5venplXCIsXCJSZW5venplXCIsXCJSZW5venplXCIsXCJSZW5venplXCIsXCJLbm93blNpZ25hbFwiLFwiS25vd25TaWduYWxcIixcIktub3duU2lnbmFsXCIsXCJQYXJvZHUgUGFydG5lcnNcIixcIlBhcm9kdSBQYXJ0bmVyc1wiLFwiS2F2dWRlXCIsXCJLYXZ1ZGVcIl0iLCJNc2VMYXRlc3RJbXBvcnRJdGVtcyI6IntcIiRpZFwiOlwiMVwiLFwiUm9vdFwiOntcIkltcG9ydElkXCI6bnVsbCxcIklzSW1wb3J0ZWRcIjpmYWxzZSxcIkNoaWxkcmVuXCI6W3tcIiRpZFwiOlwiMlwiLFwiSW1wb3J0SWRcIjpcIjFcIixcIklzSW1wb3J0ZWRcIjp0cnVlLFwiQ2hpbGRyZW5cIjpbXX0se1wiJGlkXCI6XCIzXCIsXCJJbXBvcnRJZFwiOlwiMlwiLFwiSXNJbXBvcnRlZFwiOnRydWUsXCJDaGlsZHJlblwiOltdfSx7XCIkaWRcIjpcIjRcIixcIkltcG9ydElkXCI6XCIzXCIsXCJJc0ltcG9ydGVkXCI6dHJ1ZSxcIkNoaWxkcmVuXCI6W119LHtcIiRpZFwiOlwiNVwiLFwiSW1wb3J0SWRcIjpcIjRcIixcIklzSW1wb3J0ZWRcIjp0cnVlLFwiQ2hpbGRyZW5cIjpbXX0se1wiJGlkXCI6XCI2XCIsXCJJbXBvcnRJZFwiOlwiNVwiLFwiSXNJbXBvcnRlZFwiOnRydWUsXCJDaGlsZHJlblwiOltdfSx7XCIkaWRcIjpcIjdcIixcIkltcG9ydElkXCI6XCI2XCIsXCJJc0ltcG9ydGVkXCI6dHJ1ZSxcIkNoaWxkcmVuXCI6W119LHtcIiRpZFwiOlwiOFwiLFwiSW1wb3J0SWRcIjpcIjdcIixcIklzSW1wb3J0ZWRcIjp0cnVlLFwiQ2hpbGRyZW5cIjpbXX0se1wiJGlkXCI6XCI5XCIsXCJJbXBvcnRJZFwiOlwiOFwiLFwiSXNJbXBvcnRlZFwiOnRydWUsXCJDaGlsZHJlblwiOltdfSx7XCIkaWRcIjpcIjEwXCIsXCJJbXBvcnRJZFwiOlwiOVwiLFwiSXNJbXBvcnRlZFwiOnRydWUsXCJDaGlsZHJlblwiOltdfSx7XCIkaWRcIjpcIjExXCIsXCJJbXBvcnRJZFwiOlwiMTBcIixcIklzSW1wb3J0ZWRcIjp0cnVlLFwiQ2hpbGRyZW5cIjpbXX0se1wiJGlkXCI6XCIxMlwiLFwiSW1wb3J0SWRcIjpcIjExXCIsXCJJc0ltcG9ydGVkXCI6dHJ1ZSxcIkNoaWxkcmVuXCI6W119LHtcIiRpZFwiOlwiMTNcIixcIkltcG9ydElkXCI6XCIxMlwiLFwiSXNJbXBvcnRlZFwiOnRydWUsXCJDaGlsZHJlblwiOltdfSx7XCIkaWRcIjpcIjE0XCIsXCJJbXBvcnRJZFwiOlwiMTNcIixcIklzSW1wb3J0ZWRcIjp0cnVlLFwiQ2hpbGRyZW5cIjpbXX0se1wiJGlkXCI6XCIxNVwiLFwiSW1wb3J0SWRcIjpcIjE0XCIsXCJJc0ltcG9ydGVkXCI6dHJ1ZSxcIkNoaWxkcmVuXCI6W119LHtcIiRpZFwiOlwiMTZcIixcIkltcG9ydElkXCI6XCIxNVwiLFwiSXNJbXBvcnRlZFwiOnRydWUsXCJDaGlsZHJlblwiOltdfSx7XCIkaWRcIjpcIjE3XCIsXCJJbXBvcnRJZFwiOlwiMTZcIixcIklzSW1wb3J0ZWRcIjp0cnVlLFwiQ2hpbGRyZW5cIjpbXX0se1wiJGlkXCI6XCIxOFwiLFwiSW1wb3J0SWRcIjpcIjE3XCIsXCJJc0ltcG9ydGVkXCI6dHJ1ZSxcIkNoaWxkcmVuXCI6W119LHtcIiRpZFwiOlwiMTlcIixcIkltcG9ydElkXCI6XCIxOFwiLFwiSXNJbXBvcnRlZFwiOnRydWUsXCJDaGlsZHJlblwiOltdfSx7XCIkaWRcIjpcIjIwXCIsXCJJbXBvcnRJZFwiOlwiMTlcIixcIklzSW1wb3J0ZWRcIjp0cnVlLFwiQ2hpbGRyZW5cIjpbXX0se1wiJGlkXCI6XCIyMVwiLFwiSW1wb3J0SWRcIjpcIjIwXCIsXCJJc0ltcG9ydGVkXCI6dHJ1ZSxcIkNoaWxkcmVuXCI6W119LHtcIiRpZFwiOlwiMjJcIixcIkltcG9ydElkXCI6XCIyMVwiLFwiSXNJbXBvcnRlZFwiOnRydWUsXCJDaGlsZHJlblwiOltdfSx7XCIkaWRcIjpcIjIzXCIsXCJJbXBvcnRJZFwiOlwiMjJcIixcIklzSW1wb3J0ZWRcIjp0cnVlLFwiQ2hpbGRyZW5cIjpbXX0se1wiJGlkXCI6XCIyNFwiLFwiSW1wb3J0SWRcIjpcIjIzXCIsXCJJc0ltcG9ydGVkXCI6dHJ1ZSxcIkNoaWxkcmVuXCI6W119LHtcIiRpZFwiOlwiMjVcIixcIkltcG9ydElkXCI6XCIyNFwiLFwiSXNJbXBvcnRlZFwiOnRydWUsXCJDaGlsZHJlblwiOltdfSx7XCIkaWRcIjpcIjI2XCIsXCJJbXBvcnRJZFwiOlwiMjVcIixcIklzSW1wb3J0ZWRcIjp0cnVlLFwiQ2hpbGRyZW5cIjpbXX0se1wiJGlkXCI6XCIyN1wiLFwiSW1wb3J0SWRcIjpcIjI2XCIsXCJJc0ltcG9ydGVkXCI6dHJ1ZSxcIkNoaWxkcmVuXCI6W119LHtcIiRpZFwiOlwiMjhcIixcIkltcG9ydElkXCI6XCIyN1wiLFwiSXNJbXBvcnRlZFwiOnRydWUsXCJDaGlsZHJlblwiOltdfSx7XCIkaWRcIjpcIjI5XCIsXCJJbXBvcnRJZFwiOlwiMjhcIixcIklzSW1wb3J0ZWRcIjp0cnVlLFwiQ2hpbGRyZW5cIjpbXX0se1wiJGlkXCI6XCIzMFwiLFwiSW1wb3J0SWRcIjpcIjI5XCIsXCJJc0ltcG9ydGVkXCI6dHJ1ZSxcIkNoaWxkcmVuXCI6W119LHtcIiRpZFwiOlwiMzFcIixcIkltcG9ydElkXCI6XCIzMFwiLFwiSXNJbXBvcnRlZFwiOnRydWUsXCJDaGlsZHJlblwiOltdfSx7XCIkaWRcIjpcIjMyXCIsXCJJbXBvcnRJZFwiOlwiMzFcIixcIklzSW1wb3J0ZWRcIjp0cnVlLFwiQ2hpbGRyZW5cIjpbXX0se1wiJGlkXCI6XCIzM1wiLFwiSW1wb3J0SWRcIjpcIjMyXCIsXCJJc0ltcG9ydGVkXCI6dHJ1ZSxcIkNoaWxkcmVuXCI6W119LHtcIiRpZFwiOlwiMzRcIixcIkltcG9ydElkXCI6XCIzM1wiLFwiSXNJbXBvcnRlZFwiOnRydWUsXCJDaGlsZHJlblwiOltdfSx7XCIkaWRcIjpcIjM1XCIsXCJJbXBvcnRJZFwiOlwiMzRcIixcIklzSW1wb3J0ZWRcIjp0cnVlLFwiQ2hpbGRyZW5cIjpbXX0se1wiJGlkXCI6XCIzNlwiLFwiSW1wb3J0SWRcIjpcIjM1XCIsXCJJc0ltcG9ydGVkXCI6dHJ1ZSxcIkNoaWxkcmVuXCI6W119XX19IiwiQ29sdW1uc01hcHBpbmciOiJbe1wiJGlkXCI6XCIxXCIsXCJTZWxlY3RlZE1hcHBpbmdcIjo4LFwiQ29sdW1uSGVhZGVyXCI6XCJDb2x1bW4wXCIsXCJDb2x1bW5GcmllbmRseU5hbWVcIjpcIklEXCJ9LHtcIiRpZFwiOlwiMlwiLFwiU2VsZWN0ZWRNYXBwaW5nXCI6MSxcIkNvbHVtbkhlYWRlclwiOlwiQ29sdW1uMVwiLFwiQ29sdW1uRnJpZW5kbHlOYW1lXCI6XCJDb21wYW55IE5hbWVcIn0se1wiJGlkXCI6XCIzXCIsXCJTZWxlY3RlZE1hcHBpbmdcIjoyLFwiQ29sdW1uSGVhZGVyXCI6XCJDb2x1bW40XCIsXCJDb2x1bW5GcmllbmRseU5hbWVcIjpcIlRhc2tOYW1lXCJ9LHtcIiRpZFwiOlwiNFwiLFwiU2VsZWN0ZWRNYXBwaW5nXCI6MyxcIkNvbHVtbkhlYWRlclwiOlwiQ29sdW1uNVwiLFwiQ29sdW1uRnJpZW5kbHlOYW1lXCI6XCJTZXJpZXMgU3RhcnRcIn0se1wiJGlkXCI6XCI1XCIsXCJTZWxlY3RlZE1hcHBpbmdcIjo0LFwiQ29sdW1uSGVhZGVyXCI6XCJDb2x1bW43XCIsXCJDb2x1bW5GcmllbmRseU5hbWVcIjpcIlNlcmllcyBGaW5pc2h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SZWNlbnRDb2xvcnNDb2xsZWN0aW9uIjoiW1wiI0ZGQjIwRTEyXCIsXCIjRkY3MEFENDdcIl0ifSwiU2V0dGluZ3MiOnsiJGlkIjoiMjYxMC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NCwiRmlsZVBhdGgiOiJcXFxcZmlsZXIucm1zLmludGVyblxccHJvamVjdHNcXE9UTCBNYXJrZXRpbmdcXEJsb2dcXEJsb2cgcG9zdHNcXEluZHVzdHJ5IHRlbXBsYXRlc1xcRmluYW5jZVxcaW5zcG9cXFZlbnR1cmUgQ2FwaXRhbCBQb3J0Zm9saW8gVGltZWxpbmUueGxzeCIsIlRpbWVDb25maWd1cmF0aW9uIjp7IiRpZCI6IjI2MTEiLCJVc2VUaW1lIjpmYWxzZSwiV29ya0RheVN0YXJ0IjoiMDA6MDA6MDAiLCJXb3JrRGF5RW5kIjoiMjM6NTk6MDAifSwiTGFzdFVzZWRUZW1wbGF0ZUlkIjoiYzhkZDk2MzctODljYy00ZGM5LTk1NDAtZWE0Y2YyYzk1Njk4IiwiRmlyc3RXZWVrT2ZZZWFyIjowLCJQbGFjZU1pbGVzdG9uZUF0VGhlQmVnaW5uaW5nT2ZUaGVEYXkiOmZhbHNlfQ=="/>
  <p:tag name="__MASTER" val="__part_0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16T00:00:00.0000000Z"/>
  <p:tag name="OTLENDDATE" val="2022-10-06T23:59:00.0000000Z"/>
  <p:tag name="OTLDURATIONFORMAT" val="day"/>
  <p:tag name="OTLSPACING" val="3"/>
  <p:tag name="OTLSHAPETHICKNESSTYPE" val="Thin"/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1-06T00:00:00.0000000Z"/>
  <p:tag name="OTLENDDATE" val="2022-12-23T23:59:00.0000000Z"/>
  <p:tag name="OTLDURATIONFORMAT" val="day"/>
  <p:tag name="OTLSPACING" val="3"/>
  <p:tag name="OTLSHAPETHICKNESSTYPE" val="Thin"/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30-11-05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LEFTENDCAPSMARGINLEFT" val="63.8832807570978"/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1-27T00:00:00.0000000Z"/>
  <p:tag name="OTLENDDATE" val="2023-01-13T23:59:00.0000000Z"/>
  <p:tag name="OTLDURATIONFORMAT" val="day"/>
  <p:tag name="OTLSPACING" val="3"/>
  <p:tag name="OTLSHAPETHICKNESSTYPE" val="Thin"/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2-18T00:00:00.0000000Z"/>
  <p:tag name="OTLENDDATE" val="2023-02-17T23:59:00.0000000Z"/>
  <p:tag name="OTLDURATIONFORMAT" val="day"/>
  <p:tag name="OTLSPACING" val="3"/>
  <p:tag name="OTLSHAPETHICKNESSTYPE" val="Thin"/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5-18T00:00:00.0000000"/>
  <p:tag name="OTLENDDATE" val="2026-12-16T23:59:00.0000000"/>
  <p:tag name="OTLDURATIONFORMAT" val="day"/>
  <p:tag name="OTLSPACING" val="5"/>
  <p:tag name="OTLSHAPETHICKNESSTYPE" val="Regular"/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2-16T00:00:00.0000000"/>
  <p:tag name="OTLENDDATE" val="2028-08-17T23:59:00.0000000"/>
  <p:tag name="OTLDURATIONFORMAT" val="day"/>
  <p:tag name="OTLSPACING" val="5"/>
  <p:tag name="OTLSHAPETHICKNESSTYPE" val="Regular"/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8-08-20T00:00:00.0000000"/>
  <p:tag name="OTLENDDATE" val="2029-11-25T23:59:00.0000000"/>
  <p:tag name="OTLDURATIONFORMAT" val="day"/>
  <p:tag name="OTLSPACING" val="5"/>
  <p:tag name="OTLSHAPETHICKNESSTYPE" val="Regular"/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8-02T00:00:00.0000000"/>
  <p:tag name="OTLENDDATE" val="2027-04-14T23:59:00.0000000"/>
  <p:tag name="OTLDURATIONFORMAT" val="day"/>
  <p:tag name="OTLSPACING" val="5"/>
  <p:tag name="OTLSHAPETHICKNESSTYPE" val="Regular"/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13T00:00:00.0000000"/>
  <p:tag name="OTLENDDATE" val="2027-05-31T23:59:00.0000000"/>
  <p:tag name="OTLDURATIONFORMAT" val="day"/>
  <p:tag name="OTLSPACING" val="5"/>
  <p:tag name="OTLSHAPETHICKNESSTYPE" val="Regular"/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1T00:00:00.0000000"/>
  <p:tag name="OTLENDDATE" val="2023-11-01T23:59:00.0000000"/>
  <p:tag name="OTLDURATIONFORMAT" val="day"/>
  <p:tag name="OTLSPACING" val="5"/>
  <p:tag name="OTLSHAPETHICKNESSTYPE" val="Regular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2-20T00:00:00.0000000Z"/>
  <p:tag name="OTLENDDATE" val="2023-02-28T23:59:00.0000000Z"/>
  <p:tag name="OTLDURATIONFORMAT" val="day"/>
  <p:tag name="OTLSPACING" val="3"/>
  <p:tag name="OTLSHAPETHICKNESSTYPE" val="Thin"/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1T00:00:00.0000000"/>
  <p:tag name="OTLENDDATE" val="2025-03-13T23:59:00.0000000"/>
  <p:tag name="OTLDURATIONFORMAT" val="day"/>
  <p:tag name="OTLSPACING" val="5"/>
  <p:tag name="OTLSHAPETHICKNESSTYPE" val="Regular"/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13T00:00:00.0000000"/>
  <p:tag name="OTLENDDATE" val="2027-03-25T23:59:00.0000000"/>
  <p:tag name="OTLDURATIONFORMAT" val="day"/>
  <p:tag name="OTLSPACING" val="5"/>
  <p:tag name="OTLSHAPETHICKNESSTYPE" val="Regular"/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7-03-25T00:00:00.0000000"/>
  <p:tag name="OTLENDDATE" val="2028-07-02T23:59:00.0000000"/>
  <p:tag name="OTLDURATIONFORMAT" val="day"/>
  <p:tag name="OTLSPACING" val="5"/>
  <p:tag name="OTLSHAPETHICKNESSTYPE" val="Regular"/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8-07-02T00:00:00.0000000"/>
  <p:tag name="OTLENDDATE" val="2029-03-25T23:59:00.0000000"/>
  <p:tag name="OTLDURATIONFORMAT" val="day"/>
  <p:tag name="OTLSPACING" val="5"/>
  <p:tag name="OTLSHAPETHICKNESSTYPE" val="Regular"/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7-16T00:00:00.0000000"/>
  <p:tag name="OTLENDDATE" val="2027-11-16T23:59:00.0000000"/>
  <p:tag name="OTLDURATIONFORMAT" val="day"/>
  <p:tag name="OTLSPACING" val="5"/>
  <p:tag name="OTLSHAPETHICKNESSTYPE" val="Regular"/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12T00:00:00.0000000"/>
  <p:tag name="OTLENDDATE" val="2026-10-26T23:59:00.0000000"/>
  <p:tag name="OTLDURATIONFORMAT" val="day"/>
  <p:tag name="OTLSPACING" val="5"/>
  <p:tag name="OTLSHAPETHICKNESSTYPE" val="Regular"/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10-22T00:00:00.0000000"/>
  <p:tag name="OTLENDDATE" val="2028-10-22T23:59:00.0000000"/>
  <p:tag name="OTLDURATIONFORMAT" val="day"/>
  <p:tag name="OTLSPACING" val="5"/>
  <p:tag name="OTLSHAPETHICKNESSTYPE" val="Regular"/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19-12-02T00:00:00.0000000"/>
  <p:tag name="OTLENDDATE" val="2024-04-01T23:59:00.0000000"/>
  <p:tag name="OTLDURATIONFORMAT" val="day"/>
  <p:tag name="OTLSPACING" val="5"/>
  <p:tag name="OTLSHAPETHICKNESSTYPE" val="Regular"/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01T00:00:00.0000000"/>
  <p:tag name="OTLENDDATE" val="2025-05-09T23:59:00.0000000"/>
  <p:tag name="OTLDURATIONFORMAT" val="day"/>
  <p:tag name="OTLSPACING" val="5"/>
  <p:tag name="OTLSHAPETHICKNESSTYPE" val="Regular"/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5-12T00:00:00.0000000"/>
  <p:tag name="OTLENDDATE" val="2026-10-06T23:59:00.0000000"/>
  <p:tag name="OTLDURATIONFORMAT" val="day"/>
  <p:tag name="OTLSPACING" val="5"/>
  <p:tag name="OTLSHAPETHICKNESSTYPE" val="Regular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02T00:00:00.0000000"/>
  <p:tag name="OTLENDDATE" val="2026-06-14T23:59:00.0000000"/>
  <p:tag name="OTLDURATIONFORMAT" val="day"/>
  <p:tag name="OTLSPACING" val="5"/>
  <p:tag name="OTLSHAPETHICKNESSTYPE" val="Regular"/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4T00:00:00.0000000"/>
  <p:tag name="OTLENDDATE" val="2029-07-02T23:59:00.0000000"/>
  <p:tag name="OTLDURATIONFORMAT" val="day"/>
  <p:tag name="OTLSPACING" val="5"/>
  <p:tag name="OTLSHAPETHICKNESSTYPE" val="Regular"/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09T00:00:00.0000000"/>
  <p:tag name="OTLENDDATE" val="2023-07-31T23:59:00.0000000"/>
  <p:tag name="OTLDURATIONFORMAT" val="day"/>
  <p:tag name="OTLSPACING" val="5"/>
  <p:tag name="OTLSHAPETHICKNESSTYPE" val="Regular"/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28T00:00:00.0000000"/>
  <p:tag name="OTLENDDATE" val="2026-01-26T23:59:00.0000000"/>
  <p:tag name="OTLDURATIONFORMAT" val="day"/>
  <p:tag name="OTLSPACING" val="5"/>
  <p:tag name="OTLSHAPETHICKNESSTYPE" val="Regular"/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1-26T00:00:00.0000000"/>
  <p:tag name="OTLENDDATE" val="2027-07-28T23:59:00.0000000"/>
  <p:tag name="OTLDURATIONFORMAT" val="day"/>
  <p:tag name="OTLSPACING" val="5"/>
  <p:tag name="OTLSHAPETHICKNESSTYPE" val="Regular"/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7-07-27T00:00:00.0000000"/>
  <p:tag name="OTLENDDATE" val="2028-05-28T23:59:00.0000000"/>
  <p:tag name="OTLDURATIONFORMAT" val="day"/>
  <p:tag name="OTLSPACING" val="5"/>
  <p:tag name="OTLSHAPETHICKNESSTYPE" val="Regular"/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8-05-28T00:00:00.0000000"/>
  <p:tag name="OTLENDDATE" val="2030-05-27T23:59:00.0000000"/>
  <p:tag name="OTLDURATIONFORMAT" val="day"/>
  <p:tag name="OTLSPACING" val="5"/>
  <p:tag name="OTLSHAPETHICKNESSTYPE" val="Regular"/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09T00:00:00.0000000"/>
  <p:tag name="OTLENDDATE" val="2026-04-09T23:59:00.0000000"/>
  <p:tag name="OTLDURATIONFORMAT" val="day"/>
  <p:tag name="OTLSPACING" val="5"/>
  <p:tag name="OTLSHAPETHICKNESSTYPE" val="Regular"/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4-09T00:00:00.0000000"/>
  <p:tag name="OTLENDDATE" val="2028-04-06T23:59:00.0000000"/>
  <p:tag name="OTLDURATIONFORMAT" val="day"/>
  <p:tag name="OTLSPACING" val="5"/>
  <p:tag name="OTLSHAPETHICKNESSTYPE" val="Regular"/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1-29T00:00:00.0000000"/>
  <p:tag name="OTLENDDATE" val="2028-04-11T23:59:00.0000000"/>
  <p:tag name="OTLDURATIONFORMAT" val="day"/>
  <p:tag name="OTLSPACING" val="5"/>
  <p:tag name="OTLSHAPETHICKNESSTYPE" val="Regular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esent Summary Report"/>
  <p:tag name="OTLDATE" val="2022-07-14T23:59:00.0000000Z"/>
  <p:tag name="OTLPOSITIONONTASK" val="None"/>
  <p:tag name="OTLRELATEDTASKID" val="00000000-0000-0000-0000-000000000000"/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6-06-12T00:00:00.0000000"/>
  <p:tag name="OTLENDDATE" val="2028-05-07T23:59:00.0000000"/>
  <p:tag name="OTLDURATIONFORMAT" val="day"/>
  <p:tag name="OTLSPACING" val="5"/>
  <p:tag name="OTLSHAPETHICKNESSTYPE" val="Regular"/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8-05-07T00:00:00.0000000"/>
  <p:tag name="OTLENDDATE" val="2030-11-05T23:59:00.0000000"/>
  <p:tag name="OTLDURATIONFORMAT" val="day"/>
  <p:tag name="OTLSPACING" val="5"/>
  <p:tag name="OTLSHAPETHICKNESSTYPE" val="Regular"/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220MM Acquisition"/>
  <p:tag name="OTLDATE" val="2028-04-10T23:59:00.0000000"/>
  <p:tag name="OTLPOSITIONONTASK" val="None"/>
  <p:tag name="OTLRELATEDTASKID" val="00000000-0000-0000-0000-000000000000"/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quidation"/>
  <p:tag name="OTLDATE" val="2028-10-23T23:59:00.0000000"/>
  <p:tag name="OTLPOSITIONONTASK" val="None"/>
  <p:tag name="OTLRELATEDTASKID" val="00000000-0000-0000-0000-000000000000"/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400MM Acquisition"/>
  <p:tag name="OTLPOSITIONONTASK" val="None"/>
  <p:tag name="OTLRELATEDTASKID" val="00000000-0000-0000-0000-000000000000"/>
  <p:tag name="OTLDATE" val="2027-06-01T23:59:00.0000000"/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300MM Acquisition"/>
  <p:tag name="OTLPOSITIONONTASK" val="None"/>
  <p:tag name="OTLRELATEDTASKID" val="00000000-0000-0000-0000-000000000000"/>
  <p:tag name="OTLDATE" val="2027-11-17T23:59:00.0000000"/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600MM IPO"/>
  <p:tag name="OTLPOSITIONONTASK" val="None"/>
  <p:tag name="OTLRELATEDTASKID" val="00000000-0000-0000-0000-000000000000"/>
  <p:tag name="OTLDATE" val="2028-04-12T23:59:00.0000000"/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$2.5B IPO"/>
  <p:tag name="OTLDATE" val="2026-10-07T23:59:00.0000000"/>
  <p:tag name="OTLPOSITIONONTASK" val="None"/>
  <p:tag name="OTLRELATEDTASKID" val="00000000-0000-0000-0000-000000000000"/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iquidation"/>
  <p:tag name="OTLDATE" val="2023-08-01T23:59:00.0000000"/>
  <p:tag name="OTLPOSITIONONTASK" val="None"/>
  <p:tag name="OTLRELATEDTASKID" val="00000000-0000-0000-0000-000000000000"/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gin Operations"/>
  <p:tag name="OTLDATE" val="2022-11-01T23:59:00.0000000"/>
  <p:tag name="OTLPOSITIONONTASK" val="None"/>
  <p:tag name="OTLRELATEDTASKID" val="00000000-0000-0000-0000-000000000000"/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ecision to Continue/Terminate"/>
  <p:tag name="OTLDATE" val="2023-03-01T23:59:00.0000000"/>
  <p:tag name="OTLPOSITIONONTASK" val="None"/>
  <p:tag name="OTLRELATEDTASKID" val="00000000-0000-0000-0000-000000000000"/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wLTA5LTAxVDAwOjAwOjAwWiIsIkVuZERhdGUiOiIyMDIwLTA5LTMwVDIzOjU5OjAwWiIsIlBlcmNlbnRhZ2VDb21wbGV0ZSI6bnVsbCwiU3R5bGUiOnsiJGlkIjoiNyIsIlNoYXBlIjozLCJTaGFwZVRoaWNrbmVzcyI6MCwiRHVyYXRpb25Gb3JtYXQiOjA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IiwiVG9wIjowLjAsIkxlZnQiOjAuMCwiUmlnaHQiOjAuMCwiQm90dG9tIjowLjB9LCJQYWRkaW5nIjp7IiRpZCI6IjEzIiwiVG9wIjowLjAsIkxlZnQiOjAuMCwiUmlnaHQiOjAuMCwiQm90dG9tIjowLjB9LCJCYWNrZ3JvdW5kIjp7IiRpZCI6IjE0IiwiQ29sb3IiOnsiJGlkIjoiMTUiLCJBIjo4OSwiUiI6MCwiRyI6MCwiQiI6MH19LCJJc1Zpc2libGUiOnRydWUsIldpZHRoIjowLjAsIkhlaWdodCI6MC4wLCJCb3JkZXJTdHlsZSI6eyIkaWQiOiIxNiIsIkxpbmVDb2xvciI6bnVsbCwiTGluZVdlaWdodCI6MC4wLCJMaW5lVHlwZSI6MCwiUGFyZW50U3R5bGUiOm51bGx9LCJQYXJlbnRTdHlsZSI6bnVsbH0sIkR1cmF0aW9uU3R5bGUiOnsiJGlkIjoiMTciLCJGb250U2V0dGluZ3MiOnsiJGlkIjoiMTgiLCJGb250U2l6ZSI6MTAsIkZvbnROYW1lIjoiQ2FsaWJyaSIsIklzQm9sZCI6ZmFsc2UsIklzSXRhbGljIjpmYWxzZSwiSXNVbmRlcmxpbmVkIjpmYWxzZSwiUGFyZW50U3R5bGUiOm51bGx9LCJBdXRvU2l6ZSI6MCwiRm9yZWdyb3VuZCI6eyIkaWQiOiIxOSIsIkNvbG9yIjp7IiRpZCI6IjI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g5LCJSIjowLCJHIjowLCJCIjowfX0sIklzVmlzaWJsZSI6dHJ1ZSwiV2lkdGgiOjAuMCwiSGVpZ2h0IjowLjAsIkJvcmRlclN0eWxlIjp7IiRpZCI6IjI1IiwiTGluZUNvbG9yIjpudWxsLCJMaW5lV2VpZ2h0IjowLjAsIkxpbmVUeXBlIjowLCJQYXJlbnRTdHlsZSI6bnVsbH0sIlBhcmVudFN0eWxlIjpudWxsfSwiSG9yaXpvbnRhbENvbm5lY3RvclN0eWxlIjp7IiRpZCI6IjI2IiwiTGluZUNvbG9yIjp7IiRpZCI6IjI3IiwiJHR5cGUiOiJOTFJFLkNvbW1vbi5Eb20uU29saWRDb2xvckJydXNoLCBOTFJFLkNvbW1vbiIsIkNvbG9yIjp7IiRpZCI6IjI4IiwiQSI6MjU1LCJSIjoyMDQsIkciOjIwNCwiQiI6MjA0fX0sIkxpbmVXZWlnaHQiOjEuMCwiTGluZVR5cGUiOjAsIlBhcmVudFN0eWxlIjpudWxsfSwiVmVydGljYWxDb25uZWN0b3JTdHlsZSI6eyIkaWQiOiIyOSIsIkxpbmVDb2xvciI6eyIkaWQiOiIzMCIsIiR0eXBlIjoiTkxSRS5Db21tb24uRG9tLlNvbGlkQ29sb3JCcnVzaCwgTkxSRS5Db21tb24iLCJDb2xvciI6eyIkaWQiOiIzMS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MyIiwiTWFyZ2luIjp7IiRpZCI6IjMzIiwiVG9wIjowLjAsIkxlZnQiOjQuMCwiUmlnaHQiOjQuMCwiQm90dG9tIjowLjB9LCJQYWRkaW5nIjp7IiRpZCI6IjM0IiwiVG9wIjowLjAsIkxlZnQiOjAuMCwiUmlnaHQiOjAuMCwiQm90dG9tIjowLjB9LCJCYWNrZ3JvdW5kIjp7IiRpZCI6IjM1IiwiQ29sb3IiOnsiJGlkIjoiMzYiLCJBIjoyNTUsIlIiOjI2LCJHIjoxNzAsIkIiOjY2fX0sIklzVmlzaWJsZSI6dHJ1ZSwiV2lkdGgiOjAuMCwiSGVpZ2h0IjoxMC4wLCJCb3JkZXJTdHlsZSI6eyIkaWQiOiIzNyIsIkxpbmVDb2xvciI6eyIkaWQiOiIzOCIsIiR0eXBlIjoiTkxSRS5Db21tb24uRG9tLlNvbGlkQ29sb3JCcnVzaCwgTkxSRS5Db21tb24iLCJDb2xvciI6eyIkaWQiOiIzOSIsIkEiOjI1NSwiUiI6MjYsIkciOjE3MCwiQiI6NjZ9fSwiTGluZVdlaWdodCI6MC4wLCJMaW5lVHlwZSI6MCwiUGFyZW50U3R5bGUiOm51bGx9LCJQYXJlbnRTdHlsZSI6bnVsbH0sIlRpdGxlU3R5bGUiOnsiJGlkIjoiNDAiLCJGb250U2V0dGluZ3MiOnsiJGlkIjoiNDEiLCJGb250U2l6ZSI6MTEsIkZvbnROYW1lIjoiQ2FsaWJyaSIsIklzQm9sZCI6ZmFsc2UsIklzSXRhbGljIjpmYWxzZSwiSXNVbmRlcmxpbmVkIjpmYWxzZSwiUGFyZW50U3R5bGUiOm51bGx9LCJBdXRvU2l6ZSI6MCwiRm9yZWdyb3VuZCI6eyIkaWQiOiI0MiIsIkNvbG9yIjp7IiRpZCI6IjQzIiwiQSI6MjU1LCJSIjowLCJHIjowLCJCIjowfX0sIk1heFdpZHRoIjo3MjAuMCwiTWF4SGVpZ2h0IjoiSW5maW5pdHkiLCJTbWFydEZvcmVncm91bmRJc0FjdGl2ZSI6ZmFsc2UsIkhvcml6b250YWxBbGlnbm1lbnQiOjI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cmVmIjoiMjQifX0sIklzVmlzaWJsZSI6dHJ1ZSwiV2lkdGgiOjAuMCwiSGVpZ2h0IjowLjAsIkJvcmRlclN0eWxlIjp7IiRpZCI6IjU2IiwiTGluZUNvbG9yIjpudWxsLCJMaW5lV2VpZ2h0IjowLjAsIkxpbmVUeXBlIjowLCJQYXJlbnRTdHlsZSI6bnVsbH0sIlBhcmVudFN0eWxlIjpudWxsfSwiRGF0ZUZvcm1hdCI6eyIkaWQiOiI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CIsIkZvcm1hdCI6MCwiSXNWaXNpYmxlIjpmYWxzZSwiTGFzdEtub3duVmlzaWJpbGl0eVN0YXRlIjpmYWxzZX0sIklzVmlzaWJsZSI6dHJ1ZSwiUGFyZW50U3R5bGUiOm51bGx9LCJJbmRleCI6MSwiU21hcnREdXJhdGlvbkFjdGl2YXRlZCI6ZmFsc2UsIkRhdGVGb3JtYXQiOnsiJHJlZiI6IjU3In0sIldlZWtOdW1iZXJpbmciOnsiJGlkIjoiNTkiLCJGb3JtYXQiOjAsIklzVmlzaWJsZSI6ZmFsc2UsIkxhc3RLbm93blZpc2liaWxpdHlTdGF0ZSI6ZmFsc2V9LCJJZCI6ImNlNjMxZWQ4LWQyODUtNGU1MS05YTNlLWE4ZmFhMDNhZjg2OSIsIkltcG9ydElkIjpudWxsLCJUaXRsZSI6IlJldmlldyBvZiBwcmV2aW91cyBleHBhbnNpb24iLCJOb3RlIjpudWxsLCJIeXBlcmxpbmsiOnsiJGlkIjoiNjAiLCJBZGRyZXNzIjoiIiwiU3ViQWRkcmVzcyI6IiJ9LCJJc0NoYW5nZWQiOmZhbHNlLCJJc05ldyI6ZmFsc2V9fSx7IiRpZCI6IjYxIiwiX2F0dGFjaGVkTWlsZXN0b25lcyI6W10sIlRhc2tEZWZpbml0aW9uIjp7IiRpZCI6IjYyIiwiR3JvdXBOYW1lIjpudWxsLCJTdGFydERhdGUiOiIyMDIwLTEwLTAxVDAwOjAwOjAwWiIsIkVuZERhdGUiOiIyMDIwLTEwLTE1VDIzOjU5OjAwWiIsIlBlcmNlbnRhZ2VDb21wbGV0ZSI6bnVsbCwiU3R5bGUiOnsiJGlkIjoiNjMiLCJTaGFwZSI6MywiU2hhcGVUaGlja25lc3MiOjAsIkR1cmF0aW9uRm9ybWF0IjowLCJJbmNsdWRlTm9uV29ya2luZ0RheXNJbkR1cmF0aW9uIjpmYWxzZSwiUGVyY2VudGFnZUNvbXBsZXRlU3R5bGUiOnsiJGlkIjoiNjQiLCJGb250U2V0dGluZ3MiOnsiJGlkIjoiNjUiLCJGb250U2l6ZSI6MTAsIkZvbnROYW1lIjoiQ2FsaWJyaSIsIklzQm9sZCI6ZmFsc2UsIklzSXRhbGljIjpmYWxzZSwiSXNVbmRlcmxpbmVkIjpmYWxzZSwiUGFyZW50U3R5bGUiOm51bGx9LCJBdXRvU2l6ZSI6MCwiRm9yZWdyb3VuZCI6eyIkaWQiOiI2NiIsIkNvbG9yIjp7IiRpZCI6IjY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Y4IiwiQ29sb3IiOnsiJHJlZiI6IjE1In19LCJJc1Zpc2libGUiOnRydWUsIldpZHRoIjowLjAsIkhlaWdodCI6MC4wLCJCb3JkZXJTdHlsZSI6eyIkaWQiOiI2OSIsIkxpbmVDb2xvciI6bnVsbCwiTGluZVdlaWdodCI6MC4wLCJMaW5lVHlwZSI6MCwiUGFyZW50U3R5bGUiOm51bGx9LCJQYXJlbnRTdHlsZSI6bnVsbH0sIkR1cmF0aW9uU3R5bGUiOnsiJGlkIjoiNzAiLCJGb250U2V0dGluZ3MiOnsiJGlkIjoiNzE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cyIiwiTGluZUNvbG9yIjpudWxsLCJMaW5lV2VpZ2h0IjowLjAsIkxpbmVUeXBlIjowLCJQYXJlbnRTdHlsZSI6bnVsbH0sIlBhcmVudFN0eWxlIjpudWxsfSwiSG9yaXpvbnRhbENvbm5lY3RvclN0eWxlIjp7IiRpZCI6IjczIiwiTGluZUNvbG9yIjp7IiRyZWYiOiIyNyJ9LCJMaW5lV2VpZ2h0IjoxLjAsIkxpbmVUeXBlIjowLCJQYXJlbnRTdHlsZSI6bnVsbH0sIlZlcnRpY2FsQ29ubmVjdG9yU3R5bGUiOnsiJGlkIjoiNzQ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zUiLCJNYXJnaW4iOnsiJHJlZiI6IjMzIn0sIlBhZGRpbmciOnsiJHJlZiI6IjM0In0sIkJhY2tncm91bmQiOnsiJGlkIjoiNzYiLCJDb2xvciI6eyIkaWQiOiI3NyIsIkEiOjI1NSwiUiI6MjYsIkciOjE3MCwiQiI6NjZ9fSwiSXNWaXNpYmxlIjp0cnVlLCJXaWR0aCI6MC4wLCJIZWlnaHQiOjEwLjAsIkJvcmRlclN0eWxlIjp7IiRpZCI6Ijc4IiwiTGluZUNvbG9yIjp7IiRpZCI6Ijc5IiwiJHR5cGUiOiJOTFJFLkNvbW1vbi5Eb20uU29saWRDb2xvckJydXNoLCBOTFJFLkNvbW1vbiIsIkNvbG9yIjp7IiRpZCI6IjgwIiwiQSI6MjU1LCJSIjoyNiwiRyI6MTcwLCJCIjo2Nn19LCJMaW5lV2VpZ2h0IjowLjAsIkxpbmVUeXBlIjowLCJQYXJlbnRTdHlsZSI6bnVsbH0sIlBhcmVudFN0eWxlIjpudWxsfSwiVGl0bGVTdHlsZSI6eyIkaWQiOiI4MSIsIkZvbnRTZXR0aW5ncyI6eyIkaWQiOiI4MiIsIkZvbnRTaXplIjoxMSwiRm9udE5hbWUiOiJDYWxpYnJpIiwiSXNCb2xkIjpmYWxzZSwiSXNJdGFsaWMiOmZhbHNlLCJJc1VuZGVybGluZWQiOmZhbHNlLCJQYXJlbnRTdHlsZSI6bnVsbH0sIkF1dG9TaXplIjowLCJGb3JlZ3JvdW5kIjp7IiRpZCI6IjgzIiwiQ29sb3IiOnsiJGlkIjoiODQ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ODUiLCJDb2xvciI6eyIkaWQiOiI4NiIsIkEiOjAsIlIiOjI1NSwiRyI6MjU1LCJCIjoyNTV9fSwiSXNWaXNpYmxlIjp0cnVlLCJXaWR0aCI6MC4wLCJIZWlnaHQiOjAuMCwiQm9yZGVyU3R5bGUiOnsiJGlkIjoiODciLCJMaW5lQ29sb3IiOm51bGwsIkxpbmVXZWlnaHQiOjAuMCwiTGluZVR5cGUiOjAsIlBhcmVudFN0eWxlIjpudWxsfSwiUGFyZW50U3R5bGUiOm51bGx9LCJEYXRlU3R5bGUiOnsiJGlkIjoiODgiLCJGb250U2V0dGluZ3MiOnsiJGlkIjoiODk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kwIiwiTGluZUNvbG9yIjpudWxsLCJMaW5lV2VpZ2h0IjowLjAsIkxpbmVUeXBlIjowLCJQYXJlbnRTdHlsZSI6bnVsbH0sIlBhcmVudFN0eWxlIjpudWxsfSwiRGF0ZUZvcm1hdCI6eyIkcmVmIjoiNTcifSwiV2Vla051bWJlcmluZyI6eyIkaWQiOiI5MSIsIkZvcm1hdCI6MCwiSXNWaXNpYmxlIjpmYWxzZSwiTGFzdEtub3duVmlzaWJpbGl0eVN0YXRlIjpmYWxzZX0sIklzVmlzaWJsZSI6dHJ1ZSwiUGFyZW50U3R5bGUiOm51bGx9LCJJbmRleCI6MiwiU21hcnREdXJhdGlvbkFjdGl2YXRlZCI6ZmFsc2UsIkRhdGVGb3JtYXQiOnsiJHJlZiI6IjU3In0sIldlZWtOdW1iZXJpbmciOnsiJGlkIjoiOTIiLCJGb3JtYXQiOjAsIklzVmlzaWJsZSI6ZmFsc2UsIkxhc3RLbm93blZpc2liaWxpdHlTdGF0ZSI6ZmFsc2V9LCJJZCI6ImY2MThmYTE4LTA3YjUtNGJiOC04M2M4LTQ0ZGQzMDhjMWNhMiIsIkltcG9ydElkIjpudWxsLCJUaXRsZSI6IkNvbnNvbGlkYXRlIGxlc3NvbnMgbGVhcm5lZCIsIk5vdGUiOm51bGwsIkh5cGVybGluayI6eyIkaWQiOiI5MyIsIkFkZHJlc3MiOiIiLCJTdWJBZGRyZXNzIjoiIn0sIklzQ2hhbmdlZCI6ZmFsc2UsIklzTmV3IjpmYWxzZX19XSwiX21pbGVzdG9uZXMiOltdLCJJZCI6ImI5MWJiOTFkLTJjMzktNGJhZC04YzQzLTE0NTVjMWNhYWZlOCIsIklzU2luZ2xlSXRlbVJvdyI6ZmFsc2V9LHsiJGlkIjoiOTQiLCJfdGFza3MiOlt7IiRpZCI6Ijk1IiwiX2F0dGFjaGVkTWlsZXN0b25lcyI6W10sIlRhc2tEZWZpbml0aW9uIjp7IiRpZCI6Ijk2IiwiR3JvdXBOYW1lIjpudWxsLCJTdGFydERhdGUiOiIyMDIwLTEwLTE2VDAwOjAwOjAwWiIsIkVuZERhdGUiOiIyMDIxLTAxLTE1VDIzOjU5OjAwWiIsIlBlcmNlbnRhZ2VDb21wbGV0ZSI6bnVsbCwiU3R5bGUiOnsiJGlkIjoiOTciLCJTaGFwZSI6MywiU2hhcGVUaGlja25lc3MiOjAsIkR1cmF0aW9uRm9ybWF0IjowLCJJbmNsdWRlTm9uV29ya2luZ0RheXNJbkR1cmF0aW9uIjpmYWxzZSwiUGVyY2VudGFnZUNvbXBsZXRlU3R5bGUiOnsiJGlkIjoiOTgiLCJGb250U2V0dGluZ3MiOnsiJGlkIjoiOTkiLCJGb250U2l6ZSI6MTAsIkZvbnROYW1lIjoiQ2FsaWJyaSIsIklzQm9sZCI6ZmFsc2UsIklzSXRhbGljIjpmYWxzZSwiSXNVbmRlcmxpbmVkIjpmYWxzZSwiUGFyZW50U3R5bGUiOm51bGx9LCJBdXRvU2l6ZSI6MCwiRm9yZWdyb3VuZCI6eyIkaWQiOiIxMDAiLCJDb2xvciI6eyIkaWQiOiIxMD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TAyIiwiQ29sb3IiOnsiJHJlZiI6IjE1In19LCJJc1Zpc2libGUiOnRydWUsIldpZHRoIjowLjAsIkhlaWdodCI6MC4wLCJCb3JkZXJTdHlsZSI6eyIkaWQiOiIxMDMiLCJMaW5lQ29sb3IiOm51bGwsIkxpbmVXZWlnaHQiOjAuMCwiTGluZVR5cGUiOjAsIlBhcmVudFN0eWxlIjpudWxsfSwiUGFyZW50U3R5bGUiOm51bGx9LCJEdXJhdGlvblN0eWxlIjp7IiRpZCI6IjEwNCIsIkZvbnRTZXR0aW5ncyI6eyIkaWQiOiIxMD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wNiIsIkxpbmVDb2xvciI6bnVsbCwiTGluZVdlaWdodCI6MC4wLCJMaW5lVHlwZSI6MCwiUGFyZW50U3R5bGUiOm51bGx9LCJQYXJlbnRTdHlsZSI6bnVsbH0sIkhvcml6b250YWxDb25uZWN0b3JTdHlsZSI6eyIkaWQiOiIxMDciLCJMaW5lQ29sb3IiOnsiJHJlZiI6IjI3In0sIkxpbmVXZWlnaHQiOjEuMCwiTGluZVR5cGUiOjAsIlBhcmVudFN0eWxlIjpudWxsfSwiVmVydGljYWxDb25uZWN0b3JTdHlsZSI6eyIkaWQiOiIxMDg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TA5IiwiTWFyZ2luIjp7IiRyZWYiOiIzMyJ9LCJQYWRkaW5nIjp7IiRyZWYiOiIzNCJ9LCJCYWNrZ3JvdW5kIjp7IiRpZCI6IjExMCIsIkNvbG9yIjp7IiRpZCI6IjExMSIsIkEiOjI1NSwiUiI6MjYsIkciOjE3MCwiQiI6NjZ9fSwiSXNWaXNpYmxlIjp0cnVlLCJXaWR0aCI6MC4wLCJIZWlnaHQiOjEwLjAsIkJvcmRlclN0eWxlIjp7IiRpZCI6IjExMiIsIkxpbmVDb2xvciI6eyIkaWQiOiIxMTMiLCIkdHlwZSI6Ik5MUkUuQ29tbW9uLkRvbS5Tb2xpZENvbG9yQnJ1c2gsIE5MUkUuQ29tbW9uIiwiQ29sb3IiOnsiJGlkIjoiMTE0IiwiQSI6MjU1LCJSIjoyNiwiRyI6MTcwLCJCIjo2Nn19LCJMaW5lV2VpZ2h0IjowLjAsIkxpbmVUeXBlIjowLCJQYXJlbnRTdHlsZSI6bnVsbH0sIlBhcmVudFN0eWxlIjpudWxsfSwiVGl0bGVTdHlsZSI6eyIkaWQiOiIxMTUiLCJGb250U2V0dGluZ3MiOnsiJGlkIjoiMTE2IiwiRm9udFNpemUiOjExLCJGb250TmFtZSI6IkNhbGlicmkiLCJJc0JvbGQiOmZhbHNlLCJJc0l0YWxpYyI6ZmFsc2UsIklzVW5kZXJsaW5lZCI6ZmFsc2UsIlBhcmVudFN0eWxlIjpudWxsfSwiQXV0b1NpemUiOjAsIkZvcmVncm91bmQiOnsiJGlkIjoiMTE3IiwiQ29sb3IiOnsiJGlkIjoiMTE4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ExOSIsIkNvbG9yIjp7IiRpZCI6IjEyMCIsIkEiOjAsIlIiOjI1NSwiRyI6MjU1LCJCIjoyNTV9fSwiSXNWaXNpYmxlIjp0cnVlLCJXaWR0aCI6MC4wLCJIZWlnaHQiOjAuMCwiQm9yZGVyU3R5bGUiOnsiJGlkIjoiMTIxIiwiTGluZUNvbG9yIjpudWxsLCJMaW5lV2VpZ2h0IjowLjAsIkxpbmVUeXBlIjowLCJQYXJlbnRTdHlsZSI6bnVsbH0sIlBhcmVudFN0eWxlIjpudWxsfSwiRGF0ZVN0eWxlIjp7IiRpZCI6IjEyMiIsIkZvbnRTZXR0aW5ncyI6eyIkaWQiOiIxMjM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EyNCIsIkxpbmVDb2xvciI6bnVsbCwiTGluZVdlaWdodCI6MC4wLCJMaW5lVHlwZSI6MCwiUGFyZW50U3R5bGUiOm51bGx9LCJQYXJlbnRTdHlsZSI6bnVsbH0sIkRhdGVGb3JtYXQiOnsiJHJlZiI6IjU3In0sIldlZWtOdW1iZXJpbmciOnsiJGlkIjoiMTI1IiwiRm9ybWF0IjowLCJJc1Zpc2libGUiOmZhbHNlLCJMYXN0S25vd25WaXNpYmlsaXR5U3RhdGUiOmZhbHNlfSwiSXNWaXNpYmxlIjp0cnVlLCJQYXJlbnRTdHlsZSI6bnVsbH0sIkluZGV4IjozLCJTbWFydER1cmF0aW9uQWN0aXZhdGVkIjpmYWxzZSwiRGF0ZUZvcm1hdCI6eyIkcmVmIjoiNTcifSwiV2Vla051bWJlcmluZyI6eyIkaWQiOiIxMjYiLCJGb3JtYXQiOjAsIklzVmlzaWJsZSI6ZmFsc2UsIkxhc3RLbm93blZpc2liaWxpdHlTdGF0ZSI6ZmFsc2V9LCJJZCI6IjFhN2ZmMTc2LTE2ZjMtNGQ2ZC1hMWMxLWEzYTA3NTgwNDQzMCIsIkltcG9ydElkIjpudWxsLCJUaXRsZSI6IkRyYWZ0IGd1aWRhbmNlIiwiTm90ZSI6bnVsbCwiSHlwZXJsaW5rIjp7IiRpZCI6IjEyNyIsIkFkZHJlc3MiOiIiLCJTdWJBZGRyZXNzIjoiIn0sIklzQ2hhbmdlZCI6ZmFsc2UsIklzTmV3IjpmYWxzZX19LHsiJGlkIjoiMTI4IiwiX2F0dGFjaGVkTWlsZXN0b25lcyI6W10sIlRhc2tEZWZpbml0aW9uIjp7IiRpZCI6IjEyOSIsIkdyb3VwTmFtZSI6bnVsbCwiU3RhcnREYXRlIjoiMjAyMS0wMS0xNlQwMDowMDowMFoiLCJFbmREYXRlIjoiMjAyMS0wMi0xNVQyMzo1OTowMFoiLCJQZXJjZW50YWdlQ29tcGxldGUiOm51bGwsIlN0eWxlIjp7IiRpZCI6IjEzMCIsIlNoYXBlIjozLCJTaGFwZVRoaWNrbmVzcyI6MCwiRHVyYXRpb25Gb3JtYXQiOjAsIkluY2x1ZGVOb25Xb3JraW5nRGF5c0luRHVyYXRpb24iOmZhbHNlLCJQZXJjZW50YWdlQ29tcGxldGVTdHlsZSI6eyIkaWQiOiIxMzEiLCJGb250U2V0dGluZ3MiOnsiJGlkIjoiMTMyIiwiRm9udFNpemUiOjEwLCJGb250TmFtZSI6IkNhbGlicmkiLCJJc0JvbGQiOmZhbHNlLCJJc0l0YWxpYyI6ZmFsc2UsIklzVW5kZXJsaW5lZCI6ZmFsc2UsIlBhcmVudFN0eWxlIjpudWxsfSwiQXV0b1NpemUiOjAsIkZvcmVncm91bmQiOnsiJGlkIjoiMTMzIiwiQ29sb3IiOnsiJGlkIjoiMTM0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EzNSIsIkNvbG9yIjp7IiRyZWYiOiIxNSJ9fSwiSXNWaXNpYmxlIjp0cnVlLCJXaWR0aCI6MC4wLCJIZWlnaHQiOjAuMCwiQm9yZGVyU3R5bGUiOnsiJGlkIjoiMTM2IiwiTGluZUNvbG9yIjpudWxsLCJMaW5lV2VpZ2h0IjowLjAsIkxpbmVUeXBlIjowLCJQYXJlbnRTdHlsZSI6bnVsbH0sIlBhcmVudFN0eWxlIjpudWxsfSwiRHVyYXRpb25TdHlsZSI6eyIkaWQiOiIxMzciLCJGb250U2V0dGluZ3MiOnsiJGlkIjoiMTM4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zkiLCJMaW5lQ29sb3IiOm51bGwsIkxpbmVXZWlnaHQiOjAuMCwiTGluZVR5cGUiOjAsIlBhcmVudFN0eWxlIjpudWxsfSwiUGFyZW50U3R5bGUiOm51bGx9LCJIb3Jpem9udGFsQ29ubmVjdG9yU3R5bGUiOnsiJGlkIjoiMTQwIiwiTGluZUNvbG9yIjp7IiRyZWYiOiIyNyJ9LCJMaW5lV2VpZ2h0IjoxLjAsIkxpbmVUeXBlIjowLCJQYXJlbnRTdHlsZSI6bnVsbH0sIlZlcnRpY2FsQ29ubmVjdG9yU3R5bGUiOnsiJGlkIjoiMTQx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0MiIsIk1hcmdpbiI6eyIkcmVmIjoiMzMifSwiUGFkZGluZyI6eyIkcmVmIjoiMzQifSwiQmFja2dyb3VuZCI6eyIkaWQiOiIxNDMiLCJDb2xvciI6eyIkaWQiOiIxNDQiLCJBIjoyNTUsIlIiOjI2LCJHIjoxNzAsIkIiOjY2fX0sIklzVmlzaWJsZSI6dHJ1ZSwiV2lkdGgiOjAuMCwiSGVpZ2h0IjoxMC4wLCJCb3JkZXJTdHlsZSI6eyIkaWQiOiIxNDUiLCJMaW5lQ29sb3IiOnsiJGlkIjoiMTQ2IiwiJHR5cGUiOiJOTFJFLkNvbW1vbi5Eb20uU29saWRDb2xvckJydXNoLCBOTFJFLkNvbW1vbiIsIkNvbG9yIjp7IiRpZCI6IjE0NyIsIkEiOjI1NSwiUiI6MjYsIkciOjE3MCwiQiI6NjZ9fSwiTGluZVdlaWdodCI6MC4wLCJMaW5lVHlwZSI6MCwiUGFyZW50U3R5bGUiOm51bGx9LCJQYXJlbnRTdHlsZSI6bnVsbH0sIlRpdGxlU3R5bGUiOnsiJGlkIjoiMTQ4IiwiRm9udFNldHRpbmdzIjp7IiRpZCI6IjE0OSIsIkZvbnRTaXplIjoxMSwiRm9udE5hbWUiOiJDYWxpYnJpIiwiSXNCb2xkIjpmYWxzZSwiSXNJdGFsaWMiOmZhbHNlLCJJc1VuZGVybGluZWQiOmZhbHNlLCJQYXJlbnRTdHlsZSI6bnVsbH0sIkF1dG9TaXplIjowLCJGb3JlZ3JvdW5kIjp7IiRpZCI6IjE1MCIsIkNvbG9yIjp7IiRpZCI6IjE1MS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NDQifSwiUGFkZGluZyI6eyIkcmVmIjoiNDUifSwiQmFja2dyb3VuZCI6eyIkaWQiOiIxNTIiLCJDb2xvciI6eyIkaWQiOiIxNTMiLCJBIjowLCJSIjoyNTUsIkciOjI1NSwiQiI6MjU1fX0sIklzVmlzaWJsZSI6dHJ1ZSwiV2lkdGgiOjAuMCwiSGVpZ2h0IjowLjAsIkJvcmRlclN0eWxlIjp7IiRpZCI6IjE1NCIsIkxpbmVDb2xvciI6bnVsbCwiTGluZVdlaWdodCI6MC4wLCJMaW5lVHlwZSI6MCwiUGFyZW50U3R5bGUiOm51bGx9LCJQYXJlbnRTdHlsZSI6bnVsbH0sIkRhdGVTdHlsZSI6eyIkaWQiOiIxNTUiLCJGb250U2V0dGluZ3MiOnsiJGlkIjoiMTU2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xNTciLCJMaW5lQ29sb3IiOm51bGwsIkxpbmVXZWlnaHQiOjAuMCwiTGluZVR5cGUiOjAsIlBhcmVudFN0eWxlIjpudWxsfSwiUGFyZW50U3R5bGUiOm51bGx9LCJEYXRlRm9ybWF0Ijp7IiRyZWYiOiI1NyJ9LCJXZWVrTnVtYmVyaW5nIjp7IiRpZCI6IjE1OCIsIkZvcm1hdCI6MCwiSXNWaXNpYmxlIjpmYWxzZSwiTGFzdEtub3duVmlzaWJpbGl0eVN0YXRlIjpmYWxzZX0sIklzVmlzaWJsZSI6dHJ1ZSwiUGFyZW50U3R5bGUiOm51bGx9LCJJbmRleCI6NCwiU21hcnREdXJhdGlvbkFjdGl2YXRlZCI6ZmFsc2UsIkRhdGVGb3JtYXQiOnsiJHJlZiI6IjU3In0sIldlZWtOdW1iZXJpbmciOnsiJGlkIjoiMTU5IiwiRm9ybWF0IjowLCJJc1Zpc2libGUiOmZhbHNlLCJMYXN0S25vd25WaXNpYmlsaXR5U3RhdGUiOmZhbHNlfSwiSWQiOiJhMzlkZjdkYS04NmIyLTQwYzktODYwYS04ZjUzNjE5ODA3MjgiLCJJbXBvcnRJZCI6bnVsbCwiVGl0bGUiOiJJbnRlcm5hbCByZXZpZXciLCJOb3RlIjpudWxsLCJIeXBlcmxpbmsiOnsiJGlkIjoiMTYwIiwiQWRkcmVzcyI6IiIsIlN1YkFkZHJlc3MiOiIifSwiSXNDaGFuZ2VkIjpmYWxzZSwiSXNOZXciOmZhbHNlfX1dLCJfbWlsZXN0b25lcyI6W10sIklkIjoiZTEyYmFiMzItODJlNS00ZGRkLWIwNmEtZTZlNGMyMzA2ZTQzIiwiSXNTaW5nbGVJdGVtUm93IjpmYWxzZX0seyIkaWQiOiIxNjEiLCJfdGFza3MiOlt7IiRpZCI6IjE2MiIsIl9hdHRhY2hlZE1pbGVzdG9uZXMiOltdLCJUYXNrRGVmaW5pdGlvbiI6eyIkaWQiOiIxNjMiLCJHcm91cE5hbWUiOm51bGwsIlN0YXJ0RGF0ZSI6IjIwMjEtMDItMTZUMDA6MDA6MDBaIiwiRW5kRGF0ZSI6IjIwMjEtMDItMjhUMjM6NTk6MDBaIiwiUGVyY2VudGFnZUNvbXBsZXRlIjpudWxsLCJTdHlsZSI6eyIkaWQiOiIxNjQiLCJTaGFwZSI6MywiU2hhcGVUaGlja25lc3MiOjAsIkR1cmF0aW9uRm9ybWF0IjowLCJJbmNsdWRlTm9uV29ya2luZ0RheXNJbkR1cmF0aW9uIjpmYWxzZSwiUGVyY2VudGFnZUNvbXBsZXRlU3R5bGUiOnsiJGlkIjoiMTY1IiwiRm9udFNldHRpbmdzIjp7IiRpZCI6IjE2NiIsIkZvbnRTaXplIjoxMCwiRm9udE5hbWUiOiJDYWxpYnJpIiwiSXNCb2xkIjpmYWxzZSwiSXNJdGFsaWMiOmZhbHNlLCJJc1VuZGVybGluZWQiOmZhbHNlLCJQYXJlbnRTdHlsZSI6bnVsbH0sIkF1dG9TaXplIjowLCJGb3JlZ3JvdW5kIjp7IiRpZCI6IjE2NyIsIkNvbG9yIjp7IiRpZCI6IjE2O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xNjkiLCJDb2xvciI6eyIkcmVmIjoiMTUifX0sIklzVmlzaWJsZSI6dHJ1ZSwiV2lkdGgiOjAuMCwiSGVpZ2h0IjowLjAsIkJvcmRlclN0eWxlIjp7IiRpZCI6IjE3MCIsIkxpbmVDb2xvciI6bnVsbCwiTGluZVdlaWdodCI6MC4wLCJMaW5lVHlwZSI6MCwiUGFyZW50U3R5bGUiOm51bGx9LCJQYXJlbnRTdHlsZSI6bnVsbH0sIkR1cmF0aW9uU3R5bGUiOnsiJGlkIjoiMTcxIiwiRm9udFNldHRpbmdzIjp7IiRpZCI6IjE3Mi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czIiwiTGluZUNvbG9yIjpudWxsLCJMaW5lV2VpZ2h0IjowLjAsIkxpbmVUeXBlIjowLCJQYXJlbnRTdHlsZSI6bnVsbH0sIlBhcmVudFN0eWxlIjpudWxsfSwiSG9yaXpvbnRhbENvbm5lY3RvclN0eWxlIjp7IiRpZCI6IjE3NCIsIkxpbmVDb2xvciI6eyIkcmVmIjoiMjcifSwiTGluZVdlaWdodCI6MS4wLCJMaW5lVHlwZSI6MCwiUGFyZW50U3R5bGUiOm51bGx9LCJWZXJ0aWNhbENvbm5lY3RvclN0eWxlIjp7IiRpZCI6IjE3NS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xNzYiLCJNYXJnaW4iOnsiJHJlZiI6IjMzIn0sIlBhZGRpbmciOnsiJHJlZiI6IjM0In0sIkJhY2tncm91bmQiOnsiJGlkIjoiMTc3IiwiQ29sb3IiOnsiJGlkIjoiMTc4IiwiQSI6MjU1LCJSIjoyNiwiRyI6MTcwLCJCIjo2Nn19LCJJc1Zpc2libGUiOnRydWUsIldpZHRoIjowLjAsIkhlaWdodCI6MTAuMCwiQm9yZGVyU3R5bGUiOnsiJGlkIjoiMTc5IiwiTGluZUNvbG9yIjp7IiRpZCI6IjE4MCIsIiR0eXBlIjoiTkxSRS5Db21tb24uRG9tLlNvbGlkQ29sb3JCcnVzaCwgTkxSRS5Db21tb24iLCJDb2xvciI6eyIkaWQiOiIxODEiLCJBIjoyNTUsIlIiOjI2LCJHIjoxNzAsIkIiOjY2fX0sIkxpbmVXZWlnaHQiOjAuMCwiTGluZVR5cGUiOjAsIlBhcmVudFN0eWxlIjpudWxsfSwiUGFyZW50U3R5bGUiOm51bGx9LCJUaXRsZVN0eWxlIjp7IiRpZCI6IjE4MiIsIkZvbnRTZXR0aW5ncyI6eyIkaWQiOiIxODMiLCJGb250U2l6ZSI6MTEsIkZvbnROYW1lIjoiQ2FsaWJyaSIsIklzQm9sZCI6ZmFsc2UsIklzSXRhbGljIjpmYWxzZSwiSXNVbmRlcmxpbmVkIjpmYWxzZSwiUGFyZW50U3R5bGUiOm51bGx9LCJBdXRvU2l6ZSI6MCwiRm9yZWdyb3VuZCI6eyIkaWQiOiIxODQiLCJDb2xvciI6eyIkaWQiOiIxODU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Tg2IiwiQ29sb3IiOnsiJGlkIjoiMTg3IiwiQSI6MCwiUiI6MjU1LCJHIjoyNTUsIkIiOjI1NX19LCJJc1Zpc2libGUiOnRydWUsIldpZHRoIjowLjAsIkhlaWdodCI6MC4wLCJCb3JkZXJTdHlsZSI6eyIkaWQiOiIxODgiLCJMaW5lQ29sb3IiOm51bGwsIkxpbmVXZWlnaHQiOjAuMCwiTGluZVR5cGUiOjAsIlBhcmVudFN0eWxlIjpudWxsfSwiUGFyZW50U3R5bGUiOm51bGx9LCJEYXRlU3R5bGUiOnsiJGlkIjoiMTg5IiwiRm9udFNldHRpbmdzIjp7IiRpZCI6IjE5MC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TkxIiwiTGluZUNvbG9yIjpudWxsLCJMaW5lV2VpZ2h0IjowLjAsIkxpbmVUeXBlIjowLCJQYXJlbnRTdHlsZSI6bnVsbH0sIlBhcmVudFN0eWxlIjpudWxsfSwiRGF0ZUZvcm1hdCI6eyIkcmVmIjoiNTcifSwiV2Vla051bWJlcmluZyI6eyIkaWQiOiIxOTIiLCJGb3JtYXQiOjAsIklzVmlzaWJsZSI6ZmFsc2UsIkxhc3RLbm93blZpc2liaWxpdHlTdGF0ZSI6ZmFsc2V9LCJJc1Zpc2libGUiOnRydWUsIlBhcmVudFN0eWxlIjpudWxsfSwiSW5kZXgiOjUsIlNtYXJ0RHVyYXRpb25BY3RpdmF0ZWQiOmZhbHNlLCJEYXRlRm9ybWF0Ijp7IiRyZWYiOiI1NyJ9LCJXZWVrTnVtYmVyaW5nIjp7IiRpZCI6IjE5MyIsIkZvcm1hdCI6MCwiSXNWaXNpYmxlIjpmYWxzZSwiTGFzdEtub3duVmlzaWJpbGl0eVN0YXRlIjpmYWxzZX0sIklkIjoiNTgyMmE3YTMtMjQ1OC00MDRhLWFiOTAtNDlhYzdjZTFkNWI0IiwiSW1wb3J0SWQiOm51bGwsIlRpdGxlIjoiRmluYWxpemUgZ3VpZGFuY2UiLCJOb3RlIjpudWxsLCJIeXBlcmxpbmsiOnsiJGlkIjoiMTk0IiwiQWRkcmVzcyI6IiIsIlN1YkFkZHJlc3MiOiIifSwiSXNDaGFuZ2VkIjpmYWxzZSwiSXNOZXciOmZhbHNlfX0seyIkaWQiOiIxOTUiLCJfYXR0YWNoZWRNaWxlc3RvbmVzIjpbXSwiVGFza0RlZmluaXRpb24iOnsiJGlkIjoiMTk2IiwiR3JvdXBOYW1lIjpudWxsLCJTdGFydERhdGUiOiIyMDIxLTAzLTAxVDAwOjAwOjAwWiIsIkVuZERhdGUiOiIyMDIxLTAzLTE1VDIzOjU5OjAwWiIsIlBlcmNlbnRhZ2VDb21wbGV0ZSI6bnVsbCwiU3R5bGUiOnsiJGlkIjoiMTk3IiwiU2hhcGUiOjMsIlNoYXBlVGhpY2tuZXNzIjowLCJEdXJhdGlvbkZvcm1hdCI6MCwiSW5jbHVkZU5vbldvcmtpbmdEYXlzSW5EdXJhdGlvbiI6ZmFsc2UsIlBlcmNlbnRhZ2VDb21wbGV0ZVN0eWxlIjp7IiRpZCI6IjE5OCIsIkZvbnRTZXR0aW5ncyI6eyIkaWQiOiIxOTkiLCJGb250U2l6ZSI6MTAsIkZvbnROYW1lIjoiQ2FsaWJyaSIsIklzQm9sZCI6ZmFsc2UsIklzSXRhbGljIjpmYWxzZSwiSXNVbmRlcmxpbmVkIjpmYWxzZSwiUGFyZW50U3R5bGUiOm51bGx9LCJBdXRvU2l6ZSI6MCwiRm9yZWdyb3VuZCI6eyIkaWQiOiIyMDAiLCJDb2xvciI6eyIkaWQiOiIyMD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jAyIiwiQ29sb3IiOnsiJHJlZiI6IjE1In19LCJJc1Zpc2libGUiOnRydWUsIldpZHRoIjowLjAsIkhlaWdodCI6MC4wLCJCb3JkZXJTdHlsZSI6eyIkaWQiOiIyMDMiLCJMaW5lQ29sb3IiOm51bGwsIkxpbmVXZWlnaHQiOjAuMCwiTGluZVR5cGUiOjAsIlBhcmVudFN0eWxlIjpudWxsfSwiUGFyZW50U3R5bGUiOm51bGx9LCJEdXJhdGlvblN0eWxlIjp7IiRpZCI6IjIwNCIsIkZvbnRTZXR0aW5ncyI6eyIkaWQiOiIyMD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wNiIsIkxpbmVDb2xvciI6bnVsbCwiTGluZVdlaWdodCI6MC4wLCJMaW5lVHlwZSI6MCwiUGFyZW50U3R5bGUiOm51bGx9LCJQYXJlbnRTdHlsZSI6bnVsbH0sIkhvcml6b250YWxDb25uZWN0b3JTdHlsZSI6eyIkaWQiOiIyMDciLCJMaW5lQ29sb3IiOnsiJHJlZiI6IjI3In0sIkxpbmVXZWlnaHQiOjEuMCwiTGluZVR5cGUiOjAsIlBhcmVudFN0eWxlIjpudWxsfSwiVmVydGljYWxDb25uZWN0b3JTdHlsZSI6eyIkaWQiOiIyMDg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jA5IiwiTWFyZ2luIjp7IiRyZWYiOiIzMyJ9LCJQYWRkaW5nIjp7IiRyZWYiOiIzNCJ9LCJCYWNrZ3JvdW5kIjp7IiRpZCI6IjIxMCIsIkNvbG9yIjp7IiRpZCI6IjIxMSIsIkEiOjI1NSwiUiI6MjYsIkciOjE3MCwiQiI6NjZ9fSwiSXNWaXNpYmxlIjp0cnVlLCJXaWR0aCI6MC4wLCJIZWlnaHQiOjEwLjAsIkJvcmRlclN0eWxlIjp7IiRpZCI6IjIxMiIsIkxpbmVDb2xvciI6eyIkaWQiOiIyMTMiLCIkdHlwZSI6Ik5MUkUuQ29tbW9uLkRvbS5Tb2xpZENvbG9yQnJ1c2gsIE5MUkUuQ29tbW9uIiwiQ29sb3IiOnsiJGlkIjoiMjE0IiwiQSI6MjU1LCJSIjoyNiwiRyI6MTcwLCJCIjo2Nn19LCJMaW5lV2VpZ2h0IjowLjAsIkxpbmVUeXBlIjowLCJQYXJlbnRTdHlsZSI6bnVsbH0sIlBhcmVudFN0eWxlIjpudWxsfSwiVGl0bGVTdHlsZSI6eyIkaWQiOiIyMTUiLCJGb250U2V0dGluZ3MiOnsiJGlkIjoiMjE2IiwiRm9udFNpemUiOjExLCJGb250TmFtZSI6IkNhbGlicmkiLCJJc0JvbGQiOmZhbHNlLCJJc0l0YWxpYyI6ZmFsc2UsIklzVW5kZXJsaW5lZCI6ZmFsc2UsIlBhcmVudFN0eWxlIjpudWxsfSwiQXV0b1NpemUiOjAsIkZvcmVncm91bmQiOnsiJGlkIjoiMjE3IiwiQ29sb3IiOnsiJGlkIjoiMjE4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IxOSIsIkNvbG9yIjp7IiRpZCI6IjIyMCIsIkEiOjAsIlIiOjI1NSwiRyI6MjU1LCJCIjoyNTV9fSwiSXNWaXNpYmxlIjp0cnVlLCJXaWR0aCI6MC4wLCJIZWlnaHQiOjAuMCwiQm9yZGVyU3R5bGUiOnsiJGlkIjoiMjIxIiwiTGluZUNvbG9yIjpudWxsLCJMaW5lV2VpZ2h0IjowLjAsIkxpbmVUeXBlIjowLCJQYXJlbnRTdHlsZSI6bnVsbH0sIlBhcmVudFN0eWxlIjpudWxsfSwiRGF0ZVN0eWxlIjp7IiRpZCI6IjIyMiIsIkZvbnRTZXR0aW5ncyI6eyIkaWQiOiIyMjM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IyNCIsIkxpbmVDb2xvciI6bnVsbCwiTGluZVdlaWdodCI6MC4wLCJMaW5lVHlwZSI6MCwiUGFyZW50U3R5bGUiOm51bGx9LCJQYXJlbnRTdHlsZSI6bnVsbH0sIkRhdGVGb3JtYXQiOnsiJHJlZiI6IjU3In0sIldlZWtOdW1iZXJpbmciOnsiJGlkIjoiMjI1IiwiRm9ybWF0IjowLCJJc1Zpc2libGUiOmZhbHNlLCJMYXN0S25vd25WaXNpYmlsaXR5U3RhdGUiOmZhbHNlfSwiSXNWaXNpYmxlIjp0cnVlLCJQYXJlbnRTdHlsZSI6bnVsbH0sIkluZGV4Ijo2LCJTbWFydER1cmF0aW9uQWN0aXZhdGVkIjpmYWxzZSwiRGF0ZUZvcm1hdCI6eyIkcmVmIjoiNTcifSwiV2Vla051bWJlcmluZyI6eyIkaWQiOiIyMjYiLCJGb3JtYXQiOjAsIklzVmlzaWJsZSI6ZmFsc2UsIkxhc3RLbm93blZpc2liaWxpdHlTdGF0ZSI6ZmFsc2V9LCJJZCI6ImJkY2I1ODYyLTVmNWMtNDBjZC1hNGRkLTk3NGFlNmEwZWEzNSIsIkltcG9ydElkIjpudWxsLCJUaXRsZSI6Ikd1aWRhbmNlIGFwcHJvdmFsIiwiTm90ZSI6bnVsbCwiSHlwZXJsaW5rIjp7IiRpZCI6IjIyNyIsIkFkZHJlc3MiOiIiLCJTdWJBZGRyZXNzIjoiIn0sIklzQ2hhbmdlZCI6ZmFsc2UsIklzTmV3IjpmYWxzZX19XSwiX21pbGVzdG9uZXMiOltdLCJJZCI6ImYzYjZmOThhLTM3YjQtNGU1Mi05YWJkLTc4NWVkZTQ0MThiYSIsIklzU2luZ2xlSXRlbVJvdyI6ZmFsc2V9LHsiJGlkIjoiMjI4IiwiX3Rhc2tzIjpbXSwiX21pbGVzdG9uZXMiOlt7IiRpZCI6IjIyOSIsIklkIjoiNWJiOTg5MTctN2MxYi00Y2Y4LWFhMWMtMjAwMjI2MmYzYjY0IiwiSW5kZXgiOjcsIkdyb3VwSWQiOm51bGwsIlRpdGxlIjoiT2ZmaWNpYWwgUHJvZ3JhbSBMYXVuY2giLCJEYXRlVGltZSI6IjIwMjEtMDQtMDFUMjM6NTk6MDAiLCJQZXJjZW50YWdlQ29tcGxldGUiOm51bGwsIk5vdGUiOm51bGwsIlN0eWxlIjp7IiRpZCI6IjIzMCIsIlRpdGxlUG9zaXRpb24iOiJSaWdodCIsIkRhdGVQb3NpdGlvbiI6IkxlZnQiLCJTaGFwZVR5cGUiOjEzLCJTaGFwZVNpemUiOjEsIlNoYXBlU3R5bGUiOnsiJGlkIjoiMjMxIiwiTWFyZ2luIjp7IiRpZCI6IjIzMiIsIlRvcCI6MC4wLCJMZWZ0IjowLjAsIlJpZ2h0IjowLjAsIkJvdHRvbSI6MC4wfSwiUGFkZGluZyI6eyIkaWQiOiIyMzMiLCJUb3AiOjAuMCwiTGVmdCI6MC4wLCJSaWdodCI6MC4wLCJCb3R0b20iOjAuMH0sIkJhY2tncm91bmQiOnsiJGlkIjoiMjM0IiwiQ29sb3IiOnsiJGlkIjoiMjM1IiwiQSI6MjU1LCJSIjoyNiwiRyI6MTcwLCJCIjo2Nn19LCJJc1Zpc2libGUiOnRydWUsIldpZHRoIjoxOC4wLCJIZWlnaHQiOjIwLjAsIkJvcmRlclN0eWxlIjp7IiRpZCI6IjIzNiIsIkxpbmVDb2xvciI6eyIkaWQiOiIyMzciLCIkdHlwZSI6Ik5MUkUuQ29tbW9uLkRvbS5Tb2xpZENvbG9yQnJ1c2gsIE5MUkUuQ29tbW9uIiwiQ29sb3IiOnsiJGlkIjoiMjM4IiwiQSI6MjU1LCJSIjoyNTUsIkciOjAsIkIiOjB9fSwiTGluZVdlaWdodCI6MC4wLCJMaW5lVHlwZSI6MCwiUGFyZW50U3R5bGUiOm51bGx9LCJQYXJlbnRTdHlsZSI6bnVsbH0sIlRpdGxlU3R5bGUiOnsiJGlkIjoiMjM5IiwiRm9udFNldHRpbmdzIjp7IiRpZCI6IjI0MCIsIkZvbnRTaXplIjoxMSwiRm9udE5hbWUiOiJDYWxpYnJpIiwiSXNCb2xkIjpmYWxzZSwiSXNJdGFsaWMiOmZhbHNlLCJJc1VuZGVybGluZWQiOmZhbHNlLCJQYXJlbnRTdHlsZSI6bnVsbH0sIkF1dG9TaXplIjowLCJGb3JlZ3JvdW5kIjp7IiRpZCI6IjI0MSIsIkNvbG9yIjp7IiRpZCI6IjI0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NDMiLCJUb3AiOjAuMCwiTGVmdCI6MC4wLCJSaWdodCI6MC4wLCJCb3R0b20iOjAuMH0sIlBhZGRpbmciOnsiJGlkIjoiMjQ0IiwiVG9wIjowLjAsIkxlZnQiOjAuMCwiUmlnaHQiOjAuMCwiQm90dG9tIjowLjB9LCJCYWNrZ3JvdW5kIjp7IiRpZCI6IjI0NSIsIkNvbG9yIjp7IiRpZCI6IjI0NiIsIkEiOjAsIlIiOjI1NSwiRyI6MjU1LCJCIjoyNTV9fSwiSXNWaXNpYmxlIjp0cnVlLCJXaWR0aCI6MC4wLCJIZWlnaHQiOjAuMCwiQm9yZGVyU3R5bGUiOm51bGwsIlBhcmVudFN0eWxlIjpudWxsfSwiRGF0ZVN0eWxlIjp7IiRpZCI6IjI0NyIsIkZvbnRTZXR0aW5ncyI6eyIkaWQiOiIyNDgiLCJGb250U2l6ZSI6MTAsIkZvbnROYW1lIjoiQ2FsaWJyaSIsIklzQm9sZCI6ZmFsc2UsIklzSXRhbGljIjpmYWxzZSwiSXNVbmRlcmxpbmVkIjpmYWxzZSwiUGFyZW50U3R5bGUiOm51bGx9LCJBdXRvU2l6ZSI6MCwiRm9yZWdyb3VuZCI6eyIkaWQiOiIyNDkiLCJDb2xvciI6eyIkaWQiOiIyNTA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1MSIsIlRvcCI6MC4wLCJMZWZ0IjowLjAsIlJpZ2h0IjowLjAsIkJvdHRvbSI6MC4wfSwiUGFkZGluZyI6eyIkaWQiOiIyNTIiLCJUb3AiOjAuMCwiTGVmdCI6MC4wLCJSaWdodCI6MC4wLCJCb3R0b20iOjAuMH0sIkJhY2tncm91bmQiOnsiJGlkIjoiMjUzIiwiQ29sb3IiOnsiJGlkIjoiMjU0IiwiQSI6MCwiUiI6MjU1LCJHIjoyNTUsIkIiOjI1NX19LCJJc1Zpc2libGUiOmZhbHNlLCJXaWR0aCI6MC4wLCJIZWlnaHQiOjAuMCwiQm9yZGVyU3R5bGUiOm51bGwsIlBhcmVudFN0eWxlIjpudWxsfSwiRGF0ZUZvcm1hdCI6eyIkaWQiOiIyNT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U2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wLCJJZCI6ImNjYTNhNWI2LTk4NTMtNGNjNS05MjY4LWQzYTc3NDQ5MzRmZiIsIkhlYWRlclRleHQiOm51bGwsIklzRGVmYXVsdCI6dHJ1ZSwiU3R5bGUiOnsiJGlkIjoiMjU3IiwiSGVhZGVyU3R5bGUiOnsiJGlkIjoiMjU4IiwiVGV4dFN0eWxlIjp7IiRpZCI6IjI1OSIsIkZvbnRTZXR0aW5ncyI6eyIkaWQiOiIyNjAiLCJGb250U2l6ZSI6MTEsIkZvbnROYW1lIjoiQ2FsaWJyaSIsIklzQm9sZCI6ZmFsc2UsIklzSXRhbGljIjpmYWxzZSwiSXNVbmRlcmxpbmVkIjpmYWxzZSwiUGFyZW50U3R5bGUiOm51bGx9LCJBdXRvU2l6ZSI6MiwiRm9yZWdyb3VuZCI6eyIkaWQiOiIyNjEiLCJDb2xvciI6eyIkaWQiOiIyNjIiLCJBIjoyNTUsIlIiOjAsIkciOjAsIkIiOjB9fSwiTWF4V2lkdGgiOjAuMCwiTWF4SGVpZ2h0IjoiSW5maW5pdHkiLCJTbWFydEZvcmVncm91bmRJc0FjdGl2ZSI6ZmFsc2UsIkhvcml6b250YWxBbGlnbm1lbnQiOjAsIlZlcnRpY2FsQWxpZ25tZW50IjowLCJTbWFydEZvcmVncm91bmQiOm51bGwsIkJhY2tncm91bmRGaWxsVHlwZSI6MCwiTWFyZ2luIjp7IiRpZCI6IjI2MyIsIlRvcCI6MC4wLCJMZWZ0IjowLjAsIlJpZ2h0IjowLjAsIkJvdHRvbSI6MC4wfSwiUGFkZGluZyI6eyIkaWQiOiIyNjQiLCJUb3AiOjAuMCwiTGVmdCI6MC4wLCJSaWdodCI6MC4wLCJCb3R0b20iOjAuMH0sIkJhY2tncm91bmQiOnsiJGlkIjoiMjY1IiwiQ29sb3IiOnsiJGlkIjoiMjY2IiwiQSI6MCwiUiI6MjU1LCJHIjoyNTUsIkIiOjI1NX19LCJJc1Zpc2libGUiOnRydWUsIldpZHRoIjowLjAsIkhlaWdodCI6MC4wLCJCb3JkZXJTdHlsZSI6bnVsbCwiUGFyZW50U3R5bGUiOm51bGx9LCJSZWN0YW5nbGVTdHlsZSI6eyIkaWQiOiIyNjciLCJNYXJnaW4iOnsiJGlkIjoiMjY4IiwiVG9wIjowLjAsIkxlZnQiOjAuMCwiUmlnaHQiOjAuMCwiQm90dG9tIjowLjB9LCJQYWRkaW5nIjp7IiRpZCI6IjI2OSIsIlRvcCI6MC4wLCJMZWZ0IjowLjAsIlJpZ2h0IjowLjAsIkJvdHRvbSI6MC4wfSwiQmFja2dyb3VuZCI6eyIkaWQiOiIyNzAiLCJDb2xvciI6eyIkaWQiOiIyNzEiLCJBIjo2MywiUiI6MjM3LCJHIjoxMjUsIkIiOjQ5fX0sIklzVmlzaWJsZSI6dHJ1ZSwiV2lkdGgiOjAuMCwiSGVpZ2h0IjowLjAsIkJvcmRlclN0eWxlIjp7IiRpZCI6IjI3MiIsIkxpbmVDb2xvciI6eyIkaWQiOiIyNzMiLCIkdHlwZSI6Ik5MUkUuQ29tbW9uLkRvbS5Tb2xpZENvbG9yQnJ1c2gsIE5MUkUuQ29tbW9uIiwiQ29sb3IiOnsiJGlkIjoiMjc0IiwiQSI6MjU1LCJSIjoyNTUsIkciOjAsIkIiOjB9fSwiTGluZVdlaWdodCI6MC4wLCJMaW5lVHlwZSI6MCwiUGFyZW50U3R5bGUiOm51bGx9LCJQYXJlbnRTdHlsZSI6bnVsbH0sIk1hcmdpbiI6eyIkaWQiOiIyNzUiLCJUb3AiOjAuMCwiTGVmdCI6MC4wLCJSaWdodCI6MC4wLCJCb3R0b20iOjAuMH0sIlBhZGRpbmciOnsiJGlkIjoiMjc2IiwiVG9wIjowLjAsIkxlZnQiOjAuMCwiUmlnaHQiOjAuMCwiQm90dG9tIjowLjB9LCJCYWNrZ3JvdW5kIjpudWxsLCJJc1Zpc2libGUiOnRydWUsIldpZHRoIjowLjAsIkhlaWdodCI6MC4wLCJCb3JkZXJTdHlsZSI6bnVsbCwiUGFyZW50U3R5bGUiOm51bGx9LCJCYWNrZ3JvdW5kU3R5bGUiOnsiJGlkIjoiMjc3IiwiTWFyZ2luIjp7IiRpZCI6IjI3OCIsIlRvcCI6MC4wLCJMZWZ0IjowLjAsIlJpZ2h0IjowLjAsIkJvdHRvbSI6MC4wfSwiUGFkZGluZyI6eyIkaWQiOiIyNzkiLCJUb3AiOjAuMCwiTGVmdCI6MC4wLCJSaWdodCI6MC4wLCJCb3R0b20iOjAuMH0sIkJhY2tncm91bmQiOnsiJGlkIjoiMjgwIiwiQ29sb3IiOnsiJGlkIjoiMjgxIiwiQSI6NTEsIlIiOjE2NSwiRyI6MTY1LCJCIjoxNjV9fSwiSXNWaXNpYmxlIjp0cnVlLCJXaWR0aCI6MC4wLCJIZWlnaHQiOjAuMCwiQm9yZGVyU3R5bGUiOnsiJGlkIjoiMjgyIiwiTGluZUNvbG9yIjp7IiRpZCI6IjI4MyIsIiR0eXBlIjoiTkxSRS5Db21tb24uRG9tLlNvbGlkQ29sb3JCcnVzaCwgTkxSRS5Db21tb24iLCJDb2xvciI6eyIkaWQiOiIyODQiLCJBIjoyNTUsIlIiOjI1NSwiRyI6MCwiQiI6MH19LCJMaW5lV2VpZ2h0IjowLjAsIkxpbmVUeXBlIjowLCJQYXJlbnRTdHlsZSI6bnVsbH0sIlBhcmVudFN0eWxlIjpudWxsfSwiTWFyZ2luIjp7IiRpZCI6IjI4NSIsIlRvcCI6MC4wLCJMZWZ0IjowLjAsIlJpZ2h0IjowLjAsIkJvdHRvbSI6MC4wfSwiUGFkZGluZyI6eyIkaWQiOiIyODYiLCJUb3AiOjAuMCwiTGVmdCI6MC4wLCJSaWdodCI6MC4wLCJCb3R0b20iOjAuMH0sIklzVmlzaWJsZSI6ZmFsc2UsIldpZHRoIjowLjAsIkhlaWdodCI6MC4wLCJCb3JkZXJTdHlsZSI6bnVsbCwiUGFyZW50U3R5bGUiOm51bGx9fV0sIklkIjoiODJkNzk4ZDgtYzYyYy00MTI3LThkNDctY2QzYTBmZTAzNzhkIiwiSW5kZXgiOjAsIkhlYWRlclRleHQiOiJQcm9ncmFtIFBsYW5uaW5nIiwiU3R5bGUiOnsiJGlkIjoiMjg3IiwiSGVhZGVyU3R5bGUiOnsiJGlkIjoiMjg4IiwiVGV4dElzVmVydGljYWwiOmZhbHNlLCJUZXh0U3R5bGUiOnsiJGlkIjoiMjg5IiwiRm9udFNldHRpbmdzIjp7IiRpZCI6IjI5MCIsIkZvbnRTaXplIjoxMiwiRm9udE5hbWUiOiJDYWxpYnJpIiwiSXNCb2xkIjp0cnVlLCJJc0l0YWxpYyI6ZmFsc2UsIklzVW5kZXJsaW5lZCI6ZmFsc2UsIlBhcmVudFN0eWxlIjpudWxsfSwiQXV0b1NpemUiOjIsIkZvcmVncm91bmQiOnsiJGlkIjoiMjkxIiwiQ29sb3IiOnsiJGlkIjoiMjkyIiwiQSI6MjU1LCJSIjowLCJHIjowLCJCIjowfX0sIk1heFdpZHRoIjo3Ni4wLCJNYXhIZWlnaHQiOiJJbmZpbml0eSIsIlNtYXJ0Rm9yZWdyb3VuZElzQWN0aXZlIjpmYWxzZSwiSG9yaXpvbnRhbEFsaWdubWVudCI6MCwiVmVydGljYWxBbGlnbm1lbnQiOjAsIlNtYXJ0Rm9yZWdyb3VuZCI6bnVsbCwiQmFja2dyb3VuZEZpbGxUeXBlIjowLCJNYXJnaW4iOnsiJGlkIjoiMjkzIiwiVG9wIjowLjAsIkxlZnQiOjAuMCwiUmlnaHQiOjAuMCwiQm90dG9tIjowLjB9LCJQYWRkaW5nIjp7IiRpZCI6IjI5NCIsIlRvcCI6MC4wLCJMZWZ0IjowLjAsIlJpZ2h0IjowLjAsIkJvdHRvbSI6MC4wfSwiQmFja2dyb3VuZCI6eyIkaWQiOiIyOTUiLCJDb2xvciI6eyIkaWQiOiIyOTYiLCJBIjowLCJSIjoyNTUsIkciOjI1NSwiQiI6MjU1fX0sIklzVmlzaWJsZSI6dHJ1ZSwiV2lkdGgiOjAuMCwiSGVpZ2h0IjowLjAsIkJvcmRlclN0eWxlIjpudWxsLCJQYXJlbnRTdHlsZSI6bnVsbH0sIlJlY3RhbmdsZVN0eWxlIjp7IiRpZCI6IjI5NyIsIk1hcmdpbiI6eyIkaWQiOiIyOTgiLCJUb3AiOjAuMCwiTGVmdCI6MC4wLCJSaWdodCI6MC4wLCJCb3R0b20iOjAuMH0sIlBhZGRpbmciOnsiJGlkIjoiMjk5IiwiVG9wIjowLjAsIkxlZnQiOjAuMCwiUmlnaHQiOjAuMCwiQm90dG9tIjowLjB9LCJCYWNrZ3JvdW5kIjp7IiRpZCI6IjMwMCIsIkNvbG9yIjp7IiRpZCI6IjMwMSIsIkEiOjI1NSwiUiI6MTY1LCJHIjoxNjUsIkIiOjE2NX19LCJJc1Zpc2libGUiOnRydWUsIldpZHRoIjowLjAsIkhlaWdodCI6MC4wLCJCb3JkZXJTdHlsZSI6eyIkaWQiOiIzMDIiLCJMaW5lQ29sb3IiOnsiJGlkIjoiMzAzIiwiJHR5cGUiOiJOTFJFLkNvbW1vbi5Eb20uU29saWRDb2xvckJydXNoLCBOTFJFLkNvbW1vbiIsIkNvbG9yIjp7IiRpZCI6IjMwNCIsIkEiOjI1NSwiUiI6MjU1LCJHIjowLCJCIjowfX0sIkxpbmVXZWlnaHQiOjAuMCwiTGluZVR5cGUiOjAsIlBhcmVudFN0eWxlIjpudWxsfSwiUGFyZW50U3R5bGUiOm51bGx9LCJNYXJnaW4iOnsiJGlkIjoiMzA1IiwiVG9wIjowLjAsIkxlZnQiOjAuMCwiUmlnaHQiOjAuMCwiQm90dG9tIjowLjB9LCJQYWRkaW5nIjp7IiRpZCI6IjMwNiIsIlRvcCI6MC4wLCJMZWZ0IjowLjAsIlJpZ2h0IjowLjAsIkJvdHRvbSI6MC4wfSwiQmFja2dyb3VuZCI6bnVsbCwiSXNWaXNpYmxlIjp0cnVlLCJXaWR0aCI6MC4wLCJIZWlnaHQiOjAuMCwiQm9yZGVyU3R5bGUiOm51bGwsIlBhcmVudFN0eWxlIjpudWxsfSwiQmFja2dyb3VuZFN0eWxlIjp7IiRpZCI6IjMwNyIsIk1hcmdpbiI6eyIkaWQiOiIzMDgiLCJUb3AiOjAuMCwiTGVmdCI6MC4wLCJSaWdodCI6MC4wLCJCb3R0b20iOjAuMH0sIlBhZGRpbmciOnsiJGlkIjoiMzA5IiwiVG9wIjowLjAsIkxlZnQiOjAuMCwiUmlnaHQiOjAuMCwiQm90dG9tIjowLjB9LCJCYWNrZ3JvdW5kIjp7IiRpZCI6IjMxMCIsIkNvbG9yIjp7IiRpZCI6IjMxMSIsIkEiOjUxLCJSIjoxNjUsIkciOjE2NSwiQiI6MTY1fX0sIklzVmlzaWJsZSI6dHJ1ZSwiV2lkdGgiOjAuMCwiSGVpZ2h0IjowLjAsIkJvcmRlclN0eWxlIjp7IiRpZCI6IjMxMiIsIkxpbmVDb2xvciI6eyIkaWQiOiIzMTMiLCIkdHlwZSI6Ik5MUkUuQ29tbW9uLkRvbS5Tb2xpZENvbG9yQnJ1c2gsIE5MUkUuQ29tbW9uIiwiQ29sb3IiOnsiJGlkIjoiMzE0IiwiQSI6MjU1LCJSIjo0NywiRyI6ODIsIkIiOjE0M319LCJMaW5lV2VpZ2h0IjowLjAsIkxpbmVUeXBlIjowLCJQYXJlbnRTdHlsZSI6bnVsbH0sIlBhcmVudFN0eWxlIjpudWxsfSwiSXNBYm92ZVRpbWViYW5kIjpmYWxzZSwiTWFyZ2luIjp7IiRpZCI6IjMxNSIsIlRvcCI6MC4wLCJMZWZ0IjowLjAsIlJpZ2h0IjowLjAsIkJvdHRvbSI6MC4wfSwiUGFkZGluZyI6eyIkaWQiOiIzMTYiLCJUb3AiOjAuMCwiTGVmdCI6MC4wLCJSaWdodCI6MC4wLCJCb3R0b20iOjAuMH0sIklzVmlzaWJsZSI6dHJ1ZSwiV2lkdGgiOjAuMCwiSGVpZ2h0IjowLjAsIkJvcmRlclN0eWxlIjp7IiRpZCI6IjMxNyIsIkxpbmVDb2xvciI6bnVsbCwiTGluZVdlaWdodCI6MC4wLCJMaW5lVHlwZSI6MCwiUGFyZW50U3R5bGUiOm51bGx9LCJQYXJlbnRTdHlsZSI6bnVsbH19LHsiJGlkIjoiMzE4IiwiX2FjdGl2aXRpZXMiOlt7IiRpZCI6IjMxOSIsIl9yb3dzIjpbeyIkaWQiOiIzMjAiLCJfdGFza3MiOlt7IiRpZCI6IjMyMSIsIl9hdHRhY2hlZE1pbGVzdG9uZXMiOltdLCJUYXNrRGVmaW5pdGlvbiI6eyIkaWQiOiIzMjIiLCJHcm91cE5hbWUiOm51bGwsIlN0YXJ0RGF0ZSI6IjIwMjEtMDQtMDFUMDA6MDA6MDBaIiwiRW5kRGF0ZSI6IjIwMjEtMDQtMTVUMjM6NTk6MDBaIiwiUGVyY2VudGFnZUNvbXBsZXRlIjpudWxsLCJTdHlsZSI6eyIkaWQiOiIzMjMiLCJTaGFwZSI6MywiU2hhcGVUaGlja25lc3MiOjAsIkR1cmF0aW9uRm9ybWF0IjowLCJJbmNsdWRlTm9uV29ya2luZ0RheXNJbkR1cmF0aW9uIjpmYWxzZSwiUGVyY2VudGFnZUNvbXBsZXRlU3R5bGUiOnsiJGlkIjoiMzI0IiwiRm9udFNldHRpbmdzIjp7IiRpZCI6IjMyNSIsIkZvbnRTaXplIjoxMCwiRm9udE5hbWUiOiJDYWxpYnJpIiwiSXNCb2xkIjpmYWxzZSwiSXNJdGFsaWMiOmZhbHNlLCJJc1VuZGVybGluZWQiOmZhbHNlLCJQYXJlbnRTdHlsZSI6bnVsbH0sIkF1dG9TaXplIjowLCJGb3JlZ3JvdW5kIjp7IiRpZCI6IjMyNiIsIkNvbG9yIjp7IiRpZCI6IjMy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zMjgiLCJDb2xvciI6eyIkaWQiOiIzMjkiLCJBIjo4OSwiUiI6MCwiRyI6MCwiQiI6MH19LCJJc1Zpc2libGUiOnRydWUsIldpZHRoIjowLjAsIkhlaWdodCI6MC4wLCJCb3JkZXJTdHlsZSI6eyIkaWQiOiIzMzAiLCJMaW5lQ29sb3IiOm51bGwsIkxpbmVXZWlnaHQiOjAuMCwiTGluZVR5cGUiOjAsIlBhcmVudFN0eWxlIjpudWxsfSwiUGFyZW50U3R5bGUiOm51bGx9LCJEdXJhdGlvblN0eWxlIjp7IiRpZCI6IjMzMSIsIkZvbnRTZXR0aW5ncyI6eyIkaWQiOiIzMzI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MzMyIsIkxpbmVDb2xvciI6bnVsbCwiTGluZVdlaWdodCI6MC4wLCJMaW5lVHlwZSI6MCwiUGFyZW50U3R5bGUiOm51bGx9LCJQYXJlbnRTdHlsZSI6bnVsbH0sIkhvcml6b250YWxDb25uZWN0b3JTdHlsZSI6eyIkaWQiOiIzMzQiLCJMaW5lQ29sb3IiOnsiJHJlZiI6IjI3In0sIkxpbmVXZWlnaHQiOjEuMCwiTGluZVR5cGUiOjAsIlBhcmVudFN0eWxlIjpudWxsfSwiVmVydGljYWxDb25uZWN0b3JTdHlsZSI6eyIkaWQiOiIzMzU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MzM2IiwiTWFyZ2luIjp7IiRyZWYiOiIzMyJ9LCJQYWRkaW5nIjp7IiRyZWYiOiIzNCJ9LCJCYWNrZ3JvdW5kIjp7IiRpZCI6IjMzNyIsIkNvbG9yIjp7IiRpZCI6IjMzOCIsIkEiOjI1NSwiUiI6MjYsIkciOjE3MCwiQiI6NjZ9fSwiSXNWaXNpYmxlIjp0cnVlLCJXaWR0aCI6MC4wLCJIZWlnaHQiOjEwLjAsIkJvcmRlclN0eWxlIjp7IiRpZCI6IjMzOSIsIkxpbmVDb2xvciI6eyIkaWQiOiIzNDAiLCIkdHlwZSI6Ik5MUkUuQ29tbW9uLkRvbS5Tb2xpZENvbG9yQnJ1c2gsIE5MUkUuQ29tbW9uIiwiQ29sb3IiOnsiJGlkIjoiMzQxIiwiQSI6MjU1LCJSIjoyNTUsIkciOjAsIkIiOjB9fSwiTGluZVdlaWdodCI6MC4wLCJMaW5lVHlwZSI6MCwiUGFyZW50U3R5bGUiOm51bGx9LCJQYXJlbnRTdHlsZSI6bnVsbH0sIlRpdGxlU3R5bGUiOnsiJGlkIjoiMzQyIiwiRm9udFNldHRpbmdzIjp7IiRpZCI6IjM0MyIsIkZvbnRTaXplIjoxMSwiRm9udE5hbWUiOiJDYWxpYnJpIiwiSXNCb2xkIjpmYWxzZSwiSXNJdGFsaWMiOmZhbHNlLCJJc1VuZGVybGluZWQiOmZhbHNlLCJQYXJlbnRTdHlsZSI6bnVsbH0sIkF1dG9TaXplIjowLCJGb3JlZ3JvdW5kIjp7IiRpZCI6IjM0NCIsIkNvbG9yIjp7IiRpZCI6IjM0NS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zNDYiLCJDb2xvciI6eyIkaWQiOiIzNDciLCJBIjowLCJSIjoyNTUsIkciOjI1NSwiQiI6MjU1fX0sIklzVmlzaWJsZSI6dHJ1ZSwiV2lkdGgiOjAuMCwiSGVpZ2h0IjowLjAsIkJvcmRlclN0eWxlIjp7IiRpZCI6IjM0OCIsIkxpbmVDb2xvciI6bnVsbCwiTGluZVdlaWdodCI6MC4wLCJMaW5lVHlwZSI6MCwiUGFyZW50U3R5bGUiOm51bGx9LCJQYXJlbnRTdHlsZSI6bnVsbH0sIkRhdGVTdHlsZSI6eyIkaWQiOiIzNDkiLCJGb250U2V0dGluZ3MiOnsiJGlkIjoiMzUw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zNTEiLCJMaW5lQ29sb3IiOm51bGwsIkxpbmVXZWlnaHQiOjAuMCwiTGluZVR5cGUiOjAsIlBhcmVudFN0eWxlIjpudWxsfSwiUGFyZW50U3R5bGUiOm51bGx9LCJEYXRlRm9ybWF0Ijp7IiRpZCI6IjM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MiLCJGb3JtYXQiOjAsIklzVmlzaWJsZSI6ZmFsc2UsIkxhc3RLbm93blZpc2liaWxpdHlTdGF0ZSI6ZmFsc2V9LCJJc1Zpc2libGUiOnRydWUsIlBhcmVudFN0eWxlIjpudWxsfSwiSW5kZXgiOjksIlNtYXJ0RHVyYXRpb25BY3RpdmF0ZWQiOmZhbHNlLCJEYXRlRm9ybWF0Ijp7IiRyZWYiOiIzNTIifSwiV2Vla051bWJlcmluZyI6eyIkaWQiOiIzNTQiLCJGb3JtYXQiOjAsIklzVmlzaWJsZSI6ZmFsc2UsIkxhc3RLbm93blZpc2liaWxpdHlTdGF0ZSI6ZmFsc2V9LCJJZCI6Ijk5MzE3MWRiLTFlY2EtNGI3Ny1iNzg1LWU0NThlZmNmMmIyYiIsIkltcG9ydElkIjpudWxsLCJUaXRsZSI6IkFzc2VtYmxlIG1hcmtldCByZXNlYXJjaCB0ZWFtcyIsIk5vdGUiOm51bGwsIkh5cGVybGluayI6eyIkaWQiOiIzNTUiLCJBZGRyZXNzIjpudWxsLCJTdWJBZGRyZXNzIjpudWxsfSwiSXNDaGFuZ2VkIjpmYWxzZSwiSXNOZXciOmZhbHNlfX0seyIkaWQiOiIzNTYiLCJfYXR0YWNoZWRNaWxlc3RvbmVzIjpbXSwiVGFza0RlZmluaXRpb24iOnsiJGlkIjoiMzU3IiwiR3JvdXBOYW1lIjpudWxsLCJTdGFydERhdGUiOiIyMDIxLTA0LTE2VDAwOjAwOjAwWiIsIkVuZERhdGUiOiIyMDIxLTA0LTMwVDIzOjU5OjAwWiIsIlBlcmNlbnRhZ2VDb21wbGV0ZSI6bnVsbCwiU3R5bGUiOnsiJGlkIjoiMzU4IiwiU2hhcGUiOjMsIlNoYXBlVGhpY2tuZXNzIjowLCJEdXJhdGlvbkZvcm1hdCI6MCwiSW5jbHVkZU5vbldvcmtpbmdEYXlzSW5EdXJhdGlvbiI6ZmFsc2UsIlBlcmNlbnRhZ2VDb21wbGV0ZVN0eWxlIjp7IiRpZCI6IjM1OSIsIkZvbnRTZXR0aW5ncyI6eyIkaWQiOiIzNjAiLCJGb250U2l6ZSI6MTAsIkZvbnROYW1lIjoiQ2FsaWJyaSIsIklzQm9sZCI6ZmFsc2UsIklzSXRhbGljIjpmYWxzZSwiSXNVbmRlcmxpbmVkIjpmYWxzZSwiUGFyZW50U3R5bGUiOm51bGx9LCJBdXRvU2l6ZSI6MCwiRm9yZWdyb3VuZCI6eyIkaWQiOiIzNjEiLCJDb2xvciI6eyIkaWQiOiIzNj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zYzIiwiQ29sb3IiOnsiJHJlZiI6IjMyOSJ9fSwiSXNWaXNpYmxlIjp0cnVlLCJXaWR0aCI6MC4wLCJIZWlnaHQiOjAuMCwiQm9yZGVyU3R5bGUiOnsiJGlkIjoiMzY0IiwiTGluZUNvbG9yIjpudWxsLCJMaW5lV2VpZ2h0IjowLjAsIkxpbmVUeXBlIjowLCJQYXJlbnRTdHlsZSI6bnVsbH0sIlBhcmVudFN0eWxlIjpudWxsfSwiRHVyYXRpb25TdHlsZSI6eyIkaWQiOiIzNjUiLCJGb250U2V0dGluZ3MiOnsiJGlkIjoiMzY2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zNjciLCJMaW5lQ29sb3IiOm51bGwsIkxpbmVXZWlnaHQiOjAuMCwiTGluZVR5cGUiOjAsIlBhcmVudFN0eWxlIjpudWxsfSwiUGFyZW50U3R5bGUiOm51bGx9LCJIb3Jpem9udGFsQ29ubmVjdG9yU3R5bGUiOnsiJGlkIjoiMzY4IiwiTGluZUNvbG9yIjp7IiRyZWYiOiIyNyJ9LCJMaW5lV2VpZ2h0IjoxLjAsIkxpbmVUeXBlIjowLCJQYXJlbnRTdHlsZSI6bnVsbH0sIlZlcnRpY2FsQ29ubmVjdG9yU3R5bGUiOnsiJGlkIjoiMzY5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M3MCIsIk1hcmdpbiI6eyIkcmVmIjoiMzMifSwiUGFkZGluZyI6eyIkcmVmIjoiMzQifSwiQmFja2dyb3VuZCI6eyIkaWQiOiIzNzEiLCJDb2xvciI6eyIkaWQiOiIzNzIiLCJBIjoyNTUsIlIiOjE3OCwiRyI6MTQsIkIiOjE4fX0sIklzVmlzaWJsZSI6dHJ1ZSwiV2lkdGgiOjAuMCwiSGVpZ2h0IjoxMC4wLCJCb3JkZXJTdHlsZSI6eyIkaWQiOiIzNzMiLCJMaW5lQ29sb3IiOnsiJHJlZiI6IjM0MCJ9LCJMaW5lV2VpZ2h0IjowLjAsIkxpbmVUeXBlIjowLCJQYXJlbnRTdHlsZSI6bnVsbH0sIlBhcmVudFN0eWxlIjpudWxsfSwiVGl0bGVTdHlsZSI6eyIkaWQiOiIzNzQiLCJGb250U2V0dGluZ3MiOnsiJGlkIjoiMzc1IiwiRm9udFNpemUiOjExLCJGb250TmFtZSI6IkNhbGlicmkiLCJJc0JvbGQiOmZhbHNlLCJJc0l0YWxpYyI6ZmFsc2UsIklzVW5kZXJsaW5lZCI6ZmFsc2UsIlBhcmVudFN0eWxlIjpudWxsfSwiQXV0b1NpemUiOjAsIkZvcmVncm91bmQiOnsiJGlkIjoiMzc2IiwiQ29sb3IiOnsiJGlkIjoiMzc3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M3OCIsIkNvbG9yIjp7IiRpZCI6IjM3OSIsIkEiOjAsIlIiOjI1NSwiRyI6MjU1LCJCIjoyNTV9fSwiSXNWaXNpYmxlIjp0cnVlLCJXaWR0aCI6MC4wLCJIZWlnaHQiOjAuMCwiQm9yZGVyU3R5bGUiOnsiJGlkIjoiMzgwIiwiTGluZUNvbG9yIjpudWxsLCJMaW5lV2VpZ2h0IjowLjAsIkxpbmVUeXBlIjowLCJQYXJlbnRTdHlsZSI6bnVsbH0sIlBhcmVudFN0eWxlIjpudWxsfSwiRGF0ZVN0eWxlIjp7IiRpZCI6IjM4MSIsIkZvbnRTZXR0aW5ncyI6eyIkaWQiOiIzODI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M4MyIsIkxpbmVDb2xvciI6bnVsbCwiTGluZVdlaWdodCI6MC4wLCJMaW5lVHlwZSI6MCwiUGFyZW50U3R5bGUiOm51bGx9LCJQYXJlbnRTdHlsZSI6bnVsbH0sIkRhdGVGb3JtYXQiOnsiJHJlZiI6IjM1MiJ9LCJXZWVrTnVtYmVyaW5nIjp7IiRpZCI6IjM4NCIsIkZvcm1hdCI6MCwiSXNWaXNpYmxlIjpmYWxzZSwiTGFzdEtub3duVmlzaWJpbGl0eVN0YXRlIjpmYWxzZX0sIklzVmlzaWJsZSI6dHJ1ZSwiUGFyZW50U3R5bGUiOm51bGx9LCJJbmRleCI6MTAsIlNtYXJ0RHVyYXRpb25BY3RpdmF0ZWQiOmZhbHNlLCJEYXRlRm9ybWF0Ijp7IiRyZWYiOiIzNTIifSwiV2Vla051bWJlcmluZyI6eyIkaWQiOiIzODUiLCJGb3JtYXQiOjAsIklzVmlzaWJsZSI6ZmFsc2UsIkxhc3RLbm93blZpc2liaWxpdHlTdGF0ZSI6ZmFsc2V9LCJJZCI6ImViYTEwYmM0LTQ5MGItNDljMC1hOWIxLWI2OTE5NmE1OTg5MiIsIkltcG9ydElkIjpudWxsLCJUaXRsZSI6IlBsYW5uaW5nIGd1aWRhbmNlIiwiTm90ZSI6bnVsbCwiSHlwZXJsaW5rIjp7IiRpZCI6IjM4NiIsIkFkZHJlc3MiOiIiLCJTdWJBZGRyZXNzIjoiIn0sIklzQ2hhbmdlZCI6ZmFsc2UsIklzTmV3IjpmYWxzZX19XSwiX21pbGVzdG9uZXMiOltdLCJJZCI6ImI1ZDJmYjZkLTc4YTctNDcwZS1iY2I5LWE5NjExMmZhNjBiNCIsIklzU2luZ2xlSXRlbVJvdyI6ZmFsc2V9LHsiJGlkIjoiMzg3IiwiX3Rhc2tzIjpbeyIkaWQiOiIzODgiLCJfYXR0YWNoZWRNaWxlc3RvbmVzIjpbXSwiVGFza0RlZmluaXRpb24iOnsiJGlkIjoiMzg5IiwiR3JvdXBOYW1lIjpudWxsLCJTdGFydERhdGUiOiIyMDIxLTA2LTAxVDAwOjAwOjAwWiIsIkVuZERhdGUiOiIyMDIxLTA2LTE1VDIzOjU5OjAwWiIsIlBlcmNlbnRhZ2VDb21wbGV0ZSI6bnVsbCwiU3R5bGUiOnsiJGlkIjoiMzkwIiwiU2hhcGUiOjMsIlNoYXBlVGhpY2tuZXNzIjowLCJEdXJhdGlvbkZvcm1hdCI6MCwiSW5jbHVkZU5vbldvcmtpbmdEYXlzSW5EdXJhdGlvbiI6ZmFsc2UsIlBlcmNlbnRhZ2VDb21wbGV0ZVN0eWxlIjp7IiRpZCI6IjM5MSIsIkZvbnRTZXR0aW5ncyI6eyIkaWQiOiIzOTIiLCJGb250U2l6ZSI6MTAsIkZvbnROYW1lIjoiQ2FsaWJyaSIsIklzQm9sZCI6ZmFsc2UsIklzSXRhbGljIjpmYWxzZSwiSXNVbmRlcmxpbmVkIjpmYWxzZSwiUGFyZW50U3R5bGUiOm51bGx9LCJBdXRvU2l6ZSI6MCwiRm9yZWdyb3VuZCI6eyIkaWQiOiIzOTMiLCJDb2xvciI6eyIkaWQiOiIzOTQ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zk1IiwiQ29sb3IiOnsiJHJlZiI6IjMyOSJ9fSwiSXNWaXNpYmxlIjp0cnVlLCJXaWR0aCI6MC4wLCJIZWlnaHQiOjAuMCwiQm9yZGVyU3R5bGUiOnsiJGlkIjoiMzk2IiwiTGluZUNvbG9yIjpudWxsLCJMaW5lV2VpZ2h0IjowLjAsIkxpbmVUeXBlIjowLCJQYXJlbnRTdHlsZSI6bnVsbH0sIlBhcmVudFN0eWxlIjpudWxsfSwiRHVyYXRpb25TdHlsZSI6eyIkaWQiOiIzOTciLCJGb250U2V0dGluZ3MiOnsiJGlkIjoiMzk4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zOTkiLCJMaW5lQ29sb3IiOm51bGwsIkxpbmVXZWlnaHQiOjAuMCwiTGluZVR5cGUiOjAsIlBhcmVudFN0eWxlIjpudWxsfSwiUGFyZW50U3R5bGUiOm51bGx9LCJIb3Jpem9udGFsQ29ubmVjdG9yU3R5bGUiOnsiJGlkIjoiNDAwIiwiTGluZUNvbG9yIjp7IiRyZWYiOiIyNyJ9LCJMaW5lV2VpZ2h0IjoxLjAsIkxpbmVUeXBlIjowLCJQYXJlbnRTdHlsZSI6bnVsbH0sIlZlcnRpY2FsQ29ubmVjdG9yU3R5bGUiOnsiJGlkIjoiNDAx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QwMiIsIk1hcmdpbiI6eyIkcmVmIjoiMzMifSwiUGFkZGluZyI6eyIkcmVmIjoiMzQifSwiQmFja2dyb3VuZCI6eyIkaWQiOiI0MDMiLCJDb2xvciI6eyIkaWQiOiI0MDQiLCJBIjoyNTUsIlIiOjE3OCwiRyI6MTQsIkIiOjE4fX0sIklzVmlzaWJsZSI6dHJ1ZSwiV2lkdGgiOjAuMCwiSGVpZ2h0IjoxMC4wLCJCb3JkZXJTdHlsZSI6eyIkaWQiOiI0MDUiLCJMaW5lQ29sb3IiOnsiJHJlZiI6IjM0MCJ9LCJMaW5lV2VpZ2h0IjowLjAsIkxpbmVUeXBlIjowLCJQYXJlbnRTdHlsZSI6bnVsbH0sIlBhcmVudFN0eWxlIjpudWxsfSwiVGl0bGVTdHlsZSI6eyIkaWQiOiI0MDYiLCJGb250U2V0dGluZ3MiOnsiJGlkIjoiNDA3IiwiRm9udFNpemUiOjExLCJGb250TmFtZSI6IkNhbGlicmkiLCJJc0JvbGQiOmZhbHNlLCJJc0l0YWxpYyI6ZmFsc2UsIklzVW5kZXJsaW5lZCI6ZmFsc2UsIlBhcmVudFN0eWxlIjpudWxsfSwiQXV0b1NpemUiOjAsIkZvcmVncm91bmQiOnsiJGlkIjoiNDA4IiwiQ29sb3IiOnsiJGlkIjoiNDA5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QxMCIsIkNvbG9yIjp7IiRpZCI6IjQxMSIsIkEiOjAsIlIiOjI1NSwiRyI6MjU1LCJCIjoyNTV9fSwiSXNWaXNpYmxlIjp0cnVlLCJXaWR0aCI6MC4wLCJIZWlnaHQiOjAuMCwiQm9yZGVyU3R5bGUiOnsiJGlkIjoiNDEyIiwiTGluZUNvbG9yIjpudWxsLCJMaW5lV2VpZ2h0IjowLjAsIkxpbmVUeXBlIjowLCJQYXJlbnRTdHlsZSI6bnVsbH0sIlBhcmVudFN0eWxlIjpudWxsfSwiRGF0ZVN0eWxlIjp7IiRpZCI6IjQxMyIsIkZvbnRTZXR0aW5ncyI6eyIkaWQiOiI0MTQ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QxNSIsIkxpbmVDb2xvciI6bnVsbCwiTGluZVdlaWdodCI6MC4wLCJMaW5lVHlwZSI6MCwiUGFyZW50U3R5bGUiOm51bGx9LCJQYXJlbnRTdHlsZSI6bnVsbH0sIkRhdGVGb3JtYXQiOnsiJHJlZiI6IjM1MiJ9LCJXZWVrTnVtYmVyaW5nIjp7IiRpZCI6IjQxNiIsIkZvcm1hdCI6MCwiSXNWaXNpYmxlIjpmYWxzZSwiTGFzdEtub3duVmlzaWJpbGl0eVN0YXRlIjpmYWxzZX0sIklzVmlzaWJsZSI6dHJ1ZSwiUGFyZW50U3R5bGUiOm51bGx9LCJJbmRleCI6MTEsIlNtYXJ0RHVyYXRpb25BY3RpdmF0ZWQiOmZhbHNlLCJEYXRlRm9ybWF0Ijp7IiRyZWYiOiIzNTIifSwiV2Vla051bWJlcmluZyI6eyIkaWQiOiI0MTciLCJGb3JtYXQiOjAsIklzVmlzaWJsZSI6ZmFsc2UsIkxhc3RLbm93blZpc2liaWxpdHlTdGF0ZSI6ZmFsc2V9LCJJZCI6IjViMDE1Y2UwLTZlOWYtNGYzMC04M2ZmLTFiZmY4MzE4OWI3NiIsIkltcG9ydElkIjpudWxsLCJUaXRsZSI6IkNvbnNvbGlkYXRlIHJlc2VhcmNoIHJlc3VsdHMiLCJOb3RlIjpudWxsLCJIeXBlcmxpbmsiOnsiJGlkIjoiNDE4IiwiQWRkcmVzcyI6IiIsIlN1YkFkZHJlc3MiOiIifSwiSXNDaGFuZ2VkIjpmYWxzZSwiSXNOZXciOmZhbHNlfX0seyIkaWQiOiI0MTkiLCJfYXR0YWNoZWRNaWxlc3RvbmVzIjpbXSwiVGFza0RlZmluaXRpb24iOnsiJGlkIjoiNDIwIiwiR3JvdXBOYW1lIjpudWxsLCJTdGFydERhdGUiOiIyMDIxLTA2LTI1VDAwOjAwOjAwWiIsIkVuZERhdGUiOiIyMDIxLTA3LTA5VDIzOjU5OjAwWiIsIlBlcmNlbnRhZ2VDb21wbGV0ZSI6bnVsbCwiU3R5bGUiOnsiJGlkIjoiNDIxIiwiU2hhcGUiOjMsIlNoYXBlVGhpY2tuZXNzIjowLCJEdXJhdGlvbkZvcm1hdCI6MCwiSW5jbHVkZU5vbldvcmtpbmdEYXlzSW5EdXJhdGlvbiI6ZmFsc2UsIlBlcmNlbnRhZ2VDb21wbGV0ZVN0eWxlIjp7IiRpZCI6IjQyMiIsIkZvbnRTZXR0aW5ncyI6eyIkaWQiOiI0MjMiLCJGb250U2l6ZSI6MTAsIkZvbnROYW1lIjoiQ2FsaWJyaSIsIklzQm9sZCI6ZmFsc2UsIklzSXRhbGljIjpmYWxzZSwiSXNVbmRlcmxpbmVkIjpmYWxzZSwiUGFyZW50U3R5bGUiOm51bGx9LCJBdXRvU2l6ZSI6MCwiRm9yZWdyb3VuZCI6eyIkaWQiOiI0MjQiLCJDb2xvciI6eyIkaWQiOiI0Mj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NDI2IiwiQ29sb3IiOnsiJHJlZiI6IjMyOSJ9fSwiSXNWaXNpYmxlIjp0cnVlLCJXaWR0aCI6MC4wLCJIZWlnaHQiOjAuMCwiQm9yZGVyU3R5bGUiOnsiJGlkIjoiNDI3IiwiTGluZUNvbG9yIjpudWxsLCJMaW5lV2VpZ2h0IjowLjAsIkxpbmVUeXBlIjowLCJQYXJlbnRTdHlsZSI6bnVsbH0sIlBhcmVudFN0eWxlIjpudWxsfSwiRHVyYXRpb25TdHlsZSI6eyIkaWQiOiI0MjgiLCJGb250U2V0dGluZ3MiOnsiJGlkIjoiNDI5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0MzAiLCJMaW5lQ29sb3IiOm51bGwsIkxpbmVXZWlnaHQiOjAuMCwiTGluZVR5cGUiOjAsIlBhcmVudFN0eWxlIjpudWxsfSwiUGFyZW50U3R5bGUiOm51bGx9LCJIb3Jpem9udGFsQ29ubmVjdG9yU3R5bGUiOnsiJGlkIjoiNDMxIiwiTGluZUNvbG9yIjp7IiRyZWYiOiIyNyJ9LCJMaW5lV2VpZ2h0IjoxLjAsIkxpbmVUeXBlIjowLCJQYXJlbnRTdHlsZSI6bnVsbH0sIlZlcnRpY2FsQ29ubmVjdG9yU3R5bGUiOnsiJGlkIjoiNDMy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QzMyIsIk1hcmdpbiI6eyIkcmVmIjoiMzMifSwiUGFkZGluZyI6eyIkcmVmIjoiMzQifSwiQmFja2dyb3VuZCI6eyIkaWQiOiI0MzQiLCJDb2xvciI6eyIkaWQiOiI0MzUiLCJBIjoyNTUsIlIiOjI2LCJHIjoxNzAsIkIiOjY2fX0sIklzVmlzaWJsZSI6dHJ1ZSwiV2lkdGgiOjAuMCwiSGVpZ2h0IjoxMC4wLCJCb3JkZXJTdHlsZSI6eyIkaWQiOiI0MzYiLCJMaW5lQ29sb3IiOnsiJHJlZiI6IjM0MCJ9LCJMaW5lV2VpZ2h0IjowLjAsIkxpbmVUeXBlIjowLCJQYXJlbnRTdHlsZSI6bnVsbH0sIlBhcmVudFN0eWxlIjpudWxsfSwiVGl0bGVTdHlsZSI6eyIkaWQiOiI0MzciLCJGb250U2V0dGluZ3MiOnsiJGlkIjoiNDM4IiwiRm9udFNpemUiOjExLCJGb250TmFtZSI6IkNhbGlicmkiLCJJc0JvbGQiOmZhbHNlLCJJc0l0YWxpYyI6ZmFsc2UsIklzVW5kZXJsaW5lZCI6ZmFsc2UsIlBhcmVudFN0eWxlIjpudWxsfSwiQXV0b1NpemUiOjAsIkZvcmVncm91bmQiOnsiJGlkIjoiNDM5IiwiQ29sb3IiOnsiJGlkIjoiNDQw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Q0MSIsIkNvbG9yIjp7IiRpZCI6IjQ0MiIsIkEiOjAsIlIiOjI1NSwiRyI6MjU1LCJCIjoyNTV9fSwiSXNWaXNpYmxlIjp0cnVlLCJXaWR0aCI6MC4wLCJIZWlnaHQiOjAuMCwiQm9yZGVyU3R5bGUiOnsiJGlkIjoiNDQzIiwiTGluZUNvbG9yIjpudWxsLCJMaW5lV2VpZ2h0IjowLjAsIkxpbmVUeXBlIjowLCJQYXJlbnRTdHlsZSI6bnVsbH0sIlBhcmVudFN0eWxlIjpudWxsfSwiRGF0ZVN0eWxlIjp7IiRpZCI6IjQ0NCIsIkZvbnRTZXR0aW5ncyI6eyIkaWQiOiI0NDU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Q0NiIsIkxpbmVDb2xvciI6bnVsbCwiTGluZVdlaWdodCI6MC4wLCJMaW5lVHlwZSI6MCwiUGFyZW50U3R5bGUiOm51bGx9LCJQYXJlbnRTdHlsZSI6bnVsbH0sIkRhdGVGb3JtYXQiOnsiJHJlZiI6IjM1MiJ9LCJXZWVrTnVtYmVyaW5nIjp7IiRpZCI6IjQ0NyIsIkZvcm1hdCI6MCwiSXNWaXNpYmxlIjpmYWxzZSwiTGFzdEtub3duVmlzaWJpbGl0eVN0YXRlIjpmYWxzZX0sIklzVmlzaWJsZSI6dHJ1ZSwiUGFyZW50U3R5bGUiOm51bGx9LCJJbmRleCI6MTIsIlNtYXJ0RHVyYXRpb25BY3RpdmF0ZWQiOmZhbHNlLCJEYXRlRm9ybWF0Ijp7IiRyZWYiOiIzNTIifSwiV2Vla051bWJlcmluZyI6eyIkaWQiOiI0NDgiLCJGb3JtYXQiOjAsIklzVmlzaWJsZSI6ZmFsc2UsIkxhc3RLbm93blZpc2liaWxpdHlTdGF0ZSI6ZmFsc2V9LCJJZCI6ImFlM2NmOTE5LTU0NzktNGVlYi05NjNmLTQ3YzgwMWFmYzlhMCIsIkltcG9ydElkIjpudWxsLCJUaXRsZSI6IjUteWVhciBwbGFuIGFwcHJvdmFsIiwiTm90ZSI6bnVsbCwiSHlwZXJsaW5rIjp7IiRpZCI6IjQ0OSIsIkFkZHJlc3MiOm51bGwsIlN1YkFkZHJlc3MiOm51bGx9LCJJc0NoYW5nZWQiOmZhbHNlLCJJc05ldyI6ZmFsc2V9fV0sIl9taWxlc3RvbmVzIjpbXSwiSWQiOiIyODViZDNkZC04ZjMzLTQyMjItODI2NS1jMzg2YTRhYzU4MzAiLCJJc1NpbmdsZUl0ZW1Sb3ciOmZhbHNlfSx7IiRpZCI6IjQ1MCIsIl90YXNrcyI6W3siJGlkIjoiNDUxIiwiX2F0dGFjaGVkTWlsZXN0b25lcyI6W10sIlRhc2tEZWZpbml0aW9uIjp7IiRpZCI6IjQ1MiIsIkdyb3VwTmFtZSI6bnVsbCwiU3RhcnREYXRlIjoiMjAyMS0wNS0wMVQwMDowMDowMFoiLCJFbmREYXRlIjoiMjAyMS0wNS0zMVQyMzo1OTowMFoiLCJQZXJjZW50YWdlQ29tcGxldGUiOm51bGwsIlN0eWxlIjp7IiRpZCI6IjQ1MyIsIlNoYXBlIjozLCJTaGFwZVRoaWNrbmVzcyI6MCwiRHVyYXRpb25Gb3JtYXQiOjAsIkluY2x1ZGVOb25Xb3JraW5nRGF5c0luRHVyYXRpb24iOmZhbHNlLCJQZXJjZW50YWdlQ29tcGxldGVTdHlsZSI6eyIkaWQiOiI0NTQiLCJGb250U2V0dGluZ3MiOnsiJGlkIjoiNDU1IiwiRm9udFNpemUiOjEwLCJGb250TmFtZSI6IkNhbGlicmkiLCJJc0JvbGQiOmZhbHNlLCJJc0l0YWxpYyI6ZmFsc2UsIklzVW5kZXJsaW5lZCI6ZmFsc2UsIlBhcmVudFN0eWxlIjpudWxsfSwiQXV0b1NpemUiOjAsIkZvcmVncm91bmQiOnsiJGlkIjoiNDU2IiwiQ29sb3IiOnsiJGlkIjoiNDU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Q1OCIsIkNvbG9yIjp7IiRyZWYiOiIzMjkifX0sIklzVmlzaWJsZSI6dHJ1ZSwiV2lkdGgiOjAuMCwiSGVpZ2h0IjowLjAsIkJvcmRlclN0eWxlIjp7IiRpZCI6IjQ1OSIsIkxpbmVDb2xvciI6bnVsbCwiTGluZVdlaWdodCI6MC4wLCJMaW5lVHlwZSI6MCwiUGFyZW50U3R5bGUiOm51bGx9LCJQYXJlbnRTdHlsZSI6bnVsbH0sIkR1cmF0aW9uU3R5bGUiOnsiJGlkIjoiNDYwIiwiRm9udFNldHRpbmdzIjp7IiRpZCI6IjQ2MS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DYyIiwiTGluZUNvbG9yIjpudWxsLCJMaW5lV2VpZ2h0IjowLjAsIkxpbmVUeXBlIjowLCJQYXJlbnRTdHlsZSI6bnVsbH0sIlBhcmVudFN0eWxlIjpudWxsfSwiSG9yaXpvbnRhbENvbm5lY3RvclN0eWxlIjp7IiRpZCI6IjQ2MyIsIkxpbmVDb2xvciI6eyIkcmVmIjoiMjcifSwiTGluZVdlaWdodCI6MS4wLCJMaW5lVHlwZSI6MCwiUGFyZW50U3R5bGUiOm51bGx9LCJWZXJ0aWNhbENvbm5lY3RvclN0eWxlIjp7IiRpZCI6IjQ2NC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0NjUiLCJNYXJnaW4iOnsiJHJlZiI6IjMzIn0sIlBhZGRpbmciOnsiJHJlZiI6IjM0In0sIkJhY2tncm91bmQiOnsiJGlkIjoiNDY2IiwiQ29sb3IiOnsiJGlkIjoiNDY3IiwiQSI6MjU1LCJSIjoxNzgsIkciOjE0LCJCIjoxOH19LCJJc1Zpc2libGUiOnRydWUsIldpZHRoIjowLjAsIkhlaWdodCI6MTAuMCwiQm9yZGVyU3R5bGUiOnsiJGlkIjoiNDY4IiwiTGluZUNvbG9yIjp7IiRyZWYiOiIzNDAifSwiTGluZVdlaWdodCI6MC4wLCJMaW5lVHlwZSI6MCwiUGFyZW50U3R5bGUiOm51bGx9LCJQYXJlbnRTdHlsZSI6bnVsbH0sIlRpdGxlU3R5bGUiOnsiJGlkIjoiNDY5IiwiRm9udFNldHRpbmdzIjp7IiRpZCI6IjQ3MCIsIkZvbnRTaXplIjoxMSwiRm9udE5hbWUiOiJDYWxpYnJpIiwiSXNCb2xkIjpmYWxzZSwiSXNJdGFsaWMiOmZhbHNlLCJJc1VuZGVybGluZWQiOmZhbHNlLCJQYXJlbnRTdHlsZSI6bnVsbH0sIkF1dG9TaXplIjowLCJGb3JlZ3JvdW5kIjp7IiRpZCI6IjQ3MSIsIkNvbG9yIjp7IiRpZCI6IjQ3Mi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0NzMiLCJDb2xvciI6eyIkaWQiOiI0NzQiLCJBIjowLCJSIjoyNTUsIkciOjI1NSwiQiI6MjU1fX0sIklzVmlzaWJsZSI6dHJ1ZSwiV2lkdGgiOjAuMCwiSGVpZ2h0IjowLjAsIkJvcmRlclN0eWxlIjp7IiRpZCI6IjQ3NSIsIkxpbmVDb2xvciI6bnVsbCwiTGluZVdlaWdodCI6MC4wLCJMaW5lVHlwZSI6MCwiUGFyZW50U3R5bGUiOm51bGx9LCJQYXJlbnRTdHlsZSI6bnVsbH0sIkRhdGVTdHlsZSI6eyIkaWQiOiI0NzYiLCJGb250U2V0dGluZ3MiOnsiJGlkIjoiNDc3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0NzgiLCJMaW5lQ29sb3IiOm51bGwsIkxpbmVXZWlnaHQiOjAuMCwiTGluZVR5cGUiOjAsIlBhcmVudFN0eWxlIjpudWxsfSwiUGFyZW50U3R5bGUiOm51bGx9LCJEYXRlRm9ybWF0Ijp7IiRyZWYiOiIzNTIifSwiV2Vla051bWJlcmluZyI6eyIkaWQiOiI0NzkiLCJGb3JtYXQiOjAsIklzVmlzaWJsZSI6ZmFsc2UsIkxhc3RLbm93blZpc2liaWxpdHlTdGF0ZSI6ZmFsc2V9LCJJc1Zpc2libGUiOnRydWUsIlBhcmVudFN0eWxlIjpudWxsfSwiSW5kZXgiOjEzLCJTbWFydER1cmF0aW9uQWN0aXZhdGVkIjpmYWxzZSwiRGF0ZUZvcm1hdCI6eyIkcmVmIjoiMzUyIn0sIldlZWtOdW1iZXJpbmciOnsiJGlkIjoiNDgwIiwiRm9ybWF0IjowLCJJc1Zpc2libGUiOmZhbHNlLCJMYXN0S25vd25WaXNpYmlsaXR5U3RhdGUiOmZhbHNlfSwiSWQiOiJmMWFhMzNlYi0wNjZjLTQ5ZWQtOTc2Yy02ODQ0MjRhM2YzZWQiLCJJbXBvcnRJZCI6bnVsbCwiVGl0bGUiOiJQcmVsaW1pbmFyeSBtYXJrZXQgYW5hbHlzaXMiLCJOb3RlIjpudWxsLCJIeXBlcmxpbmsiOnsiJGlkIjoiNDgxIiwiQWRkcmVzcyI6IiIsIlN1YkFkZHJlc3MiOiIifSwiSXNDaGFuZ2VkIjpmYWxzZSwiSXNOZXciOmZhbHNlfX0seyIkaWQiOiI0ODIiLCJfYXR0YWNoZWRNaWxlc3RvbmVzIjpbXSwiVGFza0RlZmluaXRpb24iOnsiJGlkIjoiNDgzIiwiR3JvdXBOYW1lIjpudWxsLCJTdGFydERhdGUiOiIyMDIxLTA2LTEwVDAwOjAwOjAwWiIsIkVuZERhdGUiOiIyMDIxLTA2LTIwVDIzOjU5OjAwWiIsIlBlcmNlbnRhZ2VDb21wbGV0ZSI6bnVsbCwiU3R5bGUiOnsiJGlkIjoiNDg0IiwiU2hhcGUiOjMsIlNoYXBlVGhpY2tuZXNzIjowLCJEdXJhdGlvbkZvcm1hdCI6MCwiSW5jbHVkZU5vbldvcmtpbmdEYXlzSW5EdXJhdGlvbiI6ZmFsc2UsIlBlcmNlbnRhZ2VDb21wbGV0ZVN0eWxlIjp7IiRpZCI6IjQ4NSIsIkZvbnRTZXR0aW5ncyI6eyIkaWQiOiI0ODYiLCJGb250U2l6ZSI6MTAsIkZvbnROYW1lIjoiQ2FsaWJyaSIsIklzQm9sZCI6ZmFsc2UsIklzSXRhbGljIjpmYWxzZSwiSXNVbmRlcmxpbmVkIjpmYWxzZSwiUGFyZW50U3R5bGUiOm51bGx9LCJBdXRvU2l6ZSI6MCwiRm9yZWdyb3VuZCI6eyIkaWQiOiI0ODciLCJDb2xvciI6eyIkaWQiOiI0OD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NDg5IiwiQ29sb3IiOnsiJHJlZiI6IjMyOSJ9fSwiSXNWaXNpYmxlIjp0cnVlLCJXaWR0aCI6MC4wLCJIZWlnaHQiOjAuMCwiQm9yZGVyU3R5bGUiOnsiJGlkIjoiNDkwIiwiTGluZUNvbG9yIjpudWxsLCJMaW5lV2VpZ2h0IjowLjAsIkxpbmVUeXBlIjowLCJQYXJlbnRTdHlsZSI6bnVsbH0sIlBhcmVudFN0eWxlIjpudWxsfSwiRHVyYXRpb25TdHlsZSI6eyIkaWQiOiI0OTEiLCJGb250U2V0dGluZ3MiOnsiJGlkIjoiNDky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0OTMiLCJMaW5lQ29sb3IiOm51bGwsIkxpbmVXZWlnaHQiOjAuMCwiTGluZVR5cGUiOjAsIlBhcmVudFN0eWxlIjpudWxsfSwiUGFyZW50U3R5bGUiOm51bGx9LCJIb3Jpem9udGFsQ29ubmVjdG9yU3R5bGUiOnsiJGlkIjoiNDk0IiwiTGluZUNvbG9yIjp7IiRyZWYiOiIyNyJ9LCJMaW5lV2VpZ2h0IjoxLjAsIkxpbmVUeXBlIjowLCJQYXJlbnRTdHlsZSI6bnVsbH0sIlZlcnRpY2FsQ29ubmVjdG9yU3R5bGUiOnsiJGlkIjoiNDk1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Q5NiIsIk1hcmdpbiI6eyIkcmVmIjoiMzMifSwiUGFkZGluZyI6eyIkcmVmIjoiMzQifSwiQmFja2dyb3VuZCI6eyIkaWQiOiI0OTciLCJDb2xvciI6eyIkaWQiOiI0OTgiLCJBIjoyNTUsIlIiOjE3OCwiRyI6MTQsIkIiOjE4fX0sIklzVmlzaWJsZSI6dHJ1ZSwiV2lkdGgiOjAuMCwiSGVpZ2h0IjoxMC4wLCJCb3JkZXJTdHlsZSI6eyIkaWQiOiI0OTkiLCJMaW5lQ29sb3IiOnsiJHJlZiI6IjM0MCJ9LCJMaW5lV2VpZ2h0IjowLjAsIkxpbmVUeXBlIjowLCJQYXJlbnRTdHlsZSI6bnVsbH0sIlBhcmVudFN0eWxlIjpudWxsfSwiVGl0bGVTdHlsZSI6eyIkaWQiOiI1MDAiLCJGb250U2V0dGluZ3MiOnsiJGlkIjoiNTAxIiwiRm9udFNpemUiOjExLCJGb250TmFtZSI6IkNhbGlicmkiLCJJc0JvbGQiOmZhbHNlLCJJc0l0YWxpYyI6ZmFsc2UsIklzVW5kZXJsaW5lZCI6ZmFsc2UsIlBhcmVudFN0eWxlIjpudWxsfSwiQXV0b1NpemUiOjAsIkZvcmVncm91bmQiOnsiJGlkIjoiNTAyIiwiQ29sb3IiOnsiJGlkIjoiNTAz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UwNCIsIkNvbG9yIjp7IiRpZCI6IjUwNSIsIkEiOjAsIlIiOjI1NSwiRyI6MjU1LCJCIjoyNTV9fSwiSXNWaXNpYmxlIjp0cnVlLCJXaWR0aCI6MC4wLCJIZWlnaHQiOjAuMCwiQm9yZGVyU3R5bGUiOnsiJGlkIjoiNTA2IiwiTGluZUNvbG9yIjpudWxsLCJMaW5lV2VpZ2h0IjowLjAsIkxpbmVUeXBlIjowLCJQYXJlbnRTdHlsZSI6bnVsbH0sIlBhcmVudFN0eWxlIjpudWxsfSwiRGF0ZVN0eWxlIjp7IiRpZCI6IjUwNyIsIkZvbnRTZXR0aW5ncyI6eyIkaWQiOiI1MDg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UwOSIsIkxpbmVDb2xvciI6bnVsbCwiTGluZVdlaWdodCI6MC4wLCJMaW5lVHlwZSI6MCwiUGFyZW50U3R5bGUiOm51bGx9LCJQYXJlbnRTdHlsZSI6bnVsbH0sIkRhdGVGb3JtYXQiOnsiJHJlZiI6IjM1MiJ9LCJXZWVrTnVtYmVyaW5nIjp7IiRpZCI6IjUxMCIsIkZvcm1hdCI6MCwiSXNWaXNpYmxlIjpmYWxzZSwiTGFzdEtub3duVmlzaWJpbGl0eVN0YXRlIjpmYWxzZX0sIklzVmlzaWJsZSI6dHJ1ZSwiUGFyZW50U3R5bGUiOm51bGx9LCJJbmRleCI6MTQsIlNtYXJ0RHVyYXRpb25BY3RpdmF0ZWQiOmZhbHNlLCJEYXRlRm9ybWF0Ijp7IiRyZWYiOiIzNTIifSwiV2Vla051bWJlcmluZyI6eyIkaWQiOiI1MTEiLCJGb3JtYXQiOjAsIklzVmlzaWJsZSI6ZmFsc2UsIkxhc3RLbm93blZpc2liaWxpdHlTdGF0ZSI6ZmFsc2V9LCJJZCI6ImFiNGNhYWIzLWM0ZmEtNDI5Mi1iNDk2LTAzODJhZDYxZmM0YSIsIkltcG9ydElkIjpudWxsLCJUaXRsZSI6IlJlZ2lvbmFsIHByb2plY3Rpb25zIiwiTm90ZSI6bnVsbCwiSHlwZXJsaW5rIjp7IiRpZCI6IjUxMiIsIkFkZHJlc3MiOiIiLCJTdWJBZGRyZXNzIjoiIn0sIklzQ2hhbmdlZCI6ZmFsc2UsIklzTmV3IjpmYWxzZX19XSwiX21pbGVzdG9uZXMiOltdLCJJZCI6IjMzYzFmMDY2LWMxZTgtNGY4Ny05MGYxLTJjNmI3NGVlMDIxMSIsIklzU2luZ2xlSXRlbVJvdyI6ZmFsc2V9LHsiJGlkIjoiNTEzIiwiX3Rhc2tzIjpbeyIkaWQiOiI1MTQiLCJfYXR0YWNoZWRNaWxlc3RvbmVzIjpbXSwiVGFza0RlZmluaXRpb24iOnsiJGlkIjoiNTE1IiwiR3JvdXBOYW1lIjpudWxsLCJTdGFydERhdGUiOiIyMDIxLTA0LTAxVDAwOjAwOjAwWiIsIkVuZERhdGUiOiIyMDIxLTA0LTMwVDIzOjU5OjAwWiIsIlBlcmNlbnRhZ2VDb21wbGV0ZSI6bnVsbCwiU3R5bGUiOnsiJGlkIjoiNTE2IiwiU2hhcGUiOjMsIlNoYXBlVGhpY2tuZXNzIjowLCJEdXJhdGlvbkZvcm1hdCI6MCwiSW5jbHVkZU5vbldvcmtpbmdEYXlzSW5EdXJhdGlvbiI6ZmFsc2UsIlBlcmNlbnRhZ2VDb21wbGV0ZVN0eWxlIjp7IiRpZCI6IjUxNyIsIkZvbnRTZXR0aW5ncyI6eyIkaWQiOiI1MTgiLCJGb250U2l6ZSI6MTAsIkZvbnROYW1lIjoiQ2FsaWJyaSIsIklzQm9sZCI6ZmFsc2UsIklzSXRhbGljIjpmYWxzZSwiSXNVbmRlcmxpbmVkIjpmYWxzZSwiUGFyZW50U3R5bGUiOm51bGx9LCJBdXRvU2l6ZSI6MCwiRm9yZWdyb3VuZCI6eyIkaWQiOiI1MTkiLCJDb2xvciI6eyIkaWQiOiI1MjA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NTIxIiwiQ29sb3IiOnsiJHJlZiI6IjMyOSJ9fSwiSXNWaXNpYmxlIjp0cnVlLCJXaWR0aCI6MC4wLCJIZWlnaHQiOjAuMCwiQm9yZGVyU3R5bGUiOnsiJGlkIjoiNTIyIiwiTGluZUNvbG9yIjpudWxsLCJMaW5lV2VpZ2h0IjowLjAsIkxpbmVUeXBlIjowLCJQYXJlbnRTdHlsZSI6bnVsbH0sIlBhcmVudFN0eWxlIjpudWxsfSwiRHVyYXRpb25TdHlsZSI6eyIkaWQiOiI1MjMiLCJGb250U2V0dGluZ3MiOnsiJGlkIjoiNTI0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1MjUiLCJMaW5lQ29sb3IiOm51bGwsIkxpbmVXZWlnaHQiOjAuMCwiTGluZVR5cGUiOjAsIlBhcmVudFN0eWxlIjpudWxsfSwiUGFyZW50U3R5bGUiOm51bGx9LCJIb3Jpem9udGFsQ29ubmVjdG9yU3R5bGUiOnsiJGlkIjoiNTI2IiwiTGluZUNvbG9yIjp7IiRyZWYiOiIyNyJ9LCJMaW5lV2VpZ2h0IjoxLjAsIkxpbmVUeXBlIjowLCJQYXJlbnRTdHlsZSI6bnVsbH0sIlZlcnRpY2FsQ29ubmVjdG9yU3R5bGUiOnsiJGlkIjoiNTI3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UyOCIsIk1hcmdpbiI6eyIkcmVmIjoiMzMifSwiUGFkZGluZyI6eyIkcmVmIjoiMzQifSwiQmFja2dyb3VuZCI6eyIkaWQiOiI1MjkiLCJDb2xvciI6eyIkaWQiOiI1MzAiLCJBIjoyNTUsIlIiOjE3OCwiRyI6MTQsIkIiOjE4fX0sIklzVmlzaWJsZSI6dHJ1ZSwiV2lkdGgiOjAuMCwiSGVpZ2h0IjoxMC4wLCJCb3JkZXJTdHlsZSI6eyIkaWQiOiI1MzEiLCJMaW5lQ29sb3IiOnsiJHJlZiI6IjM0MCJ9LCJMaW5lV2VpZ2h0IjowLjAsIkxpbmVUeXBlIjowLCJQYXJlbnRTdHlsZSI6bnVsbH0sIlBhcmVudFN0eWxlIjpudWxsfSwiVGl0bGVTdHlsZSI6eyIkaWQiOiI1MzIiLCJGb250U2V0dGluZ3MiOnsiJGlkIjoiNTMzIiwiRm9udFNpemUiOjExLCJGb250TmFtZSI6IkNhbGlicmkiLCJJc0JvbGQiOmZhbHNlLCJJc0l0YWxpYyI6ZmFsc2UsIklzVW5kZXJsaW5lZCI6ZmFsc2UsIlBhcmVudFN0eWxlIjpudWxsfSwiQXV0b1NpemUiOjAsIkZvcmVncm91bmQiOnsiJGlkIjoiNTM0IiwiQ29sb3IiOnsiJGlkIjoiNTM1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UzNiIsIkNvbG9yIjp7IiRpZCI6IjUzNyIsIkEiOjAsIlIiOjI1NSwiRyI6MjU1LCJCIjoyNTV9fSwiSXNWaXNpYmxlIjp0cnVlLCJXaWR0aCI6MC4wLCJIZWlnaHQiOjAuMCwiQm9yZGVyU3R5bGUiOnsiJGlkIjoiNTM4IiwiTGluZUNvbG9yIjpudWxsLCJMaW5lV2VpZ2h0IjowLjAsIkxpbmVUeXBlIjowLCJQYXJlbnRTdHlsZSI6bnVsbH0sIlBhcmVudFN0eWxlIjpudWxsfSwiRGF0ZVN0eWxlIjp7IiRpZCI6IjUzOSIsIkZvbnRTZXR0aW5ncyI6eyIkaWQiOiI1NDA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U0MSIsIkxpbmVDb2xvciI6bnVsbCwiTGluZVdlaWdodCI6MC4wLCJMaW5lVHlwZSI6MCwiUGFyZW50U3R5bGUiOm51bGx9LCJQYXJlbnRTdHlsZSI6bnVsbH0sIkRhdGVGb3JtYXQiOnsiJHJlZiI6IjM1MiJ9LCJXZWVrTnVtYmVyaW5nIjp7IiRpZCI6IjU0MiIsIkZvcm1hdCI6MCwiSXNWaXNpYmxlIjpmYWxzZSwiTGFzdEtub3duVmlzaWJpbGl0eVN0YXRlIjpmYWxzZX0sIklzVmlzaWJsZSI6dHJ1ZSwiUGFyZW50U3R5bGUiOm51bGx9LCJJbmRleCI6MTUsIlNtYXJ0RHVyYXRpb25BY3RpdmF0ZWQiOmZhbHNlLCJEYXRlRm9ybWF0Ijp7IiRyZWYiOiIzNTIifSwiV2Vla051bWJlcmluZyI6eyIkaWQiOiI1NDMiLCJGb3JtYXQiOjAsIklzVmlzaWJsZSI6ZmFsc2UsIkxhc3RLbm93blZpc2liaWxpdHlTdGF0ZSI6ZmFsc2V9LCJJZCI6ImZlZTVmNzU4LWIyZDQtNDliYy04OWQzLTVlMjRjMjMxOWUxZCIsIkltcG9ydElkIjpudWxsLCJUaXRsZSI6IlJlZ2lvbmFsIGJ1ZGdldGluZyIsIk5vdGUiOm51bGwsIkh5cGVybGluayI6eyIkaWQiOiI1NDQiLCJBZGRyZXNzIjoiIiwiU3ViQWRkcmVzcyI6IiJ9LCJJc0NoYW5nZWQiOmZhbHNlLCJJc05ldyI6ZmFsc2V9fSx7IiRpZCI6IjU0NSIsIl9hdHRhY2hlZE1pbGVzdG9uZXMiOltdLCJUYXNrRGVmaW5pdGlvbiI6eyIkaWQiOiI1NDYiLCJHcm91cE5hbWUiOm51bGwsIlN0YXJ0RGF0ZSI6IjIwMjEtMDUtMDFUMDA6MDA6MDBaIiwiRW5kRGF0ZSI6IjIwMjEtMDUtMjJUMjM6NTk6MDBaIiwiUGVyY2VudGFnZUNvbXBsZXRlIjpudWxsLCJTdHlsZSI6eyIkaWQiOiI1NDciLCJTaGFwZSI6MywiU2hhcGVUaGlja25lc3MiOjAsIkR1cmF0aW9uRm9ybWF0IjowLCJJbmNsdWRlTm9uV29ya2luZ0RheXNJbkR1cmF0aW9uIjpmYWxzZSwiUGVyY2VudGFnZUNvbXBsZXRlU3R5bGUiOnsiJGlkIjoiNTQ4IiwiRm9udFNldHRpbmdzIjp7IiRpZCI6IjU0OSIsIkZvbnRTaXplIjoxMCwiRm9udE5hbWUiOiJDYWxpYnJpIiwiSXNCb2xkIjpmYWxzZSwiSXNJdGFsaWMiOmZhbHNlLCJJc1VuZGVybGluZWQiOmZhbHNlLCJQYXJlbnRTdHlsZSI6bnVsbH0sIkF1dG9TaXplIjowLCJGb3JlZ3JvdW5kIjp7IiRpZCI6IjU1MCIsIkNvbG9yIjp7IiRpZCI6IjU1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1NTIiLCJDb2xvciI6eyIkcmVmIjoiMzI5In19LCJJc1Zpc2libGUiOnRydWUsIldpZHRoIjowLjAsIkhlaWdodCI6MC4wLCJCb3JkZXJTdHlsZSI6eyIkaWQiOiI1NTMiLCJMaW5lQ29sb3IiOm51bGwsIkxpbmVXZWlnaHQiOjAuMCwiTGluZVR5cGUiOjAsIlBhcmVudFN0eWxlIjpudWxsfSwiUGFyZW50U3R5bGUiOm51bGx9LCJEdXJhdGlvblN0eWxlIjp7IiRpZCI6IjU1NCIsIkZvbnRTZXR0aW5ncyI6eyIkaWQiOiI1NT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U1NiIsIkxpbmVDb2xvciI6bnVsbCwiTGluZVdlaWdodCI6MC4wLCJMaW5lVHlwZSI6MCwiUGFyZW50U3R5bGUiOm51bGx9LCJQYXJlbnRTdHlsZSI6bnVsbH0sIkhvcml6b250YWxDb25uZWN0b3JTdHlsZSI6eyIkaWQiOiI1NTciLCJMaW5lQ29sb3IiOnsiJHJlZiI6IjI3In0sIkxpbmVXZWlnaHQiOjEuMCwiTGluZVR5cGUiOjAsIlBhcmVudFN0eWxlIjpudWxsfSwiVmVydGljYWxDb25uZWN0b3JTdHlsZSI6eyIkaWQiOiI1NTg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TU5IiwiTWFyZ2luIjp7IiRyZWYiOiIzMyJ9LCJQYWRkaW5nIjp7IiRyZWYiOiIzNCJ9LCJCYWNrZ3JvdW5kIjp7IiRpZCI6IjU2MCIsIkNvbG9yIjp7IiRpZCI6IjU2MSIsIkEiOjI1NSwiUiI6MTc4LCJHIjoxNCwiQiI6MTh9fSwiSXNWaXNpYmxlIjp0cnVlLCJXaWR0aCI6MC4wLCJIZWlnaHQiOjEwLjAsIkJvcmRlclN0eWxlIjp7IiRpZCI6IjU2MiIsIkxpbmVDb2xvciI6eyIkcmVmIjoiMzQwIn0sIkxpbmVXZWlnaHQiOjAuMCwiTGluZVR5cGUiOjAsIlBhcmVudFN0eWxlIjpudWxsfSwiUGFyZW50U3R5bGUiOm51bGx9LCJUaXRsZVN0eWxlIjp7IiRpZCI6IjU2MyIsIkZvbnRTZXR0aW5ncyI6eyIkaWQiOiI1NjQiLCJGb250U2l6ZSI6MTEsIkZvbnROYW1lIjoiQ2FsaWJyaSIsIklzQm9sZCI6ZmFsc2UsIklzSXRhbGljIjpmYWxzZSwiSXNVbmRlcmxpbmVkIjpmYWxzZSwiUGFyZW50U3R5bGUiOm51bGx9LCJBdXRvU2l6ZSI6MCwiRm9yZWdyb3VuZCI6eyIkaWQiOiI1NjUiLCJDb2xvciI6eyIkaWQiOiI1NjY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NTY3IiwiQ29sb3IiOnsiJGlkIjoiNTY4IiwiQSI6MCwiUiI6MjU1LCJHIjoyNTUsIkIiOjI1NX19LCJJc1Zpc2libGUiOnRydWUsIldpZHRoIjowLjAsIkhlaWdodCI6MC4wLCJCb3JkZXJTdHlsZSI6eyIkaWQiOiI1NjkiLCJMaW5lQ29sb3IiOm51bGwsIkxpbmVXZWlnaHQiOjAuMCwiTGluZVR5cGUiOjAsIlBhcmVudFN0eWxlIjpudWxsfSwiUGFyZW50U3R5bGUiOm51bGx9LCJEYXRlU3R5bGUiOnsiJGlkIjoiNTcwIiwiRm9udFNldHRpbmdzIjp7IiRpZCI6IjU3M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NTcyIiwiTGluZUNvbG9yIjpudWxsLCJMaW5lV2VpZ2h0IjowLjAsIkxpbmVUeXBlIjowLCJQYXJlbnRTdHlsZSI6bnVsbH0sIlBhcmVudFN0eWxlIjpudWxsfSwiRGF0ZUZvcm1hdCI6eyIkcmVmIjoiMzUyIn0sIldlZWtOdW1iZXJpbmciOnsiJGlkIjoiNTczIiwiRm9ybWF0IjowLCJJc1Zpc2libGUiOmZhbHNlLCJMYXN0S25vd25WaXNpYmlsaXR5U3RhdGUiOmZhbHNlfSwiSXNWaXNpYmxlIjp0cnVlLCJQYXJlbnRTdHlsZSI6bnVsbH0sIkluZGV4IjoxNiwiU21hcnREdXJhdGlvbkFjdGl2YXRlZCI6ZmFsc2UsIkRhdGVGb3JtYXQiOnsiJHJlZiI6IjM1MiJ9LCJXZWVrTnVtYmVyaW5nIjp7IiRpZCI6IjU3NCIsIkZvcm1hdCI6MCwiSXNWaXNpYmxlIjpmYWxzZSwiTGFzdEtub3duVmlzaWJpbGl0eVN0YXRlIjpmYWxzZX0sIklkIjoiM2Y4ZWQyYzgtODMzOC00ZjdkLThkN2MtNTY4ZWRlYjM4OGM0IiwiSW1wb3J0SWQiOm51bGwsIlRpdGxlIjoiUGxhbm5pbmciLCJOb3RlIjpudWxsLCJIeXBlcmxpbmsiOnsiJGlkIjoiNTc1IiwiQWRkcmVzcyI6IiIsIlN1YkFkZHJlc3MiOiIifSwiSXNDaGFuZ2VkIjpmYWxzZSwiSXNOZXciOmZhbHNlfX1dLCJfbWlsZXN0b25lcyI6W10sIklkIjoiNTNhOWYwZjItMWJmYy00ZmIwLTg1MmUtYmRlOTNmYTQxZTdlIiwiSXNTaW5nbGVJdGVtUm93IjpmYWxzZX0seyIkaWQiOiI1NzYiLCJfdGFza3MiOlt7IiRpZCI6IjU3NyIsIl9hdHRhY2hlZE1pbGVzdG9uZXMiOltdLCJUYXNrRGVmaW5pdGlvbiI6eyIkaWQiOiI1NzgiLCJHcm91cE5hbWUiOm51bGwsIlN0YXJ0RGF0ZSI6IjIwMjEtMDctMTFUMTQ6MDY6MDAiLCJFbmREYXRlIjoiMjAyMi0xMS0zMFQyMzo1OTowMFoiLCJQZXJjZW50YWdlQ29tcGxldGUiOjcwLjAsIlN0eWxlIjp7IiRpZCI6IjU3OSIsIlNoYXBlIjozLCJTaGFwZVRoaWNrbmVzcyI6MCwiRHVyYXRpb25Gb3JtYXQiOjAsIkluY2x1ZGVOb25Xb3JraW5nRGF5c0luRHVyYXRpb24iOmZhbHNlLCJQZXJjZW50YWdlQ29tcGxldGVTdHlsZSI6eyIkaWQiOiI1ODAiLCJGb250U2V0dGluZ3MiOnsiJGlkIjoiNTgxIiwiRm9udFNpemUiOjEwLCJGb250TmFtZSI6IkNhbGlicmkiLCJJc0JvbGQiOmZhbHNlLCJJc0l0YWxpYyI6ZmFsc2UsIklzVW5kZXJsaW5lZCI6ZmFsc2UsIlBhcmVudFN0eWxlIjpudWxsfSwiQXV0b1NpemUiOjAsIkZvcmVncm91bmQiOnsiJGlkIjoiNTgyIiwiQ29sb3IiOnsiJGlkIjoiNTgz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U4NCIsIkNvbG9yIjp7IiRyZWYiOiIzMjkifX0sIklzVmlzaWJsZSI6dHJ1ZSwiV2lkdGgiOjAuMCwiSGVpZ2h0IjowLjAsIkJvcmRlclN0eWxlIjp7IiRpZCI6IjU4NSIsIkxpbmVDb2xvciI6bnVsbCwiTGluZVdlaWdodCI6MC4wLCJMaW5lVHlwZSI6MCwiUGFyZW50U3R5bGUiOm51bGx9LCJQYXJlbnRTdHlsZSI6bnVsbH0sIkR1cmF0aW9uU3R5bGUiOnsiJGlkIjoiNTg2IiwiRm9udFNldHRpbmdzIjp7IiRpZCI6IjU4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Tg4IiwiTGluZUNvbG9yIjpudWxsLCJMaW5lV2VpZ2h0IjowLjAsIkxpbmVUeXBlIjowLCJQYXJlbnRTdHlsZSI6bnVsbH0sIlBhcmVudFN0eWxlIjpudWxsfSwiSG9yaXpvbnRhbENvbm5lY3RvclN0eWxlIjp7IiRpZCI6IjU4OSIsIkxpbmVDb2xvciI6eyIkcmVmIjoiMjcifSwiTGluZVdlaWdodCI6MS4wLCJMaW5lVHlwZSI6MCwiUGFyZW50U3R5bGUiOm51bGx9LCJWZXJ0aWNhbENvbm5lY3RvclN0eWxlIjp7IiRpZCI6IjU5MC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1OTEiLCJNYXJnaW4iOnsiJHJlZiI6IjMzIn0sIlBhZGRpbmciOnsiJHJlZiI6IjM0In0sIkJhY2tncm91bmQiOnsiJGlkIjoiNTkyIiwiQ29sb3IiOnsiJGlkIjoiNTkzIiwiQSI6MjU1LCJSIjoyNiwiRyI6MTcwLCJCIjo2Nn19LCJJc1Zpc2libGUiOnRydWUsIldpZHRoIjowLjAsIkhlaWdodCI6MTAuMCwiQm9yZGVyU3R5bGUiOnsiJGlkIjoiNTk0IiwiTGluZUNvbG9yIjp7IiRyZWYiOiIzNDAifSwiTGluZVdlaWdodCI6MC4wLCJMaW5lVHlwZSI6MCwiUGFyZW50U3R5bGUiOm51bGx9LCJQYXJlbnRTdHlsZSI6bnVsbH0sIlRpdGxlU3R5bGUiOnsiJGlkIjoiNTk1IiwiRm9udFNldHRpbmdzIjp7IiRpZCI6IjU5NiIsIkZvbnRTaXplIjoxMSwiRm9udE5hbWUiOiJDYWxpYnJpIiwiSXNCb2xkIjpmYWxzZSwiSXNJdGFsaWMiOmZhbHNlLCJJc1VuZGVybGluZWQiOmZhbHNlLCJQYXJlbnRTdHlsZSI6bnVsbH0sIkF1dG9TaXplIjowLCJGb3JlZ3JvdW5kIjp7IiRpZCI6IjU5NyIsIkNvbG9yIjp7IiRpZCI6IjU5OC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1OTkiLCJDb2xvciI6eyIkaWQiOiI2MDAiLCJBIjowLCJSIjoyNTUsIkciOjI1NSwiQiI6MjU1fX0sIklzVmlzaWJsZSI6dHJ1ZSwiV2lkdGgiOjAuMCwiSGVpZ2h0IjowLjAsIkJvcmRlclN0eWxlIjp7IiRpZCI6IjYwMSIsIkxpbmVDb2xvciI6bnVsbCwiTGluZVdlaWdodCI6MC4wLCJMaW5lVHlwZSI6MCwiUGFyZW50U3R5bGUiOm51bGx9LCJQYXJlbnRTdHlsZSI6bnVsbH0sIkRhdGVTdHlsZSI6eyIkaWQiOiI2MDIiLCJGb250U2V0dGluZ3MiOnsiJGlkIjoiNjAz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2MDQiLCJMaW5lQ29sb3IiOm51bGwsIkxpbmVXZWlnaHQiOjAuMCwiTGluZVR5cGUiOjAsIlBhcmVudFN0eWxlIjpudWxsfSwiUGFyZW50U3R5bGUiOm51bGx9LCJEYXRlRm9ybWF0Ijp7IiRyZWYiOiIzNTIifSwiV2Vla051bWJlcmluZyI6eyIkaWQiOiI2MDUiLCJGb3JtYXQiOjAsIklzVmlzaWJsZSI6ZmFsc2UsIkxhc3RLbm93blZpc2liaWxpdHlTdGF0ZSI6ZmFsc2V9LCJJc1Zpc2libGUiOnRydWUsIlBhcmVudFN0eWxlIjpudWxsfSwiSW5kZXgiOjE3LCJTbWFydER1cmF0aW9uQWN0aXZhdGVkIjpmYWxzZSwiRGF0ZUZvcm1hdCI6eyIkcmVmIjoiMzUyIn0sIldlZWtOdW1iZXJpbmciOnsiJGlkIjoiNjA2IiwiRm9ybWF0IjowLCJJc1Zpc2libGUiOmZhbHNlLCJMYXN0S25vd25WaXNpYmlsaXR5U3RhdGUiOmZhbHNlfSwiSWQiOiI1MmFlMGU3Yy1lZDIxLTQ1YTQtYjZkYy0zYTEwNjEyZWU2MjgiLCJJbXBvcnRJZCI6bnVsbCwiVGl0bGUiOiI1LXllYXIgZXhwYW5zaW9uIHByb2dyYW0gcHJlbGltaW5hcnkgZXhlY3V0aW9uIiwiTm90ZSI6bnVsbCwiSHlwZXJsaW5rIjp7IiRpZCI6IjYwNyIsIkFkZHJlc3MiOm51bGwsIlN1YkFkZHJlc3MiOm51bGx9LCJJc0NoYW5nZWQiOmZhbHNlLCJJc05ldyI6ZmFsc2V9fV0sIl9taWxlc3RvbmVzIjpbXSwiSWQiOiIwMDAwMDAwMC0wMDAwLTAwMDAtMDAwMC0wMDAwMDAwMDAwMDAiLCJJc1NpbmdsZUl0ZW1Sb3ciOnRydWV9LHsiJGlkIjoiNjA4IiwiX3Rhc2tzIjpbeyIkaWQiOiI2MDkiLCJfYXR0YWNoZWRNaWxlc3RvbmVzIjpbXSwiVGFza0RlZmluaXRpb24iOnsiJGlkIjoiNjEwIiwiR3JvdXBOYW1lIjpudWxsLCJTdGFydERhdGUiOiIyMDIxLTA3LTExVDAwOjAwOjAwWiIsIkVuZERhdGUiOiIyMDIxLTA4LTEyVDIzOjU5OjAwIiwiUGVyY2VudGFnZUNvbXBsZXRlIjpudWxsLCJTdHlsZSI6eyIkaWQiOiI2MTEiLCJTaGFwZSI6MywiU2hhcGVUaGlja25lc3MiOjAsIkR1cmF0aW9uRm9ybWF0IjowLCJJbmNsdWRlTm9uV29ya2luZ0RheXNJbkR1cmF0aW9uIjpmYWxzZSwiUGVyY2VudGFnZUNvbXBsZXRlU3R5bGUiOnsiJGlkIjoiNjEyIiwiRm9udFNldHRpbmdzIjp7IiRpZCI6IjYxMyIsIkZvbnRTaXplIjoxMCwiRm9udE5hbWUiOiJDYWxpYnJpIiwiSXNCb2xkIjpmYWxzZSwiSXNJdGFsaWMiOmZhbHNlLCJJc1VuZGVybGluZWQiOmZhbHNlLCJQYXJlbnRTdHlsZSI6bnVsbH0sIkF1dG9TaXplIjowLCJGb3JlZ3JvdW5kIjp7IiRpZCI6IjYxNCIsIkNvbG9yIjp7IiRpZCI6IjYxN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2MTYiLCJDb2xvciI6eyIkcmVmIjoiMzI5In19LCJJc1Zpc2libGUiOnRydWUsIldpZHRoIjowLjAsIkhlaWdodCI6MC4wLCJCb3JkZXJTdHlsZSI6eyIkaWQiOiI2MTciLCJMaW5lQ29sb3IiOm51bGwsIkxpbmVXZWlnaHQiOjAuMCwiTGluZVR5cGUiOjAsIlBhcmVudFN0eWxlIjpudWxsfSwiUGFyZW50U3R5bGUiOm51bGx9LCJEdXJhdGlvblN0eWxlIjp7IiRpZCI6IjYxOCIsIkZvbnRTZXR0aW5ncyI6eyIkaWQiOiI2MT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YyMCIsIkxpbmVDb2xvciI6bnVsbCwiTGluZVdlaWdodCI6MC4wLCJMaW5lVHlwZSI6MCwiUGFyZW50U3R5bGUiOm51bGx9LCJQYXJlbnRTdHlsZSI6bnVsbH0sIkhvcml6b250YWxDb25uZWN0b3JTdHlsZSI6eyIkaWQiOiI2MjEiLCJMaW5lQ29sb3IiOnsiJHJlZiI6IjI3In0sIkxpbmVXZWlnaHQiOjEuMCwiTGluZVR5cGUiOjAsIlBhcmVudFN0eWxlIjpudWxsfSwiVmVydGljYWxDb25uZWN0b3JTdHlsZSI6eyIkaWQiOiI2MjI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zLCJJc0JlbG93VGltZWJhbmQiOnRydWUsIlBlcmNlbnRhZ2VDb21wbGV0ZVNoYXBlT3BhY2l0eSI6MzUsIlNoYXBlU3R5bGUiOnsiJGlkIjoiNjIzIiwiTWFyZ2luIjp7IiRyZWYiOiIzMyJ9LCJQYWRkaW5nIjp7IiRyZWYiOiIzNCJ9LCJCYWNrZ3JvdW5kIjp7IiRpZCI6IjYyNCIsIkNvbG9yIjp7IiRpZCI6IjYyNSIsIkEiOjI1NSwiUiI6MjYsIkciOjE3MCwiQiI6NjZ9fSwiSXNWaXNpYmxlIjp0cnVlLCJXaWR0aCI6MC4wLCJIZWlnaHQiOjEwLjAsIkJvcmRlclN0eWxlIjp7IiRpZCI6IjYyNiIsIkxpbmVDb2xvciI6eyIkcmVmIjoiMzQwIn0sIkxpbmVXZWlnaHQiOjAuMCwiTGluZVR5cGUiOjAsIlBhcmVudFN0eWxlIjpudWxsfSwiUGFyZW50U3R5bGUiOm51bGx9LCJUaXRsZVN0eWxlIjp7IiRpZCI6IjYyNyIsIkZvbnRTZXR0aW5ncyI6eyIkaWQiOiI2MjgiLCJGb250U2l6ZSI6MTEsIkZvbnROYW1lIjoiQ2FsaWJyaSIsIklzQm9sZCI6ZmFsc2UsIklzSXRhbGljIjpmYWxzZSwiSXNVbmRlcmxpbmVkIjpmYWxzZSwiUGFyZW50U3R5bGUiOm51bGx9LCJBdXRvU2l6ZSI6MCwiRm9yZWdyb3VuZCI6eyIkaWQiOiI2MjkiLCJDb2xvciI6eyIkaWQiOiI2MzA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NjMxIiwiQ29sb3IiOnsiJGlkIjoiNjMyIiwiQSI6MCwiUiI6MjU1LCJHIjoyNTUsIkIiOjI1NX19LCJJc1Zpc2libGUiOnRydWUsIldpZHRoIjowLjAsIkhlaWdodCI6MC4wLCJCb3JkZXJTdHlsZSI6eyIkaWQiOiI2MzMiLCJMaW5lQ29sb3IiOm51bGwsIkxpbmVXZWlnaHQiOjAuMCwiTGluZVR5cGUiOjAsIlBhcmVudFN0eWxlIjpudWxsfSwiUGFyZW50U3R5bGUiOm51bGx9LCJEYXRlU3R5bGUiOnsiJGlkIjoiNjM0IiwiRm9udFNldHRpbmdzIjp7IiRpZCI6IjYzN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NjM2IiwiTGluZUNvbG9yIjpudWxsLCJMaW5lV2VpZ2h0IjowLjAsIkxpbmVUeXBlIjowLCJQYXJlbnRTdHlsZSI6bnVsbH0sIlBhcmVudFN0eWxlIjpudWxsfSwiRGF0ZUZvcm1hdCI6eyIkcmVmIjoiMzUyIn0sIldlZWtOdW1iZXJpbmciOnsiJGlkIjoiNjM3IiwiRm9ybWF0IjowLCJJc1Zpc2libGUiOmZhbHNlLCJMYXN0S25vd25WaXNpYmlsaXR5U3RhdGUiOmZhbHNlfSwiSXNWaXNpYmxlIjp0cnVlLCJQYXJlbnRTdHlsZSI6bnVsbH0sIkluZGV4IjoxOCwiU21hcnREdXJhdGlvbkFjdGl2YXRlZCI6ZmFsc2UsIkRhdGVGb3JtYXQiOnsiJHJlZiI6IjM1MiJ9LCJXZWVrTnVtYmVyaW5nIjp7IiRpZCI6IjYzOCIsIkZvcm1hdCI6MCwiSXNWaXNpYmxlIjpmYWxzZSwiTGFzdEtub3duVmlzaWJpbGl0eVN0YXRlIjpmYWxzZX0sIklkIjoiZTkwYzk4YTgtNDg3MC00YzQyLTgwYTgtOTM3YzliNTcxYzhlIiwiSW1wb3J0SWQiOm51bGwsIlRpdGxlIjoiRXhwYW5zaW9uIHRlYW1zIiwiTm90ZSI6bnVsbCwiSHlwZXJsaW5rIjp7IiRpZCI6IjYzOSIsIkFkZHJlc3MiOiIiLCJTdWJBZGRyZXNzIjoiIn0sIklzQ2hhbmdlZCI6ZmFsc2UsIklzTmV3IjpmYWxzZX19LHsiJGlkIjoiNjQwIiwiX2F0dGFjaGVkTWlsZXN0b25lcyI6W10sIlRhc2tEZWZpbml0aW9uIjp7IiRpZCI6IjY0MSIsIkdyb3VwTmFtZSI6bnVsbCwiU3RhcnREYXRlIjoiMjAyMS0wOC0yMlQwMDowMDowMCIsIkVuZERhdGUiOiIyMDIxLTEwLTA1VDIzOjU5OjAwIiwiUGVyY2VudGFnZUNvbXBsZXRlIjpudWxsLCJTdHlsZSI6eyIkaWQiOiI2NDIiLCJTaGFwZSI6MywiU2hhcGVUaGlja25lc3MiOjAsIkR1cmF0aW9uRm9ybWF0IjowLCJJbmNsdWRlTm9uV29ya2luZ0RheXNJbkR1cmF0aW9uIjpmYWxzZSwiUGVyY2VudGFnZUNvbXBsZXRlU3R5bGUiOnsiJGlkIjoiNjQzIiwiRm9udFNldHRpbmdzIjp7IiRpZCI6IjY0NCIsIkZvbnRTaXplIjoxMCwiRm9udE5hbWUiOiJDYWxpYnJpIiwiSXNCb2xkIjpmYWxzZSwiSXNJdGFsaWMiOmZhbHNlLCJJc1VuZGVybGluZWQiOmZhbHNlLCJQYXJlbnRTdHlsZSI6bnVsbH0sIkF1dG9TaXplIjowLCJGb3JlZ3JvdW5kIjp7IiRpZCI6IjY0NSIsIkNvbG9yIjp7IiRpZCI6IjY0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2NDciLCJDb2xvciI6eyIkcmVmIjoiMzI5In19LCJJc1Zpc2libGUiOnRydWUsIldpZHRoIjowLjAsIkhlaWdodCI6MC4wLCJCb3JkZXJTdHlsZSI6eyIkaWQiOiI2NDgiLCJMaW5lQ29sb3IiOm51bGwsIkxpbmVXZWlnaHQiOjAuMCwiTGluZVR5cGUiOjAsIlBhcmVudFN0eWxlIjpudWxsfSwiUGFyZW50U3R5bGUiOm51bGx9LCJEdXJhdGlvblN0eWxlIjp7IiRpZCI6IjY0OSIsIkZvbnRTZXR0aW5ncyI6eyIkaWQiOiI2NTA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Y1MSIsIkxpbmVDb2xvciI6bnVsbCwiTGluZVdlaWdodCI6MC4wLCJMaW5lVHlwZSI6MCwiUGFyZW50U3R5bGUiOm51bGx9LCJQYXJlbnRTdHlsZSI6bnVsbH0sIkhvcml6b250YWxDb25uZWN0b3JTdHlsZSI6eyIkaWQiOiI2NTIiLCJMaW5lQ29sb3IiOnsiJHJlZiI6IjI3In0sIkxpbmVXZWlnaHQiOjEuMCwiTGluZVR5cGUiOjAsIlBhcmVudFN0eWxlIjpudWxsfSwiVmVydGljYWxDb25uZWN0b3JTdHlsZSI6eyIkaWQiOiI2NTM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jU0IiwiTWFyZ2luIjp7IiRyZWYiOiIzMyJ9LCJQYWRkaW5nIjp7IiRyZWYiOiIzNCJ9LCJCYWNrZ3JvdW5kIjp7IiRpZCI6IjY1NSIsIkNvbG9yIjp7IiRpZCI6IjY1NiIsIkEiOjI1NSwiUiI6MjYsIkciOjE3MCwiQiI6NjZ9fSwiSXNWaXNpYmxlIjp0cnVlLCJXaWR0aCI6MC4wLCJIZWlnaHQiOjEwLjAsIkJvcmRlclN0eWxlIjp7IiRpZCI6IjY1NyIsIkxpbmVDb2xvciI6eyIkcmVmIjoiMzQwIn0sIkxpbmVXZWlnaHQiOjAuMCwiTGluZVR5cGUiOjAsIlBhcmVudFN0eWxlIjpudWxsfSwiUGFyZW50U3R5bGUiOm51bGx9LCJUaXRsZVN0eWxlIjp7IiRpZCI6IjY1OCIsIkZvbnRTZXR0aW5ncyI6eyIkaWQiOiI2NTkiLCJGb250U2l6ZSI6MTEsIkZvbnROYW1lIjoiQ2FsaWJyaSIsIklzQm9sZCI6ZmFsc2UsIklzSXRhbGljIjpmYWxzZSwiSXNVbmRlcmxpbmVkIjpmYWxzZSwiUGFyZW50U3R5bGUiOm51bGx9LCJBdXRvU2l6ZSI6MCwiRm9yZWdyb3VuZCI6eyIkaWQiOiI2NjAiLCJDb2xvciI6eyIkaWQiOiI2NjE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NjYyIiwiQ29sb3IiOnsiJGlkIjoiNjYzIiwiQSI6MCwiUiI6MjU1LCJHIjoyNTUsIkIiOjI1NX19LCJJc1Zpc2libGUiOnRydWUsIldpZHRoIjowLjAsIkhlaWdodCI6MC4wLCJCb3JkZXJTdHlsZSI6eyIkaWQiOiI2NjQiLCJMaW5lQ29sb3IiOm51bGwsIkxpbmVXZWlnaHQiOjAuMCwiTGluZVR5cGUiOjAsIlBhcmVudFN0eWxlIjpudWxsfSwiUGFyZW50U3R5bGUiOm51bGx9LCJEYXRlU3R5bGUiOnsiJGlkIjoiNjY1IiwiRm9udFNldHRpbmdzIjp7IiRpZCI6IjY2Ni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NjY3IiwiTGluZUNvbG9yIjpudWxsLCJMaW5lV2VpZ2h0IjowLjAsIkxpbmVUeXBlIjowLCJQYXJlbnRTdHlsZSI6bnVsbH0sIlBhcmVudFN0eWxlIjpudWxsfSwiRGF0ZUZvcm1hdCI6eyIkcmVmIjoiMzUyIn0sIldlZWtOdW1iZXJpbmciOnsiJGlkIjoiNjY4IiwiRm9ybWF0IjowLCJJc1Zpc2libGUiOmZhbHNlLCJMYXN0S25vd25WaXNpYmlsaXR5U3RhdGUiOmZhbHNlfSwiSXNWaXNpYmxlIjp0cnVlLCJQYXJlbnRTdHlsZSI6bnVsbH0sIkluZGV4IjoxOSwiU21hcnREdXJhdGlvbkFjdGl2YXRlZCI6ZmFsc2UsIkRhdGVGb3JtYXQiOnsiJHJlZiI6IjM1MiJ9LCJXZWVrTnVtYmVyaW5nIjp7IiRpZCI6IjY2OSIsIkZvcm1hdCI6MCwiSXNWaXNpYmxlIjpmYWxzZSwiTGFzdEtub3duVmlzaWJpbGl0eVN0YXRlIjpmYWxzZX0sIklkIjoiNGMwYzUwMjQtYWY1Ni00YmU3LWJhODgtODU4ZWE1MDA5MDM3IiwiSW1wb3J0SWQiOm51bGwsIlRpdGxlIjoiUmVnaW9uYWwgbWFya2V0IHJlc2VhcmNoIiwiTm90ZSI6bnVsbCwiSHlwZXJsaW5rIjp7IiRpZCI6IjY3MCIsIkFkZHJlc3MiOiIiLCJTdWJBZGRyZXNzIjoiIn0sIklzQ2hhbmdlZCI6ZmFsc2UsIklzTmV3IjpmYWxzZX19XSwiX21pbGVzdG9uZXMiOltdLCJJZCI6IjhiMmI4ZDNlLWQyZDUtNDQ2Yi05ZGYwLWEzOWQwM2UxMjA5MCIsIklzU2luZ2xlSXRlbVJvdyI6ZmFsc2V9LHsiJGlkIjoiNjcxIiwiX3Rhc2tzIjpbeyIkaWQiOiI2NzIiLCJfYXR0YWNoZWRNaWxlc3RvbmVzIjpbXSwiVGFza0RlZmluaXRpb24iOnsiJGlkIjoiNjczIiwiR3JvdXBOYW1lIjpudWxsLCJTdGFydERhdGUiOiIyMDIxLTA4LTE1VDAwOjAwOjAwWiIsIkVuZERhdGUiOiIyMDIxLTA4LTMxVDIzOjU5OjAwWiIsIlBlcmNlbnRhZ2VDb21wbGV0ZSI6bnVsbCwiU3R5bGUiOnsiJGlkIjoiNjc0IiwiU2hhcGUiOjMsIlNoYXBlVGhpY2tuZXNzIjowLCJEdXJhdGlvbkZvcm1hdCI6MCwiSW5jbHVkZU5vbldvcmtpbmdEYXlzSW5EdXJhdGlvbiI6ZmFsc2UsIlBlcmNlbnRhZ2VDb21wbGV0ZVN0eWxlIjp7IiRpZCI6IjY3NSIsIkZvbnRTZXR0aW5ncyI6eyIkaWQiOiI2NzYiLCJGb250U2l6ZSI6MTAsIkZvbnROYW1lIjoiQ2FsaWJyaSIsIklzQm9sZCI6ZmFsc2UsIklzSXRhbGljIjpmYWxzZSwiSXNVbmRlcmxpbmVkIjpmYWxzZSwiUGFyZW50U3R5bGUiOm51bGx9LCJBdXRvU2l6ZSI6MCwiRm9yZWdyb3VuZCI6eyIkaWQiOiI2NzciLCJDb2xvciI6eyIkaWQiOiI2Nz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Njc5IiwiQ29sb3IiOnsiJHJlZiI6IjMyOSJ9fSwiSXNWaXNpYmxlIjp0cnVlLCJXaWR0aCI6MC4wLCJIZWlnaHQiOjAuMCwiQm9yZGVyU3R5bGUiOnsiJGlkIjoiNjgwIiwiTGluZUNvbG9yIjpudWxsLCJMaW5lV2VpZ2h0IjowLjAsIkxpbmVUeXBlIjowLCJQYXJlbnRTdHlsZSI6bnVsbH0sIlBhcmVudFN0eWxlIjpudWxsfSwiRHVyYXRpb25TdHlsZSI6eyIkaWQiOiI2ODEiLCJGb250U2V0dGluZ3MiOnsiJGlkIjoiNjgy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2ODMiLCJMaW5lQ29sb3IiOm51bGwsIkxpbmVXZWlnaHQiOjAuMCwiTGluZVR5cGUiOjAsIlBhcmVudFN0eWxlIjpudWxsfSwiUGFyZW50U3R5bGUiOm51bGx9LCJIb3Jpem9udGFsQ29ubmVjdG9yU3R5bGUiOnsiJGlkIjoiNjg0IiwiTGluZUNvbG9yIjp7IiRyZWYiOiIyNyJ9LCJMaW5lV2VpZ2h0IjoxLjAsIkxpbmVUeXBlIjowLCJQYXJlbnRTdHlsZSI6bnVsbH0sIlZlcnRpY2FsQ29ubmVjdG9yU3R5bGUiOnsiJGlkIjoiNjg1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Y4NiIsIk1hcmdpbiI6eyIkcmVmIjoiMzMifSwiUGFkZGluZyI6eyIkcmVmIjoiMzQifSwiQmFja2dyb3VuZCI6eyIkaWQiOiI2ODciLCJDb2xvciI6eyIkaWQiOiI2ODgiLCJBIjoyNTUsIlIiOjI2LCJHIjoxNzAsIkIiOjY2fX0sIklzVmlzaWJsZSI6dHJ1ZSwiV2lkdGgiOjAuMCwiSGVpZ2h0IjoxMC4wLCJCb3JkZXJTdHlsZSI6eyIkaWQiOiI2ODkiLCJMaW5lQ29sb3IiOnsiJHJlZiI6IjM0MCJ9LCJMaW5lV2VpZ2h0IjowLjAsIkxpbmVUeXBlIjowLCJQYXJlbnRTdHlsZSI6bnVsbH0sIlBhcmVudFN0eWxlIjpudWxsfSwiVGl0bGVTdHlsZSI6eyIkaWQiOiI2OTAiLCJGb250U2V0dGluZ3MiOnsiJGlkIjoiNjkxIiwiRm9udFNpemUiOjExLCJGb250TmFtZSI6IkNhbGlicmkiLCJJc0JvbGQiOmZhbHNlLCJJc0l0YWxpYyI6ZmFsc2UsIklzVW5kZXJsaW5lZCI6ZmFsc2UsIlBhcmVudFN0eWxlIjpudWxsfSwiQXV0b1NpemUiOjAsIkZvcmVncm91bmQiOnsiJGlkIjoiNjkyIiwiQ29sb3IiOnsiJGlkIjoiNjkz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Y5NCIsIkNvbG9yIjp7IiRpZCI6IjY5NSIsIkEiOjAsIlIiOjI1NSwiRyI6MjU1LCJCIjoyNTV9fSwiSXNWaXNpYmxlIjp0cnVlLCJXaWR0aCI6MC4wLCJIZWlnaHQiOjAuMCwiQm9yZGVyU3R5bGUiOnsiJGlkIjoiNjk2IiwiTGluZUNvbG9yIjpudWxsLCJMaW5lV2VpZ2h0IjowLjAsIkxpbmVUeXBlIjowLCJQYXJlbnRTdHlsZSI6bnVsbH0sIlBhcmVudFN0eWxlIjpudWxsfSwiRGF0ZVN0eWxlIjp7IiRpZCI6IjY5NyIsIkZvbnRTZXR0aW5ncyI6eyIkaWQiOiI2OTg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Y5OSIsIkxpbmVDb2xvciI6bnVsbCwiTGluZVdlaWdodCI6MC4wLCJMaW5lVHlwZSI6MCwiUGFyZW50U3R5bGUiOm51bGx9LCJQYXJlbnRTdHlsZSI6bnVsbH0sIkRhdGVGb3JtYXQiOnsiJHJlZiI6IjM1MiJ9LCJXZWVrTnVtYmVyaW5nIjp7IiRpZCI6IjcwMCIsIkZvcm1hdCI6MCwiSXNWaXNpYmxlIjpmYWxzZSwiTGFzdEtub3duVmlzaWJpbGl0eVN0YXRlIjpmYWxzZX0sIklzVmlzaWJsZSI6dHJ1ZSwiUGFyZW50U3R5bGUiOm51bGx9LCJJbmRleCI6MjAsIlNtYXJ0RHVyYXRpb25BY3RpdmF0ZWQiOmZhbHNlLCJEYXRlRm9ybWF0Ijp7IiRyZWYiOiIzNTIifSwiV2Vla051bWJlcmluZyI6eyIkaWQiOiI3MDEiLCJGb3JtYXQiOjAsIklzVmlzaWJsZSI6ZmFsc2UsIkxhc3RLbm93blZpc2liaWxpdHlTdGF0ZSI6ZmFsc2V9LCJJZCI6IjY0Zjk3NTNlLTIxMTktNDAxZC04ZjA1LThhZmE5OTlmYTY5OSIsIkltcG9ydElkIjpudWxsLCJUaXRsZSI6IlJlZ2lvbmFsIGV4cGFuc2lvbiB0YXJnZXRzIiwiTm90ZSI6bnVsbCwiSHlwZXJsaW5rIjp7IiRpZCI6IjcwMiIsIkFkZHJlc3MiOiIiLCJTdWJBZGRyZXNzIjoiIn0sIklzQ2hhbmdlZCI6ZmFsc2UsIklzTmV3IjpmYWxzZX19LHsiJGlkIjoiNzAzIiwiX2F0dGFjaGVkTWlsZXN0b25lcyI6W10sIlRhc2tEZWZpbml0aW9uIjp7IiRpZCI6IjcwNCIsIkdyb3VwTmFtZSI6bnVsbCwiU3RhcnREYXRlIjoiMjAyMS0wOS0yMFQwMDowMDowMFoiLCJFbmREYXRlIjoiMjAyMS0wOS0yN1QyMzo1OTowMFoiLCJQZXJjZW50YWdlQ29tcGxldGUiOm51bGwsIlN0eWxlIjp7IiRpZCI6IjcwNSIsIlNoYXBlIjozLCJTaGFwZVRoaWNrbmVzcyI6MCwiRHVyYXRpb25Gb3JtYXQiOjAsIkluY2x1ZGVOb25Xb3JraW5nRGF5c0luRHVyYXRpb24iOmZhbHNlLCJQZXJjZW50YWdlQ29tcGxldGVTdHlsZSI6eyIkaWQiOiI3MDYiLCJGb250U2V0dGluZ3MiOnsiJGlkIjoiNzA3IiwiRm9udFNpemUiOjEwLCJGb250TmFtZSI6IkNhbGlicmkiLCJJc0JvbGQiOmZhbHNlLCJJc0l0YWxpYyI6ZmFsc2UsIklzVW5kZXJsaW5lZCI6ZmFsc2UsIlBhcmVudFN0eWxlIjpudWxsfSwiQXV0b1NpemUiOjAsIkZvcmVncm91bmQiOnsiJGlkIjoiNzA4IiwiQ29sb3IiOnsiJGlkIjoiNzA5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cxMCIsIkNvbG9yIjp7IiRyZWYiOiIzMjkifX0sIklzVmlzaWJsZSI6dHJ1ZSwiV2lkdGgiOjAuMCwiSGVpZ2h0IjowLjAsIkJvcmRlclN0eWxlIjp7IiRpZCI6IjcxMSIsIkxpbmVDb2xvciI6bnVsbCwiTGluZVdlaWdodCI6MC4wLCJMaW5lVHlwZSI6MCwiUGFyZW50U3R5bGUiOm51bGx9LCJQYXJlbnRTdHlsZSI6bnVsbH0sIkR1cmF0aW9uU3R5bGUiOnsiJGlkIjoiNzEyIiwiRm9udFNldHRpbmdzIjp7IiRpZCI6IjcxM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NzE0IiwiTGluZUNvbG9yIjpudWxsLCJMaW5lV2VpZ2h0IjowLjAsIkxpbmVUeXBlIjowLCJQYXJlbnRTdHlsZSI6bnVsbH0sIlBhcmVudFN0eWxlIjpudWxsfSwiSG9yaXpvbnRhbENvbm5lY3RvclN0eWxlIjp7IiRpZCI6IjcxNSIsIkxpbmVDb2xvciI6eyIkcmVmIjoiMjcifSwiTGluZVdlaWdodCI6MS4wLCJMaW5lVHlwZSI6MCwiUGFyZW50U3R5bGUiOm51bGx9LCJWZXJ0aWNhbENvbm5lY3RvclN0eWxlIjp7IiRpZCI6IjcxNiIsIkxpbmVDb2xvciI6eyIkcmVmIjoiMzA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3MTciLCJNYXJnaW4iOnsiJHJlZiI6IjMzIn0sIlBhZGRpbmciOnsiJHJlZiI6IjM0In0sIkJhY2tncm91bmQiOnsiJGlkIjoiNzE4IiwiQ29sb3IiOnsiJGlkIjoiNzE5IiwiQSI6MjU1LCJSIjoyNiwiRyI6MTcwLCJCIjo2Nn19LCJJc1Zpc2libGUiOnRydWUsIldpZHRoIjowLjAsIkhlaWdodCI6MTAuMCwiQm9yZGVyU3R5bGUiOnsiJGlkIjoiNzIwIiwiTGluZUNvbG9yIjp7IiRyZWYiOiIzNDAifSwiTGluZVdlaWdodCI6MC4wLCJMaW5lVHlwZSI6MCwiUGFyZW50U3R5bGUiOm51bGx9LCJQYXJlbnRTdHlsZSI6bnVsbH0sIlRpdGxlU3R5bGUiOnsiJGlkIjoiNzIxIiwiRm9udFNldHRpbmdzIjp7IiRpZCI6IjcyMiIsIkZvbnRTaXplIjoxMSwiRm9udE5hbWUiOiJDYWxpYnJpIiwiSXNCb2xkIjpmYWxzZSwiSXNJdGFsaWMiOmZhbHNlLCJJc1VuZGVybGluZWQiOmZhbHNlLCJQYXJlbnRTdHlsZSI6bnVsbH0sIkF1dG9TaXplIjowLCJGb3JlZ3JvdW5kIjp7IiRpZCI6IjcyMyIsIkNvbG9yIjp7IiRpZCI6IjcyN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NDQifSwiUGFkZGluZyI6eyIkcmVmIjoiNDUifSwiQmFja2dyb3VuZCI6eyIkaWQiOiI3MjUiLCJDb2xvciI6eyIkaWQiOiI3MjYiLCJBIjowLCJSIjoyNTUsIkciOjI1NSwiQiI6MjU1fX0sIklzVmlzaWJsZSI6dHJ1ZSwiV2lkdGgiOjAuMCwiSGVpZ2h0IjowLjAsIkJvcmRlclN0eWxlIjp7IiRpZCI6IjcyNyIsIkxpbmVDb2xvciI6bnVsbCwiTGluZVdlaWdodCI6MC4wLCJMaW5lVHlwZSI6MCwiUGFyZW50U3R5bGUiOm51bGx9LCJQYXJlbnRTdHlsZSI6bnVsbH0sIkRhdGVTdHlsZSI6eyIkaWQiOiI3MjgiLCJGb250U2V0dGluZ3MiOnsiJGlkIjoiNzI5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3MzAiLCJMaW5lQ29sb3IiOm51bGwsIkxpbmVXZWlnaHQiOjAuMCwiTGluZVR5cGUiOjAsIlBhcmVudFN0eWxlIjpudWxsfSwiUGFyZW50U3R5bGUiOm51bGx9LCJEYXRlRm9ybWF0Ijp7IiRyZWYiOiIzNTIifSwiV2Vla051bWJlcmluZyI6eyIkaWQiOiI3MzEiLCJGb3JtYXQiOjAsIklzVmlzaWJsZSI6ZmFsc2UsIkxhc3RLbm93blZpc2liaWxpdHlTdGF0ZSI6ZmFsc2V9LCJJc1Zpc2libGUiOnRydWUsIlBhcmVudFN0eWxlIjpudWxsfSwiSW5kZXgiOjIxLCJTbWFydER1cmF0aW9uQWN0aXZhdGVkIjpmYWxzZSwiRGF0ZUZvcm1hdCI6eyIkcmVmIjoiMzUyIn0sIldlZWtOdW1iZXJpbmciOnsiJGlkIjoiNzMyIiwiRm9ybWF0IjowLCJJc1Zpc2libGUiOmZhbHNlLCJMYXN0S25vd25WaXNpYmlsaXR5U3RhdGUiOmZhbHNlfSwiSWQiOiJmNGE2MjhkYy05Y2IyLTRkNzQtOTczZi1hNTdlZTgyMThjOGIiLCJJbXBvcnRJZCI6bnVsbCwiVGl0bGUiOiJQcmlvcml0aXplIGxvY2F0aW9ucyIsIk5vdGUiOm51bGwsIkh5cGVybGluayI6eyIkaWQiOiI3MzMiLCJBZGRyZXNzIjoiIiwiU3ViQWRkcmVzcyI6IiJ9LCJJc0NoYW5nZWQiOmZhbHNlLCJJc05ldyI6ZmFsc2V9fV0sIl9taWxlc3RvbmVzIjpbXSwiSWQiOiI3OGY4Yzk5Yy1iYTQwLTRkZjItYjczZC03MDAwZjBkMDA0MGQiLCJJc1NpbmdsZUl0ZW1Sb3ciOmZhbHNlfV0sIkluZGV4Ijo4LCJJZCI6IjVmMWM1NmRiLWZlYjMtNDkzZi1hMWQ1LWU5ZjhmN2IwZjBhOSIsIkhlYWRlclRleHQiOm51bGwsIklzRGVmYXVsdCI6dHJ1ZSwiU3R5bGUiOnsiJGlkIjoiNzM0IiwiSGVhZGVyU3R5bGUiOnsiJGlkIjoiNzM1IiwiVGV4dFN0eWxlIjp7IiRpZCI6IjczNiIsIkZvbnRTZXR0aW5ncyI6eyIkaWQiOiI3MzciLCJGb250U2l6ZSI6MTEsIkZvbnROYW1lIjoiQ2FsaWJyaSIsIklzQm9sZCI6ZmFsc2UsIklzSXRhbGljIjpmYWxzZSwiSXNVbmRlcmxpbmVkIjpmYWxzZSwiUGFyZW50U3R5bGUiOm51bGx9LCJBdXRvU2l6ZSI6MiwiRm9yZWdyb3VuZCI6eyIkaWQiOiI3MzgiLCJDb2xvciI6eyIkaWQiOiI3MzkiLCJBIjoyNTUsIlIiOjAsIkciOjAsIkIiOjB9fSwiTWF4V2lkdGgiOjAuMCwiTWF4SGVpZ2h0IjoiSW5maW5pdHkiLCJTbWFydEZvcmVncm91bmRJc0FjdGl2ZSI6ZmFsc2UsIkhvcml6b250YWxBbGlnbm1lbnQiOjAsIlZlcnRpY2FsQWxpZ25tZW50IjowLCJTbWFydEZvcmVncm91bmQiOm51bGwsIkJhY2tncm91bmRGaWxsVHlwZSI6MCwiTWFyZ2luIjp7IiRpZCI6Ijc0MCIsIlRvcCI6MC4wLCJMZWZ0IjowLjAsIlJpZ2h0IjowLjAsIkJvdHRvbSI6MC4wfSwiUGFkZGluZyI6eyIkaWQiOiI3NDEiLCJUb3AiOjAuMCwiTGVmdCI6MC4wLCJSaWdodCI6MC4wLCJCb3R0b20iOjAuMH0sIkJhY2tncm91bmQiOnsiJGlkIjoiNzQyIiwiQ29sb3IiOnsiJGlkIjoiNzQzIiwiQSI6MCwiUiI6MjU1LCJHIjoyNTUsIkIiOjI1NX19LCJJc1Zpc2libGUiOnRydWUsIldpZHRoIjowLjAsIkhlaWdodCI6MC4wLCJCb3JkZXJTdHlsZSI6bnVsbCwiUGFyZW50U3R5bGUiOm51bGx9LCJSZWN0YW5nbGVTdHlsZSI6eyIkaWQiOiI3NDQiLCJNYXJnaW4iOnsiJGlkIjoiNzQ1IiwiVG9wIjowLjAsIkxlZnQiOjAuMCwiUmlnaHQiOjAuMCwiQm90dG9tIjowLjB9LCJQYWRkaW5nIjp7IiRpZCI6Ijc0NiIsIlRvcCI6MC4wLCJMZWZ0IjowLjAsIlJpZ2h0IjowLjAsIkJvdHRvbSI6MC4wfSwiQmFja2dyb3VuZCI6eyIkaWQiOiI3NDciLCJDb2xvciI6eyIkaWQiOiI3NDgiLCJBIjo2MywiUiI6MTY1LCJHIjoxNjUsIkIiOjE2NX19LCJJc1Zpc2libGUiOnRydWUsIldpZHRoIjowLjAsIkhlaWdodCI6MC4wLCJCb3JkZXJTdHlsZSI6eyIkaWQiOiI3NDkiLCJMaW5lQ29sb3IiOnsiJGlkIjoiNzUwIiwiJHR5cGUiOiJOTFJFLkNvbW1vbi5Eb20uU29saWRDb2xvckJydXNoLCBOTFJFLkNvbW1vbiIsIkNvbG9yIjp7IiRpZCI6Ijc1MSIsIkEiOjI1NSwiUiI6MjU1LCJHIjowLCJCIjowfX0sIkxpbmVXZWlnaHQiOjAuMCwiTGluZVR5cGUiOjAsIlBhcmVudFN0eWxlIjpudWxsfSwiUGFyZW50U3R5bGUiOm51bGx9LCJNYXJnaW4iOnsiJGlkIjoiNzUyIiwiVG9wIjowLjAsIkxlZnQiOjAuMCwiUmlnaHQiOjAuMCwiQm90dG9tIjowLjB9LCJQYWRkaW5nIjp7IiRpZCI6Ijc1MyIsIlRvcCI6MC4wLCJMZWZ0IjowLjAsIlJpZ2h0IjowLjAsIkJvdHRvbSI6MC4wfSwiQmFja2dyb3VuZCI6bnVsbCwiSXNWaXNpYmxlIjp0cnVlLCJXaWR0aCI6MC4wLCJIZWlnaHQiOjAuMCwiQm9yZGVyU3R5bGUiOm51bGwsIlBhcmVudFN0eWxlIjpudWxsfSwiQmFja2dyb3VuZFN0eWxlIjp7IiRpZCI6Ijc1NCIsIk1hcmdpbiI6eyIkaWQiOiI3NTUiLCJUb3AiOjAuMCwiTGVmdCI6MC4wLCJSaWdodCI6MC4wLCJCb3R0b20iOjAuMH0sIlBhZGRpbmciOnsiJGlkIjoiNzU2IiwiVG9wIjowLjAsIkxlZnQiOjAuMCwiUmlnaHQiOjAuMCwiQm90dG9tIjowLjB9LCJCYWNrZ3JvdW5kIjp7IiRpZCI6Ijc1NyIsIkNvbG9yIjp7IiRpZCI6Ijc1OCIsIkEiOjUxLCJSIjoxNjUsIkciOjE2NSwiQiI6MTY1fX0sIklzVmlzaWJsZSI6dHJ1ZSwiV2lkdGgiOjAuMCwiSGVpZ2h0IjowLjAsIkJvcmRlclN0eWxlIjp7IiRpZCI6Ijc1OSIsIkxpbmVDb2xvciI6eyIkaWQiOiI3NjAiLCIkdHlwZSI6Ik5MUkUuQ29tbW9uLkRvbS5Tb2xpZENvbG9yQnJ1c2gsIE5MUkUuQ29tbW9uIiwiQ29sb3IiOnsiJGlkIjoiNzYxIiwiQSI6MjU1LCJSIjoyNTUsIkciOjAsIkIiOjB9fSwiTGluZVdlaWdodCI6MC4wLCJMaW5lVHlwZSI6MCwiUGFyZW50U3R5bGUiOm51bGx9LCJQYXJlbnRTdHlsZSI6bnVsbH0sIk1hcmdpbiI6eyIkaWQiOiI3NjIiLCJUb3AiOjAuMCwiTGVmdCI6MC4wLCJSaWdodCI6MC4wLCJCb3R0b20iOjAuMH0sIlBhZGRpbmciOnsiJGlkIjoiNzYzIiwiVG9wIjowLjAsIkxlZnQiOjAuMCwiUmlnaHQiOjAuMCwiQm90dG9tIjowLjB9LCJJc1Zpc2libGUiOmZhbHNlLCJXaWR0aCI6MC4wLCJIZWlnaHQiOjAuMCwiQm9yZGVyU3R5bGUiOm51bGwsIlBhcmVudFN0eWxlIjpudWxsfX1dLCJJZCI6ImViM2Q1M2E2LTI0ZDItNGMxNi1hZmJlLTExOGZiYjE3NzAxNyIsIkluZGV4Ijo4LCJIZWFkZXJUZXh0IjoiUHJvZ3JhbSBPdmVydmlldyIsIlN0eWxlIjp7IiRpZCI6Ijc2NCIsIkhlYWRlclN0eWxlIjp7IiRpZCI6Ijc2NSIsIlRleHRJc1ZlcnRpY2FsIjpmYWxzZSwiVGV4dFN0eWxlIjp7IiRpZCI6Ijc2NiIsIkZvbnRTZXR0aW5ncyI6eyIkaWQiOiI3NjciLCJGb250U2l6ZSI6MTIsIkZvbnROYW1lIjoiQ2FsaWJyaSIsIklzQm9sZCI6dHJ1ZSwiSXNJdGFsaWMiOmZhbHNlLCJJc1VuZGVybGluZWQiOmZhbHNlLCJQYXJlbnRTdHlsZSI6bnVsbH0sIkF1dG9TaXplIjoyLCJGb3JlZ3JvdW5kIjp7IiRyZWYiOiIyOTEifSwiTWF4V2lkdGgiOjc2LjAsIk1heEhlaWdodCI6IkluZmluaXR5IiwiU21hcnRGb3JlZ3JvdW5kSXNBY3RpdmUiOmZhbHNlLCJIb3Jpem9udGFsQWxpZ25tZW50IjowLCJWZXJ0aWNhbEFsaWdubWVudCI6MCwiU21hcnRGb3JlZ3JvdW5kIjpudWxsLCJCYWNrZ3JvdW5kRmlsbFR5cGUiOjAsIk1hcmdpbiI6eyIkaWQiOiI3NjgiLCJUb3AiOjAuMCwiTGVmdCI6MC4wLCJSaWdodCI6MC4wLCJCb3R0b20iOjAuMH0sIlBhZGRpbmciOnsiJGlkIjoiNzY5IiwiVG9wIjowLjAsIkxlZnQiOjAuMCwiUmlnaHQiOjAuMCwiQm90dG9tIjowLjB9LCJCYWNrZ3JvdW5kIjp7IiRpZCI6Ijc3MCIsIkNvbG9yIjp7IiRpZCI6Ijc3MSIsIkEiOjAsIlIiOjI1NSwiRyI6MjU1LCJCIjoyNTV9fSwiSXNWaXNpYmxlIjp0cnVlLCJXaWR0aCI6MC4wLCJIZWlnaHQiOjAuMCwiQm9yZGVyU3R5bGUiOm51bGwsIlBhcmVudFN0eWxlIjpudWxsfSwiUmVjdGFuZ2xlU3R5bGUiOnsiJGlkIjoiNzcyIiwiTWFyZ2luIjp7IiRpZCI6Ijc3MyIsIlRvcCI6MC4wLCJMZWZ0IjowLjAsIlJpZ2h0IjowLjAsIkJvdHRvbSI6MC4wfSwiUGFkZGluZyI6eyIkaWQiOiI3NzQiLCJUb3AiOjAuMCwiTGVmdCI6MC4wLCJSaWdodCI6MC4wLCJCb3R0b20iOjAuMH0sIkJhY2tncm91bmQiOnsiJGlkIjoiNzc1IiwiQ29sb3IiOnsiJGlkIjoiNzc2IiwiQSI6MjU1LCJSIjoxNjUsIkciOjE2NSwiQiI6MTY1fX0sIklzVmlzaWJsZSI6dHJ1ZSwiV2lkdGgiOjAuMCwiSGVpZ2h0IjowLjAsIkJvcmRlclN0eWxlIjp7IiRpZCI6Ijc3NyIsIkxpbmVDb2xvciI6eyIkaWQiOiI3NzgiLCIkdHlwZSI6Ik5MUkUuQ29tbW9uLkRvbS5Tb2xpZENvbG9yQnJ1c2gsIE5MUkUuQ29tbW9uIiwiQ29sb3IiOnsiJGlkIjoiNzc5IiwiQSI6MjU1LCJSIjoyNTUsIkciOjAsIkIiOjB9fSwiTGluZVdlaWdodCI6MC4wLCJMaW5lVHlwZSI6MCwiUGFyZW50U3R5bGUiOm51bGx9LCJQYXJlbnRTdHlsZSI6bnVsbH0sIk1hcmdpbiI6eyIkaWQiOiI3ODAiLCJUb3AiOjAuMCwiTGVmdCI6MC4wLCJSaWdodCI6MC4wLCJCb3R0b20iOjAuMH0sIlBhZGRpbmciOnsiJGlkIjoiNzgxIiwiVG9wIjowLjAsIkxlZnQiOjAuMCwiUmlnaHQiOjAuMCwiQm90dG9tIjowLjB9LCJCYWNrZ3JvdW5kIjpudWxsLCJJc1Zpc2libGUiOnRydWUsIldpZHRoIjowLjAsIkhlaWdodCI6MC4wLCJCb3JkZXJTdHlsZSI6bnVsbCwiUGFyZW50U3R5bGUiOm51bGx9LCJCYWNrZ3JvdW5kU3R5bGUiOnsiJGlkIjoiNzgyIiwiTWFyZ2luIjp7IiRpZCI6Ijc4MyIsIlRvcCI6MC4wLCJMZWZ0IjowLjAsIlJpZ2h0IjowLjAsIkJvdHRvbSI6MC4wfSwiUGFkZGluZyI6eyIkaWQiOiI3ODQiLCJUb3AiOjAuMCwiTGVmdCI6MC4wLCJSaWdodCI6MC4wLCJCb3R0b20iOjAuMH0sIkJhY2tncm91bmQiOnsiJGlkIjoiNzg1IiwiQ29sb3IiOnsiJGlkIjoiNzg2IiwiQSI6NTEsIlIiOjE2NSwiRyI6MTY1LCJCIjoxNjV9fSwiSXNWaXNpYmxlIjp0cnVlLCJXaWR0aCI6MC4wLCJIZWlnaHQiOjAuMCwiQm9yZGVyU3R5bGUiOnsiJGlkIjoiNzg3IiwiTGluZUNvbG9yIjp7IiRpZCI6Ijc4OCIsIiR0eXBlIjoiTkxSRS5Db21tb24uRG9tLlNvbGlkQ29sb3JCcnVzaCwgTkxSRS5Db21tb24iLCJDb2xvciI6eyIkaWQiOiI3ODkiLCJBIjoyNTUsIlIiOjQ3LCJHIjo4MiwiQiI6MTQzfX0sIkxpbmVXZWlnaHQiOjAuMCwiTGluZVR5cGUiOjAsIlBhcmVudFN0eWxlIjpudWxsfSwiUGFyZW50U3R5bGUiOm51bGx9LCJJc0Fib3ZlVGltZWJhbmQiOmZhbHNlLCJNYXJnaW4iOnsiJGlkIjoiNzkwIiwiVG9wIjowLjAsIkxlZnQiOjAuMCwiUmlnaHQiOjAuMCwiQm90dG9tIjowLjB9LCJQYWRkaW5nIjp7IiRpZCI6Ijc5MSIsIlRvcCI6MC4wLCJMZWZ0IjowLjAsIlJpZ2h0IjowLjAsIkJvdHRvbSI6MC4wfSwiSXNWaXNpYmxlIjp0cnVlLCJXaWR0aCI6MC4wLCJIZWlnaHQiOjAuMCwiQm9yZGVyU3R5bGUiOnsiJGlkIjoiNzkyIiwiTGluZUNvbG9yIjpudWxsLCJMaW5lV2VpZ2h0IjowLjAsIkxpbmVUeXBlIjowLCJQYXJlbnRTdHlsZSI6bnVsbH0sIlBhcmVudFN0eWxlIjpudWxsfX0seyIkaWQiOiI3OTMiLCJfYWN0aXZpdGllcyI6W3siJGlkIjoiNzk0IiwiX3Jvd3MiOlt7IiRpZCI6Ijc5NSIsIl90YXNrcyI6W3siJGlkIjoiNzk2IiwiX2F0dGFjaGVkTWlsZXN0b25lcyI6W3siJGlkIjoiNzk3IiwiRGF0ZSI6IjIwMjItMDItMjhUMjM6NTk6MDAiLCJTdHlsZSI6eyIkaWQiOiI3OTgiLCJTaGFwZSI6NSwiQ29ubmVjdG9yTWFyZ2luIjp7IiRpZCI6Ijc5OSIsIlRvcCI6MC4wLCJMZWZ0IjoyLjAsIlJpZ2h0IjoyLjAsIkJvdHRvbSI6MC4wfSwiQ29ubmVjdG9yU3R5bGUiOnsiJGlkIjoiODAwIiwiTGluZUNvbG9yIjp7IiRpZCI6IjgwMSIsIiR0eXBlIjoiTkxSRS5Db21tb24uRG9tLlNvbGlkQ29sb3JCcnVzaCwgTkxSRS5Db21tb24iLCJDb2xvciI6eyIkaWQiOiI4MDIiLCJBIjoxMjcsIlIiOjExNSwiRyI6MTE1LCJCIjoxMTV9fSwiTGluZVdlaWdodCI6MS4wLCJMaW5lVHlwZSI6MCwiUGFyZW50U3R5bGUiOm51bGx9LCJJc0JlbG93VGltZWJhbmQiOnRydWUsIlBvc2l0aW9uT25UYXNrIjozLCJIaWRlRGF0ZSI6ZmFsc2UsIlNoYXBlU2l6ZSI6MCwiU3BhY2luZyI6Mi4wLCJQYWRkaW5nIjp7IiRpZCI6IjgwMyIsIlRvcCI6Ny4wLCJMZWZ0IjozLjAsIlJpZ2h0IjowLjAsIkJvdHRvbSI6Mi4wfSwiU2hhcGVTdHlsZSI6eyIkaWQiOiI4MDQiLCJNYXJnaW4iOnsiJHJlZiI6IjIzMiJ9LCJQYWRkaW5nIjp7IiRyZWYiOiIyMzMifSwiQmFja2dyb3VuZCI6eyIkaWQiOiI4MDUiLCJDb2xvciI6eyIkaWQiOiI4MDYiLCJBIjoyNTUsIlIiOjExNSwiRyI6MTE1LCJCIjoxMTV9fSwiSXNWaXNpYmxlIjp0cnVlLCJXaWR0aCI6MTIuMCwiSGVpZ2h0IjoxNC4wLCJCb3JkZXJTdHlsZSI6eyIkaWQiOiI4MDciLCJMaW5lQ29sb3IiOnsiJGlkIjoiODA4IiwiJHR5cGUiOiJOTFJFLkNvbW1vbi5Eb20uU29saWRDb2xvckJydXNoLCBOTFJFLkNvbW1vbiIsIkNvbG9yIjp7IiRpZCI6IjgwOSIsIkEiOjI1NSwiUiI6MjU1LCJHIjoyNTUsIkIiOjI1NX19LCJMaW5lV2VpZ2h0IjowLjAsIkxpbmVUeXBlIjowLCJQYXJlbnRTdHlsZSI6bnVsbH0sIlBhcmVudFN0eWxlIjpudWxsfSwiVGl0bGVTdHlsZSI6eyIkaWQiOiI4MTAiLCJGb250U2V0dGluZ3MiOnsiJGlkIjoiODExIiwiRm9udFNpemUiOjExLCJGb250TmFtZSI6IkNhbGlicmkiLCJJc0JvbGQiOnRydWUsIklzSXRhbGljIjpmYWxzZSwiSXNVbmRlcmxpbmVkIjpmYWxzZSwiUGFyZW50U3R5bGUiOm51bGx9LCJBdXRvU2l6ZSI6MCwiRm9yZWdyb3VuZCI6eyIkaWQiOiI4MTIiLCJDb2xvciI6eyIkaWQiOiI4MTM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0MyJ9LCJQYWRkaW5nIjp7IiRyZWYiOiIyNDQifSwiQmFja2dyb3VuZCI6eyIkaWQiOiI4MTQiLCJDb2xvciI6eyIkaWQiOiI4MTUiLCJBIjowLCJSIjoyNTUsIkciOjI1NSwiQiI6MjU1fX0sIklzVmlzaWJsZSI6ZmFsc2UsIldpZHRoIjowLjAsIkhlaWdodCI6MC4wLCJCb3JkZXJTdHlsZSI6eyIkaWQiOiI4MTYiLCJMaW5lQ29sb3IiOm51bGwsIkxpbmVXZWlnaHQiOjAuMCwiTGluZVR5cGUiOjAsIlBhcmVudFN0eWxlIjpudWxsfSwiUGFyZW50U3R5bGUiOm51bGx9LCJEYXRlU3R5bGUiOnsiJGlkIjoiODE3IiwiRm9udFNldHRpbmdzIjp7IiRpZCI6IjgxOCIsIkZvbnRTaXplIjoxMCwiRm9udE5hbWUiOiJDYWxpYnJpIiwiSXNCb2xkIjpmYWxzZSwiSXNJdGFsaWMiOmZhbHNlLCJJc1VuZGVybGluZWQiOmZhbHNlLCJQYXJlbnRTdHlsZSI6bnVsbH0sIkF1dG9TaXplIjowLCJGb3JlZ3JvdW5kIjp7IiRpZCI6IjgxOSIsIkNvbG9yIjp7IiRpZCI6Ijgy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I1MSJ9LCJQYWRkaW5nIjp7IiRyZWYiOiIyNTIifSwiQmFja2dyb3VuZCI6eyIkaWQiOiI4MjEiLCJDb2xvciI6eyIkaWQiOiI4MjIiLCJBIjowLCJSIjoyNTUsIkciOjI1NSwiQiI6MjU1fX0sIklzVmlzaWJsZSI6ZmFsc2UsIldpZHRoIjowLjAsIkhlaWdodCI6MC4wLCJCb3JkZXJTdHlsZSI6eyIkaWQiOiI4MjMiLCJMaW5lQ29sb3IiOm51bGwsIkxpbmVXZWlnaHQiOjAuMCwiTGluZVR5cGUiOjAsIlBhcmVudFN0eWxlIjpudWxsfSwiUGFyZW50U3R5bGUiOm51bGx9LCJEYXRlRm9ybWF0Ijp7IiRpZCI6Ijg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UiLCJGb3JtYXQiOjAsIklzVmlzaWJsZSI6ZmFsc2UsIkxhc3RLbm93blZpc2liaWxpdHlTdGF0ZSI6ZmFsc2V9LCJJc1Zpc2libGUiOnRydWUsIlBhcmVudFN0eWxlIjpudWxsfSwiSW5kZXgiOjI0LCJQZXJjZW50YWdlQ29tcGxldGUiOm51bGwsIlBvc2l0aW9uIjp7IlJhdGlvIjowLjAsIklzQ3VzdG9tIjpmYWxzZX0sIkRhdGVGb3JtYXQiOnsiJHJlZiI6IjgyNCJ9LCJXZWVrTnVtYmVyaW5nIjp7IiRpZCI6IjgyNiIsIkZvcm1hdCI6MCwiSXNWaXNpYmxlIjpmYWxzZSwiTGFzdEtub3duVmlzaWJpbGl0eVN0YXRlIjpmYWxzZX0sIlJlbGF0ZWRUYXNrSWQiOiI3MWE4ZjlmMy0yY2QyLTRhMDAtODJjNi05YWFmZmZiN2Y1NGEiLCJJZCI6IjcyNDk2ZDk0LWQ3YTEtNDgyOC1iNzFjLTY5NDYxZTczYzc0NiIsIkltcG9ydElkIjoiIiwiVGl0bGUiOiJMYW5kIGFjcXVpc2l0aW9uIGRlbGF5cyIsIk5vdGUiOm51bGwsIkh5cGVybGluayI6eyIkaWQiOiI4MjciLCJBZGRyZXNzIjoiIiwiU3ViQWRkcmVzcyI6IiJ9LCJJc0NoYW5nZWQiOmZhbHNlLCJJc05ldyI6ZmFsc2V9XSwiVGFza0RlZmluaXRpb24iOnsiJGlkIjoiODI4IiwiR3JvdXBOYW1lIjpudWxsLCJTdGFydERhdGUiOiIyMDIxLTEwLTAxVDAwOjAwOjAwWiIsIkVuZERhdGUiOiIyMDIyLTEwLTMxVDIzOjU5OjAwWiIsIlBlcmNlbnRhZ2VDb21wbGV0ZSI6NjUuMCwiU3R5bGUiOnsiJGlkIjoiODI5IiwiU2hhcGUiOjMsIlNoYXBlVGhpY2tuZXNzIjowLCJEdXJhdGlvbkZvcm1hdCI6MCwiSW5jbHVkZU5vbldvcmtpbmdEYXlzSW5EdXJhdGlvbiI6ZmFsc2UsIlBlcmNlbnRhZ2VDb21wbGV0ZVN0eWxlIjp7IiRpZCI6IjgzMCIsIkZvbnRTZXR0aW5ncyI6eyIkaWQiOiI4MzEiLCJGb250U2l6ZSI6MTAsIkZvbnROYW1lIjoiQ2FsaWJyaSIsIklzQm9sZCI6ZmFsc2UsIklzSXRhbGljIjpmYWxzZSwiSXNVbmRlcmxpbmVkIjpmYWxzZSwiUGFyZW50U3R5bGUiOm51bGx9LCJBdXRvU2l6ZSI6MCwiRm9yZWdyb3VuZCI6eyIkaWQiOiI4MzIiLCJDb2xvciI6eyIkaWQiOiI4M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ODM0IiwiQ29sb3IiOnsiJGlkIjoiODM1IiwiQSI6ODksIlIiOjAsIkciOjAsIkIiOjB9fSwiSXNWaXNpYmxlIjp0cnVlLCJXaWR0aCI6MC4wLCJIZWlnaHQiOjAuMCwiQm9yZGVyU3R5bGUiOnsiJGlkIjoiODM2IiwiTGluZUNvbG9yIjpudWxsLCJMaW5lV2VpZ2h0IjowLjAsIkxpbmVUeXBlIjowLCJQYXJlbnRTdHlsZSI6bnVsbH0sIlBhcmVudFN0eWxlIjpudWxsfSwiRHVyYXRpb25TdHlsZSI6eyIkaWQiOiI4MzciLCJGb250U2V0dGluZ3MiOnsiJGlkIjoiODM4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4MzkiLCJMaW5lQ29sb3IiOm51bGwsIkxpbmVXZWlnaHQiOjAuMCwiTGluZVR5cGUiOjAsIlBhcmVudFN0eWxlIjpudWxsfSwiUGFyZW50U3R5bGUiOm51bGx9LCJIb3Jpem9udGFsQ29ubmVjdG9yU3R5bGUiOnsiJGlkIjoiODQwIiwiTGluZUNvbG9yIjp7IiRyZWYiOiIyNyJ9LCJMaW5lV2VpZ2h0IjoxLjAsIkxpbmVUeXBlIjowLCJQYXJlbnRTdHlsZSI6bnVsbH0sIlZlcnRpY2FsQ29ubmVjdG9yU3R5bGUiOnsiJGlkIjoiODQx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g0MiIsIk1hcmdpbiI6eyIkcmVmIjoiMzMifSwiUGFkZGluZyI6eyIkcmVmIjoiMzQifSwiQmFja2dyb3VuZCI6eyIkaWQiOiI4NDMiLCJDb2xvciI6eyIkaWQiOiI4NDQiLCJBIjoyNTUsIlIiOjY4LCJHIjo4NCwiQiI6MTA2fX0sIklzVmlzaWJsZSI6dHJ1ZSwiV2lkdGgiOjAuMCwiSGVpZ2h0IjoxMC4wLCJCb3JkZXJTdHlsZSI6eyIkaWQiOiI4NDUiLCJMaW5lQ29sb3IiOnsiJGlkIjoiODQ2IiwiJHR5cGUiOiJOTFJFLkNvbW1vbi5Eb20uU29saWRDb2xvckJydXNoLCBOTFJFLkNvbW1vbiIsIkNvbG9yIjp7IiRpZCI6Ijg0NyIsIkEiOjI1NSwiUiI6MjU1LCJHIjowLCJCIjowfX0sIkxpbmVXZWlnaHQiOjAuMCwiTGluZVR5cGUiOjAsIlBhcmVudFN0eWxlIjpudWxsfSwiUGFyZW50U3R5bGUiOm51bGx9LCJUaXRsZVN0eWxlIjp7IiRpZCI6Ijg0OCIsIkZvbnRTZXR0aW5ncyI6eyIkaWQiOiI4NDkiLCJGb250U2l6ZSI6MTEsIkZvbnROYW1lIjoiQ2FsaWJyaSIsIklzQm9sZCI6dHJ1ZSwiSXNJdGFsaWMiOmZhbHNlLCJJc1VuZGVybGluZWQiOmZhbHNlLCJQYXJlbnRTdHlsZSI6bnVsbH0sIkF1dG9TaXplIjowLCJGb3JlZ3JvdW5kIjp7IiRpZCI6Ijg1MCIsIkNvbG9yIjp7IiRpZCI6Ijg1MS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4NTIiLCJDb2xvciI6eyIkaWQiOiI4NTMiLCJBIjowLCJSIjoyNTUsIkciOjI1NSwiQiI6MjU1fX0sIklzVmlzaWJsZSI6dHJ1ZSwiV2lkdGgiOjAuMCwiSGVpZ2h0IjowLjAsIkJvcmRlclN0eWxlIjp7IiRpZCI6Ijg1NCIsIkxpbmVDb2xvciI6bnVsbCwiTGluZVdlaWdodCI6MC4wLCJMaW5lVHlwZSI6MCwiUGFyZW50U3R5bGUiOm51bGx9LCJQYXJlbnRTdHlsZSI6bnVsbH0sIkRhdGVTdHlsZSI6eyIkaWQiOiI4NTUiLCJGb250U2V0dGluZ3MiOnsiJGlkIjoiODU2IiwiRm9udFNpemUiOjEwLCJGb250TmFtZSI6IkNhbGlicmkiLCJJc0JvbGQiOmZhbHNlLCJJc0l0YWxpYyI6ZmFsc2UsIklzVW5kZXJsaW5lZCI6ZmFsc2UsIlBhcmVudFN0eWxlIjpudWxsfSwiQXV0b1NpemUiOjAsIkZvcmVncm91bmQiOnsiJGlkIjoiODU3IiwiQ29sb3IiOnsiJGlkIjoiODU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4NTkiLCJDb2xvciI6eyIkaWQiOiI4NjAiLCJBIjowLCJSIjoyNTUsIkciOjI1NSwiQiI6MjU1fX0sIklzVmlzaWJsZSI6dHJ1ZSwiV2lkdGgiOjAuMCwiSGVpZ2h0IjowLjAsIkJvcmRlclN0eWxlIjp7IiRpZCI6Ijg2MSIsIkxpbmVDb2xvciI6bnVsbCwiTGluZVdlaWdodCI6MC4wLCJMaW5lVHlwZSI6MCwiUGFyZW50U3R5bGUiOm51bGx9LCJQYXJlbnRTdHlsZSI6bnVsbH0sIkRhdGVGb3JtYXQiOnsiJGlkIjoiOD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2MyIsIkZvcm1hdCI6MCwiSXNWaXNpYmxlIjpmYWxzZSwiTGFzdEtub3duVmlzaWJpbGl0eVN0YXRlIjpmYWxzZX0sIklzVmlzaWJsZSI6dHJ1ZSwiUGFyZW50U3R5bGUiOm51bGx9LCJJbmRleCI6MjMsIlNtYXJ0RHVyYXRpb25BY3RpdmF0ZWQiOmZhbHNlLCJEYXRlRm9ybWF0Ijp7IiRyZWYiOiI4NjIifSwiV2Vla051bWJlcmluZyI6eyIkaWQiOiI4NjQiLCJGb3JtYXQiOjAsIklzVmlzaWJsZSI6ZmFsc2UsIkxhc3RLbm93blZpc2liaWxpdHlTdGF0ZSI6ZmFsc2V9LCJJZCI6IjcxYThmOWYzLTJjZDItNGEwMC04MmM2LTlhYWZmZmI3ZjU0YSIsIkltcG9ydElkIjpudWxsLCJUaXRsZSI6Ildlc3QgUmVnaW9uIiwiTm90ZSI6bnVsbCwiSHlwZXJsaW5rIjp7IiRpZCI6Ijg2NSIsIkFkZHJlc3MiOiIiLCJTdWJBZGRyZXNzIjoiIn0sIklzQ2hhbmdlZCI6ZmFsc2UsIklzTmV3IjpmYWxzZX19XSwiX21pbGVzdG9uZXMiOltdLCJJZCI6IjAwMDAwMDAwLTAwMDAtMDAwMC0wMDAwLTAwMDAwMDAwMDAwMCIsIklzU2luZ2xlSXRlbVJvdyI6dHJ1ZX0seyIkaWQiOiI4NjYiLCJfdGFza3MiOlt7IiRpZCI6Ijg2NyIsIl9hdHRhY2hlZE1pbGVzdG9uZXMiOltdLCJUYXNrRGVmaW5pdGlvbiI6eyIkaWQiOiI4NjgiLCJHcm91cE5hbWUiOm51bGwsIlN0YXJ0RGF0ZSI6IjIwMjEtMDktMDFUMDA6MDA6MDBaIiwiRW5kRGF0ZSI6IjIwMjItMDgtMzFUMjM6NTk6MDBaIiwiUGVyY2VudGFnZUNvbXBsZXRlIjo3MC4wLCJTdHlsZSI6eyIkaWQiOiI4NjkiLCJTaGFwZSI6MywiU2hhcGVUaGlja25lc3MiOjAsIkR1cmF0aW9uRm9ybWF0IjowLCJJbmNsdWRlTm9uV29ya2luZ0RheXNJbkR1cmF0aW9uIjpmYWxzZSwiUGVyY2VudGFnZUNvbXBsZXRlU3R5bGUiOnsiJGlkIjoiODcwIiwiRm9udFNldHRpbmdzIjp7IiRpZCI6Ijg3MSIsIkZvbnRTaXplIjoxMCwiRm9udE5hbWUiOiJDYWxpYnJpIiwiSXNCb2xkIjpmYWxzZSwiSXNJdGFsaWMiOmZhbHNlLCJJc1VuZGVybGluZWQiOmZhbHNlLCJQYXJlbnRTdHlsZSI6bnVsbH0sIkF1dG9TaXplIjowLCJGb3JlZ3JvdW5kIjp7IiRpZCI6Ijg3MiIsIkNvbG9yIjp7IiRpZCI6Ijg3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4NzQiLCJUb3AiOjAuMCwiTGVmdCI6MC4wLCJSaWdodCI6MC4wLCJCb3R0b20iOjAuMH0sIlBhZGRpbmciOnsiJGlkIjoiODc1IiwiVG9wIjowLjAsIkxlZnQiOjAuMCwiUmlnaHQiOjAuMCwiQm90dG9tIjowLjB9LCJCYWNrZ3JvdW5kIjp7IiRpZCI6Ijg3NiIsIkNvbG9yIjp7IiRpZCI6Ijg3NyIsIkEiOjg5LCJSIjowLCJHIjowLCJCIjowfX0sIklzVmlzaWJsZSI6dHJ1ZSwiV2lkdGgiOjAuMCwiSGVpZ2h0IjowLjAsIkJvcmRlclN0eWxlIjp7IiRpZCI6Ijg3OCIsIkxpbmVDb2xvciI6bnVsbCwiTGluZVdlaWdodCI6MC4wLCJMaW5lVHlwZSI6MCwiUGFyZW50U3R5bGUiOm51bGx9LCJQYXJlbnRTdHlsZSI6bnVsbH0sIkR1cmF0aW9uU3R5bGUiOnsiJGlkIjoiODc5IiwiRm9udFNldHRpbmdzIjp7IiRpZCI6Ijg4MCIsIkZvbnRTaXplIjoxMCwiRm9udE5hbWUiOiJDYWxpYnJpIiwiSXNCb2xkIjpmYWxzZSwiSXNJdGFsaWMiOmZhbHNlLCJJc1VuZGVybGluZWQiOmZhbHNlLCJQYXJlbnRTdHlsZSI6bnVsbH0sIkF1dG9TaXplIjowLCJGb3JlZ3JvdW5kIjp7IiRpZCI6Ijg4MSIsIkNvbG9yIjp7IiRpZCI6Ijg4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g4MyIsIlRvcCI6MC4wLCJMZWZ0IjowLjAsIlJpZ2h0IjowLjAsIkJvdHRvbSI6MC4wfSwiUGFkZGluZyI6eyIkaWQiOiI4ODQiLCJUb3AiOjAuMCwiTGVmdCI6MC4wLCJSaWdodCI6MC4wLCJCb3R0b20iOjAuMH0sIkJhY2tncm91bmQiOnsiJGlkIjoiODg1IiwiQ29sb3IiOnsiJGlkIjoiODg2IiwiQSI6ODksIlIiOjAsIkciOjAsIkIiOjB9fSwiSXNWaXNpYmxlIjp0cnVlLCJXaWR0aCI6MC4wLCJIZWlnaHQiOjAuMCwiQm9yZGVyU3R5bGUiOnsiJGlkIjoiODg3IiwiTGluZUNvbG9yIjpudWxsLCJMaW5lV2VpZ2h0IjowLjAsIkxpbmVUeXBlIjowLCJQYXJlbnRTdHlsZSI6bnVsbH0sIlBhcmVudFN0eWxlIjpudWxsfSwiSG9yaXpvbnRhbENvbm5lY3RvclN0eWxlIjp7IiRpZCI6Ijg4OCIsIkxpbmVDb2xvciI6eyIkaWQiOiI4ODkiLCIkdHlwZSI6Ik5MUkUuQ29tbW9uLkRvbS5Tb2xpZENvbG9yQnJ1c2gsIE5MUkUuQ29tbW9uIiwiQ29sb3IiOnsiJGlkIjoiODkwIiwiQSI6MjU1LCJSIjoyMDQsIkciOjIwNCwiQiI6MjA0fX0sIkxpbmVXZWlnaHQiOjEuMCwiTGluZVR5cGUiOjAsIlBhcmVudFN0eWxlIjpudWxsfSwiVmVydGljYWxDb25uZWN0b3JTdHlsZSI6eyIkaWQiOiI4OTEiLCJMaW5lQ29sb3IiOnsiJGlkIjoiODkyIiwiJHR5cGUiOiJOTFJFLkNvbW1vbi5Eb20uU29saWRDb2xvckJydXNoLCBOTFJFLkNvbW1vbiIsIkNvbG9yIjp7IiRpZCI6Ijg5My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g5NCIsIk1hcmdpbiI6eyIkaWQiOiI4OTUiLCJUb3AiOjAuMCwiTGVmdCI6NC4wLCJSaWdodCI6NC4wLCJCb3R0b20iOjAuMH0sIlBhZGRpbmciOnsiJGlkIjoiODk2IiwiVG9wIjowLjAsIkxlZnQiOjAuMCwiUmlnaHQiOjAuMCwiQm90dG9tIjowLjB9LCJCYWNrZ3JvdW5kIjp7IiRpZCI6Ijg5NyIsIkNvbG9yIjp7IiRpZCI6Ijg5OCIsIkEiOjI1NSwiUiI6NjgsIkciOjExNCwiQiI6MTk2fX0sIklzVmlzaWJsZSI6dHJ1ZSwiV2lkdGgiOjAuMCwiSGVpZ2h0IjoxMC4wLCJCb3JkZXJTdHlsZSI6eyIkaWQiOiI4OTkiLCJMaW5lQ29sb3IiOnsiJGlkIjoiOTAwIiwiJHR5cGUiOiJOTFJFLkNvbW1vbi5Eb20uU29saWRDb2xvckJydXNoLCBOTFJFLkNvbW1vbiIsIkNvbG9yIjp7IiRpZCI6IjkwMSIsIkEiOjI1NSwiUiI6MjU1LCJHIjowLCJCIjowfX0sIkxpbmVXZWlnaHQiOjAuMCwiTGluZVR5cGUiOjAsIlBhcmVudFN0eWxlIjpudWxsfSwiUGFyZW50U3R5bGUiOm51bGx9LCJUaXRsZVN0eWxlIjp7IiRpZCI6IjkwMiIsIkZvbnRTZXR0aW5ncyI6eyIkaWQiOiI5MDMiLCJGb250U2l6ZSI6MTEsIkZvbnROYW1lIjoiQ2FsaWJyaSIsIklzQm9sZCI6dHJ1ZSwiSXNJdGFsaWMiOmZhbHNlLCJJc1VuZGVybGluZWQiOmZhbHNlLCJQYXJlbnRTdHlsZSI6bnVsbH0sIkF1dG9TaXplIjowLCJGb3JlZ3JvdW5kIjp7IiRpZCI6IjkwNCIsIkNvbG9yIjp7IiRpZCI6IjkwNS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5MDYiLCJUb3AiOjAuMCwiTGVmdCI6MC4wLCJSaWdodCI6MC4wLCJCb3R0b20iOjAuMH0sIlBhZGRpbmciOnsiJGlkIjoiOTA3IiwiVG9wIjowLjAsIkxlZnQiOjAuMCwiUmlnaHQiOjAuMCwiQm90dG9tIjowLjB9LCJCYWNrZ3JvdW5kIjp7IiRpZCI6IjkwOCIsIkNvbG9yIjp7IiRpZCI6IjkwOSIsIkEiOjAsIlIiOjI1NSwiRyI6MjU1LCJCIjoyNTV9fSwiSXNWaXNpYmxlIjp0cnVlLCJXaWR0aCI6MC4wLCJIZWlnaHQiOjAuMCwiQm9yZGVyU3R5bGUiOnsiJGlkIjoiOTEwIiwiTGluZUNvbG9yIjpudWxsLCJMaW5lV2VpZ2h0IjowLjAsIkxpbmVUeXBlIjowLCJQYXJlbnRTdHlsZSI6bnVsbH0sIlBhcmVudFN0eWxlIjpudWxsfSwiRGF0ZVN0eWxlIjp7IiRpZCI6IjkxMSIsIkZvbnRTZXR0aW5ncyI6eyIkaWQiOiI5MTIiLCJGb250U2l6ZSI6MTAsIkZvbnROYW1lIjoiQ2FsaWJyaSIsIklzQm9sZCI6ZmFsc2UsIklzSXRhbGljIjpmYWxzZSwiSXNVbmRlcmxpbmVkIjpmYWxzZSwiUGFyZW50U3R5bGUiOm51bGx9LCJBdXRvU2l6ZSI6MCwiRm9yZWdyb3VuZCI6eyIkaWQiOiI5MTMiLCJDb2xvciI6eyIkaWQiOiI5M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xNSIsIlRvcCI6MC4wLCJMZWZ0IjowLjAsIlJpZ2h0IjowLjAsIkJvdHRvbSI6MC4wfSwiUGFkZGluZyI6eyIkaWQiOiI5MTYiLCJUb3AiOjAuMCwiTGVmdCI6MC4wLCJSaWdodCI6MC4wLCJCb3R0b20iOjAuMH0sIkJhY2tncm91bmQiOnsiJGlkIjoiOTE3IiwiQ29sb3IiOnsiJGlkIjoiOTE4IiwiQSI6MCwiUiI6MjU1LCJHIjoyNTUsIkIiOjI1NX19LCJJc1Zpc2libGUiOnRydWUsIldpZHRoIjowLjAsIkhlaWdodCI6MC4wLCJCb3JkZXJTdHlsZSI6eyIkaWQiOiI5MTkiLCJMaW5lQ29sb3IiOm51bGwsIkxpbmVXZWlnaHQiOjAuMCwiTGluZVR5cGUiOjAsIlBhcmVudFN0eWxlIjpudWxsfSwiUGFyZW50U3R5bGUiOm51bGx9LCJEYXRlRm9ybWF0Ijp7IiRpZCI6Ijky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MjEiLCJGb3JtYXQiOjAsIklzVmlzaWJsZSI6ZmFsc2UsIkxhc3RLbm93blZpc2liaWxpdHlTdGF0ZSI6ZmFsc2V9LCJJc1Zpc2libGUiOnRydWUsIlBhcmVudFN0eWxlIjpudWxsfSwiSW5kZXgiOjI1LCJTbWFydER1cmF0aW9uQWN0aXZhdGVkIjpmYWxzZSwiRGF0ZUZvcm1hdCI6eyIkcmVmIjoiOTIwIn0sIldlZWtOdW1iZXJpbmciOnsiJGlkIjoiOTIyIiwiRm9ybWF0IjowLCJJc1Zpc2libGUiOmZhbHNlLCJMYXN0S25vd25WaXNpYmlsaXR5U3RhdGUiOmZhbHNlfSwiSWQiOiJiM2FhYjFiOC0xMmIwLTQyNjMtYTljMy02NmUzNTg4ODRhNjciLCJJbXBvcnRJZCI6bnVsbCwiVGl0bGUiOiJFYXN0IFJlZ2lvbiIsIk5vdGUiOm51bGwsIkh5cGVybGluayI6eyIkaWQiOiI5MjMiLCJBZGRyZXNzIjoiIiwiU3ViQWRkcmVzcyI6IiJ9LCJJc0NoYW5nZWQiOmZhbHNlLCJJc05ldyI6ZmFsc2V9fV0sIl9taWxlc3RvbmVzIjpbXSwiSWQiOiIwMDAwMDAwMC0wMDAwLTAwMDAtMDAwMC0wMDAwMDAwMDAwMDAiLCJJc1NpbmdsZUl0ZW1Sb3ciOnRydWV9LHsiJGlkIjoiOTI0IiwiX3Rhc2tzIjpbeyIkaWQiOiI5MjUiLCJfYXR0YWNoZWRNaWxlc3RvbmVzIjpbXSwiVGFza0RlZmluaXRpb24iOnsiJGlkIjoiOTI2IiwiR3JvdXBOYW1lIjpudWxsLCJTdGFydERhdGUiOiIyMDIxLTA5LTAxVDAwOjAwOjAwWiIsIkVuZERhdGUiOiIyMDIyLTA3LTMxVDIzOjU5OjAwWiIsIlBlcmNlbnRhZ2VDb21wbGV0ZSI6ODAuMCwiU3R5bGUiOnsiJGlkIjoiOTI3IiwiU2hhcGUiOjMsIlNoYXBlVGhpY2tuZXNzIjowLCJEdXJhdGlvbkZvcm1hdCI6MCwiSW5jbHVkZU5vbldvcmtpbmdEYXlzSW5EdXJhdGlvbiI6ZmFsc2UsIlBlcmNlbnRhZ2VDb21wbGV0ZVN0eWxlIjp7IiRpZCI6IjkyOCIsIkZvbnRTZXR0aW5ncyI6eyIkaWQiOiI5MjkiLCJGb250U2l6ZSI6MTAsIkZvbnROYW1lIjoiQ2FsaWJyaSIsIklzQm9sZCI6ZmFsc2UsIklzSXRhbGljIjpmYWxzZSwiSXNVbmRlcmxpbmVkIjpmYWxzZSwiUGFyZW50U3R5bGUiOm51bGx9LCJBdXRvU2l6ZSI6MCwiRm9yZWdyb3VuZCI6eyIkaWQiOiI5MzAiLCJDb2xvciI6eyIkaWQiOiI5MzE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OTMyIiwiQ29sb3IiOnsiJHJlZiI6IjgzNSJ9fSwiSXNWaXNpYmxlIjp0cnVlLCJXaWR0aCI6MC4wLCJIZWlnaHQiOjAuMCwiQm9yZGVyU3R5bGUiOnsiJGlkIjoiOTMzIiwiTGluZUNvbG9yIjpudWxsLCJMaW5lV2VpZ2h0IjowLjAsIkxpbmVUeXBlIjowLCJQYXJlbnRTdHlsZSI6bnVsbH0sIlBhcmVudFN0eWxlIjpudWxsfSwiRHVyYXRpb25TdHlsZSI6eyIkaWQiOiI5MzQiLCJGb250U2V0dGluZ3MiOnsiJGlkIjoiOTM1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5MzYiLCJMaW5lQ29sb3IiOm51bGwsIkxpbmVXZWlnaHQiOjAuMCwiTGluZVR5cGUiOjAsIlBhcmVudFN0eWxlIjpudWxsfSwiUGFyZW50U3R5bGUiOm51bGx9LCJIb3Jpem9udGFsQ29ubmVjdG9yU3R5bGUiOnsiJGlkIjoiOTM3IiwiTGluZUNvbG9yIjp7IiRyZWYiOiIyNyJ9LCJMaW5lV2VpZ2h0IjoxLjAsIkxpbmVUeXBlIjowLCJQYXJlbnRTdHlsZSI6bnVsbH0sIlZlcnRpY2FsQ29ubmVjdG9yU3R5bGUiOnsiJGlkIjoiOTM4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kzOSIsIk1hcmdpbiI6eyIkcmVmIjoiMzMifSwiUGFkZGluZyI6eyIkcmVmIjoiMzQifSwiQmFja2dyb3VuZCI6eyIkaWQiOiI5NDAiLCJDb2xvciI6eyIkaWQiOiI5NDEiLCJBIjoyNTUsIlIiOjExMSwiRyI6NDksIkIiOjE1Mn19LCJJc1Zpc2libGUiOnRydWUsIldpZHRoIjowLjAsIkhlaWdodCI6MTAuMCwiQm9yZGVyU3R5bGUiOnsiJGlkIjoiOTQyIiwiTGluZUNvbG9yIjp7IiRpZCI6Ijk0MyIsIiR0eXBlIjoiTkxSRS5Db21tb24uRG9tLlNvbGlkQ29sb3JCcnVzaCwgTkxSRS5Db21tb24iLCJDb2xvciI6eyIkaWQiOiI5NDQiLCJBIjoyNTUsIlIiOjI1NSwiRyI6MCwiQiI6MH19LCJMaW5lV2VpZ2h0IjowLjAsIkxpbmVUeXBlIjowLCJQYXJlbnRTdHlsZSI6bnVsbH0sIlBhcmVudFN0eWxlIjpudWxsfSwiVGl0bGVTdHlsZSI6eyIkaWQiOiI5NDUiLCJGb250U2V0dGluZ3MiOnsiJGlkIjoiOTQ2IiwiRm9udFNpemUiOjExLCJGb250TmFtZSI6IkNhbGlicmkiLCJJc0JvbGQiOnRydWUsIklzSXRhbGljIjpmYWxzZSwiSXNVbmRlcmxpbmVkIjpmYWxzZSwiUGFyZW50U3R5bGUiOm51bGx9LCJBdXRvU2l6ZSI6MCwiRm9yZWdyb3VuZCI6eyIkaWQiOiI5NDciLCJDb2xvciI6eyIkaWQiOiI5NDg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OTQ5IiwiQ29sb3IiOnsiJGlkIjoiOTUwIiwiQSI6MCwiUiI6MjU1LCJHIjoyNTUsIkIiOjI1NX19LCJJc1Zpc2libGUiOnRydWUsIldpZHRoIjowLjAsIkhlaWdodCI6MC4wLCJCb3JkZXJTdHlsZSI6eyIkaWQiOiI5NTEiLCJMaW5lQ29sb3IiOm51bGwsIkxpbmVXZWlnaHQiOjAuMCwiTGluZVR5cGUiOjAsIlBhcmVudFN0eWxlIjpudWxsfSwiUGFyZW50U3R5bGUiOm51bGx9LCJEYXRlU3R5bGUiOnsiJGlkIjoiOTUyIiwiRm9udFNldHRpbmdzIjp7IiRpZCI6Ijk1MyIsIkZvbnRTaXplIjoxMCwiRm9udE5hbWUiOiJDYWxpYnJpIiwiSXNCb2xkIjpmYWxzZSwiSXNJdGFsaWMiOmZhbHNlLCJJc1VuZGVybGluZWQiOmZhbHNlLCJQYXJlbnRTdHlsZSI6bnVsbH0sIkF1dG9TaXplIjowLCJGb3JlZ3JvdW5kIjp7IiRpZCI6Ijk1NCIsIkNvbG9yIjp7IiRpZCI6Ijk1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GlkIjoiOTU2IiwiQ29sb3IiOnsiJGlkIjoiOTU3IiwiQSI6MCwiUiI6MjU1LCJHIjoyNTUsIkIiOjI1NX19LCJJc1Zpc2libGUiOnRydWUsIldpZHRoIjowLjAsIkhlaWdodCI6MC4wLCJCb3JkZXJTdHlsZSI6eyIkaWQiOiI5NTgiLCJMaW5lQ29sb3IiOm51bGwsIkxpbmVXZWlnaHQiOjAuMCwiTGluZVR5cGUiOjAsIlBhcmVudFN0eWxlIjpudWxsfSwiUGFyZW50U3R5bGUiOm51bGx9LCJEYXRlRm9ybWF0Ijp7IiRpZCI6Ijk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jAiLCJGb3JtYXQiOjAsIklzVmlzaWJsZSI6ZmFsc2UsIkxhc3RLbm93blZpc2liaWxpdHlTdGF0ZSI6ZmFsc2V9LCJJc1Zpc2libGUiOnRydWUsIlBhcmVudFN0eWxlIjpudWxsfSwiSW5kZXgiOjI2LCJTbWFydER1cmF0aW9uQWN0aXZhdGVkIjpmYWxzZSwiRGF0ZUZvcm1hdCI6eyIkcmVmIjoiOTU5In0sIldlZWtOdW1iZXJpbmciOnsiJGlkIjoiOTYxIiwiRm9ybWF0IjowLCJJc1Zpc2libGUiOmZhbHNlLCJMYXN0S25vd25WaXNpYmlsaXR5U3RhdGUiOmZhbHNlfSwiSWQiOiIzZmU2OGE4ZC05Y2E3LTQyMjUtYTU0MC03ODA2ZDliZjEwMWEiLCJJbXBvcnRJZCI6bnVsbCwiVGl0bGUiOiJOb3J0aCBSZWdpb24iLCJOb3RlIjpudWxsLCJIeXBlcmxpbmsiOnsiJGlkIjoiOTYyIiwiQWRkcmVzcyI6IiIsIlN1YkFkZHJlc3MiOiIifSwiSXNDaGFuZ2VkIjpmYWxzZSwiSXNOZXciOmZhbHNlfX1dLCJfbWlsZXN0b25lcyI6W10sIklkIjoiMDAwMDAwMDAtMDAwMC0wMDAwLTAwMDAtMDAwMDAwMDAwMDAwIiwiSXNTaW5nbGVJdGVtUm93Ijp0cnVlfSx7IiRpZCI6Ijk2MyIsIl90YXNrcyI6W3siJGlkIjoiOTY0IiwiX2F0dGFjaGVkTWlsZXN0b25lcyI6W10sIlRhc2tEZWZpbml0aW9uIjp7IiRpZCI6Ijk2NSIsIkdyb3VwTmFtZSI6bnVsbCwiU3RhcnREYXRlIjoiMjAyMS0wOS0wMVQwMDowMDowMFoiLCJFbmREYXRlIjoiMjAyMi0wOS0zMFQyMzo1OTowMFoiLCJQZXJjZW50YWdlQ29tcGxldGUiOjc1LjAsIlN0eWxlIjp7IiRpZCI6Ijk2NiIsIlNoYXBlIjozLCJTaGFwZVRoaWNrbmVzcyI6MCwiRHVyYXRpb25Gb3JtYXQiOjAsIkluY2x1ZGVOb25Xb3JraW5nRGF5c0luRHVyYXRpb24iOmZhbHNlLCJQZXJjZW50YWdlQ29tcGxldGVTdHlsZSI6eyIkaWQiOiI5NjciLCJGb250U2V0dGluZ3MiOnsiJGlkIjoiOTY4IiwiRm9udFNpemUiOjEwLCJGb250TmFtZSI6IkNhbGlicmkiLCJJc0JvbGQiOmZhbHNlLCJJc0l0YWxpYyI6ZmFsc2UsIklzVW5kZXJsaW5lZCI6ZmFsc2UsIlBhcmVudFN0eWxlIjpudWxsfSwiQXV0b1NpemUiOjAsIkZvcmVncm91bmQiOnsiJGlkIjoiOTY5IiwiQ29sb3IiOnsiJGlkIjoiOTc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k3MSIsIkNvbG9yIjp7IiRyZWYiOiI4MzUifX0sIklzVmlzaWJsZSI6dHJ1ZSwiV2lkdGgiOjAuMCwiSGVpZ2h0IjowLjAsIkJvcmRlclN0eWxlIjp7IiRpZCI6Ijk3MiIsIkxpbmVDb2xvciI6bnVsbCwiTGluZVdlaWdodCI6MC4wLCJMaW5lVHlwZSI6MCwiUGFyZW50U3R5bGUiOm51bGx9LCJQYXJlbnRTdHlsZSI6bnVsbH0sIkR1cmF0aW9uU3R5bGUiOnsiJGlkIjoiOTczIiwiRm9udFNldHRpbmdzIjp7IiRpZCI6Ijk3N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OTc1IiwiTGluZUNvbG9yIjpudWxsLCJMaW5lV2VpZ2h0IjowLjAsIkxpbmVUeXBlIjowLCJQYXJlbnRTdHlsZSI6bnVsbH0sIlBhcmVudFN0eWxlIjpudWxsfSwiSG9yaXpvbnRhbENvbm5lY3RvclN0eWxlIjp7IiRpZCI6Ijk3NiIsIkxpbmVDb2xvciI6eyIkcmVmIjoiMjcifSwiTGluZVdlaWdodCI6MS4wLCJMaW5lVHlwZSI6MCwiUGFyZW50U3R5bGUiOm51bGx9LCJWZXJ0aWNhbENvbm5lY3RvclN0eWxlIjp7IiRpZCI6Ijk3Ny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MsIklzQmVsb3dUaW1lYmFuZCI6dHJ1ZSwiUGVyY2VudGFnZUNvbXBsZXRlU2hhcGVPcGFjaXR5IjozNSwiU2hhcGVTdHlsZSI6eyIkaWQiOiI5NzgiLCJNYXJnaW4iOnsiJHJlZiI6IjMzIn0sIlBhZGRpbmciOnsiJHJlZiI6IjM0In0sIkJhY2tncm91bmQiOnsiJGlkIjoiOTc5IiwiQ29sb3IiOnsiJGlkIjoiOTgwIiwiQSI6MjU1LCJSIjoyMzcsIkciOjEyNSwiQiI6NDl9fSwiSXNWaXNpYmxlIjp0cnVlLCJXaWR0aCI6MC4wLCJIZWlnaHQiOjEwLjAsIkJvcmRlclN0eWxlIjp7IiRpZCI6Ijk4MSIsIkxpbmVDb2xvciI6eyIkcmVmIjoiOTQzIn0sIkxpbmVXZWlnaHQiOjAuMCwiTGluZVR5cGUiOjAsIlBhcmVudFN0eWxlIjpudWxsfSwiUGFyZW50U3R5bGUiOm51bGx9LCJUaXRsZVN0eWxlIjp7IiRpZCI6Ijk4MiIsIkZvbnRTZXR0aW5ncyI6eyIkaWQiOiI5ODMiLCJGb250U2l6ZSI6MTEsIkZvbnROYW1lIjoiQ2FsaWJyaSIsIklzQm9sZCI6dHJ1ZSwiSXNJdGFsaWMiOmZhbHNlLCJJc1VuZGVybGluZWQiOmZhbHNlLCJQYXJlbnRTdHlsZSI6bnVsbH0sIkF1dG9TaXplIjowLCJGb3JlZ3JvdW5kIjp7IiRpZCI6Ijk4NCIsIkNvbG9yIjp7IiRpZCI6Ijk4NS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5ODYiLCJDb2xvciI6eyIkaWQiOiI5ODciLCJBIjowLCJSIjoyNTUsIkciOjI1NSwiQiI6MjU1fX0sIklzVmlzaWJsZSI6dHJ1ZSwiV2lkdGgiOjAuMCwiSGVpZ2h0IjowLjAsIkJvcmRlclN0eWxlIjp7IiRpZCI6Ijk4OCIsIkxpbmVDb2xvciI6bnVsbCwiTGluZVdlaWdodCI6MC4wLCJMaW5lVHlwZSI6MCwiUGFyZW50U3R5bGUiOm51bGx9LCJQYXJlbnRTdHlsZSI6bnVsbH0sIkRhdGVTdHlsZSI6eyIkaWQiOiI5ODkiLCJGb250U2V0dGluZ3MiOnsiJGlkIjoiOTkwIiwiRm9udFNpemUiOjEwLCJGb250TmFtZSI6IkNhbGlicmkiLCJJc0JvbGQiOmZhbHNlLCJJc0l0YWxpYyI6ZmFsc2UsIklzVW5kZXJsaW5lZCI6ZmFsc2UsIlBhcmVudFN0eWxlIjpudWxsfSwiQXV0b1NpemUiOjAsIkZvcmVncm91bmQiOnsiJGlkIjoiOTkxIiwiQ29sb3IiOnsiJGlkIjoiOTk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aWQiOiI5OTMiLCJDb2xvciI6eyIkaWQiOiI5OTQiLCJBIjowLCJSIjoyNTUsIkciOjI1NSwiQiI6MjU1fX0sIklzVmlzaWJsZSI6dHJ1ZSwiV2lkdGgiOjAuMCwiSGVpZ2h0IjowLjAsIkJvcmRlclN0eWxlIjp7IiRpZCI6Ijk5NSIsIkxpbmVDb2xvciI6bnVsbCwiTGluZVdlaWdodCI6MC4wLCJMaW5lVHlwZSI6MCwiUGFyZW50U3R5bGUiOm51bGx9LCJQYXJlbnRTdHlsZSI6bnVsbH0sIkRhdGVGb3JtYXQiOnsiJHJlZiI6Ijk1OSJ9LCJXZWVrTnVtYmVyaW5nIjp7IiRpZCI6Ijk5NiIsIkZvcm1hdCI6MCwiSXNWaXNpYmxlIjpmYWxzZSwiTGFzdEtub3duVmlzaWJpbGl0eVN0YXRlIjpmYWxzZX0sIklzVmlzaWJsZSI6dHJ1ZSwiUGFyZW50U3R5bGUiOm51bGx9LCJJbmRleCI6MjcsIlNtYXJ0RHVyYXRpb25BY3RpdmF0ZWQiOmZhbHNlLCJEYXRlRm9ybWF0Ijp7IiRyZWYiOiI5NTkifSwiV2Vla051bWJlcmluZyI6eyIkaWQiOiI5OTciLCJGb3JtYXQiOjAsIklzVmlzaWJsZSI6ZmFsc2UsIkxhc3RLbm93blZpc2liaWxpdHlTdGF0ZSI6ZmFsc2V9LCJJZCI6IjZlZWJhZGI1LTQ3NmEtNDk2My1hYzczLWNiYzZlNjg3MWNkZSIsIkltcG9ydElkIjpudWxsLCJUaXRsZSI6IlNvdXRoIFJlZ2lvbiIsIk5vdGUiOm51bGwsIkh5cGVybGluayI6eyIkaWQiOiI5OTgiLCJBZGRyZXNzIjoiIiwiU3ViQWRkcmVzcyI6IiJ9LCJJc0NoYW5nZWQiOmZhbHNlLCJJc05ldyI6ZmFsc2V9fV0sIl9taWxlc3RvbmVzIjpbXSwiSWQiOiIwMDAwMDAwMC0wMDAwLTAwMDAtMDAwMC0wMDAwMDAwMDAwMDAiLCJJc1NpbmdsZUl0ZW1Sb3ciOnRydWV9XSwiSW5kZXgiOjIyLCJJZCI6IjMyZTAwNTRhLWIzMGEtNDA4OS1hNzUwLWNiYWRlNzkxYjdmZSIsIkhlYWRlclRleHQiOm51bGwsIklzRGVmYXVsdCI6dHJ1ZSwiU3R5bGUiOnsiJGlkIjoiOTk5IiwiSGVhZGVyU3R5bGUiOnsiJGlkIjoiMTAwMCIsIlRleHRTdHlsZSI6eyIkaWQiOiIxMDAxIiwiRm9udFNldHRpbmdzIjp7IiRpZCI6IjEwMDIiLCJGb250U2l6ZSI6MTEsIkZvbnROYW1lIjoiQ2FsaWJyaSIsIklzQm9sZCI6ZmFsc2UsIklzSXRhbGljIjpmYWxzZSwiSXNVbmRlcmxpbmVkIjpmYWxzZSwiUGFyZW50U3R5bGUiOm51bGx9LCJBdXRvU2l6ZSI6MiwiRm9yZWdyb3VuZCI6eyIkaWQiOiIxMDAzIiwiQ29sb3IiOnsiJGlkIjoiMTAwNC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wNSIsIlRvcCI6MC4wLCJMZWZ0IjowLjAsIlJpZ2h0IjowLjAsIkJvdHRvbSI6MC4wfSwiUGFkZGluZyI6eyIkaWQiOiIxMDA2IiwiVG9wIjowLjAsIkxlZnQiOjAuMCwiUmlnaHQiOjAuMCwiQm90dG9tIjowLjB9LCJCYWNrZ3JvdW5kIjp7IiRpZCI6IjEwMDciLCJDb2xvciI6eyIkaWQiOiIxMDA4IiwiQSI6MCwiUiI6MjU1LCJHIjoyNTUsIkIiOjI1NX19LCJJc1Zpc2libGUiOnRydWUsIldpZHRoIjowLjAsIkhlaWdodCI6MC4wLCJCb3JkZXJTdHlsZSI6bnVsbCwiUGFyZW50U3R5bGUiOm51bGx9LCJSZWN0YW5nbGVTdHlsZSI6eyIkaWQiOiIxMDA5IiwiTWFyZ2luIjp7IiRpZCI6IjEwMTAiLCJUb3AiOjAuMCwiTGVmdCI6MC4wLCJSaWdodCI6MC4wLCJCb3R0b20iOjAuMH0sIlBhZGRpbmciOnsiJGlkIjoiMTAxMSIsIlRvcCI6MC4wLCJMZWZ0IjowLjAsIlJpZ2h0IjowLjAsIkJvdHRvbSI6MC4wfSwiQmFja2dyb3VuZCI6eyIkaWQiOiIxMDEyIiwiQ29sb3IiOnsiJGlkIjoiMTAxMyIsIkEiOjYzLCJSIjo2OCwiRyI6MTE0LCJCIjoxOTZ9fSwiSXNWaXNpYmxlIjp0cnVlLCJXaWR0aCI6MC4wLCJIZWlnaHQiOjAuMCwiQm9yZGVyU3R5bGUiOnsiJGlkIjoiMTAxNCIsIkxpbmVDb2xvciI6eyIkaWQiOiIxMDE1IiwiJHR5cGUiOiJOTFJFLkNvbW1vbi5Eb20uU29saWRDb2xvckJydXNoLCBOTFJFLkNvbW1vbiIsIkNvbG9yIjp7IiRpZCI6IjEwMTYiLCJBIjoyNTUsIlIiOjI1NSwiRyI6MCwiQiI6MH19LCJMaW5lV2VpZ2h0IjowLjAsIkxpbmVUeXBlIjowLCJQYXJlbnRTdHlsZSI6bnVsbH0sIlBhcmVudFN0eWxlIjpudWxsfSwiTWFyZ2luIjp7IiRpZCI6IjEwMTciLCJUb3AiOjAuMCwiTGVmdCI6MC4wLCJSaWdodCI6MC4wLCJCb3R0b20iOjAuMH0sIlBhZGRpbmciOnsiJGlkIjoiMTAxOCIsIlRvcCI6MC4wLCJMZWZ0IjowLjAsIlJpZ2h0IjowLjAsIkJvdHRvbSI6MC4wfSwiQmFja2dyb3VuZCI6bnVsbCwiSXNWaXNpYmxlIjp0cnVlLCJXaWR0aCI6MC4wLCJIZWlnaHQiOjAuMCwiQm9yZGVyU3R5bGUiOm51bGwsIlBhcmVudFN0eWxlIjpudWxsfSwiQmFja2dyb3VuZFN0eWxlIjp7IiRpZCI6IjEwMTkiLCJNYXJnaW4iOnsiJGlkIjoiMTAyMCIsIlRvcCI6MC4wLCJMZWZ0IjowLjAsIlJpZ2h0IjowLjAsIkJvdHRvbSI6MC4wfSwiUGFkZGluZyI6eyIkaWQiOiIxMDIxIiwiVG9wIjowLjAsIkxlZnQiOjAuMCwiUmlnaHQiOjAuMCwiQm90dG9tIjowLjB9LCJCYWNrZ3JvdW5kIjp7IiRpZCI6IjEwMjIiLCJDb2xvciI6eyIkaWQiOiIxMDIzIiwiQSI6NTEsIlIiOjE2NSwiRyI6MTY1LCJCIjoxNjV9fSwiSXNWaXNpYmxlIjp0cnVlLCJXaWR0aCI6MC4wLCJIZWlnaHQiOjAuMCwiQm9yZGVyU3R5bGUiOnsiJGlkIjoiMTAyNCIsIkxpbmVDb2xvciI6eyIkaWQiOiIxMDI1IiwiJHR5cGUiOiJOTFJFLkNvbW1vbi5Eb20uU29saWRDb2xvckJydXNoLCBOTFJFLkNvbW1vbiIsIkNvbG9yIjp7IiRpZCI6IjEwMjYiLCJBIjoyNTUsIlIiOjI1NSwiRyI6MCwiQiI6MH19LCJMaW5lV2VpZ2h0IjowLjAsIkxpbmVUeXBlIjowLCJQYXJlbnRTdHlsZSI6bnVsbH0sIlBhcmVudFN0eWxlIjpudWxsfSwiTWFyZ2luIjp7IiRpZCI6IjEwMjciLCJUb3AiOjAuMCwiTGVmdCI6MC4wLCJSaWdodCI6MC4wLCJCb3R0b20iOjAuMH0sIlBhZGRpbmciOnsiJGlkIjoiMTAyOCIsIlRvcCI6MC4wLCJMZWZ0IjowLjAsIlJpZ2h0IjowLjAsIkJvdHRvbSI6MC4wfSwiSXNWaXNpYmxlIjpmYWxzZSwiV2lkdGgiOjAuMCwiSGVpZ2h0IjowLjAsIkJvcmRlclN0eWxlIjpudWxsLCJQYXJlbnRTdHlsZSI6bnVsbH19XSwiSWQiOiJlNDUxNTRmNS1jODU3LTRjOWUtOGEzNy01NWRlYjBmODc2OGYiLCJJbmRleCI6MjIsIkhlYWRlclRleHQiOiJSZWdpb25hbCBFeHBhbnNpb24iLCJTdHlsZSI6eyIkaWQiOiIxMDI5IiwiSGVhZGVyU3R5bGUiOnsiJGlkIjoiMTAzMCIsIlRleHRJc1ZlcnRpY2FsIjpmYWxzZSwiVGV4dFN0eWxlIjp7IiRpZCI6IjEwMzEiLCJGb250U2V0dGluZ3MiOnsiJGlkIjoiMTAzMiIsIkZvbnRTaXplIjoxMiwiRm9udE5hbWUiOiJDYWxpYnJpIiwiSXNCb2xkIjp0cnVlLCJJc0l0YWxpYyI6ZmFsc2UsIklzVW5kZXJsaW5lZCI6ZmFsc2UsIlBhcmVudFN0eWxlIjpudWxsfSwiQXV0b1NpemUiOjIsIkZvcmVncm91bmQiOnsiJGlkIjoiMTAzMyIsIkNvbG9yIjp7IiRpZCI6IjEwMzQiLCJBIjoyNTUsIlIiOjI1NSwiRyI6MjU1LCJCIjoyNTV9fSwiTWF4V2lkdGgiOjc2LjAsIk1heEhlaWdodCI6IkluZmluaXR5IiwiU21hcnRGb3JlZ3JvdW5kSXNBY3RpdmUiOmZhbHNlLCJIb3Jpem9udGFsQWxpZ25tZW50IjowLCJWZXJ0aWNhbEFsaWdubWVudCI6MCwiU21hcnRGb3JlZ3JvdW5kIjpudWxsLCJCYWNrZ3JvdW5kRmlsbFR5cGUiOjAsIk1hcmdpbiI6eyIkaWQiOiIxMDM1IiwiVG9wIjowLjAsIkxlZnQiOjAuMCwiUmlnaHQiOjAuMCwiQm90dG9tIjowLjB9LCJQYWRkaW5nIjp7IiRpZCI6IjEwMzYiLCJUb3AiOjAuMCwiTGVmdCI6MC4wLCJSaWdodCI6MC4wLCJCb3R0b20iOjAuMH0sIkJhY2tncm91bmQiOnsiJGlkIjoiMTAzNyIsIkNvbG9yIjp7IiRpZCI6IjEwMzgiLCJBIjowLCJSIjoyNTUsIkciOjI1NSwiQiI6MjU1fX0sIklzVmlzaWJsZSI6dHJ1ZSwiV2lkdGgiOjAuMCwiSGVpZ2h0IjowLjAsIkJvcmRlclN0eWxlIjpudWxsLCJQYXJlbnRTdHlsZSI6bnVsbH0sIlJlY3RhbmdsZVN0eWxlIjp7IiRpZCI6IjEwMzkiLCJNYXJnaW4iOnsiJGlkIjoiMTA0MCIsIlRvcCI6MC4wLCJMZWZ0IjowLjAsIlJpZ2h0IjowLjAsIkJvdHRvbSI6MC4wfSwiUGFkZGluZyI6eyIkaWQiOiIxMDQxIiwiVG9wIjowLjAsIkxlZnQiOjAuMCwiUmlnaHQiOjAuMCwiQm90dG9tIjowLjB9LCJCYWNrZ3JvdW5kIjp7IiRpZCI6IjEwNDIiLCJDb2xvciI6eyIkaWQiOiIxMDQzIiwiQSI6MjU1LCJSIjo2OCwiRyI6ODQsIkIiOjEwNn19LCJJc1Zpc2libGUiOnRydWUsIldpZHRoIjowLjAsIkhlaWdodCI6MC4wLCJCb3JkZXJTdHlsZSI6eyIkaWQiOiIxMDQ0IiwiTGluZUNvbG9yIjp7IiRpZCI6IjEwNDUiLCIkdHlwZSI6Ik5MUkUuQ29tbW9uLkRvbS5Tb2xpZENvbG9yQnJ1c2gsIE5MUkUuQ29tbW9uIiwiQ29sb3IiOnsiJGlkIjoiMTA0NiIsIkEiOjI1NSwiUiI6MjU1LCJHIjowLCJCIjowfX0sIkxpbmVXZWlnaHQiOjAuMCwiTGluZVR5cGUiOjAsIlBhcmVudFN0eWxlIjpudWxsfSwiUGFyZW50U3R5bGUiOm51bGx9LCJNYXJnaW4iOnsiJGlkIjoiMTA0NyIsIlRvcCI6MC4wLCJMZWZ0IjowLjAsIlJpZ2h0IjowLjAsIkJvdHRvbSI6MC4wfSwiUGFkZGluZyI6eyIkaWQiOiIxMDQ4IiwiVG9wIjowLjAsIkxlZnQiOjAuMCwiUmlnaHQiOjAuMCwiQm90dG9tIjowLjB9LCJCYWNrZ3JvdW5kIjpudWxsLCJJc1Zpc2libGUiOnRydWUsIldpZHRoIjowLjAsIkhlaWdodCI6MC4wLCJCb3JkZXJTdHlsZSI6bnVsbCwiUGFyZW50U3R5bGUiOm51bGx9LCJCYWNrZ3JvdW5kU3R5bGUiOnsiJGlkIjoiMTA0OSIsIk1hcmdpbiI6eyIkaWQiOiIxMDUwIiwiVG9wIjowLjAsIkxlZnQiOjAuMCwiUmlnaHQiOjAuMCwiQm90dG9tIjowLjB9LCJQYWRkaW5nIjp7IiRpZCI6IjEwNTEiLCJUb3AiOjAuMCwiTGVmdCI6MC4wLCJSaWdodCI6MC4wLCJCb3R0b20iOjAuMH0sIkJhY2tncm91bmQiOnsiJGlkIjoiMTA1MiIsIkNvbG9yIjp7IiRpZCI6IjEwNTMiLCJBIjo1MSwiUiI6NjgsIkciOjg0LCJCIjoxMDZ9fSwiSXNWaXNpYmxlIjp0cnVlLCJXaWR0aCI6MC4wLCJIZWlnaHQiOjAuMCwiQm9yZGVyU3R5bGUiOnsiJGlkIjoiMTA1NCIsIkxpbmVDb2xvciI6eyIkaWQiOiIxMDU1IiwiJHR5cGUiOiJOTFJFLkNvbW1vbi5Eb20uU29saWRDb2xvckJydXNoLCBOTFJFLkNvbW1vbiIsIkNvbG9yIjp7IiRpZCI6IjEwNTYiLCJBIjoyNTUsIlIiOjQ3LCJHIjo4MiwiQiI6MTQzfX0sIkxpbmVXZWlnaHQiOjAuMCwiTGluZVR5cGUiOjAsIlBhcmVudFN0eWxlIjpudWxsfSwiUGFyZW50U3R5bGUiOm51bGx9LCJJc0Fib3ZlVGltZWJhbmQiOmZhbHNlLCJNYXJnaW4iOnsiJGlkIjoiMTA1NyIsIlRvcCI6MC4wLCJMZWZ0IjowLjAsIlJpZ2h0IjowLjAsIkJvdHRvbSI6MC4wfSwiUGFkZGluZyI6eyIkaWQiOiIxMDU4IiwiVG9wIjowLjAsIkxlZnQiOjAuMCwiUmlnaHQiOjAuMCwiQm90dG9tIjowLjB9LCJJc1Zpc2libGUiOnRydWUsIldpZHRoIjowLjAsIkhlaWdodCI6MC4wLCJCb3JkZXJTdHlsZSI6eyIkaWQiOiIxMDU5IiwiTGluZUNvbG9yIjpudWxsLCJMaW5lV2VpZ2h0IjowLjAsIkxpbmVUeXBlIjowLCJQYXJlbnRTdHlsZSI6bnVsbH0sIlBhcmVudFN0eWxlIjpudWxsfX1dLCJDdWx0dXJlSW5mb05hbWUiOiJlbi1VUyIsIlN0eWxlTmFtZSI6bnVsbCwiVmVyc2lvbiI6eyIkaWQiOiIxMDYwIiwiVmVyc2lvbiI6IjMuNi4xIiwiT3JpZ2luYWxBc3NlbWJseVZlcnNpb24iOiI2LjA0LjAyLjAwIiwiRWRpdGlvbiI6bnVsbCwiTGFzdFNhdmVkRWRpdGlvbiI6MywiSXNQbHVzRWRpdGlvbiI6ZmFsc2UsIklzUHJvRWRpdGlvbiI6ZmFsc2V9LCJFZmZlY3QiOjAsIlN0eWxlIjp7IiRpZCI6IjEwNjEiLCJUaW1lYmFuZFN0eWxlIjp7IiRpZCI6IjEwNjIiLCJTY2FsZU1hcmtpbmciOjEsIlNoYXBlIjowLCJTaGFwZVN0eWxlIjp7IiRpZCI6IjEwNjMiLCJNYXJnaW4iOnsiJGlkIjoiMTA2NCIsIlRvcCI6MC4wLCJMZWZ0IjoxMC4wLCJSaWdodCI6MTAuMCwiQm90dG9tIjowLjB9LCJQYWRkaW5nIjp7IiRpZCI6IjEwNjUiLCJUb3AiOjMuMCwiTGVmdCI6MC4wLCJSaWdodCI6MC4wLCJCb3R0b20iOjMuMH0sIkJhY2tncm91bmQiOnsiJGlkIjoiMTA2NiIsIkNvbG9yIjp7IiRpZCI6IjEwNjciLCJBIjoyNTUsIlIiOjY4LCJHIjo4NCwiQiI6MTA2fX0sIklzVmlzaWJsZSI6dHJ1ZSwiV2lkdGgiOjg1OC4wLCJIZWlnaHQiOjE0LjM5OTk5OTYxODUzMDI3MywiQm9yZGVyU3R5bGUiOnsiJGlkIjoiMTA2OCIsIkxpbmVDb2xvciI6eyIkaWQiOiIxMDY5IiwiJHR5cGUiOiJOTFJFLkNvbW1vbi5Eb20uU29saWRDb2xvckJydXNoLCBOTFJFLkNvbW1vbiIsIkNvbG9yIjp7IiRpZCI6IjEwNzAiLCJBIjoyNTUsIlIiOjI1NSwiRyI6MCwiQiI6MH19LCJMaW5lV2VpZ2h0IjowLjAsIkxpbmVUeXBlIjowLCJQYXJlbnRTdHlsZSI6bnVsbH0sIlBhcmVudFN0eWxlIjpudWxsfSwiTWlkZGxlVGllclNoYXBlU3R5bGUiOnsiJGlkIjoiMTA3MSIsIk1hcmdpbiI6eyIkaWQiOiIxMDcyIiwiVG9wIjowLjAsIkxlZnQiOjEwLjAsIlJpZ2h0IjoxMC4wLCJCb3R0b20iOjAuMH0sIlBhZGRpbmciOnsiJGlkIjoiMTA3MyIsIlRvcCI6My4wLCJMZWZ0IjowLjAsIlJpZ2h0IjowLjAsIkJvdHRvbSI6My4wfSwiQmFja2dyb3VuZCI6eyIkaWQiOiIxMDc0IiwiQ29sb3IiOnsiJGlkIjoiMTA3NSIsIkEiOjI1NSwiUiI6NjgsIkciOjg0LCJCIjoxMDZ9fSwiSXNWaXNpYmxlIjp0cnVlLCJXaWR0aCI6ODU4LjAsIkhlaWdodCI6MTQuMzk5OTk5NjE4NTMwMjczLCJCb3JkZXJTdHlsZSI6eyIkaWQiOiIxMDc2IiwiTGluZUNvbG9yIjp7IiRpZCI6IjEwNzciLCIkdHlwZSI6Ik5MUkUuQ29tbW9uLkRvbS5Tb2xpZENvbG9yQnJ1c2gsIE5MUkUuQ29tbW9uIiwiQ29sb3IiOnsiJGlkIjoiMTA3OCIsIkEiOjI1NSwiUiI6MjU1LCJHIjowLCJCIjowfX0sIkxpbmVXZWlnaHQiOjAuMCwiTGluZVR5cGUiOjAsIlBhcmVudFN0eWxlIjpudWxsfSwiUGFyZW50U3R5bGUiOm51bGx9LCJCb3R0b21UaWVyU2hhcGVTdHlsZSI6eyIkaWQiOiIxMDc5IiwiTWFyZ2luIjp7IiRpZCI6IjEwODAiLCJUb3AiOjAuMCwiTGVmdCI6MTAuMCwiUmlnaHQiOjEwLjAsIkJvdHRvbSI6MC4wfSwiUGFkZGluZyI6eyIkaWQiOiIxMDgxIiwiVG9wIjozLjAsIkxlZnQiOjAuMCwiUmlnaHQiOjAuMCwiQm90dG9tIjozLjB9LCJCYWNrZ3JvdW5kIjp7IiRpZCI6IjEwODIiLCJDb2xvciI6eyIkaWQiOiIxMDgzIiwiQSI6MjU1LCJSIjo2OCwiRyI6ODQsIkIiOjEwNn19LCJJc1Zpc2libGUiOnRydWUsIldpZHRoIjo4NTguMCwiSGVpZ2h0IjoxNC4zOTk5OTk2MTg1MzAyNzMsIkJvcmRlclN0eWxlIjp7IiRpZCI6IjEwODQiLCJMaW5lQ29sb3IiOnsiJGlkIjoiMTA4NSIsIiR0eXBlIjoiTkxSRS5Db21tb24uRG9tLlNvbGlkQ29sb3JCcnVzaCwgTkxSRS5Db21tb24iLCJDb2xvciI6eyIkaWQiOiIxMDg2IiwiQSI6MjU1LCJSIjoyNTUsIkciOjAsIkIiOjB9fSwiTGluZVdlaWdodCI6MC4wLCJMaW5lVHlwZSI6MCwiUGFyZW50U3R5bGUiOm51bGx9LCJQYXJlbnRTdHlsZSI6bnVsbH0sIlJpZ2h0RW5kQ2Fwc1N0eWxlIjp7IiRpZCI6IjEwODciLCJGb250U2V0dGluZ3MiOnsiJGlkIjoiMTA4OCIsIkZvbnRTaXplIjoxOCwiRm9udE5hbWUiOiJDYWxpYnJpIiwiSXNCb2xkIjp0cnVlLCJJc0l0YWxpYyI6ZmFsc2UsIklzVW5kZXJsaW5lZCI6ZmFsc2UsIlBhcmVudFN0eWxlIjpudWxsfSwiQXV0b1NpemUiOjAsIkZvcmVncm91bmQiOnsiJGlkIjoiMTA4OSIsIkNvbG9yIjp7IiRpZCI6IjEwOTA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wOTEiLCJUb3AiOjAuMCwiTGVmdCI6MC4wLCJSaWdodCI6MjAuMCwiQm90dG9tIjowLjB9LCJQYWRkaW5nIjp7IiRpZCI6IjEwOTIiLCJUb3AiOjAuMCwiTGVmdCI6MC4wLCJSaWdodCI6MC4wLCJCb3R0b20iOjAuMH0sIkJhY2tncm91bmQiOnsiJGlkIjoiMTA5MyIsIkNvbG9yIjp7IiRyZWYiOiIyNCJ9fSwiSXNWaXNpYmxlIjpmYWxzZSwiV2lkdGgiOjAuMCwiSGVpZ2h0IjowLjAsIkJvcmRlclN0eWxlIjpudWxsLCJQYXJlbnRTdHlsZSI6bnVsbH0sIkxlZnRFbmRDYXBzU3R5bGUiOnsiJGlkIjoiMTA5NCIsIkZvbnRTZXR0aW5ncyI6eyIkaWQiOiIxMDk1IiwiRm9udFNpemUiOjE4LCJGb250TmFtZSI6IkNhbGlicmkiLCJJc0JvbGQiOnRydWUsIklzSXRhbGljIjpmYWxzZSwiSXNVbmRlcmxpbmVkIjpmYWxzZSwiUGFyZW50U3R5bGUiOm51bGx9LCJBdXRvU2l6ZSI6MCwiRm9yZWdyb3VuZCI6eyIkaWQiOiIxMDk2IiwiQ29sb3IiOnsiJGlkIjoiMTA5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A5OCIsIlRvcCI6MC4wLCJMZWZ0Ijo0NC41MDY2NjY2NjY2NjY2NjEsIlJpZ2h0IjowLjAsIkJvdHRvbSI6MC4wfSwiUGFkZGluZyI6eyIkaWQiOiIxMDk5IiwiVG9wIjowLjAsIkxlZnQiOjAuMCwiUmlnaHQiOjAuMCwiQm90dG9tIjowLjB9LCJCYWNrZ3JvdW5kIjp7IiRpZCI6IjExMDAiLCJDb2xvciI6eyIkcmVmIjoiMjQifX0sIklzVmlzaWJsZSI6ZmFsc2UsIldpZHRoIjowLjAsIkhlaWdodCI6MC4wLCJCb3JkZXJTdHlsZSI6bnVsbCwiUGFyZW50U3R5bGUiOm51bGx9LCJUb2RheVRleHRTdHlsZSI6eyIkaWQiOiIxMTAxIiwiRm9udFNldHRpbmdzIjp7IiRpZCI6IjExMDIiLCJGb250U2l6ZSI6MTIsIkZvbnROYW1lIjoiQ2FsaWJyaSIsIklzQm9sZCI6ZmFsc2UsIklzSXRhbGljIjpmYWxzZSwiSXNVbmRlcmxpbmVkIjpmYWxzZSwiUGFyZW50U3R5bGUiOm51bGx9LCJBdXRvU2l6ZSI6MCwiRm9yZWdyb3VuZCI6eyIkaWQiOiIxMTAzIiwiQ29sb3IiOnsiJGlkIjoiMTEw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A1IiwiVG9wIjowLjAsIkxlZnQiOjAuMCwiUmlnaHQiOjAuMCwiQm90dG9tIjowLjB9LCJQYWRkaW5nIjp7IiRpZCI6IjExMDYiLCJUb3AiOjAuMCwiTGVmdCI6MC4wLCJSaWdodCI6MC4wLCJCb3R0b20iOjAuMH0sIkJhY2tncm91bmQiOnsiJGlkIjoiMTEwNyIsIkNvbG9yIjp7IiRyZWYiOiIyNCJ9fSwiSXNWaXNpYmxlIjp0cnVlLCJXaWR0aCI6MC4wLCJIZWlnaHQiOjAuMCwiQm9yZGVyU3R5bGUiOm51bGwsIlBhcmVudFN0eWxlIjpudWxsfSwiVG9kYXlNYXJrZXJTdHlsZSI6eyIkaWQiOiIxMTA4IiwiTWFyZ2luIjp7IiRpZCI6IjExMDkiLCJUb3AiOjAuMCwiTGVmdCI6MC4wLCJSaWdodCI6MC4wLCJCb3R0b20iOjAuMH0sIlBhZGRpbmciOnsiJGlkIjoiMTExMCIsIlRvcCI6MC4wLCJMZWZ0IjowLjAsIlJpZ2h0IjowLjAsIkJvdHRvbSI6MC4wfSwiQmFja2dyb3VuZCI6eyIkaWQiOiIxMTExIiwiQ29sb3IiOnsiJGlkIjoiMTExMiIsIkEiOjI1NSwiUiI6MjU1LCJHIjowLCJCIjowfX0sIklzVmlzaWJsZSI6dHJ1ZSwiV2lkdGgiOjAuMCwiSGVpZ2h0IjowLjAsIkJvcmRlclN0eWxlIjpudWxsLCJQYXJlbnRTdHlsZSI6bnVsbH0sIlNjYWxlU3R5bGUiOnsiJGlkIjoiMTExMyIsIlNoYXBlIjowLCJTaG93U2VnbWVudFNlcGFyYXRvcnMiOnRydWUsIlNlZ21lbnRTZXBhcmF0b3JPcGFjaXR5IjozMCwiSGFzQmVlblZpc2libGVCZWZvcmUiOnRydWUsIkZvbnRTZXR0aW5ncyI6eyIkaWQiOiIxMTE0IiwiRm9udFNpemUiOjEyLCJGb250TmFtZSI6IkNhbGlicmkiLCJJc0JvbGQiOmZhbHNlLCJJc0l0YWxpYyI6ZmFsc2UsIklzVW5kZXJsaW5lZCI6ZmFsc2UsIlBhcmVudFN0eWxlIjpudWxsfSwiQXV0b1NpemUiOjAsIkZvcmVncm91bmQiOnsiJGlkIjoiMTExNSIsIkNvbG9yIjp7IiRpZCI6IjExMT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ExNyIsIlRvcCI6MC4wLCJMZWZ0Ijo1LjAsIlJpZ2h0IjowLjAsIkJvdHRvbSI6MC4wfSwiUGFkZGluZyI6eyIkaWQiOiIxMTE4IiwiVG9wIjowLjAsIkxlZnQiOjAuMCwiUmlnaHQiOjAuMCwiQm90dG9tIjowLjB9LCJCYWNrZ3JvdW5kIjp7IiRpZCI6IjExMTkiLCJDb2xvciI6eyIkcmVmIjoiMjQifX0sIklzVmlzaWJsZSI6dHJ1ZSwiV2lkdGgiOjAuMCwiSGVpZ2h0IjowLjAsIkJvcmRlclN0eWxlIjpudWxsLCJQYXJlbnRTdHlsZSI6bnVsbH0sIlNpbmdsZVNjYWxlU2hhcGVTdHlsZSI6eyIkaWQiOiIxMTIwIiwiU2hhcGUiOjMsIkhlaWdodCI6MjAuMH0sIk1pZGRsZVRpZXJTY2FsZVN0eWxlIjp7IiRpZCI6IjExMjEiLCJTaGFwZSI6MCwiU2hvd1NlZ21lbnRTZXBhcmF0b3JzIjp0cnVlLCJTZWdtZW50U2VwYXJhdG9yT3BhY2l0eSI6MzAsIkhhc0JlZW5WaXNpYmxlQmVmb3JlIjp0cnVlLCJGb250U2V0dGluZ3MiOnsiJGlkIjoiMTEyMiIsIkZvbnRTaXplIjoxMiwiRm9udE5hbWUiOiJDYWxpYnJpIiwiSXNCb2xkIjpmYWxzZSwiSXNJdGFsaWMiOmZhbHNlLCJJc1VuZGVybGluZWQiOmZhbHNlLCJQYXJlbnRTdHlsZSI6bnVsbH0sIkF1dG9TaXplIjowLCJGb3JlZ3JvdW5kIjp7IiRyZWYiOiIxMTE1In0sIk1heFdpZHRoIjoyMDAuMCwiTWF4SGVpZ2h0IjoiSW5maW5pdHkiLCJTbWFydEZvcmVncm91bmRJc0FjdGl2ZSI6ZmFsc2UsIkhvcml6b250YWxBbGlnbm1lbnQiOjAsIlZlcnRpY2FsQWxpZ25tZW50IjoxLCJTbWFydEZvcmVncm91bmQiOm51bGwsIkJhY2tncm91bmRGaWxsVHlwZSI6MCwiTWFyZ2luIjp7IiRpZCI6IjExMjMiLCJUb3AiOjAuMCwiTGVmdCI6NS4wLCJSaWdodCI6MC4wLCJCb3R0b20iOjAuMH0sIlBhZGRpbmciOnsiJGlkIjoiMTEyNCIsIlRvcCI6MC4wLCJMZWZ0IjowLjAsIlJpZ2h0IjowLjAsIkJvdHRvbSI6MC4wfSwiQmFja2dyb3VuZCI6eyIkaWQiOiIxMTI1IiwiQ29sb3IiOnsiJGlkIjoiMTEyNiIsIkEiOjAsIlIiOjAsIkciOjAsIkIiOjB9fSwiSXNWaXNpYmxlIjp0cnVlLCJXaWR0aCI6MC4wLCJIZWlnaHQiOjAuMCwiQm9yZGVyU3R5bGUiOm51bGwsIlBhcmVudFN0eWxlIjpudWxsfSwiQm90dG9tVGllclNjYWxlU3R5bGUiOnsiJGlkIjoiMTEyNyIsIlNoYXBlIjowLCJTaG93U2VnbWVudFNlcGFyYXRvcnMiOmZhbHNlLCJTZWdtZW50U2VwYXJhdG9yT3BhY2l0eSI6MzAsIkhhc0JlZW5WaXNpYmxlQmVmb3JlIjpmYWxzZSwiRm9udFNldHRpbmdzIjp7IiRpZCI6IjExMjgiLCJGb250U2l6ZSI6MTIsIkZvbnROYW1lIjoiQ2FsaWJyaSIsIklzQm9sZCI6ZmFsc2UsIklzSXRhbGljIjpmYWxzZSwiSXNVbmRlcmxpbmVkIjpmYWxzZSwiUGFyZW50U3R5bGUiOm51bGx9LCJBdXRvU2l6ZSI6MCwiRm9yZWdyb3VuZCI6eyIkaWQiOiIxMTI5IiwiQ29sb3IiOnsiJGlkIjoiMTEz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MxIiwiVG9wIjowLjAsIkxlZnQiOjUuMCwiUmlnaHQiOjAuMCwiQm90dG9tIjowLjB9LCJQYWRkaW5nIjp7IiRpZCI6IjExMzIiLCJUb3AiOjAuMCwiTGVmdCI6MC4wLCJSaWdodCI6MC4wLCJCb3R0b20iOjAuMH0sIkJhY2tncm91bmQiOnsiJGlkIjoiMTEzMyIsIkNvbG9yIjp7IiRpZCI6IjExMzQiLCJBIjowLCJSIjowLCJHIjowLCJCIjowfX0sIklzVmlzaWJsZSI6ZmFsc2UsIldpZHRoIjowLjAsIkhlaWdodCI6MC4wLCJCb3JkZXJTdHlsZSI6bnVsbCwiUGFyZW50U3R5bGUiOm51bGx9LCJFbGFwc2VkVGltZUJhY2tncm91bmQiOnsiJGlkIjoiMTEzNSIsIkNvbG9yIjp7IiRpZCI6IjExMzYiLCJBIjoxOTEsIlIiOjI1NSwiRyI6MCwiQiI6MH19LCJBcHBlbmRZZWFyT25ZZWFyQ2hhbmdlIjpmYWxzZSwiRWxhcHNlZFRpbWVGb3JtYXQiOjIsIlRvZGF5TWFya2VyUG9zaXRpb24iOjEsIlF1aWNrUG9zaXRpb24iOjMsIkFic29sdXRlUG9zaXRpb24iOjEzNS4wLCJNYXJnaW4iOnsiJGlkIjoiMTEzNyIsIlRvcCI6MC4wLCJMZWZ0IjoxMC4wLCJSaWdodCI6MTAuMCwiQm90dG9tIjowLjB9LCJQYWRkaW5nIjp7IiRpZCI6IjExMzgiLCJUb3AiOjAuMCwiTGVmdCI6MC4wLCJSaWdodCI6MC4wLCJCb3R0b20iOjAuMH0sIkJhY2tncm91bmQiOnsiJGlkIjoiMTEzOSIsIkNvbG9yIjp7IiRpZCI6IjExNDAiLCJBIjoyNTUsIlIiOjQ3LCJHIjo1NCwiQiI6MTUzfX0sIklzVmlzaWJsZSI6dHJ1ZSwiV2lkdGgiOjAuMCwiSGVpZ2h0IjowLjAsIkJvcmRlclN0eWxlIjpudWxsLCJQYXJlbnRTdHlsZSI6bnVsbH0sIkRlZmF1bHRNaWxlc3RvbmVTdHlsZSI6eyIkaWQiOiIxMTQxIiwiU2hhcGUiOjIsIkNvbm5lY3Rvck1hcmdpbiI6eyIkaWQiOiIxMTQyIiwiVG9wIjowLjAsIkxlZnQiOjIuMCwiUmlnaHQiOjIuMCwiQm90dG9tIjowLjB9LCJDb25uZWN0b3JTdHlsZSI6eyIkaWQiOiIxMTQzIiwiTGluZUNvbG9yIjp7IiRpZCI6IjExNDQiLCIkdHlwZSI6Ik5MUkUuQ29tbW9uLkRvbS5Tb2xpZENvbG9yQnJ1c2gsIE5MUkUuQ29tbW9uIiwiQ29sb3IiOnsiJGlkIjoiMTE0NSIsIkEiOjEyNywiUiI6NzksIkciOjEyOSwiQiI6MTg5fX0sIkxpbmVXZWlnaHQiOjEuMCwiTGluZVR5cGUiOjAsIlBhcmVudFN0eWxlIjpudWxsfSwiSXNCZWxvd1RpbWViYW5kIjpmYWxzZSwiUG9zaXRpb25PblRhc2siOjAsIkhpZGVEYXRlIjpmYWxzZSwiU2hhcGVTaXplIjoxLCJTcGFjaW5nIjoyLjAsIlBhZGRpbmciOnsiJGlkIjoiMTE0NiIsIlRvcCI6Ny4wLCJMZWZ0IjozLjAsIlJpZ2h0IjowLjAsIkJvdHRvbSI6Mi4wfSwiU2hhcGVTdHlsZSI6eyIkaWQiOiIxMTQ3IiwiTWFyZ2luIjp7IiRyZWYiOiIyMzIifSwiUGFkZGluZyI6eyIkcmVmIjoiMjMzIn0sIkJhY2tncm91bmQiOnsiJGlkIjoiMTE0OCIsIkNvbG9yIjp7IiRpZCI6IjExNDkiLCJBIjoyNTUsIlIiOjAsIkciOjExNCwiQiI6MTg4fX0sIklzVmlzaWJsZSI6dHJ1ZSwiV2lkdGgiOjEzLjAsIkhlaWdodCI6MTMuMCwiQm9yZGVyU3R5bGUiOnsiJGlkIjoiMTE1MCIsIkxpbmVDb2xvciI6eyIkcmVmIjoiMjM3In0sIkxpbmVXZWlnaHQiOjAuMCwiTGluZVR5cGUiOjAsIlBhcmVudFN0eWxlIjpudWxsfSwiUGFyZW50U3R5bGUiOm51bGx9LCJUaXRsZVN0eWxlIjp7IiRpZCI6IjExNTEiLCJGb250U2V0dGluZ3MiOnsiJGlkIjoiMTE1MiIsIkZvbnRTaXplIjoxMSwiRm9udE5hbWUiOiJDYWxpYnJpIiwiSXNCb2xkIjp0cnVlLCJJc0l0YWxpYyI6ZmFsc2UsIklzVW5kZXJsaW5lZCI6ZmFsc2UsIlBhcmVudFN0eWxlIjpudWxsfSwiQXV0b1NpemUiOjAsIkZvcmVncm91bmQiOnsiJGlkIjoiMTE1MyIsIkNvbG9yIjp7IiRpZCI6IjExNTQ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0MyJ9LCJQYWRkaW5nIjp7IiRyZWYiOiIyNDQifSwiQmFja2dyb3VuZCI6eyIkaWQiOiIxMTU1IiwiQ29sb3IiOnsiJHJlZiI6IjI0In19LCJJc1Zpc2libGUiOnRydWUsIldpZHRoIjowLjAsIkhlaWdodCI6MC4wLCJCb3JkZXJTdHlsZSI6bnVsbCwiUGFyZW50U3R5bGUiOm51bGx9LCJEYXRlU3R5bGUiOnsiJGlkIjoiMTE1NiIsIkZvbnRTZXR0aW5ncyI6eyIkaWQiOiIxMTU3IiwiRm9udFNpemUiOjEwLCJGb250TmFtZSI6IkNhbGlicmkiLCJJc0JvbGQiOmZhbHNlLCJJc0l0YWxpYyI6ZmFsc2UsIklzVW5kZXJsaW5lZCI6ZmFsc2UsIlBhcmVudFN0eWxlIjpudWxsfSwiQXV0b1NpemUiOjAsIkZvcmVncm91bmQiOnsiJGlkIjoiMTE1OCIsIkNvbG9yIjp7IiRpZCI6IjExN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NTEifSwiUGFkZGluZyI6eyIkcmVmIjoiMjUyIn0sIkJhY2tncm91bmQiOnsiJGlkIjoiMTE2MCIsIkNvbG9yIjp7IiRyZWYiOiIyNCJ9fSwiSXNWaXNpYmxlIjp0cnVlLCJXaWR0aCI6MC4wLCJIZWlnaHQiOjAuMCwiQm9yZGVyU3R5bGUiOm51bGwsIlBhcmVudFN0eWxlIjpudWxsfSwiRGF0ZUZvcm1hdCI6eyIkaWQiOiIxMT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jIiLCJGb3JtYXQiOjAsIklzVmlzaWJsZSI6ZmFsc2UsIkxhc3RLbm93blZpc2liaWxpdHlTdGF0ZSI6ZmFsc2V9LCJJc1Zpc2libGUiOnRydWUsIlBhcmVudFN0eWxlIjpudWxsfSwiRGVmYXVsdFRhc2tTdHlsZSI6eyIkaWQiOiIxMTYzIiwiU2hhcGUiOjEsIlNoYXBlVGhpY2tuZXNzIjowLCJEdXJhdGlvbkZvcm1hdCI6MCwiSW5jbHVkZU5vbldvcmtpbmdEYXlzSW5EdXJhdGlvbiI6ZmFsc2UsIlBlcmNlbnRhZ2VDb21wbGV0ZVN0eWxlIjp7IiRpZCI6IjExNjQiLCJGb250U2V0dGluZ3MiOnsiJGlkIjoiMTE2NSIsIkZvbnRTaXplIjoxMCwiRm9udE5hbWUiOiJDYWxpYnJpIiwiSXNCb2xkIjpmYWxzZSwiSXNJdGFsaWMiOmZhbHNlLCJJc1VuZGVybGluZWQiOmZhbHNlLCJQYXJlbnRTdHlsZSI6bnVsbH0sIkF1dG9TaXplIjowLCJGb3JlZ3JvdW5kIjp7IiRpZCI6IjExNjYiLCJDb2xvciI6eyIkaWQiOiIxMTY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ExNjgiLCJDb2xvciI6eyIkcmVmIjoiMjQifX0sIklzVmlzaWJsZSI6dHJ1ZSwiV2lkdGgiOjAuMCwiSGVpZ2h0IjowLjAsIkJvcmRlclN0eWxlIjpudWxsLCJQYXJlbnRTdHlsZSI6bnVsbH0sIkR1cmF0aW9uU3R5bGUiOnsiJGlkIjoiMTE2OSIsIkZvbnRTZXR0aW5ncyI6eyIkaWQiOiIxMTcw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bnVsbCwiUGFyZW50U3R5bGUiOm51bGx9LCJIb3Jpem9udGFsQ29ubmVjdG9yU3R5bGUiOnsiJGlkIjoiMTE3MSIsIkxpbmVDb2xvciI6eyIkcmVmIjoiMjcifSwiTGluZVdlaWdodCI6MS4wLCJMaW5lVHlwZSI6MCwiUGFyZW50U3R5bGUiOm51bGx9LCJWZXJ0aWNhbENvbm5lY3RvclN0eWxlIjp7IiRpZCI6IjExNzIiLCJMaW5lQ29sb3IiOnsiJHJlZiI6IjMwIn0sIkxpbmVXZWlnaHQiOjAuMCwiTGluZVR5cGUiOjAsIlBhcmVudFN0eWxlIjpudWxsfSwiTWFyZ2luIjpudWxsLCJTdGFydERhdGVQb3NpdGlvbiI6MywiRW5kRGF0ZVBvc2l0aW9uIjozLCJEYXRlSXNWaXNpYmxlIjp0cnVlLCJUaXRsZVBvc2l0aW9uIjo0LCJEdXJhdGlvblBvc2l0aW9uIjo2LCJQZXJjZW50YWdlQ29tcGxldGVkUG9zaXRpb24iOjIsIlNwYWNpbmciOjMsIklzQmVsb3dUaW1lYmFuZCI6ZmFsc2UsIlBlcmNlbnRhZ2VDb21wbGV0ZVNoYXBlT3BhY2l0eSI6MzUsIlNoYXBlU3R5bGUiOnsiJGlkIjoiMTE3MyIsIk1hcmdpbiI6eyIkcmVmIjoiMzMifSwiUGFkZGluZyI6eyIkcmVmIjoiMzQifSwiQmFja2dyb3VuZCI6eyIkaWQiOiIxMTc0IiwiQ29sb3IiOnsiJGlkIjoiMTE3NSIsIkEiOjI1NSwiUiI6MCwiRyI6MTE0LCJCIjoxODh9fSwiSXNWaXNpYmxlIjp0cnVlLCJXaWR0aCI6MC4wLCJIZWlnaHQiOjEwLjAsIkJvcmRlclN0eWxlIjp7IiRpZCI6IjExNzYiLCJMaW5lQ29sb3IiOnsiJGlkIjoiMTE3NyIsIiR0eXBlIjoiTkxSRS5Db21tb24uRG9tLlNvbGlkQ29sb3JCcnVzaCwgTkxSRS5Db21tb24iLCJDb2xvciI6eyIkaWQiOiIxMTc4IiwiQSI6MjU1LCJSIjoyNTUsIkciOjAsIkIiOjB9fSwiTGluZVdlaWdodCI6MC4wLCJMaW5lVHlwZSI6MCwiUGFyZW50U3R5bGUiOm51bGx9LCJQYXJlbnRTdHlsZSI6bnVsbH0sIlRpdGxlU3R5bGUiOnsiJGlkIjoiMTE3OSIsIkZvbnRTZXR0aW5ncyI6eyIkaWQiOiIxMTgwIiwiRm9udFNpemUiOjExLCJGb250TmFtZSI6IkNhbGlicmkiLCJJc0JvbGQiOmZhbHNlLCJJc0l0YWxpYyI6ZmFsc2UsIklzVW5kZXJsaW5lZCI6ZmFsc2UsIlBhcmVudFN0eWxlIjpudWxsfSwiQXV0b1NpemUiOjAsIkZvcmVncm91bmQiOnsiJGlkIjoiMTE4MSIsIkNvbG9yIjp7IiRpZCI6IjExODI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TE4MyIsIkNvbG9yIjp7IiRyZWYiOiIyNCJ9fSwiSXNWaXNpYmxlIjp0cnVlLCJXaWR0aCI6MC4wLCJIZWlnaHQiOjAuMCwiQm9yZGVyU3R5bGUiOm51bGwsIlBhcmVudFN0eWxlIjpudWxsfSwiRGF0ZVN0eWxlIjp7IiRpZCI6IjExODQiLCJGb250U2V0dGluZ3MiOnsiJGlkIjoiMTE4N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yLCJWZXJ0aWNhbEFsaWdubWVudCI6MCwiU21hcnRGb3JlZ3JvdW5kIjpudWxsLCJCYWNrZ3JvdW5kRmlsbFR5cGUiOjAsIk1hcmdpbiI6eyIkcmVmIjoiNTMifSwiUGFkZGluZyI6eyIkcmVmIjoiNTQifSwiQmFja2dyb3VuZCI6eyIkcmVmIjoiNTUifSwiSXNWaXNpYmxlIjp0cnVlLCJXaWR0aCI6MC4wLCJIZWlnaHQiOjAuMCwiQm9yZGVyU3R5bGUiOm51bGwsIlBhcmVudFN0eWxlIjpudWxsfSwiRGF0ZUZvcm1hdCI6eyIkaWQiOiIxMT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ODciLCJGb3JtYXQiOjAsIklzVmlzaWJsZSI6ZmFsc2UsIkxhc3RLbm93blZpc2liaWxpdHlTdGF0ZSI6ZmFsc2V9LCJJc1Zpc2libGUiOnRydWUsIlBhcmVudFN0eWxlIjpudWxsLCJfZXhwbGljaXRseVNldCI6eyIkaWQiOiIxMTg4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Tg5IiwiR3JpZGxpbmVTdHlsZSI6eyIkaWQiOiIxMTkwIiwiTGluZUNvbG9yIjp7IiRpZCI6IjExOTEiLCIkdHlwZSI6Ik5MUkUuQ29tbW9uLkRvbS5Tb2xpZENvbG9yQnJ1c2gsIE5MUkUuQ29tbW9uIiwiQ29sb3IiOnsiJGlkIjoiMTE5MiIsIkEiOjM4LCJSIjo5MSwiRyI6MTU1LCJCIjoyMTN9fSwiTGluZVdlaWdodCI6MS4wLCJMaW5lVHlwZSI6MCwiUGFyZW50U3R5bGUiOm51bGx9LCJNYXJnaW4iOnsiJGlkIjoiMTE5MyIsIlRvcCI6MC4wLCJMZWZ0IjowLjAsIlJpZ2h0IjowLjAsIkJvdHRvbSI6MC4wfSwiUGFkZGluZyI6eyIkaWQiOiIxMTk0IiwiVG9wIjowLjAsIkxlZnQiOjAuMCwiUmlnaHQiOjAuMCwiQm90dG9tIjowLjB9LCJCYWNrZ3JvdW5kIjpudWxsLCJJc1Zpc2libGUiOnRydWUsIldpZHRoIjowLjAsIkhlaWdodCI6MC4wLCJCb3JkZXJTdHlsZSI6eyIkaWQiOiIxMTk1IiwiTGluZUNvbG9yIjpudWxsLCJMaW5lV2VpZ2h0IjowLjAsIkxpbmVUeXBlIjowLCJQYXJlbnRTdHlsZSI6bnVsbH0sIlBhcmVudFN0eWxlIjpudWxsfSwiQWN0aXZpdHlMaW5lUGFuZWxTdHlsZSI6eyIkaWQiOiIxMTk2IiwiQWN0aXZpdHlMaW5lU3R5bGUiOnsiJGlkIjoiMTE5NyIsIkxpbmVDb2xvciI6eyIkaWQiOiIxMTk4IiwiJHR5cGUiOiJOTFJFLkNvbW1vbi5Eb20uU29saWRDb2xvckJydXNoLCBOTFJFLkNvbW1vbiIsIkNvbG9yIjp7IiRpZCI6IjExOTkiLCJBIjozOCwiUiI6NjgsIkciOjExNCwiQiI6MTk2fX0sIkxpbmVXZWlnaHQiOjEuMCwiTGluZVR5cGUiOjAsIlBhcmVudFN0eWxlIjpudWxsfSwiTWFyZ2luIjp7IiRpZCI6IjEyMDAiLCJUb3AiOjAuMCwiTGVmdCI6MC4wLCJSaWdodCI6MC4wLCJCb3R0b20iOjAuMH0sIlBhZGRpbmciOnsiJGlkIjoiMTIwMSIsIlRvcCI6MC4wLCJMZWZ0IjowLjAsIlJpZ2h0IjowLjAsIkJvdHRvbSI6MC4wfSwiQmFja2dyb3VuZCI6bnVsbCwiSXNWaXNpYmxlIjp0cnVlLCJXaWR0aCI6MC4wLCJIZWlnaHQiOjAuMCwiQm9yZGVyU3R5bGUiOnsiJGlkIjoiMTIwMiIsIkxpbmVDb2xvciI6bnVsbCwiTGluZVdlaWdodCI6MC4wLCJMaW5lVHlwZSI6MCwiUGFyZW50U3R5bGUiOm51bGx9LCJQYXJlbnRTdHlsZSI6bnVsbH0sIlNob3dFbGFwc2VkVGltZUdyYWRpZW50U3R5bGUiOmZhbHNlLCJUaW1lYmFuZFJlc2VydmVkTGVmdEFyZWFTdHlsZSI6eyIkaWQiOiIxMjAzIiwiQWN0aXZpdHlIZWFkZXJXaWR0aCI6MC4wLCJJc1NldCI6ZmFsc2V9LCJEZWZhdWx0U3dpbWxhbmVTdHlsZSI6bnVsbH0sIlNjYWxlIjpudWxsLCJTY2FsZVYyIjp7IiRpZCI6IjEyMDQiLCJTdGFydERhdGUiOiIyMDIwLTAxLTAxVDAwOjAwOjAwIiwiRW5kRGF0ZSI6IjIwMjItMTItMzFUMjM6NTk6MDAiLCJBdXRvRGF0ZVJhbmdlIjpmYWxzZSwiV29ya2luZ0RheXMiOjMxLCJGaXNjYWxZZWFyIjp7IiRpZCI6IjEyMDUiLCJTdGFydE1vbnRoIjoxLCJVc2VTdGFydGluZ1llYXJGb3JOdW1iZXJpbmciOnRydWUsIlNob3dGaXNjYWxZZWFyTGFiZWwiOnRydWV9LCJUb2RheU1hcmtlclRleHQiOiJUb2RheSIsIkF1dG9TY2FsZVR5cGUiOmZhbHNlLCJUaW1lYmFuZFNjYWxlcyI6eyIkaWQiOiIxMjA2IiwiVG9wU2NhbGVMYXllciI6eyIkaWQiOiIxMjA3IiwiRm9ybWF0IjoiTU1NIiwiVHlwZSI6NH0sIk1pZGRsZVNjYWxlTGF5ZXIiOnsiJGlkIjoiMTIwOCIsIkZvcm1hdCI6Ik1NTSIsIlR5cGUiOjN9LCJCb3R0b21TY2FsZUxheWVyIjp7IiRpZCI6IjEyMDkiLCJGb3JtYXQiOm51bGwsIlR5cGUiOjB9fX0sIk1pbGVzdG9uZXMiOltdLCJUYXNrcyI6W10sIlN3aW1sYW5lcyI6W10sIk1zUHJvamVjdEl0ZW1zVHJlZSI6eyIkaWQiOiIxMjEwIiwiUm9vdCI6eyJJbXBvcnRJZCI6bnVsbCwiSXNJbXBvcnRlZCI6ZmFsc2UsIkNoaWxkcmVuIjpbXX19LCJNZXRhZGF0YSI6eyIkaWQiOiIxMjEx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lJlY2VudENvbG9yc0NvbGxlY3Rpb24iOiJbXCIjRkYxQUFBNDJcIixcIiNGRjcwQUQ0N1wiLFwiI0ZGRUQ3RDMxXCIsXCIjRkY2RjMxOThcIixcIiNGRjVCOUJENVwiLFwiI0ZGNDQ1NDZBXCJdIn0sIlNldHRpbmdzIjp7IiRpZCI6IjEyMTIiLCJJbXBhT3B0aW9ucyI6eyIkaWQiOiIxMjEz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MTIxNC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0-01-01T00:00:00.0000000"/>
  <p:tag name="OTLTIMEBANDENDDATE" val="2022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False"/>
  <p:tag name="OTLTIMEBANDSTARTDATE" val="2020-01-01T00:00:00.0000000"/>
  <p:tag name="OTLTIMEBANDENDDATE" val="2022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44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1T00:00:00.0000000Z"/>
  <p:tag name="OTLENDDATE" val="2022-10-31T23:59:00.0000000Z"/>
  <p:tag name="OTLDURATIONFORMAT" val="day"/>
  <p:tag name="OTLSHAPETHICKNESSTYPE" val="Thin"/>
  <p:tag name="OTLSPACING" val="3"/>
  <p:tag name="OTLPERCENTAGE" val="65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ENDDATE" val="2023-03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LEFTENDCAPSMARGINLEFT" val="46.8706624605678"/>
  <p:tag name="OTLTIMEBANDSTARTDATE" val="0001-01-01T00:00:00.0000000"/>
  <p:tag name="OTLTIMEBANDAUTODATERANGE" val="True"/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01T00:00:00.0000000Z"/>
  <p:tag name="OTLENDDATE" val="2022-08-31T23:59:00.0000000Z"/>
  <p:tag name="OTLDURATIONFORMAT" val="day"/>
  <p:tag name="OTLSHAPETHICKNESSTYPE" val="Thin"/>
  <p:tag name="OTLSPACING" val="3"/>
  <p:tag name="OTLPERCENTAGE" val="70"/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01T00:00:00.0000000Z"/>
  <p:tag name="OTLENDDATE" val="2022-07-31T23:59:00.0000000Z"/>
  <p:tag name="OTLDURATIONFORMAT" val="day"/>
  <p:tag name="OTLSHAPETHICKNESSTYPE" val="Thin"/>
  <p:tag name="OTLSPACING" val="3"/>
  <p:tag name="OTLPERCENTAGE" val="80"/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01T00:00:00.0000000Z"/>
  <p:tag name="OTLENDDATE" val="2022-09-30T23:59:00.0000000Z"/>
  <p:tag name="OTLPERCENTAGE" val="75"/>
  <p:tag name="OTLDURATIONFORMAT" val="day"/>
  <p:tag name="OTLSHAPETHICKNESSTYPE" val="Thin"/>
  <p:tag name="OTLSPACING" val="3"/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9-01T00:00:00.0000000Z"/>
  <p:tag name="OTLENDDATE" val="2020-09-30T23:59:00.0000000Z"/>
  <p:tag name="OTLDURATIONFORMAT" val="day"/>
  <p:tag name="OTLSHAPETHICKNESSTYPE" val="Thin"/>
  <p:tag name="OTLSPACING" val="3"/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0-01T00:00:00.0000000Z"/>
  <p:tag name="OTLENDDATE" val="2020-10-15T23:59:00.0000000Z"/>
  <p:tag name="OTLDURATIONFORMAT" val="day"/>
  <p:tag name="OTLSHAPETHICKNESSTYPE" val="Thin"/>
  <p:tag name="OTLSPACING" val="3"/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0-16T00:00:00.0000000Z"/>
  <p:tag name="OTLENDDATE" val="2021-01-15T23:59:00.0000000Z"/>
  <p:tag name="OTLDURATIONFORMAT" val="day"/>
  <p:tag name="OTLSHAPETHICKNESSTYPE" val="Thin"/>
  <p:tag name="OTLSPACING" val="3"/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16T00:00:00.0000000Z"/>
  <p:tag name="OTLENDDATE" val="2021-02-15T23:59:00.0000000Z"/>
  <p:tag name="OTLDURATIONFORMAT" val="day"/>
  <p:tag name="OTLSHAPETHICKNESSTYPE" val="Thin"/>
  <p:tag name="OTLSPACING" val="3"/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16T00:00:00.0000000Z"/>
  <p:tag name="OTLENDDATE" val="2021-02-28T23:59:00.0000000Z"/>
  <p:tag name="OTLDURATIONFORMAT" val="day"/>
  <p:tag name="OTLSHAPETHICKNESSTYPE" val="Thin"/>
  <p:tag name="OTLSPACING" val="3"/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01T00:00:00.0000000Z"/>
  <p:tag name="OTLENDDATE" val="2021-03-15T23:59:00.0000000Z"/>
  <p:tag name="OTLDURATIONFORMAT" val="day"/>
  <p:tag name="OTLSHAPETHICKNESSTYPE" val="Thin"/>
  <p:tag name="OTLSPACING" val="3"/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4-01T00:00:00.0000000Z"/>
  <p:tag name="OTLENDDATE" val="2021-04-15T23:59:00.0000000Z"/>
  <p:tag name="OTLSPACING" val="3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4-16T00:00:00.0000000Z"/>
  <p:tag name="OTLENDDATE" val="2021-04-30T23:59:00.0000000Z"/>
  <p:tag name="OTLSPACING" val="3"/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6-01T00:00:00.0000000Z"/>
  <p:tag name="OTLENDDATE" val="2021-06-15T23:59:00.0000000Z"/>
  <p:tag name="OTLSPACING" val="3"/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6-25T00:00:00.0000000Z"/>
  <p:tag name="OTLENDDATE" val="2021-07-09T23:59:00.0000000Z"/>
  <p:tag name="OTLSPACING" val="3"/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5-01T00:00:00.0000000Z"/>
  <p:tag name="OTLENDDATE" val="2021-05-31T23:59:00.0000000Z"/>
  <p:tag name="OTLSPACING" val="3"/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6-10T00:00:00.0000000Z"/>
  <p:tag name="OTLENDDATE" val="2021-06-20T23:59:00.0000000Z"/>
  <p:tag name="OTLSPACING" val="3"/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4-01T00:00:00.0000000Z"/>
  <p:tag name="OTLENDDATE" val="2021-04-30T23:59:00.0000000Z"/>
  <p:tag name="OTLSPACING" val="3"/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TARTDATE" val="2021-05-01T00:00:00.0000000Z"/>
  <p:tag name="OTLENDDATE" val="2021-05-22T23:59:00.0000000Z"/>
  <p:tag name="OTLSPACING" val="3"/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ENDDATE" val="2022-11-30T23:59:00.0000000Z"/>
  <p:tag name="OTLSPACING" val="3"/>
  <p:tag name="OTLSTARTDATE" val="2021-07-11T14:06:00.0000000"/>
  <p:tag name="OTLPERCENTAGE" val="70"/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PACING" val="3"/>
  <p:tag name="OTLSTARTDATE" val="2021-07-11T00:00:00.0000000Z"/>
  <p:tag name="OTLENDDATE" val="2021-08-12T23:59:00.0000000"/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HAPETHICKNESSTYPE" val="Thin"/>
  <p:tag name="OTLSPACING" val="3"/>
  <p:tag name="OTLSTARTDATE" val="2021-08-22T00:00:00.0000000"/>
  <p:tag name="OTLENDDATE" val="2021-10-05T23:59:00.0000000"/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15T00:00:00.0000000Z"/>
  <p:tag name="OTLENDDATE" val="2021-08-31T23:59:00.0000000Z"/>
  <p:tag name="OTLDURATIONFORMAT" val="day"/>
  <p:tag name="OTLSHAPETHICKNESSTYPE" val="Thin"/>
  <p:tag name="OTLSPACING" val="3"/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20T00:00:00.0000000Z"/>
  <p:tag name="OTLENDDATE" val="2021-09-27T23:59:00.0000000Z"/>
  <p:tag name="OTLDURATIONFORMAT" val="day"/>
  <p:tag name="OTLSHAPETHICKNESSTYPE" val="Thin"/>
  <p:tag name="OTLSPACING" val="3"/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fficial Program Launch"/>
  <p:tag name="OTLDATE" val="2021-04-01T23:59:00.0000000"/>
  <p:tag name="OTLPOSITIONONTASK" val="None"/>
  <p:tag name="OTLRELATEDTASKID" val="00000000-0000-0000-0000-000000000000"/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bove"/>
  <p:tag name="OTLMARKERSHAPE" val="OTL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nd acquisition delays"/>
  <p:tag name="OTLDATE" val="2022-02-28T23:59:00.0000000"/>
  <p:tag name="OTLPOSITIONONTASK" val="Center"/>
  <p:tag name="OTLRELATEDTASKID" val="71a8f9f3-2cd2-4a00-82c6-9aafffb7f54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ENDDATE" val="2023-03-0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LEFTENDCAPSMARGINLEFT" val="46.8706624605678"/>
  <p:tag name="OTLTIMEBANDSTARTDATE" val="0001-01-01T00:00:00.0000000"/>
  <p:tag name="OTLTIMEBANDAUTODATERANGE" val="True"/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804</Words>
  <Application>Microsoft Office PowerPoint</Application>
  <PresentationFormat>Widescreen</PresentationFormat>
  <Paragraphs>297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Inter</vt:lpstr>
      <vt:lpstr>Open Sans</vt:lpstr>
      <vt:lpstr>Segoe UI 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2022-02-15T12:57:06Z</dcterms:created>
  <dcterms:modified xsi:type="dcterms:W3CDTF">2022-02-16T07:35:43Z</dcterms:modified>
</cp:coreProperties>
</file>