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58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DFAF4-C7B5-47DD-924B-4D67A43EF8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759AD0-43CC-4F4E-A325-D685768D66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396622-B2AC-473A-B238-D1E2928BE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B159-DAA4-4E6E-9951-646129A55FB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D4B7D-952C-411E-997D-9410D70D5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D7F2E2-7AA6-4BA5-8B52-F7A26E3DD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FABD-A7EC-488C-AA95-CA62E173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51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CBDBB-8C6C-4D63-86A3-617884961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CF731E-6445-4C15-9DBF-97F01CC35D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DF55C-B1DA-44B9-8A1B-108B54ABF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B159-DAA4-4E6E-9951-646129A55FB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CCC6EA-E2AB-40F9-AF2A-AF89A8FBE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2FFF16-A4D5-4C7B-8138-F5DC8CA1D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FABD-A7EC-488C-AA95-CA62E173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233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9B09E2-A5FF-42E4-8905-267EF3E067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00FF08-4332-4889-9A60-B91071115B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96DCA6-6B9E-43FF-81B0-9039BCDA2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B159-DAA4-4E6E-9951-646129A55FB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B97DE4-13B2-4EA0-9EC1-1E8D38C84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938022-9C8C-4C6A-96FA-B8B42E4BB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FABD-A7EC-488C-AA95-CA62E173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107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DC2C1-593C-4EF2-8B39-17E695A67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43A78-8E22-4F4A-B015-EA6600ED2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273ACD-CCB4-4748-85B4-353DF084F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B159-DAA4-4E6E-9951-646129A55FB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9A7B0-1655-4444-B30E-39C4935DC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06AAC-FF94-4DB6-A98C-C81F2F856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FABD-A7EC-488C-AA95-CA62E173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612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7BC4A-0818-4BD2-A517-32084A614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33D967-15EF-4F60-AF75-72DB71C29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A5A790-90B9-4944-975B-BB3F0FAE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B159-DAA4-4E6E-9951-646129A55FB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8F16BB-2F27-4172-B85F-810FD1A55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3632D8-C051-4FB6-BD25-E89B9851C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FABD-A7EC-488C-AA95-CA62E173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41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ACCDF-E6E9-4FBD-B39F-5085E12F6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23B45-D9CA-48B4-A4E1-7F9E242CA1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BF45F9-76A6-4C86-BAC1-E39E12872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9A9E55-37E1-4705-92B8-E9EAEAB82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B159-DAA4-4E6E-9951-646129A55FB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702B1D-3DB8-4A90-81B7-30F1595BC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189819-DB07-4E55-A792-2449C9AC0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FABD-A7EC-488C-AA95-CA62E173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82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4D747-D04F-40D7-A425-8974DBBB5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BC1D99-C1A2-4FDC-A378-A6F4547776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B73807-DAD0-4BFB-9CC0-8BFE285B88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6DB0B5-0B0F-49B5-A5F9-2FE1861491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DC6342-70DC-4972-9F6C-80DB0B62A9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B0DD94-32E6-4874-A13B-231191DDF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B159-DAA4-4E6E-9951-646129A55FB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EA5B08-FE06-4AD9-81B8-92F14505E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2449C1-2732-416E-B5CE-5E4A15B30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FABD-A7EC-488C-AA95-CA62E173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304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2DE47-AD35-4ED5-A978-1DA3CB7CC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D50427-A7DE-40DE-9174-AFDE54AFB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B159-DAA4-4E6E-9951-646129A55FB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2E8A1E-D678-448F-9F79-FEAE3C74E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971BC4-CF47-4874-811F-112B13F86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FABD-A7EC-488C-AA95-CA62E173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1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E7D53-64AD-45D3-A72A-C38559720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B159-DAA4-4E6E-9951-646129A55FB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74FF1F-40AB-4BA4-B7A2-A3DFC6067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5812EC-9EC9-46FB-96DA-66C3FB7B1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FABD-A7EC-488C-AA95-CA62E173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17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17722-59C0-4E41-A476-6B0939F22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1D634-E80F-4C48-8EA5-671BDDF89E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BDF150-DD0B-4405-8470-1054FD85D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F33937-B487-4898-B60C-0285C1A81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B159-DAA4-4E6E-9951-646129A55FB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CD344C-F0FF-4C28-BE30-2A54AC57E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9AE59A-B805-471A-BF9F-E985A04F2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FABD-A7EC-488C-AA95-CA62E173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85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5C17F-2E66-45CF-919B-694A280B7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781B46-6E1B-4A57-9095-C111116819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AEDE11-D02C-4324-A2D4-37D1BF8248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677AC7-B9AB-4668-939F-E419EBEF4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B159-DAA4-4E6E-9951-646129A55FB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E3D7C2-0E45-4AFF-86EA-B4F1615DD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2FFE98-5C25-400D-A717-4EDB56DE2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CFABD-A7EC-488C-AA95-CA62E173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393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E6F749-0B40-420A-A8A9-96BCB937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692F48-3DA7-43E6-ABC3-C09734DCF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0FC57-5635-4A4E-AEAA-448D51B396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FB159-DAA4-4E6E-9951-646129A55FB3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0C817-09DC-43C1-B9D0-D32AA7D2C0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A375C-631A-4428-B275-3FB62C2B82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CFABD-A7EC-488C-AA95-CA62E173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7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tags" Target="../tags/tag154.xml"/><Relationship Id="rId159" Type="http://schemas.openxmlformats.org/officeDocument/2006/relationships/tags" Target="../tags/tag159.xml"/><Relationship Id="rId175" Type="http://schemas.openxmlformats.org/officeDocument/2006/relationships/image" Target="../media/image2.png"/><Relationship Id="rId170" Type="http://schemas.openxmlformats.org/officeDocument/2006/relationships/tags" Target="../tags/tag170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65" Type="http://schemas.openxmlformats.org/officeDocument/2006/relationships/tags" Target="../tags/tag16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71" Type="http://schemas.openxmlformats.org/officeDocument/2006/relationships/tags" Target="../tags/tag171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tags" Target="../tags/tag161.xml"/><Relationship Id="rId166" Type="http://schemas.openxmlformats.org/officeDocument/2006/relationships/tags" Target="../tags/tag16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72" Type="http://schemas.openxmlformats.org/officeDocument/2006/relationships/tags" Target="../tags/tag172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slideLayout" Target="../slideLayouts/slideLayout7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tags" Target="../tags/tag199.xml"/><Relationship Id="rId117" Type="http://schemas.openxmlformats.org/officeDocument/2006/relationships/tags" Target="../tags/tag290.xml"/><Relationship Id="rId21" Type="http://schemas.openxmlformats.org/officeDocument/2006/relationships/tags" Target="../tags/tag194.xml"/><Relationship Id="rId42" Type="http://schemas.openxmlformats.org/officeDocument/2006/relationships/tags" Target="../tags/tag215.xml"/><Relationship Id="rId47" Type="http://schemas.openxmlformats.org/officeDocument/2006/relationships/tags" Target="../tags/tag220.xml"/><Relationship Id="rId63" Type="http://schemas.openxmlformats.org/officeDocument/2006/relationships/tags" Target="../tags/tag236.xml"/><Relationship Id="rId68" Type="http://schemas.openxmlformats.org/officeDocument/2006/relationships/tags" Target="../tags/tag241.xml"/><Relationship Id="rId84" Type="http://schemas.openxmlformats.org/officeDocument/2006/relationships/tags" Target="../tags/tag257.xml"/><Relationship Id="rId89" Type="http://schemas.openxmlformats.org/officeDocument/2006/relationships/tags" Target="../tags/tag262.xml"/><Relationship Id="rId112" Type="http://schemas.openxmlformats.org/officeDocument/2006/relationships/tags" Target="../tags/tag285.xml"/><Relationship Id="rId133" Type="http://schemas.openxmlformats.org/officeDocument/2006/relationships/tags" Target="../tags/tag306.xml"/><Relationship Id="rId138" Type="http://schemas.openxmlformats.org/officeDocument/2006/relationships/tags" Target="../tags/tag311.xml"/><Relationship Id="rId154" Type="http://schemas.openxmlformats.org/officeDocument/2006/relationships/tags" Target="../tags/tag327.xml"/><Relationship Id="rId159" Type="http://schemas.openxmlformats.org/officeDocument/2006/relationships/tags" Target="../tags/tag332.xml"/><Relationship Id="rId175" Type="http://schemas.openxmlformats.org/officeDocument/2006/relationships/tags" Target="../tags/tag348.xml"/><Relationship Id="rId170" Type="http://schemas.openxmlformats.org/officeDocument/2006/relationships/tags" Target="../tags/tag343.xml"/><Relationship Id="rId16" Type="http://schemas.openxmlformats.org/officeDocument/2006/relationships/tags" Target="../tags/tag189.xml"/><Relationship Id="rId107" Type="http://schemas.openxmlformats.org/officeDocument/2006/relationships/tags" Target="../tags/tag280.xml"/><Relationship Id="rId11" Type="http://schemas.openxmlformats.org/officeDocument/2006/relationships/tags" Target="../tags/tag184.xml"/><Relationship Id="rId32" Type="http://schemas.openxmlformats.org/officeDocument/2006/relationships/tags" Target="../tags/tag205.xml"/><Relationship Id="rId37" Type="http://schemas.openxmlformats.org/officeDocument/2006/relationships/tags" Target="../tags/tag210.xml"/><Relationship Id="rId53" Type="http://schemas.openxmlformats.org/officeDocument/2006/relationships/tags" Target="../tags/tag226.xml"/><Relationship Id="rId58" Type="http://schemas.openxmlformats.org/officeDocument/2006/relationships/tags" Target="../tags/tag231.xml"/><Relationship Id="rId74" Type="http://schemas.openxmlformats.org/officeDocument/2006/relationships/tags" Target="../tags/tag247.xml"/><Relationship Id="rId79" Type="http://schemas.openxmlformats.org/officeDocument/2006/relationships/tags" Target="../tags/tag252.xml"/><Relationship Id="rId102" Type="http://schemas.openxmlformats.org/officeDocument/2006/relationships/tags" Target="../tags/tag275.xml"/><Relationship Id="rId123" Type="http://schemas.openxmlformats.org/officeDocument/2006/relationships/tags" Target="../tags/tag296.xml"/><Relationship Id="rId128" Type="http://schemas.openxmlformats.org/officeDocument/2006/relationships/tags" Target="../tags/tag301.xml"/><Relationship Id="rId144" Type="http://schemas.openxmlformats.org/officeDocument/2006/relationships/tags" Target="../tags/tag317.xml"/><Relationship Id="rId149" Type="http://schemas.openxmlformats.org/officeDocument/2006/relationships/tags" Target="../tags/tag322.xml"/><Relationship Id="rId5" Type="http://schemas.openxmlformats.org/officeDocument/2006/relationships/tags" Target="../tags/tag178.xml"/><Relationship Id="rId90" Type="http://schemas.openxmlformats.org/officeDocument/2006/relationships/tags" Target="../tags/tag263.xml"/><Relationship Id="rId95" Type="http://schemas.openxmlformats.org/officeDocument/2006/relationships/tags" Target="../tags/tag268.xml"/><Relationship Id="rId160" Type="http://schemas.openxmlformats.org/officeDocument/2006/relationships/tags" Target="../tags/tag333.xml"/><Relationship Id="rId165" Type="http://schemas.openxmlformats.org/officeDocument/2006/relationships/tags" Target="../tags/tag338.xml"/><Relationship Id="rId181" Type="http://schemas.openxmlformats.org/officeDocument/2006/relationships/slideLayout" Target="../slideLayouts/slideLayout7.xml"/><Relationship Id="rId22" Type="http://schemas.openxmlformats.org/officeDocument/2006/relationships/tags" Target="../tags/tag195.xml"/><Relationship Id="rId27" Type="http://schemas.openxmlformats.org/officeDocument/2006/relationships/tags" Target="../tags/tag200.xml"/><Relationship Id="rId43" Type="http://schemas.openxmlformats.org/officeDocument/2006/relationships/tags" Target="../tags/tag216.xml"/><Relationship Id="rId48" Type="http://schemas.openxmlformats.org/officeDocument/2006/relationships/tags" Target="../tags/tag221.xml"/><Relationship Id="rId64" Type="http://schemas.openxmlformats.org/officeDocument/2006/relationships/tags" Target="../tags/tag237.xml"/><Relationship Id="rId69" Type="http://schemas.openxmlformats.org/officeDocument/2006/relationships/tags" Target="../tags/tag242.xml"/><Relationship Id="rId113" Type="http://schemas.openxmlformats.org/officeDocument/2006/relationships/tags" Target="../tags/tag286.xml"/><Relationship Id="rId118" Type="http://schemas.openxmlformats.org/officeDocument/2006/relationships/tags" Target="../tags/tag291.xml"/><Relationship Id="rId134" Type="http://schemas.openxmlformats.org/officeDocument/2006/relationships/tags" Target="../tags/tag307.xml"/><Relationship Id="rId139" Type="http://schemas.openxmlformats.org/officeDocument/2006/relationships/tags" Target="../tags/tag312.xml"/><Relationship Id="rId80" Type="http://schemas.openxmlformats.org/officeDocument/2006/relationships/tags" Target="../tags/tag253.xml"/><Relationship Id="rId85" Type="http://schemas.openxmlformats.org/officeDocument/2006/relationships/tags" Target="../tags/tag258.xml"/><Relationship Id="rId150" Type="http://schemas.openxmlformats.org/officeDocument/2006/relationships/tags" Target="../tags/tag323.xml"/><Relationship Id="rId155" Type="http://schemas.openxmlformats.org/officeDocument/2006/relationships/tags" Target="../tags/tag328.xml"/><Relationship Id="rId171" Type="http://schemas.openxmlformats.org/officeDocument/2006/relationships/tags" Target="../tags/tag344.xml"/><Relationship Id="rId176" Type="http://schemas.openxmlformats.org/officeDocument/2006/relationships/tags" Target="../tags/tag349.xml"/><Relationship Id="rId12" Type="http://schemas.openxmlformats.org/officeDocument/2006/relationships/tags" Target="../tags/tag185.xml"/><Relationship Id="rId17" Type="http://schemas.openxmlformats.org/officeDocument/2006/relationships/tags" Target="../tags/tag190.xml"/><Relationship Id="rId33" Type="http://schemas.openxmlformats.org/officeDocument/2006/relationships/tags" Target="../tags/tag206.xml"/><Relationship Id="rId38" Type="http://schemas.openxmlformats.org/officeDocument/2006/relationships/tags" Target="../tags/tag211.xml"/><Relationship Id="rId59" Type="http://schemas.openxmlformats.org/officeDocument/2006/relationships/tags" Target="../tags/tag232.xml"/><Relationship Id="rId103" Type="http://schemas.openxmlformats.org/officeDocument/2006/relationships/tags" Target="../tags/tag276.xml"/><Relationship Id="rId108" Type="http://schemas.openxmlformats.org/officeDocument/2006/relationships/tags" Target="../tags/tag281.xml"/><Relationship Id="rId124" Type="http://schemas.openxmlformats.org/officeDocument/2006/relationships/tags" Target="../tags/tag297.xml"/><Relationship Id="rId129" Type="http://schemas.openxmlformats.org/officeDocument/2006/relationships/tags" Target="../tags/tag302.xml"/><Relationship Id="rId54" Type="http://schemas.openxmlformats.org/officeDocument/2006/relationships/tags" Target="../tags/tag227.xml"/><Relationship Id="rId70" Type="http://schemas.openxmlformats.org/officeDocument/2006/relationships/tags" Target="../tags/tag243.xml"/><Relationship Id="rId75" Type="http://schemas.openxmlformats.org/officeDocument/2006/relationships/tags" Target="../tags/tag248.xml"/><Relationship Id="rId91" Type="http://schemas.openxmlformats.org/officeDocument/2006/relationships/tags" Target="../tags/tag264.xml"/><Relationship Id="rId96" Type="http://schemas.openxmlformats.org/officeDocument/2006/relationships/tags" Target="../tags/tag269.xml"/><Relationship Id="rId140" Type="http://schemas.openxmlformats.org/officeDocument/2006/relationships/tags" Target="../tags/tag313.xml"/><Relationship Id="rId145" Type="http://schemas.openxmlformats.org/officeDocument/2006/relationships/tags" Target="../tags/tag318.xml"/><Relationship Id="rId161" Type="http://schemas.openxmlformats.org/officeDocument/2006/relationships/tags" Target="../tags/tag334.xml"/><Relationship Id="rId166" Type="http://schemas.openxmlformats.org/officeDocument/2006/relationships/tags" Target="../tags/tag339.xml"/><Relationship Id="rId182" Type="http://schemas.openxmlformats.org/officeDocument/2006/relationships/image" Target="../media/image2.png"/><Relationship Id="rId1" Type="http://schemas.openxmlformats.org/officeDocument/2006/relationships/tags" Target="../tags/tag174.xml"/><Relationship Id="rId6" Type="http://schemas.openxmlformats.org/officeDocument/2006/relationships/tags" Target="../tags/tag179.xml"/><Relationship Id="rId23" Type="http://schemas.openxmlformats.org/officeDocument/2006/relationships/tags" Target="../tags/tag196.xml"/><Relationship Id="rId28" Type="http://schemas.openxmlformats.org/officeDocument/2006/relationships/tags" Target="../tags/tag201.xml"/><Relationship Id="rId49" Type="http://schemas.openxmlformats.org/officeDocument/2006/relationships/tags" Target="../tags/tag222.xml"/><Relationship Id="rId114" Type="http://schemas.openxmlformats.org/officeDocument/2006/relationships/tags" Target="../tags/tag287.xml"/><Relationship Id="rId119" Type="http://schemas.openxmlformats.org/officeDocument/2006/relationships/tags" Target="../tags/tag292.xml"/><Relationship Id="rId44" Type="http://schemas.openxmlformats.org/officeDocument/2006/relationships/tags" Target="../tags/tag217.xml"/><Relationship Id="rId60" Type="http://schemas.openxmlformats.org/officeDocument/2006/relationships/tags" Target="../tags/tag233.xml"/><Relationship Id="rId65" Type="http://schemas.openxmlformats.org/officeDocument/2006/relationships/tags" Target="../tags/tag238.xml"/><Relationship Id="rId81" Type="http://schemas.openxmlformats.org/officeDocument/2006/relationships/tags" Target="../tags/tag254.xml"/><Relationship Id="rId86" Type="http://schemas.openxmlformats.org/officeDocument/2006/relationships/tags" Target="../tags/tag259.xml"/><Relationship Id="rId130" Type="http://schemas.openxmlformats.org/officeDocument/2006/relationships/tags" Target="../tags/tag303.xml"/><Relationship Id="rId135" Type="http://schemas.openxmlformats.org/officeDocument/2006/relationships/tags" Target="../tags/tag308.xml"/><Relationship Id="rId151" Type="http://schemas.openxmlformats.org/officeDocument/2006/relationships/tags" Target="../tags/tag324.xml"/><Relationship Id="rId156" Type="http://schemas.openxmlformats.org/officeDocument/2006/relationships/tags" Target="../tags/tag329.xml"/><Relationship Id="rId177" Type="http://schemas.openxmlformats.org/officeDocument/2006/relationships/tags" Target="../tags/tag350.xml"/><Relationship Id="rId4" Type="http://schemas.openxmlformats.org/officeDocument/2006/relationships/tags" Target="../tags/tag177.xml"/><Relationship Id="rId9" Type="http://schemas.openxmlformats.org/officeDocument/2006/relationships/tags" Target="../tags/tag182.xml"/><Relationship Id="rId172" Type="http://schemas.openxmlformats.org/officeDocument/2006/relationships/tags" Target="../tags/tag345.xml"/><Relationship Id="rId180" Type="http://schemas.openxmlformats.org/officeDocument/2006/relationships/tags" Target="../tags/tag353.xml"/><Relationship Id="rId13" Type="http://schemas.openxmlformats.org/officeDocument/2006/relationships/tags" Target="../tags/tag186.xml"/><Relationship Id="rId18" Type="http://schemas.openxmlformats.org/officeDocument/2006/relationships/tags" Target="../tags/tag191.xml"/><Relationship Id="rId39" Type="http://schemas.openxmlformats.org/officeDocument/2006/relationships/tags" Target="../tags/tag212.xml"/><Relationship Id="rId109" Type="http://schemas.openxmlformats.org/officeDocument/2006/relationships/tags" Target="../tags/tag282.xml"/><Relationship Id="rId34" Type="http://schemas.openxmlformats.org/officeDocument/2006/relationships/tags" Target="../tags/tag207.xml"/><Relationship Id="rId50" Type="http://schemas.openxmlformats.org/officeDocument/2006/relationships/tags" Target="../tags/tag223.xml"/><Relationship Id="rId55" Type="http://schemas.openxmlformats.org/officeDocument/2006/relationships/tags" Target="../tags/tag228.xml"/><Relationship Id="rId76" Type="http://schemas.openxmlformats.org/officeDocument/2006/relationships/tags" Target="../tags/tag249.xml"/><Relationship Id="rId97" Type="http://schemas.openxmlformats.org/officeDocument/2006/relationships/tags" Target="../tags/tag270.xml"/><Relationship Id="rId104" Type="http://schemas.openxmlformats.org/officeDocument/2006/relationships/tags" Target="../tags/tag277.xml"/><Relationship Id="rId120" Type="http://schemas.openxmlformats.org/officeDocument/2006/relationships/tags" Target="../tags/tag293.xml"/><Relationship Id="rId125" Type="http://schemas.openxmlformats.org/officeDocument/2006/relationships/tags" Target="../tags/tag298.xml"/><Relationship Id="rId141" Type="http://schemas.openxmlformats.org/officeDocument/2006/relationships/tags" Target="../tags/tag314.xml"/><Relationship Id="rId146" Type="http://schemas.openxmlformats.org/officeDocument/2006/relationships/tags" Target="../tags/tag319.xml"/><Relationship Id="rId167" Type="http://schemas.openxmlformats.org/officeDocument/2006/relationships/tags" Target="../tags/tag340.xml"/><Relationship Id="rId7" Type="http://schemas.openxmlformats.org/officeDocument/2006/relationships/tags" Target="../tags/tag180.xml"/><Relationship Id="rId71" Type="http://schemas.openxmlformats.org/officeDocument/2006/relationships/tags" Target="../tags/tag244.xml"/><Relationship Id="rId92" Type="http://schemas.openxmlformats.org/officeDocument/2006/relationships/tags" Target="../tags/tag265.xml"/><Relationship Id="rId162" Type="http://schemas.openxmlformats.org/officeDocument/2006/relationships/tags" Target="../tags/tag335.xml"/><Relationship Id="rId2" Type="http://schemas.openxmlformats.org/officeDocument/2006/relationships/tags" Target="../tags/tag175.xml"/><Relationship Id="rId29" Type="http://schemas.openxmlformats.org/officeDocument/2006/relationships/tags" Target="../tags/tag202.xml"/><Relationship Id="rId24" Type="http://schemas.openxmlformats.org/officeDocument/2006/relationships/tags" Target="../tags/tag197.xml"/><Relationship Id="rId40" Type="http://schemas.openxmlformats.org/officeDocument/2006/relationships/tags" Target="../tags/tag213.xml"/><Relationship Id="rId45" Type="http://schemas.openxmlformats.org/officeDocument/2006/relationships/tags" Target="../tags/tag218.xml"/><Relationship Id="rId66" Type="http://schemas.openxmlformats.org/officeDocument/2006/relationships/tags" Target="../tags/tag239.xml"/><Relationship Id="rId87" Type="http://schemas.openxmlformats.org/officeDocument/2006/relationships/tags" Target="../tags/tag260.xml"/><Relationship Id="rId110" Type="http://schemas.openxmlformats.org/officeDocument/2006/relationships/tags" Target="../tags/tag283.xml"/><Relationship Id="rId115" Type="http://schemas.openxmlformats.org/officeDocument/2006/relationships/tags" Target="../tags/tag288.xml"/><Relationship Id="rId131" Type="http://schemas.openxmlformats.org/officeDocument/2006/relationships/tags" Target="../tags/tag304.xml"/><Relationship Id="rId136" Type="http://schemas.openxmlformats.org/officeDocument/2006/relationships/tags" Target="../tags/tag309.xml"/><Relationship Id="rId157" Type="http://schemas.openxmlformats.org/officeDocument/2006/relationships/tags" Target="../tags/tag330.xml"/><Relationship Id="rId178" Type="http://schemas.openxmlformats.org/officeDocument/2006/relationships/tags" Target="../tags/tag351.xml"/><Relationship Id="rId61" Type="http://schemas.openxmlformats.org/officeDocument/2006/relationships/tags" Target="../tags/tag234.xml"/><Relationship Id="rId82" Type="http://schemas.openxmlformats.org/officeDocument/2006/relationships/tags" Target="../tags/tag255.xml"/><Relationship Id="rId152" Type="http://schemas.openxmlformats.org/officeDocument/2006/relationships/tags" Target="../tags/tag325.xml"/><Relationship Id="rId173" Type="http://schemas.openxmlformats.org/officeDocument/2006/relationships/tags" Target="../tags/tag346.xml"/><Relationship Id="rId19" Type="http://schemas.openxmlformats.org/officeDocument/2006/relationships/tags" Target="../tags/tag192.xml"/><Relationship Id="rId14" Type="http://schemas.openxmlformats.org/officeDocument/2006/relationships/tags" Target="../tags/tag187.xml"/><Relationship Id="rId30" Type="http://schemas.openxmlformats.org/officeDocument/2006/relationships/tags" Target="../tags/tag203.xml"/><Relationship Id="rId35" Type="http://schemas.openxmlformats.org/officeDocument/2006/relationships/tags" Target="../tags/tag208.xml"/><Relationship Id="rId56" Type="http://schemas.openxmlformats.org/officeDocument/2006/relationships/tags" Target="../tags/tag229.xml"/><Relationship Id="rId77" Type="http://schemas.openxmlformats.org/officeDocument/2006/relationships/tags" Target="../tags/tag250.xml"/><Relationship Id="rId100" Type="http://schemas.openxmlformats.org/officeDocument/2006/relationships/tags" Target="../tags/tag273.xml"/><Relationship Id="rId105" Type="http://schemas.openxmlformats.org/officeDocument/2006/relationships/tags" Target="../tags/tag278.xml"/><Relationship Id="rId126" Type="http://schemas.openxmlformats.org/officeDocument/2006/relationships/tags" Target="../tags/tag299.xml"/><Relationship Id="rId147" Type="http://schemas.openxmlformats.org/officeDocument/2006/relationships/tags" Target="../tags/tag320.xml"/><Relationship Id="rId168" Type="http://schemas.openxmlformats.org/officeDocument/2006/relationships/tags" Target="../tags/tag341.xml"/><Relationship Id="rId8" Type="http://schemas.openxmlformats.org/officeDocument/2006/relationships/tags" Target="../tags/tag181.xml"/><Relationship Id="rId51" Type="http://schemas.openxmlformats.org/officeDocument/2006/relationships/tags" Target="../tags/tag224.xml"/><Relationship Id="rId72" Type="http://schemas.openxmlformats.org/officeDocument/2006/relationships/tags" Target="../tags/tag245.xml"/><Relationship Id="rId93" Type="http://schemas.openxmlformats.org/officeDocument/2006/relationships/tags" Target="../tags/tag266.xml"/><Relationship Id="rId98" Type="http://schemas.openxmlformats.org/officeDocument/2006/relationships/tags" Target="../tags/tag271.xml"/><Relationship Id="rId121" Type="http://schemas.openxmlformats.org/officeDocument/2006/relationships/tags" Target="../tags/tag294.xml"/><Relationship Id="rId142" Type="http://schemas.openxmlformats.org/officeDocument/2006/relationships/tags" Target="../tags/tag315.xml"/><Relationship Id="rId163" Type="http://schemas.openxmlformats.org/officeDocument/2006/relationships/tags" Target="../tags/tag336.xml"/><Relationship Id="rId3" Type="http://schemas.openxmlformats.org/officeDocument/2006/relationships/tags" Target="../tags/tag176.xml"/><Relationship Id="rId25" Type="http://schemas.openxmlformats.org/officeDocument/2006/relationships/tags" Target="../tags/tag198.xml"/><Relationship Id="rId46" Type="http://schemas.openxmlformats.org/officeDocument/2006/relationships/tags" Target="../tags/tag219.xml"/><Relationship Id="rId67" Type="http://schemas.openxmlformats.org/officeDocument/2006/relationships/tags" Target="../tags/tag240.xml"/><Relationship Id="rId116" Type="http://schemas.openxmlformats.org/officeDocument/2006/relationships/tags" Target="../tags/tag289.xml"/><Relationship Id="rId137" Type="http://schemas.openxmlformats.org/officeDocument/2006/relationships/tags" Target="../tags/tag310.xml"/><Relationship Id="rId158" Type="http://schemas.openxmlformats.org/officeDocument/2006/relationships/tags" Target="../tags/tag331.xml"/><Relationship Id="rId20" Type="http://schemas.openxmlformats.org/officeDocument/2006/relationships/tags" Target="../tags/tag193.xml"/><Relationship Id="rId41" Type="http://schemas.openxmlformats.org/officeDocument/2006/relationships/tags" Target="../tags/tag214.xml"/><Relationship Id="rId62" Type="http://schemas.openxmlformats.org/officeDocument/2006/relationships/tags" Target="../tags/tag235.xml"/><Relationship Id="rId83" Type="http://schemas.openxmlformats.org/officeDocument/2006/relationships/tags" Target="../tags/tag256.xml"/><Relationship Id="rId88" Type="http://schemas.openxmlformats.org/officeDocument/2006/relationships/tags" Target="../tags/tag261.xml"/><Relationship Id="rId111" Type="http://schemas.openxmlformats.org/officeDocument/2006/relationships/tags" Target="../tags/tag284.xml"/><Relationship Id="rId132" Type="http://schemas.openxmlformats.org/officeDocument/2006/relationships/tags" Target="../tags/tag305.xml"/><Relationship Id="rId153" Type="http://schemas.openxmlformats.org/officeDocument/2006/relationships/tags" Target="../tags/tag326.xml"/><Relationship Id="rId174" Type="http://schemas.openxmlformats.org/officeDocument/2006/relationships/tags" Target="../tags/tag347.xml"/><Relationship Id="rId179" Type="http://schemas.openxmlformats.org/officeDocument/2006/relationships/tags" Target="../tags/tag352.xml"/><Relationship Id="rId15" Type="http://schemas.openxmlformats.org/officeDocument/2006/relationships/tags" Target="../tags/tag188.xml"/><Relationship Id="rId36" Type="http://schemas.openxmlformats.org/officeDocument/2006/relationships/tags" Target="../tags/tag209.xml"/><Relationship Id="rId57" Type="http://schemas.openxmlformats.org/officeDocument/2006/relationships/tags" Target="../tags/tag230.xml"/><Relationship Id="rId106" Type="http://schemas.openxmlformats.org/officeDocument/2006/relationships/tags" Target="../tags/tag279.xml"/><Relationship Id="rId127" Type="http://schemas.openxmlformats.org/officeDocument/2006/relationships/tags" Target="../tags/tag300.xml"/><Relationship Id="rId10" Type="http://schemas.openxmlformats.org/officeDocument/2006/relationships/tags" Target="../tags/tag183.xml"/><Relationship Id="rId31" Type="http://schemas.openxmlformats.org/officeDocument/2006/relationships/tags" Target="../tags/tag204.xml"/><Relationship Id="rId52" Type="http://schemas.openxmlformats.org/officeDocument/2006/relationships/tags" Target="../tags/tag225.xml"/><Relationship Id="rId73" Type="http://schemas.openxmlformats.org/officeDocument/2006/relationships/tags" Target="../tags/tag246.xml"/><Relationship Id="rId78" Type="http://schemas.openxmlformats.org/officeDocument/2006/relationships/tags" Target="../tags/tag251.xml"/><Relationship Id="rId94" Type="http://schemas.openxmlformats.org/officeDocument/2006/relationships/tags" Target="../tags/tag267.xml"/><Relationship Id="rId99" Type="http://schemas.openxmlformats.org/officeDocument/2006/relationships/tags" Target="../tags/tag272.xml"/><Relationship Id="rId101" Type="http://schemas.openxmlformats.org/officeDocument/2006/relationships/tags" Target="../tags/tag274.xml"/><Relationship Id="rId122" Type="http://schemas.openxmlformats.org/officeDocument/2006/relationships/tags" Target="../tags/tag295.xml"/><Relationship Id="rId143" Type="http://schemas.openxmlformats.org/officeDocument/2006/relationships/tags" Target="../tags/tag316.xml"/><Relationship Id="rId148" Type="http://schemas.openxmlformats.org/officeDocument/2006/relationships/tags" Target="../tags/tag321.xml"/><Relationship Id="rId164" Type="http://schemas.openxmlformats.org/officeDocument/2006/relationships/tags" Target="../tags/tag337.xml"/><Relationship Id="rId169" Type="http://schemas.openxmlformats.org/officeDocument/2006/relationships/tags" Target="../tags/tag342.xm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tags" Target="../tags/tag379.xml"/><Relationship Id="rId117" Type="http://schemas.openxmlformats.org/officeDocument/2006/relationships/tags" Target="../tags/tag470.xml"/><Relationship Id="rId21" Type="http://schemas.openxmlformats.org/officeDocument/2006/relationships/tags" Target="../tags/tag374.xml"/><Relationship Id="rId42" Type="http://schemas.openxmlformats.org/officeDocument/2006/relationships/tags" Target="../tags/tag395.xml"/><Relationship Id="rId47" Type="http://schemas.openxmlformats.org/officeDocument/2006/relationships/tags" Target="../tags/tag400.xml"/><Relationship Id="rId63" Type="http://schemas.openxmlformats.org/officeDocument/2006/relationships/tags" Target="../tags/tag416.xml"/><Relationship Id="rId68" Type="http://schemas.openxmlformats.org/officeDocument/2006/relationships/tags" Target="../tags/tag421.xml"/><Relationship Id="rId84" Type="http://schemas.openxmlformats.org/officeDocument/2006/relationships/tags" Target="../tags/tag437.xml"/><Relationship Id="rId89" Type="http://schemas.openxmlformats.org/officeDocument/2006/relationships/tags" Target="../tags/tag442.xml"/><Relationship Id="rId112" Type="http://schemas.openxmlformats.org/officeDocument/2006/relationships/tags" Target="../tags/tag465.xml"/><Relationship Id="rId16" Type="http://schemas.openxmlformats.org/officeDocument/2006/relationships/tags" Target="../tags/tag369.xml"/><Relationship Id="rId107" Type="http://schemas.openxmlformats.org/officeDocument/2006/relationships/tags" Target="../tags/tag460.xml"/><Relationship Id="rId11" Type="http://schemas.openxmlformats.org/officeDocument/2006/relationships/tags" Target="../tags/tag364.xml"/><Relationship Id="rId32" Type="http://schemas.openxmlformats.org/officeDocument/2006/relationships/tags" Target="../tags/tag385.xml"/><Relationship Id="rId37" Type="http://schemas.openxmlformats.org/officeDocument/2006/relationships/tags" Target="../tags/tag390.xml"/><Relationship Id="rId53" Type="http://schemas.openxmlformats.org/officeDocument/2006/relationships/tags" Target="../tags/tag406.xml"/><Relationship Id="rId58" Type="http://schemas.openxmlformats.org/officeDocument/2006/relationships/tags" Target="../tags/tag411.xml"/><Relationship Id="rId74" Type="http://schemas.openxmlformats.org/officeDocument/2006/relationships/tags" Target="../tags/tag427.xml"/><Relationship Id="rId79" Type="http://schemas.openxmlformats.org/officeDocument/2006/relationships/tags" Target="../tags/tag432.xml"/><Relationship Id="rId102" Type="http://schemas.openxmlformats.org/officeDocument/2006/relationships/tags" Target="../tags/tag455.xml"/><Relationship Id="rId123" Type="http://schemas.openxmlformats.org/officeDocument/2006/relationships/tags" Target="../tags/tag476.xml"/><Relationship Id="rId128" Type="http://schemas.openxmlformats.org/officeDocument/2006/relationships/tags" Target="../tags/tag481.xml"/><Relationship Id="rId5" Type="http://schemas.openxmlformats.org/officeDocument/2006/relationships/tags" Target="../tags/tag358.xml"/><Relationship Id="rId90" Type="http://schemas.openxmlformats.org/officeDocument/2006/relationships/tags" Target="../tags/tag443.xml"/><Relationship Id="rId95" Type="http://schemas.openxmlformats.org/officeDocument/2006/relationships/tags" Target="../tags/tag448.xml"/><Relationship Id="rId19" Type="http://schemas.openxmlformats.org/officeDocument/2006/relationships/tags" Target="../tags/tag372.xml"/><Relationship Id="rId14" Type="http://schemas.openxmlformats.org/officeDocument/2006/relationships/tags" Target="../tags/tag367.xml"/><Relationship Id="rId22" Type="http://schemas.openxmlformats.org/officeDocument/2006/relationships/tags" Target="../tags/tag375.xml"/><Relationship Id="rId27" Type="http://schemas.openxmlformats.org/officeDocument/2006/relationships/tags" Target="../tags/tag380.xml"/><Relationship Id="rId30" Type="http://schemas.openxmlformats.org/officeDocument/2006/relationships/tags" Target="../tags/tag383.xml"/><Relationship Id="rId35" Type="http://schemas.openxmlformats.org/officeDocument/2006/relationships/tags" Target="../tags/tag388.xml"/><Relationship Id="rId43" Type="http://schemas.openxmlformats.org/officeDocument/2006/relationships/tags" Target="../tags/tag396.xml"/><Relationship Id="rId48" Type="http://schemas.openxmlformats.org/officeDocument/2006/relationships/tags" Target="../tags/tag401.xml"/><Relationship Id="rId56" Type="http://schemas.openxmlformats.org/officeDocument/2006/relationships/tags" Target="../tags/tag409.xml"/><Relationship Id="rId64" Type="http://schemas.openxmlformats.org/officeDocument/2006/relationships/tags" Target="../tags/tag417.xml"/><Relationship Id="rId69" Type="http://schemas.openxmlformats.org/officeDocument/2006/relationships/tags" Target="../tags/tag422.xml"/><Relationship Id="rId77" Type="http://schemas.openxmlformats.org/officeDocument/2006/relationships/tags" Target="../tags/tag430.xml"/><Relationship Id="rId100" Type="http://schemas.openxmlformats.org/officeDocument/2006/relationships/tags" Target="../tags/tag453.xml"/><Relationship Id="rId105" Type="http://schemas.openxmlformats.org/officeDocument/2006/relationships/tags" Target="../tags/tag458.xml"/><Relationship Id="rId113" Type="http://schemas.openxmlformats.org/officeDocument/2006/relationships/tags" Target="../tags/tag466.xml"/><Relationship Id="rId118" Type="http://schemas.openxmlformats.org/officeDocument/2006/relationships/tags" Target="../tags/tag471.xml"/><Relationship Id="rId126" Type="http://schemas.openxmlformats.org/officeDocument/2006/relationships/tags" Target="../tags/tag479.xml"/><Relationship Id="rId8" Type="http://schemas.openxmlformats.org/officeDocument/2006/relationships/tags" Target="../tags/tag361.xml"/><Relationship Id="rId51" Type="http://schemas.openxmlformats.org/officeDocument/2006/relationships/tags" Target="../tags/tag404.xml"/><Relationship Id="rId72" Type="http://schemas.openxmlformats.org/officeDocument/2006/relationships/tags" Target="../tags/tag425.xml"/><Relationship Id="rId80" Type="http://schemas.openxmlformats.org/officeDocument/2006/relationships/tags" Target="../tags/tag433.xml"/><Relationship Id="rId85" Type="http://schemas.openxmlformats.org/officeDocument/2006/relationships/tags" Target="../tags/tag438.xml"/><Relationship Id="rId93" Type="http://schemas.openxmlformats.org/officeDocument/2006/relationships/tags" Target="../tags/tag446.xml"/><Relationship Id="rId98" Type="http://schemas.openxmlformats.org/officeDocument/2006/relationships/tags" Target="../tags/tag451.xml"/><Relationship Id="rId121" Type="http://schemas.openxmlformats.org/officeDocument/2006/relationships/tags" Target="../tags/tag474.xml"/><Relationship Id="rId3" Type="http://schemas.openxmlformats.org/officeDocument/2006/relationships/tags" Target="../tags/tag356.xml"/><Relationship Id="rId12" Type="http://schemas.openxmlformats.org/officeDocument/2006/relationships/tags" Target="../tags/tag365.xml"/><Relationship Id="rId17" Type="http://schemas.openxmlformats.org/officeDocument/2006/relationships/tags" Target="../tags/tag370.xml"/><Relationship Id="rId25" Type="http://schemas.openxmlformats.org/officeDocument/2006/relationships/tags" Target="../tags/tag378.xml"/><Relationship Id="rId33" Type="http://schemas.openxmlformats.org/officeDocument/2006/relationships/tags" Target="../tags/tag386.xml"/><Relationship Id="rId38" Type="http://schemas.openxmlformats.org/officeDocument/2006/relationships/tags" Target="../tags/tag391.xml"/><Relationship Id="rId46" Type="http://schemas.openxmlformats.org/officeDocument/2006/relationships/tags" Target="../tags/tag399.xml"/><Relationship Id="rId59" Type="http://schemas.openxmlformats.org/officeDocument/2006/relationships/tags" Target="../tags/tag412.xml"/><Relationship Id="rId67" Type="http://schemas.openxmlformats.org/officeDocument/2006/relationships/tags" Target="../tags/tag420.xml"/><Relationship Id="rId103" Type="http://schemas.openxmlformats.org/officeDocument/2006/relationships/tags" Target="../tags/tag456.xml"/><Relationship Id="rId108" Type="http://schemas.openxmlformats.org/officeDocument/2006/relationships/tags" Target="../tags/tag461.xml"/><Relationship Id="rId116" Type="http://schemas.openxmlformats.org/officeDocument/2006/relationships/tags" Target="../tags/tag469.xml"/><Relationship Id="rId124" Type="http://schemas.openxmlformats.org/officeDocument/2006/relationships/tags" Target="../tags/tag477.xml"/><Relationship Id="rId129" Type="http://schemas.openxmlformats.org/officeDocument/2006/relationships/tags" Target="../tags/tag482.xml"/><Relationship Id="rId20" Type="http://schemas.openxmlformats.org/officeDocument/2006/relationships/tags" Target="../tags/tag373.xml"/><Relationship Id="rId41" Type="http://schemas.openxmlformats.org/officeDocument/2006/relationships/tags" Target="../tags/tag394.xml"/><Relationship Id="rId54" Type="http://schemas.openxmlformats.org/officeDocument/2006/relationships/tags" Target="../tags/tag407.xml"/><Relationship Id="rId62" Type="http://schemas.openxmlformats.org/officeDocument/2006/relationships/tags" Target="../tags/tag415.xml"/><Relationship Id="rId70" Type="http://schemas.openxmlformats.org/officeDocument/2006/relationships/tags" Target="../tags/tag423.xml"/><Relationship Id="rId75" Type="http://schemas.openxmlformats.org/officeDocument/2006/relationships/tags" Target="../tags/tag428.xml"/><Relationship Id="rId83" Type="http://schemas.openxmlformats.org/officeDocument/2006/relationships/tags" Target="../tags/tag436.xml"/><Relationship Id="rId88" Type="http://schemas.openxmlformats.org/officeDocument/2006/relationships/tags" Target="../tags/tag441.xml"/><Relationship Id="rId91" Type="http://schemas.openxmlformats.org/officeDocument/2006/relationships/tags" Target="../tags/tag444.xml"/><Relationship Id="rId96" Type="http://schemas.openxmlformats.org/officeDocument/2006/relationships/tags" Target="../tags/tag449.xml"/><Relationship Id="rId111" Type="http://schemas.openxmlformats.org/officeDocument/2006/relationships/tags" Target="../tags/tag464.xml"/><Relationship Id="rId1" Type="http://schemas.openxmlformats.org/officeDocument/2006/relationships/tags" Target="../tags/tag354.xml"/><Relationship Id="rId6" Type="http://schemas.openxmlformats.org/officeDocument/2006/relationships/tags" Target="../tags/tag359.xml"/><Relationship Id="rId15" Type="http://schemas.openxmlformats.org/officeDocument/2006/relationships/tags" Target="../tags/tag368.xml"/><Relationship Id="rId23" Type="http://schemas.openxmlformats.org/officeDocument/2006/relationships/tags" Target="../tags/tag376.xml"/><Relationship Id="rId28" Type="http://schemas.openxmlformats.org/officeDocument/2006/relationships/tags" Target="../tags/tag381.xml"/><Relationship Id="rId36" Type="http://schemas.openxmlformats.org/officeDocument/2006/relationships/tags" Target="../tags/tag389.xml"/><Relationship Id="rId49" Type="http://schemas.openxmlformats.org/officeDocument/2006/relationships/tags" Target="../tags/tag402.xml"/><Relationship Id="rId57" Type="http://schemas.openxmlformats.org/officeDocument/2006/relationships/tags" Target="../tags/tag410.xml"/><Relationship Id="rId106" Type="http://schemas.openxmlformats.org/officeDocument/2006/relationships/tags" Target="../tags/tag459.xml"/><Relationship Id="rId114" Type="http://schemas.openxmlformats.org/officeDocument/2006/relationships/tags" Target="../tags/tag467.xml"/><Relationship Id="rId119" Type="http://schemas.openxmlformats.org/officeDocument/2006/relationships/tags" Target="../tags/tag472.xml"/><Relationship Id="rId127" Type="http://schemas.openxmlformats.org/officeDocument/2006/relationships/tags" Target="../tags/tag480.xml"/><Relationship Id="rId10" Type="http://schemas.openxmlformats.org/officeDocument/2006/relationships/tags" Target="../tags/tag363.xml"/><Relationship Id="rId31" Type="http://schemas.openxmlformats.org/officeDocument/2006/relationships/tags" Target="../tags/tag384.xml"/><Relationship Id="rId44" Type="http://schemas.openxmlformats.org/officeDocument/2006/relationships/tags" Target="../tags/tag397.xml"/><Relationship Id="rId52" Type="http://schemas.openxmlformats.org/officeDocument/2006/relationships/tags" Target="../tags/tag405.xml"/><Relationship Id="rId60" Type="http://schemas.openxmlformats.org/officeDocument/2006/relationships/tags" Target="../tags/tag413.xml"/><Relationship Id="rId65" Type="http://schemas.openxmlformats.org/officeDocument/2006/relationships/tags" Target="../tags/tag418.xml"/><Relationship Id="rId73" Type="http://schemas.openxmlformats.org/officeDocument/2006/relationships/tags" Target="../tags/tag426.xml"/><Relationship Id="rId78" Type="http://schemas.openxmlformats.org/officeDocument/2006/relationships/tags" Target="../tags/tag431.xml"/><Relationship Id="rId81" Type="http://schemas.openxmlformats.org/officeDocument/2006/relationships/tags" Target="../tags/tag434.xml"/><Relationship Id="rId86" Type="http://schemas.openxmlformats.org/officeDocument/2006/relationships/tags" Target="../tags/tag439.xml"/><Relationship Id="rId94" Type="http://schemas.openxmlformats.org/officeDocument/2006/relationships/tags" Target="../tags/tag447.xml"/><Relationship Id="rId99" Type="http://schemas.openxmlformats.org/officeDocument/2006/relationships/tags" Target="../tags/tag452.xml"/><Relationship Id="rId101" Type="http://schemas.openxmlformats.org/officeDocument/2006/relationships/tags" Target="../tags/tag454.xml"/><Relationship Id="rId122" Type="http://schemas.openxmlformats.org/officeDocument/2006/relationships/tags" Target="../tags/tag475.xml"/><Relationship Id="rId130" Type="http://schemas.openxmlformats.org/officeDocument/2006/relationships/slideLayout" Target="../slideLayouts/slideLayout7.xml"/><Relationship Id="rId4" Type="http://schemas.openxmlformats.org/officeDocument/2006/relationships/tags" Target="../tags/tag357.xml"/><Relationship Id="rId9" Type="http://schemas.openxmlformats.org/officeDocument/2006/relationships/tags" Target="../tags/tag362.xml"/><Relationship Id="rId13" Type="http://schemas.openxmlformats.org/officeDocument/2006/relationships/tags" Target="../tags/tag366.xml"/><Relationship Id="rId18" Type="http://schemas.openxmlformats.org/officeDocument/2006/relationships/tags" Target="../tags/tag371.xml"/><Relationship Id="rId39" Type="http://schemas.openxmlformats.org/officeDocument/2006/relationships/tags" Target="../tags/tag392.xml"/><Relationship Id="rId109" Type="http://schemas.openxmlformats.org/officeDocument/2006/relationships/tags" Target="../tags/tag462.xml"/><Relationship Id="rId34" Type="http://schemas.openxmlformats.org/officeDocument/2006/relationships/tags" Target="../tags/tag387.xml"/><Relationship Id="rId50" Type="http://schemas.openxmlformats.org/officeDocument/2006/relationships/tags" Target="../tags/tag403.xml"/><Relationship Id="rId55" Type="http://schemas.openxmlformats.org/officeDocument/2006/relationships/tags" Target="../tags/tag408.xml"/><Relationship Id="rId76" Type="http://schemas.openxmlformats.org/officeDocument/2006/relationships/tags" Target="../tags/tag429.xml"/><Relationship Id="rId97" Type="http://schemas.openxmlformats.org/officeDocument/2006/relationships/tags" Target="../tags/tag450.xml"/><Relationship Id="rId104" Type="http://schemas.openxmlformats.org/officeDocument/2006/relationships/tags" Target="../tags/tag457.xml"/><Relationship Id="rId120" Type="http://schemas.openxmlformats.org/officeDocument/2006/relationships/tags" Target="../tags/tag473.xml"/><Relationship Id="rId125" Type="http://schemas.openxmlformats.org/officeDocument/2006/relationships/tags" Target="../tags/tag478.xml"/><Relationship Id="rId7" Type="http://schemas.openxmlformats.org/officeDocument/2006/relationships/tags" Target="../tags/tag360.xml"/><Relationship Id="rId71" Type="http://schemas.openxmlformats.org/officeDocument/2006/relationships/tags" Target="../tags/tag424.xml"/><Relationship Id="rId92" Type="http://schemas.openxmlformats.org/officeDocument/2006/relationships/tags" Target="../tags/tag445.xml"/><Relationship Id="rId2" Type="http://schemas.openxmlformats.org/officeDocument/2006/relationships/tags" Target="../tags/tag355.xml"/><Relationship Id="rId29" Type="http://schemas.openxmlformats.org/officeDocument/2006/relationships/tags" Target="../tags/tag382.xml"/><Relationship Id="rId24" Type="http://schemas.openxmlformats.org/officeDocument/2006/relationships/tags" Target="../tags/tag377.xml"/><Relationship Id="rId40" Type="http://schemas.openxmlformats.org/officeDocument/2006/relationships/tags" Target="../tags/tag393.xml"/><Relationship Id="rId45" Type="http://schemas.openxmlformats.org/officeDocument/2006/relationships/tags" Target="../tags/tag398.xml"/><Relationship Id="rId66" Type="http://schemas.openxmlformats.org/officeDocument/2006/relationships/tags" Target="../tags/tag419.xml"/><Relationship Id="rId87" Type="http://schemas.openxmlformats.org/officeDocument/2006/relationships/tags" Target="../tags/tag440.xml"/><Relationship Id="rId110" Type="http://schemas.openxmlformats.org/officeDocument/2006/relationships/tags" Target="../tags/tag463.xml"/><Relationship Id="rId115" Type="http://schemas.openxmlformats.org/officeDocument/2006/relationships/tags" Target="../tags/tag468.xml"/><Relationship Id="rId131" Type="http://schemas.openxmlformats.org/officeDocument/2006/relationships/image" Target="../media/image2.png"/><Relationship Id="rId61" Type="http://schemas.openxmlformats.org/officeDocument/2006/relationships/tags" Target="../tags/tag414.xml"/><Relationship Id="rId82" Type="http://schemas.openxmlformats.org/officeDocument/2006/relationships/tags" Target="../tags/tag4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OTLSHAPE_SLT_568e9c9f19d6474e978bcb5c6af58349_Title">
            <a:extLst>
              <a:ext uri="{FF2B5EF4-FFF2-40B4-BE49-F238E27FC236}">
                <a16:creationId xmlns:a16="http://schemas.microsoft.com/office/drawing/2014/main" id="{9289BF64-4A11-44FA-9804-7CA0D690D0D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386331" y="5220346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 dirty="0">
                <a:solidFill>
                  <a:schemeClr val="lt1"/>
                </a:solidFill>
                <a:latin typeface="Calibri" panose="020F0502020204030204" pitchFamily="34" charset="0"/>
              </a:rPr>
              <a:t>Planning/Permitting</a:t>
            </a:r>
          </a:p>
        </p:txBody>
      </p:sp>
      <p:sp>
        <p:nvSpPr>
          <p:cNvPr id="320" name="OTLSHAPE_SLT_78ae29f5183a4aae9ecb930d31d93d0d_Title">
            <a:extLst>
              <a:ext uri="{FF2B5EF4-FFF2-40B4-BE49-F238E27FC236}">
                <a16:creationId xmlns:a16="http://schemas.microsoft.com/office/drawing/2014/main" id="{985092B6-05D5-4428-BF75-0EDF900718A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3484168" y="4791509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 dirty="0">
                <a:solidFill>
                  <a:schemeClr val="lt1"/>
                </a:solidFill>
                <a:latin typeface="Calibri" panose="020F0502020204030204" pitchFamily="34" charset="0"/>
              </a:rPr>
              <a:t>Planning/Permitting</a:t>
            </a:r>
          </a:p>
        </p:txBody>
      </p:sp>
      <p:sp>
        <p:nvSpPr>
          <p:cNvPr id="380" name="Rectangle 379">
            <a:extLst>
              <a:ext uri="{FF2B5EF4-FFF2-40B4-BE49-F238E27FC236}">
                <a16:creationId xmlns:a16="http://schemas.microsoft.com/office/drawing/2014/main" id="{E063DA2B-FD8D-4CC5-9689-3B5C49F7287B}"/>
              </a:ext>
            </a:extLst>
          </p:cNvPr>
          <p:cNvSpPr/>
          <p:nvPr/>
        </p:nvSpPr>
        <p:spPr>
          <a:xfrm>
            <a:off x="2820808" y="1666674"/>
            <a:ext cx="833690" cy="39444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SL2A_d2c9af01b7a24fc88b5a1c867524b6a7_BackgroundRectangle">
            <a:extLst>
              <a:ext uri="{FF2B5EF4-FFF2-40B4-BE49-F238E27FC236}">
                <a16:creationId xmlns:a16="http://schemas.microsoft.com/office/drawing/2014/main" id="{18D6BF75-0747-4D70-B539-B75B0FDFBFAD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86441" y="2116889"/>
            <a:ext cx="10668000" cy="428837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TLSHAPE_SL2A_4c68d01d35e24ae59a1ef00a5e9fd27f_BackgroundRectangle">
            <a:extLst>
              <a:ext uri="{FF2B5EF4-FFF2-40B4-BE49-F238E27FC236}">
                <a16:creationId xmlns:a16="http://schemas.microsoft.com/office/drawing/2014/main" id="{174302DF-9EEB-449F-B596-F39A85ECF8FA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86441" y="2545726"/>
            <a:ext cx="10668000" cy="428837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TLSHAPE_SL2A_0f81ce172749446ca9dc6085e834ff19_BackgroundRectangle">
            <a:extLst>
              <a:ext uri="{FF2B5EF4-FFF2-40B4-BE49-F238E27FC236}">
                <a16:creationId xmlns:a16="http://schemas.microsoft.com/office/drawing/2014/main" id="{87DA9FC6-E0E2-4128-93E5-CC4033CF5C3F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86441" y="2974563"/>
            <a:ext cx="10668000" cy="428837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TLSHAPE_SL2A_35cc84b52aca41619db8fdda724a5434_BackgroundRectangle">
            <a:extLst>
              <a:ext uri="{FF2B5EF4-FFF2-40B4-BE49-F238E27FC236}">
                <a16:creationId xmlns:a16="http://schemas.microsoft.com/office/drawing/2014/main" id="{04F0A7D1-8A6B-4C7E-B29E-CEF6F27DAD4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86441" y="3403400"/>
            <a:ext cx="10668000" cy="428837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SL2A_64cbe0b503fe41c385335848500488e3_BackgroundRectangle">
            <a:extLst>
              <a:ext uri="{FF2B5EF4-FFF2-40B4-BE49-F238E27FC236}">
                <a16:creationId xmlns:a16="http://schemas.microsoft.com/office/drawing/2014/main" id="{CB63E2DE-CFB8-49EF-BB6E-E8D6DD981D7A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86441" y="3895736"/>
            <a:ext cx="10668000" cy="428837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SL2A_dbf4456095394f0ab6a9aad584a696e4_BackgroundRectangle">
            <a:extLst>
              <a:ext uri="{FF2B5EF4-FFF2-40B4-BE49-F238E27FC236}">
                <a16:creationId xmlns:a16="http://schemas.microsoft.com/office/drawing/2014/main" id="{390B185A-3754-4E81-A8C8-81CC0E972841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86441" y="4324573"/>
            <a:ext cx="10668000" cy="428837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TLSHAPE_SL2A_b3318f722e2c47aaaef5e438a063eebe_BackgroundRectangle">
            <a:extLst>
              <a:ext uri="{FF2B5EF4-FFF2-40B4-BE49-F238E27FC236}">
                <a16:creationId xmlns:a16="http://schemas.microsoft.com/office/drawing/2014/main" id="{F306EB43-9394-41B9-AD88-318EC576747A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86441" y="4753409"/>
            <a:ext cx="10668000" cy="428837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TLSHAPE_SL2A_1c19939676044ff39cb57c5b2e6a645f_BackgroundRectangle">
            <a:extLst>
              <a:ext uri="{FF2B5EF4-FFF2-40B4-BE49-F238E27FC236}">
                <a16:creationId xmlns:a16="http://schemas.microsoft.com/office/drawing/2014/main" id="{5E1B8FA0-1D07-4EAB-9730-CBF1481A4371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86441" y="5182246"/>
            <a:ext cx="10668000" cy="428837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OTLSHAPE_SL2AL_00000000000000000000000000000000_ShapeBelow0">
            <a:extLst>
              <a:ext uri="{FF2B5EF4-FFF2-40B4-BE49-F238E27FC236}">
                <a16:creationId xmlns:a16="http://schemas.microsoft.com/office/drawing/2014/main" id="{999B301B-A225-4D54-B1F6-2BCBAA745AA8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686441" y="2545726"/>
            <a:ext cx="10661093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OTLSHAPE_SL2AL_00000000000000000000000000000000_ShapeBelow1">
            <a:extLst>
              <a:ext uri="{FF2B5EF4-FFF2-40B4-BE49-F238E27FC236}">
                <a16:creationId xmlns:a16="http://schemas.microsoft.com/office/drawing/2014/main" id="{1C3FE921-890C-4316-8CB5-EC9661302603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686441" y="2974563"/>
            <a:ext cx="10661093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OTLSHAPE_SL2AL_00000000000000000000000000000000_ShapeBelow2">
            <a:extLst>
              <a:ext uri="{FF2B5EF4-FFF2-40B4-BE49-F238E27FC236}">
                <a16:creationId xmlns:a16="http://schemas.microsoft.com/office/drawing/2014/main" id="{2FB7E18E-F1F0-4AFA-BCA9-930D2A9A100A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686441" y="3403400"/>
            <a:ext cx="10661093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OTLSHAPE_SL2AL_00000000000000000000000000000000_ShapeBelow3">
            <a:extLst>
              <a:ext uri="{FF2B5EF4-FFF2-40B4-BE49-F238E27FC236}">
                <a16:creationId xmlns:a16="http://schemas.microsoft.com/office/drawing/2014/main" id="{6A68C5AF-1A25-46B3-977E-D80F73F49CBF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686441" y="4324573"/>
            <a:ext cx="10661093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OTLSHAPE_SL2AL_00000000000000000000000000000000_ShapeBelow4">
            <a:extLst>
              <a:ext uri="{FF2B5EF4-FFF2-40B4-BE49-F238E27FC236}">
                <a16:creationId xmlns:a16="http://schemas.microsoft.com/office/drawing/2014/main" id="{40FB6525-2BD9-4F48-B2F1-83AA83DF85FE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686441" y="4753409"/>
            <a:ext cx="10661093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OTLSHAPE_SL2AL_00000000000000000000000000000000_ShapeBelow5">
            <a:extLst>
              <a:ext uri="{FF2B5EF4-FFF2-40B4-BE49-F238E27FC236}">
                <a16:creationId xmlns:a16="http://schemas.microsoft.com/office/drawing/2014/main" id="{D407FFA4-491A-4B49-BA49-1DF5E50D3487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686441" y="5182246"/>
            <a:ext cx="10661093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OTLSHAPE_TB_00000000000000000000000000000000_ScaleContainer">
            <a:extLst>
              <a:ext uri="{FF2B5EF4-FFF2-40B4-BE49-F238E27FC236}">
                <a16:creationId xmlns:a16="http://schemas.microsoft.com/office/drawing/2014/main" id="{ED6FD932-C072-4706-AFA7-BED22824BA6A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565185" y="1282626"/>
            <a:ext cx="9791700" cy="182880"/>
          </a:xfrm>
          <a:prstGeom prst="round2Same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SL_7c74aeacd23044dbbc19597616293d2e_HeaderRectangle">
            <a:extLst>
              <a:ext uri="{FF2B5EF4-FFF2-40B4-BE49-F238E27FC236}">
                <a16:creationId xmlns:a16="http://schemas.microsoft.com/office/drawing/2014/main" id="{D27B3CAE-C0F1-409C-B28D-619550F09CAF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2116889"/>
            <a:ext cx="635000" cy="1715347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SL_73b8eba6d7d14931a66833633b2e52ef_HeaderRectangle">
            <a:extLst>
              <a:ext uri="{FF2B5EF4-FFF2-40B4-BE49-F238E27FC236}">
                <a16:creationId xmlns:a16="http://schemas.microsoft.com/office/drawing/2014/main" id="{10BAACE4-A14F-4373-B52A-0C3BE1664858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00" y="3895736"/>
            <a:ext cx="635000" cy="1715347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SL2A_d2c9af01b7a24fc88b5a1c867524b6a7_HeaderRectangle">
            <a:extLst>
              <a:ext uri="{FF2B5EF4-FFF2-40B4-BE49-F238E27FC236}">
                <a16:creationId xmlns:a16="http://schemas.microsoft.com/office/drawing/2014/main" id="{F7169D9F-B000-40F3-8D97-A2A0F46477B6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686441" y="2116889"/>
            <a:ext cx="762000" cy="428837"/>
          </a:xfrm>
          <a:prstGeom prst="rect">
            <a:avLst/>
          </a:prstGeom>
          <a:solidFill>
            <a:schemeClr val="dk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TLSHAPE_SL2A_4c68d01d35e24ae59a1ef00a5e9fd27f_HeaderRectangle">
            <a:extLst>
              <a:ext uri="{FF2B5EF4-FFF2-40B4-BE49-F238E27FC236}">
                <a16:creationId xmlns:a16="http://schemas.microsoft.com/office/drawing/2014/main" id="{A45EEFC5-EDE1-4C9B-91E1-FE7A898CD7EF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86441" y="2545726"/>
            <a:ext cx="762000" cy="428837"/>
          </a:xfrm>
          <a:prstGeom prst="rect">
            <a:avLst/>
          </a:prstGeom>
          <a:solidFill>
            <a:schemeClr val="dk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TLSHAPE_SL2A_0f81ce172749446ca9dc6085e834ff19_HeaderRectangle">
            <a:extLst>
              <a:ext uri="{FF2B5EF4-FFF2-40B4-BE49-F238E27FC236}">
                <a16:creationId xmlns:a16="http://schemas.microsoft.com/office/drawing/2014/main" id="{ECB9EB74-4248-4645-B30E-63ADD0621A6F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686441" y="2974563"/>
            <a:ext cx="762000" cy="428837"/>
          </a:xfrm>
          <a:prstGeom prst="rect">
            <a:avLst/>
          </a:prstGeom>
          <a:solidFill>
            <a:schemeClr val="dk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TLSHAPE_SL2A_35cc84b52aca41619db8fdda724a5434_HeaderRectangle">
            <a:extLst>
              <a:ext uri="{FF2B5EF4-FFF2-40B4-BE49-F238E27FC236}">
                <a16:creationId xmlns:a16="http://schemas.microsoft.com/office/drawing/2014/main" id="{AC60F1BF-97F3-4E6E-A9DB-4B7828AF41D7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686441" y="3403400"/>
            <a:ext cx="762000" cy="428837"/>
          </a:xfrm>
          <a:prstGeom prst="rect">
            <a:avLst/>
          </a:prstGeom>
          <a:solidFill>
            <a:schemeClr val="dk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SL2A_64cbe0b503fe41c385335848500488e3_HeaderRectangle">
            <a:extLst>
              <a:ext uri="{FF2B5EF4-FFF2-40B4-BE49-F238E27FC236}">
                <a16:creationId xmlns:a16="http://schemas.microsoft.com/office/drawing/2014/main" id="{CCE62C6E-048B-4F5C-A2F0-7139AE583CC5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686441" y="3895736"/>
            <a:ext cx="762000" cy="428837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SL2A_dbf4456095394f0ab6a9aad584a696e4_HeaderRectangle">
            <a:extLst>
              <a:ext uri="{FF2B5EF4-FFF2-40B4-BE49-F238E27FC236}">
                <a16:creationId xmlns:a16="http://schemas.microsoft.com/office/drawing/2014/main" id="{155187BE-8B24-403B-88F3-BD0E79728FEE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686441" y="4324573"/>
            <a:ext cx="762000" cy="428837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TLSHAPE_SL2A_b3318f722e2c47aaaef5e438a063eebe_HeaderRectangle">
            <a:extLst>
              <a:ext uri="{FF2B5EF4-FFF2-40B4-BE49-F238E27FC236}">
                <a16:creationId xmlns:a16="http://schemas.microsoft.com/office/drawing/2014/main" id="{235EBF69-250D-48AF-83F5-BC8431488E15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686441" y="4753409"/>
            <a:ext cx="762000" cy="428837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SL2A_1c19939676044ff39cb57c5b2e6a645f_HeaderRectangle">
            <a:extLst>
              <a:ext uri="{FF2B5EF4-FFF2-40B4-BE49-F238E27FC236}">
                <a16:creationId xmlns:a16="http://schemas.microsoft.com/office/drawing/2014/main" id="{BCAB1D49-5686-48DC-96F8-1004FB1B2ADB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86441" y="5182246"/>
            <a:ext cx="762000" cy="428837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OTLSHAPE_TB_00000000000000000000000000000000_MiddleScaleContainer">
            <a:extLst>
              <a:ext uri="{FF2B5EF4-FFF2-40B4-BE49-F238E27FC236}">
                <a16:creationId xmlns:a16="http://schemas.microsoft.com/office/drawing/2014/main" id="{6FEDBA5D-27FA-44AD-B2B9-6793E042C440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565185" y="1474650"/>
            <a:ext cx="9791700" cy="18288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OTLSHAPE_G_00000000000000000000000000000000_ShapeBelow0">
            <a:extLst>
              <a:ext uri="{FF2B5EF4-FFF2-40B4-BE49-F238E27FC236}">
                <a16:creationId xmlns:a16="http://schemas.microsoft.com/office/drawing/2014/main" id="{D6F26708-1701-4391-9650-EBEFC1790BC9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2386331" y="1666674"/>
            <a:ext cx="0" cy="3944408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G_00000000000000000000000000000000_ShapeBelow1">
            <a:extLst>
              <a:ext uri="{FF2B5EF4-FFF2-40B4-BE49-F238E27FC236}">
                <a16:creationId xmlns:a16="http://schemas.microsoft.com/office/drawing/2014/main" id="{036F283C-2B14-440E-B053-4E3417814C82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3207477" y="1666674"/>
            <a:ext cx="0" cy="3944408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G_00000000000000000000000000000000_ShapeBelow2">
            <a:extLst>
              <a:ext uri="{FF2B5EF4-FFF2-40B4-BE49-F238E27FC236}">
                <a16:creationId xmlns:a16="http://schemas.microsoft.com/office/drawing/2014/main" id="{1169F8F9-3261-483E-9460-E1ACAE71D0EB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4010772" y="1666674"/>
            <a:ext cx="0" cy="3944408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G_00000000000000000000000000000000_ShapeBelow3">
            <a:extLst>
              <a:ext uri="{FF2B5EF4-FFF2-40B4-BE49-F238E27FC236}">
                <a16:creationId xmlns:a16="http://schemas.microsoft.com/office/drawing/2014/main" id="{33E4DC7A-2188-4299-8404-F96F24C78EEA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4822993" y="1666674"/>
            <a:ext cx="0" cy="3944408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G_00000000000000000000000000000000_ShapeBelow4">
            <a:extLst>
              <a:ext uri="{FF2B5EF4-FFF2-40B4-BE49-F238E27FC236}">
                <a16:creationId xmlns:a16="http://schemas.microsoft.com/office/drawing/2014/main" id="{BB1E00B4-9D15-4139-B882-93E7D3F85665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5644139" y="1666674"/>
            <a:ext cx="0" cy="3944408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G_00000000000000000000000000000000_ShapeBelow5">
            <a:extLst>
              <a:ext uri="{FF2B5EF4-FFF2-40B4-BE49-F238E27FC236}">
                <a16:creationId xmlns:a16="http://schemas.microsoft.com/office/drawing/2014/main" id="{7716ABE8-E1D4-47C0-90E0-8E6B92BB7EAB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6465285" y="1666674"/>
            <a:ext cx="0" cy="3944408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OTLSHAPE_G_00000000000000000000000000000000_ShapeBelow6">
            <a:extLst>
              <a:ext uri="{FF2B5EF4-FFF2-40B4-BE49-F238E27FC236}">
                <a16:creationId xmlns:a16="http://schemas.microsoft.com/office/drawing/2014/main" id="{0B8902EA-4248-4BC8-983A-399C495DA768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7268580" y="1666674"/>
            <a:ext cx="0" cy="3944408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OTLSHAPE_G_00000000000000000000000000000000_ShapeBelow7">
            <a:extLst>
              <a:ext uri="{FF2B5EF4-FFF2-40B4-BE49-F238E27FC236}">
                <a16:creationId xmlns:a16="http://schemas.microsoft.com/office/drawing/2014/main" id="{8A5FC1AE-413E-4547-BE33-DEFCC244C522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8080801" y="1666674"/>
            <a:ext cx="0" cy="3944408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OTLSHAPE_G_00000000000000000000000000000000_ShapeBelow8">
            <a:extLst>
              <a:ext uri="{FF2B5EF4-FFF2-40B4-BE49-F238E27FC236}">
                <a16:creationId xmlns:a16="http://schemas.microsoft.com/office/drawing/2014/main" id="{B1CA9850-31DA-4E80-B8D3-64CA03CB2ADD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8901947" y="1666674"/>
            <a:ext cx="0" cy="3944408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OTLSHAPE_G_00000000000000000000000000000000_ShapeBelow9">
            <a:extLst>
              <a:ext uri="{FF2B5EF4-FFF2-40B4-BE49-F238E27FC236}">
                <a16:creationId xmlns:a16="http://schemas.microsoft.com/office/drawing/2014/main" id="{B0B61960-3E9F-4411-9894-9B508D1807A7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9723093" y="1666674"/>
            <a:ext cx="0" cy="3944408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OTLSHAPE_G_00000000000000000000000000000000_ShapeBelow10">
            <a:extLst>
              <a:ext uri="{FF2B5EF4-FFF2-40B4-BE49-F238E27FC236}">
                <a16:creationId xmlns:a16="http://schemas.microsoft.com/office/drawing/2014/main" id="{8A43126B-9208-4B91-82E6-37276E43E110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10535314" y="1666674"/>
            <a:ext cx="0" cy="3944408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OTLSHAPE_SLT_724cd819104540fe80f06208f0ed34ea_Shape">
            <a:extLst>
              <a:ext uri="{FF2B5EF4-FFF2-40B4-BE49-F238E27FC236}">
                <a16:creationId xmlns:a16="http://schemas.microsoft.com/office/drawing/2014/main" id="{A77EECDE-BDD2-4771-90F3-9B1478D6DD36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3653752" y="2279026"/>
            <a:ext cx="15875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TLSHAPE_SLT_01e4ec83d99b49e496af616f7cb3ea10_Shape">
            <a:extLst>
              <a:ext uri="{FF2B5EF4-FFF2-40B4-BE49-F238E27FC236}">
                <a16:creationId xmlns:a16="http://schemas.microsoft.com/office/drawing/2014/main" id="{AF698DFD-272D-4C25-B0C7-43ACCFD3C3FC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5233566" y="2279026"/>
            <a:ext cx="546100" cy="2032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TLSHAPE_SLT_370a7415dffe4a7cbe2c2a0d32b8e4b4_Shape">
            <a:extLst>
              <a:ext uri="{FF2B5EF4-FFF2-40B4-BE49-F238E27FC236}">
                <a16:creationId xmlns:a16="http://schemas.microsoft.com/office/drawing/2014/main" id="{978B3A57-1620-4D85-901E-8B35B5385CC5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5778022" y="2279026"/>
            <a:ext cx="4064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TLSHAPE_SLT_2fff6c28bba54701a00b32efd5acc79c_Shape">
            <a:extLst>
              <a:ext uri="{FF2B5EF4-FFF2-40B4-BE49-F238E27FC236}">
                <a16:creationId xmlns:a16="http://schemas.microsoft.com/office/drawing/2014/main" id="{8CD2902A-7ACA-46A4-8DDF-6D3E101E7CA6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4287457" y="2707863"/>
            <a:ext cx="21844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OTLSHAPE_SLT_460cae8eda8b4cd9a3db6859a1596d50_Shape">
            <a:extLst>
              <a:ext uri="{FF2B5EF4-FFF2-40B4-BE49-F238E27FC236}">
                <a16:creationId xmlns:a16="http://schemas.microsoft.com/office/drawing/2014/main" id="{E19ACBCC-F1D4-4629-B1C1-B169A86D6A14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6465285" y="2707863"/>
            <a:ext cx="812800" cy="2032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OTLSHAPE_SLT_15be1a2625c24a0f9068ec99a6e1c5de_Shape">
            <a:extLst>
              <a:ext uri="{FF2B5EF4-FFF2-40B4-BE49-F238E27FC236}">
                <a16:creationId xmlns:a16="http://schemas.microsoft.com/office/drawing/2014/main" id="{560177BE-86A4-4B29-B718-9DC0398B09B3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7268580" y="2707863"/>
            <a:ext cx="2667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OTLSHAPE_SLT_168df4abd0ab45269a36674918832990_Shape">
            <a:extLst>
              <a:ext uri="{FF2B5EF4-FFF2-40B4-BE49-F238E27FC236}">
                <a16:creationId xmlns:a16="http://schemas.microsoft.com/office/drawing/2014/main" id="{9B183B39-2EF2-490B-9FAD-828967934A1B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565185" y="3136699"/>
            <a:ext cx="21717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OTLSHAPE_SLT_0ae4bfdd58c14fbf93dbe8dad490ba09_Shape">
            <a:extLst>
              <a:ext uri="{FF2B5EF4-FFF2-40B4-BE49-F238E27FC236}">
                <a16:creationId xmlns:a16="http://schemas.microsoft.com/office/drawing/2014/main" id="{624691D0-F593-4645-97A7-DEF6BB3F409E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3734082" y="3136699"/>
            <a:ext cx="825500" cy="2032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OTLSHAPE_SLT_7b60db6c9f0644bdadefe863533acb2d_Shape">
            <a:extLst>
              <a:ext uri="{FF2B5EF4-FFF2-40B4-BE49-F238E27FC236}">
                <a16:creationId xmlns:a16="http://schemas.microsoft.com/office/drawing/2014/main" id="{631B012E-B457-421E-AFAD-410A773F3B44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4555228" y="3136699"/>
            <a:ext cx="5461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OTLSHAPE_SLT_21edabd5dc3549799029492ac6132aab_Shape">
            <a:extLst>
              <a:ext uri="{FF2B5EF4-FFF2-40B4-BE49-F238E27FC236}">
                <a16:creationId xmlns:a16="http://schemas.microsoft.com/office/drawing/2014/main" id="{414EFA54-63AF-451A-8306-A541B346DC2C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5108603" y="3565536"/>
            <a:ext cx="28448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OTLSHAPE_SLT_22022a449a7c419d9de574a8c893e63b_Shape">
            <a:extLst>
              <a:ext uri="{FF2B5EF4-FFF2-40B4-BE49-F238E27FC236}">
                <a16:creationId xmlns:a16="http://schemas.microsoft.com/office/drawing/2014/main" id="{6F8D3BD1-2675-4EA2-BB44-A50AEA899DCF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7946919" y="3565536"/>
            <a:ext cx="1511300" cy="2032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OTLSHAPE_SLT_1bb6732d814f41fcaef4d32ebfee6c07_Shape">
            <a:extLst>
              <a:ext uri="{FF2B5EF4-FFF2-40B4-BE49-F238E27FC236}">
                <a16:creationId xmlns:a16="http://schemas.microsoft.com/office/drawing/2014/main" id="{9D74EB25-814D-428F-8B8A-FD608F9BBE88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9446403" y="3565536"/>
            <a:ext cx="8128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TLSHAPE_SLT_b32c667ff3bf417fb207d79fe88d8d87_Shape">
            <a:extLst>
              <a:ext uri="{FF2B5EF4-FFF2-40B4-BE49-F238E27FC236}">
                <a16:creationId xmlns:a16="http://schemas.microsoft.com/office/drawing/2014/main" id="{099B82B7-CA67-46BD-980C-8727562478C7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3653752" y="4057873"/>
            <a:ext cx="30988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TLSHAPE_SLT_cab2ff09ede244659ca802e5d80e6bdb_Shape">
            <a:extLst>
              <a:ext uri="{FF2B5EF4-FFF2-40B4-BE49-F238E27FC236}">
                <a16:creationId xmlns:a16="http://schemas.microsoft.com/office/drawing/2014/main" id="{796F9213-C2E9-4EAD-A0BA-1C7D5B044F95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6741976" y="4057873"/>
            <a:ext cx="1473200" cy="2032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OTLSHAPE_SLT_3012da95d7254bae976dc08f02032a3d_Shape">
            <a:extLst>
              <a:ext uri="{FF2B5EF4-FFF2-40B4-BE49-F238E27FC236}">
                <a16:creationId xmlns:a16="http://schemas.microsoft.com/office/drawing/2014/main" id="{2F777768-02F9-4CFE-8B50-C4B0D1786EA2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8214684" y="4057873"/>
            <a:ext cx="6858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OTLSHAPE_SLT_46565555cf8b4e2980d76f21b62563b7_Shape">
            <a:extLst>
              <a:ext uri="{FF2B5EF4-FFF2-40B4-BE49-F238E27FC236}">
                <a16:creationId xmlns:a16="http://schemas.microsoft.com/office/drawing/2014/main" id="{D0A2396F-2E01-4DE5-A516-3B187C7CE686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4278537" y="4486709"/>
            <a:ext cx="21971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OTLSHAPE_SLT_8630a3cd14c849a089f90b0bf603d8e5_Shape">
            <a:extLst>
              <a:ext uri="{FF2B5EF4-FFF2-40B4-BE49-F238E27FC236}">
                <a16:creationId xmlns:a16="http://schemas.microsoft.com/office/drawing/2014/main" id="{76DCFEF3-0F82-472D-B231-B692A3881CB9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6465285" y="4486709"/>
            <a:ext cx="1892300" cy="2032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OTLSHAPE_SLT_f35ea1bfdec341fa86c0c05ecd5d9cfa_Shape">
            <a:extLst>
              <a:ext uri="{FF2B5EF4-FFF2-40B4-BE49-F238E27FC236}">
                <a16:creationId xmlns:a16="http://schemas.microsoft.com/office/drawing/2014/main" id="{6B4363E4-6BC3-4B2D-A77F-CA6C79F0DF44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8357491" y="4486709"/>
            <a:ext cx="9525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OTLSHAPE_SLT_78ae29f5183a4aae9ecb930d31d93d0d_Shape">
            <a:extLst>
              <a:ext uri="{FF2B5EF4-FFF2-40B4-BE49-F238E27FC236}">
                <a16:creationId xmlns:a16="http://schemas.microsoft.com/office/drawing/2014/main" id="{0B621B59-BB95-428B-AD43-E2C3DE993981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3484168" y="4915546"/>
            <a:ext cx="13462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OTLSHAPE_SLT_22868c907d084be5a75f3caea195e9a6_Shape">
            <a:extLst>
              <a:ext uri="{FF2B5EF4-FFF2-40B4-BE49-F238E27FC236}">
                <a16:creationId xmlns:a16="http://schemas.microsoft.com/office/drawing/2014/main" id="{DEFC5839-7EBF-420B-8FD4-EEC76FBF2C33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4822993" y="4915546"/>
            <a:ext cx="825500" cy="2032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OTLSHAPE_SLT_04b61e26d55d49c1bfd1c6dbc553f688_Shape">
            <a:extLst>
              <a:ext uri="{FF2B5EF4-FFF2-40B4-BE49-F238E27FC236}">
                <a16:creationId xmlns:a16="http://schemas.microsoft.com/office/drawing/2014/main" id="{8C349F0D-272F-4629-9229-3EEA5234EF1D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5644139" y="4915546"/>
            <a:ext cx="5461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0" name="OTLSHAPE_SLT_568e9c9f19d6474e978bcb5c6af58349_Shape">
            <a:extLst>
              <a:ext uri="{FF2B5EF4-FFF2-40B4-BE49-F238E27FC236}">
                <a16:creationId xmlns:a16="http://schemas.microsoft.com/office/drawing/2014/main" id="{F1C6FD91-DE9C-4398-92B5-68E0E9C0733F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2386331" y="5344383"/>
            <a:ext cx="29972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OTLSHAPE_SLT_46937117a41b4407bc4c18c5fc28125c_Shape">
            <a:extLst>
              <a:ext uri="{FF2B5EF4-FFF2-40B4-BE49-F238E27FC236}">
                <a16:creationId xmlns:a16="http://schemas.microsoft.com/office/drawing/2014/main" id="{687A370C-3233-4F08-9292-9F489AC503AC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5376374" y="5344383"/>
            <a:ext cx="1371600" cy="2032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OTLSHAPE_SLT_aea0b0ec3ca449bca41db3a08f12b4b6_Shape">
            <a:extLst>
              <a:ext uri="{FF2B5EF4-FFF2-40B4-BE49-F238E27FC236}">
                <a16:creationId xmlns:a16="http://schemas.microsoft.com/office/drawing/2014/main" id="{4002EFF3-3FBF-4C54-B2B0-82C6DA7918E8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6741976" y="5344383"/>
            <a:ext cx="7874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OTLSHAPE_TB_00000000000000000000000000000000_ElapsedTime">
            <a:extLst>
              <a:ext uri="{FF2B5EF4-FFF2-40B4-BE49-F238E27FC236}">
                <a16:creationId xmlns:a16="http://schemas.microsoft.com/office/drawing/2014/main" id="{635478B9-0993-4B38-A20D-4ED023115603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1565185" y="1641071"/>
            <a:ext cx="2146300" cy="25603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OTLSHAPE_SLT_724cd819104540fe80f06208f0ed34ea_ShapePercentage">
            <a:extLst>
              <a:ext uri="{FF2B5EF4-FFF2-40B4-BE49-F238E27FC236}">
                <a16:creationId xmlns:a16="http://schemas.microsoft.com/office/drawing/2014/main" id="{F270CCF5-A5BF-4834-996B-196C22CD72A2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3653752" y="2279026"/>
            <a:ext cx="15875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OTLSHAPE_SLT_01e4ec83d99b49e496af616f7cb3ea10_ShapePercentage">
            <a:extLst>
              <a:ext uri="{FF2B5EF4-FFF2-40B4-BE49-F238E27FC236}">
                <a16:creationId xmlns:a16="http://schemas.microsoft.com/office/drawing/2014/main" id="{6DA371DD-96A0-4AB3-903F-D497126BD4BB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5233566" y="2279026"/>
            <a:ext cx="5461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OTLSHAPE_SLT_370a7415dffe4a7cbe2c2a0d32b8e4b4_ShapePercentage">
            <a:extLst>
              <a:ext uri="{FF2B5EF4-FFF2-40B4-BE49-F238E27FC236}">
                <a16:creationId xmlns:a16="http://schemas.microsoft.com/office/drawing/2014/main" id="{6482FCD5-1111-42E4-8311-AB755A2A8734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5778022" y="2279026"/>
            <a:ext cx="4064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OTLSHAPE_SLT_2fff6c28bba54701a00b32efd5acc79c_ShapePercentage">
            <a:extLst>
              <a:ext uri="{FF2B5EF4-FFF2-40B4-BE49-F238E27FC236}">
                <a16:creationId xmlns:a16="http://schemas.microsoft.com/office/drawing/2014/main" id="{CB08C440-F55E-4CE5-829D-ACBED122F733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4287457" y="2707863"/>
            <a:ext cx="17526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OTLSHAPE_SLT_168df4abd0ab45269a36674918832990_ShapePercentage">
            <a:extLst>
              <a:ext uri="{FF2B5EF4-FFF2-40B4-BE49-F238E27FC236}">
                <a16:creationId xmlns:a16="http://schemas.microsoft.com/office/drawing/2014/main" id="{BF2655B5-626C-4AD6-B7D9-39667864634F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1565185" y="3136699"/>
            <a:ext cx="21717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TLSHAPE_SLT_0ae4bfdd58c14fbf93dbe8dad490ba09_ShapePercentage">
            <a:extLst>
              <a:ext uri="{FF2B5EF4-FFF2-40B4-BE49-F238E27FC236}">
                <a16:creationId xmlns:a16="http://schemas.microsoft.com/office/drawing/2014/main" id="{11687658-7C10-4989-82AA-61310FA9E9CC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3734082" y="3136699"/>
            <a:ext cx="8255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OTLSHAPE_SLT_7b60db6c9f0644bdadefe863533acb2d_ShapePercentage">
            <a:extLst>
              <a:ext uri="{FF2B5EF4-FFF2-40B4-BE49-F238E27FC236}">
                <a16:creationId xmlns:a16="http://schemas.microsoft.com/office/drawing/2014/main" id="{E79154B1-577B-4234-B5A1-D4BC52FD9CEA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4555228" y="3136699"/>
            <a:ext cx="5461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OTLSHAPE_SLT_b32c667ff3bf417fb207d79fe88d8d87_ShapePercentage">
            <a:extLst>
              <a:ext uri="{FF2B5EF4-FFF2-40B4-BE49-F238E27FC236}">
                <a16:creationId xmlns:a16="http://schemas.microsoft.com/office/drawing/2014/main" id="{E312CB2E-5617-4618-A8BE-CE0BAB9D7A6C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3653752" y="4057873"/>
            <a:ext cx="24765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OTLSHAPE_SLM_0cee739581d04be0802838167a99f132_Shape">
            <a:extLst>
              <a:ext uri="{FF2B5EF4-FFF2-40B4-BE49-F238E27FC236}">
                <a16:creationId xmlns:a16="http://schemas.microsoft.com/office/drawing/2014/main" id="{6C470A4C-4A3F-4BFA-BF00-E3E252656FBC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8787641" y="4032473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OTLSHAPE_SLT_46565555cf8b4e2980d76f21b62563b7_ShapePercentage">
            <a:extLst>
              <a:ext uri="{FF2B5EF4-FFF2-40B4-BE49-F238E27FC236}">
                <a16:creationId xmlns:a16="http://schemas.microsoft.com/office/drawing/2014/main" id="{3BCE3330-C554-4E9D-9C89-341C757A6108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4278537" y="4486709"/>
            <a:ext cx="15367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OTLSHAPE_SLM_b31639d08ae3434187ded2692754946b_Shape">
            <a:extLst>
              <a:ext uri="{FF2B5EF4-FFF2-40B4-BE49-F238E27FC236}">
                <a16:creationId xmlns:a16="http://schemas.microsoft.com/office/drawing/2014/main" id="{09924D77-7D63-4CDD-8F12-152FB982848A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9189295" y="4461309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OTLSHAPE_SLT_78ae29f5183a4aae9ecb930d31d93d0d_ShapePercentage">
            <a:extLst>
              <a:ext uri="{FF2B5EF4-FFF2-40B4-BE49-F238E27FC236}">
                <a16:creationId xmlns:a16="http://schemas.microsoft.com/office/drawing/2014/main" id="{0339A8CC-90AF-481F-8222-7BDECA5BA597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3484168" y="4915546"/>
            <a:ext cx="13462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TLSHAPE_SLT_22868c907d084be5a75f3caea195e9a6_ShapePercentage">
            <a:extLst>
              <a:ext uri="{FF2B5EF4-FFF2-40B4-BE49-F238E27FC236}">
                <a16:creationId xmlns:a16="http://schemas.microsoft.com/office/drawing/2014/main" id="{97945103-1533-4AEE-86D2-F762F9EE7317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4822993" y="4915546"/>
            <a:ext cx="8255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OTLSHAPE_SLT_04b61e26d55d49c1bfd1c6dbc553f688_ShapePercentage">
            <a:extLst>
              <a:ext uri="{FF2B5EF4-FFF2-40B4-BE49-F238E27FC236}">
                <a16:creationId xmlns:a16="http://schemas.microsoft.com/office/drawing/2014/main" id="{AB362197-5A11-4DEE-BFDB-B37645A099DA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5644139" y="4915546"/>
            <a:ext cx="5461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" name="OTLSHAPE_SLM_727328ed5e144f7e9f07d4501732532f_Shape">
            <a:extLst>
              <a:ext uri="{FF2B5EF4-FFF2-40B4-BE49-F238E27FC236}">
                <a16:creationId xmlns:a16="http://schemas.microsoft.com/office/drawing/2014/main" id="{71B0DF06-F78C-4689-AFE6-47CD05F990C6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6065369" y="4890146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" name="OTLSHAPE_SLT_568e9c9f19d6474e978bcb5c6af58349_ShapePercentage">
            <a:extLst>
              <a:ext uri="{FF2B5EF4-FFF2-40B4-BE49-F238E27FC236}">
                <a16:creationId xmlns:a16="http://schemas.microsoft.com/office/drawing/2014/main" id="{413CACA7-6CFF-4458-A5DA-A71438A4448A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2386331" y="5344383"/>
            <a:ext cx="29972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OTLSHAPE_SLT_46937117a41b4407bc4c18c5fc28125c_ShapePercentage">
            <a:extLst>
              <a:ext uri="{FF2B5EF4-FFF2-40B4-BE49-F238E27FC236}">
                <a16:creationId xmlns:a16="http://schemas.microsoft.com/office/drawing/2014/main" id="{1525991A-8CFE-4AA8-80E2-86D30396F572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5376374" y="5344383"/>
            <a:ext cx="5588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TLSHAPE_SLM_ec8fd76e1de544c2a1cc3744d78582a0_Shape">
            <a:extLst>
              <a:ext uri="{FF2B5EF4-FFF2-40B4-BE49-F238E27FC236}">
                <a16:creationId xmlns:a16="http://schemas.microsoft.com/office/drawing/2014/main" id="{91769F51-3E78-4633-B214-B37DC4455BD2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7413120" y="5318983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OTLSHAPE_SLM_cef444e6bafc4e2f8a4e3289bf25a900_Shape">
            <a:extLst>
              <a:ext uri="{FF2B5EF4-FFF2-40B4-BE49-F238E27FC236}">
                <a16:creationId xmlns:a16="http://schemas.microsoft.com/office/drawing/2014/main" id="{FE30D5CB-C9D4-47ED-9517-D761893D4B44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6074289" y="2253626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OTLSHAPE_SLM_cf160c12921d4f71b6a4b0ac6826ce30_Shape">
            <a:extLst>
              <a:ext uri="{FF2B5EF4-FFF2-40B4-BE49-F238E27FC236}">
                <a16:creationId xmlns:a16="http://schemas.microsoft.com/office/drawing/2014/main" id="{0B7108BE-6540-4269-AB80-3F5446EEA08F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7422039" y="2682463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3" name="OTLSHAPE_SLM_3412eac2400c486396b4e9cd186680a9_Shape">
            <a:extLst>
              <a:ext uri="{FF2B5EF4-FFF2-40B4-BE49-F238E27FC236}">
                <a16:creationId xmlns:a16="http://schemas.microsoft.com/office/drawing/2014/main" id="{9C4EC5BE-A6B0-4583-B2F1-D3EBC445A9DE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4985377" y="3111299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OTLSHAPE_SLM_212bb7d591b7461ba5094e8cc91e188d_Shape">
            <a:extLst>
              <a:ext uri="{FF2B5EF4-FFF2-40B4-BE49-F238E27FC236}">
                <a16:creationId xmlns:a16="http://schemas.microsoft.com/office/drawing/2014/main" id="{B69CB515-9340-4BF2-ACBB-8178305544B7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10144317" y="3540136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TLSHAPE_SL_7c74aeacd23044dbbc19597616293d2e_Header">
            <a:extLst>
              <a:ext uri="{FF2B5EF4-FFF2-40B4-BE49-F238E27FC236}">
                <a16:creationId xmlns:a16="http://schemas.microsoft.com/office/drawing/2014/main" id="{10F13AD3-6322-4F70-BB44-794B67AC8C5B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 rot="16200000">
            <a:off x="-482703" y="2881535"/>
            <a:ext cx="1715347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lt1"/>
                </a:solidFill>
                <a:latin typeface="Calibri" panose="020F0502020204030204" pitchFamily="34" charset="0"/>
              </a:rPr>
              <a:t>New Construction</a:t>
            </a:r>
          </a:p>
        </p:txBody>
      </p:sp>
      <p:sp>
        <p:nvSpPr>
          <p:cNvPr id="21" name="OTLSHAPE_SL_73b8eba6d7d14931a66833633b2e52ef_Header">
            <a:extLst>
              <a:ext uri="{FF2B5EF4-FFF2-40B4-BE49-F238E27FC236}">
                <a16:creationId xmlns:a16="http://schemas.microsoft.com/office/drawing/2014/main" id="{E974C56D-732B-4EFA-852A-054F3E575A61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 rot="16200000">
            <a:off x="-482703" y="4660382"/>
            <a:ext cx="1715347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Network Upgrades</a:t>
            </a:r>
          </a:p>
        </p:txBody>
      </p:sp>
      <p:sp>
        <p:nvSpPr>
          <p:cNvPr id="29" name="OTLSHAPE_SL2A_d2c9af01b7a24fc88b5a1c867524b6a7_Header">
            <a:extLst>
              <a:ext uri="{FF2B5EF4-FFF2-40B4-BE49-F238E27FC236}">
                <a16:creationId xmlns:a16="http://schemas.microsoft.com/office/drawing/2014/main" id="{466B724E-358C-4745-B283-9F6FB8163A17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749941" y="2160789"/>
            <a:ext cx="635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Houston Market</a:t>
            </a:r>
          </a:p>
        </p:txBody>
      </p:sp>
      <p:sp>
        <p:nvSpPr>
          <p:cNvPr id="40" name="OTLSHAPE_SL2A_4c68d01d35e24ae59a1ef00a5e9fd27f_Header">
            <a:extLst>
              <a:ext uri="{FF2B5EF4-FFF2-40B4-BE49-F238E27FC236}">
                <a16:creationId xmlns:a16="http://schemas.microsoft.com/office/drawing/2014/main" id="{C2799570-B0EE-40B7-8F65-B94902341245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749941" y="2589626"/>
            <a:ext cx="635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Seattle Market</a:t>
            </a:r>
          </a:p>
        </p:txBody>
      </p:sp>
      <p:sp>
        <p:nvSpPr>
          <p:cNvPr id="43" name="OTLSHAPE_SL2A_0f81ce172749446ca9dc6085e834ff19_Header">
            <a:extLst>
              <a:ext uri="{FF2B5EF4-FFF2-40B4-BE49-F238E27FC236}">
                <a16:creationId xmlns:a16="http://schemas.microsoft.com/office/drawing/2014/main" id="{EA688D34-E580-4832-98E7-F233587BE73B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749941" y="3018462"/>
            <a:ext cx="635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Phoenix Market</a:t>
            </a:r>
          </a:p>
        </p:txBody>
      </p:sp>
      <p:sp>
        <p:nvSpPr>
          <p:cNvPr id="46" name="OTLSHAPE_SL2A_35cc84b52aca41619db8fdda724a5434_Header">
            <a:extLst>
              <a:ext uri="{FF2B5EF4-FFF2-40B4-BE49-F238E27FC236}">
                <a16:creationId xmlns:a16="http://schemas.microsoft.com/office/drawing/2014/main" id="{3C495D13-53F2-4A15-AC41-A052B8B7FA77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749941" y="3447299"/>
            <a:ext cx="635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Portland Market</a:t>
            </a:r>
          </a:p>
        </p:txBody>
      </p:sp>
      <p:sp>
        <p:nvSpPr>
          <p:cNvPr id="49" name="OTLSHAPE_SL2A_64cbe0b503fe41c385335848500488e3_Header">
            <a:extLst>
              <a:ext uri="{FF2B5EF4-FFF2-40B4-BE49-F238E27FC236}">
                <a16:creationId xmlns:a16="http://schemas.microsoft.com/office/drawing/2014/main" id="{36107F4B-7172-4069-8AC4-3A03074B2D56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749941" y="3939636"/>
            <a:ext cx="635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Houston Market</a:t>
            </a:r>
          </a:p>
        </p:txBody>
      </p:sp>
      <p:sp>
        <p:nvSpPr>
          <p:cNvPr id="52" name="OTLSHAPE_SL2A_dbf4456095394f0ab6a9aad584a696e4_Header">
            <a:extLst>
              <a:ext uri="{FF2B5EF4-FFF2-40B4-BE49-F238E27FC236}">
                <a16:creationId xmlns:a16="http://schemas.microsoft.com/office/drawing/2014/main" id="{7E39615B-4D52-4F4A-AA53-549C22C531F4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749941" y="4368473"/>
            <a:ext cx="635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Seattle Market</a:t>
            </a:r>
          </a:p>
        </p:txBody>
      </p:sp>
      <p:sp>
        <p:nvSpPr>
          <p:cNvPr id="55" name="OTLSHAPE_SL2A_b3318f722e2c47aaaef5e438a063eebe_Header">
            <a:extLst>
              <a:ext uri="{FF2B5EF4-FFF2-40B4-BE49-F238E27FC236}">
                <a16:creationId xmlns:a16="http://schemas.microsoft.com/office/drawing/2014/main" id="{6FD4CE29-B781-4BFB-8E42-15B293637424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749941" y="4797309"/>
            <a:ext cx="635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Phoenix Market</a:t>
            </a:r>
          </a:p>
        </p:txBody>
      </p:sp>
      <p:sp>
        <p:nvSpPr>
          <p:cNvPr id="58" name="OTLSHAPE_SL2A_1c19939676044ff39cb57c5b2e6a645f_Header">
            <a:extLst>
              <a:ext uri="{FF2B5EF4-FFF2-40B4-BE49-F238E27FC236}">
                <a16:creationId xmlns:a16="http://schemas.microsoft.com/office/drawing/2014/main" id="{D721F34A-1D7A-455D-A9E9-761B98D6EEB8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749941" y="5226146"/>
            <a:ext cx="635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Portland Market</a:t>
            </a:r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4279CB07-2796-46C7-989C-074554B3AA1D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3678415" y="1666674"/>
            <a:ext cx="63500" cy="6096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TLSHAPE_SLT_724cd819104540fe80f06208f0ed34ea_Title">
            <a:extLst>
              <a:ext uri="{FF2B5EF4-FFF2-40B4-BE49-F238E27FC236}">
                <a16:creationId xmlns:a16="http://schemas.microsoft.com/office/drawing/2014/main" id="{1878C2D0-437B-487F-B209-0EEA3BC10644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3653752" y="2154989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 dirty="0">
                <a:solidFill>
                  <a:schemeClr val="lt1"/>
                </a:solidFill>
                <a:latin typeface="Calibri" panose="020F0502020204030204" pitchFamily="34" charset="0"/>
              </a:rPr>
              <a:t>Planning/Permitting</a:t>
            </a:r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DE156350-B3EA-47EF-A7AF-21653333C67D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3524412" y="1727634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pc="-12" dirty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3C953B9E-90A5-4FD2-BF87-907ECF2BCF44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628685" y="1281039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47A5A066-F110-4803-8282-0348B889080A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3270977" y="1281039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E627EE9D-BA17-4439-9A58-CC51E83161D1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6528785" y="1281039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A4B23720-C2CE-4B09-874D-0197409D3F5D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9786593" y="1281039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34" name="OTLSHAPE_SLT_724cd819104540fe80f06208f0ed34ea_TextPercentage">
            <a:extLst>
              <a:ext uri="{FF2B5EF4-FFF2-40B4-BE49-F238E27FC236}">
                <a16:creationId xmlns:a16="http://schemas.microsoft.com/office/drawing/2014/main" id="{250ED0C8-565A-466A-91E3-22C787007E67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5006484" y="2318608"/>
            <a:ext cx="228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dirty="0">
                <a:solidFill>
                  <a:schemeClr val="lt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77" name="OTLSHAPE_SLT_01e4ec83d99b49e496af616f7cb3ea10_TextPercentage">
            <a:extLst>
              <a:ext uri="{FF2B5EF4-FFF2-40B4-BE49-F238E27FC236}">
                <a16:creationId xmlns:a16="http://schemas.microsoft.com/office/drawing/2014/main" id="{EEA0060C-F0DF-4A37-AFC5-5FFA8D7353BF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5550939" y="2318608"/>
            <a:ext cx="228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81" name="OTLSHAPE_SLT_01e4ec83d99b49e496af616f7cb3ea10_Title">
            <a:extLst>
              <a:ext uri="{FF2B5EF4-FFF2-40B4-BE49-F238E27FC236}">
                <a16:creationId xmlns:a16="http://schemas.microsoft.com/office/drawing/2014/main" id="{D03EBAD1-1191-430A-8E80-EFB711ACB3CC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5233566" y="2154989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lt1"/>
                </a:solidFill>
                <a:latin typeface="Calibri" panose="020F0502020204030204" pitchFamily="34" charset="0"/>
              </a:rPr>
              <a:t>Lay Fiber</a:t>
            </a:r>
          </a:p>
        </p:txBody>
      </p:sp>
      <p:sp>
        <p:nvSpPr>
          <p:cNvPr id="85" name="OTLSHAPE_SLT_370a7415dffe4a7cbe2c2a0d32b8e4b4_TextPercentage">
            <a:extLst>
              <a:ext uri="{FF2B5EF4-FFF2-40B4-BE49-F238E27FC236}">
                <a16:creationId xmlns:a16="http://schemas.microsoft.com/office/drawing/2014/main" id="{0E0EA3DC-5BEC-4819-9B81-CA9A72E70C9B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5952587" y="2318608"/>
            <a:ext cx="228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89" name="OTLSHAPE_SLT_370a7415dffe4a7cbe2c2a0d32b8e4b4_Title">
            <a:extLst>
              <a:ext uri="{FF2B5EF4-FFF2-40B4-BE49-F238E27FC236}">
                <a16:creationId xmlns:a16="http://schemas.microsoft.com/office/drawing/2014/main" id="{EDBDDF76-40D5-4A36-AC4C-9199607894C5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5778022" y="2154989"/>
            <a:ext cx="673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 dirty="0">
                <a:solidFill>
                  <a:schemeClr val="lt1"/>
                </a:solidFill>
                <a:latin typeface="Calibri" panose="020F0502020204030204" pitchFamily="34" charset="0"/>
              </a:rPr>
              <a:t>Network Testing</a:t>
            </a:r>
          </a:p>
        </p:txBody>
      </p:sp>
      <p:sp>
        <p:nvSpPr>
          <p:cNvPr id="97" name="OTLSHAPE_SLT_2fff6c28bba54701a00b32efd5acc79c_TextPercentage">
            <a:extLst>
              <a:ext uri="{FF2B5EF4-FFF2-40B4-BE49-F238E27FC236}">
                <a16:creationId xmlns:a16="http://schemas.microsoft.com/office/drawing/2014/main" id="{8A865D66-8BA1-4205-95B7-3757C41423A5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5854116" y="2747445"/>
            <a:ext cx="1778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2"/>
                </a:solidFill>
                <a:latin typeface="Calibri" panose="020F0502020204030204" pitchFamily="34" charset="0"/>
              </a:rPr>
              <a:t>80%</a:t>
            </a:r>
          </a:p>
        </p:txBody>
      </p:sp>
      <p:sp>
        <p:nvSpPr>
          <p:cNvPr id="101" name="OTLSHAPE_SLT_2fff6c28bba54701a00b32efd5acc79c_Title">
            <a:extLst>
              <a:ext uri="{FF2B5EF4-FFF2-40B4-BE49-F238E27FC236}">
                <a16:creationId xmlns:a16="http://schemas.microsoft.com/office/drawing/2014/main" id="{EE25A327-ED84-4118-9222-B9C5E8AEDE23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4287457" y="2583826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lt1"/>
                </a:solidFill>
                <a:latin typeface="Calibri" panose="020F0502020204030204" pitchFamily="34" charset="0"/>
              </a:rPr>
              <a:t>Planning/Permitting</a:t>
            </a:r>
          </a:p>
        </p:txBody>
      </p:sp>
      <p:sp>
        <p:nvSpPr>
          <p:cNvPr id="109" name="OTLSHAPE_SLT_460cae8eda8b4cd9a3db6859a1596d50_Title">
            <a:extLst>
              <a:ext uri="{FF2B5EF4-FFF2-40B4-BE49-F238E27FC236}">
                <a16:creationId xmlns:a16="http://schemas.microsoft.com/office/drawing/2014/main" id="{6E9A4543-6C1F-4F89-A149-267BA3863139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6465285" y="2583826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lt1"/>
                </a:solidFill>
                <a:latin typeface="Calibri" panose="020F0502020204030204" pitchFamily="34" charset="0"/>
              </a:rPr>
              <a:t>Lay Fiber</a:t>
            </a:r>
          </a:p>
        </p:txBody>
      </p:sp>
      <p:sp>
        <p:nvSpPr>
          <p:cNvPr id="117" name="OTLSHAPE_SLT_15be1a2625c24a0f9068ec99a6e1c5de_Title">
            <a:extLst>
              <a:ext uri="{FF2B5EF4-FFF2-40B4-BE49-F238E27FC236}">
                <a16:creationId xmlns:a16="http://schemas.microsoft.com/office/drawing/2014/main" id="{8C87BB02-D594-4D52-B4C9-AEA12FC87372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7268580" y="2583826"/>
            <a:ext cx="673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 dirty="0">
                <a:solidFill>
                  <a:schemeClr val="lt1"/>
                </a:solidFill>
                <a:latin typeface="Calibri" panose="020F0502020204030204" pitchFamily="34" charset="0"/>
              </a:rPr>
              <a:t>Network Testing</a:t>
            </a:r>
          </a:p>
        </p:txBody>
      </p:sp>
      <p:sp>
        <p:nvSpPr>
          <p:cNvPr id="133" name="OTLSHAPE_SLT_168df4abd0ab45269a36674918832990_TextPercentage">
            <a:extLst>
              <a:ext uri="{FF2B5EF4-FFF2-40B4-BE49-F238E27FC236}">
                <a16:creationId xmlns:a16="http://schemas.microsoft.com/office/drawing/2014/main" id="{D864CB90-E6E8-42D2-9E65-A3B3E59EE91E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3507000" y="3176281"/>
            <a:ext cx="228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37" name="OTLSHAPE_SLT_168df4abd0ab45269a36674918832990_Title">
            <a:extLst>
              <a:ext uri="{FF2B5EF4-FFF2-40B4-BE49-F238E27FC236}">
                <a16:creationId xmlns:a16="http://schemas.microsoft.com/office/drawing/2014/main" id="{3F4247DA-21E3-4022-8060-67B99C6D7D16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565185" y="3012663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lt1"/>
                </a:solidFill>
                <a:latin typeface="Calibri" panose="020F0502020204030204" pitchFamily="34" charset="0"/>
              </a:rPr>
              <a:t>Planning/Permitting</a:t>
            </a:r>
          </a:p>
        </p:txBody>
      </p:sp>
      <p:sp>
        <p:nvSpPr>
          <p:cNvPr id="141" name="OTLSHAPE_SLT_0ae4bfdd58c14fbf93dbe8dad490ba09_TextPercentage">
            <a:extLst>
              <a:ext uri="{FF2B5EF4-FFF2-40B4-BE49-F238E27FC236}">
                <a16:creationId xmlns:a16="http://schemas.microsoft.com/office/drawing/2014/main" id="{95693C2D-2FF8-431F-8823-386B049A77CC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4328146" y="3176281"/>
            <a:ext cx="228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45" name="OTLSHAPE_SLT_0ae4bfdd58c14fbf93dbe8dad490ba09_Title">
            <a:extLst>
              <a:ext uri="{FF2B5EF4-FFF2-40B4-BE49-F238E27FC236}">
                <a16:creationId xmlns:a16="http://schemas.microsoft.com/office/drawing/2014/main" id="{05692FB9-E08E-411E-8E7A-3E62EBA5A181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3734082" y="3012663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lt1"/>
                </a:solidFill>
                <a:latin typeface="Calibri" panose="020F0502020204030204" pitchFamily="34" charset="0"/>
              </a:rPr>
              <a:t>Lay Fiber</a:t>
            </a:r>
          </a:p>
        </p:txBody>
      </p:sp>
      <p:sp>
        <p:nvSpPr>
          <p:cNvPr id="149" name="OTLSHAPE_SLT_7b60db6c9f0644bdadefe863533acb2d_TextPercentage">
            <a:extLst>
              <a:ext uri="{FF2B5EF4-FFF2-40B4-BE49-F238E27FC236}">
                <a16:creationId xmlns:a16="http://schemas.microsoft.com/office/drawing/2014/main" id="{ADD77F41-5EA1-4693-A2EA-A59EEA716425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4863676" y="3176281"/>
            <a:ext cx="228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53" name="OTLSHAPE_SLT_7b60db6c9f0644bdadefe863533acb2d_Title">
            <a:extLst>
              <a:ext uri="{FF2B5EF4-FFF2-40B4-BE49-F238E27FC236}">
                <a16:creationId xmlns:a16="http://schemas.microsoft.com/office/drawing/2014/main" id="{61CE1D89-5660-462F-B9FA-10B987BCF0FE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4555228" y="3012663"/>
            <a:ext cx="673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>
                <a:solidFill>
                  <a:schemeClr val="lt1"/>
                </a:solidFill>
                <a:latin typeface="Calibri" panose="020F0502020204030204" pitchFamily="34" charset="0"/>
              </a:rPr>
              <a:t>Network Testing</a:t>
            </a:r>
          </a:p>
        </p:txBody>
      </p:sp>
      <p:sp>
        <p:nvSpPr>
          <p:cNvPr id="164" name="OTLSHAPE_SLT_21edabd5dc3549799029492ac6132aab_Title">
            <a:extLst>
              <a:ext uri="{FF2B5EF4-FFF2-40B4-BE49-F238E27FC236}">
                <a16:creationId xmlns:a16="http://schemas.microsoft.com/office/drawing/2014/main" id="{4BC85E09-EEBC-4F4C-8939-7A157A499BF7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5108603" y="3441500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lt1"/>
                </a:solidFill>
                <a:latin typeface="Calibri" panose="020F0502020204030204" pitchFamily="34" charset="0"/>
              </a:rPr>
              <a:t>Planning/Permitting</a:t>
            </a:r>
          </a:p>
        </p:txBody>
      </p:sp>
      <p:sp>
        <p:nvSpPr>
          <p:cNvPr id="172" name="OTLSHAPE_SLT_22022a449a7c419d9de574a8c893e63b_Title">
            <a:extLst>
              <a:ext uri="{FF2B5EF4-FFF2-40B4-BE49-F238E27FC236}">
                <a16:creationId xmlns:a16="http://schemas.microsoft.com/office/drawing/2014/main" id="{33D2D3FD-9886-4B56-8FAC-2EC0DFA5678D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7946919" y="3441500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lt1"/>
                </a:solidFill>
                <a:latin typeface="Calibri" panose="020F0502020204030204" pitchFamily="34" charset="0"/>
              </a:rPr>
              <a:t>Lay Fiber</a:t>
            </a:r>
          </a:p>
        </p:txBody>
      </p:sp>
      <p:sp>
        <p:nvSpPr>
          <p:cNvPr id="180" name="OTLSHAPE_SLT_1bb6732d814f41fcaef4d32ebfee6c07_Title">
            <a:extLst>
              <a:ext uri="{FF2B5EF4-FFF2-40B4-BE49-F238E27FC236}">
                <a16:creationId xmlns:a16="http://schemas.microsoft.com/office/drawing/2014/main" id="{43301241-393C-44F3-A3A5-3E484C4460EB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9446403" y="3441500"/>
            <a:ext cx="673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>
                <a:solidFill>
                  <a:schemeClr val="lt1"/>
                </a:solidFill>
                <a:latin typeface="Calibri" panose="020F0502020204030204" pitchFamily="34" charset="0"/>
              </a:rPr>
              <a:t>Network Testing</a:t>
            </a:r>
          </a:p>
        </p:txBody>
      </p:sp>
      <p:sp>
        <p:nvSpPr>
          <p:cNvPr id="235" name="OTLSHAPE_TB_00000000000000000000000000000000_MiddleTimescaleInterval1">
            <a:extLst>
              <a:ext uri="{FF2B5EF4-FFF2-40B4-BE49-F238E27FC236}">
                <a16:creationId xmlns:a16="http://schemas.microsoft.com/office/drawing/2014/main" id="{96E281B3-A738-48AF-B6FB-2E5127221F12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628685" y="147306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237" name="OTLSHAPE_TB_00000000000000000000000000000000_MiddleTimescaleInterval2">
            <a:extLst>
              <a:ext uri="{FF2B5EF4-FFF2-40B4-BE49-F238E27FC236}">
                <a16:creationId xmlns:a16="http://schemas.microsoft.com/office/drawing/2014/main" id="{20597A71-2B8B-4F6F-8E2F-700FBEBD0FC5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2449831" y="147306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239" name="OTLSHAPE_TB_00000000000000000000000000000000_MiddleTimescaleInterval3">
            <a:extLst>
              <a:ext uri="{FF2B5EF4-FFF2-40B4-BE49-F238E27FC236}">
                <a16:creationId xmlns:a16="http://schemas.microsoft.com/office/drawing/2014/main" id="{8ADC56E2-A8D3-44EF-BF29-61AF977F22B8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3270977" y="147306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241" name="OTLSHAPE_TB_00000000000000000000000000000000_MiddleTimescaleInterval4">
            <a:extLst>
              <a:ext uri="{FF2B5EF4-FFF2-40B4-BE49-F238E27FC236}">
                <a16:creationId xmlns:a16="http://schemas.microsoft.com/office/drawing/2014/main" id="{D2075F93-A3C7-4F2B-87D8-D31CD86DECAA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4074272" y="147306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243" name="OTLSHAPE_TB_00000000000000000000000000000000_MiddleTimescaleInterval5">
            <a:extLst>
              <a:ext uri="{FF2B5EF4-FFF2-40B4-BE49-F238E27FC236}">
                <a16:creationId xmlns:a16="http://schemas.microsoft.com/office/drawing/2014/main" id="{98ED98A4-72F8-4A29-995F-D5C39A031107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4886493" y="147306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245" name="OTLSHAPE_TB_00000000000000000000000000000000_MiddleTimescaleInterval6">
            <a:extLst>
              <a:ext uri="{FF2B5EF4-FFF2-40B4-BE49-F238E27FC236}">
                <a16:creationId xmlns:a16="http://schemas.microsoft.com/office/drawing/2014/main" id="{0A194250-D00C-4F02-8835-8EDA53A9A543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5707639" y="147306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247" name="OTLSHAPE_TB_00000000000000000000000000000000_MiddleTimescaleInterval7">
            <a:extLst>
              <a:ext uri="{FF2B5EF4-FFF2-40B4-BE49-F238E27FC236}">
                <a16:creationId xmlns:a16="http://schemas.microsoft.com/office/drawing/2014/main" id="{A657EEF6-9C98-4FD8-8B91-537A335965F7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6528785" y="147306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249" name="OTLSHAPE_TB_00000000000000000000000000000000_MiddleTimescaleInterval8">
            <a:extLst>
              <a:ext uri="{FF2B5EF4-FFF2-40B4-BE49-F238E27FC236}">
                <a16:creationId xmlns:a16="http://schemas.microsoft.com/office/drawing/2014/main" id="{01CC4655-34DF-4D04-9E7F-34CB6F6542A6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7332080" y="147306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251" name="OTLSHAPE_TB_00000000000000000000000000000000_MiddleTimescaleInterval9">
            <a:extLst>
              <a:ext uri="{FF2B5EF4-FFF2-40B4-BE49-F238E27FC236}">
                <a16:creationId xmlns:a16="http://schemas.microsoft.com/office/drawing/2014/main" id="{90DE5E41-0C6A-4002-9765-2CF7944F05A0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8144301" y="147306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253" name="OTLSHAPE_TB_00000000000000000000000000000000_MiddleTimescaleInterval10">
            <a:extLst>
              <a:ext uri="{FF2B5EF4-FFF2-40B4-BE49-F238E27FC236}">
                <a16:creationId xmlns:a16="http://schemas.microsoft.com/office/drawing/2014/main" id="{F56CBBBC-D6C7-4EFC-936F-6E2F88777194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8965447" y="147306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255" name="OTLSHAPE_TB_00000000000000000000000000000000_MiddleTimescaleInterval11">
            <a:extLst>
              <a:ext uri="{FF2B5EF4-FFF2-40B4-BE49-F238E27FC236}">
                <a16:creationId xmlns:a16="http://schemas.microsoft.com/office/drawing/2014/main" id="{F77D8F9D-4383-4E1F-9F1B-E16B305F2505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9786593" y="147306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257" name="OTLSHAPE_TB_00000000000000000000000000000000_MiddleTimescaleInterval12">
            <a:extLst>
              <a:ext uri="{FF2B5EF4-FFF2-40B4-BE49-F238E27FC236}">
                <a16:creationId xmlns:a16="http://schemas.microsoft.com/office/drawing/2014/main" id="{EF19CBEB-35FF-4219-B6F8-C48097A8D20C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0598814" y="147306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266" name="OTLSHAPE_SLT_b32c667ff3bf417fb207d79fe88d8d87_Title">
            <a:extLst>
              <a:ext uri="{FF2B5EF4-FFF2-40B4-BE49-F238E27FC236}">
                <a16:creationId xmlns:a16="http://schemas.microsoft.com/office/drawing/2014/main" id="{F911AC71-3932-478B-8098-E6AD625E0DF0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3653752" y="3933836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lt1"/>
                </a:solidFill>
                <a:latin typeface="Calibri" panose="020F0502020204030204" pitchFamily="34" charset="0"/>
              </a:rPr>
              <a:t>Planning/Permitting</a:t>
            </a:r>
          </a:p>
        </p:txBody>
      </p:sp>
      <p:sp>
        <p:nvSpPr>
          <p:cNvPr id="274" name="OTLSHAPE_SLT_cab2ff09ede244659ca802e5d80e6bdb_Title">
            <a:extLst>
              <a:ext uri="{FF2B5EF4-FFF2-40B4-BE49-F238E27FC236}">
                <a16:creationId xmlns:a16="http://schemas.microsoft.com/office/drawing/2014/main" id="{B7FFD0BB-5892-41A6-8D5B-FE79EF494652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6741976" y="3933836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lt1"/>
                </a:solidFill>
                <a:latin typeface="Calibri" panose="020F0502020204030204" pitchFamily="34" charset="0"/>
              </a:rPr>
              <a:t>Lay Fiber</a:t>
            </a:r>
          </a:p>
        </p:txBody>
      </p:sp>
      <p:sp>
        <p:nvSpPr>
          <p:cNvPr id="282" name="OTLSHAPE_SLT_3012da95d7254bae976dc08f02032a3d_Title">
            <a:extLst>
              <a:ext uri="{FF2B5EF4-FFF2-40B4-BE49-F238E27FC236}">
                <a16:creationId xmlns:a16="http://schemas.microsoft.com/office/drawing/2014/main" id="{BA4DDD1C-667B-45F9-9F95-E34480D8742D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8214684" y="3933836"/>
            <a:ext cx="673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 dirty="0">
                <a:solidFill>
                  <a:schemeClr val="lt1"/>
                </a:solidFill>
                <a:latin typeface="Calibri" panose="020F0502020204030204" pitchFamily="34" charset="0"/>
              </a:rPr>
              <a:t>Network Testing</a:t>
            </a:r>
          </a:p>
        </p:txBody>
      </p:sp>
      <p:sp>
        <p:nvSpPr>
          <p:cNvPr id="284" name="OTLSHAPE_SLM_0cee739581d04be0802838167a99f132_Title">
            <a:extLst>
              <a:ext uri="{FF2B5EF4-FFF2-40B4-BE49-F238E27FC236}">
                <a16:creationId xmlns:a16="http://schemas.microsoft.com/office/drawing/2014/main" id="{D62BEB67-3B3C-4E98-BB37-AC96B33793B9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9067041" y="4097455"/>
            <a:ext cx="546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 dirty="0">
                <a:solidFill>
                  <a:schemeClr val="lt1"/>
                </a:solidFill>
                <a:latin typeface="Calibri" panose="020F0502020204030204" pitchFamily="34" charset="0"/>
              </a:rPr>
              <a:t>Upgrade Live</a:t>
            </a:r>
          </a:p>
        </p:txBody>
      </p:sp>
      <p:sp>
        <p:nvSpPr>
          <p:cNvPr id="289" name="OTLSHAPE_SLT_46565555cf8b4e2980d76f21b62563b7_TextPercentage">
            <a:extLst>
              <a:ext uri="{FF2B5EF4-FFF2-40B4-BE49-F238E27FC236}">
                <a16:creationId xmlns:a16="http://schemas.microsoft.com/office/drawing/2014/main" id="{ECB72010-F8D7-4347-A8C4-264E78772325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5633658" y="4526291"/>
            <a:ext cx="1778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2"/>
                </a:solidFill>
                <a:latin typeface="Calibri" panose="020F0502020204030204" pitchFamily="34" charset="0"/>
              </a:rPr>
              <a:t>70%</a:t>
            </a:r>
          </a:p>
        </p:txBody>
      </p:sp>
      <p:sp>
        <p:nvSpPr>
          <p:cNvPr id="293" name="OTLSHAPE_SLT_46565555cf8b4e2980d76f21b62563b7_Title">
            <a:extLst>
              <a:ext uri="{FF2B5EF4-FFF2-40B4-BE49-F238E27FC236}">
                <a16:creationId xmlns:a16="http://schemas.microsoft.com/office/drawing/2014/main" id="{5CCD95C9-A23B-46D1-81D2-D36C3A309358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4278537" y="4362673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lt1"/>
                </a:solidFill>
                <a:latin typeface="Calibri" panose="020F0502020204030204" pitchFamily="34" charset="0"/>
              </a:rPr>
              <a:t>Planning/Permitting</a:t>
            </a:r>
          </a:p>
        </p:txBody>
      </p:sp>
      <p:sp>
        <p:nvSpPr>
          <p:cNvPr id="301" name="OTLSHAPE_SLT_8630a3cd14c849a089f90b0bf603d8e5_Title">
            <a:extLst>
              <a:ext uri="{FF2B5EF4-FFF2-40B4-BE49-F238E27FC236}">
                <a16:creationId xmlns:a16="http://schemas.microsoft.com/office/drawing/2014/main" id="{B371A590-C7BC-4CF3-BBF1-3081B505198F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6465285" y="4362673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lt1"/>
                </a:solidFill>
                <a:latin typeface="Calibri" panose="020F0502020204030204" pitchFamily="34" charset="0"/>
              </a:rPr>
              <a:t>Lay Fiber</a:t>
            </a:r>
          </a:p>
        </p:txBody>
      </p:sp>
      <p:sp>
        <p:nvSpPr>
          <p:cNvPr id="309" name="OTLSHAPE_SLT_f35ea1bfdec341fa86c0c05ecd5d9cfa_Title">
            <a:extLst>
              <a:ext uri="{FF2B5EF4-FFF2-40B4-BE49-F238E27FC236}">
                <a16:creationId xmlns:a16="http://schemas.microsoft.com/office/drawing/2014/main" id="{39DB28A6-2FBA-46F9-8482-C49E215FB5CA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8357491" y="4362673"/>
            <a:ext cx="673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>
                <a:solidFill>
                  <a:schemeClr val="lt1"/>
                </a:solidFill>
                <a:latin typeface="Calibri" panose="020F0502020204030204" pitchFamily="34" charset="0"/>
              </a:rPr>
              <a:t>Network Testing</a:t>
            </a:r>
          </a:p>
        </p:txBody>
      </p:sp>
      <p:sp>
        <p:nvSpPr>
          <p:cNvPr id="311" name="OTLSHAPE_SLM_b31639d08ae3434187ded2692754946b_Title">
            <a:extLst>
              <a:ext uri="{FF2B5EF4-FFF2-40B4-BE49-F238E27FC236}">
                <a16:creationId xmlns:a16="http://schemas.microsoft.com/office/drawing/2014/main" id="{4C1DAE5F-99A0-4DD5-8022-B321F6DF15D4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9468695" y="4526291"/>
            <a:ext cx="546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 dirty="0">
                <a:solidFill>
                  <a:schemeClr val="lt1"/>
                </a:solidFill>
                <a:latin typeface="Calibri" panose="020F0502020204030204" pitchFamily="34" charset="0"/>
              </a:rPr>
              <a:t>Upgrade Live</a:t>
            </a:r>
          </a:p>
        </p:txBody>
      </p:sp>
      <p:sp>
        <p:nvSpPr>
          <p:cNvPr id="316" name="OTLSHAPE_SLT_78ae29f5183a4aae9ecb930d31d93d0d_TextPercentage">
            <a:extLst>
              <a:ext uri="{FF2B5EF4-FFF2-40B4-BE49-F238E27FC236}">
                <a16:creationId xmlns:a16="http://schemas.microsoft.com/office/drawing/2014/main" id="{70DA8868-FD85-4357-98A7-C1EC9D41C99D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4595911" y="4955128"/>
            <a:ext cx="228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dirty="0">
                <a:solidFill>
                  <a:schemeClr val="lt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324" name="OTLSHAPE_SLT_22868c907d084be5a75f3caea195e9a6_TextPercentage">
            <a:extLst>
              <a:ext uri="{FF2B5EF4-FFF2-40B4-BE49-F238E27FC236}">
                <a16:creationId xmlns:a16="http://schemas.microsoft.com/office/drawing/2014/main" id="{E09CFB08-4E08-4FD0-B416-006B00B84648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5417057" y="4955128"/>
            <a:ext cx="228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328" name="OTLSHAPE_SLT_22868c907d084be5a75f3caea195e9a6_Title">
            <a:extLst>
              <a:ext uri="{FF2B5EF4-FFF2-40B4-BE49-F238E27FC236}">
                <a16:creationId xmlns:a16="http://schemas.microsoft.com/office/drawing/2014/main" id="{DEE13417-3CF4-4DFC-A7FF-7B73171018EA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4822993" y="4791509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lt1"/>
                </a:solidFill>
                <a:latin typeface="Calibri" panose="020F0502020204030204" pitchFamily="34" charset="0"/>
              </a:rPr>
              <a:t>Lay Fiber</a:t>
            </a:r>
          </a:p>
        </p:txBody>
      </p:sp>
      <p:sp>
        <p:nvSpPr>
          <p:cNvPr id="332" name="OTLSHAPE_SLT_04b61e26d55d49c1bfd1c6dbc553f688_TextPercentage">
            <a:extLst>
              <a:ext uri="{FF2B5EF4-FFF2-40B4-BE49-F238E27FC236}">
                <a16:creationId xmlns:a16="http://schemas.microsoft.com/office/drawing/2014/main" id="{44F1AB9C-1F74-4021-924C-9E75EA506B48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5952587" y="4955128"/>
            <a:ext cx="228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336" name="OTLSHAPE_SLT_04b61e26d55d49c1bfd1c6dbc553f688_Title">
            <a:extLst>
              <a:ext uri="{FF2B5EF4-FFF2-40B4-BE49-F238E27FC236}">
                <a16:creationId xmlns:a16="http://schemas.microsoft.com/office/drawing/2014/main" id="{6B298240-C251-42D3-978C-8A5EB8234C75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5644139" y="4791509"/>
            <a:ext cx="673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>
                <a:solidFill>
                  <a:schemeClr val="lt1"/>
                </a:solidFill>
                <a:latin typeface="Calibri" panose="020F0502020204030204" pitchFamily="34" charset="0"/>
              </a:rPr>
              <a:t>Network Testing</a:t>
            </a:r>
          </a:p>
        </p:txBody>
      </p:sp>
      <p:sp>
        <p:nvSpPr>
          <p:cNvPr id="338" name="OTLSHAPE_SLM_727328ed5e144f7e9f07d4501732532f_Title">
            <a:extLst>
              <a:ext uri="{FF2B5EF4-FFF2-40B4-BE49-F238E27FC236}">
                <a16:creationId xmlns:a16="http://schemas.microsoft.com/office/drawing/2014/main" id="{C209E1EE-5FDE-413F-82F4-CF36E241AECA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6344769" y="4955128"/>
            <a:ext cx="546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lt1"/>
                </a:solidFill>
                <a:latin typeface="Calibri" panose="020F0502020204030204" pitchFamily="34" charset="0"/>
              </a:rPr>
              <a:t>Upgrade Live</a:t>
            </a:r>
          </a:p>
        </p:txBody>
      </p:sp>
      <p:sp>
        <p:nvSpPr>
          <p:cNvPr id="343" name="OTLSHAPE_SLT_568e9c9f19d6474e978bcb5c6af58349_TextPercentage">
            <a:extLst>
              <a:ext uri="{FF2B5EF4-FFF2-40B4-BE49-F238E27FC236}">
                <a16:creationId xmlns:a16="http://schemas.microsoft.com/office/drawing/2014/main" id="{1109F191-7776-47A8-810A-F1E0820180A0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5149292" y="5383964"/>
            <a:ext cx="228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351" name="OTLSHAPE_SLT_46937117a41b4407bc4c18c5fc28125c_TextPercentage">
            <a:extLst>
              <a:ext uri="{FF2B5EF4-FFF2-40B4-BE49-F238E27FC236}">
                <a16:creationId xmlns:a16="http://schemas.microsoft.com/office/drawing/2014/main" id="{08220E5C-7898-4506-9148-5EA4DD992AEC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5747014" y="5383964"/>
            <a:ext cx="1778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2"/>
                </a:solidFill>
                <a:latin typeface="Calibri" panose="020F0502020204030204" pitchFamily="34" charset="0"/>
              </a:rPr>
              <a:t>40%</a:t>
            </a:r>
          </a:p>
        </p:txBody>
      </p:sp>
      <p:sp>
        <p:nvSpPr>
          <p:cNvPr id="355" name="OTLSHAPE_SLT_46937117a41b4407bc4c18c5fc28125c_Title">
            <a:extLst>
              <a:ext uri="{FF2B5EF4-FFF2-40B4-BE49-F238E27FC236}">
                <a16:creationId xmlns:a16="http://schemas.microsoft.com/office/drawing/2014/main" id="{CB24AC06-053E-450F-B3D0-F8FDAC5D0B6B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5376374" y="5220346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lt1"/>
                </a:solidFill>
                <a:latin typeface="Calibri" panose="020F0502020204030204" pitchFamily="34" charset="0"/>
              </a:rPr>
              <a:t>Lay Fiber</a:t>
            </a:r>
          </a:p>
        </p:txBody>
      </p:sp>
      <p:sp>
        <p:nvSpPr>
          <p:cNvPr id="363" name="OTLSHAPE_SLT_aea0b0ec3ca449bca41db3a08f12b4b6_Title">
            <a:extLst>
              <a:ext uri="{FF2B5EF4-FFF2-40B4-BE49-F238E27FC236}">
                <a16:creationId xmlns:a16="http://schemas.microsoft.com/office/drawing/2014/main" id="{8AE39CB6-4B22-4504-9259-98E681E7DA36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6741976" y="5220346"/>
            <a:ext cx="673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 dirty="0">
                <a:solidFill>
                  <a:schemeClr val="lt1"/>
                </a:solidFill>
                <a:latin typeface="Calibri" panose="020F0502020204030204" pitchFamily="34" charset="0"/>
              </a:rPr>
              <a:t>Network Testing</a:t>
            </a:r>
          </a:p>
        </p:txBody>
      </p:sp>
      <p:sp>
        <p:nvSpPr>
          <p:cNvPr id="365" name="OTLSHAPE_SLM_ec8fd76e1de544c2a1cc3744d78582a0_Title">
            <a:extLst>
              <a:ext uri="{FF2B5EF4-FFF2-40B4-BE49-F238E27FC236}">
                <a16:creationId xmlns:a16="http://schemas.microsoft.com/office/drawing/2014/main" id="{42D4AB7D-48D5-46CB-95FE-CC3090F2E912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7692520" y="5383964"/>
            <a:ext cx="546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lt1"/>
                </a:solidFill>
                <a:latin typeface="Calibri" panose="020F0502020204030204" pitchFamily="34" charset="0"/>
              </a:rPr>
              <a:t>Upgrade Live</a:t>
            </a:r>
          </a:p>
        </p:txBody>
      </p:sp>
      <p:sp>
        <p:nvSpPr>
          <p:cNvPr id="368" name="OTLSHAPE_SLM_cef444e6bafc4e2f8a4e3289bf25a900_Title">
            <a:extLst>
              <a:ext uri="{FF2B5EF4-FFF2-40B4-BE49-F238E27FC236}">
                <a16:creationId xmlns:a16="http://schemas.microsoft.com/office/drawing/2014/main" id="{34C6E4F8-B29E-4122-A942-B074A7CDE720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6353689" y="2318608"/>
            <a:ext cx="546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 dirty="0">
                <a:solidFill>
                  <a:schemeClr val="lt1"/>
                </a:solidFill>
                <a:latin typeface="Calibri" panose="020F0502020204030204" pitchFamily="34" charset="0"/>
              </a:rPr>
              <a:t>Upgrade Live</a:t>
            </a:r>
          </a:p>
        </p:txBody>
      </p:sp>
      <p:sp>
        <p:nvSpPr>
          <p:cNvPr id="371" name="OTLSHAPE_SLM_cf160c12921d4f71b6a4b0ac6826ce30_Title">
            <a:extLst>
              <a:ext uri="{FF2B5EF4-FFF2-40B4-BE49-F238E27FC236}">
                <a16:creationId xmlns:a16="http://schemas.microsoft.com/office/drawing/2014/main" id="{8B47BB83-AD0B-4E64-990D-3E6722F04379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7701439" y="2747445"/>
            <a:ext cx="546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 dirty="0">
                <a:solidFill>
                  <a:schemeClr val="lt1"/>
                </a:solidFill>
                <a:latin typeface="Calibri" panose="020F0502020204030204" pitchFamily="34" charset="0"/>
              </a:rPr>
              <a:t>Upgrade Live</a:t>
            </a:r>
          </a:p>
        </p:txBody>
      </p:sp>
      <p:sp>
        <p:nvSpPr>
          <p:cNvPr id="374" name="OTLSHAPE_SLM_3412eac2400c486396b4e9cd186680a9_Title">
            <a:extLst>
              <a:ext uri="{FF2B5EF4-FFF2-40B4-BE49-F238E27FC236}">
                <a16:creationId xmlns:a16="http://schemas.microsoft.com/office/drawing/2014/main" id="{F6DC3907-DC77-4032-BC9C-E9539B8D521C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5264777" y="3176281"/>
            <a:ext cx="546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lt1"/>
                </a:solidFill>
                <a:latin typeface="Calibri" panose="020F0502020204030204" pitchFamily="34" charset="0"/>
              </a:rPr>
              <a:t>Upgrade Live</a:t>
            </a:r>
          </a:p>
        </p:txBody>
      </p:sp>
      <p:sp>
        <p:nvSpPr>
          <p:cNvPr id="377" name="OTLSHAPE_SLM_212bb7d591b7461ba5094e8cc91e188d_Title">
            <a:extLst>
              <a:ext uri="{FF2B5EF4-FFF2-40B4-BE49-F238E27FC236}">
                <a16:creationId xmlns:a16="http://schemas.microsoft.com/office/drawing/2014/main" id="{B123C59C-D743-4646-A879-F28E93F169E9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10423717" y="3605118"/>
            <a:ext cx="546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lt1"/>
                </a:solidFill>
                <a:latin typeface="Calibri" panose="020F0502020204030204" pitchFamily="34" charset="0"/>
              </a:rPr>
              <a:t>Upgrade Live</a:t>
            </a:r>
          </a:p>
        </p:txBody>
      </p:sp>
      <p:sp>
        <p:nvSpPr>
          <p:cNvPr id="4" name="OTLSHAPE_SLT_b32c667ff3bf417fb207d79fe88d8d87_TextPercentage">
            <a:extLst>
              <a:ext uri="{FF2B5EF4-FFF2-40B4-BE49-F238E27FC236}">
                <a16:creationId xmlns:a16="http://schemas.microsoft.com/office/drawing/2014/main" id="{9F21E863-8C45-46C7-B4A6-73B982675657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5948728" y="4097455"/>
            <a:ext cx="1778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2"/>
                </a:solidFill>
                <a:latin typeface="Calibri" panose="020F0502020204030204" pitchFamily="34" charset="0"/>
              </a:rPr>
              <a:t>80%</a:t>
            </a:r>
          </a:p>
        </p:txBody>
      </p:sp>
      <p:cxnSp>
        <p:nvCxnSpPr>
          <p:cNvPr id="232" name="OTLSHAPE_TB_00000000000000000000000000000000_Separator1">
            <a:extLst>
              <a:ext uri="{FF2B5EF4-FFF2-40B4-BE49-F238E27FC236}">
                <a16:creationId xmlns:a16="http://schemas.microsoft.com/office/drawing/2014/main" id="{70382EC2-1413-453C-A29D-D9AB7E3857C5}"/>
              </a:ext>
            </a:extLst>
          </p:cNvPr>
          <p:cNvCxnSpPr/>
          <p:nvPr>
            <p:custDataLst>
              <p:tags r:id="rId160"/>
            </p:custDataLst>
          </p:nvPr>
        </p:nvCxnSpPr>
        <p:spPr>
          <a:xfrm>
            <a:off x="3207477" y="1282626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OTLSHAPE_TB_00000000000000000000000000000000_Separator2">
            <a:extLst>
              <a:ext uri="{FF2B5EF4-FFF2-40B4-BE49-F238E27FC236}">
                <a16:creationId xmlns:a16="http://schemas.microsoft.com/office/drawing/2014/main" id="{52A6F70C-CCFB-4C53-B03E-FF50EB1C7FF7}"/>
              </a:ext>
            </a:extLst>
          </p:cNvPr>
          <p:cNvCxnSpPr/>
          <p:nvPr>
            <p:custDataLst>
              <p:tags r:id="rId161"/>
            </p:custDataLst>
          </p:nvPr>
        </p:nvCxnSpPr>
        <p:spPr>
          <a:xfrm>
            <a:off x="6465285" y="1282626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OTLSHAPE_TB_00000000000000000000000000000000_Separator3">
            <a:extLst>
              <a:ext uri="{FF2B5EF4-FFF2-40B4-BE49-F238E27FC236}">
                <a16:creationId xmlns:a16="http://schemas.microsoft.com/office/drawing/2014/main" id="{CC095A22-6E7A-4F4F-83D6-E8A3546BCD33}"/>
              </a:ext>
            </a:extLst>
          </p:cNvPr>
          <p:cNvCxnSpPr/>
          <p:nvPr>
            <p:custDataLst>
              <p:tags r:id="rId162"/>
            </p:custDataLst>
          </p:nvPr>
        </p:nvCxnSpPr>
        <p:spPr>
          <a:xfrm>
            <a:off x="9723093" y="1282626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OTLSHAPE_TB_00000000000000000000000000000000_MiddleSeparator1">
            <a:extLst>
              <a:ext uri="{FF2B5EF4-FFF2-40B4-BE49-F238E27FC236}">
                <a16:creationId xmlns:a16="http://schemas.microsoft.com/office/drawing/2014/main" id="{8C207F89-43CA-47F0-9958-D9E875B0C47B}"/>
              </a:ext>
            </a:extLst>
          </p:cNvPr>
          <p:cNvCxnSpPr/>
          <p:nvPr>
            <p:custDataLst>
              <p:tags r:id="rId163"/>
            </p:custDataLst>
          </p:nvPr>
        </p:nvCxnSpPr>
        <p:spPr>
          <a:xfrm>
            <a:off x="2386331" y="147465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OTLSHAPE_TB_00000000000000000000000000000000_MiddleSeparator2">
            <a:extLst>
              <a:ext uri="{FF2B5EF4-FFF2-40B4-BE49-F238E27FC236}">
                <a16:creationId xmlns:a16="http://schemas.microsoft.com/office/drawing/2014/main" id="{BD2A2177-943E-4789-869C-1762F7A27594}"/>
              </a:ext>
            </a:extLst>
          </p:cNvPr>
          <p:cNvCxnSpPr/>
          <p:nvPr>
            <p:custDataLst>
              <p:tags r:id="rId164"/>
            </p:custDataLst>
          </p:nvPr>
        </p:nvCxnSpPr>
        <p:spPr>
          <a:xfrm>
            <a:off x="3207477" y="147465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OTLSHAPE_TB_00000000000000000000000000000000_MiddleSeparator3">
            <a:extLst>
              <a:ext uri="{FF2B5EF4-FFF2-40B4-BE49-F238E27FC236}">
                <a16:creationId xmlns:a16="http://schemas.microsoft.com/office/drawing/2014/main" id="{50110705-1A90-46A8-84C2-553C0D63D1E3}"/>
              </a:ext>
            </a:extLst>
          </p:cNvPr>
          <p:cNvCxnSpPr/>
          <p:nvPr>
            <p:custDataLst>
              <p:tags r:id="rId165"/>
            </p:custDataLst>
          </p:nvPr>
        </p:nvCxnSpPr>
        <p:spPr>
          <a:xfrm>
            <a:off x="4010772" y="147465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OTLSHAPE_TB_00000000000000000000000000000000_MiddleSeparator4">
            <a:extLst>
              <a:ext uri="{FF2B5EF4-FFF2-40B4-BE49-F238E27FC236}">
                <a16:creationId xmlns:a16="http://schemas.microsoft.com/office/drawing/2014/main" id="{EFB78E94-0F6D-43F4-BC9D-A66F85ECDCDD}"/>
              </a:ext>
            </a:extLst>
          </p:cNvPr>
          <p:cNvCxnSpPr/>
          <p:nvPr>
            <p:custDataLst>
              <p:tags r:id="rId166"/>
            </p:custDataLst>
          </p:nvPr>
        </p:nvCxnSpPr>
        <p:spPr>
          <a:xfrm>
            <a:off x="4822993" y="147465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OTLSHAPE_TB_00000000000000000000000000000000_MiddleSeparator5">
            <a:extLst>
              <a:ext uri="{FF2B5EF4-FFF2-40B4-BE49-F238E27FC236}">
                <a16:creationId xmlns:a16="http://schemas.microsoft.com/office/drawing/2014/main" id="{B28188E3-4F74-4EF0-AC9B-DB365D3BD2D4}"/>
              </a:ext>
            </a:extLst>
          </p:cNvPr>
          <p:cNvCxnSpPr/>
          <p:nvPr>
            <p:custDataLst>
              <p:tags r:id="rId167"/>
            </p:custDataLst>
          </p:nvPr>
        </p:nvCxnSpPr>
        <p:spPr>
          <a:xfrm>
            <a:off x="5644139" y="147465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OTLSHAPE_TB_00000000000000000000000000000000_MiddleSeparator6">
            <a:extLst>
              <a:ext uri="{FF2B5EF4-FFF2-40B4-BE49-F238E27FC236}">
                <a16:creationId xmlns:a16="http://schemas.microsoft.com/office/drawing/2014/main" id="{1D745101-E8D5-48A3-BB3F-56FB722A7CFF}"/>
              </a:ext>
            </a:extLst>
          </p:cNvPr>
          <p:cNvCxnSpPr/>
          <p:nvPr>
            <p:custDataLst>
              <p:tags r:id="rId168"/>
            </p:custDataLst>
          </p:nvPr>
        </p:nvCxnSpPr>
        <p:spPr>
          <a:xfrm>
            <a:off x="6465285" y="147465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OTLSHAPE_TB_00000000000000000000000000000000_MiddleSeparator7">
            <a:extLst>
              <a:ext uri="{FF2B5EF4-FFF2-40B4-BE49-F238E27FC236}">
                <a16:creationId xmlns:a16="http://schemas.microsoft.com/office/drawing/2014/main" id="{8FA212BE-2841-4688-8549-4DC26CC71756}"/>
              </a:ext>
            </a:extLst>
          </p:cNvPr>
          <p:cNvCxnSpPr/>
          <p:nvPr>
            <p:custDataLst>
              <p:tags r:id="rId169"/>
            </p:custDataLst>
          </p:nvPr>
        </p:nvCxnSpPr>
        <p:spPr>
          <a:xfrm>
            <a:off x="7268580" y="147465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OTLSHAPE_TB_00000000000000000000000000000000_MiddleSeparator8">
            <a:extLst>
              <a:ext uri="{FF2B5EF4-FFF2-40B4-BE49-F238E27FC236}">
                <a16:creationId xmlns:a16="http://schemas.microsoft.com/office/drawing/2014/main" id="{642AF8AD-924E-4D8D-BE71-3BEB3E65C78C}"/>
              </a:ext>
            </a:extLst>
          </p:cNvPr>
          <p:cNvCxnSpPr/>
          <p:nvPr>
            <p:custDataLst>
              <p:tags r:id="rId170"/>
            </p:custDataLst>
          </p:nvPr>
        </p:nvCxnSpPr>
        <p:spPr>
          <a:xfrm>
            <a:off x="8080801" y="147465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OTLSHAPE_TB_00000000000000000000000000000000_MiddleSeparator9">
            <a:extLst>
              <a:ext uri="{FF2B5EF4-FFF2-40B4-BE49-F238E27FC236}">
                <a16:creationId xmlns:a16="http://schemas.microsoft.com/office/drawing/2014/main" id="{7551366A-4C54-4CFD-91DE-8F5DC566521D}"/>
              </a:ext>
            </a:extLst>
          </p:cNvPr>
          <p:cNvCxnSpPr/>
          <p:nvPr>
            <p:custDataLst>
              <p:tags r:id="rId171"/>
            </p:custDataLst>
          </p:nvPr>
        </p:nvCxnSpPr>
        <p:spPr>
          <a:xfrm>
            <a:off x="8901947" y="147465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OTLSHAPE_TB_00000000000000000000000000000000_MiddleSeparator10">
            <a:extLst>
              <a:ext uri="{FF2B5EF4-FFF2-40B4-BE49-F238E27FC236}">
                <a16:creationId xmlns:a16="http://schemas.microsoft.com/office/drawing/2014/main" id="{F94A83A8-9595-4FF2-A694-E498E1C6309A}"/>
              </a:ext>
            </a:extLst>
          </p:cNvPr>
          <p:cNvCxnSpPr/>
          <p:nvPr>
            <p:custDataLst>
              <p:tags r:id="rId172"/>
            </p:custDataLst>
          </p:nvPr>
        </p:nvCxnSpPr>
        <p:spPr>
          <a:xfrm>
            <a:off x="9723093" y="147465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OTLSHAPE_TB_00000000000000000000000000000000_MiddleSeparator11">
            <a:extLst>
              <a:ext uri="{FF2B5EF4-FFF2-40B4-BE49-F238E27FC236}">
                <a16:creationId xmlns:a16="http://schemas.microsoft.com/office/drawing/2014/main" id="{413CAED5-4B15-42A5-8495-B32463D110A5}"/>
              </a:ext>
            </a:extLst>
          </p:cNvPr>
          <p:cNvCxnSpPr/>
          <p:nvPr>
            <p:custDataLst>
              <p:tags r:id="rId173"/>
            </p:custDataLst>
          </p:nvPr>
        </p:nvCxnSpPr>
        <p:spPr>
          <a:xfrm>
            <a:off x="10535314" y="147465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1" name="TextBox 380">
            <a:extLst>
              <a:ext uri="{FF2B5EF4-FFF2-40B4-BE49-F238E27FC236}">
                <a16:creationId xmlns:a16="http://schemas.microsoft.com/office/drawing/2014/main" id="{1A1935C4-F99A-41CF-9026-81FAB6182D27}"/>
              </a:ext>
            </a:extLst>
          </p:cNvPr>
          <p:cNvSpPr txBox="1"/>
          <p:nvPr/>
        </p:nvSpPr>
        <p:spPr>
          <a:xfrm>
            <a:off x="2780835" y="1889769"/>
            <a:ext cx="9386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FCC Review</a:t>
            </a:r>
          </a:p>
        </p:txBody>
      </p:sp>
      <p:sp>
        <p:nvSpPr>
          <p:cNvPr id="383" name="TextBox 382">
            <a:extLst>
              <a:ext uri="{FF2B5EF4-FFF2-40B4-BE49-F238E27FC236}">
                <a16:creationId xmlns:a16="http://schemas.microsoft.com/office/drawing/2014/main" id="{CDE720B0-3FEB-4423-B77E-3F4AB6E3B43F}"/>
              </a:ext>
            </a:extLst>
          </p:cNvPr>
          <p:cNvSpPr txBox="1"/>
          <p:nvPr/>
        </p:nvSpPr>
        <p:spPr>
          <a:xfrm>
            <a:off x="9309991" y="1807035"/>
            <a:ext cx="1853534" cy="132343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200" b="1" dirty="0"/>
              <a:t>Phases</a:t>
            </a:r>
          </a:p>
          <a:p>
            <a:pPr>
              <a:spcAft>
                <a:spcPts val="600"/>
              </a:spcAft>
            </a:pPr>
            <a:r>
              <a:rPr lang="en-US" sz="1200" dirty="0"/>
              <a:t>Planning/Permitting</a:t>
            </a:r>
          </a:p>
          <a:p>
            <a:pPr>
              <a:spcAft>
                <a:spcPts val="600"/>
              </a:spcAft>
            </a:pPr>
            <a:r>
              <a:rPr lang="en-US" sz="1200" dirty="0"/>
              <a:t>Lay Fiber</a:t>
            </a:r>
          </a:p>
          <a:p>
            <a:pPr>
              <a:spcAft>
                <a:spcPts val="600"/>
              </a:spcAft>
            </a:pPr>
            <a:r>
              <a:rPr lang="en-US" sz="1200" dirty="0"/>
              <a:t>Network Testing</a:t>
            </a:r>
          </a:p>
          <a:p>
            <a:pPr>
              <a:spcAft>
                <a:spcPts val="600"/>
              </a:spcAft>
            </a:pPr>
            <a:r>
              <a:rPr lang="en-US" sz="1200" dirty="0"/>
              <a:t>Upgrade Live</a:t>
            </a:r>
          </a:p>
        </p:txBody>
      </p:sp>
      <p:grpSp>
        <p:nvGrpSpPr>
          <p:cNvPr id="388" name="Group 387">
            <a:extLst>
              <a:ext uri="{FF2B5EF4-FFF2-40B4-BE49-F238E27FC236}">
                <a16:creationId xmlns:a16="http://schemas.microsoft.com/office/drawing/2014/main" id="{34F4F405-D890-416A-9CE3-D6855C77B075}"/>
              </a:ext>
            </a:extLst>
          </p:cNvPr>
          <p:cNvGrpSpPr/>
          <p:nvPr/>
        </p:nvGrpSpPr>
        <p:grpSpPr>
          <a:xfrm>
            <a:off x="10731590" y="2146106"/>
            <a:ext cx="331768" cy="930528"/>
            <a:chOff x="11633331" y="2108625"/>
            <a:chExt cx="331768" cy="930528"/>
          </a:xfrm>
        </p:grpSpPr>
        <p:sp>
          <p:nvSpPr>
            <p:cNvPr id="384" name="Rectangle 383">
              <a:extLst>
                <a:ext uri="{FF2B5EF4-FFF2-40B4-BE49-F238E27FC236}">
                  <a16:creationId xmlns:a16="http://schemas.microsoft.com/office/drawing/2014/main" id="{B8406906-2B8E-4AFF-ADA9-5DAD567BBA8D}"/>
                </a:ext>
              </a:extLst>
            </p:cNvPr>
            <p:cNvSpPr/>
            <p:nvPr/>
          </p:nvSpPr>
          <p:spPr>
            <a:xfrm>
              <a:off x="11633331" y="2108625"/>
              <a:ext cx="331768" cy="1371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5" name="Rectangle 384">
              <a:extLst>
                <a:ext uri="{FF2B5EF4-FFF2-40B4-BE49-F238E27FC236}">
                  <a16:creationId xmlns:a16="http://schemas.microsoft.com/office/drawing/2014/main" id="{CBDCF46A-F6CD-4FBE-8CD2-25FB0FBAF6E9}"/>
                </a:ext>
              </a:extLst>
            </p:cNvPr>
            <p:cNvSpPr/>
            <p:nvPr/>
          </p:nvSpPr>
          <p:spPr>
            <a:xfrm>
              <a:off x="11633331" y="2362654"/>
              <a:ext cx="331768" cy="13716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6" name="Rectangle 385">
              <a:extLst>
                <a:ext uri="{FF2B5EF4-FFF2-40B4-BE49-F238E27FC236}">
                  <a16:creationId xmlns:a16="http://schemas.microsoft.com/office/drawing/2014/main" id="{367DE38C-8512-4599-8B61-84EA72749C7C}"/>
                </a:ext>
              </a:extLst>
            </p:cNvPr>
            <p:cNvSpPr/>
            <p:nvPr/>
          </p:nvSpPr>
          <p:spPr>
            <a:xfrm>
              <a:off x="11633331" y="2616682"/>
              <a:ext cx="331768" cy="13716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7" name="Diamond 386">
              <a:extLst>
                <a:ext uri="{FF2B5EF4-FFF2-40B4-BE49-F238E27FC236}">
                  <a16:creationId xmlns:a16="http://schemas.microsoft.com/office/drawing/2014/main" id="{0C70CDF1-4BC9-4579-86A3-D717B5991025}"/>
                </a:ext>
              </a:extLst>
            </p:cNvPr>
            <p:cNvSpPr/>
            <p:nvPr/>
          </p:nvSpPr>
          <p:spPr>
            <a:xfrm>
              <a:off x="11709336" y="2842648"/>
              <a:ext cx="182088" cy="196505"/>
            </a:xfrm>
            <a:prstGeom prst="diamond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82" name="Group 381">
            <a:extLst>
              <a:ext uri="{FF2B5EF4-FFF2-40B4-BE49-F238E27FC236}">
                <a16:creationId xmlns:a16="http://schemas.microsoft.com/office/drawing/2014/main" id="{735EDA66-3E97-4D15-9DD7-9431ADF1D4AB}"/>
              </a:ext>
            </a:extLst>
          </p:cNvPr>
          <p:cNvGrpSpPr/>
          <p:nvPr/>
        </p:nvGrpSpPr>
        <p:grpSpPr>
          <a:xfrm>
            <a:off x="11429058" y="3372800"/>
            <a:ext cx="276999" cy="2332381"/>
            <a:chOff x="11446296" y="4100169"/>
            <a:chExt cx="276999" cy="2332381"/>
          </a:xfrm>
        </p:grpSpPr>
        <p:pic>
          <p:nvPicPr>
            <p:cNvPr id="390" name="Picture 389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DBEAD268-82C2-470E-8C7B-6026BF8F8034}"/>
                </a:ext>
              </a:extLst>
            </p:cNvPr>
            <p:cNvPicPr>
              <a:picLocks noChangeAspect="1"/>
            </p:cNvPicPr>
            <p:nvPr/>
          </p:nvPicPr>
          <p:blipFill>
            <a:blip r:embed="rId17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391" name="TextBox 390">
              <a:extLst>
                <a:ext uri="{FF2B5EF4-FFF2-40B4-BE49-F238E27FC236}">
                  <a16:creationId xmlns:a16="http://schemas.microsoft.com/office/drawing/2014/main" id="{7037679E-6399-4E9F-BED3-8D2B28FCF851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50C82242-4DE3-4DE7-8177-663CBAEF3547}"/>
              </a:ext>
            </a:extLst>
          </p:cNvPr>
          <p:cNvSpPr txBox="1"/>
          <p:nvPr/>
        </p:nvSpPr>
        <p:spPr>
          <a:xfrm>
            <a:off x="6871316" y="4877447"/>
            <a:ext cx="1055334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Right-of-way acquisition delay</a:t>
            </a:r>
          </a:p>
        </p:txBody>
      </p:sp>
      <p:cxnSp>
        <p:nvCxnSpPr>
          <p:cNvPr id="72" name="Connector: Elbow 71">
            <a:extLst>
              <a:ext uri="{FF2B5EF4-FFF2-40B4-BE49-F238E27FC236}">
                <a16:creationId xmlns:a16="http://schemas.microsoft.com/office/drawing/2014/main" id="{9EDE5FE9-EBB9-4C0B-8F48-C3728D0DB906}"/>
              </a:ext>
            </a:extLst>
          </p:cNvPr>
          <p:cNvCxnSpPr>
            <a:stCxn id="5" idx="1"/>
            <a:endCxn id="289" idx="3"/>
          </p:cNvCxnSpPr>
          <p:nvPr/>
        </p:nvCxnSpPr>
        <p:spPr>
          <a:xfrm rot="10800000">
            <a:off x="5811458" y="4588310"/>
            <a:ext cx="1059858" cy="489192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" name="TextBox 378">
            <a:extLst>
              <a:ext uri="{FF2B5EF4-FFF2-40B4-BE49-F238E27FC236}">
                <a16:creationId xmlns:a16="http://schemas.microsoft.com/office/drawing/2014/main" id="{EFD8C7AE-484C-4AAA-84C8-583024DD2D9E}"/>
              </a:ext>
            </a:extLst>
          </p:cNvPr>
          <p:cNvSpPr txBox="1"/>
          <p:nvPr/>
        </p:nvSpPr>
        <p:spPr>
          <a:xfrm>
            <a:off x="1565184" y="606490"/>
            <a:ext cx="6750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Fiber Installation Timeline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3911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LSHAPE_SL2A_bb828bee12564d9292cac8eb5294117a_BackgroundRectangle">
            <a:extLst>
              <a:ext uri="{FF2B5EF4-FFF2-40B4-BE49-F238E27FC236}">
                <a16:creationId xmlns:a16="http://schemas.microsoft.com/office/drawing/2014/main" id="{D087FAF8-8E1C-4C42-9E3B-6B9D770A273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119764" y="2078059"/>
            <a:ext cx="10236200" cy="81059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TLSHAPE_SL2A_562adc17374c412ab9a52ce2aabdf852_BackgroundRectangle">
            <a:extLst>
              <a:ext uri="{FF2B5EF4-FFF2-40B4-BE49-F238E27FC236}">
                <a16:creationId xmlns:a16="http://schemas.microsoft.com/office/drawing/2014/main" id="{11365D8C-E20E-4457-B5AB-0E653A38689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119764" y="2952157"/>
            <a:ext cx="10236200" cy="71052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SL2A_7389f5fcf03d49a095dcbd34a34b66dd_BackgroundRectangle">
            <a:extLst>
              <a:ext uri="{FF2B5EF4-FFF2-40B4-BE49-F238E27FC236}">
                <a16:creationId xmlns:a16="http://schemas.microsoft.com/office/drawing/2014/main" id="{C42D3E41-9736-4A02-BE43-7866690349F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119764" y="3726180"/>
            <a:ext cx="10236200" cy="1056725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SL2A_2320c5583ecf4588b4a1fecbf0ea192b_BackgroundRectangle">
            <a:extLst>
              <a:ext uri="{FF2B5EF4-FFF2-40B4-BE49-F238E27FC236}">
                <a16:creationId xmlns:a16="http://schemas.microsoft.com/office/drawing/2014/main" id="{007449D5-4CB9-4F3F-9EFC-4C914D07BBED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119764" y="4846405"/>
            <a:ext cx="10236200" cy="617474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SL2A_70375dbe8d2a480887d83e2f2c4f305e_BackgroundRectangle">
            <a:extLst>
              <a:ext uri="{FF2B5EF4-FFF2-40B4-BE49-F238E27FC236}">
                <a16:creationId xmlns:a16="http://schemas.microsoft.com/office/drawing/2014/main" id="{D92E7BC1-9EA4-4649-8476-E6BC16D8C554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119764" y="5527379"/>
            <a:ext cx="10236200" cy="617474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OTLSHAPE_TB_00000000000000000000000000000000_ScaleContainer">
            <a:extLst>
              <a:ext uri="{FF2B5EF4-FFF2-40B4-BE49-F238E27FC236}">
                <a16:creationId xmlns:a16="http://schemas.microsoft.com/office/drawing/2014/main" id="{CBEA9207-BBBD-492F-9206-4DFA9EE345F0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2102037" y="1028700"/>
            <a:ext cx="9245600" cy="182880"/>
          </a:xfrm>
          <a:prstGeom prst="round2Same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TLSHAPE_SL_3ba3d00e6bfd4aa080d6461ac99d631d_HeaderRectangle">
            <a:extLst>
              <a:ext uri="{FF2B5EF4-FFF2-40B4-BE49-F238E27FC236}">
                <a16:creationId xmlns:a16="http://schemas.microsoft.com/office/drawing/2014/main" id="{81194B2F-827B-41E8-9BE8-D2B491DE7296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2078059"/>
            <a:ext cx="1066800" cy="810599"/>
          </a:xfrm>
          <a:prstGeom prst="rect">
            <a:avLst/>
          </a:prstGeom>
          <a:solidFill>
            <a:srgbClr val="713E5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SL_ce775e52cf7646a8b42fc9fe2748c322_HeaderRectangle">
            <a:extLst>
              <a:ext uri="{FF2B5EF4-FFF2-40B4-BE49-F238E27FC236}">
                <a16:creationId xmlns:a16="http://schemas.microsoft.com/office/drawing/2014/main" id="{7786D430-BC7D-48F2-B8D7-695B605D468D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2952157"/>
            <a:ext cx="1066800" cy="710523"/>
          </a:xfrm>
          <a:prstGeom prst="rect">
            <a:avLst/>
          </a:prstGeom>
          <a:solidFill>
            <a:srgbClr val="417B5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TLSHAPE_SL_378bfb94a31d41b085decfafc5d61d2b_HeaderRectangle">
            <a:extLst>
              <a:ext uri="{FF2B5EF4-FFF2-40B4-BE49-F238E27FC236}">
                <a16:creationId xmlns:a16="http://schemas.microsoft.com/office/drawing/2014/main" id="{707AD7C7-07F7-4981-89BC-7ECC01FC3C72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3726180"/>
            <a:ext cx="1066800" cy="1056725"/>
          </a:xfrm>
          <a:prstGeom prst="rect">
            <a:avLst/>
          </a:prstGeom>
          <a:solidFill>
            <a:srgbClr val="8D99A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TLSHAPE_SL_d88285aa1c5f4649b5d35f283b823ba8_HeaderRectangle">
            <a:extLst>
              <a:ext uri="{FF2B5EF4-FFF2-40B4-BE49-F238E27FC236}">
                <a16:creationId xmlns:a16="http://schemas.microsoft.com/office/drawing/2014/main" id="{297DB400-792C-4619-A837-B36FF5A602D1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4846405"/>
            <a:ext cx="1066800" cy="617474"/>
          </a:xfrm>
          <a:prstGeom prst="rect">
            <a:avLst/>
          </a:prstGeom>
          <a:solidFill>
            <a:srgbClr val="F087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OTLSHAPE_SL_e78ebba4e02d4f9eaccc784c80ecf695_HeaderRectangle">
            <a:extLst>
              <a:ext uri="{FF2B5EF4-FFF2-40B4-BE49-F238E27FC236}">
                <a16:creationId xmlns:a16="http://schemas.microsoft.com/office/drawing/2014/main" id="{C4D43FA7-F8FF-4117-965D-F7590C040418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5527379"/>
            <a:ext cx="1066800" cy="617474"/>
          </a:xfrm>
          <a:prstGeom prst="rect">
            <a:avLst/>
          </a:prstGeom>
          <a:solidFill>
            <a:srgbClr val="E56B7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OTLSHAPE_TB_00000000000000000000000000000000_MiddleScaleContainer">
            <a:extLst>
              <a:ext uri="{FF2B5EF4-FFF2-40B4-BE49-F238E27FC236}">
                <a16:creationId xmlns:a16="http://schemas.microsoft.com/office/drawing/2014/main" id="{0728DE43-93EA-4896-878D-B6F85834F743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2102037" y="1220724"/>
            <a:ext cx="9245600" cy="18288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TLSHAPE_TB_00000000000000000000000000000000_BottomScaleContainer">
            <a:extLst>
              <a:ext uri="{FF2B5EF4-FFF2-40B4-BE49-F238E27FC236}">
                <a16:creationId xmlns:a16="http://schemas.microsoft.com/office/drawing/2014/main" id="{D97E34D7-E5BF-4B47-9B47-E7CC6A9B3EC5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2102037" y="1412748"/>
            <a:ext cx="92456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LSHAPE_SL2A_bb828bee12564d9292cac8eb5294117a_HeaderRectangle">
            <a:extLst>
              <a:ext uri="{FF2B5EF4-FFF2-40B4-BE49-F238E27FC236}">
                <a16:creationId xmlns:a16="http://schemas.microsoft.com/office/drawing/2014/main" id="{109FCB86-51EE-4C22-9991-84896DABF0E4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119764" y="2078059"/>
            <a:ext cx="863600" cy="810599"/>
          </a:xfrm>
          <a:prstGeom prst="rect">
            <a:avLst/>
          </a:prstGeom>
          <a:solidFill>
            <a:srgbClr val="713E5A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TLSHAPE_SL2A_562adc17374c412ab9a52ce2aabdf852_HeaderRectangle">
            <a:extLst>
              <a:ext uri="{FF2B5EF4-FFF2-40B4-BE49-F238E27FC236}">
                <a16:creationId xmlns:a16="http://schemas.microsoft.com/office/drawing/2014/main" id="{6CF12A12-98C6-42AF-A024-A97039CB7A5B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119764" y="2952157"/>
            <a:ext cx="863600" cy="710523"/>
          </a:xfrm>
          <a:prstGeom prst="rect">
            <a:avLst/>
          </a:prstGeom>
          <a:solidFill>
            <a:srgbClr val="417B5A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SL2A_7389f5fcf03d49a095dcbd34a34b66dd_HeaderRectangle">
            <a:extLst>
              <a:ext uri="{FF2B5EF4-FFF2-40B4-BE49-F238E27FC236}">
                <a16:creationId xmlns:a16="http://schemas.microsoft.com/office/drawing/2014/main" id="{362236CA-C34E-462F-B1EE-ECB29DEF27F2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119764" y="3726180"/>
            <a:ext cx="863600" cy="1056725"/>
          </a:xfrm>
          <a:prstGeom prst="rect">
            <a:avLst/>
          </a:prstGeom>
          <a:solidFill>
            <a:srgbClr val="8D99AE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SL2A_2320c5583ecf4588b4a1fecbf0ea192b_HeaderRectangle">
            <a:extLst>
              <a:ext uri="{FF2B5EF4-FFF2-40B4-BE49-F238E27FC236}">
                <a16:creationId xmlns:a16="http://schemas.microsoft.com/office/drawing/2014/main" id="{0E260B15-9D54-47DB-AA8C-0D5A74A8EA6F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119764" y="4846405"/>
            <a:ext cx="863600" cy="617474"/>
          </a:xfrm>
          <a:prstGeom prst="rect">
            <a:avLst/>
          </a:prstGeom>
          <a:solidFill>
            <a:srgbClr val="F08700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SL2A_70375dbe8d2a480887d83e2f2c4f305e_HeaderRectangle">
            <a:extLst>
              <a:ext uri="{FF2B5EF4-FFF2-40B4-BE49-F238E27FC236}">
                <a16:creationId xmlns:a16="http://schemas.microsoft.com/office/drawing/2014/main" id="{6713D87F-91E6-4C4A-9553-37650EE34491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119764" y="5527379"/>
            <a:ext cx="863600" cy="617474"/>
          </a:xfrm>
          <a:prstGeom prst="rect">
            <a:avLst/>
          </a:prstGeom>
          <a:solidFill>
            <a:srgbClr val="E56B70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OTLSHAPE_G_00000000000000000000000000000000_ShapeBelow0">
            <a:extLst>
              <a:ext uri="{FF2B5EF4-FFF2-40B4-BE49-F238E27FC236}">
                <a16:creationId xmlns:a16="http://schemas.microsoft.com/office/drawing/2014/main" id="{9FD4BA1E-B37B-483D-BD77-948A4570DF07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3015423" y="1595628"/>
            <a:ext cx="0" cy="4549225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G_00000000000000000000000000000000_ShapeBelow1">
            <a:extLst>
              <a:ext uri="{FF2B5EF4-FFF2-40B4-BE49-F238E27FC236}">
                <a16:creationId xmlns:a16="http://schemas.microsoft.com/office/drawing/2014/main" id="{1E8F380D-5579-4A65-8806-BF2CE4906982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3938958" y="1595628"/>
            <a:ext cx="0" cy="4549225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G_00000000000000000000000000000000_ShapeBelow2">
            <a:extLst>
              <a:ext uri="{FF2B5EF4-FFF2-40B4-BE49-F238E27FC236}">
                <a16:creationId xmlns:a16="http://schemas.microsoft.com/office/drawing/2014/main" id="{67028B78-326C-4D2E-9921-96D5F99051D0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4872641" y="1595628"/>
            <a:ext cx="0" cy="4549225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G_00000000000000000000000000000000_ShapeBelow3">
            <a:extLst>
              <a:ext uri="{FF2B5EF4-FFF2-40B4-BE49-F238E27FC236}">
                <a16:creationId xmlns:a16="http://schemas.microsoft.com/office/drawing/2014/main" id="{B0A98A8A-241C-49B8-BB6F-D89ABF93AD9B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5806325" y="1595628"/>
            <a:ext cx="0" cy="4549225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G_00000000000000000000000000000000_ShapeBelow4">
            <a:extLst>
              <a:ext uri="{FF2B5EF4-FFF2-40B4-BE49-F238E27FC236}">
                <a16:creationId xmlns:a16="http://schemas.microsoft.com/office/drawing/2014/main" id="{00846D39-32C2-4348-97D1-3B89750E1C1B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6719712" y="1595628"/>
            <a:ext cx="0" cy="4549225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OTLSHAPE_G_00000000000000000000000000000000_ShapeBelow5">
            <a:extLst>
              <a:ext uri="{FF2B5EF4-FFF2-40B4-BE49-F238E27FC236}">
                <a16:creationId xmlns:a16="http://schemas.microsoft.com/office/drawing/2014/main" id="{618E8857-A765-481F-A5FE-6332728FEE12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7643246" y="1595628"/>
            <a:ext cx="0" cy="4549225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G_00000000000000000000000000000000_ShapeBelow6">
            <a:extLst>
              <a:ext uri="{FF2B5EF4-FFF2-40B4-BE49-F238E27FC236}">
                <a16:creationId xmlns:a16="http://schemas.microsoft.com/office/drawing/2014/main" id="{39BAF817-402E-4526-9C27-3E089F68C33E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8576930" y="1595628"/>
            <a:ext cx="0" cy="4549225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G_00000000000000000000000000000000_ShapeBelow7">
            <a:extLst>
              <a:ext uri="{FF2B5EF4-FFF2-40B4-BE49-F238E27FC236}">
                <a16:creationId xmlns:a16="http://schemas.microsoft.com/office/drawing/2014/main" id="{FBB1BD53-E849-4F4D-A686-92F6AB463769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9510613" y="1595628"/>
            <a:ext cx="0" cy="4549225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G_00000000000000000000000000000000_ShapeBelow8">
            <a:extLst>
              <a:ext uri="{FF2B5EF4-FFF2-40B4-BE49-F238E27FC236}">
                <a16:creationId xmlns:a16="http://schemas.microsoft.com/office/drawing/2014/main" id="{DF851290-E19B-41DC-8E6C-3C60AFB79CFB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10423999" y="1595628"/>
            <a:ext cx="0" cy="4549225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TLSHAPE_SLT_2006346cf6eb4250807a55421814948f_Shape">
            <a:extLst>
              <a:ext uri="{FF2B5EF4-FFF2-40B4-BE49-F238E27FC236}">
                <a16:creationId xmlns:a16="http://schemas.microsoft.com/office/drawing/2014/main" id="{A7B377DE-AB1D-48AF-BC19-C8CDF6623068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3654793" y="2116159"/>
            <a:ext cx="304800" cy="155025"/>
          </a:xfrm>
          <a:prstGeom prst="roundRect">
            <a:avLst>
              <a:gd name="adj" fmla="val 100000"/>
            </a:avLst>
          </a:prstGeom>
          <a:solidFill>
            <a:srgbClr val="713E5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TLSHAPE_SLT_5b3fed1e9406404ca661502fb70493e7_Shape">
            <a:extLst>
              <a:ext uri="{FF2B5EF4-FFF2-40B4-BE49-F238E27FC236}">
                <a16:creationId xmlns:a16="http://schemas.microsoft.com/office/drawing/2014/main" id="{DB4545A7-3E4B-44B0-974F-385222FC898A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3949107" y="2116159"/>
            <a:ext cx="952500" cy="155025"/>
          </a:xfrm>
          <a:prstGeom prst="roundRect">
            <a:avLst>
              <a:gd name="adj" fmla="val 100000"/>
            </a:avLst>
          </a:prstGeom>
          <a:solidFill>
            <a:srgbClr val="713E5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TLSHAPE_SLT_5bda6deb16554a79b7bf3a8eb5664c1a_Shape">
            <a:extLst>
              <a:ext uri="{FF2B5EF4-FFF2-40B4-BE49-F238E27FC236}">
                <a16:creationId xmlns:a16="http://schemas.microsoft.com/office/drawing/2014/main" id="{D632D515-9ED0-4C6F-BAE9-A1FB93F5B3BA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5501863" y="2502408"/>
            <a:ext cx="914400" cy="155025"/>
          </a:xfrm>
          <a:prstGeom prst="roundRect">
            <a:avLst>
              <a:gd name="adj" fmla="val 100000"/>
            </a:avLst>
          </a:prstGeom>
          <a:solidFill>
            <a:srgbClr val="713E5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TLSHAPE_SLT_b1b9fa83f35641ddb9405a15c1472f83_Shape">
            <a:extLst>
              <a:ext uri="{FF2B5EF4-FFF2-40B4-BE49-F238E27FC236}">
                <a16:creationId xmlns:a16="http://schemas.microsoft.com/office/drawing/2014/main" id="{817E3F39-2E99-4E86-AF6D-1522C02ED8B2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4872641" y="2309283"/>
            <a:ext cx="647700" cy="155025"/>
          </a:xfrm>
          <a:prstGeom prst="roundRect">
            <a:avLst>
              <a:gd name="adj" fmla="val 100000"/>
            </a:avLst>
          </a:prstGeom>
          <a:solidFill>
            <a:srgbClr val="713E5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TLSHAPE_SLT_e72a2b7bdda84375a5dfc736517692bc_Shape">
            <a:extLst>
              <a:ext uri="{FF2B5EF4-FFF2-40B4-BE49-F238E27FC236}">
                <a16:creationId xmlns:a16="http://schemas.microsoft.com/office/drawing/2014/main" id="{9450C509-7462-457A-A6C6-315D8CF0B199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5501863" y="2309283"/>
            <a:ext cx="457200" cy="155025"/>
          </a:xfrm>
          <a:prstGeom prst="roundRect">
            <a:avLst>
              <a:gd name="adj" fmla="val 100000"/>
            </a:avLst>
          </a:prstGeom>
          <a:solidFill>
            <a:srgbClr val="713E5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TLSHAPE_SLT_5cfee2e8a58647cca8c6c1bee1209695_Shape">
            <a:extLst>
              <a:ext uri="{FF2B5EF4-FFF2-40B4-BE49-F238E27FC236}">
                <a16:creationId xmlns:a16="http://schemas.microsoft.com/office/drawing/2014/main" id="{BB961942-19F6-40B6-83CC-90E3BC2214A9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5938259" y="2695533"/>
            <a:ext cx="939800" cy="155025"/>
          </a:xfrm>
          <a:prstGeom prst="roundRect">
            <a:avLst>
              <a:gd name="adj" fmla="val 100000"/>
            </a:avLst>
          </a:prstGeom>
          <a:solidFill>
            <a:srgbClr val="713E5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TLSHAPE_SLT_49e6485ee2b74a569cd5df1102ff1ade_Shape">
            <a:extLst>
              <a:ext uri="{FF2B5EF4-FFF2-40B4-BE49-F238E27FC236}">
                <a16:creationId xmlns:a16="http://schemas.microsoft.com/office/drawing/2014/main" id="{0A28B4EB-3D92-401E-B25A-C3DD8560F489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2731258" y="3036782"/>
            <a:ext cx="317500" cy="155025"/>
          </a:xfrm>
          <a:prstGeom prst="roundRect">
            <a:avLst>
              <a:gd name="adj" fmla="val 100000"/>
            </a:avLst>
          </a:prstGeom>
          <a:solidFill>
            <a:srgbClr val="417B5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TLSHAPE_SLT_9987b2357e6f49e58922703c172de26d_Shape">
            <a:extLst>
              <a:ext uri="{FF2B5EF4-FFF2-40B4-BE49-F238E27FC236}">
                <a16:creationId xmlns:a16="http://schemas.microsoft.com/office/drawing/2014/main" id="{EF59731E-85CF-4FA1-8A48-1E169CF7BDEB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3025572" y="3036782"/>
            <a:ext cx="469900" cy="155025"/>
          </a:xfrm>
          <a:prstGeom prst="roundRect">
            <a:avLst>
              <a:gd name="adj" fmla="val 100000"/>
            </a:avLst>
          </a:prstGeom>
          <a:solidFill>
            <a:srgbClr val="417B5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OTLSHAPE_SLT_423ba47e79e14cb09fa82f6d59e798ba_Shape">
            <a:extLst>
              <a:ext uri="{FF2B5EF4-FFF2-40B4-BE49-F238E27FC236}">
                <a16:creationId xmlns:a16="http://schemas.microsoft.com/office/drawing/2014/main" id="{AA020FCA-9EFD-4127-BDB1-F557F3A83526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3482265" y="3276431"/>
            <a:ext cx="635000" cy="155025"/>
          </a:xfrm>
          <a:prstGeom prst="roundRect">
            <a:avLst>
              <a:gd name="adj" fmla="val 100000"/>
            </a:avLst>
          </a:prstGeom>
          <a:solidFill>
            <a:srgbClr val="417B5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TLSHAPE_SLT_724046ffe9c7448da0a85e218d73ba83_Shape">
            <a:extLst>
              <a:ext uri="{FF2B5EF4-FFF2-40B4-BE49-F238E27FC236}">
                <a16:creationId xmlns:a16="http://schemas.microsoft.com/office/drawing/2014/main" id="{98C95B3B-E345-4D65-8406-5B54D7DCE0B1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4243420" y="3276431"/>
            <a:ext cx="1231900" cy="155025"/>
          </a:xfrm>
          <a:prstGeom prst="roundRect">
            <a:avLst>
              <a:gd name="adj" fmla="val 100000"/>
            </a:avLst>
          </a:prstGeom>
          <a:solidFill>
            <a:srgbClr val="417B5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OTLSHAPE_SLT_ccab75d8c70141f480aa6daf08ff5b7d_Shape">
            <a:extLst>
              <a:ext uri="{FF2B5EF4-FFF2-40B4-BE49-F238E27FC236}">
                <a16:creationId xmlns:a16="http://schemas.microsoft.com/office/drawing/2014/main" id="{4EBD7AEE-2EC2-4253-8C08-320A13C50CA6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4862493" y="3469555"/>
            <a:ext cx="914400" cy="155025"/>
          </a:xfrm>
          <a:prstGeom prst="roundRect">
            <a:avLst>
              <a:gd name="adj" fmla="val 100000"/>
            </a:avLst>
          </a:prstGeom>
          <a:solidFill>
            <a:srgbClr val="417B5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OTLSHAPE_SLT_d1094760c7134261ae9587e220608ea0_Shape">
            <a:extLst>
              <a:ext uri="{FF2B5EF4-FFF2-40B4-BE49-F238E27FC236}">
                <a16:creationId xmlns:a16="http://schemas.microsoft.com/office/drawing/2014/main" id="{C9F3689D-0835-444E-90D7-BC0D47D51719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5786028" y="3764280"/>
            <a:ext cx="901700" cy="155025"/>
          </a:xfrm>
          <a:prstGeom prst="roundRect">
            <a:avLst>
              <a:gd name="adj" fmla="val 100000"/>
            </a:avLst>
          </a:prstGeom>
          <a:solidFill>
            <a:srgbClr val="8D99A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OTLSHAPE_SLT_d4ec616911664a4f9bda18e06c8b1ea7_Shape">
            <a:extLst>
              <a:ext uri="{FF2B5EF4-FFF2-40B4-BE49-F238E27FC236}">
                <a16:creationId xmlns:a16="http://schemas.microsoft.com/office/drawing/2014/main" id="{60951EE0-D847-49A7-88BA-1C2F575B50D2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6699414" y="3764280"/>
            <a:ext cx="914400" cy="155025"/>
          </a:xfrm>
          <a:prstGeom prst="roundRect">
            <a:avLst>
              <a:gd name="adj" fmla="val 100000"/>
            </a:avLst>
          </a:prstGeom>
          <a:solidFill>
            <a:srgbClr val="8D99A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OTLSHAPE_SLT_001b2fd9c6744c98bc054d5fb9b8714e_Shape">
            <a:extLst>
              <a:ext uri="{FF2B5EF4-FFF2-40B4-BE49-F238E27FC236}">
                <a16:creationId xmlns:a16="http://schemas.microsoft.com/office/drawing/2014/main" id="{8BE90694-9ED7-41DE-8E14-91FFEE8E5B19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6699414" y="3957405"/>
            <a:ext cx="1231900" cy="127000"/>
          </a:xfrm>
          <a:prstGeom prst="roundRect">
            <a:avLst>
              <a:gd name="adj" fmla="val 100000"/>
            </a:avLst>
          </a:prstGeom>
          <a:solidFill>
            <a:srgbClr val="8D99A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OTLSHAPE_SLT_702bd746853745b1bc5a05b2e54c28dd_Shape">
            <a:extLst>
              <a:ext uri="{FF2B5EF4-FFF2-40B4-BE49-F238E27FC236}">
                <a16:creationId xmlns:a16="http://schemas.microsoft.com/office/drawing/2014/main" id="{4AB3F3B7-5DC8-40D0-A4CF-17DCF65091C6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9723737" y="4452705"/>
            <a:ext cx="635000" cy="127000"/>
          </a:xfrm>
          <a:prstGeom prst="roundRect">
            <a:avLst>
              <a:gd name="adj" fmla="val 100000"/>
            </a:avLst>
          </a:prstGeom>
          <a:solidFill>
            <a:srgbClr val="8D99A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OTLSHAPE_SLT_cc4c574dca6e477ca2138817f0ae6c66_Shape">
            <a:extLst>
              <a:ext uri="{FF2B5EF4-FFF2-40B4-BE49-F238E27FC236}">
                <a16:creationId xmlns:a16="http://schemas.microsoft.com/office/drawing/2014/main" id="{88DE3016-5F5C-4965-BD89-2F930937CE44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7592502" y="4122505"/>
            <a:ext cx="1257300" cy="127000"/>
          </a:xfrm>
          <a:prstGeom prst="roundRect">
            <a:avLst>
              <a:gd name="adj" fmla="val 100000"/>
            </a:avLst>
          </a:prstGeom>
          <a:solidFill>
            <a:srgbClr val="8D99A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TLSHAPE_SLT_c08d0254f1ab4ff1b8a6ac39074c5552_Shape">
            <a:extLst>
              <a:ext uri="{FF2B5EF4-FFF2-40B4-BE49-F238E27FC236}">
                <a16:creationId xmlns:a16="http://schemas.microsoft.com/office/drawing/2014/main" id="{1F3FDE0F-1CEB-426E-8483-329690EF4E49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7907113" y="4287605"/>
            <a:ext cx="1828800" cy="127000"/>
          </a:xfrm>
          <a:prstGeom prst="roundRect">
            <a:avLst>
              <a:gd name="adj" fmla="val 100000"/>
            </a:avLst>
          </a:prstGeom>
          <a:solidFill>
            <a:srgbClr val="8D99A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OTLSHAPE_SLT_13690fe808794e478101b9da27a10413_Shape">
            <a:extLst>
              <a:ext uri="{FF2B5EF4-FFF2-40B4-BE49-F238E27FC236}">
                <a16:creationId xmlns:a16="http://schemas.microsoft.com/office/drawing/2014/main" id="{96171C8D-0AE2-4FB7-B7D0-5DA6A0FE5020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0332662" y="4617805"/>
            <a:ext cx="952500" cy="127000"/>
          </a:xfrm>
          <a:prstGeom prst="roundRect">
            <a:avLst>
              <a:gd name="adj" fmla="val 100000"/>
            </a:avLst>
          </a:prstGeom>
          <a:solidFill>
            <a:srgbClr val="8D99A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TLSHAPE_SLT_e3d44450d8cb4fb0adf087eb208fea38_Shape">
            <a:extLst>
              <a:ext uri="{FF2B5EF4-FFF2-40B4-BE49-F238E27FC236}">
                <a16:creationId xmlns:a16="http://schemas.microsoft.com/office/drawing/2014/main" id="{36E14897-E9C4-4F36-9661-1B0ED78CBCA1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3654793" y="4884505"/>
            <a:ext cx="1231900" cy="155025"/>
          </a:xfrm>
          <a:prstGeom prst="roundRect">
            <a:avLst>
              <a:gd name="adj" fmla="val 100000"/>
            </a:avLst>
          </a:prstGeom>
          <a:solidFill>
            <a:srgbClr val="F087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OTLSHAPE_SLT_137ef326831447468f4205c4ee5f5e9d_Shape">
            <a:extLst>
              <a:ext uri="{FF2B5EF4-FFF2-40B4-BE49-F238E27FC236}">
                <a16:creationId xmlns:a16="http://schemas.microsoft.com/office/drawing/2014/main" id="{DEDC84CF-F8BB-41AA-8A90-557F994A8C66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5786028" y="5077629"/>
            <a:ext cx="1816100" cy="155025"/>
          </a:xfrm>
          <a:prstGeom prst="roundRect">
            <a:avLst>
              <a:gd name="adj" fmla="val 100000"/>
            </a:avLst>
          </a:prstGeom>
          <a:solidFill>
            <a:srgbClr val="F087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OTLSHAPE_SLT_8b5e971c44db40879c7bfb7bc25ad3c0_Shape">
            <a:extLst>
              <a:ext uri="{FF2B5EF4-FFF2-40B4-BE49-F238E27FC236}">
                <a16:creationId xmlns:a16="http://schemas.microsoft.com/office/drawing/2014/main" id="{61FE338E-7C36-4FA0-AEBA-878392DBA8CB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4862493" y="4884505"/>
            <a:ext cx="939800" cy="155025"/>
          </a:xfrm>
          <a:prstGeom prst="roundRect">
            <a:avLst>
              <a:gd name="adj" fmla="val 100000"/>
            </a:avLst>
          </a:prstGeom>
          <a:solidFill>
            <a:srgbClr val="F087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OTLSHAPE_SLT_2760454719f44eaaad096abc1ef15808_Shape">
            <a:extLst>
              <a:ext uri="{FF2B5EF4-FFF2-40B4-BE49-F238E27FC236}">
                <a16:creationId xmlns:a16="http://schemas.microsoft.com/office/drawing/2014/main" id="{58975210-8AB9-4D64-99F2-C9A7FB812B0D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5786028" y="5270754"/>
            <a:ext cx="901700" cy="155025"/>
          </a:xfrm>
          <a:prstGeom prst="roundRect">
            <a:avLst>
              <a:gd name="adj" fmla="val 100000"/>
            </a:avLst>
          </a:prstGeom>
          <a:solidFill>
            <a:srgbClr val="F087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3" name="OTLSHAPE_SLT_d002f6ecf3e34e0891307c9c35ac5974_Shape">
            <a:extLst>
              <a:ext uri="{FF2B5EF4-FFF2-40B4-BE49-F238E27FC236}">
                <a16:creationId xmlns:a16="http://schemas.microsoft.com/office/drawing/2014/main" id="{36060D6A-6D76-47B8-A6C7-422139877FF7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5501863" y="5565479"/>
            <a:ext cx="457200" cy="155025"/>
          </a:xfrm>
          <a:prstGeom prst="roundRect">
            <a:avLst>
              <a:gd name="adj" fmla="val 100000"/>
            </a:avLst>
          </a:prstGeom>
          <a:solidFill>
            <a:srgbClr val="E56B7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OTLSHAPE_SLT_7ca1cb56ff734e28b543082b3969fcab_Shape">
            <a:extLst>
              <a:ext uri="{FF2B5EF4-FFF2-40B4-BE49-F238E27FC236}">
                <a16:creationId xmlns:a16="http://schemas.microsoft.com/office/drawing/2014/main" id="{13A41147-E423-4CC1-98CE-395451A44ECE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5938259" y="5565479"/>
            <a:ext cx="317500" cy="155025"/>
          </a:xfrm>
          <a:prstGeom prst="roundRect">
            <a:avLst>
              <a:gd name="adj" fmla="val 100000"/>
            </a:avLst>
          </a:prstGeom>
          <a:solidFill>
            <a:srgbClr val="E56B7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OTLSHAPE_SLT_8c425757006d4fbdbce1e6e96a5b5edf_Shape">
            <a:extLst>
              <a:ext uri="{FF2B5EF4-FFF2-40B4-BE49-F238E27FC236}">
                <a16:creationId xmlns:a16="http://schemas.microsoft.com/office/drawing/2014/main" id="{CEFE1203-7EF9-4044-ABEF-555BE043814F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5938259" y="5951728"/>
            <a:ext cx="1219200" cy="155025"/>
          </a:xfrm>
          <a:prstGeom prst="roundRect">
            <a:avLst>
              <a:gd name="adj" fmla="val 100000"/>
            </a:avLst>
          </a:prstGeom>
          <a:solidFill>
            <a:srgbClr val="E56B7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6" name="OTLSHAPE_SLT_897337a653d841f5a56c9ef6b792a133_Shape">
            <a:extLst>
              <a:ext uri="{FF2B5EF4-FFF2-40B4-BE49-F238E27FC236}">
                <a16:creationId xmlns:a16="http://schemas.microsoft.com/office/drawing/2014/main" id="{263D137E-874B-422E-A654-FF9F54374552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6242721" y="5758603"/>
            <a:ext cx="330200" cy="155025"/>
          </a:xfrm>
          <a:prstGeom prst="roundRect">
            <a:avLst>
              <a:gd name="adj" fmla="val 100000"/>
            </a:avLst>
          </a:prstGeom>
          <a:solidFill>
            <a:srgbClr val="E56B7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OTLSHAPE_TB_00000000000000000000000000000000_ElapsedTime">
            <a:extLst>
              <a:ext uri="{FF2B5EF4-FFF2-40B4-BE49-F238E27FC236}">
                <a16:creationId xmlns:a16="http://schemas.microsoft.com/office/drawing/2014/main" id="{7AC3139B-B28F-458A-91A1-28C30BB54DFA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2102037" y="1557833"/>
            <a:ext cx="4946464" cy="45719"/>
          </a:xfrm>
          <a:prstGeom prst="rect">
            <a:avLst/>
          </a:prstGeom>
          <a:solidFill>
            <a:schemeClr val="dk2">
              <a:alpha val="7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TLSHAPE_SLT_2006346cf6eb4250807a55421814948f_ShapePercentage">
            <a:extLst>
              <a:ext uri="{FF2B5EF4-FFF2-40B4-BE49-F238E27FC236}">
                <a16:creationId xmlns:a16="http://schemas.microsoft.com/office/drawing/2014/main" id="{1D3D19CF-4F13-4EA2-BF3F-585BC2325BF0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3654793" y="2116159"/>
            <a:ext cx="304800" cy="155025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TLSHAPE_SLT_5b3fed1e9406404ca661502fb70493e7_ShapePercentage">
            <a:extLst>
              <a:ext uri="{FF2B5EF4-FFF2-40B4-BE49-F238E27FC236}">
                <a16:creationId xmlns:a16="http://schemas.microsoft.com/office/drawing/2014/main" id="{9D090887-74D6-4B61-A3D7-FE886B7EB8C8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3949107" y="2116159"/>
            <a:ext cx="952500" cy="155025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TLSHAPE_SLT_5bda6deb16554a79b7bf3a8eb5664c1a_ShapePercentage">
            <a:extLst>
              <a:ext uri="{FF2B5EF4-FFF2-40B4-BE49-F238E27FC236}">
                <a16:creationId xmlns:a16="http://schemas.microsoft.com/office/drawing/2014/main" id="{4828663C-1F2D-4BD4-9C6F-5AB0A6C86933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5501863" y="2502408"/>
            <a:ext cx="914400" cy="155025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TLSHAPE_SLT_b1b9fa83f35641ddb9405a15c1472f83_ShapePercentage">
            <a:extLst>
              <a:ext uri="{FF2B5EF4-FFF2-40B4-BE49-F238E27FC236}">
                <a16:creationId xmlns:a16="http://schemas.microsoft.com/office/drawing/2014/main" id="{538BB5A4-608C-4B92-8684-F03F2031EB6C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4872641" y="2309283"/>
            <a:ext cx="647700" cy="155025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TLSHAPE_SLT_e72a2b7bdda84375a5dfc736517692bc_ShapePercentage">
            <a:extLst>
              <a:ext uri="{FF2B5EF4-FFF2-40B4-BE49-F238E27FC236}">
                <a16:creationId xmlns:a16="http://schemas.microsoft.com/office/drawing/2014/main" id="{14938804-D48A-401E-981E-FEF4723F08C1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5501863" y="2309283"/>
            <a:ext cx="457200" cy="155025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TLSHAPE_SLT_5cfee2e8a58647cca8c6c1bee1209695_ShapePercentage">
            <a:extLst>
              <a:ext uri="{FF2B5EF4-FFF2-40B4-BE49-F238E27FC236}">
                <a16:creationId xmlns:a16="http://schemas.microsoft.com/office/drawing/2014/main" id="{920464CA-B540-4296-8516-2FC265D20577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5938259" y="2695533"/>
            <a:ext cx="711200" cy="155025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TLSHAPE_SLT_49e6485ee2b74a569cd5df1102ff1ade_ShapePercentage">
            <a:extLst>
              <a:ext uri="{FF2B5EF4-FFF2-40B4-BE49-F238E27FC236}">
                <a16:creationId xmlns:a16="http://schemas.microsoft.com/office/drawing/2014/main" id="{6CB94906-5B8B-4336-A6F8-35A7E9AD69EA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2731258" y="3036782"/>
            <a:ext cx="317500" cy="155025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TLSHAPE_SLT_9987b2357e6f49e58922703c172de26d_ShapePercentage">
            <a:extLst>
              <a:ext uri="{FF2B5EF4-FFF2-40B4-BE49-F238E27FC236}">
                <a16:creationId xmlns:a16="http://schemas.microsoft.com/office/drawing/2014/main" id="{C0869DE4-2A0B-4B9F-BA33-39B1F022269F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3025572" y="3036782"/>
            <a:ext cx="469900" cy="155025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OTLSHAPE_SLT_423ba47e79e14cb09fa82f6d59e798ba_ShapePercentage">
            <a:extLst>
              <a:ext uri="{FF2B5EF4-FFF2-40B4-BE49-F238E27FC236}">
                <a16:creationId xmlns:a16="http://schemas.microsoft.com/office/drawing/2014/main" id="{FC6156BA-7AF0-4478-A8C4-DF6C48679CD6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3482265" y="3276431"/>
            <a:ext cx="635000" cy="155025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OTLSHAPE_SLT_724046ffe9c7448da0a85e218d73ba83_ShapePercentage">
            <a:extLst>
              <a:ext uri="{FF2B5EF4-FFF2-40B4-BE49-F238E27FC236}">
                <a16:creationId xmlns:a16="http://schemas.microsoft.com/office/drawing/2014/main" id="{AD7BE32B-C0B4-4F5C-A5DD-B8C2B219DFD0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4243420" y="3276431"/>
            <a:ext cx="1231900" cy="155025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TLSHAPE_SLT_ccab75d8c70141f480aa6daf08ff5b7d_ShapePercentage">
            <a:extLst>
              <a:ext uri="{FF2B5EF4-FFF2-40B4-BE49-F238E27FC236}">
                <a16:creationId xmlns:a16="http://schemas.microsoft.com/office/drawing/2014/main" id="{3DB91D88-0294-4CE0-B9EA-F8E8C8140D28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4862493" y="3469555"/>
            <a:ext cx="914400" cy="155025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TLSHAPE_SLT_d1094760c7134261ae9587e220608ea0_ShapePercentage">
            <a:extLst>
              <a:ext uri="{FF2B5EF4-FFF2-40B4-BE49-F238E27FC236}">
                <a16:creationId xmlns:a16="http://schemas.microsoft.com/office/drawing/2014/main" id="{148717FA-F7F2-4AA7-8E95-9BC1C681271B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5786028" y="3764280"/>
            <a:ext cx="812800" cy="155025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OTLSHAPE_SLT_e3d44450d8cb4fb0adf087eb208fea38_ShapePercentage">
            <a:extLst>
              <a:ext uri="{FF2B5EF4-FFF2-40B4-BE49-F238E27FC236}">
                <a16:creationId xmlns:a16="http://schemas.microsoft.com/office/drawing/2014/main" id="{E12C50D1-9BE2-4A48-99A4-01EB222BB18F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3654793" y="4884505"/>
            <a:ext cx="1231900" cy="155025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OTLSHAPE_SLT_137ef326831447468f4205c4ee5f5e9d_ShapePercentage">
            <a:extLst>
              <a:ext uri="{FF2B5EF4-FFF2-40B4-BE49-F238E27FC236}">
                <a16:creationId xmlns:a16="http://schemas.microsoft.com/office/drawing/2014/main" id="{E5EF2EE8-98A2-4D1D-BAC9-30E2E44199FF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5786028" y="5077629"/>
            <a:ext cx="1270000" cy="155025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OTLSHAPE_SLT_8b5e971c44db40879c7bfb7bc25ad3c0_ShapePercentage">
            <a:extLst>
              <a:ext uri="{FF2B5EF4-FFF2-40B4-BE49-F238E27FC236}">
                <a16:creationId xmlns:a16="http://schemas.microsoft.com/office/drawing/2014/main" id="{ACD96DE2-0E64-4EA6-BC93-27E9EF11DCE0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4862493" y="4884505"/>
            <a:ext cx="939800" cy="155025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OTLSHAPE_SLT_2760454719f44eaaad096abc1ef15808_ShapePercentage">
            <a:extLst>
              <a:ext uri="{FF2B5EF4-FFF2-40B4-BE49-F238E27FC236}">
                <a16:creationId xmlns:a16="http://schemas.microsoft.com/office/drawing/2014/main" id="{FDB076B2-21F8-4EFF-ADA3-E794DB7CC4B2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5786028" y="5270754"/>
            <a:ext cx="723900" cy="155025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OTLSHAPE_SLT_d002f6ecf3e34e0891307c9c35ac5974_ShapePercentage">
            <a:extLst>
              <a:ext uri="{FF2B5EF4-FFF2-40B4-BE49-F238E27FC236}">
                <a16:creationId xmlns:a16="http://schemas.microsoft.com/office/drawing/2014/main" id="{EB96C155-CD21-41FE-805B-AF703E94BA8D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5501863" y="5565479"/>
            <a:ext cx="457200" cy="155025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OTLSHAPE_SLT_7ca1cb56ff734e28b543082b3969fcab_ShapePercentage">
            <a:extLst>
              <a:ext uri="{FF2B5EF4-FFF2-40B4-BE49-F238E27FC236}">
                <a16:creationId xmlns:a16="http://schemas.microsoft.com/office/drawing/2014/main" id="{85BBFF64-0DC2-467C-ABEE-70CDBF6ECF06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5938259" y="5565479"/>
            <a:ext cx="317500" cy="155025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OTLSHAPE_SLT_8c425757006d4fbdbce1e6e96a5b5edf_ShapePercentage">
            <a:extLst>
              <a:ext uri="{FF2B5EF4-FFF2-40B4-BE49-F238E27FC236}">
                <a16:creationId xmlns:a16="http://schemas.microsoft.com/office/drawing/2014/main" id="{665CFE09-1DE9-4EA3-BA09-161834FF146E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5938259" y="5951728"/>
            <a:ext cx="736600" cy="155025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" name="OTLSHAPE_SLT_897337a653d841f5a56c9ef6b792a133_ShapePercentage">
            <a:extLst>
              <a:ext uri="{FF2B5EF4-FFF2-40B4-BE49-F238E27FC236}">
                <a16:creationId xmlns:a16="http://schemas.microsoft.com/office/drawing/2014/main" id="{E41E5057-5E0A-4CBB-9C3B-D0FBA751C48D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6242721" y="5758603"/>
            <a:ext cx="330200" cy="155025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TLSHAPE_SL_3ba3d00e6bfd4aa080d6461ac99d631d_Header">
            <a:extLst>
              <a:ext uri="{FF2B5EF4-FFF2-40B4-BE49-F238E27FC236}">
                <a16:creationId xmlns:a16="http://schemas.microsoft.com/office/drawing/2014/main" id="{9FB48F77-5E01-4D77-B61F-C46E065DAB4B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63500" y="2297303"/>
            <a:ext cx="10668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Organizational Integration</a:t>
            </a:r>
          </a:p>
        </p:txBody>
      </p:sp>
      <p:sp>
        <p:nvSpPr>
          <p:cNvPr id="29" name="OTLSHAPE_SL_ce775e52cf7646a8b42fc9fe2748c322_Header">
            <a:extLst>
              <a:ext uri="{FF2B5EF4-FFF2-40B4-BE49-F238E27FC236}">
                <a16:creationId xmlns:a16="http://schemas.microsoft.com/office/drawing/2014/main" id="{CB573E3A-D063-4A10-A63B-9969EA86FB91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63500" y="3121364"/>
            <a:ext cx="10668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Brand Integration</a:t>
            </a:r>
          </a:p>
        </p:txBody>
      </p:sp>
      <p:sp>
        <p:nvSpPr>
          <p:cNvPr id="32" name="OTLSHAPE_SL_378bfb94a31d41b085decfafc5d61d2b_Header">
            <a:extLst>
              <a:ext uri="{FF2B5EF4-FFF2-40B4-BE49-F238E27FC236}">
                <a16:creationId xmlns:a16="http://schemas.microsoft.com/office/drawing/2014/main" id="{038C0ADF-C4EF-40C6-9C1A-D19232FA06F1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63500" y="4068487"/>
            <a:ext cx="10668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Systems Integration</a:t>
            </a:r>
          </a:p>
        </p:txBody>
      </p:sp>
      <p:sp>
        <p:nvSpPr>
          <p:cNvPr id="35" name="OTLSHAPE_SL_d88285aa1c5f4649b5d35f283b823ba8_Header">
            <a:extLst>
              <a:ext uri="{FF2B5EF4-FFF2-40B4-BE49-F238E27FC236}">
                <a16:creationId xmlns:a16="http://schemas.microsoft.com/office/drawing/2014/main" id="{8B585B60-4F32-4EC2-B0F7-2722CCF3D104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63500" y="4969087"/>
            <a:ext cx="10668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Product Integration</a:t>
            </a:r>
          </a:p>
        </p:txBody>
      </p:sp>
      <p:sp>
        <p:nvSpPr>
          <p:cNvPr id="38" name="OTLSHAPE_SL_e78ebba4e02d4f9eaccc784c80ecf695_Header">
            <a:extLst>
              <a:ext uri="{FF2B5EF4-FFF2-40B4-BE49-F238E27FC236}">
                <a16:creationId xmlns:a16="http://schemas.microsoft.com/office/drawing/2014/main" id="{06D6779B-D847-4821-98F4-F86BBC50674D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63500" y="5650061"/>
            <a:ext cx="10668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Facilities Integration</a:t>
            </a:r>
          </a:p>
        </p:txBody>
      </p:sp>
      <p:sp>
        <p:nvSpPr>
          <p:cNvPr id="5" name="OTLSHAPE_SL2A_bb828bee12564d9292cac8eb5294117a_Header">
            <a:extLst>
              <a:ext uri="{FF2B5EF4-FFF2-40B4-BE49-F238E27FC236}">
                <a16:creationId xmlns:a16="http://schemas.microsoft.com/office/drawing/2014/main" id="{4350FD44-1A0C-4A7F-8FA9-BCD45EB56910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183264" y="2398099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$10,224,000</a:t>
            </a:r>
          </a:p>
        </p:txBody>
      </p:sp>
      <p:sp>
        <p:nvSpPr>
          <p:cNvPr id="13" name="OTLSHAPE_SL2A_562adc17374c412ab9a52ce2aabdf852_Header">
            <a:extLst>
              <a:ext uri="{FF2B5EF4-FFF2-40B4-BE49-F238E27FC236}">
                <a16:creationId xmlns:a16="http://schemas.microsoft.com/office/drawing/2014/main" id="{C4E1C40F-1536-4B5F-AECF-66847A9CA467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183264" y="3222159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$6414,000</a:t>
            </a:r>
          </a:p>
        </p:txBody>
      </p:sp>
      <p:sp>
        <p:nvSpPr>
          <p:cNvPr id="22" name="OTLSHAPE_SL2A_7389f5fcf03d49a095dcbd34a34b66dd_Header">
            <a:extLst>
              <a:ext uri="{FF2B5EF4-FFF2-40B4-BE49-F238E27FC236}">
                <a16:creationId xmlns:a16="http://schemas.microsoft.com/office/drawing/2014/main" id="{387A0D38-1F76-42EF-8148-9A60F1EBD66D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183264" y="4169283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$19,800,000</a:t>
            </a:r>
          </a:p>
        </p:txBody>
      </p:sp>
      <p:sp>
        <p:nvSpPr>
          <p:cNvPr id="49" name="OTLSHAPE_SL2A_2320c5583ecf4588b4a1fecbf0ea192b_Header">
            <a:extLst>
              <a:ext uri="{FF2B5EF4-FFF2-40B4-BE49-F238E27FC236}">
                <a16:creationId xmlns:a16="http://schemas.microsoft.com/office/drawing/2014/main" id="{D1712993-3A02-40C6-9524-2E52E82AD9AF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183264" y="5069882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$12,540,000</a:t>
            </a:r>
          </a:p>
        </p:txBody>
      </p:sp>
      <p:sp>
        <p:nvSpPr>
          <p:cNvPr id="52" name="OTLSHAPE_SL2A_70375dbe8d2a480887d83e2f2c4f305e_Header">
            <a:extLst>
              <a:ext uri="{FF2B5EF4-FFF2-40B4-BE49-F238E27FC236}">
                <a16:creationId xmlns:a16="http://schemas.microsoft.com/office/drawing/2014/main" id="{7806EF43-7BBC-4B11-BAFF-8A6D0A1639FB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183264" y="5750856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$4,386,000</a:t>
            </a:r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8DA644F7-75A0-4013-91EF-A99CFAAF83C7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7015229" y="1595628"/>
            <a:ext cx="63500" cy="60960"/>
          </a:xfrm>
          <a:prstGeom prst="triangl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43B1AEC2-09AA-4385-9A09-ECC6E098CF96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6861226" y="1656588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pc="-12" dirty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603C917C-32CC-4D0A-9D5F-ECBBF3DF315F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2165537" y="1050375"/>
            <a:ext cx="230832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92490EEA-3C02-47D1-AF0B-8AC62EEE4C41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5869825" y="1050375"/>
            <a:ext cx="230832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D1F72191-6F34-4225-8FF5-C3E2EA35A676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9574113" y="1050375"/>
            <a:ext cx="230832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76" name="OTLSHAPE_SLT_2006346cf6eb4250807a55421814948f_Title">
            <a:extLst>
              <a:ext uri="{FF2B5EF4-FFF2-40B4-BE49-F238E27FC236}">
                <a16:creationId xmlns:a16="http://schemas.microsoft.com/office/drawing/2014/main" id="{D96CC04A-62A2-4EE6-BB89-8ACED7875DC8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2687857" y="2131653"/>
            <a:ext cx="927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dirty="0">
                <a:solidFill>
                  <a:schemeClr val="dk1"/>
                </a:solidFill>
                <a:latin typeface="Calibri" panose="020F0502020204030204" pitchFamily="34" charset="0"/>
              </a:rPr>
              <a:t>Select Consulting Firm</a:t>
            </a:r>
          </a:p>
        </p:txBody>
      </p:sp>
      <p:sp>
        <p:nvSpPr>
          <p:cNvPr id="77" name="OTLSHAPE_SLT_2006346cf6eb4250807a55421814948f_TextPercentage">
            <a:extLst>
              <a:ext uri="{FF2B5EF4-FFF2-40B4-BE49-F238E27FC236}">
                <a16:creationId xmlns:a16="http://schemas.microsoft.com/office/drawing/2014/main" id="{612A4EF8-23D3-4764-B084-E8810DEAA27F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3675276" y="2116159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rgbClr val="EEECE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87" name="OTLSHAPE_SLT_5b3fed1e9406404ca661502fb70493e7_Title">
            <a:extLst>
              <a:ext uri="{FF2B5EF4-FFF2-40B4-BE49-F238E27FC236}">
                <a16:creationId xmlns:a16="http://schemas.microsoft.com/office/drawing/2014/main" id="{A7E3CC18-9D3B-4097-8499-CDC4C678438F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4943732" y="2131653"/>
            <a:ext cx="952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 dirty="0">
                <a:solidFill>
                  <a:schemeClr val="dk1"/>
                </a:solidFill>
                <a:latin typeface="Calibri" panose="020F0502020204030204" pitchFamily="34" charset="0"/>
              </a:rPr>
              <a:t>Organizational Analysis</a:t>
            </a:r>
          </a:p>
        </p:txBody>
      </p:sp>
      <p:sp>
        <p:nvSpPr>
          <p:cNvPr id="88" name="OTLSHAPE_SLT_5b3fed1e9406404ca661502fb70493e7_TextPercentage">
            <a:extLst>
              <a:ext uri="{FF2B5EF4-FFF2-40B4-BE49-F238E27FC236}">
                <a16:creationId xmlns:a16="http://schemas.microsoft.com/office/drawing/2014/main" id="{75F0F752-3622-4455-B7EA-8BB4578C2633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4608960" y="2116159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95" name="OTLSHAPE_SLT_5bda6deb16554a79b7bf3a8eb5664c1a_Title">
            <a:extLst>
              <a:ext uri="{FF2B5EF4-FFF2-40B4-BE49-F238E27FC236}">
                <a16:creationId xmlns:a16="http://schemas.microsoft.com/office/drawing/2014/main" id="{EE4C3C68-E291-4550-8DBC-F81758B0675D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6455894" y="2517902"/>
            <a:ext cx="1244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dirty="0">
                <a:solidFill>
                  <a:schemeClr val="dk1"/>
                </a:solidFill>
                <a:latin typeface="Calibri" panose="020F0502020204030204" pitchFamily="34" charset="0"/>
              </a:rPr>
              <a:t>Implement New Org Structure</a:t>
            </a:r>
          </a:p>
        </p:txBody>
      </p:sp>
      <p:sp>
        <p:nvSpPr>
          <p:cNvPr id="96" name="OTLSHAPE_SLT_5bda6deb16554a79b7bf3a8eb5664c1a_TextPercentage">
            <a:extLst>
              <a:ext uri="{FF2B5EF4-FFF2-40B4-BE49-F238E27FC236}">
                <a16:creationId xmlns:a16="http://schemas.microsoft.com/office/drawing/2014/main" id="{3A1D8FF9-2299-40CD-ABC4-19C5F6A864FF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6121121" y="2502408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EEECE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06" name="OTLSHAPE_SLT_b1b9fa83f35641ddb9405a15c1472f83_Title">
            <a:extLst>
              <a:ext uri="{FF2B5EF4-FFF2-40B4-BE49-F238E27FC236}">
                <a16:creationId xmlns:a16="http://schemas.microsoft.com/office/drawing/2014/main" id="{57B7A4F3-D7E9-4ABD-8655-335C37428D36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3753560" y="2324777"/>
            <a:ext cx="1079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Design New Org Structure</a:t>
            </a:r>
          </a:p>
        </p:txBody>
      </p:sp>
      <p:sp>
        <p:nvSpPr>
          <p:cNvPr id="107" name="OTLSHAPE_SLT_b1b9fa83f35641ddb9405a15c1472f83_TextPercentage">
            <a:extLst>
              <a:ext uri="{FF2B5EF4-FFF2-40B4-BE49-F238E27FC236}">
                <a16:creationId xmlns:a16="http://schemas.microsoft.com/office/drawing/2014/main" id="{6282AC02-D5CA-4AC9-A6DB-F9AC7EAFB9DE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5228033" y="2309283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EEECE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17" name="OTLSHAPE_SLT_e72a2b7bdda84375a5dfc736517692bc_Title">
            <a:extLst>
              <a:ext uri="{FF2B5EF4-FFF2-40B4-BE49-F238E27FC236}">
                <a16:creationId xmlns:a16="http://schemas.microsoft.com/office/drawing/2014/main" id="{F9E280DD-6880-4C4D-A9E5-6CF95BB773E1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6009349" y="2324777"/>
            <a:ext cx="850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>
                <a:solidFill>
                  <a:schemeClr val="dk1"/>
                </a:solidFill>
                <a:latin typeface="Calibri" panose="020F0502020204030204" pitchFamily="34" charset="0"/>
              </a:rPr>
              <a:t>Executive Relocation</a:t>
            </a:r>
          </a:p>
        </p:txBody>
      </p:sp>
      <p:sp>
        <p:nvSpPr>
          <p:cNvPr id="118" name="OTLSHAPE_SLT_e72a2b7bdda84375a5dfc736517692bc_TextPercentage">
            <a:extLst>
              <a:ext uri="{FF2B5EF4-FFF2-40B4-BE49-F238E27FC236}">
                <a16:creationId xmlns:a16="http://schemas.microsoft.com/office/drawing/2014/main" id="{E53F38B7-8CDF-4491-A976-8DFB3584500E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5674577" y="2309283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EEECE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28" name="OTLSHAPE_SLT_5cfee2e8a58647cca8c6c1bee1209695_Title">
            <a:extLst>
              <a:ext uri="{FF2B5EF4-FFF2-40B4-BE49-F238E27FC236}">
                <a16:creationId xmlns:a16="http://schemas.microsoft.com/office/drawing/2014/main" id="{5907B5FC-E0A3-4AFB-9017-78207CE6C4E8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922736" y="2711027"/>
            <a:ext cx="1041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>
                <a:solidFill>
                  <a:schemeClr val="dk1"/>
                </a:solidFill>
                <a:latin typeface="Calibri" panose="020F0502020204030204" pitchFamily="34" charset="0"/>
              </a:rPr>
              <a:t>Key Employee Relocation</a:t>
            </a:r>
          </a:p>
        </p:txBody>
      </p:sp>
      <p:sp>
        <p:nvSpPr>
          <p:cNvPr id="129" name="OTLSHAPE_SLT_5cfee2e8a58647cca8c6c1bee1209695_TextPercentage">
            <a:extLst>
              <a:ext uri="{FF2B5EF4-FFF2-40B4-BE49-F238E27FC236}">
                <a16:creationId xmlns:a16="http://schemas.microsoft.com/office/drawing/2014/main" id="{7B75F3E3-9676-44BC-90AB-53AAE9660EB0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6418933" y="2695533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rgbClr val="EEECE1"/>
                </a:solidFill>
                <a:latin typeface="Calibri" panose="020F0502020204030204" pitchFamily="34" charset="0"/>
              </a:rPr>
              <a:t>75%</a:t>
            </a:r>
          </a:p>
        </p:txBody>
      </p:sp>
      <p:sp>
        <p:nvSpPr>
          <p:cNvPr id="139" name="OTLSHAPE_SLT_49e6485ee2b74a569cd5df1102ff1ade_Title">
            <a:extLst>
              <a:ext uri="{FF2B5EF4-FFF2-40B4-BE49-F238E27FC236}">
                <a16:creationId xmlns:a16="http://schemas.microsoft.com/office/drawing/2014/main" id="{787CDDF2-B69C-4EE7-819B-B5227ED47100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964644" y="2990257"/>
            <a:ext cx="7239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Select Marketing Firm</a:t>
            </a:r>
          </a:p>
        </p:txBody>
      </p:sp>
      <p:sp>
        <p:nvSpPr>
          <p:cNvPr id="140" name="OTLSHAPE_SLT_49e6485ee2b74a569cd5df1102ff1ade_TextPercentage">
            <a:extLst>
              <a:ext uri="{FF2B5EF4-FFF2-40B4-BE49-F238E27FC236}">
                <a16:creationId xmlns:a16="http://schemas.microsoft.com/office/drawing/2014/main" id="{64486A23-4707-4A20-824B-1F749F3BAA8A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2761890" y="3036782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50" name="OTLSHAPE_SLT_9987b2357e6f49e58922703c172de26d_Title">
            <a:extLst>
              <a:ext uri="{FF2B5EF4-FFF2-40B4-BE49-F238E27FC236}">
                <a16:creationId xmlns:a16="http://schemas.microsoft.com/office/drawing/2014/main" id="{6AB02F13-771A-4033-B13B-322EA2DF2628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3543206" y="3052276"/>
            <a:ext cx="660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dk1"/>
                </a:solidFill>
                <a:latin typeface="Calibri" panose="020F0502020204030204" pitchFamily="34" charset="0"/>
              </a:rPr>
              <a:t>Market Analysis</a:t>
            </a:r>
          </a:p>
        </p:txBody>
      </p:sp>
      <p:sp>
        <p:nvSpPr>
          <p:cNvPr id="151" name="OTLSHAPE_SLT_9987b2357e6f49e58922703c172de26d_TextPercentage">
            <a:extLst>
              <a:ext uri="{FF2B5EF4-FFF2-40B4-BE49-F238E27FC236}">
                <a16:creationId xmlns:a16="http://schemas.microsoft.com/office/drawing/2014/main" id="{42E75DC7-C6C4-4C33-A204-5A8DED93CBCE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3208434" y="3036782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61" name="OTLSHAPE_SLT_423ba47e79e14cb09fa82f6d59e798ba_Title">
            <a:extLst>
              <a:ext uri="{FF2B5EF4-FFF2-40B4-BE49-F238E27FC236}">
                <a16:creationId xmlns:a16="http://schemas.microsoft.com/office/drawing/2014/main" id="{727D0A7B-E5FD-4A34-9915-7B0D43F30DF4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2490310" y="3291925"/>
            <a:ext cx="952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2">
                <a:solidFill>
                  <a:schemeClr val="dk1"/>
                </a:solidFill>
                <a:latin typeface="Calibri" panose="020F0502020204030204" pitchFamily="34" charset="0"/>
              </a:rPr>
              <a:t>Develop New Branding</a:t>
            </a:r>
          </a:p>
        </p:txBody>
      </p:sp>
      <p:sp>
        <p:nvSpPr>
          <p:cNvPr id="162" name="OTLSHAPE_SLT_423ba47e79e14cb09fa82f6d59e798ba_TextPercentage">
            <a:extLst>
              <a:ext uri="{FF2B5EF4-FFF2-40B4-BE49-F238E27FC236}">
                <a16:creationId xmlns:a16="http://schemas.microsoft.com/office/drawing/2014/main" id="{476AD526-4772-4EDE-B332-94C3770EE4E8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3827507" y="3276431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72" name="OTLSHAPE_SLT_724046ffe9c7448da0a85e218d73ba83_Title">
            <a:extLst>
              <a:ext uri="{FF2B5EF4-FFF2-40B4-BE49-F238E27FC236}">
                <a16:creationId xmlns:a16="http://schemas.microsoft.com/office/drawing/2014/main" id="{7C8D7B51-A484-4A15-A777-F3F13ACE81CA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5522210" y="3291925"/>
            <a:ext cx="927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>
                <a:solidFill>
                  <a:schemeClr val="dk1"/>
                </a:solidFill>
                <a:latin typeface="Calibri" panose="020F0502020204030204" pitchFamily="34" charset="0"/>
              </a:rPr>
              <a:t>Rebrand New Markets</a:t>
            </a:r>
          </a:p>
        </p:txBody>
      </p:sp>
      <p:sp>
        <p:nvSpPr>
          <p:cNvPr id="173" name="OTLSHAPE_SLT_724046ffe9c7448da0a85e218d73ba83_TextPercentage">
            <a:extLst>
              <a:ext uri="{FF2B5EF4-FFF2-40B4-BE49-F238E27FC236}">
                <a16:creationId xmlns:a16="http://schemas.microsoft.com/office/drawing/2014/main" id="{B2D4B8B0-2578-4C1F-B9BC-6B200FCF1B87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5187438" y="3276431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83" name="OTLSHAPE_SLT_ccab75d8c70141f480aa6daf08ff5b7d_Title">
            <a:extLst>
              <a:ext uri="{FF2B5EF4-FFF2-40B4-BE49-F238E27FC236}">
                <a16:creationId xmlns:a16="http://schemas.microsoft.com/office/drawing/2014/main" id="{FAF3A4B7-BBAF-4EDC-AB61-C045F8308B7E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5816523" y="3485049"/>
            <a:ext cx="1016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>
                <a:solidFill>
                  <a:schemeClr val="dk1"/>
                </a:solidFill>
                <a:latin typeface="Calibri" panose="020F0502020204030204" pitchFamily="34" charset="0"/>
              </a:rPr>
              <a:t>Rebrand Legacy Markets</a:t>
            </a:r>
          </a:p>
        </p:txBody>
      </p:sp>
      <p:sp>
        <p:nvSpPr>
          <p:cNvPr id="184" name="OTLSHAPE_SLT_ccab75d8c70141f480aa6daf08ff5b7d_TextPercentage">
            <a:extLst>
              <a:ext uri="{FF2B5EF4-FFF2-40B4-BE49-F238E27FC236}">
                <a16:creationId xmlns:a16="http://schemas.microsoft.com/office/drawing/2014/main" id="{98A71034-61FF-4766-8703-14D3A9A3810A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5481751" y="346955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chemeClr val="lt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94" name="OTLSHAPE_SLT_d1094760c7134261ae9587e220608ea0_Title">
            <a:extLst>
              <a:ext uri="{FF2B5EF4-FFF2-40B4-BE49-F238E27FC236}">
                <a16:creationId xmlns:a16="http://schemas.microsoft.com/office/drawing/2014/main" id="{E3F18354-1004-4ED7-9CC0-6C09EF3992C4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4868664" y="3779774"/>
            <a:ext cx="876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2">
                <a:solidFill>
                  <a:schemeClr val="dk1"/>
                </a:solidFill>
                <a:latin typeface="Calibri" panose="020F0502020204030204" pitchFamily="34" charset="0"/>
              </a:rPr>
              <a:t>Internal Gap Analysis</a:t>
            </a:r>
          </a:p>
        </p:txBody>
      </p:sp>
      <p:sp>
        <p:nvSpPr>
          <p:cNvPr id="195" name="OTLSHAPE_SLT_d1094760c7134261ae9587e220608ea0_TextPercentage">
            <a:extLst>
              <a:ext uri="{FF2B5EF4-FFF2-40B4-BE49-F238E27FC236}">
                <a16:creationId xmlns:a16="http://schemas.microsoft.com/office/drawing/2014/main" id="{695864A3-F894-44B7-8EDB-3D1F90C56BB7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6370218" y="3764280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dirty="0">
                <a:solidFill>
                  <a:schemeClr val="lt2"/>
                </a:solidFill>
                <a:latin typeface="Calibri" panose="020F0502020204030204" pitchFamily="34" charset="0"/>
              </a:rPr>
              <a:t>90%</a:t>
            </a:r>
          </a:p>
        </p:txBody>
      </p:sp>
      <p:sp>
        <p:nvSpPr>
          <p:cNvPr id="203" name="OTLSHAPE_SLT_d4ec616911664a4f9bda18e06c8b1ea7_Title">
            <a:extLst>
              <a:ext uri="{FF2B5EF4-FFF2-40B4-BE49-F238E27FC236}">
                <a16:creationId xmlns:a16="http://schemas.microsoft.com/office/drawing/2014/main" id="{EBEFFEE8-456F-4A44-8A61-DB138F55D522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7653444" y="3779774"/>
            <a:ext cx="876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dk1"/>
                </a:solidFill>
                <a:latin typeface="Calibri" panose="020F0502020204030204" pitchFamily="34" charset="0"/>
              </a:rPr>
              <a:t>Billing System Design</a:t>
            </a:r>
          </a:p>
        </p:txBody>
      </p:sp>
      <p:sp>
        <p:nvSpPr>
          <p:cNvPr id="214" name="OTLSHAPE_SLT_001b2fd9c6744c98bc054d5fb9b8714e_Title">
            <a:extLst>
              <a:ext uri="{FF2B5EF4-FFF2-40B4-BE49-F238E27FC236}">
                <a16:creationId xmlns:a16="http://schemas.microsoft.com/office/drawing/2014/main" id="{79758C57-0A7E-45B0-98A8-F545F244EDB7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5528347" y="3958886"/>
            <a:ext cx="1130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2">
                <a:solidFill>
                  <a:schemeClr val="dk1"/>
                </a:solidFill>
                <a:latin typeface="Calibri" panose="020F0502020204030204" pitchFamily="34" charset="0"/>
              </a:rPr>
              <a:t>Provisioning System Design</a:t>
            </a:r>
          </a:p>
        </p:txBody>
      </p:sp>
      <p:sp>
        <p:nvSpPr>
          <p:cNvPr id="222" name="OTLSHAPE_SLT_702bd746853745b1bc5a05b2e54c28dd_Title">
            <a:extLst>
              <a:ext uri="{FF2B5EF4-FFF2-40B4-BE49-F238E27FC236}">
                <a16:creationId xmlns:a16="http://schemas.microsoft.com/office/drawing/2014/main" id="{433D2C2D-71D0-433D-82F7-F4B153E4B0CE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8400100" y="4454186"/>
            <a:ext cx="1282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800" spc="-2" dirty="0">
                <a:solidFill>
                  <a:schemeClr val="dk1"/>
                </a:solidFill>
                <a:latin typeface="Calibri" panose="020F0502020204030204" pitchFamily="34" charset="0"/>
              </a:rPr>
              <a:t>Billing/Provisioning Integration</a:t>
            </a:r>
          </a:p>
        </p:txBody>
      </p:sp>
      <p:sp>
        <p:nvSpPr>
          <p:cNvPr id="233" name="OTLSHAPE_SLT_cc4c574dca6e477ca2138817f0ae6c66_Title">
            <a:extLst>
              <a:ext uri="{FF2B5EF4-FFF2-40B4-BE49-F238E27FC236}">
                <a16:creationId xmlns:a16="http://schemas.microsoft.com/office/drawing/2014/main" id="{75390451-C224-4BAB-8023-67043F1734EC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6289990" y="4123986"/>
            <a:ext cx="1257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2" dirty="0">
                <a:solidFill>
                  <a:schemeClr val="dk1"/>
                </a:solidFill>
                <a:latin typeface="Calibri" panose="020F0502020204030204" pitchFamily="34" charset="0"/>
              </a:rPr>
              <a:t>Billing System Implementation</a:t>
            </a:r>
          </a:p>
        </p:txBody>
      </p:sp>
      <p:sp>
        <p:nvSpPr>
          <p:cNvPr id="244" name="OTLSHAPE_SLT_c08d0254f1ab4ff1b8a6ac39074c5552_Title">
            <a:extLst>
              <a:ext uri="{FF2B5EF4-FFF2-40B4-BE49-F238E27FC236}">
                <a16:creationId xmlns:a16="http://schemas.microsoft.com/office/drawing/2014/main" id="{B7FB15AB-6907-45F1-ADB1-35F779D85BBB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6351152" y="4289086"/>
            <a:ext cx="1511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4" dirty="0">
                <a:solidFill>
                  <a:schemeClr val="dk1"/>
                </a:solidFill>
                <a:latin typeface="Calibri" panose="020F0502020204030204" pitchFamily="34" charset="0"/>
              </a:rPr>
              <a:t>Provisioning System Implementation</a:t>
            </a:r>
          </a:p>
        </p:txBody>
      </p:sp>
      <p:sp>
        <p:nvSpPr>
          <p:cNvPr id="255" name="OTLSHAPE_SLT_13690fe808794e478101b9da27a10413_Title">
            <a:extLst>
              <a:ext uri="{FF2B5EF4-FFF2-40B4-BE49-F238E27FC236}">
                <a16:creationId xmlns:a16="http://schemas.microsoft.com/office/drawing/2014/main" id="{B8966ECF-0FB8-477A-8A09-F2D5D2A714B8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8814164" y="4619286"/>
            <a:ext cx="1473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800" spc="-2" dirty="0">
                <a:solidFill>
                  <a:schemeClr val="dk1"/>
                </a:solidFill>
                <a:latin typeface="Calibri" panose="020F0502020204030204" pitchFamily="34" charset="0"/>
              </a:rPr>
              <a:t>Legacy System Sunset &amp; Conversion</a:t>
            </a:r>
          </a:p>
        </p:txBody>
      </p:sp>
      <p:sp>
        <p:nvSpPr>
          <p:cNvPr id="265" name="OTLSHAPE_SLT_e3d44450d8cb4fb0adf087eb208fea38_Title">
            <a:extLst>
              <a:ext uri="{FF2B5EF4-FFF2-40B4-BE49-F238E27FC236}">
                <a16:creationId xmlns:a16="http://schemas.microsoft.com/office/drawing/2014/main" id="{39AFAE42-2386-4BD6-998E-ED3EC84214FD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2832510" y="4899999"/>
            <a:ext cx="774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2">
                <a:solidFill>
                  <a:schemeClr val="dk1"/>
                </a:solidFill>
                <a:latin typeface="Calibri" panose="020F0502020204030204" pitchFamily="34" charset="0"/>
              </a:rPr>
              <a:t>Product Alignment</a:t>
            </a:r>
          </a:p>
        </p:txBody>
      </p:sp>
      <p:sp>
        <p:nvSpPr>
          <p:cNvPr id="266" name="OTLSHAPE_SLT_e3d44450d8cb4fb0adf087eb208fea38_TextPercentage">
            <a:extLst>
              <a:ext uri="{FF2B5EF4-FFF2-40B4-BE49-F238E27FC236}">
                <a16:creationId xmlns:a16="http://schemas.microsoft.com/office/drawing/2014/main" id="{960DC92E-8D50-42AE-845E-4105B808DC73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4598811" y="488450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276" name="OTLSHAPE_SLT_137ef326831447468f4205c4ee5f5e9d_Title">
            <a:extLst>
              <a:ext uri="{FF2B5EF4-FFF2-40B4-BE49-F238E27FC236}">
                <a16:creationId xmlns:a16="http://schemas.microsoft.com/office/drawing/2014/main" id="{94C77E3A-449D-481A-AB13-B565129366B9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7643295" y="5093123"/>
            <a:ext cx="965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dk1"/>
                </a:solidFill>
                <a:latin typeface="Calibri" panose="020F0502020204030204" pitchFamily="34" charset="0"/>
              </a:rPr>
              <a:t>Sunset Legacy Products</a:t>
            </a:r>
          </a:p>
        </p:txBody>
      </p:sp>
      <p:sp>
        <p:nvSpPr>
          <p:cNvPr id="277" name="OTLSHAPE_SLT_137ef326831447468f4205c4ee5f5e9d_TextPercentage">
            <a:extLst>
              <a:ext uri="{FF2B5EF4-FFF2-40B4-BE49-F238E27FC236}">
                <a16:creationId xmlns:a16="http://schemas.microsoft.com/office/drawing/2014/main" id="{B258771D-446F-4EE1-A650-D8CA5EAE5198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6830972" y="5077629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2"/>
                </a:solidFill>
                <a:latin typeface="Calibri" panose="020F0502020204030204" pitchFamily="34" charset="0"/>
              </a:rPr>
              <a:t>70%</a:t>
            </a:r>
          </a:p>
        </p:txBody>
      </p:sp>
      <p:sp>
        <p:nvSpPr>
          <p:cNvPr id="287" name="OTLSHAPE_SLT_8b5e971c44db40879c7bfb7bc25ad3c0_Title">
            <a:extLst>
              <a:ext uri="{FF2B5EF4-FFF2-40B4-BE49-F238E27FC236}">
                <a16:creationId xmlns:a16="http://schemas.microsoft.com/office/drawing/2014/main" id="{B55B5D77-090F-489A-B457-82CDFD8CCD10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5846969" y="4899999"/>
            <a:ext cx="9398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dk1"/>
                </a:solidFill>
                <a:latin typeface="Calibri" panose="020F0502020204030204" pitchFamily="34" charset="0"/>
              </a:rPr>
              <a:t>Develop New Products</a:t>
            </a:r>
          </a:p>
        </p:txBody>
      </p:sp>
      <p:sp>
        <p:nvSpPr>
          <p:cNvPr id="288" name="OTLSHAPE_SLT_8b5e971c44db40879c7bfb7bc25ad3c0_TextPercentage">
            <a:extLst>
              <a:ext uri="{FF2B5EF4-FFF2-40B4-BE49-F238E27FC236}">
                <a16:creationId xmlns:a16="http://schemas.microsoft.com/office/drawing/2014/main" id="{88A33ACD-1386-4797-A543-383D0B13A9F7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5512197" y="488450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298" name="OTLSHAPE_SLT_2760454719f44eaaad096abc1ef15808_Title">
            <a:extLst>
              <a:ext uri="{FF2B5EF4-FFF2-40B4-BE49-F238E27FC236}">
                <a16:creationId xmlns:a16="http://schemas.microsoft.com/office/drawing/2014/main" id="{0B5EDDB4-234A-4944-9F91-18C85DC94DD9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6729909" y="5286248"/>
            <a:ext cx="901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dk1"/>
                </a:solidFill>
                <a:latin typeface="Calibri" panose="020F0502020204030204" pitchFamily="34" charset="0"/>
              </a:rPr>
              <a:t>Launch New Products</a:t>
            </a:r>
          </a:p>
        </p:txBody>
      </p:sp>
      <p:sp>
        <p:nvSpPr>
          <p:cNvPr id="299" name="OTLSHAPE_SLT_2760454719f44eaaad096abc1ef15808_TextPercentage">
            <a:extLst>
              <a:ext uri="{FF2B5EF4-FFF2-40B4-BE49-F238E27FC236}">
                <a16:creationId xmlns:a16="http://schemas.microsoft.com/office/drawing/2014/main" id="{CF317318-8120-40FA-8AD2-83521FA2A80B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6280910" y="5270754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2"/>
                </a:solidFill>
                <a:latin typeface="Calibri" panose="020F0502020204030204" pitchFamily="34" charset="0"/>
              </a:rPr>
              <a:t>80%</a:t>
            </a:r>
          </a:p>
        </p:txBody>
      </p:sp>
      <p:sp>
        <p:nvSpPr>
          <p:cNvPr id="309" name="OTLSHAPE_SLT_d002f6ecf3e34e0891307c9c35ac5974_Title">
            <a:extLst>
              <a:ext uri="{FF2B5EF4-FFF2-40B4-BE49-F238E27FC236}">
                <a16:creationId xmlns:a16="http://schemas.microsoft.com/office/drawing/2014/main" id="{74F39872-4915-481E-8B8A-C0F7996554F5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4272461" y="5580973"/>
            <a:ext cx="1181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2">
                <a:solidFill>
                  <a:schemeClr val="dk1"/>
                </a:solidFill>
                <a:latin typeface="Calibri" panose="020F0502020204030204" pitchFamily="34" charset="0"/>
              </a:rPr>
              <a:t>Facilities Planning &amp; Analysis</a:t>
            </a:r>
          </a:p>
        </p:txBody>
      </p:sp>
      <p:sp>
        <p:nvSpPr>
          <p:cNvPr id="310" name="OTLSHAPE_SLT_d002f6ecf3e34e0891307c9c35ac5974_TextPercentage">
            <a:extLst>
              <a:ext uri="{FF2B5EF4-FFF2-40B4-BE49-F238E27FC236}">
                <a16:creationId xmlns:a16="http://schemas.microsoft.com/office/drawing/2014/main" id="{D98BDE3B-2B39-4B6E-9E94-1698FF4B93C9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5674577" y="5565479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320" name="OTLSHAPE_SLT_7ca1cb56ff734e28b543082b3969fcab_Title">
            <a:extLst>
              <a:ext uri="{FF2B5EF4-FFF2-40B4-BE49-F238E27FC236}">
                <a16:creationId xmlns:a16="http://schemas.microsoft.com/office/drawing/2014/main" id="{B2C06568-8D7F-43E8-9593-127EF1AD772C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6303663" y="5580973"/>
            <a:ext cx="863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dk1"/>
                </a:solidFill>
                <a:latin typeface="Calibri" panose="020F0502020204030204" pitchFamily="34" charset="0"/>
              </a:rPr>
              <a:t>Hire Real Estate Firm</a:t>
            </a:r>
          </a:p>
        </p:txBody>
      </p:sp>
      <p:sp>
        <p:nvSpPr>
          <p:cNvPr id="321" name="OTLSHAPE_SLT_7ca1cb56ff734e28b543082b3969fcab_TextPercentage">
            <a:extLst>
              <a:ext uri="{FF2B5EF4-FFF2-40B4-BE49-F238E27FC236}">
                <a16:creationId xmlns:a16="http://schemas.microsoft.com/office/drawing/2014/main" id="{DDC3DC2D-B49D-434A-B09C-29E2BA14AAD5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5968890" y="5565479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331" name="OTLSHAPE_SLT_8c425757006d4fbdbce1e6e96a5b5edf_Title">
            <a:extLst>
              <a:ext uri="{FF2B5EF4-FFF2-40B4-BE49-F238E27FC236}">
                <a16:creationId xmlns:a16="http://schemas.microsoft.com/office/drawing/2014/main" id="{52A71F56-3F4F-40B2-8E9D-C020F10B0E91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7206900" y="5967222"/>
            <a:ext cx="863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>
                <a:solidFill>
                  <a:schemeClr val="dk1"/>
                </a:solidFill>
                <a:latin typeface="Calibri" panose="020F0502020204030204" pitchFamily="34" charset="0"/>
              </a:rPr>
              <a:t>Consolidate Facilities</a:t>
            </a:r>
          </a:p>
        </p:txBody>
      </p:sp>
      <p:sp>
        <p:nvSpPr>
          <p:cNvPr id="332" name="OTLSHAPE_SLT_8c425757006d4fbdbce1e6e96a5b5edf_TextPercentage">
            <a:extLst>
              <a:ext uri="{FF2B5EF4-FFF2-40B4-BE49-F238E27FC236}">
                <a16:creationId xmlns:a16="http://schemas.microsoft.com/office/drawing/2014/main" id="{F2A267B7-6CCA-4BC6-B18F-520070BBFD07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6449380" y="5951728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2"/>
                </a:solidFill>
                <a:latin typeface="Calibri" panose="020F0502020204030204" pitchFamily="34" charset="0"/>
              </a:rPr>
              <a:t>60%</a:t>
            </a:r>
          </a:p>
        </p:txBody>
      </p:sp>
      <p:sp>
        <p:nvSpPr>
          <p:cNvPr id="342" name="OTLSHAPE_SLT_897337a653d841f5a56c9ef6b792a133_Title">
            <a:extLst>
              <a:ext uri="{FF2B5EF4-FFF2-40B4-BE49-F238E27FC236}">
                <a16:creationId xmlns:a16="http://schemas.microsoft.com/office/drawing/2014/main" id="{F574467A-BC95-4B6D-ABA0-A2BE3B1C1D1E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6618274" y="5774097"/>
            <a:ext cx="1244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2">
                <a:solidFill>
                  <a:schemeClr val="dk1"/>
                </a:solidFill>
                <a:latin typeface="Calibri" panose="020F0502020204030204" pitchFamily="34" charset="0"/>
              </a:rPr>
              <a:t>Dispense of Excess Real Estate</a:t>
            </a:r>
            <a:endParaRPr lang="en-US" sz="8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43" name="OTLSHAPE_SLT_897337a653d841f5a56c9ef6b792a133_TextPercentage">
            <a:extLst>
              <a:ext uri="{FF2B5EF4-FFF2-40B4-BE49-F238E27FC236}">
                <a16:creationId xmlns:a16="http://schemas.microsoft.com/office/drawing/2014/main" id="{7878AA76-C6C5-4F44-A5BF-98E523FCF95F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6283501" y="5758603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365" name="OTLSHAPE_TB_00000000000000000000000000000000_MiddleTimescaleInterval1">
            <a:extLst>
              <a:ext uri="{FF2B5EF4-FFF2-40B4-BE49-F238E27FC236}">
                <a16:creationId xmlns:a16="http://schemas.microsoft.com/office/drawing/2014/main" id="{BF37D360-965A-4641-A5F0-D0A3417F0E01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2165537" y="1242399"/>
            <a:ext cx="139700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366" name="OTLSHAPE_TB_00000000000000000000000000000000_MiddleTimescaleInterval2">
            <a:extLst>
              <a:ext uri="{FF2B5EF4-FFF2-40B4-BE49-F238E27FC236}">
                <a16:creationId xmlns:a16="http://schemas.microsoft.com/office/drawing/2014/main" id="{3533A4CB-FDC9-4D49-9732-F136A9C82FCC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3078923" y="1242399"/>
            <a:ext cx="139700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367" name="OTLSHAPE_TB_00000000000000000000000000000000_MiddleTimescaleInterval3">
            <a:extLst>
              <a:ext uri="{FF2B5EF4-FFF2-40B4-BE49-F238E27FC236}">
                <a16:creationId xmlns:a16="http://schemas.microsoft.com/office/drawing/2014/main" id="{69F0F730-68CF-4FE4-B241-BEC61140AE5A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4002458" y="1242399"/>
            <a:ext cx="139700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368" name="OTLSHAPE_TB_00000000000000000000000000000000_MiddleTimescaleInterval4">
            <a:extLst>
              <a:ext uri="{FF2B5EF4-FFF2-40B4-BE49-F238E27FC236}">
                <a16:creationId xmlns:a16="http://schemas.microsoft.com/office/drawing/2014/main" id="{C3A54DFD-1C30-46BD-A1CB-F706ED10AE24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4936141" y="1242399"/>
            <a:ext cx="139700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369" name="OTLSHAPE_TB_00000000000000000000000000000000_MiddleTimescaleInterval5">
            <a:extLst>
              <a:ext uri="{FF2B5EF4-FFF2-40B4-BE49-F238E27FC236}">
                <a16:creationId xmlns:a16="http://schemas.microsoft.com/office/drawing/2014/main" id="{F093EF81-86E4-40B7-894F-5111224980B3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5869825" y="1242399"/>
            <a:ext cx="139700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370" name="OTLSHAPE_TB_00000000000000000000000000000000_MiddleTimescaleInterval6">
            <a:extLst>
              <a:ext uri="{FF2B5EF4-FFF2-40B4-BE49-F238E27FC236}">
                <a16:creationId xmlns:a16="http://schemas.microsoft.com/office/drawing/2014/main" id="{74C6CC01-4F6D-49CD-8FC3-AD36509FC4D7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6783212" y="1242399"/>
            <a:ext cx="139700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371" name="OTLSHAPE_TB_00000000000000000000000000000000_MiddleTimescaleInterval7">
            <a:extLst>
              <a:ext uri="{FF2B5EF4-FFF2-40B4-BE49-F238E27FC236}">
                <a16:creationId xmlns:a16="http://schemas.microsoft.com/office/drawing/2014/main" id="{E48E6CA0-4672-465E-927D-4DBC4631C872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7706747" y="1242399"/>
            <a:ext cx="139700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372" name="OTLSHAPE_TB_00000000000000000000000000000000_MiddleTimescaleInterval8">
            <a:extLst>
              <a:ext uri="{FF2B5EF4-FFF2-40B4-BE49-F238E27FC236}">
                <a16:creationId xmlns:a16="http://schemas.microsoft.com/office/drawing/2014/main" id="{B6F1AE9E-EE3F-4D1B-A990-29988D5CCD5A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8640430" y="1242399"/>
            <a:ext cx="139700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373" name="OTLSHAPE_TB_00000000000000000000000000000000_MiddleTimescaleInterval9">
            <a:extLst>
              <a:ext uri="{FF2B5EF4-FFF2-40B4-BE49-F238E27FC236}">
                <a16:creationId xmlns:a16="http://schemas.microsoft.com/office/drawing/2014/main" id="{D3287567-19E1-4B5A-94CA-47FBBFA72EF8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9574113" y="1242399"/>
            <a:ext cx="139700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374" name="OTLSHAPE_TB_00000000000000000000000000000000_MiddleTimescaleInterval10">
            <a:extLst>
              <a:ext uri="{FF2B5EF4-FFF2-40B4-BE49-F238E27FC236}">
                <a16:creationId xmlns:a16="http://schemas.microsoft.com/office/drawing/2014/main" id="{46A113E5-B24B-4BA6-91C6-434982E08A58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0487500" y="1242399"/>
            <a:ext cx="139700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375" name="OTLSHAPE_TB_00000000000000000000000000000000_BottomTimescaleInterval1">
            <a:extLst>
              <a:ext uri="{FF2B5EF4-FFF2-40B4-BE49-F238E27FC236}">
                <a16:creationId xmlns:a16="http://schemas.microsoft.com/office/drawing/2014/main" id="{FCB0E4A4-88CD-4556-A9C0-98C39769C67C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2165537" y="1434423"/>
            <a:ext cx="152400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376" name="OTLSHAPE_TB_00000000000000000000000000000000_BottomTimescaleInterval2">
            <a:extLst>
              <a:ext uri="{FF2B5EF4-FFF2-40B4-BE49-F238E27FC236}">
                <a16:creationId xmlns:a16="http://schemas.microsoft.com/office/drawing/2014/main" id="{DBEDC5D2-2BB4-41FD-8816-2C8380B276B4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3078923" y="1434423"/>
            <a:ext cx="168316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377" name="OTLSHAPE_TB_00000000000000000000000000000000_BottomTimescaleInterval3">
            <a:extLst>
              <a:ext uri="{FF2B5EF4-FFF2-40B4-BE49-F238E27FC236}">
                <a16:creationId xmlns:a16="http://schemas.microsoft.com/office/drawing/2014/main" id="{F125B6D2-034D-4AD8-83E3-3F7D3C3AC684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4002458" y="1434423"/>
            <a:ext cx="127000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4">
                <a:solidFill>
                  <a:schemeClr val="dk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378" name="OTLSHAPE_TB_00000000000000000000000000000000_BottomTimescaleInterval4">
            <a:extLst>
              <a:ext uri="{FF2B5EF4-FFF2-40B4-BE49-F238E27FC236}">
                <a16:creationId xmlns:a16="http://schemas.microsoft.com/office/drawing/2014/main" id="{703B0522-7EDE-4367-A440-0C9E4ABBAC52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4936141" y="1434423"/>
            <a:ext cx="165100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379" name="OTLSHAPE_TB_00000000000000000000000000000000_BottomTimescaleInterval5">
            <a:extLst>
              <a:ext uri="{FF2B5EF4-FFF2-40B4-BE49-F238E27FC236}">
                <a16:creationId xmlns:a16="http://schemas.microsoft.com/office/drawing/2014/main" id="{DC51CE9D-7101-431E-9D64-FB0A6C3A8205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5869825" y="1434423"/>
            <a:ext cx="152400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380" name="OTLSHAPE_TB_00000000000000000000000000000000_BottomTimescaleInterval6">
            <a:extLst>
              <a:ext uri="{FF2B5EF4-FFF2-40B4-BE49-F238E27FC236}">
                <a16:creationId xmlns:a16="http://schemas.microsoft.com/office/drawing/2014/main" id="{F57528E6-70DB-4220-A9F3-616E75DB9E5E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6783212" y="1434423"/>
            <a:ext cx="168316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381" name="OTLSHAPE_TB_00000000000000000000000000000000_BottomTimescaleInterval7">
            <a:extLst>
              <a:ext uri="{FF2B5EF4-FFF2-40B4-BE49-F238E27FC236}">
                <a16:creationId xmlns:a16="http://schemas.microsoft.com/office/drawing/2014/main" id="{68292E14-0296-406B-BC21-91B76BDFD1E1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7706747" y="1434423"/>
            <a:ext cx="127000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4">
                <a:solidFill>
                  <a:schemeClr val="dk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382" name="OTLSHAPE_TB_00000000000000000000000000000000_BottomTimescaleInterval8">
            <a:extLst>
              <a:ext uri="{FF2B5EF4-FFF2-40B4-BE49-F238E27FC236}">
                <a16:creationId xmlns:a16="http://schemas.microsoft.com/office/drawing/2014/main" id="{08770C50-7A44-4FDD-BD41-F50C3C309043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8640430" y="1434423"/>
            <a:ext cx="165100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383" name="OTLSHAPE_TB_00000000000000000000000000000000_BottomTimescaleInterval9">
            <a:extLst>
              <a:ext uri="{FF2B5EF4-FFF2-40B4-BE49-F238E27FC236}">
                <a16:creationId xmlns:a16="http://schemas.microsoft.com/office/drawing/2014/main" id="{370522F0-50FE-490B-9E8C-2031E2D6BD2E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9574113" y="1434423"/>
            <a:ext cx="152400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384" name="OTLSHAPE_TB_00000000000000000000000000000000_BottomTimescaleInterval10">
            <a:extLst>
              <a:ext uri="{FF2B5EF4-FFF2-40B4-BE49-F238E27FC236}">
                <a16:creationId xmlns:a16="http://schemas.microsoft.com/office/drawing/2014/main" id="{ABCAF82E-D9A5-4607-94DA-9DDFD710E37D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10487500" y="1434423"/>
            <a:ext cx="168316" cy="1395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Apr</a:t>
            </a:r>
          </a:p>
        </p:txBody>
      </p:sp>
      <p:cxnSp>
        <p:nvCxnSpPr>
          <p:cNvPr id="387" name="OTLSHAPE_TB_00000000000000000000000000000000_Separator1">
            <a:extLst>
              <a:ext uri="{FF2B5EF4-FFF2-40B4-BE49-F238E27FC236}">
                <a16:creationId xmlns:a16="http://schemas.microsoft.com/office/drawing/2014/main" id="{594BEB8D-9D7A-4C60-9785-365DAA00FA4A}"/>
              </a:ext>
            </a:extLst>
          </p:cNvPr>
          <p:cNvCxnSpPr/>
          <p:nvPr>
            <p:custDataLst>
              <p:tags r:id="rId157"/>
            </p:custDataLst>
          </p:nvPr>
        </p:nvCxnSpPr>
        <p:spPr>
          <a:xfrm>
            <a:off x="5806325" y="102870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OTLSHAPE_TB_00000000000000000000000000000000_Separator2">
            <a:extLst>
              <a:ext uri="{FF2B5EF4-FFF2-40B4-BE49-F238E27FC236}">
                <a16:creationId xmlns:a16="http://schemas.microsoft.com/office/drawing/2014/main" id="{5573CC0C-C142-41BB-AFC6-387AA5B01206}"/>
              </a:ext>
            </a:extLst>
          </p:cNvPr>
          <p:cNvCxnSpPr/>
          <p:nvPr>
            <p:custDataLst>
              <p:tags r:id="rId158"/>
            </p:custDataLst>
          </p:nvPr>
        </p:nvCxnSpPr>
        <p:spPr>
          <a:xfrm>
            <a:off x="9510613" y="102870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" name="OTLSHAPE_TB_00000000000000000000000000000000_MiddleSeparator1">
            <a:extLst>
              <a:ext uri="{FF2B5EF4-FFF2-40B4-BE49-F238E27FC236}">
                <a16:creationId xmlns:a16="http://schemas.microsoft.com/office/drawing/2014/main" id="{AA2B34C1-DE95-4627-A0F7-53A62294B14A}"/>
              </a:ext>
            </a:extLst>
          </p:cNvPr>
          <p:cNvCxnSpPr/>
          <p:nvPr>
            <p:custDataLst>
              <p:tags r:id="rId159"/>
            </p:custDataLst>
          </p:nvPr>
        </p:nvCxnSpPr>
        <p:spPr>
          <a:xfrm>
            <a:off x="3015423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" name="OTLSHAPE_TB_00000000000000000000000000000000_MiddleSeparator2">
            <a:extLst>
              <a:ext uri="{FF2B5EF4-FFF2-40B4-BE49-F238E27FC236}">
                <a16:creationId xmlns:a16="http://schemas.microsoft.com/office/drawing/2014/main" id="{F75E9EFC-D852-41DD-8024-9F59EFF7439C}"/>
              </a:ext>
            </a:extLst>
          </p:cNvPr>
          <p:cNvCxnSpPr/>
          <p:nvPr>
            <p:custDataLst>
              <p:tags r:id="rId160"/>
            </p:custDataLst>
          </p:nvPr>
        </p:nvCxnSpPr>
        <p:spPr>
          <a:xfrm>
            <a:off x="3938958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1" name="OTLSHAPE_TB_00000000000000000000000000000000_MiddleSeparator3">
            <a:extLst>
              <a:ext uri="{FF2B5EF4-FFF2-40B4-BE49-F238E27FC236}">
                <a16:creationId xmlns:a16="http://schemas.microsoft.com/office/drawing/2014/main" id="{3E055936-F59B-4A44-97F0-8A349814A092}"/>
              </a:ext>
            </a:extLst>
          </p:cNvPr>
          <p:cNvCxnSpPr/>
          <p:nvPr>
            <p:custDataLst>
              <p:tags r:id="rId161"/>
            </p:custDataLst>
          </p:nvPr>
        </p:nvCxnSpPr>
        <p:spPr>
          <a:xfrm>
            <a:off x="4872641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OTLSHAPE_TB_00000000000000000000000000000000_MiddleSeparator4">
            <a:extLst>
              <a:ext uri="{FF2B5EF4-FFF2-40B4-BE49-F238E27FC236}">
                <a16:creationId xmlns:a16="http://schemas.microsoft.com/office/drawing/2014/main" id="{4F610353-B4F4-41A0-931C-52DDB0BCF51A}"/>
              </a:ext>
            </a:extLst>
          </p:cNvPr>
          <p:cNvCxnSpPr/>
          <p:nvPr>
            <p:custDataLst>
              <p:tags r:id="rId162"/>
            </p:custDataLst>
          </p:nvPr>
        </p:nvCxnSpPr>
        <p:spPr>
          <a:xfrm>
            <a:off x="5806325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OTLSHAPE_TB_00000000000000000000000000000000_MiddleSeparator5">
            <a:extLst>
              <a:ext uri="{FF2B5EF4-FFF2-40B4-BE49-F238E27FC236}">
                <a16:creationId xmlns:a16="http://schemas.microsoft.com/office/drawing/2014/main" id="{C15ABA05-932B-41C8-8651-9579584E7903}"/>
              </a:ext>
            </a:extLst>
          </p:cNvPr>
          <p:cNvCxnSpPr/>
          <p:nvPr>
            <p:custDataLst>
              <p:tags r:id="rId163"/>
            </p:custDataLst>
          </p:nvPr>
        </p:nvCxnSpPr>
        <p:spPr>
          <a:xfrm>
            <a:off x="6719712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OTLSHAPE_TB_00000000000000000000000000000000_MiddleSeparator6">
            <a:extLst>
              <a:ext uri="{FF2B5EF4-FFF2-40B4-BE49-F238E27FC236}">
                <a16:creationId xmlns:a16="http://schemas.microsoft.com/office/drawing/2014/main" id="{2FB6A15D-0338-4569-91AF-3FE1098A22F7}"/>
              </a:ext>
            </a:extLst>
          </p:cNvPr>
          <p:cNvCxnSpPr/>
          <p:nvPr>
            <p:custDataLst>
              <p:tags r:id="rId164"/>
            </p:custDataLst>
          </p:nvPr>
        </p:nvCxnSpPr>
        <p:spPr>
          <a:xfrm>
            <a:off x="7643246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OTLSHAPE_TB_00000000000000000000000000000000_MiddleSeparator7">
            <a:extLst>
              <a:ext uri="{FF2B5EF4-FFF2-40B4-BE49-F238E27FC236}">
                <a16:creationId xmlns:a16="http://schemas.microsoft.com/office/drawing/2014/main" id="{1CB71D62-C1C3-4967-9C17-F23B53254729}"/>
              </a:ext>
            </a:extLst>
          </p:cNvPr>
          <p:cNvCxnSpPr/>
          <p:nvPr>
            <p:custDataLst>
              <p:tags r:id="rId165"/>
            </p:custDataLst>
          </p:nvPr>
        </p:nvCxnSpPr>
        <p:spPr>
          <a:xfrm>
            <a:off x="8576930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6" name="OTLSHAPE_TB_00000000000000000000000000000000_MiddleSeparator8">
            <a:extLst>
              <a:ext uri="{FF2B5EF4-FFF2-40B4-BE49-F238E27FC236}">
                <a16:creationId xmlns:a16="http://schemas.microsoft.com/office/drawing/2014/main" id="{42414DAF-7530-4E34-9478-E389A2C275F0}"/>
              </a:ext>
            </a:extLst>
          </p:cNvPr>
          <p:cNvCxnSpPr/>
          <p:nvPr>
            <p:custDataLst>
              <p:tags r:id="rId166"/>
            </p:custDataLst>
          </p:nvPr>
        </p:nvCxnSpPr>
        <p:spPr>
          <a:xfrm>
            <a:off x="9510613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OTLSHAPE_TB_00000000000000000000000000000000_MiddleSeparator9">
            <a:extLst>
              <a:ext uri="{FF2B5EF4-FFF2-40B4-BE49-F238E27FC236}">
                <a16:creationId xmlns:a16="http://schemas.microsoft.com/office/drawing/2014/main" id="{782A714C-D04F-4369-9A25-C02B7352C27C}"/>
              </a:ext>
            </a:extLst>
          </p:cNvPr>
          <p:cNvCxnSpPr/>
          <p:nvPr>
            <p:custDataLst>
              <p:tags r:id="rId167"/>
            </p:custDataLst>
          </p:nvPr>
        </p:nvCxnSpPr>
        <p:spPr>
          <a:xfrm>
            <a:off x="10423999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8" name="OTLSHAPE_TB_00000000000000000000000000000000_BottomSeparator1">
            <a:extLst>
              <a:ext uri="{FF2B5EF4-FFF2-40B4-BE49-F238E27FC236}">
                <a16:creationId xmlns:a16="http://schemas.microsoft.com/office/drawing/2014/main" id="{C75A6AE8-FA4A-4C50-8A20-F96C60FE5491}"/>
              </a:ext>
            </a:extLst>
          </p:cNvPr>
          <p:cNvCxnSpPr/>
          <p:nvPr>
            <p:custDataLst>
              <p:tags r:id="rId168"/>
            </p:custDataLst>
          </p:nvPr>
        </p:nvCxnSpPr>
        <p:spPr>
          <a:xfrm>
            <a:off x="3015423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" name="OTLSHAPE_TB_00000000000000000000000000000000_BottomSeparator2">
            <a:extLst>
              <a:ext uri="{FF2B5EF4-FFF2-40B4-BE49-F238E27FC236}">
                <a16:creationId xmlns:a16="http://schemas.microsoft.com/office/drawing/2014/main" id="{8B6A9219-12AC-46F6-8C4F-9775E6111522}"/>
              </a:ext>
            </a:extLst>
          </p:cNvPr>
          <p:cNvCxnSpPr/>
          <p:nvPr>
            <p:custDataLst>
              <p:tags r:id="rId169"/>
            </p:custDataLst>
          </p:nvPr>
        </p:nvCxnSpPr>
        <p:spPr>
          <a:xfrm>
            <a:off x="3938958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0" name="OTLSHAPE_TB_00000000000000000000000000000000_BottomSeparator3">
            <a:extLst>
              <a:ext uri="{FF2B5EF4-FFF2-40B4-BE49-F238E27FC236}">
                <a16:creationId xmlns:a16="http://schemas.microsoft.com/office/drawing/2014/main" id="{2D11C6D3-ACD0-4101-AD1F-97D55BBE1CD5}"/>
              </a:ext>
            </a:extLst>
          </p:cNvPr>
          <p:cNvCxnSpPr/>
          <p:nvPr>
            <p:custDataLst>
              <p:tags r:id="rId170"/>
            </p:custDataLst>
          </p:nvPr>
        </p:nvCxnSpPr>
        <p:spPr>
          <a:xfrm>
            <a:off x="4872641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1" name="OTLSHAPE_TB_00000000000000000000000000000000_BottomSeparator4">
            <a:extLst>
              <a:ext uri="{FF2B5EF4-FFF2-40B4-BE49-F238E27FC236}">
                <a16:creationId xmlns:a16="http://schemas.microsoft.com/office/drawing/2014/main" id="{09C8A376-6479-4790-AEB4-F0157D579BD8}"/>
              </a:ext>
            </a:extLst>
          </p:cNvPr>
          <p:cNvCxnSpPr/>
          <p:nvPr>
            <p:custDataLst>
              <p:tags r:id="rId171"/>
            </p:custDataLst>
          </p:nvPr>
        </p:nvCxnSpPr>
        <p:spPr>
          <a:xfrm>
            <a:off x="5806325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OTLSHAPE_TB_00000000000000000000000000000000_BottomSeparator5">
            <a:extLst>
              <a:ext uri="{FF2B5EF4-FFF2-40B4-BE49-F238E27FC236}">
                <a16:creationId xmlns:a16="http://schemas.microsoft.com/office/drawing/2014/main" id="{DE1F6538-B247-4C06-9D1A-28DF9C97029D}"/>
              </a:ext>
            </a:extLst>
          </p:cNvPr>
          <p:cNvCxnSpPr/>
          <p:nvPr>
            <p:custDataLst>
              <p:tags r:id="rId172"/>
            </p:custDataLst>
          </p:nvPr>
        </p:nvCxnSpPr>
        <p:spPr>
          <a:xfrm>
            <a:off x="6719712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OTLSHAPE_TB_00000000000000000000000000000000_BottomSeparator6">
            <a:extLst>
              <a:ext uri="{FF2B5EF4-FFF2-40B4-BE49-F238E27FC236}">
                <a16:creationId xmlns:a16="http://schemas.microsoft.com/office/drawing/2014/main" id="{62733B8E-322E-4507-829F-4082F6B5AD8B}"/>
              </a:ext>
            </a:extLst>
          </p:cNvPr>
          <p:cNvCxnSpPr/>
          <p:nvPr>
            <p:custDataLst>
              <p:tags r:id="rId173"/>
            </p:custDataLst>
          </p:nvPr>
        </p:nvCxnSpPr>
        <p:spPr>
          <a:xfrm>
            <a:off x="7643246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OTLSHAPE_TB_00000000000000000000000000000000_BottomSeparator7">
            <a:extLst>
              <a:ext uri="{FF2B5EF4-FFF2-40B4-BE49-F238E27FC236}">
                <a16:creationId xmlns:a16="http://schemas.microsoft.com/office/drawing/2014/main" id="{CE45897C-7F11-4B3D-8370-B2CB80BC83B9}"/>
              </a:ext>
            </a:extLst>
          </p:cNvPr>
          <p:cNvCxnSpPr/>
          <p:nvPr>
            <p:custDataLst>
              <p:tags r:id="rId174"/>
            </p:custDataLst>
          </p:nvPr>
        </p:nvCxnSpPr>
        <p:spPr>
          <a:xfrm>
            <a:off x="8576930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OTLSHAPE_TB_00000000000000000000000000000000_BottomSeparator8">
            <a:extLst>
              <a:ext uri="{FF2B5EF4-FFF2-40B4-BE49-F238E27FC236}">
                <a16:creationId xmlns:a16="http://schemas.microsoft.com/office/drawing/2014/main" id="{22D47358-2929-43C4-A458-577640F4D2F9}"/>
              </a:ext>
            </a:extLst>
          </p:cNvPr>
          <p:cNvCxnSpPr/>
          <p:nvPr>
            <p:custDataLst>
              <p:tags r:id="rId175"/>
            </p:custDataLst>
          </p:nvPr>
        </p:nvCxnSpPr>
        <p:spPr>
          <a:xfrm>
            <a:off x="9510613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OTLSHAPE_TB_00000000000000000000000000000000_BottomSeparator9">
            <a:extLst>
              <a:ext uri="{FF2B5EF4-FFF2-40B4-BE49-F238E27FC236}">
                <a16:creationId xmlns:a16="http://schemas.microsoft.com/office/drawing/2014/main" id="{931C82B3-0CB2-489F-B1F3-DC272838127B}"/>
              </a:ext>
            </a:extLst>
          </p:cNvPr>
          <p:cNvCxnSpPr/>
          <p:nvPr>
            <p:custDataLst>
              <p:tags r:id="rId176"/>
            </p:custDataLst>
          </p:nvPr>
        </p:nvCxnSpPr>
        <p:spPr>
          <a:xfrm>
            <a:off x="10423999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TLSHAPE_M_d006fb507d0747afb59d8cadc657ed71_Shape">
            <a:extLst>
              <a:ext uri="{FF2B5EF4-FFF2-40B4-BE49-F238E27FC236}">
                <a16:creationId xmlns:a16="http://schemas.microsoft.com/office/drawing/2014/main" id="{DE73EF6E-9B0C-49E5-B3F3-CE8F8FE9C4C9}"/>
              </a:ext>
            </a:extLst>
          </p:cNvPr>
          <p:cNvSpPr/>
          <p:nvPr>
            <p:custDataLst>
              <p:tags r:id="rId177"/>
            </p:custDataLst>
          </p:nvPr>
        </p:nvSpPr>
        <p:spPr>
          <a:xfrm>
            <a:off x="2208507" y="1532128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OTLSHAPE_M_d006fb507d0747afb59d8cadc657ed71_Title">
            <a:extLst>
              <a:ext uri="{FF2B5EF4-FFF2-40B4-BE49-F238E27FC236}">
                <a16:creationId xmlns:a16="http://schemas.microsoft.com/office/drawing/2014/main" id="{6ED4A220-D537-4442-AF6C-B47ACD4F7195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1767669" y="1735328"/>
            <a:ext cx="1041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Shareholder Approval</a:t>
            </a:r>
          </a:p>
        </p:txBody>
      </p:sp>
      <p:sp>
        <p:nvSpPr>
          <p:cNvPr id="19" name="OTLSHAPE_M_8fd824f1cca840ae9c7ba83a8f6a34b8_Title">
            <a:extLst>
              <a:ext uri="{FF2B5EF4-FFF2-40B4-BE49-F238E27FC236}">
                <a16:creationId xmlns:a16="http://schemas.microsoft.com/office/drawing/2014/main" id="{510DE2A5-965A-4DCB-B9A0-56FBC6DF1C32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10752888" y="1735328"/>
            <a:ext cx="1016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Integration Complete</a:t>
            </a:r>
          </a:p>
        </p:txBody>
      </p:sp>
      <p:sp>
        <p:nvSpPr>
          <p:cNvPr id="54" name="OTLSHAPE_M_8fd824f1cca840ae9c7ba83a8f6a34b8_Shape">
            <a:extLst>
              <a:ext uri="{FF2B5EF4-FFF2-40B4-BE49-F238E27FC236}">
                <a16:creationId xmlns:a16="http://schemas.microsoft.com/office/drawing/2014/main" id="{63410CCE-4C71-45E3-AA9B-D96A9ADE4032}"/>
              </a:ext>
            </a:extLst>
          </p:cNvPr>
          <p:cNvSpPr/>
          <p:nvPr>
            <p:custDataLst>
              <p:tags r:id="rId180"/>
            </p:custDataLst>
          </p:nvPr>
        </p:nvSpPr>
        <p:spPr>
          <a:xfrm>
            <a:off x="11179989" y="1532128"/>
            <a:ext cx="152400" cy="177800"/>
          </a:xfrm>
          <a:prstGeom prst="downArrow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5893C18-B51E-44DA-81C1-A23C6620E49B}"/>
              </a:ext>
            </a:extLst>
          </p:cNvPr>
          <p:cNvSpPr txBox="1"/>
          <p:nvPr/>
        </p:nvSpPr>
        <p:spPr>
          <a:xfrm>
            <a:off x="429208" y="270588"/>
            <a:ext cx="6233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Merger &amp; Acquisition Integration Schedule</a:t>
            </a:r>
          </a:p>
        </p:txBody>
      </p:sp>
      <p:grpSp>
        <p:nvGrpSpPr>
          <p:cNvPr id="311" name="Group 310">
            <a:extLst>
              <a:ext uri="{FF2B5EF4-FFF2-40B4-BE49-F238E27FC236}">
                <a16:creationId xmlns:a16="http://schemas.microsoft.com/office/drawing/2014/main" id="{5331DB63-46EA-401D-AD20-454EA33B9C15}"/>
              </a:ext>
            </a:extLst>
          </p:cNvPr>
          <p:cNvGrpSpPr/>
          <p:nvPr/>
        </p:nvGrpSpPr>
        <p:grpSpPr>
          <a:xfrm>
            <a:off x="11409970" y="3911438"/>
            <a:ext cx="276999" cy="2332381"/>
            <a:chOff x="11446296" y="4100169"/>
            <a:chExt cx="276999" cy="2332381"/>
          </a:xfrm>
        </p:grpSpPr>
        <p:pic>
          <p:nvPicPr>
            <p:cNvPr id="312" name="Picture 311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538E405C-8629-419F-9244-A0907DC270A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313" name="TextBox 312">
              <a:extLst>
                <a:ext uri="{FF2B5EF4-FFF2-40B4-BE49-F238E27FC236}">
                  <a16:creationId xmlns:a16="http://schemas.microsoft.com/office/drawing/2014/main" id="{49D0E87B-4239-4246-B594-49D6ABB256D6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592930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TLSHAPE_SL_a59b1d161864498d9134b06f61b841a7_BackgroundRectangle">
            <a:extLst>
              <a:ext uri="{FF2B5EF4-FFF2-40B4-BE49-F238E27FC236}">
                <a16:creationId xmlns:a16="http://schemas.microsoft.com/office/drawing/2014/main" id="{B6E1EEEF-2BCC-4AAE-B40F-3C0A597D1EF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1270000"/>
            <a:ext cx="11201400" cy="1956647"/>
          </a:xfrm>
          <a:prstGeom prst="rect">
            <a:avLst/>
          </a:prstGeom>
          <a:solidFill>
            <a:srgbClr val="1780A1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SL_77fd71cb953b4a8d84c86007f44333e0_BackgroundRectangle">
            <a:extLst>
              <a:ext uri="{FF2B5EF4-FFF2-40B4-BE49-F238E27FC236}">
                <a16:creationId xmlns:a16="http://schemas.microsoft.com/office/drawing/2014/main" id="{2EC6482A-8039-42F0-8FD4-7C0FBD10555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290147"/>
            <a:ext cx="11201400" cy="1956647"/>
          </a:xfrm>
          <a:prstGeom prst="rect">
            <a:avLst/>
          </a:prstGeom>
          <a:solidFill>
            <a:srgbClr val="2E6F95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SL_949fb810703b46b299db3832b5dd3e5e_BackgroundRectangle">
            <a:extLst>
              <a:ext uri="{FF2B5EF4-FFF2-40B4-BE49-F238E27FC236}">
                <a16:creationId xmlns:a16="http://schemas.microsoft.com/office/drawing/2014/main" id="{4E5500F5-1682-44FB-BA4D-589E8121F532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5310293"/>
            <a:ext cx="11201400" cy="997373"/>
          </a:xfrm>
          <a:prstGeom prst="rect">
            <a:avLst/>
          </a:prstGeom>
          <a:solidFill>
            <a:srgbClr val="455E89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6" name="OTLSHAPE_TB_00000000000000000000000000000000_ScaleContainer">
            <a:extLst>
              <a:ext uri="{FF2B5EF4-FFF2-40B4-BE49-F238E27FC236}">
                <a16:creationId xmlns:a16="http://schemas.microsoft.com/office/drawing/2014/main" id="{C9ADC3CA-C965-4646-AC8E-DC50A1BA0D5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309478" y="685800"/>
            <a:ext cx="9956800" cy="381000"/>
          </a:xfrm>
          <a:prstGeom prst="rect">
            <a:avLst/>
          </a:prstGeom>
          <a:solidFill>
            <a:srgbClr val="0091A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SL_a59b1d161864498d9134b06f61b841a7_HeaderRectangle">
            <a:extLst>
              <a:ext uri="{FF2B5EF4-FFF2-40B4-BE49-F238E27FC236}">
                <a16:creationId xmlns:a16="http://schemas.microsoft.com/office/drawing/2014/main" id="{D34E1C7B-3E13-4A04-B7B1-3D2FA88A4D9C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1270000"/>
            <a:ext cx="1130300" cy="1956647"/>
          </a:xfrm>
          <a:prstGeom prst="rect">
            <a:avLst/>
          </a:prstGeom>
          <a:solidFill>
            <a:srgbClr val="1780A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TLSHAPE_SL_77fd71cb953b4a8d84c86007f44333e0_HeaderRectangle">
            <a:extLst>
              <a:ext uri="{FF2B5EF4-FFF2-40B4-BE49-F238E27FC236}">
                <a16:creationId xmlns:a16="http://schemas.microsoft.com/office/drawing/2014/main" id="{FC35BFE2-4C9F-4B00-ABF6-99E1F3336F78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3290147"/>
            <a:ext cx="1130300" cy="1956647"/>
          </a:xfrm>
          <a:prstGeom prst="rect">
            <a:avLst/>
          </a:prstGeom>
          <a:solidFill>
            <a:srgbClr val="2E6F9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SL_949fb810703b46b299db3832b5dd3e5e_HeaderRectangle">
            <a:extLst>
              <a:ext uri="{FF2B5EF4-FFF2-40B4-BE49-F238E27FC236}">
                <a16:creationId xmlns:a16="http://schemas.microsoft.com/office/drawing/2014/main" id="{C16DA829-142E-4E50-943B-CFE6CFA59E43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5310293"/>
            <a:ext cx="1130300" cy="997373"/>
          </a:xfrm>
          <a:prstGeom prst="rect">
            <a:avLst/>
          </a:prstGeom>
          <a:solidFill>
            <a:srgbClr val="455E8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OTLSHAPE_G_00000000000000000000000000000000_ShapeBelow0">
            <a:extLst>
              <a:ext uri="{FF2B5EF4-FFF2-40B4-BE49-F238E27FC236}">
                <a16:creationId xmlns:a16="http://schemas.microsoft.com/office/drawing/2014/main" id="{38272797-D7F4-495D-B32F-9FCE024F8AC1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2966914" y="1066800"/>
            <a:ext cx="0" cy="524086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G_00000000000000000000000000000000_ShapeBelow1">
            <a:extLst>
              <a:ext uri="{FF2B5EF4-FFF2-40B4-BE49-F238E27FC236}">
                <a16:creationId xmlns:a16="http://schemas.microsoft.com/office/drawing/2014/main" id="{586F9E8D-ACB0-4B7E-8A2B-BD65A4B26173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4624350" y="1066800"/>
            <a:ext cx="0" cy="524086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G_00000000000000000000000000000000_ShapeBelow2">
            <a:extLst>
              <a:ext uri="{FF2B5EF4-FFF2-40B4-BE49-F238E27FC236}">
                <a16:creationId xmlns:a16="http://schemas.microsoft.com/office/drawing/2014/main" id="{760093F6-F1A9-469C-BB91-376B99FF9C06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6286327" y="1066800"/>
            <a:ext cx="0" cy="524086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G_00000000000000000000000000000000_ShapeBelow3">
            <a:extLst>
              <a:ext uri="{FF2B5EF4-FFF2-40B4-BE49-F238E27FC236}">
                <a16:creationId xmlns:a16="http://schemas.microsoft.com/office/drawing/2014/main" id="{CF1A60D0-08BA-4EE9-83FC-74C582D86EB4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7943762" y="1066800"/>
            <a:ext cx="0" cy="524086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G_00000000000000000000000000000000_ShapeBelow4">
            <a:extLst>
              <a:ext uri="{FF2B5EF4-FFF2-40B4-BE49-F238E27FC236}">
                <a16:creationId xmlns:a16="http://schemas.microsoft.com/office/drawing/2014/main" id="{D861CFA8-3A69-40DC-87C5-1C18C8842C9C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9601198" y="1066800"/>
            <a:ext cx="0" cy="524086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OTLSHAPE_SLT_660f0e12e7cf47f5a5e3a7bb4eddf317_Shape">
            <a:extLst>
              <a:ext uri="{FF2B5EF4-FFF2-40B4-BE49-F238E27FC236}">
                <a16:creationId xmlns:a16="http://schemas.microsoft.com/office/drawing/2014/main" id="{AAE7B63C-4F9A-45FA-B50F-736086ACEDBB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309478" y="1546437"/>
            <a:ext cx="9956800" cy="2032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OTLSHAPE_SLT_c441ecf5d67d4d6e87236667fc6003f6_Shape">
            <a:extLst>
              <a:ext uri="{FF2B5EF4-FFF2-40B4-BE49-F238E27FC236}">
                <a16:creationId xmlns:a16="http://schemas.microsoft.com/office/drawing/2014/main" id="{4247DCA7-906E-427F-B4C1-DAA9A73B8D57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309478" y="2026073"/>
            <a:ext cx="9956800" cy="203200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OTLSHAPE_SLT_7c438891e0a440498d52f97a7c8c1f13_Shape">
            <a:extLst>
              <a:ext uri="{FF2B5EF4-FFF2-40B4-BE49-F238E27FC236}">
                <a16:creationId xmlns:a16="http://schemas.microsoft.com/office/drawing/2014/main" id="{EB8B2303-ABED-49D0-9154-8350D2CF913B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309478" y="2505710"/>
            <a:ext cx="9956800" cy="203200"/>
          </a:xfrm>
          <a:prstGeom prst="homePlate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OTLSHAPE_SLT_aa3fc692449c4d9ab1e264e47452a018_Shape">
            <a:extLst>
              <a:ext uri="{FF2B5EF4-FFF2-40B4-BE49-F238E27FC236}">
                <a16:creationId xmlns:a16="http://schemas.microsoft.com/office/drawing/2014/main" id="{A80CD527-E429-450A-985B-2197B43221E9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309478" y="2985347"/>
            <a:ext cx="9956800" cy="203200"/>
          </a:xfrm>
          <a:prstGeom prst="homePlat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OTLSHAPE_SLT_2aee5693acc945d7a93244e5e602daa8_Shape">
            <a:extLst>
              <a:ext uri="{FF2B5EF4-FFF2-40B4-BE49-F238E27FC236}">
                <a16:creationId xmlns:a16="http://schemas.microsoft.com/office/drawing/2014/main" id="{D1912AA6-79D1-4D54-8BE7-552323E96FF4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309478" y="3566583"/>
            <a:ext cx="9956800" cy="2032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OTLSHAPE_SLT_16b6f768d4f04d12b853f90ff4334173_Shape">
            <a:extLst>
              <a:ext uri="{FF2B5EF4-FFF2-40B4-BE49-F238E27FC236}">
                <a16:creationId xmlns:a16="http://schemas.microsoft.com/office/drawing/2014/main" id="{92E37B9F-708F-4FC0-B996-A7CD108FDACE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309478" y="4046220"/>
            <a:ext cx="9956800" cy="203200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OTLSHAPE_SLT_7e6d4cdeed744614b09f163b3f696ddc_Shape">
            <a:extLst>
              <a:ext uri="{FF2B5EF4-FFF2-40B4-BE49-F238E27FC236}">
                <a16:creationId xmlns:a16="http://schemas.microsoft.com/office/drawing/2014/main" id="{66A83920-895F-4A9E-8BEE-ACA78282CA1E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309478" y="4525857"/>
            <a:ext cx="9956800" cy="203200"/>
          </a:xfrm>
          <a:prstGeom prst="homePlate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TLSHAPE_SLT_eaf9c0a3fa0e4e90adddc9266b96fb16_Shape">
            <a:extLst>
              <a:ext uri="{FF2B5EF4-FFF2-40B4-BE49-F238E27FC236}">
                <a16:creationId xmlns:a16="http://schemas.microsoft.com/office/drawing/2014/main" id="{D3D9E31A-3F49-4C9E-A65B-36A0D8D3FCF2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309478" y="5005493"/>
            <a:ext cx="9956800" cy="203200"/>
          </a:xfrm>
          <a:prstGeom prst="homePlat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TLSHAPE_SLT_10acd3e3f310407abe0feb4cef0058c6_Shape">
            <a:extLst>
              <a:ext uri="{FF2B5EF4-FFF2-40B4-BE49-F238E27FC236}">
                <a16:creationId xmlns:a16="http://schemas.microsoft.com/office/drawing/2014/main" id="{90FD5A39-7ABC-4AE8-86E5-72830B1183BA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309478" y="5586730"/>
            <a:ext cx="9956800" cy="2032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OTLSHAPE_SLT_b6ed484e93be44ea81d20e344e69ec26_Shape">
            <a:extLst>
              <a:ext uri="{FF2B5EF4-FFF2-40B4-BE49-F238E27FC236}">
                <a16:creationId xmlns:a16="http://schemas.microsoft.com/office/drawing/2014/main" id="{9A5661C1-0E50-4DCA-9537-057397A6FD68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309478" y="6066367"/>
            <a:ext cx="9956800" cy="203200"/>
          </a:xfrm>
          <a:prstGeom prst="homePlate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SL_a59b1d161864498d9134b06f61b841a7_Header">
            <a:extLst>
              <a:ext uri="{FF2B5EF4-FFF2-40B4-BE49-F238E27FC236}">
                <a16:creationId xmlns:a16="http://schemas.microsoft.com/office/drawing/2014/main" id="{EEE950FC-47BB-4BE5-AF8C-5D94AA65CB7A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63500" y="2155296"/>
            <a:ext cx="1130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Consumer</a:t>
            </a:r>
          </a:p>
        </p:txBody>
      </p:sp>
      <p:sp>
        <p:nvSpPr>
          <p:cNvPr id="26" name="OTLSHAPE_SL_77fd71cb953b4a8d84c86007f44333e0_Header">
            <a:extLst>
              <a:ext uri="{FF2B5EF4-FFF2-40B4-BE49-F238E27FC236}">
                <a16:creationId xmlns:a16="http://schemas.microsoft.com/office/drawing/2014/main" id="{AD6821CD-706E-42A2-98FB-1E499CB0B779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63500" y="3989388"/>
            <a:ext cx="1130300" cy="55816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Small &amp; </a:t>
            </a:r>
            <a:b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</a:br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Medium </a:t>
            </a:r>
            <a:b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</a:br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Business</a:t>
            </a:r>
          </a:p>
        </p:txBody>
      </p:sp>
      <p:sp>
        <p:nvSpPr>
          <p:cNvPr id="29" name="OTLSHAPE_SL_949fb810703b46b299db3832b5dd3e5e_Header">
            <a:extLst>
              <a:ext uri="{FF2B5EF4-FFF2-40B4-BE49-F238E27FC236}">
                <a16:creationId xmlns:a16="http://schemas.microsoft.com/office/drawing/2014/main" id="{3E20E70F-68AB-44E9-94BC-310B0E40AD81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63500" y="5715953"/>
            <a:ext cx="1130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Enterprise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E48A7FD0-9025-452B-A645-A811C7DDF37A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1372978" y="78327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998F3428-E599-4E6D-9275-73D13546E5BE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3030414" y="78327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6E441FA7-6EE8-419C-AEE5-9131842E00E8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4687850" y="78327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EC50AA29-C258-41C9-B486-8C5C64F704BA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6349827" y="78327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5188DE05-AA37-424A-B035-F46050AEE0F1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8007262" y="78327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2026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55101B1E-8DDA-4147-9AF9-FB115ED1BCF1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9664698" y="78327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>
                <a:solidFill>
                  <a:schemeClr val="lt1"/>
                </a:solidFill>
                <a:latin typeface="Calibri" panose="020F0502020204030204" pitchFamily="34" charset="0"/>
              </a:rPr>
              <a:t>2027</a:t>
            </a:r>
          </a:p>
        </p:txBody>
      </p:sp>
      <p:sp>
        <p:nvSpPr>
          <p:cNvPr id="51" name="OTLSHAPE_SLT_660f0e12e7cf47f5a5e3a7bb4eddf317_Title">
            <a:extLst>
              <a:ext uri="{FF2B5EF4-FFF2-40B4-BE49-F238E27FC236}">
                <a16:creationId xmlns:a16="http://schemas.microsoft.com/office/drawing/2014/main" id="{1D048B2A-5D22-4E55-A71F-23F5F68DCDA4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11309431" y="1570524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2" dirty="0">
                <a:solidFill>
                  <a:schemeClr val="dk1"/>
                </a:solidFill>
                <a:latin typeface="Calibri" panose="020F0502020204030204" pitchFamily="34" charset="0"/>
              </a:rPr>
              <a:t>Voice</a:t>
            </a:r>
          </a:p>
        </p:txBody>
      </p:sp>
      <p:sp>
        <p:nvSpPr>
          <p:cNvPr id="59" name="OTLSHAPE_SLT_c441ecf5d67d4d6e87236667fc6003f6_Title">
            <a:extLst>
              <a:ext uri="{FF2B5EF4-FFF2-40B4-BE49-F238E27FC236}">
                <a16:creationId xmlns:a16="http://schemas.microsoft.com/office/drawing/2014/main" id="{5EB61FB2-F604-490B-98E5-115AF6CFA5F0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11309431" y="2050161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Video</a:t>
            </a:r>
          </a:p>
        </p:txBody>
      </p:sp>
      <p:sp>
        <p:nvSpPr>
          <p:cNvPr id="67" name="OTLSHAPE_SLT_7c438891e0a440498d52f97a7c8c1f13_Title">
            <a:extLst>
              <a:ext uri="{FF2B5EF4-FFF2-40B4-BE49-F238E27FC236}">
                <a16:creationId xmlns:a16="http://schemas.microsoft.com/office/drawing/2014/main" id="{400D674A-9AAC-48F6-86C4-14F7AB9B9166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11309431" y="2529798"/>
            <a:ext cx="254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Data</a:t>
            </a:r>
          </a:p>
        </p:txBody>
      </p:sp>
      <p:sp>
        <p:nvSpPr>
          <p:cNvPr id="75" name="OTLSHAPE_SLT_aa3fc692449c4d9ab1e264e47452a018_Title">
            <a:extLst>
              <a:ext uri="{FF2B5EF4-FFF2-40B4-BE49-F238E27FC236}">
                <a16:creationId xmlns:a16="http://schemas.microsoft.com/office/drawing/2014/main" id="{B75BA7B0-03CB-4F68-A813-B1E91A93E613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11309431" y="3009434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Security</a:t>
            </a:r>
          </a:p>
        </p:txBody>
      </p:sp>
      <p:sp>
        <p:nvSpPr>
          <p:cNvPr id="86" name="OTLSHAPE_SLT_2aee5693acc945d7a93244e5e602daa8_Title">
            <a:extLst>
              <a:ext uri="{FF2B5EF4-FFF2-40B4-BE49-F238E27FC236}">
                <a16:creationId xmlns:a16="http://schemas.microsoft.com/office/drawing/2014/main" id="{9C4AB9F8-F98F-4026-8151-E28C21BFFE21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11309431" y="3590671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2">
                <a:solidFill>
                  <a:schemeClr val="dk1"/>
                </a:solidFill>
                <a:latin typeface="Calibri" panose="020F0502020204030204" pitchFamily="34" charset="0"/>
              </a:rPr>
              <a:t>Voice</a:t>
            </a:r>
          </a:p>
        </p:txBody>
      </p:sp>
      <p:sp>
        <p:nvSpPr>
          <p:cNvPr id="94" name="OTLSHAPE_SLT_16b6f768d4f04d12b853f90ff4334173_Title">
            <a:extLst>
              <a:ext uri="{FF2B5EF4-FFF2-40B4-BE49-F238E27FC236}">
                <a16:creationId xmlns:a16="http://schemas.microsoft.com/office/drawing/2014/main" id="{8394FCAA-E853-4A20-A1A6-55E86203BFB5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11309431" y="4070308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Video</a:t>
            </a:r>
          </a:p>
        </p:txBody>
      </p:sp>
      <p:sp>
        <p:nvSpPr>
          <p:cNvPr id="102" name="OTLSHAPE_SLT_7e6d4cdeed744614b09f163b3f696ddc_Title">
            <a:extLst>
              <a:ext uri="{FF2B5EF4-FFF2-40B4-BE49-F238E27FC236}">
                <a16:creationId xmlns:a16="http://schemas.microsoft.com/office/drawing/2014/main" id="{247D8475-97E5-43C6-AA09-DD09D48C8E3A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11309431" y="4549944"/>
            <a:ext cx="254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Data</a:t>
            </a:r>
          </a:p>
        </p:txBody>
      </p:sp>
      <p:sp>
        <p:nvSpPr>
          <p:cNvPr id="110" name="OTLSHAPE_SLT_eaf9c0a3fa0e4e90adddc9266b96fb16_Title">
            <a:extLst>
              <a:ext uri="{FF2B5EF4-FFF2-40B4-BE49-F238E27FC236}">
                <a16:creationId xmlns:a16="http://schemas.microsoft.com/office/drawing/2014/main" id="{9B4132A6-0BA9-4CC0-A4E7-E729C73AA3B0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11309431" y="5029581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Security</a:t>
            </a:r>
          </a:p>
        </p:txBody>
      </p:sp>
      <p:sp>
        <p:nvSpPr>
          <p:cNvPr id="121" name="OTLSHAPE_SLT_10acd3e3f310407abe0feb4cef0058c6_Title">
            <a:extLst>
              <a:ext uri="{FF2B5EF4-FFF2-40B4-BE49-F238E27FC236}">
                <a16:creationId xmlns:a16="http://schemas.microsoft.com/office/drawing/2014/main" id="{45086BED-6737-44E2-9C1F-62D0D17A207E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11309431" y="5610818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2">
                <a:solidFill>
                  <a:schemeClr val="dk1"/>
                </a:solidFill>
                <a:latin typeface="Calibri" panose="020F0502020204030204" pitchFamily="34" charset="0"/>
              </a:rPr>
              <a:t>Voice</a:t>
            </a:r>
          </a:p>
        </p:txBody>
      </p:sp>
      <p:sp>
        <p:nvSpPr>
          <p:cNvPr id="129" name="OTLSHAPE_SLT_b6ed484e93be44ea81d20e344e69ec26_Title">
            <a:extLst>
              <a:ext uri="{FF2B5EF4-FFF2-40B4-BE49-F238E27FC236}">
                <a16:creationId xmlns:a16="http://schemas.microsoft.com/office/drawing/2014/main" id="{198A2C9C-8386-4377-8B92-2FB6D11998EF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11309431" y="6090454"/>
            <a:ext cx="254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Data</a:t>
            </a:r>
          </a:p>
        </p:txBody>
      </p:sp>
      <p:cxnSp>
        <p:nvCxnSpPr>
          <p:cNvPr id="140" name="OTLSHAPE_TB_00000000000000000000000000000000_Separator1">
            <a:extLst>
              <a:ext uri="{FF2B5EF4-FFF2-40B4-BE49-F238E27FC236}">
                <a16:creationId xmlns:a16="http://schemas.microsoft.com/office/drawing/2014/main" id="{F0F59E4E-12F2-4498-A937-AF5BF8DF4A59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2966914" y="7493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OTLSHAPE_TB_00000000000000000000000000000000_Separator2">
            <a:extLst>
              <a:ext uri="{FF2B5EF4-FFF2-40B4-BE49-F238E27FC236}">
                <a16:creationId xmlns:a16="http://schemas.microsoft.com/office/drawing/2014/main" id="{923592CF-FB8F-4630-A9A4-396C23AFA10D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4624350" y="7493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OTLSHAPE_TB_00000000000000000000000000000000_Separator3">
            <a:extLst>
              <a:ext uri="{FF2B5EF4-FFF2-40B4-BE49-F238E27FC236}">
                <a16:creationId xmlns:a16="http://schemas.microsoft.com/office/drawing/2014/main" id="{8F26EEA5-94DC-4776-B86B-37625624A85B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6286327" y="7493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OTLSHAPE_TB_00000000000000000000000000000000_Separator4">
            <a:extLst>
              <a:ext uri="{FF2B5EF4-FFF2-40B4-BE49-F238E27FC236}">
                <a16:creationId xmlns:a16="http://schemas.microsoft.com/office/drawing/2014/main" id="{9713D999-6CB6-4B4C-810E-DFAC607AC5A5}"/>
              </a:ext>
            </a:extLst>
          </p:cNvPr>
          <p:cNvCxnSpPr/>
          <p:nvPr>
            <p:custDataLst>
              <p:tags r:id="rId46"/>
            </p:custDataLst>
          </p:nvPr>
        </p:nvCxnSpPr>
        <p:spPr>
          <a:xfrm>
            <a:off x="7943762" y="7493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OTLSHAPE_TB_00000000000000000000000000000000_Separator5">
            <a:extLst>
              <a:ext uri="{FF2B5EF4-FFF2-40B4-BE49-F238E27FC236}">
                <a16:creationId xmlns:a16="http://schemas.microsoft.com/office/drawing/2014/main" id="{5D646E7C-CBEE-4C1B-803A-0FFFA54FCA83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9601198" y="7493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OTLSHAPE_SLA_c003043f9b0e445e81bf708f86fd1847_Shape">
            <a:extLst>
              <a:ext uri="{FF2B5EF4-FFF2-40B4-BE49-F238E27FC236}">
                <a16:creationId xmlns:a16="http://schemas.microsoft.com/office/drawing/2014/main" id="{E7B4DF2F-78DE-4966-9254-6FC4BD779CA3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4653511" y="1559137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OTLSHAPE_SLA_c06642887fee45128db07ad29bfdf564_Shape">
            <a:extLst>
              <a:ext uri="{FF2B5EF4-FFF2-40B4-BE49-F238E27FC236}">
                <a16:creationId xmlns:a16="http://schemas.microsoft.com/office/drawing/2014/main" id="{455DC3EE-B736-43DC-AD10-92CFE5ED7217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1729158" y="1559137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OTLSHAPE_SLA_29dd81076cf9426ba59afa3e980cffb3_Shape">
            <a:extLst>
              <a:ext uri="{FF2B5EF4-FFF2-40B4-BE49-F238E27FC236}">
                <a16:creationId xmlns:a16="http://schemas.microsoft.com/office/drawing/2014/main" id="{C3544833-89C2-4E21-A963-50229DE1D8C3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6565238" y="1559137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OTLSHAPE_SLA_eeca33b510264fdbb19b8738a00a1523_Shape">
            <a:extLst>
              <a:ext uri="{FF2B5EF4-FFF2-40B4-BE49-F238E27FC236}">
                <a16:creationId xmlns:a16="http://schemas.microsoft.com/office/drawing/2014/main" id="{C6E867A0-762E-4452-8F7D-CC9BF7E5EFBB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8990090" y="1559137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OTLSHAPE_SLA_fad2401830b54b3c900689e145799d73_Shape">
            <a:extLst>
              <a:ext uri="{FF2B5EF4-FFF2-40B4-BE49-F238E27FC236}">
                <a16:creationId xmlns:a16="http://schemas.microsoft.com/office/drawing/2014/main" id="{21928696-07C5-4D7D-A8F6-E8B55F25E316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2324018" y="2038773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OTLSHAPE_SLA_9d2bb36e95524c2e8ab8dba568f8e5a2_Shape">
            <a:extLst>
              <a:ext uri="{FF2B5EF4-FFF2-40B4-BE49-F238E27FC236}">
                <a16:creationId xmlns:a16="http://schemas.microsoft.com/office/drawing/2014/main" id="{0574A74A-92AE-4F47-A9D3-2042A63915F0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3477412" y="2038773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OTLSHAPE_SLA_6c533f9526f74299a3c91c63c607ef42_Shape">
            <a:extLst>
              <a:ext uri="{FF2B5EF4-FFF2-40B4-BE49-F238E27FC236}">
                <a16:creationId xmlns:a16="http://schemas.microsoft.com/office/drawing/2014/main" id="{7C7F1060-6F8A-491B-BC2A-78C52E948DC9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5148471" y="2038773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OTLSHAPE_SLA_86127b6273c24bb990ee08fd59880055_Shape">
            <a:extLst>
              <a:ext uri="{FF2B5EF4-FFF2-40B4-BE49-F238E27FC236}">
                <a16:creationId xmlns:a16="http://schemas.microsoft.com/office/drawing/2014/main" id="{3F0F0FE6-1266-42DB-ADF0-856C95EF83F7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7287244" y="2038773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OTLSHAPE_SLA_c4cf96dd3faf44eebb8d31aca2b6cc23_Shape">
            <a:extLst>
              <a:ext uri="{FF2B5EF4-FFF2-40B4-BE49-F238E27FC236}">
                <a16:creationId xmlns:a16="http://schemas.microsoft.com/office/drawing/2014/main" id="{F327B8A6-245E-417E-9726-1811F4622EFE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2709996" y="2518410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7" name="OTLSHAPE_SLA_df90bc5f28a44e2f8fea65bc14c6688d_Shape">
            <a:extLst>
              <a:ext uri="{FF2B5EF4-FFF2-40B4-BE49-F238E27FC236}">
                <a16:creationId xmlns:a16="http://schemas.microsoft.com/office/drawing/2014/main" id="{C7CE038A-A6F1-4BAB-B26E-E27BB43A26C4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5952214" y="2518410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8" name="OTLSHAPE_SLA_f1952aff17c84539b080f938a57fb807_Shape">
            <a:extLst>
              <a:ext uri="{FF2B5EF4-FFF2-40B4-BE49-F238E27FC236}">
                <a16:creationId xmlns:a16="http://schemas.microsoft.com/office/drawing/2014/main" id="{8EDEA60F-35EB-44BD-9096-06A432EE567D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9643982" y="2518410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9" name="OTLSHAPE_SLA_f627ff0add1d423f8f4602987cb12320_Shape">
            <a:extLst>
              <a:ext uri="{FF2B5EF4-FFF2-40B4-BE49-F238E27FC236}">
                <a16:creationId xmlns:a16="http://schemas.microsoft.com/office/drawing/2014/main" id="{46C44D4D-7913-435B-A21E-F615017860B8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4394678" y="2998047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0" name="OTLSHAPE_SLA_c46b2a3c3f2d4088ab8a0be488b0463b_Shape">
            <a:extLst>
              <a:ext uri="{FF2B5EF4-FFF2-40B4-BE49-F238E27FC236}">
                <a16:creationId xmlns:a16="http://schemas.microsoft.com/office/drawing/2014/main" id="{49A97C76-2B6E-4095-B13B-0B13B8DC6476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5902264" y="2998047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OTLSHAPE_SLA_df38d4324e56464fb7ba2965e1937795_Shape">
            <a:extLst>
              <a:ext uri="{FF2B5EF4-FFF2-40B4-BE49-F238E27FC236}">
                <a16:creationId xmlns:a16="http://schemas.microsoft.com/office/drawing/2014/main" id="{C820458C-4FFC-4322-86A3-5900665D6F72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8508752" y="2998047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OTLSHAPE_SLA_cd37aad872e64d0598139094b77a3b05_Shape">
            <a:extLst>
              <a:ext uri="{FF2B5EF4-FFF2-40B4-BE49-F238E27FC236}">
                <a16:creationId xmlns:a16="http://schemas.microsoft.com/office/drawing/2014/main" id="{8390CD29-3009-403F-951B-CC3749B90583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10107156" y="2998047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OTLSHAPE_SLA_0eb8adfe94db46d9916ec3d275b76f08_Shape">
            <a:extLst>
              <a:ext uri="{FF2B5EF4-FFF2-40B4-BE49-F238E27FC236}">
                <a16:creationId xmlns:a16="http://schemas.microsoft.com/office/drawing/2014/main" id="{CF7D67C1-13C1-4C3B-BF77-ED33A901787A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2142381" y="3579283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OTLSHAPE_SLA_c7e9530804a04095926b09d25a81075c_Shape">
            <a:extLst>
              <a:ext uri="{FF2B5EF4-FFF2-40B4-BE49-F238E27FC236}">
                <a16:creationId xmlns:a16="http://schemas.microsoft.com/office/drawing/2014/main" id="{3CBF0D46-2A2C-4DDD-B2B2-9E25850EBC9B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4371973" y="3579283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OTLSHAPE_SLA_5b637f55d2304ca5a28eadfd37fe3856_Shape">
            <a:extLst>
              <a:ext uri="{FF2B5EF4-FFF2-40B4-BE49-F238E27FC236}">
                <a16:creationId xmlns:a16="http://schemas.microsoft.com/office/drawing/2014/main" id="{0C94466A-D793-4CC0-9BA4-C17BFA756620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6742334" y="3579283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OTLSHAPE_SLA_043577b5ae3049678019c38e764b68b5_Shape">
            <a:extLst>
              <a:ext uri="{FF2B5EF4-FFF2-40B4-BE49-F238E27FC236}">
                <a16:creationId xmlns:a16="http://schemas.microsoft.com/office/drawing/2014/main" id="{A289D18A-E680-4FDE-A3DD-8F1096C3F2E5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9671228" y="3579283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OTLSHAPE_SLA_ff724971f96e403289801d812dc68d82_Shape">
            <a:extLst>
              <a:ext uri="{FF2B5EF4-FFF2-40B4-BE49-F238E27FC236}">
                <a16:creationId xmlns:a16="http://schemas.microsoft.com/office/drawing/2014/main" id="{5BDFF3B8-5DB9-49BE-9BF7-8F6DF542D95D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1788189" y="4058920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OTLSHAPE_SLA_4da33eebe1e34101a275b64398e6861d_Shape">
            <a:extLst>
              <a:ext uri="{FF2B5EF4-FFF2-40B4-BE49-F238E27FC236}">
                <a16:creationId xmlns:a16="http://schemas.microsoft.com/office/drawing/2014/main" id="{04E6D449-30C9-4CCE-90FB-2DF4BB6A08DA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5189339" y="4058920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OTLSHAPE_SLA_8e6c83b6b99246ddb24bbf0fc4eda3fe_Shape">
            <a:extLst>
              <a:ext uri="{FF2B5EF4-FFF2-40B4-BE49-F238E27FC236}">
                <a16:creationId xmlns:a16="http://schemas.microsoft.com/office/drawing/2014/main" id="{B37AAAA2-AEBA-4588-A4E9-F9FAAB47DD43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8812994" y="4058920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OTLSHAPE_SLA_4f28a94098be4ea2ab5c1f3e07b6cfee_Shape">
            <a:extLst>
              <a:ext uri="{FF2B5EF4-FFF2-40B4-BE49-F238E27FC236}">
                <a16:creationId xmlns:a16="http://schemas.microsoft.com/office/drawing/2014/main" id="{414B3C05-9D11-40BD-9869-86CDE2C809CD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10847326" y="4058920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OTLSHAPE_SLA_ac9f4f9101484949b95cdea18f2241f5_Shape">
            <a:extLst>
              <a:ext uri="{FF2B5EF4-FFF2-40B4-BE49-F238E27FC236}">
                <a16:creationId xmlns:a16="http://schemas.microsoft.com/office/drawing/2014/main" id="{4E9486B1-C9AC-436C-8C84-4EBCA8113686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4281155" y="4538557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OTLSHAPE_SLA_f068f86a25534d448adfe1121bc9d114_Shape">
            <a:extLst>
              <a:ext uri="{FF2B5EF4-FFF2-40B4-BE49-F238E27FC236}">
                <a16:creationId xmlns:a16="http://schemas.microsoft.com/office/drawing/2014/main" id="{72C7F583-2EB4-4B1E-99AF-88C7E9CCA285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8413393" y="4538557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OTLSHAPE_SLA_17df35487cfd4e4bbab1d82a08c7863b_Shape">
            <a:extLst>
              <a:ext uri="{FF2B5EF4-FFF2-40B4-BE49-F238E27FC236}">
                <a16:creationId xmlns:a16="http://schemas.microsoft.com/office/drawing/2014/main" id="{EB659C35-107A-4004-A92A-194E8B354E7C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9802915" y="4538557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OTLSHAPE_SLA_a2fc786ec91e4e80ae3d04685e52b0cf_Shape">
            <a:extLst>
              <a:ext uri="{FF2B5EF4-FFF2-40B4-BE49-F238E27FC236}">
                <a16:creationId xmlns:a16="http://schemas.microsoft.com/office/drawing/2014/main" id="{39DDC023-B991-4D9B-9BB5-45A3DB82E7C1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2678210" y="5018193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OTLSHAPE_SLA_c847cc7893904cd2a906669c2106bbc5_Shape">
            <a:extLst>
              <a:ext uri="{FF2B5EF4-FFF2-40B4-BE49-F238E27FC236}">
                <a16:creationId xmlns:a16="http://schemas.microsoft.com/office/drawing/2014/main" id="{7134473E-B6A6-44BC-95AA-8A124B582893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5625267" y="5018193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TLSHAPE_SLA_951923977f7345a1840e830ce3f09710_Shape">
            <a:extLst>
              <a:ext uri="{FF2B5EF4-FFF2-40B4-BE49-F238E27FC236}">
                <a16:creationId xmlns:a16="http://schemas.microsoft.com/office/drawing/2014/main" id="{8408319A-76A3-4DE0-849C-19E5F2BD6205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6833153" y="5018193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OTLSHAPE_SLA_500efabb343042a484a4bf8d4a8c755c_Shape">
            <a:extLst>
              <a:ext uri="{FF2B5EF4-FFF2-40B4-BE49-F238E27FC236}">
                <a16:creationId xmlns:a16="http://schemas.microsoft.com/office/drawing/2014/main" id="{5D4F6597-98E0-4933-BC7C-4DC727F239D7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10311498" y="5018193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OTLSHAPE_SLA_41fbadead08c46308ac5f7ded20ee788_Shape">
            <a:extLst>
              <a:ext uri="{FF2B5EF4-FFF2-40B4-BE49-F238E27FC236}">
                <a16:creationId xmlns:a16="http://schemas.microsoft.com/office/drawing/2014/main" id="{CDD0BC07-5998-4B4C-9E3D-96DA054A37B3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3917881" y="5599430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TLSHAPE_SLA_69eb9d045ed2495d8e585f6b45a546ba_Shape">
            <a:extLst>
              <a:ext uri="{FF2B5EF4-FFF2-40B4-BE49-F238E27FC236}">
                <a16:creationId xmlns:a16="http://schemas.microsoft.com/office/drawing/2014/main" id="{93A9F4DB-7914-41EE-8646-5F4007DA68E7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4726165" y="5599430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OTLSHAPE_SLA_1b93d74829654e43a41271e4d43585f6_Shape">
            <a:extLst>
              <a:ext uri="{FF2B5EF4-FFF2-40B4-BE49-F238E27FC236}">
                <a16:creationId xmlns:a16="http://schemas.microsoft.com/office/drawing/2014/main" id="{34A6FFA1-D66E-43BB-96A7-02E55FFD59CB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5938591" y="5599430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TLSHAPE_SLA_54d1469b39d64315bb32030b68e4ccf4_Shape">
            <a:extLst>
              <a:ext uri="{FF2B5EF4-FFF2-40B4-BE49-F238E27FC236}">
                <a16:creationId xmlns:a16="http://schemas.microsoft.com/office/drawing/2014/main" id="{0AE94A17-88D9-4662-BF73-23A0B7803867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7995628" y="5599430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OTLSHAPE_SLA_1703d50dc36843968fb4c6f59e2cbac0_Shape">
            <a:extLst>
              <a:ext uri="{FF2B5EF4-FFF2-40B4-BE49-F238E27FC236}">
                <a16:creationId xmlns:a16="http://schemas.microsoft.com/office/drawing/2014/main" id="{4FB944A5-B9F7-4E58-B8F5-0D4A34D56F40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9348822" y="5599430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OTLSHAPE_SLA_bf06211c7d394de6b703790e5e79df8b_Shape">
            <a:extLst>
              <a:ext uri="{FF2B5EF4-FFF2-40B4-BE49-F238E27FC236}">
                <a16:creationId xmlns:a16="http://schemas.microsoft.com/office/drawing/2014/main" id="{68B4023F-83B8-4756-9639-95F69CDB894E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9930061" y="5599430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3" name="OTLSHAPE_SLA_37737c3342ca4343aa9364ace4262b8d_Shape">
            <a:extLst>
              <a:ext uri="{FF2B5EF4-FFF2-40B4-BE49-F238E27FC236}">
                <a16:creationId xmlns:a16="http://schemas.microsoft.com/office/drawing/2014/main" id="{86F8FF85-656A-46EB-956B-BBB9490B4C8F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1697371" y="6079067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6" name="OTLSHAPE_SLA_30d69f26b4d547efb7a3bb5ca4134ea3_Shape">
            <a:extLst>
              <a:ext uri="{FF2B5EF4-FFF2-40B4-BE49-F238E27FC236}">
                <a16:creationId xmlns:a16="http://schemas.microsoft.com/office/drawing/2014/main" id="{219EFF68-76BE-4791-BADF-2BB13F9F29B1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4172173" y="6079067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9" name="OTLSHAPE_SLA_f440c37c3f104d46842964adaafa4478_Shape">
            <a:extLst>
              <a:ext uri="{FF2B5EF4-FFF2-40B4-BE49-F238E27FC236}">
                <a16:creationId xmlns:a16="http://schemas.microsoft.com/office/drawing/2014/main" id="{6266833E-5D5C-458B-AC18-9949A68C9FA1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4912343" y="6079067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2" name="OTLSHAPE_SLA_b7bf3fec08004478b4be2752aa4f4548_Shape">
            <a:extLst>
              <a:ext uri="{FF2B5EF4-FFF2-40B4-BE49-F238E27FC236}">
                <a16:creationId xmlns:a16="http://schemas.microsoft.com/office/drawing/2014/main" id="{37441CB8-12DB-403A-BB2D-C1AE8969CC48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6533452" y="6079067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5" name="OTLSHAPE_SLA_71b3f782e5854797aca26ee349281684_Shape">
            <a:extLst>
              <a:ext uri="{FF2B5EF4-FFF2-40B4-BE49-F238E27FC236}">
                <a16:creationId xmlns:a16="http://schemas.microsoft.com/office/drawing/2014/main" id="{7FBF7F80-F486-4CE4-98E1-B636A8A1720B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8794830" y="6079067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OTLSHAPE_SLA_c06642887fee45128db07ad29bfdf564_Title">
            <a:extLst>
              <a:ext uri="{FF2B5EF4-FFF2-40B4-BE49-F238E27FC236}">
                <a16:creationId xmlns:a16="http://schemas.microsoft.com/office/drawing/2014/main" id="{EEF8C04E-BE1D-4EF2-BE9F-459096F3575B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692179" y="1397000"/>
            <a:ext cx="254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dirty="0">
                <a:solidFill>
                  <a:schemeClr val="dk1"/>
                </a:solidFill>
                <a:latin typeface="Calibri" panose="020F0502020204030204" pitchFamily="34" charset="0"/>
              </a:rPr>
              <a:t>UP-21</a:t>
            </a:r>
          </a:p>
        </p:txBody>
      </p:sp>
      <p:sp>
        <p:nvSpPr>
          <p:cNvPr id="246" name="OTLSHAPE_SLA_c003043f9b0e445e81bf708f86fd1847_Title">
            <a:extLst>
              <a:ext uri="{FF2B5EF4-FFF2-40B4-BE49-F238E27FC236}">
                <a16:creationId xmlns:a16="http://schemas.microsoft.com/office/drawing/2014/main" id="{4BC6FE14-484C-4848-A185-A459FEA1BB23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4636069" y="1397000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SJ-19</a:t>
            </a:r>
            <a:endParaRPr lang="en-US" sz="8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9" name="OTLSHAPE_SLA_29dd81076cf9426ba59afa3e980cffb3_Title">
            <a:extLst>
              <a:ext uri="{FF2B5EF4-FFF2-40B4-BE49-F238E27FC236}">
                <a16:creationId xmlns:a16="http://schemas.microsoft.com/office/drawing/2014/main" id="{A2C27159-9D9E-49BD-BAEA-865A92978F44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6541955" y="1397000"/>
            <a:ext cx="228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ZL-26</a:t>
            </a:r>
            <a:endParaRPr lang="en-US" sz="8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52" name="OTLSHAPE_SLA_eeca33b510264fdbb19b8738a00a1523_Title">
            <a:extLst>
              <a:ext uri="{FF2B5EF4-FFF2-40B4-BE49-F238E27FC236}">
                <a16:creationId xmlns:a16="http://schemas.microsoft.com/office/drawing/2014/main" id="{0CB37AA1-6ADD-4338-83F5-5395D9C15607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8997266" y="1397000"/>
            <a:ext cx="165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BI-2</a:t>
            </a:r>
          </a:p>
        </p:txBody>
      </p:sp>
      <p:sp>
        <p:nvSpPr>
          <p:cNvPr id="255" name="OTLSHAPE_SLA_fad2401830b54b3c900689e145799d73_Title">
            <a:extLst>
              <a:ext uri="{FF2B5EF4-FFF2-40B4-BE49-F238E27FC236}">
                <a16:creationId xmlns:a16="http://schemas.microsoft.com/office/drawing/2014/main" id="{F21EEB92-BA37-4784-8509-693CF114940C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2288077" y="1876637"/>
            <a:ext cx="254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QY-17</a:t>
            </a:r>
          </a:p>
        </p:txBody>
      </p:sp>
      <p:sp>
        <p:nvSpPr>
          <p:cNvPr id="258" name="OTLSHAPE_SLA_9d2bb36e95524c2e8ab8dba568f8e5a2_Title">
            <a:extLst>
              <a:ext uri="{FF2B5EF4-FFF2-40B4-BE49-F238E27FC236}">
                <a16:creationId xmlns:a16="http://schemas.microsoft.com/office/drawing/2014/main" id="{18DD851B-A05B-42C2-8633-5B22C174E592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3451038" y="1876637"/>
            <a:ext cx="241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JG-10</a:t>
            </a:r>
          </a:p>
        </p:txBody>
      </p:sp>
      <p:sp>
        <p:nvSpPr>
          <p:cNvPr id="261" name="OTLSHAPE_SLA_6c533f9526f74299a3c91c63c607ef42_Title">
            <a:extLst>
              <a:ext uri="{FF2B5EF4-FFF2-40B4-BE49-F238E27FC236}">
                <a16:creationId xmlns:a16="http://schemas.microsoft.com/office/drawing/2014/main" id="{000BF83B-B05A-42FA-AB1B-E53430945737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5150672" y="1876637"/>
            <a:ext cx="1778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IU-9</a:t>
            </a:r>
          </a:p>
        </p:txBody>
      </p:sp>
      <p:sp>
        <p:nvSpPr>
          <p:cNvPr id="264" name="OTLSHAPE_SLA_86127b6273c24bb990ee08fd59880055_Title">
            <a:extLst>
              <a:ext uri="{FF2B5EF4-FFF2-40B4-BE49-F238E27FC236}">
                <a16:creationId xmlns:a16="http://schemas.microsoft.com/office/drawing/2014/main" id="{A8575C0B-3EFA-4B1D-A8A9-38BB3E606DF1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7255283" y="1876637"/>
            <a:ext cx="254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RP-18</a:t>
            </a:r>
          </a:p>
        </p:txBody>
      </p:sp>
      <p:sp>
        <p:nvSpPr>
          <p:cNvPr id="267" name="OTLSHAPE_SLA_c4cf96dd3faf44eebb8d31aca2b6cc23_Title">
            <a:extLst>
              <a:ext uri="{FF2B5EF4-FFF2-40B4-BE49-F238E27FC236}">
                <a16:creationId xmlns:a16="http://schemas.microsoft.com/office/drawing/2014/main" id="{DF47651B-5A77-407A-8A3A-361FD438C923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2670055" y="2356273"/>
            <a:ext cx="266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QB-17</a:t>
            </a:r>
          </a:p>
        </p:txBody>
      </p:sp>
      <p:sp>
        <p:nvSpPr>
          <p:cNvPr id="270" name="OTLSHAPE_SLA_df90bc5f28a44e2f8fea65bc14c6688d_Title">
            <a:extLst>
              <a:ext uri="{FF2B5EF4-FFF2-40B4-BE49-F238E27FC236}">
                <a16:creationId xmlns:a16="http://schemas.microsoft.com/office/drawing/2014/main" id="{C54C4C24-17CD-4C8E-A78C-63829E61E7A9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5941800" y="2356273"/>
            <a:ext cx="203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HX-8</a:t>
            </a:r>
          </a:p>
        </p:txBody>
      </p:sp>
      <p:sp>
        <p:nvSpPr>
          <p:cNvPr id="273" name="OTLSHAPE_SLA_f1952aff17c84539b080f938a57fb807_Title">
            <a:extLst>
              <a:ext uri="{FF2B5EF4-FFF2-40B4-BE49-F238E27FC236}">
                <a16:creationId xmlns:a16="http://schemas.microsoft.com/office/drawing/2014/main" id="{D14EB88A-F2DB-452B-BEF7-322FDD6D9E88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9620699" y="2356273"/>
            <a:ext cx="228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ZL-28</a:t>
            </a:r>
          </a:p>
        </p:txBody>
      </p:sp>
      <p:sp>
        <p:nvSpPr>
          <p:cNvPr id="276" name="OTLSHAPE_SLA_f627ff0add1d423f8f4602987cb12320_Title">
            <a:extLst>
              <a:ext uri="{FF2B5EF4-FFF2-40B4-BE49-F238E27FC236}">
                <a16:creationId xmlns:a16="http://schemas.microsoft.com/office/drawing/2014/main" id="{6F7EEF17-C646-495F-824B-BCAA70874B51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4368791" y="2835910"/>
            <a:ext cx="241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LK-12</a:t>
            </a:r>
          </a:p>
        </p:txBody>
      </p:sp>
      <p:sp>
        <p:nvSpPr>
          <p:cNvPr id="279" name="OTLSHAPE_SLA_c46b2a3c3f2d4088ab8a0be488b0463b_Title">
            <a:extLst>
              <a:ext uri="{FF2B5EF4-FFF2-40B4-BE49-F238E27FC236}">
                <a16:creationId xmlns:a16="http://schemas.microsoft.com/office/drawing/2014/main" id="{0D73F9B8-D56C-41AB-80FF-0F4A4F29BDED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5855930" y="2835910"/>
            <a:ext cx="279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YM-25</a:t>
            </a:r>
          </a:p>
        </p:txBody>
      </p:sp>
      <p:sp>
        <p:nvSpPr>
          <p:cNvPr id="282" name="OTLSHAPE_SLA_df38d4324e56464fb7ba2965e1937795_Title">
            <a:extLst>
              <a:ext uri="{FF2B5EF4-FFF2-40B4-BE49-F238E27FC236}">
                <a16:creationId xmlns:a16="http://schemas.microsoft.com/office/drawing/2014/main" id="{9C1CE815-C5AB-442B-B45F-A8CDED94141A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8500518" y="2835910"/>
            <a:ext cx="203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GZ-7</a:t>
            </a:r>
          </a:p>
        </p:txBody>
      </p:sp>
      <p:sp>
        <p:nvSpPr>
          <p:cNvPr id="285" name="OTLSHAPE_SLA_cd37aad872e64d0598139094b77a3b05_Title">
            <a:extLst>
              <a:ext uri="{FF2B5EF4-FFF2-40B4-BE49-F238E27FC236}">
                <a16:creationId xmlns:a16="http://schemas.microsoft.com/office/drawing/2014/main" id="{D1DC1539-904C-48BF-B159-E651BF27DFA6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0071660" y="2835910"/>
            <a:ext cx="254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dirty="0">
                <a:solidFill>
                  <a:schemeClr val="dk1"/>
                </a:solidFill>
                <a:latin typeface="Calibri" panose="020F0502020204030204" pitchFamily="34" charset="0"/>
              </a:rPr>
              <a:t>UY-21</a:t>
            </a:r>
          </a:p>
        </p:txBody>
      </p:sp>
      <p:sp>
        <p:nvSpPr>
          <p:cNvPr id="303" name="OTLSHAPE_SLA_0eb8adfe94db46d9916ec3d275b76f08_Title">
            <a:extLst>
              <a:ext uri="{FF2B5EF4-FFF2-40B4-BE49-F238E27FC236}">
                <a16:creationId xmlns:a16="http://schemas.microsoft.com/office/drawing/2014/main" id="{5B7FA3E6-06A3-48B3-BED0-FEFBE087E16E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2116558" y="3417147"/>
            <a:ext cx="241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YS-25</a:t>
            </a:r>
          </a:p>
        </p:txBody>
      </p:sp>
      <p:sp>
        <p:nvSpPr>
          <p:cNvPr id="306" name="OTLSHAPE_SLA_c7e9530804a04095926b09d25a81075c_Title">
            <a:extLst>
              <a:ext uri="{FF2B5EF4-FFF2-40B4-BE49-F238E27FC236}">
                <a16:creationId xmlns:a16="http://schemas.microsoft.com/office/drawing/2014/main" id="{B09FF378-FF2C-48C0-B079-DE66F48A9696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4325682" y="3417147"/>
            <a:ext cx="279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SW-19</a:t>
            </a:r>
          </a:p>
        </p:txBody>
      </p:sp>
      <p:sp>
        <p:nvSpPr>
          <p:cNvPr id="309" name="OTLSHAPE_SLA_5b637f55d2304ca5a28eadfd37fe3856_Title">
            <a:extLst>
              <a:ext uri="{FF2B5EF4-FFF2-40B4-BE49-F238E27FC236}">
                <a16:creationId xmlns:a16="http://schemas.microsoft.com/office/drawing/2014/main" id="{4A7D809F-C5F5-446E-963C-2873F5708706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6730713" y="3417147"/>
            <a:ext cx="203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HR-8</a:t>
            </a:r>
          </a:p>
        </p:txBody>
      </p:sp>
      <p:sp>
        <p:nvSpPr>
          <p:cNvPr id="312" name="OTLSHAPE_SLA_043577b5ae3049678019c38e764b68b5_Title">
            <a:extLst>
              <a:ext uri="{FF2B5EF4-FFF2-40B4-BE49-F238E27FC236}">
                <a16:creationId xmlns:a16="http://schemas.microsoft.com/office/drawing/2014/main" id="{8500B3D7-2D3D-4A1F-A1B2-C274214B24F4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9653998" y="3417147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GN-7</a:t>
            </a:r>
          </a:p>
        </p:txBody>
      </p:sp>
      <p:sp>
        <p:nvSpPr>
          <p:cNvPr id="315" name="OTLSHAPE_SLA_ff724971f96e403289801d812dc68d82_Title">
            <a:extLst>
              <a:ext uri="{FF2B5EF4-FFF2-40B4-BE49-F238E27FC236}">
                <a16:creationId xmlns:a16="http://schemas.microsoft.com/office/drawing/2014/main" id="{5AA87646-68C4-4464-9E43-1F8D8A722FFC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751021" y="3896783"/>
            <a:ext cx="254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PN-16</a:t>
            </a:r>
          </a:p>
        </p:txBody>
      </p:sp>
      <p:sp>
        <p:nvSpPr>
          <p:cNvPr id="318" name="OTLSHAPE_SLA_4da33eebe1e34101a275b64398e6861d_Title">
            <a:extLst>
              <a:ext uri="{FF2B5EF4-FFF2-40B4-BE49-F238E27FC236}">
                <a16:creationId xmlns:a16="http://schemas.microsoft.com/office/drawing/2014/main" id="{D751B932-7972-4E12-9121-CF1C6111A2CB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5181550" y="3896783"/>
            <a:ext cx="203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GF-7</a:t>
            </a:r>
          </a:p>
        </p:txBody>
      </p:sp>
      <p:sp>
        <p:nvSpPr>
          <p:cNvPr id="321" name="OTLSHAPE_SLA_8e6c83b6b99246ddb24bbf0fc4eda3fe_Title">
            <a:extLst>
              <a:ext uri="{FF2B5EF4-FFF2-40B4-BE49-F238E27FC236}">
                <a16:creationId xmlns:a16="http://schemas.microsoft.com/office/drawing/2014/main" id="{803DBA87-6211-4EB8-AEC0-EB88E0388A57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8778026" y="3896783"/>
            <a:ext cx="254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ZO-26</a:t>
            </a:r>
          </a:p>
        </p:txBody>
      </p:sp>
      <p:sp>
        <p:nvSpPr>
          <p:cNvPr id="324" name="OTLSHAPE_SLA_4f28a94098be4ea2ab5c1f3e07b6cfee_Title">
            <a:extLst>
              <a:ext uri="{FF2B5EF4-FFF2-40B4-BE49-F238E27FC236}">
                <a16:creationId xmlns:a16="http://schemas.microsoft.com/office/drawing/2014/main" id="{5A54D721-9092-4D4C-A22B-78821A8B44D1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0840256" y="3896783"/>
            <a:ext cx="203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CR-3</a:t>
            </a:r>
          </a:p>
        </p:txBody>
      </p:sp>
      <p:sp>
        <p:nvSpPr>
          <p:cNvPr id="327" name="OTLSHAPE_SLA_ac9f4f9101484949b95cdea18f2241f5_Title">
            <a:extLst>
              <a:ext uri="{FF2B5EF4-FFF2-40B4-BE49-F238E27FC236}">
                <a16:creationId xmlns:a16="http://schemas.microsoft.com/office/drawing/2014/main" id="{E04ABC0B-2724-470D-AE8C-7AEC10A8D01E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4246611" y="4376420"/>
            <a:ext cx="254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TH-20</a:t>
            </a:r>
          </a:p>
        </p:txBody>
      </p:sp>
      <p:sp>
        <p:nvSpPr>
          <p:cNvPr id="330" name="OTLSHAPE_SLA_f068f86a25534d448adfe1121bc9d114_Title">
            <a:extLst>
              <a:ext uri="{FF2B5EF4-FFF2-40B4-BE49-F238E27FC236}">
                <a16:creationId xmlns:a16="http://schemas.microsoft.com/office/drawing/2014/main" id="{3B5B0590-C2D6-4AA6-A2D8-FB98B68A05BF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8401095" y="4376420"/>
            <a:ext cx="203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DA-4</a:t>
            </a:r>
          </a:p>
        </p:txBody>
      </p:sp>
      <p:sp>
        <p:nvSpPr>
          <p:cNvPr id="333" name="OTLSHAPE_SLA_17df35487cfd4e4bbab1d82a08c7863b_Title">
            <a:extLst>
              <a:ext uri="{FF2B5EF4-FFF2-40B4-BE49-F238E27FC236}">
                <a16:creationId xmlns:a16="http://schemas.microsoft.com/office/drawing/2014/main" id="{EE023379-52DE-4798-980C-71AD34FEE052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9788330" y="4376420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AN-1</a:t>
            </a:r>
          </a:p>
        </p:txBody>
      </p:sp>
      <p:sp>
        <p:nvSpPr>
          <p:cNvPr id="336" name="OTLSHAPE_SLA_a2fc786ec91e4e80ae3d04685e52b0cf_Title">
            <a:extLst>
              <a:ext uri="{FF2B5EF4-FFF2-40B4-BE49-F238E27FC236}">
                <a16:creationId xmlns:a16="http://schemas.microsoft.com/office/drawing/2014/main" id="{08632A42-1825-4186-91CC-5AE80ABDEDA2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2667923" y="4856057"/>
            <a:ext cx="203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HP-8</a:t>
            </a:r>
          </a:p>
        </p:txBody>
      </p:sp>
      <p:sp>
        <p:nvSpPr>
          <p:cNvPr id="339" name="OTLSHAPE_SLA_c847cc7893904cd2a906669c2106bbc5_Title">
            <a:extLst>
              <a:ext uri="{FF2B5EF4-FFF2-40B4-BE49-F238E27FC236}">
                <a16:creationId xmlns:a16="http://schemas.microsoft.com/office/drawing/2014/main" id="{3A791DA7-0415-4132-8369-D13D5BD6AFDE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5585749" y="4856057"/>
            <a:ext cx="266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JW-10</a:t>
            </a:r>
          </a:p>
        </p:txBody>
      </p:sp>
      <p:sp>
        <p:nvSpPr>
          <p:cNvPr id="342" name="OTLSHAPE_SLA_951923977f7345a1840e830ce3f09710_Title">
            <a:extLst>
              <a:ext uri="{FF2B5EF4-FFF2-40B4-BE49-F238E27FC236}">
                <a16:creationId xmlns:a16="http://schemas.microsoft.com/office/drawing/2014/main" id="{48178070-157F-4026-A672-3B5DD8D6D211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6801381" y="4856057"/>
            <a:ext cx="254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VE-22</a:t>
            </a:r>
          </a:p>
        </p:txBody>
      </p:sp>
      <p:sp>
        <p:nvSpPr>
          <p:cNvPr id="345" name="OTLSHAPE_SLA_500efabb343042a484a4bf8d4a8c755c_Title">
            <a:extLst>
              <a:ext uri="{FF2B5EF4-FFF2-40B4-BE49-F238E27FC236}">
                <a16:creationId xmlns:a16="http://schemas.microsoft.com/office/drawing/2014/main" id="{4443C796-35A0-4FED-ADA0-8EAE8F92F549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0282563" y="4856057"/>
            <a:ext cx="241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TC-20</a:t>
            </a:r>
          </a:p>
        </p:txBody>
      </p:sp>
      <p:sp>
        <p:nvSpPr>
          <p:cNvPr id="363" name="OTLSHAPE_SLA_41fbadead08c46308ac5f7ded20ee788_Title">
            <a:extLst>
              <a:ext uri="{FF2B5EF4-FFF2-40B4-BE49-F238E27FC236}">
                <a16:creationId xmlns:a16="http://schemas.microsoft.com/office/drawing/2014/main" id="{3C3EA4BB-5EF5-4CDE-8F6D-BC3CA2099174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3869791" y="5437293"/>
            <a:ext cx="279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WT-10</a:t>
            </a:r>
          </a:p>
        </p:txBody>
      </p:sp>
      <p:sp>
        <p:nvSpPr>
          <p:cNvPr id="366" name="OTLSHAPE_SLA_69eb9d045ed2495d8e585f6b45a546ba_Title">
            <a:extLst>
              <a:ext uri="{FF2B5EF4-FFF2-40B4-BE49-F238E27FC236}">
                <a16:creationId xmlns:a16="http://schemas.microsoft.com/office/drawing/2014/main" id="{219C7202-0287-4B57-8CAD-277BB385CB5C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4697844" y="5437293"/>
            <a:ext cx="241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KZ-11</a:t>
            </a:r>
          </a:p>
        </p:txBody>
      </p:sp>
      <p:sp>
        <p:nvSpPr>
          <p:cNvPr id="369" name="OTLSHAPE_SLA_1b93d74829654e43a41271e4d43585f6_Title">
            <a:extLst>
              <a:ext uri="{FF2B5EF4-FFF2-40B4-BE49-F238E27FC236}">
                <a16:creationId xmlns:a16="http://schemas.microsoft.com/office/drawing/2014/main" id="{61C1BBF3-DFBE-4750-8ADD-C085C32F2385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5901867" y="5437293"/>
            <a:ext cx="254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XO-24</a:t>
            </a:r>
          </a:p>
        </p:txBody>
      </p:sp>
      <p:sp>
        <p:nvSpPr>
          <p:cNvPr id="372" name="OTLSHAPE_SLA_54d1469b39d64315bb32030b68e4ccf4_Title">
            <a:extLst>
              <a:ext uri="{FF2B5EF4-FFF2-40B4-BE49-F238E27FC236}">
                <a16:creationId xmlns:a16="http://schemas.microsoft.com/office/drawing/2014/main" id="{6759D303-A52B-4C6D-8103-5CBCA727C7A4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7956766" y="5437293"/>
            <a:ext cx="266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OC-15</a:t>
            </a:r>
          </a:p>
        </p:txBody>
      </p:sp>
      <p:sp>
        <p:nvSpPr>
          <p:cNvPr id="375" name="OTLSHAPE_SLA_1703d50dc36843968fb4c6f59e2cbac0_Title">
            <a:extLst>
              <a:ext uri="{FF2B5EF4-FFF2-40B4-BE49-F238E27FC236}">
                <a16:creationId xmlns:a16="http://schemas.microsoft.com/office/drawing/2014/main" id="{A428D2EA-7A03-41D5-B757-2F16B25AC928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9331508" y="5437293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IX-13</a:t>
            </a:r>
          </a:p>
        </p:txBody>
      </p:sp>
      <p:sp>
        <p:nvSpPr>
          <p:cNvPr id="378" name="OTLSHAPE_SLA_bf06211c7d394de6b703790e5e79df8b_Title">
            <a:extLst>
              <a:ext uri="{FF2B5EF4-FFF2-40B4-BE49-F238E27FC236}">
                <a16:creationId xmlns:a16="http://schemas.microsoft.com/office/drawing/2014/main" id="{C8589A92-6D55-4BF9-9810-D786A15EE0EF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9885695" y="5437293"/>
            <a:ext cx="266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UO-21</a:t>
            </a:r>
          </a:p>
        </p:txBody>
      </p:sp>
      <p:sp>
        <p:nvSpPr>
          <p:cNvPr id="381" name="OTLSHAPE_SLA_37737c3342ca4343aa9364ace4262b8d_Title">
            <a:extLst>
              <a:ext uri="{FF2B5EF4-FFF2-40B4-BE49-F238E27FC236}">
                <a16:creationId xmlns:a16="http://schemas.microsoft.com/office/drawing/2014/main" id="{6AE533F5-DD02-42D0-B759-0692F94C9D90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661684" y="5916930"/>
            <a:ext cx="254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TN-20</a:t>
            </a:r>
          </a:p>
        </p:txBody>
      </p:sp>
      <p:sp>
        <p:nvSpPr>
          <p:cNvPr id="384" name="OTLSHAPE_SLA_30d69f26b4d547efb7a3bb5ca4134ea3_Title">
            <a:extLst>
              <a:ext uri="{FF2B5EF4-FFF2-40B4-BE49-F238E27FC236}">
                <a16:creationId xmlns:a16="http://schemas.microsoft.com/office/drawing/2014/main" id="{1324FF5D-FBAB-43BA-B732-4A0111517E1C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4133946" y="5916930"/>
            <a:ext cx="266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VD-22</a:t>
            </a:r>
          </a:p>
        </p:txBody>
      </p:sp>
      <p:sp>
        <p:nvSpPr>
          <p:cNvPr id="387" name="OTLSHAPE_SLA_f440c37c3f104d46842964adaafa4478_Title">
            <a:extLst>
              <a:ext uri="{FF2B5EF4-FFF2-40B4-BE49-F238E27FC236}">
                <a16:creationId xmlns:a16="http://schemas.microsoft.com/office/drawing/2014/main" id="{C6BB66CE-0133-45FB-B43D-B812BAC7825D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4882329" y="5916930"/>
            <a:ext cx="241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MQ-9</a:t>
            </a:r>
          </a:p>
        </p:txBody>
      </p:sp>
      <p:sp>
        <p:nvSpPr>
          <p:cNvPr id="390" name="OTLSHAPE_SLA_b7bf3fec08004478b4be2752aa4f4548_Title">
            <a:extLst>
              <a:ext uri="{FF2B5EF4-FFF2-40B4-BE49-F238E27FC236}">
                <a16:creationId xmlns:a16="http://schemas.microsoft.com/office/drawing/2014/main" id="{9EA9150B-BCE9-46BB-8D2D-88BE546AB160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6498908" y="5916930"/>
            <a:ext cx="254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VR-22</a:t>
            </a:r>
          </a:p>
        </p:txBody>
      </p:sp>
      <p:sp>
        <p:nvSpPr>
          <p:cNvPr id="393" name="OTLSHAPE_SLA_71b3f782e5854797aca26ee349281684_Title">
            <a:extLst>
              <a:ext uri="{FF2B5EF4-FFF2-40B4-BE49-F238E27FC236}">
                <a16:creationId xmlns:a16="http://schemas.microsoft.com/office/drawing/2014/main" id="{D26B975C-8CAD-4745-9041-195629CE919D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8755418" y="5916930"/>
            <a:ext cx="266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QC-17</a:t>
            </a:r>
          </a:p>
        </p:txBody>
      </p: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3367A593-74BE-4A32-93AB-84B45103EBB9}"/>
              </a:ext>
            </a:extLst>
          </p:cNvPr>
          <p:cNvGrpSpPr/>
          <p:nvPr/>
        </p:nvGrpSpPr>
        <p:grpSpPr>
          <a:xfrm>
            <a:off x="11839806" y="4070308"/>
            <a:ext cx="276999" cy="2332381"/>
            <a:chOff x="11446296" y="4100169"/>
            <a:chExt cx="276999" cy="2332381"/>
          </a:xfrm>
        </p:grpSpPr>
        <p:pic>
          <p:nvPicPr>
            <p:cNvPr id="248" name="Picture 247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80ECDE86-C394-4B92-8610-D3B8563A9D7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810A0E98-3211-400A-9AE8-6896240EAB46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890C89B9-816B-4C0F-A03D-EDE17AA08CF0}"/>
              </a:ext>
            </a:extLst>
          </p:cNvPr>
          <p:cNvSpPr/>
          <p:nvPr/>
        </p:nvSpPr>
        <p:spPr>
          <a:xfrm>
            <a:off x="2966914" y="685800"/>
            <a:ext cx="1660900" cy="5621866"/>
          </a:xfrm>
          <a:prstGeom prst="rect">
            <a:avLst/>
          </a:prstGeom>
          <a:solidFill>
            <a:srgbClr val="D0CECE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E97FEFAE-4F03-4B35-8077-92107CD0DF20}"/>
              </a:ext>
            </a:extLst>
          </p:cNvPr>
          <p:cNvSpPr txBox="1"/>
          <p:nvPr/>
        </p:nvSpPr>
        <p:spPr>
          <a:xfrm>
            <a:off x="1218069" y="174402"/>
            <a:ext cx="6246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Telecom Product 5-year Roadmap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616630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wLCJJZCI6IjhhOTU2MDBhLTg2ZmMtNGRlMC1hNjEyLWEwYmQzYzI4MjU1MiIsIkhlYWRlclRleHQiOm51bGwsIklzRGVmYXVsdCI6dHJ1ZSwiU3R5bGUiOnsiJGlkIjoiNCIsIkhlYWRlclN0eWxlIjp7IiRpZCI6IjUiLCJUZXh0U3R5bGUiOnsiJGlkIjoiNiIsIkZvbnRTZXR0aW5ncyI6eyIkaWQiOiI3IiwiRm9udFNpemUiOjExLCJGb250TmFtZSI6IkNhbGlicmkiLCJJc0JvbGQiOmZhbHNlLCJJc0l0YWxpYyI6ZmFsc2UsIklzVW5kZXJsaW5lZCI6ZmFsc2UsIlBhcmVudFN0eWxlIjpudWxsfSwiQXV0b1NpemUiOjIsIkZvcmVncm91bmQiOnsiJGlkIjoiOCIsIkNvbG9yIjp7IiRpZCI6IjkiLCJBIjoyNTUsIlIiOjAsIkciOjAsIkIiOjB9fSwiTWF4V2lkdGgiOiJJbmZpbml0eSIsIk1heEhlaWdodCI6MC4wLCJTbWFydEZvcmVncm91bmRJc0FjdGl2ZSI6ZmFsc2UsIkhvcml6b250YWxBbGlnbm1lbnQiOjAsIlZlcnRpY2FsQWxpZ25tZW50IjowLCJTbWFydEZvcmVncm91bmQiOm51bGwsIkJhY2tncm91bmRGaWxsVHlwZSI6MCwiTWFyZ2luIjp7IiRpZCI6IjEwIiwiVG9wIjowLjAsIkxlZnQiOjAuMCwiUmlnaHQiOjAuMCwiQm90dG9tIjowLjB9LCJQYWRkaW5nIjp7IiRpZCI6IjExIiwiVG9wIjowLjAsIkxlZnQiOjAuMCwiUmlnaHQiOjAuMCwiQm90dG9tIjowLjB9LCJCYWNrZ3JvdW5kIjpudWxsLCJJc1Zpc2libGUiOnRydWUsIldpZHRoIjowLjAsIkhlaWdodCI6MC4wLCJCb3JkZXJTdHlsZSI6bnVsbCwiUGFyZW50U3R5bGUiOm51bGx9LCJSZWN0YW5nbGVTdHlsZSI6eyIkaWQiOiIxMiIsIk1hcmdpbiI6eyIkaWQiOiIxMyIsIlRvcCI6MC4wLCJMZWZ0IjowLjAsIlJpZ2h0IjowLjAsIkJvdHRvbSI6MC4wfSwiUGFkZGluZyI6eyIkaWQiOiIxNCIsIlRvcCI6MC4wLCJMZWZ0IjowLjAsIlJpZ2h0IjowLjAsIkJvdHRvbSI6MC4wfSwiQmFja2dyb3VuZCI6eyIkaWQiOiIxNSIsIkNvbG9yIjp7IiRpZCI6IjE2IiwiQSI6NjMsIlIiOjY4LCJHIjo4NCwiQiI6MTA2fX0sIklzVmlzaWJsZSI6dHJ1ZSwiV2lkdGgiOjAuMCwiSGVpZ2h0IjowLjAsIkJvcmRlclN0eWxlIjp7IiRpZCI6IjE3IiwiTGluZUNvbG9yIjp7IiRpZCI6IjE4IiwiJHR5cGUiOiJOTFJFLkNvbW1vbi5Eb20uU29saWRDb2xvckJydXNoLCBOTFJFLkNvbW1vbiIsIkNvbG9yIjp7IiRpZCI6IjE5IiwiQSI6MjU1LCJSIjoyNTUsIkciOjAsIkIiOjB9fSwiTGluZVdlaWdodCI6MC4wLCJMaW5lVHlwZSI6MCwiUGFyZW50U3R5bGUiOm51bGx9LCJQYXJlbnRTdHlsZSI6bnVsbH0sIk1hcmdpbiI6eyIkaWQiOiIyMCIsIlRvcCI6MC4wLCJMZWZ0IjowLjAsIlJpZ2h0IjowLjAsIkJvdHRvbSI6MC4wfSwiUGFkZGluZyI6eyIkaWQiOiIyMSIsIlRvcCI6MC4wLCJMZWZ0IjowLjAsIlJpZ2h0IjowLjAsIkJvdHRvbSI6MC4wfSwiQmFja2dyb3VuZCI6bnVsbCwiSXNWaXNpYmxlIjp0cnVlLCJXaWR0aCI6MC4wLCJIZWlnaHQiOjAuMCwiQm9yZGVyU3R5bGUiOm51bGwsIlBhcmVudFN0eWxlIjpudWxsfSwiQmFja2dyb3VuZFN0eWxlIjp7IiRpZCI6IjIyIiwiTWFyZ2luIjp7IiRpZCI6IjIzIiwiVG9wIjowLjAsIkxlZnQiOjAuMCwiUmlnaHQiOjAuMCwiQm90dG9tIjowLjB9LCJQYWRkaW5nIjp7IiRpZCI6IjI0IiwiVG9wIjowLjAsIkxlZnQiOjAuMCwiUmlnaHQiOjAuMCwiQm90dG9tIjowLjB9LCJCYWNrZ3JvdW5kIjp7IiRpZCI6IjI1IiwiQ29sb3IiOnsiJGlkIjoiMjYiLCJBIjo1MSwiUiI6MjU1LCJHIjoyNTUsIkIiOjI1NX19LCJJc1Zpc2libGUiOnRydWUsIldpZHRoIjowLjAsIkhlaWdodCI6MC4wLCJCb3JkZXJTdHlsZSI6eyIkaWQiOiIyNyIsIkxpbmVDb2xvciI6eyIkaWQiOiIyOCIsIiR0eXBlIjoiTkxSRS5Db21tb24uRG9tLlNvbGlkQ29sb3JCcnVzaCwgTkxSRS5Db21tb24iLCJDb2xvciI6eyIkaWQiOiIyOSIsIkEiOjI1NSwiUiI6MjU1LCJHIjowLCJCIjowfX0sIkxpbmVXZWlnaHQiOjAuMCwiTGluZVR5cGUiOjAsIlBhcmVudFN0eWxlIjpudWxsfSwiUGFyZW50U3R5bGUiOm51bGx9LCJNYXJnaW4iOnsiJGlkIjoiMzAiLCJUb3AiOjAuMCwiTGVmdCI6MC4wLCJSaWdodCI6MC4wLCJCb3R0b20iOjAuMH0sIlBhZGRpbmciOnsiJGlkIjoiMzEiLCJUb3AiOjAuMCwiTGVmdCI6MC4wLCJSaWdodCI6MC4wLCJCb3R0b20iOjAuMH0sIklzVmlzaWJsZSI6ZmFsc2UsIldpZHRoIjowLjAsIkhlaWdodCI6MC4wLCJCb3JkZXJTdHlsZSI6bnVsbCwiUGFyZW50U3R5bGUiOm51bGx9fSx7IiRpZCI6IjMyIiwiX3Jvd3MiOlt7IiRpZCI6IjMzIiwiX3Rhc2tzIjpbeyIkaWQiOiIzNCIsIl9hdHRhY2hlZE1pbGVzdG9uZXMiOltdLCJUYXNrRGVmaW5pdGlvbiI6eyIkaWQiOiIzNSIsIkdyb3VwTmFtZSI6bnVsbCwiU3RhcnREYXRlIjoiMjAyMi0wOC0xNlQwMDowMDowMCIsIkVuZERhdGUiOiIyMDIyLTEwLTE1VDIzOjU5OjAwIiwiUGVyY2VudGFnZUNvbXBsZXRlIjoxMDAuMCwiU3R5bGUiOnsiJGlkIjoiMzYiLCJTaGFwZSI6MCwiU2hhcGVUaGlja25lc3MiOjEsIkR1cmF0aW9uRm9ybWF0IjowLCJJbmNsdWRlTm9uV29ya2luZ0RheXNJbkR1cmF0aW9uIjpmYWxzZSwiUGVyY2VudGFnZUNvbXBsZXRlU3R5bGUiOnsiJGlkIjoiMzciLCJGb250U2V0dGluZ3MiOnsiJGlkIjoiMzgiLCJGb250U2l6ZSI6OCwiRm9udE5hbWUiOiJDYWxpYnJpIiwiSXNCb2xkIjpmYWxzZSwiSXNJdGFsaWMiOmZhbHNlLCJJc1VuZGVybGluZWQiOmZhbHNlLCJQYXJlbnRTdHlsZSI6bnVsbH0sIkF1dG9TaXplIjowLCJGb3JlZ3JvdW5kIjp7IiRpZCI6IjM5IiwiQ29sb3IiOnsiJGlkIjoiNDA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NDEiLCJUb3AiOjAuMCwiTGVmdCI6MC4wLCJSaWdodCI6MC4wLCJCb3R0b20iOjAuMH0sIlBhZGRpbmciOnsiJGlkIjoiNDIiLCJUb3AiOjAuMCwiTGVmdCI6MC4wLCJSaWdodCI6MC4wLCJCb3R0b20iOjAuMH0sIkJhY2tncm91bmQiOnsiJGlkIjoiNDMiLCJDb2xvciI6eyIkaWQiOiI0NCIsIkEiOjg5LCJSIjowLCJHIjowLCJCIjowfX0sIklzVmlzaWJsZSI6dHJ1ZSwiV2lkdGgiOjAuMCwiSGVpZ2h0IjowLjAsIkJvcmRlclN0eWxlIjp7IiRpZCI6IjQ1IiwiTGluZUNvbG9yIjpudWxsLCJMaW5lV2VpZ2h0IjowLjAsIkxpbmVUeXBlIjowLCJQYXJlbnRTdHlsZSI6bnVsbH0sIlBhcmVudFN0eWxlIjpudWxsfSwiRHVyYXRpb25TdHlsZSI6eyIkaWQiOiI0NiIsIkZvbnRTZXR0aW5ncyI6eyIkaWQiOiI0NyIsIkZvbnRTaXplIjoxMCwiRm9udE5hbWUiOiJDYWxpYnJpIiwiSXNCb2xkIjpmYWxzZSwiSXNJdGFsaWMiOmZhbHNlLCJJc1VuZGVybGluZWQiOmZhbHNlLCJQYXJlbnRTdHlsZSI6bnVsbH0sIkF1dG9TaXplIjowLCJGb3JlZ3JvdW5kIjp7IiRpZCI6IjQ4IiwiQ29sb3IiOnsiJGlkIjoiND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MCIsIlRvcCI6MC4wLCJMZWZ0IjowLjAsIlJpZ2h0IjowLjAsIkJvdHRvbSI6MC4wfSwiUGFkZGluZyI6eyIkaWQiOiI1MSIsIlRvcCI6MC4wLCJMZWZ0IjowLjAsIlJpZ2h0IjowLjAsIkJvdHRvbSI6MC4wfSwiQmFja2dyb3VuZCI6eyIkaWQiOiI1MiIsIkNvbG9yIjp7IiRpZCI6IjUzIiwiQSI6ODksIlIiOjAsIkciOjAsIkIiOjB9fSwiSXNWaXNpYmxlIjp0cnVlLCJXaWR0aCI6MC4wLCJIZWlnaHQiOjAuMCwiQm9yZGVyU3R5bGUiOnsiJGlkIjoiNTQiLCJMaW5lQ29sb3IiOm51bGwsIkxpbmVXZWlnaHQiOjAuMCwiTGluZVR5cGUiOjAsIlBhcmVudFN0eWxlIjpudWxsfSwiUGFyZW50U3R5bGUiOm51bGx9LCJIb3Jpem9udGFsQ29ubmVjdG9yU3R5bGUiOnsiJGlkIjoiNTUiLCJMaW5lQ29sb3IiOnsiJGlkIjoiNTYiLCIkdHlwZSI6Ik5MUkUuQ29tbW9uLkRvbS5Tb2xpZENvbG9yQnJ1c2gsIE5MUkUuQ29tbW9uIiwiQ29sb3IiOnsiJGlkIjoiNTciLCJBIjoyNTUsIlIiOjIwNCwiRyI6MjA0LCJCIjoyMDR9fSwiTGluZVdlaWdodCI6MS4wLCJMaW5lVHlwZSI6MCwiUGFyZW50U3R5bGUiOm51bGx9LCJWZXJ0aWNhbENvbm5lY3RvclN0eWxlIjp7IiRpZCI6IjU4IiwiTGluZUNvbG9yIjp7IiRpZCI6IjU5IiwiJHR5cGUiOiJOTFJFLkNvbW1vbi5Eb20uU29saWRDb2xvckJydXNoLCBOTFJFLkNvbW1vbiIsIkNvbG9yIjp7IiRpZCI6IjYw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NjEiLCJNYXJnaW4iOnsiJGlkIjoiNjIiLCJUb3AiOjAuMCwiTGVmdCI6NC4wLCJSaWdodCI6NC4wLCJCb3R0b20iOjAuMH0sIlBhZGRpbmciOnsiJGlkIjoiNjMiLCJUb3AiOjAuMCwiTGVmdCI6MC4wLCJSaWdodCI6MC4wLCJCb3R0b20iOjAuMH0sIkJhY2tncm91bmQiOnsiJGlkIjoiNjQiLCJDb2xvciI6eyIkaWQiOiI2NSIsIkEiOjI1NSwiUiI6OTEsIkciOjE1NSwiQiI6MjEzfX0sIklzVmlzaWJsZSI6dHJ1ZSwiV2lkdGgiOjAuMCwiSGVpZ2h0IjoxNi4wLCJCb3JkZXJTdHlsZSI6eyIkaWQiOiI2NiIsIkxpbmVDb2xvciI6eyIkaWQiOiI2NyIsIiR0eXBlIjoiTkxSRS5Db21tb24uRG9tLlNvbGlkQ29sb3JCcnVzaCwgTkxSRS5Db21tb24iLCJDb2xvciI6eyIkaWQiOiI2OCIsIkEiOjI1NSwiUiI6MjU1LCJHIjowLCJCIjowfX0sIkxpbmVXZWlnaHQiOjAuMCwiTGluZVR5cGUiOjAsIlBhcmVudFN0eWxlIjpudWxsfSwiUGFyZW50U3R5bGUiOm51bGx9LCJUaXRsZVN0eWxlIjp7IiRpZCI6IjY5IiwiRm9udFNldHRpbmdzIjp7IiRpZCI6IjcwIiwiRm9udFNpemUiOjgsIkZvbnROYW1lIjoiQ2FsaWJyaSIsIklzQm9sZCI6ZmFsc2UsIklzSXRhbGljIjpmYWxzZSwiSXNVbmRlcmxpbmVkIjpmYWxzZSwiUGFyZW50U3R5bGUiOm51bGx9LCJBdXRvU2l6ZSI6MCwiRm9yZWdyb3VuZCI6eyIkaWQiOiI3MSIsIkNvbG9yIjp7IiRpZCI6IjcyIiwiQSI6MjU1LCJSIjoyNTUsIkciOjI1NSwiQiI6MjU1fX0sIk1heFdpZHRoIjo1MjMuNjM2MzYzNjM2MzYzNjMsIk1heEhlaWdodCI6IkluZmluaXR5IiwiU21hcnRGb3JlZ3JvdW5kSXNBY3RpdmUiOmZhbHNlLCJIb3Jpem9udGFsQWxpZ25tZW50IjowLCJWZXJ0aWNhbEFsaWdubWVudCI6MCwiU21hcnRGb3JlZ3JvdW5kIjpudWxsLCJCYWNrZ3JvdW5kRmlsbFR5cGUiOjAsIk1hcmdpbiI6eyIkaWQiOiI3MyIsIlRvcCI6MC4wLCJMZWZ0IjowLjAsIlJpZ2h0IjowLjAsIkJvdHRvbSI6MC4wfSwiUGFkZGluZyI6eyIkaWQiOiI3NCIsIlRvcCI6MC4wLCJMZWZ0IjowLjAsIlJpZ2h0IjowLjAsIkJvdHRvbSI6MC4wfSwiQmFja2dyb3VuZCI6eyIkaWQiOiI3NSIsIkNvbG9yIjp7IiRpZCI6Ijc2IiwiQSI6MCwiUiI6MjU1LCJHIjoyNTUsIkIiOjI1NX19LCJJc1Zpc2libGUiOnRydWUsIldpZHRoIjowLjAsIkhlaWdodCI6MC4wLCJCb3JkZXJTdHlsZSI6eyIkaWQiOiI3NyIsIkxpbmVDb2xvciI6bnVsbCwiTGluZVdlaWdodCI6MC4wLCJMaW5lVHlwZSI6MCwiUGFyZW50U3R5bGUiOm51bGx9LCJQYXJlbnRTdHlsZSI6bnVsbH0sIkRhdGVTdHlsZSI6eyIkaWQiOiI3OCIsIkZvbnRTZXR0aW5ncyI6eyIkaWQiOiI3OSIsIkZvbnRTaXplIjoxMCwiRm9udE5hbWUiOiJDYWxpYnJpIiwiSXNCb2xkIjpmYWxzZSwiSXNJdGFsaWMiOmZhbHNlLCJJc1VuZGVybGluZWQiOmZhbHNlLCJQYXJlbnRTdHlsZSI6bnVsbH0sIkF1dG9TaXplIjowLCJGb3JlZ3JvdW5kIjp7IiRpZCI6IjgwIiwiQ29sb3IiOnsiJGlkIjoiO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yIiwiVG9wIjowLjAsIkxlZnQiOjAuMCwiUmlnaHQiOjAuMCwiQm90dG9tIjowLjB9LCJQYWRkaW5nIjp7IiRpZCI6IjgzIiwiVG9wIjowLjAsIkxlZnQiOjAuMCwiUmlnaHQiOjAuMCwiQm90dG9tIjowLjB9LCJCYWNrZ3JvdW5kIjp7IiRpZCI6Ijg0IiwiQ29sb3IiOnsiJGlkIjoiODUiLCJBIjowLCJSIjoyNTUsIkciOjI1NSwiQiI6MjU1fX0sIklzVmlzaWJsZSI6dHJ1ZSwiV2lkdGgiOjAuMCwiSGVpZ2h0IjowLjAsIkJvcmRlclN0eWxlIjp7IiRpZCI6Ijg2IiwiTGluZUNvbG9yIjpudWxsLCJMaW5lV2VpZ2h0IjowLjAsIkxpbmVUeXBlIjowLCJQYXJlbnRTdHlsZSI6bnVsbH0sIlBhcmVudFN0eWxlIjpudWxsfSwiRGF0ZUZvcm1hdCI6eyIkaWQiOiI4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OCIsIkZvcm1hdCI6MCwiSXNWaXNpYmxlIjpmYWxzZSwiTGFzdEtub3duVmlzaWJpbGl0eVN0YXRlIjpmYWxzZX0sIklzVmlzaWJsZSI6dHJ1ZSwiUGFyZW50U3R5bGUiOm51bGx9LCJJbmRleCI6MiwiU21hcnREdXJhdGlvbkFjdGl2YXRlZCI6ZmFsc2UsIkRhdGVGb3JtYXQiOnsiJHJlZiI6Ijg3In0sIldlZWtOdW1iZXJpbmciOnsiJGlkIjoiODkiLCJGb3JtYXQiOjAsIklzVmlzaWJsZSI6ZmFsc2UsIkxhc3RLbm93blZpc2liaWxpdHlTdGF0ZSI6ZmFsc2V9LCJJZCI6IjAxZTRlYzgzLWQ5OWItNDllNC05NmFmLTYxNmY3Y2IzZWExMCIsIkltcG9ydElkIjpudWxsLCJUaXRsZSI6IkxheSBGaWJlciIsIk5vdGUiOm51bGwsIkh5cGVybGluayI6eyIkaWQiOiI5MCIsIkFkZHJlc3MiOiIiLCJTdWJBZGRyZXNzIjoiIn0sIklzQ2hhbmdlZCI6ZmFsc2UsIklzTmV3IjpmYWxzZX19LHsiJGlkIjoiOTEiLCJfYXR0YWNoZWRNaWxlc3RvbmVzIjpbXSwiVGFza0RlZmluaXRpb24iOnsiJGlkIjoiOTIiLCJHcm91cE5hbWUiOm51bGwsIlN0YXJ0RGF0ZSI6IjIwMjItMTAtMTZUMDA6MDA6MDAiLCJFbmREYXRlIjoiMjAyMi0xMS0yOVQyMzo1OTowMFoiLCJQZXJjZW50YWdlQ29tcGxldGUiOjEwMC4wLCJTdHlsZSI6eyIkaWQiOiI5MyIsIlNoYXBlIjowLCJTaGFwZVRoaWNrbmVzcyI6MSwiRHVyYXRpb25Gb3JtYXQiOjAsIkluY2x1ZGVOb25Xb3JraW5nRGF5c0luRHVyYXRpb24iOmZhbHNlLCJQZXJjZW50YWdlQ29tcGxldGVTdHlsZSI6eyIkaWQiOiI5NCIsIkZvbnRTZXR0aW5ncyI6eyIkaWQiOiI5NSIsIkZvbnRTaXplIjo4LCJGb250TmFtZSI6IkNhbGlicmkiLCJJc0JvbGQiOmZhbHNlLCJJc0l0YWxpYyI6ZmFsc2UsIklzVW5kZXJsaW5lZCI6ZmFsc2UsIlBhcmVudFN0eWxlIjpudWxsfSwiQXV0b1NpemUiOjAsIkZvcmVncm91bmQiOnsiJHJlZiI6IjM5In0sIk1heFdpZHRoIjoyMDAuMCwiTWF4SGVpZ2h0IjoiSW5maW5pdHkiLCJTbWFydEZvcmVncm91bmRJc0FjdGl2ZSI6ZmFsc2UsIkhvcml6b250YWxBbGlnbm1lbnQiOjEsIlZlcnRpY2FsQWxpZ25tZW50IjowLCJTbWFydEZvcmVncm91bmQiOm51bGwsIkJhY2tncm91bmRGaWxsVHlwZSI6MCwiTWFyZ2luIjp7IiRpZCI6Ijk2IiwiVG9wIjowLjAsIkxlZnQiOjAuMCwiUmlnaHQiOjAuMCwiQm90dG9tIjowLjB9LCJQYWRkaW5nIjp7IiRpZCI6Ijk3IiwiVG9wIjowLjAsIkxlZnQiOjAuMCwiUmlnaHQiOjAuMCwiQm90dG9tIjowLjB9LCJCYWNrZ3JvdW5kIjp7IiRyZWYiOiI0MyJ9LCJJc1Zpc2libGUiOnRydWUsIldpZHRoIjowLjAsIkhlaWdodCI6MC4wLCJCb3JkZXJTdHlsZSI6eyIkaWQiOiI5OCIsIkxpbmVDb2xvciI6bnVsbCwiTGluZVdlaWdodCI6MC4wLCJMaW5lVHlwZSI6MCwiUGFyZW50U3R5bGUiOm51bGx9LCJQYXJlbnRTdHlsZSI6bnVsbH0sIkR1cmF0aW9uU3R5bGUiOnsiJGlkIjoiOTkiLCJGb250U2V0dGluZ3MiOnsiJGlkIjoiMTAwIiwiRm9udFNpemUiOjEwLCJGb250TmFtZSI6IkNhbGlicmkiLCJJc0JvbGQiOmZhbHNlLCJJc0l0YWxpYyI6ZmFsc2UsIklzVW5kZXJsaW5lZCI6ZmFsc2UsIlBhcmVudFN0eWxlIjpudWxsfSwiQXV0b1NpemUiOjAsIkZvcmVncm91bmQiOnsiJGlkIjoiMTAxIiwiQ29sb3IiOnsiJGlkIjoiMTA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zIiwiVG9wIjowLjAsIkxlZnQiOjAuMCwiUmlnaHQiOjAuMCwiQm90dG9tIjowLjB9LCJQYWRkaW5nIjp7IiRpZCI6IjEwNCIsIlRvcCI6MC4wLCJMZWZ0IjowLjAsIlJpZ2h0IjowLjAsIkJvdHRvbSI6MC4wfSwiQmFja2dyb3VuZCI6eyIkaWQiOiIxMDUiLCJDb2xvciI6eyIkaWQiOiIxMDYiLCJBIjo4OSwiUiI6MCwiRyI6MCwiQiI6MH19LCJJc1Zpc2libGUiOnRydWUsIldpZHRoIjowLjAsIkhlaWdodCI6MC4wLCJCb3JkZXJTdHlsZSI6eyIkaWQiOiIxMDciLCJMaW5lQ29sb3IiOm51bGwsIkxpbmVXZWlnaHQiOjAuMCwiTGluZVR5cGUiOjAsIlBhcmVudFN0eWxlIjpudWxsfSwiUGFyZW50U3R5bGUiOm51bGx9LCJIb3Jpem9udGFsQ29ubmVjdG9yU3R5bGUiOnsiJGlkIjoiMTA4IiwiTGluZUNvbG9yIjp7IiRpZCI6IjEwOSIsIiR0eXBlIjoiTkxSRS5Db21tb24uRG9tLlNvbGlkQ29sb3JCcnVzaCwgTkxSRS5Db21tb24iLCJDb2xvciI6eyIkaWQiOiIxMTAiLCJBIjoyNTUsIlIiOjIwNCwiRyI6MjA0LCJCIjoyMDR9fSwiTGluZVdlaWdodCI6MS4wLCJMaW5lVHlwZSI6MCwiUGFyZW50U3R5bGUiOm51bGx9LCJWZXJ0aWNhbENvbm5lY3RvclN0eWxlIjp7IiRpZCI6IjExMSIsIkxpbmVDb2xvciI6eyIkaWQiOiIxMTIiLCIkdHlwZSI6Ik5MUkUuQ29tbW9uLkRvbS5Tb2xpZENvbG9yQnJ1c2gsIE5MUkUuQ29tbW9uIiwiQ29sb3IiOnsiJGlkIjoiMTEz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TE0IiwiTWFyZ2luIjp7IiRpZCI6IjExNSIsIlRvcCI6MC4wLCJMZWZ0Ijo0LjAsIlJpZ2h0Ijo0LjAsIkJvdHRvbSI6MC4wfSwiUGFkZGluZyI6eyIkaWQiOiIxMTYiLCJUb3AiOjAuMCwiTGVmdCI6MC4wLCJSaWdodCI6MC4wLCJCb3R0b20iOjAuMH0sIkJhY2tncm91bmQiOnsiJGlkIjoiMTE3IiwiQ29sb3IiOnsiJGlkIjoiMTE4IiwiQSI6MjU1LCJSIjoyMzcsIkciOjEyNSwiQiI6NDl9fSwiSXNWaXNpYmxlIjp0cnVlLCJXaWR0aCI6MC4wLCJIZWlnaHQiOjE2LjAsIkJvcmRlclN0eWxlIjp7IiRpZCI6IjExOSIsIkxpbmVDb2xvciI6eyIkaWQiOiIxMjAiLCIkdHlwZSI6Ik5MUkUuQ29tbW9uLkRvbS5Tb2xpZENvbG9yQnJ1c2gsIE5MUkUuQ29tbW9uIiwiQ29sb3IiOnsiJGlkIjoiMTIxIiwiQSI6MjU1LCJSIjoyNTUsIkciOjAsIkIiOjB9fSwiTGluZVdlaWdodCI6MC4wLCJMaW5lVHlwZSI6MCwiUGFyZW50U3R5bGUiOm51bGx9LCJQYXJlbnRTdHlsZSI6bnVsbH0sIlRpdGxlU3R5bGUiOnsiJGlkIjoiMTIyIiwiRm9udFNldHRpbmdzIjp7IiRpZCI6IjEyMyIsIkZvbnRTaXplIjo4LCJGb250TmFtZSI6IkNhbGlicmkiLCJJc0JvbGQiOmZhbHNlLCJJc0l0YWxpYyI6ZmFsc2UsIklzVW5kZXJsaW5lZCI6ZmFsc2UsIlBhcmVudFN0eWxlIjpudWxsfSwiQXV0b1NpemUiOjAsIkZvcmVncm91bmQiOnsiJGlkIjoiMTI0IiwiQ29sb3IiOnsiJGlkIjoiMTI1IiwiQSI6MjU1LCJSIjoyNTUsIkciOjI1NSwiQiI6MjU1fX0sIk1heFdpZHRoIjo1MjMuNjM2MzYzNjM2MzYzNjMsIk1heEhlaWdodCI6IkluZmluaXR5IiwiU21hcnRGb3JlZ3JvdW5kSXNBY3RpdmUiOmZhbHNlLCJIb3Jpem9udGFsQWxpZ25tZW50IjowLCJWZXJ0aWNhbEFsaWdubWVudCI6MCwiU21hcnRGb3JlZ3JvdW5kIjpudWxsLCJCYWNrZ3JvdW5kRmlsbFR5cGUiOjAsIk1hcmdpbiI6eyIkaWQiOiIxMjYiLCJUb3AiOjAuMCwiTGVmdCI6MC4wLCJSaWdodCI6MC4wLCJCb3R0b20iOjAuMH0sIlBhZGRpbmciOnsiJGlkIjoiMTI3IiwiVG9wIjowLjAsIkxlZnQiOjAuMCwiUmlnaHQiOjAuMCwiQm90dG9tIjowLjB9LCJCYWNrZ3JvdW5kIjp7IiRpZCI6IjEyOCIsIkNvbG9yIjp7IiRpZCI6IjEyOSIsIkEiOjAsIlIiOjI1NSwiRyI6MjU1LCJCIjoyNTV9fSwiSXNWaXNpYmxlIjp0cnVlLCJXaWR0aCI6MC4wLCJIZWlnaHQiOjAuMCwiQm9yZGVyU3R5bGUiOnsiJGlkIjoiMTMwIiwiTGluZUNvbG9yIjpudWxsLCJMaW5lV2VpZ2h0IjowLjAsIkxpbmVUeXBlIjowLCJQYXJlbnRTdHlsZSI6bnVsbH0sIlBhcmVudFN0eWxlIjpudWxsfSwiRGF0ZVN0eWxlIjp7IiRpZCI6IjEzMSIsIkZvbnRTZXR0aW5ncyI6eyIkaWQiOiIxMzIiLCJGb250U2l6ZSI6MTAsIkZvbnROYW1lIjoiQ2FsaWJyaSIsIklzQm9sZCI6ZmFsc2UsIklzSXRhbGljIjpmYWxzZSwiSXNVbmRlcmxpbmVkIjpmYWxzZSwiUGFyZW50U3R5bGUiOm51bGx9LCJBdXRvU2l6ZSI6MCwiRm9yZWdyb3VuZCI6eyIkaWQiOiIxMzMiLCJDb2xvciI6eyIkaWQiOiIxMz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NSIsIlRvcCI6MC4wLCJMZWZ0IjowLjAsIlJpZ2h0IjowLjAsIkJvdHRvbSI6MC4wfSwiUGFkZGluZyI6eyIkaWQiOiIxMzYiLCJUb3AiOjAuMCwiTGVmdCI6MC4wLCJSaWdodCI6MC4wLCJCb3R0b20iOjAuMH0sIkJhY2tncm91bmQiOnsiJGlkIjoiMTM3IiwiQ29sb3IiOnsiJGlkIjoiMTM4IiwiQSI6MCwiUiI6MjU1LCJHIjoyNTUsIkIiOjI1NX19LCJJc1Zpc2libGUiOnRydWUsIldpZHRoIjowLjAsIkhlaWdodCI6MC4wLCJCb3JkZXJTdHlsZSI6eyIkaWQiOiIxMzkiLCJMaW5lQ29sb3IiOm51bGwsIkxpbmVXZWlnaHQiOjAuMCwiTGluZVR5cGUiOjAsIlBhcmVudFN0eWxlIjpudWxsfSwiUGFyZW50U3R5bGUiOm51bGx9LCJEYXRlRm9ybWF0Ijp7IiRpZCI6IjE0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EiLCJGb3JtYXQiOjAsIklzVmlzaWJsZSI6ZmFsc2UsIkxhc3RLbm93blZpc2liaWxpdHlTdGF0ZSI6ZmFsc2V9LCJJc1Zpc2libGUiOnRydWUsIlBhcmVudFN0eWxlIjpudWxsfSwiSW5kZXgiOjMsIlNtYXJ0RHVyYXRpb25BY3RpdmF0ZWQiOmZhbHNlLCJEYXRlRm9ybWF0Ijp7IiRyZWYiOiIxNDAifSwiV2Vla051bWJlcmluZyI6eyIkaWQiOiIxNDIiLCJGb3JtYXQiOjAsIklzVmlzaWJsZSI6ZmFsc2UsIkxhc3RLbm93blZpc2liaWxpdHlTdGF0ZSI6ZmFsc2V9LCJJZCI6IjM3MGE3NDE1LWRmZmUtNGE3Yy1iZTJjLTJhMGQzMmI4ZTRiNCIsIkltcG9ydElkIjpudWxsLCJUaXRsZSI6Ik5ldHdvcmsgVGVzdGluZyIsIk5vdGUiOm51bGwsIkh5cGVybGluayI6eyIkaWQiOiIxNDMiLCJBZGRyZXNzIjoiIiwiU3ViQWRkcmVzcyI6IiJ9LCJJc0NoYW5nZWQiOmZhbHNlLCJJc05ldyI6ZmFsc2V9fSx7IiRpZCI6IjE0NCIsIl9hdHRhY2hlZE1pbGVzdG9uZXMiOltdLCJUYXNrRGVmaW5pdGlvbiI6eyIkaWQiOiIxNDUiLCJHcm91cE5hbWUiOm51bGwsIlN0YXJ0RGF0ZSI6IjIwMjItMDItMjBUMDA6MDA6MDAiLCJFbmREYXRlIjoiMjAyMi0wOC0xNVQyMzo1OTowMCIsIlBlcmNlbnRhZ2VDb21wbGV0ZSI6MTAwLjAsIlN0eWxlIjp7IiRpZCI6IjE0NiIsIlNoYXBlIjowLCJTaGFwZVRoaWNrbmVzcyI6MSwiRHVyYXRpb25Gb3JtYXQiOjAsIkluY2x1ZGVOb25Xb3JraW5nRGF5c0luRHVyYXRpb24iOmZhbHNlLCJQZXJjZW50YWdlQ29tcGxldGVTdHlsZSI6eyIkaWQiOiIxNDciLCJGb250U2V0dGluZ3MiOnsiJGlkIjoiMTQ4IiwiRm9udFNpemUiOjgsIkZvbnROYW1lIjoiQ2FsaWJyaSIsIklzQm9sZCI6ZmFsc2UsIklzSXRhbGljIjpmYWxzZSwiSXNVbmRlcmxpbmVkIjpmYWxzZSwiUGFyZW50U3R5bGUiOm51bGx9LCJBdXRvU2l6ZSI6MCwiRm9yZWdyb3VuZCI6eyIkcmVmIjoiMzkifSwiTWF4V2lkdGgiOjIwMC4wLCJNYXhIZWlnaHQiOiJJbmZpbml0eSIsIlNtYXJ0Rm9yZWdyb3VuZElzQWN0aXZlIjpmYWxzZSwiSG9yaXpvbnRhbEFsaWdubWVudCI6MSwiVmVydGljYWxBbGlnbm1lbnQiOjAsIlNtYXJ0Rm9yZWdyb3VuZCI6bnVsbCwiQmFja2dyb3VuZEZpbGxUeXBlIjowLCJNYXJnaW4iOnsiJGlkIjoiMTQ5IiwiVG9wIjowLjAsIkxlZnQiOjAuMCwiUmlnaHQiOjAuMCwiQm90dG9tIjowLjB9LCJQYWRkaW5nIjp7IiRpZCI6IjE1MCIsIlRvcCI6MC4wLCJMZWZ0IjowLjAsIlJpZ2h0IjowLjAsIkJvdHRvbSI6MC4wfSwiQmFja2dyb3VuZCI6eyIkcmVmIjoiNDMifSwiSXNWaXNpYmxlIjp0cnVlLCJXaWR0aCI6MC4wLCJIZWlnaHQiOjAuMCwiQm9yZGVyU3R5bGUiOnsiJGlkIjoiMTUxIiwiTGluZUNvbG9yIjpudWxsLCJMaW5lV2VpZ2h0IjowLjAsIkxpbmVUeXBlIjowLCJQYXJlbnRTdHlsZSI6bnVsbH0sIlBhcmVudFN0eWxlIjpudWxsfSwiRHVyYXRpb25TdHlsZSI6eyIkaWQiOiIxNTIiLCJGb250U2V0dGluZ3MiOnsiJGlkIjoiMTUzIiwiRm9udFNpemUiOjEwLCJGb250TmFtZSI6IkNhbGlicmkiLCJJc0JvbGQiOmZhbHNlLCJJc0l0YWxpYyI6ZmFsc2UsIklzVW5kZXJsaW5lZCI6ZmFsc2UsIlBhcmVudFN0eWxlIjpudWxsfSwiQXV0b1NpemUiOjAsIkZvcmVncm91bmQiOnsiJGlkIjoiMTU0IiwiQ29sb3IiOnsiJGlkIjoiMTU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U2IiwiVG9wIjowLjAsIkxlZnQiOjAuMCwiUmlnaHQiOjAuMCwiQm90dG9tIjowLjB9LCJQYWRkaW5nIjp7IiRpZCI6IjE1NyIsIlRvcCI6MC4wLCJMZWZ0IjowLjAsIlJpZ2h0IjowLjAsIkJvdHRvbSI6MC4wfSwiQmFja2dyb3VuZCI6eyIkaWQiOiIxNTgiLCJDb2xvciI6eyIkcmVmIjoiNDQifX0sIklzVmlzaWJsZSI6dHJ1ZSwiV2lkdGgiOjAuMCwiSGVpZ2h0IjowLjAsIkJvcmRlclN0eWxlIjp7IiRpZCI6IjE1OSIsIkxpbmVDb2xvciI6bnVsbCwiTGluZVdlaWdodCI6MC4wLCJMaW5lVHlwZSI6MCwiUGFyZW50U3R5bGUiOm51bGx9LCJQYXJlbnRTdHlsZSI6bnVsbH0sIkhvcml6b250YWxDb25uZWN0b3JTdHlsZSI6eyIkaWQiOiIxNjAiLCJMaW5lQ29sb3IiOnsiJGlkIjoiMTYxIiwiJHR5cGUiOiJOTFJFLkNvbW1vbi5Eb20uU29saWRDb2xvckJydXNoLCBOTFJFLkNvbW1vbiIsIkNvbG9yIjp7IiRpZCI6IjE2MiIsIkEiOjI1NSwiUiI6MjA0LCJHIjoyMDQsIkIiOjIwNH19LCJMaW5lV2VpZ2h0IjoxLjAsIkxpbmVUeXBlIjowLCJQYXJlbnRTdHlsZSI6bnVsbH0sIlZlcnRpY2FsQ29ubmVjdG9yU3R5bGUiOnsiJGlkIjoiMTYzIiwiTGluZUNvbG9yIjp7IiRpZCI6IjE2NCIsIiR0eXBlIjoiTkxSRS5Db21tb24uRG9tLlNvbGlkQ29sb3JCcnVzaCwgTkxSRS5Db21tb24iLCJDb2xvciI6eyIkaWQiOiIxNjU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xNjYiLCJNYXJnaW4iOnsiJGlkIjoiMTY3IiwiVG9wIjowLjAsIkxlZnQiOjQuMCwiUmlnaHQiOjQuMCwiQm90dG9tIjowLjB9LCJQYWRkaW5nIjp7IiRpZCI6IjE2OCIsIlRvcCI6MC4wLCJMZWZ0IjowLjAsIlJpZ2h0IjowLjAsIkJvdHRvbSI6MC4wfSwiQmFja2dyb3VuZCI6eyIkaWQiOiIxNjkiLCJDb2xvciI6eyIkaWQiOiIxNzAiLCJBIjoyNTUsIlIiOjExMiwiRyI6MTczLCJCIjo3MX19LCJJc1Zpc2libGUiOnRydWUsIldpZHRoIjowLjAsIkhlaWdodCI6MTYuMCwiQm9yZGVyU3R5bGUiOnsiJGlkIjoiMTcxIiwiTGluZUNvbG9yIjp7IiRpZCI6IjE3MiIsIiR0eXBlIjoiTkxSRS5Db21tb24uRG9tLlNvbGlkQ29sb3JCcnVzaCwgTkxSRS5Db21tb24iLCJDb2xvciI6eyIkaWQiOiIxNzMiLCJBIjoyNTUsIlIiOjI1NSwiRyI6MCwiQiI6MH19LCJMaW5lV2VpZ2h0IjowLjAsIkxpbmVUeXBlIjowLCJQYXJlbnRTdHlsZSI6bnVsbH0sIlBhcmVudFN0eWxlIjpudWxsfSwiVGl0bGVTdHlsZSI6eyIkaWQiOiIxNzQiLCJGb250U2V0dGluZ3MiOnsiJGlkIjoiMTc1IiwiRm9udFNpemUiOjgsIkZvbnROYW1lIjoiQ2FsaWJyaSIsIklzQm9sZCI6ZmFsc2UsIklzSXRhbGljIjpmYWxzZSwiSXNVbmRlcmxpbmVkIjpmYWxzZSwiUGFyZW50U3R5bGUiOm51bGx9LCJBdXRvU2l6ZSI6MCwiRm9yZWdyb3VuZCI6eyIkaWQiOiIxNzYiLCJDb2xvciI6eyIkaWQiOiIxNzciLCJBIjoyNTUsIlIiOjI1NSwiRyI6MjU1LCJCIjoyNTV9fSwiTWF4V2lkdGgiOjc2OC4wLCJNYXhIZWlnaHQiOiJJbmZpbml0eSIsIlNtYXJ0Rm9yZWdyb3VuZElzQWN0aXZlIjpmYWxzZSwiSG9yaXpvbnRhbEFsaWdubWVudCI6MCwiVmVydGljYWxBbGlnbm1lbnQiOjAsIlNtYXJ0Rm9yZWdyb3VuZCI6bnVsbCwiQmFja2dyb3VuZEZpbGxUeXBlIjowLCJNYXJnaW4iOnsiJGlkIjoiMTc4IiwiVG9wIjowLjAsIkxlZnQiOjAuMCwiUmlnaHQiOjAuMCwiQm90dG9tIjowLjB9LCJQYWRkaW5nIjp7IiRpZCI6IjE3OSIsIlRvcCI6MC4wLCJMZWZ0IjowLjAsIlJpZ2h0IjowLjAsIkJvdHRvbSI6MC4wfSwiQmFja2dyb3VuZCI6eyIkaWQiOiIxODAiLCJDb2xvciI6eyIkaWQiOiIxODEiLCJBIjowLCJSIjoyNTUsIkciOjI1NSwiQiI6MjU1fX0sIklzVmlzaWJsZSI6dHJ1ZSwiV2lkdGgiOjAuMCwiSGVpZ2h0IjowLjAsIkJvcmRlclN0eWxlIjp7IiRpZCI6IjE4MiIsIkxpbmVDb2xvciI6bnVsbCwiTGluZVdlaWdodCI6MC4wLCJMaW5lVHlwZSI6MCwiUGFyZW50U3R5bGUiOm51bGx9LCJQYXJlbnRTdHlsZSI6bnVsbH0sIkRhdGVTdHlsZSI6eyIkaWQiOiIxODMiLCJGb250U2V0dGluZ3MiOnsiJGlkIjoiMTg0IiwiRm9udFNpemUiOjEwLCJGb250TmFtZSI6IkNhbGlicmkiLCJJc0JvbGQiOmZhbHNlLCJJc0l0YWxpYyI6ZmFsc2UsIklzVW5kZXJsaW5lZCI6ZmFsc2UsIlBhcmVudFN0eWxlIjpudWxsfSwiQXV0b1NpemUiOjAsIkZvcmVncm91bmQiOnsiJGlkIjoiMTg1IiwiQ29sb3IiOnsiJGlkIjoiMTg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DciLCJUb3AiOjAuMCwiTGVmdCI6MC4wLCJSaWdodCI6MC4wLCJCb3R0b20iOjAuMH0sIlBhZGRpbmciOnsiJGlkIjoiMTg4IiwiVG9wIjowLjAsIkxlZnQiOjAuMCwiUmlnaHQiOjAuMCwiQm90dG9tIjowLjB9LCJCYWNrZ3JvdW5kIjp7IiRpZCI6IjE4OSIsIkNvbG9yIjp7IiRpZCI6IjE5MCIsIkEiOjAsIlIiOjI1NSwiRyI6MjU1LCJCIjoyNTV9fSwiSXNWaXNpYmxlIjp0cnVlLCJXaWR0aCI6MC4wLCJIZWlnaHQiOjAuMCwiQm9yZGVyU3R5bGUiOnsiJGlkIjoiMTkxIiwiTGluZUNvbG9yIjpudWxsLCJMaW5lV2VpZ2h0IjowLjAsIkxpbmVUeXBlIjowLCJQYXJlbnRTdHlsZSI6bnVsbH0sIlBhcmVudFN0eWxlIjpudWxsfSwiRGF0ZUZvcm1hdCI6eyIkaWQiOiIxO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zIiwiRm9ybWF0IjowLCJJc1Zpc2libGUiOmZhbHNlLCJMYXN0S25vd25WaXNpYmlsaXR5U3RhdGUiOmZhbHNlfSwiSXNWaXNpYmxlIjp0cnVlLCJQYXJlbnRTdHlsZSI6bnVsbH0sIkluZGV4IjoxLCJTbWFydER1cmF0aW9uQWN0aXZhdGVkIjpmYWxzZSwiRGF0ZUZvcm1hdCI6eyIkcmVmIjoiMTkyIn0sIldlZWtOdW1iZXJpbmciOnsiJGlkIjoiMTk0IiwiRm9ybWF0IjowLCJJc1Zpc2libGUiOmZhbHNlLCJMYXN0S25vd25WaXNpYmlsaXR5U3RhdGUiOmZhbHNlfSwiSWQiOiI3MjRjZDgxOS0xMDQ1LTQwZmUtODBmMC02MjA4ZjBlZDM0ZWEiLCJJbXBvcnRJZCI6bnVsbCwiVGl0bGUiOiJQbGFubmluZy9QZXJtaXR0aW5nIiwiTm90ZSI6bnVsbCwiSHlwZXJsaW5rIjp7IiRpZCI6IjE5NSIsIkFkZHJlc3MiOiIiLCJTdWJBZGRyZXNzIjoiIn0sIklzQ2hhbmdlZCI6ZmFsc2UsIklzTmV3IjpmYWxzZX19XSwiX21pbGVzdG9uZXMiOlt7IiRpZCI6IjE5NiIsIklkIjoiY2VmNDQ0ZTYtYmFmYy00ZTJmLThhNGUtMzI4OWJmMjVhOTAwIiwiSW5kZXgiOjAsIkdyb3VwSWQiOm51bGwsIlRpdGxlIjoiVXBncmFkZSBMaXZlIiwiRGF0ZVRpbWUiOiIyMDIyLTExLTMwVDIzOjU5OjAwIiwiUGVyY2VudGFnZUNvbXBsZXRlIjpudWxsLCJOb3RlIjpudWxsLCJTdHlsZSI6eyIkaWQiOiIxOTciLCJUaXRsZVBvc2l0aW9uIjoiUmlnaHQiLCJEYXRlUG9zaXRpb24iOiJMZWZ0IiwiU2hhcGVUeXBlIjoxLCJTaGFwZVNpemUiOjEsIlNoYXBlU3R5bGUiOnsiJGlkIjoiMTk4IiwiTWFyZ2luIjp7IiRpZCI6IjE5OSIsIlRvcCI6MC4wLCJMZWZ0IjowLjAsIlJpZ2h0IjowLjAsIkJvdHRvbSI6MC4wfSwiUGFkZGluZyI6eyIkaWQiOiIyMDAiLCJUb3AiOjAuMCwiTGVmdCI6MC4wLCJSaWdodCI6MC4wLCJCb3R0b20iOjAuMH0sIkJhY2tncm91bmQiOnsiJGlkIjoiMjAxIiwiQ29sb3IiOnsiJGlkIjoiMjAyIiwiQSI6MjU1LCJSIjo2OCwiRyI6ODQsIkIiOjEwNn19LCJJc1Zpc2libGUiOnRydWUsIldpZHRoIjoxOC4wLCJIZWlnaHQiOjIwLjAsIkJvcmRlclN0eWxlIjp7IiRpZCI6IjIwMyIsIkxpbmVDb2xvciI6eyIkaWQiOiIyMDQiLCIkdHlwZSI6Ik5MUkUuQ29tbW9uLkRvbS5Tb2xpZENvbG9yQnJ1c2gsIE5MUkUuQ29tbW9uIiwiQ29sb3IiOnsiJGlkIjoiMjA1IiwiQSI6MjU1LCJSIjoyNTUsIkciOjAsIkIiOjB9fSwiTGluZVdlaWdodCI6MC4wLCJMaW5lVHlwZSI6MCwiUGFyZW50U3R5bGUiOm51bGx9LCJQYXJlbnRTdHlsZSI6bnVsbH0sIlRpdGxlU3R5bGUiOnsiJGlkIjoiMjA2IiwiRm9udFNldHRpbmdzIjp7IiRpZCI6IjIwNyIsIkZvbnRTaXplIjo4LCJGb250TmFtZSI6IkNhbGlicmkiLCJJc0JvbGQiOmZhbHNlLCJJc0l0YWxpYyI6ZmFsc2UsIklzVW5kZXJsaW5lZCI6ZmFsc2UsIlBhcmVudFN0eWxlIjpudWxsfSwiQXV0b1NpemUiOjAsIkZvcmVncm91bmQiOnsiJGlkIjoiMjA4IiwiQ29sb3IiOnsiJGlkIjoiMjA5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IxMCIsIlRvcCI6MC4wLCJMZWZ0IjowLjAsIlJpZ2h0IjowLjAsIkJvdHRvbSI6MC4wfSwiUGFkZGluZyI6eyIkaWQiOiIyMTEiLCJUb3AiOjAuMCwiTGVmdCI6MC4wLCJSaWdodCI6MC4wLCJCb3R0b20iOjAuMH0sIkJhY2tncm91bmQiOnsiJGlkIjoiMjEyIiwiQ29sb3IiOnsiJGlkIjoiMjEzIiwiQSI6MCwiUiI6MjU1LCJHIjoyNTUsIkIiOjI1NX19LCJJc1Zpc2libGUiOnRydWUsIldpZHRoIjowLjAsIkhlaWdodCI6MC4wLCJCb3JkZXJTdHlsZSI6bnVsbCwiUGFyZW50U3R5bGUiOm51bGx9LCJEYXRlU3R5bGUiOnsiJGlkIjoiMjE0IiwiRm9udFNldHRpbmdzIjp7IiRpZCI6IjIxNSIsIkZvbnRTaXplIjoxMCwiRm9udE5hbWUiOiJDYWxpYnJpIiwiSXNCb2xkIjpmYWxzZSwiSXNJdGFsaWMiOmZhbHNlLCJJc1VuZGVybGluZWQiOmZhbHNlLCJQYXJlbnRTdHlsZSI6bnVsbH0sIkF1dG9TaXplIjowLCJGb3JlZ3JvdW5kIjp7IiRpZCI6IjIxNiIsIkNvbG9yIjp7IiRpZCI6IjIx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E4IiwiVG9wIjowLjAsIkxlZnQiOjAuMCwiUmlnaHQiOjAuMCwiQm90dG9tIjowLjB9LCJQYWRkaW5nIjp7IiRpZCI6IjIxOSIsIlRvcCI6MC4wLCJMZWZ0IjowLjAsIlJpZ2h0IjowLjAsIkJvdHRvbSI6MC4wfSwiQmFja2dyb3VuZCI6eyIkaWQiOiIyMjAiLCJDb2xvciI6eyIkaWQiOiIyMjEiLCJBIjowLCJSIjoyNTUsIkciOjI1NSwiQiI6MjU1fX0sIklzVmlzaWJsZSI6ZmFsc2UsIldpZHRoIjowLjAsIkhlaWdodCI6MC4wLCJCb3JkZXJTdHlsZSI6bnVsbCwiUGFyZW50U3R5bGUiOm51bGx9LCJEYXRlRm9ybWF0Ijp7IiRpZCI6IjIy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jMiLCJGb3JtYXQiOjAsIklzVmlzaWJsZSI6ZmFsc2UsIkxhc3RLbm93blZpc2liaWxpdHlTdGF0ZSI6ZmFsc2V9LCJJc1Zpc2libGUiOnRydWUsIlBhcmVudFN0eWxlIjpudWxsfSwiSHlwZXJsaW5rIjpudWxsLCJJbXBvcnRJZCI6IiJ9XSwiSWQiOiI0NzkyN2YyMy1lNmIzLTQ0MWQtOWQxMC0yMDlkN2QxOTQ2OGMiLCJJc1NpbmdsZUl0ZW1Sb3ciOmZhbHNlfV0sIkluZGV4IjowLCJJZCI6ImQyYzlhZjAxLWI3YTItNGZjOC04YjVhLTFjODY3NTI0YjZhNyIsIkhlYWRlclRleHQiOiJIb3VzdG9uIE1hcmtldCIsIklzRGVmYXVsdCI6ZmFsc2UsIlN0eWxlIjp7IiRpZCI6IjIyNCIsIkhlYWRlclN0eWxlIjp7IiRpZCI6IjIyNSIsIlRleHRTdHlsZSI6eyIkaWQiOiIyMjYiLCJGb250U2V0dGluZ3MiOnsiJGlkIjoiMjI3IiwiRm9udFNpemUiOjExLCJGb250TmFtZSI6IkNhbGlicmkiLCJJc0JvbGQiOmZhbHNlLCJJc0l0YWxpYyI6ZmFsc2UsIklzVW5kZXJsaW5lZCI6ZmFsc2UsIlBhcmVudFN0eWxlIjpudWxsfSwiQXV0b1NpemUiOjIsIkZvcmVncm91bmQiOnsiJGlkIjoiMjI4IiwiQ29sb3IiOnsiJGlkIjoiMjI5IiwiQSI6MjU1LCJSIjowLCJHIjowLCJCIjowfX0sIk1heFdpZHRoIjo0OS4xOTI0MjkwMjIwODIwNTksIk1heEhlaWdodCI6MC4wLCJTbWFydEZvcmVncm91bmRJc0FjdGl2ZSI6ZmFsc2UsIkhvcml6b250YWxBbGlnbm1lbnQiOjAsIlZlcnRpY2FsQWxpZ25tZW50IjowLCJTbWFydEZvcmVncm91bmQiOm51bGwsIkJhY2tncm91bmRGaWxsVHlwZSI6MCwiTWFyZ2luIjp7IiRpZCI6IjIzMCIsIlRvcCI6MC4wLCJMZWZ0IjowLjAsIlJpZ2h0IjowLjAsIkJvdHRvbSI6MC4wfSwiUGFkZGluZyI6eyIkaWQiOiIyMzEiLCJUb3AiOjAuMCwiTGVmdCI6MC4wLCJSaWdodCI6MC4wLCJCb3R0b20iOjAuMH0sIkJhY2tncm91bmQiOm51bGwsIklzVmlzaWJsZSI6dHJ1ZSwiV2lkdGgiOjAuMCwiSGVpZ2h0IjowLjAsIkJvcmRlclN0eWxlIjpudWxsLCJQYXJlbnRTdHlsZSI6bnVsbH0sIlJlY3RhbmdsZVN0eWxlIjp7IiRpZCI6IjIzMiIsIk1hcmdpbiI6eyIkaWQiOiIyMzMiLCJUb3AiOjAuMCwiTGVmdCI6MC4wLCJSaWdodCI6MC4wLCJCb3R0b20iOjAuMH0sIlBhZGRpbmciOnsiJGlkIjoiMjM0IiwiVG9wIjowLjAsIkxlZnQiOjAuMCwiUmlnaHQiOjAuMCwiQm90dG9tIjowLjB9LCJCYWNrZ3JvdW5kIjp7IiRyZWYiOiIxNSJ9LCJJc1Zpc2libGUiOnRydWUsIldpZHRoIjowLjAsIkhlaWdodCI6MC4wLCJCb3JkZXJTdHlsZSI6eyIkaWQiOiIyMzUiLCJMaW5lQ29sb3IiOnsiJGlkIjoiMjM2IiwiJHR5cGUiOiJOTFJFLkNvbW1vbi5Eb20uU29saWRDb2xvckJydXNoLCBOTFJFLkNvbW1vbiIsIkNvbG9yIjp7IiRpZCI6IjIzNyIsIkEiOjI1NSwiUiI6MjU1LCJHIjowLCJCIjowfX0sIkxpbmVXZWlnaHQiOjAuMCwiTGluZVR5cGUiOjAsIlBhcmVudFN0eWxlIjpudWxsfSwiUGFyZW50U3R5bGUiOm51bGx9LCJNYXJnaW4iOnsiJGlkIjoiMjM4IiwiVG9wIjowLjAsIkxlZnQiOjAuMCwiUmlnaHQiOjAuMCwiQm90dG9tIjowLjB9LCJQYWRkaW5nIjp7IiRpZCI6IjIzOSIsIlRvcCI6MC4wLCJMZWZ0IjowLjAsIlJpZ2h0IjowLjAsIkJvdHRvbSI6MC4wfSwiQmFja2dyb3VuZCI6bnVsbCwiSXNWaXNpYmxlIjp0cnVlLCJXaWR0aCI6MC4wLCJIZWlnaHQiOjAuMCwiQm9yZGVyU3R5bGUiOm51bGwsIlBhcmVudFN0eWxlIjpudWxsfSwiQmFja2dyb3VuZFN0eWxlIjp7IiRpZCI6IjI0MCIsIk1hcmdpbiI6eyIkaWQiOiIyNDEiLCJUb3AiOjAuMCwiTGVmdCI6MC4wLCJSaWdodCI6MC4wLCJCb3R0b20iOjAuMH0sIlBhZGRpbmciOnsiJGlkIjoiMjQyIiwiVG9wIjowLjAsIkxlZnQiOjAuMCwiUmlnaHQiOjAuMCwiQm90dG9tIjowLjB9LCJCYWNrZ3JvdW5kIjp7IiRyZWYiOiIyNSJ9LCJJc1Zpc2libGUiOnRydWUsIldpZHRoIjowLjAsIkhlaWdodCI6MC4wLCJCb3JkZXJTdHlsZSI6eyIkaWQiOiIyNDMiLCJMaW5lQ29sb3IiOnsiJGlkIjoiMjQ0IiwiJHR5cGUiOiJOTFJFLkNvbW1vbi5Eb20uU29saWRDb2xvckJydXNoLCBOTFJFLkNvbW1vbiIsIkNvbG9yIjp7IiRpZCI6IjI0NSIsIkEiOjI1NSwiUiI6MjMxLCJHIjoyMzAsIkIiOjIzMH19LCJMaW5lV2VpZ2h0IjoyLjAsIkxpbmVUeXBlIjowLCJQYXJlbnRTdHlsZSI6bnVsbH0sIlBhcmVudFN0eWxlIjpudWxsfSwiTWFyZ2luIjp7IiRpZCI6IjI0NiIsIlRvcCI6MC4wLCJMZWZ0IjowLjAsIlJpZ2h0IjowLjAsIkJvdHRvbSI6MC4wfSwiUGFkZGluZyI6eyIkaWQiOiIyNDciLCJUb3AiOjAuMCwiTGVmdCI6MC4wLCJSaWdodCI6MC4wLCJCb3R0b20iOjAuMH0sIklzVmlzaWJsZSI6dHJ1ZSwiV2lkdGgiOjAuMCwiSGVpZ2h0IjowLjAsIkJvcmRlclN0eWxlIjpudWxsLCJQYXJlbnRTdHlsZSI6bnVsbH19LHsiJGlkIjoiMjQ4IiwiX3Jvd3MiOlt7IiRpZCI6IjI0OSIsIl90YXNrcyI6W3siJGlkIjoiMjUwIiwiX2F0dGFjaGVkTWlsZXN0b25lcyI6W10sIlRhc2tEZWZpbml0aW9uIjp7IiRpZCI6IjI1MSIsIkdyb3VwTmFtZSI6bnVsbCwiU3RhcnREYXRlIjoiMjAyMy0wNC0wMVQwMDowMDowMFoiLCJFbmREYXRlIjoiMjAyMy0wNC0yOVQyMzo1OTowMFoiLCJQZXJjZW50YWdlQ29tcGxldGUiOm51bGwsIlN0eWxlIjp7IiRpZCI6IjI1MiIsIlNoYXBlIjowLCJTaGFwZVRoaWNrbmVzcyI6MSwiRHVyYXRpb25Gb3JtYXQiOjAsIkluY2x1ZGVOb25Xb3JraW5nRGF5c0luRHVyYXRpb24iOmZhbHNlLCJQZXJjZW50YWdlQ29tcGxldGVTdHlsZSI6eyIkaWQiOiIyNTMiLCJGb250U2V0dGluZ3MiOnsiJGlkIjoiMjU0IiwiRm9udFNpemUiOjgsIkZvbnROYW1lIjoiQ2FsaWJyaSIsIklzQm9sZCI6ZmFsc2UsIklzSXRhbGljIjpmYWxzZSwiSXNVbmRlcmxpbmVkIjpmYWxzZSwiUGFyZW50U3R5bGUiOm51bGx9LCJBdXRvU2l6ZSI6MCwiRm9yZWdyb3VuZCI6eyIkcmVmIjoiMzkifSwiTWF4V2lkdGgiOjIwMC4wLCJNYXhIZWlnaHQiOiJJbmZpbml0eSIsIlNtYXJ0Rm9yZWdyb3VuZElzQWN0aXZlIjpmYWxzZSwiSG9yaXpvbnRhbEFsaWdubWVudCI6MCwiVmVydGljYWxBbGlnbm1lbnQiOjAsIlNtYXJ0Rm9yZWdyb3VuZCI6bnVsbCwiQmFja2dyb3VuZEZpbGxUeXBlIjowLCJNYXJnaW4iOnsiJGlkIjoiMjU1IiwiVG9wIjowLjAsIkxlZnQiOjAuMCwiUmlnaHQiOjAuMCwiQm90dG9tIjowLjB9LCJQYWRkaW5nIjp7IiRpZCI6IjI1NiIsIlRvcCI6MC4wLCJMZWZ0IjowLjAsIlJpZ2h0IjowLjAsIkJvdHRvbSI6MC4wfSwiQmFja2dyb3VuZCI6eyIkcmVmIjoiNDMifSwiSXNWaXNpYmxlIjp0cnVlLCJXaWR0aCI6MC4wLCJIZWlnaHQiOjAuMCwiQm9yZGVyU3R5bGUiOnsiJGlkIjoiMjU3IiwiTGluZUNvbG9yIjpudWxsLCJMaW5lV2VpZ2h0IjowLjAsIkxpbmVUeXBlIjowLCJQYXJlbnRTdHlsZSI6bnVsbH0sIlBhcmVudFN0eWxlIjpudWxsfSwiRHVyYXRpb25TdHlsZSI6eyIkaWQiOiIyNTgiLCJGb250U2V0dGluZ3MiOnsiJGlkIjoiMjU5IiwiRm9udFNpemUiOjEwLCJGb250TmFtZSI6IkNhbGlicmkiLCJJc0JvbGQiOmZhbHNlLCJJc0l0YWxpYyI6ZmFsc2UsIklzVW5kZXJsaW5lZCI6ZmFsc2UsIlBhcmVudFN0eWxlIjpudWxsfSwiQXV0b1NpemUiOjAsIkZvcmVncm91bmQiOnsiJGlkIjoiMjYwIiwiQ29sb3IiOnsiJGlkIjoiMjY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YyIiwiVG9wIjowLjAsIkxlZnQiOjAuMCwiUmlnaHQiOjAuMCwiQm90dG9tIjowLjB9LCJQYWRkaW5nIjp7IiRpZCI6IjI2MyIsIlRvcCI6MC4wLCJMZWZ0IjowLjAsIlJpZ2h0IjowLjAsIkJvdHRvbSI6MC4wfSwiQmFja2dyb3VuZCI6eyIkaWQiOiIyNjQiLCJDb2xvciI6eyIkaWQiOiIyNjUiLCJBIjo4OSwiUiI6MCwiRyI6MCwiQiI6MH19LCJJc1Zpc2libGUiOnRydWUsIldpZHRoIjowLjAsIkhlaWdodCI6MC4wLCJCb3JkZXJTdHlsZSI6eyIkaWQiOiIyNjYiLCJMaW5lQ29sb3IiOm51bGwsIkxpbmVXZWlnaHQiOjAuMCwiTGluZVR5cGUiOjAsIlBhcmVudFN0eWxlIjpudWxsfSwiUGFyZW50U3R5bGUiOm51bGx9LCJIb3Jpem9udGFsQ29ubmVjdG9yU3R5bGUiOnsiJGlkIjoiMjY3IiwiTGluZUNvbG9yIjp7IiRpZCI6IjI2OCIsIiR0eXBlIjoiTkxSRS5Db21tb24uRG9tLlNvbGlkQ29sb3JCcnVzaCwgTkxSRS5Db21tb24iLCJDb2xvciI6eyIkaWQiOiIyNjkiLCJBIjoyNTUsIlIiOjIwNCwiRyI6MjA0LCJCIjoyMDR9fSwiTGluZVdlaWdodCI6MS4wLCJMaW5lVHlwZSI6MCwiUGFyZW50U3R5bGUiOm51bGx9LCJWZXJ0aWNhbENvbm5lY3RvclN0eWxlIjp7IiRpZCI6IjI3MCIsIkxpbmVDb2xvciI6eyIkaWQiOiIyNzEiLCIkdHlwZSI6Ik5MUkUuQ29tbW9uLkRvbS5Tb2xpZENvbG9yQnJ1c2gsIE5MUkUuQ29tbW9uIiwiQ29sb3IiOnsiJGlkIjoiMjcy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2LCJTcGFjaW5nIjozLCJJc0JlbG93VGltZWJhbmQiOnRydWUsIlBlcmNlbnRhZ2VDb21wbGV0ZVNoYXBlT3BhY2l0eSI6MzUsIlNoYXBlU3R5bGUiOnsiJGlkIjoiMjczIiwiTWFyZ2luIjp7IiRpZCI6IjI3NCIsIlRvcCI6MC4wLCJMZWZ0Ijo0LjAsIlJpZ2h0Ijo0LjAsIkJvdHRvbSI6MC4wfSwiUGFkZGluZyI6eyIkaWQiOiIyNzUiLCJUb3AiOjAuMCwiTGVmdCI6MC4wLCJSaWdodCI6MC4wLCJCb3R0b20iOjAuMH0sIkJhY2tncm91bmQiOnsiJGlkIjoiMjc2IiwiQ29sb3IiOnsiJGlkIjoiMjc3IiwiQSI6MjU1LCJSIjoyMzcsIkciOjEyNSwiQiI6NDl9fSwiSXNWaXNpYmxlIjp0cnVlLCJXaWR0aCI6MC4wLCJIZWlnaHQiOjE2LjAsIkJvcmRlclN0eWxlIjp7IiRpZCI6IjI3OCIsIkxpbmVDb2xvciI6eyIkaWQiOiIyNzkiLCIkdHlwZSI6Ik5MUkUuQ29tbW9uLkRvbS5Tb2xpZENvbG9yQnJ1c2gsIE5MUkUuQ29tbW9uIiwiQ29sb3IiOnsiJGlkIjoiMjgwIiwiQSI6MjU1LCJSIjoyNTUsIkciOjAsIkIiOjB9fSwiTGluZVdlaWdodCI6MC4wLCJMaW5lVHlwZSI6MCwiUGFyZW50U3R5bGUiOm51bGx9LCJQYXJlbnRTdHlsZSI6bnVsbH0sIlRpdGxlU3R5bGUiOnsiJGlkIjoiMjgxIiwiRm9udFNldHRpbmdzIjp7IiRpZCI6IjI4MiIsIkZvbnRTaXplIjo4LCJGb250TmFtZSI6IkNhbGlicmkiLCJJc0JvbGQiOmZhbHNlLCJJc0l0YWxpYyI6ZmFsc2UsIklzVW5kZXJsaW5lZCI6ZmFsc2UsIlBhcmVudFN0eWxlIjpudWxsfSwiQXV0b1NpemUiOjAsIkZvcmVncm91bmQiOnsiJGlkIjoiMjgzIiwiQ29sb3IiOnsiJGlkIjoiMjg0IiwiQSI6MjU1LCJSIjoyNTUsIkciOjI1NSwiQiI6MjU1fX0sIk1heFdpZHRoIjo1MjMuNjM2MzYzNjM2MzYzNjMsIk1heEhlaWdodCI6IkluZmluaXR5IiwiU21hcnRGb3JlZ3JvdW5kSXNBY3RpdmUiOmZhbHNlLCJIb3Jpem9udGFsQWxpZ25tZW50IjowLCJWZXJ0aWNhbEFsaWdubWVudCI6MCwiU21hcnRGb3JlZ3JvdW5kIjpudWxsLCJCYWNrZ3JvdW5kRmlsbFR5cGUiOjAsIk1hcmdpbiI6eyIkaWQiOiIyODUiLCJUb3AiOjAuMCwiTGVmdCI6MC4wLCJSaWdodCI6MC4wLCJCb3R0b20iOjAuMH0sIlBhZGRpbmciOnsiJGlkIjoiMjg2IiwiVG9wIjowLjAsIkxlZnQiOjAuMCwiUmlnaHQiOjAuMCwiQm90dG9tIjowLjB9LCJCYWNrZ3JvdW5kIjp7IiRpZCI6IjI4NyIsIkNvbG9yIjp7IiRpZCI6IjI4OCIsIkEiOjAsIlIiOjI1NSwiRyI6MjU1LCJCIjoyNTV9fSwiSXNWaXNpYmxlIjp0cnVlLCJXaWR0aCI6MC4wLCJIZWlnaHQiOjAuMCwiQm9yZGVyU3R5bGUiOnsiJGlkIjoiMjg5IiwiTGluZUNvbG9yIjpudWxsLCJMaW5lV2VpZ2h0IjowLjAsIkxpbmVUeXBlIjowLCJQYXJlbnRTdHlsZSI6bnVsbH0sIlBhcmVudFN0eWxlIjpudWxsfSwiRGF0ZVN0eWxlIjp7IiRpZCI6IjI5MCIsIkZvbnRTZXR0aW5ncyI6eyIkaWQiOiIyOTEiLCJGb250U2l6ZSI6MTAsIkZvbnROYW1lIjoiQ2FsaWJyaSIsIklzQm9sZCI6ZmFsc2UsIklzSXRhbGljIjpmYWxzZSwiSXNVbmRlcmxpbmVkIjpmYWxzZSwiUGFyZW50U3R5bGUiOm51bGx9LCJBdXRvU2l6ZSI6MCwiRm9yZWdyb3VuZCI6eyIkaWQiOiIyOTIiLCJDb2xvciI6eyIkaWQiOiIyOT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5NCIsIlRvcCI6MC4wLCJMZWZ0IjowLjAsIlJpZ2h0IjowLjAsIkJvdHRvbSI6MC4wfSwiUGFkZGluZyI6eyIkaWQiOiIyOTUiLCJUb3AiOjAuMCwiTGVmdCI6MC4wLCJSaWdodCI6MC4wLCJCb3R0b20iOjAuMH0sIkJhY2tncm91bmQiOnsiJGlkIjoiMjk2IiwiQ29sb3IiOnsiJHJlZiI6IjI2NSJ9fSwiSXNWaXNpYmxlIjp0cnVlLCJXaWR0aCI6MC4wLCJIZWlnaHQiOjAuMCwiQm9yZGVyU3R5bGUiOnsiJGlkIjoiMjk3IiwiTGluZUNvbG9yIjpudWxsLCJMaW5lV2VpZ2h0IjowLjAsIkxpbmVUeXBlIjowLCJQYXJlbnRTdHlsZSI6bnVsbH0sIlBhcmVudFN0eWxlIjpudWxsfSwiRGF0ZUZvcm1hdCI6eyIkaWQiOiIyO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k5IiwiRm9ybWF0IjowLCJJc1Zpc2libGUiOmZhbHNlLCJMYXN0S25vd25WaXNpYmlsaXR5U3RhdGUiOmZhbHNlfSwiSXNWaXNpYmxlIjp0cnVlLCJQYXJlbnRTdHlsZSI6bnVsbH0sIkluZGV4Ijo3LCJTbWFydER1cmF0aW9uQWN0aXZhdGVkIjpmYWxzZSwiRGF0ZUZvcm1hdCI6eyIkcmVmIjoiMjk4In0sIldlZWtOdW1iZXJpbmciOnsiJGlkIjoiMzAwIiwiRm9ybWF0IjowLCJJc1Zpc2libGUiOmZhbHNlLCJMYXN0S25vd25WaXNpYmlsaXR5U3RhdGUiOmZhbHNlfSwiSWQiOiIxNWJlMWEyNi0yNWMyLTRhMGYtOTA2OC1lYzk5YTZlMWM1ZGUiLCJJbXBvcnRJZCI6bnVsbCwiVGl0bGUiOiJOZXR3b3JrIFRlc3RpbmciLCJOb3RlIjpudWxsLCJIeXBlcmxpbmsiOnsiJGlkIjoiMzAxIiwiQWRkcmVzcyI6IiIsIlN1YkFkZHJlc3MiOiIifSwiSXNDaGFuZ2VkIjpmYWxzZSwiSXNOZXciOmZhbHNlfX0seyIkaWQiOiIzMDIiLCJfYXR0YWNoZWRNaWxlc3RvbmVzIjpbXSwiVGFza0RlZmluaXRpb24iOnsiJGlkIjoiMzAzIiwiR3JvdXBOYW1lIjpudWxsLCJTdGFydERhdGUiOiIyMDIyLTA1LTAxVDIzOjU5OjAwWiIsIkVuZERhdGUiOiIyMDIyLTEyLTMxVDIzOjU5OjAwWiIsIlBlcmNlbnRhZ2VDb21wbGV0ZSI6ODAuMCwiU3R5bGUiOnsiJGlkIjoiMzA0IiwiU2hhcGUiOjAsIlNoYXBlVGhpY2tuZXNzIjoxLCJEdXJhdGlvbkZvcm1hdCI6MCwiSW5jbHVkZU5vbldvcmtpbmdEYXlzSW5EdXJhdGlvbiI6ZmFsc2UsIlBlcmNlbnRhZ2VDb21wbGV0ZVN0eWxlIjp7IiRpZCI6IjMwNSIsIkZvbnRTZXR0aW5ncyI6eyIkaWQiOiIzMDYiLCJGb250U2l6ZSI6OCwiRm9udE5hbWUiOiJDYWxpYnJpIiwiSXNCb2xkIjpmYWxzZSwiSXNJdGFsaWMiOmZhbHNlLCJJc1VuZGVybGluZWQiOmZhbHNlLCJQYXJlbnRTdHlsZSI6bnVsbH0sIkF1dG9TaXplIjowLCJGb3JlZ3JvdW5kIjp7IiRyZWYiOiIzOSJ9LCJNYXhXaWR0aCI6MjAwLjAsIk1heEhlaWdodCI6IkluZmluaXR5IiwiU21hcnRGb3JlZ3JvdW5kSXNBY3RpdmUiOmZhbHNlLCJIb3Jpem9udGFsQWxpZ25tZW50IjoxLCJWZXJ0aWNhbEFsaWdubWVudCI6MCwiU21hcnRGb3JlZ3JvdW5kIjpudWxsLCJCYWNrZ3JvdW5kRmlsbFR5cGUiOjAsIk1hcmdpbiI6eyIkcmVmIjoiMjU1In0sIlBhZGRpbmciOnsiJHJlZiI6IjI1NiJ9LCJCYWNrZ3JvdW5kIjp7IiRyZWYiOiI0MyJ9LCJJc1Zpc2libGUiOnRydWUsIldpZHRoIjowLjAsIkhlaWdodCI6MC4wLCJCb3JkZXJTdHlsZSI6eyIkaWQiOiIzMDciLCJMaW5lQ29sb3IiOm51bGwsIkxpbmVXZWlnaHQiOjAuMCwiTGluZVR5cGUiOjAsIlBhcmVudFN0eWxlIjpudWxsfSwiUGFyZW50U3R5bGUiOm51bGx9LCJEdXJhdGlvblN0eWxlIjp7IiRpZCI6IjMwOCIsIkZvbnRTZXR0aW5ncyI6eyIkaWQiOiIzMDkiLCJGb250U2l6ZSI6MTAsIkZvbnROYW1lIjoiQ2FsaWJyaSIsIklzQm9sZCI6ZmFsc2UsIklzSXRhbGljIjpmYWxzZSwiSXNVbmRlcmxpbmVkIjpmYWxzZSwiUGFyZW50U3R5bGUiOm51bGx9LCJBdXRvU2l6ZSI6MCwiRm9yZWdyb3VuZCI6eyIkcmVmIjoiMjYwIn0sIk1heFdpZHRoIjoyMDAuMCwiTWF4SGVpZ2h0IjoiSW5maW5pdHkiLCJTbWFydEZvcmVncm91bmRJc0FjdGl2ZSI6ZmFsc2UsIkhvcml6b250YWxBbGlnbm1lbnQiOjAsIlZlcnRpY2FsQWxpZ25tZW50IjowLCJTbWFydEZvcmVncm91bmQiOm51bGwsIkJhY2tncm91bmRGaWxsVHlwZSI6MCwiTWFyZ2luIjp7IiRyZWYiOiIyNjIifSwiUGFkZGluZyI6eyIkcmVmIjoiMjYzIn0sIkJhY2tncm91bmQiOnsiJHJlZiI6IjI2NCJ9LCJJc1Zpc2libGUiOnRydWUsIldpZHRoIjowLjAsIkhlaWdodCI6MC4wLCJCb3JkZXJTdHlsZSI6eyIkaWQiOiIzMTAiLCJMaW5lQ29sb3IiOm51bGwsIkxpbmVXZWlnaHQiOjAuMCwiTGluZVR5cGUiOjAsIlBhcmVudFN0eWxlIjpudWxsfSwiUGFyZW50U3R5bGUiOm51bGx9LCJIb3Jpem9udGFsQ29ubmVjdG9yU3R5bGUiOnsiJGlkIjoiMzExIiwiTGluZUNvbG9yIjp7IiRyZWYiOiIyNjgifSwiTGluZVdlaWdodCI6MS4wLCJMaW5lVHlwZSI6MCwiUGFyZW50U3R5bGUiOm51bGx9LCJWZXJ0aWNhbENvbm5lY3RvclN0eWxlIjp7IiRpZCI6IjMxMiIsIkxpbmVDb2xvciI6eyIkcmVmIjoiMjcxIn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zEzIiwiTWFyZ2luIjp7IiRyZWYiOiIyNzQifSwiUGFkZGluZyI6eyIkcmVmIjoiMjc1In0sIkJhY2tncm91bmQiOnsiJGlkIjoiMzE0IiwiQ29sb3IiOnsiJGlkIjoiMzE1IiwiQSI6MjU1LCJSIjoxMTIsIkciOjE3MywiQiI6NzF9fSwiSXNWaXNpYmxlIjp0cnVlLCJXaWR0aCI6MC4wLCJIZWlnaHQiOjE2LjAsIkJvcmRlclN0eWxlIjp7IiRpZCI6IjMxNiIsIkxpbmVDb2xvciI6eyIkcmVmIjoiMjc5In0sIkxpbmVXZWlnaHQiOjAuMCwiTGluZVR5cGUiOjAsIlBhcmVudFN0eWxlIjpudWxsfSwiUGFyZW50U3R5bGUiOm51bGx9LCJUaXRsZVN0eWxlIjp7IiRpZCI6IjMxNyIsIkZvbnRTZXR0aW5ncyI6eyIkaWQiOiIzMTgiLCJGb250U2l6ZSI6OCwiRm9udE5hbWUiOiJDYWxpYnJpIiwiSXNCb2xkIjpmYWxzZSwiSXNJdGFsaWMiOmZhbHNlLCJJc1VuZGVybGluZWQiOmZhbHNlLCJQYXJlbnRTdHlsZSI6bnVsbH0sIkF1dG9TaXplIjowLCJGb3JlZ3JvdW5kIjp7IiRpZCI6IjMxOSIsIkNvbG9yIjp7IiRpZCI6IjMyMCIsIkEiOjI1NSwiUiI6MjU1LCJHIjoyNTUsIkIiOjI1NX19LCJNYXhXaWR0aCI6NTIzLjYzNjM2MzYzNjM2MzYzLCJNYXhIZWlnaHQiOiJJbmZpbml0eSIsIlNtYXJ0Rm9yZWdyb3VuZElzQWN0aXZlIjpmYWxzZSwiSG9yaXpvbnRhbEFsaWdubWVudCI6MCwiVmVydGljYWxBbGlnbm1lbnQiOjAsIlNtYXJ0Rm9yZWdyb3VuZCI6bnVsbCwiQmFja2dyb3VuZEZpbGxUeXBlIjowLCJNYXJnaW4iOnsiJHJlZiI6IjI4NSJ9LCJQYWRkaW5nIjp7IiRyZWYiOiIyODYifSwiQmFja2dyb3VuZCI6eyIkaWQiOiIzMjEiLCJDb2xvciI6eyIkaWQiOiIzMjIiLCJBIjowLCJSIjoyNTUsIkciOjI1NSwiQiI6MjU1fX0sIklzVmlzaWJsZSI6dHJ1ZSwiV2lkdGgiOjAuMCwiSGVpZ2h0IjowLjAsIkJvcmRlclN0eWxlIjp7IiRpZCI6IjMyMyIsIkxpbmVDb2xvciI6bnVsbCwiTGluZVdlaWdodCI6MC4wLCJMaW5lVHlwZSI6MCwiUGFyZW50U3R5bGUiOm51bGx9LCJQYXJlbnRTdHlsZSI6bnVsbH0sIkRhdGVTdHlsZSI6eyIkaWQiOiIzMjQiLCJGb250U2V0dGluZ3MiOnsiJGlkIjoiMzI1IiwiRm9udFNpemUiOjEwLCJGb250TmFtZSI6IkNhbGlicmkiLCJJc0JvbGQiOmZhbHNlLCJJc0l0YWxpYyI6ZmFsc2UsIklzVW5kZXJsaW5lZCI6ZmFsc2UsIlBhcmVudFN0eWxlIjpudWxsfSwiQXV0b1NpemUiOjAsIkZvcmVncm91bmQiOnsiJHJlZiI6IjI5MiJ9LCJNYXhXaWR0aCI6MjAwLjAsIk1heEhlaWdodCI6IkluZmluaXR5IiwiU21hcnRGb3JlZ3JvdW5kSXNBY3RpdmUiOmZhbHNlLCJIb3Jpem9udGFsQWxpZ25tZW50IjowLCJWZXJ0aWNhbEFsaWdubWVudCI6MCwiU21hcnRGb3JlZ3JvdW5kIjpudWxsLCJCYWNrZ3JvdW5kRmlsbFR5cGUiOjAsIk1hcmdpbiI6eyIkcmVmIjoiMjk0In0sIlBhZGRpbmciOnsiJHJlZiI6IjI5NSJ9LCJCYWNrZ3JvdW5kIjp7IiRyZWYiOiIyOTYifSwiSXNWaXNpYmxlIjp0cnVlLCJXaWR0aCI6MC4wLCJIZWlnaHQiOjAuMCwiQm9yZGVyU3R5bGUiOnsiJGlkIjoiMzI2IiwiTGluZUNvbG9yIjpudWxsLCJMaW5lV2VpZ2h0IjowLjAsIkxpbmVUeXBlIjowLCJQYXJlbnRTdHlsZSI6bnVsbH0sIlBhcmVudFN0eWxlIjpudWxsfSwiRGF0ZUZvcm1hdCI6eyIkcmVmIjoiMjk4In0sIldlZWtOdW1iZXJpbmciOnsiJGlkIjoiMzI3IiwiRm9ybWF0IjowLCJJc1Zpc2libGUiOmZhbHNlLCJMYXN0S25vd25WaXNpYmlsaXR5U3RhdGUiOmZhbHNlfSwiSXNWaXNpYmxlIjp0cnVlLCJQYXJlbnRTdHlsZSI6bnVsbH0sIkluZGV4Ijo1LCJTbWFydER1cmF0aW9uQWN0aXZhdGVkIjpmYWxzZSwiRGF0ZUZvcm1hdCI6eyIkcmVmIjoiMjk4In0sIldlZWtOdW1iZXJpbmciOnsiJGlkIjoiMzI4IiwiRm9ybWF0IjowLCJJc1Zpc2libGUiOmZhbHNlLCJMYXN0S25vd25WaXNpYmlsaXR5U3RhdGUiOmZhbHNlfSwiSWQiOiIyZmZmNmMyOC1iYmE1LTQ3MDEtYTAwYi0zMmVmZDVhY2M3OWMiLCJJbXBvcnRJZCI6bnVsbCwiVGl0bGUiOiJQbGFubmluZy9QZXJtaXR0aW5nIiwiTm90ZSI6bnVsbCwiSHlwZXJsaW5rIjp7IiRpZCI6IjMyOSIsIkFkZHJlc3MiOiIiLCJTdWJBZGRyZXNzIjoiIn0sIklzQ2hhbmdlZCI6ZmFsc2UsIklzTmV3IjpmYWxzZX19LHsiJGlkIjoiMzMwIiwiX2F0dGFjaGVkTWlsZXN0b25lcyI6W10sIlRhc2tEZWZpbml0aW9uIjp7IiRpZCI6IjMzMSIsIkdyb3VwTmFtZSI6bnVsbCwiU3RhcnREYXRlIjoiMjAyMy0wMS0wMVQwMDowMDowMFoiLCJFbmREYXRlIjoiMjAyMy0wMy0zMVQyMzo1OTowMFoiLCJQZXJjZW50YWdlQ29tcGxldGUiOm51bGwsIlN0eWxlIjp7IiRpZCI6IjMzMiIsIlNoYXBlIjowLCJTaGFwZVRoaWNrbmVzcyI6MSwiRHVyYXRpb25Gb3JtYXQiOjAsIkluY2x1ZGVOb25Xb3JraW5nRGF5c0luRHVyYXRpb24iOmZhbHNlLCJQZXJjZW50YWdlQ29tcGxldGVTdHlsZSI6eyIkaWQiOiIzMzMiLCJGb250U2V0dGluZ3MiOnsiJGlkIjoiMzM0IiwiRm9udFNpemUiOjgsIkZvbnROYW1lIjoiQ2FsaWJyaSIsIklzQm9sZCI6ZmFsc2UsIklzSXRhbGljIjpmYWxzZSwiSXNVbmRlcmxpbmVkIjpmYWxzZSwiUGFyZW50U3R5bGUiOm51bGx9LCJBdXRvU2l6ZSI6MCwiRm9yZWdyb3VuZCI6eyIkcmVmIjoiMzkifSwiTWF4V2lkdGgiOjIwMC4wLCJNYXhIZWlnaHQiOiJJbmZpbml0eSIsIlNtYXJ0Rm9yZWdyb3VuZElzQWN0aXZlIjpmYWxzZSwiSG9yaXpvbnRhbEFsaWdubWVudCI6MCwiVmVydGljYWxBbGlnbm1lbnQiOjAsIlNtYXJ0Rm9yZWdyb3VuZCI6bnVsbCwiQmFja2dyb3VuZEZpbGxUeXBlIjowLCJNYXJnaW4iOnsiJHJlZiI6IjI1NSJ9LCJQYWRkaW5nIjp7IiRyZWYiOiIyNTYifSwiQmFja2dyb3VuZCI6eyIkcmVmIjoiNDMifSwiSXNWaXNpYmxlIjp0cnVlLCJXaWR0aCI6MC4wLCJIZWlnaHQiOjAuMCwiQm9yZGVyU3R5bGUiOnsiJGlkIjoiMzM1IiwiTGluZUNvbG9yIjpudWxsLCJMaW5lV2VpZ2h0IjowLjAsIkxpbmVUeXBlIjowLCJQYXJlbnRTdHlsZSI6bnVsbH0sIlBhcmVudFN0eWxlIjpudWxsfSwiRHVyYXRpb25TdHlsZSI6eyIkaWQiOiIzMzYiLCJGb250U2V0dGluZ3MiOnsiJGlkIjoiMzM3IiwiRm9udFNpemUiOjEwLCJGb250TmFtZSI6IkNhbGlicmkiLCJJc0JvbGQiOmZhbHNlLCJJc0l0YWxpYyI6ZmFsc2UsIklzVW5kZXJsaW5lZCI6ZmFsc2UsIlBhcmVudFN0eWxlIjpudWxsfSwiQXV0b1NpemUiOjAsIkZvcmVncm91bmQiOnsiJHJlZiI6IjI2MCJ9LCJNYXhXaWR0aCI6MjAwLjAsIk1heEhlaWdodCI6IkluZmluaXR5IiwiU21hcnRGb3JlZ3JvdW5kSXNBY3RpdmUiOmZhbHNlLCJIb3Jpem9udGFsQWxpZ25tZW50IjowLCJWZXJ0aWNhbEFsaWdubWVudCI6MCwiU21hcnRGb3JlZ3JvdW5kIjpudWxsLCJCYWNrZ3JvdW5kRmlsbFR5cGUiOjAsIk1hcmdpbiI6eyIkcmVmIjoiMjYyIn0sIlBhZGRpbmciOnsiJHJlZiI6IjI2MyJ9LCJCYWNrZ3JvdW5kIjp7IiRyZWYiOiIyNjQifSwiSXNWaXNpYmxlIjp0cnVlLCJXaWR0aCI6MC4wLCJIZWlnaHQiOjAuMCwiQm9yZGVyU3R5bGUiOnsiJGlkIjoiMzM4IiwiTGluZUNvbG9yIjpudWxsLCJMaW5lV2VpZ2h0IjowLjAsIkxpbmVUeXBlIjowLCJQYXJlbnRTdHlsZSI6bnVsbH0sIlBhcmVudFN0eWxlIjpudWxsfSwiSG9yaXpvbnRhbENvbm5lY3RvclN0eWxlIjp7IiRpZCI6IjMzOSIsIkxpbmVDb2xvciI6eyIkcmVmIjoiMjY4In0sIkxpbmVXZWlnaHQiOjEuMCwiTGluZVR5cGUiOjAsIlBhcmVudFN0eWxlIjpudWxsfSwiVmVydGljYWxDb25uZWN0b3JTdHlsZSI6eyIkaWQiOiIzNDAiLCJMaW5lQ29sb3IiOnsiJHJlZiI6IjI3MSJ9LCJMaW5lV2VpZ2h0IjowLjAsIkxpbmVUeXBlIjowLCJQYXJlbnRTdHlsZSI6bnVsbH0sIk1hcmdpbiI6bnVsbCwiU3RhcnREYXRlUG9zaXRpb24iOjYsIkVuZERhdGVQb3NpdGlvbiI6NiwiRGF0ZUlzVmlzaWJsZSI6ZmFsc2UsIlRpdGxlUG9zaXRpb24iOjAsIkR1cmF0aW9uUG9zaXRpb24iOjYsIlBlcmNlbnRhZ2VDb21wbGV0ZWRQb3NpdGlvbiI6NiwiU3BhY2luZyI6MywiSXNCZWxvd1RpbWViYW5kIjp0cnVlLCJQZXJjZW50YWdlQ29tcGxldGVTaGFwZU9wYWNpdHkiOjM1LCJTaGFwZVN0eWxlIjp7IiRpZCI6IjM0MSIsIk1hcmdpbiI6eyIkcmVmIjoiMjc0In0sIlBhZGRpbmciOnsiJHJlZiI6IjI3NSJ9LCJCYWNrZ3JvdW5kIjp7IiRpZCI6IjM0MiIsIkNvbG9yIjp7IiRpZCI6IjM0MyIsIkEiOjI1NSwiUiI6OTEsIkciOjE1NSwiQiI6MjEzfX0sIklzVmlzaWJsZSI6dHJ1ZSwiV2lkdGgiOjAuMCwiSGVpZ2h0IjoxNi4wLCJCb3JkZXJTdHlsZSI6eyIkaWQiOiIzNDQiLCJMaW5lQ29sb3IiOnsiJHJlZiI6IjI3OSJ9LCJMaW5lV2VpZ2h0IjowLjAsIkxpbmVUeXBlIjowLCJQYXJlbnRTdHlsZSI6bnVsbH0sIlBhcmVudFN0eWxlIjpudWxsfSwiVGl0bGVTdHlsZSI6eyIkaWQiOiIzNDUiLCJGb250U2V0dGluZ3MiOnsiJGlkIjoiMzQ2IiwiRm9udFNpemUiOjgsIkZvbnROYW1lIjoiQ2FsaWJyaSIsIklzQm9sZCI6ZmFsc2UsIklzSXRhbGljIjpmYWxzZSwiSXNVbmRlcmxpbmVkIjpmYWxzZSwiUGFyZW50U3R5bGUiOm51bGx9LCJBdXRvU2l6ZSI6MCwiRm9yZWdyb3VuZCI6eyIkaWQiOiIzNDciLCJDb2xvciI6eyIkaWQiOiIzNDgiLCJBIjoyNTUsIlIiOjI1NSwiRyI6MjU1LCJCIjoyNTV9fSwiTWF4V2lkdGgiOjUyMy42MzYzNjM2MzYzNjM2MywiTWF4SGVpZ2h0IjoiSW5maW5pdHkiLCJTbWFydEZvcmVncm91bmRJc0FjdGl2ZSI6ZmFsc2UsIkhvcml6b250YWxBbGlnbm1lbnQiOjAsIlZlcnRpY2FsQWxpZ25tZW50IjowLCJTbWFydEZvcmVncm91bmQiOm51bGwsIkJhY2tncm91bmRGaWxsVHlwZSI6MCwiTWFyZ2luIjp7IiRyZWYiOiIyODUifSwiUGFkZGluZyI6eyIkcmVmIjoiMjg2In0sIkJhY2tncm91bmQiOnsiJGlkIjoiMzQ5IiwiQ29sb3IiOnsiJGlkIjoiMzUwIiwiQSI6MCwiUiI6MjU1LCJHIjoyNTUsIkIiOjI1NX19LCJJc1Zpc2libGUiOnRydWUsIldpZHRoIjowLjAsIkhlaWdodCI6MC4wLCJCb3JkZXJTdHlsZSI6eyIkaWQiOiIzNTEiLCJMaW5lQ29sb3IiOm51bGwsIkxpbmVXZWlnaHQiOjAuMCwiTGluZVR5cGUiOjAsIlBhcmVudFN0eWxlIjpudWxsfSwiUGFyZW50U3R5bGUiOm51bGx9LCJEYXRlU3R5bGUiOnsiJGlkIjoiMzUyIiwiRm9udFNldHRpbmdzIjp7IiRpZCI6IjM1MyIsIkZvbnRTaXplIjoxMCwiRm9udE5hbWUiOiJDYWxpYnJpIiwiSXNCb2xkIjpmYWxzZSwiSXNJdGFsaWMiOmZhbHNlLCJJc1VuZGVybGluZWQiOmZhbHNlLCJQYXJlbnRTdHlsZSI6bnVsbH0sIkF1dG9TaXplIjowLCJGb3JlZ3JvdW5kIjp7IiRyZWYiOiIyOTIifSwiTWF4V2lkdGgiOjIwMC4wLCJNYXhIZWlnaHQiOiJJbmZpbml0eSIsIlNtYXJ0Rm9yZWdyb3VuZElzQWN0aXZlIjpmYWxzZSwiSG9yaXpvbnRhbEFsaWdubWVudCI6MCwiVmVydGljYWxBbGlnbm1lbnQiOjAsIlNtYXJ0Rm9yZWdyb3VuZCI6bnVsbCwiQmFja2dyb3VuZEZpbGxUeXBlIjowLCJNYXJnaW4iOnsiJHJlZiI6IjI5NCJ9LCJQYWRkaW5nIjp7IiRyZWYiOiIyOTUifSwiQmFja2dyb3VuZCI6eyIkcmVmIjoiMjk2In0sIklzVmlzaWJsZSI6dHJ1ZSwiV2lkdGgiOjAuMCwiSGVpZ2h0IjowLjAsIkJvcmRlclN0eWxlIjp7IiRpZCI6IjM1NCIsIkxpbmVDb2xvciI6bnVsbCwiTGluZVdlaWdodCI6MC4wLCJMaW5lVHlwZSI6MCwiUGFyZW50U3R5bGUiOm51bGx9LCJQYXJlbnRTdHlsZSI6bnVsbH0sIkRhdGVGb3JtYXQiOnsiJHJlZiI6IjI5OCJ9LCJXZWVrTnVtYmVyaW5nIjp7IiRpZCI6IjM1NSIsIkZvcm1hdCI6MCwiSXNWaXNpYmxlIjpmYWxzZSwiTGFzdEtub3duVmlzaWJpbGl0eVN0YXRlIjpmYWxzZX0sIklzVmlzaWJsZSI6dHJ1ZSwiUGFyZW50U3R5bGUiOm51bGx9LCJJbmRleCI6NiwiU21hcnREdXJhdGlvbkFjdGl2YXRlZCI6ZmFsc2UsIkRhdGVGb3JtYXQiOnsiJHJlZiI6IjI5OCJ9LCJXZWVrTnVtYmVyaW5nIjp7IiRpZCI6IjM1NiIsIkZvcm1hdCI6MCwiSXNWaXNpYmxlIjpmYWxzZSwiTGFzdEtub3duVmlzaWJpbGl0eVN0YXRlIjpmYWxzZX0sIklkIjoiNDYwY2FlOGUtZGE4Yi00Y2Q5LWEzZGItNjg1OWExNTk2ZDUwIiwiSW1wb3J0SWQiOm51bGwsIlRpdGxlIjoiTGF5IEZpYmVyIiwiTm90ZSI6bnVsbCwiSHlwZXJsaW5rIjp7IiRpZCI6IjM1NyIsIkFkZHJlc3MiOiIiLCJTdWJBZGRyZXNzIjoiIn0sIklzQ2hhbmdlZCI6ZmFsc2UsIklzTmV3IjpmYWxzZX19XSwiX21pbGVzdG9uZXMiOlt7IiRpZCI6IjM1OCIsIklkIjoiY2YxNjBjMTItOTIxZC00ZjcxLWI2YTQtYjBhYzY4MjZjZTMwIiwiSW5kZXgiOjQsIkdyb3VwSWQiOm51bGwsIlRpdGxlIjoiVXBncmFkZSBMaXZlIiwiRGF0ZVRpbWUiOiIyMDIzLTA0LTMwVDIzOjU5OjAwIiwiUGVyY2VudGFnZUNvbXBsZXRlIjpudWxsLCJOb3RlIjpudWxsLCJTdHlsZSI6eyIkaWQiOiIzNTkiLCJUaXRsZVBvc2l0aW9uIjoiUmlnaHQiLCJEYXRlUG9zaXRpb24iOiJMZWZ0IiwiU2hhcGVUeXBlIjoxLCJTaGFwZVNpemUiOjEsIlNoYXBlU3R5bGUiOnsiJGlkIjoiMzYwIiwiTWFyZ2luIjp7IiRyZWYiOiIxOTkifSwiUGFkZGluZyI6eyIkcmVmIjoiMjAwIn0sIkJhY2tncm91bmQiOnsiJGlkIjoiMzYxIiwiQ29sb3IiOnsiJGlkIjoiMzYyIiwiQSI6MjU1LCJSIjo2OCwiRyI6ODQsIkIiOjEwNn19LCJJc1Zpc2libGUiOnRydWUsIldpZHRoIjoxOC4wLCJIZWlnaHQiOjIwLjAsIkJvcmRlclN0eWxlIjp7IiRpZCI6IjM2MyIsIkxpbmVDb2xvciI6eyIkcmVmIjoiMjA0In0sIkxpbmVXZWlnaHQiOjAuMCwiTGluZVR5cGUiOjAsIlBhcmVudFN0eWxlIjpudWxsfSwiUGFyZW50U3R5bGUiOm51bGx9LCJUaXRsZVN0eWxlIjp7IiRpZCI6IjM2NCIsIkZvbnRTZXR0aW5ncyI6eyIkaWQiOiIzNjUiLCJGb250U2l6ZSI6OCwiRm9udE5hbWUiOiJDYWxpYnJpIiwiSXNCb2xkIjpmYWxzZSwiSXNJdGFsaWMiOmZhbHNlLCJJc1VuZGVybGluZWQiOmZhbHNlLCJQYXJlbnRTdHlsZSI6bnVsbH0sIkF1dG9TaXplIjowLCJGb3JlZ3JvdW5kIjp7IiRpZCI6IjM2NiIsIkNvbG9yIjp7IiRpZCI6IjM2Ny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jEwIn0sIlBhZGRpbmciOnsiJHJlZiI6IjIxMSJ9LCJCYWNrZ3JvdW5kIjp7IiRpZCI6IjM2OCIsIkNvbG9yIjp7IiRpZCI6IjM2OSIsIkEiOjAsIlIiOjI1NSwiRyI6MjU1LCJCIjoyNTV9fSwiSXNWaXNpYmxlIjp0cnVlLCJXaWR0aCI6MC4wLCJIZWlnaHQiOjAuMCwiQm9yZGVyU3R5bGUiOm51bGwsIlBhcmVudFN0eWxlIjpudWxsfSwiRGF0ZVN0eWxlIjp7IiRpZCI6IjM3MCIsIkZvbnRTZXR0aW5ncyI6eyIkaWQiOiIzNzEiLCJGb250U2l6ZSI6MTAsIkZvbnROYW1lIjoiQ2FsaWJyaSIsIklzQm9sZCI6ZmFsc2UsIklzSXRhbGljIjpmYWxzZSwiSXNVbmRlcmxpbmVkIjpmYWxzZSwiUGFyZW50U3R5bGUiOm51bGx9LCJBdXRvU2l6ZSI6MCwiRm9yZWdyb3VuZCI6eyIkaWQiOiIzNzIiLCJDb2xvciI6eyIkaWQiOiIzNzM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yMTgifSwiUGFkZGluZyI6eyIkcmVmIjoiMjE5In0sIkJhY2tncm91bmQiOnsiJGlkIjoiMzc0IiwiQ29sb3IiOnsiJGlkIjoiMzc1IiwiQSI6MCwiUiI6MjU1LCJHIjoyNTUsIkIiOjI1NX19LCJJc1Zpc2libGUiOmZhbHNlLCJXaWR0aCI6MC4wLCJIZWlnaHQiOjAuMCwiQm9yZGVyU3R5bGUiOm51bGwsIlBhcmVudFN0eWxlIjpudWxsfSwiRGF0ZUZvcm1hdCI6eyIkcmVmIjoiMjIyIn0sIldlZWtOdW1iZXJpbmciOnsiJGlkIjoiMzc2IiwiRm9ybWF0IjowLCJJc1Zpc2libGUiOmZhbHNlLCJMYXN0S25vd25WaXNpYmlsaXR5U3RhdGUiOmZhbHNlfSwiSXNWaXNpYmxlIjp0cnVlLCJQYXJlbnRTdHlsZSI6bnVsbH0sIkh5cGVybGluayI6bnVsbCwiSW1wb3J0SWQiOiIifV0sIklkIjoiMTk5ZjMzZGYtYTc0MS00MWJlLWI0MjYtYTc1ZTU1NTVlMGUzIiwiSXNTaW5nbGVJdGVtUm93IjpmYWxzZX1dLCJJbmRleCI6MSwiSWQiOiI0YzY4ZDAxZC0zNWUyLTRhZTUtOWExZS1mMDBhNWU5ZmQyN2YiLCJIZWFkZXJUZXh0IjoiU2VhdHRsZSBNYXJrZXQiLCJJc0RlZmF1bHQiOmZhbHNlLCJTdHlsZSI6eyIkaWQiOiIzNzciLCJIZWFkZXJTdHlsZSI6eyIkaWQiOiIzNzgiLCJUZXh0U3R5bGUiOnsiJGlkIjoiMzc5IiwiRm9udFNldHRpbmdzIjp7IiRpZCI6IjM4MCIsIkZvbnRTaXplIjoxMSwiRm9udE5hbWUiOiJDYWxpYnJpIiwiSXNCb2xkIjpmYWxzZSwiSXNJdGFsaWMiOmZhbHNlLCJJc1VuZGVybGluZWQiOmZhbHNlLCJQYXJlbnRTdHlsZSI6bnVsbH0sIkF1dG9TaXplIjoyLCJGb3JlZ3JvdW5kIjp7IiRpZCI6IjM4MSIsIkNvbG9yIjp7IiRpZCI6IjM4MiIsIkEiOjI1NSwiUiI6MCwiRyI6MCwiQiI6MH19LCJNYXhXaWR0aCI6NDkuMTkyNDI5MDIyMDgyMDU5LCJNYXhIZWlnaHQiOjAuMCwiU21hcnRGb3JlZ3JvdW5kSXNBY3RpdmUiOmZhbHNlLCJIb3Jpem9udGFsQWxpZ25tZW50IjowLCJWZXJ0aWNhbEFsaWdubWVudCI6MCwiU21hcnRGb3JlZ3JvdW5kIjpudWxsLCJCYWNrZ3JvdW5kRmlsbFR5cGUiOjAsIk1hcmdpbiI6eyIkaWQiOiIzODMiLCJUb3AiOjAuMCwiTGVmdCI6MC4wLCJSaWdodCI6MC4wLCJCb3R0b20iOjAuMH0sIlBhZGRpbmciOnsiJGlkIjoiMzg0IiwiVG9wIjowLjAsIkxlZnQiOjAuMCwiUmlnaHQiOjAuMCwiQm90dG9tIjowLjB9LCJCYWNrZ3JvdW5kIjpudWxsLCJJc1Zpc2libGUiOnRydWUsIldpZHRoIjowLjAsIkhlaWdodCI6MC4wLCJCb3JkZXJTdHlsZSI6bnVsbCwiUGFyZW50U3R5bGUiOm51bGx9LCJSZWN0YW5nbGVTdHlsZSI6eyIkaWQiOiIzODUiLCJNYXJnaW4iOnsiJGlkIjoiMzg2IiwiVG9wIjowLjAsIkxlZnQiOjAuMCwiUmlnaHQiOjAuMCwiQm90dG9tIjowLjB9LCJQYWRkaW5nIjp7IiRpZCI6IjM4NyIsIlRvcCI6MC4wLCJMZWZ0IjowLjAsIlJpZ2h0IjowLjAsIkJvdHRvbSI6MC4wfSwiQmFja2dyb3VuZCI6eyIkcmVmIjoiMTUifSwiSXNWaXNpYmxlIjp0cnVlLCJXaWR0aCI6MC4wLCJIZWlnaHQiOjAuMCwiQm9yZGVyU3R5bGUiOnsiJGlkIjoiMzg4IiwiTGluZUNvbG9yIjp7IiRpZCI6IjM4OSIsIiR0eXBlIjoiTkxSRS5Db21tb24uRG9tLlNvbGlkQ29sb3JCcnVzaCwgTkxSRS5Db21tb24iLCJDb2xvciI6eyIkaWQiOiIzOTAiLCJBIjoyNTUsIlIiOjI1NSwiRyI6MCwiQiI6MH19LCJMaW5lV2VpZ2h0IjowLjAsIkxpbmVUeXBlIjowLCJQYXJlbnRTdHlsZSI6bnVsbH0sIlBhcmVudFN0eWxlIjpudWxsfSwiTWFyZ2luIjp7IiRpZCI6IjM5MSIsIlRvcCI6MC4wLCJMZWZ0IjowLjAsIlJpZ2h0IjowLjAsIkJvdHRvbSI6MC4wfSwiUGFkZGluZyI6eyIkaWQiOiIzOTIiLCJUb3AiOjAuMCwiTGVmdCI6MC4wLCJSaWdodCI6MC4wLCJCb3R0b20iOjAuMH0sIkJhY2tncm91bmQiOm51bGwsIklzVmlzaWJsZSI6dHJ1ZSwiV2lkdGgiOjAuMCwiSGVpZ2h0IjowLjAsIkJvcmRlclN0eWxlIjpudWxsLCJQYXJlbnRTdHlsZSI6bnVsbH0sIkJhY2tncm91bmRTdHlsZSI6eyIkaWQiOiIzOTMiLCJNYXJnaW4iOnsiJGlkIjoiMzk0IiwiVG9wIjowLjAsIkxlZnQiOjAuMCwiUmlnaHQiOjAuMCwiQm90dG9tIjowLjB9LCJQYWRkaW5nIjp7IiRpZCI6IjM5NSIsIlRvcCI6MC4wLCJMZWZ0IjowLjAsIlJpZ2h0IjowLjAsIkJvdHRvbSI6MC4wfSwiQmFja2dyb3VuZCI6eyIkcmVmIjoiMjUifSwiSXNWaXNpYmxlIjp0cnVlLCJXaWR0aCI6MC4wLCJIZWlnaHQiOjAuMCwiQm9yZGVyU3R5bGUiOnsiJGlkIjoiMzk2IiwiTGluZUNvbG9yIjp7IiRpZCI6IjM5NyIsIiR0eXBlIjoiTkxSRS5Db21tb24uRG9tLlNvbGlkQ29sb3JCcnVzaCwgTkxSRS5Db21tb24iLCJDb2xvciI6eyIkaWQiOiIzOTgiLCJBIjoyNTUsIlIiOjIzMSwiRyI6MjMwLCJCIjoyMzB9fSwiTGluZVdlaWdodCI6Mi4wLCJMaW5lVHlwZSI6MCwiUGFyZW50U3R5bGUiOm51bGx9LCJQYXJlbnRTdHlsZSI6bnVsbH0sIk1hcmdpbiI6eyIkaWQiOiIzOTkiLCJUb3AiOjAuMCwiTGVmdCI6MC4wLCJSaWdodCI6MC4wLCJCb3R0b20iOjAuMH0sIlBhZGRpbmciOnsiJGlkIjoiNDAwIiwiVG9wIjowLjAsIkxlZnQiOjAuMCwiUmlnaHQiOjAuMCwiQm90dG9tIjowLjB9LCJJc1Zpc2libGUiOnRydWUsIldpZHRoIjowLjAsIkhlaWdodCI6MC4wLCJCb3JkZXJTdHlsZSI6bnVsbCwiUGFyZW50U3R5bGUiOm51bGx9fSx7IiRpZCI6IjQwMSIsIl9yb3dzIjpbeyIkaWQiOiI0MDIiLCJfdGFza3MiOlt7IiRpZCI6IjQwMyIsIl9hdHRhY2hlZE1pbGVzdG9uZXMiOltdLCJUYXNrRGVmaW5pdGlvbiI6eyIkaWQiOiI0MDQiLCJHcm91cE5hbWUiOm51bGwsIlN0YXJ0RGF0ZSI6IjIwMjItMDMtMDFUMDA6MDA6MDBaIiwiRW5kRGF0ZSI6IjIwMjItMDUtMzFUMjM6NTk6MDBaIiwiUGVyY2VudGFnZUNvbXBsZXRlIjoxMDAuMCwiU3R5bGUiOnsiJGlkIjoiNDA1IiwiU2hhcGUiOjAsIlNoYXBlVGhpY2tuZXNzIjoxLCJEdXJhdGlvbkZvcm1hdCI6MCwiSW5jbHVkZU5vbldvcmtpbmdEYXlzSW5EdXJhdGlvbiI6ZmFsc2UsIlBlcmNlbnRhZ2VDb21wbGV0ZVN0eWxlIjp7IiRpZCI6IjQwNiIsIkZvbnRTZXR0aW5ncyI6eyIkaWQiOiI0MDciLCJGb250U2l6ZSI6OCwiRm9udE5hbWUiOiJDYWxpYnJpIiwiSXNCb2xkIjpmYWxzZSwiSXNJdGFsaWMiOmZhbHNlLCJJc1VuZGVybGluZWQiOmZhbHNlLCJQYXJlbnRTdHlsZSI6bnVsbH0sIkF1dG9TaXplIjowLCJGb3JlZ3JvdW5kIjp7IiRyZWYiOiIzOSJ9LCJNYXhXaWR0aCI6MjAwLjAsIk1heEhlaWdodCI6IkluZmluaXR5IiwiU21hcnRGb3JlZ3JvdW5kSXNBY3RpdmUiOmZhbHNlLCJIb3Jpem9udGFsQWxpZ25tZW50IjoxLCJWZXJ0aWNhbEFsaWdubWVudCI6MCwiU21hcnRGb3JlZ3JvdW5kIjpudWxsLCJCYWNrZ3JvdW5kRmlsbFR5cGUiOjAsIk1hcmdpbiI6eyIkcmVmIjoiMjU1In0sIlBhZGRpbmciOnsiJHJlZiI6IjI1NiJ9LCJCYWNrZ3JvdW5kIjp7IiRyZWYiOiI0MyJ9LCJJc1Zpc2libGUiOnRydWUsIldpZHRoIjowLjAsIkhlaWdodCI6MC4wLCJCb3JkZXJTdHlsZSI6eyIkaWQiOiI0MDgiLCJMaW5lQ29sb3IiOm51bGwsIkxpbmVXZWlnaHQiOjAuMCwiTGluZVR5cGUiOjAsIlBhcmVudFN0eWxlIjpudWxsfSwiUGFyZW50U3R5bGUiOm51bGx9LCJEdXJhdGlvblN0eWxlIjp7IiRpZCI6IjQwOSIsIkZvbnRTZXR0aW5ncyI6eyIkaWQiOiI0MTAiLCJGb250U2l6ZSI6MTAsIkZvbnROYW1lIjoiQ2FsaWJyaSIsIklzQm9sZCI6ZmFsc2UsIklzSXRhbGljIjpmYWxzZSwiSXNVbmRlcmxpbmVkIjpmYWxzZSwiUGFyZW50U3R5bGUiOm51bGx9LCJBdXRvU2l6ZSI6MCwiRm9yZWdyb3VuZCI6eyIkcmVmIjoiMjYwIn0sIk1heFdpZHRoIjoyMDAuMCwiTWF4SGVpZ2h0IjoiSW5maW5pdHkiLCJTbWFydEZvcmVncm91bmRJc0FjdGl2ZSI6ZmFsc2UsIkhvcml6b250YWxBbGlnbm1lbnQiOjAsIlZlcnRpY2FsQWxpZ25tZW50IjowLCJTbWFydEZvcmVncm91bmQiOm51bGwsIkJhY2tncm91bmRGaWxsVHlwZSI6MCwiTWFyZ2luIjp7IiRyZWYiOiIyNjIifSwiUGFkZGluZyI6eyIkcmVmIjoiMjYzIn0sIkJhY2tncm91bmQiOnsiJHJlZiI6IjI2NCJ9LCJJc1Zpc2libGUiOnRydWUsIldpZHRoIjowLjAsIkhlaWdodCI6MC4wLCJCb3JkZXJTdHlsZSI6eyIkaWQiOiI0MTEiLCJMaW5lQ29sb3IiOm51bGwsIkxpbmVXZWlnaHQiOjAuMCwiTGluZVR5cGUiOjAsIlBhcmVudFN0eWxlIjpudWxsfSwiUGFyZW50U3R5bGUiOm51bGx9LCJIb3Jpem9udGFsQ29ubmVjdG9yU3R5bGUiOnsiJGlkIjoiNDEyIiwiTGluZUNvbG9yIjp7IiRyZWYiOiIyNjgifSwiTGluZVdlaWdodCI6MS4wLCJMaW5lVHlwZSI6MCwiUGFyZW50U3R5bGUiOm51bGx9LCJWZXJ0aWNhbENvbm5lY3RvclN0eWxlIjp7IiRpZCI6IjQxMyIsIkxpbmVDb2xvciI6eyIkcmVmIjoiMjcxIn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NDE0IiwiTWFyZ2luIjp7IiRyZWYiOiIyNzQifSwiUGFkZGluZyI6eyIkcmVmIjoiMjc1In0sIkJhY2tncm91bmQiOnsiJGlkIjoiNDE1IiwiQ29sb3IiOnsiJGlkIjoiNDE2IiwiQSI6MjU1LCJSIjo5MSwiRyI6MTU1LCJCIjoyMTN9fSwiSXNWaXNpYmxlIjp0cnVlLCJXaWR0aCI6MC4wLCJIZWlnaHQiOjE2LjAsIkJvcmRlclN0eWxlIjp7IiRpZCI6IjQxNyIsIkxpbmVDb2xvciI6eyIkcmVmIjoiMjc5In0sIkxpbmVXZWlnaHQiOjAuMCwiTGluZVR5cGUiOjAsIlBhcmVudFN0eWxlIjpudWxsfSwiUGFyZW50U3R5bGUiOm51bGx9LCJUaXRsZVN0eWxlIjp7IiRpZCI6IjQxOCIsIkZvbnRTZXR0aW5ncyI6eyIkaWQiOiI0MTkiLCJGb250U2l6ZSI6OCwiRm9udE5hbWUiOiJDYWxpYnJpIiwiSXNCb2xkIjpmYWxzZSwiSXNJdGFsaWMiOmZhbHNlLCJJc1VuZGVybGluZWQiOmZhbHNlLCJQYXJlbnRTdHlsZSI6bnVsbH0sIkF1dG9TaXplIjowLCJGb3JlZ3JvdW5kIjp7IiRpZCI6IjQyMCIsIkNvbG9yIjp7IiRpZCI6IjQyMSIsIkEiOjI1NSwiUiI6MjU1LCJHIjoyNTUsIkIiOjI1NX19LCJNYXhXaWR0aCI6NTIzLjYzNjM2MzYzNjM2MzYzLCJNYXhIZWlnaHQiOiJJbmZpbml0eSIsIlNtYXJ0Rm9yZWdyb3VuZElzQWN0aXZlIjpmYWxzZSwiSG9yaXpvbnRhbEFsaWdubWVudCI6MCwiVmVydGljYWxBbGlnbm1lbnQiOjAsIlNtYXJ0Rm9yZWdyb3VuZCI6bnVsbCwiQmFja2dyb3VuZEZpbGxUeXBlIjowLCJNYXJnaW4iOnsiJHJlZiI6IjI4NSJ9LCJQYWRkaW5nIjp7IiRyZWYiOiIyODYifSwiQmFja2dyb3VuZCI6eyIkaWQiOiI0MjIiLCJDb2xvciI6eyIkaWQiOiI0MjMiLCJBIjowLCJSIjoyNTUsIkciOjI1NSwiQiI6MjU1fX0sIklzVmlzaWJsZSI6dHJ1ZSwiV2lkdGgiOjAuMCwiSGVpZ2h0IjowLjAsIkJvcmRlclN0eWxlIjp7IiRpZCI6IjQyNCIsIkxpbmVDb2xvciI6bnVsbCwiTGluZVdlaWdodCI6MC4wLCJMaW5lVHlwZSI6MCwiUGFyZW50U3R5bGUiOm51bGx9LCJQYXJlbnRTdHlsZSI6bnVsbH0sIkRhdGVTdHlsZSI6eyIkaWQiOiI0MjUiLCJGb250U2V0dGluZ3MiOnsiJGlkIjoiNDI2IiwiRm9udFNpemUiOjEwLCJGb250TmFtZSI6IkNhbGlicmkiLCJJc0JvbGQiOmZhbHNlLCJJc0l0YWxpYyI6ZmFsc2UsIklzVW5kZXJsaW5lZCI6ZmFsc2UsIlBhcmVudFN0eWxlIjpudWxsfSwiQXV0b1NpemUiOjAsIkZvcmVncm91bmQiOnsiJHJlZiI6IjI5MiJ9LCJNYXhXaWR0aCI6MjAwLjAsIk1heEhlaWdodCI6IkluZmluaXR5IiwiU21hcnRGb3JlZ3JvdW5kSXNBY3RpdmUiOmZhbHNlLCJIb3Jpem9udGFsQWxpZ25tZW50IjowLCJWZXJ0aWNhbEFsaWdubWVudCI6MCwiU21hcnRGb3JlZ3JvdW5kIjpudWxsLCJCYWNrZ3JvdW5kRmlsbFR5cGUiOjAsIk1hcmdpbiI6eyIkcmVmIjoiMjk0In0sIlBhZGRpbmciOnsiJHJlZiI6IjI5NSJ9LCJCYWNrZ3JvdW5kIjp7IiRyZWYiOiIyOTYifSwiSXNWaXNpYmxlIjp0cnVlLCJXaWR0aCI6MC4wLCJIZWlnaHQiOjAuMCwiQm9yZGVyU3R5bGUiOnsiJGlkIjoiNDI3IiwiTGluZUNvbG9yIjpudWxsLCJMaW5lV2VpZ2h0IjowLjAsIkxpbmVUeXBlIjowLCJQYXJlbnRTdHlsZSI6bnVsbH0sIlBhcmVudFN0eWxlIjpudWxsfSwiRGF0ZUZvcm1hdCI6eyIkcmVmIjoiMjk4In0sIldlZWtOdW1iZXJpbmciOnsiJGlkIjoiNDI4IiwiRm9ybWF0IjowLCJJc1Zpc2libGUiOmZhbHNlLCJMYXN0S25vd25WaXNpYmlsaXR5U3RhdGUiOmZhbHNlfSwiSXNWaXNpYmxlIjp0cnVlLCJQYXJlbnRTdHlsZSI6bnVsbH0sIkluZGV4IjoxMCwiU21hcnREdXJhdGlvbkFjdGl2YXRlZCI6ZmFsc2UsIkRhdGVGb3JtYXQiOnsiJHJlZiI6IjI5OCJ9LCJXZWVrTnVtYmVyaW5nIjp7IiRpZCI6IjQyOSIsIkZvcm1hdCI6MCwiSXNWaXNpYmxlIjpmYWxzZSwiTGFzdEtub3duVmlzaWJpbGl0eVN0YXRlIjpmYWxzZX0sIklkIjoiMGFlNGJmZGQtNThjMS00ZmJmLTkzZGItZThkYWQ0OTBiYTA5IiwiSW1wb3J0SWQiOm51bGwsIlRpdGxlIjoiTGF5IEZpYmVyIiwiTm90ZSI6bnVsbCwiSHlwZXJsaW5rIjp7IiRpZCI6IjQzMCIsIkFkZHJlc3MiOiIiLCJTdWJBZGRyZXNzIjoiIn0sIklzQ2hhbmdlZCI6ZmFsc2UsIklzTmV3IjpmYWxzZX19LHsiJGlkIjoiNDMxIiwiX2F0dGFjaGVkTWlsZXN0b25lcyI6W10sIlRhc2tEZWZpbml0aW9uIjp7IiRpZCI6IjQzMiIsIkdyb3VwTmFtZSI6bnVsbCwiU3RhcnREYXRlIjoiMjAyMS0wNy0wMVQwMDowMDowMFoiLCJFbmREYXRlIjoiMjAyMi0wMi0yOFQyMzo1OTowMFoiLCJQZXJjZW50YWdlQ29tcGxldGUiOjEwMC4wLCJTdHlsZSI6eyIkaWQiOiI0MzMiLCJTaGFwZSI6MCwiU2hhcGVUaGlja25lc3MiOjEsIkR1cmF0aW9uRm9ybWF0IjowLCJJbmNsdWRlTm9uV29ya2luZ0RheXNJbkR1cmF0aW9uIjpmYWxzZSwiUGVyY2VudGFnZUNvbXBsZXRlU3R5bGUiOnsiJGlkIjoiNDM0IiwiRm9udFNldHRpbmdzIjp7IiRpZCI6IjQzNSIsIkZvbnRTaXplIjo4LCJGb250TmFtZSI6IkNhbGlicmkiLCJJc0JvbGQiOmZhbHNlLCJJc0l0YWxpYyI6ZmFsc2UsIklzVW5kZXJsaW5lZCI6ZmFsc2UsIlBhcmVudFN0eWxlIjpudWxsfSwiQXV0b1NpemUiOjAsIkZvcmVncm91bmQiOnsiJHJlZiI6IjM5In0sIk1heFdpZHRoIjoyMDAuMCwiTWF4SGVpZ2h0IjoiSW5maW5pdHkiLCJTbWFydEZvcmVncm91bmRJc0FjdGl2ZSI6ZmFsc2UsIkhvcml6b250YWxBbGlnbm1lbnQiOjEsIlZlcnRpY2FsQWxpZ25tZW50IjowLCJTbWFydEZvcmVncm91bmQiOm51bGwsIkJhY2tncm91bmRGaWxsVHlwZSI6MCwiTWFyZ2luIjp7IiRyZWYiOiIyNTUifSwiUGFkZGluZyI6eyIkcmVmIjoiMjU2In0sIkJhY2tncm91bmQiOnsiJHJlZiI6IjQzIn0sIklzVmlzaWJsZSI6dHJ1ZSwiV2lkdGgiOjAuMCwiSGVpZ2h0IjowLjAsIkJvcmRlclN0eWxlIjp7IiRpZCI6IjQzNiIsIkxpbmVDb2xvciI6bnVsbCwiTGluZVdlaWdodCI6MC4wLCJMaW5lVHlwZSI6MCwiUGFyZW50U3R5bGUiOm51bGx9LCJQYXJlbnRTdHlsZSI6bnVsbH0sIkR1cmF0aW9uU3R5bGUiOnsiJGlkIjoiNDM3IiwiRm9udFNldHRpbmdzIjp7IiRpZCI6IjQzOCIsIkZvbnRTaXplIjoxMCwiRm9udE5hbWUiOiJDYWxpYnJpIiwiSXNCb2xkIjpmYWxzZSwiSXNJdGFsaWMiOmZhbHNlLCJJc1VuZGVybGluZWQiOmZhbHNlLCJQYXJlbnRTdHlsZSI6bnVsbH0sIkF1dG9TaXplIjowLCJGb3JlZ3JvdW5kIjp7IiRyZWYiOiIyNjAifSwiTWF4V2lkdGgiOjIwMC4wLCJNYXhIZWlnaHQiOiJJbmZpbml0eSIsIlNtYXJ0Rm9yZWdyb3VuZElzQWN0aXZlIjpmYWxzZSwiSG9yaXpvbnRhbEFsaWdubWVudCI6MCwiVmVydGljYWxBbGlnbm1lbnQiOjAsIlNtYXJ0Rm9yZWdyb3VuZCI6bnVsbCwiQmFja2dyb3VuZEZpbGxUeXBlIjowLCJNYXJnaW4iOnsiJHJlZiI6IjI2MiJ9LCJQYWRkaW5nIjp7IiRyZWYiOiIyNjMifSwiQmFja2dyb3VuZCI6eyIkcmVmIjoiMjY0In0sIklzVmlzaWJsZSI6dHJ1ZSwiV2lkdGgiOjAuMCwiSGVpZ2h0IjowLjAsIkJvcmRlclN0eWxlIjp7IiRpZCI6IjQzOSIsIkxpbmVDb2xvciI6bnVsbCwiTGluZVdlaWdodCI6MC4wLCJMaW5lVHlwZSI6MCwiUGFyZW50U3R5bGUiOm51bGx9LCJQYXJlbnRTdHlsZSI6bnVsbH0sIkhvcml6b250YWxDb25uZWN0b3JTdHlsZSI6eyIkaWQiOiI0NDAiLCJMaW5lQ29sb3IiOnsiJHJlZiI6IjI2OCJ9LCJMaW5lV2VpZ2h0IjoxLjAsIkxpbmVUeXBlIjowLCJQYXJlbnRTdHlsZSI6bnVsbH0sIlZlcnRpY2FsQ29ubmVjdG9yU3R5bGUiOnsiJGlkIjoiNDQxIiwiTGluZUNvbG9yIjp7IiRyZWYiOiIyNzEi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0NDIiLCJNYXJnaW4iOnsiJHJlZiI6IjI3NCJ9LCJQYWRkaW5nIjp7IiRyZWYiOiIyNzUifSwiQmFja2dyb3VuZCI6eyIkaWQiOiI0NDMiLCJDb2xvciI6eyIkaWQiOiI0NDQiLCJBIjoyNTUsIlIiOjExMiwiRyI6MTczLCJCIjo3MX19LCJJc1Zpc2libGUiOnRydWUsIldpZHRoIjowLjAsIkhlaWdodCI6MTYuMCwiQm9yZGVyU3R5bGUiOnsiJGlkIjoiNDQ1IiwiTGluZUNvbG9yIjp7IiRyZWYiOiIyNzkifSwiTGluZVdlaWdodCI6MC4wLCJMaW5lVHlwZSI6MCwiUGFyZW50U3R5bGUiOm51bGx9LCJQYXJlbnRTdHlsZSI6bnVsbH0sIlRpdGxlU3R5bGUiOnsiJGlkIjoiNDQ2IiwiRm9udFNldHRpbmdzIjp7IiRpZCI6IjQ0NyIsIkZvbnRTaXplIjo4LCJGb250TmFtZSI6IkNhbGlicmkiLCJJc0JvbGQiOmZhbHNlLCJJc0l0YWxpYyI6ZmFsc2UsIklzVW5kZXJsaW5lZCI6ZmFsc2UsIlBhcmVudFN0eWxlIjpudWxsfSwiQXV0b1NpemUiOjAsIkZvcmVncm91bmQiOnsiJGlkIjoiNDQ4IiwiQ29sb3IiOnsiJGlkIjoiNDQ5IiwiQSI6MjU1LCJSIjoyNTUsIkciOjI1NSwiQiI6MjU1fX0sIk1heFdpZHRoIjo1MjMuNjM2MzYzNjM2MzYzNjMsIk1heEhlaWdodCI6IkluZmluaXR5IiwiU21hcnRGb3JlZ3JvdW5kSXNBY3RpdmUiOmZhbHNlLCJIb3Jpem9udGFsQWxpZ25tZW50IjowLCJWZXJ0aWNhbEFsaWdubWVudCI6MCwiU21hcnRGb3JlZ3JvdW5kIjpudWxsLCJCYWNrZ3JvdW5kRmlsbFR5cGUiOjAsIk1hcmdpbiI6eyIkcmVmIjoiMjg1In0sIlBhZGRpbmciOnsiJHJlZiI6IjI4NiJ9LCJCYWNrZ3JvdW5kIjp7IiRpZCI6IjQ1MCIsIkNvbG9yIjp7IiRpZCI6IjQ1MSIsIkEiOjAsIlIiOjI1NSwiRyI6MjU1LCJCIjoyNTV9fSwiSXNWaXNpYmxlIjp0cnVlLCJXaWR0aCI6MC4wLCJIZWlnaHQiOjAuMCwiQm9yZGVyU3R5bGUiOnsiJGlkIjoiNDUyIiwiTGluZUNvbG9yIjpudWxsLCJMaW5lV2VpZ2h0IjowLjAsIkxpbmVUeXBlIjowLCJQYXJlbnRTdHlsZSI6bnVsbH0sIlBhcmVudFN0eWxlIjpudWxsfSwiRGF0ZVN0eWxlIjp7IiRpZCI6IjQ1MyIsIkZvbnRTZXR0aW5ncyI6eyIkaWQiOiI0NTQiLCJGb250U2l6ZSI6MTAsIkZvbnROYW1lIjoiQ2FsaWJyaSIsIklzQm9sZCI6ZmFsc2UsIklzSXRhbGljIjpmYWxzZSwiSXNVbmRlcmxpbmVkIjpmYWxzZSwiUGFyZW50U3R5bGUiOm51bGx9LCJBdXRvU2l6ZSI6MCwiRm9yZWdyb3VuZCI6eyIkcmVmIjoiMjkyIn0sIk1heFdpZHRoIjoyMDAuMCwiTWF4SGVpZ2h0IjoiSW5maW5pdHkiLCJTbWFydEZvcmVncm91bmRJc0FjdGl2ZSI6ZmFsc2UsIkhvcml6b250YWxBbGlnbm1lbnQiOjAsIlZlcnRpY2FsQWxpZ25tZW50IjowLCJTbWFydEZvcmVncm91bmQiOm51bGwsIkJhY2tncm91bmRGaWxsVHlwZSI6MCwiTWFyZ2luIjp7IiRyZWYiOiIyOTQifSwiUGFkZGluZyI6eyIkcmVmIjoiMjk1In0sIkJhY2tncm91bmQiOnsiJHJlZiI6IjI5NiJ9LCJJc1Zpc2libGUiOnRydWUsIldpZHRoIjowLjAsIkhlaWdodCI6MC4wLCJCb3JkZXJTdHlsZSI6eyIkaWQiOiI0NTUiLCJMaW5lQ29sb3IiOm51bGwsIkxpbmVXZWlnaHQiOjAuMCwiTGluZVR5cGUiOjAsIlBhcmVudFN0eWxlIjpudWxsfSwiUGFyZW50U3R5bGUiOm51bGx9LCJEYXRlRm9ybWF0Ijp7IiRyZWYiOiIyOTgifSwiV2Vla051bWJlcmluZyI6eyIkaWQiOiI0NTYiLCJGb3JtYXQiOjAsIklzVmlzaWJsZSI6ZmFsc2UsIkxhc3RLbm93blZpc2liaWxpdHlTdGF0ZSI6ZmFsc2V9LCJJc1Zpc2libGUiOnRydWUsIlBhcmVudFN0eWxlIjpudWxsfSwiSW5kZXgiOjksIlNtYXJ0RHVyYXRpb25BY3RpdmF0ZWQiOmZhbHNlLCJEYXRlRm9ybWF0Ijp7IiRyZWYiOiIyOTgifSwiV2Vla051bWJlcmluZyI6eyIkaWQiOiI0NTciLCJGb3JtYXQiOjAsIklzVmlzaWJsZSI6ZmFsc2UsIkxhc3RLbm93blZpc2liaWxpdHlTdGF0ZSI6ZmFsc2V9LCJJZCI6IjE2OGRmNGFiLWQwYWItNDUyNi05YTM2LTY3NDkxODgzMjk5MCIsIkltcG9ydElkIjpudWxsLCJUaXRsZSI6IlBsYW5uaW5nL1Blcm1pdHRpbmciLCJOb3RlIjpudWxsLCJIeXBlcmxpbmsiOnsiJGlkIjoiNDU4IiwiQWRkcmVzcyI6IiIsIlN1YkFkZHJlc3MiOiIifSwiSXNDaGFuZ2VkIjpmYWxzZSwiSXNOZXciOmZhbHNlfX0seyIkaWQiOiI0NTkiLCJfYXR0YWNoZWRNaWxlc3RvbmVzIjpbXSwiVGFza0RlZmluaXRpb24iOnsiJGlkIjoiNDYwIiwiR3JvdXBOYW1lIjpudWxsLCJTdGFydERhdGUiOiIyMDIyLTA2LTAxVDAwOjAwOjAwWiIsIkVuZERhdGUiOiIyMDIyLTA3LTMwVDIzOjU5OjAwWiIsIlBlcmNlbnRhZ2VDb21wbGV0ZSI6MTAwLjAsIlN0eWxlIjp7IiRpZCI6IjQ2MSIsIlNoYXBlIjowLCJTaGFwZVRoaWNrbmVzcyI6MSwiRHVyYXRpb25Gb3JtYXQiOjAsIkluY2x1ZGVOb25Xb3JraW5nRGF5c0luRHVyYXRpb24iOmZhbHNlLCJQZXJjZW50YWdlQ29tcGxldGVTdHlsZSI6eyIkaWQiOiI0NjIiLCJGb250U2V0dGluZ3MiOnsiJGlkIjoiNDYzIiwiRm9udFNpemUiOjgsIkZvbnROYW1lIjoiQ2FsaWJyaSIsIklzQm9sZCI6ZmFsc2UsIklzSXRhbGljIjpmYWxzZSwiSXNVbmRlcmxpbmVkIjpmYWxzZSwiUGFyZW50U3R5bGUiOm51bGx9LCJBdXRvU2l6ZSI6MCwiRm9yZWdyb3VuZCI6eyIkcmVmIjoiMzkifSwiTWF4V2lkdGgiOjIwMC4wLCJNYXhIZWlnaHQiOiJJbmZpbml0eSIsIlNtYXJ0Rm9yZWdyb3VuZElzQWN0aXZlIjpmYWxzZSwiSG9yaXpvbnRhbEFsaWdubWVudCI6MSwiVmVydGljYWxBbGlnbm1lbnQiOjAsIlNtYXJ0Rm9yZWdyb3VuZCI6bnVsbCwiQmFja2dyb3VuZEZpbGxUeXBlIjowLCJNYXJnaW4iOnsiJHJlZiI6IjI1NSJ9LCJQYWRkaW5nIjp7IiRyZWYiOiIyNTYifSwiQmFja2dyb3VuZCI6eyIkcmVmIjoiNDMifSwiSXNWaXNpYmxlIjp0cnVlLCJXaWR0aCI6MC4wLCJIZWlnaHQiOjAuMCwiQm9yZGVyU3R5bGUiOnsiJGlkIjoiNDY0IiwiTGluZUNvbG9yIjpudWxsLCJMaW5lV2VpZ2h0IjowLjAsIkxpbmVUeXBlIjowLCJQYXJlbnRTdHlsZSI6bnVsbH0sIlBhcmVudFN0eWxlIjpudWxsfSwiRHVyYXRpb25TdHlsZSI6eyIkaWQiOiI0NjUiLCJGb250U2V0dGluZ3MiOnsiJGlkIjoiNDY2IiwiRm9udFNpemUiOjEwLCJGb250TmFtZSI6IkNhbGlicmkiLCJJc0JvbGQiOmZhbHNlLCJJc0l0YWxpYyI6ZmFsc2UsIklzVW5kZXJsaW5lZCI6ZmFsc2UsIlBhcmVudFN0eWxlIjpudWxsfSwiQXV0b1NpemUiOjAsIkZvcmVncm91bmQiOnsiJHJlZiI6IjI2MCJ9LCJNYXhXaWR0aCI6MjAwLjAsIk1heEhlaWdodCI6IkluZmluaXR5IiwiU21hcnRGb3JlZ3JvdW5kSXNBY3RpdmUiOmZhbHNlLCJIb3Jpem9udGFsQWxpZ25tZW50IjowLCJWZXJ0aWNhbEFsaWdubWVudCI6MCwiU21hcnRGb3JlZ3JvdW5kIjpudWxsLCJCYWNrZ3JvdW5kRmlsbFR5cGUiOjAsIk1hcmdpbiI6eyIkcmVmIjoiMjYyIn0sIlBhZGRpbmciOnsiJHJlZiI6IjI2MyJ9LCJCYWNrZ3JvdW5kIjp7IiRyZWYiOiIyNjQifSwiSXNWaXNpYmxlIjp0cnVlLCJXaWR0aCI6MC4wLCJIZWlnaHQiOjAuMCwiQm9yZGVyU3R5bGUiOnsiJGlkIjoiNDY3IiwiTGluZUNvbG9yIjpudWxsLCJMaW5lV2VpZ2h0IjowLjAsIkxpbmVUeXBlIjowLCJQYXJlbnRTdHlsZSI6bnVsbH0sIlBhcmVudFN0eWxlIjpudWxsfSwiSG9yaXpvbnRhbENvbm5lY3RvclN0eWxlIjp7IiRpZCI6IjQ2OCIsIkxpbmVDb2xvciI6eyIkcmVmIjoiMjY4In0sIkxpbmVXZWlnaHQiOjEuMCwiTGluZVR5cGUiOjAsIlBhcmVudFN0eWxlIjpudWxsfSwiVmVydGljYWxDb25uZWN0b3JTdHlsZSI6eyIkaWQiOiI0NjkiLCJMaW5lQ29sb3IiOnsiJHJlZiI6IjI3MSJ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Q3MCIsIk1hcmdpbiI6eyIkcmVmIjoiMjc0In0sIlBhZGRpbmciOnsiJHJlZiI6IjI3NSJ9LCJCYWNrZ3JvdW5kIjp7IiRpZCI6IjQ3MSIsIkNvbG9yIjp7IiRpZCI6IjQ3MiIsIkEiOjI1NSwiUiI6MjM3LCJHIjoxMjUsIkIiOjQ5fX0sIklzVmlzaWJsZSI6dHJ1ZSwiV2lkdGgiOjAuMCwiSGVpZ2h0IjoxNi4wLCJCb3JkZXJTdHlsZSI6eyIkaWQiOiI0NzMiLCJMaW5lQ29sb3IiOnsiJHJlZiI6IjI3OSJ9LCJMaW5lV2VpZ2h0IjowLjAsIkxpbmVUeXBlIjowLCJQYXJlbnRTdHlsZSI6bnVsbH0sIlBhcmVudFN0eWxlIjpudWxsfSwiVGl0bGVTdHlsZSI6eyIkaWQiOiI0NzQiLCJGb250U2V0dGluZ3MiOnsiJGlkIjoiNDc1IiwiRm9udFNpemUiOjgsIkZvbnROYW1lIjoiQ2FsaWJyaSIsIklzQm9sZCI6ZmFsc2UsIklzSXRhbGljIjpmYWxzZSwiSXNVbmRlcmxpbmVkIjpmYWxzZSwiUGFyZW50U3R5bGUiOm51bGx9LCJBdXRvU2l6ZSI6MCwiRm9yZWdyb3VuZCI6eyIkaWQiOiI0NzYiLCJDb2xvciI6eyIkaWQiOiI0NzciLCJBIjoyNTUsIlIiOjI1NSwiRyI6MjU1LCJCIjoyNTV9fSwiTWF4V2lkdGgiOjUyMy42MzYzNjM2MzYzNjM2MywiTWF4SGVpZ2h0IjoiSW5maW5pdHkiLCJTbWFydEZvcmVncm91bmRJc0FjdGl2ZSI6ZmFsc2UsIkhvcml6b250YWxBbGlnbm1lbnQiOjAsIlZlcnRpY2FsQWxpZ25tZW50IjowLCJTbWFydEZvcmVncm91bmQiOm51bGwsIkJhY2tncm91bmRGaWxsVHlwZSI6MCwiTWFyZ2luIjp7IiRyZWYiOiIyODUifSwiUGFkZGluZyI6eyIkcmVmIjoiMjg2In0sIkJhY2tncm91bmQiOnsiJGlkIjoiNDc4IiwiQ29sb3IiOnsiJGlkIjoiNDc5IiwiQSI6MCwiUiI6MjU1LCJHIjoyNTUsIkIiOjI1NX19LCJJc1Zpc2libGUiOnRydWUsIldpZHRoIjowLjAsIkhlaWdodCI6MC4wLCJCb3JkZXJTdHlsZSI6eyIkaWQiOiI0ODAiLCJMaW5lQ29sb3IiOm51bGwsIkxpbmVXZWlnaHQiOjAuMCwiTGluZVR5cGUiOjAsIlBhcmVudFN0eWxlIjpudWxsfSwiUGFyZW50U3R5bGUiOm51bGx9LCJEYXRlU3R5bGUiOnsiJGlkIjoiNDgxIiwiRm9udFNldHRpbmdzIjp7IiRpZCI6IjQ4MiIsIkZvbnRTaXplIjoxMCwiRm9udE5hbWUiOiJDYWxpYnJpIiwiSXNCb2xkIjpmYWxzZSwiSXNJdGFsaWMiOmZhbHNlLCJJc1VuZGVybGluZWQiOmZhbHNlLCJQYXJlbnRTdHlsZSI6bnVsbH0sIkF1dG9TaXplIjowLCJGb3JlZ3JvdW5kIjp7IiRyZWYiOiIyOTIifSwiTWF4V2lkdGgiOjIwMC4wLCJNYXhIZWlnaHQiOiJJbmZpbml0eSIsIlNtYXJ0Rm9yZWdyb3VuZElzQWN0aXZlIjpmYWxzZSwiSG9yaXpvbnRhbEFsaWdubWVudCI6MCwiVmVydGljYWxBbGlnbm1lbnQiOjAsIlNtYXJ0Rm9yZWdyb3VuZCI6bnVsbCwiQmFja2dyb3VuZEZpbGxUeXBlIjowLCJNYXJnaW4iOnsiJHJlZiI6IjI5NCJ9LCJQYWRkaW5nIjp7IiRyZWYiOiIyOTUifSwiQmFja2dyb3VuZCI6eyIkcmVmIjoiMjk2In0sIklzVmlzaWJsZSI6dHJ1ZSwiV2lkdGgiOjAuMCwiSGVpZ2h0IjowLjAsIkJvcmRlclN0eWxlIjp7IiRpZCI6IjQ4MyIsIkxpbmVDb2xvciI6bnVsbCwiTGluZVdlaWdodCI6MC4wLCJMaW5lVHlwZSI6MCwiUGFyZW50U3R5bGUiOm51bGx9LCJQYXJlbnRTdHlsZSI6bnVsbH0sIkRhdGVGb3JtYXQiOnsiJHJlZiI6IjI5OCJ9LCJXZWVrTnVtYmVyaW5nIjp7IiRpZCI6IjQ4NCIsIkZvcm1hdCI6MCwiSXNWaXNpYmxlIjpmYWxzZSwiTGFzdEtub3duVmlzaWJpbGl0eVN0YXRlIjpmYWxzZX0sIklzVmlzaWJsZSI6dHJ1ZSwiUGFyZW50U3R5bGUiOm51bGx9LCJJbmRleCI6MTEsIlNtYXJ0RHVyYXRpb25BY3RpdmF0ZWQiOmZhbHNlLCJEYXRlRm9ybWF0Ijp7IiRyZWYiOiIyOTgifSwiV2Vla051bWJlcmluZyI6eyIkaWQiOiI0ODUiLCJGb3JtYXQiOjAsIklzVmlzaWJsZSI6ZmFsc2UsIkxhc3RLbm93blZpc2liaWxpdHlTdGF0ZSI6ZmFsc2V9LCJJZCI6IjdiNjBkYjZjLTlmMDYtNDRiZC1hZGVmLWU4NjM1MzNhY2IyZCIsIkltcG9ydElkIjpudWxsLCJUaXRsZSI6Ik5ldHdvcmsgVGVzdGluZyIsIk5vdGUiOm51bGwsIkh5cGVybGluayI6eyIkaWQiOiI0ODYiLCJBZGRyZXNzIjoiIiwiU3ViQWRkcmVzcyI6IiJ9LCJJc0NoYW5nZWQiOmZhbHNlLCJJc05ldyI6ZmFsc2V9fV0sIl9taWxlc3RvbmVzIjpbeyIkaWQiOiI0ODciLCJJZCI6IjM0MTJlYWMyLTQwMGMtNDg2My05NmI0LWU5Y2QxODY2ODBhOSIsIkluZGV4Ijo4LCJHcm91cElkIjpudWxsLCJUaXRsZSI6IlVwZ3JhZGUgTGl2ZSIsIkRhdGVUaW1lIjoiMjAyMi0wNy0zMVQyMzo1OTowMCIsIlBlcmNlbnRhZ2VDb21wbGV0ZSI6bnVsbCwiTm90ZSI6bnVsbCwiU3R5bGUiOnsiJGlkIjoiNDg4IiwiVGl0bGVQb3NpdGlvbiI6IlJpZ2h0IiwiRGF0ZVBvc2l0aW9uIjoiTGVmdCIsIlNoYXBlVHlwZSI6MSwiU2hhcGVTaXplIjoxLCJTaGFwZVN0eWxlIjp7IiRpZCI6IjQ4OSIsIk1hcmdpbiI6eyIkcmVmIjoiMTk5In0sIlBhZGRpbmciOnsiJHJlZiI6IjIwMCJ9LCJCYWNrZ3JvdW5kIjp7IiRpZCI6IjQ5MCIsIkNvbG9yIjp7IiRpZCI6IjQ5MSIsIkEiOjI1NSwiUiI6NjgsIkciOjg0LCJCIjoxMDZ9fSwiSXNWaXNpYmxlIjp0cnVlLCJXaWR0aCI6MTguMCwiSGVpZ2h0IjoyMC4wLCJCb3JkZXJTdHlsZSI6eyIkaWQiOiI0OTIiLCJMaW5lQ29sb3IiOnsiJHJlZiI6IjIwNCJ9LCJMaW5lV2VpZ2h0IjowLjAsIkxpbmVUeXBlIjowLCJQYXJlbnRTdHlsZSI6bnVsbH0sIlBhcmVudFN0eWxlIjpudWxsfSwiVGl0bGVTdHlsZSI6eyIkaWQiOiI0OTMiLCJGb250U2V0dGluZ3MiOnsiJGlkIjoiNDk0IiwiRm9udFNpemUiOjgsIkZvbnROYW1lIjoiQ2FsaWJyaSIsIklzQm9sZCI6ZmFsc2UsIklzSXRhbGljIjpmYWxzZSwiSXNVbmRlcmxpbmVkIjpmYWxzZSwiUGFyZW50U3R5bGUiOm51bGx9LCJBdXRvU2l6ZSI6MCwiRm9yZWdyb3VuZCI6eyIkaWQiOiI0OTUiLCJDb2xvciI6eyIkaWQiOiI0OTY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IxMCJ9LCJQYWRkaW5nIjp7IiRyZWYiOiIyMTEifSwiQmFja2dyb3VuZCI6eyIkaWQiOiI0OTciLCJDb2xvciI6eyIkaWQiOiI0OTgiLCJBIjowLCJSIjoyNTUsIkciOjI1NSwiQiI6MjU1fX0sIklzVmlzaWJsZSI6dHJ1ZSwiV2lkdGgiOjAuMCwiSGVpZ2h0IjowLjAsIkJvcmRlclN0eWxlIjpudWxsLCJQYXJlbnRTdHlsZSI6bnVsbH0sIkRhdGVTdHlsZSI6eyIkaWQiOiI0OTkiLCJGb250U2V0dGluZ3MiOnsiJGlkIjoiNTAwIiwiRm9udFNpemUiOjEwLCJGb250TmFtZSI6IkNhbGlicmkiLCJJc0JvbGQiOmZhbHNlLCJJc0l0YWxpYyI6ZmFsc2UsIklzVW5kZXJsaW5lZCI6ZmFsc2UsIlBhcmVudFN0eWxlIjpudWxsfSwiQXV0b1NpemUiOjAsIkZvcmVncm91bmQiOnsiJGlkIjoiNTAxIiwiQ29sb3IiOnsiJGlkIjoiNTA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jE4In0sIlBhZGRpbmciOnsiJHJlZiI6IjIxOSJ9LCJCYWNrZ3JvdW5kIjp7IiRpZCI6IjUwMyIsIkNvbG9yIjp7IiRpZCI6IjUwNCIsIkEiOjAsIlIiOjI1NSwiRyI6MjU1LCJCIjoyNTV9fSwiSXNWaXNpYmxlIjpmYWxzZSwiV2lkdGgiOjAuMCwiSGVpZ2h0IjowLjAsIkJvcmRlclN0eWxlIjpudWxsLCJQYXJlbnRTdHlsZSI6bnVsbH0sIkRhdGVGb3JtYXQiOnsiJHJlZiI6IjIyMiJ9LCJXZWVrTnVtYmVyaW5nIjp7IiRpZCI6IjUwNSIsIkZvcm1hdCI6MCwiSXNWaXNpYmxlIjpmYWxzZSwiTGFzdEtub3duVmlzaWJpbGl0eVN0YXRlIjpmYWxzZX0sIklzVmlzaWJsZSI6dHJ1ZSwiUGFyZW50U3R5bGUiOm51bGx9LCJIeXBlcmxpbmsiOm51bGwsIkltcG9ydElkIjoiIn1dLCJJZCI6IjI3NDdkNjk3LTExMWYtNDQ3Ny04YjA0LTk0OTRkMDE1YThhMSIsIklzU2luZ2xlSXRlbVJvdyI6ZmFsc2V9XSwiSW5kZXgiOjIsIklkIjoiMGY4MWNlMTctMjc0OS00NDZjLWE5ZGMtNjA4NWU4MzRmZjE5IiwiSGVhZGVyVGV4dCI6IlBob2VuaXggTWFya2V0IiwiSXNEZWZhdWx0IjpmYWxzZSwiU3R5bGUiOnsiJGlkIjoiNTA2IiwiSGVhZGVyU3R5bGUiOnsiJGlkIjoiNTA3IiwiVGV4dFN0eWxlIjp7IiRpZCI6IjUwOCIsIkZvbnRTZXR0aW5ncyI6eyIkaWQiOiI1MDkiLCJGb250U2l6ZSI6MTEsIkZvbnROYW1lIjoiQ2FsaWJyaSIsIklzQm9sZCI6ZmFsc2UsIklzSXRhbGljIjpmYWxzZSwiSXNVbmRlcmxpbmVkIjpmYWxzZSwiUGFyZW50U3R5bGUiOm51bGx9LCJBdXRvU2l6ZSI6MiwiRm9yZWdyb3VuZCI6eyIkaWQiOiI1MTAiLCJDb2xvciI6eyIkaWQiOiI1MTEiLCJBIjoyNTUsIlIiOjAsIkciOjAsIkIiOjB9fSwiTWF4V2lkdGgiOjQ5LjE5MjQyOTAyMjA4MjA1OSwiTWF4SGVpZ2h0IjowLjAsIlNtYXJ0Rm9yZWdyb3VuZElzQWN0aXZlIjpmYWxzZSwiSG9yaXpvbnRhbEFsaWdubWVudCI6MCwiVmVydGljYWxBbGlnbm1lbnQiOjAsIlNtYXJ0Rm9yZWdyb3VuZCI6bnVsbCwiQmFja2dyb3VuZEZpbGxUeXBlIjowLCJNYXJnaW4iOnsiJGlkIjoiNTEyIiwiVG9wIjowLjAsIkxlZnQiOjAuMCwiUmlnaHQiOjAuMCwiQm90dG9tIjowLjB9LCJQYWRkaW5nIjp7IiRpZCI6IjUxMyIsIlRvcCI6MC4wLCJMZWZ0IjowLjAsIlJpZ2h0IjowLjAsIkJvdHRvbSI6MC4wfSwiQmFja2dyb3VuZCI6bnVsbCwiSXNWaXNpYmxlIjp0cnVlLCJXaWR0aCI6MC4wLCJIZWlnaHQiOjAuMCwiQm9yZGVyU3R5bGUiOm51bGwsIlBhcmVudFN0eWxlIjpudWxsfSwiUmVjdGFuZ2xlU3R5bGUiOnsiJGlkIjoiNTE0IiwiTWFyZ2luIjp7IiRpZCI6IjUxNSIsIlRvcCI6MC4wLCJMZWZ0IjowLjAsIlJpZ2h0IjowLjAsIkJvdHRvbSI6MC4wfSwiUGFkZGluZyI6eyIkaWQiOiI1MTYiLCJUb3AiOjAuMCwiTGVmdCI6MC4wLCJSaWdodCI6MC4wLCJCb3R0b20iOjAuMH0sIkJhY2tncm91bmQiOnsiJHJlZiI6IjE1In0sIklzVmlzaWJsZSI6dHJ1ZSwiV2lkdGgiOjAuMCwiSGVpZ2h0IjowLjAsIkJvcmRlclN0eWxlIjp7IiRpZCI6IjUxNyIsIkxpbmVDb2xvciI6eyIkaWQiOiI1MTgiLCIkdHlwZSI6Ik5MUkUuQ29tbW9uLkRvbS5Tb2xpZENvbG9yQnJ1c2gsIE5MUkUuQ29tbW9uIiwiQ29sb3IiOnsiJGlkIjoiNTE5IiwiQSI6MjU1LCJSIjoyNTUsIkciOjAsIkIiOjB9fSwiTGluZVdlaWdodCI6MC4wLCJMaW5lVHlwZSI6MCwiUGFyZW50U3R5bGUiOm51bGx9LCJQYXJlbnRTdHlsZSI6bnVsbH0sIk1hcmdpbiI6eyIkaWQiOiI1MjAiLCJUb3AiOjAuMCwiTGVmdCI6MC4wLCJSaWdodCI6MC4wLCJCb3R0b20iOjAuMH0sIlBhZGRpbmciOnsiJGlkIjoiNTIxIiwiVG9wIjowLjAsIkxlZnQiOjAuMCwiUmlnaHQiOjAuMCwiQm90dG9tIjowLjB9LCJCYWNrZ3JvdW5kIjpudWxsLCJJc1Zpc2libGUiOnRydWUsIldpZHRoIjowLjAsIkhlaWdodCI6MC4wLCJCb3JkZXJTdHlsZSI6bnVsbCwiUGFyZW50U3R5bGUiOm51bGx9LCJCYWNrZ3JvdW5kU3R5bGUiOnsiJGlkIjoiNTIyIiwiTWFyZ2luIjp7IiRpZCI6IjUyMyIsIlRvcCI6MC4wLCJMZWZ0IjowLjAsIlJpZ2h0IjowLjAsIkJvdHRvbSI6MC4wfSwiUGFkZGluZyI6eyIkaWQiOiI1MjQiLCJUb3AiOjAuMCwiTGVmdCI6MC4wLCJSaWdodCI6MC4wLCJCb3R0b20iOjAuMH0sIkJhY2tncm91bmQiOnsiJHJlZiI6IjI1In0sIklzVmlzaWJsZSI6dHJ1ZSwiV2lkdGgiOjAuMCwiSGVpZ2h0IjowLjAsIkJvcmRlclN0eWxlIjp7IiRpZCI6IjUyNSIsIkxpbmVDb2xvciI6eyIkaWQiOiI1MjYiLCIkdHlwZSI6Ik5MUkUuQ29tbW9uLkRvbS5Tb2xpZENvbG9yQnJ1c2gsIE5MUkUuQ29tbW9uIiwiQ29sb3IiOnsiJGlkIjoiNTI3IiwiQSI6MjU1LCJSIjoyMzEsIkciOjIzMCwiQiI6MjMwfX0sIkxpbmVXZWlnaHQiOjIuMCwiTGluZVR5cGUiOjAsIlBhcmVudFN0eWxlIjpudWxsfSwiUGFyZW50U3R5bGUiOm51bGx9LCJNYXJnaW4iOnsiJGlkIjoiNTI4IiwiVG9wIjowLjAsIkxlZnQiOjAuMCwiUmlnaHQiOjAuMCwiQm90dG9tIjowLjB9LCJQYWRkaW5nIjp7IiRpZCI6IjUyOSIsIlRvcCI6MC4wLCJMZWZ0IjowLjAsIlJpZ2h0IjowLjAsIkJvdHRvbSI6MC4wfSwiSXNWaXNpYmxlIjp0cnVlLCJXaWR0aCI6MC4wLCJIZWlnaHQiOjAuMCwiQm9yZGVyU3R5bGUiOm51bGwsIlBhcmVudFN0eWxlIjpudWxsfX0seyIkaWQiOiI1MzAiLCJfcm93cyI6W3siJGlkIjoiNTMxIiwiX3Rhc2tzIjpbeyIkaWQiOiI1MzIiLCJfYXR0YWNoZWRNaWxlc3RvbmVzIjpbXSwiVGFza0RlZmluaXRpb24iOnsiJGlkIjoiNTMzIiwiR3JvdXBOYW1lIjpudWxsLCJTdGFydERhdGUiOiIyMDIzLTEyLTAxVDAwOjAwOjAwWiIsIkVuZERhdGUiOiIyMDI0LTAyLTI4VDIzOjU5OjAwWiIsIlBlcmNlbnRhZ2VDb21wbGV0ZSI6bnVsbCwiU3R5bGUiOnsiJGlkIjoiNTM0IiwiU2hhcGUiOjAsIlNoYXBlVGhpY2tuZXNzIjoxLCJEdXJhdGlvbkZvcm1hdCI6MCwiSW5jbHVkZU5vbldvcmtpbmdEYXlzSW5EdXJhdGlvbiI6ZmFsc2UsIlBlcmNlbnRhZ2VDb21wbGV0ZVN0eWxlIjp7IiRpZCI6IjUzNSIsIkZvbnRTZXR0aW5ncyI6eyIkaWQiOiI1MzYiLCJGb250U2l6ZSI6OCwiRm9udE5hbWUiOiJDYWxpYnJpIiwiSXNCb2xkIjpmYWxzZSwiSXNJdGFsaWMiOmZhbHNlLCJJc1VuZGVybGluZWQiOmZhbHNlLCJQYXJlbnRTdHlsZSI6bnVsbH0sIkF1dG9TaXplIjowLCJGb3JlZ3JvdW5kIjp7IiRyZWYiOiIzOSJ9LCJNYXhXaWR0aCI6MjAwLjAsIk1heEhlaWdodCI6IkluZmluaXR5IiwiU21hcnRGb3JlZ3JvdW5kSXNBY3RpdmUiOmZhbHNlLCJIb3Jpem9udGFsQWxpZ25tZW50IjowLCJWZXJ0aWNhbEFsaWdubWVudCI6MCwiU21hcnRGb3JlZ3JvdW5kIjpudWxsLCJCYWNrZ3JvdW5kRmlsbFR5cGUiOjAsIk1hcmdpbiI6eyIkcmVmIjoiMjU1In0sIlBhZGRpbmciOnsiJHJlZiI6IjI1NiJ9LCJCYWNrZ3JvdW5kIjp7IiRyZWYiOiI0MyJ9LCJJc1Zpc2libGUiOnRydWUsIldpZHRoIjowLjAsIkhlaWdodCI6MC4wLCJCb3JkZXJTdHlsZSI6eyIkaWQiOiI1MzciLCJMaW5lQ29sb3IiOm51bGwsIkxpbmVXZWlnaHQiOjAuMCwiTGluZVR5cGUiOjAsIlBhcmVudFN0eWxlIjpudWxsfSwiUGFyZW50U3R5bGUiOm51bGx9LCJEdXJhdGlvblN0eWxlIjp7IiRpZCI6IjUzOCIsIkZvbnRTZXR0aW5ncyI6eyIkaWQiOiI1MzkiLCJGb250U2l6ZSI6MTAsIkZvbnROYW1lIjoiQ2FsaWJyaSIsIklzQm9sZCI6ZmFsc2UsIklzSXRhbGljIjpmYWxzZSwiSXNVbmRlcmxpbmVkIjpmYWxzZSwiUGFyZW50U3R5bGUiOm51bGx9LCJBdXRvU2l6ZSI6MCwiRm9yZWdyb3VuZCI6eyIkcmVmIjoiMjYwIn0sIk1heFdpZHRoIjoyMDAuMCwiTWF4SGVpZ2h0IjoiSW5maW5pdHkiLCJTbWFydEZvcmVncm91bmRJc0FjdGl2ZSI6ZmFsc2UsIkhvcml6b250YWxBbGlnbm1lbnQiOjAsIlZlcnRpY2FsQWxpZ25tZW50IjowLCJTbWFydEZvcmVncm91bmQiOm51bGwsIkJhY2tncm91bmRGaWxsVHlwZSI6MCwiTWFyZ2luIjp7IiRyZWYiOiIyNjIifSwiUGFkZGluZyI6eyIkcmVmIjoiMjYzIn0sIkJhY2tncm91bmQiOnsiJHJlZiI6IjI2NCJ9LCJJc1Zpc2libGUiOnRydWUsIldpZHRoIjowLjAsIkhlaWdodCI6MC4wLCJCb3JkZXJTdHlsZSI6eyIkaWQiOiI1NDAiLCJMaW5lQ29sb3IiOm51bGwsIkxpbmVXZWlnaHQiOjAuMCwiTGluZVR5cGUiOjAsIlBhcmVudFN0eWxlIjpudWxsfSwiUGFyZW50U3R5bGUiOm51bGx9LCJIb3Jpem9udGFsQ29ubmVjdG9yU3R5bGUiOnsiJGlkIjoiNTQxIiwiTGluZUNvbG9yIjp7IiRyZWYiOiIyNjgifSwiTGluZVdlaWdodCI6MS4wLCJMaW5lVHlwZSI6MCwiUGFyZW50U3R5bGUiOm51bGx9LCJWZXJ0aWNhbENvbm5lY3RvclN0eWxlIjp7IiRpZCI6IjU0MiIsIkxpbmVDb2xvciI6eyIkcmVmIjoiMjcxIn0sIkxpbmVXZWlnaHQiOjAuMCwiTGluZVR5cGUiOjAsIlBhcmVudFN0eWxlIjpudWxsfSwiTWFyZ2luIjpudWxsLCJTdGFydERhdGVQb3NpdGlvbiI6NiwiRW5kRGF0ZVBvc2l0aW9uIjo2LCJEYXRlSXNWaXNpYmxlIjpmYWxzZSwiVGl0bGVQb3NpdGlvbiI6MCwiRHVyYXRpb25Qb3NpdGlvbiI6NiwiUGVyY2VudGFnZUNvbXBsZXRlZFBvc2l0aW9uIjo2LCJTcGFjaW5nIjozLCJJc0JlbG93VGltZWJhbmQiOnRydWUsIlBlcmNlbnRhZ2VDb21wbGV0ZVNoYXBlT3BhY2l0eSI6MzUsIlNoYXBlU3R5bGUiOnsiJGlkIjoiNTQzIiwiTWFyZ2luIjp7IiRyZWYiOiIyNzQifSwiUGFkZGluZyI6eyIkcmVmIjoiMjc1In0sIkJhY2tncm91bmQiOnsiJGlkIjoiNTQ0IiwiQ29sb3IiOnsiJGlkIjoiNTQ1IiwiQSI6MjU1LCJSIjoyMzcsIkciOjEyNSwiQiI6NDl9fSwiSXNWaXNpYmxlIjp0cnVlLCJXaWR0aCI6MC4wLCJIZWlnaHQiOjE2LjAsIkJvcmRlclN0eWxlIjp7IiRpZCI6IjU0NiIsIkxpbmVDb2xvciI6eyIkcmVmIjoiMjc5In0sIkxpbmVXZWlnaHQiOjAuMCwiTGluZVR5cGUiOjAsIlBhcmVudFN0eWxlIjpudWxsfSwiUGFyZW50U3R5bGUiOm51bGx9LCJUaXRsZVN0eWxlIjp7IiRpZCI6IjU0NyIsIkZvbnRTZXR0aW5ncyI6eyIkaWQiOiI1NDgiLCJGb250U2l6ZSI6OCwiRm9udE5hbWUiOiJDYWxpYnJpIiwiSXNCb2xkIjpmYWxzZSwiSXNJdGFsaWMiOmZhbHNlLCJJc1VuZGVybGluZWQiOmZhbHNlLCJQYXJlbnRTdHlsZSI6bnVsbH0sIkF1dG9TaXplIjowLCJGb3JlZ3JvdW5kIjp7IiRpZCI6IjU0OSIsIkNvbG9yIjp7IiRpZCI6IjU1MCIsIkEiOjI1NSwiUiI6MjU1LCJHIjoyNTUsIkIiOjI1NX19LCJNYXhXaWR0aCI6NTIzLjYzNjM2MzYzNjM2MzYzLCJNYXhIZWlnaHQiOiJJbmZpbml0eSIsIlNtYXJ0Rm9yZWdyb3VuZElzQWN0aXZlIjpmYWxzZSwiSG9yaXpvbnRhbEFsaWdubWVudCI6MCwiVmVydGljYWxBbGlnbm1lbnQiOjAsIlNtYXJ0Rm9yZWdyb3VuZCI6bnVsbCwiQmFja2dyb3VuZEZpbGxUeXBlIjowLCJNYXJnaW4iOnsiJHJlZiI6IjI4NSJ9LCJQYWRkaW5nIjp7IiRyZWYiOiIyODYifSwiQmFja2dyb3VuZCI6eyIkaWQiOiI1NTEiLCJDb2xvciI6eyIkaWQiOiI1NTIiLCJBIjowLCJSIjoyNTUsIkciOjI1NSwiQiI6MjU1fX0sIklzVmlzaWJsZSI6dHJ1ZSwiV2lkdGgiOjAuMCwiSGVpZ2h0IjowLjAsIkJvcmRlclN0eWxlIjp7IiRpZCI6IjU1MyIsIkxpbmVDb2xvciI6bnVsbCwiTGluZVdlaWdodCI6MC4wLCJMaW5lVHlwZSI6MCwiUGFyZW50U3R5bGUiOm51bGx9LCJQYXJlbnRTdHlsZSI6bnVsbH0sIkRhdGVTdHlsZSI6eyIkaWQiOiI1NTQiLCJGb250U2V0dGluZ3MiOnsiJGlkIjoiNTU1IiwiRm9udFNpemUiOjEwLCJGb250TmFtZSI6IkNhbGlicmkiLCJJc0JvbGQiOmZhbHNlLCJJc0l0YWxpYyI6ZmFsc2UsIklzVW5kZXJsaW5lZCI6ZmFsc2UsIlBhcmVudFN0eWxlIjpudWxsfSwiQXV0b1NpemUiOjAsIkZvcmVncm91bmQiOnsiJHJlZiI6IjI5MiJ9LCJNYXhXaWR0aCI6MjAwLjAsIk1heEhlaWdodCI6IkluZmluaXR5IiwiU21hcnRGb3JlZ3JvdW5kSXNBY3RpdmUiOmZhbHNlLCJIb3Jpem9udGFsQWxpZ25tZW50IjowLCJWZXJ0aWNhbEFsaWdubWVudCI6MCwiU21hcnRGb3JlZ3JvdW5kIjpudWxsLCJCYWNrZ3JvdW5kRmlsbFR5cGUiOjAsIk1hcmdpbiI6eyIkcmVmIjoiMjk0In0sIlBhZGRpbmciOnsiJHJlZiI6IjI5NSJ9LCJCYWNrZ3JvdW5kIjp7IiRyZWYiOiIyOTYifSwiSXNWaXNpYmxlIjp0cnVlLCJXaWR0aCI6MC4wLCJIZWlnaHQiOjAuMCwiQm9yZGVyU3R5bGUiOnsiJGlkIjoiNTU2IiwiTGluZUNvbG9yIjpudWxsLCJMaW5lV2VpZ2h0IjowLjAsIkxpbmVUeXBlIjowLCJQYXJlbnRTdHlsZSI6bnVsbH0sIlBhcmVudFN0eWxlIjpudWxsfSwiRGF0ZUZvcm1hdCI6eyIkcmVmIjoiMjk4In0sIldlZWtOdW1iZXJpbmciOnsiJGlkIjoiNTU3IiwiRm9ybWF0IjowLCJJc1Zpc2libGUiOmZhbHNlLCJMYXN0S25vd25WaXNpYmlsaXR5U3RhdGUiOmZhbHNlfSwiSXNWaXNpYmxlIjp0cnVlLCJQYXJlbnRTdHlsZSI6bnVsbH0sIkluZGV4IjoxNSwiU21hcnREdXJhdGlvbkFjdGl2YXRlZCI6ZmFsc2UsIkRhdGVGb3JtYXQiOnsiJHJlZiI6IjI5OCJ9LCJXZWVrTnVtYmVyaW5nIjp7IiRpZCI6IjU1OCIsIkZvcm1hdCI6MCwiSXNWaXNpYmxlIjpmYWxzZSwiTGFzdEtub3duVmlzaWJpbGl0eVN0YXRlIjpmYWxzZX0sIklkIjoiMWJiNjczMmQtODE0Zi00MWZjLWFlZjQtZDMyZWJmZWU2YzA3IiwiSW1wb3J0SWQiOm51bGwsIlRpdGxlIjoiTmV0d29yayBUZXN0aW5nIiwiTm90ZSI6bnVsbCwiSHlwZXJsaW5rIjp7IiRpZCI6IjU1OSIsIkFkZHJlc3MiOiIiLCJTdWJBZGRyZXNzIjoiIn0sIklzQ2hhbmdlZCI6ZmFsc2UsIklzTmV3IjpmYWxzZX19LHsiJGlkIjoiNTYwIiwiX2F0dGFjaGVkTWlsZXN0b25lcyI6W10sIlRhc2tEZWZpbml0aW9uIjp7IiRpZCI6IjU2MSIsIkdyb3VwTmFtZSI6bnVsbCwiU3RhcnREYXRlIjoiMjAyMi0wOC0wMVQyMzo1OTowMFoiLCJFbmREYXRlIjoiMjAyMy0wNi0xNVQyMzo1OTowMFoiLCJQZXJjZW50YWdlQ29tcGxldGUiOm51bGwsIlN0eWxlIjp7IiRpZCI6IjU2MiIsIlNoYXBlIjowLCJTaGFwZVRoaWNrbmVzcyI6MSwiRHVyYXRpb25Gb3JtYXQiOjAsIkluY2x1ZGVOb25Xb3JraW5nRGF5c0luRHVyYXRpb24iOmZhbHNlLCJQZXJjZW50YWdlQ29tcGxldGVTdHlsZSI6eyIkaWQiOiI1NjMiLCJGb250U2V0dGluZ3MiOnsiJGlkIjoiNTY0IiwiRm9udFNpemUiOjgsIkZvbnROYW1lIjoiQ2FsaWJyaSIsIklzQm9sZCI6ZmFsc2UsIklzSXRhbGljIjpmYWxzZSwiSXNVbmRlcmxpbmVkIjpmYWxzZSwiUGFyZW50U3R5bGUiOm51bGx9LCJBdXRvU2l6ZSI6MCwiRm9yZWdyb3VuZCI6eyIkcmVmIjoiMzkifSwiTWF4V2lkdGgiOjIwMC4wLCJNYXhIZWlnaHQiOiJJbmZpbml0eSIsIlNtYXJ0Rm9yZWdyb3VuZElzQWN0aXZlIjpmYWxzZSwiSG9yaXpvbnRhbEFsaWdubWVudCI6MCwiVmVydGljYWxBbGlnbm1lbnQiOjAsIlNtYXJ0Rm9yZWdyb3VuZCI6bnVsbCwiQmFja2dyb3VuZEZpbGxUeXBlIjowLCJNYXJnaW4iOnsiJHJlZiI6IjI1NSJ9LCJQYWRkaW5nIjp7IiRyZWYiOiIyNTYifSwiQmFja2dyb3VuZCI6eyIkcmVmIjoiNDMifSwiSXNWaXNpYmxlIjp0cnVlLCJXaWR0aCI6MC4wLCJIZWlnaHQiOjAuMCwiQm9yZGVyU3R5bGUiOnsiJGlkIjoiNTY1IiwiTGluZUNvbG9yIjpudWxsLCJMaW5lV2VpZ2h0IjowLjAsIkxpbmVUeXBlIjowLCJQYXJlbnRTdHlsZSI6bnVsbH0sIlBhcmVudFN0eWxlIjpudWxsfSwiRHVyYXRpb25TdHlsZSI6eyIkaWQiOiI1NjYiLCJGb250U2V0dGluZ3MiOnsiJGlkIjoiNTY3IiwiRm9udFNpemUiOjEwLCJGb250TmFtZSI6IkNhbGlicmkiLCJJc0JvbGQiOmZhbHNlLCJJc0l0YWxpYyI6ZmFsc2UsIklzVW5kZXJsaW5lZCI6ZmFsc2UsIlBhcmVudFN0eWxlIjpudWxsfSwiQXV0b1NpemUiOjAsIkZvcmVncm91bmQiOnsiJHJlZiI6IjI2MCJ9LCJNYXhXaWR0aCI6MjAwLjAsIk1heEhlaWdodCI6IkluZmluaXR5IiwiU21hcnRGb3JlZ3JvdW5kSXNBY3RpdmUiOmZhbHNlLCJIb3Jpem9udGFsQWxpZ25tZW50IjowLCJWZXJ0aWNhbEFsaWdubWVudCI6MCwiU21hcnRGb3JlZ3JvdW5kIjpudWxsLCJCYWNrZ3JvdW5kRmlsbFR5cGUiOjAsIk1hcmdpbiI6eyIkcmVmIjoiMjYyIn0sIlBhZGRpbmciOnsiJHJlZiI6IjI2MyJ9LCJCYWNrZ3JvdW5kIjp7IiRyZWYiOiIyNjQifSwiSXNWaXNpYmxlIjp0cnVlLCJXaWR0aCI6MC4wLCJIZWlnaHQiOjAuMCwiQm9yZGVyU3R5bGUiOnsiJGlkIjoiNTY4IiwiTGluZUNvbG9yIjpudWxsLCJMaW5lV2VpZ2h0IjowLjAsIkxpbmVUeXBlIjowLCJQYXJlbnRTdHlsZSI6bnVsbH0sIlBhcmVudFN0eWxlIjpudWxsfSwiSG9yaXpvbnRhbENvbm5lY3RvclN0eWxlIjp7IiRpZCI6IjU2OSIsIkxpbmVDb2xvciI6eyIkcmVmIjoiMjY4In0sIkxpbmVXZWlnaHQiOjEuMCwiTGluZVR5cGUiOjAsIlBhcmVudFN0eWxlIjpudWxsfSwiVmVydGljYWxDb25uZWN0b3JTdHlsZSI6eyIkaWQiOiI1NzAiLCJMaW5lQ29sb3IiOnsiJHJlZiI6IjI3MSJ9LCJMaW5lV2VpZ2h0IjowLjAsIkxpbmVUeXBlIjowLCJQYXJlbnRTdHlsZSI6bnVsbH0sIk1hcmdpbiI6bnVsbCwiU3RhcnREYXRlUG9zaXRpb24iOjYsIkVuZERhdGVQb3NpdGlvbiI6NiwiRGF0ZUlzVmlzaWJsZSI6ZmFsc2UsIlRpdGxlUG9zaXRpb24iOjAsIkR1cmF0aW9uUG9zaXRpb24iOjYsIlBlcmNlbnRhZ2VDb21wbGV0ZWRQb3NpdGlvbiI6NiwiU3BhY2luZyI6MywiSXNCZWxvd1RpbWViYW5kIjp0cnVlLCJQZXJjZW50YWdlQ29tcGxldGVTaGFwZU9wYWNpdHkiOjM1LCJTaGFwZVN0eWxlIjp7IiRpZCI6IjU3MSIsIk1hcmdpbiI6eyIkcmVmIjoiMjc0In0sIlBhZGRpbmciOnsiJHJlZiI6IjI3NSJ9LCJCYWNrZ3JvdW5kIjp7IiRpZCI6IjU3MiIsIkNvbG9yIjp7IiRpZCI6IjU3MyIsIkEiOjI1NSwiUiI6MTEyLCJHIjoxNzMsIkIiOjcxfX0sIklzVmlzaWJsZSI6dHJ1ZSwiV2lkdGgiOjAuMCwiSGVpZ2h0IjoxNi4wLCJCb3JkZXJTdHlsZSI6eyIkaWQiOiI1NzQiLCJMaW5lQ29sb3IiOnsiJHJlZiI6IjI3OSJ9LCJMaW5lV2VpZ2h0IjowLjAsIkxpbmVUeXBlIjowLCJQYXJlbnRTdHlsZSI6bnVsbH0sIlBhcmVudFN0eWxlIjpudWxsfSwiVGl0bGVTdHlsZSI6eyIkaWQiOiI1NzUiLCJGb250U2V0dGluZ3MiOnsiJGlkIjoiNTc2IiwiRm9udFNpemUiOjgsIkZvbnROYW1lIjoiQ2FsaWJyaSIsIklzQm9sZCI6ZmFsc2UsIklzSXRhbGljIjpmYWxzZSwiSXNVbmRlcmxpbmVkIjpmYWxzZSwiUGFyZW50U3R5bGUiOm51bGx9LCJBdXRvU2l6ZSI6MCwiRm9yZWdyb3VuZCI6eyIkaWQiOiI1NzciLCJDb2xvciI6eyIkaWQiOiI1NzgiLCJBIjoyNTUsIlIiOjI1NSwiRyI6MjU1LCJCIjoyNTV9fSwiTWF4V2lkdGgiOjUyMy42MzYzNjM2MzYzNjM2MywiTWF4SGVpZ2h0IjoiSW5maW5pdHkiLCJTbWFydEZvcmVncm91bmRJc0FjdGl2ZSI6ZmFsc2UsIkhvcml6b250YWxBbGlnbm1lbnQiOjAsIlZlcnRpY2FsQWxpZ25tZW50IjowLCJTbWFydEZvcmVncm91bmQiOm51bGwsIkJhY2tncm91bmRGaWxsVHlwZSI6MCwiTWFyZ2luIjp7IiRyZWYiOiIyODUifSwiUGFkZGluZyI6eyIkcmVmIjoiMjg2In0sIkJhY2tncm91bmQiOnsiJGlkIjoiNTc5IiwiQ29sb3IiOnsiJGlkIjoiNTgwIiwiQSI6MCwiUiI6MjU1LCJHIjoyNTUsIkIiOjI1NX19LCJJc1Zpc2libGUiOnRydWUsIldpZHRoIjowLjAsIkhlaWdodCI6MC4wLCJCb3JkZXJTdHlsZSI6eyIkaWQiOiI1ODEiLCJMaW5lQ29sb3IiOm51bGwsIkxpbmVXZWlnaHQiOjAuMCwiTGluZVR5cGUiOjAsIlBhcmVudFN0eWxlIjpudWxsfSwiUGFyZW50U3R5bGUiOm51bGx9LCJEYXRlU3R5bGUiOnsiJGlkIjoiNTgyIiwiRm9udFNldHRpbmdzIjp7IiRpZCI6IjU4MyIsIkZvbnRTaXplIjoxMCwiRm9udE5hbWUiOiJDYWxpYnJpIiwiSXNCb2xkIjpmYWxzZSwiSXNJdGFsaWMiOmZhbHNlLCJJc1VuZGVybGluZWQiOmZhbHNlLCJQYXJlbnRTdHlsZSI6bnVsbH0sIkF1dG9TaXplIjowLCJGb3JlZ3JvdW5kIjp7IiRyZWYiOiIyOTIifSwiTWF4V2lkdGgiOjIwMC4wLCJNYXhIZWlnaHQiOiJJbmZpbml0eSIsIlNtYXJ0Rm9yZWdyb3VuZElzQWN0aXZlIjpmYWxzZSwiSG9yaXpvbnRhbEFsaWdubWVudCI6MCwiVmVydGljYWxBbGlnbm1lbnQiOjAsIlNtYXJ0Rm9yZWdyb3VuZCI6bnVsbCwiQmFja2dyb3VuZEZpbGxUeXBlIjowLCJNYXJnaW4iOnsiJHJlZiI6IjI5NCJ9LCJQYWRkaW5nIjp7IiRyZWYiOiIyOTUifSwiQmFja2dyb3VuZCI6eyIkcmVmIjoiMjk2In0sIklzVmlzaWJsZSI6dHJ1ZSwiV2lkdGgiOjAuMCwiSGVpZ2h0IjowLjAsIkJvcmRlclN0eWxlIjp7IiRpZCI6IjU4NCIsIkxpbmVDb2xvciI6bnVsbCwiTGluZVdlaWdodCI6MC4wLCJMaW5lVHlwZSI6MCwiUGFyZW50U3R5bGUiOm51bGx9LCJQYXJlbnRTdHlsZSI6bnVsbH0sIkRhdGVGb3JtYXQiOnsiJHJlZiI6IjI5OCJ9LCJXZWVrTnVtYmVyaW5nIjp7IiRpZCI6IjU4NSIsIkZvcm1hdCI6MCwiSXNWaXNpYmxlIjpmYWxzZSwiTGFzdEtub3duVmlzaWJpbGl0eVN0YXRlIjpmYWxzZX0sIklzVmlzaWJsZSI6dHJ1ZSwiUGFyZW50U3R5bGUiOm51bGx9LCJJbmRleCI6MTMsIlNtYXJ0RHVyYXRpb25BY3RpdmF0ZWQiOmZhbHNlLCJEYXRlRm9ybWF0Ijp7IiRyZWYiOiIyOTgifSwiV2Vla051bWJlcmluZyI6eyIkaWQiOiI1ODYiLCJGb3JtYXQiOjAsIklzVmlzaWJsZSI6ZmFsc2UsIkxhc3RLbm93blZpc2liaWxpdHlTdGF0ZSI6ZmFsc2V9LCJJZCI6IjIxZWRhYmQ1LWRjMzUtNDk3OS05MDI5LTQ5MmFjNjEzMmFhYiIsIkltcG9ydElkIjpudWxsLCJUaXRsZSI6IlBsYW5uaW5nL1Blcm1pdHRpbmciLCJOb3RlIjpudWxsLCJIeXBlcmxpbmsiOnsiJGlkIjoiNTg3IiwiQWRkcmVzcyI6IiIsIlN1YkFkZHJlc3MiOiIifSwiSXNDaGFuZ2VkIjpmYWxzZSwiSXNOZXciOmZhbHNlfX0seyIkaWQiOiI1ODgiLCJfYXR0YWNoZWRNaWxlc3RvbmVzIjpbXSwiVGFza0RlZmluaXRpb24iOnsiJGlkIjoiNTg5IiwiR3JvdXBOYW1lIjpudWxsLCJTdGFydERhdGUiOiIyMDIzLTA2LTE2VDAwOjAwOjAwWiIsIkVuZERhdGUiOiIyMDIzLTExLTMwVDIzOjU5OjAwWiIsIlBlcmNlbnRhZ2VDb21wbGV0ZSI6bnVsbCwiU3R5bGUiOnsiJGlkIjoiNTkwIiwiU2hhcGUiOjAsIlNoYXBlVGhpY2tuZXNzIjoxLCJEdXJhdGlvbkZvcm1hdCI6MCwiSW5jbHVkZU5vbldvcmtpbmdEYXlzSW5EdXJhdGlvbiI6ZmFsc2UsIlBlcmNlbnRhZ2VDb21wbGV0ZVN0eWxlIjp7IiRpZCI6IjU5MSIsIkZvbnRTZXR0aW5ncyI6eyIkaWQiOiI1OTIiLCJGb250U2l6ZSI6OCwiRm9udE5hbWUiOiJDYWxpYnJpIiwiSXNCb2xkIjpmYWxzZSwiSXNJdGFsaWMiOmZhbHNlLCJJc1VuZGVybGluZWQiOmZhbHNlLCJQYXJlbnRTdHlsZSI6bnVsbH0sIkF1dG9TaXplIjowLCJGb3JlZ3JvdW5kIjp7IiRyZWYiOiIzOSJ9LCJNYXhXaWR0aCI6MjAwLjAsIk1heEhlaWdodCI6IkluZmluaXR5IiwiU21hcnRGb3JlZ3JvdW5kSXNBY3RpdmUiOmZhbHNlLCJIb3Jpem9udGFsQWxpZ25tZW50IjowLCJWZXJ0aWNhbEFsaWdubWVudCI6MCwiU21hcnRGb3JlZ3JvdW5kIjpudWxsLCJCYWNrZ3JvdW5kRmlsbFR5cGUiOjAsIk1hcmdpbiI6eyIkcmVmIjoiMjU1In0sIlBhZGRpbmciOnsiJHJlZiI6IjI1NiJ9LCJCYWNrZ3JvdW5kIjp7IiRyZWYiOiI0MyJ9LCJJc1Zpc2libGUiOnRydWUsIldpZHRoIjowLjAsIkhlaWdodCI6MC4wLCJCb3JkZXJTdHlsZSI6eyIkaWQiOiI1OTMiLCJMaW5lQ29sb3IiOm51bGwsIkxpbmVXZWlnaHQiOjAuMCwiTGluZVR5cGUiOjAsIlBhcmVudFN0eWxlIjpudWxsfSwiUGFyZW50U3R5bGUiOm51bGx9LCJEdXJhdGlvblN0eWxlIjp7IiRpZCI6IjU5NCIsIkZvbnRTZXR0aW5ncyI6eyIkaWQiOiI1OTUiLCJGb250U2l6ZSI6MTAsIkZvbnROYW1lIjoiQ2FsaWJyaSIsIklzQm9sZCI6ZmFsc2UsIklzSXRhbGljIjpmYWxzZSwiSXNVbmRlcmxpbmVkIjpmYWxzZSwiUGFyZW50U3R5bGUiOm51bGx9LCJBdXRvU2l6ZSI6MCwiRm9yZWdyb3VuZCI6eyIkcmVmIjoiMjYwIn0sIk1heFdpZHRoIjoyMDAuMCwiTWF4SGVpZ2h0IjoiSW5maW5pdHkiLCJTbWFydEZvcmVncm91bmRJc0FjdGl2ZSI6ZmFsc2UsIkhvcml6b250YWxBbGlnbm1lbnQiOjAsIlZlcnRpY2FsQWxpZ25tZW50IjowLCJTbWFydEZvcmVncm91bmQiOm51bGwsIkJhY2tncm91bmRGaWxsVHlwZSI6MCwiTWFyZ2luIjp7IiRyZWYiOiIyNjIifSwiUGFkZGluZyI6eyIkcmVmIjoiMjYzIn0sIkJhY2tncm91bmQiOnsiJHJlZiI6IjI2NCJ9LCJJc1Zpc2libGUiOnRydWUsIldpZHRoIjowLjAsIkhlaWdodCI6MC4wLCJCb3JkZXJTdHlsZSI6eyIkaWQiOiI1OTYiLCJMaW5lQ29sb3IiOm51bGwsIkxpbmVXZWlnaHQiOjAuMCwiTGluZVR5cGUiOjAsIlBhcmVudFN0eWxlIjpudWxsfSwiUGFyZW50U3R5bGUiOm51bGx9LCJIb3Jpem9udGFsQ29ubmVjdG9yU3R5bGUiOnsiJGlkIjoiNTk3IiwiTGluZUNvbG9yIjp7IiRyZWYiOiIyNjgifSwiTGluZVdlaWdodCI6MS4wLCJMaW5lVHlwZSI6MCwiUGFyZW50U3R5bGUiOm51bGx9LCJWZXJ0aWNhbENvbm5lY3RvclN0eWxlIjp7IiRpZCI6IjU5OCIsIkxpbmVDb2xvciI6eyIkcmVmIjoiMjcxIn0sIkxpbmVXZWlnaHQiOjAuMCwiTGluZVR5cGUiOjAsIlBhcmVudFN0eWxlIjpudWxsfSwiTWFyZ2luIjpudWxsLCJTdGFydERhdGVQb3NpdGlvbiI6NiwiRW5kRGF0ZVBvc2l0aW9uIjo2LCJEYXRlSXNWaXNpYmxlIjpmYWxzZSwiVGl0bGVQb3NpdGlvbiI6MCwiRHVyYXRpb25Qb3NpdGlvbiI6NiwiUGVyY2VudGFnZUNvbXBsZXRlZFBvc2l0aW9uIjo2LCJTcGFjaW5nIjozLCJJc0JlbG93VGltZWJhbmQiOnRydWUsIlBlcmNlbnRhZ2VDb21wbGV0ZVNoYXBlT3BhY2l0eSI6MzUsIlNoYXBlU3R5bGUiOnsiJGlkIjoiNTk5IiwiTWFyZ2luIjp7IiRyZWYiOiIyNzQifSwiUGFkZGluZyI6eyIkcmVmIjoiMjc1In0sIkJhY2tncm91bmQiOnsiJGlkIjoiNjAwIiwiQ29sb3IiOnsiJGlkIjoiNjAxIiwiQSI6MjU1LCJSIjo5MSwiRyI6MTU1LCJCIjoyMTN9fSwiSXNWaXNpYmxlIjp0cnVlLCJXaWR0aCI6MC4wLCJIZWlnaHQiOjE2LjAsIkJvcmRlclN0eWxlIjp7IiRpZCI6IjYwMiIsIkxpbmVDb2xvciI6eyIkcmVmIjoiMjc5In0sIkxpbmVXZWlnaHQiOjAuMCwiTGluZVR5cGUiOjAsIlBhcmVudFN0eWxlIjpudWxsfSwiUGFyZW50U3R5bGUiOm51bGx9LCJUaXRsZVN0eWxlIjp7IiRpZCI6IjYwMyIsIkZvbnRTZXR0aW5ncyI6eyIkaWQiOiI2MDQiLCJGb250U2l6ZSI6OCwiRm9udE5hbWUiOiJDYWxpYnJpIiwiSXNCb2xkIjpmYWxzZSwiSXNJdGFsaWMiOmZhbHNlLCJJc1VuZGVybGluZWQiOmZhbHNlLCJQYXJlbnRTdHlsZSI6bnVsbH0sIkF1dG9TaXplIjowLCJGb3JlZ3JvdW5kIjp7IiRpZCI6IjYwNSIsIkNvbG9yIjp7IiRpZCI6IjYwNiIsIkEiOjI1NSwiUiI6MjU1LCJHIjoyNTUsIkIiOjI1NX19LCJNYXhXaWR0aCI6NTIzLjYzNjM2MzYzNjM2MzYzLCJNYXhIZWlnaHQiOiJJbmZpbml0eSIsIlNtYXJ0Rm9yZWdyb3VuZElzQWN0aXZlIjpmYWxzZSwiSG9yaXpvbnRhbEFsaWdubWVudCI6MCwiVmVydGljYWxBbGlnbm1lbnQiOjAsIlNtYXJ0Rm9yZWdyb3VuZCI6bnVsbCwiQmFja2dyb3VuZEZpbGxUeXBlIjowLCJNYXJnaW4iOnsiJHJlZiI6IjI4NSJ9LCJQYWRkaW5nIjp7IiRyZWYiOiIyODYifSwiQmFja2dyb3VuZCI6eyIkaWQiOiI2MDciLCJDb2xvciI6eyIkaWQiOiI2MDgiLCJBIjowLCJSIjoyNTUsIkciOjI1NSwiQiI6MjU1fX0sIklzVmlzaWJsZSI6dHJ1ZSwiV2lkdGgiOjAuMCwiSGVpZ2h0IjowLjAsIkJvcmRlclN0eWxlIjp7IiRpZCI6IjYwOSIsIkxpbmVDb2xvciI6bnVsbCwiTGluZVdlaWdodCI6MC4wLCJMaW5lVHlwZSI6MCwiUGFyZW50U3R5bGUiOm51bGx9LCJQYXJlbnRTdHlsZSI6bnVsbH0sIkRhdGVTdHlsZSI6eyIkaWQiOiI2MTAiLCJGb250U2V0dGluZ3MiOnsiJGlkIjoiNjExIiwiRm9udFNpemUiOjEwLCJGb250TmFtZSI6IkNhbGlicmkiLCJJc0JvbGQiOmZhbHNlLCJJc0l0YWxpYyI6ZmFsc2UsIklzVW5kZXJsaW5lZCI6ZmFsc2UsIlBhcmVudFN0eWxlIjpudWxsfSwiQXV0b1NpemUiOjAsIkZvcmVncm91bmQiOnsiJHJlZiI6IjI5MiJ9LCJNYXhXaWR0aCI6MjAwLjAsIk1heEhlaWdodCI6IkluZmluaXR5IiwiU21hcnRGb3JlZ3JvdW5kSXNBY3RpdmUiOmZhbHNlLCJIb3Jpem9udGFsQWxpZ25tZW50IjowLCJWZXJ0aWNhbEFsaWdubWVudCI6MCwiU21hcnRGb3JlZ3JvdW5kIjpudWxsLCJCYWNrZ3JvdW5kRmlsbFR5cGUiOjAsIk1hcmdpbiI6eyIkcmVmIjoiMjk0In0sIlBhZGRpbmciOnsiJHJlZiI6IjI5NSJ9LCJCYWNrZ3JvdW5kIjp7IiRyZWYiOiIyOTYifSwiSXNWaXNpYmxlIjp0cnVlLCJXaWR0aCI6MC4wLCJIZWlnaHQiOjAuMCwiQm9yZGVyU3R5bGUiOnsiJGlkIjoiNjEyIiwiTGluZUNvbG9yIjpudWxsLCJMaW5lV2VpZ2h0IjowLjAsIkxpbmVUeXBlIjowLCJQYXJlbnRTdHlsZSI6bnVsbH0sIlBhcmVudFN0eWxlIjpudWxsfSwiRGF0ZUZvcm1hdCI6eyIkcmVmIjoiMjk4In0sIldlZWtOdW1iZXJpbmciOnsiJGlkIjoiNjEzIiwiRm9ybWF0IjowLCJJc1Zpc2libGUiOmZhbHNlLCJMYXN0S25vd25WaXNpYmlsaXR5U3RhdGUiOmZhbHNlfSwiSXNWaXNpYmxlIjp0cnVlLCJQYXJlbnRTdHlsZSI6bnVsbH0sIkluZGV4IjoxNCwiU21hcnREdXJhdGlvbkFjdGl2YXRlZCI6ZmFsc2UsIkRhdGVGb3JtYXQiOnsiJHJlZiI6IjI5OCJ9LCJXZWVrTnVtYmVyaW5nIjp7IiRpZCI6IjYxNCIsIkZvcm1hdCI6MCwiSXNWaXNpYmxlIjpmYWxzZSwiTGFzdEtub3duVmlzaWJpbGl0eVN0YXRlIjpmYWxzZX0sIklkIjoiMjIwMjJhNDQtOWE3Yy00MTlkLTlkZTUtNzRhOGM4OTNlNjNiIiwiSW1wb3J0SWQiOm51bGwsIlRpdGxlIjoiTGF5IEZpYmVyIiwiTm90ZSI6bnVsbCwiSHlwZXJsaW5rIjp7IiRpZCI6IjYxNSIsIkFkZHJlc3MiOiIiLCJTdWJBZGRyZXNzIjoiIn0sIklzQ2hhbmdlZCI6ZmFsc2UsIklzTmV3IjpmYWxzZX19XSwiX21pbGVzdG9uZXMiOlt7IiRpZCI6IjYxNiIsIklkIjoiMjEyYmI3ZDUtOTFiNy00NjFiLWE1MDktNGU4Y2M5MWUxODhkIiwiSW5kZXgiOjEyLCJHcm91cElkIjpudWxsLCJUaXRsZSI6IlVwZ3JhZGUgTGl2ZSIsIkRhdGVUaW1lIjoiMjAyNC0wMi0yOVQyMzo1OTowMCIsIlBlcmNlbnRhZ2VDb21wbGV0ZSI6bnVsbCwiTm90ZSI6bnVsbCwiU3R5bGUiOnsiJGlkIjoiNjE3IiwiVGl0bGVQb3NpdGlvbiI6IlJpZ2h0IiwiRGF0ZVBvc2l0aW9uIjoiTGVmdCIsIlNoYXBlVHlwZSI6MSwiU2hhcGVTaXplIjoxLCJTaGFwZVN0eWxlIjp7IiRpZCI6IjYxOCIsIk1hcmdpbiI6eyIkcmVmIjoiMTk5In0sIlBhZGRpbmciOnsiJHJlZiI6IjIwMCJ9LCJCYWNrZ3JvdW5kIjp7IiRpZCI6IjYxOSIsIkNvbG9yIjp7IiRpZCI6IjYyMCIsIkEiOjI1NSwiUiI6NjgsIkciOjg0LCJCIjoxMDZ9fSwiSXNWaXNpYmxlIjp0cnVlLCJXaWR0aCI6MTguMCwiSGVpZ2h0IjoyMC4wLCJCb3JkZXJTdHlsZSI6eyIkaWQiOiI2MjEiLCJMaW5lQ29sb3IiOnsiJHJlZiI6IjIwNCJ9LCJMaW5lV2VpZ2h0IjowLjAsIkxpbmVUeXBlIjowLCJQYXJlbnRTdHlsZSI6bnVsbH0sIlBhcmVudFN0eWxlIjpudWxsfSwiVGl0bGVTdHlsZSI6eyIkaWQiOiI2MjIiLCJGb250U2V0dGluZ3MiOnsiJGlkIjoiNjIzIiwiRm9udFNpemUiOjgsIkZvbnROYW1lIjoiQ2FsaWJyaSIsIklzQm9sZCI6ZmFsc2UsIklzSXRhbGljIjpmYWxzZSwiSXNVbmRlcmxpbmVkIjpmYWxzZSwiUGFyZW50U3R5bGUiOm51bGx9LCJBdXRvU2l6ZSI6MCwiRm9yZWdyb3VuZCI6eyIkaWQiOiI2MjQiLCJDb2xvciI6eyIkaWQiOiI2MjU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IxMCJ9LCJQYWRkaW5nIjp7IiRyZWYiOiIyMTEifSwiQmFja2dyb3VuZCI6eyIkaWQiOiI2MjYiLCJDb2xvciI6eyIkaWQiOiI2MjciLCJBIjowLCJSIjoyNTUsIkciOjI1NSwiQiI6MjU1fX0sIklzVmlzaWJsZSI6dHJ1ZSwiV2lkdGgiOjAuMCwiSGVpZ2h0IjowLjAsIkJvcmRlclN0eWxlIjpudWxsLCJQYXJlbnRTdHlsZSI6bnVsbH0sIkRhdGVTdHlsZSI6eyIkaWQiOiI2MjgiLCJGb250U2V0dGluZ3MiOnsiJGlkIjoiNjI5IiwiRm9udFNpemUiOjEwLCJGb250TmFtZSI6IkNhbGlicmkiLCJJc0JvbGQiOmZhbHNlLCJJc0l0YWxpYyI6ZmFsc2UsIklzVW5kZXJsaW5lZCI6ZmFsc2UsIlBhcmVudFN0eWxlIjpudWxsfSwiQXV0b1NpemUiOjAsIkZvcmVncm91bmQiOnsiJGlkIjoiNjMwIiwiQ29sb3IiOnsiJGlkIjoiNjMx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jE4In0sIlBhZGRpbmciOnsiJHJlZiI6IjIxOSJ9LCJCYWNrZ3JvdW5kIjp7IiRpZCI6IjYzMiIsIkNvbG9yIjp7IiRpZCI6IjYzMyIsIkEiOjAsIlIiOjI1NSwiRyI6MjU1LCJCIjoyNTV9fSwiSXNWaXNpYmxlIjpmYWxzZSwiV2lkdGgiOjAuMCwiSGVpZ2h0IjowLjAsIkJvcmRlclN0eWxlIjpudWxsLCJQYXJlbnRTdHlsZSI6bnVsbH0sIkRhdGVGb3JtYXQiOnsiJHJlZiI6IjIyMiJ9LCJXZWVrTnVtYmVyaW5nIjp7IiRpZCI6IjYzNCIsIkZvcm1hdCI6MCwiSXNWaXNpYmxlIjpmYWxzZSwiTGFzdEtub3duVmlzaWJpbGl0eVN0YXRlIjpmYWxzZX0sIklzVmlzaWJsZSI6dHJ1ZSwiUGFyZW50U3R5bGUiOm51bGx9LCJIeXBlcmxpbmsiOm51bGwsIkltcG9ydElkIjoiIn1dLCJJZCI6IjFmMjY2ZTNlLWIyMjItNDMzMy1iNzQ0LWIyMzBjOWIxNWE4NiIsIklzU2luZ2xlSXRlbVJvdyI6ZmFsc2V9XSwiSW5kZXgiOjMsIklkIjoiMzVjYzg0YjUtMmFjYS00MTYxLTlkYjgtZmRkYTcyNGE1NDM0IiwiSGVhZGVyVGV4dCI6IlBvcnRsYW5kIE1hcmtldCIsIklzRGVmYXVsdCI6ZmFsc2UsIlN0eWxlIjp7IiRpZCI6IjYzNSIsIkhlYWRlclN0eWxlIjp7IiRpZCI6IjYzNiIsIlRleHRTdHlsZSI6eyIkaWQiOiI2MzciLCJGb250U2V0dGluZ3MiOnsiJGlkIjoiNjM4IiwiRm9udFNpemUiOjExLCJGb250TmFtZSI6IkNhbGlicmkiLCJJc0JvbGQiOmZhbHNlLCJJc0l0YWxpYyI6ZmFsc2UsIklzVW5kZXJsaW5lZCI6ZmFsc2UsIlBhcmVudFN0eWxlIjpudWxsfSwiQXV0b1NpemUiOjIsIkZvcmVncm91bmQiOnsiJGlkIjoiNjM5IiwiQ29sb3IiOnsiJGlkIjoiNjQwIiwiQSI6MjU1LCJSIjowLCJHIjowLCJCIjowfX0sIk1heFdpZHRoIjo0OS4xOTI0MjkwMjIwODIwNTksIk1heEhlaWdodCI6MC4wLCJTbWFydEZvcmVncm91bmRJc0FjdGl2ZSI6ZmFsc2UsIkhvcml6b250YWxBbGlnbm1lbnQiOjAsIlZlcnRpY2FsQWxpZ25tZW50IjowLCJTbWFydEZvcmVncm91bmQiOm51bGwsIkJhY2tncm91bmRGaWxsVHlwZSI6MCwiTWFyZ2luIjp7IiRpZCI6IjY0MSIsIlRvcCI6MC4wLCJMZWZ0IjowLjAsIlJpZ2h0IjowLjAsIkJvdHRvbSI6MC4wfSwiUGFkZGluZyI6eyIkaWQiOiI2NDIiLCJUb3AiOjAuMCwiTGVmdCI6MC4wLCJSaWdodCI6MC4wLCJCb3R0b20iOjAuMH0sIkJhY2tncm91bmQiOm51bGwsIklzVmlzaWJsZSI6dHJ1ZSwiV2lkdGgiOjAuMCwiSGVpZ2h0IjowLjAsIkJvcmRlclN0eWxlIjpudWxsLCJQYXJlbnRTdHlsZSI6bnVsbH0sIlJlY3RhbmdsZVN0eWxlIjp7IiRpZCI6IjY0MyIsIk1hcmdpbiI6eyIkaWQiOiI2NDQiLCJUb3AiOjAuMCwiTGVmdCI6MC4wLCJSaWdodCI6MC4wLCJCb3R0b20iOjAuMH0sIlBhZGRpbmciOnsiJGlkIjoiNjQ1IiwiVG9wIjowLjAsIkxlZnQiOjAuMCwiUmlnaHQiOjAuMCwiQm90dG9tIjowLjB9LCJCYWNrZ3JvdW5kIjp7IiRyZWYiOiIxNSJ9LCJJc1Zpc2libGUiOnRydWUsIldpZHRoIjowLjAsIkhlaWdodCI6MC4wLCJCb3JkZXJTdHlsZSI6eyIkaWQiOiI2NDYiLCJMaW5lQ29sb3IiOnsiJGlkIjoiNjQ3IiwiJHR5cGUiOiJOTFJFLkNvbW1vbi5Eb20uU29saWRDb2xvckJydXNoLCBOTFJFLkNvbW1vbiIsIkNvbG9yIjp7IiRpZCI6IjY0OCIsIkEiOjI1NSwiUiI6MjU1LCJHIjowLCJCIjowfX0sIkxpbmVXZWlnaHQiOjAuMCwiTGluZVR5cGUiOjAsIlBhcmVudFN0eWxlIjpudWxsfSwiUGFyZW50U3R5bGUiOm51bGx9LCJNYXJnaW4iOnsiJGlkIjoiNjQ5IiwiVG9wIjowLjAsIkxlZnQiOjAuMCwiUmlnaHQiOjAuMCwiQm90dG9tIjowLjB9LCJQYWRkaW5nIjp7IiRpZCI6IjY1MCIsIlRvcCI6MC4wLCJMZWZ0IjowLjAsIlJpZ2h0IjowLjAsIkJvdHRvbSI6MC4wfSwiQmFja2dyb3VuZCI6bnVsbCwiSXNWaXNpYmxlIjp0cnVlLCJXaWR0aCI6MC4wLCJIZWlnaHQiOjAuMCwiQm9yZGVyU3R5bGUiOm51bGwsIlBhcmVudFN0eWxlIjpudWxsfSwiQmFja2dyb3VuZFN0eWxlIjp7IiRpZCI6IjY1MSIsIk1hcmdpbiI6eyIkaWQiOiI2NTIiLCJUb3AiOjAuMCwiTGVmdCI6MC4wLCJSaWdodCI6MC4wLCJCb3R0b20iOjAuMH0sIlBhZGRpbmciOnsiJGlkIjoiNjUzIiwiVG9wIjowLjAsIkxlZnQiOjAuMCwiUmlnaHQiOjAuMCwiQm90dG9tIjowLjB9LCJCYWNrZ3JvdW5kIjp7IiRyZWYiOiIyNSJ9LCJJc1Zpc2libGUiOnRydWUsIldpZHRoIjowLjAsIkhlaWdodCI6MC4wLCJCb3JkZXJTdHlsZSI6eyIkaWQiOiI2NTQiLCJMaW5lQ29sb3IiOnsiJGlkIjoiNjU1IiwiJHR5cGUiOiJOTFJFLkNvbW1vbi5Eb20uU29saWRDb2xvckJydXNoLCBOTFJFLkNvbW1vbiIsIkNvbG9yIjp7IiRpZCI6IjY1NiIsIkEiOjI1NSwiUiI6MjMxLCJHIjoyMzAsIkIiOjIzMH19LCJMaW5lV2VpZ2h0IjoyLjAsIkxpbmVUeXBlIjowLCJQYXJlbnRTdHlsZSI6bnVsbH0sIlBhcmVudFN0eWxlIjpudWxsfSwiTWFyZ2luIjp7IiRpZCI6IjY1NyIsIlRvcCI6MC4wLCJMZWZ0IjowLjAsIlJpZ2h0IjowLjAsIkJvdHRvbSI6MC4wfSwiUGFkZGluZyI6eyIkaWQiOiI2NTgiLCJUb3AiOjAuMCwiTGVmdCI6MC4wLCJSaWdodCI6MC4wLCJCb3R0b20iOjAuMH0sIklzVmlzaWJsZSI6dHJ1ZSwiV2lkdGgiOjAuMCwiSGVpZ2h0IjowLjAsIkJvcmRlclN0eWxlIjpudWxsLCJQYXJlbnRTdHlsZSI6bnVsbH19XSwiSWQiOiI3Yzc0YWVhYy1kMjMwLTQ0ZGItYmMxOS01OTc2MTYyOTNkMmUiLCJJbmRleCI6MCwiSGVhZGVyVGV4dCI6Ik5ldyBDb25zdHJ1Y3Rpb24iLCJTdHlsZSI6eyIkaWQiOiI2NTkiLCJIZWFkZXJTdHlsZSI6eyIkaWQiOiI2NjAiLCJUZXh0SXNWZXJ0aWNhbCI6dHJ1ZSwiVGV4dFN0eWxlIjp7IiRpZCI6IjY2MSIsIkZvbnRTZXR0aW5ncyI6eyIkaWQiOiI2NjIiLCJGb250U2l6ZSI6MTIsIkZvbnROYW1lIjoiQ2FsaWJyaSIsIklzQm9sZCI6ZmFsc2UsIklzSXRhbGljIjpmYWxzZSwiSXNVbmRlcmxpbmVkIjpmYWxzZSwiUGFyZW50U3R5bGUiOm51bGx9LCJBdXRvU2l6ZSI6MiwiRm9yZWdyb3VuZCI6eyIkaWQiOiI2NjMiLCJDb2xvciI6eyIkaWQiOiI2NjQiLCJBIjoyNTUsIlIiOjI1NSwiRyI6MjU1LCJCIjoyNTV9fSwiTWF4V2lkdGgiOjEzNS4wNjY2NjY2NjY2NjY2NiwiTWF4SGVpZ2h0IjowLjAsIlNtYXJ0Rm9yZWdyb3VuZElzQWN0aXZlIjpmYWxzZSwiSG9yaXpvbnRhbEFsaWdubWVudCI6MCwiVmVydGljYWxBbGlnbm1lbnQiOjAsIlNtYXJ0Rm9yZWdyb3VuZCI6bnVsbCwiQmFja2dyb3VuZEZpbGxUeXBlIjowLCJNYXJnaW4iOnsiJGlkIjoiNjY1IiwiVG9wIjowLjAsIkxlZnQiOjAuMCwiUmlnaHQiOjAuMCwiQm90dG9tIjowLjB9LCJQYWRkaW5nIjp7IiRpZCI6IjY2NiIsIlRvcCI6MC4wLCJMZWZ0IjowLjAsIlJpZ2h0IjowLjAsIkJvdHRvbSI6MC4wfSwiQmFja2dyb3VuZCI6bnVsbCwiSXNWaXNpYmxlIjp0cnVlLCJXaWR0aCI6MC4wLCJIZWlnaHQiOjAuMCwiQm9yZGVyU3R5bGUiOm51bGwsIlBhcmVudFN0eWxlIjpudWxsfSwiUmVjdGFuZ2xlU3R5bGUiOnsiJGlkIjoiNjY3IiwiTWFyZ2luIjp7IiRpZCI6IjY2OCIsIlRvcCI6MC4wLCJMZWZ0IjowLjAsIlJpZ2h0IjowLjAsIkJvdHRvbSI6MC4wfSwiUGFkZGluZyI6eyIkaWQiOiI2NjkiLCJUb3AiOjAuMCwiTGVmdCI6MC4wLCJSaWdodCI6MC4wLCJCb3R0b20iOjAuMH0sIkJhY2tncm91bmQiOnsiJGlkIjoiNjcwIiwiQ29sb3IiOnsiJGlkIjoiNjcxIiwiQSI6MjU1LCJSIjo2OCwiRyI6ODQsIkIiOjEwNn19LCJJc1Zpc2libGUiOnRydWUsIldpZHRoIjowLjAsIkhlaWdodCI6MC4wLCJCb3JkZXJTdHlsZSI6eyIkaWQiOiI2NzIiLCJMaW5lQ29sb3IiOnsiJGlkIjoiNjczIiwiJHR5cGUiOiJOTFJFLkNvbW1vbi5Eb20uU29saWRDb2xvckJydXNoLCBOTFJFLkNvbW1vbiIsIkNvbG9yIjp7IiRpZCI6IjY3NCIsIkEiOjI1NSwiUiI6MjU1LCJHIjowLCJCIjowfX0sIkxpbmVXZWlnaHQiOjAuMCwiTGluZVR5cGUiOjAsIlBhcmVudFN0eWxlIjpudWxsfSwiUGFyZW50U3R5bGUiOm51bGx9LCJNYXJnaW4iOnsiJGlkIjoiNjc1IiwiVG9wIjowLjAsIkxlZnQiOjAuMCwiUmlnaHQiOjAuMCwiQm90dG9tIjowLjB9LCJQYWRkaW5nIjp7IiRpZCI6IjY3NiIsIlRvcCI6MC4wLCJMZWZ0IjowLjAsIlJpZ2h0IjowLjAsIkJvdHRvbSI6MC4wfSwiQmFja2dyb3VuZCI6bnVsbCwiSXNWaXNpYmxlIjp0cnVlLCJXaWR0aCI6MC4wLCJIZWlnaHQiOjAuMCwiQm9yZGVyU3R5bGUiOm51bGwsIlBhcmVudFN0eWxlIjpudWxsfSwiQmFja2dyb3VuZFN0eWxlIjp7IiRpZCI6IjY3NyIsIk1hcmdpbiI6eyIkaWQiOiI2NzgiLCJUb3AiOjAuMCwiTGVmdCI6MC4wLCJSaWdodCI6MC4wLCJCb3R0b20iOjAuMH0sIlBhZGRpbmciOnsiJGlkIjoiNjc5IiwiVG9wIjowLjAsIkxlZnQiOjAuMCwiUmlnaHQiOjAuMCwiQm90dG9tIjowLjB9LCJCYWNrZ3JvdW5kIjp7IiRpZCI6IjY4MCIsIkNvbG9yIjp7IiRpZCI6IjY4MSIsIkEiOjUxLCJSIjoxNjUsIkciOjE2NSwiQiI6MTY1fX0sIklzVmlzaWJsZSI6dHJ1ZSwiV2lkdGgiOjAuMCwiSGVpZ2h0IjowLjAsIkJvcmRlclN0eWxlIjp7IiRpZCI6IjY4MiIsIkxpbmVDb2xvciI6eyIkaWQiOiI2ODMiLCIkdHlwZSI6Ik5MUkUuQ29tbW9uLkRvbS5Tb2xpZENvbG9yQnJ1c2gsIE5MUkUuQ29tbW9uIiwiQ29sb3IiOnsiJGlkIjoiNjg0IiwiQSI6MjU1LCJSIjoyNTUsIkciOjAsIkIiOjB9fSwiTGluZVdlaWdodCI6MC4wLCJMaW5lVHlwZSI6MCwiUGFyZW50U3R5bGUiOm51bGx9LCJQYXJlbnRTdHlsZSI6bnVsbH0sIklzQWJvdmVUaW1lYmFuZCI6ZmFsc2UsIk1hcmdpbiI6eyIkaWQiOiI2ODUiLCJUb3AiOjAuMCwiTGVmdCI6MC4wLCJSaWdodCI6MC4wLCJCb3R0b20iOjAuMH0sIlBhZGRpbmciOnsiJGlkIjoiNjg2IiwiVG9wIjowLjAsIkxlZnQiOjAuMCwiUmlnaHQiOjAuMCwiQm90dG9tIjowLjB9LCJJc1Zpc2libGUiOnRydWUsIldpZHRoIjowLjAsIkhlaWdodCI6MC4wLCJCb3JkZXJTdHlsZSI6eyIkaWQiOiI2ODciLCJMaW5lQ29sb3IiOm51bGwsIkxpbmVXZWlnaHQiOjAuMCwiTGluZVR5cGUiOjAsIlBhcmVudFN0eWxlIjpudWxsfSwiUGFyZW50U3R5bGUiOm51bGx9fSx7IiRpZCI6IjY4OCIsIl9hY3Rpdml0aWVzIjpbeyIkaWQiOiI2ODkiLCJfcm93cyI6W3siJGlkIjoiNjkwIiwiX3Rhc2tzIjpbeyIkaWQiOiI2OTEiLCJfYXR0YWNoZWRNaWxlc3RvbmVzIjpbXSwiVGFza0RlZmluaXRpb24iOnsiJGlkIjoiNjkyIiwiR3JvdXBOYW1lIjpudWxsLCJTdGFydERhdGUiOiIyMDIzLTA3LTE2VDAwOjAwOjAwWiIsIkVuZERhdGUiOiIyMDIzLTA5LTI5VDIzOjU5OjAwWiIsIlBlcmNlbnRhZ2VDb21wbGV0ZSI6bnVsbCwiU3R5bGUiOnsiJGlkIjoiNjkzIiwiU2hhcGUiOjAsIlNoYXBlVGhpY2tuZXNzIjoxLCJEdXJhdGlvbkZvcm1hdCI6MCwiSW5jbHVkZU5vbldvcmtpbmdEYXlzSW5EdXJhdGlvbiI6ZmFsc2UsIlBlcmNlbnRhZ2VDb21wbGV0ZVN0eWxlIjp7IiRpZCI6IjY5NCIsIkZvbnRTZXR0aW5ncyI6eyIkaWQiOiI2OTUiLCJGb250U2l6ZSI6OCwiRm9udE5hbWUiOiJDYWxpYnJpIiwiSXNCb2xkIjpmYWxzZSwiSXNJdGFsaWMiOmZhbHNlLCJJc1VuZGVybGluZWQiOmZhbHNlLCJQYXJlbnRTdHlsZSI6bnVsbH0sIkF1dG9TaXplIjowLCJGb3JlZ3JvdW5kIjp7IiRyZWYiOiIzOSJ9LCJNYXhXaWR0aCI6MjAwLjAsIk1heEhlaWdodCI6IkluZmluaXR5IiwiU21hcnRGb3JlZ3JvdW5kSXNBY3RpdmUiOmZhbHNlLCJIb3Jpem9udGFsQWxpZ25tZW50IjowLCJWZXJ0aWNhbEFsaWdubWVudCI6MCwiU21hcnRGb3JlZ3JvdW5kIjpudWxsLCJCYWNrZ3JvdW5kRmlsbFR5cGUiOjAsIk1hcmdpbiI6eyIkcmVmIjoiMjU1In0sIlBhZGRpbmciOnsiJHJlZiI6IjI1NiJ9LCJCYWNrZ3JvdW5kIjp7IiRyZWYiOiI0MyJ9LCJJc1Zpc2libGUiOnRydWUsIldpZHRoIjowLjAsIkhlaWdodCI6MC4wLCJCb3JkZXJTdHlsZSI6eyIkaWQiOiI2OTYiLCJMaW5lQ29sb3IiOm51bGwsIkxpbmVXZWlnaHQiOjAuMCwiTGluZVR5cGUiOjAsIlBhcmVudFN0eWxlIjpudWxsfSwiUGFyZW50U3R5bGUiOm51bGx9LCJEdXJhdGlvblN0eWxlIjp7IiRpZCI6IjY5NyIsIkZvbnRTZXR0aW5ncyI6eyIkaWQiOiI2OTgiLCJGb250U2l6ZSI6MTAsIkZvbnROYW1lIjoiQ2FsaWJyaSIsIklzQm9sZCI6ZmFsc2UsIklzSXRhbGljIjpmYWxzZSwiSXNVbmRlcmxpbmVkIjpmYWxzZSwiUGFyZW50U3R5bGUiOm51bGx9LCJBdXRvU2l6ZSI6MCwiRm9yZWdyb3VuZCI6eyIkcmVmIjoiMjYwIn0sIk1heFdpZHRoIjoyMDAuMCwiTWF4SGVpZ2h0IjoiSW5maW5pdHkiLCJTbWFydEZvcmVncm91bmRJc0FjdGl2ZSI6ZmFsc2UsIkhvcml6b250YWxBbGlnbm1lbnQiOjAsIlZlcnRpY2FsQWxpZ25tZW50IjowLCJTbWFydEZvcmVncm91bmQiOm51bGwsIkJhY2tncm91bmRGaWxsVHlwZSI6MCwiTWFyZ2luIjp7IiRyZWYiOiIyNjIifSwiUGFkZGluZyI6eyIkcmVmIjoiMjYzIn0sIkJhY2tncm91bmQiOnsiJHJlZiI6IjI2NCJ9LCJJc1Zpc2libGUiOnRydWUsIldpZHRoIjowLjAsIkhlaWdodCI6MC4wLCJCb3JkZXJTdHlsZSI6eyIkaWQiOiI2OTkiLCJMaW5lQ29sb3IiOm51bGwsIkxpbmVXZWlnaHQiOjAuMCwiTGluZVR5cGUiOjAsIlBhcmVudFN0eWxlIjpudWxsfSwiUGFyZW50U3R5bGUiOm51bGx9LCJIb3Jpem9udGFsQ29ubmVjdG9yU3R5bGUiOnsiJGlkIjoiNzAwIiwiTGluZUNvbG9yIjp7IiRyZWYiOiIyNjgifSwiTGluZVdlaWdodCI6MS4wLCJMaW5lVHlwZSI6MCwiUGFyZW50U3R5bGUiOm51bGx9LCJWZXJ0aWNhbENvbm5lY3RvclN0eWxlIjp7IiRpZCI6IjcwMSIsIkxpbmVDb2xvciI6eyIkcmVmIjoiMjcxIn0sIkxpbmVXZWlnaHQiOjAuMCwiTGluZVR5cGUiOjAsIlBhcmVudFN0eWxlIjpudWxsfSwiTWFyZ2luIjpudWxsLCJTdGFydERhdGVQb3NpdGlvbiI6NiwiRW5kRGF0ZVBvc2l0aW9uIjo2LCJEYXRlSXNWaXNpYmxlIjpmYWxzZSwiVGl0bGVQb3NpdGlvbiI6MCwiRHVyYXRpb25Qb3NpdGlvbiI6NiwiUGVyY2VudGFnZUNvbXBsZXRlZFBvc2l0aW9uIjo2LCJTcGFjaW5nIjozLCJJc0JlbG93VGltZWJhbmQiOnRydWUsIlBlcmNlbnRhZ2VDb21wbGV0ZVNoYXBlT3BhY2l0eSI6MzUsIlNoYXBlU3R5bGUiOnsiJGlkIjoiNzAyIiwiTWFyZ2luIjp7IiRyZWYiOiIyNzQifSwiUGFkZGluZyI6eyIkcmVmIjoiMjc1In0sIkJhY2tncm91bmQiOnsiJGlkIjoiNzAzIiwiQ29sb3IiOnsiJGlkIjoiNzA0IiwiQSI6MjU1LCJSIjoyMzcsIkciOjEyNSwiQiI6NDl9fSwiSXNWaXNpYmxlIjp0cnVlLCJXaWR0aCI6MC4wLCJIZWlnaHQiOjE2LjAsIkJvcmRlclN0eWxlIjp7IiRpZCI6IjcwNSIsIkxpbmVDb2xvciI6eyIkaWQiOiI3MDYiLCIkdHlwZSI6Ik5MUkUuQ29tbW9uLkRvbS5Tb2xpZENvbG9yQnJ1c2gsIE5MUkUuQ29tbW9uIiwiQ29sb3IiOnsiJGlkIjoiNzA3IiwiQSI6MjU1LCJSIjoyNTUsIkciOjAsIkIiOjB9fSwiTGluZVdlaWdodCI6MC4wLCJMaW5lVHlwZSI6MCwiUGFyZW50U3R5bGUiOm51bGx9LCJQYXJlbnRTdHlsZSI6bnVsbH0sIlRpdGxlU3R5bGUiOnsiJGlkIjoiNzA4IiwiRm9udFNldHRpbmdzIjp7IiRpZCI6IjcwOSIsIkZvbnRTaXplIjo4LCJGb250TmFtZSI6IkNhbGlicmkiLCJJc0JvbGQiOmZhbHNlLCJJc0l0YWxpYyI6ZmFsc2UsIklzVW5kZXJsaW5lZCI6ZmFsc2UsIlBhcmVudFN0eWxlIjpudWxsfSwiQXV0b1NpemUiOjAsIkZvcmVncm91bmQiOnsiJGlkIjoiNzEwIiwiQ29sb3IiOnsiJGlkIjoiNzExIiwiQSI6MjU1LCJSIjoyNTUsIkciOjI1NSwiQiI6MjU1fX0sIk1heFdpZHRoIjo1NzYuMCwiTWF4SGVpZ2h0IjoiSW5maW5pdHkiLCJTbWFydEZvcmVncm91bmRJc0FjdGl2ZSI6ZmFsc2UsIkhvcml6b250YWxBbGlnbm1lbnQiOjAsIlZlcnRpY2FsQWxpZ25tZW50IjowLCJTbWFydEZvcmVncm91bmQiOm51bGwsIkJhY2tncm91bmRGaWxsVHlwZSI6MCwiTWFyZ2luIjp7IiRyZWYiOiIyODUifSwiUGFkZGluZyI6eyIkcmVmIjoiMjg2In0sIkJhY2tncm91bmQiOnsiJGlkIjoiNzEyIiwiQ29sb3IiOnsiJGlkIjoiNzEzIiwiQSI6MCwiUiI6MjU1LCJHIjoyNTUsIkIiOjI1NX19LCJJc1Zpc2libGUiOnRydWUsIldpZHRoIjowLjAsIkhlaWdodCI6MC4wLCJCb3JkZXJTdHlsZSI6eyIkaWQiOiI3MTQiLCJMaW5lQ29sb3IiOm51bGwsIkxpbmVXZWlnaHQiOjAuMCwiTGluZVR5cGUiOjAsIlBhcmVudFN0eWxlIjpudWxsfSwiUGFyZW50U3R5bGUiOm51bGx9LCJEYXRlU3R5bGUiOnsiJGlkIjoiNzE1IiwiRm9udFNldHRpbmdzIjp7IiRpZCI6IjcxNiIsIkZvbnRTaXplIjoxMCwiRm9udE5hbWUiOiJDYWxpYnJpIiwiSXNCb2xkIjpmYWxzZSwiSXNJdGFsaWMiOmZhbHNlLCJJc1VuZGVybGluZWQiOmZhbHNlLCJQYXJlbnRTdHlsZSI6bnVsbH0sIkF1dG9TaXplIjowLCJGb3JlZ3JvdW5kIjp7IiRyZWYiOiIyOTIifSwiTWF4V2lkdGgiOjIwMC4wLCJNYXhIZWlnaHQiOiJJbmZpbml0eSIsIlNtYXJ0Rm9yZWdyb3VuZElzQWN0aXZlIjpmYWxzZSwiSG9yaXpvbnRhbEFsaWdubWVudCI6MCwiVmVydGljYWxBbGlnbm1lbnQiOjAsIlNtYXJ0Rm9yZWdyb3VuZCI6bnVsbCwiQmFja2dyb3VuZEZpbGxUeXBlIjowLCJNYXJnaW4iOnsiJHJlZiI6IjI5NCJ9LCJQYWRkaW5nIjp7IiRyZWYiOiIyOTUifSwiQmFja2dyb3VuZCI6eyIkcmVmIjoiMjk2In0sIklzVmlzaWJsZSI6dHJ1ZSwiV2lkdGgiOjAuMCwiSGVpZ2h0IjowLjAsIkJvcmRlclN0eWxlIjp7IiRpZCI6IjcxNyIsIkxpbmVDb2xvciI6bnVsbCwiTGluZVdlaWdodCI6MC4wLCJMaW5lVHlwZSI6MCwiUGFyZW50U3R5bGUiOm51bGx9LCJQYXJlbnRTdHlsZSI6bnVsbH0sIkRhdGVGb3JtYXQiOnsiJGlkIjoiNzE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xOSIsIkZvcm1hdCI6MCwiSXNWaXNpYmxlIjpmYWxzZSwiTGFzdEtub3duVmlzaWJpbGl0eVN0YXRlIjpmYWxzZX0sIklzVmlzaWJsZSI6dHJ1ZSwiUGFyZW50U3R5bGUiOm51bGx9LCJJbmRleCI6MywiU21hcnREdXJhdGlvbkFjdGl2YXRlZCI6ZmFsc2UsIkRhdGVGb3JtYXQiOnsiJHJlZiI6IjcxOCJ9LCJXZWVrTnVtYmVyaW5nIjp7IiRpZCI6IjcyMCIsIkZvcm1hdCI6MCwiSXNWaXNpYmxlIjpmYWxzZSwiTGFzdEtub3duVmlzaWJpbGl0eVN0YXRlIjpmYWxzZX0sIklkIjoiMzAxMmRhOTUtZDcyNS00YmFlLTk3NmQtYzA4ZjAyMDMyYTNkIiwiSW1wb3J0SWQiOm51bGwsIlRpdGxlIjoiTmV0d29yayBUZXN0aW5nIiwiTm90ZSI6bnVsbCwiSHlwZXJsaW5rIjp7IiRpZCI6IjcyMSIsIkFkZHJlc3MiOm51bGwsIlN1YkFkZHJlc3MiOm51bGx9LCJJc0NoYW5nZWQiOmZhbHNlLCJJc05ldyI6ZmFsc2V9fSx7IiRpZCI6IjcyMiIsIl9hdHRhY2hlZE1pbGVzdG9uZXMiOltdLCJUYXNrRGVmaW5pdGlvbiI6eyIkaWQiOiI3MjMiLCJHcm91cE5hbWUiOm51bGwsIlN0YXJ0RGF0ZSI6IjIwMjItMDItMjBUMDA6MDA6MDBaIiwiRW5kRGF0ZSI6IjIwMjMtMDEtMzFUMjM6NTk6MDBaIiwiUGVyY2VudGFnZUNvbXBsZXRlIjo4MC4wLCJTdHlsZSI6eyIkaWQiOiI3MjQiLCJTaGFwZSI6MCwiU2hhcGVUaGlja25lc3MiOjEsIkR1cmF0aW9uRm9ybWF0IjowLCJJbmNsdWRlTm9uV29ya2luZ0RheXNJbkR1cmF0aW9uIjpmYWxzZSwiUGVyY2VudGFnZUNvbXBsZXRlU3R5bGUiOnsiJGlkIjoiNzI1IiwiRm9udFNldHRpbmdzIjp7IiRpZCI6IjcyNiIsIkZvbnRTaXplIjo4LCJGb250TmFtZSI6IkNhbGlicmkiLCJJc0JvbGQiOmZhbHNlLCJJc0l0YWxpYyI6ZmFsc2UsIklzVW5kZXJsaW5lZCI6ZmFsc2UsIlBhcmVudFN0eWxlIjpudWxsfSwiQXV0b1NpemUiOjAsIkZvcmVncm91bmQiOnsiJHJlZiI6IjM5In0sIk1heFdpZHRoIjoyMDAuMCwiTWF4SGVpZ2h0IjoiSW5maW5pdHkiLCJTbWFydEZvcmVncm91bmRJc0FjdGl2ZSI6ZmFsc2UsIkhvcml6b250YWxBbGlnbm1lbnQiOjEsIlZlcnRpY2FsQWxpZ25tZW50IjowLCJTbWFydEZvcmVncm91bmQiOm51bGwsIkJhY2tncm91bmRGaWxsVHlwZSI6MCwiTWFyZ2luIjp7IiRyZWYiOiIyNTUifSwiUGFkZGluZyI6eyIkcmVmIjoiMjU2In0sIkJhY2tncm91bmQiOnsiJHJlZiI6IjQzIn0sIklzVmlzaWJsZSI6dHJ1ZSwiV2lkdGgiOjAuMCwiSGVpZ2h0IjowLjAsIkJvcmRlclN0eWxlIjp7IiRpZCI6IjcyNyIsIkxpbmVDb2xvciI6bnVsbCwiTGluZVdlaWdodCI6MC4wLCJMaW5lVHlwZSI6MCwiUGFyZW50U3R5bGUiOm51bGx9LCJQYXJlbnRTdHlsZSI6bnVsbH0sIkR1cmF0aW9uU3R5bGUiOnsiJGlkIjoiNzI4IiwiRm9udFNldHRpbmdzIjp7IiRpZCI6IjcyOSIsIkZvbnRTaXplIjoxMCwiRm9udE5hbWUiOiJDYWxpYnJpIiwiSXNCb2xkIjpmYWxzZSwiSXNJdGFsaWMiOmZhbHNlLCJJc1VuZGVybGluZWQiOmZhbHNlLCJQYXJlbnRTdHlsZSI6bnVsbH0sIkF1dG9TaXplIjowLCJGb3JlZ3JvdW5kIjp7IiRyZWYiOiIyNjAifSwiTWF4V2lkdGgiOjIwMC4wLCJNYXhIZWlnaHQiOiJJbmZpbml0eSIsIlNtYXJ0Rm9yZWdyb3VuZElzQWN0aXZlIjpmYWxzZSwiSG9yaXpvbnRhbEFsaWdubWVudCI6MCwiVmVydGljYWxBbGlnbm1lbnQiOjAsIlNtYXJ0Rm9yZWdyb3VuZCI6bnVsbCwiQmFja2dyb3VuZEZpbGxUeXBlIjowLCJNYXJnaW4iOnsiJHJlZiI6IjI2MiJ9LCJQYWRkaW5nIjp7IiRyZWYiOiIyNjMifSwiQmFja2dyb3VuZCI6eyIkcmVmIjoiMjY0In0sIklzVmlzaWJsZSI6dHJ1ZSwiV2lkdGgiOjAuMCwiSGVpZ2h0IjowLjAsIkJvcmRlclN0eWxlIjp7IiRpZCI6IjczMCIsIkxpbmVDb2xvciI6bnVsbCwiTGluZVdlaWdodCI6MC4wLCJMaW5lVHlwZSI6MCwiUGFyZW50U3R5bGUiOm51bGx9LCJQYXJlbnRTdHlsZSI6bnVsbH0sIkhvcml6b250YWxDb25uZWN0b3JTdHlsZSI6eyIkaWQiOiI3MzEiLCJMaW5lQ29sb3IiOnsiJHJlZiI6IjI2OCJ9LCJMaW5lV2VpZ2h0IjoxLjAsIkxpbmVUeXBlIjowLCJQYXJlbnRTdHlsZSI6bnVsbH0sIlZlcnRpY2FsQ29ubmVjdG9yU3R5bGUiOnsiJGlkIjoiNzMyIiwiTGluZUNvbG9yIjp7IiRyZWYiOiIyNzEi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3MzMiLCJNYXJnaW4iOnsiJHJlZiI6IjI3NCJ9LCJQYWRkaW5nIjp7IiRyZWYiOiIyNzUifSwiQmFja2dyb3VuZCI6eyIkaWQiOiI3MzQiLCJDb2xvciI6eyIkaWQiOiI3MzUiLCJBIjoyNTUsIlIiOjExMiwiRyI6MTczLCJCIjo3MX19LCJJc1Zpc2libGUiOnRydWUsIldpZHRoIjowLjAsIkhlaWdodCI6MTYuMCwiQm9yZGVyU3R5bGUiOnsiJGlkIjoiNzM2IiwiTGluZUNvbG9yIjp7IiRyZWYiOiI3MDYifSwiTGluZVdlaWdodCI6MC4wLCJMaW5lVHlwZSI6MCwiUGFyZW50U3R5bGUiOm51bGx9LCJQYXJlbnRTdHlsZSI6bnVsbH0sIlRpdGxlU3R5bGUiOnsiJGlkIjoiNzM3IiwiRm9udFNldHRpbmdzIjp7IiRpZCI6IjczOCIsIkZvbnRTaXplIjo4LCJGb250TmFtZSI6IkNhbGlicmkiLCJJc0JvbGQiOmZhbHNlLCJJc0l0YWxpYyI6ZmFsc2UsIklzVW5kZXJsaW5lZCI6ZmFsc2UsIlBhcmVudFN0eWxlIjpudWxsfSwiQXV0b1NpemUiOjAsIkZvcmVncm91bmQiOnsiJGlkIjoiNzM5IiwiQ29sb3IiOnsiJGlkIjoiNzQwIiwiQSI6MjU1LCJSIjoyNTUsIkciOjI1NSwiQiI6MjU1fX0sIk1heFdpZHRoIjo1NzYuMCwiTWF4SGVpZ2h0IjoiSW5maW5pdHkiLCJTbWFydEZvcmVncm91bmRJc0FjdGl2ZSI6ZmFsc2UsIkhvcml6b250YWxBbGlnbm1lbnQiOjAsIlZlcnRpY2FsQWxpZ25tZW50IjowLCJTbWFydEZvcmVncm91bmQiOm51bGwsIkJhY2tncm91bmRGaWxsVHlwZSI6MCwiTWFyZ2luIjp7IiRyZWYiOiIyODUifSwiUGFkZGluZyI6eyIkcmVmIjoiMjg2In0sIkJhY2tncm91bmQiOnsiJGlkIjoiNzQxIiwiQ29sb3IiOnsiJGlkIjoiNzQyIiwiQSI6MCwiUiI6MjU1LCJHIjoyNTUsIkIiOjI1NX19LCJJc1Zpc2libGUiOnRydWUsIldpZHRoIjowLjAsIkhlaWdodCI6MC4wLCJCb3JkZXJTdHlsZSI6eyIkaWQiOiI3NDMiLCJMaW5lQ29sb3IiOm51bGwsIkxpbmVXZWlnaHQiOjAuMCwiTGluZVR5cGUiOjAsIlBhcmVudFN0eWxlIjpudWxsfSwiUGFyZW50U3R5bGUiOm51bGx9LCJEYXRlU3R5bGUiOnsiJGlkIjoiNzQ0IiwiRm9udFNldHRpbmdzIjp7IiRpZCI6Ijc0NSIsIkZvbnRTaXplIjoxMCwiRm9udE5hbWUiOiJDYWxpYnJpIiwiSXNCb2xkIjpmYWxzZSwiSXNJdGFsaWMiOmZhbHNlLCJJc1VuZGVybGluZWQiOmZhbHNlLCJQYXJlbnRTdHlsZSI6bnVsbH0sIkF1dG9TaXplIjowLCJGb3JlZ3JvdW5kIjp7IiRyZWYiOiIyOTIifSwiTWF4V2lkdGgiOjIwMC4wLCJNYXhIZWlnaHQiOiJJbmZpbml0eSIsIlNtYXJ0Rm9yZWdyb3VuZElzQWN0aXZlIjpmYWxzZSwiSG9yaXpvbnRhbEFsaWdubWVudCI6MCwiVmVydGljYWxBbGlnbm1lbnQiOjAsIlNtYXJ0Rm9yZWdyb3VuZCI6bnVsbCwiQmFja2dyb3VuZEZpbGxUeXBlIjowLCJNYXJnaW4iOnsiJHJlZiI6IjI5NCJ9LCJQYWRkaW5nIjp7IiRyZWYiOiIyOTUifSwiQmFja2dyb3VuZCI6eyIkcmVmIjoiMjk2In0sIklzVmlzaWJsZSI6dHJ1ZSwiV2lkdGgiOjAuMCwiSGVpZ2h0IjowLjAsIkJvcmRlclN0eWxlIjp7IiRpZCI6Ijc0NiIsIkxpbmVDb2xvciI6bnVsbCwiTGluZVdlaWdodCI6MC4wLCJMaW5lVHlwZSI6MCwiUGFyZW50U3R5bGUiOm51bGx9LCJQYXJlbnRTdHlsZSI6bnVsbH0sIkRhdGVGb3JtYXQiOnsiJHJlZiI6IjcxOCJ9LCJXZWVrTnVtYmVyaW5nIjp7IiRpZCI6Ijc0NyIsIkZvcm1hdCI6MCwiSXNWaXNpYmxlIjpmYWxzZSwiTGFzdEtub3duVmlzaWJpbGl0eVN0YXRlIjpmYWxzZX0sIklzVmlzaWJsZSI6dHJ1ZSwiUGFyZW50U3R5bGUiOm51bGx9LCJJbmRleCI6MSwiU21hcnREdXJhdGlvbkFjdGl2YXRlZCI6ZmFsc2UsIkRhdGVGb3JtYXQiOnsiJHJlZiI6IjcxOCJ9LCJXZWVrTnVtYmVyaW5nIjp7IiRpZCI6Ijc0OCIsIkZvcm1hdCI6MCwiSXNWaXNpYmxlIjpmYWxzZSwiTGFzdEtub3duVmlzaWJpbGl0eVN0YXRlIjpmYWxzZX0sIklkIjoiYjMyYzY2N2YtZjNiZi00MTdmLWIyMDctZDc5ZmU4OGQ4ZDg3IiwiSW1wb3J0SWQiOm51bGwsIlRpdGxlIjoiUGxhbm5pbmcvUGVybWl0dGluZyIsIk5vdGUiOm51bGwsIkh5cGVybGluayI6eyIkaWQiOiI3NDkiLCJBZGRyZXNzIjpudWxsLCJTdWJBZGRyZXNzIjpudWxsfSwiSXNDaGFuZ2VkIjpmYWxzZSwiSXNOZXciOmZhbHNlfX0seyIkaWQiOiI3NTAiLCJfYXR0YWNoZWRNaWxlc3RvbmVzIjpbXSwiVGFza0RlZmluaXRpb24iOnsiJGlkIjoiNzUxIiwiR3JvdXBOYW1lIjpudWxsLCJTdGFydERhdGUiOiIyMDIzLTAyLTAxVDAwOjAwOjAwWiIsIkVuZERhdGUiOiIyMDIzLTA3LTE1VDIzOjU5OjAwWiIsIlBlcmNlbnRhZ2VDb21wbGV0ZSI6bnVsbCwiU3R5bGUiOnsiJGlkIjoiNzUyIiwiU2hhcGUiOjAsIlNoYXBlVGhpY2tuZXNzIjoxLCJEdXJhdGlvbkZvcm1hdCI6MCwiSW5jbHVkZU5vbldvcmtpbmdEYXlzSW5EdXJhdGlvbiI6ZmFsc2UsIlBlcmNlbnRhZ2VDb21wbGV0ZVN0eWxlIjp7IiRpZCI6Ijc1MyIsIkZvbnRTZXR0aW5ncyI6eyIkaWQiOiI3NTQiLCJGb250U2l6ZSI6OCwiRm9udE5hbWUiOiJDYWxpYnJpIiwiSXNCb2xkIjpmYWxzZSwiSXNJdGFsaWMiOmZhbHNlLCJJc1VuZGVybGluZWQiOmZhbHNlLCJQYXJlbnRTdHlsZSI6bnVsbH0sIkF1dG9TaXplIjowLCJGb3JlZ3JvdW5kIjp7IiRyZWYiOiIzOSJ9LCJNYXhXaWR0aCI6MjAwLjAsIk1heEhlaWdodCI6IkluZmluaXR5IiwiU21hcnRGb3JlZ3JvdW5kSXNBY3RpdmUiOmZhbHNlLCJIb3Jpem9udGFsQWxpZ25tZW50IjowLCJWZXJ0aWNhbEFsaWdubWVudCI6MCwiU21hcnRGb3JlZ3JvdW5kIjpudWxsLCJCYWNrZ3JvdW5kRmlsbFR5cGUiOjAsIk1hcmdpbiI6eyIkcmVmIjoiMjU1In0sIlBhZGRpbmciOnsiJHJlZiI6IjI1NiJ9LCJCYWNrZ3JvdW5kIjp7IiRyZWYiOiI0MyJ9LCJJc1Zpc2libGUiOnRydWUsIldpZHRoIjowLjAsIkhlaWdodCI6MC4wLCJCb3JkZXJTdHlsZSI6eyIkaWQiOiI3NTUiLCJMaW5lQ29sb3IiOm51bGwsIkxpbmVXZWlnaHQiOjAuMCwiTGluZVR5cGUiOjAsIlBhcmVudFN0eWxlIjpudWxsfSwiUGFyZW50U3R5bGUiOm51bGx9LCJEdXJhdGlvblN0eWxlIjp7IiRpZCI6Ijc1NiIsIkZvbnRTZXR0aW5ncyI6eyIkaWQiOiI3NTciLCJGb250U2l6ZSI6MTAsIkZvbnROYW1lIjoiQ2FsaWJyaSIsIklzQm9sZCI6ZmFsc2UsIklzSXRhbGljIjpmYWxzZSwiSXNVbmRlcmxpbmVkIjpmYWxzZSwiUGFyZW50U3R5bGUiOm51bGx9LCJBdXRvU2l6ZSI6MCwiRm9yZWdyb3VuZCI6eyIkcmVmIjoiMjYwIn0sIk1heFdpZHRoIjoyMDAuMCwiTWF4SGVpZ2h0IjoiSW5maW5pdHkiLCJTbWFydEZvcmVncm91bmRJc0FjdGl2ZSI6ZmFsc2UsIkhvcml6b250YWxBbGlnbm1lbnQiOjAsIlZlcnRpY2FsQWxpZ25tZW50IjowLCJTbWFydEZvcmVncm91bmQiOm51bGwsIkJhY2tncm91bmRGaWxsVHlwZSI6MCwiTWFyZ2luIjp7IiRyZWYiOiIyNjIifSwiUGFkZGluZyI6eyIkcmVmIjoiMjYzIn0sIkJhY2tncm91bmQiOnsiJHJlZiI6IjI2NCJ9LCJJc1Zpc2libGUiOnRydWUsIldpZHRoIjowLjAsIkhlaWdodCI6MC4wLCJCb3JkZXJTdHlsZSI6eyIkaWQiOiI3NTgiLCJMaW5lQ29sb3IiOm51bGwsIkxpbmVXZWlnaHQiOjAuMCwiTGluZVR5cGUiOjAsIlBhcmVudFN0eWxlIjpudWxsfSwiUGFyZW50U3R5bGUiOm51bGx9LCJIb3Jpem9udGFsQ29ubmVjdG9yU3R5bGUiOnsiJGlkIjoiNzU5IiwiTGluZUNvbG9yIjp7IiRyZWYiOiIyNjgifSwiTGluZVdlaWdodCI6MS4wLCJMaW5lVHlwZSI6MCwiUGFyZW50U3R5bGUiOm51bGx9LCJWZXJ0aWNhbENvbm5lY3RvclN0eWxlIjp7IiRpZCI6Ijc2MCIsIkxpbmVDb2xvciI6eyIkcmVmIjoiMjcxIn0sIkxpbmVXZWlnaHQiOjAuMCwiTGluZVR5cGUiOjAsIlBhcmVudFN0eWxlIjpudWxsfSwiTWFyZ2luIjpudWxsLCJTdGFydERhdGVQb3NpdGlvbiI6NiwiRW5kRGF0ZVBvc2l0aW9uIjo2LCJEYXRlSXNWaXNpYmxlIjpmYWxzZSwiVGl0bGVQb3NpdGlvbiI6MCwiRHVyYXRpb25Qb3NpdGlvbiI6NiwiUGVyY2VudGFnZUNvbXBsZXRlZFBvc2l0aW9uIjo2LCJTcGFjaW5nIjozLCJJc0JlbG93VGltZWJhbmQiOnRydWUsIlBlcmNlbnRhZ2VDb21wbGV0ZVNoYXBlT3BhY2l0eSI6MzUsIlNoYXBlU3R5bGUiOnsiJGlkIjoiNzYxIiwiTWFyZ2luIjp7IiRyZWYiOiIyNzQifSwiUGFkZGluZyI6eyIkcmVmIjoiMjc1In0sIkJhY2tncm91bmQiOnsiJGlkIjoiNzYyIiwiQ29sb3IiOnsiJGlkIjoiNzYzIiwiQSI6MjU1LCJSIjo5MSwiRyI6MTU1LCJCIjoyMTN9fSwiSXNWaXNpYmxlIjp0cnVlLCJXaWR0aCI6MC4wLCJIZWlnaHQiOjE2LjAsIkJvcmRlclN0eWxlIjp7IiRpZCI6Ijc2NCIsIkxpbmVDb2xvciI6eyIkcmVmIjoiNzA2In0sIkxpbmVXZWlnaHQiOjAuMCwiTGluZVR5cGUiOjAsIlBhcmVudFN0eWxlIjpudWxsfSwiUGFyZW50U3R5bGUiOm51bGx9LCJUaXRsZVN0eWxlIjp7IiRpZCI6Ijc2NSIsIkZvbnRTZXR0aW5ncyI6eyIkaWQiOiI3NjYiLCJGb250U2l6ZSI6OCwiRm9udE5hbWUiOiJDYWxpYnJpIiwiSXNCb2xkIjpmYWxzZSwiSXNJdGFsaWMiOmZhbHNlLCJJc1VuZGVybGluZWQiOmZhbHNlLCJQYXJlbnRTdHlsZSI6bnVsbH0sIkF1dG9TaXplIjowLCJGb3JlZ3JvdW5kIjp7IiRpZCI6Ijc2NyIsIkNvbG9yIjp7IiRpZCI6Ijc2OCIsIkEiOjI1NSwiUiI6MjU1LCJHIjoyNTUsIkIiOjI1NX19LCJNYXhXaWR0aCI6NTc2LjAsIk1heEhlaWdodCI6IkluZmluaXR5IiwiU21hcnRGb3JlZ3JvdW5kSXNBY3RpdmUiOmZhbHNlLCJIb3Jpem9udGFsQWxpZ25tZW50IjowLCJWZXJ0aWNhbEFsaWdubWVudCI6MCwiU21hcnRGb3JlZ3JvdW5kIjpudWxsLCJCYWNrZ3JvdW5kRmlsbFR5cGUiOjAsIk1hcmdpbiI6eyIkcmVmIjoiMjg1In0sIlBhZGRpbmciOnsiJHJlZiI6IjI4NiJ9LCJCYWNrZ3JvdW5kIjp7IiRpZCI6Ijc2OSIsIkNvbG9yIjp7IiRpZCI6Ijc3MCIsIkEiOjAsIlIiOjI1NSwiRyI6MjU1LCJCIjoyNTV9fSwiSXNWaXNpYmxlIjp0cnVlLCJXaWR0aCI6MC4wLCJIZWlnaHQiOjAuMCwiQm9yZGVyU3R5bGUiOnsiJGlkIjoiNzcxIiwiTGluZUNvbG9yIjpudWxsLCJMaW5lV2VpZ2h0IjowLjAsIkxpbmVUeXBlIjowLCJQYXJlbnRTdHlsZSI6bnVsbH0sIlBhcmVudFN0eWxlIjpudWxsfSwiRGF0ZVN0eWxlIjp7IiRpZCI6Ijc3MiIsIkZvbnRTZXR0aW5ncyI6eyIkaWQiOiI3NzMiLCJGb250U2l6ZSI6MTAsIkZvbnROYW1lIjoiQ2FsaWJyaSIsIklzQm9sZCI6ZmFsc2UsIklzSXRhbGljIjpmYWxzZSwiSXNVbmRlcmxpbmVkIjpmYWxzZSwiUGFyZW50U3R5bGUiOm51bGx9LCJBdXRvU2l6ZSI6MCwiRm9yZWdyb3VuZCI6eyIkcmVmIjoiMjkyIn0sIk1heFdpZHRoIjoyMDAuMCwiTWF4SGVpZ2h0IjoiSW5maW5pdHkiLCJTbWFydEZvcmVncm91bmRJc0FjdGl2ZSI6ZmFsc2UsIkhvcml6b250YWxBbGlnbm1lbnQiOjAsIlZlcnRpY2FsQWxpZ25tZW50IjowLCJTbWFydEZvcmVncm91bmQiOm51bGwsIkJhY2tncm91bmRGaWxsVHlwZSI6MCwiTWFyZ2luIjp7IiRyZWYiOiIyOTQifSwiUGFkZGluZyI6eyIkcmVmIjoiMjk1In0sIkJhY2tncm91bmQiOnsiJHJlZiI6IjI5NiJ9LCJJc1Zpc2libGUiOnRydWUsIldpZHRoIjowLjAsIkhlaWdodCI6MC4wLCJCb3JkZXJTdHlsZSI6eyIkaWQiOiI3NzQiLCJMaW5lQ29sb3IiOm51bGwsIkxpbmVXZWlnaHQiOjAuMCwiTGluZVR5cGUiOjAsIlBhcmVudFN0eWxlIjpudWxsfSwiUGFyZW50U3R5bGUiOm51bGx9LCJEYXRlRm9ybWF0Ijp7IiRyZWYiOiI3MTgifSwiV2Vla051bWJlcmluZyI6eyIkaWQiOiI3NzUiLCJGb3JtYXQiOjAsIklzVmlzaWJsZSI6ZmFsc2UsIkxhc3RLbm93blZpc2liaWxpdHlTdGF0ZSI6ZmFsc2V9LCJJc1Zpc2libGUiOnRydWUsIlBhcmVudFN0eWxlIjpudWxsfSwiSW5kZXgiOjIsIlNtYXJ0RHVyYXRpb25BY3RpdmF0ZWQiOmZhbHNlLCJEYXRlRm9ybWF0Ijp7IiRyZWYiOiI3MTgifSwiV2Vla051bWJlcmluZyI6eyIkaWQiOiI3NzYiLCJGb3JtYXQiOjAsIklzVmlzaWJsZSI6ZmFsc2UsIkxhc3RLbm93blZpc2liaWxpdHlTdGF0ZSI6ZmFsc2V9LCJJZCI6ImNhYjJmZjA5LWVkZTItNDQ2NS05Y2E4LTAyZTVkODBlNmJkYiIsIkltcG9ydElkIjpudWxsLCJUaXRsZSI6IkxheSBGaWJlciIsIk5vdGUiOm51bGwsIkh5cGVybGluayI6eyIkaWQiOiI3NzciLCJBZGRyZXNzIjpudWxsLCJTdWJBZGRyZXNzIjpudWxsfSwiSXNDaGFuZ2VkIjpmYWxzZSwiSXNOZXciOmZhbHNlfX1dLCJfbWlsZXN0b25lcyI6W3siJGlkIjoiNzc4IiwiSWQiOiIwY2VlNzM5NS04MWQwLTRiZTAtODAyOC0zODE2N2E5OWYxMzIiLCJJbmRleCI6MCwiR3JvdXBJZCI6bnVsbCwiVGl0bGUiOiJVcGdyYWRlIExpdmUiLCJEYXRlVGltZSI6IjIwMjMtMDktMzBUMjM6NTk6MDAiLCJQZXJjZW50YWdlQ29tcGxldGUiOm51bGwsIk5vdGUiOm51bGwsIlN0eWxlIjp7IiRpZCI6Ijc3OSIsIlRpdGxlUG9zaXRpb24iOiJSaWdodCIsIkRhdGVQb3NpdGlvbiI6IkxlZnQiLCJTaGFwZVR5cGUiOjEsIlNoYXBlU2l6ZSI6MSwiU2hhcGVTdHlsZSI6eyIkaWQiOiI3ODAiLCJNYXJnaW4iOnsiJHJlZiI6IjE5OSJ9LCJQYWRkaW5nIjp7IiRyZWYiOiIyMDAifSwiQmFja2dyb3VuZCI6eyIkaWQiOiI3ODEiLCJDb2xvciI6eyIkaWQiOiI3ODIiLCJBIjoyNTUsIlIiOjY4LCJHIjo4NCwiQiI6MTA2fX0sIklzVmlzaWJsZSI6dHJ1ZSwiV2lkdGgiOjE4LjAsIkhlaWdodCI6MjAuMCwiQm9yZGVyU3R5bGUiOnsiJGlkIjoiNzgzIiwiTGluZUNvbG9yIjp7IiRyZWYiOiIyMDQifSwiTGluZVdlaWdodCI6MC4wLCJMaW5lVHlwZSI6MCwiUGFyZW50U3R5bGUiOm51bGx9LCJQYXJlbnRTdHlsZSI6bnVsbH0sIlRpdGxlU3R5bGUiOnsiJGlkIjoiNzg0IiwiRm9udFNldHRpbmdzIjp7IiRpZCI6Ijc4NSIsIkZvbnRTaXplIjo4LCJGb250TmFtZSI6IkNhbGlicmkiLCJJc0JvbGQiOmZhbHNlLCJJc0l0YWxpYyI6ZmFsc2UsIklzVW5kZXJsaW5lZCI6ZmFsc2UsIlBhcmVudFN0eWxlIjpudWxsfSwiQXV0b1NpemUiOjAsIkZvcmVncm91bmQiOnsiJGlkIjoiNzg2IiwiQ29sb3IiOnsiJGlkIjoiNzg3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yMTAifSwiUGFkZGluZyI6eyIkcmVmIjoiMjExIn0sIkJhY2tncm91bmQiOnsiJGlkIjoiNzg4IiwiQ29sb3IiOnsiJGlkIjoiNzg5IiwiQSI6MCwiUiI6MjU1LCJHIjoyNTUsIkIiOjI1NX19LCJJc1Zpc2libGUiOnRydWUsIldpZHRoIjowLjAsIkhlaWdodCI6MC4wLCJCb3JkZXJTdHlsZSI6bnVsbCwiUGFyZW50U3R5bGUiOm51bGx9LCJEYXRlU3R5bGUiOnsiJGlkIjoiNzkwIiwiRm9udFNldHRpbmdzIjp7IiRpZCI6Ijc5MSIsIkZvbnRTaXplIjoxMCwiRm9udE5hbWUiOiJDYWxpYnJpIiwiSXNCb2xkIjpmYWxzZSwiSXNJdGFsaWMiOmZhbHNlLCJJc1VuZGVybGluZWQiOmZhbHNlLCJQYXJlbnRTdHlsZSI6bnVsbH0sIkF1dG9TaXplIjowLCJGb3JlZ3JvdW5kIjp7IiRpZCI6Ijc5MiIsIkNvbG9yIjp7IiRpZCI6Ijc5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xOCJ9LCJQYWRkaW5nIjp7IiRyZWYiOiIyMTkifSwiQmFja2dyb3VuZCI6eyIkaWQiOiI3OTQiLCJDb2xvciI6eyIkaWQiOiI3OTUiLCJBIjowLCJSIjoyNTUsIkciOjI1NSwiQiI6MjU1fX0sIklzVmlzaWJsZSI6ZmFsc2UsIldpZHRoIjowLjAsIkhlaWdodCI6MC4wLCJCb3JkZXJTdHlsZSI6bnVsbCwiUGFyZW50U3R5bGUiOm51bGx9LCJEYXRlRm9ybWF0Ijp7IiRpZCI6Ijc5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OTciLCJGb3JtYXQiOjAsIklzVmlzaWJsZSI6ZmFsc2UsIkxhc3RLbm93blZpc2liaWxpdHlTdGF0ZSI6ZmFsc2V9LCJJc1Zpc2libGUiOnRydWUsIlBhcmVudFN0eWxlIjpudWxsfSwiSHlwZXJsaW5rIjpudWxsLCJJbXBvcnRJZCI6IiJ9XSwiSWQiOiJmMmQzZWEzZS04MzlkLTRmZTUtYWU3Yi1jMGQ2MzFjNGRlMWEiLCJJc1NpbmdsZUl0ZW1Sb3ciOmZhbHNlfV0sIkluZGV4Ijo0LCJJZCI6IjY0Y2JlMGI1LTAzZmUtNDFjMy04NTMzLTU4NDg1MDA0ODhlMyIsIkhlYWRlclRleHQiOiJIb3VzdG9uIE1hcmtldCIsIklzRGVmYXVsdCI6ZmFsc2UsIlN0eWxlIjp7IiRpZCI6Ijc5OCIsIkhlYWRlclN0eWxlIjp7IiRpZCI6Ijc5OSIsIlRleHRTdHlsZSI6eyIkaWQiOiI4MDAiLCJGb250U2V0dGluZ3MiOnsiJGlkIjoiODAxIiwiRm9udFNpemUiOjExLCJGb250TmFtZSI6IkNhbGlicmkiLCJJc0JvbGQiOmZhbHNlLCJJc0l0YWxpYyI6ZmFsc2UsIklzVW5kZXJsaW5lZCI6ZmFsc2UsIlBhcmVudFN0eWxlIjpudWxsfSwiQXV0b1NpemUiOjIsIkZvcmVncm91bmQiOnsiJGlkIjoiODAyIiwiQ29sb3IiOnsiJGlkIjoiODAzIiwiQSI6MjU1LCJSIjowLCJHIjowLCJCIjowfX0sIk1heFdpZHRoIjo0OS4xOTI0MjkwMjIwODIwNTksIk1heEhlaWdodCI6MC4wLCJTbWFydEZvcmVncm91bmRJc0FjdGl2ZSI6ZmFsc2UsIkhvcml6b250YWxBbGlnbm1lbnQiOjAsIlZlcnRpY2FsQWxpZ25tZW50IjowLCJTbWFydEZvcmVncm91bmQiOm51bGwsIkJhY2tncm91bmRGaWxsVHlwZSI6MCwiTWFyZ2luIjp7IiRpZCI6IjgwNCIsIlRvcCI6MC4wLCJMZWZ0IjowLjAsIlJpZ2h0IjowLjAsIkJvdHRvbSI6MC4wfSwiUGFkZGluZyI6eyIkaWQiOiI4MDUiLCJUb3AiOjAuMCwiTGVmdCI6MC4wLCJSaWdodCI6MC4wLCJCb3R0b20iOjAuMH0sIkJhY2tncm91bmQiOm51bGwsIklzVmlzaWJsZSI6dHJ1ZSwiV2lkdGgiOjAuMCwiSGVpZ2h0IjowLjAsIkJvcmRlclN0eWxlIjpudWxsLCJQYXJlbnRTdHlsZSI6bnVsbH0sIlJlY3RhbmdsZVN0eWxlIjp7IiRpZCI6IjgwNiIsIk1hcmdpbiI6eyIkaWQiOiI4MDciLCJUb3AiOjAuMCwiTGVmdCI6MC4wLCJSaWdodCI6MC4wLCJCb3R0b20iOjAuMH0sIlBhZGRpbmciOnsiJGlkIjoiODA4IiwiVG9wIjowLjAsIkxlZnQiOjAuMCwiUmlnaHQiOjAuMCwiQm90dG9tIjowLjB9LCJCYWNrZ3JvdW5kIjp7IiRpZCI6IjgwOSIsIkNvbG9yIjp7IiRpZCI6IjgxMCIsIkEiOjYzLCJSIjoxMTUsIkciOjExNSwiQiI6MTE1fX0sIklzVmlzaWJsZSI6dHJ1ZSwiV2lkdGgiOjAuMCwiSGVpZ2h0IjowLjAsIkJvcmRlclN0eWxlIjp7IiRpZCI6IjgxMSIsIkxpbmVDb2xvciI6eyIkaWQiOiI4MTIiLCIkdHlwZSI6Ik5MUkUuQ29tbW9uLkRvbS5Tb2xpZENvbG9yQnJ1c2gsIE5MUkUuQ29tbW9uIiwiQ29sb3IiOnsiJGlkIjoiODEzIiwiQSI6MjU1LCJSIjoyNTUsIkciOjAsIkIiOjB9fSwiTGluZVdlaWdodCI6MC4wLCJMaW5lVHlwZSI6MCwiUGFyZW50U3R5bGUiOm51bGx9LCJQYXJlbnRTdHlsZSI6bnVsbH0sIk1hcmdpbiI6eyIkaWQiOiI4MTQiLCJUb3AiOjAuMCwiTGVmdCI6MC4wLCJSaWdodCI6MC4wLCJCb3R0b20iOjAuMH0sIlBhZGRpbmciOnsiJGlkIjoiODE1IiwiVG9wIjowLjAsIkxlZnQiOjAuMCwiUmlnaHQiOjAuMCwiQm90dG9tIjowLjB9LCJCYWNrZ3JvdW5kIjpudWxsLCJJc1Zpc2libGUiOnRydWUsIldpZHRoIjowLjAsIkhlaWdodCI6MC4wLCJCb3JkZXJTdHlsZSI6bnVsbCwiUGFyZW50U3R5bGUiOm51bGx9LCJCYWNrZ3JvdW5kU3R5bGUiOnsiJGlkIjoiODE2IiwiTWFyZ2luIjp7IiRpZCI6IjgxNyIsIlRvcCI6MC4wLCJMZWZ0IjowLjAsIlJpZ2h0IjowLjAsIkJvdHRvbSI6MC4wfSwiUGFkZGluZyI6eyIkaWQiOiI4MTgiLCJUb3AiOjAuMCwiTGVmdCI6MC4wLCJSaWdodCI6MC4wLCJCb3R0b20iOjAuMH0sIkJhY2tncm91bmQiOnsiJHJlZiI6IjI1In0sIklzVmlzaWJsZSI6dHJ1ZSwiV2lkdGgiOjAuMCwiSGVpZ2h0IjowLjAsIkJvcmRlclN0eWxlIjp7IiRpZCI6IjgxOSIsIkxpbmVDb2xvciI6eyIkaWQiOiI4MjAiLCIkdHlwZSI6Ik5MUkUuQ29tbW9uLkRvbS5Tb2xpZENvbG9yQnJ1c2gsIE5MUkUuQ29tbW9uIiwiQ29sb3IiOnsiJGlkIjoiODIxIiwiQSI6MjU1LCJSIjoyMzEsIkciOjIzMCwiQiI6MjMwfX0sIkxpbmVXZWlnaHQiOjIuMCwiTGluZVR5cGUiOjAsIlBhcmVudFN0eWxlIjpudWxsfSwiUGFyZW50U3R5bGUiOm51bGx9LCJNYXJnaW4iOnsiJGlkIjoiODIyIiwiVG9wIjowLjAsIkxlZnQiOjAuMCwiUmlnaHQiOjAuMCwiQm90dG9tIjowLjB9LCJQYWRkaW5nIjp7IiRpZCI6IjgyMyIsIlRvcCI6MC4wLCJMZWZ0IjowLjAsIlJpZ2h0IjowLjAsIkJvdHRvbSI6MC4wfSwiSXNWaXNpYmxlIjp0cnVlLCJXaWR0aCI6MC4wLCJIZWlnaHQiOjAuMCwiQm9yZGVyU3R5bGUiOm51bGwsIlBhcmVudFN0eWxlIjpudWxsfX0seyIkaWQiOiI4MjQiLCJfcm93cyI6W3siJGlkIjoiODI1IiwiX3Rhc2tzIjpbeyIkaWQiOiI4MjYiLCJfYXR0YWNoZWRNaWxlc3RvbmVzIjpbXSwiVGFza0RlZmluaXRpb24iOnsiJGlkIjoiODI3IiwiR3JvdXBOYW1lIjpudWxsLCJTdGFydERhdGUiOiIyMDIyLTA1LTAxVDAwOjAwOjAwWiIsIkVuZERhdGUiOiIyMDIyLTEyLTMxVDIzOjU5OjAwWiIsIlBlcmNlbnRhZ2VDb21wbGV0ZSI6NzAuMCwiU3R5bGUiOnsiJGlkIjoiODI4IiwiU2hhcGUiOjAsIlNoYXBlVGhpY2tuZXNzIjoxLCJEdXJhdGlvbkZvcm1hdCI6MCwiSW5jbHVkZU5vbldvcmtpbmdEYXlzSW5EdXJhdGlvbiI6ZmFsc2UsIlBlcmNlbnRhZ2VDb21wbGV0ZVN0eWxlIjp7IiRpZCI6IjgyOSIsIkZvbnRTZXR0aW5ncyI6eyIkaWQiOiI4MzAiLCJGb250U2l6ZSI6OCwiRm9udE5hbWUiOiJDYWxpYnJpIiwiSXNCb2xkIjpmYWxzZSwiSXNJdGFsaWMiOmZhbHNlLCJJc1VuZGVybGluZWQiOmZhbHNlLCJQYXJlbnRTdHlsZSI6bnVsbH0sIkF1dG9TaXplIjowLCJGb3JlZ3JvdW5kIjp7IiRyZWYiOiIzOSJ9LCJNYXhXaWR0aCI6MjAwLjAsIk1heEhlaWdodCI6IkluZmluaXR5IiwiU21hcnRGb3JlZ3JvdW5kSXNBY3RpdmUiOmZhbHNlLCJIb3Jpem9udGFsQWxpZ25tZW50IjoxLCJWZXJ0aWNhbEFsaWdubWVudCI6MCwiU21hcnRGb3JlZ3JvdW5kIjpudWxsLCJCYWNrZ3JvdW5kRmlsbFR5cGUiOjAsIk1hcmdpbiI6eyIkcmVmIjoiMjU1In0sIlBhZGRpbmciOnsiJHJlZiI6IjI1NiJ9LCJCYWNrZ3JvdW5kIjp7IiRyZWYiOiI0MyJ9LCJJc1Zpc2libGUiOnRydWUsIldpZHRoIjowLjAsIkhlaWdodCI6MC4wLCJCb3JkZXJTdHlsZSI6eyIkaWQiOiI4MzEiLCJMaW5lQ29sb3IiOm51bGwsIkxpbmVXZWlnaHQiOjAuMCwiTGluZVR5cGUiOjAsIlBhcmVudFN0eWxlIjpudWxsfSwiUGFyZW50U3R5bGUiOm51bGx9LCJEdXJhdGlvblN0eWxlIjp7IiRpZCI6IjgzMiIsIkZvbnRTZXR0aW5ncyI6eyIkaWQiOiI4MzMiLCJGb250U2l6ZSI6MTAsIkZvbnROYW1lIjoiQ2FsaWJyaSIsIklzQm9sZCI6ZmFsc2UsIklzSXRhbGljIjpmYWxzZSwiSXNVbmRlcmxpbmVkIjpmYWxzZSwiUGFyZW50U3R5bGUiOm51bGx9LCJBdXRvU2l6ZSI6MCwiRm9yZWdyb3VuZCI6eyIkcmVmIjoiMjYwIn0sIk1heFdpZHRoIjoyMDAuMCwiTWF4SGVpZ2h0IjoiSW5maW5pdHkiLCJTbWFydEZvcmVncm91bmRJc0FjdGl2ZSI6ZmFsc2UsIkhvcml6b250YWxBbGlnbm1lbnQiOjAsIlZlcnRpY2FsQWxpZ25tZW50IjowLCJTbWFydEZvcmVncm91bmQiOm51bGwsIkJhY2tncm91bmRGaWxsVHlwZSI6MCwiTWFyZ2luIjp7IiRyZWYiOiIyNjIifSwiUGFkZGluZyI6eyIkcmVmIjoiMjYzIn0sIkJhY2tncm91bmQiOnsiJHJlZiI6IjI2NCJ9LCJJc1Zpc2libGUiOnRydWUsIldpZHRoIjowLjAsIkhlaWdodCI6MC4wLCJCb3JkZXJTdHlsZSI6eyIkaWQiOiI4MzQiLCJMaW5lQ29sb3IiOm51bGwsIkxpbmVXZWlnaHQiOjAuMCwiTGluZVR5cGUiOjAsIlBhcmVudFN0eWxlIjpudWxsfSwiUGFyZW50U3R5bGUiOm51bGx9LCJIb3Jpem9udGFsQ29ubmVjdG9yU3R5bGUiOnsiJGlkIjoiODM1IiwiTGluZUNvbG9yIjp7IiRyZWYiOiIyNjgifSwiTGluZVdlaWdodCI6MS4wLCJMaW5lVHlwZSI6MCwiUGFyZW50U3R5bGUiOm51bGx9LCJWZXJ0aWNhbENvbm5lY3RvclN0eWxlIjp7IiRpZCI6IjgzNiIsIkxpbmVDb2xvciI6eyIkcmVmIjoiMjcxIn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ODM3IiwiTWFyZ2luIjp7IiRyZWYiOiIyNzQifSwiUGFkZGluZyI6eyIkcmVmIjoiMjc1In0sIkJhY2tncm91bmQiOnsiJGlkIjoiODM4IiwiQ29sb3IiOnsiJGlkIjoiODM5IiwiQSI6MjU1LCJSIjoxMTIsIkciOjE3MywiQiI6NzF9fSwiSXNWaXNpYmxlIjp0cnVlLCJXaWR0aCI6MC4wLCJIZWlnaHQiOjE2LjAsIkJvcmRlclN0eWxlIjp7IiRpZCI6Ijg0MCIsIkxpbmVDb2xvciI6eyIkcmVmIjoiNzA2In0sIkxpbmVXZWlnaHQiOjAuMCwiTGluZVR5cGUiOjAsIlBhcmVudFN0eWxlIjpudWxsfSwiUGFyZW50U3R5bGUiOm51bGx9LCJUaXRsZVN0eWxlIjp7IiRpZCI6Ijg0MSIsIkZvbnRTZXR0aW5ncyI6eyIkaWQiOiI4NDIiLCJGb250U2l6ZSI6OCwiRm9udE5hbWUiOiJDYWxpYnJpIiwiSXNCb2xkIjpmYWxzZSwiSXNJdGFsaWMiOmZhbHNlLCJJc1VuZGVybGluZWQiOmZhbHNlLCJQYXJlbnRTdHlsZSI6bnVsbH0sIkF1dG9TaXplIjowLCJGb3JlZ3JvdW5kIjp7IiRpZCI6Ijg0MyIsIkNvbG9yIjp7IiRpZCI6Ijg0NCIsIkEiOjI1NSwiUiI6MjU1LCJHIjoyNTUsIkIiOjI1NX19LCJNYXhXaWR0aCI6NTc2LjAsIk1heEhlaWdodCI6IkluZmluaXR5IiwiU21hcnRGb3JlZ3JvdW5kSXNBY3RpdmUiOmZhbHNlLCJIb3Jpem9udGFsQWxpZ25tZW50IjowLCJWZXJ0aWNhbEFsaWdubWVudCI6MCwiU21hcnRGb3JlZ3JvdW5kIjpudWxsLCJCYWNrZ3JvdW5kRmlsbFR5cGUiOjAsIk1hcmdpbiI6eyIkcmVmIjoiMjg1In0sIlBhZGRpbmciOnsiJHJlZiI6IjI4NiJ9LCJCYWNrZ3JvdW5kIjp7IiRpZCI6Ijg0NSIsIkNvbG9yIjp7IiRpZCI6Ijg0NiIsIkEiOjAsIlIiOjI1NSwiRyI6MjU1LCJCIjoyNTV9fSwiSXNWaXNpYmxlIjp0cnVlLCJXaWR0aCI6MC4wLCJIZWlnaHQiOjAuMCwiQm9yZGVyU3R5bGUiOnsiJGlkIjoiODQ3IiwiTGluZUNvbG9yIjpudWxsLCJMaW5lV2VpZ2h0IjowLjAsIkxpbmVUeXBlIjowLCJQYXJlbnRTdHlsZSI6bnVsbH0sIlBhcmVudFN0eWxlIjpudWxsfSwiRGF0ZVN0eWxlIjp7IiRpZCI6Ijg0OCIsIkZvbnRTZXR0aW5ncyI6eyIkaWQiOiI4NDkiLCJGb250U2l6ZSI6MTAsIkZvbnROYW1lIjoiQ2FsaWJyaSIsIklzQm9sZCI6ZmFsc2UsIklzSXRhbGljIjpmYWxzZSwiSXNVbmRlcmxpbmVkIjpmYWxzZSwiUGFyZW50U3R5bGUiOm51bGx9LCJBdXRvU2l6ZSI6MCwiRm9yZWdyb3VuZCI6eyIkcmVmIjoiMjkyIn0sIk1heFdpZHRoIjoyMDAuMCwiTWF4SGVpZ2h0IjoiSW5maW5pdHkiLCJTbWFydEZvcmVncm91bmRJc0FjdGl2ZSI6ZmFsc2UsIkhvcml6b250YWxBbGlnbm1lbnQiOjAsIlZlcnRpY2FsQWxpZ25tZW50IjowLCJTbWFydEZvcmVncm91bmQiOm51bGwsIkJhY2tncm91bmRGaWxsVHlwZSI6MCwiTWFyZ2luIjp7IiRyZWYiOiIyOTQifSwiUGFkZGluZyI6eyIkcmVmIjoiMjk1In0sIkJhY2tncm91bmQiOnsiJHJlZiI6IjI5NiJ9LCJJc1Zpc2libGUiOnRydWUsIldpZHRoIjowLjAsIkhlaWdodCI6MC4wLCJCb3JkZXJTdHlsZSI6eyIkaWQiOiI4NTAiLCJMaW5lQ29sb3IiOm51bGwsIkxpbmVXZWlnaHQiOjAuMCwiTGluZVR5cGUiOjAsIlBhcmVudFN0eWxlIjpudWxsfSwiUGFyZW50U3R5bGUiOm51bGx9LCJEYXRlRm9ybWF0Ijp7IiRyZWYiOiI3MTgifSwiV2Vla051bWJlcmluZyI6eyIkaWQiOiI4NTEiLCJGb3JtYXQiOjAsIklzVmlzaWJsZSI6ZmFsc2UsIkxhc3RLbm93blZpc2liaWxpdHlTdGF0ZSI6ZmFsc2V9LCJJc1Zpc2libGUiOnRydWUsIlBhcmVudFN0eWxlIjpudWxsfSwiSW5kZXgiOjUsIlNtYXJ0RHVyYXRpb25BY3RpdmF0ZWQiOmZhbHNlLCJEYXRlRm9ybWF0Ijp7IiRyZWYiOiI3MTgifSwiV2Vla051bWJlcmluZyI6eyIkaWQiOiI4NTIiLCJGb3JtYXQiOjAsIklzVmlzaWJsZSI6ZmFsc2UsIkxhc3RLbm93blZpc2liaWxpdHlTdGF0ZSI6ZmFsc2V9LCJJZCI6IjQ2NTY1NTU1LWNmOGItNGUyOS04MGQ3LTZmMjFiNjI1NjNiNyIsIkltcG9ydElkIjpudWxsLCJUaXRsZSI6IlBsYW5uaW5nL1Blcm1pdHRpbmciLCJOb3RlIjpudWxsLCJIeXBlcmxpbmsiOnsiJGlkIjoiODUzIiwiQWRkcmVzcyI6bnVsbCwiU3ViQWRkcmVzcyI6bnVsbH0sIklzQ2hhbmdlZCI6ZmFsc2UsIklzTmV3IjpmYWxzZX19LHsiJGlkIjoiODU0IiwiX2F0dGFjaGVkTWlsZXN0b25lcyI6W10sIlRhc2tEZWZpbml0aW9uIjp7IiRpZCI6Ijg1NSIsIkdyb3VwTmFtZSI6bnVsbCwiU3RhcnREYXRlIjoiMjAyMy0wMS0wMVQwMDowMDowMFoiLCJFbmREYXRlIjoiMjAyMy0wNy0zMVQyMzo1OTowMFoiLCJQZXJjZW50YWdlQ29tcGxldGUiOm51bGwsIlN0eWxlIjp7IiRpZCI6Ijg1NiIsIlNoYXBlIjowLCJTaGFwZVRoaWNrbmVzcyI6MSwiRHVyYXRpb25Gb3JtYXQiOjAsIkluY2x1ZGVOb25Xb3JraW5nRGF5c0luRHVyYXRpb24iOmZhbHNlLCJQZXJjZW50YWdlQ29tcGxldGVTdHlsZSI6eyIkaWQiOiI4NTciLCJGb250U2V0dGluZ3MiOnsiJGlkIjoiODU4IiwiRm9udFNpemUiOjgsIkZvbnROYW1lIjoiQ2FsaWJyaSIsIklzQm9sZCI6ZmFsc2UsIklzSXRhbGljIjpmYWxzZSwiSXNVbmRlcmxpbmVkIjpmYWxzZSwiUGFyZW50U3R5bGUiOm51bGx9LCJBdXRvU2l6ZSI6MCwiRm9yZWdyb3VuZCI6eyIkcmVmIjoiMzkifSwiTWF4V2lkdGgiOjIwMC4wLCJNYXhIZWlnaHQiOiJJbmZpbml0eSIsIlNtYXJ0Rm9yZWdyb3VuZElzQWN0aXZlIjpmYWxzZSwiSG9yaXpvbnRhbEFsaWdubWVudCI6MCwiVmVydGljYWxBbGlnbm1lbnQiOjAsIlNtYXJ0Rm9yZWdyb3VuZCI6bnVsbCwiQmFja2dyb3VuZEZpbGxUeXBlIjowLCJNYXJnaW4iOnsiJHJlZiI6IjI1NSJ9LCJQYWRkaW5nIjp7IiRyZWYiOiIyNTYifSwiQmFja2dyb3VuZCI6eyIkcmVmIjoiNDMifSwiSXNWaXNpYmxlIjp0cnVlLCJXaWR0aCI6MC4wLCJIZWlnaHQiOjAuMCwiQm9yZGVyU3R5bGUiOnsiJGlkIjoiODU5IiwiTGluZUNvbG9yIjpudWxsLCJMaW5lV2VpZ2h0IjowLjAsIkxpbmVUeXBlIjowLCJQYXJlbnRTdHlsZSI6bnVsbH0sIlBhcmVudFN0eWxlIjpudWxsfSwiRHVyYXRpb25TdHlsZSI6eyIkaWQiOiI4NjAiLCJGb250U2V0dGluZ3MiOnsiJGlkIjoiODYxIiwiRm9udFNpemUiOjEwLCJGb250TmFtZSI6IkNhbGlicmkiLCJJc0JvbGQiOmZhbHNlLCJJc0l0YWxpYyI6ZmFsc2UsIklzVW5kZXJsaW5lZCI6ZmFsc2UsIlBhcmVudFN0eWxlIjpudWxsfSwiQXV0b1NpemUiOjAsIkZvcmVncm91bmQiOnsiJHJlZiI6IjI2MCJ9LCJNYXhXaWR0aCI6MjAwLjAsIk1heEhlaWdodCI6IkluZmluaXR5IiwiU21hcnRGb3JlZ3JvdW5kSXNBY3RpdmUiOmZhbHNlLCJIb3Jpem9udGFsQWxpZ25tZW50IjowLCJWZXJ0aWNhbEFsaWdubWVudCI6MCwiU21hcnRGb3JlZ3JvdW5kIjpudWxsLCJCYWNrZ3JvdW5kRmlsbFR5cGUiOjAsIk1hcmdpbiI6eyIkcmVmIjoiMjYyIn0sIlBhZGRpbmciOnsiJHJlZiI6IjI2MyJ9LCJCYWNrZ3JvdW5kIjp7IiRyZWYiOiIyNjQifSwiSXNWaXNpYmxlIjp0cnVlLCJXaWR0aCI6MC4wLCJIZWlnaHQiOjAuMCwiQm9yZGVyU3R5bGUiOnsiJGlkIjoiODYyIiwiTGluZUNvbG9yIjpudWxsLCJMaW5lV2VpZ2h0IjowLjAsIkxpbmVUeXBlIjowLCJQYXJlbnRTdHlsZSI6bnVsbH0sIlBhcmVudFN0eWxlIjpudWxsfSwiSG9yaXpvbnRhbENvbm5lY3RvclN0eWxlIjp7IiRpZCI6Ijg2MyIsIkxpbmVDb2xvciI6eyIkcmVmIjoiMjY4In0sIkxpbmVXZWlnaHQiOjEuMCwiTGluZVR5cGUiOjAsIlBhcmVudFN0eWxlIjpudWxsfSwiVmVydGljYWxDb25uZWN0b3JTdHlsZSI6eyIkaWQiOiI4NjQiLCJMaW5lQ29sb3IiOnsiJHJlZiI6IjI3MSJ9LCJMaW5lV2VpZ2h0IjowLjAsIkxpbmVUeXBlIjowLCJQYXJlbnRTdHlsZSI6bnVsbH0sIk1hcmdpbiI6bnVsbCwiU3RhcnREYXRlUG9zaXRpb24iOjYsIkVuZERhdGVQb3NpdGlvbiI6NiwiRGF0ZUlzVmlzaWJsZSI6ZmFsc2UsIlRpdGxlUG9zaXRpb24iOjAsIkR1cmF0aW9uUG9zaXRpb24iOjYsIlBlcmNlbnRhZ2VDb21wbGV0ZWRQb3NpdGlvbiI6NiwiU3BhY2luZyI6MywiSXNCZWxvd1RpbWViYW5kIjp0cnVlLCJQZXJjZW50YWdlQ29tcGxldGVTaGFwZU9wYWNpdHkiOjM1LCJTaGFwZVN0eWxlIjp7IiRpZCI6Ijg2NSIsIk1hcmdpbiI6eyIkcmVmIjoiMjc0In0sIlBhZGRpbmciOnsiJHJlZiI6IjI3NSJ9LCJCYWNrZ3JvdW5kIjp7IiRpZCI6Ijg2NiIsIkNvbG9yIjp7IiRpZCI6Ijg2NyIsIkEiOjI1NSwiUiI6OTEsIkciOjE1NSwiQiI6MjEzfX0sIklzVmlzaWJsZSI6dHJ1ZSwiV2lkdGgiOjAuMCwiSGVpZ2h0IjoxNi4wLCJCb3JkZXJTdHlsZSI6eyIkaWQiOiI4NjgiLCJMaW5lQ29sb3IiOnsiJHJlZiI6IjcwNiJ9LCJMaW5lV2VpZ2h0IjowLjAsIkxpbmVUeXBlIjowLCJQYXJlbnRTdHlsZSI6bnVsbH0sIlBhcmVudFN0eWxlIjpudWxsfSwiVGl0bGVTdHlsZSI6eyIkaWQiOiI4NjkiLCJGb250U2V0dGluZ3MiOnsiJGlkIjoiODcwIiwiRm9udFNpemUiOjgsIkZvbnROYW1lIjoiQ2FsaWJyaSIsIklzQm9sZCI6ZmFsc2UsIklzSXRhbGljIjpmYWxzZSwiSXNVbmRlcmxpbmVkIjpmYWxzZSwiUGFyZW50U3R5bGUiOm51bGx9LCJBdXRvU2l6ZSI6MCwiRm9yZWdyb3VuZCI6eyIkaWQiOiI4NzEiLCJDb2xvciI6eyIkaWQiOiI4NzIiLCJBIjoyNTUsIlIiOjI1NSwiRyI6MjU1LCJCIjoyNTV9fSwiTWF4V2lkdGgiOjU3Ni4wLCJNYXhIZWlnaHQiOiJJbmZpbml0eSIsIlNtYXJ0Rm9yZWdyb3VuZElzQWN0aXZlIjpmYWxzZSwiSG9yaXpvbnRhbEFsaWdubWVudCI6MCwiVmVydGljYWxBbGlnbm1lbnQiOjAsIlNtYXJ0Rm9yZWdyb3VuZCI6bnVsbCwiQmFja2dyb3VuZEZpbGxUeXBlIjowLCJNYXJnaW4iOnsiJHJlZiI6IjI4NSJ9LCJQYWRkaW5nIjp7IiRyZWYiOiIyODYifSwiQmFja2dyb3VuZCI6eyIkaWQiOiI4NzMiLCJDb2xvciI6eyIkaWQiOiI4NzQiLCJBIjowLCJSIjoyNTUsIkciOjI1NSwiQiI6MjU1fX0sIklzVmlzaWJsZSI6dHJ1ZSwiV2lkdGgiOjAuMCwiSGVpZ2h0IjowLjAsIkJvcmRlclN0eWxlIjp7IiRpZCI6Ijg3NSIsIkxpbmVDb2xvciI6bnVsbCwiTGluZVdlaWdodCI6MC4wLCJMaW5lVHlwZSI6MCwiUGFyZW50U3R5bGUiOm51bGx9LCJQYXJlbnRTdHlsZSI6bnVsbH0sIkRhdGVTdHlsZSI6eyIkaWQiOiI4NzYiLCJGb250U2V0dGluZ3MiOnsiJGlkIjoiODc3IiwiRm9udFNpemUiOjEwLCJGb250TmFtZSI6IkNhbGlicmkiLCJJc0JvbGQiOmZhbHNlLCJJc0l0YWxpYyI6ZmFsc2UsIklzVW5kZXJsaW5lZCI6ZmFsc2UsIlBhcmVudFN0eWxlIjpudWxsfSwiQXV0b1NpemUiOjAsIkZvcmVncm91bmQiOnsiJHJlZiI6IjI5MiJ9LCJNYXhXaWR0aCI6MjAwLjAsIk1heEhlaWdodCI6IkluZmluaXR5IiwiU21hcnRGb3JlZ3JvdW5kSXNBY3RpdmUiOmZhbHNlLCJIb3Jpem9udGFsQWxpZ25tZW50IjowLCJWZXJ0aWNhbEFsaWdubWVudCI6MCwiU21hcnRGb3JlZ3JvdW5kIjpudWxsLCJCYWNrZ3JvdW5kRmlsbFR5cGUiOjAsIk1hcmdpbiI6eyIkcmVmIjoiMjk0In0sIlBhZGRpbmciOnsiJHJlZiI6IjI5NSJ9LCJCYWNrZ3JvdW5kIjp7IiRyZWYiOiIyOTYifSwiSXNWaXNpYmxlIjp0cnVlLCJXaWR0aCI6MC4wLCJIZWlnaHQiOjAuMCwiQm9yZGVyU3R5bGUiOnsiJGlkIjoiODc4IiwiTGluZUNvbG9yIjpudWxsLCJMaW5lV2VpZ2h0IjowLjAsIkxpbmVUeXBlIjowLCJQYXJlbnRTdHlsZSI6bnVsbH0sIlBhcmVudFN0eWxlIjpudWxsfSwiRGF0ZUZvcm1hdCI6eyIkcmVmIjoiNzE4In0sIldlZWtOdW1iZXJpbmciOnsiJGlkIjoiODc5IiwiRm9ybWF0IjowLCJJc1Zpc2libGUiOmZhbHNlLCJMYXN0S25vd25WaXNpYmlsaXR5U3RhdGUiOmZhbHNlfSwiSXNWaXNpYmxlIjp0cnVlLCJQYXJlbnRTdHlsZSI6bnVsbH0sIkluZGV4Ijo2LCJTbWFydER1cmF0aW9uQWN0aXZhdGVkIjpmYWxzZSwiRGF0ZUZvcm1hdCI6eyIkcmVmIjoiNzE4In0sIldlZWtOdW1iZXJpbmciOnsiJGlkIjoiODgwIiwiRm9ybWF0IjowLCJJc1Zpc2libGUiOmZhbHNlLCJMYXN0S25vd25WaXNpYmlsaXR5U3RhdGUiOmZhbHNlfSwiSWQiOiI4NjMwYTNjZC0xNGM4LTQ5YTAtODlmOS0wYjBiZjYwM2Q4ZTUiLCJJbXBvcnRJZCI6bnVsbCwiVGl0bGUiOiJMYXkgRmliZXIiLCJOb3RlIjpudWxsLCJIeXBlcmxpbmsiOnsiJGlkIjoiODgxIiwiQWRkcmVzcyI6bnVsbCwiU3ViQWRkcmVzcyI6bnVsbH0sIklzQ2hhbmdlZCI6ZmFsc2UsIklzTmV3IjpmYWxzZX19LHsiJGlkIjoiODgyIiwiX2F0dGFjaGVkTWlsZXN0b25lcyI6W10sIlRhc2tEZWZpbml0aW9uIjp7IiRpZCI6Ijg4MyIsIkdyb3VwTmFtZSI6bnVsbCwiU3RhcnREYXRlIjoiMjAyMy0wOC0wMVQwMDowMDowMFoiLCJFbmREYXRlIjoiMjAyMy0xMS0xNFQyMzo1OTowMFoiLCJQZXJjZW50YWdlQ29tcGxldGUiOm51bGwsIlN0eWxlIjp7IiRpZCI6Ijg4NCIsIlNoYXBlIjowLCJTaGFwZVRoaWNrbmVzcyI6MSwiRHVyYXRpb25Gb3JtYXQiOjAsIkluY2x1ZGVOb25Xb3JraW5nRGF5c0luRHVyYXRpb24iOmZhbHNlLCJQZXJjZW50YWdlQ29tcGxldGVTdHlsZSI6eyIkaWQiOiI4ODUiLCJGb250U2V0dGluZ3MiOnsiJGlkIjoiODg2IiwiRm9udFNpemUiOjgsIkZvbnROYW1lIjoiQ2FsaWJyaSIsIklzQm9sZCI6ZmFsc2UsIklzSXRhbGljIjpmYWxzZSwiSXNVbmRlcmxpbmVkIjpmYWxzZSwiUGFyZW50U3R5bGUiOm51bGx9LCJBdXRvU2l6ZSI6MCwiRm9yZWdyb3VuZCI6eyIkcmVmIjoiMzkifSwiTWF4V2lkdGgiOjIwMC4wLCJNYXhIZWlnaHQiOiJJbmZpbml0eSIsIlNtYXJ0Rm9yZWdyb3VuZElzQWN0aXZlIjpmYWxzZSwiSG9yaXpvbnRhbEFsaWdubWVudCI6MCwiVmVydGljYWxBbGlnbm1lbnQiOjAsIlNtYXJ0Rm9yZWdyb3VuZCI6bnVsbCwiQmFja2dyb3VuZEZpbGxUeXBlIjowLCJNYXJnaW4iOnsiJHJlZiI6IjI1NSJ9LCJQYWRkaW5nIjp7IiRyZWYiOiIyNTYifSwiQmFja2dyb3VuZCI6eyIkcmVmIjoiNDMifSwiSXNWaXNpYmxlIjp0cnVlLCJXaWR0aCI6MC4wLCJIZWlnaHQiOjAuMCwiQm9yZGVyU3R5bGUiOnsiJGlkIjoiODg3IiwiTGluZUNvbG9yIjpudWxsLCJMaW5lV2VpZ2h0IjowLjAsIkxpbmVUeXBlIjowLCJQYXJlbnRTdHlsZSI6bnVsbH0sIlBhcmVudFN0eWxlIjpudWxsfSwiRHVyYXRpb25TdHlsZSI6eyIkaWQiOiI4ODgiLCJGb250U2V0dGluZ3MiOnsiJGlkIjoiODg5IiwiRm9udFNpemUiOjEwLCJGb250TmFtZSI6IkNhbGlicmkiLCJJc0JvbGQiOmZhbHNlLCJJc0l0YWxpYyI6ZmFsc2UsIklzVW5kZXJsaW5lZCI6ZmFsc2UsIlBhcmVudFN0eWxlIjpudWxsfSwiQXV0b1NpemUiOjAsIkZvcmVncm91bmQiOnsiJHJlZiI6IjI2MCJ9LCJNYXhXaWR0aCI6MjAwLjAsIk1heEhlaWdodCI6IkluZmluaXR5IiwiU21hcnRGb3JlZ3JvdW5kSXNBY3RpdmUiOmZhbHNlLCJIb3Jpem9udGFsQWxpZ25tZW50IjowLCJWZXJ0aWNhbEFsaWdubWVudCI6MCwiU21hcnRGb3JlZ3JvdW5kIjpudWxsLCJCYWNrZ3JvdW5kRmlsbFR5cGUiOjAsIk1hcmdpbiI6eyIkcmVmIjoiMjYyIn0sIlBhZGRpbmciOnsiJHJlZiI6IjI2MyJ9LCJCYWNrZ3JvdW5kIjp7IiRyZWYiOiIyNjQifSwiSXNWaXNpYmxlIjp0cnVlLCJXaWR0aCI6MC4wLCJIZWlnaHQiOjAuMCwiQm9yZGVyU3R5bGUiOnsiJGlkIjoiODkwIiwiTGluZUNvbG9yIjpudWxsLCJMaW5lV2VpZ2h0IjowLjAsIkxpbmVUeXBlIjowLCJQYXJlbnRTdHlsZSI6bnVsbH0sIlBhcmVudFN0eWxlIjpudWxsfSwiSG9yaXpvbnRhbENvbm5lY3RvclN0eWxlIjp7IiRpZCI6Ijg5MSIsIkxpbmVDb2xvciI6eyIkcmVmIjoiMjY4In0sIkxpbmVXZWlnaHQiOjEuMCwiTGluZVR5cGUiOjAsIlBhcmVudFN0eWxlIjpudWxsfSwiVmVydGljYWxDb25uZWN0b3JTdHlsZSI6eyIkaWQiOiI4OTIiLCJMaW5lQ29sb3IiOnsiJHJlZiI6IjI3MSJ9LCJMaW5lV2VpZ2h0IjowLjAsIkxpbmVUeXBlIjowLCJQYXJlbnRTdHlsZSI6bnVsbH0sIk1hcmdpbiI6bnVsbCwiU3RhcnREYXRlUG9zaXRpb24iOjYsIkVuZERhdGVQb3NpdGlvbiI6NiwiRGF0ZUlzVmlzaWJsZSI6ZmFsc2UsIlRpdGxlUG9zaXRpb24iOjAsIkR1cmF0aW9uUG9zaXRpb24iOjYsIlBlcmNlbnRhZ2VDb21wbGV0ZWRQb3NpdGlvbiI6NiwiU3BhY2luZyI6MywiSXNCZWxvd1RpbWViYW5kIjp0cnVlLCJQZXJjZW50YWdlQ29tcGxldGVTaGFwZU9wYWNpdHkiOjM1LCJTaGFwZVN0eWxlIjp7IiRpZCI6Ijg5MyIsIk1hcmdpbiI6eyIkcmVmIjoiMjc0In0sIlBhZGRpbmciOnsiJHJlZiI6IjI3NSJ9LCJCYWNrZ3JvdW5kIjp7IiRpZCI6Ijg5NCIsIkNvbG9yIjp7IiRpZCI6Ijg5NSIsIkEiOjI1NSwiUiI6MjM3LCJHIjoxMjUsIkIiOjQ5fX0sIklzVmlzaWJsZSI6dHJ1ZSwiV2lkdGgiOjAuMCwiSGVpZ2h0IjoxNi4wLCJCb3JkZXJTdHlsZSI6eyIkaWQiOiI4OTYiLCJMaW5lQ29sb3IiOnsiJHJlZiI6IjcwNiJ9LCJMaW5lV2VpZ2h0IjowLjAsIkxpbmVUeXBlIjowLCJQYXJlbnRTdHlsZSI6bnVsbH0sIlBhcmVudFN0eWxlIjpudWxsfSwiVGl0bGVTdHlsZSI6eyIkaWQiOiI4OTciLCJGb250U2V0dGluZ3MiOnsiJGlkIjoiODk4IiwiRm9udFNpemUiOjgsIkZvbnROYW1lIjoiQ2FsaWJyaSIsIklzQm9sZCI6ZmFsc2UsIklzSXRhbGljIjpmYWxzZSwiSXNVbmRlcmxpbmVkIjpmYWxzZSwiUGFyZW50U3R5bGUiOm51bGx9LCJBdXRvU2l6ZSI6MCwiRm9yZWdyb3VuZCI6eyIkaWQiOiI4OTkiLCJDb2xvciI6eyIkaWQiOiI5MDAiLCJBIjoyNTUsIlIiOjI1NSwiRyI6MjU1LCJCIjoyNTV9fSwiTWF4V2lkdGgiOjU3Ni4wLCJNYXhIZWlnaHQiOiJJbmZpbml0eSIsIlNtYXJ0Rm9yZWdyb3VuZElzQWN0aXZlIjpmYWxzZSwiSG9yaXpvbnRhbEFsaWdubWVudCI6MCwiVmVydGljYWxBbGlnbm1lbnQiOjAsIlNtYXJ0Rm9yZWdyb3VuZCI6bnVsbCwiQmFja2dyb3VuZEZpbGxUeXBlIjowLCJNYXJnaW4iOnsiJHJlZiI6IjI4NSJ9LCJQYWRkaW5nIjp7IiRyZWYiOiIyODYifSwiQmFja2dyb3VuZCI6eyIkaWQiOiI5MDEiLCJDb2xvciI6eyIkaWQiOiI5MDIiLCJBIjowLCJSIjoyNTUsIkciOjI1NSwiQiI6MjU1fX0sIklzVmlzaWJsZSI6dHJ1ZSwiV2lkdGgiOjAuMCwiSGVpZ2h0IjowLjAsIkJvcmRlclN0eWxlIjp7IiRpZCI6IjkwMyIsIkxpbmVDb2xvciI6bnVsbCwiTGluZVdlaWdodCI6MC4wLCJMaW5lVHlwZSI6MCwiUGFyZW50U3R5bGUiOm51bGx9LCJQYXJlbnRTdHlsZSI6bnVsbH0sIkRhdGVTdHlsZSI6eyIkaWQiOiI5MDQiLCJGb250U2V0dGluZ3MiOnsiJGlkIjoiOTA1IiwiRm9udFNpemUiOjEwLCJGb250TmFtZSI6IkNhbGlicmkiLCJJc0JvbGQiOmZhbHNlLCJJc0l0YWxpYyI6ZmFsc2UsIklzVW5kZXJsaW5lZCI6ZmFsc2UsIlBhcmVudFN0eWxlIjpudWxsfSwiQXV0b1NpemUiOjAsIkZvcmVncm91bmQiOnsiJHJlZiI6IjI5MiJ9LCJNYXhXaWR0aCI6MjAwLjAsIk1heEhlaWdodCI6IkluZmluaXR5IiwiU21hcnRGb3JlZ3JvdW5kSXNBY3RpdmUiOmZhbHNlLCJIb3Jpem9udGFsQWxpZ25tZW50IjowLCJWZXJ0aWNhbEFsaWdubWVudCI6MCwiU21hcnRGb3JlZ3JvdW5kIjpudWxsLCJCYWNrZ3JvdW5kRmlsbFR5cGUiOjAsIk1hcmdpbiI6eyIkcmVmIjoiMjk0In0sIlBhZGRpbmciOnsiJHJlZiI6IjI5NSJ9LCJCYWNrZ3JvdW5kIjp7IiRyZWYiOiIyOTYifSwiSXNWaXNpYmxlIjp0cnVlLCJXaWR0aCI6MC4wLCJIZWlnaHQiOjAuMCwiQm9yZGVyU3R5bGUiOnsiJGlkIjoiOTA2IiwiTGluZUNvbG9yIjpudWxsLCJMaW5lV2VpZ2h0IjowLjAsIkxpbmVUeXBlIjowLCJQYXJlbnRTdHlsZSI6bnVsbH0sIlBhcmVudFN0eWxlIjpudWxsfSwiRGF0ZUZvcm1hdCI6eyIkcmVmIjoiNzE4In0sIldlZWtOdW1iZXJpbmciOnsiJGlkIjoiOTA3IiwiRm9ybWF0IjowLCJJc1Zpc2libGUiOmZhbHNlLCJMYXN0S25vd25WaXNpYmlsaXR5U3RhdGUiOmZhbHNlfSwiSXNWaXNpYmxlIjp0cnVlLCJQYXJlbnRTdHlsZSI6bnVsbH0sIkluZGV4Ijo3LCJTbWFydER1cmF0aW9uQWN0aXZhdGVkIjpmYWxzZSwiRGF0ZUZvcm1hdCI6eyIkcmVmIjoiNzE4In0sIldlZWtOdW1iZXJpbmciOnsiJGlkIjoiOTA4IiwiRm9ybWF0IjowLCJJc1Zpc2libGUiOmZhbHNlLCJMYXN0S25vd25WaXNpYmlsaXR5U3RhdGUiOmZhbHNlfSwiSWQiOiJmMzVlYTFiZi1kZWMzLTQxZmEtODZjMC1jMDVlY2Q1ZDljZmEiLCJJbXBvcnRJZCI6bnVsbCwiVGl0bGUiOiJOZXR3b3JrIFRlc3RpbmciLCJOb3RlIjpudWxsLCJIeXBlcmxpbmsiOnsiJGlkIjoiOTA5IiwiQWRkcmVzcyI6bnVsbCwiU3ViQWRkcmVzcyI6bnVsbH0sIklzQ2hhbmdlZCI6ZmFsc2UsIklzTmV3IjpmYWxzZX19XSwiX21pbGVzdG9uZXMiOlt7IiRpZCI6IjkxMCIsIklkIjoiYjMxNjM5ZDAtOGFlMy00MzQxLTg3ZGUtZDI2OTI3NTQ5NDZiIiwiSW5kZXgiOjQsIkdyb3VwSWQiOm51bGwsIlRpdGxlIjoiVXBncmFkZSBMaXZlIiwiRGF0ZVRpbWUiOiIyMDIzLTExLTE1VDAwOjAwOjAwIiwiUGVyY2VudGFnZUNvbXBsZXRlIjpudWxsLCJOb3RlIjpudWxsLCJTdHlsZSI6eyIkaWQiOiI5MTEiLCJUaXRsZVBvc2l0aW9uIjoiUmlnaHQiLCJEYXRlUG9zaXRpb24iOiJMZWZ0IiwiU2hhcGVUeXBlIjoxLCJTaGFwZVNpemUiOjEsIlNoYXBlU3R5bGUiOnsiJGlkIjoiOTEyIiwiTWFyZ2luIjp7IiRyZWYiOiIxOTkifSwiUGFkZGluZyI6eyIkcmVmIjoiMjAwIn0sIkJhY2tncm91bmQiOnsiJGlkIjoiOTEzIiwiQ29sb3IiOnsiJGlkIjoiOTE0IiwiQSI6MjU1LCJSIjo2OCwiRyI6ODQsIkIiOjEwNn19LCJJc1Zpc2libGUiOnRydWUsIldpZHRoIjoxOC4wLCJIZWlnaHQiOjIwLjAsIkJvcmRlclN0eWxlIjp7IiRpZCI6IjkxNSIsIkxpbmVDb2xvciI6eyIkcmVmIjoiMjA0In0sIkxpbmVXZWlnaHQiOjAuMCwiTGluZVR5cGUiOjAsIlBhcmVudFN0eWxlIjpudWxsfSwiUGFyZW50U3R5bGUiOm51bGx9LCJUaXRsZVN0eWxlIjp7IiRpZCI6IjkxNiIsIkZvbnRTZXR0aW5ncyI6eyIkaWQiOiI5MTciLCJGb250U2l6ZSI6OCwiRm9udE5hbWUiOiJDYWxpYnJpIiwiSXNCb2xkIjpmYWxzZSwiSXNJdGFsaWMiOmZhbHNlLCJJc1VuZGVybGluZWQiOmZhbHNlLCJQYXJlbnRTdHlsZSI6bnVsbH0sIkF1dG9TaXplIjowLCJGb3JlZ3JvdW5kIjp7IiRpZCI6IjkxOCIsIkNvbG9yIjp7IiRpZCI6IjkxO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jEwIn0sIlBhZGRpbmciOnsiJHJlZiI6IjIxMSJ9LCJCYWNrZ3JvdW5kIjp7IiRpZCI6IjkyMCIsIkNvbG9yIjp7IiRpZCI6IjkyMSIsIkEiOjAsIlIiOjI1NSwiRyI6MjU1LCJCIjoyNTV9fSwiSXNWaXNpYmxlIjp0cnVlLCJXaWR0aCI6MC4wLCJIZWlnaHQiOjAuMCwiQm9yZGVyU3R5bGUiOm51bGwsIlBhcmVudFN0eWxlIjpudWxsfSwiRGF0ZVN0eWxlIjp7IiRpZCI6IjkyMiIsIkZvbnRTZXR0aW5ncyI6eyIkaWQiOiI5MjMiLCJGb250U2l6ZSI6MTAsIkZvbnROYW1lIjoiQ2FsaWJyaSIsIklzQm9sZCI6ZmFsc2UsIklzSXRhbGljIjpmYWxzZSwiSXNVbmRlcmxpbmVkIjpmYWxzZSwiUGFyZW50U3R5bGUiOm51bGx9LCJBdXRvU2l6ZSI6MCwiRm9yZWdyb3VuZCI6eyIkaWQiOiI5MjQiLCJDb2xvciI6eyIkaWQiOiI5Mj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yMTgifSwiUGFkZGluZyI6eyIkcmVmIjoiMjE5In0sIkJhY2tncm91bmQiOnsiJGlkIjoiOTI2IiwiQ29sb3IiOnsiJGlkIjoiOTI3IiwiQSI6MCwiUiI6MjU1LCJHIjoyNTUsIkIiOjI1NX19LCJJc1Zpc2libGUiOmZhbHNlLCJXaWR0aCI6MC4wLCJIZWlnaHQiOjAuMCwiQm9yZGVyU3R5bGUiOm51bGwsIlBhcmVudFN0eWxlIjpudWxsfSwiRGF0ZUZvcm1hdCI6eyIkcmVmIjoiNzk2In0sIldlZWtOdW1iZXJpbmciOnsiJGlkIjoiOTI4IiwiRm9ybWF0IjowLCJJc1Zpc2libGUiOmZhbHNlLCJMYXN0S25vd25WaXNpYmlsaXR5U3RhdGUiOmZhbHNlfSwiSXNWaXNpYmxlIjp0cnVlLCJQYXJlbnRTdHlsZSI6bnVsbH0sIkh5cGVybGluayI6bnVsbCwiSW1wb3J0SWQiOiIifV0sIklkIjoiNDhmY2JiZGYtOTkyMC00YjcyLWI3NTYtNjhmZjc1NzFmZTU0IiwiSXNTaW5nbGVJdGVtUm93IjpmYWxzZX1dLCJJbmRleCI6NSwiSWQiOiJkYmY0NDU2MC05NTM5LTRmMGEtYjZhOS1hYWQ1ODRhNjk2ZTQiLCJIZWFkZXJUZXh0IjoiU2VhdHRsZSBNYXJrZXQiLCJJc0RlZmF1bHQiOmZhbHNlLCJTdHlsZSI6eyIkaWQiOiI5MjkiLCJIZWFkZXJTdHlsZSI6eyIkaWQiOiI5MzAiLCJUZXh0U3R5bGUiOnsiJGlkIjoiOTMxIiwiRm9udFNldHRpbmdzIjp7IiRpZCI6IjkzMiIsIkZvbnRTaXplIjoxMSwiRm9udE5hbWUiOiJDYWxpYnJpIiwiSXNCb2xkIjpmYWxzZSwiSXNJdGFsaWMiOmZhbHNlLCJJc1VuZGVybGluZWQiOmZhbHNlLCJQYXJlbnRTdHlsZSI6bnVsbH0sIkF1dG9TaXplIjoyLCJGb3JlZ3JvdW5kIjp7IiRpZCI6IjkzMyIsIkNvbG9yIjp7IiRpZCI6IjkzNCIsIkEiOjI1NSwiUiI6MCwiRyI6MCwiQiI6MH19LCJNYXhXaWR0aCI6NDkuMTkyNDI5MDIyMDgyMDU5LCJNYXhIZWlnaHQiOjAuMCwiU21hcnRGb3JlZ3JvdW5kSXNBY3RpdmUiOmZhbHNlLCJIb3Jpem9udGFsQWxpZ25tZW50IjowLCJWZXJ0aWNhbEFsaWdubWVudCI6MCwiU21hcnRGb3JlZ3JvdW5kIjpudWxsLCJCYWNrZ3JvdW5kRmlsbFR5cGUiOjAsIk1hcmdpbiI6eyIkaWQiOiI5MzUiLCJUb3AiOjAuMCwiTGVmdCI6MC4wLCJSaWdodCI6MC4wLCJCb3R0b20iOjAuMH0sIlBhZGRpbmciOnsiJGlkIjoiOTM2IiwiVG9wIjowLjAsIkxlZnQiOjAuMCwiUmlnaHQiOjAuMCwiQm90dG9tIjowLjB9LCJCYWNrZ3JvdW5kIjpudWxsLCJJc1Zpc2libGUiOnRydWUsIldpZHRoIjowLjAsIkhlaWdodCI6MC4wLCJCb3JkZXJTdHlsZSI6bnVsbCwiUGFyZW50U3R5bGUiOm51bGx9LCJSZWN0YW5nbGVTdHlsZSI6eyIkaWQiOiI5MzciLCJNYXJnaW4iOnsiJGlkIjoiOTM4IiwiVG9wIjowLjAsIkxlZnQiOjAuMCwiUmlnaHQiOjAuMCwiQm90dG9tIjowLjB9LCJQYWRkaW5nIjp7IiRpZCI6IjkzOSIsIlRvcCI6MC4wLCJMZWZ0IjowLjAsIlJpZ2h0IjowLjAsIkJvdHRvbSI6MC4wfSwiQmFja2dyb3VuZCI6eyIkcmVmIjoiODA5In0sIklzVmlzaWJsZSI6dHJ1ZSwiV2lkdGgiOjAuMCwiSGVpZ2h0IjowLjAsIkJvcmRlclN0eWxlIjp7IiRpZCI6Ijk0MCIsIkxpbmVDb2xvciI6eyIkaWQiOiI5NDEiLCIkdHlwZSI6Ik5MUkUuQ29tbW9uLkRvbS5Tb2xpZENvbG9yQnJ1c2gsIE5MUkUuQ29tbW9uIiwiQ29sb3IiOnsiJGlkIjoiOTQyIiwiQSI6MjU1LCJSIjoyNTUsIkciOjAsIkIiOjB9fSwiTGluZVdlaWdodCI6MC4wLCJMaW5lVHlwZSI6MCwiUGFyZW50U3R5bGUiOm51bGx9LCJQYXJlbnRTdHlsZSI6bnVsbH0sIk1hcmdpbiI6eyIkaWQiOiI5NDMiLCJUb3AiOjAuMCwiTGVmdCI6MC4wLCJSaWdodCI6MC4wLCJCb3R0b20iOjAuMH0sIlBhZGRpbmciOnsiJGlkIjoiOTQ0IiwiVG9wIjowLjAsIkxlZnQiOjAuMCwiUmlnaHQiOjAuMCwiQm90dG9tIjowLjB9LCJCYWNrZ3JvdW5kIjpudWxsLCJJc1Zpc2libGUiOnRydWUsIldpZHRoIjowLjAsIkhlaWdodCI6MC4wLCJCb3JkZXJTdHlsZSI6bnVsbCwiUGFyZW50U3R5bGUiOm51bGx9LCJCYWNrZ3JvdW5kU3R5bGUiOnsiJGlkIjoiOTQ1IiwiTWFyZ2luIjp7IiRpZCI6Ijk0NiIsIlRvcCI6MC4wLCJMZWZ0IjowLjAsIlJpZ2h0IjowLjAsIkJvdHRvbSI6MC4wfSwiUGFkZGluZyI6eyIkaWQiOiI5NDciLCJUb3AiOjAuMCwiTGVmdCI6MC4wLCJSaWdodCI6MC4wLCJCb3R0b20iOjAuMH0sIkJhY2tncm91bmQiOnsiJHJlZiI6IjI1In0sIklzVmlzaWJsZSI6dHJ1ZSwiV2lkdGgiOjAuMCwiSGVpZ2h0IjowLjAsIkJvcmRlclN0eWxlIjp7IiRpZCI6Ijk0OCIsIkxpbmVDb2xvciI6eyIkaWQiOiI5NDkiLCIkdHlwZSI6Ik5MUkUuQ29tbW9uLkRvbS5Tb2xpZENvbG9yQnJ1c2gsIE5MUkUuQ29tbW9uIiwiQ29sb3IiOnsiJGlkIjoiOTUwIiwiQSI6MjU1LCJSIjoyMzEsIkciOjIzMCwiQiI6MjMwfX0sIkxpbmVXZWlnaHQiOjIuMCwiTGluZVR5cGUiOjAsIlBhcmVudFN0eWxlIjpudWxsfSwiUGFyZW50U3R5bGUiOm51bGx9LCJNYXJnaW4iOnsiJGlkIjoiOTUxIiwiVG9wIjowLjAsIkxlZnQiOjAuMCwiUmlnaHQiOjAuMCwiQm90dG9tIjowLjB9LCJQYWRkaW5nIjp7IiRpZCI6Ijk1MiIsIlRvcCI6MC4wLCJMZWZ0IjowLjAsIlJpZ2h0IjowLjAsIkJvdHRvbSI6MC4wfSwiSXNWaXNpYmxlIjp0cnVlLCJXaWR0aCI6MC4wLCJIZWlnaHQiOjAuMCwiQm9yZGVyU3R5bGUiOm51bGwsIlBhcmVudFN0eWxlIjpudWxsfX0seyIkaWQiOiI5NTMiLCJfcm93cyI6W3siJGlkIjoiOTU0IiwiX3Rhc2tzIjpbeyIkaWQiOiI5NTUiLCJfYXR0YWNoZWRNaWxlc3RvbmVzIjpbXSwiVGFza0RlZmluaXRpb24iOnsiJGlkIjoiOTU2IiwiR3JvdXBOYW1lIjpudWxsLCJTdGFydERhdGUiOiIyMDIyLTEwLTAxVDAwOjAwOjAwWiIsIkVuZERhdGUiOiIyMDIyLTExLTI5VDIzOjU5OjAwWiIsIlBlcmNlbnRhZ2VDb21wbGV0ZSI6MTAwLjAsIlN0eWxlIjp7IiRpZCI6Ijk1NyIsIlNoYXBlIjowLCJTaGFwZVRoaWNrbmVzcyI6MSwiRHVyYXRpb25Gb3JtYXQiOjAsIkluY2x1ZGVOb25Xb3JraW5nRGF5c0luRHVyYXRpb24iOmZhbHNlLCJQZXJjZW50YWdlQ29tcGxldGVTdHlsZSI6eyIkaWQiOiI5NTgiLCJGb250U2V0dGluZ3MiOnsiJGlkIjoiOTU5IiwiRm9udFNpemUiOjgsIkZvbnROYW1lIjoiQ2FsaWJyaSIsIklzQm9sZCI6ZmFsc2UsIklzSXRhbGljIjpmYWxzZSwiSXNVbmRlcmxpbmVkIjpmYWxzZSwiUGFyZW50U3R5bGUiOm51bGx9LCJBdXRvU2l6ZSI6MCwiRm9yZWdyb3VuZCI6eyIkcmVmIjoiMzkifSwiTWF4V2lkdGgiOjIwMC4wLCJNYXhIZWlnaHQiOiJJbmZpbml0eSIsIlNtYXJ0Rm9yZWdyb3VuZElzQWN0aXZlIjpmYWxzZSwiSG9yaXpvbnRhbEFsaWdubWVudCI6MSwiVmVydGljYWxBbGlnbm1lbnQiOjAsIlNtYXJ0Rm9yZWdyb3VuZCI6bnVsbCwiQmFja2dyb3VuZEZpbGxUeXBlIjowLCJNYXJnaW4iOnsiJHJlZiI6IjI1NSJ9LCJQYWRkaW5nIjp7IiRyZWYiOiIyNTYifSwiQmFja2dyb3VuZCI6eyIkcmVmIjoiNDMifSwiSXNWaXNpYmxlIjp0cnVlLCJXaWR0aCI6MC4wLCJIZWlnaHQiOjAuMCwiQm9yZGVyU3R5bGUiOnsiJGlkIjoiOTYwIiwiTGluZUNvbG9yIjpudWxsLCJMaW5lV2VpZ2h0IjowLjAsIkxpbmVUeXBlIjowLCJQYXJlbnRTdHlsZSI6bnVsbH0sIlBhcmVudFN0eWxlIjpudWxsfSwiRHVyYXRpb25TdHlsZSI6eyIkaWQiOiI5NjEiLCJGb250U2V0dGluZ3MiOnsiJGlkIjoiOTYyIiwiRm9udFNpemUiOjEwLCJGb250TmFtZSI6IkNhbGlicmkiLCJJc0JvbGQiOmZhbHNlLCJJc0l0YWxpYyI6ZmFsc2UsIklzVW5kZXJsaW5lZCI6ZmFsc2UsIlBhcmVudFN0eWxlIjpudWxsfSwiQXV0b1NpemUiOjAsIkZvcmVncm91bmQiOnsiJHJlZiI6IjI2MCJ9LCJNYXhXaWR0aCI6MjAwLjAsIk1heEhlaWdodCI6IkluZmluaXR5IiwiU21hcnRGb3JlZ3JvdW5kSXNBY3RpdmUiOmZhbHNlLCJIb3Jpem9udGFsQWxpZ25tZW50IjowLCJWZXJ0aWNhbEFsaWdubWVudCI6MCwiU21hcnRGb3JlZ3JvdW5kIjpudWxsLCJCYWNrZ3JvdW5kRmlsbFR5cGUiOjAsIk1hcmdpbiI6eyIkcmVmIjoiMjYyIn0sIlBhZGRpbmciOnsiJHJlZiI6IjI2MyJ9LCJCYWNrZ3JvdW5kIjp7IiRyZWYiOiIyNjQifSwiSXNWaXNpYmxlIjp0cnVlLCJXaWR0aCI6MC4wLCJIZWlnaHQiOjAuMCwiQm9yZGVyU3R5bGUiOnsiJGlkIjoiOTYzIiwiTGluZUNvbG9yIjpudWxsLCJMaW5lV2VpZ2h0IjowLjAsIkxpbmVUeXBlIjowLCJQYXJlbnRTdHlsZSI6bnVsbH0sIlBhcmVudFN0eWxlIjpudWxsfSwiSG9yaXpvbnRhbENvbm5lY3RvclN0eWxlIjp7IiRpZCI6Ijk2NCIsIkxpbmVDb2xvciI6eyIkcmVmIjoiMjY4In0sIkxpbmVXZWlnaHQiOjEuMCwiTGluZVR5cGUiOjAsIlBhcmVudFN0eWxlIjpudWxsfSwiVmVydGljYWxDb25uZWN0b3JTdHlsZSI6eyIkaWQiOiI5NjUiLCJMaW5lQ29sb3IiOnsiJHJlZiI6IjI3MSJ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k2NiIsIk1hcmdpbiI6eyIkcmVmIjoiMjc0In0sIlBhZGRpbmciOnsiJHJlZiI6IjI3NSJ9LCJCYWNrZ3JvdW5kIjp7IiRpZCI6Ijk2NyIsIkNvbG9yIjp7IiRpZCI6Ijk2OCIsIkEiOjI1NSwiUiI6MjM3LCJHIjoxMjUsIkIiOjQ5fX0sIklzVmlzaWJsZSI6dHJ1ZSwiV2lkdGgiOjAuMCwiSGVpZ2h0IjoxNi4wLCJCb3JkZXJTdHlsZSI6eyIkaWQiOiI5NjkiLCJMaW5lQ29sb3IiOnsiJHJlZiI6IjcwNiJ9LCJMaW5lV2VpZ2h0IjowLjAsIkxpbmVUeXBlIjowLCJQYXJlbnRTdHlsZSI6bnVsbH0sIlBhcmVudFN0eWxlIjpudWxsfSwiVGl0bGVTdHlsZSI6eyIkaWQiOiI5NzAiLCJGb250U2V0dGluZ3MiOnsiJGlkIjoiOTcxIiwiRm9udFNpemUiOjgsIkZvbnROYW1lIjoiQ2FsaWJyaSIsIklzQm9sZCI6ZmFsc2UsIklzSXRhbGljIjpmYWxzZSwiSXNVbmRlcmxpbmVkIjpmYWxzZSwiUGFyZW50U3R5bGUiOm51bGx9LCJBdXRvU2l6ZSI6MCwiRm9yZWdyb3VuZCI6eyIkaWQiOiI5NzIiLCJDb2xvciI6eyIkaWQiOiI5NzMiLCJBIjoyNTUsIlIiOjI1NSwiRyI6MjU1LCJCIjoyNTV9fSwiTWF4V2lkdGgiOjU3Ni4wLCJNYXhIZWlnaHQiOiJJbmZpbml0eSIsIlNtYXJ0Rm9yZWdyb3VuZElzQWN0aXZlIjpmYWxzZSwiSG9yaXpvbnRhbEFsaWdubWVudCI6MCwiVmVydGljYWxBbGlnbm1lbnQiOjAsIlNtYXJ0Rm9yZWdyb3VuZCI6bnVsbCwiQmFja2dyb3VuZEZpbGxUeXBlIjowLCJNYXJnaW4iOnsiJHJlZiI6IjI4NSJ9LCJQYWRkaW5nIjp7IiRyZWYiOiIyODYifSwiQmFja2dyb3VuZCI6eyIkaWQiOiI5NzQiLCJDb2xvciI6eyIkaWQiOiI5NzUiLCJBIjowLCJSIjoyNTUsIkciOjI1NSwiQiI6MjU1fX0sIklzVmlzaWJsZSI6dHJ1ZSwiV2lkdGgiOjAuMCwiSGVpZ2h0IjowLjAsIkJvcmRlclN0eWxlIjp7IiRpZCI6Ijk3NiIsIkxpbmVDb2xvciI6bnVsbCwiTGluZVdlaWdodCI6MC4wLCJMaW5lVHlwZSI6MCwiUGFyZW50U3R5bGUiOm51bGx9LCJQYXJlbnRTdHlsZSI6bnVsbH0sIkRhdGVTdHlsZSI6eyIkaWQiOiI5NzciLCJGb250U2V0dGluZ3MiOnsiJGlkIjoiOTc4IiwiRm9udFNpemUiOjEwLCJGb250TmFtZSI6IkNhbGlicmkiLCJJc0JvbGQiOmZhbHNlLCJJc0l0YWxpYyI6ZmFsc2UsIklzVW5kZXJsaW5lZCI6ZmFsc2UsIlBhcmVudFN0eWxlIjpudWxsfSwiQXV0b1NpemUiOjAsIkZvcmVncm91bmQiOnsiJHJlZiI6IjI5MiJ9LCJNYXhXaWR0aCI6MjAwLjAsIk1heEhlaWdodCI6IkluZmluaXR5IiwiU21hcnRGb3JlZ3JvdW5kSXNBY3RpdmUiOmZhbHNlLCJIb3Jpem9udGFsQWxpZ25tZW50IjowLCJWZXJ0aWNhbEFsaWdubWVudCI6MCwiU21hcnRGb3JlZ3JvdW5kIjpudWxsLCJCYWNrZ3JvdW5kRmlsbFR5cGUiOjAsIk1hcmdpbiI6eyIkcmVmIjoiMjk0In0sIlBhZGRpbmciOnsiJHJlZiI6IjI5NSJ9LCJCYWNrZ3JvdW5kIjp7IiRyZWYiOiIyOTYifSwiSXNWaXNpYmxlIjp0cnVlLCJXaWR0aCI6MC4wLCJIZWlnaHQiOjAuMCwiQm9yZGVyU3R5bGUiOnsiJGlkIjoiOTc5IiwiTGluZUNvbG9yIjpudWxsLCJMaW5lV2VpZ2h0IjowLjAsIkxpbmVUeXBlIjowLCJQYXJlbnRTdHlsZSI6bnVsbH0sIlBhcmVudFN0eWxlIjpudWxsfSwiRGF0ZUZvcm1hdCI6eyIkcmVmIjoiNzE4In0sIldlZWtOdW1iZXJpbmciOnsiJGlkIjoiOTgwIiwiRm9ybWF0IjowLCJJc1Zpc2libGUiOmZhbHNlLCJMYXN0S25vd25WaXNpYmlsaXR5U3RhdGUiOmZhbHNlfSwiSXNWaXNpYmxlIjp0cnVlLCJQYXJlbnRTdHlsZSI6bnVsbH0sIkluZGV4IjoxMSwiU21hcnREdXJhdGlvbkFjdGl2YXRlZCI6ZmFsc2UsIkRhdGVGb3JtYXQiOnsiJHJlZiI6IjcxOCJ9LCJXZWVrTnVtYmVyaW5nIjp7IiRpZCI6Ijk4MSIsIkZvcm1hdCI6MCwiSXNWaXNpYmxlIjpmYWxzZSwiTGFzdEtub3duVmlzaWJpbGl0eVN0YXRlIjpmYWxzZX0sIklkIjoiMDRiNjFlMjYtZDU1ZC00OWMxLWJmZDEtYzZkYmM1NTNmNjg4IiwiSW1wb3J0SWQiOm51bGwsIlRpdGxlIjoiTmV0d29yayBUZXN0aW5nIiwiTm90ZSI6bnVsbCwiSHlwZXJsaW5rIjp7IiRpZCI6Ijk4MiIsIkFkZHJlc3MiOm51bGwsIlN1YkFkZHJlc3MiOm51bGx9LCJJc0NoYW5nZWQiOmZhbHNlLCJJc05ldyI6ZmFsc2V9fSx7IiRpZCI6Ijk4MyIsIl9hdHRhY2hlZE1pbGVzdG9uZXMiOltdLCJUYXNrRGVmaW5pdGlvbiI6eyIkaWQiOiI5ODQiLCJHcm91cE5hbWUiOm51bGwsIlN0YXJ0RGF0ZSI6IjIwMjItMDctMDFUMDA6MDA6MDBaIiwiRW5kRGF0ZSI6IjIwMjItMDktMzBUMjM6NTk6MDBaIiwiUGVyY2VudGFnZUNvbXBsZXRlIjoxMDAuMCwiU3R5bGUiOnsiJGlkIjoiOTg1IiwiU2hhcGUiOjAsIlNoYXBlVGhpY2tuZXNzIjoxLCJEdXJhdGlvbkZvcm1hdCI6MCwiSW5jbHVkZU5vbldvcmtpbmdEYXlzSW5EdXJhdGlvbiI6ZmFsc2UsIlBlcmNlbnRhZ2VDb21wbGV0ZVN0eWxlIjp7IiRpZCI6Ijk4NiIsIkZvbnRTZXR0aW5ncyI6eyIkaWQiOiI5ODciLCJGb250U2l6ZSI6OCwiRm9udE5hbWUiOiJDYWxpYnJpIiwiSXNCb2xkIjpmYWxzZSwiSXNJdGFsaWMiOmZhbHNlLCJJc1VuZGVybGluZWQiOmZhbHNlLCJQYXJlbnRTdHlsZSI6bnVsbH0sIkF1dG9TaXplIjowLCJGb3JlZ3JvdW5kIjp7IiRyZWYiOiIzOSJ9LCJNYXhXaWR0aCI6MjAwLjAsIk1heEhlaWdodCI6IkluZmluaXR5IiwiU21hcnRGb3JlZ3JvdW5kSXNBY3RpdmUiOmZhbHNlLCJIb3Jpem9udGFsQWxpZ25tZW50IjoxLCJWZXJ0aWNhbEFsaWdubWVudCI6MCwiU21hcnRGb3JlZ3JvdW5kIjpudWxsLCJCYWNrZ3JvdW5kRmlsbFR5cGUiOjAsIk1hcmdpbiI6eyIkcmVmIjoiMjU1In0sIlBhZGRpbmciOnsiJHJlZiI6IjI1NiJ9LCJCYWNrZ3JvdW5kIjp7IiRyZWYiOiI0MyJ9LCJJc1Zpc2libGUiOnRydWUsIldpZHRoIjowLjAsIkhlaWdodCI6MC4wLCJCb3JkZXJTdHlsZSI6eyIkaWQiOiI5ODgiLCJMaW5lQ29sb3IiOm51bGwsIkxpbmVXZWlnaHQiOjAuMCwiTGluZVR5cGUiOjAsIlBhcmVudFN0eWxlIjpudWxsfSwiUGFyZW50U3R5bGUiOm51bGx9LCJEdXJhdGlvblN0eWxlIjp7IiRpZCI6Ijk4OSIsIkZvbnRTZXR0aW5ncyI6eyIkaWQiOiI5OTAiLCJGb250U2l6ZSI6MTAsIkZvbnROYW1lIjoiQ2FsaWJyaSIsIklzQm9sZCI6ZmFsc2UsIklzSXRhbGljIjpmYWxzZSwiSXNVbmRlcmxpbmVkIjpmYWxzZSwiUGFyZW50U3R5bGUiOm51bGx9LCJBdXRvU2l6ZSI6MCwiRm9yZWdyb3VuZCI6eyIkcmVmIjoiMjYwIn0sIk1heFdpZHRoIjoyMDAuMCwiTWF4SGVpZ2h0IjoiSW5maW5pdHkiLCJTbWFydEZvcmVncm91bmRJc0FjdGl2ZSI6ZmFsc2UsIkhvcml6b250YWxBbGlnbm1lbnQiOjAsIlZlcnRpY2FsQWxpZ25tZW50IjowLCJTbWFydEZvcmVncm91bmQiOm51bGwsIkJhY2tncm91bmRGaWxsVHlwZSI6MCwiTWFyZ2luIjp7IiRyZWYiOiIyNjIifSwiUGFkZGluZyI6eyIkcmVmIjoiMjYzIn0sIkJhY2tncm91bmQiOnsiJHJlZiI6IjI2NCJ9LCJJc1Zpc2libGUiOnRydWUsIldpZHRoIjowLjAsIkhlaWdodCI6MC4wLCJCb3JkZXJTdHlsZSI6eyIkaWQiOiI5OTEiLCJMaW5lQ29sb3IiOm51bGwsIkxpbmVXZWlnaHQiOjAuMCwiTGluZVR5cGUiOjAsIlBhcmVudFN0eWxlIjpudWxsfSwiUGFyZW50U3R5bGUiOm51bGx9LCJIb3Jpem9udGFsQ29ubmVjdG9yU3R5bGUiOnsiJGlkIjoiOTkyIiwiTGluZUNvbG9yIjp7IiRyZWYiOiIyNjgifSwiTGluZVdlaWdodCI6MS4wLCJMaW5lVHlwZSI6MCwiUGFyZW50U3R5bGUiOm51bGx9LCJWZXJ0aWNhbENvbm5lY3RvclN0eWxlIjp7IiRpZCI6Ijk5MyIsIkxpbmVDb2xvciI6eyIkcmVmIjoiMjcxIn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OTk0IiwiTWFyZ2luIjp7IiRyZWYiOiIyNzQifSwiUGFkZGluZyI6eyIkcmVmIjoiMjc1In0sIkJhY2tncm91bmQiOnsiJGlkIjoiOTk1IiwiQ29sb3IiOnsiJGlkIjoiOTk2IiwiQSI6MjU1LCJSIjo5MSwiRyI6MTU1LCJCIjoyMTN9fSwiSXNWaXNpYmxlIjp0cnVlLCJXaWR0aCI6MC4wLCJIZWlnaHQiOjE2LjAsIkJvcmRlclN0eWxlIjp7IiRpZCI6Ijk5NyIsIkxpbmVDb2xvciI6eyIkcmVmIjoiNzA2In0sIkxpbmVXZWlnaHQiOjAuMCwiTGluZVR5cGUiOjAsIlBhcmVudFN0eWxlIjpudWxsfSwiUGFyZW50U3R5bGUiOm51bGx9LCJUaXRsZVN0eWxlIjp7IiRpZCI6Ijk5OCIsIkZvbnRTZXR0aW5ncyI6eyIkaWQiOiI5OTkiLCJGb250U2l6ZSI6OCwiRm9udE5hbWUiOiJDYWxpYnJpIiwiSXNCb2xkIjpmYWxzZSwiSXNJdGFsaWMiOmZhbHNlLCJJc1VuZGVybGluZWQiOmZhbHNlLCJQYXJlbnRTdHlsZSI6bnVsbH0sIkF1dG9TaXplIjowLCJGb3JlZ3JvdW5kIjp7IiRpZCI6IjEwMDAiLCJDb2xvciI6eyIkaWQiOiIxMDAxIiwiQSI6MjU1LCJSIjoyNTUsIkciOjI1NSwiQiI6MjU1fX0sIk1heFdpZHRoIjo1NzYuMCwiTWF4SGVpZ2h0IjoiSW5maW5pdHkiLCJTbWFydEZvcmVncm91bmRJc0FjdGl2ZSI6ZmFsc2UsIkhvcml6b250YWxBbGlnbm1lbnQiOjAsIlZlcnRpY2FsQWxpZ25tZW50IjowLCJTbWFydEZvcmVncm91bmQiOm51bGwsIkJhY2tncm91bmRGaWxsVHlwZSI6MCwiTWFyZ2luIjp7IiRyZWYiOiIyODUifSwiUGFkZGluZyI6eyIkcmVmIjoiMjg2In0sIkJhY2tncm91bmQiOnsiJGlkIjoiMTAwMiIsIkNvbG9yIjp7IiRpZCI6IjEwMDMiLCJBIjowLCJSIjoyNTUsIkciOjI1NSwiQiI6MjU1fX0sIklzVmlzaWJsZSI6dHJ1ZSwiV2lkdGgiOjAuMCwiSGVpZ2h0IjowLjAsIkJvcmRlclN0eWxlIjp7IiRpZCI6IjEwMDQiLCJMaW5lQ29sb3IiOm51bGwsIkxpbmVXZWlnaHQiOjAuMCwiTGluZVR5cGUiOjAsIlBhcmVudFN0eWxlIjpudWxsfSwiUGFyZW50U3R5bGUiOm51bGx9LCJEYXRlU3R5bGUiOnsiJGlkIjoiMTAwNSIsIkZvbnRTZXR0aW5ncyI6eyIkaWQiOiIxMDA2IiwiRm9udFNpemUiOjEwLCJGb250TmFtZSI6IkNhbGlicmkiLCJJc0JvbGQiOmZhbHNlLCJJc0l0YWxpYyI6ZmFsc2UsIklzVW5kZXJsaW5lZCI6ZmFsc2UsIlBhcmVudFN0eWxlIjpudWxsfSwiQXV0b1NpemUiOjAsIkZvcmVncm91bmQiOnsiJHJlZiI6IjI5MiJ9LCJNYXhXaWR0aCI6MjAwLjAsIk1heEhlaWdodCI6IkluZmluaXR5IiwiU21hcnRGb3JlZ3JvdW5kSXNBY3RpdmUiOmZhbHNlLCJIb3Jpem9udGFsQWxpZ25tZW50IjowLCJWZXJ0aWNhbEFsaWdubWVudCI6MCwiU21hcnRGb3JlZ3JvdW5kIjpudWxsLCJCYWNrZ3JvdW5kRmlsbFR5cGUiOjAsIk1hcmdpbiI6eyIkcmVmIjoiMjk0In0sIlBhZGRpbmciOnsiJHJlZiI6IjI5NSJ9LCJCYWNrZ3JvdW5kIjp7IiRyZWYiOiIyOTYifSwiSXNWaXNpYmxlIjp0cnVlLCJXaWR0aCI6MC4wLCJIZWlnaHQiOjAuMCwiQm9yZGVyU3R5bGUiOnsiJGlkIjoiMTAwNyIsIkxpbmVDb2xvciI6bnVsbCwiTGluZVdlaWdodCI6MC4wLCJMaW5lVHlwZSI6MCwiUGFyZW50U3R5bGUiOm51bGx9LCJQYXJlbnRTdHlsZSI6bnVsbH0sIkRhdGVGb3JtYXQiOnsiJHJlZiI6IjcxOCJ9LCJXZWVrTnVtYmVyaW5nIjp7IiRpZCI6IjEwMDgiLCJGb3JtYXQiOjAsIklzVmlzaWJsZSI6ZmFsc2UsIkxhc3RLbm93blZpc2liaWxpdHlTdGF0ZSI6ZmFsc2V9LCJJc1Zpc2libGUiOnRydWUsIlBhcmVudFN0eWxlIjpudWxsfSwiSW5kZXgiOjEwLCJTbWFydER1cmF0aW9uQWN0aXZhdGVkIjpmYWxzZSwiRGF0ZUZvcm1hdCI6eyIkcmVmIjoiNzE4In0sIldlZWtOdW1iZXJpbmciOnsiJGlkIjoiMTAwOSIsIkZvcm1hdCI6MCwiSXNWaXNpYmxlIjpmYWxzZSwiTGFzdEtub3duVmlzaWJpbGl0eVN0YXRlIjpmYWxzZX0sIklkIjoiMjI4NjhjOTAtN2QwOC00YmU1LWE3NWYtM2NhZWExOTVlOWE2IiwiSW1wb3J0SWQiOm51bGwsIlRpdGxlIjoiTGF5IEZpYmVyIiwiTm90ZSI6bnVsbCwiSHlwZXJsaW5rIjp7IiRpZCI6IjEwMTAiLCJBZGRyZXNzIjpudWxsLCJTdWJBZGRyZXNzIjpudWxsfSwiSXNDaGFuZ2VkIjpmYWxzZSwiSXNOZXciOmZhbHNlfX0seyIkaWQiOiIxMDExIiwiX2F0dGFjaGVkTWlsZXN0b25lcyI6W10sIlRhc2tEZWZpbml0aW9uIjp7IiRpZCI6IjEwMTIiLCJHcm91cE5hbWUiOm51bGwsIlN0YXJ0RGF0ZSI6IjIwMjItMDItMDFUMDA6MDA6MDBaIiwiRW5kRGF0ZSI6IjIwMjItMDYtMzBUMjM6NTk6MDBaIiwiUGVyY2VudGFnZUNvbXBsZXRlIjoxMDAuMCwiU3R5bGUiOnsiJGlkIjoiMTAxMyIsIlNoYXBlIjowLCJTaGFwZVRoaWNrbmVzcyI6MSwiRHVyYXRpb25Gb3JtYXQiOjAsIkluY2x1ZGVOb25Xb3JraW5nRGF5c0luRHVyYXRpb24iOmZhbHNlLCJQZXJjZW50YWdlQ29tcGxldGVTdHlsZSI6eyIkaWQiOiIxMDE0IiwiRm9udFNldHRpbmdzIjp7IiRpZCI6IjEwMTUiLCJGb250U2l6ZSI6OCwiRm9udE5hbWUiOiJDYWxpYnJpIiwiSXNCb2xkIjpmYWxzZSwiSXNJdGFsaWMiOmZhbHNlLCJJc1VuZGVybGluZWQiOmZhbHNlLCJQYXJlbnRTdHlsZSI6bnVsbH0sIkF1dG9TaXplIjowLCJGb3JlZ3JvdW5kIjp7IiRyZWYiOiIzOSJ9LCJNYXhXaWR0aCI6MjAwLjAsIk1heEhlaWdodCI6IkluZmluaXR5IiwiU21hcnRGb3JlZ3JvdW5kSXNBY3RpdmUiOmZhbHNlLCJIb3Jpem9udGFsQWxpZ25tZW50IjoxLCJWZXJ0aWNhbEFsaWdubWVudCI6MCwiU21hcnRGb3JlZ3JvdW5kIjpudWxsLCJCYWNrZ3JvdW5kRmlsbFR5cGUiOjAsIk1hcmdpbiI6eyIkcmVmIjoiMjU1In0sIlBhZGRpbmciOnsiJHJlZiI6IjI1NiJ9LCJCYWNrZ3JvdW5kIjp7IiRyZWYiOiI0MyJ9LCJJc1Zpc2libGUiOnRydWUsIldpZHRoIjowLjAsIkhlaWdodCI6MC4wLCJCb3JkZXJTdHlsZSI6eyIkaWQiOiIxMDE2IiwiTGluZUNvbG9yIjpudWxsLCJMaW5lV2VpZ2h0IjowLjAsIkxpbmVUeXBlIjowLCJQYXJlbnRTdHlsZSI6bnVsbH0sIlBhcmVudFN0eWxlIjpudWxsfSwiRHVyYXRpb25TdHlsZSI6eyIkaWQiOiIxMDE3IiwiRm9udFNldHRpbmdzIjp7IiRpZCI6IjEwMTgiLCJGb250U2l6ZSI6MTAsIkZvbnROYW1lIjoiQ2FsaWJyaSIsIklzQm9sZCI6ZmFsc2UsIklzSXRhbGljIjpmYWxzZSwiSXNVbmRlcmxpbmVkIjpmYWxzZSwiUGFyZW50U3R5bGUiOm51bGx9LCJBdXRvU2l6ZSI6MCwiRm9yZWdyb3VuZCI6eyIkcmVmIjoiMjYwIn0sIk1heFdpZHRoIjoyMDAuMCwiTWF4SGVpZ2h0IjoiSW5maW5pdHkiLCJTbWFydEZvcmVncm91bmRJc0FjdGl2ZSI6ZmFsc2UsIkhvcml6b250YWxBbGlnbm1lbnQiOjAsIlZlcnRpY2FsQWxpZ25tZW50IjowLCJTbWFydEZvcmVncm91bmQiOm51bGwsIkJhY2tncm91bmRGaWxsVHlwZSI6MCwiTWFyZ2luIjp7IiRyZWYiOiIyNjIifSwiUGFkZGluZyI6eyIkcmVmIjoiMjYzIn0sIkJhY2tncm91bmQiOnsiJHJlZiI6IjI2NCJ9LCJJc1Zpc2libGUiOnRydWUsIldpZHRoIjowLjAsIkhlaWdodCI6MC4wLCJCb3JkZXJTdHlsZSI6eyIkaWQiOiIxMDE5IiwiTGluZUNvbG9yIjpudWxsLCJMaW5lV2VpZ2h0IjowLjAsIkxpbmVUeXBlIjowLCJQYXJlbnRTdHlsZSI6bnVsbH0sIlBhcmVudFN0eWxlIjpudWxsfSwiSG9yaXpvbnRhbENvbm5lY3RvclN0eWxlIjp7IiRpZCI6IjEwMjAiLCJMaW5lQ29sb3IiOnsiJHJlZiI6IjI2OCJ9LCJMaW5lV2VpZ2h0IjoxLjAsIkxpbmVUeXBlIjowLCJQYXJlbnRTdHlsZSI6bnVsbH0sIlZlcnRpY2FsQ29ubmVjdG9yU3R5bGUiOnsiJGlkIjoiMTAyMSIsIkxpbmVDb2xvciI6eyIkcmVmIjoiMjcxIn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TAyMiIsIk1hcmdpbiI6eyIkcmVmIjoiMjc0In0sIlBhZGRpbmciOnsiJHJlZiI6IjI3NSJ9LCJCYWNrZ3JvdW5kIjp7IiRpZCI6IjEwMjMiLCJDb2xvciI6eyIkaWQiOiIxMDI0IiwiQSI6MjU1LCJSIjoxMTIsIkciOjE3MywiQiI6NzF9fSwiSXNWaXNpYmxlIjp0cnVlLCJXaWR0aCI6MC4wLCJIZWlnaHQiOjE2LjAsIkJvcmRlclN0eWxlIjp7IiRpZCI6IjEwMjUiLCJMaW5lQ29sb3IiOnsiJHJlZiI6IjcwNiJ9LCJMaW5lV2VpZ2h0IjowLjAsIkxpbmVUeXBlIjowLCJQYXJlbnRTdHlsZSI6bnVsbH0sIlBhcmVudFN0eWxlIjpudWxsfSwiVGl0bGVTdHlsZSI6eyIkaWQiOiIxMDI2IiwiRm9udFNldHRpbmdzIjp7IiRpZCI6IjEwMjciLCJGb250U2l6ZSI6OCwiRm9udE5hbWUiOiJDYWxpYnJpIiwiSXNCb2xkIjpmYWxzZSwiSXNJdGFsaWMiOmZhbHNlLCJJc1VuZGVybGluZWQiOmZhbHNlLCJQYXJlbnRTdHlsZSI6bnVsbH0sIkF1dG9TaXplIjowLCJGb3JlZ3JvdW5kIjp7IiRpZCI6IjEwMjgiLCJDb2xvciI6eyIkaWQiOiIxMDI5IiwiQSI6MjU1LCJSIjoyNTUsIkciOjI1NSwiQiI6MjU1fX0sIk1heFdpZHRoIjo1NzYuMCwiTWF4SGVpZ2h0IjoiSW5maW5pdHkiLCJTbWFydEZvcmVncm91bmRJc0FjdGl2ZSI6ZmFsc2UsIkhvcml6b250YWxBbGlnbm1lbnQiOjAsIlZlcnRpY2FsQWxpZ25tZW50IjowLCJTbWFydEZvcmVncm91bmQiOm51bGwsIkJhY2tncm91bmRGaWxsVHlwZSI6MCwiTWFyZ2luIjp7IiRyZWYiOiIyODUifSwiUGFkZGluZyI6eyIkcmVmIjoiMjg2In0sIkJhY2tncm91bmQiOnsiJGlkIjoiMTAzMCIsIkNvbG9yIjp7IiRpZCI6IjEwMzEiLCJBIjowLCJSIjoyNTUsIkciOjI1NSwiQiI6MjU1fX0sIklzVmlzaWJsZSI6dHJ1ZSwiV2lkdGgiOjAuMCwiSGVpZ2h0IjowLjAsIkJvcmRlclN0eWxlIjp7IiRpZCI6IjEwMzIiLCJMaW5lQ29sb3IiOm51bGwsIkxpbmVXZWlnaHQiOjAuMCwiTGluZVR5cGUiOjAsIlBhcmVudFN0eWxlIjpudWxsfSwiUGFyZW50U3R5bGUiOm51bGx9LCJEYXRlU3R5bGUiOnsiJGlkIjoiMTAzMyIsIkZvbnRTZXR0aW5ncyI6eyIkaWQiOiIxMDM0IiwiRm9udFNpemUiOjEwLCJGb250TmFtZSI6IkNhbGlicmkiLCJJc0JvbGQiOmZhbHNlLCJJc0l0YWxpYyI6ZmFsc2UsIklzVW5kZXJsaW5lZCI6ZmFsc2UsIlBhcmVudFN0eWxlIjpudWxsfSwiQXV0b1NpemUiOjAsIkZvcmVncm91bmQiOnsiJHJlZiI6IjI5MiJ9LCJNYXhXaWR0aCI6MjAwLjAsIk1heEhlaWdodCI6IkluZmluaXR5IiwiU21hcnRGb3JlZ3JvdW5kSXNBY3RpdmUiOmZhbHNlLCJIb3Jpem9udGFsQWxpZ25tZW50IjowLCJWZXJ0aWNhbEFsaWdubWVudCI6MCwiU21hcnRGb3JlZ3JvdW5kIjpudWxsLCJCYWNrZ3JvdW5kRmlsbFR5cGUiOjAsIk1hcmdpbiI6eyIkcmVmIjoiMjk0In0sIlBhZGRpbmciOnsiJHJlZiI6IjI5NSJ9LCJCYWNrZ3JvdW5kIjp7IiRyZWYiOiIyOTYifSwiSXNWaXNpYmxlIjp0cnVlLCJXaWR0aCI6MC4wLCJIZWlnaHQiOjAuMCwiQm9yZGVyU3R5bGUiOnsiJGlkIjoiMTAzNSIsIkxpbmVDb2xvciI6bnVsbCwiTGluZVdlaWdodCI6MC4wLCJMaW5lVHlwZSI6MCwiUGFyZW50U3R5bGUiOm51bGx9LCJQYXJlbnRTdHlsZSI6bnVsbH0sIkRhdGVGb3JtYXQiOnsiJHJlZiI6IjcxOCJ9LCJXZWVrTnVtYmVyaW5nIjp7IiRpZCI6IjEwMzYiLCJGb3JtYXQiOjAsIklzVmlzaWJsZSI6ZmFsc2UsIkxhc3RLbm93blZpc2liaWxpdHlTdGF0ZSI6ZmFsc2V9LCJJc1Zpc2libGUiOnRydWUsIlBhcmVudFN0eWxlIjpudWxsfSwiSW5kZXgiOjksIlNtYXJ0RHVyYXRpb25BY3RpdmF0ZWQiOmZhbHNlLCJEYXRlRm9ybWF0Ijp7IiRyZWYiOiI3MTgifSwiV2Vla051bWJlcmluZyI6eyIkaWQiOiIxMDM3IiwiRm9ybWF0IjowLCJJc1Zpc2libGUiOmZhbHNlLCJMYXN0S25vd25WaXNpYmlsaXR5U3RhdGUiOmZhbHNlfSwiSWQiOiI3OGFlMjlmNS0xODNhLTRhYWUtOWVjYi05MzBkMzFkOTNkMGQiLCJJbXBvcnRJZCI6bnVsbCwiVGl0bGUiOiJQbGFubmluZy9QZXJtaXR0aW5nIiwiTm90ZSI6bnVsbCwiSHlwZXJsaW5rIjp7IiRpZCI6IjEwMzgiLCJBZGRyZXNzIjpudWxsLCJTdWJBZGRyZXNzIjpudWxsfSwiSXNDaGFuZ2VkIjpmYWxzZSwiSXNOZXciOmZhbHNlfX1dLCJfbWlsZXN0b25lcyI6W3siJGlkIjoiMTAzOSIsIklkIjoiNzI3MzI4ZWQtNWUxNC00ZjdlLTlmMDctZDQ1MDE3MzI1MzJmIiwiSW5kZXgiOjgsIkdyb3VwSWQiOm51bGwsIlRpdGxlIjoiVXBncmFkZSBMaXZlIiwiRGF0ZVRpbWUiOiIyMDIyLTExLTMwVDAwOjAwOjAwIiwiUGVyY2VudGFnZUNvbXBsZXRlIjpudWxsLCJOb3RlIjpudWxsLCJTdHlsZSI6eyIkaWQiOiIxMDQwIiwiVGl0bGVQb3NpdGlvbiI6IlJpZ2h0IiwiRGF0ZVBvc2l0aW9uIjoiTGVmdCIsIlNoYXBlVHlwZSI6MSwiU2hhcGVTaXplIjoxLCJTaGFwZVN0eWxlIjp7IiRpZCI6IjEwNDEiLCJNYXJnaW4iOnsiJHJlZiI6IjE5OSJ9LCJQYWRkaW5nIjp7IiRyZWYiOiIyMDAifSwiQmFja2dyb3VuZCI6eyIkaWQiOiIxMDQyIiwiQ29sb3IiOnsiJGlkIjoiMTA0MyIsIkEiOjI1NSwiUiI6NjgsIkciOjg0LCJCIjoxMDZ9fSwiSXNWaXNpYmxlIjp0cnVlLCJXaWR0aCI6MTguMCwiSGVpZ2h0IjoyMC4wLCJCb3JkZXJTdHlsZSI6eyIkaWQiOiIxMDQ0IiwiTGluZUNvbG9yIjp7IiRyZWYiOiIyMDQifSwiTGluZVdlaWdodCI6MC4wLCJMaW5lVHlwZSI6MCwiUGFyZW50U3R5bGUiOm51bGx9LCJQYXJlbnRTdHlsZSI6bnVsbH0sIlRpdGxlU3R5bGUiOnsiJGlkIjoiMTA0NSIsIkZvbnRTZXR0aW5ncyI6eyIkaWQiOiIxMDQ2IiwiRm9udFNpemUiOjgsIkZvbnROYW1lIjoiQ2FsaWJyaSIsIklzQm9sZCI6ZmFsc2UsIklzSXRhbGljIjpmYWxzZSwiSXNVbmRlcmxpbmVkIjpmYWxzZSwiUGFyZW50U3R5bGUiOm51bGx9LCJBdXRvU2l6ZSI6MCwiRm9yZWdyb3VuZCI6eyIkaWQiOiIxMDQ3IiwiQ29sb3IiOnsiJGlkIjoiMTA0O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jEwIn0sIlBhZGRpbmciOnsiJHJlZiI6IjIxMSJ9LCJCYWNrZ3JvdW5kIjp7IiRpZCI6IjEwNDkiLCJDb2xvciI6eyIkaWQiOiIxMDUwIiwiQSI6MCwiUiI6MjU1LCJHIjoyNTUsIkIiOjI1NX19LCJJc1Zpc2libGUiOnRydWUsIldpZHRoIjowLjAsIkhlaWdodCI6MC4wLCJCb3JkZXJTdHlsZSI6bnVsbCwiUGFyZW50U3R5bGUiOm51bGx9LCJEYXRlU3R5bGUiOnsiJGlkIjoiMTA1MSIsIkZvbnRTZXR0aW5ncyI6eyIkaWQiOiIxMDUyIiwiRm9udFNpemUiOjEwLCJGb250TmFtZSI6IkNhbGlicmkiLCJJc0JvbGQiOmZhbHNlLCJJc0l0YWxpYyI6ZmFsc2UsIklzVW5kZXJsaW5lZCI6ZmFsc2UsIlBhcmVudFN0eWxlIjpudWxsfSwiQXV0b1NpemUiOjAsIkZvcmVncm91bmQiOnsiJGlkIjoiMTA1MyIsIkNvbG9yIjp7IiRpZCI6IjEwNT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yMTgifSwiUGFkZGluZyI6eyIkcmVmIjoiMjE5In0sIkJhY2tncm91bmQiOnsiJGlkIjoiMTA1NSIsIkNvbG9yIjp7IiRpZCI6IjEwNTYiLCJBIjowLCJSIjoyNTUsIkciOjI1NSwiQiI6MjU1fX0sIklzVmlzaWJsZSI6ZmFsc2UsIldpZHRoIjowLjAsIkhlaWdodCI6MC4wLCJCb3JkZXJTdHlsZSI6bnVsbCwiUGFyZW50U3R5bGUiOm51bGx9LCJEYXRlRm9ybWF0Ijp7IiRyZWYiOiI3OTYifSwiV2Vla051bWJlcmluZyI6eyIkaWQiOiIxMDU3IiwiRm9ybWF0IjowLCJJc1Zpc2libGUiOmZhbHNlLCJMYXN0S25vd25WaXNpYmlsaXR5U3RhdGUiOmZhbHNlfSwiSXNWaXNpYmxlIjp0cnVlLCJQYXJlbnRTdHlsZSI6bnVsbH0sIkh5cGVybGluayI6bnVsbCwiSW1wb3J0SWQiOiIifV0sIklkIjoiZjc0OWM2ODMtMDIwZC00YmI5LTk1ZWYtOWQ1YTcyMGZhZmVjIiwiSXNTaW5nbGVJdGVtUm93IjpmYWxzZX1dLCJJbmRleCI6NiwiSWQiOiJiMzMxOGY3Mi0yZTJjLTQ3YWEtYWVmNS1lNDM4YTA2M2VlYmUiLCJIZWFkZXJUZXh0IjoiUGhvZW5peCBNYXJrZXQiLCJJc0RlZmF1bHQiOmZhbHNlLCJTdHlsZSI6eyIkaWQiOiIxMDU4IiwiSGVhZGVyU3R5bGUiOnsiJGlkIjoiMTA1OSIsIlRleHRTdHlsZSI6eyIkaWQiOiIxMDYwIiwiRm9udFNldHRpbmdzIjp7IiRpZCI6IjEwNjEiLCJGb250U2l6ZSI6MTEsIkZvbnROYW1lIjoiQ2FsaWJyaSIsIklzQm9sZCI6ZmFsc2UsIklzSXRhbGljIjpmYWxzZSwiSXNVbmRlcmxpbmVkIjpmYWxzZSwiUGFyZW50U3R5bGUiOm51bGx9LCJBdXRvU2l6ZSI6MiwiRm9yZWdyb3VuZCI6eyIkaWQiOiIxMDYyIiwiQ29sb3IiOnsiJGlkIjoiMTA2MyIsIkEiOjI1NSwiUiI6MCwiRyI6MCwiQiI6MH19LCJNYXhXaWR0aCI6NDkuMTkyNDI5MDIyMDgyMDU5LCJNYXhIZWlnaHQiOjAuMCwiU21hcnRGb3JlZ3JvdW5kSXNBY3RpdmUiOmZhbHNlLCJIb3Jpem9udGFsQWxpZ25tZW50IjowLCJWZXJ0aWNhbEFsaWdubWVudCI6MCwiU21hcnRGb3JlZ3JvdW5kIjpudWxsLCJCYWNrZ3JvdW5kRmlsbFR5cGUiOjAsIk1hcmdpbiI6eyIkaWQiOiIxMDY0IiwiVG9wIjowLjAsIkxlZnQiOjAuMCwiUmlnaHQiOjAuMCwiQm90dG9tIjowLjB9LCJQYWRkaW5nIjp7IiRpZCI6IjEwNjUiLCJUb3AiOjAuMCwiTGVmdCI6MC4wLCJSaWdodCI6MC4wLCJCb3R0b20iOjAuMH0sIkJhY2tncm91bmQiOm51bGwsIklzVmlzaWJsZSI6dHJ1ZSwiV2lkdGgiOjAuMCwiSGVpZ2h0IjowLjAsIkJvcmRlclN0eWxlIjpudWxsLCJQYXJlbnRTdHlsZSI6bnVsbH0sIlJlY3RhbmdsZVN0eWxlIjp7IiRpZCI6IjEwNjYiLCJNYXJnaW4iOnsiJGlkIjoiMTA2NyIsIlRvcCI6MC4wLCJMZWZ0IjowLjAsIlJpZ2h0IjowLjAsIkJvdHRvbSI6MC4wfSwiUGFkZGluZyI6eyIkaWQiOiIxMDY4IiwiVG9wIjowLjAsIkxlZnQiOjAuMCwiUmlnaHQiOjAuMCwiQm90dG9tIjowLjB9LCJCYWNrZ3JvdW5kIjp7IiRyZWYiOiI4MDkifSwiSXNWaXNpYmxlIjp0cnVlLCJXaWR0aCI6MC4wLCJIZWlnaHQiOjAuMCwiQm9yZGVyU3R5bGUiOnsiJGlkIjoiMTA2OSIsIkxpbmVDb2xvciI6eyIkaWQiOiIxMDcwIiwiJHR5cGUiOiJOTFJFLkNvbW1vbi5Eb20uU29saWRDb2xvckJydXNoLCBOTFJFLkNvbW1vbiIsIkNvbG9yIjp7IiRpZCI6IjEwNzEiLCJBIjoyNTUsIlIiOjI1NSwiRyI6MCwiQiI6MH19LCJMaW5lV2VpZ2h0IjowLjAsIkxpbmVUeXBlIjowLCJQYXJlbnRTdHlsZSI6bnVsbH0sIlBhcmVudFN0eWxlIjpudWxsfSwiTWFyZ2luIjp7IiRpZCI6IjEwNzIiLCJUb3AiOjAuMCwiTGVmdCI6MC4wLCJSaWdodCI6MC4wLCJCb3R0b20iOjAuMH0sIlBhZGRpbmciOnsiJGlkIjoiMTA3MyIsIlRvcCI6MC4wLCJMZWZ0IjowLjAsIlJpZ2h0IjowLjAsIkJvdHRvbSI6MC4wfSwiQmFja2dyb3VuZCI6bnVsbCwiSXNWaXNpYmxlIjp0cnVlLCJXaWR0aCI6MC4wLCJIZWlnaHQiOjAuMCwiQm9yZGVyU3R5bGUiOm51bGwsIlBhcmVudFN0eWxlIjpudWxsfSwiQmFja2dyb3VuZFN0eWxlIjp7IiRpZCI6IjEwNzQiLCJNYXJnaW4iOnsiJGlkIjoiMTA3NSIsIlRvcCI6MC4wLCJMZWZ0IjowLjAsIlJpZ2h0IjowLjAsIkJvdHRvbSI6MC4wfSwiUGFkZGluZyI6eyIkaWQiOiIxMDc2IiwiVG9wIjowLjAsIkxlZnQiOjAuMCwiUmlnaHQiOjAuMCwiQm90dG9tIjowLjB9LCJCYWNrZ3JvdW5kIjp7IiRyZWYiOiIyNSJ9LCJJc1Zpc2libGUiOnRydWUsIldpZHRoIjowLjAsIkhlaWdodCI6MC4wLCJCb3JkZXJTdHlsZSI6eyIkaWQiOiIxMDc3IiwiTGluZUNvbG9yIjp7IiRpZCI6IjEwNzgiLCIkdHlwZSI6Ik5MUkUuQ29tbW9uLkRvbS5Tb2xpZENvbG9yQnJ1c2gsIE5MUkUuQ29tbW9uIiwiQ29sb3IiOnsiJGlkIjoiMTA3OSIsIkEiOjI1NSwiUiI6MjMxLCJHIjoyMzAsIkIiOjIzMH19LCJMaW5lV2VpZ2h0IjoyLjAsIkxpbmVUeXBlIjowLCJQYXJlbnRTdHlsZSI6bnVsbH0sIlBhcmVudFN0eWxlIjpudWxsfSwiTWFyZ2luIjp7IiRpZCI6IjEwODAiLCJUb3AiOjAuMCwiTGVmdCI6MC4wLCJSaWdodCI6MC4wLCJCb3R0b20iOjAuMH0sIlBhZGRpbmciOnsiJGlkIjoiMTA4MSIsIlRvcCI6MC4wLCJMZWZ0IjowLjAsIlJpZ2h0IjowLjAsIkJvdHRvbSI6MC4wfSwiSXNWaXNpYmxlIjp0cnVlLCJXaWR0aCI6MC4wLCJIZWlnaHQiOjAuMCwiQm9yZGVyU3R5bGUiOm51bGwsIlBhcmVudFN0eWxlIjpudWxsfX0seyIkaWQiOiIxMDgyIiwiX3Jvd3MiOlt7IiRpZCI6IjEwODMiLCJfdGFza3MiOlt7IiRpZCI6IjEwODQiLCJfYXR0YWNoZWRNaWxlc3RvbmVzIjpbXSwiVGFza0RlZmluaXRpb24iOnsiJGlkIjoiMTA4NSIsIkdyb3VwTmFtZSI6bnVsbCwiU3RhcnREYXRlIjoiMjAyMi0wOS0wMVQwMDowMDowMFoiLCJFbmREYXRlIjoiMjAyMy0wMS0zMVQyMzo1OTowMFoiLCJQZXJjZW50YWdlQ29tcGxldGUiOjQwLjAsIlN0eWxlIjp7IiRpZCI6IjEwODYiLCJTaGFwZSI6MCwiU2hhcGVUaGlja25lc3MiOjEsIkR1cmF0aW9uRm9ybWF0IjowLCJJbmNsdWRlTm9uV29ya2luZ0RheXNJbkR1cmF0aW9uIjpmYWxzZSwiUGVyY2VudGFnZUNvbXBsZXRlU3R5bGUiOnsiJGlkIjoiMTA4NyIsIkZvbnRTZXR0aW5ncyI6eyIkaWQiOiIxMDg4IiwiRm9udFNpemUiOjgsIkZvbnROYW1lIjoiQ2FsaWJyaSIsIklzQm9sZCI6ZmFsc2UsIklzSXRhbGljIjpmYWxzZSwiSXNVbmRlcmxpbmVkIjpmYWxzZSwiUGFyZW50U3R5bGUiOm51bGx9LCJBdXRvU2l6ZSI6MCwiRm9yZWdyb3VuZCI6eyIkcmVmIjoiMzkifSwiTWF4V2lkdGgiOjIwMC4wLCJNYXhIZWlnaHQiOiJJbmZpbml0eSIsIlNtYXJ0Rm9yZWdyb3VuZElzQWN0aXZlIjpmYWxzZSwiSG9yaXpvbnRhbEFsaWdubWVudCI6MSwiVmVydGljYWxBbGlnbm1lbnQiOjAsIlNtYXJ0Rm9yZWdyb3VuZCI6bnVsbCwiQmFja2dyb3VuZEZpbGxUeXBlIjowLCJNYXJnaW4iOnsiJHJlZiI6IjI1NSJ9LCJQYWRkaW5nIjp7IiRyZWYiOiIyNTYifSwiQmFja2dyb3VuZCI6eyIkcmVmIjoiNDMifSwiSXNWaXNpYmxlIjp0cnVlLCJXaWR0aCI6MC4wLCJIZWlnaHQiOjAuMCwiQm9yZGVyU3R5bGUiOnsiJGlkIjoiMTA4OSIsIkxpbmVDb2xvciI6bnVsbCwiTGluZVdlaWdodCI6MC4wLCJMaW5lVHlwZSI6MCwiUGFyZW50U3R5bGUiOm51bGx9LCJQYXJlbnRTdHlsZSI6bnVsbH0sIkR1cmF0aW9uU3R5bGUiOnsiJGlkIjoiMTA5MCIsIkZvbnRTZXR0aW5ncyI6eyIkaWQiOiIxMDkxIiwiRm9udFNpemUiOjEwLCJGb250TmFtZSI6IkNhbGlicmkiLCJJc0JvbGQiOmZhbHNlLCJJc0l0YWxpYyI6ZmFsc2UsIklzVW5kZXJsaW5lZCI6ZmFsc2UsIlBhcmVudFN0eWxlIjpudWxsfSwiQXV0b1NpemUiOjAsIkZvcmVncm91bmQiOnsiJHJlZiI6IjI2MCJ9LCJNYXhXaWR0aCI6MjAwLjAsIk1heEhlaWdodCI6IkluZmluaXR5IiwiU21hcnRGb3JlZ3JvdW5kSXNBY3RpdmUiOmZhbHNlLCJIb3Jpem9udGFsQWxpZ25tZW50IjowLCJWZXJ0aWNhbEFsaWdubWVudCI6MCwiU21hcnRGb3JlZ3JvdW5kIjpudWxsLCJCYWNrZ3JvdW5kRmlsbFR5cGUiOjAsIk1hcmdpbiI6eyIkcmVmIjoiMjYyIn0sIlBhZGRpbmciOnsiJHJlZiI6IjI2MyJ9LCJCYWNrZ3JvdW5kIjp7IiRyZWYiOiIyNjQifSwiSXNWaXNpYmxlIjp0cnVlLCJXaWR0aCI6MC4wLCJIZWlnaHQiOjAuMCwiQm9yZGVyU3R5bGUiOnsiJGlkIjoiMTA5MiIsIkxpbmVDb2xvciI6bnVsbCwiTGluZVdlaWdodCI6MC4wLCJMaW5lVHlwZSI6MCwiUGFyZW50U3R5bGUiOm51bGx9LCJQYXJlbnRTdHlsZSI6bnVsbH0sIkhvcml6b250YWxDb25uZWN0b3JTdHlsZSI6eyIkaWQiOiIxMDkzIiwiTGluZUNvbG9yIjp7IiRyZWYiOiIyNjgifSwiTGluZVdlaWdodCI6MS4wLCJMaW5lVHlwZSI6MCwiUGFyZW50U3R5bGUiOm51bGx9LCJWZXJ0aWNhbENvbm5lY3RvclN0eWxlIjp7IiRpZCI6IjEwOTQiLCJMaW5lQ29sb3IiOnsiJHJlZiI6IjI3MSJ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wOTUiLCJNYXJnaW4iOnsiJHJlZiI6IjI3NCJ9LCJQYWRkaW5nIjp7IiRyZWYiOiIyNzUifSwiQmFja2dyb3VuZCI6eyIkaWQiOiIxMDk2IiwiQ29sb3IiOnsiJGlkIjoiMTA5NyIsIkEiOjI1NSwiUiI6OTEsIkciOjE1NSwiQiI6MjEzfX0sIklzVmlzaWJsZSI6dHJ1ZSwiV2lkdGgiOjAuMCwiSGVpZ2h0IjoxNi4wLCJCb3JkZXJTdHlsZSI6eyIkaWQiOiIxMDk4IiwiTGluZUNvbG9yIjp7IiRyZWYiOiI3MDYifSwiTGluZVdlaWdodCI6MC4wLCJMaW5lVHlwZSI6MCwiUGFyZW50U3R5bGUiOm51bGx9LCJQYXJlbnRTdHlsZSI6bnVsbH0sIlRpdGxlU3R5bGUiOnsiJGlkIjoiMTA5OSIsIkZvbnRTZXR0aW5ncyI6eyIkaWQiOiIxMTAwIiwiRm9udFNpemUiOjgsIkZvbnROYW1lIjoiQ2FsaWJyaSIsIklzQm9sZCI6ZmFsc2UsIklzSXRhbGljIjpmYWxzZSwiSXNVbmRlcmxpbmVkIjpmYWxzZSwiUGFyZW50U3R5bGUiOm51bGx9LCJBdXRvU2l6ZSI6MCwiRm9yZWdyb3VuZCI6eyIkaWQiOiIxMTAxIiwiQ29sb3IiOnsiJGlkIjoiMTEwMiIsIkEiOjI1NSwiUiI6MjU1LCJHIjoyNTUsIkIiOjI1NX19LCJNYXhXaWR0aCI6NTc2LjAsIk1heEhlaWdodCI6IkluZmluaXR5IiwiU21hcnRGb3JlZ3JvdW5kSXNBY3RpdmUiOmZhbHNlLCJIb3Jpem9udGFsQWxpZ25tZW50IjowLCJWZXJ0aWNhbEFsaWdubWVudCI6MCwiU21hcnRGb3JlZ3JvdW5kIjpudWxsLCJCYWNrZ3JvdW5kRmlsbFR5cGUiOjAsIk1hcmdpbiI6eyIkcmVmIjoiMjg1In0sIlBhZGRpbmciOnsiJHJlZiI6IjI4NiJ9LCJCYWNrZ3JvdW5kIjp7IiRpZCI6IjExMDMiLCJDb2xvciI6eyIkaWQiOiIxMTA0IiwiQSI6MCwiUiI6MjU1LCJHIjoyNTUsIkIiOjI1NX19LCJJc1Zpc2libGUiOnRydWUsIldpZHRoIjowLjAsIkhlaWdodCI6MC4wLCJCb3JkZXJTdHlsZSI6eyIkaWQiOiIxMTA1IiwiTGluZUNvbG9yIjpudWxsLCJMaW5lV2VpZ2h0IjowLjAsIkxpbmVUeXBlIjowLCJQYXJlbnRTdHlsZSI6bnVsbH0sIlBhcmVudFN0eWxlIjpudWxsfSwiRGF0ZVN0eWxlIjp7IiRpZCI6IjExMDYiLCJGb250U2V0dGluZ3MiOnsiJGlkIjoiMTEwNyIsIkZvbnRTaXplIjoxMCwiRm9udE5hbWUiOiJDYWxpYnJpIiwiSXNCb2xkIjpmYWxzZSwiSXNJdGFsaWMiOmZhbHNlLCJJc1VuZGVybGluZWQiOmZhbHNlLCJQYXJlbnRTdHlsZSI6bnVsbH0sIkF1dG9TaXplIjowLCJGb3JlZ3JvdW5kIjp7IiRyZWYiOiIyOTIifSwiTWF4V2lkdGgiOjIwMC4wLCJNYXhIZWlnaHQiOiJJbmZpbml0eSIsIlNtYXJ0Rm9yZWdyb3VuZElzQWN0aXZlIjpmYWxzZSwiSG9yaXpvbnRhbEFsaWdubWVudCI6MCwiVmVydGljYWxBbGlnbm1lbnQiOjAsIlNtYXJ0Rm9yZWdyb3VuZCI6bnVsbCwiQmFja2dyb3VuZEZpbGxUeXBlIjowLCJNYXJnaW4iOnsiJHJlZiI6IjI5NCJ9LCJQYWRkaW5nIjp7IiRyZWYiOiIyOTUifSwiQmFja2dyb3VuZCI6eyIkcmVmIjoiMjk2In0sIklzVmlzaWJsZSI6dHJ1ZSwiV2lkdGgiOjAuMCwiSGVpZ2h0IjowLjAsIkJvcmRlclN0eWxlIjp7IiRpZCI6IjExMDgiLCJMaW5lQ29sb3IiOm51bGwsIkxpbmVXZWlnaHQiOjAuMCwiTGluZVR5cGUiOjAsIlBhcmVudFN0eWxlIjpudWxsfSwiUGFyZW50U3R5bGUiOm51bGx9LCJEYXRlRm9ybWF0Ijp7IiRyZWYiOiI3MTgifSwiV2Vla051bWJlcmluZyI6eyIkaWQiOiIxMTA5IiwiRm9ybWF0IjowLCJJc1Zpc2libGUiOmZhbHNlLCJMYXN0S25vd25WaXNpYmlsaXR5U3RhdGUiOmZhbHNlfSwiSXNWaXNpYmxlIjp0cnVlLCJQYXJlbnRTdHlsZSI6bnVsbH0sIkluZGV4IjoxNCwiU21hcnREdXJhdGlvbkFjdGl2YXRlZCI6ZmFsc2UsIkRhdGVGb3JtYXQiOnsiJHJlZiI6IjcxOCJ9LCJXZWVrTnVtYmVyaW5nIjp7IiRpZCI6IjExMTAiLCJGb3JtYXQiOjAsIklzVmlzaWJsZSI6ZmFsc2UsIkxhc3RLbm93blZpc2liaWxpdHlTdGF0ZSI6ZmFsc2V9LCJJZCI6IjQ2OTM3MTE3LWE0MWItNDQwNy1iYzRjLTE4YzVmYzI4MTI1YyIsIkltcG9ydElkIjpudWxsLCJUaXRsZSI6IkxheSBGaWJlciIsIk5vdGUiOm51bGwsIkh5cGVybGluayI6eyIkaWQiOiIxMTExIiwiQWRkcmVzcyI6bnVsbCwiU3ViQWRkcmVzcyI6bnVsbH0sIklzQ2hhbmdlZCI6ZmFsc2UsIklzTmV3IjpmYWxzZX19LHsiJGlkIjoiMTExMiIsIl9hdHRhY2hlZE1pbGVzdG9uZXMiOltdLCJUYXNrRGVmaW5pdGlvbiI6eyIkaWQiOiIxMTEzIiwiR3JvdXBOYW1lIjpudWxsLCJTdGFydERhdGUiOiIyMDIxLTEwLTAxVDAwOjAwOjAwWiIsIkVuZERhdGUiOiIyMDIyLTA4LTMxVDIzOjU5OjAwWiIsIlBlcmNlbnRhZ2VDb21wbGV0ZSI6MTAwLjAsIlN0eWxlIjp7IiRpZCI6IjExMTQiLCJTaGFwZSI6MCwiU2hhcGVUaGlja25lc3MiOjEsIkR1cmF0aW9uRm9ybWF0IjowLCJJbmNsdWRlTm9uV29ya2luZ0RheXNJbkR1cmF0aW9uIjpmYWxzZSwiUGVyY2VudGFnZUNvbXBsZXRlU3R5bGUiOnsiJGlkIjoiMTExNSIsIkZvbnRTZXR0aW5ncyI6eyIkaWQiOiIxMTE2IiwiRm9udFNpemUiOjgsIkZvbnROYW1lIjoiQ2FsaWJyaSIsIklzQm9sZCI6ZmFsc2UsIklzSXRhbGljIjpmYWxzZSwiSXNVbmRlcmxpbmVkIjpmYWxzZSwiUGFyZW50U3R5bGUiOm51bGx9LCJBdXRvU2l6ZSI6MCwiRm9yZWdyb3VuZCI6eyIkcmVmIjoiMzkifSwiTWF4V2lkdGgiOjIwMC4wLCJNYXhIZWlnaHQiOiJJbmZpbml0eSIsIlNtYXJ0Rm9yZWdyb3VuZElzQWN0aXZlIjpmYWxzZSwiSG9yaXpvbnRhbEFsaWdubWVudCI6MSwiVmVydGljYWxBbGlnbm1lbnQiOjAsIlNtYXJ0Rm9yZWdyb3VuZCI6bnVsbCwiQmFja2dyb3VuZEZpbGxUeXBlIjowLCJNYXJnaW4iOnsiJHJlZiI6IjI1NSJ9LCJQYWRkaW5nIjp7IiRyZWYiOiIyNTYifSwiQmFja2dyb3VuZCI6eyIkcmVmIjoiNDMifSwiSXNWaXNpYmxlIjp0cnVlLCJXaWR0aCI6MC4wLCJIZWlnaHQiOjAuMCwiQm9yZGVyU3R5bGUiOnsiJGlkIjoiMTExNyIsIkxpbmVDb2xvciI6bnVsbCwiTGluZVdlaWdodCI6MC4wLCJMaW5lVHlwZSI6MCwiUGFyZW50U3R5bGUiOm51bGx9LCJQYXJlbnRTdHlsZSI6bnVsbH0sIkR1cmF0aW9uU3R5bGUiOnsiJGlkIjoiMTExOCIsIkZvbnRTZXR0aW5ncyI6eyIkaWQiOiIxMTE5IiwiRm9udFNpemUiOjEwLCJGb250TmFtZSI6IkNhbGlicmkiLCJJc0JvbGQiOmZhbHNlLCJJc0l0YWxpYyI6ZmFsc2UsIklzVW5kZXJsaW5lZCI6ZmFsc2UsIlBhcmVudFN0eWxlIjpudWxsfSwiQXV0b1NpemUiOjAsIkZvcmVncm91bmQiOnsiJHJlZiI6IjI2MCJ9LCJNYXhXaWR0aCI6MjAwLjAsIk1heEhlaWdodCI6IkluZmluaXR5IiwiU21hcnRGb3JlZ3JvdW5kSXNBY3RpdmUiOmZhbHNlLCJIb3Jpem9udGFsQWxpZ25tZW50IjowLCJWZXJ0aWNhbEFsaWdubWVudCI6MCwiU21hcnRGb3JlZ3JvdW5kIjpudWxsLCJCYWNrZ3JvdW5kRmlsbFR5cGUiOjAsIk1hcmdpbiI6eyIkcmVmIjoiMjYyIn0sIlBhZGRpbmciOnsiJHJlZiI6IjI2MyJ9LCJCYWNrZ3JvdW5kIjp7IiRyZWYiOiIyNjQifSwiSXNWaXNpYmxlIjp0cnVlLCJXaWR0aCI6MC4wLCJIZWlnaHQiOjAuMCwiQm9yZGVyU3R5bGUiOnsiJGlkIjoiMTEyMCIsIkxpbmVDb2xvciI6bnVsbCwiTGluZVdlaWdodCI6MC4wLCJMaW5lVHlwZSI6MCwiUGFyZW50U3R5bGUiOm51bGx9LCJQYXJlbnRTdHlsZSI6bnVsbH0sIkhvcml6b250YWxDb25uZWN0b3JTdHlsZSI6eyIkaWQiOiIxMTIxIiwiTGluZUNvbG9yIjp7IiRyZWYiOiIyNjgifSwiTGluZVdlaWdodCI6MS4wLCJMaW5lVHlwZSI6MCwiUGFyZW50U3R5bGUiOm51bGx9LCJWZXJ0aWNhbENvbm5lY3RvclN0eWxlIjp7IiRpZCI6IjExMjIiLCJMaW5lQ29sb3IiOnsiJHJlZiI6IjI3MSJ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xMjMiLCJNYXJnaW4iOnsiJHJlZiI6IjI3NCJ9LCJQYWRkaW5nIjp7IiRyZWYiOiIyNzUifSwiQmFja2dyb3VuZCI6eyIkaWQiOiIxMTI0IiwiQ29sb3IiOnsiJGlkIjoiMTEyNSIsIkEiOjI1NSwiUiI6MTEyLCJHIjoxNzMsIkIiOjcxfX0sIklzVmlzaWJsZSI6dHJ1ZSwiV2lkdGgiOjAuMCwiSGVpZ2h0IjoxNi4wLCJCb3JkZXJTdHlsZSI6eyIkaWQiOiIxMTI2IiwiTGluZUNvbG9yIjp7IiRyZWYiOiI3MDYifSwiTGluZVdlaWdodCI6MC4wLCJMaW5lVHlwZSI6MCwiUGFyZW50U3R5bGUiOm51bGx9LCJQYXJlbnRTdHlsZSI6bnVsbH0sIlRpdGxlU3R5bGUiOnsiJGlkIjoiMTEyNyIsIkZvbnRTZXR0aW5ncyI6eyIkaWQiOiIxMTI4IiwiRm9udFNpemUiOjgsIkZvbnROYW1lIjoiQ2FsaWJyaSIsIklzQm9sZCI6ZmFsc2UsIklzSXRhbGljIjpmYWxzZSwiSXNVbmRlcmxpbmVkIjpmYWxzZSwiUGFyZW50U3R5bGUiOm51bGx9LCJBdXRvU2l6ZSI6MCwiRm9yZWdyb3VuZCI6eyIkaWQiOiIxMTI5IiwiQ29sb3IiOnsiJGlkIjoiMTEzMCIsIkEiOjI1NSwiUiI6MjU1LCJHIjoyNTUsIkIiOjI1NX19LCJNYXhXaWR0aCI6NTc2LjAsIk1heEhlaWdodCI6IkluZmluaXR5IiwiU21hcnRGb3JlZ3JvdW5kSXNBY3RpdmUiOmZhbHNlLCJIb3Jpem9udGFsQWxpZ25tZW50IjowLCJWZXJ0aWNhbEFsaWdubWVudCI6MCwiU21hcnRGb3JlZ3JvdW5kIjpudWxsLCJCYWNrZ3JvdW5kRmlsbFR5cGUiOjAsIk1hcmdpbiI6eyIkcmVmIjoiMjg1In0sIlBhZGRpbmciOnsiJHJlZiI6IjI4NiJ9LCJCYWNrZ3JvdW5kIjp7IiRpZCI6IjExMzEiLCJDb2xvciI6eyIkaWQiOiIxMTMyIiwiQSI6MCwiUiI6MjU1LCJHIjoyNTUsIkIiOjI1NX19LCJJc1Zpc2libGUiOnRydWUsIldpZHRoIjowLjAsIkhlaWdodCI6MC4wLCJCb3JkZXJTdHlsZSI6eyIkaWQiOiIxMTMzIiwiTGluZUNvbG9yIjpudWxsLCJMaW5lV2VpZ2h0IjowLjAsIkxpbmVUeXBlIjowLCJQYXJlbnRTdHlsZSI6bnVsbH0sIlBhcmVudFN0eWxlIjpudWxsfSwiRGF0ZVN0eWxlIjp7IiRpZCI6IjExMzQiLCJGb250U2V0dGluZ3MiOnsiJGlkIjoiMTEzNSIsIkZvbnRTaXplIjoxMCwiRm9udE5hbWUiOiJDYWxpYnJpIiwiSXNCb2xkIjpmYWxzZSwiSXNJdGFsaWMiOmZhbHNlLCJJc1VuZGVybGluZWQiOmZhbHNlLCJQYXJlbnRTdHlsZSI6bnVsbH0sIkF1dG9TaXplIjowLCJGb3JlZ3JvdW5kIjp7IiRyZWYiOiIyOTIifSwiTWF4V2lkdGgiOjIwMC4wLCJNYXhIZWlnaHQiOiJJbmZpbml0eSIsIlNtYXJ0Rm9yZWdyb3VuZElzQWN0aXZlIjpmYWxzZSwiSG9yaXpvbnRhbEFsaWdubWVudCI6MCwiVmVydGljYWxBbGlnbm1lbnQiOjAsIlNtYXJ0Rm9yZWdyb3VuZCI6bnVsbCwiQmFja2dyb3VuZEZpbGxUeXBlIjowLCJNYXJnaW4iOnsiJHJlZiI6IjI5NCJ9LCJQYWRkaW5nIjp7IiRyZWYiOiIyOTUifSwiQmFja2dyb3VuZCI6eyIkcmVmIjoiMjk2In0sIklzVmlzaWJsZSI6dHJ1ZSwiV2lkdGgiOjAuMCwiSGVpZ2h0IjowLjAsIkJvcmRlclN0eWxlIjp7IiRpZCI6IjExMzYiLCJMaW5lQ29sb3IiOm51bGwsIkxpbmVXZWlnaHQiOjAuMCwiTGluZVR5cGUiOjAsIlBhcmVudFN0eWxlIjpudWxsfSwiUGFyZW50U3R5bGUiOm51bGx9LCJEYXRlRm9ybWF0Ijp7IiRyZWYiOiI3MTgifSwiV2Vla051bWJlcmluZyI6eyIkaWQiOiIxMTM3IiwiRm9ybWF0IjowLCJJc1Zpc2libGUiOmZhbHNlLCJMYXN0S25vd25WaXNpYmlsaXR5U3RhdGUiOmZhbHNlfSwiSXNWaXNpYmxlIjp0cnVlLCJQYXJlbnRTdHlsZSI6bnVsbH0sIkluZGV4IjoxMywiU21hcnREdXJhdGlvbkFjdGl2YXRlZCI6ZmFsc2UsIkRhdGVGb3JtYXQiOnsiJHJlZiI6IjcxOCJ9LCJXZWVrTnVtYmVyaW5nIjp7IiRpZCI6IjExMzgiLCJGb3JtYXQiOjAsIklzVmlzaWJsZSI6ZmFsc2UsIkxhc3RLbm93blZpc2liaWxpdHlTdGF0ZSI6ZmFsc2V9LCJJZCI6IjU2OGU5YzlmLTE5ZDYtNDc0ZS05NzhiLWNiNWM2YWY1ODM0OSIsIkltcG9ydElkIjpudWxsLCJUaXRsZSI6IlBsYW5uaW5nL1Blcm1pdHRpbmciLCJOb3RlIjpudWxsLCJIeXBlcmxpbmsiOnsiJGlkIjoiMTEzOSIsIkFkZHJlc3MiOm51bGwsIlN1YkFkZHJlc3MiOm51bGx9LCJJc0NoYW5nZWQiOmZhbHNlLCJJc05ldyI6ZmFsc2V9fSx7IiRpZCI6IjExNDAiLCJfYXR0YWNoZWRNaWxlc3RvbmVzIjpbXSwiVGFza0RlZmluaXRpb24iOnsiJGlkIjoiMTE0MSIsIkdyb3VwTmFtZSI6bnVsbCwiU3RhcnREYXRlIjoiMjAyMy0wMi0wMVQwMDowMDowMFoiLCJFbmREYXRlIjoiMjAyMy0wNC0yOVQyMzo1OTowMFoiLCJQZXJjZW50YWdlQ29tcGxldGUiOm51bGwsIlN0eWxlIjp7IiRpZCI6IjExNDIiLCJTaGFwZSI6MCwiU2hhcGVUaGlja25lc3MiOjEsIkR1cmF0aW9uRm9ybWF0IjowLCJJbmNsdWRlTm9uV29ya2luZ0RheXNJbkR1cmF0aW9uIjpmYWxzZSwiUGVyY2VudGFnZUNvbXBsZXRlU3R5bGUiOnsiJGlkIjoiMTE0MyIsIkZvbnRTZXR0aW5ncyI6eyIkaWQiOiIxMTQ0IiwiRm9udFNpemUiOjgsIkZvbnROYW1lIjoiQ2FsaWJyaSIsIklzQm9sZCI6ZmFsc2UsIklzSXRhbGljIjpmYWxzZSwiSXNVbmRlcmxpbmVkIjpmYWxzZSwiUGFyZW50U3R5bGUiOm51bGx9LCJBdXRvU2l6ZSI6MCwiRm9yZWdyb3VuZCI6eyIkcmVmIjoiMzkifSwiTWF4V2lkdGgiOjIwMC4wLCJNYXhIZWlnaHQiOiJJbmZpbml0eSIsIlNtYXJ0Rm9yZWdyb3VuZElzQWN0aXZlIjpmYWxzZSwiSG9yaXpvbnRhbEFsaWdubWVudCI6MCwiVmVydGljYWxBbGlnbm1lbnQiOjAsIlNtYXJ0Rm9yZWdyb3VuZCI6bnVsbCwiQmFja2dyb3VuZEZpbGxUeXBlIjowLCJNYXJnaW4iOnsiJHJlZiI6IjI1NSJ9LCJQYWRkaW5nIjp7IiRyZWYiOiIyNTYifSwiQmFja2dyb3VuZCI6eyIkcmVmIjoiNDMifSwiSXNWaXNpYmxlIjp0cnVlLCJXaWR0aCI6MC4wLCJIZWlnaHQiOjAuMCwiQm9yZGVyU3R5bGUiOnsiJGlkIjoiMTE0NSIsIkxpbmVDb2xvciI6bnVsbCwiTGluZVdlaWdodCI6MC4wLCJMaW5lVHlwZSI6MCwiUGFyZW50U3R5bGUiOm51bGx9LCJQYXJlbnRTdHlsZSI6bnVsbH0sIkR1cmF0aW9uU3R5bGUiOnsiJGlkIjoiMTE0NiIsIkZvbnRTZXR0aW5ncyI6eyIkaWQiOiIxMTQ3IiwiRm9udFNpemUiOjEwLCJGb250TmFtZSI6IkNhbGlicmkiLCJJc0JvbGQiOmZhbHNlLCJJc0l0YWxpYyI6ZmFsc2UsIklzVW5kZXJsaW5lZCI6ZmFsc2UsIlBhcmVudFN0eWxlIjpudWxsfSwiQXV0b1NpemUiOjAsIkZvcmVncm91bmQiOnsiJHJlZiI6IjI2MCJ9LCJNYXhXaWR0aCI6MjAwLjAsIk1heEhlaWdodCI6IkluZmluaXR5IiwiU21hcnRGb3JlZ3JvdW5kSXNBY3RpdmUiOmZhbHNlLCJIb3Jpem9udGFsQWxpZ25tZW50IjowLCJWZXJ0aWNhbEFsaWdubWVudCI6MCwiU21hcnRGb3JlZ3JvdW5kIjpudWxsLCJCYWNrZ3JvdW5kRmlsbFR5cGUiOjAsIk1hcmdpbiI6eyIkcmVmIjoiMjYyIn0sIlBhZGRpbmciOnsiJHJlZiI6IjI2MyJ9LCJCYWNrZ3JvdW5kIjp7IiRyZWYiOiIyNjQifSwiSXNWaXNpYmxlIjp0cnVlLCJXaWR0aCI6MC4wLCJIZWlnaHQiOjAuMCwiQm9yZGVyU3R5bGUiOnsiJGlkIjoiMTE0OCIsIkxpbmVDb2xvciI6bnVsbCwiTGluZVdlaWdodCI6MC4wLCJMaW5lVHlwZSI6MCwiUGFyZW50U3R5bGUiOm51bGx9LCJQYXJlbnRTdHlsZSI6bnVsbH0sIkhvcml6b250YWxDb25uZWN0b3JTdHlsZSI6eyIkaWQiOiIxMTQ5IiwiTGluZUNvbG9yIjp7IiRyZWYiOiIyNjgifSwiTGluZVdlaWdodCI6MS4wLCJMaW5lVHlwZSI6MCwiUGFyZW50U3R5bGUiOm51bGx9LCJWZXJ0aWNhbENvbm5lY3RvclN0eWxlIjp7IiRpZCI6IjExNTAiLCJMaW5lQ29sb3IiOnsiJHJlZiI6IjI3MSJ9LCJMaW5lV2VpZ2h0IjowLjAsIkxpbmVUeXBlIjowLCJQYXJlbnRTdHlsZSI6bnVsbH0sIk1hcmdpbiI6bnVsbCwiU3RhcnREYXRlUG9zaXRpb24iOjYsIkVuZERhdGVQb3NpdGlvbiI6NiwiRGF0ZUlzVmlzaWJsZSI6ZmFsc2UsIlRpdGxlUG9zaXRpb24iOjAsIkR1cmF0aW9uUG9zaXRpb24iOjYsIlBlcmNlbnRhZ2VDb21wbGV0ZWRQb3NpdGlvbiI6NiwiU3BhY2luZyI6MywiSXNCZWxvd1RpbWViYW5kIjp0cnVlLCJQZXJjZW50YWdlQ29tcGxldGVTaGFwZU9wYWNpdHkiOjM1LCJTaGFwZVN0eWxlIjp7IiRpZCI6IjExNTEiLCJNYXJnaW4iOnsiJHJlZiI6IjI3NCJ9LCJQYWRkaW5nIjp7IiRyZWYiOiIyNzUifSwiQmFja2dyb3VuZCI6eyIkaWQiOiIxMTUyIiwiQ29sb3IiOnsiJGlkIjoiMTE1MyIsIkEiOjI1NSwiUiI6MjM3LCJHIjoxMjUsIkIiOjQ5fX0sIklzVmlzaWJsZSI6dHJ1ZSwiV2lkdGgiOjAuMCwiSGVpZ2h0IjoxNi4wLCJCb3JkZXJTdHlsZSI6eyIkaWQiOiIxMTU0IiwiTGluZUNvbG9yIjp7IiRyZWYiOiI3MDYifSwiTGluZVdlaWdodCI6MC4wLCJMaW5lVHlwZSI6MCwiUGFyZW50U3R5bGUiOm51bGx9LCJQYXJlbnRTdHlsZSI6bnVsbH0sIlRpdGxlU3R5bGUiOnsiJGlkIjoiMTE1NSIsIkZvbnRTZXR0aW5ncyI6eyIkaWQiOiIxMTU2IiwiRm9udFNpemUiOjgsIkZvbnROYW1lIjoiQ2FsaWJyaSIsIklzQm9sZCI6ZmFsc2UsIklzSXRhbGljIjpmYWxzZSwiSXNVbmRlcmxpbmVkIjpmYWxzZSwiUGFyZW50U3R5bGUiOm51bGx9LCJBdXRvU2l6ZSI6MCwiRm9yZWdyb3VuZCI6eyIkaWQiOiIxMTU3IiwiQ29sb3IiOnsiJGlkIjoiMTE1OCIsIkEiOjI1NSwiUiI6MjU1LCJHIjoyNTUsIkIiOjI1NX19LCJNYXhXaWR0aCI6NzIwLjAsIk1heEhlaWdodCI6IkluZmluaXR5IiwiU21hcnRGb3JlZ3JvdW5kSXNBY3RpdmUiOmZhbHNlLCJIb3Jpem9udGFsQWxpZ25tZW50IjowLCJWZXJ0aWNhbEFsaWdubWVudCI6MCwiU21hcnRGb3JlZ3JvdW5kIjpudWxsLCJCYWNrZ3JvdW5kRmlsbFR5cGUiOjAsIk1hcmdpbiI6eyIkcmVmIjoiMjg1In0sIlBhZGRpbmciOnsiJHJlZiI6IjI4NiJ9LCJCYWNrZ3JvdW5kIjp7IiRpZCI6IjExNTkiLCJDb2xvciI6eyIkaWQiOiIxMTYwIiwiQSI6MCwiUiI6MjU1LCJHIjoyNTUsIkIiOjI1NX19LCJJc1Zpc2libGUiOnRydWUsIldpZHRoIjowLjAsIkhlaWdodCI6MC4wLCJCb3JkZXJTdHlsZSI6eyIkaWQiOiIxMTYxIiwiTGluZUNvbG9yIjpudWxsLCJMaW5lV2VpZ2h0IjowLjAsIkxpbmVUeXBlIjowLCJQYXJlbnRTdHlsZSI6bnVsbH0sIlBhcmVudFN0eWxlIjpudWxsfSwiRGF0ZVN0eWxlIjp7IiRpZCI6IjExNjIiLCJGb250U2V0dGluZ3MiOnsiJGlkIjoiMTE2MyIsIkZvbnRTaXplIjoxMCwiRm9udE5hbWUiOiJDYWxpYnJpIiwiSXNCb2xkIjpmYWxzZSwiSXNJdGFsaWMiOmZhbHNlLCJJc1VuZGVybGluZWQiOmZhbHNlLCJQYXJlbnRTdHlsZSI6bnVsbH0sIkF1dG9TaXplIjowLCJGb3JlZ3JvdW5kIjp7IiRyZWYiOiIyOTIifSwiTWF4V2lkdGgiOjIwMC4wLCJNYXhIZWlnaHQiOiJJbmZpbml0eSIsIlNtYXJ0Rm9yZWdyb3VuZElzQWN0aXZlIjpmYWxzZSwiSG9yaXpvbnRhbEFsaWdubWVudCI6MCwiVmVydGljYWxBbGlnbm1lbnQiOjAsIlNtYXJ0Rm9yZWdyb3VuZCI6bnVsbCwiQmFja2dyb3VuZEZpbGxUeXBlIjowLCJNYXJnaW4iOnsiJHJlZiI6IjI5NCJ9LCJQYWRkaW5nIjp7IiRyZWYiOiIyOTUifSwiQmFja2dyb3VuZCI6eyIkcmVmIjoiMjk2In0sIklzVmlzaWJsZSI6dHJ1ZSwiV2lkdGgiOjAuMCwiSGVpZ2h0IjowLjAsIkJvcmRlclN0eWxlIjp7IiRpZCI6IjExNjQiLCJMaW5lQ29sb3IiOm51bGwsIkxpbmVXZWlnaHQiOjAuMCwiTGluZVR5cGUiOjAsIlBhcmVudFN0eWxlIjpudWxsfSwiUGFyZW50U3R5bGUiOm51bGx9LCJEYXRlRm9ybWF0Ijp7IiRyZWYiOiI3MTgifSwiV2Vla051bWJlcmluZyI6eyIkaWQiOiIxMTY1IiwiRm9ybWF0IjowLCJJc1Zpc2libGUiOmZhbHNlLCJMYXN0S25vd25WaXNpYmlsaXR5U3RhdGUiOmZhbHNlfSwiSXNWaXNpYmxlIjp0cnVlLCJQYXJlbnRTdHlsZSI6bnVsbH0sIkluZGV4IjoxNSwiU21hcnREdXJhdGlvbkFjdGl2YXRlZCI6ZmFsc2UsIkRhdGVGb3JtYXQiOnsiJHJlZiI6IjcxOCJ9LCJXZWVrTnVtYmVyaW5nIjp7IiRpZCI6IjExNjYiLCJGb3JtYXQiOjAsIklzVmlzaWJsZSI6ZmFsc2UsIkxhc3RLbm93blZpc2liaWxpdHlTdGF0ZSI6ZmFsc2V9LCJJZCI6ImFlYTBiMGVjLTNjYTQtNDliYy1hNDFkLWIzYTA4ZjEyYjRiNiIsIkltcG9ydElkIjpudWxsLCJUaXRsZSI6Ik5ldHdvcmsgVGVzdGluZyIsIk5vdGUiOm51bGwsIkh5cGVybGluayI6eyIkaWQiOiIxMTY3IiwiQWRkcmVzcyI6bnVsbCwiU3ViQWRkcmVzcyI6bnVsbH0sIklzQ2hhbmdlZCI6ZmFsc2UsIklzTmV3IjpmYWxzZX19XSwiX21pbGVzdG9uZXMiOlt7IiRpZCI6IjExNjgiLCJJZCI6ImVjOGZkNzZlLTFkZTUtNDRjMi1hMWNjLTM3NDRkNzg1ODJhMCIsIkluZGV4IjoxMiwiR3JvdXBJZCI6bnVsbCwiVGl0bGUiOiJVcGdyYWRlIExpdmUiLCJEYXRlVGltZSI6IjIwMjMtMDQtMzBUMDA6MDA6MDAiLCJQZXJjZW50YWdlQ29tcGxldGUiOm51bGwsIk5vdGUiOm51bGwsIlN0eWxlIjp7IiRpZCI6IjExNjkiLCJUaXRsZVBvc2l0aW9uIjoiUmlnaHQiLCJEYXRlUG9zaXRpb24iOiJMZWZ0IiwiU2hhcGVUeXBlIjoxLCJTaGFwZVNpemUiOjEsIlNoYXBlU3R5bGUiOnsiJGlkIjoiMTE3MCIsIk1hcmdpbiI6eyIkcmVmIjoiMTk5In0sIlBhZGRpbmciOnsiJHJlZiI6IjIwMCJ9LCJCYWNrZ3JvdW5kIjp7IiRpZCI6IjExNzEiLCJDb2xvciI6eyIkaWQiOiIxMTcyIiwiQSI6MjU1LCJSIjo2OCwiRyI6ODQsIkIiOjEwNn19LCJJc1Zpc2libGUiOnRydWUsIldpZHRoIjoxOC4wLCJIZWlnaHQiOjIwLjAsIkJvcmRlclN0eWxlIjp7IiRpZCI6IjExNzMiLCJMaW5lQ29sb3IiOnsiJHJlZiI6IjIwNCJ9LCJMaW5lV2VpZ2h0IjowLjAsIkxpbmVUeXBlIjowLCJQYXJlbnRTdHlsZSI6bnVsbH0sIlBhcmVudFN0eWxlIjpudWxsfSwiVGl0bGVTdHlsZSI6eyIkaWQiOiIxMTc0IiwiRm9udFNldHRpbmdzIjp7IiRpZCI6IjExNzUiLCJGb250U2l6ZSI6OCwiRm9udE5hbWUiOiJDYWxpYnJpIiwiSXNCb2xkIjpmYWxzZSwiSXNJdGFsaWMiOmZhbHNlLCJJc1VuZGVybGluZWQiOmZhbHNlLCJQYXJlbnRTdHlsZSI6bnVsbH0sIkF1dG9TaXplIjowLCJGb3JlZ3JvdW5kIjp7IiRpZCI6IjExNzYiLCJDb2xvciI6eyIkaWQiOiIxMTc3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yMTAifSwiUGFkZGluZyI6eyIkcmVmIjoiMjExIn0sIkJhY2tncm91bmQiOnsiJGlkIjoiMTE3OCIsIkNvbG9yIjp7IiRpZCI6IjExNzkiLCJBIjowLCJSIjoyNTUsIkciOjI1NSwiQiI6MjU1fX0sIklzVmlzaWJsZSI6dHJ1ZSwiV2lkdGgiOjAuMCwiSGVpZ2h0IjowLjAsIkJvcmRlclN0eWxlIjpudWxsLCJQYXJlbnRTdHlsZSI6bnVsbH0sIkRhdGVTdHlsZSI6eyIkaWQiOiIxMTgwIiwiRm9udFNldHRpbmdzIjp7IiRpZCI6IjExODEiLCJGb250U2l6ZSI6MTAsIkZvbnROYW1lIjoiQ2FsaWJyaSIsIklzQm9sZCI6ZmFsc2UsIklzSXRhbGljIjpmYWxzZSwiSXNVbmRlcmxpbmVkIjpmYWxzZSwiUGFyZW50U3R5bGUiOm51bGx9LCJBdXRvU2l6ZSI6MCwiRm9yZWdyb3VuZCI6eyIkaWQiOiIxMTgyIiwiQ29sb3IiOnsiJGlkIjoiMTE4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xOCJ9LCJQYWRkaW5nIjp7IiRyZWYiOiIyMTkifSwiQmFja2dyb3VuZCI6eyIkaWQiOiIxMTg0IiwiQ29sb3IiOnsiJGlkIjoiMTE4NSIsIkEiOjAsIlIiOjI1NSwiRyI6MjU1LCJCIjoyNTV9fSwiSXNWaXNpYmxlIjpmYWxzZSwiV2lkdGgiOjAuMCwiSGVpZ2h0IjowLjAsIkJvcmRlclN0eWxlIjpudWxsLCJQYXJlbnRTdHlsZSI6bnVsbH0sIkRhdGVGb3JtYXQiOnsiJHJlZiI6Ijc5NiJ9LCJXZWVrTnVtYmVyaW5nIjp7IiRpZCI6IjExODYiLCJGb3JtYXQiOjAsIklzVmlzaWJsZSI6ZmFsc2UsIkxhc3RLbm93blZpc2liaWxpdHlTdGF0ZSI6ZmFsc2V9LCJJc1Zpc2libGUiOnRydWUsIlBhcmVudFN0eWxlIjpudWxsfSwiSHlwZXJsaW5rIjpudWxsLCJJbXBvcnRJZCI6IiJ9XSwiSWQiOiI2NWIyODYwZC1kYTUwLTQ2NzYtODYzNi01ZDY0OWYxMzFiYjgiLCJJc1NpbmdsZUl0ZW1Sb3ciOmZhbHNlfV0sIkluZGV4Ijo3LCJJZCI6IjFjMTk5Mzk2LTc2MDQtNGZmMy05Y2I1LTdjNWIyZTZhNjQ1ZiIsIkhlYWRlclRleHQiOiJQb3J0bGFuZCBNYXJrZXQiLCJJc0RlZmF1bHQiOmZhbHNlLCJTdHlsZSI6eyIkaWQiOiIxMTg3IiwiSGVhZGVyU3R5bGUiOnsiJGlkIjoiMTE4OCIsIlRleHRTdHlsZSI6eyIkaWQiOiIxMTg5IiwiRm9udFNldHRpbmdzIjp7IiRpZCI6IjExOTAiLCJGb250U2l6ZSI6MTEsIkZvbnROYW1lIjoiQ2FsaWJyaSIsIklzQm9sZCI6ZmFsc2UsIklzSXRhbGljIjpmYWxzZSwiSXNVbmRlcmxpbmVkIjpmYWxzZSwiUGFyZW50U3R5bGUiOm51bGx9LCJBdXRvU2l6ZSI6MiwiRm9yZWdyb3VuZCI6eyIkaWQiOiIxMTkxIiwiQ29sb3IiOnsiJGlkIjoiMTE5MiIsIkEiOjI1NSwiUiI6MCwiRyI6MCwiQiI6MH19LCJNYXhXaWR0aCI6NDkuMTkyNDI5MDIyMDgyMDU5LCJNYXhIZWlnaHQiOjAuMCwiU21hcnRGb3JlZ3JvdW5kSXNBY3RpdmUiOmZhbHNlLCJIb3Jpem9udGFsQWxpZ25tZW50IjowLCJWZXJ0aWNhbEFsaWdubWVudCI6MCwiU21hcnRGb3JlZ3JvdW5kIjpudWxsLCJCYWNrZ3JvdW5kRmlsbFR5cGUiOjAsIk1hcmdpbiI6eyIkaWQiOiIxMTkzIiwiVG9wIjowLjAsIkxlZnQiOjAuMCwiUmlnaHQiOjAuMCwiQm90dG9tIjowLjB9LCJQYWRkaW5nIjp7IiRpZCI6IjExOTQiLCJUb3AiOjAuMCwiTGVmdCI6MC4wLCJSaWdodCI6MC4wLCJCb3R0b20iOjAuMH0sIkJhY2tncm91bmQiOm51bGwsIklzVmlzaWJsZSI6dHJ1ZSwiV2lkdGgiOjAuMCwiSGVpZ2h0IjowLjAsIkJvcmRlclN0eWxlIjpudWxsLCJQYXJlbnRTdHlsZSI6bnVsbH0sIlJlY3RhbmdsZVN0eWxlIjp7IiRpZCI6IjExOTUiLCJNYXJnaW4iOnsiJGlkIjoiMTE5NiIsIlRvcCI6MC4wLCJMZWZ0IjowLjAsIlJpZ2h0IjowLjAsIkJvdHRvbSI6MC4wfSwiUGFkZGluZyI6eyIkaWQiOiIxMTk3IiwiVG9wIjowLjAsIkxlZnQiOjAuMCwiUmlnaHQiOjAuMCwiQm90dG9tIjowLjB9LCJCYWNrZ3JvdW5kIjp7IiRyZWYiOiI4MDkifSwiSXNWaXNpYmxlIjp0cnVlLCJXaWR0aCI6MC4wLCJIZWlnaHQiOjAuMCwiQm9yZGVyU3R5bGUiOnsiJGlkIjoiMTE5OCIsIkxpbmVDb2xvciI6eyIkaWQiOiIxMTk5IiwiJHR5cGUiOiJOTFJFLkNvbW1vbi5Eb20uU29saWRDb2xvckJydXNoLCBOTFJFLkNvbW1vbiIsIkNvbG9yIjp7IiRpZCI6IjEyMDAiLCJBIjoyNTUsIlIiOjI1NSwiRyI6MCwiQiI6MH19LCJMaW5lV2VpZ2h0IjowLjAsIkxpbmVUeXBlIjowLCJQYXJlbnRTdHlsZSI6bnVsbH0sIlBhcmVudFN0eWxlIjpudWxsfSwiTWFyZ2luIjp7IiRpZCI6IjEyMDEiLCJUb3AiOjAuMCwiTGVmdCI6MC4wLCJSaWdodCI6MC4wLCJCb3R0b20iOjAuMH0sIlBhZGRpbmciOnsiJGlkIjoiMTIwMiIsIlRvcCI6MC4wLCJMZWZ0IjowLjAsIlJpZ2h0IjowLjAsIkJvdHRvbSI6MC4wfSwiQmFja2dyb3VuZCI6bnVsbCwiSXNWaXNpYmxlIjp0cnVlLCJXaWR0aCI6MC4wLCJIZWlnaHQiOjAuMCwiQm9yZGVyU3R5bGUiOm51bGwsIlBhcmVudFN0eWxlIjpudWxsfSwiQmFja2dyb3VuZFN0eWxlIjp7IiRpZCI6IjEyMDMiLCJNYXJnaW4iOnsiJGlkIjoiMTIwNCIsIlRvcCI6MC4wLCJMZWZ0IjowLjAsIlJpZ2h0IjowLjAsIkJvdHRvbSI6MC4wfSwiUGFkZGluZyI6eyIkaWQiOiIxMjA1IiwiVG9wIjowLjAsIkxlZnQiOjAuMCwiUmlnaHQiOjAuMCwiQm90dG9tIjowLjB9LCJCYWNrZ3JvdW5kIjp7IiRyZWYiOiIyNSJ9LCJJc1Zpc2libGUiOnRydWUsIldpZHRoIjowLjAsIkhlaWdodCI6MC4wLCJCb3JkZXJTdHlsZSI6eyIkaWQiOiIxMjA2IiwiTGluZUNvbG9yIjp7IiRpZCI6IjEyMDciLCIkdHlwZSI6Ik5MUkUuQ29tbW9uLkRvbS5Tb2xpZENvbG9yQnJ1c2gsIE5MUkUuQ29tbW9uIiwiQ29sb3IiOnsiJGlkIjoiMTIwOCIsIkEiOjI1NSwiUiI6MjMxLCJHIjoyMzAsIkIiOjIzMH19LCJMaW5lV2VpZ2h0IjoyLjAsIkxpbmVUeXBlIjowLCJQYXJlbnRTdHlsZSI6bnVsbH0sIlBhcmVudFN0eWxlIjpudWxsfSwiTWFyZ2luIjp7IiRpZCI6IjEyMDkiLCJUb3AiOjAuMCwiTGVmdCI6MC4wLCJSaWdodCI6MC4wLCJCb3R0b20iOjAuMH0sIlBhZGRpbmciOnsiJGlkIjoiMTIxMCIsIlRvcCI6MC4wLCJMZWZ0IjowLjAsIlJpZ2h0IjowLjAsIkJvdHRvbSI6MC4wfSwiSXNWaXNpYmxlIjp0cnVlLCJXaWR0aCI6MC4wLCJIZWlnaHQiOjAuMCwiQm9yZGVyU3R5bGUiOm51bGwsIlBhcmVudFN0eWxlIjpudWxsfX0seyIkaWQiOiIxMjExIiwiX3Jvd3MiOltdLCJJbmRleCI6MjEsIklkIjoiZWM4N2ZiMTYtYTAwNi00OTJkLWJmNzEtNDg3Yzk0NWMxNmMyIiwiSGVhZGVyVGV4dCI6bnVsbCwiSXNEZWZhdWx0Ijp0cnVlLCJTdHlsZSI6eyIkaWQiOiIxMjEyIiwiSGVhZGVyU3R5bGUiOnsiJGlkIjoiMTIxMyIsIlRleHRTdHlsZSI6eyIkaWQiOiIxMjE0IiwiRm9udFNldHRpbmdzIjp7IiRpZCI6IjEyMTUiLCJGb250U2l6ZSI6MTEsIkZvbnROYW1lIjoiQ2FsaWJyaSIsIklzQm9sZCI6ZmFsc2UsIklzSXRhbGljIjpmYWxzZSwiSXNVbmRlcmxpbmVkIjpmYWxzZSwiUGFyZW50U3R5bGUiOm51bGx9LCJBdXRvU2l6ZSI6MiwiRm9yZWdyb3VuZCI6eyIkaWQiOiIxMjE2IiwiQ29sb3IiOnsiJGlkIjoiMTIxNyIsIkEiOjI1NSwiUiI6MCwiRyI6MCwiQiI6MH19LCJNYXhXaWR0aCI6IkluZmluaXR5IiwiTWF4SGVpZ2h0IjowLjAsIlNtYXJ0Rm9yZWdyb3VuZElzQWN0aXZlIjpmYWxzZSwiSG9yaXpvbnRhbEFsaWdubWVudCI6MCwiVmVydGljYWxBbGlnbm1lbnQiOjAsIlNtYXJ0Rm9yZWdyb3VuZCI6bnVsbCwiQmFja2dyb3VuZEZpbGxUeXBlIjowLCJNYXJnaW4iOnsiJGlkIjoiMTIxOCIsIlRvcCI6MC4wLCJMZWZ0IjowLjAsIlJpZ2h0IjowLjAsIkJvdHRvbSI6MC4wfSwiUGFkZGluZyI6eyIkaWQiOiIxMjE5IiwiVG9wIjowLjAsIkxlZnQiOjAuMCwiUmlnaHQiOjAuMCwiQm90dG9tIjowLjB9LCJCYWNrZ3JvdW5kIjpudWxsLCJJc1Zpc2libGUiOnRydWUsIldpZHRoIjowLjAsIkhlaWdodCI6MC4wLCJCb3JkZXJTdHlsZSI6bnVsbCwiUGFyZW50U3R5bGUiOm51bGx9LCJSZWN0YW5nbGVTdHlsZSI6eyIkaWQiOiIxMjIwIiwiTWFyZ2luIjp7IiRpZCI6IjEyMjEiLCJUb3AiOjAuMCwiTGVmdCI6MC4wLCJSaWdodCI6MC4wLCJCb3R0b20iOjAuMH0sIlBhZGRpbmciOnsiJGlkIjoiMTIyMiIsIlRvcCI6MC4wLCJMZWZ0IjowLjAsIlJpZ2h0IjowLjAsIkJvdHRvbSI6MC4wfSwiQmFja2dyb3VuZCI6eyIkcmVmIjoiODA5In0sIklzVmlzaWJsZSI6dHJ1ZSwiV2lkdGgiOjAuMCwiSGVpZ2h0IjowLjAsIkJvcmRlclN0eWxlIjp7IiRpZCI6IjEyMjMiLCJMaW5lQ29sb3IiOnsiJGlkIjoiMTIyNCIsIiR0eXBlIjoiTkxSRS5Db21tb24uRG9tLlNvbGlkQ29sb3JCcnVzaCwgTkxSRS5Db21tb24iLCJDb2xvciI6eyIkaWQiOiIxMjI1IiwiQSI6MjU1LCJSIjoyNTUsIkciOjAsIkIiOjB9fSwiTGluZVdlaWdodCI6MC4wLCJMaW5lVHlwZSI6MCwiUGFyZW50U3R5bGUiOm51bGx9LCJQYXJlbnRTdHlsZSI6bnVsbH0sIk1hcmdpbiI6eyIkaWQiOiIxMjI2IiwiVG9wIjowLjAsIkxlZnQiOjAuMCwiUmlnaHQiOjAuMCwiQm90dG9tIjowLjB9LCJQYWRkaW5nIjp7IiRpZCI6IjEyMjciLCJUb3AiOjAuMCwiTGVmdCI6MC4wLCJSaWdodCI6MC4wLCJCb3R0b20iOjAuMH0sIkJhY2tncm91bmQiOm51bGwsIklzVmlzaWJsZSI6dHJ1ZSwiV2lkdGgiOjAuMCwiSGVpZ2h0IjowLjAsIkJvcmRlclN0eWxlIjpudWxsLCJQYXJlbnRTdHlsZSI6bnVsbH0sIkJhY2tncm91bmRTdHlsZSI6eyIkaWQiOiIxMjI4IiwiTWFyZ2luIjp7IiRpZCI6IjEyMjkiLCJUb3AiOjAuMCwiTGVmdCI6MC4wLCJSaWdodCI6MC4wLCJCb3R0b20iOjAuMH0sIlBhZGRpbmciOnsiJGlkIjoiMTIzMCIsIlRvcCI6MC4wLCJMZWZ0IjowLjAsIlJpZ2h0IjowLjAsIkJvdHRvbSI6MC4wfSwiQmFja2dyb3VuZCI6eyIkcmVmIjoiMjUifSwiSXNWaXNpYmxlIjp0cnVlLCJXaWR0aCI6MC4wLCJIZWlnaHQiOjAuMCwiQm9yZGVyU3R5bGUiOnsiJGlkIjoiMTIzMSIsIkxpbmVDb2xvciI6eyIkaWQiOiIxMjMyIiwiJHR5cGUiOiJOTFJFLkNvbW1vbi5Eb20uU29saWRDb2xvckJydXNoLCBOTFJFLkNvbW1vbiIsIkNvbG9yIjp7IiRpZCI6IjEyMzMiLCJBIjoyNTUsIlIiOjI1NSwiRyI6MCwiQiI6MH19LCJMaW5lV2VpZ2h0IjowLjAsIkxpbmVUeXBlIjowLCJQYXJlbnRTdHlsZSI6bnVsbH0sIlBhcmVudFN0eWxlIjpudWxsfSwiTWFyZ2luIjp7IiRpZCI6IjEyMzQiLCJUb3AiOjAuMCwiTGVmdCI6MC4wLCJSaWdodCI6MC4wLCJCb3R0b20iOjAuMH0sIlBhZGRpbmciOnsiJGlkIjoiMTIzNSIsIlRvcCI6MC4wLCJMZWZ0IjowLjAsIlJpZ2h0IjowLjAsIkJvdHRvbSI6MC4wfSwiSXNWaXNpYmxlIjpmYWxzZSwiV2lkdGgiOjAuMCwiSGVpZ2h0IjowLjAsIkJvcmRlclN0eWxlIjpudWxsLCJQYXJlbnRTdHlsZSI6bnVsbH19XSwiSWQiOiI3M2I4ZWJhNi1kN2QxLTQ5MzEtYTY2OC0zMzYzM2IyZTUyZWYiLCJJbmRleCI6MjEsIkhlYWRlclRleHQiOiJOZXR3b3JrIFVwZ3JhZGVzIiwiU3R5bGUiOnsiJGlkIjoiMTIzNiIsIkhlYWRlclN0eWxlIjp7IiRpZCI6IjEyMzciLCJUZXh0SXNWZXJ0aWNhbCI6dHJ1ZSwiVGV4dFN0eWxlIjp7IiRpZCI6IjEyMzgiLCJGb250U2V0dGluZ3MiOnsiJGlkIjoiMTIzOSIsIkZvbnRTaXplIjoxMiwiRm9udE5hbWUiOiJDYWxpYnJpIiwiSXNCb2xkIjpmYWxzZSwiSXNJdGFsaWMiOmZhbHNlLCJJc1VuZGVybGluZWQiOmZhbHNlLCJQYXJlbnRTdHlsZSI6bnVsbH0sIkF1dG9TaXplIjoyLCJGb3JlZ3JvdW5kIjp7IiRpZCI6IjEyNDAiLCJDb2xvciI6eyIkaWQiOiIxMjQxIiwiQSI6MjU1LCJSIjoyNTUsIkciOjI1NSwiQiI6MjU1fX0sIk1heFdpZHRoIjoxMzUuMDY2NjY2NjY2NjY2NjYsIk1heEhlaWdodCI6MC4wLCJTbWFydEZvcmVncm91bmRJc0FjdGl2ZSI6ZmFsc2UsIkhvcml6b250YWxBbGlnbm1lbnQiOjAsIlZlcnRpY2FsQWxpZ25tZW50IjowLCJTbWFydEZvcmVncm91bmQiOm51bGwsIkJhY2tncm91bmRGaWxsVHlwZSI6MCwiTWFyZ2luIjp7IiRpZCI6IjEyNDIiLCJUb3AiOjAuMCwiTGVmdCI6MC4wLCJSaWdodCI6MC4wLCJCb3R0b20iOjAuMH0sIlBhZGRpbmciOnsiJGlkIjoiMTI0MyIsIlRvcCI6MC4wLCJMZWZ0IjowLjAsIlJpZ2h0IjowLjAsIkJvdHRvbSI6MC4wfSwiQmFja2dyb3VuZCI6bnVsbCwiSXNWaXNpYmxlIjp0cnVlLCJXaWR0aCI6MC4wLCJIZWlnaHQiOjAuMCwiQm9yZGVyU3R5bGUiOm51bGwsIlBhcmVudFN0eWxlIjpudWxsfSwiUmVjdGFuZ2xlU3R5bGUiOnsiJGlkIjoiMTI0NCIsIk1hcmdpbiI6eyIkaWQiOiIxMjQ1IiwiVG9wIjowLjAsIkxlZnQiOjAuMCwiUmlnaHQiOjAuMCwiQm90dG9tIjowLjB9LCJQYWRkaW5nIjp7IiRpZCI6IjEyNDYiLCJUb3AiOjAuMCwiTGVmdCI6MC4wLCJSaWdodCI6MC4wLCJCb3R0b20iOjAuMH0sIkJhY2tncm91bmQiOnsiJGlkIjoiMTI0NyIsIkNvbG9yIjp7IiRpZCI6IjEyNDgiLCJBIjoyNTUsIlIiOjExNSwiRyI6MTE1LCJCIjoxMTV9fSwiSXNWaXNpYmxlIjp0cnVlLCJXaWR0aCI6MC4wLCJIZWlnaHQiOjAuMCwiQm9yZGVyU3R5bGUiOnsiJGlkIjoiMTI0OSIsIkxpbmVDb2xvciI6eyIkaWQiOiIxMjUwIiwiJHR5cGUiOiJOTFJFLkNvbW1vbi5Eb20uU29saWRDb2xvckJydXNoLCBOTFJFLkNvbW1vbiIsIkNvbG9yIjp7IiRpZCI6IjEyNTEiLCJBIjoyNTUsIlIiOjI1NSwiRyI6MCwiQiI6MH19LCJMaW5lV2VpZ2h0IjowLjAsIkxpbmVUeXBlIjowLCJQYXJlbnRTdHlsZSI6bnVsbH0sIlBhcmVudFN0eWxlIjpudWxsfSwiTWFyZ2luIjp7IiRpZCI6IjEyNTIiLCJUb3AiOjAuMCwiTGVmdCI6MC4wLCJSaWdodCI6MC4wLCJCb3R0b20iOjAuMH0sIlBhZGRpbmciOnsiJGlkIjoiMTI1MyIsIlRvcCI6MC4wLCJMZWZ0IjowLjAsIlJpZ2h0IjowLjAsIkJvdHRvbSI6MC4wfSwiQmFja2dyb3VuZCI6bnVsbCwiSXNWaXNpYmxlIjp0cnVlLCJXaWR0aCI6MC4wLCJIZWlnaHQiOjAuMCwiQm9yZGVyU3R5bGUiOm51bGwsIlBhcmVudFN0eWxlIjpudWxsfSwiQmFja2dyb3VuZFN0eWxlIjp7IiRpZCI6IjEyNTQiLCJNYXJnaW4iOnsiJGlkIjoiMTI1NSIsIlRvcCI6MC4wLCJMZWZ0IjowLjAsIlJpZ2h0IjowLjAsIkJvdHRvbSI6MC4wfSwiUGFkZGluZyI6eyIkaWQiOiIxMjU2IiwiVG9wIjowLjAsIkxlZnQiOjAuMCwiUmlnaHQiOjAuMCwiQm90dG9tIjowLjB9LCJCYWNrZ3JvdW5kIjp7IiRpZCI6IjEyNTciLCJDb2xvciI6eyIkaWQiOiIxMjU4IiwiQSI6NTEsIlIiOjE2NSwiRyI6MTY1LCJCIjoxNjV9fSwiSXNWaXNpYmxlIjp0cnVlLCJXaWR0aCI6MC4wLCJIZWlnaHQiOjAuMCwiQm9yZGVyU3R5bGUiOnsiJGlkIjoiMTI1OSIsIkxpbmVDb2xvciI6eyIkaWQiOiIxMjYwIiwiJHR5cGUiOiJOTFJFLkNvbW1vbi5Eb20uU29saWRDb2xvckJydXNoLCBOTFJFLkNvbW1vbiIsIkNvbG9yIjp7IiRpZCI6IjEyNjEiLCJBIjoyNTUsIlIiOjI1NSwiRyI6MCwiQiI6MH19LCJMaW5lV2VpZ2h0IjowLjAsIkxpbmVUeXBlIjowLCJQYXJlbnRTdHlsZSI6bnVsbH0sIlBhcmVudFN0eWxlIjpudWxsfSwiSXNBYm92ZVRpbWViYW5kIjpmYWxzZSwiTWFyZ2luIjp7IiRpZCI6IjEyNjIiLCJUb3AiOjAuMCwiTGVmdCI6MC4wLCJSaWdodCI6MC4wLCJCb3R0b20iOjAuMH0sIlBhZGRpbmciOnsiJGlkIjoiMTI2MyIsIlRvcCI6MC4wLCJMZWZ0IjowLjAsIlJpZ2h0IjowLjAsIkJvdHRvbSI6MC4wfSwiSXNWaXNpYmxlIjp0cnVlLCJXaWR0aCI6MC4wLCJIZWlnaHQiOjAuMCwiQm9yZGVyU3R5bGUiOnsiJGlkIjoiMTI2NCIsIkxpbmVDb2xvciI6bnVsbCwiTGluZVdlaWdodCI6MC4wLCJMaW5lVHlwZSI6MCwiUGFyZW50U3R5bGUiOm51bGx9LCJQYXJlbnRTdHlsZSI6bnVsbH19XSwiQ3VsdHVyZUluZm9OYW1lIjoiZW4tVVMiLCJTdHlsZU5hbWUiOm51bGwsIlZlcnNpb24iOnsiJGlkIjoiMTI2NSIsIlZlcnNpb24iOiIzLjYuMSIsIk9yaWdpbmFsQXNzZW1ibHlWZXJzaW9uIjoiNi4wNC4wMi4wMCIsIkVkaXRpb24iOm51bGwsIkxhc3RTYXZlZEVkaXRpb24iOjMsIklzUGx1c0VkaXRpb24iOmZhbHNlLCJJc1Byb0VkaXRpb24iOmZhbHNlfSwiRWZmZWN0IjowLCJTdHlsZSI6eyIkaWQiOiIxMjY2IiwiVGltZWJhbmRTdHlsZSI6eyIkaWQiOiIxMjY3IiwiU2NhbGVNYXJraW5nIjoxLCJTaGFwZSI6MCwiU2hhcGVTdHlsZSI6eyIkaWQiOiIxMjY4IiwiTWFyZ2luIjp7IiRpZCI6IjEyNjkiLCJUb3AiOjAuMCwiTGVmdCI6MTAuMCwiUmlnaHQiOjEwLjAsIkJvdHRvbSI6MC4wfSwiUGFkZGluZyI6eyIkaWQiOiIxMjcwIiwiVG9wIjozLjAsIkxlZnQiOjAuMCwiUmlnaHQiOjAuMCwiQm90dG9tIjozLjB9LCJCYWNrZ3JvdW5kIjp7IiRpZCI6IjEyNzEiLCJDb2xvciI6eyIkaWQiOiIxMjcyIiwiQSI6MjU1LCJSIjoxNjUsIkciOjE2NSwiQiI6MTY1fX0sIklzVmlzaWJsZSI6dHJ1ZSwiV2lkdGgiOjg1OC4wLCJIZWlnaHQiOjE0LjM5OTk5OTYxODUzMDI3MywiQm9yZGVyU3R5bGUiOnsiJGlkIjoiMTI3MyIsIkxpbmVDb2xvciI6eyIkaWQiOiIxMjc0IiwiJHR5cGUiOiJOTFJFLkNvbW1vbi5Eb20uU29saWRDb2xvckJydXNoLCBOTFJFLkNvbW1vbiIsIkNvbG9yIjp7IiRpZCI6IjEyNzUiLCJBIjoyNTUsIlIiOjI1NSwiRyI6MCwiQiI6MH19LCJMaW5lV2VpZ2h0IjowLjAsIkxpbmVUeXBlIjowLCJQYXJlbnRTdHlsZSI6bnVsbH0sIlBhcmVudFN0eWxlIjpudWxsfSwiTWlkZGxlVGllclNoYXBlU3R5bGUiOnsiJGlkIjoiMTI3NiIsIk1hcmdpbiI6eyIkaWQiOiIxMjc3IiwiVG9wIjowLjAsIkxlZnQiOjEwLjAsIlJpZ2h0IjoxMC4wLCJCb3R0b20iOjAuMH0sIlBhZGRpbmciOnsiJGlkIjoiMTI3OCIsIlRvcCI6My4wLCJMZWZ0IjowLjAsIlJpZ2h0IjowLjAsIkJvdHRvbSI6My4wfSwiQmFja2dyb3VuZCI6eyIkaWQiOiIxMjc5IiwiQ29sb3IiOnsiJGlkIjoiMTI4MCIsIkEiOjI1NSwiUiI6NjgsIkciOjg0LCJCIjoxMDZ9fSwiSXNWaXNpYmxlIjp0cnVlLCJXaWR0aCI6ODU4LjAsIkhlaWdodCI6MTQuMzk5OTk5NjE4NTMwMjczLCJCb3JkZXJTdHlsZSI6eyIkaWQiOiIxMjgxIiwiTGluZUNvbG9yIjp7IiRpZCI6IjEyODIiLCIkdHlwZSI6Ik5MUkUuQ29tbW9uLkRvbS5Tb2xpZENvbG9yQnJ1c2gsIE5MUkUuQ29tbW9uIiwiQ29sb3IiOnsiJGlkIjoiMTI4MyIsIkEiOjI1NSwiUiI6MjU1LCJHIjowLCJCIjowfX0sIkxpbmVXZWlnaHQiOjAuMCwiTGluZVR5cGUiOjAsIlBhcmVudFN0eWxlIjpudWxsfSwiUGFyZW50U3R5bGUiOm51bGx9LCJCb3R0b21UaWVyU2hhcGVTdHlsZSI6eyIkaWQiOiIxMjg0IiwiTWFyZ2luIjp7IiRpZCI6IjEyODUiLCJUb3AiOjAuMCwiTGVmdCI6MTAuMCwiUmlnaHQiOjEwLjAsIkJvdHRvbSI6MC4wfSwiUGFkZGluZyI6eyIkaWQiOiIxMjg2IiwiVG9wIjozLjAsIkxlZnQiOjAuMCwiUmlnaHQiOjAuMCwiQm90dG9tIjozLjB9LCJCYWNrZ3JvdW5kIjp7IiRpZCI6IjEyODciLCJDb2xvciI6eyIkaWQiOiIxMjg4IiwiQSI6MjU1LCJSIjo2OCwiRyI6ODQsIkIiOjEwNn19LCJJc1Zpc2libGUiOnRydWUsIldpZHRoIjo4NTguMCwiSGVpZ2h0IjoxNC4zOTk5OTk2MTg1MzAyNzMsIkJvcmRlclN0eWxlIjp7IiRpZCI6IjEyODkiLCJMaW5lQ29sb3IiOnsiJGlkIjoiMTI5MCIsIiR0eXBlIjoiTkxSRS5Db21tb24uRG9tLlNvbGlkQ29sb3JCcnVzaCwgTkxSRS5Db21tb24iLCJDb2xvciI6eyIkaWQiOiIxMjkxIiwiQSI6MjU1LCJSIjoyNTUsIkciOjAsIkIiOjB9fSwiTGluZVdlaWdodCI6MC4wLCJMaW5lVHlwZSI6MCwiUGFyZW50U3R5bGUiOm51bGx9LCJQYXJlbnRTdHlsZSI6bnVsbH0sIlJpZ2h0RW5kQ2Fwc1N0eWxlIjp7IiRpZCI6IjEyOTIiLCJGb250U2V0dGluZ3MiOnsiJGlkIjoiMTI5MyIsIkZvbnRTaXplIjoxOCwiRm9udE5hbWUiOiJDYWxpYnJpIiwiSXNCb2xkIjp0cnVlLCJJc0l0YWxpYyI6ZmFsc2UsIklzVW5kZXJsaW5lZCI6ZmFsc2UsIlBhcmVudFN0eWxlIjpudWxsfSwiQXV0b1NpemUiOjAsIkZvcmVncm91bmQiOnsiJGlkIjoiMTI5NCIsIkNvbG9yIjp7IiRpZCI6IjEyOTU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yOTYiLCJUb3AiOjAuMCwiTGVmdCI6MC4wLCJSaWdodCI6MjAuMCwiQm90dG9tIjowLjB9LCJQYWRkaW5nIjp7IiRpZCI6IjEyOTciLCJUb3AiOjAuMCwiTGVmdCI6MC4wLCJSaWdodCI6MC4wLCJCb3R0b20iOjAuMH0sIkJhY2tncm91bmQiOnsiJGlkIjoiMTI5OCIsIkNvbG9yIjp7IiRyZWYiOiIyNjUifX0sIklzVmlzaWJsZSI6ZmFsc2UsIldpZHRoIjowLjAsIkhlaWdodCI6MC4wLCJCb3JkZXJTdHlsZSI6bnVsbCwiUGFyZW50U3R5bGUiOm51bGx9LCJMZWZ0RW5kQ2Fwc1N0eWxlIjp7IiRpZCI6IjEyOTkiLCJGb250U2V0dGluZ3MiOnsiJGlkIjoiMTMwMCIsIkZvbnRTaXplIjoxOCwiRm9udE5hbWUiOiJDYWxpYnJpIiwiSXNCb2xkIjp0cnVlLCJJc0l0YWxpYyI6ZmFsc2UsIklzVW5kZXJsaW5lZCI6ZmFsc2UsIlBhcmVudFN0eWxlIjpudWxsfSwiQXV0b1NpemUiOjAsIkZvcmVncm91bmQiOnsiJGlkIjoiMTMwMSIsIkNvbG9yIjp7IiRpZCI6IjEzMDI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zMDMiLCJUb3AiOjAuMCwiTGVmdCI6NzYuNzQ5NTY4ODc0ODY4NTE1LCJSaWdodCI6MC4wLCJCb3R0b20iOjAuMH0sIlBhZGRpbmciOnsiJGlkIjoiMTMwNCIsIlRvcCI6MC4wLCJMZWZ0IjowLjAsIlJpZ2h0IjowLjAsIkJvdHRvbSI6MC4wfSwiQmFja2dyb3VuZCI6eyIkaWQiOiIxMzA1IiwiQ29sb3IiOnsiJHJlZiI6IjI2NSJ9fSwiSXNWaXNpYmxlIjpmYWxzZSwiV2lkdGgiOjAuMCwiSGVpZ2h0IjowLjAsIkJvcmRlclN0eWxlIjpudWxsLCJQYXJlbnRTdHlsZSI6bnVsbH0sIlRvZGF5VGV4dFN0eWxlIjp7IiRpZCI6IjEzMDYiLCJGb250U2V0dGluZ3MiOnsiJGlkIjoiMTMwNyIsIkZvbnRTaXplIjoxMiwiRm9udE5hbWUiOiJDYWxpYnJpIiwiSXNCb2xkIjpmYWxzZSwiSXNJdGFsaWMiOmZhbHNlLCJJc1VuZGVybGluZWQiOmZhbHNlLCJQYXJlbnRTdHlsZSI6bnVsbH0sIkF1dG9TaXplIjowLCJGb3JlZ3JvdW5kIjp7IiRpZCI6IjEzMDgiLCJDb2xvciI6eyIkaWQiOiIxMzA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zMTAiLCJUb3AiOjAuMCwiTGVmdCI6MC4wLCJSaWdodCI6MC4wLCJCb3R0b20iOjAuMH0sIlBhZGRpbmciOnsiJGlkIjoiMTMxMSIsIlRvcCI6MC4wLCJMZWZ0IjowLjAsIlJpZ2h0IjowLjAsIkJvdHRvbSI6MC4wfSwiQmFja2dyb3VuZCI6eyIkaWQiOiIxMzEyIiwiQ29sb3IiOnsiJHJlZiI6IjI2NSJ9fSwiSXNWaXNpYmxlIjp0cnVlLCJXaWR0aCI6MC4wLCJIZWlnaHQiOjAuMCwiQm9yZGVyU3R5bGUiOm51bGwsIlBhcmVudFN0eWxlIjpudWxsfSwiVG9kYXlNYXJrZXJTdHlsZSI6eyIkaWQiOiIxMzEzIiwiTWFyZ2luIjp7IiRpZCI6IjEzMTQiLCJUb3AiOjAuMCwiTGVmdCI6MC4wLCJSaWdodCI6MC4wLCJCb3R0b20iOjAuMH0sIlBhZGRpbmciOnsiJGlkIjoiMTMxNSIsIlRvcCI6MC4wLCJMZWZ0IjowLjAsIlJpZ2h0IjowLjAsIkJvdHRvbSI6MC4wfSwiQmFja2dyb3VuZCI6eyIkaWQiOiIxMzE2IiwiQ29sb3IiOnsiJGlkIjoiMTMxNyIsIkEiOjI1NSwiUiI6MjU1LCJHIjowLCJCIjowfX0sIklzVmlzaWJsZSI6dHJ1ZSwiV2lkdGgiOjAuMCwiSGVpZ2h0IjowLjAsIkJvcmRlclN0eWxlIjpudWxsLCJQYXJlbnRTdHlsZSI6bnVsbH0sIlNjYWxlU3R5bGUiOnsiJGlkIjoiMTMxOCIsIlNoYXBlIjowLCJTaG93U2VnbWVudFNlcGFyYXRvcnMiOnRydWUsIlNlZ21lbnRTZXBhcmF0b3JPcGFjaXR5IjozMCwiSGFzQmVlblZpc2libGVCZWZvcmUiOnRydWUsIkZvbnRTZXR0aW5ncyI6eyIkaWQiOiIxMzE5IiwiRm9udFNpemUiOjEyLCJGb250TmFtZSI6IkNhbGlicmkiLCJJc0JvbGQiOmZhbHNlLCJJc0l0YWxpYyI6ZmFsc2UsIklzVW5kZXJsaW5lZCI6ZmFsc2UsIlBhcmVudFN0eWxlIjpudWxsfSwiQXV0b1NpemUiOjAsIkZvcmVncm91bmQiOnsiJGlkIjoiMTMyMCIsIkNvbG9yIjp7IiRpZCI6IjEzMjE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MyMiIsIlRvcCI6MC4wLCJMZWZ0Ijo1LjAsIlJpZ2h0IjowLjAsIkJvdHRvbSI6MC4wfSwiUGFkZGluZyI6eyIkaWQiOiIxMzIzIiwiVG9wIjowLjAsIkxlZnQiOjAuMCwiUmlnaHQiOjAuMCwiQm90dG9tIjowLjB9LCJCYWNrZ3JvdW5kIjp7IiRpZCI6IjEzMjQiLCJDb2xvciI6eyIkcmVmIjoiMjY1In19LCJJc1Zpc2libGUiOnRydWUsIldpZHRoIjowLjAsIkhlaWdodCI6MC4wLCJCb3JkZXJTdHlsZSI6bnVsbCwiUGFyZW50U3R5bGUiOm51bGx9LCJTaW5nbGVTY2FsZVNoYXBlU3R5bGUiOnsiJGlkIjoiMTMyNSIsIlNoYXBlIjozLCJIZWlnaHQiOjIwLjB9LCJNaWRkbGVUaWVyU2NhbGVTdHlsZSI6eyIkaWQiOiIxMzI2IiwiU2hhcGUiOjAsIlNob3dTZWdtZW50U2VwYXJhdG9ycyI6dHJ1ZSwiU2VnbWVudFNlcGFyYXRvck9wYWNpdHkiOjMwLCJIYXNCZWVuVmlzaWJsZUJlZm9yZSI6dHJ1ZSwiRm9udFNldHRpbmdzIjp7IiRpZCI6IjEzMjciLCJGb250U2l6ZSI6MTIsIkZvbnROYW1lIjoiQ2FsaWJyaSIsIklzQm9sZCI6ZmFsc2UsIklzSXRhbGljIjpmYWxzZSwiSXNVbmRlcmxpbmVkIjpmYWxzZSwiUGFyZW50U3R5bGUiOm51bGx9LCJBdXRvU2l6ZSI6MCwiRm9yZWdyb3VuZCI6eyIkcmVmIjoiMTMyMCJ9LCJNYXhXaWR0aCI6MjAwLjAsIk1heEhlaWdodCI6IkluZmluaXR5IiwiU21hcnRGb3JlZ3JvdW5kSXNBY3RpdmUiOmZhbHNlLCJIb3Jpem9udGFsQWxpZ25tZW50IjowLCJWZXJ0aWNhbEFsaWdubWVudCI6MSwiU21hcnRGb3JlZ3JvdW5kIjpudWxsLCJCYWNrZ3JvdW5kRmlsbFR5cGUiOjAsIk1hcmdpbiI6eyIkaWQiOiIxMzI4IiwiVG9wIjowLjAsIkxlZnQiOjUuMCwiUmlnaHQiOjAuMCwiQm90dG9tIjowLjB9LCJQYWRkaW5nIjp7IiRpZCI6IjEzMjkiLCJUb3AiOjAuMCwiTGVmdCI6MC4wLCJSaWdodCI6MC4wLCJCb3R0b20iOjAuMH0sIkJhY2tncm91bmQiOnsiJGlkIjoiMTMzMCIsIkNvbG9yIjp7IiRpZCI6IjEzMzEiLCJBIjowLCJSIjowLCJHIjowLCJCIjowfX0sIklzVmlzaWJsZSI6dHJ1ZSwiV2lkdGgiOjAuMCwiSGVpZ2h0IjowLjAsIkJvcmRlclN0eWxlIjpudWxsLCJQYXJlbnRTdHlsZSI6bnVsbH0sIkJvdHRvbVRpZXJTY2FsZVN0eWxlIjp7IiRpZCI6IjEzMzIiLCJTaGFwZSI6MCwiU2hvd1NlZ21lbnRTZXBhcmF0b3JzIjpmYWxzZSwiU2VnbWVudFNlcGFyYXRvck9wYWNpdHkiOjMwLCJIYXNCZWVuVmlzaWJsZUJlZm9yZSI6ZmFsc2UsIkZvbnRTZXR0aW5ncyI6eyIkaWQiOiIxMzMzIiwiRm9udFNpemUiOjEyLCJGb250TmFtZSI6IkNhbGlicmkiLCJJc0JvbGQiOmZhbHNlLCJJc0l0YWxpYyI6ZmFsc2UsIklzVW5kZXJsaW5lZCI6ZmFsc2UsIlBhcmVudFN0eWxlIjpudWxsfSwiQXV0b1NpemUiOjAsIkZvcmVncm91bmQiOnsiJGlkIjoiMTMzNCIsIkNvbG9yIjp7IiRpZCI6IjEzMzU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MzNiIsIlRvcCI6MC4wLCJMZWZ0Ijo1LjAsIlJpZ2h0IjowLjAsIkJvdHRvbSI6MC4wfSwiUGFkZGluZyI6eyIkaWQiOiIxMzM3IiwiVG9wIjowLjAsIkxlZnQiOjAuMCwiUmlnaHQiOjAuMCwiQm90dG9tIjowLjB9LCJCYWNrZ3JvdW5kIjp7IiRpZCI6IjEzMzgiLCJDb2xvciI6eyIkaWQiOiIxMzM5IiwiQSI6MCwiUiI6MCwiRyI6MCwiQiI6MH19LCJJc1Zpc2libGUiOmZhbHNlLCJXaWR0aCI6MC4wLCJIZWlnaHQiOjAuMCwiQm9yZGVyU3R5bGUiOm51bGwsIlBhcmVudFN0eWxlIjpudWxsfSwiRWxhcHNlZFRpbWVCYWNrZ3JvdW5kIjp7IiRpZCI6IjEzNDAiLCJDb2xvciI6eyIkaWQiOiIxMzQxIiwiQSI6MTkxLCJSIjoyNTUsIkciOjAsIkIiOjB9fSwiQXBwZW5kWWVhck9uWWVhckNoYW5nZSI6ZmFsc2UsIkVsYXBzZWRUaW1lRm9ybWF0IjoyLCJUb2RheU1hcmtlclBvc2l0aW9uIjoyLCJRdWlja1Bvc2l0aW9uIjozLCJBYnNvbHV0ZVBvc2l0aW9uIjoxMDAuOTk0MjA5LCJNYXJnaW4iOnsiJGlkIjoiMTM0MiIsIlRvcCI6MC4wLCJMZWZ0IjoxMC4wLCJSaWdodCI6MTAuMCwiQm90dG9tIjowLjB9LCJQYWRkaW5nIjp7IiRpZCI6IjEzNDMiLCJUb3AiOjAuMCwiTGVmdCI6MC4wLCJSaWdodCI6MC4wLCJCb3R0b20iOjAuMH0sIkJhY2tncm91bmQiOnsiJGlkIjoiMTM0NCIsIkNvbG9yIjp7IiRpZCI6IjEzNDUiLCJBIjoyNTUsIlIiOjQ3LCJHIjo1NCwiQiI6MTUzfX0sIklzVmlzaWJsZSI6dHJ1ZSwiV2lkdGgiOjAuMCwiSGVpZ2h0IjowLjAsIkJvcmRlclN0eWxlIjpudWxsLCJQYXJlbnRTdHlsZSI6bnVsbH0sIkRlZmF1bHRNaWxlc3RvbmVTdHlsZSI6eyIkaWQiOiIxMzQ2IiwiU2hhcGUiOjIsIkNvbm5lY3Rvck1hcmdpbiI6eyIkaWQiOiIxMzQ3IiwiVG9wIjowLjAsIkxlZnQiOjIuMCwiUmlnaHQiOjIuMCwiQm90dG9tIjowLjB9LCJDb25uZWN0b3JTdHlsZSI6eyIkaWQiOiIxMzQ4IiwiTGluZUNvbG9yIjp7IiRpZCI6IjEzNDkiLCIkdHlwZSI6Ik5MUkUuQ29tbW9uLkRvbS5Tb2xpZENvbG9yQnJ1c2gsIE5MUkUuQ29tbW9uIiwiQ29sb3IiOnsiJGlkIjoiMTM1MCIsIkEiOjEyNywiUiI6NzksIkciOjEyOSwiQiI6MTg5fX0sIkxpbmVXZWlnaHQiOjEuMCwiTGluZVR5cGUiOjAsIlBhcmVudFN0eWxlIjpudWxsfSwiSXNCZWxvd1RpbWViYW5kIjpmYWxzZSwiUG9zaXRpb25PblRhc2siOjAsIkhpZGVEYXRlIjpmYWxzZSwiU2hhcGVTaXplIjoxLCJTcGFjaW5nIjoyLjAsIlBhZGRpbmciOnsiJGlkIjoiMTM1MSIsIlRvcCI6Ny4wLCJMZWZ0IjozLjAsIlJpZ2h0IjowLjAsIkJvdHRvbSI6Mi4wfSwiU2hhcGVTdHlsZSI6eyIkaWQiOiIxMzUyIiwiTWFyZ2luIjp7IiRyZWYiOiIxOTkifSwiUGFkZGluZyI6eyIkcmVmIjoiMjAwIn0sIkJhY2tncm91bmQiOnsiJGlkIjoiMTM1MyIsIkNvbG9yIjp7IiRpZCI6IjEzNTQiLCJBIjoyNTUsIlIiOjY4LCJHIjo4NCwiQiI6MTA2fX0sIklzVmlzaWJsZSI6dHJ1ZSwiV2lkdGgiOjEzLjAsIkhlaWdodCI6MTMuMCwiQm9yZGVyU3R5bGUiOnsiJGlkIjoiMTM1NSIsIkxpbmVDb2xvciI6eyIkcmVmIjoiMjA0In0sIkxpbmVXZWlnaHQiOjAuMCwiTGluZVR5cGUiOjAsIlBhcmVudFN0eWxlIjpudWxsfSwiUGFyZW50U3R5bGUiOm51bGx9LCJUaXRsZVN0eWxlIjp7IiRpZCI6IjEzNTYiLCJGb250U2V0dGluZ3MiOnsiJGlkIjoiMTM1NyIsIkZvbnRTaXplIjo4LCJGb250TmFtZSI6IkNhbGlicmkiLCJJc0JvbGQiOmZhbHNlLCJJc0l0YWxpYyI6ZmFsc2UsIklzVW5kZXJsaW5lZCI6ZmFsc2UsIlBhcmVudFN0eWxlIjpudWxsfSwiQXV0b1NpemUiOjAsIkZvcmVncm91bmQiOnsiJGlkIjoiMTM1OCIsIkNvbG9yIjp7IiRpZCI6IjEzNTk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IxMCJ9LCJQYWRkaW5nIjp7IiRyZWYiOiIyMTEifSwiQmFja2dyb3VuZCI6eyIkaWQiOiIxMzYwIiwiQ29sb3IiOnsiJHJlZiI6IjI2NSJ9fSwiSXNWaXNpYmxlIjp0cnVlLCJXaWR0aCI6MC4wLCJIZWlnaHQiOjAuMCwiQm9yZGVyU3R5bGUiOm51bGwsIlBhcmVudFN0eWxlIjpudWxsfSwiRGF0ZVN0eWxlIjp7IiRpZCI6IjEzNjEiLCJGb250U2V0dGluZ3MiOnsiJGlkIjoiMTM2MiIsIkZvbnRTaXplIjoxMCwiRm9udE5hbWUiOiJDYWxpYnJpIiwiSXNCb2xkIjpmYWxzZSwiSXNJdGFsaWMiOmZhbHNlLCJJc1VuZGVybGluZWQiOmZhbHNlLCJQYXJlbnRTdHlsZSI6bnVsbH0sIkF1dG9TaXplIjowLCJGb3JlZ3JvdW5kIjp7IiRpZCI6IjEzNjMiLCJDb2xvciI6eyIkaWQiOiIxMzY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jE4In0sIlBhZGRpbmciOnsiJHJlZiI6IjIxOSJ9LCJCYWNrZ3JvdW5kIjp7IiRpZCI6IjEzNjUiLCJDb2xvciI6eyIkcmVmIjoiMjY1In19LCJJc1Zpc2libGUiOmZhbHNlLCJXaWR0aCI6MC4wLCJIZWlnaHQiOjAuMCwiQm9yZGVyU3R5bGUiOm51bGwsIlBhcmVudFN0eWxlIjpudWxsfSwiRGF0ZUZvcm1hdCI6eyIkaWQiOiIxMzY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NjciLCJGb3JtYXQiOjAsIklzVmlzaWJsZSI6ZmFsc2UsIkxhc3RLbm93blZpc2liaWxpdHlTdGF0ZSI6ZmFsc2V9LCJJc1Zpc2libGUiOnRydWUsIlBhcmVudFN0eWxlIjpudWxsfSwiRGVmYXVsdFRhc2tTdHlsZSI6eyIkaWQiOiIxMzY4IiwiU2hhcGUiOjAsIlNoYXBlVGhpY2tuZXNzIjoxLCJEdXJhdGlvbkZvcm1hdCI6MCwiSW5jbHVkZU5vbldvcmtpbmdEYXlzSW5EdXJhdGlvbiI6ZmFsc2UsIlBlcmNlbnRhZ2VDb21wbGV0ZVN0eWxlIjp7IiRpZCI6IjEzNjkiLCJGb250U2V0dGluZ3MiOnsiJGlkIjoiMTM3MCIsIkZvbnRTaXplIjo4LCJGb250TmFtZSI6IkNhbGlicmkiLCJJc0JvbGQiOmZhbHNlLCJJc0l0YWxpYyI6ZmFsc2UsIklzVW5kZXJsaW5lZCI6ZmFsc2UsIlBhcmVudFN0eWxlIjpudWxsfSwiQXV0b1NpemUiOjAsIkZvcmVncm91bmQiOnsiJHJlZiI6IjM5In0sIk1heFdpZHRoIjoyMDAuMCwiTWF4SGVpZ2h0IjoiSW5maW5pdHkiLCJTbWFydEZvcmVncm91bmRJc0FjdGl2ZSI6ZmFsc2UsIkhvcml6b250YWxBbGlnbm1lbnQiOjAsIlZlcnRpY2FsQWxpZ25tZW50IjowLCJTbWFydEZvcmVncm91bmQiOm51bGwsIkJhY2tncm91bmRGaWxsVHlwZSI6MCwiTWFyZ2luIjp7IiRyZWYiOiIyNTUifSwiUGFkZGluZyI6eyIkcmVmIjoiMjU2In0sIkJhY2tncm91bmQiOnsiJHJlZiI6IjQzIn0sIklzVmlzaWJsZSI6dHJ1ZSwiV2lkdGgiOjAuMCwiSGVpZ2h0IjowLjAsIkJvcmRlclN0eWxlIjpudWxsLCJQYXJlbnRTdHlsZSI6bnVsbH0sIkR1cmF0aW9uU3R5bGUiOnsiJGlkIjoiMTM3MSIsIkZvbnRTZXR0aW5ncyI6eyIkaWQiOiIxMzcyIiwiRm9udFNpemUiOjEwLCJGb250TmFtZSI6IkNhbGlicmkiLCJJc0JvbGQiOmZhbHNlLCJJc0l0YWxpYyI6ZmFsc2UsIklzVW5kZXJsaW5lZCI6ZmFsc2UsIlBhcmVudFN0eWxlIjpudWxsfSwiQXV0b1NpemUiOjAsIkZvcmVncm91bmQiOnsiJHJlZiI6IjI2MCJ9LCJNYXhXaWR0aCI6MjAwLjAsIk1heEhlaWdodCI6IkluZmluaXR5IiwiU21hcnRGb3JlZ3JvdW5kSXNBY3RpdmUiOmZhbHNlLCJIb3Jpem9udGFsQWxpZ25tZW50IjowLCJWZXJ0aWNhbEFsaWdubWVudCI6MCwiU21hcnRGb3JlZ3JvdW5kIjpudWxsLCJCYWNrZ3JvdW5kRmlsbFR5cGUiOjAsIk1hcmdpbiI6eyIkcmVmIjoiMjYyIn0sIlBhZGRpbmciOnsiJHJlZiI6IjI2MyJ9LCJCYWNrZ3JvdW5kIjp7IiRyZWYiOiIyNjQifSwiSXNWaXNpYmxlIjp0cnVlLCJXaWR0aCI6MC4wLCJIZWlnaHQiOjAuMCwiQm9yZGVyU3R5bGUiOm51bGwsIlBhcmVudFN0eWxlIjpudWxsfSwiSG9yaXpvbnRhbENvbm5lY3RvclN0eWxlIjp7IiRpZCI6IjEzNzMiLCJMaW5lQ29sb3IiOnsiJHJlZiI6IjI2OCJ9LCJMaW5lV2VpZ2h0IjoxLjAsIkxpbmVUeXBlIjowLCJQYXJlbnRTdHlsZSI6bnVsbH0sIlZlcnRpY2FsQ29ubmVjdG9yU3R5bGUiOnsiJGlkIjoiMTM3NCIsIkxpbmVDb2xvciI6eyIkcmVmIjoiMjcxIn0sIkxpbmVXZWlnaHQiOjAuMCwiTGluZVR5cGUiOjAsIlBhcmVudFN0eWxlIjpudWxsfSwiTWFyZ2luIjpudWxsLCJTdGFydERhdGVQb3NpdGlvbiI6MywiRW5kRGF0ZVBvc2l0aW9uIjozLCJEYXRlSXNWaXNpYmxlIjp0cnVlLCJUaXRsZVBvc2l0aW9uIjowLCJEdXJhdGlvblBvc2l0aW9uIjo2LCJQZXJjZW50YWdlQ29tcGxldGVkUG9zaXRpb24iOjYsIlNwYWNpbmciOjMsIklzQmVsb3dUaW1lYmFuZCI6ZmFsc2UsIlBlcmNlbnRhZ2VDb21wbGV0ZVNoYXBlT3BhY2l0eSI6MzUsIlNoYXBlU3R5bGUiOnsiJGlkIjoiMTM3NSIsIk1hcmdpbiI6eyIkcmVmIjoiMjc0In0sIlBhZGRpbmciOnsiJHJlZiI6IjI3NSJ9LCJCYWNrZ3JvdW5kIjp7IiRpZCI6IjEzNzYiLCJDb2xvciI6eyIkaWQiOiIxMzc3IiwiQSI6MjU1LCJSIjowLCJHIjoxMTQsIkIiOjE4OH19LCJJc1Zpc2libGUiOnRydWUsIldpZHRoIjowLjAsIkhlaWdodCI6MTYuMCwiQm9yZGVyU3R5bGUiOnsiJGlkIjoiMTM3OCIsIkxpbmVDb2xvciI6eyIkaWQiOiIxMzc5IiwiJHR5cGUiOiJOTFJFLkNvbW1vbi5Eb20uU29saWRDb2xvckJydXNoLCBOTFJFLkNvbW1vbiIsIkNvbG9yIjp7IiRpZCI6IjEzODAiLCJBIjoyNTUsIlIiOjI1NSwiRyI6MCwiQiI6MH19LCJMaW5lV2VpZ2h0IjowLjAsIkxpbmVUeXBlIjowLCJQYXJlbnRTdHlsZSI6bnVsbH0sIlBhcmVudFN0eWxlIjpudWxsfSwiVGl0bGVTdHlsZSI6eyIkaWQiOiIxMzgxIiwiRm9udFNldHRpbmdzIjp7IiRpZCI6IjEzODIiLCJGb250U2l6ZSI6OCwiRm9udE5hbWUiOiJDYWxpYnJpIiwiSXNCb2xkIjpmYWxzZSwiSXNJdGFsaWMiOmZhbHNlLCJJc1VuZGVybGluZWQiOmZhbHNlLCJQYXJlbnRTdHlsZSI6bnVsbH0sIkF1dG9TaXplIjowLCJGb3JlZ3JvdW5kIjp7IiRpZCI6IjEzODMiLCJDb2xvciI6eyIkaWQiOiIxMzg0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yZWYiOiIyODUifSwiUGFkZGluZyI6eyIkcmVmIjoiMjg2In0sIkJhY2tncm91bmQiOnsiJGlkIjoiMTM4NSIsIkNvbG9yIjp7IiRyZWYiOiIyNjUifX0sIklzVmlzaWJsZSI6dHJ1ZSwiV2lkdGgiOjAuMCwiSGVpZ2h0IjowLjAsIkJvcmRlclN0eWxlIjpudWxsLCJQYXJlbnRTdHlsZSI6bnVsbH0sIkRhdGVTdHlsZSI6eyIkaWQiOiIxMzg2IiwiRm9udFNldHRpbmdzIjp7IiRpZCI6IjEzODciLCJGb250U2l6ZSI6MTAsIkZvbnROYW1lIjoiQ2FsaWJyaSIsIklzQm9sZCI6ZmFsc2UsIklzSXRhbGljIjpmYWxzZSwiSXNVbmRlcmxpbmVkIjpmYWxzZSwiUGFyZW50U3R5bGUiOm51bGx9LCJBdXRvU2l6ZSI6MCwiRm9yZWdyb3VuZCI6eyIkcmVmIjoiMjkyIn0sIk1heFdpZHRoIjoyMDAuMCwiTWF4SGVpZ2h0IjoiSW5maW5pdHkiLCJTbWFydEZvcmVncm91bmRJc0FjdGl2ZSI6ZmFsc2UsIkhvcml6b250YWxBbGlnbm1lbnQiOjIsIlZlcnRpY2FsQWxpZ25tZW50IjowLCJTbWFydEZvcmVncm91bmQiOm51bGwsIkJhY2tncm91bmRGaWxsVHlwZSI6MCwiTWFyZ2luIjp7IiRyZWYiOiIyOTQifSwiUGFkZGluZyI6eyIkcmVmIjoiMjk1In0sIkJhY2tncm91bmQiOnsiJHJlZiI6IjI5NiJ9LCJJc1Zpc2libGUiOnRydWUsIldpZHRoIjowLjAsIkhlaWdodCI6MC4wLCJCb3JkZXJTdHlsZSI6bnVsbCwiUGFyZW50U3R5bGUiOm51bGx9LCJEYXRlRm9ybWF0Ijp7IiRpZCI6IjEzO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4OSIsIkZvcm1hdCI6MCwiSXNWaXNpYmxlIjpmYWxzZSwiTGFzdEtub3duVmlzaWJpbGl0eVN0YXRlIjpmYWxzZX0sIklzVmlzaWJsZSI6dHJ1ZSwiUGFyZW50U3R5bGUiOm51bGwsIl9leHBsaWNpdGx5U2V0Ijp7IiRpZCI6IjEzOTA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zOTEiLCJHcmlkbGluZVN0eWxlIjp7IiRpZCI6IjEzOTIiLCJMaW5lQ29sb3IiOnsiJGlkIjoiMTM5MyIsIiR0eXBlIjoiTkxSRS5Db21tb24uRG9tLlNvbGlkQ29sb3JCcnVzaCwgTkxSRS5Db21tb24iLCJDb2xvciI6eyIkaWQiOiIxMzk0IiwiQSI6MzgsIlIiOjExNSwiRyI6MTE1LCJCIjoxMTV9fSwiTGluZVdlaWdodCI6MS4wLCJMaW5lVHlwZSI6MCwiUGFyZW50U3R5bGUiOm51bGx9LCJNYXJnaW4iOnsiJGlkIjoiMTM5NSIsIlRvcCI6MC4wLCJMZWZ0IjowLjAsIlJpZ2h0IjowLjAsIkJvdHRvbSI6MC4wfSwiUGFkZGluZyI6eyIkaWQiOiIxMzk2IiwiVG9wIjowLjAsIkxlZnQiOjAuMCwiUmlnaHQiOjAuMCwiQm90dG9tIjowLjB9LCJCYWNrZ3JvdW5kIjpudWxsLCJJc1Zpc2libGUiOnRydWUsIldpZHRoIjowLjAsIkhlaWdodCI6MC4wLCJCb3JkZXJTdHlsZSI6eyIkaWQiOiIxMzk3IiwiTGluZUNvbG9yIjpudWxsLCJMaW5lV2VpZ2h0IjowLjAsIkxpbmVUeXBlIjowLCJQYXJlbnRTdHlsZSI6bnVsbH0sIlBhcmVudFN0eWxlIjpudWxsfSwiQWN0aXZpdHlMaW5lUGFuZWxTdHlsZSI6eyIkaWQiOiIxMzk4IiwiQWN0aXZpdHlMaW5lU3R5bGUiOnsiJGlkIjoiMTM5OSIsIkxpbmVDb2xvciI6eyIkaWQiOiIxNDAwIiwiJHR5cGUiOiJOTFJFLkNvbW1vbi5Eb20uU29saWRDb2xvckJydXNoLCBOTFJFLkNvbW1vbiIsIkNvbG9yIjp7IiRpZCI6IjE0MDEiLCJBIjozOCwiUiI6NjgsIkciOjExNCwiQiI6MTk2fX0sIkxpbmVXZWlnaHQiOjEuMCwiTGluZVR5cGUiOjAsIlBhcmVudFN0eWxlIjpudWxsfSwiTWFyZ2luIjp7IiRpZCI6IjE0MDIiLCJUb3AiOjAuMCwiTGVmdCI6MC4wLCJSaWdodCI6MC4wLCJCb3R0b20iOjAuMH0sIlBhZGRpbmciOnsiJGlkIjoiMTQwMyIsIlRvcCI6MC4wLCJMZWZ0IjowLjAsIlJpZ2h0IjowLjAsIkJvdHRvbSI6MC4wfSwiQmFja2dyb3VuZCI6bnVsbCwiSXNWaXNpYmxlIjp0cnVlLCJXaWR0aCI6MC4wLCJIZWlnaHQiOjAuMCwiQm9yZGVyU3R5bGUiOnsiJGlkIjoiMTQwNCIsIkxpbmVDb2xvciI6bnVsbCwiTGluZVdlaWdodCI6MC4wLCJMaW5lVHlwZSI6MCwiUGFyZW50U3R5bGUiOm51bGx9LCJQYXJlbnRTdHlsZSI6bnVsbH0sIlNob3dFbGFwc2VkVGltZUdyYWRpZW50U3R5bGUiOmZhbHNlLCJUaW1lYmFuZFJlc2VydmVkTGVmdEFyZWFTdHlsZSI6eyIkaWQiOiIxNDA1IiwiQWN0aXZpdHlIZWFkZXJXaWR0aCI6NTkuMTkyNDI5MDIyMDgyMDU5LCJJc1NldCI6dHJ1ZX0sIkRlZmF1bHRTd2ltbGFuZVN0eWxlIjpudWxsfSwiU2NhbGUiOm51bGwsIlNjYWxlVjIiOnsiJGlkIjoiMTQwNiIsIlN0YXJ0RGF0ZSI6IjIwMjEtMDctMDFUMDA6MDA6MDAiLCJFbmREYXRlIjoiMjAyNC0wNi0zMFQyMzo1OTowMCIsIkF1dG9EYXRlUmFuZ2UiOmZhbHNlLCJXb3JraW5nRGF5cyI6MzEsIkZpc2NhbFllYXIiOnsiJGlkIjoiMTQwNyIsIlN0YXJ0TW9udGgiOjEsIlVzZVN0YXJ0aW5nWWVhckZvck51bWJlcmluZyI6dHJ1ZSwiU2hvd0Zpc2NhbFllYXJMYWJlbCI6dHJ1ZX0sIlRvZGF5TWFya2VyVGV4dCI6IlRvZGF5IiwiQXV0b1NjYWxlVHlwZSI6ZmFsc2UsIlRpbWViYW5kU2NhbGVzIjp7IiRpZCI6IjE0MDgiLCJUb3BTY2FsZUxheWVyIjp7IiRpZCI6IjE0MDkiLCJGb3JtYXQiOiJNTU0iLCJUeXBlIjo0fSwiTWlkZGxlU2NhbGVMYXllciI6eyIkaWQiOiIxNDEwIiwiRm9ybWF0IjoiTU1NIiwiVHlwZSI6M30sIkJvdHRvbVNjYWxlTGF5ZXIiOnsiJGlkIjoiMTQxMSIsIkZvcm1hdCI6bnVsbCwiVHlwZSI6MH19fSwiTWlsZXN0b25lcyI6W10sIlRhc2tzIjpbXSwiU3dpbWxhbmVzIjpbXSwiTXNQcm9qZWN0SXRlbXNUcmVlIjp7IiRpZCI6IjE0MTIiLCJSb290Ijp7IkltcG9ydElkIjpudWxsLCJJc0ltcG9ydGVkIjpmYWxzZSwiQ2hpbGRyZW4iOltdfX0sIk1ldGFkYXRhIjp7IiRpZCI6IjE0MTMiLCJTb3VyY2VUZW1wbGF0ZSI6IntcIiRpZFwiOlwiMVwiLFwiSWRcIjpcImNjMjZmODYzLTI3Y2UtNDgwZS1hNTg5LWIzZjEyZjJkNmViMFwiLFwiQ3VsdHVyZUluZm9OYW1lXCI6XCJlbi1VU1wiLFwiVmVyc2lvblwiOntcIiRpZFwiOlwiMlwiLFwiVGVtcGxhdGVEb21WZXJzaW9uXCI6XCIxLjIuMF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X0sXCJTY2FsZVwiOntcIiRpZFwiOlwiMTkw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xOTFcIixcIlN0YXJ0RGF0ZVwiOlwiMDAwMS0wMS0wMVQwMDowMDowMFwiLFwiRW5kRGF0ZVwiOlwiMDAwMS0wMS0wMVQwMDowMDowMFwiLFwiQXV0b0RhdGVSYW5nZVwiOnRydWUsXCJXb3JraW5nRGF5c1wiOjMxLFwiVG9kYXlNYXJrZXJUZXh0XCI6XCJUb2RheVwiLFwiQXV0b1NjYWxlVHlwZVwiOnRydWUsXCJUaW1lYmFuZFNjYWxlc1wiOntcIiRpZFwiOlwiMTkyXCIsXCJUb3BTY2FsZUxheWVyXCI6e1wiJGlkXCI6XCIxOTNcIixcIkZvcm1hdFwiOlwid1wiLFwiVHlwZVwiOjF9LFwiTWlkZGxlU2NhbGVMYXllclwiOntcIiRpZFwiOlwiMTk0XCIsXCJGb3JtYXRcIjpudWxsLFwiVHlwZVwiOjB9LFwiQm90dG9tU2NhbGVMYXllclwiOntcIiRpZFwiOlwiMTk1XCIsXCJGb3JtYXRcIjpudWxsLFwiVHlwZVwiOjB9fX0sXCJNaWxlc3RvbmVzXCI6W10sXCJUYXNrc1wiOltdLFwiU3dpbWxhbmVzXCI6W10sXCJTd2ltbGFuZXNWMlwiOltdLFwiU2V0dGluZ3NcIjp7XCIkaWRcIjpcIjE5NlwiLFwiSW1wYU9wdGlvbnNcIjp7XCIkaWRcIjpcIjE5N1wiLFwiTGVmdFRvUmlnaHRcIjpmYWxzZSxcIlBheWxvYWRPcHRpb25zXCI6Mn19LFwiVGltZUNvbmZpZ3VyYXRpb25cIjp7XCIkaWRcIjpcIjE5OFwiLFwiVXNlVGltZVwiOmZhbHNlLFwiV29ya0RheVN0YXJ0XCI6XCIwMDowMDowMFwiLFwiV29ya0RheUVuZFwiOlwiMjM6NTk6MDBcIn19IiwiUmVjZW50Q29sb3JzQ29sbGVjdGlvbiI6IltcIiNGRkZGQzAwMFwiXSJ9LCJTZXR0aW5ncyI6eyIkaWQiOiIxNDE0IiwiSW1wYU9wdGlvbnMiOnsiJGlkIjoiMTQxNS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0MTYiLCJVc2VUaW1lIjp0cnVlLCJXb3JrRGF5U3RhcnQiOiIwMDowMDowMCIsIldvcmtEYXlFbmQiOiIyMzo1OTowMCJ9LCJMYXN0VXNlZFRlbXBsYXRlSWQiOiJjYzI2Zjg2My0yN2NlLTQ4MGUtYTU4OS1iM2YxMmYyZDZlYjAiLCJGaXJzdFdlZWtPZlllYXIiOjAsIlBsYWNlTWlsZXN0b25lQXRUaGVCZWdpbm5pbmdPZlRoZURheSI6ZmFsc2V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xLTA2LTAzVDAwOjAwOjAwIiwiRW5kRGF0ZSI6IjIwMjEtMDctMDJUMjM6NTk6MDAiLCJQZXJjZW50YWdlQ29tcGxldGUiOjEwMC4wLCJTdHlsZSI6eyIkaWQiOiI3IiwiU2hhcGUiOjIsIlNoYXBlVGhpY2tuZXNzIjowLCJEdXJhdGlvbkZvcm1hdCI6MCwiSW5jbHVkZU5vbldvcmtpbmdEYXlzSW5EdXJhdGlvbiI6ZmFsc2UsIlBlcmNlbnRhZ2VDb21wbGV0ZVN0eWxlIjp7IiRpZCI6IjgiLCJGb250U2V0dGluZ3MiOnsiJGlkIjoiOSIsIkZvbnRTaXplIjoxMCwiRm9udE5hbWUiOiJDYWxpYnJpIiwiSXNCb2xkIjpmYWxzZSwiSXNJdGFsaWMiOmZhbHNlLCJJc1VuZGVybGluZWQiOmZhbHNlLCJQYXJlbnRTdHlsZSI6bnVsbH0sIkF1dG9TaXplIjowLCJGb3JlZ3JvdW5kIjp7IiRpZCI6IjEwIiwiQ29sb3IiOnsiJGlkIjoiMTE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IiLCJUb3AiOjAuMCwiTGVmdCI6MC4wLCJSaWdodCI6MC4wLCJCb3R0b20iOjAuMH0sIlBhZGRpbmciOnsiJGlkIjoiMTMiLCJUb3AiOjAuMCwiTGVmdCI6MC4wLCJSaWdodCI6MC4wLCJCb3R0b20iOjAuMH0sIkJhY2tncm91bmQiOnsiJGlkIjoiMTQiLCJDb2xvciI6eyIkaWQiOiIxNSIsIkEiOjg5LCJSIjowLCJHIjowLCJCIjowfX0sIklzVmlzaWJsZSI6dHJ1ZSwiV2lkdGgiOjAuMCwiSGVpZ2h0IjowLjAsIkJvcmRlclN0eWxlIjp7IiRpZCI6IjE2IiwiTGluZUNvbG9yIjpudWxsLCJMaW5lV2VpZ2h0IjowLjAsIkxpbmVUeXBlIjowLCJQYXJlbnRTdHlsZSI6bnVsbH0sIlBhcmVudFN0eWxlIjpudWxsfSwiRHVyYXRpb25TdHlsZSI6eyIkaWQiOiIxNyIsIkZvbnRTZXR0aW5ncyI6eyIkaWQiOiIxOCIsIkZvbnRTaXplIjoxMCwiRm9udE5hbWUiOiJDYWxpYnJpIiwiSXNCb2xkIjpmYWxzZSwiSXNJdGFsaWMiOmZhbHNlLCJJc1VuZGVybGluZWQiOmZhbHNlLCJQYXJlbnRTdHlsZSI6bnVsbH0sIkF1dG9TaXplIjowLCJGb3JlZ3JvdW5kIjp7IiRpZCI6IjE5IiwiQ29sb3IiOnsiJGlkIjoiMj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SIsIlRvcCI6MC4wLCJMZWZ0IjowLjAsIlJpZ2h0IjowLjAsIkJvdHRvbSI6MC4wfSwiUGFkZGluZyI6eyIkaWQiOiIyMiIsIlRvcCI6MC4wLCJMZWZ0IjowLjAsIlJpZ2h0IjowLjAsIkJvdHRvbSI6MC4wfSwiQmFja2dyb3VuZCI6eyIkaWQiOiIyMyIsIkNvbG9yIjp7IiRpZCI6IjI0IiwiQSI6ODksIlIiOjAsIkciOjAsIkIiOjB9fSwiSXNWaXNpYmxlIjp0cnVlLCJXaWR0aCI6MC4wLCJIZWlnaHQiOjAuMCwiQm9yZGVyU3R5bGUiOnsiJGlkIjoiMjUiLCJMaW5lQ29sb3IiOm51bGwsIkxpbmVXZWlnaHQiOjAuMCwiTGluZVR5cGUiOjAsIlBhcmVudFN0eWxlIjpudWxsfSwiUGFyZW50U3R5bGUiOm51bGx9LCJIb3Jpem9udGFsQ29ubmVjdG9yU3R5bGUiOnsiJGlkIjoiMjYiLCJMaW5lQ29sb3IiOnsiJGlkIjoiMjciLCIkdHlwZSI6Ik5MUkUuQ29tbW9uLkRvbS5Tb2xpZENvbG9yQnJ1c2gsIE5MUkUuQ29tbW9uIiwiQ29sb3IiOnsiJGlkIjoiMjgiLCJBIjoyNTUsIlIiOjIwNCwiRyI6MjA0LCJCIjoyMDR9fSwiTGluZVdlaWdodCI6MS4wLCJMaW5lVHlwZSI6MCwiUGFyZW50U3R5bGUiOm51bGx9LCJWZXJ0aWNhbENvbm5lY3RvclN0eWxlIjp7IiRpZCI6IjI5IiwiTGluZUNvbG9yIjp7IiRpZCI6IjMwIiwiJHR5cGUiOiJOTFJFLkNvbW1vbi5Eb20uU29saWRDb2xvckJydXNoLCBOTFJFLkNvbW1vbiIsIkNvbG9yIjp7IiRpZCI6IjMx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MzIiLCJNYXJnaW4iOnsiJGlkIjoiMzMiLCJUb3AiOjAuMCwiTGVmdCI6NC4wLCJSaWdodCI6NC4wLCJCb3R0b20iOjAuMH0sIlBhZGRpbmciOnsiJGlkIjoiMzQiLCJUb3AiOjAuMCwiTGVmdCI6MC4wLCJSaWdodCI6MC4wLCJCb3R0b20iOjAuMH0sIkJhY2tncm91bmQiOnsiJGlkIjoiMzUiLCJDb2xvciI6eyIkaWQiOiIzNiIsIkEiOjI1NSwiUiI6MTEzLCJHIjo2MiwiQiI6OTB9fSwiSXNWaXNpYmxlIjp0cnVlLCJXaWR0aCI6MC4wLCJIZWlnaHQiOjEwLjAsIkJvcmRlclN0eWxlIjp7IiRpZCI6IjM3IiwiTGluZUNvbG9yIjp7IiRpZCI6IjM4IiwiJHR5cGUiOiJOTFJFLkNvbW1vbi5Eb20uU29saWRDb2xvckJydXNoLCBOTFJFLkNvbW1vbiIsIkNvbG9yIjp7IiRpZCI6IjM5IiwiQSI6MjU1LCJSIjo0NywiRyI6ODIsIkIiOjE0M319LCJMaW5lV2VpZ2h0IjowLjAsIkxpbmVUeXBlIjowLCJQYXJlbnRTdHlsZSI6bnVsbH0sIlBhcmVudFN0eWxlIjpudWxsfSwiVGl0bGVTdHlsZSI6eyIkaWQiOiI0MCIsIkZvbnRTZXR0aW5ncyI6eyIkaWQiOiI0MSIsIkZvbnRTaXplIjo4LCJGb250TmFtZSI6IkNhbGlicmkiLCJJc0JvbGQiOmZhbHNlLCJJc0l0YWxpYyI6ZmFsc2UsIklzVW5kZXJsaW5lZCI6ZmFsc2UsIlBhcmVudFN0eWxlIjpudWxsfSwiQXV0b1NpemUiOjAsIkZvcmVncm91bmQiOnsiJGlkIjoiNDIiLCJDb2xvciI6eyIkaWQiOiI0MyIsIkEiOjI1NSwiUiI6MCwiRyI6MCwiQiI6MH19LCJNYXhXaWR0aCI6OTYwLjAsIk1heEhlaWdodCI6IkluZmluaXR5IiwiU21hcnRGb3JlZ3JvdW5kSXNBY3RpdmUiOmZhbHNlLCJIb3Jpem9udGFsQWxpZ25tZW50IjoyLCJWZXJ0aWNhbEFsaWdubWVudCI6MCwiU21hcnRGb3JlZ3JvdW5kIjpudWxsLCJCYWNrZ3JvdW5kRmlsbFR5cGUiOjAsIk1hcmdpbiI6eyIkaWQiOiI0NCIsIlRvcCI6MC4wLCJMZWZ0IjowLjAsIlJpZ2h0IjowLjAsIkJvdHRvbSI6MC4wfSwiUGFkZGluZyI6eyIkaWQiOiI0NSIsIlRvcCI6MC4wLCJMZWZ0IjowLjAsIlJpZ2h0IjowLjAsIkJvdHRvbSI6MC4wfSwiQmFja2dyb3VuZCI6eyIkaWQiOiI0NiIsIkNvbG9yIjp7IiRpZCI6IjQ3IiwiQSI6MCwiUiI6MjU1LCJHIjoyNTUsIkIiOjI1NX19LCJJc1Zpc2libGUiOnRydWUsIldpZHRoIjowLjAsIkhlaWdodCI6MC4wLCJCb3JkZXJTdHlsZSI6eyIkaWQiOiI0OCIsIkxpbmVDb2xvciI6bnVsbCwiTGluZVdlaWdodCI6MC4wLCJMaW5lVHlwZSI6MCwiUGFyZW50U3R5bGUiOm51bGx9LCJQYXJlbnRTdHlsZSI6bnVsbH0sIkRhdGVTdHlsZSI6eyIkaWQiOiI0OSIsIkZvbnRTZXR0aW5ncyI6eyIkaWQiOiI1MCIsIkZvbnRTaXplIjoxMCwiRm9udE5hbWUiOiJDYWxpYnJpIiwiSXNCb2xkIjpmYWxzZSwiSXNJdGFsaWMiOmZhbHNlLCJJc1VuZGVybGluZWQiOmZhbHNlLCJQYXJlbnRTdHlsZSI6bnVsbH0sIkF1dG9TaXplIjowLCJGb3JlZ3JvdW5kIjp7IiRpZCI6IjUxIiwiQ29sb3IiOnsiJGlkIjoiNT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zIiwiVG9wIjowLjAsIkxlZnQiOjAuMCwiUmlnaHQiOjAuMCwiQm90dG9tIjowLjB9LCJQYWRkaW5nIjp7IiRpZCI6IjU0IiwiVG9wIjowLjAsIkxlZnQiOjAuMCwiUmlnaHQiOjAuMCwiQm90dG9tIjowLjB9LCJCYWNrZ3JvdW5kIjp7IiRpZCI6IjU1IiwiQ29sb3IiOnsiJGlkIjoiNTYiLCJBIjowLCJSIjoyNTUsIkciOjI1NSwiQiI6MjU1fX0sIklzVmlzaWJsZSI6dHJ1ZSwiV2lkdGgiOjAuMCwiSGVpZ2h0IjowLjAsIkJvcmRlclN0eWxlIjp7IiRpZCI6IjU3IiwiTGluZUNvbG9yIjpudWxsLCJMaW5lV2VpZ2h0IjowLjAsIkxpbmVUeXBlIjowLCJQYXJlbnRTdHlsZSI6bnVsbH0sIlBhcmVudFN0eWxlIjpudWxsfSwiRGF0ZUZvcm1hdCI6eyIkaWQiOiI1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SIsIkZvcm1hdCI6MCwiSXNWaXNpYmxlIjpmYWxzZSwiTGFzdEtub3duVmlzaWJpbGl0eVN0YXRlIjpmYWxzZX0sIklzVmlzaWJsZSI6dHJ1ZSwiUGFyZW50U3R5bGUiOm51bGx9LCJJbmRleCI6MCwiU21hcnREdXJhdGlvbkFjdGl2YXRlZCI6ZmFsc2UsIkRhdGVGb3JtYXQiOnsiJHJlZiI6IjU4In0sIldlZWtOdW1iZXJpbmciOnsiJGlkIjoiNjAiLCJGb3JtYXQiOjAsIklzVmlzaWJsZSI6ZmFsc2UsIkxhc3RLbm93blZpc2liaWxpdHlTdGF0ZSI6ZmFsc2V9LCJJZCI6IjIwMDYzNDZjLWY2ZWItNDI1MC04MDdhLTU1NDIxODE0OTQ4ZiIsIkltcG9ydElkIjoiNSIsIlRpdGxlIjoiU2VsZWN0IENvbnN1bHRpbmcgRmlybSIsIk5vdGUiOm51bGwsIkh5cGVybGluayI6eyIkaWQiOiI2MSIsIkFkZHJlc3MiOm51bGwsIlN1YkFkZHJlc3MiOm51bGx9LCJJc0NoYW5nZWQiOmZhbHNlLCJJc05ldyI6ZmFsc2V9fSx7IiRpZCI6IjYyIiwiX2F0dGFjaGVkTWlsZXN0b25lcyI6W10sIlRhc2tEZWZpbml0aW9uIjp7IiRpZCI6IjYzIiwiR3JvdXBOYW1lIjpudWxsLCJTdGFydERhdGUiOiIyMDIxLTA3LTAyVDAwOjAwOjAwIiwiRW5kRGF0ZSI6IjIwMjEtMTAtMDJUMjM6NTk6MDAiLCJQZXJjZW50YWdlQ29tcGxldGUiOjEwMC4wLCJTdHlsZSI6eyIkaWQiOiI2NCIsIlNoYXBlIjoyLCJTaGFwZVRoaWNrbmVzcyI6MCwiRHVyYXRpb25Gb3JtYXQiOjAsIkluY2x1ZGVOb25Xb3JraW5nRGF5c0luRHVyYXRpb24iOmZhbHNlLCJQZXJjZW50YWdlQ29tcGxldGVTdHlsZSI6eyIkaWQiOiI2NSIsIkZvbnRTZXR0aW5ncyI6eyIkaWQiOiI2NiIsIkZvbnRTaXplIjoxMCwiRm9udE5hbWUiOiJDYWxpYnJpIiwiSXNCb2xkIjpmYWxzZSwiSXNJdGFsaWMiOmZhbHNlLCJJc1VuZGVybGluZWQiOmZhbHNlLCJQYXJlbnRTdHlsZSI6bnVsbH0sIkF1dG9TaXplIjowLCJGb3JlZ3JvdW5kIjp7IiRpZCI6IjY3IiwiQ29sb3IiOnsiJGlkIjoiNjg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NjkiLCJUb3AiOjAuMCwiTGVmdCI6MC4wLCJSaWdodCI6MC4wLCJCb3R0b20iOjAuMH0sIlBhZGRpbmciOnsiJGlkIjoiNzAiLCJUb3AiOjAuMCwiTGVmdCI6MC4wLCJSaWdodCI6MC4wLCJCb3R0b20iOjAuMH0sIkJhY2tncm91bmQiOnsiJGlkIjoiNzEiLCJDb2xvciI6eyIkaWQiOiI3MiIsIkEiOjg5LCJSIjowLCJHIjowLCJCIjowfX0sIklzVmlzaWJsZSI6dHJ1ZSwiV2lkdGgiOjAuMCwiSGVpZ2h0IjowLjAsIkJvcmRlclN0eWxlIjp7IiRpZCI6IjczIiwiTGluZUNvbG9yIjpudWxsLCJMaW5lV2VpZ2h0IjowLjAsIkxpbmVUeXBlIjowLCJQYXJlbnRTdHlsZSI6bnVsbH0sIlBhcmVudFN0eWxlIjpudWxsfSwiRHVyYXRpb25TdHlsZSI6eyIkaWQiOiI3NCIsIkZvbnRTZXR0aW5ncyI6eyIkaWQiOiI3NSIsIkZvbnRTaXplIjoxMCwiRm9udE5hbWUiOiJDYWxpYnJpIiwiSXNCb2xkIjpmYWxzZSwiSXNJdGFsaWMiOmZhbHNlLCJJc1VuZGVybGluZWQiOmZhbHNlLCJQYXJlbnRTdHlsZSI6bnVsbH0sIkF1dG9TaXplIjowLCJGb3JlZ3JvdW5kIjp7IiRpZCI6Ijc2IiwiQ29sb3IiOnsiJGlkIjoiNz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3OCIsIlRvcCI6MC4wLCJMZWZ0IjowLjAsIlJpZ2h0IjowLjAsIkJvdHRvbSI6MC4wfSwiUGFkZGluZyI6eyIkaWQiOiI3OSIsIlRvcCI6MC4wLCJMZWZ0IjowLjAsIlJpZ2h0IjowLjAsIkJvdHRvbSI6MC4wfSwiQmFja2dyb3VuZCI6eyIkaWQiOiI4MCIsIkNvbG9yIjp7IiRpZCI6IjgxIiwiQSI6ODksIlIiOjAsIkciOjAsIkIiOjB9fSwiSXNWaXNpYmxlIjp0cnVlLCJXaWR0aCI6MC4wLCJIZWlnaHQiOjAuMCwiQm9yZGVyU3R5bGUiOnsiJGlkIjoiODIiLCJMaW5lQ29sb3IiOm51bGwsIkxpbmVXZWlnaHQiOjAuMCwiTGluZVR5cGUiOjAsIlBhcmVudFN0eWxlIjpudWxsfSwiUGFyZW50U3R5bGUiOm51bGx9LCJIb3Jpem9udGFsQ29ubmVjdG9yU3R5bGUiOnsiJGlkIjoiODMiLCJMaW5lQ29sb3IiOnsiJGlkIjoiODQiLCIkdHlwZSI6Ik5MUkUuQ29tbW9uLkRvbS5Tb2xpZENvbG9yQnJ1c2gsIE5MUkUuQ29tbW9uIiwiQ29sb3IiOnsiJGlkIjoiODUiLCJBIjoyNTUsIlIiOjIwNCwiRyI6MjA0LCJCIjoyMDR9fSwiTGluZVdlaWdodCI6MS4wLCJMaW5lVHlwZSI6MCwiUGFyZW50U3R5bGUiOm51bGx9LCJWZXJ0aWNhbENvbm5lY3RvclN0eWxlIjp7IiRpZCI6Ijg2IiwiTGluZUNvbG9yIjp7IiRpZCI6Ijg3IiwiJHR5cGUiOiJOTFJFLkNvbW1vbi5Eb20uU29saWRDb2xvckJydXNoLCBOTFJFLkNvbW1vbiIsIkNvbG9yIjp7IiRpZCI6Ijg4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ODkiLCJNYXJnaW4iOnsiJGlkIjoiOTAiLCJUb3AiOjAuMCwiTGVmdCI6NC4wLCJSaWdodCI6NC4wLCJCb3R0b20iOjAuMH0sIlBhZGRpbmciOnsiJGlkIjoiOTEiLCJUb3AiOjAuMCwiTGVmdCI6MC4wLCJSaWdodCI6MC4wLCJCb3R0b20iOjAuMH0sIkJhY2tncm91bmQiOnsiJGlkIjoiOTIiLCJDb2xvciI6eyIkaWQiOiI5MyIsIkEiOjI1NSwiUiI6MTEzLCJHIjo2MiwiQiI6OTB9fSwiSXNWaXNpYmxlIjp0cnVlLCJXaWR0aCI6MC4wLCJIZWlnaHQiOjEwLjAsIkJvcmRlclN0eWxlIjp7IiRpZCI6Ijk0IiwiTGluZUNvbG9yIjp7IiRpZCI6Ijk1IiwiJHR5cGUiOiJOTFJFLkNvbW1vbi5Eb20uU29saWRDb2xvckJydXNoLCBOTFJFLkNvbW1vbiIsIkNvbG9yIjp7IiRpZCI6Ijk2IiwiQSI6MjU1LCJSIjo0NywiRyI6ODIsIkIiOjE0M319LCJMaW5lV2VpZ2h0IjowLjAsIkxpbmVUeXBlIjowLCJQYXJlbnRTdHlsZSI6bnVsbH0sIlBhcmVudFN0eWxlIjpudWxsfSwiVGl0bGVTdHlsZSI6eyIkaWQiOiI5NyIsIkZvbnRTZXR0aW5ncyI6eyIkaWQiOiI5OCIsIkZvbnRTaXplIjo4LCJGb250TmFtZSI6IkNhbGlicmkiLCJJc0JvbGQiOmZhbHNlLCJJc0l0YWxpYyI6ZmFsc2UsIklzVW5kZXJsaW5lZCI6ZmFsc2UsIlBhcmVudFN0eWxlIjpudWxsfSwiQXV0b1NpemUiOjAsIkZvcmVncm91bmQiOnsiJGlkIjoiOTkiLCJDb2xvciI6eyIkaWQiOiIxMDA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AxIiwiVG9wIjowLjAsIkxlZnQiOjAuMCwiUmlnaHQiOjAuMCwiQm90dG9tIjowLjB9LCJQYWRkaW5nIjp7IiRpZCI6IjEwMiIsIlRvcCI6MC4wLCJMZWZ0IjowLjAsIlJpZ2h0IjowLjAsIkJvdHRvbSI6MC4wfSwiQmFja2dyb3VuZCI6eyIkaWQiOiIxMDMiLCJDb2xvciI6eyIkaWQiOiIxMDQiLCJBIjowLCJSIjoyNTUsIkciOjI1NSwiQiI6MjU1fX0sIklzVmlzaWJsZSI6dHJ1ZSwiV2lkdGgiOjAuMCwiSGVpZ2h0IjowLjAsIkJvcmRlclN0eWxlIjp7IiRpZCI6IjEwNSIsIkxpbmVDb2xvciI6bnVsbCwiTGluZVdlaWdodCI6MC4wLCJMaW5lVHlwZSI6MCwiUGFyZW50U3R5bGUiOm51bGx9LCJQYXJlbnRTdHlsZSI6bnVsbH0sIkRhdGVTdHlsZSI6eyIkaWQiOiIxMDYiLCJGb250U2V0dGluZ3MiOnsiJGlkIjoiMTA3IiwiRm9udFNpemUiOjEwLCJGb250TmFtZSI6IkNhbGlicmkiLCJJc0JvbGQiOmZhbHNlLCJJc0l0YWxpYyI6ZmFsc2UsIklzVW5kZXJsaW5lZCI6ZmFsc2UsIlBhcmVudFN0eWxlIjpudWxsfSwiQXV0b1NpemUiOjAsIkZvcmVncm91bmQiOnsiJGlkIjoiMTA4IiwiQ29sb3IiOnsiJGlkIjoiMTA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AiLCJUb3AiOjAuMCwiTGVmdCI6MC4wLCJSaWdodCI6MC4wLCJCb3R0b20iOjAuMH0sIlBhZGRpbmciOnsiJGlkIjoiMTExIiwiVG9wIjowLjAsIkxlZnQiOjAuMCwiUmlnaHQiOjAuMCwiQm90dG9tIjowLjB9LCJCYWNrZ3JvdW5kIjp7IiRpZCI6IjExMiIsIkNvbG9yIjp7IiRpZCI6IjExMyIsIkEiOjAsIlIiOjI1NSwiRyI6MjU1LCJCIjoyNTV9fSwiSXNWaXNpYmxlIjp0cnVlLCJXaWR0aCI6MC4wLCJIZWlnaHQiOjAuMCwiQm9yZGVyU3R5bGUiOnsiJGlkIjoiMTE0IiwiTGluZUNvbG9yIjpudWxsLCJMaW5lV2VpZ2h0IjowLjAsIkxpbmVUeXBlIjowLCJQYXJlbnRTdHlsZSI6bnVsbH0sIlBhcmVudFN0eWxlIjpudWxsfSwiRGF0ZUZvcm1hdCI6eyIkaWQiOiIxM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2IiwiRm9ybWF0IjowLCJJc1Zpc2libGUiOmZhbHNlLCJMYXN0S25vd25WaXNpYmlsaXR5U3RhdGUiOmZhbHNlfSwiSXNWaXNpYmxlIjp0cnVlLCJQYXJlbnRTdHlsZSI6bnVsbH0sIkluZGV4IjoxLCJTbWFydER1cmF0aW9uQWN0aXZhdGVkIjpmYWxzZSwiRGF0ZUZvcm1hdCI6eyIkcmVmIjoiMTE1In0sIldlZWtOdW1iZXJpbmciOnsiJGlkIjoiMTE3IiwiRm9ybWF0IjowLCJJc1Zpc2libGUiOmZhbHNlLCJMYXN0S25vd25WaXNpYmlsaXR5U3RhdGUiOmZhbHNlfSwiSWQiOiI1YjNmZWQxZS05NDA2LTQwNGMtYTY2MS01MDJmYjcwNDkzZTciLCJJbXBvcnRJZCI6IjYiLCJUaXRsZSI6Ik9yZ2FuaXphdGlvbmFsIEFuYWx5c2lzIiwiTm90ZSI6bnVsbCwiSHlwZXJsaW5rIjp7IiRpZCI6IjExOCIsIkFkZHJlc3MiOm51bGwsIlN1YkFkZHJlc3MiOm51bGx9LCJJc0NoYW5nZWQiOmZhbHNlLCJJc05ldyI6ZmFsc2V9fV0sIl9taWxlc3RvbmVzIjpbXSwiSWQiOiIxZjliYmI0NS0wYzkxLTRiYjctYTNiMS00ZmEwZDM5MmRkZjkiLCJJc1NpbmdsZUl0ZW1Sb3ciOmZhbHNlfSx7IiRpZCI6IjExOSIsIl90YXNrcyI6W3siJGlkIjoiMTIwIiwiX2F0dGFjaGVkTWlsZXN0b25lcyI6W10sIlRhc2tEZWZpbml0aW9uIjp7IiRpZCI6IjEyMSIsIkdyb3VwTmFtZSI6bnVsbCwiU3RhcnREYXRlIjoiMjAyMS0xMC0wMVQwMDowMDowMCIsIkVuZERhdGUiOiIyMDIxLTEyLTAyVDIzOjU5OjAwIiwiUGVyY2VudGFnZUNvbXBsZXRlIjoxMDAuMCwiU3R5bGUiOnsiJGlkIjoiMTIyIiwiU2hhcGUiOjIsIlNoYXBlVGhpY2tuZXNzIjowLCJEdXJhdGlvbkZvcm1hdCI6MCwiSW5jbHVkZU5vbldvcmtpbmdEYXlzSW5EdXJhdGlvbiI6ZmFsc2UsIlBlcmNlbnRhZ2VDb21wbGV0ZVN0eWxlIjp7IiRpZCI6IjEyMyIsIkZvbnRTZXR0aW5ncyI6eyIkaWQiOiIxMjQiLCJGb250U2l6ZSI6MTAsIkZvbnROYW1lIjoiQ2FsaWJyaSIsIklzQm9sZCI6ZmFsc2UsIklzSXRhbGljIjpmYWxzZSwiSXNVbmRlcmxpbmVkIjpmYWxzZSwiUGFyZW50U3R5bGUiOm51bGx9LCJBdXRvU2l6ZSI6MCwiRm9yZWdyb3VuZCI6eyIkaWQiOiIxMjUiLCJDb2xvciI6eyIkaWQiOiIxMjY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I3IiwiVG9wIjowLjAsIkxlZnQiOjAuMCwiUmlnaHQiOjAuMCwiQm90dG9tIjowLjB9LCJQYWRkaW5nIjp7IiRpZCI6IjEyOCIsIlRvcCI6MC4wLCJMZWZ0IjowLjAsIlJpZ2h0IjowLjAsIkJvdHRvbSI6MC4wfSwiQmFja2dyb3VuZCI6eyIkaWQiOiIxMjkiLCJDb2xvciI6eyIkaWQiOiIxMzAiLCJBIjo4OSwiUiI6MCwiRyI6MCwiQiI6MH19LCJJc1Zpc2libGUiOnRydWUsIldpZHRoIjowLjAsIkhlaWdodCI6MC4wLCJCb3JkZXJTdHlsZSI6eyIkaWQiOiIxMzEiLCJMaW5lQ29sb3IiOm51bGwsIkxpbmVXZWlnaHQiOjAuMCwiTGluZVR5cGUiOjAsIlBhcmVudFN0eWxlIjpudWxsfSwiUGFyZW50U3R5bGUiOm51bGx9LCJEdXJhdGlvblN0eWxlIjp7IiRpZCI6IjEzMiIsIkZvbnRTZXR0aW5ncyI6eyIkaWQiOiIxMzMiLCJGb250U2l6ZSI6MTAsIkZvbnROYW1lIjoiQ2FsaWJyaSIsIklzQm9sZCI6ZmFsc2UsIklzSXRhbGljIjpmYWxzZSwiSXNVbmRlcmxpbmVkIjpmYWxzZSwiUGFyZW50U3R5bGUiOm51bGx9LCJBdXRvU2l6ZSI6MCwiRm9yZWdyb3VuZCI6eyIkaWQiOiIxMzQiLCJDb2xvciI6eyIkaWQiOiIxMz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zYiLCJUb3AiOjAuMCwiTGVmdCI6MC4wLCJSaWdodCI6MC4wLCJCb3R0b20iOjAuMH0sIlBhZGRpbmciOnsiJGlkIjoiMTM3IiwiVG9wIjowLjAsIkxlZnQiOjAuMCwiUmlnaHQiOjAuMCwiQm90dG9tIjowLjB9LCJCYWNrZ3JvdW5kIjp7IiRpZCI6IjEzOCIsIkNvbG9yIjp7IiRpZCI6IjEzOSIsIkEiOjg5LCJSIjowLCJHIjowLCJCIjowfX0sIklzVmlzaWJsZSI6dHJ1ZSwiV2lkdGgiOjAuMCwiSGVpZ2h0IjowLjAsIkJvcmRlclN0eWxlIjp7IiRpZCI6IjE0MCIsIkxpbmVDb2xvciI6bnVsbCwiTGluZVdlaWdodCI6MC4wLCJMaW5lVHlwZSI6MCwiUGFyZW50U3R5bGUiOm51bGx9LCJQYXJlbnRTdHlsZSI6bnVsbH0sIkhvcml6b250YWxDb25uZWN0b3JTdHlsZSI6eyIkaWQiOiIxNDEiLCJMaW5lQ29sb3IiOnsiJGlkIjoiMTQyIiwiJHR5cGUiOiJOTFJFLkNvbW1vbi5Eb20uU29saWRDb2xvckJydXNoLCBOTFJFLkNvbW1vbiIsIkNvbG9yIjp7IiRpZCI6IjE0MyIsIkEiOjI1NSwiUiI6MjA0LCJHIjoyMDQsIkIiOjIwNH19LCJMaW5lV2VpZ2h0IjoxLjAsIkxpbmVUeXBlIjowLCJQYXJlbnRTdHlsZSI6bnVsbH0sIlZlcnRpY2FsQ29ubmVjdG9yU3R5bGUiOnsiJGlkIjoiMTQ0IiwiTGluZUNvbG9yIjp7IiRpZCI6IjE0NSIsIiR0eXBlIjoiTkxSRS5Db21tb24uRG9tLlNvbGlkQ29sb3JCcnVzaCwgTkxSRS5Db21tb24iLCJDb2xvciI6eyIkaWQiOiIxNDYiLCJBIjoyNTUsIlIiOjIwNCwiRyI6MjA0LCJCIjoyMDR9fSwiTGluZVdlaWdodCI6MC4wLCJMaW5lVHlwZSI6MCwiUGFyZW50U3R5bGUiOm51bGx9LCJNYXJnaW4iOm51bGwsIlN0YXJ0RGF0ZVBvc2l0aW9uIjo2LCJFbmREYXRlUG9zaXRpb24iOjYsIkRhdGVJc1Zpc2libGUiOmZhbHNlLCJUaXRsZVBvc2l0aW9uIjozLCJEdXJhdGlvblBvc2l0aW9uIjo2LCJQZXJjZW50YWdlQ29tcGxldGVkUG9zaXRpb24iOjIsIlNwYWNpbmciOjMsIklzQmVsb3dUaW1lYmFuZCI6dHJ1ZSwiUGVyY2VudGFnZUNvbXBsZXRlU2hhcGVPcGFjaXR5IjozNSwiU2hhcGVTdHlsZSI6eyIkaWQiOiIxNDciLCJNYXJnaW4iOnsiJGlkIjoiMTQ4IiwiVG9wIjowLjAsIkxlZnQiOjQuMCwiUmlnaHQiOjQuMCwiQm90dG9tIjowLjB9LCJQYWRkaW5nIjp7IiRpZCI6IjE0OSIsIlRvcCI6MC4wLCJMZWZ0IjowLjAsIlJpZ2h0IjowLjAsIkJvdHRvbSI6MC4wfSwiQmFja2dyb3VuZCI6eyIkaWQiOiIxNTAiLCJDb2xvciI6eyIkaWQiOiIxNTEiLCJBIjoyNTUsIlIiOjExMywiRyI6NjIsIkIiOjkwfX0sIklzVmlzaWJsZSI6dHJ1ZSwiV2lkdGgiOjAuMCwiSGVpZ2h0IjoxMC4wLCJCb3JkZXJTdHlsZSI6eyIkaWQiOiIxNTIiLCJMaW5lQ29sb3IiOnsiJGlkIjoiMTUzIiwiJHR5cGUiOiJOTFJFLkNvbW1vbi5Eb20uU29saWRDb2xvckJydXNoLCBOTFJFLkNvbW1vbiIsIkNvbG9yIjp7IiRpZCI6IjE1NCIsIkEiOjI1NSwiUiI6NDcsIkciOjgyLCJCIjoxNDN9fSwiTGluZVdlaWdodCI6MC4wLCJMaW5lVHlwZSI6MCwiUGFyZW50U3R5bGUiOm51bGx9LCJQYXJlbnRTdHlsZSI6bnVsbH0sIlRpdGxlU3R5bGUiOnsiJGlkIjoiMTU1IiwiRm9udFNldHRpbmdzIjp7IiRpZCI6IjE1NiIsIkZvbnRTaXplIjo4LCJGb250TmFtZSI6IkNhbGlicmkiLCJJc0JvbGQiOmZhbHNlLCJJc0l0YWxpYyI6ZmFsc2UsIklzVW5kZXJsaW5lZCI6ZmFsc2UsIlBhcmVudFN0eWxlIjpudWxsfSwiQXV0b1NpemUiOjAsIkZvcmVncm91bmQiOnsiJGlkIjoiMTU3IiwiQ29sb3IiOnsiJGlkIjoiMTU4IiwiQSI6MjU1LCJSIjowLCJHIjowLCJCIjowfX0sIk1heFdpZHRoIjo5NjAuMCwiTWF4SGVpZ2h0IjoiSW5maW5pdHkiLCJTbWFydEZvcmVncm91bmRJc0FjdGl2ZSI6ZmFsc2UsIkhvcml6b250YWxBbGlnbm1lbnQiOjIsIlZlcnRpY2FsQWxpZ25tZW50IjowLCJTbWFydEZvcmVncm91bmQiOm51bGwsIkJhY2tncm91bmRGaWxsVHlwZSI6MCwiTWFyZ2luIjp7IiRpZCI6IjE1OSIsIlRvcCI6MC4wLCJMZWZ0IjowLjAsIlJpZ2h0IjowLjAsIkJvdHRvbSI6MC4wfSwiUGFkZGluZyI6eyIkaWQiOiIxNjAiLCJUb3AiOjAuMCwiTGVmdCI6MC4wLCJSaWdodCI6MC4wLCJCb3R0b20iOjAuMH0sIkJhY2tncm91bmQiOnsiJGlkIjoiMTYxIiwiQ29sb3IiOnsiJGlkIjoiMTYyIiwiQSI6MCwiUiI6MjU1LCJHIjoyNTUsIkIiOjI1NX19LCJJc1Zpc2libGUiOnRydWUsIldpZHRoIjowLjAsIkhlaWdodCI6MC4wLCJCb3JkZXJTdHlsZSI6eyIkaWQiOiIxNjMiLCJMaW5lQ29sb3IiOm51bGwsIkxpbmVXZWlnaHQiOjAuMCwiTGluZVR5cGUiOjAsIlBhcmVudFN0eWxlIjpudWxsfSwiUGFyZW50U3R5bGUiOm51bGx9LCJEYXRlU3R5bGUiOnsiJGlkIjoiMTY0IiwiRm9udFNldHRpbmdzIjp7IiRpZCI6IjE2NSIsIkZvbnRTaXplIjoxMCwiRm9udE5hbWUiOiJDYWxpYnJpIiwiSXNCb2xkIjpmYWxzZSwiSXNJdGFsaWMiOmZhbHNlLCJJc1VuZGVybGluZWQiOmZhbHNlLCJQYXJlbnRTdHlsZSI6bnVsbH0sIkF1dG9TaXplIjowLCJGb3JlZ3JvdW5kIjp7IiRpZCI6IjE2NiIsIkNvbG9yIjp7IiRpZCI6IjE2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Y4IiwiVG9wIjowLjAsIkxlZnQiOjAuMCwiUmlnaHQiOjAuMCwiQm90dG9tIjowLjB9LCJQYWRkaW5nIjp7IiRpZCI6IjE2OSIsIlRvcCI6MC4wLCJMZWZ0IjowLjAsIlJpZ2h0IjowLjAsIkJvdHRvbSI6MC4wfSwiQmFja2dyb3VuZCI6eyIkaWQiOiIxNzAiLCJDb2xvciI6eyIkaWQiOiIxNzEiLCJBIjowLCJSIjoyNTUsIkciOjI1NSwiQiI6MjU1fX0sIklzVmlzaWJsZSI6dHJ1ZSwiV2lkdGgiOjAuMCwiSGVpZ2h0IjowLjAsIkJvcmRlclN0eWxlIjp7IiRpZCI6IjE3MiIsIkxpbmVDb2xvciI6bnVsbCwiTGluZVdlaWdodCI6MC4wLCJMaW5lVHlwZSI6MCwiUGFyZW50U3R5bGUiOm51bGx9LCJQYXJlbnRTdHlsZSI6bnVsbH0sIkRhdGVGb3JtYXQiOnsiJGlkIjoiMTc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NCIsIkZvcm1hdCI6MCwiSXNWaXNpYmxlIjpmYWxzZSwiTGFzdEtub3duVmlzaWJpbGl0eVN0YXRlIjpmYWxzZX0sIklzVmlzaWJsZSI6dHJ1ZSwiUGFyZW50U3R5bGUiOm51bGx9LCJJbmRleCI6MiwiU21hcnREdXJhdGlvbkFjdGl2YXRlZCI6ZmFsc2UsIkRhdGVGb3JtYXQiOnsiJHJlZiI6IjE3MyJ9LCJXZWVrTnVtYmVyaW5nIjp7IiRpZCI6IjE3NSIsIkZvcm1hdCI6MCwiSXNWaXNpYmxlIjpmYWxzZSwiTGFzdEtub3duVmlzaWJpbGl0eVN0YXRlIjpmYWxzZX0sIklkIjoiYjFiOWZhODMtZjM1Ni00MWRkLWI5NDAtNWExNWMxNDcyZjgzIiwiSW1wb3J0SWQiOiI3IiwiVGl0bGUiOiJEZXNpZ24gTmV3IE9yZyBTdHJ1Y3R1cmUiLCJOb3RlIjpudWxsLCJIeXBlcmxpbmsiOnsiJGlkIjoiMTc2IiwiQWRkcmVzcyI6bnVsbCwiU3ViQWRkcmVzcyI6bnVsbH0sIklzQ2hhbmdlZCI6ZmFsc2UsIklzTmV3IjpmYWxzZX19LHsiJGlkIjoiMTc3IiwiX2F0dGFjaGVkTWlsZXN0b25lcyI6W10sIlRhc2tEZWZpbml0aW9uIjp7IiRpZCI6IjE3OCIsIkdyb3VwTmFtZSI6bnVsbCwiU3RhcnREYXRlIjoiMjAyMS0xMi0wMlQwMDowMDowMCIsIkVuZERhdGUiOiIyMDIyLTAxLTE1VDIzOjU5OjAwIiwiUGVyY2VudGFnZUNvbXBsZXRlIjoxMDAuMCwiU3R5bGUiOnsiJGlkIjoiMTc5IiwiU2hhcGUiOjIsIlNoYXBlVGhpY2tuZXNzIjowLCJEdXJhdGlvbkZvcm1hdCI6MCwiSW5jbHVkZU5vbldvcmtpbmdEYXlzSW5EdXJhdGlvbiI6ZmFsc2UsIlBlcmNlbnRhZ2VDb21wbGV0ZVN0eWxlIjp7IiRpZCI6IjE4MCIsIkZvbnRTZXR0aW5ncyI6eyIkaWQiOiIxODEiLCJGb250U2l6ZSI6MTAsIkZvbnROYW1lIjoiQ2FsaWJyaSIsIklzQm9sZCI6ZmFsc2UsIklzSXRhbGljIjpmYWxzZSwiSXNVbmRlcmxpbmVkIjpmYWxzZSwiUGFyZW50U3R5bGUiOm51bGx9LCJBdXRvU2l6ZSI6MCwiRm9yZWdyb3VuZCI6eyIkaWQiOiIxODIiLCJDb2xvciI6eyIkaWQiOiIxODM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g0IiwiVG9wIjowLjAsIkxlZnQiOjAuMCwiUmlnaHQiOjAuMCwiQm90dG9tIjowLjB9LCJQYWRkaW5nIjp7IiRpZCI6IjE4NSIsIlRvcCI6MC4wLCJMZWZ0IjowLjAsIlJpZ2h0IjowLjAsIkJvdHRvbSI6MC4wfSwiQmFja2dyb3VuZCI6eyIkaWQiOiIxODYiLCJDb2xvciI6eyIkaWQiOiIxODciLCJBIjo4OSwiUiI6MCwiRyI6MCwiQiI6MH19LCJJc1Zpc2libGUiOnRydWUsIldpZHRoIjowLjAsIkhlaWdodCI6MC4wLCJCb3JkZXJTdHlsZSI6eyIkaWQiOiIxODgiLCJMaW5lQ29sb3IiOm51bGwsIkxpbmVXZWlnaHQiOjAuMCwiTGluZVR5cGUiOjAsIlBhcmVudFN0eWxlIjpudWxsfSwiUGFyZW50U3R5bGUiOm51bGx9LCJEdXJhdGlvblN0eWxlIjp7IiRpZCI6IjE4OSIsIkZvbnRTZXR0aW5ncyI6eyIkaWQiOiIxOTAiLCJGb250U2l6ZSI6MTAsIkZvbnROYW1lIjoiQ2FsaWJyaSIsIklzQm9sZCI6ZmFsc2UsIklzSXRhbGljIjpmYWxzZSwiSXNVbmRlcmxpbmVkIjpmYWxzZSwiUGFyZW50U3R5bGUiOm51bGx9LCJBdXRvU2l6ZSI6MCwiRm9yZWdyb3VuZCI6eyIkaWQiOiIxOTEiLCJDb2xvciI6eyIkaWQiOiIxOT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MiLCJUb3AiOjAuMCwiTGVmdCI6MC4wLCJSaWdodCI6MC4wLCJCb3R0b20iOjAuMH0sIlBhZGRpbmciOnsiJGlkIjoiMTk0IiwiVG9wIjowLjAsIkxlZnQiOjAuMCwiUmlnaHQiOjAuMCwiQm90dG9tIjowLjB9LCJCYWNrZ3JvdW5kIjp7IiRpZCI6IjE5NSIsIkNvbG9yIjp7IiRpZCI6IjE5NiIsIkEiOjg5LCJSIjowLCJHIjowLCJCIjowfX0sIklzVmlzaWJsZSI6dHJ1ZSwiV2lkdGgiOjAuMCwiSGVpZ2h0IjowLjAsIkJvcmRlclN0eWxlIjp7IiRpZCI6IjE5NyIsIkxpbmVDb2xvciI6bnVsbCwiTGluZVdlaWdodCI6MC4wLCJMaW5lVHlwZSI6MCwiUGFyZW50U3R5bGUiOm51bGx9LCJQYXJlbnRTdHlsZSI6bnVsbH0sIkhvcml6b250YWxDb25uZWN0b3JTdHlsZSI6eyIkaWQiOiIxOTgiLCJMaW5lQ29sb3IiOnsiJGlkIjoiMTk5IiwiJHR5cGUiOiJOTFJFLkNvbW1vbi5Eb20uU29saWRDb2xvckJydXNoLCBOTFJFLkNvbW1vbiIsIkNvbG9yIjp7IiRpZCI6IjIwMCIsIkEiOjI1NSwiUiI6MjA0LCJHIjoyMDQsIkIiOjIwNH19LCJMaW5lV2VpZ2h0IjoxLjAsIkxpbmVUeXBlIjowLCJQYXJlbnRTdHlsZSI6bnVsbH0sIlZlcnRpY2FsQ29ubmVjdG9yU3R5bGUiOnsiJGlkIjoiMjAxIiwiTGluZUNvbG9yIjp7IiRpZCI6IjIwMiIsIiR0eXBlIjoiTkxSRS5Db21tb24uRG9tLlNvbGlkQ29sb3JCcnVzaCwgTkxSRS5Db21tb24iLCJDb2xvciI6eyIkaWQiOiIyMDM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yMDQiLCJNYXJnaW4iOnsiJGlkIjoiMjA1IiwiVG9wIjowLjAsIkxlZnQiOjQuMCwiUmlnaHQiOjQuMCwiQm90dG9tIjowLjB9LCJQYWRkaW5nIjp7IiRpZCI6IjIwNiIsIlRvcCI6MC4wLCJMZWZ0IjowLjAsIlJpZ2h0IjowLjAsIkJvdHRvbSI6MC4wfSwiQmFja2dyb3VuZCI6eyIkaWQiOiIyMDciLCJDb2xvciI6eyIkaWQiOiIyMDgiLCJBIjoyNTUsIlIiOjExMywiRyI6NjIsIkIiOjkwfX0sIklzVmlzaWJsZSI6dHJ1ZSwiV2lkdGgiOjAuMCwiSGVpZ2h0IjoxMC4wLCJCb3JkZXJTdHlsZSI6eyIkaWQiOiIyMDkiLCJMaW5lQ29sb3IiOnsiJGlkIjoiMjEwIiwiJHR5cGUiOiJOTFJFLkNvbW1vbi5Eb20uU29saWRDb2xvckJydXNoLCBOTFJFLkNvbW1vbiIsIkNvbG9yIjp7IiRpZCI6IjIxMSIsIkEiOjI1NSwiUiI6NDcsIkciOjgyLCJCIjoxNDN9fSwiTGluZVdlaWdodCI6MC4wLCJMaW5lVHlwZSI6MCwiUGFyZW50U3R5bGUiOm51bGx9LCJQYXJlbnRTdHlsZSI6bnVsbH0sIlRpdGxlU3R5bGUiOnsiJGlkIjoiMjEyIiwiRm9udFNldHRpbmdzIjp7IiRpZCI6IjIxMyIsIkZvbnRTaXplIjo4LCJGb250TmFtZSI6IkNhbGlicmkiLCJJc0JvbGQiOmZhbHNlLCJJc0l0YWxpYyI6ZmFsc2UsIklzVW5kZXJsaW5lZCI6ZmFsc2UsIlBhcmVudFN0eWxlIjpudWxsfSwiQXV0b1NpemUiOjAsIkZvcmVncm91bmQiOnsiJGlkIjoiMjE0IiwiQ29sb3IiOnsiJGlkIjoiMjE1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IxNiIsIlRvcCI6MC4wLCJMZWZ0IjowLjAsIlJpZ2h0IjowLjAsIkJvdHRvbSI6MC4wfSwiUGFkZGluZyI6eyIkaWQiOiIyMTciLCJUb3AiOjAuMCwiTGVmdCI6MC4wLCJSaWdodCI6MC4wLCJCb3R0b20iOjAuMH0sIkJhY2tncm91bmQiOnsiJGlkIjoiMjE4IiwiQ29sb3IiOnsiJGlkIjoiMjE5IiwiQSI6MCwiUiI6MjU1LCJHIjoyNTUsIkIiOjI1NX19LCJJc1Zpc2libGUiOnRydWUsIldpZHRoIjowLjAsIkhlaWdodCI6MC4wLCJCb3JkZXJTdHlsZSI6eyIkaWQiOiIyMjAiLCJMaW5lQ29sb3IiOm51bGwsIkxpbmVXZWlnaHQiOjAuMCwiTGluZVR5cGUiOjAsIlBhcmVudFN0eWxlIjpudWxsfSwiUGFyZW50U3R5bGUiOm51bGx9LCJEYXRlU3R5bGUiOnsiJGlkIjoiMjIxIiwiRm9udFNldHRpbmdzIjp7IiRpZCI6IjIyMiIsIkZvbnRTaXplIjoxMCwiRm9udE5hbWUiOiJDYWxpYnJpIiwiSXNCb2xkIjpmYWxzZSwiSXNJdGFsaWMiOmZhbHNlLCJJc1VuZGVybGluZWQiOmZhbHNlLCJQYXJlbnRTdHlsZSI6bnVsbH0sIkF1dG9TaXplIjowLCJGb3JlZ3JvdW5kIjp7IiRpZCI6IjIyMyIsIkNvbG9yIjp7IiRpZCI6IjIy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I1IiwiVG9wIjowLjAsIkxlZnQiOjAuMCwiUmlnaHQiOjAuMCwiQm90dG9tIjowLjB9LCJQYWRkaW5nIjp7IiRpZCI6IjIyNiIsIlRvcCI6MC4wLCJMZWZ0IjowLjAsIlJpZ2h0IjowLjAsIkJvdHRvbSI6MC4wfSwiQmFja2dyb3VuZCI6eyIkaWQiOiIyMjciLCJDb2xvciI6eyIkaWQiOiIyMjgiLCJBIjowLCJSIjoyNTUsIkciOjI1NSwiQiI6MjU1fX0sIklzVmlzaWJsZSI6dHJ1ZSwiV2lkdGgiOjAuMCwiSGVpZ2h0IjowLjAsIkJvcmRlclN0eWxlIjp7IiRpZCI6IjIyOSIsIkxpbmVDb2xvciI6bnVsbCwiTGluZVdlaWdodCI6MC4wLCJMaW5lVHlwZSI6MCwiUGFyZW50U3R5bGUiOm51bGx9LCJQYXJlbnRTdHlsZSI6bnVsbH0sIkRhdGVGb3JtYXQiOnsiJGlkIjoiMjM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MSIsIkZvcm1hdCI6MCwiSXNWaXNpYmxlIjpmYWxzZSwiTGFzdEtub3duVmlzaWJpbGl0eVN0YXRlIjpmYWxzZX0sIklzVmlzaWJsZSI6dHJ1ZSwiUGFyZW50U3R5bGUiOm51bGx9LCJJbmRleCI6MywiU21hcnREdXJhdGlvbkFjdGl2YXRlZCI6ZmFsc2UsIkRhdGVGb3JtYXQiOnsiJHJlZiI6IjIzMCJ9LCJXZWVrTnVtYmVyaW5nIjp7IiRpZCI6IjIzMiIsIkZvcm1hdCI6MCwiSXNWaXNpYmxlIjpmYWxzZSwiTGFzdEtub3duVmlzaWJpbGl0eVN0YXRlIjpmYWxzZX0sIklkIjoiZTcyYTJiN2ItZGRhOC00Mzc1LWE1ZGYtYzczNjUxNzY5MmJjIiwiSW1wb3J0SWQiOiI5IiwiVGl0bGUiOiJFeGVjdXRpdmUgUmVsb2NhdGlvbiIsIk5vdGUiOm51bGwsIkh5cGVybGluayI6eyIkaWQiOiIyMzMiLCJBZGRyZXNzIjpudWxsLCJTdWJBZGRyZXNzIjpudWxsfSwiSXNDaGFuZ2VkIjpmYWxzZSwiSXNOZXciOmZhbHNlfX1dLCJfbWlsZXN0b25lcyI6W10sIklkIjoiODYwNmMwMDEtYTE1NC00Y2E5LThhZDQtMDg2NzVlZjkwYTljIiwiSXNTaW5nbGVJdGVtUm93IjpmYWxzZX0seyIkaWQiOiIyMzQiLCJfdGFza3MiOlt7IiRpZCI6IjIzNSIsIl9hdHRhY2hlZE1pbGVzdG9uZXMiOltdLCJUYXNrRGVmaW5pdGlvbiI6eyIkaWQiOiIyMzYiLCJHcm91cE5hbWUiOm51bGwsIlN0YXJ0RGF0ZSI6IjIwMjEtMTItMDJUMDA6MDA6MDAiLCJFbmREYXRlIjoiMjAyMi0wMi0yOFQyMzo1OTowMCIsIlBlcmNlbnRhZ2VDb21wbGV0ZSI6MTAwLjAsIlN0eWxlIjp7IiRpZCI6IjIzNyIsIlNoYXBlIjoyLCJTaGFwZVRoaWNrbmVzcyI6MCwiRHVyYXRpb25Gb3JtYXQiOjAsIkluY2x1ZGVOb25Xb3JraW5nRGF5c0luRHVyYXRpb24iOmZhbHNlLCJQZXJjZW50YWdlQ29tcGxldGVTdHlsZSI6eyIkaWQiOiIyMzgiLCJGb250U2V0dGluZ3MiOnsiJGlkIjoiMjM5IiwiRm9udFNpemUiOjEwLCJGb250TmFtZSI6IkNhbGlicmkiLCJJc0JvbGQiOmZhbHNlLCJJc0l0YWxpYyI6ZmFsc2UsIklzVW5kZXJsaW5lZCI6ZmFsc2UsIlBhcmVudFN0eWxlIjpudWxsfSwiQXV0b1NpemUiOjAsIkZvcmVncm91bmQiOnsiJGlkIjoiMjQwIiwiQ29sb3IiOnsiJGlkIjoiMjQx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I0MiIsIlRvcCI6MC4wLCJMZWZ0IjowLjAsIlJpZ2h0IjowLjAsIkJvdHRvbSI6MC4wfSwiUGFkZGluZyI6eyIkaWQiOiIyNDMiLCJUb3AiOjAuMCwiTGVmdCI6MC4wLCJSaWdodCI6MC4wLCJCb3R0b20iOjAuMH0sIkJhY2tncm91bmQiOnsiJGlkIjoiMjQ0IiwiQ29sb3IiOnsiJGlkIjoiMjQ1IiwiQSI6ODksIlIiOjAsIkciOjAsIkIiOjB9fSwiSXNWaXNpYmxlIjp0cnVlLCJXaWR0aCI6MC4wLCJIZWlnaHQiOjAuMCwiQm9yZGVyU3R5bGUiOnsiJGlkIjoiMjQ2IiwiTGluZUNvbG9yIjpudWxsLCJMaW5lV2VpZ2h0IjowLjAsIkxpbmVUeXBlIjowLCJQYXJlbnRTdHlsZSI6bnVsbH0sIlBhcmVudFN0eWxlIjpudWxsfSwiRHVyYXRpb25TdHlsZSI6eyIkaWQiOiIyNDciLCJGb250U2V0dGluZ3MiOnsiJGlkIjoiMjQ4IiwiRm9udFNpemUiOjEwLCJGb250TmFtZSI6IkNhbGlicmkiLCJJc0JvbGQiOmZhbHNlLCJJc0l0YWxpYyI6ZmFsc2UsIklzVW5kZXJsaW5lZCI6ZmFsc2UsIlBhcmVudFN0eWxlIjpudWxsfSwiQXV0b1NpemUiOjAsIkZvcmVncm91bmQiOnsiJGlkIjoiMjQ5IiwiQ29sb3IiOnsiJGlkIjoiMjU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UxIiwiVG9wIjowLjAsIkxlZnQiOjAuMCwiUmlnaHQiOjAuMCwiQm90dG9tIjowLjB9LCJQYWRkaW5nIjp7IiRpZCI6IjI1MiIsIlRvcCI6MC4wLCJMZWZ0IjowLjAsIlJpZ2h0IjowLjAsIkJvdHRvbSI6MC4wfSwiQmFja2dyb3VuZCI6eyIkaWQiOiIyNTMiLCJDb2xvciI6eyIkaWQiOiIyNTQiLCJBIjo4OSwiUiI6MCwiRyI6MCwiQiI6MH19LCJJc1Zpc2libGUiOnRydWUsIldpZHRoIjowLjAsIkhlaWdodCI6MC4wLCJCb3JkZXJTdHlsZSI6eyIkaWQiOiIyNTUiLCJMaW5lQ29sb3IiOm51bGwsIkxpbmVXZWlnaHQiOjAuMCwiTGluZVR5cGUiOjAsIlBhcmVudFN0eWxlIjpudWxsfSwiUGFyZW50U3R5bGUiOm51bGx9LCJIb3Jpem9udGFsQ29ubmVjdG9yU3R5bGUiOnsiJGlkIjoiMjU2IiwiTGluZUNvbG9yIjp7IiRpZCI6IjI1NyIsIiR0eXBlIjoiTkxSRS5Db21tb24uRG9tLlNvbGlkQ29sb3JCcnVzaCwgTkxSRS5Db21tb24iLCJDb2xvciI6eyIkaWQiOiIyNTgiLCJBIjoyNTUsIlIiOjIwNCwiRyI6MjA0LCJCIjoyMDR9fSwiTGluZVdlaWdodCI6MS4wLCJMaW5lVHlwZSI6MCwiUGFyZW50U3R5bGUiOm51bGx9LCJWZXJ0aWNhbENvbm5lY3RvclN0eWxlIjp7IiRpZCI6IjI1OSIsIkxpbmVDb2xvciI6eyIkaWQiOiIyNjAiLCIkdHlwZSI6Ik5MUkUuQ29tbW9uLkRvbS5Tb2xpZENvbG9yQnJ1c2gsIE5MUkUuQ29tbW9uIiwiQ29sb3IiOnsiJGlkIjoiMjYx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MjYyIiwiTWFyZ2luIjp7IiRpZCI6IjI2MyIsIlRvcCI6MC4wLCJMZWZ0Ijo0LjAsIlJpZ2h0Ijo0LjAsIkJvdHRvbSI6MC4wfSwiUGFkZGluZyI6eyIkaWQiOiIyNjQiLCJUb3AiOjAuMCwiTGVmdCI6MC4wLCJSaWdodCI6MC4wLCJCb3R0b20iOjAuMH0sIkJhY2tncm91bmQiOnsiJGlkIjoiMjY1IiwiQ29sb3IiOnsiJGlkIjoiMjY2IiwiQSI6MjU1LCJSIjoxMTMsIkciOjYyLCJCIjo5MH19LCJJc1Zpc2libGUiOnRydWUsIldpZHRoIjowLjAsIkhlaWdodCI6MTAuMCwiQm9yZGVyU3R5bGUiOnsiJGlkIjoiMjY3IiwiTGluZUNvbG9yIjp7IiRpZCI6IjI2OCIsIiR0eXBlIjoiTkxSRS5Db21tb24uRG9tLlNvbGlkQ29sb3JCcnVzaCwgTkxSRS5Db21tb24iLCJDb2xvciI6eyIkaWQiOiIyNjkiLCJBIjoyNTUsIlIiOjQ3LCJHIjo4MiwiQiI6MTQzfX0sIkxpbmVXZWlnaHQiOjAuMCwiTGluZVR5cGUiOjAsIlBhcmVudFN0eWxlIjpudWxsfSwiUGFyZW50U3R5bGUiOm51bGx9LCJUaXRsZVN0eWxlIjp7IiRpZCI6IjI3MCIsIkZvbnRTZXR0aW5ncyI6eyIkaWQiOiIyNzEiLCJGb250U2l6ZSI6OCwiRm9udE5hbWUiOiJDYWxpYnJpIiwiSXNCb2xkIjpmYWxzZSwiSXNJdGFsaWMiOmZhbHNlLCJJc1VuZGVybGluZWQiOmZhbHNlLCJQYXJlbnRTdHlsZSI6bnVsbH0sIkF1dG9TaXplIjowLCJGb3JlZ3JvdW5kIjp7IiRpZCI6IjI3MiIsIkNvbG9yIjp7IiRpZCI6IjI3My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yNzQiLCJUb3AiOjAuMCwiTGVmdCI6MC4wLCJSaWdodCI6MC4wLCJCb3R0b20iOjAuMH0sIlBhZGRpbmciOnsiJGlkIjoiMjc1IiwiVG9wIjowLjAsIkxlZnQiOjAuMCwiUmlnaHQiOjAuMCwiQm90dG9tIjowLjB9LCJCYWNrZ3JvdW5kIjp7IiRpZCI6IjI3NiIsIkNvbG9yIjp7IiRpZCI6IjI3NyIsIkEiOjAsIlIiOjI1NSwiRyI6MjU1LCJCIjoyNTV9fSwiSXNWaXNpYmxlIjp0cnVlLCJXaWR0aCI6MC4wLCJIZWlnaHQiOjAuMCwiQm9yZGVyU3R5bGUiOnsiJGlkIjoiMjc4IiwiTGluZUNvbG9yIjpudWxsLCJMaW5lV2VpZ2h0IjowLjAsIkxpbmVUeXBlIjowLCJQYXJlbnRTdHlsZSI6bnVsbH0sIlBhcmVudFN0eWxlIjpudWxsfSwiRGF0ZVN0eWxlIjp7IiRpZCI6IjI3OSIsIkZvbnRTZXR0aW5ncyI6eyIkaWQiOiIyODAiLCJGb250U2l6ZSI6MTAsIkZvbnROYW1lIjoiQ2FsaWJyaSIsIklzQm9sZCI6ZmFsc2UsIklzSXRhbGljIjpmYWxzZSwiSXNVbmRlcmxpbmVkIjpmYWxzZSwiUGFyZW50U3R5bGUiOm51bGx9LCJBdXRvU2l6ZSI6MCwiRm9yZWdyb3VuZCI6eyIkaWQiOiIyODEiLCJDb2xvciI6eyIkaWQiOiIyO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4MyIsIlRvcCI6MC4wLCJMZWZ0IjowLjAsIlJpZ2h0IjowLjAsIkJvdHRvbSI6MC4wfSwiUGFkZGluZyI6eyIkaWQiOiIyODQiLCJUb3AiOjAuMCwiTGVmdCI6MC4wLCJSaWdodCI6MC4wLCJCb3R0b20iOjAuMH0sIkJhY2tncm91bmQiOnsiJGlkIjoiMjg1IiwiQ29sb3IiOnsiJGlkIjoiMjg2IiwiQSI6MCwiUiI6MjU1LCJHIjoyNTUsIkIiOjI1NX19LCJJc1Zpc2libGUiOnRydWUsIldpZHRoIjowLjAsIkhlaWdodCI6MC4wLCJCb3JkZXJTdHlsZSI6eyIkaWQiOiIyODciLCJMaW5lQ29sb3IiOm51bGwsIkxpbmVXZWlnaHQiOjAuMCwiTGluZVR5cGUiOjAsIlBhcmVudFN0eWxlIjpudWxsfSwiUGFyZW50U3R5bGUiOm51bGx9LCJEYXRlRm9ybWF0Ijp7IiRpZCI6IjI4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DkiLCJGb3JtYXQiOjAsIklzVmlzaWJsZSI6ZmFsc2UsIkxhc3RLbm93blZpc2liaWxpdHlTdGF0ZSI6ZmFsc2V9LCJJc1Zpc2libGUiOnRydWUsIlBhcmVudFN0eWxlIjpudWxsfSwiSW5kZXgiOjQsIlNtYXJ0RHVyYXRpb25BY3RpdmF0ZWQiOmZhbHNlLCJEYXRlRm9ybWF0Ijp7IiRyZWYiOiIyODgifSwiV2Vla051bWJlcmluZyI6eyIkaWQiOiIyOTAiLCJGb3JtYXQiOjAsIklzVmlzaWJsZSI6ZmFsc2UsIkxhc3RLbm93blZpc2liaWxpdHlTdGF0ZSI6ZmFsc2V9LCJJZCI6IjViZGE2ZGViLTE2NTUtNGE3OS1iN2JmLTNhOGViNTY2NGMxYSIsIkltcG9ydElkIjoiOCIsIlRpdGxlIjoiSW1wbGVtZW50IE5ldyBPcmcgU3RydWN0dXJlIiwiTm90ZSI6bnVsbCwiSHlwZXJsaW5rIjp7IiRpZCI6IjI5MSIsIkFkZHJlc3MiOm51bGwsIlN1YkFkZHJlc3MiOm51bGx9LCJJc0NoYW5nZWQiOmZhbHNlLCJJc05ldyI6ZmFsc2V9fV0sIl9taWxlc3RvbmVzIjpbXSwiSWQiOiIwMDAwMDAwMC0wMDAwLTAwMDAtMDAwMC0wMDAwMDAwMDAwMDAiLCJJc1NpbmdsZUl0ZW1Sb3ciOnRydWV9LHsiJGlkIjoiMjkyIiwiX3Rhc2tzIjpbeyIkaWQiOiIyOTMiLCJfYXR0YWNoZWRNaWxlc3RvbmVzIjpbXSwiVGFza0RlZmluaXRpb24iOnsiJGlkIjoiMjk0IiwiR3JvdXBOYW1lIjpudWxsLCJTdGFydERhdGUiOiIyMDIyLTAxLTE0VDAwOjAwOjAwIiwiRW5kRGF0ZSI6IjIwMjItMDQtMTVUMjM6NTk6MDAiLCJQZXJjZW50YWdlQ29tcGxldGUiOjc1LjAsIlN0eWxlIjp7IiRpZCI6IjI5NSIsIlNoYXBlIjoyLCJTaGFwZVRoaWNrbmVzcyI6MCwiRHVyYXRpb25Gb3JtYXQiOjAsIkluY2x1ZGVOb25Xb3JraW5nRGF5c0luRHVyYXRpb24iOmZhbHNlLCJQZXJjZW50YWdlQ29tcGxldGVTdHlsZSI6eyIkaWQiOiIyOTYiLCJGb250U2V0dGluZ3MiOnsiJGlkIjoiMjk3IiwiRm9udFNpemUiOjEwLCJGb250TmFtZSI6IkNhbGlicmkiLCJJc0JvbGQiOmZhbHNlLCJJc0l0YWxpYyI6ZmFsc2UsIklzVW5kZXJsaW5lZCI6ZmFsc2UsIlBhcmVudFN0eWxlIjpudWxsfSwiQXV0b1NpemUiOjAsIkZvcmVncm91bmQiOnsiJGlkIjoiMjk4IiwiQ29sb3IiOnsiJGlkIjoiMjk5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MwMCIsIlRvcCI6MC4wLCJMZWZ0IjowLjAsIlJpZ2h0IjowLjAsIkJvdHRvbSI6MC4wfSwiUGFkZGluZyI6eyIkaWQiOiIzMDEiLCJUb3AiOjAuMCwiTGVmdCI6MC4wLCJSaWdodCI6MC4wLCJCb3R0b20iOjAuMH0sIkJhY2tncm91bmQiOnsiJGlkIjoiMzAyIiwiQ29sb3IiOnsiJGlkIjoiMzAzIiwiQSI6ODksIlIiOjAsIkciOjAsIkIiOjB9fSwiSXNWaXNpYmxlIjp0cnVlLCJXaWR0aCI6MC4wLCJIZWlnaHQiOjAuMCwiQm9yZGVyU3R5bGUiOnsiJGlkIjoiMzA0IiwiTGluZUNvbG9yIjpudWxsLCJMaW5lV2VpZ2h0IjowLjAsIkxpbmVUeXBlIjowLCJQYXJlbnRTdHlsZSI6bnVsbH0sIlBhcmVudFN0eWxlIjpudWxsfSwiRHVyYXRpb25TdHlsZSI6eyIkaWQiOiIzMDUiLCJGb250U2V0dGluZ3MiOnsiJGlkIjoiMzA2IiwiRm9udFNpemUiOjEwLCJGb250TmFtZSI6IkNhbGlicmkiLCJJc0JvbGQiOmZhbHNlLCJJc0l0YWxpYyI6ZmFsc2UsIklzVW5kZXJsaW5lZCI6ZmFsc2UsIlBhcmVudFN0eWxlIjpudWxsfSwiQXV0b1NpemUiOjAsIkZvcmVncm91bmQiOnsiJGlkIjoiMzA3IiwiQ29sb3IiOnsiJGlkIjoiMzA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A5IiwiVG9wIjowLjAsIkxlZnQiOjAuMCwiUmlnaHQiOjAuMCwiQm90dG9tIjowLjB9LCJQYWRkaW5nIjp7IiRpZCI6IjMxMCIsIlRvcCI6MC4wLCJMZWZ0IjowLjAsIlJpZ2h0IjowLjAsIkJvdHRvbSI6MC4wfSwiQmFja2dyb3VuZCI6eyIkaWQiOiIzMTEiLCJDb2xvciI6eyIkaWQiOiIzMTIiLCJBIjo4OSwiUiI6MCwiRyI6MCwiQiI6MH19LCJJc1Zpc2libGUiOnRydWUsIldpZHRoIjowLjAsIkhlaWdodCI6MC4wLCJCb3JkZXJTdHlsZSI6eyIkaWQiOiIzMTMiLCJMaW5lQ29sb3IiOm51bGwsIkxpbmVXZWlnaHQiOjAuMCwiTGluZVR5cGUiOjAsIlBhcmVudFN0eWxlIjpudWxsfSwiUGFyZW50U3R5bGUiOm51bGx9LCJIb3Jpem9udGFsQ29ubmVjdG9yU3R5bGUiOnsiJGlkIjoiMzE0IiwiTGluZUNvbG9yIjp7IiRpZCI6IjMxNSIsIiR0eXBlIjoiTkxSRS5Db21tb24uRG9tLlNvbGlkQ29sb3JCcnVzaCwgTkxSRS5Db21tb24iLCJDb2xvciI6eyIkaWQiOiIzMTYiLCJBIjoyNTUsIlIiOjIwNCwiRyI6MjA0LCJCIjoyMDR9fSwiTGluZVdlaWdodCI6MS4wLCJMaW5lVHlwZSI6MCwiUGFyZW50U3R5bGUiOm51bGx9LCJWZXJ0aWNhbENvbm5lY3RvclN0eWxlIjp7IiRpZCI6IjMxNyIsIkxpbmVDb2xvciI6eyIkaWQiOiIzMTgiLCIkdHlwZSI6Ik5MUkUuQ29tbW9uLkRvbS5Tb2xpZENvbG9yQnJ1c2gsIE5MUkUuQ29tbW9uIiwiQ29sb3IiOnsiJGlkIjoiMzE5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MzIwIiwiTWFyZ2luIjp7IiRpZCI6IjMyMSIsIlRvcCI6MC4wLCJMZWZ0Ijo0LjAsIlJpZ2h0Ijo0LjAsIkJvdHRvbSI6MC4wfSwiUGFkZGluZyI6eyIkaWQiOiIzMjIiLCJUb3AiOjAuMCwiTGVmdCI6MC4wLCJSaWdodCI6MC4wLCJCb3R0b20iOjAuMH0sIkJhY2tncm91bmQiOnsiJGlkIjoiMzIzIiwiQ29sb3IiOnsiJGlkIjoiMzI0IiwiQSI6MjU1LCJSIjoxMTMsIkciOjYyLCJCIjo5MH19LCJJc1Zpc2libGUiOnRydWUsIldpZHRoIjowLjAsIkhlaWdodCI6MTAuMCwiQm9yZGVyU3R5bGUiOnsiJGlkIjoiMzI1IiwiTGluZUNvbG9yIjp7IiRpZCI6IjMyNiIsIiR0eXBlIjoiTkxSRS5Db21tb24uRG9tLlNvbGlkQ29sb3JCcnVzaCwgTkxSRS5Db21tb24iLCJDb2xvciI6eyIkaWQiOiIzMjciLCJBIjoyNTUsIlIiOjQ3LCJHIjo4MiwiQiI6MTQzfX0sIkxpbmVXZWlnaHQiOjAuMCwiTGluZVR5cGUiOjAsIlBhcmVudFN0eWxlIjpudWxsfSwiUGFyZW50U3R5bGUiOm51bGx9LCJUaXRsZVN0eWxlIjp7IiRpZCI6IjMyOCIsIkZvbnRTZXR0aW5ncyI6eyIkaWQiOiIzMjkiLCJGb250U2l6ZSI6OCwiRm9udE5hbWUiOiJDYWxpYnJpIiwiSXNCb2xkIjpmYWxzZSwiSXNJdGFsaWMiOmZhbHNlLCJJc1VuZGVybGluZWQiOmZhbHNlLCJQYXJlbnRTdHlsZSI6bnVsbH0sIkF1dG9TaXplIjowLCJGb3JlZ3JvdW5kIjp7IiRpZCI6IjMzMCIsIkNvbG9yIjp7IiRpZCI6IjMzMS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zMzIiLCJUb3AiOjAuMCwiTGVmdCI6MC4wLCJSaWdodCI6MC4wLCJCb3R0b20iOjAuMH0sIlBhZGRpbmciOnsiJGlkIjoiMzMzIiwiVG9wIjowLjAsIkxlZnQiOjAuMCwiUmlnaHQiOjAuMCwiQm90dG9tIjowLjB9LCJCYWNrZ3JvdW5kIjp7IiRpZCI6IjMzNCIsIkNvbG9yIjp7IiRpZCI6IjMzNSIsIkEiOjAsIlIiOjI1NSwiRyI6MjU1LCJCIjoyNTV9fSwiSXNWaXNpYmxlIjp0cnVlLCJXaWR0aCI6MC4wLCJIZWlnaHQiOjAuMCwiQm9yZGVyU3R5bGUiOnsiJGlkIjoiMzM2IiwiTGluZUNvbG9yIjpudWxsLCJMaW5lV2VpZ2h0IjowLjAsIkxpbmVUeXBlIjowLCJQYXJlbnRTdHlsZSI6bnVsbH0sIlBhcmVudFN0eWxlIjpudWxsfSwiRGF0ZVN0eWxlIjp7IiRpZCI6IjMzNyIsIkZvbnRTZXR0aW5ncyI6eyIkaWQiOiIzMzgiLCJGb250U2l6ZSI6MTAsIkZvbnROYW1lIjoiQ2FsaWJyaSIsIklzQm9sZCI6ZmFsc2UsIklzSXRhbGljIjpmYWxzZSwiSXNVbmRlcmxpbmVkIjpmYWxzZSwiUGFyZW50U3R5bGUiOm51bGx9LCJBdXRvU2l6ZSI6MCwiRm9yZWdyb3VuZCI6eyIkaWQiOiIzMzkiLCJDb2xvciI6eyIkaWQiOiIzND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0MSIsIlRvcCI6MC4wLCJMZWZ0IjowLjAsIlJpZ2h0IjowLjAsIkJvdHRvbSI6MC4wfSwiUGFkZGluZyI6eyIkaWQiOiIzNDIiLCJUb3AiOjAuMCwiTGVmdCI6MC4wLCJSaWdodCI6MC4wLCJCb3R0b20iOjAuMH0sIkJhY2tncm91bmQiOnsiJGlkIjoiMzQzIiwiQ29sb3IiOnsiJGlkIjoiMzQ0IiwiQSI6MCwiUiI6MjU1LCJHIjoyNTUsIkIiOjI1NX19LCJJc1Zpc2libGUiOnRydWUsIldpZHRoIjowLjAsIkhlaWdodCI6MC4wLCJCb3JkZXJTdHlsZSI6eyIkaWQiOiIzNDUiLCJMaW5lQ29sb3IiOm51bGwsIkxpbmVXZWlnaHQiOjAuMCwiTGluZVR5cGUiOjAsIlBhcmVudFN0eWxlIjpudWxsfSwiUGFyZW50U3R5bGUiOm51bGx9LCJEYXRlRm9ybWF0Ijp7IiRpZCI6IjM0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DciLCJGb3JtYXQiOjAsIklzVmlzaWJsZSI6ZmFsc2UsIkxhc3RLbm93blZpc2liaWxpdHlTdGF0ZSI6ZmFsc2V9LCJJc1Zpc2libGUiOnRydWUsIlBhcmVudFN0eWxlIjpudWxsfSwiSW5kZXgiOjUsIlNtYXJ0RHVyYXRpb25BY3RpdmF0ZWQiOmZhbHNlLCJEYXRlRm9ybWF0Ijp7IiRyZWYiOiIzNDYifSwiV2Vla051bWJlcmluZyI6eyIkaWQiOiIzNDgiLCJGb3JtYXQiOjAsIklzVmlzaWJsZSI6ZmFsc2UsIkxhc3RLbm93blZpc2liaWxpdHlTdGF0ZSI6ZmFsc2V9LCJJZCI6IjVjZmVlMmU4LWE1ODYtNDdjYy1hOGM2LWMxYmVlMTIwOTY5NSIsIkltcG9ydElkIjoiMTAiLCJUaXRsZSI6IktleSBFbXBsb3llZSBSZWxvY2F0aW9uIiwiTm90ZSI6bnVsbCwiSHlwZXJsaW5rIjp7IiRpZCI6IjM0OSIsIkFkZHJlc3MiOm51bGwsIlN1YkFkZHJlc3MiOm51bGx9LCJJc0NoYW5nZWQiOmZhbHNlLCJJc05ldyI6ZmFsc2V9fV0sIl9taWxlc3RvbmVzIjpbXSwiSWQiOiIwMDAwMDAwMC0wMDAwLTAwMDAtMDAwMC0wMDAwMDAwMDAwMDAiLCJJc1NpbmdsZUl0ZW1Sb3ciOnRydWV9XSwiSW5kZXgiOjAsIklkIjoiYmI4MjhiZWUtMTI1Ni00ZDkyLTkyY2EtYzhlYjUyOTQxMTdhIiwiSGVhZGVyVGV4dCI6IiQxMCwyMjQsMDAwIiwiSXNEZWZhdWx0IjpmYWxzZSwiU3R5bGUiOnsiJGlkIjoiMzUwIiwiSGVhZGVyU3R5bGUiOnsiJGlkIjoiMzUxIiwiVGV4dFN0eWxlIjp7IiRpZCI6IjM1MiIsIkZvbnRTZXR0aW5ncyI6eyIkaWQiOiIzNTMiLCJGb250U2l6ZSI6MTEsIkZvbnROYW1lIjoiQ2FsaWJyaSIsIklzQm9sZCI6ZmFsc2UsIklzSXRhbGljIjpmYWxzZSwiSXNVbmRlcmxpbmVkIjpmYWxzZSwiUGFyZW50U3R5bGUiOm51bGx9LCJBdXRvU2l6ZSI6MiwiRm9yZWdyb3VuZCI6eyIkaWQiOiIzNTQiLCJDb2xvciI6eyIkaWQiOiIzNTUiLCJBIjoyNTUsIlIiOjAsIkciOjAsIkIiOjB9fSwiTWF4V2lkdGgiOjU3LjM0NDMzNzU4MTU1MDI5MiwiTWF4SGVpZ2h0IjoiSW5maW5pdHkiLCJTbWFydEZvcmVncm91bmRJc0FjdGl2ZSI6ZmFsc2UsIkhvcml6b250YWxBbGlnbm1lbnQiOjAsIlZlcnRpY2FsQWxpZ25tZW50IjowLCJTbWFydEZvcmVncm91bmQiOm51bGwsIkJhY2tncm91bmRGaWxsVHlwZSI6MCwiTWFyZ2luIjp7IiRpZCI6IjM1NiIsIlRvcCI6MC4wLCJMZWZ0IjowLjAsIlJpZ2h0IjowLjAsIkJvdHRvbSI6MC4wfSwiUGFkZGluZyI6eyIkaWQiOiIzNTciLCJUb3AiOjAuMCwiTGVmdCI6MC4wLCJSaWdodCI6MC4wLCJCb3R0b20iOjAuMH0sIkJhY2tncm91bmQiOm51bGwsIklzVmlzaWJsZSI6dHJ1ZSwiV2lkdGgiOjAuMCwiSGVpZ2h0IjowLjAsIkJvcmRlclN0eWxlIjpudWxsLCJQYXJlbnRTdHlsZSI6bnVsbH0sIlJlY3RhbmdsZVN0eWxlIjp7IiRpZCI6IjM1OCIsIk1hcmdpbiI6eyIkaWQiOiIzNTkiLCJUb3AiOjAuMCwiTGVmdCI6MC4wLCJSaWdodCI6MC4wLCJCb3R0b20iOjAuMH0sIlBhZGRpbmciOnsiJGlkIjoiMzYwIiwiVG9wIjowLjAsIkxlZnQiOjAuMCwiUmlnaHQiOjAuMCwiQm90dG9tIjowLjB9LCJCYWNrZ3JvdW5kIjp7IiRpZCI6IjM2MSIsIkNvbG9yIjp7IiRpZCI6IjM2MiIsIkEiOjYzLCJSIjoxMTMsIkciOjYyLCJCIjo5MH19LCJJc1Zpc2libGUiOnRydWUsIldpZHRoIjowLjAsIkhlaWdodCI6MC4wLCJCb3JkZXJTdHlsZSI6eyIkaWQiOiIzNjMiLCJMaW5lQ29sb3IiOnsiJGlkIjoiMzY0IiwiJHR5cGUiOiJOTFJFLkNvbW1vbi5Eb20uU29saWRDb2xvckJydXNoLCBOTFJFLkNvbW1vbiIsIkNvbG9yIjp7IiRpZCI6IjM2NSIsIkEiOjI1NSwiUiI6NDcsIkciOjgyLCJCIjoxNDN9fSwiTGluZVdlaWdodCI6MC4wLCJMaW5lVHlwZSI6MCwiUGFyZW50U3R5bGUiOm51bGx9LCJQYXJlbnRTdHlsZSI6bnVsbH0sIk1hcmdpbiI6eyIkaWQiOiIzNjYiLCJUb3AiOjAuMCwiTGVmdCI6MC4wLCJSaWdodCI6MC4wLCJCb3R0b20iOjAuMH0sIlBhZGRpbmciOnsiJGlkIjoiMzY3IiwiVG9wIjowLjAsIkxlZnQiOjAuMCwiUmlnaHQiOjAuMCwiQm90dG9tIjowLjB9LCJCYWNrZ3JvdW5kIjpudWxsLCJJc1Zpc2libGUiOnRydWUsIldpZHRoIjowLjAsIkhlaWdodCI6MC4wLCJCb3JkZXJTdHlsZSI6bnVsbCwiUGFyZW50U3R5bGUiOm51bGx9LCJCYWNrZ3JvdW5kU3R5bGUiOnsiJGlkIjoiMzY4IiwiTWFyZ2luIjp7IiRpZCI6IjM2OSIsIlRvcCI6MC4wLCJMZWZ0IjowLjAsIlJpZ2h0IjowLjAsIkJvdHRvbSI6MC4wfSwiUGFkZGluZyI6eyIkaWQiOiIzNzAiLCJUb3AiOjAuMCwiTGVmdCI6MC4wLCJSaWdodCI6MC4wLCJCb3R0b20iOjAuMH0sIkJhY2tncm91bmQiOnsiJGlkIjoiMzcxIiwiQ29sb3IiOnsiJGlkIjoiMzcyIiwiQSI6NTEsIlIiOjE2NSwiRyI6MTY1LCJCIjoxNjV9fSwiSXNWaXNpYmxlIjp0cnVlLCJXaWR0aCI6MC4wLCJIZWlnaHQiOjAuMCwiQm9yZGVyU3R5bGUiOnsiJGlkIjoiMzczIiwiTGluZUNvbG9yIjp7IiRpZCI6IjM3NCIsIiR0eXBlIjoiTkxSRS5Db21tb24uRG9tLlNvbGlkQ29sb3JCcnVzaCwgTkxSRS5Db21tb24iLCJDb2xvciI6eyIkaWQiOiIzNzUiLCJBIjoyNTUsIlIiOjQ3LCJHIjo4MiwiQiI6MTQzfX0sIkxpbmVXZWlnaHQiOjAuMCwiTGluZVR5cGUiOjAsIlBhcmVudFN0eWxlIjpudWxsfSwiUGFyZW50U3R5bGUiOm51bGx9LCJNYXJnaW4iOnsiJGlkIjoiMzc2IiwiVG9wIjowLjAsIkxlZnQiOjAuMCwiUmlnaHQiOjAuMCwiQm90dG9tIjowLjB9LCJQYWRkaW5nIjp7IiRpZCI6IjM3NyIsIlRvcCI6MC4wLCJMZWZ0IjowLjAsIlJpZ2h0IjowLjAsIkJvdHRvbSI6MC4wfSwiSXNWaXNpYmxlIjp0cnVlLCJXaWR0aCI6MC4wLCJIZWlnaHQiOjAuMCwiQm9yZGVyU3R5bGUiOm51bGwsIlBhcmVudFN0eWxlIjpudWxsfX0seyIkaWQiOiIzNzgiLCJfcm93cyI6W10sIkluZGV4IjoyLCJJZCI6ImY3MmIyMjljLTlkYmQtNDIwNi04ZmZiLTJjNjUwYWFlNDQ3MSIsIkhlYWRlclRleHQiOm51bGwsIklzRGVmYXVsdCI6dHJ1ZSwiU3R5bGUiOnsiJGlkIjoiMzc5IiwiSGVhZGVyU3R5bGUiOnsiJGlkIjoiMzgwIiwiVGV4dFN0eWxlIjp7IiRpZCI6IjM4MSIsIkZvbnRTZXR0aW5ncyI6eyIkaWQiOiIzODIiLCJGb250U2l6ZSI6MTEsIkZvbnROYW1lIjoiQ2FsaWJyaSIsIklzQm9sZCI6ZmFsc2UsIklzSXRhbGljIjpmYWxzZSwiSXNVbmRlcmxpbmVkIjpmYWxzZSwiUGFyZW50U3R5bGUiOm51bGx9LCJBdXRvU2l6ZSI6MiwiRm9yZWdyb3VuZCI6eyIkaWQiOiIzODMiLCJDb2xvciI6eyIkaWQiOiIzODQiLCJBIjoyNTUsIlIiOjAsIkciOjAsIkIiOjB9fSwiTWF4V2lkdGgiOiJJbmZpbml0eSIsIk1heEhlaWdodCI6MC4wLCJTbWFydEZvcmVncm91bmRJc0FjdGl2ZSI6ZmFsc2UsIkhvcml6b250YWxBbGlnbm1lbnQiOjAsIlZlcnRpY2FsQWxpZ25tZW50IjowLCJTbWFydEZvcmVncm91bmQiOm51bGwsIkJhY2tncm91bmRGaWxsVHlwZSI6MCwiTWFyZ2luIjp7IiRpZCI6IjM4NSIsIlRvcCI6MC4wLCJMZWZ0IjowLjAsIlJpZ2h0IjowLjAsIkJvdHRvbSI6MC4wfSwiUGFkZGluZyI6eyIkaWQiOiIzODYiLCJUb3AiOjAuMCwiTGVmdCI6MC4wLCJSaWdodCI6MC4wLCJCb3R0b20iOjAuMH0sIkJhY2tncm91bmQiOm51bGwsIklzVmlzaWJsZSI6dHJ1ZSwiV2lkdGgiOjAuMCwiSGVpZ2h0IjowLjAsIkJvcmRlclN0eWxlIjpudWxsLCJQYXJlbnRTdHlsZSI6bnVsbH0sIlJlY3RhbmdsZVN0eWxlIjp7IiRpZCI6IjM4NyIsIk1hcmdpbiI6eyIkaWQiOiIzODgiLCJUb3AiOjAuMCwiTGVmdCI6MC4wLCJSaWdodCI6MC4wLCJCb3R0b20iOjAuMH0sIlBhZGRpbmciOnsiJGlkIjoiMzg5IiwiVG9wIjowLjAsIkxlZnQiOjAuMCwiUmlnaHQiOjAuMCwiQm90dG9tIjowLjB9LCJCYWNrZ3JvdW5kIjp7IiRpZCI6IjM5MCIsIkNvbG9yIjp7IiRpZCI6IjM5MSIsIkEiOjYzLCJSIjo2OCwiRyI6MTE0LCJCIjoxOTZ9fSwiSXNWaXNpYmxlIjp0cnVlLCJXaWR0aCI6MC4wLCJIZWlnaHQiOjAuMCwiQm9yZGVyU3R5bGUiOnsiJGlkIjoiMzkyIiwiTGluZUNvbG9yIjp7IiRpZCI6IjM5MyIsIiR0eXBlIjoiTkxSRS5Db21tb24uRG9tLlNvbGlkQ29sb3JCcnVzaCwgTkxSRS5Db21tb24iLCJDb2xvciI6eyIkaWQiOiIzOTQiLCJBIjoyNTUsIlIiOjI1NSwiRyI6MCwiQiI6MH19LCJMaW5lV2VpZ2h0IjowLjAsIkxpbmVUeXBlIjowLCJQYXJlbnRTdHlsZSI6bnVsbH0sIlBhcmVudFN0eWxlIjpudWxsfSwiTWFyZ2luIjp7IiRpZCI6IjM5NSIsIlRvcCI6MC4wLCJMZWZ0IjowLjAsIlJpZ2h0IjowLjAsIkJvdHRvbSI6MC4wfSwiUGFkZGluZyI6eyIkaWQiOiIzOTYiLCJUb3AiOjAuMCwiTGVmdCI6MC4wLCJSaWdodCI6MC4wLCJCb3R0b20iOjAuMH0sIkJhY2tncm91bmQiOm51bGwsIklzVmlzaWJsZSI6dHJ1ZSwiV2lkdGgiOjAuMCwiSGVpZ2h0IjowLjAsIkJvcmRlclN0eWxlIjpudWxsLCJQYXJlbnRTdHlsZSI6bnVsbH0sIkJhY2tncm91bmRTdHlsZSI6eyIkaWQiOiIzOTciLCJNYXJnaW4iOnsiJGlkIjoiMzk4IiwiVG9wIjowLjAsIkxlZnQiOjAuMCwiUmlnaHQiOjAuMCwiQm90dG9tIjowLjB9LCJQYWRkaW5nIjp7IiRpZCI6IjM5OSIsIlRvcCI6MC4wLCJMZWZ0IjowLjAsIlJpZ2h0IjowLjAsIkJvdHRvbSI6MC4wfSwiQmFja2dyb3VuZCI6eyIkaWQiOiI0MDAiLCJDb2xvciI6eyIkaWQiOiI0MDEiLCJBIjo1MSwiUiI6MTY1LCJHIjoxNjUsIkIiOjE2NX19LCJJc1Zpc2libGUiOnRydWUsIldpZHRoIjowLjAsIkhlaWdodCI6MC4wLCJCb3JkZXJTdHlsZSI6eyIkaWQiOiI0MDIiLCJMaW5lQ29sb3IiOnsiJGlkIjoiNDAzIiwiJHR5cGUiOiJOTFJFLkNvbW1vbi5Eb20uU29saWRDb2xvckJydXNoLCBOTFJFLkNvbW1vbiIsIkNvbG9yIjp7IiRpZCI6IjQwNCIsIkEiOjI1NSwiUiI6MjU1LCJHIjowLCJCIjowfX0sIkxpbmVXZWlnaHQiOjAuMCwiTGluZVR5cGUiOjAsIlBhcmVudFN0eWxlIjpudWxsfSwiUGFyZW50U3R5bGUiOm51bGx9LCJNYXJnaW4iOnsiJGlkIjoiNDA1IiwiVG9wIjowLjAsIkxlZnQiOjAuMCwiUmlnaHQiOjAuMCwiQm90dG9tIjowLjB9LCJQYWRkaW5nIjp7IiRpZCI6IjQwNiIsIlRvcCI6MC4wLCJMZWZ0IjowLjAsIlJpZ2h0IjowLjAsIkJvdHRvbSI6MC4wfSwiSXNWaXNpYmxlIjpmYWxzZSwiV2lkdGgiOjAuMCwiSGVpZ2h0IjowLjAsIkJvcmRlclN0eWxlIjpudWxsLCJQYXJlbnRTdHlsZSI6bnVsbH19XSwiSWQiOiIzYmEzZDAwZS02YmZkLTRhYTAtODBkNi00NjFhYzk5ZDYzMWQiLCJJbmRleCI6MCwiSGVhZGVyVGV4dCI6Ik9yZ2FuaXphdGlvbmFsIEludGVncmF0aW9uIiwiU3R5bGUiOnsiJGlkIjoiNDA3IiwiSGVhZGVyU3R5bGUiOnsiJGlkIjoiNDA4IiwiVGV4dElzVmVydGljYWwiOmZhbHNlLCJUZXh0U3R5bGUiOnsiJGlkIjoiNDA5IiwiRm9udFNldHRpbmdzIjp7IiRpZCI6IjQxMCIsIkZvbnRTaXplIjoxMiwiRm9udE5hbWUiOiJDYWxpYnJpIiwiSXNCb2xkIjp0cnVlLCJJc0l0YWxpYyI6ZmFsc2UsIklzVW5kZXJsaW5lZCI6ZmFsc2UsIlBhcmVudFN0eWxlIjpudWxsfSwiQXV0b1NpemUiOjIsIkZvcmVncm91bmQiOnsiJGlkIjoiNDExIiwiQ29sb3IiOnsiJGlkIjoiNDEyIiwiQSI6MjU1LCJSIjoyNTUsIkciOjI1NSwiQiI6MjU1fX0sIk1heFdpZHRoIjo4My4xNzAzNTczNzgwMDc4NSwiTWF4SGVpZ2h0IjowLjAsIlNtYXJ0Rm9yZWdyb3VuZElzQWN0aXZlIjpmYWxzZSwiSG9yaXpvbnRhbEFsaWdubWVudCI6MCwiVmVydGljYWxBbGlnbm1lbnQiOjAsIlNtYXJ0Rm9yZWdyb3VuZCI6bnVsbCwiQmFja2dyb3VuZEZpbGxUeXBlIjowLCJNYXJnaW4iOnsiJGlkIjoiNDEzIiwiVG9wIjowLjAsIkxlZnQiOjAuMCwiUmlnaHQiOjAuMCwiQm90dG9tIjowLjB9LCJQYWRkaW5nIjp7IiRpZCI6IjQxNCIsIlRvcCI6MC4wLCJMZWZ0IjowLjAsIlJpZ2h0IjowLjAsIkJvdHRvbSI6MC4wfSwiQmFja2dyb3VuZCI6bnVsbCwiSXNWaXNpYmxlIjp0cnVlLCJXaWR0aCI6MC4wLCJIZWlnaHQiOjAuMCwiQm9yZGVyU3R5bGUiOm51bGwsIlBhcmVudFN0eWxlIjpudWxsfSwiUmVjdGFuZ2xlU3R5bGUiOnsiJGlkIjoiNDE1IiwiTWFyZ2luIjp7IiRpZCI6IjQxNiIsIlRvcCI6MC4wLCJMZWZ0IjowLjAsIlJpZ2h0IjowLjAsIkJvdHRvbSI6MC4wfSwiUGFkZGluZyI6eyIkaWQiOiI0MTciLCJUb3AiOjAuMCwiTGVmdCI6MC4wLCJSaWdodCI6MC4wLCJCb3R0b20iOjAuMH0sIkJhY2tncm91bmQiOnsiJGlkIjoiNDE4IiwiQ29sb3IiOnsiJGlkIjoiNDE5IiwiQSI6MjU1LCJSIjoxMTMsIkciOjYyLCJCIjo5MH19LCJJc1Zpc2libGUiOnRydWUsIldpZHRoIjowLjAsIkhlaWdodCI6MC4wLCJCb3JkZXJTdHlsZSI6eyIkaWQiOiI0MjAiLCJMaW5lQ29sb3IiOnsiJGlkIjoiNDIxIiwiJHR5cGUiOiJOTFJFLkNvbW1vbi5Eb20uU29saWRDb2xvckJydXNoLCBOTFJFLkNvbW1vbiIsIkNvbG9yIjp7IiRpZCI6IjQyMiIsIkEiOjI1NSwiUiI6NDcsIkciOjgyLCJCIjoxNDN9fSwiTGluZVdlaWdodCI6MC4wLCJMaW5lVHlwZSI6MCwiUGFyZW50U3R5bGUiOm51bGx9LCJQYXJlbnRTdHlsZSI6bnVsbH0sIk1hcmdpbiI6eyIkaWQiOiI0MjMiLCJUb3AiOjAuMCwiTGVmdCI6MC4wLCJSaWdodCI6MC4wLCJCb3R0b20iOjAuMH0sIlBhZGRpbmciOnsiJGlkIjoiNDI0IiwiVG9wIjowLjAsIkxlZnQiOjAuMCwiUmlnaHQiOjAuMCwiQm90dG9tIjowLjB9LCJCYWNrZ3JvdW5kIjpudWxsLCJJc1Zpc2libGUiOnRydWUsIldpZHRoIjowLjAsIkhlaWdodCI6MC4wLCJCb3JkZXJTdHlsZSI6bnVsbCwiUGFyZW50U3R5bGUiOm51bGx9LCJCYWNrZ3JvdW5kU3R5bGUiOnsiJGlkIjoiNDI1IiwiTWFyZ2luIjp7IiRpZCI6IjQyNiIsIlRvcCI6MC4wLCJMZWZ0IjowLjAsIlJpZ2h0IjowLjAsIkJvdHRvbSI6MC4wfSwiUGFkZGluZyI6eyIkaWQiOiI0MjciLCJUb3AiOjAuMCwiTGVmdCI6MC4wLCJSaWdodCI6MC4wLCJCb3R0b20iOjAuMH0sIkJhY2tncm91bmQiOnsiJGlkIjoiNDI4IiwiQ29sb3IiOnsiJGlkIjoiNDI5IiwiQSI6NTEsIlIiOjE2NSwiRyI6MTY1LCJCIjoxNjV9fSwiSXNWaXNpYmxlIjp0cnVlLCJXaWR0aCI6MC4wLCJIZWlnaHQiOjAuMCwiQm9yZGVyU3R5bGUiOnsiJGlkIjoiNDMwIiwiTGluZUNvbG9yIjp7IiRpZCI6IjQzMSIsIiR0eXBlIjoiTkxSRS5Db21tb24uRG9tLlNvbGlkQ29sb3JCcnVzaCwgTkxSRS5Db21tb24iLCJDb2xvciI6eyIkaWQiOiI0MzIiLCJBIjoyNTUsIlIiOjQ3LCJHIjo4MiwiQiI6MTQzfX0sIkxpbmVXZWlnaHQiOjAuMCwiTGluZVR5cGUiOjAsIlBhcmVudFN0eWxlIjpudWxsfSwiUGFyZW50U3R5bGUiOm51bGx9LCJJc0Fib3ZlVGltZWJhbmQiOmZhbHNlLCJNYXJnaW4iOnsiJGlkIjoiNDMzIiwiVG9wIjowLjAsIkxlZnQiOjAuMCwiUmlnaHQiOjAuMCwiQm90dG9tIjowLjB9LCJQYWRkaW5nIjp7IiRpZCI6IjQzNCIsIlRvcCI6MC4wLCJMZWZ0IjowLjAsIlJpZ2h0IjowLjAsIkJvdHRvbSI6MC4wfSwiSXNWaXNpYmxlIjp0cnVlLCJXaWR0aCI6MC4wLCJIZWlnaHQiOjAuMCwiQm9yZGVyU3R5bGUiOnsiJGlkIjoiNDM1IiwiTGluZUNvbG9yIjpudWxsLCJMaW5lV2VpZ2h0IjowLjAsIkxpbmVUeXBlIjowLCJQYXJlbnRTdHlsZSI6bnVsbH0sIlBhcmVudFN0eWxlIjpudWxsfX0seyIkaWQiOiI0MzYiLCJfYWN0aXZpdGllcyI6W3siJGlkIjoiNDM3IiwiX3Jvd3MiOlt7IiRpZCI6IjQzOCIsIl90YXNrcyI6W3siJGlkIjoiNDM5IiwiX2F0dGFjaGVkTWlsZXN0b25lcyI6W10sIlRhc2tEZWZpbml0aW9uIjp7IiRpZCI6IjQ0MCIsIkdyb3VwTmFtZSI6bnVsbCwiU3RhcnREYXRlIjoiMjAyMS0wMy0wNFQwMDowMDowMCIsIkVuZERhdGUiOiIyMDIxLTA0LTAzVDIzOjU5OjAwIiwiUGVyY2VudGFnZUNvbXBsZXRlIjoxMDAuMCwiU3R5bGUiOnsiJGlkIjoiNDQxIiwiU2hhcGUiOjIsIlNoYXBlVGhpY2tuZXNzIjowLCJEdXJhdGlvbkZvcm1hdCI6MCwiSW5jbHVkZU5vbldvcmtpbmdEYXlzSW5EdXJhdGlvbiI6ZmFsc2UsIlBlcmNlbnRhZ2VDb21wbGV0ZVN0eWxlIjp7IiRpZCI6IjQ0MiIsIkZvbnRTZXR0aW5ncyI6eyIkaWQiOiI0NDMiLCJGb250U2l6ZSI6MTAsIkZvbnROYW1lIjoiQ2FsaWJyaSIsIklzQm9sZCI6ZmFsc2UsIklzSXRhbGljIjpmYWxzZSwiSXNVbmRlcmxpbmVkIjpmYWxzZSwiUGFyZW50U3R5bGUiOm51bGx9LCJBdXRvU2l6ZSI6MCwiRm9yZWdyb3VuZCI6eyIkaWQiOiI0NDQiLCJDb2xvciI6eyIkaWQiOiI0NDU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NDQ2IiwiVG9wIjowLjAsIkxlZnQiOjAuMCwiUmlnaHQiOjAuMCwiQm90dG9tIjowLjB9LCJQYWRkaW5nIjp7IiRpZCI6IjQ0NyIsIlRvcCI6MC4wLCJMZWZ0IjowLjAsIlJpZ2h0IjowLjAsIkJvdHRvbSI6MC4wfSwiQmFja2dyb3VuZCI6eyIkaWQiOiI0NDgiLCJDb2xvciI6eyIkaWQiOiI0NDkiLCJBIjo4OSwiUiI6MCwiRyI6MCwiQiI6MH19LCJJc1Zpc2libGUiOnRydWUsIldpZHRoIjowLjAsIkhlaWdodCI6MC4wLCJCb3JkZXJTdHlsZSI6eyIkaWQiOiI0NTAiLCJMaW5lQ29sb3IiOm51bGwsIkxpbmVXZWlnaHQiOjAuMCwiTGluZVR5cGUiOjAsIlBhcmVudFN0eWxlIjpudWxsfSwiUGFyZW50U3R5bGUiOm51bGx9LCJEdXJhdGlvblN0eWxlIjp7IiRpZCI6IjQ1MSIsIkZvbnRTZXR0aW5ncyI6eyIkaWQiOiI0NTIiLCJGb250U2l6ZSI6MTAsIkZvbnROYW1lIjoiQ2FsaWJyaSIsIklzQm9sZCI6ZmFsc2UsIklzSXRhbGljIjpmYWxzZSwiSXNVbmRlcmxpbmVkIjpmYWxzZSwiUGFyZW50U3R5bGUiOm51bGx9LCJBdXRvU2l6ZSI6MCwiRm9yZWdyb3VuZCI6eyIkaWQiOiI0NTMiLCJDb2xvciI6eyIkaWQiOiI0NT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NTUiLCJUb3AiOjAuMCwiTGVmdCI6MC4wLCJSaWdodCI6MC4wLCJCb3R0b20iOjAuMH0sIlBhZGRpbmciOnsiJGlkIjoiNDU2IiwiVG9wIjowLjAsIkxlZnQiOjAuMCwiUmlnaHQiOjAuMCwiQm90dG9tIjowLjB9LCJCYWNrZ3JvdW5kIjp7IiRpZCI6IjQ1NyIsIkNvbG9yIjp7IiRpZCI6IjQ1OCIsIkEiOjg5LCJSIjowLCJHIjowLCJCIjowfX0sIklzVmlzaWJsZSI6dHJ1ZSwiV2lkdGgiOjAuMCwiSGVpZ2h0IjowLjAsIkJvcmRlclN0eWxlIjp7IiRpZCI6IjQ1OSIsIkxpbmVDb2xvciI6bnVsbCwiTGluZVdlaWdodCI6MC4wLCJMaW5lVHlwZSI6MCwiUGFyZW50U3R5bGUiOm51bGx9LCJQYXJlbnRTdHlsZSI6bnVsbH0sIkhvcml6b250YWxDb25uZWN0b3JTdHlsZSI6eyIkaWQiOiI0NjAiLCJMaW5lQ29sb3IiOnsiJGlkIjoiNDYxIiwiJHR5cGUiOiJOTFJFLkNvbW1vbi5Eb20uU29saWRDb2xvckJydXNoLCBOTFJFLkNvbW1vbiIsIkNvbG9yIjp7IiRpZCI6IjQ2MiIsIkEiOjI1NSwiUiI6MjA0LCJHIjoyMDQsIkIiOjIwNH19LCJMaW5lV2VpZ2h0IjoxLjAsIkxpbmVUeXBlIjowLCJQYXJlbnRTdHlsZSI6bnVsbH0sIlZlcnRpY2FsQ29ubmVjdG9yU3R5bGUiOnsiJGlkIjoiNDYzIiwiTGluZUNvbG9yIjp7IiRpZCI6IjQ2NCIsIiR0eXBlIjoiTkxSRS5Db21tb24uRG9tLlNvbGlkQ29sb3JCcnVzaCwgTkxSRS5Db21tb24iLCJDb2xvciI6eyIkaWQiOiI0NjUiLCJBIjoyNTUsIlIiOjIwNCwiRyI6MjA0LCJCIjoyMDR9fSwiTGluZVdlaWdodCI6MC4wLCJMaW5lVHlwZSI6MCwiUGFyZW50U3R5bGUiOm51bGx9LCJNYXJnaW4iOm51bGwsIlN0YXJ0RGF0ZVBvc2l0aW9uIjo2LCJFbmREYXRlUG9zaXRpb24iOjYsIkRhdGVJc1Zpc2libGUiOmZhbHNlLCJUaXRsZVBvc2l0aW9uIjozLCJEdXJhdGlvblBvc2l0aW9uIjo2LCJQZXJjZW50YWdlQ29tcGxldGVkUG9zaXRpb24iOjIsIlNwYWNpbmciOjMsIklzQmVsb3dUaW1lYmFuZCI6dHJ1ZSwiUGVyY2VudGFnZUNvbXBsZXRlU2hhcGVPcGFjaXR5IjozNSwiU2hhcGVTdHlsZSI6eyIkaWQiOiI0NjYiLCJNYXJnaW4iOnsiJGlkIjoiNDY3IiwiVG9wIjowLjAsIkxlZnQiOjQuMCwiUmlnaHQiOjQuMCwiQm90dG9tIjowLjB9LCJQYWRkaW5nIjp7IiRpZCI6IjQ2OCIsIlRvcCI6MC4wLCJMZWZ0IjowLjAsIlJpZ2h0IjowLjAsIkJvdHRvbSI6MC4wfSwiQmFja2dyb3VuZCI6eyIkaWQiOiI0NjkiLCJDb2xvciI6eyIkaWQiOiI0NzAiLCJBIjoyNTUsIlIiOjY1LCJHIjoxMjMsIkIiOjkwfX0sIklzVmlzaWJsZSI6dHJ1ZSwiV2lkdGgiOjAuMCwiSGVpZ2h0IjoxMC4wLCJCb3JkZXJTdHlsZSI6eyIkaWQiOiI0NzEiLCJMaW5lQ29sb3IiOnsiJGlkIjoiNDcyIiwiJHR5cGUiOiJOTFJFLkNvbW1vbi5Eb20uU29saWRDb2xvckJydXNoLCBOTFJFLkNvbW1vbiIsIkNvbG9yIjp7IiRpZCI6IjQ3MyIsIkEiOjI1NSwiUiI6NDcsIkciOjgyLCJCIjoxNDN9fSwiTGluZVdlaWdodCI6MC4wLCJMaW5lVHlwZSI6MCwiUGFyZW50U3R5bGUiOm51bGx9LCJQYXJlbnRTdHlsZSI6bnVsbH0sIlRpdGxlU3R5bGUiOnsiJGlkIjoiNDc0IiwiRm9udFNldHRpbmdzIjp7IiRpZCI6IjQ3NSIsIkZvbnRTaXplIjo4LCJGb250TmFtZSI6IkNhbGlicmkiLCJJc0JvbGQiOmZhbHNlLCJJc0l0YWxpYyI6ZmFsc2UsIklzVW5kZXJsaW5lZCI6ZmFsc2UsIlBhcmVudFN0eWxlIjpudWxsfSwiQXV0b1NpemUiOjIsIkZvcmVncm91bmQiOnsiJGlkIjoiNDc2IiwiQ29sb3IiOnsiJGlkIjoiNDc3IiwiQSI6MjU1LCJSIjowLCJHIjowLCJCIjowfX0sIk1heFdpZHRoIjo1Ny40Mjg5MDY0MTQzMDA3NDEsIk1heEhlaWdodCI6IkluZmluaXR5IiwiU21hcnRGb3JlZ3JvdW5kSXNBY3RpdmUiOmZhbHNlLCJIb3Jpem9udGFsQWxpZ25tZW50IjoyLCJWZXJ0aWNhbEFsaWdubWVudCI6MCwiU21hcnRGb3JlZ3JvdW5kIjpudWxsLCJCYWNrZ3JvdW5kRmlsbFR5cGUiOjAsIk1hcmdpbiI6eyIkaWQiOiI0NzgiLCJUb3AiOjAuMCwiTGVmdCI6MC4wLCJSaWdodCI6MC4wLCJCb3R0b20iOjAuMH0sIlBhZGRpbmciOnsiJGlkIjoiNDc5IiwiVG9wIjowLjAsIkxlZnQiOjAuMCwiUmlnaHQiOjAuMCwiQm90dG9tIjowLjB9LCJCYWNrZ3JvdW5kIjp7IiRpZCI6IjQ4MCIsIkNvbG9yIjp7IiRpZCI6IjQ4MSIsIkEiOjAsIlIiOjI1NSwiRyI6MjU1LCJCIjoyNTV9fSwiSXNWaXNpYmxlIjp0cnVlLCJXaWR0aCI6MC4wLCJIZWlnaHQiOjAuMCwiQm9yZGVyU3R5bGUiOnsiJGlkIjoiNDgyIiwiTGluZUNvbG9yIjpudWxsLCJMaW5lV2VpZ2h0IjowLjAsIkxpbmVUeXBlIjowLCJQYXJlbnRTdHlsZSI6bnVsbH0sIlBhcmVudFN0eWxlIjpudWxsfSwiRGF0ZVN0eWxlIjp7IiRpZCI6IjQ4MyIsIkZvbnRTZXR0aW5ncyI6eyIkaWQiOiI0ODQiLCJGb250U2l6ZSI6MTAsIkZvbnROYW1lIjoiQ2FsaWJyaSIsIklzQm9sZCI6ZmFsc2UsIklzSXRhbGljIjpmYWxzZSwiSXNVbmRlcmxpbmVkIjpmYWxzZSwiUGFyZW50U3R5bGUiOm51bGx9LCJBdXRvU2l6ZSI6MCwiRm9yZWdyb3VuZCI6eyIkaWQiOiI0ODUiLCJDb2xvciI6eyIkaWQiOiI0OD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4NyIsIlRvcCI6MC4wLCJMZWZ0IjowLjAsIlJpZ2h0IjowLjAsIkJvdHRvbSI6MC4wfSwiUGFkZGluZyI6eyIkaWQiOiI0ODgiLCJUb3AiOjAuMCwiTGVmdCI6MC4wLCJSaWdodCI6MC4wLCJCb3R0b20iOjAuMH0sIkJhY2tncm91bmQiOnsiJGlkIjoiNDg5IiwiQ29sb3IiOnsiJGlkIjoiNDkwIiwiQSI6MCwiUiI6MjU1LCJHIjoyNTUsIkIiOjI1NX19LCJJc1Zpc2libGUiOnRydWUsIldpZHRoIjowLjAsIkhlaWdodCI6MC4wLCJCb3JkZXJTdHlsZSI6eyIkaWQiOiI0OTEiLCJMaW5lQ29sb3IiOm51bGwsIkxpbmVXZWlnaHQiOjAuMCwiTGluZVR5cGUiOjAsIlBhcmVudFN0eWxlIjpudWxsfSwiUGFyZW50U3R5bGUiOm51bGx9LCJEYXRlRm9ybWF0Ijp7IiRpZCI6IjQ5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OTMiLCJGb3JtYXQiOjAsIklzVmlzaWJsZSI6ZmFsc2UsIkxhc3RLbm93blZpc2liaWxpdHlTdGF0ZSI6ZmFsc2V9LCJJc1Zpc2libGUiOnRydWUsIlBhcmVudFN0eWxlIjpudWxsfSwiSW5kZXgiOjAsIlNtYXJ0RHVyYXRpb25BY3RpdmF0ZWQiOmZhbHNlLCJEYXRlRm9ybWF0Ijp7IiRyZWYiOiI0OTIifSwiV2Vla051bWJlcmluZyI6eyIkaWQiOiI0OTQiLCJGb3JtYXQiOjAsIklzVmlzaWJsZSI6ZmFsc2UsIkxhc3RLbm93blZpc2liaWxpdHlTdGF0ZSI6ZmFsc2V9LCJJZCI6IjQ5ZTY0ODVlLWUyYjctNGE1Ni05Y2Q1LWRmMTEwMmZmMWFkZSIsIkltcG9ydElkIjoiMTIiLCJUaXRsZSI6IlNlbGVjdCBNYXJrZXRpbmcgRmlybSIsIk5vdGUiOm51bGwsIkh5cGVybGluayI6eyIkaWQiOiI0OTUiLCJBZGRyZXNzIjpudWxsLCJTdWJBZGRyZXNzIjpudWxsfSwiSXNDaGFuZ2VkIjpmYWxzZSwiSXNOZXciOmZhbHNlfX0seyIkaWQiOiI0OTYiLCJfYXR0YWNoZWRNaWxlc3RvbmVzIjpbXSwiVGFza0RlZmluaXRpb24iOnsiJGlkIjoiNDk3IiwiR3JvdXBOYW1lIjpudWxsLCJTdGFydERhdGUiOiIyMDIxLTA0LTAyVDAwOjAwOjAwIiwiRW5kRGF0ZSI6IjIwMjEtMDUtMTdUMjM6NTk6MDAiLCJQZXJjZW50YWdlQ29tcGxldGUiOjEwMC4wLCJTdHlsZSI6eyIkaWQiOiI0OTgiLCJTaGFwZSI6MiwiU2hhcGVUaGlja25lc3MiOjAsIkR1cmF0aW9uRm9ybWF0IjowLCJJbmNsdWRlTm9uV29ya2luZ0RheXNJbkR1cmF0aW9uIjpmYWxzZSwiUGVyY2VudGFnZUNvbXBsZXRlU3R5bGUiOnsiJGlkIjoiNDk5IiwiRm9udFNldHRpbmdzIjp7IiRpZCI6IjUwMCIsIkZvbnRTaXplIjoxMCwiRm9udE5hbWUiOiJDYWxpYnJpIiwiSXNCb2xkIjpmYWxzZSwiSXNJdGFsaWMiOmZhbHNlLCJJc1VuZGVybGluZWQiOmZhbHNlLCJQYXJlbnRTdHlsZSI6bnVsbH0sIkF1dG9TaXplIjowLCJGb3JlZ3JvdW5kIjp7IiRpZCI6IjUwMSIsIkNvbG9yIjp7IiRpZCI6IjUwMi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1MDMiLCJUb3AiOjAuMCwiTGVmdCI6MC4wLCJSaWdodCI6MC4wLCJCb3R0b20iOjAuMH0sIlBhZGRpbmciOnsiJGlkIjoiNTA0IiwiVG9wIjowLjAsIkxlZnQiOjAuMCwiUmlnaHQiOjAuMCwiQm90dG9tIjowLjB9LCJCYWNrZ3JvdW5kIjp7IiRpZCI6IjUwNSIsIkNvbG9yIjp7IiRpZCI6IjUwNiIsIkEiOjg5LCJSIjowLCJHIjowLCJCIjowfX0sIklzVmlzaWJsZSI6dHJ1ZSwiV2lkdGgiOjAuMCwiSGVpZ2h0IjowLjAsIkJvcmRlclN0eWxlIjp7IiRpZCI6IjUwNyIsIkxpbmVDb2xvciI6bnVsbCwiTGluZVdlaWdodCI6MC4wLCJMaW5lVHlwZSI6MCwiUGFyZW50U3R5bGUiOm51bGx9LCJQYXJlbnRTdHlsZSI6bnVsbH0sIkR1cmF0aW9uU3R5bGUiOnsiJGlkIjoiNTA4IiwiRm9udFNldHRpbmdzIjp7IiRpZCI6IjUwOSIsIkZvbnRTaXplIjoxMCwiRm9udE5hbWUiOiJDYWxpYnJpIiwiSXNCb2xkIjpmYWxzZSwiSXNJdGFsaWMiOmZhbHNlLCJJc1VuZGVybGluZWQiOmZhbHNlLCJQYXJlbnRTdHlsZSI6bnVsbH0sIkF1dG9TaXplIjowLCJGb3JlZ3JvdW5kIjp7IiRpZCI6IjUxMCIsIkNvbG9yIjp7IiRpZCI6IjUx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xMiIsIlRvcCI6MC4wLCJMZWZ0IjowLjAsIlJpZ2h0IjowLjAsIkJvdHRvbSI6MC4wfSwiUGFkZGluZyI6eyIkaWQiOiI1MTMiLCJUb3AiOjAuMCwiTGVmdCI6MC4wLCJSaWdodCI6MC4wLCJCb3R0b20iOjAuMH0sIkJhY2tncm91bmQiOnsiJGlkIjoiNTE0IiwiQ29sb3IiOnsiJGlkIjoiNTE1IiwiQSI6ODksIlIiOjAsIkciOjAsIkIiOjB9fSwiSXNWaXNpYmxlIjp0cnVlLCJXaWR0aCI6MC4wLCJIZWlnaHQiOjAuMCwiQm9yZGVyU3R5bGUiOnsiJGlkIjoiNTE2IiwiTGluZUNvbG9yIjpudWxsLCJMaW5lV2VpZ2h0IjowLjAsIkxpbmVUeXBlIjowLCJQYXJlbnRTdHlsZSI6bnVsbH0sIlBhcmVudFN0eWxlIjpudWxsfSwiSG9yaXpvbnRhbENvbm5lY3RvclN0eWxlIjp7IiRpZCI6IjUxNyIsIkxpbmVDb2xvciI6eyIkaWQiOiI1MTgiLCIkdHlwZSI6Ik5MUkUuQ29tbW9uLkRvbS5Tb2xpZENvbG9yQnJ1c2gsIE5MUkUuQ29tbW9uIiwiQ29sb3IiOnsiJGlkIjoiNTE5IiwiQSI6MjU1LCJSIjoyMDQsIkciOjIwNCwiQiI6MjA0fX0sIkxpbmVXZWlnaHQiOjEuMCwiTGluZVR5cGUiOjAsIlBhcmVudFN0eWxlIjpudWxsfSwiVmVydGljYWxDb25uZWN0b3JTdHlsZSI6eyIkaWQiOiI1MjAiLCJMaW5lQ29sb3IiOnsiJGlkIjoiNTIxIiwiJHR5cGUiOiJOTFJFLkNvbW1vbi5Eb20uU29saWRDb2xvckJydXNoLCBOTFJFLkNvbW1vbiIsIkNvbG9yIjp7IiRpZCI6IjUyMi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UyMyIsIk1hcmdpbiI6eyIkaWQiOiI1MjQiLCJUb3AiOjAuMCwiTGVmdCI6NC4wLCJSaWdodCI6NC4wLCJCb3R0b20iOjAuMH0sIlBhZGRpbmciOnsiJGlkIjoiNTI1IiwiVG9wIjowLjAsIkxlZnQiOjAuMCwiUmlnaHQiOjAuMCwiQm90dG9tIjowLjB9LCJCYWNrZ3JvdW5kIjp7IiRpZCI6IjUyNiIsIkNvbG9yIjp7IiRpZCI6IjUyNyIsIkEiOjI1NSwiUiI6NjUsIkciOjEyMywiQiI6OTB9fSwiSXNWaXNpYmxlIjp0cnVlLCJXaWR0aCI6MC4wLCJIZWlnaHQiOjEwLjAsIkJvcmRlclN0eWxlIjp7IiRpZCI6IjUyOCIsIkxpbmVDb2xvciI6eyIkaWQiOiI1MjkiLCIkdHlwZSI6Ik5MUkUuQ29tbW9uLkRvbS5Tb2xpZENvbG9yQnJ1c2gsIE5MUkUuQ29tbW9uIiwiQ29sb3IiOnsiJGlkIjoiNTMwIiwiQSI6MjU1LCJSIjo0NywiRyI6ODIsIkIiOjE0M319LCJMaW5lV2VpZ2h0IjowLjAsIkxpbmVUeXBlIjowLCJQYXJlbnRTdHlsZSI6bnVsbH0sIlBhcmVudFN0eWxlIjpudWxsfSwiVGl0bGVTdHlsZSI6eyIkaWQiOiI1MzEiLCJGb250U2V0dGluZ3MiOnsiJGlkIjoiNTMyIiwiRm9udFNpemUiOjgsIkZvbnROYW1lIjoiQ2FsaWJyaSIsIklzQm9sZCI6ZmFsc2UsIklzSXRhbGljIjpmYWxzZSwiSXNVbmRlcmxpbmVkIjpmYWxzZSwiUGFyZW50U3R5bGUiOm51bGx9LCJBdXRvU2l6ZSI6MCwiRm9yZWdyb3VuZCI6eyIkaWQiOiI1MzMiLCJDb2xvciI6eyIkaWQiOiI1MzQ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NTM1IiwiVG9wIjowLjAsIkxlZnQiOjAuMCwiUmlnaHQiOjAuMCwiQm90dG9tIjowLjB9LCJQYWRkaW5nIjp7IiRpZCI6IjUzNiIsIlRvcCI6MC4wLCJMZWZ0IjowLjAsIlJpZ2h0IjowLjAsIkJvdHRvbSI6MC4wfSwiQmFja2dyb3VuZCI6eyIkaWQiOiI1MzciLCJDb2xvciI6eyIkaWQiOiI1MzgiLCJBIjowLCJSIjoyNTUsIkciOjI1NSwiQiI6MjU1fX0sIklzVmlzaWJsZSI6dHJ1ZSwiV2lkdGgiOjAuMCwiSGVpZ2h0IjowLjAsIkJvcmRlclN0eWxlIjp7IiRpZCI6IjUzOSIsIkxpbmVDb2xvciI6bnVsbCwiTGluZVdlaWdodCI6MC4wLCJMaW5lVHlwZSI6MCwiUGFyZW50U3R5bGUiOm51bGx9LCJQYXJlbnRTdHlsZSI6bnVsbH0sIkRhdGVTdHlsZSI6eyIkaWQiOiI1NDAiLCJGb250U2V0dGluZ3MiOnsiJGlkIjoiNTQxIiwiRm9udFNpemUiOjEwLCJGb250TmFtZSI6IkNhbGlicmkiLCJJc0JvbGQiOmZhbHNlLCJJc0l0YWxpYyI6ZmFsc2UsIklzVW5kZXJsaW5lZCI6ZmFsc2UsIlBhcmVudFN0eWxlIjpudWxsfSwiQXV0b1NpemUiOjAsIkZvcmVncm91bmQiOnsiJGlkIjoiNTQyIiwiQ29sb3IiOnsiJGlkIjoiNTQ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NDQiLCJUb3AiOjAuMCwiTGVmdCI6MC4wLCJSaWdodCI6MC4wLCJCb3R0b20iOjAuMH0sIlBhZGRpbmciOnsiJGlkIjoiNTQ1IiwiVG9wIjowLjAsIkxlZnQiOjAuMCwiUmlnaHQiOjAuMCwiQm90dG9tIjowLjB9LCJCYWNrZ3JvdW5kIjp7IiRpZCI6IjU0NiIsIkNvbG9yIjp7IiRpZCI6IjU0NyIsIkEiOjAsIlIiOjI1NSwiRyI6MjU1LCJCIjoyNTV9fSwiSXNWaXNpYmxlIjp0cnVlLCJXaWR0aCI6MC4wLCJIZWlnaHQiOjAuMCwiQm9yZGVyU3R5bGUiOnsiJGlkIjoiNTQ4IiwiTGluZUNvbG9yIjpudWxsLCJMaW5lV2VpZ2h0IjowLjAsIkxpbmVUeXBlIjowLCJQYXJlbnRTdHlsZSI6bnVsbH0sIlBhcmVudFN0eWxlIjpudWxsfSwiRGF0ZUZvcm1hdCI6eyIkaWQiOiI1N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UwIiwiRm9ybWF0IjowLCJJc1Zpc2libGUiOmZhbHNlLCJMYXN0S25vd25WaXNpYmlsaXR5U3RhdGUiOmZhbHNlfSwiSXNWaXNpYmxlIjp0cnVlLCJQYXJlbnRTdHlsZSI6bnVsbH0sIkluZGV4IjoxLCJTbWFydER1cmF0aW9uQWN0aXZhdGVkIjpmYWxzZSwiRGF0ZUZvcm1hdCI6eyIkcmVmIjoiNTQ5In0sIldlZWtOdW1iZXJpbmciOnsiJGlkIjoiNTUxIiwiRm9ybWF0IjowLCJJc1Zpc2libGUiOmZhbHNlLCJMYXN0S25vd25WaXNpYmlsaXR5U3RhdGUiOmZhbHNlfSwiSWQiOiI5OTg3YjIzNS03ZTZmLTQ5ZTUtODkyMi03MDNjMTcyZGUyNmQiLCJJbXBvcnRJZCI6IjEzIiwiVGl0bGUiOiJNYXJrZXQgQW5hbHlzaXMiLCJOb3RlIjpudWxsLCJIeXBlcmxpbmsiOnsiJGlkIjoiNTUyIiwiQWRkcmVzcyI6bnVsbCwiU3ViQWRkcmVzcyI6bnVsbH0sIklzQ2hhbmdlZCI6ZmFsc2UsIklzTmV3IjpmYWxzZX19XSwiX21pbGVzdG9uZXMiOltdLCJJZCI6IjI2YjA1ZGMyLWVlMDgtNDBiZS05Mjk1LTNiN2I0ZmJlOWU5YiIsIklzU2luZ2xlSXRlbVJvdyI6ZmFsc2V9LHsiJGlkIjoiNTUzIiwiX3Rhc2tzIjpbeyIkaWQiOiI1NTQiLCJfYXR0YWNoZWRNaWxlc3RvbmVzIjpbXSwiVGFza0RlZmluaXRpb24iOnsiJGlkIjoiNTU1IiwiR3JvdXBOYW1lIjpudWxsLCJTdGFydERhdGUiOiIyMDIxLTA1LTE3VDAwOjAwOjAwIiwiRW5kRGF0ZSI6IjIwMjEtMDctMTdUMjM6NTk6MDAiLCJQZXJjZW50YWdlQ29tcGxldGUiOjEwMC4wLCJTdHlsZSI6eyIkaWQiOiI1NTYiLCJTaGFwZSI6MiwiU2hhcGVUaGlja25lc3MiOjAsIkR1cmF0aW9uRm9ybWF0IjowLCJJbmNsdWRlTm9uV29ya2luZ0RheXNJbkR1cmF0aW9uIjpmYWxzZSwiUGVyY2VudGFnZUNvbXBsZXRlU3R5bGUiOnsiJGlkIjoiNTU3IiwiRm9udFNldHRpbmdzIjp7IiRpZCI6IjU1OCIsIkZvbnRTaXplIjoxMCwiRm9udE5hbWUiOiJDYWxpYnJpIiwiSXNCb2xkIjpmYWxzZSwiSXNJdGFsaWMiOmZhbHNlLCJJc1VuZGVybGluZWQiOmZhbHNlLCJQYXJlbnRTdHlsZSI6bnVsbH0sIkF1dG9TaXplIjowLCJGb3JlZ3JvdW5kIjp7IiRpZCI6IjU1OSIsIkNvbG9yIjp7IiRpZCI6IjU2MC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1NjEiLCJUb3AiOjAuMCwiTGVmdCI6MC4wLCJSaWdodCI6MC4wLCJCb3R0b20iOjAuMH0sIlBhZGRpbmciOnsiJGlkIjoiNTYyIiwiVG9wIjowLjAsIkxlZnQiOjAuMCwiUmlnaHQiOjAuMCwiQm90dG9tIjowLjB9LCJCYWNrZ3JvdW5kIjp7IiRpZCI6IjU2MyIsIkNvbG9yIjp7IiRpZCI6IjU2NCIsIkEiOjg5LCJSIjowLCJHIjowLCJCIjowfX0sIklzVmlzaWJsZSI6dHJ1ZSwiV2lkdGgiOjAuMCwiSGVpZ2h0IjowLjAsIkJvcmRlclN0eWxlIjp7IiRpZCI6IjU2NSIsIkxpbmVDb2xvciI6bnVsbCwiTGluZVdlaWdodCI6MC4wLCJMaW5lVHlwZSI6MCwiUGFyZW50U3R5bGUiOm51bGx9LCJQYXJlbnRTdHlsZSI6bnVsbH0sIkR1cmF0aW9uU3R5bGUiOnsiJGlkIjoiNTY2IiwiRm9udFNldHRpbmdzIjp7IiRpZCI6IjU2NyIsIkZvbnRTaXplIjoxMCwiRm9udE5hbWUiOiJDYWxpYnJpIiwiSXNCb2xkIjpmYWxzZSwiSXNJdGFsaWMiOmZhbHNlLCJJc1VuZGVybGluZWQiOmZhbHNlLCJQYXJlbnRTdHlsZSI6bnVsbH0sIkF1dG9TaXplIjowLCJGb3JlZ3JvdW5kIjp7IiRpZCI6IjU2OCIsIkNvbG9yIjp7IiRpZCI6IjU2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3MCIsIlRvcCI6MC4wLCJMZWZ0IjowLjAsIlJpZ2h0IjowLjAsIkJvdHRvbSI6MC4wfSwiUGFkZGluZyI6eyIkaWQiOiI1NzEiLCJUb3AiOjAuMCwiTGVmdCI6MC4wLCJSaWdodCI6MC4wLCJCb3R0b20iOjAuMH0sIkJhY2tncm91bmQiOnsiJGlkIjoiNTcyIiwiQ29sb3IiOnsiJGlkIjoiNTczIiwiQSI6ODksIlIiOjAsIkciOjAsIkIiOjB9fSwiSXNWaXNpYmxlIjp0cnVlLCJXaWR0aCI6MC4wLCJIZWlnaHQiOjAuMCwiQm9yZGVyU3R5bGUiOnsiJGlkIjoiNTc0IiwiTGluZUNvbG9yIjpudWxsLCJMaW5lV2VpZ2h0IjowLjAsIkxpbmVUeXBlIjowLCJQYXJlbnRTdHlsZSI6bnVsbH0sIlBhcmVudFN0eWxlIjpudWxsfSwiSG9yaXpvbnRhbENvbm5lY3RvclN0eWxlIjp7IiRpZCI6IjU3NSIsIkxpbmVDb2xvciI6eyIkaWQiOiI1NzYiLCIkdHlwZSI6Ik5MUkUuQ29tbW9uLkRvbS5Tb2xpZENvbG9yQnJ1c2gsIE5MUkUuQ29tbW9uIiwiQ29sb3IiOnsiJGlkIjoiNTc3IiwiQSI6MjU1LCJSIjoyMDQsIkciOjIwNCwiQiI6MjA0fX0sIkxpbmVXZWlnaHQiOjEuMCwiTGluZVR5cGUiOjAsIlBhcmVudFN0eWxlIjpudWxsfSwiVmVydGljYWxDb25uZWN0b3JTdHlsZSI6eyIkaWQiOiI1NzgiLCJMaW5lQ29sb3IiOnsiJGlkIjoiNTc5IiwiJHR5cGUiOiJOTFJFLkNvbW1vbi5Eb20uU29saWRDb2xvckJydXNoLCBOTFJFLkNvbW1vbiIsIkNvbG9yIjp7IiRpZCI6IjU4MCIsIkEiOjI1NSwiUiI6MjA0LCJHIjoyMDQsIkIiOjIwNH19LCJMaW5lV2VpZ2h0IjowLjAsIkxpbmVUeXBlIjowLCJQYXJlbnRTdHlsZSI6bnVsbH0sIk1hcmdpbiI6bnVsbCwiU3RhcnREYXRlUG9zaXRpb24iOjYsIkVuZERhdGVQb3NpdGlvbiI6NiwiRGF0ZUlzVmlzaWJsZSI6ZmFsc2UsIlRpdGxlUG9zaXRpb24iOjMsIkR1cmF0aW9uUG9zaXRpb24iOjYsIlBlcmNlbnRhZ2VDb21wbGV0ZWRQb3NpdGlvbiI6MiwiU3BhY2luZyI6MywiSXNCZWxvd1RpbWViYW5kIjp0cnVlLCJQZXJjZW50YWdlQ29tcGxldGVTaGFwZU9wYWNpdHkiOjM1LCJTaGFwZVN0eWxlIjp7IiRpZCI6IjU4MSIsIk1hcmdpbiI6eyIkaWQiOiI1ODIiLCJUb3AiOjAuMCwiTGVmdCI6NC4wLCJSaWdodCI6NC4wLCJCb3R0b20iOjAuMH0sIlBhZGRpbmciOnsiJGlkIjoiNTgzIiwiVG9wIjowLjAsIkxlZnQiOjAuMCwiUmlnaHQiOjAuMCwiQm90dG9tIjowLjB9LCJCYWNrZ3JvdW5kIjp7IiRpZCI6IjU4NCIsIkNvbG9yIjp7IiRpZCI6IjU4NSIsIkEiOjI1NSwiUiI6NjUsIkciOjEyMywiQiI6OTB9fSwiSXNWaXNpYmxlIjp0cnVlLCJXaWR0aCI6MC4wLCJIZWlnaHQiOjEwLjAsIkJvcmRlclN0eWxlIjp7IiRpZCI6IjU4NiIsIkxpbmVDb2xvciI6eyIkaWQiOiI1ODciLCIkdHlwZSI6Ik5MUkUuQ29tbW9uLkRvbS5Tb2xpZENvbG9yQnJ1c2gsIE5MUkUuQ29tbW9uIiwiQ29sb3IiOnsiJGlkIjoiNTg4IiwiQSI6MjU1LCJSIjo0NywiRyI6ODIsIkIiOjE0M319LCJMaW5lV2VpZ2h0IjowLjAsIkxpbmVUeXBlIjowLCJQYXJlbnRTdHlsZSI6bnVsbH0sIlBhcmVudFN0eWxlIjpudWxsfSwiVGl0bGVTdHlsZSI6eyIkaWQiOiI1ODkiLCJGb250U2V0dGluZ3MiOnsiJGlkIjoiNTkwIiwiRm9udFNpemUiOjgsIkZvbnROYW1lIjoiQ2FsaWJyaSIsIklzQm9sZCI6ZmFsc2UsIklzSXRhbGljIjpmYWxzZSwiSXNVbmRlcmxpbmVkIjpmYWxzZSwiUGFyZW50U3R5bGUiOm51bGx9LCJBdXRvU2l6ZSI6MCwiRm9yZWdyb3VuZCI6eyIkaWQiOiI1OTEiLCJDb2xvciI6eyIkaWQiOiI1OTIiLCJBIjoyNTUsIlIiOjAsIkciOjAsIkIiOjB9fSwiTWF4V2lkdGgiOjk2MC4wLCJNYXhIZWlnaHQiOiJJbmZpbml0eSIsIlNtYXJ0Rm9yZWdyb3VuZElzQWN0aXZlIjpmYWxzZSwiSG9yaXpvbnRhbEFsaWdubWVudCI6MiwiVmVydGljYWxBbGlnbm1lbnQiOjAsIlNtYXJ0Rm9yZWdyb3VuZCI6bnVsbCwiQmFja2dyb3VuZEZpbGxUeXBlIjowLCJNYXJnaW4iOnsiJGlkIjoiNTkzIiwiVG9wIjowLjAsIkxlZnQiOjAuMCwiUmlnaHQiOjAuMCwiQm90dG9tIjowLjB9LCJQYWRkaW5nIjp7IiRpZCI6IjU5NCIsIlRvcCI6MC4wLCJMZWZ0IjowLjAsIlJpZ2h0IjowLjAsIkJvdHRvbSI6MC4wfSwiQmFja2dyb3VuZCI6eyIkaWQiOiI1OTUiLCJDb2xvciI6eyIkaWQiOiI1OTYiLCJBIjowLCJSIjoyNTUsIkciOjI1NSwiQiI6MjU1fX0sIklzVmlzaWJsZSI6dHJ1ZSwiV2lkdGgiOjAuMCwiSGVpZ2h0IjowLjAsIkJvcmRlclN0eWxlIjp7IiRpZCI6IjU5NyIsIkxpbmVDb2xvciI6bnVsbCwiTGluZVdlaWdodCI6MC4wLCJMaW5lVHlwZSI6MCwiUGFyZW50U3R5bGUiOm51bGx9LCJQYXJlbnRTdHlsZSI6bnVsbH0sIkRhdGVTdHlsZSI6eyIkaWQiOiI1OTgiLCJGb250U2V0dGluZ3MiOnsiJGlkIjoiNTk5IiwiRm9udFNpemUiOjEwLCJGb250TmFtZSI6IkNhbGlicmkiLCJJc0JvbGQiOmZhbHNlLCJJc0l0YWxpYyI6ZmFsc2UsIklzVW5kZXJsaW5lZCI6ZmFsc2UsIlBhcmVudFN0eWxlIjpudWxsfSwiQXV0b1NpemUiOjAsIkZvcmVncm91bmQiOnsiJGlkIjoiNjAwIiwiQ29sb3IiOnsiJGlkIjoiNjA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MDIiLCJUb3AiOjAuMCwiTGVmdCI6MC4wLCJSaWdodCI6MC4wLCJCb3R0b20iOjAuMH0sIlBhZGRpbmciOnsiJGlkIjoiNjAzIiwiVG9wIjowLjAsIkxlZnQiOjAuMCwiUmlnaHQiOjAuMCwiQm90dG9tIjowLjB9LCJCYWNrZ3JvdW5kIjp7IiRpZCI6IjYwNCIsIkNvbG9yIjp7IiRpZCI6IjYwNSIsIkEiOjAsIlIiOjI1NSwiRyI6MjU1LCJCIjoyNTV9fSwiSXNWaXNpYmxlIjp0cnVlLCJXaWR0aCI6MC4wLCJIZWlnaHQiOjAuMCwiQm9yZGVyU3R5bGUiOnsiJGlkIjoiNjA2IiwiTGluZUNvbG9yIjpudWxsLCJMaW5lV2VpZ2h0IjowLjAsIkxpbmVUeXBlIjowLCJQYXJlbnRTdHlsZSI6bnVsbH0sIlBhcmVudFN0eWxlIjpudWxsfSwiRGF0ZUZvcm1hdCI6eyIkaWQiOiI2M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A4IiwiRm9ybWF0IjowLCJJc1Zpc2libGUiOmZhbHNlLCJMYXN0S25vd25WaXNpYmlsaXR5U3RhdGUiOmZhbHNlfSwiSXNWaXNpYmxlIjp0cnVlLCJQYXJlbnRTdHlsZSI6bnVsbH0sIkluZGV4IjoyLCJTbWFydER1cmF0aW9uQWN0aXZhdGVkIjpmYWxzZSwiRGF0ZUZvcm1hdCI6eyIkcmVmIjoiNjA3In0sIldlZWtOdW1iZXJpbmciOnsiJGlkIjoiNjA5IiwiRm9ybWF0IjowLCJJc1Zpc2libGUiOmZhbHNlLCJMYXN0S25vd25WaXNpYmlsaXR5U3RhdGUiOmZhbHNlfSwiSWQiOiI0MjNiYTQ3ZS03OWUxLTRjYjAtOWZhOC0yZjZkNTllNzk4YmEiLCJJbXBvcnRJZCI6IjE0IiwiVGl0bGUiOiJEZXZlbG9wIE5ldyBCcmFuZGluZyIsIk5vdGUiOm51bGwsIkh5cGVybGluayI6eyIkaWQiOiI2MTAiLCJBZGRyZXNzIjpudWxsLCJTdWJBZGRyZXNzIjpudWxsfSwiSXNDaGFuZ2VkIjpmYWxzZSwiSXNOZXciOmZhbHNlfX0seyIkaWQiOiI2MTEiLCJfYXR0YWNoZWRNaWxlc3RvbmVzIjpbXSwiVGFza0RlZmluaXRpb24iOnsiJGlkIjoiNjEyIiwiR3JvdXBOYW1lIjpudWxsLCJTdGFydERhdGUiOiIyMDIxLTA3LTMxVDAwOjAwOjAwIiwiRW5kRGF0ZSI6IjIwMjEtMTEtMjhUMjM6NTk6MDAiLCJQZXJjZW50YWdlQ29tcGxldGUiOjEwMC4wLCJTdHlsZSI6eyIkaWQiOiI2MTMiLCJTaGFwZSI6MiwiU2hhcGVUaGlja25lc3MiOjAsIkR1cmF0aW9uRm9ybWF0IjowLCJJbmNsdWRlTm9uV29ya2luZ0RheXNJbkR1cmF0aW9uIjpmYWxzZSwiUGVyY2VudGFnZUNvbXBsZXRlU3R5bGUiOnsiJGlkIjoiNjE0IiwiRm9udFNldHRpbmdzIjp7IiRpZCI6IjYxNSIsIkZvbnRTaXplIjoxMCwiRm9udE5hbWUiOiJDYWxpYnJpIiwiSXNCb2xkIjpmYWxzZSwiSXNJdGFsaWMiOmZhbHNlLCJJc1VuZGVybGluZWQiOmZhbHNlLCJQYXJlbnRTdHlsZSI6bnVsbH0sIkF1dG9TaXplIjowLCJGb3JlZ3JvdW5kIjp7IiRpZCI6IjYxNiIsIkNvbG9yIjp7IiRpZCI6IjYxNy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2MTgiLCJUb3AiOjAuMCwiTGVmdCI6MC4wLCJSaWdodCI6MC4wLCJCb3R0b20iOjAuMH0sIlBhZGRpbmciOnsiJGlkIjoiNjE5IiwiVG9wIjowLjAsIkxlZnQiOjAuMCwiUmlnaHQiOjAuMCwiQm90dG9tIjowLjB9LCJCYWNrZ3JvdW5kIjp7IiRpZCI6IjYyMCIsIkNvbG9yIjp7IiRpZCI6IjYyMSIsIkEiOjg5LCJSIjowLCJHIjowLCJCIjowfX0sIklzVmlzaWJsZSI6dHJ1ZSwiV2lkdGgiOjAuMCwiSGVpZ2h0IjowLjAsIkJvcmRlclN0eWxlIjp7IiRpZCI6IjYyMiIsIkxpbmVDb2xvciI6bnVsbCwiTGluZVdlaWdodCI6MC4wLCJMaW5lVHlwZSI6MCwiUGFyZW50U3R5bGUiOm51bGx9LCJQYXJlbnRTdHlsZSI6bnVsbH0sIkR1cmF0aW9uU3R5bGUiOnsiJGlkIjoiNjIzIiwiRm9udFNldHRpbmdzIjp7IiRpZCI6IjYyNCIsIkZvbnRTaXplIjoxMCwiRm9udE5hbWUiOiJDYWxpYnJpIiwiSXNCb2xkIjpmYWxzZSwiSXNJdGFsaWMiOmZhbHNlLCJJc1VuZGVybGluZWQiOmZhbHNlLCJQYXJlbnRTdHlsZSI6bnVsbH0sIkF1dG9TaXplIjowLCJGb3JlZ3JvdW5kIjp7IiRpZCI6IjYyNSIsIkNvbG9yIjp7IiRpZCI6IjYy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yNyIsIlRvcCI6MC4wLCJMZWZ0IjowLjAsIlJpZ2h0IjowLjAsIkJvdHRvbSI6MC4wfSwiUGFkZGluZyI6eyIkaWQiOiI2MjgiLCJUb3AiOjAuMCwiTGVmdCI6MC4wLCJSaWdodCI6MC4wLCJCb3R0b20iOjAuMH0sIkJhY2tncm91bmQiOnsiJGlkIjoiNjI5IiwiQ29sb3IiOnsiJGlkIjoiNjMwIiwiQSI6ODksIlIiOjAsIkciOjAsIkIiOjB9fSwiSXNWaXNpYmxlIjp0cnVlLCJXaWR0aCI6MC4wLCJIZWlnaHQiOjAuMCwiQm9yZGVyU3R5bGUiOnsiJGlkIjoiNjMxIiwiTGluZUNvbG9yIjpudWxsLCJMaW5lV2VpZ2h0IjowLjAsIkxpbmVUeXBlIjowLCJQYXJlbnRTdHlsZSI6bnVsbH0sIlBhcmVudFN0eWxlIjpudWxsfSwiSG9yaXpvbnRhbENvbm5lY3RvclN0eWxlIjp7IiRpZCI6IjYzMiIsIkxpbmVDb2xvciI6eyIkaWQiOiI2MzMiLCIkdHlwZSI6Ik5MUkUuQ29tbW9uLkRvbS5Tb2xpZENvbG9yQnJ1c2gsIE5MUkUuQ29tbW9uIiwiQ29sb3IiOnsiJGlkIjoiNjM0IiwiQSI6MjU1LCJSIjoyMDQsIkciOjIwNCwiQiI6MjA0fX0sIkxpbmVXZWlnaHQiOjEuMCwiTGluZVR5cGUiOjAsIlBhcmVudFN0eWxlIjpudWxsfSwiVmVydGljYWxDb25uZWN0b3JTdHlsZSI6eyIkaWQiOiI2MzUiLCJMaW5lQ29sb3IiOnsiJGlkIjoiNjM2IiwiJHR5cGUiOiJOTFJFLkNvbW1vbi5Eb20uU29saWRDb2xvckJydXNoLCBOTFJFLkNvbW1vbiIsIkNvbG9yIjp7IiRpZCI6IjYzNy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YzOCIsIk1hcmdpbiI6eyIkaWQiOiI2MzkiLCJUb3AiOjAuMCwiTGVmdCI6NC4wLCJSaWdodCI6NC4wLCJCb3R0b20iOjAuMH0sIlBhZGRpbmciOnsiJGlkIjoiNjQwIiwiVG9wIjowLjAsIkxlZnQiOjAuMCwiUmlnaHQiOjAuMCwiQm90dG9tIjowLjB9LCJCYWNrZ3JvdW5kIjp7IiRpZCI6IjY0MSIsIkNvbG9yIjp7IiRpZCI6IjY0MiIsIkEiOjI1NSwiUiI6NjUsIkciOjEyMywiQiI6OTB9fSwiSXNWaXNpYmxlIjp0cnVlLCJXaWR0aCI6MC4wLCJIZWlnaHQiOjEwLjAsIkJvcmRlclN0eWxlIjp7IiRpZCI6IjY0MyIsIkxpbmVDb2xvciI6eyIkaWQiOiI2NDQiLCIkdHlwZSI6Ik5MUkUuQ29tbW9uLkRvbS5Tb2xpZENvbG9yQnJ1c2gsIE5MUkUuQ29tbW9uIiwiQ29sb3IiOnsiJGlkIjoiNjQ1IiwiQSI6MjU1LCJSIjo0NywiRyI6ODIsIkIiOjE0M319LCJMaW5lV2VpZ2h0IjowLjAsIkxpbmVUeXBlIjowLCJQYXJlbnRTdHlsZSI6bnVsbH0sIlBhcmVudFN0eWxlIjpudWxsfSwiVGl0bGVTdHlsZSI6eyIkaWQiOiI2NDYiLCJGb250U2V0dGluZ3MiOnsiJGlkIjoiNjQ3IiwiRm9udFNpemUiOjgsIkZvbnROYW1lIjoiQ2FsaWJyaSIsIklzQm9sZCI6ZmFsc2UsIklzSXRhbGljIjpmYWxzZSwiSXNVbmRlcmxpbmVkIjpmYWxzZSwiUGFyZW50U3R5bGUiOm51bGx9LCJBdXRvU2l6ZSI6MCwiRm9yZWdyb3VuZCI6eyIkaWQiOiI2NDgiLCJDb2xvciI6eyIkaWQiOiI2NDk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NjUwIiwiVG9wIjowLjAsIkxlZnQiOjAuMCwiUmlnaHQiOjAuMCwiQm90dG9tIjowLjB9LCJQYWRkaW5nIjp7IiRpZCI6IjY1MSIsIlRvcCI6MC4wLCJMZWZ0IjowLjAsIlJpZ2h0IjowLjAsIkJvdHRvbSI6MC4wfSwiQmFja2dyb3VuZCI6eyIkaWQiOiI2NTIiLCJDb2xvciI6eyIkaWQiOiI2NTMiLCJBIjowLCJSIjoyNTUsIkciOjI1NSwiQiI6MjU1fX0sIklzVmlzaWJsZSI6dHJ1ZSwiV2lkdGgiOjAuMCwiSGVpZ2h0IjowLjAsIkJvcmRlclN0eWxlIjp7IiRpZCI6IjY1NCIsIkxpbmVDb2xvciI6bnVsbCwiTGluZVdlaWdodCI6MC4wLCJMaW5lVHlwZSI6MCwiUGFyZW50U3R5bGUiOm51bGx9LCJQYXJlbnRTdHlsZSI6bnVsbH0sIkRhdGVTdHlsZSI6eyIkaWQiOiI2NTUiLCJGb250U2V0dGluZ3MiOnsiJGlkIjoiNjU2IiwiRm9udFNpemUiOjEwLCJGb250TmFtZSI6IkNhbGlicmkiLCJJc0JvbGQiOmZhbHNlLCJJc0l0YWxpYyI6ZmFsc2UsIklzVW5kZXJsaW5lZCI6ZmFsc2UsIlBhcmVudFN0eWxlIjpudWxsfSwiQXV0b1NpemUiOjAsIkZvcmVncm91bmQiOnsiJGlkIjoiNjU3IiwiQ29sb3IiOnsiJGlkIjoiNjU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NTkiLCJUb3AiOjAuMCwiTGVmdCI6MC4wLCJSaWdodCI6MC4wLCJCb3R0b20iOjAuMH0sIlBhZGRpbmciOnsiJGlkIjoiNjYwIiwiVG9wIjowLjAsIkxlZnQiOjAuMCwiUmlnaHQiOjAuMCwiQm90dG9tIjowLjB9LCJCYWNrZ3JvdW5kIjp7IiRpZCI6IjY2MSIsIkNvbG9yIjp7IiRpZCI6IjY2MiIsIkEiOjAsIlIiOjI1NSwiRyI6MjU1LCJCIjoyNTV9fSwiSXNWaXNpYmxlIjp0cnVlLCJXaWR0aCI6MC4wLCJIZWlnaHQiOjAuMCwiQm9yZGVyU3R5bGUiOnsiJGlkIjoiNjYzIiwiTGluZUNvbG9yIjpudWxsLCJMaW5lV2VpZ2h0IjowLjAsIkxpbmVUeXBlIjowLCJQYXJlbnRTdHlsZSI6bnVsbH0sIlBhcmVudFN0eWxlIjpudWxsfSwiRGF0ZUZvcm1hdCI6eyIkaWQiOiI2N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Y1IiwiRm9ybWF0IjowLCJJc1Zpc2libGUiOmZhbHNlLCJMYXN0S25vd25WaXNpYmlsaXR5U3RhdGUiOmZhbHNlfSwiSXNWaXNpYmxlIjp0cnVlLCJQYXJlbnRTdHlsZSI6bnVsbH0sIkluZGV4IjozLCJTbWFydER1cmF0aW9uQWN0aXZhdGVkIjpmYWxzZSwiRGF0ZUZvcm1hdCI6eyIkcmVmIjoiNjY0In0sIldlZWtOdW1iZXJpbmciOnsiJGlkIjoiNjY2IiwiRm9ybWF0IjowLCJJc1Zpc2libGUiOmZhbHNlLCJMYXN0S25vd25WaXNpYmlsaXR5U3RhdGUiOmZhbHNlfSwiSWQiOiI3MjQwNDZmZi1lOWM3LTQ0OGQtYTBhOC01ZTIxOGQ3M2JhODMiLCJJbXBvcnRJZCI6IjE1IiwiVGl0bGUiOiJSZWJyYW5kIE5ldyBNYXJrZXRzIiwiTm90ZSI6bnVsbCwiSHlwZXJsaW5rIjp7IiRpZCI6IjY2NyIsIkFkZHJlc3MiOm51bGwsIlN1YkFkZHJlc3MiOm51bGx9LCJJc0NoYW5nZWQiOmZhbHNlLCJJc05ldyI6ZmFsc2V9fV0sIl9taWxlc3RvbmVzIjpbXSwiSWQiOiJjY2VhZTQzZi0yOWQwLTQyZTktODNhMi0wYjExYjE1YWFjMjciLCJJc1NpbmdsZUl0ZW1Sb3ciOmZhbHNlfSx7IiRpZCI6IjY2OCIsIl90YXNrcyI6W3siJGlkIjoiNjY5IiwiX2F0dGFjaGVkTWlsZXN0b25lcyI6W10sIlRhc2tEZWZpbml0aW9uIjp7IiRpZCI6IjY3MCIsIkdyb3VwTmFtZSI6bnVsbCwiU3RhcnREYXRlIjoiMjAyMS0wOS0zMFQwMDowMDowMCIsIkVuZERhdGUiOiIyMDIxLTEyLTI3VDIzOjU5OjAwIiwiUGVyY2VudGFnZUNvbXBsZXRlIjoxMDAuMCwiU3R5bGUiOnsiJGlkIjoiNjcxIiwiU2hhcGUiOjIsIlNoYXBlVGhpY2tuZXNzIjowLCJEdXJhdGlvbkZvcm1hdCI6MCwiSW5jbHVkZU5vbldvcmtpbmdEYXlzSW5EdXJhdGlvbiI6ZmFsc2UsIlBlcmNlbnRhZ2VDb21wbGV0ZVN0eWxlIjp7IiRpZCI6IjY3MiIsIkZvbnRTZXR0aW5ncyI6eyIkaWQiOiI2NzMiLCJGb250U2l6ZSI6MTAsIkZvbnROYW1lIjoiQ2FsaWJyaSIsIklzQm9sZCI6ZmFsc2UsIklzSXRhbGljIjpmYWxzZSwiSXNVbmRlcmxpbmVkIjpmYWxzZSwiUGFyZW50U3R5bGUiOm51bGx9LCJBdXRvU2l6ZSI6MCwiRm9yZWdyb3VuZCI6eyIkaWQiOiI2NzQiLCJDb2xvciI6eyIkaWQiOiI2NzU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Njc2IiwiVG9wIjowLjAsIkxlZnQiOjAuMCwiUmlnaHQiOjAuMCwiQm90dG9tIjowLjB9LCJQYWRkaW5nIjp7IiRpZCI6IjY3NyIsIlRvcCI6MC4wLCJMZWZ0IjowLjAsIlJpZ2h0IjowLjAsIkJvdHRvbSI6MC4wfSwiQmFja2dyb3VuZCI6eyIkaWQiOiI2NzgiLCJDb2xvciI6eyIkaWQiOiI2NzkiLCJBIjo4OSwiUiI6MCwiRyI6MCwiQiI6MH19LCJJc1Zpc2libGUiOnRydWUsIldpZHRoIjowLjAsIkhlaWdodCI6MC4wLCJCb3JkZXJTdHlsZSI6eyIkaWQiOiI2ODAiLCJMaW5lQ29sb3IiOm51bGwsIkxpbmVXZWlnaHQiOjAuMCwiTGluZVR5cGUiOjAsIlBhcmVudFN0eWxlIjpudWxsfSwiUGFyZW50U3R5bGUiOm51bGx9LCJEdXJhdGlvblN0eWxlIjp7IiRpZCI6IjY4MSIsIkZvbnRTZXR0aW5ncyI6eyIkaWQiOiI2ODIiLCJGb250U2l6ZSI6MTAsIkZvbnROYW1lIjoiQ2FsaWJyaSIsIklzQm9sZCI6ZmFsc2UsIklzSXRhbGljIjpmYWxzZSwiSXNVbmRlcmxpbmVkIjpmYWxzZSwiUGFyZW50U3R5bGUiOm51bGx9LCJBdXRvU2l6ZSI6MCwiRm9yZWdyb3VuZCI6eyIkaWQiOiI2ODMiLCJDb2xvciI6eyIkaWQiOiI2OD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ODUiLCJUb3AiOjAuMCwiTGVmdCI6MC4wLCJSaWdodCI6MC4wLCJCb3R0b20iOjAuMH0sIlBhZGRpbmciOnsiJGlkIjoiNjg2IiwiVG9wIjowLjAsIkxlZnQiOjAuMCwiUmlnaHQiOjAuMCwiQm90dG9tIjowLjB9LCJCYWNrZ3JvdW5kIjp7IiRpZCI6IjY4NyIsIkNvbG9yIjp7IiRpZCI6IjY4OCIsIkEiOjg5LCJSIjowLCJHIjowLCJCIjowfX0sIklzVmlzaWJsZSI6dHJ1ZSwiV2lkdGgiOjAuMCwiSGVpZ2h0IjowLjAsIkJvcmRlclN0eWxlIjp7IiRpZCI6IjY4OSIsIkxpbmVDb2xvciI6bnVsbCwiTGluZVdlaWdodCI6MC4wLCJMaW5lVHlwZSI6MCwiUGFyZW50U3R5bGUiOm51bGx9LCJQYXJlbnRTdHlsZSI6bnVsbH0sIkhvcml6b250YWxDb25uZWN0b3JTdHlsZSI6eyIkaWQiOiI2OTAiLCJMaW5lQ29sb3IiOnsiJGlkIjoiNjkxIiwiJHR5cGUiOiJOTFJFLkNvbW1vbi5Eb20uU29saWRDb2xvckJydXNoLCBOTFJFLkNvbW1vbiIsIkNvbG9yIjp7IiRpZCI6IjY5MiIsIkEiOjI1NSwiUiI6MjA0LCJHIjoyMDQsIkIiOjIwNH19LCJMaW5lV2VpZ2h0IjoxLjAsIkxpbmVUeXBlIjowLCJQYXJlbnRTdHlsZSI6bnVsbH0sIlZlcnRpY2FsQ29ubmVjdG9yU3R5bGUiOnsiJGlkIjoiNjkzIiwiTGluZUNvbG9yIjp7IiRpZCI6IjY5NCIsIiR0eXBlIjoiTkxSRS5Db21tb24uRG9tLlNvbGlkQ29sb3JCcnVzaCwgTkxSRS5Db21tb24iLCJDb2xvciI6eyIkaWQiOiI2OTU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2OTYiLCJNYXJnaW4iOnsiJGlkIjoiNjk3IiwiVG9wIjowLjAsIkxlZnQiOjQuMCwiUmlnaHQiOjQuMCwiQm90dG9tIjowLjB9LCJQYWRkaW5nIjp7IiRpZCI6IjY5OCIsIlRvcCI6MC4wLCJMZWZ0IjowLjAsIlJpZ2h0IjowLjAsIkJvdHRvbSI6MC4wfSwiQmFja2dyb3VuZCI6eyIkaWQiOiI2OTkiLCJDb2xvciI6eyIkaWQiOiI3MDAiLCJBIjoyNTUsIlIiOjY1LCJHIjoxMjMsIkIiOjkwfX0sIklzVmlzaWJsZSI6dHJ1ZSwiV2lkdGgiOjAuMCwiSGVpZ2h0IjoxMC4wLCJCb3JkZXJTdHlsZSI6eyIkaWQiOiI3MDEiLCJMaW5lQ29sb3IiOnsiJGlkIjoiNzAyIiwiJHR5cGUiOiJOTFJFLkNvbW1vbi5Eb20uU29saWRDb2xvckJydXNoLCBOTFJFLkNvbW1vbiIsIkNvbG9yIjp7IiRpZCI6IjcwMyIsIkEiOjI1NSwiUiI6NDcsIkciOjgyLCJCIjoxNDN9fSwiTGluZVdlaWdodCI6MC4wLCJMaW5lVHlwZSI6MCwiUGFyZW50U3R5bGUiOm51bGx9LCJQYXJlbnRTdHlsZSI6bnVsbH0sIlRpdGxlU3R5bGUiOnsiJGlkIjoiNzA0IiwiRm9udFNldHRpbmdzIjp7IiRpZCI6IjcwNSIsIkZvbnRTaXplIjo4LCJGb250TmFtZSI6IkNhbGlicmkiLCJJc0JvbGQiOmZhbHNlLCJJc0l0YWxpYyI6ZmFsc2UsIklzVW5kZXJsaW5lZCI6ZmFsc2UsIlBhcmVudFN0eWxlIjpudWxsfSwiQXV0b1NpemUiOjAsIkZvcmVncm91bmQiOnsiJGlkIjoiNzA2IiwiQ29sb3IiOnsiJGlkIjoiNzA3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cwOCIsIlRvcCI6MC4wLCJMZWZ0IjowLjAsIlJpZ2h0IjowLjAsIkJvdHRvbSI6MC4wfSwiUGFkZGluZyI6eyIkaWQiOiI3MDkiLCJUb3AiOjAuMCwiTGVmdCI6MC4wLCJSaWdodCI6MC4wLCJCb3R0b20iOjAuMH0sIkJhY2tncm91bmQiOnsiJGlkIjoiNzEwIiwiQ29sb3IiOnsiJGlkIjoiNzExIiwiQSI6MCwiUiI6MjU1LCJHIjoyNTUsIkIiOjI1NX19LCJJc1Zpc2libGUiOnRydWUsIldpZHRoIjowLjAsIkhlaWdodCI6MC4wLCJCb3JkZXJTdHlsZSI6eyIkaWQiOiI3MTIiLCJMaW5lQ29sb3IiOm51bGwsIkxpbmVXZWlnaHQiOjAuMCwiTGluZVR5cGUiOjAsIlBhcmVudFN0eWxlIjpudWxsfSwiUGFyZW50U3R5bGUiOm51bGx9LCJEYXRlU3R5bGUiOnsiJGlkIjoiNzEzIiwiRm9udFNldHRpbmdzIjp7IiRpZCI6IjcxNCIsIkZvbnRTaXplIjoxMCwiRm9udE5hbWUiOiJDYWxpYnJpIiwiSXNCb2xkIjpmYWxzZSwiSXNJdGFsaWMiOmZhbHNlLCJJc1VuZGVybGluZWQiOmZhbHNlLCJQYXJlbnRTdHlsZSI6bnVsbH0sIkF1dG9TaXplIjowLCJGb3JlZ3JvdW5kIjp7IiRpZCI6IjcxNSIsIkNvbG9yIjp7IiRpZCI6Ijcx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E3IiwiVG9wIjowLjAsIkxlZnQiOjAuMCwiUmlnaHQiOjAuMCwiQm90dG9tIjowLjB9LCJQYWRkaW5nIjp7IiRpZCI6IjcxOCIsIlRvcCI6MC4wLCJMZWZ0IjowLjAsIlJpZ2h0IjowLjAsIkJvdHRvbSI6MC4wfSwiQmFja2dyb3VuZCI6eyIkaWQiOiI3MTkiLCJDb2xvciI6eyIkaWQiOiI3MjAiLCJBIjowLCJSIjoyNTUsIkciOjI1NSwiQiI6MjU1fX0sIklzVmlzaWJsZSI6dHJ1ZSwiV2lkdGgiOjAuMCwiSGVpZ2h0IjowLjAsIkJvcmRlclN0eWxlIjp7IiRpZCI6IjcyMSIsIkxpbmVDb2xvciI6bnVsbCwiTGluZVdlaWdodCI6MC4wLCJMaW5lVHlwZSI6MCwiUGFyZW50U3R5bGUiOm51bGx9LCJQYXJlbnRTdHlsZSI6bnVsbH0sIkRhdGVGb3JtYXQiOnsiJGlkIjoiNzI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yMyIsIkZvcm1hdCI6MCwiSXNWaXNpYmxlIjpmYWxzZSwiTGFzdEtub3duVmlzaWJpbGl0eVN0YXRlIjpmYWxzZX0sIklzVmlzaWJsZSI6dHJ1ZSwiUGFyZW50U3R5bGUiOm51bGx9LCJJbmRleCI6NCwiU21hcnREdXJhdGlvbkFjdGl2YXRlZCI6ZmFsc2UsIkRhdGVGb3JtYXQiOnsiJHJlZiI6IjcyMiJ9LCJXZWVrTnVtYmVyaW5nIjp7IiRpZCI6IjcyNCIsIkZvcm1hdCI6MCwiSXNWaXNpYmxlIjpmYWxzZSwiTGFzdEtub3duVmlzaWJpbGl0eVN0YXRlIjpmYWxzZX0sIklkIjoiY2NhYjc1ZDgtYzcwMS00MWY0LTgwYWEtNmRhZjA4ZmY1YjdkIiwiSW1wb3J0SWQiOiIxNiIsIlRpdGxlIjoiUmVicmFuZCBMZWdhY3kgTWFya2V0cyIsIk5vdGUiOm51bGwsIkh5cGVybGluayI6eyIkaWQiOiI3MjUiLCJBZGRyZXNzIjpudWxsLCJTdWJBZGRyZXNzIjpudWxsfSwiSXNDaGFuZ2VkIjpmYWxzZSwiSXNOZXciOmZhbHNlfX1dLCJfbWlsZXN0b25lcyI6W10sIklkIjoiMDAwMDAwMDAtMDAwMC0wMDAwLTAwMDAtMDAwMDAwMDAwMDAwIiwiSXNTaW5nbGVJdGVtUm93Ijp0cnVlfV0sIkluZGV4IjowLCJJZCI6IjU2MmFkYzE3LTM3NGMtNDEyYS1iOWE1LTJjZTJhYWJkZjg1MiIsIkhlYWRlclRleHQiOiIkNjQxNCwwMDAiLCJJc0RlZmF1bHQiOmZhbHNlLCJTdHlsZSI6eyIkaWQiOiI3MjYiLCJIZWFkZXJTdHlsZSI6eyIkaWQiOiI3MjciLCJUZXh0U3R5bGUiOnsiJGlkIjoiNzI4IiwiRm9udFNldHRpbmdzIjp7IiRpZCI6IjcyOSIsIkZvbnRTaXplIjoxMSwiRm9udE5hbWUiOiJDYWxpYnJpIiwiSXNCb2xkIjpmYWxzZSwiSXNJdGFsaWMiOmZhbHNlLCJJc1VuZGVybGluZWQiOmZhbHNlLCJQYXJlbnRTdHlsZSI6bnVsbH0sIkF1dG9TaXplIjoyLCJGb3JlZ3JvdW5kIjp7IiRpZCI6IjczMCIsIkNvbG9yIjp7IiRpZCI6IjczMSIsIkEiOjI1NSwiUiI6MCwiRyI6MCwiQiI6MH19LCJNYXhXaWR0aCI6NTcuMzQ0MzM3NTgxNTUwMjkyLCJNYXhIZWlnaHQiOiJJbmZpbml0eSIsIlNtYXJ0Rm9yZWdyb3VuZElzQWN0aXZlIjpmYWxzZSwiSG9yaXpvbnRhbEFsaWdubWVudCI6MCwiVmVydGljYWxBbGlnbm1lbnQiOjAsIlNtYXJ0Rm9yZWdyb3VuZCI6bnVsbCwiQmFja2dyb3VuZEZpbGxUeXBlIjowLCJNYXJnaW4iOnsiJGlkIjoiNzMyIiwiVG9wIjowLjAsIkxlZnQiOjAuMCwiUmlnaHQiOjAuMCwiQm90dG9tIjowLjB9LCJQYWRkaW5nIjp7IiRpZCI6IjczMyIsIlRvcCI6MC4wLCJMZWZ0IjowLjAsIlJpZ2h0IjowLjAsIkJvdHRvbSI6MC4wfSwiQmFja2dyb3VuZCI6bnVsbCwiSXNWaXNpYmxlIjp0cnVlLCJXaWR0aCI6MC4wLCJIZWlnaHQiOjAuMCwiQm9yZGVyU3R5bGUiOm51bGwsIlBhcmVudFN0eWxlIjpudWxsfSwiUmVjdGFuZ2xlU3R5bGUiOnsiJGlkIjoiNzM0IiwiTWFyZ2luIjp7IiRpZCI6IjczNSIsIlRvcCI6MC4wLCJMZWZ0IjowLjAsIlJpZ2h0IjowLjAsIkJvdHRvbSI6MC4wfSwiUGFkZGluZyI6eyIkaWQiOiI3MzYiLCJUb3AiOjAuMCwiTGVmdCI6MC4wLCJSaWdodCI6MC4wLCJCb3R0b20iOjAuMH0sIkJhY2tncm91bmQiOnsiJGlkIjoiNzM3IiwiQ29sb3IiOnsiJGlkIjoiNzM4IiwiQSI6NjMsIlIiOjY1LCJHIjoxMjMsIkIiOjkwfX0sIklzVmlzaWJsZSI6dHJ1ZSwiV2lkdGgiOjAuMCwiSGVpZ2h0IjowLjAsIkJvcmRlclN0eWxlIjp7IiRpZCI6IjczOSIsIkxpbmVDb2xvciI6eyIkaWQiOiI3NDAiLCIkdHlwZSI6Ik5MUkUuQ29tbW9uLkRvbS5Tb2xpZENvbG9yQnJ1c2gsIE5MUkUuQ29tbW9uIiwiQ29sb3IiOnsiJGlkIjoiNzQxIiwiQSI6MjU1LCJSIjo0NywiRyI6ODIsIkIiOjE0M319LCJMaW5lV2VpZ2h0IjowLjAsIkxpbmVUeXBlIjowLCJQYXJlbnRTdHlsZSI6bnVsbH0sIlBhcmVudFN0eWxlIjpudWxsfSwiTWFyZ2luIjp7IiRpZCI6Ijc0MiIsIlRvcCI6MC4wLCJMZWZ0IjowLjAsIlJpZ2h0IjowLjAsIkJvdHRvbSI6MC4wfSwiUGFkZGluZyI6eyIkaWQiOiI3NDMiLCJUb3AiOjAuMCwiTGVmdCI6MC4wLCJSaWdodCI6MC4wLCJCb3R0b20iOjAuMH0sIkJhY2tncm91bmQiOm51bGwsIklzVmlzaWJsZSI6dHJ1ZSwiV2lkdGgiOjAuMCwiSGVpZ2h0IjowLjAsIkJvcmRlclN0eWxlIjpudWxsLCJQYXJlbnRTdHlsZSI6bnVsbH0sIkJhY2tncm91bmRTdHlsZSI6eyIkaWQiOiI3NDQiLCJNYXJnaW4iOnsiJGlkIjoiNzQ1IiwiVG9wIjowLjAsIkxlZnQiOjAuMCwiUmlnaHQiOjAuMCwiQm90dG9tIjowLjB9LCJQYWRkaW5nIjp7IiRpZCI6Ijc0NiIsIlRvcCI6MC4wLCJMZWZ0IjowLjAsIlJpZ2h0IjowLjAsIkJvdHRvbSI6MC4wfSwiQmFja2dyb3VuZCI6eyIkaWQiOiI3NDciLCJDb2xvciI6eyIkaWQiOiI3NDgiLCJBIjo1MSwiUiI6MTY1LCJHIjoxNjUsIkIiOjE2NX19LCJJc1Zpc2libGUiOnRydWUsIldpZHRoIjowLjAsIkhlaWdodCI6MC4wLCJCb3JkZXJTdHlsZSI6eyIkaWQiOiI3NDkiLCJMaW5lQ29sb3IiOnsiJGlkIjoiNzUwIiwiJHR5cGUiOiJOTFJFLkNvbW1vbi5Eb20uU29saWRDb2xvckJydXNoLCBOTFJFLkNvbW1vbiIsIkNvbG9yIjp7IiRpZCI6Ijc1MSIsIkEiOjI1NSwiUiI6NDcsIkciOjgyLCJCIjoxNDN9fSwiTGluZVdlaWdodCI6MC4wLCJMaW5lVHlwZSI6MCwiUGFyZW50U3R5bGUiOm51bGx9LCJQYXJlbnRTdHlsZSI6bnVsbH0sIk1hcmdpbiI6eyIkaWQiOiI3NTIiLCJUb3AiOjAuMCwiTGVmdCI6MC4wLCJSaWdodCI6MC4wLCJCb3R0b20iOjAuMH0sIlBhZGRpbmciOnsiJGlkIjoiNzUzIiwiVG9wIjowLjAsIkxlZnQiOjAuMCwiUmlnaHQiOjAuMCwiQm90dG9tIjowLjB9LCJJc1Zpc2libGUiOnRydWUsIldpZHRoIjowLjAsIkhlaWdodCI6MC4wLCJCb3JkZXJTdHlsZSI6bnVsbCwiUGFyZW50U3R5bGUiOm51bGx9fSx7IiRpZCI6Ijc1NCIsIl9yb3dzIjpbXSwiSW5kZXgiOjEwLCJJZCI6IjE5N2FiMDYwLTBjYTItNDllMi04MDM3LWM5N2Y3Y2I2YmYzMyIsIkhlYWRlclRleHQiOm51bGwsIklzRGVmYXVsdCI6dHJ1ZSwiU3R5bGUiOnsiJGlkIjoiNzU1IiwiSGVhZGVyU3R5bGUiOnsiJGlkIjoiNzU2IiwiVGV4dFN0eWxlIjp7IiRpZCI6Ijc1NyIsIkZvbnRTZXR0aW5ncyI6eyIkaWQiOiI3NTgiLCJGb250U2l6ZSI6MTEsIkZvbnROYW1lIjoiQ2FsaWJyaSIsIklzQm9sZCI6ZmFsc2UsIklzSXRhbGljIjpmYWxzZSwiSXNVbmRlcmxpbmVkIjpmYWxzZSwiUGFyZW50U3R5bGUiOm51bGx9LCJBdXRvU2l6ZSI6MiwiRm9yZWdyb3VuZCI6eyIkaWQiOiI3NTkiLCJDb2xvciI6eyIkaWQiOiI3NjAiLCJBIjoyNTUsIlIiOjAsIkciOjAsIkIiOjB9fSwiTWF4V2lkdGgiOiJJbmZpbml0eSIsIk1heEhlaWdodCI6MC4wLCJTbWFydEZvcmVncm91bmRJc0FjdGl2ZSI6ZmFsc2UsIkhvcml6b250YWxBbGlnbm1lbnQiOjAsIlZlcnRpY2FsQWxpZ25tZW50IjowLCJTbWFydEZvcmVncm91bmQiOm51bGwsIkJhY2tncm91bmRGaWxsVHlwZSI6MCwiTWFyZ2luIjp7IiRpZCI6Ijc2MSIsIlRvcCI6MC4wLCJMZWZ0IjowLjAsIlJpZ2h0IjowLjAsIkJvdHRvbSI6MC4wfSwiUGFkZGluZyI6eyIkaWQiOiI3NjIiLCJUb3AiOjAuMCwiTGVmdCI6MC4wLCJSaWdodCI6MC4wLCJCb3R0b20iOjAuMH0sIkJhY2tncm91bmQiOm51bGwsIklzVmlzaWJsZSI6dHJ1ZSwiV2lkdGgiOjAuMCwiSGVpZ2h0IjowLjAsIkJvcmRlclN0eWxlIjpudWxsLCJQYXJlbnRTdHlsZSI6bnVsbH0sIlJlY3RhbmdsZVN0eWxlIjp7IiRpZCI6Ijc2MyIsIk1hcmdpbiI6eyIkaWQiOiI3NjQiLCJUb3AiOjAuMCwiTGVmdCI6MC4wLCJSaWdodCI6MC4wLCJCb3R0b20iOjAuMH0sIlBhZGRpbmciOnsiJGlkIjoiNzY1IiwiVG9wIjowLjAsIkxlZnQiOjAuMCwiUmlnaHQiOjAuMCwiQm90dG9tIjowLjB9LCJCYWNrZ3JvdW5kIjp7IiRpZCI6Ijc2NiIsIkNvbG9yIjp7IiRpZCI6Ijc2NyIsIkEiOjYzLCJSIjo2OCwiRyI6MTE0LCJCIjoxOTZ9fSwiSXNWaXNpYmxlIjp0cnVlLCJXaWR0aCI6MC4wLCJIZWlnaHQiOjAuMCwiQm9yZGVyU3R5bGUiOnsiJGlkIjoiNzY4IiwiTGluZUNvbG9yIjp7IiRpZCI6Ijc2OSIsIiR0eXBlIjoiTkxSRS5Db21tb24uRG9tLlNvbGlkQ29sb3JCcnVzaCwgTkxSRS5Db21tb24iLCJDb2xvciI6eyIkaWQiOiI3NzAiLCJBIjoyNTUsIlIiOjI1NSwiRyI6MCwiQiI6MH19LCJMaW5lV2VpZ2h0IjowLjAsIkxpbmVUeXBlIjowLCJQYXJlbnRTdHlsZSI6bnVsbH0sIlBhcmVudFN0eWxlIjpudWxsfSwiTWFyZ2luIjp7IiRpZCI6Ijc3MSIsIlRvcCI6MC4wLCJMZWZ0IjowLjAsIlJpZ2h0IjowLjAsIkJvdHRvbSI6MC4wfSwiUGFkZGluZyI6eyIkaWQiOiI3NzIiLCJUb3AiOjAuMCwiTGVmdCI6MC4wLCJSaWdodCI6MC4wLCJCb3R0b20iOjAuMH0sIkJhY2tncm91bmQiOm51bGwsIklzVmlzaWJsZSI6dHJ1ZSwiV2lkdGgiOjAuMCwiSGVpZ2h0IjowLjAsIkJvcmRlclN0eWxlIjpudWxsLCJQYXJlbnRTdHlsZSI6bnVsbH0sIkJhY2tncm91bmRTdHlsZSI6eyIkaWQiOiI3NzMiLCJNYXJnaW4iOnsiJGlkIjoiNzc0IiwiVG9wIjowLjAsIkxlZnQiOjAuMCwiUmlnaHQiOjAuMCwiQm90dG9tIjowLjB9LCJQYWRkaW5nIjp7IiRpZCI6Ijc3NSIsIlRvcCI6MC4wLCJMZWZ0IjowLjAsIlJpZ2h0IjowLjAsIkJvdHRvbSI6MC4wfSwiQmFja2dyb3VuZCI6eyIkaWQiOiI3NzYiLCJDb2xvciI6eyIkaWQiOiI3NzciLCJBIjo1MSwiUiI6MTY1LCJHIjoxNjUsIkIiOjE2NX19LCJJc1Zpc2libGUiOnRydWUsIldpZHRoIjowLjAsIkhlaWdodCI6MC4wLCJCb3JkZXJTdHlsZSI6eyIkaWQiOiI3NzgiLCJMaW5lQ29sb3IiOnsiJGlkIjoiNzc5IiwiJHR5cGUiOiJOTFJFLkNvbW1vbi5Eb20uU29saWRDb2xvckJydXNoLCBOTFJFLkNvbW1vbiIsIkNvbG9yIjp7IiRpZCI6Ijc4MCIsIkEiOjI1NSwiUiI6MjU1LCJHIjowLCJCIjowfX0sIkxpbmVXZWlnaHQiOjAuMCwiTGluZVR5cGUiOjAsIlBhcmVudFN0eWxlIjpudWxsfSwiUGFyZW50U3R5bGUiOm51bGx9LCJNYXJnaW4iOnsiJGlkIjoiNzgxIiwiVG9wIjowLjAsIkxlZnQiOjAuMCwiUmlnaHQiOjAuMCwiQm90dG9tIjowLjB9LCJQYWRkaW5nIjp7IiRpZCI6Ijc4MiIsIlRvcCI6MC4wLCJMZWZ0IjowLjAsIlJpZ2h0IjowLjAsIkJvdHRvbSI6MC4wfSwiSXNWaXNpYmxlIjpmYWxzZSwiV2lkdGgiOjAuMCwiSGVpZ2h0IjowLjAsIkJvcmRlclN0eWxlIjpudWxsLCJQYXJlbnRTdHlsZSI6bnVsbH19XSwiSWQiOiJjZTc3NWU1Mi1jZjc2LTQ2YTgtYjQyZi1jOWZlMjc0OGMzMjIiLCJJbmRleCI6MSwiSGVhZGVyVGV4dCI6IkJyYW5kIEludGVncmF0aW9uIiwiU3R5bGUiOnsiJGlkIjoiNzgzIiwiSGVhZGVyU3R5bGUiOnsiJGlkIjoiNzg0IiwiVGV4dElzVmVydGljYWwiOmZhbHNlLCJUZXh0U3R5bGUiOnsiJGlkIjoiNzg1IiwiRm9udFNldHRpbmdzIjp7IiRpZCI6Ijc4NiIsIkZvbnRTaXplIjoxMiwiRm9udE5hbWUiOiJDYWxpYnJpIiwiSXNCb2xkIjp0cnVlLCJJc0l0YWxpYyI6ZmFsc2UsIklzVW5kZXJsaW5lZCI6ZmFsc2UsIlBhcmVudFN0eWxlIjpudWxsfSwiQXV0b1NpemUiOjIsIkZvcmVncm91bmQiOnsiJGlkIjoiNzg3IiwiQ29sb3IiOnsiJGlkIjoiNzg4IiwiQSI6MjU1LCJSIjoyNTUsIkciOjI1NSwiQiI6MjU1fX0sIk1heFdpZHRoIjo4My4xNzAzNTczNzgwMDc4NSwiTWF4SGVpZ2h0IjowLjAsIlNtYXJ0Rm9yZWdyb3VuZElzQWN0aXZlIjpmYWxzZSwiSG9yaXpvbnRhbEFsaWdubWVudCI6MCwiVmVydGljYWxBbGlnbm1lbnQiOjAsIlNtYXJ0Rm9yZWdyb3VuZCI6bnVsbCwiQmFja2dyb3VuZEZpbGxUeXBlIjowLCJNYXJnaW4iOnsiJGlkIjoiNzg5IiwiVG9wIjowLjAsIkxlZnQiOjAuMCwiUmlnaHQiOjAuMCwiQm90dG9tIjowLjB9LCJQYWRkaW5nIjp7IiRpZCI6Ijc5MCIsIlRvcCI6MC4wLCJMZWZ0IjowLjAsIlJpZ2h0IjowLjAsIkJvdHRvbSI6MC4wfSwiQmFja2dyb3VuZCI6bnVsbCwiSXNWaXNpYmxlIjp0cnVlLCJXaWR0aCI6MC4wLCJIZWlnaHQiOjAuMCwiQm9yZGVyU3R5bGUiOm51bGwsIlBhcmVudFN0eWxlIjpudWxsfSwiUmVjdGFuZ2xlU3R5bGUiOnsiJGlkIjoiNzkxIiwiTWFyZ2luIjp7IiRpZCI6Ijc5MiIsIlRvcCI6MC4wLCJMZWZ0IjowLjAsIlJpZ2h0IjowLjAsIkJvdHRvbSI6MC4wfSwiUGFkZGluZyI6eyIkaWQiOiI3OTMiLCJUb3AiOjAuMCwiTGVmdCI6MC4wLCJSaWdodCI6MC4wLCJCb3R0b20iOjAuMH0sIkJhY2tncm91bmQiOnsiJGlkIjoiNzk0IiwiQ29sb3IiOnsiJGlkIjoiNzk1IiwiQSI6MjU1LCJSIjo2NSwiRyI6MTIzLCJCIjo5MH19LCJJc1Zpc2libGUiOnRydWUsIldpZHRoIjowLjAsIkhlaWdodCI6MC4wLCJCb3JkZXJTdHlsZSI6eyIkaWQiOiI3OTYiLCJMaW5lQ29sb3IiOnsiJGlkIjoiNzk3IiwiJHR5cGUiOiJOTFJFLkNvbW1vbi5Eb20uU29saWRDb2xvckJydXNoLCBOTFJFLkNvbW1vbiIsIkNvbG9yIjp7IiRpZCI6Ijc5OCIsIkEiOjI1NSwiUiI6NDcsIkciOjgyLCJCIjoxNDN9fSwiTGluZVdlaWdodCI6MC4wLCJMaW5lVHlwZSI6MCwiUGFyZW50U3R5bGUiOm51bGx9LCJQYXJlbnRTdHlsZSI6bnVsbH0sIk1hcmdpbiI6eyIkaWQiOiI3OTkiLCJUb3AiOjAuMCwiTGVmdCI6MC4wLCJSaWdodCI6MC4wLCJCb3R0b20iOjAuMH0sIlBhZGRpbmciOnsiJGlkIjoiODAwIiwiVG9wIjowLjAsIkxlZnQiOjAuMCwiUmlnaHQiOjAuMCwiQm90dG9tIjowLjB9LCJCYWNrZ3JvdW5kIjpudWxsLCJJc1Zpc2libGUiOnRydWUsIldpZHRoIjowLjAsIkhlaWdodCI6MC4wLCJCb3JkZXJTdHlsZSI6bnVsbCwiUGFyZW50U3R5bGUiOm51bGx9LCJCYWNrZ3JvdW5kU3R5bGUiOnsiJGlkIjoiODAxIiwiTWFyZ2luIjp7IiRpZCI6IjgwMiIsIlRvcCI6MC4wLCJMZWZ0IjowLjAsIlJpZ2h0IjowLjAsIkJvdHRvbSI6MC4wfSwiUGFkZGluZyI6eyIkaWQiOiI4MDMiLCJUb3AiOjAuMCwiTGVmdCI6MC4wLCJSaWdodCI6MC4wLCJCb3R0b20iOjAuMH0sIkJhY2tncm91bmQiOnsiJGlkIjoiODA0IiwiQ29sb3IiOnsiJGlkIjoiODA1IiwiQSI6NTEsIlIiOjE2NSwiRyI6MTY1LCJCIjoxNjV9fSwiSXNWaXNpYmxlIjp0cnVlLCJXaWR0aCI6MC4wLCJIZWlnaHQiOjAuMCwiQm9yZGVyU3R5bGUiOnsiJGlkIjoiODA2IiwiTGluZUNvbG9yIjp7IiRpZCI6IjgwNyIsIiR0eXBlIjoiTkxSRS5Db21tb24uRG9tLlNvbGlkQ29sb3JCcnVzaCwgTkxSRS5Db21tb24iLCJDb2xvciI6eyIkaWQiOiI4MDgiLCJBIjoyNTUsIlIiOjQ3LCJHIjo4MiwiQiI6MTQzfX0sIkxpbmVXZWlnaHQiOjAuMCwiTGluZVR5cGUiOjAsIlBhcmVudFN0eWxlIjpudWxsfSwiUGFyZW50U3R5bGUiOm51bGx9LCJJc0Fib3ZlVGltZWJhbmQiOmZhbHNlLCJNYXJnaW4iOnsiJGlkIjoiODA5IiwiVG9wIjowLjAsIkxlZnQiOjAuMCwiUmlnaHQiOjAuMCwiQm90dG9tIjowLjB9LCJQYWRkaW5nIjp7IiRpZCI6IjgxMCIsIlRvcCI6MC4wLCJMZWZ0IjowLjAsIlJpZ2h0IjowLjAsIkJvdHRvbSI6MC4wfSwiSXNWaXNpYmxlIjp0cnVlLCJXaWR0aCI6MC4wLCJIZWlnaHQiOjAuMCwiQm9yZGVyU3R5bGUiOnsiJGlkIjoiODExIiwiTGluZUNvbG9yIjpudWxsLCJMaW5lV2VpZ2h0IjowLjAsIkxpbmVUeXBlIjowLCJQYXJlbnRTdHlsZSI6bnVsbH0sIlBhcmVudFN0eWxlIjpudWxsfX0seyIkaWQiOiI4MTIiLCJfYWN0aXZpdGllcyI6W3siJGlkIjoiODEzIiwiX3Jvd3MiOlt7IiRpZCI6IjgxNCIsIl90YXNrcyI6W3siJGlkIjoiODE1IiwiX2F0dGFjaGVkTWlsZXN0b25lcyI6W10sIlRhc2tEZWZpbml0aW9uIjp7IiRpZCI6IjgxNiIsIkdyb3VwTmFtZSI6bnVsbCwiU3RhcnREYXRlIjoiMjAyMS0xMi0zMFQwMDowMDowMCIsIkVuZERhdGUiOiIyMDIyLTAzLTI3VDIzOjU5OjAwIiwiUGVyY2VudGFnZUNvbXBsZXRlIjo5MC4wLCJTdHlsZSI6eyIkaWQiOiI4MTciLCJTaGFwZSI6MiwiU2hhcGVUaGlja25lc3MiOjAsIkR1cmF0aW9uRm9ybWF0IjowLCJJbmNsdWRlTm9uV29ya2luZ0RheXNJbkR1cmF0aW9uIjpmYWxzZSwiUGVyY2VudGFnZUNvbXBsZXRlU3R5bGUiOnsiJGlkIjoiODE4IiwiRm9udFNldHRpbmdzIjp7IiRpZCI6IjgxOSIsIkZvbnRTaXplIjoxMCwiRm9udE5hbWUiOiJDYWxpYnJpIiwiSXNCb2xkIjpmYWxzZSwiSXNJdGFsaWMiOmZhbHNlLCJJc1VuZGVybGluZWQiOmZhbHNlLCJQYXJlbnRTdHlsZSI6bnVsbH0sIkF1dG9TaXplIjowLCJGb3JlZ3JvdW5kIjp7IiRpZCI6IjgyMCIsIkNvbG9yIjp7IiRpZCI6IjgyMS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4MjIiLCJUb3AiOjAuMCwiTGVmdCI6MC4wLCJSaWdodCI6MC4wLCJCb3R0b20iOjAuMH0sIlBhZGRpbmciOnsiJGlkIjoiODIzIiwiVG9wIjowLjAsIkxlZnQiOjAuMCwiUmlnaHQiOjAuMCwiQm90dG9tIjowLjB9LCJCYWNrZ3JvdW5kIjp7IiRpZCI6IjgyNCIsIkNvbG9yIjp7IiRpZCI6IjgyNSIsIkEiOjg5LCJSIjowLCJHIjowLCJCIjowfX0sIklzVmlzaWJsZSI6dHJ1ZSwiV2lkdGgiOjAuMCwiSGVpZ2h0IjowLjAsIkJvcmRlclN0eWxlIjp7IiRpZCI6IjgyNiIsIkxpbmVDb2xvciI6bnVsbCwiTGluZVdlaWdodCI6MC4wLCJMaW5lVHlwZSI6MCwiUGFyZW50U3R5bGUiOm51bGx9LCJQYXJlbnRTdHlsZSI6bnVsbH0sIkR1cmF0aW9uU3R5bGUiOnsiJGlkIjoiODI3IiwiRm9udFNldHRpbmdzIjp7IiRpZCI6IjgyOCIsIkZvbnRTaXplIjoxMCwiRm9udE5hbWUiOiJDYWxpYnJpIiwiSXNCb2xkIjpmYWxzZSwiSXNJdGFsaWMiOmZhbHNlLCJJc1VuZGVybGluZWQiOmZhbHNlLCJQYXJlbnRTdHlsZSI6bnVsbH0sIkF1dG9TaXplIjowLCJGb3JlZ3JvdW5kIjp7IiRpZCI6IjgyOSIsIkNvbG9yIjp7IiRpZCI6Ijgz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zMSIsIlRvcCI6MC4wLCJMZWZ0IjowLjAsIlJpZ2h0IjowLjAsIkJvdHRvbSI6MC4wfSwiUGFkZGluZyI6eyIkaWQiOiI4MzIiLCJUb3AiOjAuMCwiTGVmdCI6MC4wLCJSaWdodCI6MC4wLCJCb3R0b20iOjAuMH0sIkJhY2tncm91bmQiOnsiJGlkIjoiODMzIiwiQ29sb3IiOnsiJGlkIjoiODM0IiwiQSI6ODksIlIiOjAsIkciOjAsIkIiOjB9fSwiSXNWaXNpYmxlIjp0cnVlLCJXaWR0aCI6MC4wLCJIZWlnaHQiOjAuMCwiQm9yZGVyU3R5bGUiOnsiJGlkIjoiODM1IiwiTGluZUNvbG9yIjpudWxsLCJMaW5lV2VpZ2h0IjowLjAsIkxpbmVUeXBlIjowLCJQYXJlbnRTdHlsZSI6bnVsbH0sIlBhcmVudFN0eWxlIjpudWxsfSwiSG9yaXpvbnRhbENvbm5lY3RvclN0eWxlIjp7IiRpZCI6IjgzNiIsIkxpbmVDb2xvciI6eyIkaWQiOiI4MzciLCIkdHlwZSI6Ik5MUkUuQ29tbW9uLkRvbS5Tb2xpZENvbG9yQnJ1c2gsIE5MUkUuQ29tbW9uIiwiQ29sb3IiOnsiJGlkIjoiODM4IiwiQSI6MjU1LCJSIjoyMDQsIkciOjIwNCwiQiI6MjA0fX0sIkxpbmVXZWlnaHQiOjEuMCwiTGluZVR5cGUiOjAsIlBhcmVudFN0eWxlIjpudWxsfSwiVmVydGljYWxDb25uZWN0b3JTdHlsZSI6eyIkaWQiOiI4MzkiLCJMaW5lQ29sb3IiOnsiJGlkIjoiODQwIiwiJHR5cGUiOiJOTFJFLkNvbW1vbi5Eb20uU29saWRDb2xvckJydXNoLCBOTFJFLkNvbW1vbiIsIkNvbG9yIjp7IiRpZCI6Ijg0MSIsIkEiOjI1NSwiUiI6MjA0LCJHIjoyMDQsIkIiOjIwNH19LCJMaW5lV2VpZ2h0IjowLjAsIkxpbmVUeXBlIjowLCJQYXJlbnRTdHlsZSI6bnVsbH0sIk1hcmdpbiI6bnVsbCwiU3RhcnREYXRlUG9zaXRpb24iOjYsIkVuZERhdGVQb3NpdGlvbiI6NiwiRGF0ZUlzVmlzaWJsZSI6ZmFsc2UsIlRpdGxlUG9zaXRpb24iOjMsIkR1cmF0aW9uUG9zaXRpb24iOjYsIlBlcmNlbnRhZ2VDb21wbGV0ZWRQb3NpdGlvbiI6MiwiU3BhY2luZyI6MywiSXNCZWxvd1RpbWViYW5kIjp0cnVlLCJQZXJjZW50YWdlQ29tcGxldGVTaGFwZU9wYWNpdHkiOjM1LCJTaGFwZVN0eWxlIjp7IiRpZCI6Ijg0MiIsIk1hcmdpbiI6eyIkaWQiOiI4NDMiLCJUb3AiOjAuMCwiTGVmdCI6NC4wLCJSaWdodCI6NC4wLCJCb3R0b20iOjAuMH0sIlBhZGRpbmciOnsiJGlkIjoiODQ0IiwiVG9wIjowLjAsIkxlZnQiOjAuMCwiUmlnaHQiOjAuMCwiQm90dG9tIjowLjB9LCJCYWNrZ3JvdW5kIjp7IiRpZCI6Ijg0NSIsIkNvbG9yIjp7IiRpZCI6Ijg0NiIsIkEiOjI1NSwiUiI6MTQxLCJHIjoxNTMsIkIiOjE3NH19LCJJc1Zpc2libGUiOnRydWUsIldpZHRoIjowLjAsIkhlaWdodCI6MTAuMCwiQm9yZGVyU3R5bGUiOnsiJGlkIjoiODQ3IiwiTGluZUNvbG9yIjp7IiRpZCI6Ijg0OCIsIiR0eXBlIjoiTkxSRS5Db21tb24uRG9tLlNvbGlkQ29sb3JCcnVzaCwgTkxSRS5Db21tb24iLCJDb2xvciI6eyIkaWQiOiI4NDkiLCJBIjoyNTUsIlIiOjQ3LCJHIjo4MiwiQiI6MTQzfX0sIkxpbmVXZWlnaHQiOjAuMCwiTGluZVR5cGUiOjAsIlBhcmVudFN0eWxlIjpudWxsfSwiUGFyZW50U3R5bGUiOm51bGx9LCJUaXRsZVN0eWxlIjp7IiRpZCI6Ijg1MCIsIkZvbnRTZXR0aW5ncyI6eyIkaWQiOiI4NTEiLCJGb250U2l6ZSI6OCwiRm9udE5hbWUiOiJDYWxpYnJpIiwiSXNCb2xkIjpmYWxzZSwiSXNJdGFsaWMiOmZhbHNlLCJJc1VuZGVybGluZWQiOmZhbHNlLCJQYXJlbnRTdHlsZSI6bnVsbH0sIkF1dG9TaXplIjowLCJGb3JlZ3JvdW5kIjp7IiRpZCI6Ijg1MiIsIkNvbG9yIjp7IiRpZCI6Ijg1MyIsIkEiOjI1NSwiUiI6MCwiRyI6MCwiQiI6MH19LCJNYXhXaWR0aCI6OTYwLjAsIk1heEhlaWdodCI6IkluZmluaXR5IiwiU21hcnRGb3JlZ3JvdW5kSXNBY3RpdmUiOmZhbHNlLCJIb3Jpem9udGFsQWxpZ25tZW50IjoyLCJWZXJ0aWNhbEFsaWdubWVudCI6MCwiU21hcnRGb3JlZ3JvdW5kIjpudWxsLCJCYWNrZ3JvdW5kRmlsbFR5cGUiOjAsIk1hcmdpbiI6eyIkaWQiOiI4NTQiLCJUb3AiOjAuMCwiTGVmdCI6MC4wLCJSaWdodCI6MC4wLCJCb3R0b20iOjAuMH0sIlBhZGRpbmciOnsiJGlkIjoiODU1IiwiVG9wIjowLjAsIkxlZnQiOjAuMCwiUmlnaHQiOjAuMCwiQm90dG9tIjowLjB9LCJCYWNrZ3JvdW5kIjp7IiRpZCI6Ijg1NiIsIkNvbG9yIjp7IiRpZCI6Ijg1NyIsIkEiOjAsIlIiOjI1NSwiRyI6MjU1LCJCIjoyNTV9fSwiSXNWaXNpYmxlIjp0cnVlLCJXaWR0aCI6MC4wLCJIZWlnaHQiOjAuMCwiQm9yZGVyU3R5bGUiOnsiJGlkIjoiODU4IiwiTGluZUNvbG9yIjpudWxsLCJMaW5lV2VpZ2h0IjowLjAsIkxpbmVUeXBlIjowLCJQYXJlbnRTdHlsZSI6bnVsbH0sIlBhcmVudFN0eWxlIjpudWxsfSwiRGF0ZVN0eWxlIjp7IiRpZCI6Ijg1OSIsIkZvbnRTZXR0aW5ncyI6eyIkaWQiOiI4NjAiLCJGb250U2l6ZSI6MTAsIkZvbnROYW1lIjoiQ2FsaWJyaSIsIklzQm9sZCI6ZmFsc2UsIklzSXRhbGljIjpmYWxzZSwiSXNVbmRlcmxpbmVkIjpmYWxzZSwiUGFyZW50U3R5bGUiOm51bGx9LCJBdXRvU2l6ZSI6MCwiRm9yZWdyb3VuZCI6eyIkaWQiOiI4NjEiLCJDb2xvciI6eyIkaWQiOiI4Nj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2MyIsIlRvcCI6MC4wLCJMZWZ0IjowLjAsIlJpZ2h0IjowLjAsIkJvdHRvbSI6MC4wfSwiUGFkZGluZyI6eyIkaWQiOiI4NjQiLCJUb3AiOjAuMCwiTGVmdCI6MC4wLCJSaWdodCI6MC4wLCJCb3R0b20iOjAuMH0sIkJhY2tncm91bmQiOnsiJGlkIjoiODY1IiwiQ29sb3IiOnsiJGlkIjoiODY2IiwiQSI6MCwiUiI6MjU1LCJHIjoyNTUsIkIiOjI1NX19LCJJc1Zpc2libGUiOnRydWUsIldpZHRoIjowLjAsIkhlaWdodCI6MC4wLCJCb3JkZXJTdHlsZSI6eyIkaWQiOiI4NjciLCJMaW5lQ29sb3IiOm51bGwsIkxpbmVXZWlnaHQiOjAuMCwiTGluZVR5cGUiOjAsIlBhcmVudFN0eWxlIjpudWxsfSwiUGFyZW50U3R5bGUiOm51bGx9LCJEYXRlRm9ybWF0Ijp7IiRpZCI6Ijg2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jkiLCJGb3JtYXQiOjAsIklzVmlzaWJsZSI6ZmFsc2UsIkxhc3RLbm93blZpc2liaWxpdHlTdGF0ZSI6ZmFsc2V9LCJJc1Zpc2libGUiOnRydWUsIlBhcmVudFN0eWxlIjpudWxsfSwiSW5kZXgiOjAsIlNtYXJ0RHVyYXRpb25BY3RpdmF0ZWQiOmZhbHNlLCJEYXRlRm9ybWF0Ijp7IiRyZWYiOiI4NjgifSwiV2Vla051bWJlcmluZyI6eyIkaWQiOiI4NzAiLCJGb3JtYXQiOjAsIklzVmlzaWJsZSI6ZmFsc2UsIkxhc3RLbm93blZpc2liaWxpdHlTdGF0ZSI6ZmFsc2V9LCJJZCI6ImQxMDk0NzYwLWM3MTMtNDI2MS1hZTk1LTg3ZTIyMDYwOGVhMCIsIkltcG9ydElkIjoiMTgiLCJUaXRsZSI6IkludGVybmFsIEdhcCBBbmFseXNpcyIsIk5vdGUiOm51bGwsIkh5cGVybGluayI6eyIkaWQiOiI4NzEiLCJBZGRyZXNzIjpudWxsLCJTdWJBZGRyZXNzIjpudWxsfSwiSXNDaGFuZ2VkIjpmYWxzZSwiSXNOZXciOmZhbHNlfX0seyIkaWQiOiI4NzIiLCJfYXR0YWNoZWRNaWxlc3RvbmVzIjpbXSwiVGFza0RlZmluaXRpb24iOnsiJGlkIjoiODczIiwiR3JvdXBOYW1lIjpudWxsLCJTdGFydERhdGUiOiIyMDIyLTAzLTMwVDAwOjAwOjAwIiwiRW5kRGF0ZSI6IjIwMjItMDYtMjZUMjM6NTk6MDAiLCJQZXJjZW50YWdlQ29tcGxldGUiOm51bGwsIlN0eWxlIjp7IiRpZCI6Ijg3NCIsIlNoYXBlIjoyLCJTaGFwZVRoaWNrbmVzcyI6MCwiRHVyYXRpb25Gb3JtYXQiOjAsIkluY2x1ZGVOb25Xb3JraW5nRGF5c0luRHVyYXRpb24iOmZhbHNlLCJQZXJjZW50YWdlQ29tcGxldGVTdHlsZSI6eyIkaWQiOiI4NzUiLCJGb250U2V0dGluZ3MiOnsiJGlkIjoiODc2IiwiRm9udFNpemUiOjEwLCJGb250TmFtZSI6IkNhbGlicmkiLCJJc0JvbGQiOmZhbHNlLCJJc0l0YWxpYyI6ZmFsc2UsIklzVW5kZXJsaW5lZCI6ZmFsc2UsIlBhcmVudFN0eWxlIjpudWxsfSwiQXV0b1NpemUiOjAsIkZvcmVncm91bmQiOnsiJGlkIjoiODc3IiwiQ29sb3IiOnsiJGlkIjoiODc4IiwiQSI6MjU1LCJSIjoyMzEsIkciOjIzMCwiQiI6MjMwfX0sIk1heFdpZHRoIjoyMDAuMCwiTWF4SGVpZ2h0IjoiSW5maW5pdHkiLCJTbWFydEZvcmVncm91bmRJc0FjdGl2ZSI6ZmFsc2UsIkhvcml6b250YWxBbGlnbm1lbnQiOjAsIlZlcnRpY2FsQWxpZ25tZW50IjowLCJTbWFydEZvcmVncm91bmQiOm51bGwsIkJhY2tncm91bmRGaWxsVHlwZSI6MCwiTWFyZ2luIjp7IiRpZCI6Ijg3OSIsIlRvcCI6MC4wLCJMZWZ0IjowLjAsIlJpZ2h0IjowLjAsIkJvdHRvbSI6MC4wfSwiUGFkZGluZyI6eyIkaWQiOiI4ODAiLCJUb3AiOjAuMCwiTGVmdCI6MC4wLCJSaWdodCI6MC4wLCJCb3R0b20iOjAuMH0sIkJhY2tncm91bmQiOnsiJGlkIjoiODgxIiwiQ29sb3IiOnsiJGlkIjoiODgyIiwiQSI6ODksIlIiOjAsIkciOjAsIkIiOjB9fSwiSXNWaXNpYmxlIjp0cnVlLCJXaWR0aCI6MC4wLCJIZWlnaHQiOjAuMCwiQm9yZGVyU3R5bGUiOnsiJGlkIjoiODgzIiwiTGluZUNvbG9yIjpudWxsLCJMaW5lV2VpZ2h0IjowLjAsIkxpbmVUeXBlIjowLCJQYXJlbnRTdHlsZSI6bnVsbH0sIlBhcmVudFN0eWxlIjpudWxsfSwiRHVyYXRpb25TdHlsZSI6eyIkaWQiOiI4ODQiLCJGb250U2V0dGluZ3MiOnsiJGlkIjoiODg1IiwiRm9udFNpemUiOjEwLCJGb250TmFtZSI6IkNhbGlicmkiLCJJc0JvbGQiOmZhbHNlLCJJc0l0YWxpYyI6ZmFsc2UsIklzVW5kZXJsaW5lZCI6ZmFsc2UsIlBhcmVudFN0eWxlIjpudWxsfSwiQXV0b1NpemUiOjAsIkZvcmVncm91bmQiOnsiJGlkIjoiODg2IiwiQ29sb3IiOnsiJGlkIjoiODg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g4IiwiVG9wIjowLjAsIkxlZnQiOjAuMCwiUmlnaHQiOjAuMCwiQm90dG9tIjowLjB9LCJQYWRkaW5nIjp7IiRpZCI6Ijg4OSIsIlRvcCI6MC4wLCJMZWZ0IjowLjAsIlJpZ2h0IjowLjAsIkJvdHRvbSI6MC4wfSwiQmFja2dyb3VuZCI6eyIkaWQiOiI4OTAiLCJDb2xvciI6eyIkcmVmIjoiODgyIn19LCJJc1Zpc2libGUiOnRydWUsIldpZHRoIjowLjAsIkhlaWdodCI6MC4wLCJCb3JkZXJTdHlsZSI6eyIkaWQiOiI4OTEiLCJMaW5lQ29sb3IiOm51bGwsIkxpbmVXZWlnaHQiOjAuMCwiTGluZVR5cGUiOjAsIlBhcmVudFN0eWxlIjpudWxsfSwiUGFyZW50U3R5bGUiOm51bGx9LCJIb3Jpem9udGFsQ29ubmVjdG9yU3R5bGUiOnsiJGlkIjoiODkyIiwiTGluZUNvbG9yIjp7IiRpZCI6Ijg5MyIsIiR0eXBlIjoiTkxSRS5Db21tb24uRG9tLlNvbGlkQ29sb3JCcnVzaCwgTkxSRS5Db21tb24iLCJDb2xvciI6eyIkaWQiOiI4OTQiLCJBIjoyNTUsIlIiOjIwNCwiRyI6MjA0LCJCIjoyMDR9fSwiTGluZVdlaWdodCI6MS4wLCJMaW5lVHlwZSI6MCwiUGFyZW50U3R5bGUiOm51bGx9LCJWZXJ0aWNhbENvbm5lY3RvclN0eWxlIjp7IiRpZCI6Ijg5NSIsIkxpbmVDb2xvciI6eyIkaWQiOiI4OTYiLCIkdHlwZSI6Ik5MUkUuQ29tbW9uLkRvbS5Tb2xpZENvbG9yQnJ1c2gsIE5MUkUuQ29tbW9uIiwiQ29sb3IiOnsiJGlkIjoiODk3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zLCJJc0JlbG93VGltZWJhbmQiOnRydWUsIlBlcmNlbnRhZ2VDb21wbGV0ZVNoYXBlT3BhY2l0eSI6MzUsIlNoYXBlU3R5bGUiOnsiJGlkIjoiODk4IiwiTWFyZ2luIjp7IiRpZCI6Ijg5OSIsIlRvcCI6MC4wLCJMZWZ0Ijo0LjAsIlJpZ2h0Ijo0LjAsIkJvdHRvbSI6MC4wfSwiUGFkZGluZyI6eyIkaWQiOiI5MDAiLCJUb3AiOjAuMCwiTGVmdCI6MC4wLCJSaWdodCI6MC4wLCJCb3R0b20iOjAuMH0sIkJhY2tncm91bmQiOnsiJGlkIjoiOTAxIiwiQ29sb3IiOnsiJGlkIjoiOTAyIiwiQSI6MjU1LCJSIjoxNDEsIkciOjE1MywiQiI6MTc0fX0sIklzVmlzaWJsZSI6dHJ1ZSwiV2lkdGgiOjAuMCwiSGVpZ2h0IjoxMC4wLCJCb3JkZXJTdHlsZSI6eyIkaWQiOiI5MDMiLCJMaW5lQ29sb3IiOnsiJGlkIjoiOTA0IiwiJHR5cGUiOiJOTFJFLkNvbW1vbi5Eb20uU29saWRDb2xvckJydXNoLCBOTFJFLkNvbW1vbiIsIkNvbG9yIjp7IiRpZCI6IjkwNSIsIkEiOjI1NSwiUiI6NDcsIkciOjgyLCJCIjoxNDN9fSwiTGluZVdlaWdodCI6MC4wLCJMaW5lVHlwZSI6MCwiUGFyZW50U3R5bGUiOm51bGx9LCJQYXJlbnRTdHlsZSI6bnVsbH0sIlRpdGxlU3R5bGUiOnsiJGlkIjoiOTA2IiwiRm9udFNldHRpbmdzIjp7IiRpZCI6IjkwNyIsIkZvbnRTaXplIjo4LCJGb250TmFtZSI6IkNhbGlicmkiLCJJc0JvbGQiOmZhbHNlLCJJc0l0YWxpYyI6ZmFsc2UsIklzVW5kZXJsaW5lZCI6ZmFsc2UsIlBhcmVudFN0eWxlIjpudWxsfSwiQXV0b1NpemUiOjAsIkZvcmVncm91bmQiOnsiJGlkIjoiOTA4IiwiQ29sb3IiOnsiJGlkIjoiOTA5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kxMCIsIlRvcCI6MC4wLCJMZWZ0IjowLjAsIlJpZ2h0IjowLjAsIkJvdHRvbSI6MC4wfSwiUGFkZGluZyI6eyIkaWQiOiI5MTEiLCJUb3AiOjAuMCwiTGVmdCI6MC4wLCJSaWdodCI6MC4wLCJCb3R0b20iOjAuMH0sIkJhY2tncm91bmQiOnsiJGlkIjoiOTEyIiwiQ29sb3IiOnsiJGlkIjoiOTEzIiwiQSI6MCwiUiI6MjU1LCJHIjoyNTUsIkIiOjI1NX19LCJJc1Zpc2libGUiOnRydWUsIldpZHRoIjowLjAsIkhlaWdodCI6MC4wLCJCb3JkZXJTdHlsZSI6eyIkaWQiOiI5MTQiLCJMaW5lQ29sb3IiOm51bGwsIkxpbmVXZWlnaHQiOjAuMCwiTGluZVR5cGUiOjAsIlBhcmVudFN0eWxlIjpudWxsfSwiUGFyZW50U3R5bGUiOm51bGx9LCJEYXRlU3R5bGUiOnsiJGlkIjoiOTE1IiwiRm9udFNldHRpbmdzIjp7IiRpZCI6IjkxNiIsIkZvbnRTaXplIjoxMCwiRm9udE5hbWUiOiJDYWxpYnJpIiwiSXNCb2xkIjpmYWxzZSwiSXNJdGFsaWMiOmZhbHNlLCJJc1VuZGVybGluZWQiOmZhbHNlLCJQYXJlbnRTdHlsZSI6bnVsbH0sIkF1dG9TaXplIjowLCJGb3JlZ3JvdW5kIjp7IiRpZCI6IjkxNyIsIkNvbG9yIjp7IiRpZCI6Ijkx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TE5IiwiVG9wIjowLjAsIkxlZnQiOjAuMCwiUmlnaHQiOjAuMCwiQm90dG9tIjowLjB9LCJQYWRkaW5nIjp7IiRpZCI6IjkyMCIsIlRvcCI6MC4wLCJMZWZ0IjowLjAsIlJpZ2h0IjowLjAsIkJvdHRvbSI6MC4wfSwiQmFja2dyb3VuZCI6eyIkaWQiOiI5MjEiLCJDb2xvciI6eyIkaWQiOiI5MjIiLCJBIjowLCJSIjoyNTUsIkciOjI1NSwiQiI6MjU1fX0sIklzVmlzaWJsZSI6dHJ1ZSwiV2lkdGgiOjAuMCwiSGVpZ2h0IjowLjAsIkJvcmRlclN0eWxlIjp7IiRpZCI6IjkyMyIsIkxpbmVDb2xvciI6bnVsbCwiTGluZVdlaWdodCI6MC4wLCJMaW5lVHlwZSI6MCwiUGFyZW50U3R5bGUiOm51bGx9LCJQYXJlbnRTdHlsZSI6bnVsbH0sIkRhdGVGb3JtYXQiOnsiJGlkIjoiOTI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yNSIsIkZvcm1hdCI6MCwiSXNWaXNpYmxlIjpmYWxzZSwiTGFzdEtub3duVmlzaWJpbGl0eVN0YXRlIjpmYWxzZX0sIklzVmlzaWJsZSI6dHJ1ZSwiUGFyZW50U3R5bGUiOm51bGx9LCJJbmRleCI6MSwiU21hcnREdXJhdGlvbkFjdGl2YXRlZCI6ZmFsc2UsIkRhdGVGb3JtYXQiOnsiJHJlZiI6IjkyNCJ9LCJXZWVrTnVtYmVyaW5nIjp7IiRpZCI6IjkyNiIsIkZvcm1hdCI6MCwiSXNWaXNpYmxlIjpmYWxzZSwiTGFzdEtub3duVmlzaWJpbGl0eVN0YXRlIjpmYWxzZX0sIklkIjoiZDRlYzYxNjktMTE2Ni00YTRmLTliZGEtMThlMDZjOGIxZWE3IiwiSW1wb3J0SWQiOiIxOSIsIlRpdGxlIjoiQmlsbGluZyBTeXN0ZW0gRGVzaWduIiwiTm90ZSI6bnVsbCwiSHlwZXJsaW5rIjp7IiRpZCI6IjkyNyIsIkFkZHJlc3MiOm51bGwsIlN1YkFkZHJlc3MiOm51bGx9LCJJc0NoYW5nZWQiOmZhbHNlLCJJc05ldyI6ZmFsc2V9fV0sIl9taWxlc3RvbmVzIjpbXSwiSWQiOiI4ODQ4YjFhMy0xZjYyLTQ5YTMtYTI5Mi05NDhhMGZjMzI1N2EiLCJJc1NpbmdsZUl0ZW1Sb3ciOmZhbHNlfSx7IiRpZCI6IjkyOCIsIl90YXNrcyI6W3siJGlkIjoiOTI5IiwiX2F0dGFjaGVkTWlsZXN0b25lcyI6W10sIlRhc2tEZWZpbml0aW9uIjp7IiRpZCI6IjkzMCIsIkdyb3VwTmFtZSI6bnVsbCwiU3RhcnREYXRlIjoiMjAyMi0wMy0zMFQwMDowMDowMCIsIkVuZERhdGUiOiIyMDIyLTA3LTI4VDIzOjU5OjAwIiwiUGVyY2VudGFnZUNvbXBsZXRlIjpudWxsLCJTdHlsZSI6eyIkaWQiOiI5MzEiLCJTaGFwZSI6MiwiU2hhcGVUaGlja25lc3MiOjAsIkR1cmF0aW9uRm9ybWF0IjowLCJJbmNsdWRlTm9uV29ya2luZ0RheXNJbkR1cmF0aW9uIjpmYWxzZSwiUGVyY2VudGFnZUNvbXBsZXRlU3R5bGUiOnsiJGlkIjoiOTMyIiwiRm9udFNldHRpbmdzIjp7IiRpZCI6IjkzMyIsIkZvbnRTaXplIjoxMCwiRm9udE5hbWUiOiJDYWxpYnJpIiwiSXNCb2xkIjpmYWxzZSwiSXNJdGFsaWMiOmZhbHNlLCJJc1VuZGVybGluZWQiOmZhbHNlLCJQYXJlbnRTdHlsZSI6bnVsbH0sIkF1dG9TaXplIjowLCJGb3JlZ3JvdW5kIjp7IiRyZWYiOiI4NzcifSwiTWF4V2lkdGgiOjIwMC4wLCJNYXhIZWlnaHQiOiJJbmZpbml0eSIsIlNtYXJ0Rm9yZWdyb3VuZElzQWN0aXZlIjpmYWxzZSwiSG9yaXpvbnRhbEFsaWdubWVudCI6MCwiVmVydGljYWxBbGlnbm1lbnQiOjAsIlNtYXJ0Rm9yZWdyb3VuZCI6bnVsbCwiQmFja2dyb3VuZEZpbGxUeXBlIjowLCJNYXJnaW4iOnsiJGlkIjoiOTM0IiwiVG9wIjowLjAsIkxlZnQiOjAuMCwiUmlnaHQiOjAuMCwiQm90dG9tIjowLjB9LCJQYWRkaW5nIjp7IiRpZCI6IjkzNSIsIlRvcCI6MC4wLCJMZWZ0IjowLjAsIlJpZ2h0IjowLjAsIkJvdHRvbSI6MC4wfSwiQmFja2dyb3VuZCI6eyIkaWQiOiI5MzYiLCJDb2xvciI6eyIkaWQiOiI5MzciLCJBIjo4OSwiUiI6MCwiRyI6MCwiQiI6MH19LCJJc1Zpc2libGUiOnRydWUsIldpZHRoIjowLjAsIkhlaWdodCI6MC4wLCJCb3JkZXJTdHlsZSI6eyIkaWQiOiI5MzgiLCJMaW5lQ29sb3IiOm51bGwsIkxpbmVXZWlnaHQiOjAuMCwiTGluZVR5cGUiOjAsIlBhcmVudFN0eWxlIjpudWxsfSwiUGFyZW50U3R5bGUiOm51bGx9LCJEdXJhdGlvblN0eWxlIjp7IiRpZCI6IjkzOSIsIkZvbnRTZXR0aW5ncyI6eyIkaWQiOiI5NDAiLCJGb250U2l6ZSI6MTAsIkZvbnROYW1lIjoiQ2FsaWJyaSIsIklzQm9sZCI6ZmFsc2UsIklzSXRhbGljIjpmYWxzZSwiSXNVbmRlcmxpbmVkIjpmYWxzZSwiUGFyZW50U3R5bGUiOm51bGx9LCJBdXRvU2l6ZSI6MCwiRm9yZWdyb3VuZCI6eyIkaWQiOiI5NDEiLCJDb2xvciI6eyIkaWQiOiI5ND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NDMiLCJUb3AiOjAuMCwiTGVmdCI6MC4wLCJSaWdodCI6MC4wLCJCb3R0b20iOjAuMH0sIlBhZGRpbmciOnsiJGlkIjoiOTQ0IiwiVG9wIjowLjAsIkxlZnQiOjAuMCwiUmlnaHQiOjAuMCwiQm90dG9tIjowLjB9LCJCYWNrZ3JvdW5kIjp7IiRpZCI6Ijk0NSIsIkNvbG9yIjp7IiRyZWYiOiI5MzcifX0sIklzVmlzaWJsZSI6dHJ1ZSwiV2lkdGgiOjAuMCwiSGVpZ2h0IjowLjAsIkJvcmRlclN0eWxlIjp7IiRpZCI6Ijk0NiIsIkxpbmVDb2xvciI6bnVsbCwiTGluZVdlaWdodCI6MC4wLCJMaW5lVHlwZSI6MCwiUGFyZW50U3R5bGUiOm51bGx9LCJQYXJlbnRTdHlsZSI6bnVsbH0sIkhvcml6b250YWxDb25uZWN0b3JTdHlsZSI6eyIkaWQiOiI5NDciLCJMaW5lQ29sb3IiOnsiJGlkIjoiOTQ4IiwiJHR5cGUiOiJOTFJFLkNvbW1vbi5Eb20uU29saWRDb2xvckJydXNoLCBOTFJFLkNvbW1vbiIsIkNvbG9yIjp7IiRpZCI6Ijk0OSIsIkEiOjI1NSwiUiI6MjA0LCJHIjoyMDQsIkIiOjIwNH19LCJMaW5lV2VpZ2h0IjoxLjAsIkxpbmVUeXBlIjowLCJQYXJlbnRTdHlsZSI6bnVsbH0sIlZlcnRpY2FsQ29ubmVjdG9yU3R5bGUiOnsiJGlkIjoiOTUwIiwiTGluZUNvbG9yIjp7IiRpZCI6Ijk1MSIsIiR0eXBlIjoiTkxSRS5Db21tb24uRG9tLlNvbGlkQ29sb3JCcnVzaCwgTkxSRS5Db21tb24iLCJDb2xvciI6eyIkaWQiOiI5NTIiLCJBIjoyNTUsIlIiOjIwNCwiRyI6MjA0LCJCIjoyMDR9fSwiTGluZVdlaWdodCI6MC4wLCJMaW5lVHlwZSI6MCwiUGFyZW50U3R5bGUiOm51bGx9LCJNYXJnaW4iOm51bGwsIlN0YXJ0RGF0ZVBvc2l0aW9uIjo2LCJFbmREYXRlUG9zaXRpb24iOjYsIkRhdGVJc1Zpc2libGUiOmZhbHNlLCJUaXRsZVBvc2l0aW9uIjozLCJEdXJhdGlvblBvc2l0aW9uIjo2LCJQZXJjZW50YWdlQ29tcGxldGVkUG9zaXRpb24iOjYsIlNwYWNpbmciOjMsIklzQmVsb3dUaW1lYmFuZCI6dHJ1ZSwiUGVyY2VudGFnZUNvbXBsZXRlU2hhcGVPcGFjaXR5IjozNSwiU2hhcGVTdHlsZSI6eyIkaWQiOiI5NTMiLCJNYXJnaW4iOnsiJGlkIjoiOTU0IiwiVG9wIjowLjAsIkxlZnQiOjQuMCwiUmlnaHQiOjQuMCwiQm90dG9tIjowLjB9LCJQYWRkaW5nIjp7IiRpZCI6Ijk1NSIsIlRvcCI6MC4wLCJMZWZ0IjowLjAsIlJpZ2h0IjowLjAsIkJvdHRvbSI6MC4wfSwiQmFja2dyb3VuZCI6eyIkaWQiOiI5NTYiLCJDb2xvciI6eyIkaWQiOiI5NTciLCJBIjoyNTUsIlIiOjE0MSwiRyI6MTUzLCJCIjoxNzR9fSwiSXNWaXNpYmxlIjp0cnVlLCJXaWR0aCI6MC4wLCJIZWlnaHQiOjEwLjAsIkJvcmRlclN0eWxlIjp7IiRpZCI6Ijk1OCIsIkxpbmVDb2xvciI6eyIkaWQiOiI5NTkiLCIkdHlwZSI6Ik5MUkUuQ29tbW9uLkRvbS5Tb2xpZENvbG9yQnJ1c2gsIE5MUkUuQ29tbW9uIiwiQ29sb3IiOnsiJGlkIjoiOTYwIiwiQSI6MjU1LCJSIjo0NywiRyI6ODIsIkIiOjE0M319LCJMaW5lV2VpZ2h0IjowLjAsIkxpbmVUeXBlIjowLCJQYXJlbnRTdHlsZSI6bnVsbH0sIlBhcmVudFN0eWxlIjpudWxsfSwiVGl0bGVTdHlsZSI6eyIkaWQiOiI5NjEiLCJGb250U2V0dGluZ3MiOnsiJGlkIjoiOTYyIiwiRm9udFNpemUiOjgsIkZvbnROYW1lIjoiQ2FsaWJyaSIsIklzQm9sZCI6ZmFsc2UsIklzSXRhbGljIjpmYWxzZSwiSXNVbmRlcmxpbmVkIjpmYWxzZSwiUGFyZW50U3R5bGUiOm51bGx9LCJBdXRvU2l6ZSI6MCwiRm9yZWdyb3VuZCI6eyIkaWQiOiI5NjMiLCJDb2xvciI6eyIkaWQiOiI5NjQiLCJBIjoyNTUsIlIiOjAsIkciOjAsIkIiOjB9fSwiTWF4V2lkdGgiOjk2MC4wLCJNYXhIZWlnaHQiOiJJbmZpbml0eSIsIlNtYXJ0Rm9yZWdyb3VuZElzQWN0aXZlIjpmYWxzZSwiSG9yaXpvbnRhbEFsaWdubWVudCI6MiwiVmVydGljYWxBbGlnbm1lbnQiOjAsIlNtYXJ0Rm9yZWdyb3VuZCI6bnVsbCwiQmFja2dyb3VuZEZpbGxUeXBlIjowLCJNYXJnaW4iOnsiJGlkIjoiOTY1IiwiVG9wIjowLjAsIkxlZnQiOjAuMCwiUmlnaHQiOjAuMCwiQm90dG9tIjowLjB9LCJQYWRkaW5nIjp7IiRpZCI6Ijk2NiIsIlRvcCI6MC4wLCJMZWZ0IjowLjAsIlJpZ2h0IjowLjAsIkJvdHRvbSI6MC4wfSwiQmFja2dyb3VuZCI6eyIkaWQiOiI5NjciLCJDb2xvciI6eyIkaWQiOiI5NjgiLCJBIjowLCJSIjoyNTUsIkciOjI1NSwiQiI6MjU1fX0sIklzVmlzaWJsZSI6dHJ1ZSwiV2lkdGgiOjAuMCwiSGVpZ2h0IjowLjAsIkJvcmRlclN0eWxlIjp7IiRpZCI6Ijk2OSIsIkxpbmVDb2xvciI6bnVsbCwiTGluZVdlaWdodCI6MC4wLCJMaW5lVHlwZSI6MCwiUGFyZW50U3R5bGUiOm51bGx9LCJQYXJlbnRTdHlsZSI6bnVsbH0sIkRhdGVTdHlsZSI6eyIkaWQiOiI5NzAiLCJGb250U2V0dGluZ3MiOnsiJGlkIjoiOTcxIiwiRm9udFNpemUiOjEwLCJGb250TmFtZSI6IkNhbGlicmkiLCJJc0JvbGQiOmZhbHNlLCJJc0l0YWxpYyI6ZmFsc2UsIklzVW5kZXJsaW5lZCI6ZmFsc2UsIlBhcmVudFN0eWxlIjpudWxsfSwiQXV0b1NpemUiOjAsIkZvcmVncm91bmQiOnsiJGlkIjoiOTcyIiwiQ29sb3IiOnsiJGlkIjoiOTc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NzQiLCJUb3AiOjAuMCwiTGVmdCI6MC4wLCJSaWdodCI6MC4wLCJCb3R0b20iOjAuMH0sIlBhZGRpbmciOnsiJGlkIjoiOTc1IiwiVG9wIjowLjAsIkxlZnQiOjAuMCwiUmlnaHQiOjAuMCwiQm90dG9tIjowLjB9LCJCYWNrZ3JvdW5kIjp7IiRpZCI6Ijk3NiIsIkNvbG9yIjp7IiRpZCI6Ijk3NyIsIkEiOjAsIlIiOjI1NSwiRyI6MjU1LCJCIjoyNTV9fSwiSXNWaXNpYmxlIjp0cnVlLCJXaWR0aCI6MC4wLCJIZWlnaHQiOjAuMCwiQm9yZGVyU3R5bGUiOnsiJGlkIjoiOTc4IiwiTGluZUNvbG9yIjpudWxsLCJMaW5lV2VpZ2h0IjowLjAsIkxpbmVUeXBlIjowLCJQYXJlbnRTdHlsZSI6bnVsbH0sIlBhcmVudFN0eWxlIjpudWxsfSwiRGF0ZUZvcm1hdCI6eyIkaWQiOiI5Nz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gwIiwiRm9ybWF0IjowLCJJc1Zpc2libGUiOmZhbHNlLCJMYXN0S25vd25WaXNpYmlsaXR5U3RhdGUiOmZhbHNlfSwiSXNWaXNpYmxlIjp0cnVlLCJQYXJlbnRTdHlsZSI6bnVsbH0sIkluZGV4IjoyLCJTbWFydER1cmF0aW9uQWN0aXZhdGVkIjpmYWxzZSwiRGF0ZUZvcm1hdCI6eyIkcmVmIjoiOTc5In0sIldlZWtOdW1iZXJpbmciOnsiJGlkIjoiOTgxIiwiRm9ybWF0IjowLCJJc1Zpc2libGUiOmZhbHNlLCJMYXN0S25vd25WaXNpYmlsaXR5U3RhdGUiOmZhbHNlfSwiSWQiOiIwMDFiMmZkOS1jNjc0LTRjOTgtYmMwNS00ZDVmYjliODcxNGUiLCJJbXBvcnRJZCI6IjIwIiwiVGl0bGUiOiJQcm92aXNpb25pbmcgU3lzdGVtIERlc2lnbiIsIk5vdGUiOm51bGwsIkh5cGVybGluayI6eyIkaWQiOiI5ODIiLCJBZGRyZXNzIjpudWxsLCJTdWJBZGRyZXNzIjpudWxsfSwiSXNDaGFuZ2VkIjpmYWxzZSwiSXNOZXciOmZhbHNlfX1dLCJfbWlsZXN0b25lcyI6W10sIklkIjoiMDAwMDAwMDAtMDAwMC0wMDAwLTAwMDAtMDAwMDAwMDAwMDAwIiwiSXNTaW5nbGVJdGVtUm93Ijp0cnVlfSx7IiRpZCI6Ijk4MyIsIl90YXNrcyI6W3siJGlkIjoiOTg0IiwiX2F0dGFjaGVkTWlsZXN0b25lcyI6W10sIlRhc2tEZWZpbml0aW9uIjp7IiRpZCI6Ijk4NSIsIkdyb3VwTmFtZSI6bnVsbCwiU3RhcnREYXRlIjoiMjAyMi0wNi0yNlQwMDowMDowMCIsIkVuZERhdGUiOiIyMDIyLTEwLTI2VDIzOjU5OjAwIiwiUGVyY2VudGFnZUNvbXBsZXRlIjpudWxsLCJTdHlsZSI6eyIkaWQiOiI5ODYiLCJTaGFwZSI6MiwiU2hhcGVUaGlja25lc3MiOjAsIkR1cmF0aW9uRm9ybWF0IjowLCJJbmNsdWRlTm9uV29ya2luZ0RheXNJbkR1cmF0aW9uIjpmYWxzZSwiUGVyY2VudGFnZUNvbXBsZXRlU3R5bGUiOnsiJGlkIjoiOTg3IiwiRm9udFNldHRpbmdzIjp7IiRpZCI6Ijk4OCIsIkZvbnRTaXplIjoxMCwiRm9udE5hbWUiOiJDYWxpYnJpIiwiSXNCb2xkIjpmYWxzZSwiSXNJdGFsaWMiOmZhbHNlLCJJc1VuZGVybGluZWQiOmZhbHNlLCJQYXJlbnRTdHlsZSI6bnVsbH0sIkF1dG9TaXplIjowLCJGb3JlZ3JvdW5kIjp7IiRyZWYiOiI4NzcifSwiTWF4V2lkdGgiOjIwMC4wLCJNYXhIZWlnaHQiOiJJbmZpbml0eSIsIlNtYXJ0Rm9yZWdyb3VuZElzQWN0aXZlIjpmYWxzZSwiSG9yaXpvbnRhbEFsaWdubWVudCI6MCwiVmVydGljYWxBbGlnbm1lbnQiOjAsIlNtYXJ0Rm9yZWdyb3VuZCI6bnVsbCwiQmFja2dyb3VuZEZpbGxUeXBlIjowLCJNYXJnaW4iOnsiJGlkIjoiOTg5IiwiVG9wIjowLjAsIkxlZnQiOjAuMCwiUmlnaHQiOjAuMCwiQm90dG9tIjowLjB9LCJQYWRkaW5nIjp7IiRpZCI6Ijk5MCIsIlRvcCI6MC4wLCJMZWZ0IjowLjAsIlJpZ2h0IjowLjAsIkJvdHRvbSI6MC4wfSwiQmFja2dyb3VuZCI6eyIkaWQiOiI5OTEiLCJDb2xvciI6eyIkaWQiOiI5OTIiLCJBIjo4OSwiUiI6MCwiRyI6MCwiQiI6MH19LCJJc1Zpc2libGUiOnRydWUsIldpZHRoIjowLjAsIkhlaWdodCI6MC4wLCJCb3JkZXJTdHlsZSI6eyIkaWQiOiI5OTMiLCJMaW5lQ29sb3IiOm51bGwsIkxpbmVXZWlnaHQiOjAuMCwiTGluZVR5cGUiOjAsIlBhcmVudFN0eWxlIjpudWxsfSwiUGFyZW50U3R5bGUiOm51bGx9LCJEdXJhdGlvblN0eWxlIjp7IiRpZCI6Ijk5NCIsIkZvbnRTZXR0aW5ncyI6eyIkaWQiOiI5OTUiLCJGb250U2l6ZSI6MTAsIkZvbnROYW1lIjoiQ2FsaWJyaSIsIklzQm9sZCI6ZmFsc2UsIklzSXRhbGljIjpmYWxzZSwiSXNVbmRlcmxpbmVkIjpmYWxzZSwiUGFyZW50U3R5bGUiOm51bGx9LCJBdXRvU2l6ZSI6MCwiRm9yZWdyb3VuZCI6eyIkaWQiOiI5OTYiLCJDb2xvciI6eyIkaWQiOiI5OT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OTgiLCJUb3AiOjAuMCwiTGVmdCI6MC4wLCJSaWdodCI6MC4wLCJCb3R0b20iOjAuMH0sIlBhZGRpbmciOnsiJGlkIjoiOTk5IiwiVG9wIjowLjAsIkxlZnQiOjAuMCwiUmlnaHQiOjAuMCwiQm90dG9tIjowLjB9LCJCYWNrZ3JvdW5kIjp7IiRpZCI6IjEwMDAiLCJDb2xvciI6eyIkcmVmIjoiOTkyIn19LCJJc1Zpc2libGUiOnRydWUsIldpZHRoIjowLjAsIkhlaWdodCI6MC4wLCJCb3JkZXJTdHlsZSI6eyIkaWQiOiIxMDAxIiwiTGluZUNvbG9yIjpudWxsLCJMaW5lV2VpZ2h0IjowLjAsIkxpbmVUeXBlIjowLCJQYXJlbnRTdHlsZSI6bnVsbH0sIlBhcmVudFN0eWxlIjpudWxsfSwiSG9yaXpvbnRhbENvbm5lY3RvclN0eWxlIjp7IiRpZCI6IjEwMDIiLCJMaW5lQ29sb3IiOnsiJGlkIjoiMTAwMyIsIiR0eXBlIjoiTkxSRS5Db21tb24uRG9tLlNvbGlkQ29sb3JCcnVzaCwgTkxSRS5Db21tb24iLCJDb2xvciI6eyIkaWQiOiIxMDA0IiwiQSI6MjU1LCJSIjoyMDQsIkciOjIwNCwiQiI6MjA0fX0sIkxpbmVXZWlnaHQiOjEuMCwiTGluZVR5cGUiOjAsIlBhcmVudFN0eWxlIjpudWxsfSwiVmVydGljYWxDb25uZWN0b3JTdHlsZSI6eyIkaWQiOiIxMDA1IiwiTGluZUNvbG9yIjp7IiRpZCI6IjEwMDYiLCIkdHlwZSI6Ik5MUkUuQ29tbW9uLkRvbS5Tb2xpZENvbG9yQnJ1c2gsIE5MUkUuQ29tbW9uIiwiQ29sb3IiOnsiJGlkIjoiMTAwNyIsIkEiOjI1NSwiUiI6MjA0LCJHIjoyMDQsIkIiOjIwNH19LCJMaW5lV2VpZ2h0IjowLjAsIkxpbmVUeXBlIjowLCJQYXJlbnRTdHlsZSI6bnVsbH0sIk1hcmdpbiI6bnVsbCwiU3RhcnREYXRlUG9zaXRpb24iOjYsIkVuZERhdGVQb3NpdGlvbiI6NiwiRGF0ZUlzVmlzaWJsZSI6ZmFsc2UsIlRpdGxlUG9zaXRpb24iOjMsIkR1cmF0aW9uUG9zaXRpb24iOjYsIlBlcmNlbnRhZ2VDb21wbGV0ZWRQb3NpdGlvbiI6NiwiU3BhY2luZyI6MywiSXNCZWxvd1RpbWViYW5kIjp0cnVlLCJQZXJjZW50YWdlQ29tcGxldGVTaGFwZU9wYWNpdHkiOjM1LCJTaGFwZVN0eWxlIjp7IiRpZCI6IjEwMDgiLCJNYXJnaW4iOnsiJGlkIjoiMTAwOSIsIlRvcCI6MC4wLCJMZWZ0Ijo0LjAsIlJpZ2h0Ijo0LjAsIkJvdHRvbSI6MC4wfSwiUGFkZGluZyI6eyIkaWQiOiIxMDEwIiwiVG9wIjowLjAsIkxlZnQiOjAuMCwiUmlnaHQiOjAuMCwiQm90dG9tIjowLjB9LCJCYWNrZ3JvdW5kIjp7IiRpZCI6IjEwMTEiLCJDb2xvciI6eyIkaWQiOiIxMDEyIiwiQSI6MjU1LCJSIjoxNDEsIkciOjE1MywiQiI6MTc0fX0sIklzVmlzaWJsZSI6dHJ1ZSwiV2lkdGgiOjAuMCwiSGVpZ2h0IjoxMC4wLCJCb3JkZXJTdHlsZSI6eyIkaWQiOiIxMDEzIiwiTGluZUNvbG9yIjp7IiRpZCI6IjEwMTQiLCIkdHlwZSI6Ik5MUkUuQ29tbW9uLkRvbS5Tb2xpZENvbG9yQnJ1c2gsIE5MUkUuQ29tbW9uIiwiQ29sb3IiOnsiJGlkIjoiMTAxNSIsIkEiOjI1NSwiUiI6NDcsIkciOjgyLCJCIjoxNDN9fSwiTGluZVdlaWdodCI6MC4wLCJMaW5lVHlwZSI6MCwiUGFyZW50U3R5bGUiOm51bGx9LCJQYXJlbnRTdHlsZSI6bnVsbH0sIlRpdGxlU3R5bGUiOnsiJGlkIjoiMTAxNiIsIkZvbnRTZXR0aW5ncyI6eyIkaWQiOiIxMDE3IiwiRm9udFNpemUiOjgsIkZvbnROYW1lIjoiQ2FsaWJyaSIsIklzQm9sZCI6ZmFsc2UsIklzSXRhbGljIjpmYWxzZSwiSXNVbmRlcmxpbmVkIjpmYWxzZSwiUGFyZW50U3R5bGUiOm51bGx9LCJBdXRvU2l6ZSI6MCwiRm9yZWdyb3VuZCI6eyIkaWQiOiIxMDE4IiwiQ29sb3IiOnsiJGlkIjoiMTAxOSIsIkEiOjI1NSwiUiI6MCwiRyI6MCwiQiI6MH19LCJNYXhXaWR0aCI6OTYwLjAsIk1heEhlaWdodCI6IkluZmluaXR5IiwiU21hcnRGb3JlZ3JvdW5kSXNBY3RpdmUiOmZhbHNlLCJIb3Jpem9udGFsQWxpZ25tZW50IjoyLCJWZXJ0aWNhbEFsaWdubWVudCI6MCwiU21hcnRGb3JlZ3JvdW5kIjpudWxsLCJCYWNrZ3JvdW5kRmlsbFR5cGUiOjAsIk1hcmdpbiI6eyIkaWQiOiIxMDIwIiwiVG9wIjowLjAsIkxlZnQiOjAuMCwiUmlnaHQiOjAuMCwiQm90dG9tIjowLjB9LCJQYWRkaW5nIjp7IiRpZCI6IjEwMjEiLCJUb3AiOjAuMCwiTGVmdCI6MC4wLCJSaWdodCI6MC4wLCJCb3R0b20iOjAuMH0sIkJhY2tncm91bmQiOnsiJGlkIjoiMTAyMiIsIkNvbG9yIjp7IiRpZCI6IjEwMjMiLCJBIjowLCJSIjoyNTUsIkciOjI1NSwiQiI6MjU1fX0sIklzVmlzaWJsZSI6dHJ1ZSwiV2lkdGgiOjAuMCwiSGVpZ2h0IjowLjAsIkJvcmRlclN0eWxlIjp7IiRpZCI6IjEwMjQiLCJMaW5lQ29sb3IiOm51bGwsIkxpbmVXZWlnaHQiOjAuMCwiTGluZVR5cGUiOjAsIlBhcmVudFN0eWxlIjpudWxsfSwiUGFyZW50U3R5bGUiOm51bGx9LCJEYXRlU3R5bGUiOnsiJGlkIjoiMTAyNSIsIkZvbnRTZXR0aW5ncyI6eyIkaWQiOiIxMDI2IiwiRm9udFNpemUiOjEwLCJGb250TmFtZSI6IkNhbGlicmkiLCJJc0JvbGQiOmZhbHNlLCJJc0l0YWxpYyI6ZmFsc2UsIklzVW5kZXJsaW5lZCI6ZmFsc2UsIlBhcmVudFN0eWxlIjpudWxsfSwiQXV0b1NpemUiOjAsIkZvcmVncm91bmQiOnsiJGlkIjoiMTAyNyIsIkNvbG9yIjp7IiRpZCI6IjEwMj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MjkiLCJUb3AiOjAuMCwiTGVmdCI6MC4wLCJSaWdodCI6MC4wLCJCb3R0b20iOjAuMH0sIlBhZGRpbmciOnsiJGlkIjoiMTAzMCIsIlRvcCI6MC4wLCJMZWZ0IjowLjAsIlJpZ2h0IjowLjAsIkJvdHRvbSI6MC4wfSwiQmFja2dyb3VuZCI6eyIkaWQiOiIxMDMxIiwiQ29sb3IiOnsiJGlkIjoiMTAzMiIsIkEiOjAsIlIiOjI1NSwiRyI6MjU1LCJCIjoyNTV9fSwiSXNWaXNpYmxlIjp0cnVlLCJXaWR0aCI6MC4wLCJIZWlnaHQiOjAuMCwiQm9yZGVyU3R5bGUiOnsiJGlkIjoiMTAzMyIsIkxpbmVDb2xvciI6bnVsbCwiTGluZVdlaWdodCI6MC4wLCJMaW5lVHlwZSI6MCwiUGFyZW50U3R5bGUiOm51bGx9LCJQYXJlbnRTdHlsZSI6bnVsbH0sIkRhdGVGb3JtYXQiOnsiJGlkIjoiMTAz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M1IiwiRm9ybWF0IjowLCJJc1Zpc2libGUiOmZhbHNlLCJMYXN0S25vd25WaXNpYmlsaXR5U3RhdGUiOmZhbHNlfSwiSXNWaXNpYmxlIjp0cnVlLCJQYXJlbnRTdHlsZSI6bnVsbH0sIkluZGV4IjozLCJTbWFydER1cmF0aW9uQWN0aXZhdGVkIjpmYWxzZSwiRGF0ZUZvcm1hdCI6eyIkcmVmIjoiMTAzNCJ9LCJXZWVrTnVtYmVyaW5nIjp7IiRpZCI6IjEwMzYiLCJGb3JtYXQiOjAsIklzVmlzaWJsZSI6ZmFsc2UsIkxhc3RLbm93blZpc2liaWxpdHlTdGF0ZSI6ZmFsc2V9LCJJZCI6ImNjNGM1NzRkLWNhNmUtNDc3Yy1hMjEzLTg4MTdmMGFlNmM2NiIsIkltcG9ydElkIjoiMjEiLCJUaXRsZSI6IkJpbGxpbmcgU3lzdGVtIEltcGxlbWVudGF0aW9uIiwiTm90ZSI6bnVsbCwiSHlwZXJsaW5rIjp7IiRpZCI6IjEwMzciLCJBZGRyZXNzIjpudWxsLCJTdWJBZGRyZXNzIjpudWxsfSwiSXNDaGFuZ2VkIjpmYWxzZSwiSXNOZXciOmZhbHNlfX1dLCJfbWlsZXN0b25lcyI6W10sIklkIjoiMDAwMDAwMDAtMDAwMC0wMDAwLTAwMDAtMDAwMDAwMDAwMDAwIiwiSXNTaW5nbGVJdGVtUm93Ijp0cnVlfSx7IiRpZCI6IjEwMzgiLCJfdGFza3MiOlt7IiRpZCI6IjEwMzkiLCJfYXR0YWNoZWRNaWxlc3RvbmVzIjpbXSwiVGFza0RlZmluaXRpb24iOnsiJGlkIjoiMTA0MCIsIkdyb3VwTmFtZSI6bnVsbCwiU3RhcnREYXRlIjoiMjAyMi0wNy0yN1QwMDowMDowMCIsIkVuZERhdGUiOiIyMDIzLTAxLTIxVDIzOjU5OjAwIiwiUGVyY2VudGFnZUNvbXBsZXRlIjpudWxsLCJTdHlsZSI6eyIkaWQiOiIxMDQxIiwiU2hhcGUiOjIsIlNoYXBlVGhpY2tuZXNzIjowLCJEdXJhdGlvbkZvcm1hdCI6MCwiSW5jbHVkZU5vbldvcmtpbmdEYXlzSW5EdXJhdGlvbiI6ZmFsc2UsIlBlcmNlbnRhZ2VDb21wbGV0ZVN0eWxlIjp7IiRpZCI6IjEwNDIiLCJGb250U2V0dGluZ3MiOnsiJGlkIjoiMTA0MyIsIkZvbnRTaXplIjoxMCwiRm9udE5hbWUiOiJDYWxpYnJpIiwiSXNCb2xkIjpmYWxzZSwiSXNJdGFsaWMiOmZhbHNlLCJJc1VuZGVybGluZWQiOmZhbHNlLCJQYXJlbnRTdHlsZSI6bnVsbH0sIkF1dG9TaXplIjowLCJGb3JlZ3JvdW5kIjp7IiRyZWYiOiI4NzcifSwiTWF4V2lkdGgiOjIwMC4wLCJNYXhIZWlnaHQiOiJJbmZpbml0eSIsIlNtYXJ0Rm9yZWdyb3VuZElzQWN0aXZlIjpmYWxzZSwiSG9yaXpvbnRhbEFsaWdubWVudCI6MCwiVmVydGljYWxBbGlnbm1lbnQiOjAsIlNtYXJ0Rm9yZWdyb3VuZCI6bnVsbCwiQmFja2dyb3VuZEZpbGxUeXBlIjowLCJNYXJnaW4iOnsiJGlkIjoiMTA0NCIsIlRvcCI6MC4wLCJMZWZ0IjowLjAsIlJpZ2h0IjowLjAsIkJvdHRvbSI6MC4wfSwiUGFkZGluZyI6eyIkaWQiOiIxMDQ1IiwiVG9wIjowLjAsIkxlZnQiOjAuMCwiUmlnaHQiOjAuMCwiQm90dG9tIjowLjB9LCJCYWNrZ3JvdW5kIjp7IiRpZCI6IjEwNDYiLCJDb2xvciI6eyIkaWQiOiIxMDQ3IiwiQSI6ODksIlIiOjAsIkciOjAsIkIiOjB9fSwiSXNWaXNpYmxlIjp0cnVlLCJXaWR0aCI6MC4wLCJIZWlnaHQiOjAuMCwiQm9yZGVyU3R5bGUiOnsiJGlkIjoiMTA0OCIsIkxpbmVDb2xvciI6bnVsbCwiTGluZVdlaWdodCI6MC4wLCJMaW5lVHlwZSI6MCwiUGFyZW50U3R5bGUiOm51bGx9LCJQYXJlbnRTdHlsZSI6bnVsbH0sIkR1cmF0aW9uU3R5bGUiOnsiJGlkIjoiMTA0OSIsIkZvbnRTZXR0aW5ncyI6eyIkaWQiOiIxMDUwIiwiRm9udFNpemUiOjEwLCJGb250TmFtZSI6IkNhbGlicmkiLCJJc0JvbGQiOmZhbHNlLCJJc0l0YWxpYyI6ZmFsc2UsIklzVW5kZXJsaW5lZCI6ZmFsc2UsIlBhcmVudFN0eWxlIjpudWxsfSwiQXV0b1NpemUiOjAsIkZvcmVncm91bmQiOnsiJGlkIjoiMTA1MSIsIkNvbG9yIjp7IiRpZCI6IjEwNT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UzIiwiVG9wIjowLjAsIkxlZnQiOjAuMCwiUmlnaHQiOjAuMCwiQm90dG9tIjowLjB9LCJQYWRkaW5nIjp7IiRpZCI6IjEwNTQiLCJUb3AiOjAuMCwiTGVmdCI6MC4wLCJSaWdodCI6MC4wLCJCb3R0b20iOjAuMH0sIkJhY2tncm91bmQiOnsiJGlkIjoiMTA1NSIsIkNvbG9yIjp7IiRyZWYiOiIxMDQ3In19LCJJc1Zpc2libGUiOnRydWUsIldpZHRoIjowLjAsIkhlaWdodCI6MC4wLCJCb3JkZXJTdHlsZSI6eyIkaWQiOiIxMDU2IiwiTGluZUNvbG9yIjpudWxsLCJMaW5lV2VpZ2h0IjowLjAsIkxpbmVUeXBlIjowLCJQYXJlbnRTdHlsZSI6bnVsbH0sIlBhcmVudFN0eWxlIjpudWxsfSwiSG9yaXpvbnRhbENvbm5lY3RvclN0eWxlIjp7IiRpZCI6IjEwNTciLCJMaW5lQ29sb3IiOnsiJGlkIjoiMTA1OCIsIiR0eXBlIjoiTkxSRS5Db21tb24uRG9tLlNvbGlkQ29sb3JCcnVzaCwgTkxSRS5Db21tb24iLCJDb2xvciI6eyIkaWQiOiIxMDU5IiwiQSI6MjU1LCJSIjoyMDQsIkciOjIwNCwiQiI6MjA0fX0sIkxpbmVXZWlnaHQiOjEuMCwiTGluZVR5cGUiOjAsIlBhcmVudFN0eWxlIjpudWxsfSwiVmVydGljYWxDb25uZWN0b3JTdHlsZSI6eyIkaWQiOiIxMDYwIiwiTGluZUNvbG9yIjp7IiRpZCI6IjEwNjEiLCIkdHlwZSI6Ik5MUkUuQ29tbW9uLkRvbS5Tb2xpZENvbG9yQnJ1c2gsIE5MUkUuQ29tbW9uIiwiQ29sb3IiOnsiJGlkIjoiMTA2MiIsIkEiOjI1NSwiUiI6MjA0LCJHIjoyMDQsIkIiOjIwNH19LCJMaW5lV2VpZ2h0IjowLjAsIkxpbmVUeXBlIjowLCJQYXJlbnRTdHlsZSI6bnVsbH0sIk1hcmdpbiI6bnVsbCwiU3RhcnREYXRlUG9zaXRpb24iOjYsIkVuZERhdGVQb3NpdGlvbiI6NiwiRGF0ZUlzVmlzaWJsZSI6ZmFsc2UsIlRpdGxlUG9zaXRpb24iOjMsIkR1cmF0aW9uUG9zaXRpb24iOjYsIlBlcmNlbnRhZ2VDb21wbGV0ZWRQb3NpdGlvbiI6NiwiU3BhY2luZyI6MywiSXNCZWxvd1RpbWViYW5kIjp0cnVlLCJQZXJjZW50YWdlQ29tcGxldGVTaGFwZU9wYWNpdHkiOjM1LCJTaGFwZVN0eWxlIjp7IiRpZCI6IjEwNjMiLCJNYXJnaW4iOnsiJGlkIjoiMTA2NCIsIlRvcCI6MC4wLCJMZWZ0Ijo0LjAsIlJpZ2h0Ijo0LjAsIkJvdHRvbSI6MC4wfSwiUGFkZGluZyI6eyIkaWQiOiIxMDY1IiwiVG9wIjowLjAsIkxlZnQiOjAuMCwiUmlnaHQiOjAuMCwiQm90dG9tIjowLjB9LCJCYWNrZ3JvdW5kIjp7IiRpZCI6IjEwNjYiLCJDb2xvciI6eyIkaWQiOiIxMDY3IiwiQSI6MjU1LCJSIjoxNDEsIkciOjE1MywiQiI6MTc0fX0sIklzVmlzaWJsZSI6dHJ1ZSwiV2lkdGgiOjAuMCwiSGVpZ2h0IjoxMC4wLCJCb3JkZXJTdHlsZSI6eyIkaWQiOiIxMDY4IiwiTGluZUNvbG9yIjp7IiRpZCI6IjEwNjkiLCIkdHlwZSI6Ik5MUkUuQ29tbW9uLkRvbS5Tb2xpZENvbG9yQnJ1c2gsIE5MUkUuQ29tbW9uIiwiQ29sb3IiOnsiJGlkIjoiMTA3MCIsIkEiOjI1NSwiUiI6NDcsIkciOjgyLCJCIjoxNDN9fSwiTGluZVdlaWdodCI6MC4wLCJMaW5lVHlwZSI6MCwiUGFyZW50U3R5bGUiOm51bGx9LCJQYXJlbnRTdHlsZSI6bnVsbH0sIlRpdGxlU3R5bGUiOnsiJGlkIjoiMTA3MSIsIkZvbnRTZXR0aW5ncyI6eyIkaWQiOiIxMDcyIiwiRm9udFNpemUiOjgsIkZvbnROYW1lIjoiQ2FsaWJyaSIsIklzQm9sZCI6ZmFsc2UsIklzSXRhbGljIjpmYWxzZSwiSXNVbmRlcmxpbmVkIjpmYWxzZSwiUGFyZW50U3R5bGUiOm51bGx9LCJBdXRvU2l6ZSI6MCwiRm9yZWdyb3VuZCI6eyIkaWQiOiIxMDczIiwiQ29sb3IiOnsiJGlkIjoiMTA3NCIsIkEiOjI1NSwiUiI6MCwiRyI6MCwiQiI6MH19LCJNYXhXaWR0aCI6OTYwLjAsIk1heEhlaWdodCI6IkluZmluaXR5IiwiU21hcnRGb3JlZ3JvdW5kSXNBY3RpdmUiOmZhbHNlLCJIb3Jpem9udGFsQWxpZ25tZW50IjoyLCJWZXJ0aWNhbEFsaWdubWVudCI6MCwiU21hcnRGb3JlZ3JvdW5kIjpudWxsLCJCYWNrZ3JvdW5kRmlsbFR5cGUiOjAsIk1hcmdpbiI6eyIkaWQiOiIxMDc1IiwiVG9wIjowLjAsIkxlZnQiOjAuMCwiUmlnaHQiOjAuMCwiQm90dG9tIjowLjB9LCJQYWRkaW5nIjp7IiRpZCI6IjEwNzYiLCJUb3AiOjAuMCwiTGVmdCI6MC4wLCJSaWdodCI6MC4wLCJCb3R0b20iOjAuMH0sIkJhY2tncm91bmQiOnsiJGlkIjoiMTA3NyIsIkNvbG9yIjp7IiRpZCI6IjEwNzgiLCJBIjowLCJSIjoyNTUsIkciOjI1NSwiQiI6MjU1fX0sIklzVmlzaWJsZSI6dHJ1ZSwiV2lkdGgiOjAuMCwiSGVpZ2h0IjowLjAsIkJvcmRlclN0eWxlIjp7IiRpZCI6IjEwNzkiLCJMaW5lQ29sb3IiOm51bGwsIkxpbmVXZWlnaHQiOjAuMCwiTGluZVR5cGUiOjAsIlBhcmVudFN0eWxlIjpudWxsfSwiUGFyZW50U3R5bGUiOm51bGx9LCJEYXRlU3R5bGUiOnsiJGlkIjoiMTA4MCIsIkZvbnRTZXR0aW5ncyI6eyIkaWQiOiIxMDgxIiwiRm9udFNpemUiOjEwLCJGb250TmFtZSI6IkNhbGlicmkiLCJJc0JvbGQiOmZhbHNlLCJJc0l0YWxpYyI6ZmFsc2UsIklzVW5kZXJsaW5lZCI6ZmFsc2UsIlBhcmVudFN0eWxlIjpudWxsfSwiQXV0b1NpemUiOjAsIkZvcmVncm91bmQiOnsiJGlkIjoiMTA4MiIsIkNvbG9yIjp7IiRpZCI6IjEwOD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ODQiLCJUb3AiOjAuMCwiTGVmdCI6MC4wLCJSaWdodCI6MC4wLCJCb3R0b20iOjAuMH0sIlBhZGRpbmciOnsiJGlkIjoiMTA4NSIsIlRvcCI6MC4wLCJMZWZ0IjowLjAsIlJpZ2h0IjowLjAsIkJvdHRvbSI6MC4wfSwiQmFja2dyb3VuZCI6eyIkaWQiOiIxMDg2IiwiQ29sb3IiOnsiJGlkIjoiMTA4NyIsIkEiOjAsIlIiOjI1NSwiRyI6MjU1LCJCIjoyNTV9fSwiSXNWaXNpYmxlIjp0cnVlLCJXaWR0aCI6MC4wLCJIZWlnaHQiOjAuMCwiQm9yZGVyU3R5bGUiOnsiJGlkIjoiMTA4OCIsIkxpbmVDb2xvciI6bnVsbCwiTGluZVdlaWdodCI6MC4wLCJMaW5lVHlwZSI6MCwiUGFyZW50U3R5bGUiOm51bGx9LCJQYXJlbnRTdHlsZSI6bnVsbH0sIkRhdGVGb3JtYXQiOnsiJGlkIjoiMTA4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kwIiwiRm9ybWF0IjowLCJJc1Zpc2libGUiOmZhbHNlLCJMYXN0S25vd25WaXNpYmlsaXR5U3RhdGUiOmZhbHNlfSwiSXNWaXNpYmxlIjp0cnVlLCJQYXJlbnRTdHlsZSI6bnVsbH0sIkluZGV4Ijo0LCJTbWFydER1cmF0aW9uQWN0aXZhdGVkIjpmYWxzZSwiRGF0ZUZvcm1hdCI6eyIkcmVmIjoiMTA4OSJ9LCJXZWVrTnVtYmVyaW5nIjp7IiRpZCI6IjEwOTEiLCJGb3JtYXQiOjAsIklzVmlzaWJsZSI6ZmFsc2UsIkxhc3RLbm93blZpc2liaWxpdHlTdGF0ZSI6ZmFsc2V9LCJJZCI6ImMwOGQwMjU0LWYxYWItNGZmMS1iOGE2LWFjMzkwNzRjNTU1MiIsIkltcG9ydElkIjoiMjIiLCJUaXRsZSI6IlByb3Zpc2lvbmluZyBTeXN0ZW0gSW1wbGVtZW50YXRpb24iLCJOb3RlIjpudWxsLCJIeXBlcmxpbmsiOnsiJGlkIjoiMTA5MiIsIkFkZHJlc3MiOm51bGwsIlN1YkFkZHJlc3MiOm51bGx9LCJJc0NoYW5nZWQiOmZhbHNlLCJJc05ldyI6ZmFsc2V9fV0sIl9taWxlc3RvbmVzIjpbXSwiSWQiOiIwMDAwMDAwMC0wMDAwLTAwMDAtMDAwMC0wMDAwMDAwMDAwMDAiLCJJc1NpbmdsZUl0ZW1Sb3ciOnRydWV9LHsiJGlkIjoiMTA5MyIsIl90YXNrcyI6W3siJGlkIjoiMTA5NCIsIl9hdHRhY2hlZE1pbGVzdG9uZXMiOltdLCJUYXNrRGVmaW5pdGlvbiI6eyIkaWQiOiIxMDk1IiwiR3JvdXBOYW1lIjpudWxsLCJTdGFydERhdGUiOiIyMDIzLTAxLTIyVDAwOjAwOjAwIiwiRW5kRGF0ZSI6IjIwMjMtMDMtMjRUMjM6NTk6MDAiLCJQZXJjZW50YWdlQ29tcGxldGUiOm51bGwsIlN0eWxlIjp7IiRpZCI6IjEwOTYiLCJTaGFwZSI6MiwiU2hhcGVUaGlja25lc3MiOjAsIkR1cmF0aW9uRm9ybWF0IjowLCJJbmNsdWRlTm9uV29ya2luZ0RheXNJbkR1cmF0aW9uIjpmYWxzZSwiUGVyY2VudGFnZUNvbXBsZXRlU3R5bGUiOnsiJGlkIjoiMTA5NyIsIkZvbnRTZXR0aW5ncyI6eyIkaWQiOiIxMDk4IiwiRm9udFNpemUiOjEwLCJGb250TmFtZSI6IkNhbGlicmkiLCJJc0JvbGQiOmZhbHNlLCJJc0l0YWxpYyI6ZmFsc2UsIklzVW5kZXJsaW5lZCI6ZmFsc2UsIlBhcmVudFN0eWxlIjpudWxsfSwiQXV0b1NpemUiOjAsIkZvcmVncm91bmQiOnsiJHJlZiI6Ijg3NyJ9LCJNYXhXaWR0aCI6MjAwLjAsIk1heEhlaWdodCI6IkluZmluaXR5IiwiU21hcnRGb3JlZ3JvdW5kSXNBY3RpdmUiOmZhbHNlLCJIb3Jpem9udGFsQWxpZ25tZW50IjowLCJWZXJ0aWNhbEFsaWdubWVudCI6MCwiU21hcnRGb3JlZ3JvdW5kIjpudWxsLCJCYWNrZ3JvdW5kRmlsbFR5cGUiOjAsIk1hcmdpbiI6eyIkaWQiOiIxMDk5IiwiVG9wIjowLjAsIkxlZnQiOjAuMCwiUmlnaHQiOjAuMCwiQm90dG9tIjowLjB9LCJQYWRkaW5nIjp7IiRpZCI6IjExMDAiLCJUb3AiOjAuMCwiTGVmdCI6MC4wLCJSaWdodCI6MC4wLCJCb3R0b20iOjAuMH0sIkJhY2tncm91bmQiOnsiJGlkIjoiMTEwMSIsIkNvbG9yIjp7IiRpZCI6IjExMDIiLCJBIjo4OSwiUiI6MCwiRyI6MCwiQiI6MH19LCJJc1Zpc2libGUiOnRydWUsIldpZHRoIjowLjAsIkhlaWdodCI6MC4wLCJCb3JkZXJTdHlsZSI6eyIkaWQiOiIxMTAzIiwiTGluZUNvbG9yIjpudWxsLCJMaW5lV2VpZ2h0IjowLjAsIkxpbmVUeXBlIjowLCJQYXJlbnRTdHlsZSI6bnVsbH0sIlBhcmVudFN0eWxlIjpudWxsfSwiRHVyYXRpb25TdHlsZSI6eyIkaWQiOiIxMTA0IiwiRm9udFNldHRpbmdzIjp7IiRpZCI6IjExMDUiLCJGb250U2l6ZSI6MTAsIkZvbnROYW1lIjoiQ2FsaWJyaSIsIklzQm9sZCI6ZmFsc2UsIklzSXRhbGljIjpmYWxzZSwiSXNVbmRlcmxpbmVkIjpmYWxzZSwiUGFyZW50U3R5bGUiOm51bGx9LCJBdXRvU2l6ZSI6MCwiRm9yZWdyb3VuZCI6eyIkaWQiOiIxMTA2IiwiQ29sb3IiOnsiJGlkIjoiMTEw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MDgiLCJUb3AiOjAuMCwiTGVmdCI6MC4wLCJSaWdodCI6MC4wLCJCb3R0b20iOjAuMH0sIlBhZGRpbmciOnsiJGlkIjoiMTEwOSIsIlRvcCI6MC4wLCJMZWZ0IjowLjAsIlJpZ2h0IjowLjAsIkJvdHRvbSI6MC4wfSwiQmFja2dyb3VuZCI6eyIkaWQiOiIxMTEwIiwiQ29sb3IiOnsiJHJlZiI6IjExMDIifX0sIklzVmlzaWJsZSI6dHJ1ZSwiV2lkdGgiOjAuMCwiSGVpZ2h0IjowLjAsIkJvcmRlclN0eWxlIjp7IiRpZCI6IjExMTEiLCJMaW5lQ29sb3IiOm51bGwsIkxpbmVXZWlnaHQiOjAuMCwiTGluZVR5cGUiOjAsIlBhcmVudFN0eWxlIjpudWxsfSwiUGFyZW50U3R5bGUiOm51bGx9LCJIb3Jpem9udGFsQ29ubmVjdG9yU3R5bGUiOnsiJGlkIjoiMTExMiIsIkxpbmVDb2xvciI6eyIkaWQiOiIxMTEzIiwiJHR5cGUiOiJOTFJFLkNvbW1vbi5Eb20uU29saWRDb2xvckJydXNoLCBOTFJFLkNvbW1vbiIsIkNvbG9yIjp7IiRpZCI6IjExMTQiLCJBIjoyNTUsIlIiOjIwNCwiRyI6MjA0LCJCIjoyMDR9fSwiTGluZVdlaWdodCI6MS4wLCJMaW5lVHlwZSI6MCwiUGFyZW50U3R5bGUiOm51bGx9LCJWZXJ0aWNhbENvbm5lY3RvclN0eWxlIjp7IiRpZCI6IjExMTUiLCJMaW5lQ29sb3IiOnsiJGlkIjoiMTExNiIsIiR0eXBlIjoiTkxSRS5Db21tb24uRG9tLlNvbGlkQ29sb3JCcnVzaCwgTkxSRS5Db21tb24iLCJDb2xvciI6eyIkaWQiOiIxMTE3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zLCJJc0JlbG93VGltZWJhbmQiOnRydWUsIlBlcmNlbnRhZ2VDb21wbGV0ZVNoYXBlT3BhY2l0eSI6MzUsIlNoYXBlU3R5bGUiOnsiJGlkIjoiMTExOCIsIk1hcmdpbiI6eyIkaWQiOiIxMTE5IiwiVG9wIjowLjAsIkxlZnQiOjQuMCwiUmlnaHQiOjQuMCwiQm90dG9tIjowLjB9LCJQYWRkaW5nIjp7IiRpZCI6IjExMjAiLCJUb3AiOjAuMCwiTGVmdCI6MC4wLCJSaWdodCI6MC4wLCJCb3R0b20iOjAuMH0sIkJhY2tncm91bmQiOnsiJGlkIjoiMTEyMSIsIkNvbG9yIjp7IiRpZCI6IjExMjIiLCJBIjoyNTUsIlIiOjE0MSwiRyI6MTUzLCJCIjoxNzR9fSwiSXNWaXNpYmxlIjp0cnVlLCJXaWR0aCI6MC4wLCJIZWlnaHQiOjEwLjAsIkJvcmRlclN0eWxlIjp7IiRpZCI6IjExMjMiLCJMaW5lQ29sb3IiOnsiJGlkIjoiMTEyNCIsIiR0eXBlIjoiTkxSRS5Db21tb24uRG9tLlNvbGlkQ29sb3JCcnVzaCwgTkxSRS5Db21tb24iLCJDb2xvciI6eyIkaWQiOiIxMTI1IiwiQSI6MjU1LCJSIjo0NywiRyI6ODIsIkIiOjE0M319LCJMaW5lV2VpZ2h0IjowLjAsIkxpbmVUeXBlIjowLCJQYXJlbnRTdHlsZSI6bnVsbH0sIlBhcmVudFN0eWxlIjpudWxsfSwiVGl0bGVTdHlsZSI6eyIkaWQiOiIxMTI2IiwiRm9udFNldHRpbmdzIjp7IiRpZCI6IjExMjciLCJGb250U2l6ZSI6OCwiRm9udE5hbWUiOiJDYWxpYnJpIiwiSXNCb2xkIjpmYWxzZSwiSXNJdGFsaWMiOmZhbHNlLCJJc1VuZGVybGluZWQiOmZhbHNlLCJQYXJlbnRTdHlsZSI6bnVsbH0sIkF1dG9TaXplIjoyLCJGb3JlZ3JvdW5kIjp7IiRpZCI6IjExMjgiLCJDb2xvciI6eyIkaWQiOiIxMTI5IiwiQSI6MjU1LCJSIjowLCJHIjowLCJCIjowfX0sIk1heFdpZHRoIjoxMjYuNjI3MTE4ODIyMjkyNDUsIk1heEhlaWdodCI6IkluZmluaXR5IiwiU21hcnRGb3JlZ3JvdW5kSXNBY3RpdmUiOmZhbHNlLCJIb3Jpem9udGFsQWxpZ25tZW50IjoyLCJWZXJ0aWNhbEFsaWdubWVudCI6MCwiU21hcnRGb3JlZ3JvdW5kIjpudWxsLCJCYWNrZ3JvdW5kRmlsbFR5cGUiOjAsIk1hcmdpbiI6eyIkaWQiOiIxMTMwIiwiVG9wIjowLjAsIkxlZnQiOjAuMCwiUmlnaHQiOjAuMCwiQm90dG9tIjowLjB9LCJQYWRkaW5nIjp7IiRpZCI6IjExMzEiLCJUb3AiOjAuMCwiTGVmdCI6MC4wLCJSaWdodCI6MC4wLCJCb3R0b20iOjAuMH0sIkJhY2tncm91bmQiOnsiJGlkIjoiMTEzMiIsIkNvbG9yIjp7IiRpZCI6IjExMzMiLCJBIjowLCJSIjoyNTUsIkciOjI1NSwiQiI6MjU1fX0sIklzVmlzaWJsZSI6dHJ1ZSwiV2lkdGgiOjAuMCwiSGVpZ2h0IjowLjAsIkJvcmRlclN0eWxlIjp7IiRpZCI6IjExMzQiLCJMaW5lQ29sb3IiOm51bGwsIkxpbmVXZWlnaHQiOjAuMCwiTGluZVR5cGUiOjAsIlBhcmVudFN0eWxlIjpudWxsfSwiUGFyZW50U3R5bGUiOm51bGx9LCJEYXRlU3R5bGUiOnsiJGlkIjoiMTEzNSIsIkZvbnRTZXR0aW5ncyI6eyIkaWQiOiIxMTM2IiwiRm9udFNpemUiOjEwLCJGb250TmFtZSI6IkNhbGlicmkiLCJJc0JvbGQiOmZhbHNlLCJJc0l0YWxpYyI6ZmFsc2UsIklzVW5kZXJsaW5lZCI6ZmFsc2UsIlBhcmVudFN0eWxlIjpudWxsfSwiQXV0b1NpemUiOjAsIkZvcmVncm91bmQiOnsiJGlkIjoiMTEzNyIsIkNvbG9yIjp7IiRpZCI6IjExMz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MzkiLCJUb3AiOjAuMCwiTGVmdCI6MC4wLCJSaWdodCI6MC4wLCJCb3R0b20iOjAuMH0sIlBhZGRpbmciOnsiJGlkIjoiMTE0MCIsIlRvcCI6MC4wLCJMZWZ0IjowLjAsIlJpZ2h0IjowLjAsIkJvdHRvbSI6MC4wfSwiQmFja2dyb3VuZCI6eyIkaWQiOiIxMTQxIiwiQ29sb3IiOnsiJGlkIjoiMTE0MiIsIkEiOjAsIlIiOjI1NSwiRyI6MjU1LCJCIjoyNTV9fSwiSXNWaXNpYmxlIjp0cnVlLCJXaWR0aCI6MC4wLCJIZWlnaHQiOjAuMCwiQm9yZGVyU3R5bGUiOnsiJGlkIjoiMTE0MyIsIkxpbmVDb2xvciI6bnVsbCwiTGluZVdlaWdodCI6MC4wLCJMaW5lVHlwZSI6MCwiUGFyZW50U3R5bGUiOm51bGx9LCJQYXJlbnRTdHlsZSI6bnVsbH0sIkRhdGVGb3JtYXQiOnsiJGlkIjoiMTE0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Q1IiwiRm9ybWF0IjowLCJJc1Zpc2libGUiOmZhbHNlLCJMYXN0S25vd25WaXNpYmlsaXR5U3RhdGUiOmZhbHNlfSwiSXNWaXNpYmxlIjp0cnVlLCJQYXJlbnRTdHlsZSI6bnVsbH0sIkluZGV4Ijo1LCJTbWFydER1cmF0aW9uQWN0aXZhdGVkIjpmYWxzZSwiRGF0ZUZvcm1hdCI6eyIkcmVmIjoiMTE0NCJ9LCJXZWVrTnVtYmVyaW5nIjp7IiRpZCI6IjExNDYiLCJGb3JtYXQiOjAsIklzVmlzaWJsZSI6ZmFsc2UsIkxhc3RLbm93blZpc2liaWxpdHlTdGF0ZSI6ZmFsc2V9LCJJZCI6IjcwMmJkNzQ2LTg1MzctNDViMS1iYzVhLTA1YjJlNTRjMjhkZCIsIkltcG9ydElkIjoiMjMiLCJUaXRsZSI6IkJpbGxpbmcvUHJvdmlzaW9uaW5nIEludGVncmF0aW9uIiwiTm90ZSI6bnVsbCwiSHlwZXJsaW5rIjp7IiRpZCI6IjExNDciLCJBZGRyZXNzIjpudWxsLCJTdWJBZGRyZXNzIjpudWxsfSwiSXNDaGFuZ2VkIjpmYWxzZSwiSXNOZXciOmZhbHNlfX1dLCJfbWlsZXN0b25lcyI6W10sIklkIjoiMDAwMDAwMDAtMDAwMC0wMDAwLTAwMDAtMDAwMDAwMDAwMDAwIiwiSXNTaW5nbGVJdGVtUm93Ijp0cnVlfSx7IiRpZCI6IjExNDgiLCJfdGFza3MiOlt7IiRpZCI6IjExNDkiLCJfYXR0YWNoZWRNaWxlc3RvbmVzIjpbXSwiVGFza0RlZmluaXRpb24iOnsiJGlkIjoiMTE1MCIsIkdyb3VwTmFtZSI6bnVsbCwiU3RhcnREYXRlIjoiMjAyMy0wMy0yM1QwMDowMDowMCIsIkVuZERhdGUiOiIyMDIzLTA2LTIzVDIzOjU5OjAwIiwiUGVyY2VudGFnZUNvbXBsZXRlIjpudWxsLCJTdHlsZSI6eyIkaWQiOiIxMTUxIiwiU2hhcGUiOjIsIlNoYXBlVGhpY2tuZXNzIjowLCJEdXJhdGlvbkZvcm1hdCI6MCwiSW5jbHVkZU5vbldvcmtpbmdEYXlzSW5EdXJhdGlvbiI6ZmFsc2UsIlBlcmNlbnRhZ2VDb21wbGV0ZVN0eWxlIjp7IiRpZCI6IjExNTIiLCJGb250U2V0dGluZ3MiOnsiJGlkIjoiMTE1MyIsIkZvbnRTaXplIjoxMCwiRm9udE5hbWUiOiJDYWxpYnJpIiwiSXNCb2xkIjpmYWxzZSwiSXNJdGFsaWMiOmZhbHNlLCJJc1VuZGVybGluZWQiOmZhbHNlLCJQYXJlbnRTdHlsZSI6bnVsbH0sIkF1dG9TaXplIjowLCJGb3JlZ3JvdW5kIjp7IiRyZWYiOiI4NzcifSwiTWF4V2lkdGgiOjIwMC4wLCJNYXhIZWlnaHQiOiJJbmZpbml0eSIsIlNtYXJ0Rm9yZWdyb3VuZElzQWN0aXZlIjpmYWxzZSwiSG9yaXpvbnRhbEFsaWdubWVudCI6MCwiVmVydGljYWxBbGlnbm1lbnQiOjAsIlNtYXJ0Rm9yZWdyb3VuZCI6bnVsbCwiQmFja2dyb3VuZEZpbGxUeXBlIjowLCJNYXJnaW4iOnsiJGlkIjoiMTE1NCIsIlRvcCI6MC4wLCJMZWZ0IjowLjAsIlJpZ2h0IjowLjAsIkJvdHRvbSI6MC4wfSwiUGFkZGluZyI6eyIkaWQiOiIxMTU1IiwiVG9wIjowLjAsIkxlZnQiOjAuMCwiUmlnaHQiOjAuMCwiQm90dG9tIjowLjB9LCJCYWNrZ3JvdW5kIjp7IiRpZCI6IjExNTYiLCJDb2xvciI6eyIkaWQiOiIxMTU3IiwiQSI6ODksIlIiOjAsIkciOjAsIkIiOjB9fSwiSXNWaXNpYmxlIjp0cnVlLCJXaWR0aCI6MC4wLCJIZWlnaHQiOjAuMCwiQm9yZGVyU3R5bGUiOnsiJGlkIjoiMTE1OCIsIkxpbmVDb2xvciI6bnVsbCwiTGluZVdlaWdodCI6MC4wLCJMaW5lVHlwZSI6MCwiUGFyZW50U3R5bGUiOm51bGx9LCJQYXJlbnRTdHlsZSI6bnVsbH0sIkR1cmF0aW9uU3R5bGUiOnsiJGlkIjoiMTE1OSIsIkZvbnRTZXR0aW5ncyI6eyIkaWQiOiIxMTYwIiwiRm9udFNpemUiOjEwLCJGb250TmFtZSI6IkNhbGlicmkiLCJJc0JvbGQiOmZhbHNlLCJJc0l0YWxpYyI6ZmFsc2UsIklzVW5kZXJsaW5lZCI6ZmFsc2UsIlBhcmVudFN0eWxlIjpudWxsfSwiQXV0b1NpemUiOjAsIkZvcmVncm91bmQiOnsiJGlkIjoiMTE2MSIsIkNvbG9yIjp7IiRpZCI6IjExNj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TYzIiwiVG9wIjowLjAsIkxlZnQiOjAuMCwiUmlnaHQiOjAuMCwiQm90dG9tIjowLjB9LCJQYWRkaW5nIjp7IiRpZCI6IjExNjQiLCJUb3AiOjAuMCwiTGVmdCI6MC4wLCJSaWdodCI6MC4wLCJCb3R0b20iOjAuMH0sIkJhY2tncm91bmQiOnsiJGlkIjoiMTE2NSIsIkNvbG9yIjp7IiRyZWYiOiIxMTU3In19LCJJc1Zpc2libGUiOnRydWUsIldpZHRoIjowLjAsIkhlaWdodCI6MC4wLCJCb3JkZXJTdHlsZSI6eyIkaWQiOiIxMTY2IiwiTGluZUNvbG9yIjpudWxsLCJMaW5lV2VpZ2h0IjowLjAsIkxpbmVUeXBlIjowLCJQYXJlbnRTdHlsZSI6bnVsbH0sIlBhcmVudFN0eWxlIjpudWxsfSwiSG9yaXpvbnRhbENvbm5lY3RvclN0eWxlIjp7IiRpZCI6IjExNjciLCJMaW5lQ29sb3IiOnsiJGlkIjoiMTE2OCIsIiR0eXBlIjoiTkxSRS5Db21tb24uRG9tLlNvbGlkQ29sb3JCcnVzaCwgTkxSRS5Db21tb24iLCJDb2xvciI6eyIkaWQiOiIxMTY5IiwiQSI6MjU1LCJSIjoyMDQsIkciOjIwNCwiQiI6MjA0fX0sIkxpbmVXZWlnaHQiOjEuMCwiTGluZVR5cGUiOjAsIlBhcmVudFN0eWxlIjpudWxsfSwiVmVydGljYWxDb25uZWN0b3JTdHlsZSI6eyIkaWQiOiIxMTcwIiwiTGluZUNvbG9yIjp7IiRpZCI6IjExNzEiLCIkdHlwZSI6Ik5MUkUuQ29tbW9uLkRvbS5Tb2xpZENvbG9yQnJ1c2gsIE5MUkUuQ29tbW9uIiwiQ29sb3IiOnsiJGlkIjoiMTE3MiIsIkEiOjI1NSwiUiI6MjA0LCJHIjoyMDQsIkIiOjIwNH19LCJMaW5lV2VpZ2h0IjowLjAsIkxpbmVUeXBlIjowLCJQYXJlbnRTdHlsZSI6bnVsbH0sIk1hcmdpbiI6bnVsbCwiU3RhcnREYXRlUG9zaXRpb24iOjYsIkVuZERhdGVQb3NpdGlvbiI6NiwiRGF0ZUlzVmlzaWJsZSI6ZmFsc2UsIlRpdGxlUG9zaXRpb24iOjMsIkR1cmF0aW9uUG9zaXRpb24iOjYsIlBlcmNlbnRhZ2VDb21wbGV0ZWRQb3NpdGlvbiI6NiwiU3BhY2luZyI6MywiSXNCZWxvd1RpbWViYW5kIjp0cnVlLCJQZXJjZW50YWdlQ29tcGxldGVTaGFwZU9wYWNpdHkiOjM1LCJTaGFwZVN0eWxlIjp7IiRpZCI6IjExNzMiLCJNYXJnaW4iOnsiJGlkIjoiMTE3NCIsIlRvcCI6MC4wLCJMZWZ0Ijo0LjAsIlJpZ2h0Ijo0LjAsIkJvdHRvbSI6MC4wfSwiUGFkZGluZyI6eyIkaWQiOiIxMTc1IiwiVG9wIjowLjAsIkxlZnQiOjAuMCwiUmlnaHQiOjAuMCwiQm90dG9tIjowLjB9LCJCYWNrZ3JvdW5kIjp7IiRpZCI6IjExNzYiLCJDb2xvciI6eyIkaWQiOiIxMTc3IiwiQSI6MjU1LCJSIjoxNDEsIkciOjE1MywiQiI6MTc0fX0sIklzVmlzaWJsZSI6dHJ1ZSwiV2lkdGgiOjAuMCwiSGVpZ2h0IjoxMC4wLCJCb3JkZXJTdHlsZSI6eyIkaWQiOiIxMTc4IiwiTGluZUNvbG9yIjp7IiRpZCI6IjExNzkiLCIkdHlwZSI6Ik5MUkUuQ29tbW9uLkRvbS5Tb2xpZENvbG9yQnJ1c2gsIE5MUkUuQ29tbW9uIiwiQ29sb3IiOnsiJGlkIjoiMTE4MCIsIkEiOjI1NSwiUiI6NDcsIkciOjgyLCJCIjoxNDN9fSwiTGluZVdlaWdodCI6MC4wLCJMaW5lVHlwZSI6MCwiUGFyZW50U3R5bGUiOm51bGx9LCJQYXJlbnRTdHlsZSI6bnVsbH0sIlRpdGxlU3R5bGUiOnsiJGlkIjoiMTE4MSIsIkZvbnRTZXR0aW5ncyI6eyIkaWQiOiIxMTgyIiwiRm9udFNpemUiOjgsIkZvbnROYW1lIjoiQ2FsaWJyaSIsIklzQm9sZCI6ZmFsc2UsIklzSXRhbGljIjpmYWxzZSwiSXNVbmRlcmxpbmVkIjpmYWxzZSwiUGFyZW50U3R5bGUiOm51bGx9LCJBdXRvU2l6ZSI6MiwiRm9yZWdyb3VuZCI6eyIkaWQiOiIxMTgzIiwiQ29sb3IiOnsiJGlkIjoiMTE4NCIsIkEiOjI1NSwiUiI6MCwiRyI6MCwiQiI6MH19LCJNYXhXaWR0aCI6MTM1LjE1NjU3MjAyOTQ0MjQzLCJNYXhIZWlnaHQiOiJJbmZpbml0eSIsIlNtYXJ0Rm9yZWdyb3VuZElzQWN0aXZlIjpmYWxzZSwiSG9yaXpvbnRhbEFsaWdubWVudCI6MiwiVmVydGljYWxBbGlnbm1lbnQiOjAsIlNtYXJ0Rm9yZWdyb3VuZCI6bnVsbCwiQmFja2dyb3VuZEZpbGxUeXBlIjowLCJNYXJnaW4iOnsiJGlkIjoiMTE4NSIsIlRvcCI6MC4wLCJMZWZ0IjowLjAsIlJpZ2h0IjowLjAsIkJvdHRvbSI6MC4wfSwiUGFkZGluZyI6eyIkaWQiOiIxMTg2IiwiVG9wIjowLjAsIkxlZnQiOjAuMCwiUmlnaHQiOjAuMCwiQm90dG9tIjowLjB9LCJCYWNrZ3JvdW5kIjp7IiRpZCI6IjExODciLCJDb2xvciI6eyIkaWQiOiIxMTg4IiwiQSI6MCwiUiI6MjU1LCJHIjoyNTUsIkIiOjI1NX19LCJJc1Zpc2libGUiOnRydWUsIldpZHRoIjowLjAsIkhlaWdodCI6MC4wLCJCb3JkZXJTdHlsZSI6eyIkaWQiOiIxMTg5IiwiTGluZUNvbG9yIjpudWxsLCJMaW5lV2VpZ2h0IjowLjAsIkxpbmVUeXBlIjowLCJQYXJlbnRTdHlsZSI6bnVsbH0sIlBhcmVudFN0eWxlIjpudWxsfSwiRGF0ZVN0eWxlIjp7IiRpZCI6IjExOTAiLCJGb250U2V0dGluZ3MiOnsiJGlkIjoiMTE5MSIsIkZvbnRTaXplIjoxMCwiRm9udE5hbWUiOiJDYWxpYnJpIiwiSXNCb2xkIjpmYWxzZSwiSXNJdGFsaWMiOmZhbHNlLCJJc1VuZGVybGluZWQiOmZhbHNlLCJQYXJlbnRTdHlsZSI6bnVsbH0sIkF1dG9TaXplIjowLCJGb3JlZ3JvdW5kIjp7IiRpZCI6IjExOTIiLCJDb2xvciI6eyIkaWQiOiIxMTk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k0IiwiVG9wIjowLjAsIkxlZnQiOjAuMCwiUmlnaHQiOjAuMCwiQm90dG9tIjowLjB9LCJQYWRkaW5nIjp7IiRpZCI6IjExOTUiLCJUb3AiOjAuMCwiTGVmdCI6MC4wLCJSaWdodCI6MC4wLCJCb3R0b20iOjAuMH0sIkJhY2tncm91bmQiOnsiJGlkIjoiMTE5NiIsIkNvbG9yIjp7IiRpZCI6IjExOTciLCJBIjowLCJSIjoyNTUsIkciOjI1NSwiQiI6MjU1fX0sIklzVmlzaWJsZSI6dHJ1ZSwiV2lkdGgiOjAuMCwiSGVpZ2h0IjowLjAsIkJvcmRlclN0eWxlIjp7IiRpZCI6IjExOTgiLCJMaW5lQ29sb3IiOm51bGwsIkxpbmVXZWlnaHQiOjAuMCwiTGluZVR5cGUiOjAsIlBhcmVudFN0eWxlIjpudWxsfSwiUGFyZW50U3R5bGUiOm51bGx9LCJEYXRlRm9ybWF0Ijp7IiRpZCI6IjExO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wMCIsIkZvcm1hdCI6MCwiSXNWaXNpYmxlIjpmYWxzZSwiTGFzdEtub3duVmlzaWJpbGl0eVN0YXRlIjpmYWxzZX0sIklzVmlzaWJsZSI6dHJ1ZSwiUGFyZW50U3R5bGUiOm51bGx9LCJJbmRleCI6NiwiU21hcnREdXJhdGlvbkFjdGl2YXRlZCI6ZmFsc2UsIkRhdGVGb3JtYXQiOnsiJHJlZiI6IjExOTkifSwiV2Vla051bWJlcmluZyI6eyIkaWQiOiIxMjAxIiwiRm9ybWF0IjowLCJJc1Zpc2libGUiOmZhbHNlLCJMYXN0S25vd25WaXNpYmlsaXR5U3RhdGUiOmZhbHNlfSwiSWQiOiIxMzY5MGZlOC0wODc5LTRlNDctODEwMS1iOWRhMjdhMTA0MTMiLCJJbXBvcnRJZCI6IjI0IiwiVGl0bGUiOiJMZWdhY3kgU3lzdGVtIFN1bnNldCAmIENvbnZlcnNpb24iLCJOb3RlIjpudWxsLCJIeXBlcmxpbmsiOnsiJGlkIjoiMTIwMiIsIkFkZHJlc3MiOm51bGwsIlN1YkFkZHJlc3MiOm51bGx9LCJJc0NoYW5nZWQiOmZhbHNlLCJJc05ldyI6ZmFsc2V9fV0sIl9taWxlc3RvbmVzIjpbXSwiSWQiOiIwMDAwMDAwMC0wMDAwLTAwMDAtMDAwMC0wMDAwMDAwMDAwMDAiLCJJc1NpbmdsZUl0ZW1Sb3ciOnRydWV9XSwiSW5kZXgiOjAsIklkIjoiNzM4OWY1ZmMtZjAzZC00OWEwLTk1ZGMtYmQzNGEzNGI2NmRkIiwiSGVhZGVyVGV4dCI6IiQxOSw4MDAsMDAwIiwiSXNEZWZhdWx0IjpmYWxzZSwiU3R5bGUiOnsiJGlkIjoiMTIwMyIsIkhlYWRlclN0eWxlIjp7IiRpZCI6IjEyMDQiLCJUZXh0U3R5bGUiOnsiJGlkIjoiMTIwNSIsIkZvbnRTZXR0aW5ncyI6eyIkaWQiOiIxMjA2IiwiRm9udFNpemUiOjExLCJGb250TmFtZSI6IkNhbGlicmkiLCJJc0JvbGQiOmZhbHNlLCJJc0l0YWxpYyI6ZmFsc2UsIklzVW5kZXJsaW5lZCI6ZmFsc2UsIlBhcmVudFN0eWxlIjpudWxsfSwiQXV0b1NpemUiOjIsIkZvcmVncm91bmQiOnsiJGlkIjoiMTIwNyIsIkNvbG9yIjp7IiRpZCI6IjEyMDgiLCJBIjoyNTUsIlIiOjAsIkciOjAsIkIiOjB9fSwiTWF4V2lkdGgiOjU3LjM0NDMzNzU4MTU1MDI5MiwiTWF4SGVpZ2h0IjoiSW5maW5pdHkiLCJTbWFydEZvcmVncm91bmRJc0FjdGl2ZSI6ZmFsc2UsIkhvcml6b250YWxBbGlnbm1lbnQiOjAsIlZlcnRpY2FsQWxpZ25tZW50IjowLCJTbWFydEZvcmVncm91bmQiOm51bGwsIkJhY2tncm91bmRGaWxsVHlwZSI6MCwiTWFyZ2luIjp7IiRpZCI6IjEyMDkiLCJUb3AiOjAuMCwiTGVmdCI6MC4wLCJSaWdodCI6MC4wLCJCb3R0b20iOjAuMH0sIlBhZGRpbmciOnsiJGlkIjoiMTIxMCIsIlRvcCI6MC4wLCJMZWZ0IjowLjAsIlJpZ2h0IjowLjAsIkJvdHRvbSI6MC4wfSwiQmFja2dyb3VuZCI6bnVsbCwiSXNWaXNpYmxlIjp0cnVlLCJXaWR0aCI6MC4wLCJIZWlnaHQiOjAuMCwiQm9yZGVyU3R5bGUiOm51bGwsIlBhcmVudFN0eWxlIjpudWxsfSwiUmVjdGFuZ2xlU3R5bGUiOnsiJGlkIjoiMTIxMSIsIk1hcmdpbiI6eyIkaWQiOiIxMjEyIiwiVG9wIjowLjAsIkxlZnQiOjAuMCwiUmlnaHQiOjAuMCwiQm90dG9tIjowLjB9LCJQYWRkaW5nIjp7IiRpZCI6IjEyMTMiLCJUb3AiOjAuMCwiTGVmdCI6MC4wLCJSaWdodCI6MC4wLCJCb3R0b20iOjAuMH0sIkJhY2tncm91bmQiOnsiJGlkIjoiMTIxNCIsIkNvbG9yIjp7IiRpZCI6IjEyMTUiLCJBIjo2MywiUiI6MTQxLCJHIjoxNTMsIkIiOjE3NH19LCJJc1Zpc2libGUiOnRydWUsIldpZHRoIjowLjAsIkhlaWdodCI6MC4wLCJCb3JkZXJTdHlsZSI6eyIkaWQiOiIxMjE2IiwiTGluZUNvbG9yIjp7IiRpZCI6IjEyMTciLCIkdHlwZSI6Ik5MUkUuQ29tbW9uLkRvbS5Tb2xpZENvbG9yQnJ1c2gsIE5MUkUuQ29tbW9uIiwiQ29sb3IiOnsiJGlkIjoiMTIxOCIsIkEiOjI1NSwiUiI6NDcsIkciOjgyLCJCIjoxNDN9fSwiTGluZVdlaWdodCI6MC4wLCJMaW5lVHlwZSI6MCwiUGFyZW50U3R5bGUiOm51bGx9LCJQYXJlbnRTdHlsZSI6bnVsbH0sIk1hcmdpbiI6eyIkaWQiOiIxMjE5IiwiVG9wIjowLjAsIkxlZnQiOjAuMCwiUmlnaHQiOjAuMCwiQm90dG9tIjowLjB9LCJQYWRkaW5nIjp7IiRpZCI6IjEyMjAiLCJUb3AiOjAuMCwiTGVmdCI6MC4wLCJSaWdodCI6MC4wLCJCb3R0b20iOjAuMH0sIkJhY2tncm91bmQiOm51bGwsIklzVmlzaWJsZSI6dHJ1ZSwiV2lkdGgiOjAuMCwiSGVpZ2h0IjowLjAsIkJvcmRlclN0eWxlIjpudWxsLCJQYXJlbnRTdHlsZSI6bnVsbH0sIkJhY2tncm91bmRTdHlsZSI6eyIkaWQiOiIxMjIxIiwiTWFyZ2luIjp7IiRpZCI6IjEyMjIiLCJUb3AiOjAuMCwiTGVmdCI6MC4wLCJSaWdodCI6MC4wLCJCb3R0b20iOjAuMH0sIlBhZGRpbmciOnsiJGlkIjoiMTIyMyIsIlRvcCI6MC4wLCJMZWZ0IjowLjAsIlJpZ2h0IjowLjAsIkJvdHRvbSI6MC4wfSwiQmFja2dyb3VuZCI6eyIkaWQiOiIxMjI0IiwiQ29sb3IiOnsiJGlkIjoiMTIyNSIsIkEiOjUxLCJSIjoxNjUsIkciOjE2NSwiQiI6MTY1fX0sIklzVmlzaWJsZSI6dHJ1ZSwiV2lkdGgiOjAuMCwiSGVpZ2h0IjowLjAsIkJvcmRlclN0eWxlIjp7IiRpZCI6IjEyMjYiLCJMaW5lQ29sb3IiOnsiJGlkIjoiMTIyNyIsIiR0eXBlIjoiTkxSRS5Db21tb24uRG9tLlNvbGlkQ29sb3JCcnVzaCwgTkxSRS5Db21tb24iLCJDb2xvciI6eyIkaWQiOiIxMjI4IiwiQSI6MjU1LCJSIjo0NywiRyI6ODIsIkIiOjE0M319LCJMaW5lV2VpZ2h0IjowLjAsIkxpbmVUeXBlIjowLCJQYXJlbnRTdHlsZSI6bnVsbH0sIlBhcmVudFN0eWxlIjpudWxsfSwiTWFyZ2luIjp7IiRpZCI6IjEyMjkiLCJUb3AiOjAuMCwiTGVmdCI6MC4wLCJSaWdodCI6MC4wLCJCb3R0b20iOjAuMH0sIlBhZGRpbmciOnsiJGlkIjoiMTIzMCIsIlRvcCI6MC4wLCJMZWZ0IjowLjAsIlJpZ2h0IjowLjAsIkJvdHRvbSI6MC4wfSwiSXNWaXNpYmxlIjp0cnVlLCJXaWR0aCI6MC4wLCJIZWlnaHQiOjAuMCwiQm9yZGVyU3R5bGUiOm51bGwsIlBhcmVudFN0eWxlIjpudWxsfX0seyIkaWQiOiIxMjMxIiwiX3Jvd3MiOltdLCJJbmRleCI6MTcsIklkIjoiZTBjZDlhYWQtNmM0Ni00ZjlmLWIyNmMtOTBkNTAzNDhkYzg1IiwiSGVhZGVyVGV4dCI6bnVsbCwiSXNEZWZhdWx0Ijp0cnVlLCJTdHlsZSI6eyIkaWQiOiIxMjMyIiwiSGVhZGVyU3R5bGUiOnsiJGlkIjoiMTIzMyIsIlRleHRTdHlsZSI6eyIkaWQiOiIxMjM0IiwiRm9udFNldHRpbmdzIjp7IiRpZCI6IjEyMzUiLCJGb250U2l6ZSI6MTEsIkZvbnROYW1lIjoiQ2FsaWJyaSIsIklzQm9sZCI6ZmFsc2UsIklzSXRhbGljIjpmYWxzZSwiSXNVbmRlcmxpbmVkIjpmYWxzZSwiUGFyZW50U3R5bGUiOm51bGx9LCJBdXRvU2l6ZSI6MiwiRm9yZWdyb3VuZCI6eyIkaWQiOiIxMjM2IiwiQ29sb3IiOnsiJGlkIjoiMTIzNyIsIkEiOjI1NSwiUiI6MCwiRyI6MCwiQiI6MH19LCJNYXhXaWR0aCI6IkluZmluaXR5IiwiTWF4SGVpZ2h0IjowLjAsIlNtYXJ0Rm9yZWdyb3VuZElzQWN0aXZlIjpmYWxzZSwiSG9yaXpvbnRhbEFsaWdubWVudCI6MCwiVmVydGljYWxBbGlnbm1lbnQiOjAsIlNtYXJ0Rm9yZWdyb3VuZCI6bnVsbCwiQmFja2dyb3VuZEZpbGxUeXBlIjowLCJNYXJnaW4iOnsiJGlkIjoiMTIzOCIsIlRvcCI6MC4wLCJMZWZ0IjowLjAsIlJpZ2h0IjowLjAsIkJvdHRvbSI6MC4wfSwiUGFkZGluZyI6eyIkaWQiOiIxMjM5IiwiVG9wIjowLjAsIkxlZnQiOjAuMCwiUmlnaHQiOjAuMCwiQm90dG9tIjowLjB9LCJCYWNrZ3JvdW5kIjpudWxsLCJJc1Zpc2libGUiOnRydWUsIldpZHRoIjowLjAsIkhlaWdodCI6MC4wLCJCb3JkZXJTdHlsZSI6bnVsbCwiUGFyZW50U3R5bGUiOm51bGx9LCJSZWN0YW5nbGVTdHlsZSI6eyIkaWQiOiIxMjQwIiwiTWFyZ2luIjp7IiRpZCI6IjEyNDEiLCJUb3AiOjAuMCwiTGVmdCI6MC4wLCJSaWdodCI6MC4wLCJCb3R0b20iOjAuMH0sIlBhZGRpbmciOnsiJGlkIjoiMTI0MiIsIlRvcCI6MC4wLCJMZWZ0IjowLjAsIlJpZ2h0IjowLjAsIkJvdHRvbSI6MC4wfSwiQmFja2dyb3VuZCI6eyIkaWQiOiIxMjQzIiwiQ29sb3IiOnsiJGlkIjoiMTI0NCIsIkEiOjYzLCJSIjo2OCwiRyI6MTE0LCJCIjoxOTZ9fSwiSXNWaXNpYmxlIjp0cnVlLCJXaWR0aCI6MC4wLCJIZWlnaHQiOjAuMCwiQm9yZGVyU3R5bGUiOnsiJGlkIjoiMTI0NSIsIkxpbmVDb2xvciI6eyIkaWQiOiIxMjQ2IiwiJHR5cGUiOiJOTFJFLkNvbW1vbi5Eb20uU29saWRDb2xvckJydXNoLCBOTFJFLkNvbW1vbiIsIkNvbG9yIjp7IiRpZCI6IjEyNDciLCJBIjoyNTUsIlIiOjI1NSwiRyI6MCwiQiI6MH19LCJMaW5lV2VpZ2h0IjowLjAsIkxpbmVUeXBlIjowLCJQYXJlbnRTdHlsZSI6bnVsbH0sIlBhcmVudFN0eWxlIjpudWxsfSwiTWFyZ2luIjp7IiRpZCI6IjEyNDgiLCJUb3AiOjAuMCwiTGVmdCI6MC4wLCJSaWdodCI6MC4wLCJCb3R0b20iOjAuMH0sIlBhZGRpbmciOnsiJGlkIjoiMTI0OSIsIlRvcCI6MC4wLCJMZWZ0IjowLjAsIlJpZ2h0IjowLjAsIkJvdHRvbSI6MC4wfSwiQmFja2dyb3VuZCI6bnVsbCwiSXNWaXNpYmxlIjp0cnVlLCJXaWR0aCI6MC4wLCJIZWlnaHQiOjAuMCwiQm9yZGVyU3R5bGUiOm51bGwsIlBhcmVudFN0eWxlIjpudWxsfSwiQmFja2dyb3VuZFN0eWxlIjp7IiRpZCI6IjEyNTAiLCJNYXJnaW4iOnsiJGlkIjoiMTI1MSIsIlRvcCI6MC4wLCJMZWZ0IjowLjAsIlJpZ2h0IjowLjAsIkJvdHRvbSI6MC4wfSwiUGFkZGluZyI6eyIkaWQiOiIxMjUyIiwiVG9wIjowLjAsIkxlZnQiOjAuMCwiUmlnaHQiOjAuMCwiQm90dG9tIjowLjB9LCJCYWNrZ3JvdW5kIjp7IiRpZCI6IjEyNTMiLCJDb2xvciI6eyIkaWQiOiIxMjU0IiwiQSI6NTEsIlIiOjE2NSwiRyI6MTY1LCJCIjoxNjV9fSwiSXNWaXNpYmxlIjp0cnVlLCJXaWR0aCI6MC4wLCJIZWlnaHQiOjAuMCwiQm9yZGVyU3R5bGUiOnsiJGlkIjoiMTI1NSIsIkxpbmVDb2xvciI6eyIkaWQiOiIxMjU2IiwiJHR5cGUiOiJOTFJFLkNvbW1vbi5Eb20uU29saWRDb2xvckJydXNoLCBOTFJFLkNvbW1vbiIsIkNvbG9yIjp7IiRpZCI6IjEyNTciLCJBIjoyNTUsIlIiOjI1NSwiRyI6MCwiQiI6MH19LCJMaW5lV2VpZ2h0IjowLjAsIkxpbmVUeXBlIjowLCJQYXJlbnRTdHlsZSI6bnVsbH0sIlBhcmVudFN0eWxlIjpudWxsfSwiTWFyZ2luIjp7IiRpZCI6IjEyNTgiLCJUb3AiOjAuMCwiTGVmdCI6MC4wLCJSaWdodCI6MC4wLCJCb3R0b20iOjAuMH0sIlBhZGRpbmciOnsiJGlkIjoiMTI1OSIsIlRvcCI6MC4wLCJMZWZ0IjowLjAsIlJpZ2h0IjowLjAsIkJvdHRvbSI6MC4wfSwiSXNWaXNpYmxlIjpmYWxzZSwiV2lkdGgiOjAuMCwiSGVpZ2h0IjowLjAsIkJvcmRlclN0eWxlIjpudWxsLCJQYXJlbnRTdHlsZSI6bnVsbH19XSwiSWQiOiIzNzhiZmI5NC1hMzFkLTQxYjAtODVkZS1jZmFmYzVkNjFkMmIiLCJJbmRleCI6MiwiSGVhZGVyVGV4dCI6IlN5c3RlbXMgSW50ZWdyYXRpb24iLCJTdHlsZSI6eyIkaWQiOiIxMjYwIiwiSGVhZGVyU3R5bGUiOnsiJGlkIjoiMTI2MSIsIlRleHRJc1ZlcnRpY2FsIjpmYWxzZSwiVGV4dFN0eWxlIjp7IiRpZCI6IjEyNjIiLCJGb250U2V0dGluZ3MiOnsiJGlkIjoiMTI2MyIsIkZvbnRTaXplIjoxMiwiRm9udE5hbWUiOiJDYWxpYnJpIiwiSXNCb2xkIjp0cnVlLCJJc0l0YWxpYyI6ZmFsc2UsIklzVW5kZXJsaW5lZCI6ZmFsc2UsIlBhcmVudFN0eWxlIjpudWxsfSwiQXV0b1NpemUiOjIsIkZvcmVncm91bmQiOnsiJGlkIjoiMTI2NCIsIkNvbG9yIjp7IiRpZCI6IjEyNjUiLCJBIjoyNTUsIlIiOjI1NSwiRyI6MjU1LCJCIjoyNTV9fSwiTWF4V2lkdGgiOjgzLjE3MDM1NzM3ODAwNzg1LCJNYXhIZWlnaHQiOjAuMCwiU21hcnRGb3JlZ3JvdW5kSXNBY3RpdmUiOmZhbHNlLCJIb3Jpem9udGFsQWxpZ25tZW50IjowLCJWZXJ0aWNhbEFsaWdubWVudCI6MCwiU21hcnRGb3JlZ3JvdW5kIjpudWxsLCJCYWNrZ3JvdW5kRmlsbFR5cGUiOjAsIk1hcmdpbiI6eyIkaWQiOiIxMjY2IiwiVG9wIjowLjAsIkxlZnQiOjAuMCwiUmlnaHQiOjAuMCwiQm90dG9tIjowLjB9LCJQYWRkaW5nIjp7IiRpZCI6IjEyNjciLCJUb3AiOjAuMCwiTGVmdCI6MC4wLCJSaWdodCI6MC4wLCJCb3R0b20iOjAuMH0sIkJhY2tncm91bmQiOm51bGwsIklzVmlzaWJsZSI6dHJ1ZSwiV2lkdGgiOjAuMCwiSGVpZ2h0IjowLjAsIkJvcmRlclN0eWxlIjpudWxsLCJQYXJlbnRTdHlsZSI6bnVsbH0sIlJlY3RhbmdsZVN0eWxlIjp7IiRpZCI6IjEyNjgiLCJNYXJnaW4iOnsiJGlkIjoiMTI2OSIsIlRvcCI6MC4wLCJMZWZ0IjowLjAsIlJpZ2h0IjowLjAsIkJvdHRvbSI6MC4wfSwiUGFkZGluZyI6eyIkaWQiOiIxMjcwIiwiVG9wIjowLjAsIkxlZnQiOjAuMCwiUmlnaHQiOjAuMCwiQm90dG9tIjowLjB9LCJCYWNrZ3JvdW5kIjp7IiRpZCI6IjEyNzEiLCJDb2xvciI6eyIkaWQiOiIxMjcyIiwiQSI6MjU1LCJSIjoxNDEsIkciOjE1MywiQiI6MTc0fX0sIklzVmlzaWJsZSI6dHJ1ZSwiV2lkdGgiOjAuMCwiSGVpZ2h0IjowLjAsIkJvcmRlclN0eWxlIjp7IiRpZCI6IjEyNzMiLCJMaW5lQ29sb3IiOnsiJGlkIjoiMTI3NCIsIiR0eXBlIjoiTkxSRS5Db21tb24uRG9tLlNvbGlkQ29sb3JCcnVzaCwgTkxSRS5Db21tb24iLCJDb2xvciI6eyIkaWQiOiIxMjc1IiwiQSI6MjU1LCJSIjo0NywiRyI6ODIsIkIiOjE0M319LCJMaW5lV2VpZ2h0IjowLjAsIkxpbmVUeXBlIjowLCJQYXJlbnRTdHlsZSI6bnVsbH0sIlBhcmVudFN0eWxlIjpudWxsfSwiTWFyZ2luIjp7IiRpZCI6IjEyNzYiLCJUb3AiOjAuMCwiTGVmdCI6MC4wLCJSaWdodCI6MC4wLCJCb3R0b20iOjAuMH0sIlBhZGRpbmciOnsiJGlkIjoiMTI3NyIsIlRvcCI6MC4wLCJMZWZ0IjowLjAsIlJpZ2h0IjowLjAsIkJvdHRvbSI6MC4wfSwiQmFja2dyb3VuZCI6bnVsbCwiSXNWaXNpYmxlIjp0cnVlLCJXaWR0aCI6MC4wLCJIZWlnaHQiOjAuMCwiQm9yZGVyU3R5bGUiOm51bGwsIlBhcmVudFN0eWxlIjpudWxsfSwiQmFja2dyb3VuZFN0eWxlIjp7IiRpZCI6IjEyNzgiLCJNYXJnaW4iOnsiJGlkIjoiMTI3OSIsIlRvcCI6MC4wLCJMZWZ0IjowLjAsIlJpZ2h0IjowLjAsIkJvdHRvbSI6MC4wfSwiUGFkZGluZyI6eyIkaWQiOiIxMjgwIiwiVG9wIjowLjAsIkxlZnQiOjAuMCwiUmlnaHQiOjAuMCwiQm90dG9tIjowLjB9LCJCYWNrZ3JvdW5kIjp7IiRpZCI6IjEyODEiLCJDb2xvciI6eyIkaWQiOiIxMjgyIiwiQSI6NTEsIlIiOjE2NSwiRyI6MTY1LCJCIjoxNjV9fSwiSXNWaXNpYmxlIjp0cnVlLCJXaWR0aCI6MC4wLCJIZWlnaHQiOjAuMCwiQm9yZGVyU3R5bGUiOnsiJGlkIjoiMTI4MyIsIkxpbmVDb2xvciI6eyIkaWQiOiIxMjg0IiwiJHR5cGUiOiJOTFJFLkNvbW1vbi5Eb20uU29saWRDb2xvckJydXNoLCBOTFJFLkNvbW1vbiIsIkNvbG9yIjp7IiRpZCI6IjEyODUiLCJBIjoyNTUsIlIiOjQ3LCJHIjo4MiwiQiI6MTQzfX0sIkxpbmVXZWlnaHQiOjAuMCwiTGluZVR5cGUiOjAsIlBhcmVudFN0eWxlIjpudWxsfSwiUGFyZW50U3R5bGUiOm51bGx9LCJJc0Fib3ZlVGltZWJhbmQiOmZhbHNlLCJNYXJnaW4iOnsiJGlkIjoiMTI4NiIsIlRvcCI6MC4wLCJMZWZ0IjowLjAsIlJpZ2h0IjowLjAsIkJvdHRvbSI6MC4wfSwiUGFkZGluZyI6eyIkaWQiOiIxMjg3IiwiVG9wIjowLjAsIkxlZnQiOjAuMCwiUmlnaHQiOjAuMCwiQm90dG9tIjowLjB9LCJJc1Zpc2libGUiOnRydWUsIldpZHRoIjowLjAsIkhlaWdodCI6MC4wLCJCb3JkZXJTdHlsZSI6eyIkaWQiOiIxMjg4IiwiTGluZUNvbG9yIjpudWxsLCJMaW5lV2VpZ2h0IjowLjAsIkxpbmVUeXBlIjowLCJQYXJlbnRTdHlsZSI6bnVsbH0sIlBhcmVudFN0eWxlIjpudWxsfX0seyIkaWQiOiIxMjg5IiwiX2FjdGl2aXRpZXMiOlt7IiRpZCI6IjEyOTAiLCJfcm93cyI6W3siJGlkIjoiMTI5MSIsIl90YXNrcyI6W3siJGlkIjoiMTI5MiIsIl9hdHRhY2hlZE1pbGVzdG9uZXMiOltdLCJUYXNrRGVmaW5pdGlvbiI6eyIkaWQiOiIxMjkzIiwiR3JvdXBOYW1lIjpudWxsLCJTdGFydERhdGUiOiIyMDIxLTA5LTMwVDAwOjAwOjAwIiwiRW5kRGF0ZSI6IjIwMjEtMTItMzBUMjM6NTk6MDAiLCJQZXJjZW50YWdlQ29tcGxldGUiOjEwMC4wLCJTdHlsZSI6eyIkaWQiOiIxMjk0IiwiU2hhcGUiOjIsIlNoYXBlVGhpY2tuZXNzIjowLCJEdXJhdGlvbkZvcm1hdCI6MCwiSW5jbHVkZU5vbldvcmtpbmdEYXlzSW5EdXJhdGlvbiI6ZmFsc2UsIlBlcmNlbnRhZ2VDb21wbGV0ZVN0eWxlIjp7IiRpZCI6IjEyOTUiLCJGb250U2V0dGluZ3MiOnsiJGlkIjoiMTI5NiIsIkZvbnRTaXplIjoxMCwiRm9udE5hbWUiOiJDYWxpYnJpIiwiSXNCb2xkIjpmYWxzZSwiSXNJdGFsaWMiOmZhbHNlLCJJc1VuZGVybGluZWQiOmZhbHNlLCJQYXJlbnRTdHlsZSI6bnVsbH0sIkF1dG9TaXplIjowLCJGb3JlZ3JvdW5kIjp7IiRpZCI6IjEyOTciLCJDb2xvciI6eyIkaWQiOiIxMjk4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EyOTkiLCJUb3AiOjAuMCwiTGVmdCI6MC4wLCJSaWdodCI6MC4wLCJCb3R0b20iOjAuMH0sIlBhZGRpbmciOnsiJGlkIjoiMTMwMCIsIlRvcCI6MC4wLCJMZWZ0IjowLjAsIlJpZ2h0IjowLjAsIkJvdHRvbSI6MC4wfSwiQmFja2dyb3VuZCI6eyIkaWQiOiIxMzAxIiwiQ29sb3IiOnsiJGlkIjoiMTMwMiIsIkEiOjg5LCJSIjowLCJHIjowLCJCIjowfX0sIklzVmlzaWJsZSI6dHJ1ZSwiV2lkdGgiOjAuMCwiSGVpZ2h0IjowLjAsIkJvcmRlclN0eWxlIjp7IiRpZCI6IjEzMDMiLCJMaW5lQ29sb3IiOm51bGwsIkxpbmVXZWlnaHQiOjAuMCwiTGluZVR5cGUiOjAsIlBhcmVudFN0eWxlIjpudWxsfSwiUGFyZW50U3R5bGUiOm51bGx9LCJEdXJhdGlvblN0eWxlIjp7IiRpZCI6IjEzMDQiLCJGb250U2V0dGluZ3MiOnsiJGlkIjoiMTMwNSIsIkZvbnRTaXplIjoxMCwiRm9udE5hbWUiOiJDYWxpYnJpIiwiSXNCb2xkIjpmYWxzZSwiSXNJdGFsaWMiOmZhbHNlLCJJc1VuZGVybGluZWQiOmZhbHNlLCJQYXJlbnRTdHlsZSI6bnVsbH0sIkF1dG9TaXplIjowLCJGb3JlZ3JvdW5kIjp7IiRpZCI6IjEzMDYiLCJDb2xvciI6eyIkaWQiOiIxMzA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wOCIsIlRvcCI6MC4wLCJMZWZ0IjowLjAsIlJpZ2h0IjowLjAsIkJvdHRvbSI6MC4wfSwiUGFkZGluZyI6eyIkaWQiOiIxMzA5IiwiVG9wIjowLjAsIkxlZnQiOjAuMCwiUmlnaHQiOjAuMCwiQm90dG9tIjowLjB9LCJCYWNrZ3JvdW5kIjp7IiRpZCI6IjEzMTAiLCJDb2xvciI6eyIkaWQiOiIxMzExIiwiQSI6ODksIlIiOjAsIkciOjAsIkIiOjB9fSwiSXNWaXNpYmxlIjp0cnVlLCJXaWR0aCI6MC4wLCJIZWlnaHQiOjAuMCwiQm9yZGVyU3R5bGUiOnsiJGlkIjoiMTMxMiIsIkxpbmVDb2xvciI6bnVsbCwiTGluZVdlaWdodCI6MC4wLCJMaW5lVHlwZSI6MCwiUGFyZW50U3R5bGUiOm51bGx9LCJQYXJlbnRTdHlsZSI6bnVsbH0sIkhvcml6b250YWxDb25uZWN0b3JTdHlsZSI6eyIkaWQiOiIxMzEzIiwiTGluZUNvbG9yIjp7IiRpZCI6IjEzMTQiLCIkdHlwZSI6Ik5MUkUuQ29tbW9uLkRvbS5Tb2xpZENvbG9yQnJ1c2gsIE5MUkUuQ29tbW9uIiwiQ29sb3IiOnsiJGlkIjoiMTMxNSIsIkEiOjI1NSwiUiI6MjA0LCJHIjoyMDQsIkIiOjIwNH19LCJMaW5lV2VpZ2h0IjoxLjAsIkxpbmVUeXBlIjowLCJQYXJlbnRTdHlsZSI6bnVsbH0sIlZlcnRpY2FsQ29ubmVjdG9yU3R5bGUiOnsiJGlkIjoiMTMxNiIsIkxpbmVDb2xvciI6eyIkaWQiOiIxMzE3IiwiJHR5cGUiOiJOTFJFLkNvbW1vbi5Eb20uU29saWRDb2xvckJydXNoLCBOTFJFLkNvbW1vbiIsIkNvbG9yIjp7IiRpZCI6IjEzMTg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xMzE5IiwiTWFyZ2luIjp7IiRpZCI6IjEzMjAiLCJUb3AiOjAuMCwiTGVmdCI6NC4wLCJSaWdodCI6NC4wLCJCb3R0b20iOjAuMH0sIlBhZGRpbmciOnsiJGlkIjoiMTMyMSIsIlRvcCI6MC4wLCJMZWZ0IjowLjAsIlJpZ2h0IjowLjAsIkJvdHRvbSI6MC4wfSwiQmFja2dyb3VuZCI6eyIkaWQiOiIxMzIyIiwiQ29sb3IiOnsiJGlkIjoiMTMyMyIsIkEiOjI1NSwiUiI6MjQwLCJHIjoxMzUsIkIiOjB9fSwiSXNWaXNpYmxlIjp0cnVlLCJXaWR0aCI6MC4wLCJIZWlnaHQiOjEwLjAsIkJvcmRlclN0eWxlIjp7IiRpZCI6IjEzMjQiLCJMaW5lQ29sb3IiOnsiJGlkIjoiMTMyNSIsIiR0eXBlIjoiTkxSRS5Db21tb24uRG9tLlNvbGlkQ29sb3JCcnVzaCwgTkxSRS5Db21tb24iLCJDb2xvciI6eyIkaWQiOiIxMzI2IiwiQSI6MjU1LCJSIjo0NywiRyI6ODIsIkIiOjE0M319LCJMaW5lV2VpZ2h0IjowLjAsIkxpbmVUeXBlIjowLCJQYXJlbnRTdHlsZSI6bnVsbH0sIlBhcmVudFN0eWxlIjpudWxsfSwiVGl0bGVTdHlsZSI6eyIkaWQiOiIxMzI3IiwiRm9udFNldHRpbmdzIjp7IiRpZCI6IjEzMjgiLCJGb250U2l6ZSI6OCwiRm9udE5hbWUiOiJDYWxpYnJpIiwiSXNCb2xkIjpmYWxzZSwiSXNJdGFsaWMiOmZhbHNlLCJJc1VuZGVybGluZWQiOmZhbHNlLCJQYXJlbnRTdHlsZSI6bnVsbH0sIkF1dG9TaXplIjowLCJGb3JlZ3JvdW5kIjp7IiRpZCI6IjEzMjkiLCJDb2xvciI6eyIkaWQiOiIxMzMw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zMzEiLCJUb3AiOjAuMCwiTGVmdCI6MC4wLCJSaWdodCI6MC4wLCJCb3R0b20iOjAuMH0sIlBhZGRpbmciOnsiJGlkIjoiMTMzMiIsIlRvcCI6MC4wLCJMZWZ0IjowLjAsIlJpZ2h0IjowLjAsIkJvdHRvbSI6MC4wfSwiQmFja2dyb3VuZCI6eyIkaWQiOiIxMzMzIiwiQ29sb3IiOnsiJGlkIjoiMTMzNCIsIkEiOjAsIlIiOjI1NSwiRyI6MjU1LCJCIjoyNTV9fSwiSXNWaXNpYmxlIjp0cnVlLCJXaWR0aCI6MC4wLCJIZWlnaHQiOjAuMCwiQm9yZGVyU3R5bGUiOnsiJGlkIjoiMTMzNSIsIkxpbmVDb2xvciI6bnVsbCwiTGluZVdlaWdodCI6MC4wLCJMaW5lVHlwZSI6MCwiUGFyZW50U3R5bGUiOm51bGx9LCJQYXJlbnRTdHlsZSI6bnVsbH0sIkRhdGVTdHlsZSI6eyIkaWQiOiIxMzM2IiwiRm9udFNldHRpbmdzIjp7IiRpZCI6IjEzMzciLCJGb250U2l6ZSI6MTAsIkZvbnROYW1lIjoiQ2FsaWJyaSIsIklzQm9sZCI6ZmFsc2UsIklzSXRhbGljIjpmYWxzZSwiSXNVbmRlcmxpbmVkIjpmYWxzZSwiUGFyZW50U3R5bGUiOm51bGx9LCJBdXRvU2l6ZSI6MCwiRm9yZWdyb3VuZCI6eyIkaWQiOiIxMzM4IiwiQ29sb3IiOnsiJGlkIjoiMTMz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0MCIsIlRvcCI6MC4wLCJMZWZ0IjowLjAsIlJpZ2h0IjowLjAsIkJvdHRvbSI6MC4wfSwiUGFkZGluZyI6eyIkaWQiOiIxMzQxIiwiVG9wIjowLjAsIkxlZnQiOjAuMCwiUmlnaHQiOjAuMCwiQm90dG9tIjowLjB9LCJCYWNrZ3JvdW5kIjp7IiRpZCI6IjEzNDIiLCJDb2xvciI6eyIkaWQiOiIxMzQzIiwiQSI6MCwiUiI6MjU1LCJHIjoyNTUsIkIiOjI1NX19LCJJc1Zpc2libGUiOnRydWUsIldpZHRoIjowLjAsIkhlaWdodCI6MC4wLCJCb3JkZXJTdHlsZSI6eyIkaWQiOiIxMzQ0IiwiTGluZUNvbG9yIjpudWxsLCJMaW5lV2VpZ2h0IjowLjAsIkxpbmVUeXBlIjowLCJQYXJlbnRTdHlsZSI6bnVsbH0sIlBhcmVudFN0eWxlIjpudWxsfSwiRGF0ZUZvcm1hdCI6eyIkaWQiOiIxMzQ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NDYiLCJGb3JtYXQiOjAsIklzVmlzaWJsZSI6ZmFsc2UsIkxhc3RLbm93blZpc2liaWxpdHlTdGF0ZSI6ZmFsc2V9LCJJc1Zpc2libGUiOnRydWUsIlBhcmVudFN0eWxlIjpudWxsfSwiSW5kZXgiOjEsIlNtYXJ0RHVyYXRpb25BY3RpdmF0ZWQiOmZhbHNlLCJEYXRlRm9ybWF0Ijp7IiRyZWYiOiIxMzQ1In0sIldlZWtOdW1iZXJpbmciOnsiJGlkIjoiMTM0NyIsIkZvcm1hdCI6MCwiSXNWaXNpYmxlIjpmYWxzZSwiTGFzdEtub3duVmlzaWJpbGl0eVN0YXRlIjpmYWxzZX0sIklkIjoiOGI1ZTk3MWMtNDRkYi00MDg3LTljN2ItZmI3YmMyNWFkM2MwIiwiSW1wb3J0SWQiOiIyOCIsIlRpdGxlIjoiRGV2ZWxvcCBOZXcgUHJvZHVjdHMiLCJOb3RlIjpudWxsLCJIeXBlcmxpbmsiOnsiJGlkIjoiMTM0OCIsIkFkZHJlc3MiOm51bGwsIlN1YkFkZHJlc3MiOm51bGx9LCJJc0NoYW5nZWQiOmZhbHNlLCJJc05ldyI6ZmFsc2V9fSx7IiRpZCI6IjEzNDkiLCJfYXR0YWNoZWRNaWxlc3RvbmVzIjpbXSwiVGFza0RlZmluaXRpb24iOnsiJGlkIjoiMTM1MCIsIkdyb3VwTmFtZSI6bnVsbCwiU3RhcnREYXRlIjoiMjAyMS0wNi0wM1QwMDowMDowMCIsIkVuZERhdGUiOiIyMDIxLTEwLTAxVDIzOjU5OjAwIiwiUGVyY2VudGFnZUNvbXBsZXRlIjoxMDAuMCwiU3R5bGUiOnsiJGlkIjoiMTM1MSIsIlNoYXBlIjoyLCJTaGFwZVRoaWNrbmVzcyI6MCwiRHVyYXRpb25Gb3JtYXQiOjAsIkluY2x1ZGVOb25Xb3JraW5nRGF5c0luRHVyYXRpb24iOmZhbHNlLCJQZXJjZW50YWdlQ29tcGxldGVTdHlsZSI6eyIkaWQiOiIxMzUyIiwiRm9udFNldHRpbmdzIjp7IiRpZCI6IjEzNTMiLCJGb250U2l6ZSI6MTAsIkZvbnROYW1lIjoiQ2FsaWJyaSIsIklzQm9sZCI6ZmFsc2UsIklzSXRhbGljIjpmYWxzZSwiSXNVbmRlcmxpbmVkIjpmYWxzZSwiUGFyZW50U3R5bGUiOm51bGx9LCJBdXRvU2l6ZSI6MCwiRm9yZWdyb3VuZCI6eyIkaWQiOiIxMzU0IiwiQ29sb3IiOnsiJGlkIjoiMTM1NS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xMzU2IiwiVG9wIjowLjAsIkxlZnQiOjAuMCwiUmlnaHQiOjAuMCwiQm90dG9tIjowLjB9LCJQYWRkaW5nIjp7IiRpZCI6IjEzNTciLCJUb3AiOjAuMCwiTGVmdCI6MC4wLCJSaWdodCI6MC4wLCJCb3R0b20iOjAuMH0sIkJhY2tncm91bmQiOnsiJGlkIjoiMTM1OCIsIkNvbG9yIjp7IiRpZCI6IjEzNTkiLCJBIjo4OSwiUiI6MCwiRyI6MCwiQiI6MH19LCJJc1Zpc2libGUiOnRydWUsIldpZHRoIjowLjAsIkhlaWdodCI6MC4wLCJCb3JkZXJTdHlsZSI6eyIkaWQiOiIxMzYwIiwiTGluZUNvbG9yIjpudWxsLCJMaW5lV2VpZ2h0IjowLjAsIkxpbmVUeXBlIjowLCJQYXJlbnRTdHlsZSI6bnVsbH0sIlBhcmVudFN0eWxlIjpudWxsfSwiRHVyYXRpb25TdHlsZSI6eyIkaWQiOiIxMzYxIiwiRm9udFNldHRpbmdzIjp7IiRpZCI6IjEzNjIiLCJGb250U2l6ZSI6MTAsIkZvbnROYW1lIjoiQ2FsaWJyaSIsIklzQm9sZCI6ZmFsc2UsIklzSXRhbGljIjpmYWxzZSwiSXNVbmRlcmxpbmVkIjpmYWxzZSwiUGFyZW50U3R5bGUiOm51bGx9LCJBdXRvU2l6ZSI6MCwiRm9yZWdyb3VuZCI6eyIkaWQiOiIxMzYzIiwiQ29sb3IiOnsiJGlkIjoiMTM2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NjUiLCJUb3AiOjAuMCwiTGVmdCI6MC4wLCJSaWdodCI6MC4wLCJCb3R0b20iOjAuMH0sIlBhZGRpbmciOnsiJGlkIjoiMTM2NiIsIlRvcCI6MC4wLCJMZWZ0IjowLjAsIlJpZ2h0IjowLjAsIkJvdHRvbSI6MC4wfSwiQmFja2dyb3VuZCI6eyIkaWQiOiIxMzY3IiwiQ29sb3IiOnsiJGlkIjoiMTM2OCIsIkEiOjg5LCJSIjowLCJHIjowLCJCIjowfX0sIklzVmlzaWJsZSI6dHJ1ZSwiV2lkdGgiOjAuMCwiSGVpZ2h0IjowLjAsIkJvcmRlclN0eWxlIjp7IiRpZCI6IjEzNjkiLCJMaW5lQ29sb3IiOm51bGwsIkxpbmVXZWlnaHQiOjAuMCwiTGluZVR5cGUiOjAsIlBhcmVudFN0eWxlIjpudWxsfSwiUGFyZW50U3R5bGUiOm51bGx9LCJIb3Jpem9udGFsQ29ubmVjdG9yU3R5bGUiOnsiJGlkIjoiMTM3MCIsIkxpbmVDb2xvciI6eyIkaWQiOiIxMzcxIiwiJHR5cGUiOiJOTFJFLkNvbW1vbi5Eb20uU29saWRDb2xvckJydXNoLCBOTFJFLkNvbW1vbiIsIkNvbG9yIjp7IiRpZCI6IjEzNzIiLCJBIjoyNTUsIlIiOjIwNCwiRyI6MjA0LCJCIjoyMDR9fSwiTGluZVdlaWdodCI6MS4wLCJMaW5lVHlwZSI6MCwiUGFyZW50U3R5bGUiOm51bGx9LCJWZXJ0aWNhbENvbm5lY3RvclN0eWxlIjp7IiRpZCI6IjEzNzMiLCJMaW5lQ29sb3IiOnsiJGlkIjoiMTM3NCIsIiR0eXBlIjoiTkxSRS5Db21tb24uRG9tLlNvbGlkQ29sb3JCcnVzaCwgTkxSRS5Db21tb24iLCJDb2xvciI6eyIkaWQiOiIxMzc1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MTM3NiIsIk1hcmdpbiI6eyIkaWQiOiIxMzc3IiwiVG9wIjowLjAsIkxlZnQiOjQuMCwiUmlnaHQiOjQuMCwiQm90dG9tIjowLjB9LCJQYWRkaW5nIjp7IiRpZCI6IjEzNzgiLCJUb3AiOjAuMCwiTGVmdCI6MC4wLCJSaWdodCI6MC4wLCJCb3R0b20iOjAuMH0sIkJhY2tncm91bmQiOnsiJGlkIjoiMTM3OSIsIkNvbG9yIjp7IiRpZCI6IjEzODAiLCJBIjoyNTUsIlIiOjI0MCwiRyI6MTM1LCJCIjowfX0sIklzVmlzaWJsZSI6dHJ1ZSwiV2lkdGgiOjAuMCwiSGVpZ2h0IjoxMC4wLCJCb3JkZXJTdHlsZSI6eyIkaWQiOiIxMzgxIiwiTGluZUNvbG9yIjp7IiRpZCI6IjEzODIiLCIkdHlwZSI6Ik5MUkUuQ29tbW9uLkRvbS5Tb2xpZENvbG9yQnJ1c2gsIE5MUkUuQ29tbW9uIiwiQ29sb3IiOnsiJGlkIjoiMTM4MyIsIkEiOjI1NSwiUiI6NDcsIkciOjgyLCJCIjoxNDN9fSwiTGluZVdlaWdodCI6MC4wLCJMaW5lVHlwZSI6MCwiUGFyZW50U3R5bGUiOm51bGx9LCJQYXJlbnRTdHlsZSI6bnVsbH0sIlRpdGxlU3R5bGUiOnsiJGlkIjoiMTM4NCIsIkZvbnRTZXR0aW5ncyI6eyIkaWQiOiIxMzg1IiwiRm9udFNpemUiOjgsIkZvbnROYW1lIjoiQ2FsaWJyaSIsIklzQm9sZCI6ZmFsc2UsIklzSXRhbGljIjpmYWxzZSwiSXNVbmRlcmxpbmVkIjpmYWxzZSwiUGFyZW50U3R5bGUiOm51bGx9LCJBdXRvU2l6ZSI6MCwiRm9yZWdyb3VuZCI6eyIkaWQiOiIxMzg2IiwiQ29sb3IiOnsiJGlkIjoiMTM4NyIsIkEiOjI1NSwiUiI6MCwiRyI6MCwiQiI6MH19LCJNYXhXaWR0aCI6OTYwLjAsIk1heEhlaWdodCI6IkluZmluaXR5IiwiU21hcnRGb3JlZ3JvdW5kSXNBY3RpdmUiOmZhbHNlLCJIb3Jpem9udGFsQWxpZ25tZW50IjoyLCJWZXJ0aWNhbEFsaWdubWVudCI6MCwiU21hcnRGb3JlZ3JvdW5kIjpudWxsLCJCYWNrZ3JvdW5kRmlsbFR5cGUiOjAsIk1hcmdpbiI6eyIkaWQiOiIxMzg4IiwiVG9wIjowLjAsIkxlZnQiOjAuMCwiUmlnaHQiOjAuMCwiQm90dG9tIjowLjB9LCJQYWRkaW5nIjp7IiRpZCI6IjEzODkiLCJUb3AiOjAuMCwiTGVmdCI6MC4wLCJSaWdodCI6MC4wLCJCb3R0b20iOjAuMH0sIkJhY2tncm91bmQiOnsiJGlkIjoiMTM5MCIsIkNvbG9yIjp7IiRpZCI6IjEzOTEiLCJBIjowLCJSIjoyNTUsIkciOjI1NSwiQiI6MjU1fX0sIklzVmlzaWJsZSI6dHJ1ZSwiV2lkdGgiOjAuMCwiSGVpZ2h0IjowLjAsIkJvcmRlclN0eWxlIjp7IiRpZCI6IjEzOTIiLCJMaW5lQ29sb3IiOm51bGwsIkxpbmVXZWlnaHQiOjAuMCwiTGluZVR5cGUiOjAsIlBhcmVudFN0eWxlIjpudWxsfSwiUGFyZW50U3R5bGUiOm51bGx9LCJEYXRlU3R5bGUiOnsiJGlkIjoiMTM5MyIsIkZvbnRTZXR0aW5ncyI6eyIkaWQiOiIxMzk0IiwiRm9udFNpemUiOjEwLCJGb250TmFtZSI6IkNhbGlicmkiLCJJc0JvbGQiOmZhbHNlLCJJc0l0YWxpYyI6ZmFsc2UsIklzVW5kZXJsaW5lZCI6ZmFsc2UsIlBhcmVudFN0eWxlIjpudWxsfSwiQXV0b1NpemUiOjAsIkZvcmVncm91bmQiOnsiJGlkIjoiMTM5NSIsIkNvbG9yIjp7IiRpZCI6IjEzOT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OTciLCJUb3AiOjAuMCwiTGVmdCI6MC4wLCJSaWdodCI6MC4wLCJCb3R0b20iOjAuMH0sIlBhZGRpbmciOnsiJGlkIjoiMTM5OCIsIlRvcCI6MC4wLCJMZWZ0IjowLjAsIlJpZ2h0IjowLjAsIkJvdHRvbSI6MC4wfSwiQmFja2dyb3VuZCI6eyIkaWQiOiIxMzk5IiwiQ29sb3IiOnsiJGlkIjoiMTQwMCIsIkEiOjAsIlIiOjI1NSwiRyI6MjU1LCJCIjoyNTV9fSwiSXNWaXNpYmxlIjp0cnVlLCJXaWR0aCI6MC4wLCJIZWlnaHQiOjAuMCwiQm9yZGVyU3R5bGUiOnsiJGlkIjoiMTQwMSIsIkxpbmVDb2xvciI6bnVsbCwiTGluZVdlaWdodCI6MC4wLCJMaW5lVHlwZSI6MCwiUGFyZW50U3R5bGUiOm51bGx9LCJQYXJlbnRTdHlsZSI6bnVsbH0sIkRhdGVGb3JtYXQiOnsiJGlkIjoiMTQw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AzIiwiRm9ybWF0IjowLCJJc1Zpc2libGUiOmZhbHNlLCJMYXN0S25vd25WaXNpYmlsaXR5U3RhdGUiOmZhbHNlfSwiSXNWaXNpYmxlIjp0cnVlLCJQYXJlbnRTdHlsZSI6bnVsbH0sIkluZGV4IjowLCJTbWFydER1cmF0aW9uQWN0aXZhdGVkIjpmYWxzZSwiRGF0ZUZvcm1hdCI6eyIkcmVmIjoiMTQwMiJ9LCJXZWVrTnVtYmVyaW5nIjp7IiRpZCI6IjE0MDQiLCJGb3JtYXQiOjAsIklzVmlzaWJsZSI6ZmFsc2UsIkxhc3RLbm93blZpc2liaWxpdHlTdGF0ZSI6ZmFsc2V9LCJJZCI6ImUzZDQ0NDUwLWQ4Y2ItNGZiMC1hZGYwLTg3ZWIyMDhmZWEzOCIsIkltcG9ydElkIjoiMjYiLCJUaXRsZSI6IlByb2R1Y3QgQWxpZ25tZW50IiwiTm90ZSI6bnVsbCwiSHlwZXJsaW5rIjp7IiRpZCI6IjE0MDUiLCJBZGRyZXNzIjpudWxsLCJTdWJBZGRyZXNzIjpudWxsfSwiSXNDaGFuZ2VkIjpmYWxzZSwiSXNOZXciOmZhbHNlfX1dLCJfbWlsZXN0b25lcyI6W10sIklkIjoiNGM0OGZhZTctYzQ3MC00NWIyLWFlZGYtZTE4YThlN2Q5MjhiIiwiSXNTaW5nbGVJdGVtUm93IjpmYWxzZX0seyIkaWQiOiIxNDA2IiwiX3Rhc2tzIjpbeyIkaWQiOiIxNDA3IiwiX2F0dGFjaGVkTWlsZXN0b25lcyI6W10sIlRhc2tEZWZpbml0aW9uIjp7IiRpZCI6IjE0MDgiLCJHcm91cE5hbWUiOm51bGwsIlN0YXJ0RGF0ZSI6IjIwMjEtMTItMzBUMDA6MDA6MDAiLCJFbmREYXRlIjoiMjAyMi0wNi0yNVQyMzo1OTowMCIsIlBlcmNlbnRhZ2VDb21wbGV0ZSI6NzAuMCwiU3R5bGUiOnsiJGlkIjoiMTQwOSIsIlNoYXBlIjoyLCJTaGFwZVRoaWNrbmVzcyI6MCwiRHVyYXRpb25Gb3JtYXQiOjAsIkluY2x1ZGVOb25Xb3JraW5nRGF5c0luRHVyYXRpb24iOmZhbHNlLCJQZXJjZW50YWdlQ29tcGxldGVTdHlsZSI6eyIkaWQiOiIxNDEwIiwiRm9udFNldHRpbmdzIjp7IiRpZCI6IjE0MTEiLCJGb250U2l6ZSI6MTAsIkZvbnROYW1lIjoiQ2FsaWJyaSIsIklzQm9sZCI6ZmFsc2UsIklzSXRhbGljIjpmYWxzZSwiSXNVbmRlcmxpbmVkIjpmYWxzZSwiUGFyZW50U3R5bGUiOm51bGx9LCJBdXRvU2l6ZSI6MCwiRm9yZWdyb3VuZCI6eyIkaWQiOiIxNDEyIiwiQ29sb3IiOnsiJGlkIjoiMTQxMy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xNDE0IiwiVG9wIjowLjAsIkxlZnQiOjAuMCwiUmlnaHQiOjAuMCwiQm90dG9tIjowLjB9LCJQYWRkaW5nIjp7IiRpZCI6IjE0MTUiLCJUb3AiOjAuMCwiTGVmdCI6MC4wLCJSaWdodCI6MC4wLCJCb3R0b20iOjAuMH0sIkJhY2tncm91bmQiOnsiJGlkIjoiMTQxNiIsIkNvbG9yIjp7IiRpZCI6IjE0MTciLCJBIjo4OSwiUiI6MCwiRyI6MCwiQiI6MH19LCJJc1Zpc2libGUiOnRydWUsIldpZHRoIjowLjAsIkhlaWdodCI6MC4wLCJCb3JkZXJTdHlsZSI6eyIkaWQiOiIxNDE4IiwiTGluZUNvbG9yIjpudWxsLCJMaW5lV2VpZ2h0IjowLjAsIkxpbmVUeXBlIjowLCJQYXJlbnRTdHlsZSI6bnVsbH0sIlBhcmVudFN0eWxlIjpudWxsfSwiRHVyYXRpb25TdHlsZSI6eyIkaWQiOiIxNDE5IiwiRm9udFNldHRpbmdzIjp7IiRpZCI6IjE0MjAiLCJGb250U2l6ZSI6MTAsIkZvbnROYW1lIjoiQ2FsaWJyaSIsIklzQm9sZCI6ZmFsc2UsIklzSXRhbGljIjpmYWxzZSwiSXNVbmRlcmxpbmVkIjpmYWxzZSwiUGFyZW50U3R5bGUiOm51bGx9LCJBdXRvU2l6ZSI6MCwiRm9yZWdyb3VuZCI6eyIkaWQiOiIxNDIxIiwiQ29sb3IiOnsiJGlkIjoiMTQy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0MjMiLCJUb3AiOjAuMCwiTGVmdCI6MC4wLCJSaWdodCI6MC4wLCJCb3R0b20iOjAuMH0sIlBhZGRpbmciOnsiJGlkIjoiMTQyNCIsIlRvcCI6MC4wLCJMZWZ0IjowLjAsIlJpZ2h0IjowLjAsIkJvdHRvbSI6MC4wfSwiQmFja2dyb3VuZCI6eyIkaWQiOiIxNDI1IiwiQ29sb3IiOnsiJGlkIjoiMTQyNiIsIkEiOjg5LCJSIjowLCJHIjowLCJCIjowfX0sIklzVmlzaWJsZSI6dHJ1ZSwiV2lkdGgiOjAuMCwiSGVpZ2h0IjowLjAsIkJvcmRlclN0eWxlIjp7IiRpZCI6IjE0MjciLCJMaW5lQ29sb3IiOm51bGwsIkxpbmVXZWlnaHQiOjAuMCwiTGluZVR5cGUiOjAsIlBhcmVudFN0eWxlIjpudWxsfSwiUGFyZW50U3R5bGUiOm51bGx9LCJIb3Jpem9udGFsQ29ubmVjdG9yU3R5bGUiOnsiJGlkIjoiMTQyOCIsIkxpbmVDb2xvciI6eyIkaWQiOiIxNDI5IiwiJHR5cGUiOiJOTFJFLkNvbW1vbi5Eb20uU29saWRDb2xvckJydXNoLCBOTFJFLkNvbW1vbiIsIkNvbG9yIjp7IiRpZCI6IjE0MzAiLCJBIjoyNTUsIlIiOjIwNCwiRyI6MjA0LCJCIjoyMDR9fSwiTGluZVdlaWdodCI6MS4wLCJMaW5lVHlwZSI6MCwiUGFyZW50U3R5bGUiOm51bGx9LCJWZXJ0aWNhbENvbm5lY3RvclN0eWxlIjp7IiRpZCI6IjE0MzEiLCJMaW5lQ29sb3IiOnsiJGlkIjoiMTQzMiIsIiR0eXBlIjoiTkxSRS5Db21tb24uRG9tLlNvbGlkQ29sb3JCcnVzaCwgTkxSRS5Db21tb24iLCJDb2xvciI6eyIkaWQiOiIxNDMz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MTQzNCIsIk1hcmdpbiI6eyIkaWQiOiIxNDM1IiwiVG9wIjowLjAsIkxlZnQiOjQuMCwiUmlnaHQiOjQuMCwiQm90dG9tIjowLjB9LCJQYWRkaW5nIjp7IiRpZCI6IjE0MzYiLCJUb3AiOjAuMCwiTGVmdCI6MC4wLCJSaWdodCI6MC4wLCJCb3R0b20iOjAuMH0sIkJhY2tncm91bmQiOnsiJGlkIjoiMTQzNyIsIkNvbG9yIjp7IiRpZCI6IjE0MzgiLCJBIjoyNTUsIlIiOjI0MCwiRyI6MTM1LCJCIjowfX0sIklzVmlzaWJsZSI6dHJ1ZSwiV2lkdGgiOjAuMCwiSGVpZ2h0IjoxMC4wLCJCb3JkZXJTdHlsZSI6eyIkaWQiOiIxNDM5IiwiTGluZUNvbG9yIjp7IiRpZCI6IjE0NDAiLCIkdHlwZSI6Ik5MUkUuQ29tbW9uLkRvbS5Tb2xpZENvbG9yQnJ1c2gsIE5MUkUuQ29tbW9uIiwiQ29sb3IiOnsiJGlkIjoiMTQ0MSIsIkEiOjI1NSwiUiI6NDcsIkciOjgyLCJCIjoxNDN9fSwiTGluZVdlaWdodCI6MC4wLCJMaW5lVHlwZSI6MCwiUGFyZW50U3R5bGUiOm51bGx9LCJQYXJlbnRTdHlsZSI6bnVsbH0sIlRpdGxlU3R5bGUiOnsiJGlkIjoiMTQ0MiIsIkZvbnRTZXR0aW5ncyI6eyIkaWQiOiIxNDQzIiwiRm9udFNpemUiOjgsIkZvbnROYW1lIjoiQ2FsaWJyaSIsIklzQm9sZCI6ZmFsc2UsIklzSXRhbGljIjpmYWxzZSwiSXNVbmRlcmxpbmVkIjpmYWxzZSwiUGFyZW50U3R5bGUiOm51bGx9LCJBdXRvU2l6ZSI6MCwiRm9yZWdyb3VuZCI6eyIkaWQiOiIxNDQ0IiwiQ29sb3IiOnsiJGlkIjoiMTQ0NS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NDQ2IiwiVG9wIjowLjAsIkxlZnQiOjAuMCwiUmlnaHQiOjAuMCwiQm90dG9tIjowLjB9LCJQYWRkaW5nIjp7IiRpZCI6IjE0NDciLCJUb3AiOjAuMCwiTGVmdCI6MC4wLCJSaWdodCI6MC4wLCJCb3R0b20iOjAuMH0sIkJhY2tncm91bmQiOnsiJGlkIjoiMTQ0OCIsIkNvbG9yIjp7IiRpZCI6IjE0NDkiLCJBIjowLCJSIjoyNTUsIkciOjI1NSwiQiI6MjU1fX0sIklzVmlzaWJsZSI6dHJ1ZSwiV2lkdGgiOjAuMCwiSGVpZ2h0IjowLjAsIkJvcmRlclN0eWxlIjp7IiRpZCI6IjE0NTAiLCJMaW5lQ29sb3IiOm51bGwsIkxpbmVXZWlnaHQiOjAuMCwiTGluZVR5cGUiOjAsIlBhcmVudFN0eWxlIjpudWxsfSwiUGFyZW50U3R5bGUiOm51bGx9LCJEYXRlU3R5bGUiOnsiJGlkIjoiMTQ1MSIsIkZvbnRTZXR0aW5ncyI6eyIkaWQiOiIxNDUyIiwiRm9udFNpemUiOjEwLCJGb250TmFtZSI6IkNhbGlicmkiLCJJc0JvbGQiOmZhbHNlLCJJc0l0YWxpYyI6ZmFsc2UsIklzVW5kZXJsaW5lZCI6ZmFsc2UsIlBhcmVudFN0eWxlIjpudWxsfSwiQXV0b1NpemUiOjAsIkZvcmVncm91bmQiOnsiJGlkIjoiMTQ1MyIsIkNvbG9yIjp7IiRpZCI6IjE0NT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0NTUiLCJUb3AiOjAuMCwiTGVmdCI6MC4wLCJSaWdodCI6MC4wLCJCb3R0b20iOjAuMH0sIlBhZGRpbmciOnsiJGlkIjoiMTQ1NiIsIlRvcCI6MC4wLCJMZWZ0IjowLjAsIlJpZ2h0IjowLjAsIkJvdHRvbSI6MC4wfSwiQmFja2dyb3VuZCI6eyIkaWQiOiIxNDU3IiwiQ29sb3IiOnsiJGlkIjoiMTQ1OCIsIkEiOjAsIlIiOjI1NSwiRyI6MjU1LCJCIjoyNTV9fSwiSXNWaXNpYmxlIjp0cnVlLCJXaWR0aCI6MC4wLCJIZWlnaHQiOjAuMCwiQm9yZGVyU3R5bGUiOnsiJGlkIjoiMTQ1OSIsIkxpbmVDb2xvciI6bnVsbCwiTGluZVdlaWdodCI6MC4wLCJMaW5lVHlwZSI6MCwiUGFyZW50U3R5bGUiOm51bGx9LCJQYXJlbnRTdHlsZSI6bnVsbH0sIkRhdGVGb3JtYXQiOnsiJGlkIjoiMTQ2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YxIiwiRm9ybWF0IjowLCJJc1Zpc2libGUiOmZhbHNlLCJMYXN0S25vd25WaXNpYmlsaXR5U3RhdGUiOmZhbHNlfSwiSXNWaXNpYmxlIjp0cnVlLCJQYXJlbnRTdHlsZSI6bnVsbH0sIkluZGV4IjoyLCJTbWFydER1cmF0aW9uQWN0aXZhdGVkIjpmYWxzZSwiRGF0ZUZvcm1hdCI6eyIkcmVmIjoiMTQ2MCJ9LCJXZWVrTnVtYmVyaW5nIjp7IiRpZCI6IjE0NjIiLCJGb3JtYXQiOjAsIklzVmlzaWJsZSI6ZmFsc2UsIkxhc3RLbm93blZpc2liaWxpdHlTdGF0ZSI6ZmFsc2V9LCJJZCI6IjEzN2VmMzI2LTgzMTQtNDc0Ni04ZjQyLTA1YzRlZTVmNWU5ZCIsIkltcG9ydElkIjoiMjciLCJUaXRsZSI6IlN1bnNldCBMZWdhY3kgUHJvZHVjdHMiLCJOb3RlIjpudWxsLCJIeXBlcmxpbmsiOnsiJGlkIjoiMTQ2MyIsIkFkZHJlc3MiOm51bGwsIlN1YkFkZHJlc3MiOm51bGx9LCJJc0NoYW5nZWQiOmZhbHNlLCJJc05ldyI6ZmFsc2V9fV0sIl9taWxlc3RvbmVzIjpbXSwiSWQiOiIwMDAwMDAwMC0wMDAwLTAwMDAtMDAwMC0wMDAwMDAwMDAwMDAiLCJJc1NpbmdsZUl0ZW1Sb3ciOnRydWV9LHsiJGlkIjoiMTQ2NCIsIl90YXNrcyI6W3siJGlkIjoiMTQ2NSIsIl9hdHRhY2hlZE1pbGVzdG9uZXMiOltdLCJUYXNrRGVmaW5pdGlvbiI6eyIkaWQiOiIxNDY2IiwiR3JvdXBOYW1lIjpudWxsLCJTdGFydERhdGUiOiIyMDIxLTEyLTMwVDAwOjAwOjAwIiwiRW5kRGF0ZSI6IjIwMjItMDMtMjdUMjM6NTk6MDAiLCJQZXJjZW50YWdlQ29tcGxldGUiOjgwLjAsIlN0eWxlIjp7IiRpZCI6IjE0NjciLCJTaGFwZSI6MiwiU2hhcGVUaGlja25lc3MiOjAsIkR1cmF0aW9uRm9ybWF0IjowLCJJbmNsdWRlTm9uV29ya2luZ0RheXNJbkR1cmF0aW9uIjpmYWxzZSwiUGVyY2VudGFnZUNvbXBsZXRlU3R5bGUiOnsiJGlkIjoiMTQ2OCIsIkZvbnRTZXR0aW5ncyI6eyIkaWQiOiIxNDY5IiwiRm9udFNpemUiOjEwLCJGb250TmFtZSI6IkNhbGlicmkiLCJJc0JvbGQiOmZhbHNlLCJJc0l0YWxpYyI6ZmFsc2UsIklzVW5kZXJsaW5lZCI6ZmFsc2UsIlBhcmVudFN0eWxlIjpudWxsfSwiQXV0b1NpemUiOjAsIkZvcmVncm91bmQiOnsiJGlkIjoiMTQ3MCIsIkNvbG9yIjp7IiRpZCI6IjE0NzE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MTQ3MiIsIlRvcCI6MC4wLCJMZWZ0IjowLjAsIlJpZ2h0IjowLjAsIkJvdHRvbSI6MC4wfSwiUGFkZGluZyI6eyIkaWQiOiIxNDczIiwiVG9wIjowLjAsIkxlZnQiOjAuMCwiUmlnaHQiOjAuMCwiQm90dG9tIjowLjB9LCJCYWNrZ3JvdW5kIjp7IiRpZCI6IjE0NzQiLCJDb2xvciI6eyIkaWQiOiIxNDc1IiwiQSI6ODksIlIiOjAsIkciOjAsIkIiOjB9fSwiSXNWaXNpYmxlIjp0cnVlLCJXaWR0aCI6MC4wLCJIZWlnaHQiOjAuMCwiQm9yZGVyU3R5bGUiOnsiJGlkIjoiMTQ3NiIsIkxpbmVDb2xvciI6bnVsbCwiTGluZVdlaWdodCI6MC4wLCJMaW5lVHlwZSI6MCwiUGFyZW50U3R5bGUiOm51bGx9LCJQYXJlbnRTdHlsZSI6bnVsbH0sIkR1cmF0aW9uU3R5bGUiOnsiJGlkIjoiMTQ3NyIsIkZvbnRTZXR0aW5ncyI6eyIkaWQiOiIxNDc4IiwiRm9udFNpemUiOjEwLCJGb250TmFtZSI6IkNhbGlicmkiLCJJc0JvbGQiOmZhbHNlLCJJc0l0YWxpYyI6ZmFsc2UsIklzVW5kZXJsaW5lZCI6ZmFsc2UsIlBhcmVudFN0eWxlIjpudWxsfSwiQXV0b1NpemUiOjAsIkZvcmVncm91bmQiOnsiJGlkIjoiMTQ3OSIsIkNvbG9yIjp7IiRpZCI6IjE0OD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DgxIiwiVG9wIjowLjAsIkxlZnQiOjAuMCwiUmlnaHQiOjAuMCwiQm90dG9tIjowLjB9LCJQYWRkaW5nIjp7IiRpZCI6IjE0ODIiLCJUb3AiOjAuMCwiTGVmdCI6MC4wLCJSaWdodCI6MC4wLCJCb3R0b20iOjAuMH0sIkJhY2tncm91bmQiOnsiJGlkIjoiMTQ4MyIsIkNvbG9yIjp7IiRpZCI6IjE0ODQiLCJBIjo4OSwiUiI6MCwiRyI6MCwiQiI6MH19LCJJc1Zpc2libGUiOnRydWUsIldpZHRoIjowLjAsIkhlaWdodCI6MC4wLCJCb3JkZXJTdHlsZSI6eyIkaWQiOiIxNDg1IiwiTGluZUNvbG9yIjpudWxsLCJMaW5lV2VpZ2h0IjowLjAsIkxpbmVUeXBlIjowLCJQYXJlbnRTdHlsZSI6bnVsbH0sIlBhcmVudFN0eWxlIjpudWxsfSwiSG9yaXpvbnRhbENvbm5lY3RvclN0eWxlIjp7IiRpZCI6IjE0ODYiLCJMaW5lQ29sb3IiOnsiJGlkIjoiMTQ4NyIsIiR0eXBlIjoiTkxSRS5Db21tb24uRG9tLlNvbGlkQ29sb3JCcnVzaCwgTkxSRS5Db21tb24iLCJDb2xvciI6eyIkaWQiOiIxNDg4IiwiQSI6MjU1LCJSIjoyMDQsIkciOjIwNCwiQiI6MjA0fX0sIkxpbmVXZWlnaHQiOjEuMCwiTGluZVR5cGUiOjAsIlBhcmVudFN0eWxlIjpudWxsfSwiVmVydGljYWxDb25uZWN0b3JTdHlsZSI6eyIkaWQiOiIxNDg5IiwiTGluZUNvbG9yIjp7IiRpZCI6IjE0OTAiLCIkdHlwZSI6Ik5MUkUuQ29tbW9uLkRvbS5Tb2xpZENvbG9yQnJ1c2gsIE5MUkUuQ29tbW9uIiwiQ29sb3IiOnsiJGlkIjoiMTQ5MS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E0OTIiLCJNYXJnaW4iOnsiJGlkIjoiMTQ5MyIsIlRvcCI6MC4wLCJMZWZ0Ijo0LjAsIlJpZ2h0Ijo0LjAsIkJvdHRvbSI6MC4wfSwiUGFkZGluZyI6eyIkaWQiOiIxNDk0IiwiVG9wIjowLjAsIkxlZnQiOjAuMCwiUmlnaHQiOjAuMCwiQm90dG9tIjowLjB9LCJCYWNrZ3JvdW5kIjp7IiRpZCI6IjE0OTUiLCJDb2xvciI6eyIkaWQiOiIxNDk2IiwiQSI6MjU1LCJSIjoyNDAsIkciOjEzNSwiQiI6MH19LCJJc1Zpc2libGUiOnRydWUsIldpZHRoIjowLjAsIkhlaWdodCI6MTAuMCwiQm9yZGVyU3R5bGUiOnsiJGlkIjoiMTQ5NyIsIkxpbmVDb2xvciI6eyIkaWQiOiIxNDk4IiwiJHR5cGUiOiJOTFJFLkNvbW1vbi5Eb20uU29saWRDb2xvckJydXNoLCBOTFJFLkNvbW1vbiIsIkNvbG9yIjp7IiRpZCI6IjE0OTkiLCJBIjoyNTUsIlIiOjQ3LCJHIjo4MiwiQiI6MTQzfX0sIkxpbmVXZWlnaHQiOjAuMCwiTGluZVR5cGUiOjAsIlBhcmVudFN0eWxlIjpudWxsfSwiUGFyZW50U3R5bGUiOm51bGx9LCJUaXRsZVN0eWxlIjp7IiRpZCI6IjE1MDAiLCJGb250U2V0dGluZ3MiOnsiJGlkIjoiMTUwMSIsIkZvbnRTaXplIjo4LCJGb250TmFtZSI6IkNhbGlicmkiLCJJc0JvbGQiOmZhbHNlLCJJc0l0YWxpYyI6ZmFsc2UsIklzVW5kZXJsaW5lZCI6ZmFsc2UsIlBhcmVudFN0eWxlIjpudWxsfSwiQXV0b1NpemUiOjAsIkZvcmVncm91bmQiOnsiJGlkIjoiMTUwMiIsIkNvbG9yIjp7IiRpZCI6IjE1MDM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UwNCIsIlRvcCI6MC4wLCJMZWZ0IjowLjAsIlJpZ2h0IjowLjAsIkJvdHRvbSI6MC4wfSwiUGFkZGluZyI6eyIkaWQiOiIxNTA1IiwiVG9wIjowLjAsIkxlZnQiOjAuMCwiUmlnaHQiOjAuMCwiQm90dG9tIjowLjB9LCJCYWNrZ3JvdW5kIjp7IiRpZCI6IjE1MDYiLCJDb2xvciI6eyIkaWQiOiIxNTA3IiwiQSI6MCwiUiI6MjU1LCJHIjoyNTUsIkIiOjI1NX19LCJJc1Zpc2libGUiOnRydWUsIldpZHRoIjowLjAsIkhlaWdodCI6MC4wLCJCb3JkZXJTdHlsZSI6eyIkaWQiOiIxNTA4IiwiTGluZUNvbG9yIjpudWxsLCJMaW5lV2VpZ2h0IjowLjAsIkxpbmVUeXBlIjowLCJQYXJlbnRTdHlsZSI6bnVsbH0sIlBhcmVudFN0eWxlIjpudWxsfSwiRGF0ZVN0eWxlIjp7IiRpZCI6IjE1MDkiLCJGb250U2V0dGluZ3MiOnsiJGlkIjoiMTUxMCIsIkZvbnRTaXplIjoxMCwiRm9udE5hbWUiOiJDYWxpYnJpIiwiSXNCb2xkIjpmYWxzZSwiSXNJdGFsaWMiOmZhbHNlLCJJc1VuZGVybGluZWQiOmZhbHNlLCJQYXJlbnRTdHlsZSI6bnVsbH0sIkF1dG9TaXplIjowLCJGb3JlZ3JvdW5kIjp7IiRpZCI6IjE1MTEiLCJDb2xvciI6eyIkaWQiOiIxNTE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EzIiwiVG9wIjowLjAsIkxlZnQiOjAuMCwiUmlnaHQiOjAuMCwiQm90dG9tIjowLjB9LCJQYWRkaW5nIjp7IiRpZCI6IjE1MTQiLCJUb3AiOjAuMCwiTGVmdCI6MC4wLCJSaWdodCI6MC4wLCJCb3R0b20iOjAuMH0sIkJhY2tncm91bmQiOnsiJGlkIjoiMTUxNSIsIkNvbG9yIjp7IiRpZCI6IjE1MTYiLCJBIjowLCJSIjoyNTUsIkciOjI1NSwiQiI6MjU1fX0sIklzVmlzaWJsZSI6dHJ1ZSwiV2lkdGgiOjAuMCwiSGVpZ2h0IjowLjAsIkJvcmRlclN0eWxlIjp7IiRpZCI6IjE1MTciLCJMaW5lQ29sb3IiOm51bGwsIkxpbmVXZWlnaHQiOjAuMCwiTGluZVR5cGUiOjAsIlBhcmVudFN0eWxlIjpudWxsfSwiUGFyZW50U3R5bGUiOm51bGx9LCJEYXRlRm9ybWF0Ijp7IiRpZCI6IjE1M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xOSIsIkZvcm1hdCI6MCwiSXNWaXNpYmxlIjpmYWxzZSwiTGFzdEtub3duVmlzaWJpbGl0eVN0YXRlIjpmYWxzZX0sIklzVmlzaWJsZSI6dHJ1ZSwiUGFyZW50U3R5bGUiOm51bGx9LCJJbmRleCI6MywiU21hcnREdXJhdGlvbkFjdGl2YXRlZCI6ZmFsc2UsIkRhdGVGb3JtYXQiOnsiJHJlZiI6IjE1MTgifSwiV2Vla051bWJlcmluZyI6eyIkaWQiOiIxNTIwIiwiRm9ybWF0IjowLCJJc1Zpc2libGUiOmZhbHNlLCJMYXN0S25vd25WaXNpYmlsaXR5U3RhdGUiOmZhbHNlfSwiSWQiOiIyNzYwNDU0Ny0xOWY0LTRlYWEtYWQwOS02YWJjMWVmMTU4MDgiLCJJbXBvcnRJZCI6IjI5IiwiVGl0bGUiOiJMYXVuY2ggTmV3IFByb2R1Y3RzIiwiTm90ZSI6bnVsbCwiSHlwZXJsaW5rIjp7IiRpZCI6IjE1MjEiLCJBZGRyZXNzIjpudWxsLCJTdWJBZGRyZXNzIjpudWxsfSwiSXNDaGFuZ2VkIjpmYWxzZSwiSXNOZXciOmZhbHNlfX1dLCJfbWlsZXN0b25lcyI6W10sIklkIjoiMDAwMDAwMDAtMDAwMC0wMDAwLTAwMDAtMDAwMDAwMDAwMDAwIiwiSXNTaW5nbGVJdGVtUm93Ijp0cnVlfV0sIkluZGV4IjowLCJJZCI6IjIzMjBjNTU4LTNlY2YtNDU4OC1iNGExLWZlY2JmMGVhMTkyYiIsIkhlYWRlclRleHQiOiIkMTIsNTQwLDAwMCIsIklzRGVmYXVsdCI6ZmFsc2UsIlN0eWxlIjp7IiRpZCI6IjE1MjIiLCJIZWFkZXJTdHlsZSI6eyIkaWQiOiIxNTIzIiwiVGV4dFN0eWxlIjp7IiRpZCI6IjE1MjQiLCJGb250U2V0dGluZ3MiOnsiJGlkIjoiMTUyNSIsIkZvbnRTaXplIjoxMSwiRm9udE5hbWUiOiJDYWxpYnJpIiwiSXNCb2xkIjpmYWxzZSwiSXNJdGFsaWMiOmZhbHNlLCJJc1VuZGVybGluZWQiOmZhbHNlLCJQYXJlbnRTdHlsZSI6bnVsbH0sIkF1dG9TaXplIjoyLCJGb3JlZ3JvdW5kIjp7IiRpZCI6IjE1MjYiLCJDb2xvciI6eyIkaWQiOiIxNTI3IiwiQSI6MjU1LCJSIjowLCJHIjowLCJCIjowfX0sIk1heFdpZHRoIjo1Ny4zNDQzMzc1ODE1NTAyOTIsIk1heEhlaWdodCI6IkluZmluaXR5IiwiU21hcnRGb3JlZ3JvdW5kSXNBY3RpdmUiOmZhbHNlLCJIb3Jpem9udGFsQWxpZ25tZW50IjowLCJWZXJ0aWNhbEFsaWdubWVudCI6MCwiU21hcnRGb3JlZ3JvdW5kIjpudWxsLCJCYWNrZ3JvdW5kRmlsbFR5cGUiOjAsIk1hcmdpbiI6eyIkaWQiOiIxNTI4IiwiVG9wIjowLjAsIkxlZnQiOjAuMCwiUmlnaHQiOjAuMCwiQm90dG9tIjowLjB9LCJQYWRkaW5nIjp7IiRpZCI6IjE1MjkiLCJUb3AiOjAuMCwiTGVmdCI6MC4wLCJSaWdodCI6MC4wLCJCb3R0b20iOjAuMH0sIkJhY2tncm91bmQiOm51bGwsIklzVmlzaWJsZSI6dHJ1ZSwiV2lkdGgiOjAuMCwiSGVpZ2h0IjowLjAsIkJvcmRlclN0eWxlIjpudWxsLCJQYXJlbnRTdHlsZSI6bnVsbH0sIlJlY3RhbmdsZVN0eWxlIjp7IiRpZCI6IjE1MzAiLCJNYXJnaW4iOnsiJGlkIjoiMTUzMSIsIlRvcCI6MC4wLCJMZWZ0IjowLjAsIlJpZ2h0IjowLjAsIkJvdHRvbSI6MC4wfSwiUGFkZGluZyI6eyIkaWQiOiIxNTMyIiwiVG9wIjowLjAsIkxlZnQiOjAuMCwiUmlnaHQiOjAuMCwiQm90dG9tIjowLjB9LCJCYWNrZ3JvdW5kIjp7IiRpZCI6IjE1MzMiLCJDb2xvciI6eyIkaWQiOiIxNTM0IiwiQSI6NjMsIlIiOjI0MCwiRyI6MTM1LCJCIjowfX0sIklzVmlzaWJsZSI6dHJ1ZSwiV2lkdGgiOjAuMCwiSGVpZ2h0IjowLjAsIkJvcmRlclN0eWxlIjp7IiRpZCI6IjE1MzUiLCJMaW5lQ29sb3IiOnsiJGlkIjoiMTUzNiIsIiR0eXBlIjoiTkxSRS5Db21tb24uRG9tLlNvbGlkQ29sb3JCcnVzaCwgTkxSRS5Db21tb24iLCJDb2xvciI6eyIkaWQiOiIxNTM3IiwiQSI6MjU1LCJSIjo0NywiRyI6ODIsIkIiOjE0M319LCJMaW5lV2VpZ2h0IjowLjAsIkxpbmVUeXBlIjowLCJQYXJlbnRTdHlsZSI6bnVsbH0sIlBhcmVudFN0eWxlIjpudWxsfSwiTWFyZ2luIjp7IiRpZCI6IjE1MzgiLCJUb3AiOjAuMCwiTGVmdCI6MC4wLCJSaWdodCI6MC4wLCJCb3R0b20iOjAuMH0sIlBhZGRpbmciOnsiJGlkIjoiMTUzOSIsIlRvcCI6MC4wLCJMZWZ0IjowLjAsIlJpZ2h0IjowLjAsIkJvdHRvbSI6MC4wfSwiQmFja2dyb3VuZCI6bnVsbCwiSXNWaXNpYmxlIjp0cnVlLCJXaWR0aCI6MC4wLCJIZWlnaHQiOjAuMCwiQm9yZGVyU3R5bGUiOm51bGwsIlBhcmVudFN0eWxlIjpudWxsfSwiQmFja2dyb3VuZFN0eWxlIjp7IiRpZCI6IjE1NDAiLCJNYXJnaW4iOnsiJGlkIjoiMTU0MSIsIlRvcCI6MC4wLCJMZWZ0IjowLjAsIlJpZ2h0IjowLjAsIkJvdHRvbSI6MC4wfSwiUGFkZGluZyI6eyIkaWQiOiIxNTQyIiwiVG9wIjowLjAsIkxlZnQiOjAuMCwiUmlnaHQiOjAuMCwiQm90dG9tIjowLjB9LCJCYWNrZ3JvdW5kIjp7IiRpZCI6IjE1NDMiLCJDb2xvciI6eyIkaWQiOiIxNTQ0IiwiQSI6NTEsIlIiOjE2NSwiRyI6MTY1LCJCIjoxNjV9fSwiSXNWaXNpYmxlIjp0cnVlLCJXaWR0aCI6MC4wLCJIZWlnaHQiOjAuMCwiQm9yZGVyU3R5bGUiOnsiJGlkIjoiMTU0NSIsIkxpbmVDb2xvciI6eyIkaWQiOiIxNTQ2IiwiJHR5cGUiOiJOTFJFLkNvbW1vbi5Eb20uU29saWRDb2xvckJydXNoLCBOTFJFLkNvbW1vbiIsIkNvbG9yIjp7IiRpZCI6IjE1NDciLCJBIjoyNTUsIlIiOjQ3LCJHIjo4MiwiQiI6MTQzfX0sIkxpbmVXZWlnaHQiOjAuMCwiTGluZVR5cGUiOjAsIlBhcmVudFN0eWxlIjpudWxsfSwiUGFyZW50U3R5bGUiOm51bGx9LCJNYXJnaW4iOnsiJGlkIjoiMTU0OCIsIlRvcCI6MC4wLCJMZWZ0IjowLjAsIlJpZ2h0IjowLjAsIkJvdHRvbSI6MC4wfSwiUGFkZGluZyI6eyIkaWQiOiIxNTQ5IiwiVG9wIjowLjAsIkxlZnQiOjAuMCwiUmlnaHQiOjAuMCwiQm90dG9tIjowLjB9LCJJc1Zpc2libGUiOnRydWUsIldpZHRoIjowLjAsIkhlaWdodCI6MC4wLCJCb3JkZXJTdHlsZSI6bnVsbCwiUGFyZW50U3R5bGUiOm51bGx9fSx7IiRpZCI6IjE1NTAiLCJfcm93cyI6W10sIkluZGV4IjoyNiwiSWQiOiIyZTIzOTZlYy0xYjU2LTRlOTEtYTc2NS0zZjNjNzRiNjJlYWMiLCJIZWFkZXJUZXh0IjpudWxsLCJJc0RlZmF1bHQiOnRydWUsIlN0eWxlIjp7IiRpZCI6IjE1NTEiLCJIZWFkZXJTdHlsZSI6eyIkaWQiOiIxNTUyIiwiVGV4dFN0eWxlIjp7IiRpZCI6IjE1NTMiLCJGb250U2V0dGluZ3MiOnsiJGlkIjoiMTU1NCIsIkZvbnRTaXplIjoxMSwiRm9udE5hbWUiOiJDYWxpYnJpIiwiSXNCb2xkIjpmYWxzZSwiSXNJdGFsaWMiOmZhbHNlLCJJc1VuZGVybGluZWQiOmZhbHNlLCJQYXJlbnRTdHlsZSI6bnVsbH0sIkF1dG9TaXplIjoyLCJGb3JlZ3JvdW5kIjp7IiRpZCI6IjE1NTUiLCJDb2xvciI6eyIkaWQiOiIxNTU2IiwiQSI6MjU1LCJSIjowLCJHIjowLCJCIjowfX0sIk1heFdpZHRoIjoiSW5maW5pdHkiLCJNYXhIZWlnaHQiOjAuMCwiU21hcnRGb3JlZ3JvdW5kSXNBY3RpdmUiOmZhbHNlLCJIb3Jpem9udGFsQWxpZ25tZW50IjowLCJWZXJ0aWNhbEFsaWdubWVudCI6MCwiU21hcnRGb3JlZ3JvdW5kIjpudWxsLCJCYWNrZ3JvdW5kRmlsbFR5cGUiOjAsIk1hcmdpbiI6eyIkaWQiOiIxNTU3IiwiVG9wIjowLjAsIkxlZnQiOjAuMCwiUmlnaHQiOjAuMCwiQm90dG9tIjowLjB9LCJQYWRkaW5nIjp7IiRpZCI6IjE1NTgiLCJUb3AiOjAuMCwiTGVmdCI6MC4wLCJSaWdodCI6MC4wLCJCb3R0b20iOjAuMH0sIkJhY2tncm91bmQiOm51bGwsIklzVmlzaWJsZSI6dHJ1ZSwiV2lkdGgiOjAuMCwiSGVpZ2h0IjowLjAsIkJvcmRlclN0eWxlIjpudWxsLCJQYXJlbnRTdHlsZSI6bnVsbH0sIlJlY3RhbmdsZVN0eWxlIjp7IiRpZCI6IjE1NTkiLCJNYXJnaW4iOnsiJGlkIjoiMTU2MCIsIlRvcCI6MC4wLCJMZWZ0IjowLjAsIlJpZ2h0IjowLjAsIkJvdHRvbSI6MC4wfSwiUGFkZGluZyI6eyIkaWQiOiIxNTYxIiwiVG9wIjowLjAsIkxlZnQiOjAuMCwiUmlnaHQiOjAuMCwiQm90dG9tIjowLjB9LCJCYWNrZ3JvdW5kIjp7IiRpZCI6IjE1NjIiLCJDb2xvciI6eyIkaWQiOiIxNTYzIiwiQSI6NjMsIlIiOjY4LCJHIjoxMTQsIkIiOjE5Nn19LCJJc1Zpc2libGUiOnRydWUsIldpZHRoIjowLjAsIkhlaWdodCI6MC4wLCJCb3JkZXJTdHlsZSI6eyIkaWQiOiIxNTY0IiwiTGluZUNvbG9yIjp7IiRpZCI6IjE1NjUiLCIkdHlwZSI6Ik5MUkUuQ29tbW9uLkRvbS5Tb2xpZENvbG9yQnJ1c2gsIE5MUkUuQ29tbW9uIiwiQ29sb3IiOnsiJGlkIjoiMTU2NiIsIkEiOjI1NSwiUiI6MjU1LCJHIjowLCJCIjowfX0sIkxpbmVXZWlnaHQiOjAuMCwiTGluZVR5cGUiOjAsIlBhcmVudFN0eWxlIjpudWxsfSwiUGFyZW50U3R5bGUiOm51bGx9LCJNYXJnaW4iOnsiJGlkIjoiMTU2NyIsIlRvcCI6MC4wLCJMZWZ0IjowLjAsIlJpZ2h0IjowLjAsIkJvdHRvbSI6MC4wfSwiUGFkZGluZyI6eyIkaWQiOiIxNTY4IiwiVG9wIjowLjAsIkxlZnQiOjAuMCwiUmlnaHQiOjAuMCwiQm90dG9tIjowLjB9LCJCYWNrZ3JvdW5kIjpudWxsLCJJc1Zpc2libGUiOnRydWUsIldpZHRoIjowLjAsIkhlaWdodCI6MC4wLCJCb3JkZXJTdHlsZSI6bnVsbCwiUGFyZW50U3R5bGUiOm51bGx9LCJCYWNrZ3JvdW5kU3R5bGUiOnsiJGlkIjoiMTU2OSIsIk1hcmdpbiI6eyIkaWQiOiIxNTcwIiwiVG9wIjowLjAsIkxlZnQiOjAuMCwiUmlnaHQiOjAuMCwiQm90dG9tIjowLjB9LCJQYWRkaW5nIjp7IiRpZCI6IjE1NzEiLCJUb3AiOjAuMCwiTGVmdCI6MC4wLCJSaWdodCI6MC4wLCJCb3R0b20iOjAuMH0sIkJhY2tncm91bmQiOnsiJGlkIjoiMTU3MiIsIkNvbG9yIjp7IiRpZCI6IjE1NzMiLCJBIjo1MSwiUiI6MTY1LCJHIjoxNjUsIkIiOjE2NX19LCJJc1Zpc2libGUiOnRydWUsIldpZHRoIjowLjAsIkhlaWdodCI6MC4wLCJCb3JkZXJTdHlsZSI6eyIkaWQiOiIxNTc0IiwiTGluZUNvbG9yIjp7IiRpZCI6IjE1NzUiLCIkdHlwZSI6Ik5MUkUuQ29tbW9uLkRvbS5Tb2xpZENvbG9yQnJ1c2gsIE5MUkUuQ29tbW9uIiwiQ29sb3IiOnsiJGlkIjoiMTU3NiIsIkEiOjI1NSwiUiI6MjU1LCJHIjowLCJCIjowfX0sIkxpbmVXZWlnaHQiOjAuMCwiTGluZVR5cGUiOjAsIlBhcmVudFN0eWxlIjpudWxsfSwiUGFyZW50U3R5bGUiOm51bGx9LCJNYXJnaW4iOnsiJGlkIjoiMTU3NyIsIlRvcCI6MC4wLCJMZWZ0IjowLjAsIlJpZ2h0IjowLjAsIkJvdHRvbSI6MC4wfSwiUGFkZGluZyI6eyIkaWQiOiIxNTc4IiwiVG9wIjowLjAsIkxlZnQiOjAuMCwiUmlnaHQiOjAuMCwiQm90dG9tIjowLjB9LCJJc1Zpc2libGUiOmZhbHNlLCJXaWR0aCI6MC4wLCJIZWlnaHQiOjAuMCwiQm9yZGVyU3R5bGUiOm51bGwsIlBhcmVudFN0eWxlIjpudWxsfX1dLCJJZCI6ImQ4ODI4NWFhLTFjNWYtNDY0OS1iNWQzLTVmMjgzYjgyM2JhOCIsIkluZGV4IjozLCJIZWFkZXJUZXh0IjoiUHJvZHVjdCBJbnRlZ3JhdGlvbiIsIlN0eWxlIjp7IiRpZCI6IjE1NzkiLCJIZWFkZXJTdHlsZSI6eyIkaWQiOiIxNTgwIiwiVGV4dElzVmVydGljYWwiOmZhbHNlLCJUZXh0U3R5bGUiOnsiJGlkIjoiMTU4MSIsIkZvbnRTZXR0aW5ncyI6eyIkaWQiOiIxNTgyIiwiRm9udFNpemUiOjEyLCJGb250TmFtZSI6IkNhbGlicmkiLCJJc0JvbGQiOnRydWUsIklzSXRhbGljIjpmYWxzZSwiSXNVbmRlcmxpbmVkIjpmYWxzZSwiUGFyZW50U3R5bGUiOm51bGx9LCJBdXRvU2l6ZSI6MiwiRm9yZWdyb3VuZCI6eyIkaWQiOiIxNTgzIiwiQ29sb3IiOnsiJGlkIjoiMTU4NCIsIkEiOjI1NSwiUiI6MjU1LCJHIjoyNTUsIkIiOjI1NX19LCJNYXhXaWR0aCI6ODMuMTcwMzU3Mzc4MDA3ODUsIk1heEhlaWdodCI6MC4wLCJTbWFydEZvcmVncm91bmRJc0FjdGl2ZSI6ZmFsc2UsIkhvcml6b250YWxBbGlnbm1lbnQiOjAsIlZlcnRpY2FsQWxpZ25tZW50IjowLCJTbWFydEZvcmVncm91bmQiOm51bGwsIkJhY2tncm91bmRGaWxsVHlwZSI6MCwiTWFyZ2luIjp7IiRpZCI6IjE1ODUiLCJUb3AiOjAuMCwiTGVmdCI6MC4wLCJSaWdodCI6MC4wLCJCb3R0b20iOjAuMH0sIlBhZGRpbmciOnsiJGlkIjoiMTU4NiIsIlRvcCI6MC4wLCJMZWZ0IjowLjAsIlJpZ2h0IjowLjAsIkJvdHRvbSI6MC4wfSwiQmFja2dyb3VuZCI6bnVsbCwiSXNWaXNpYmxlIjp0cnVlLCJXaWR0aCI6MC4wLCJIZWlnaHQiOjAuMCwiQm9yZGVyU3R5bGUiOm51bGwsIlBhcmVudFN0eWxlIjpudWxsfSwiUmVjdGFuZ2xlU3R5bGUiOnsiJGlkIjoiMTU4NyIsIk1hcmdpbiI6eyIkaWQiOiIxNTg4IiwiVG9wIjowLjAsIkxlZnQiOjAuMCwiUmlnaHQiOjAuMCwiQm90dG9tIjowLjB9LCJQYWRkaW5nIjp7IiRpZCI6IjE1ODkiLCJUb3AiOjAuMCwiTGVmdCI6MC4wLCJSaWdodCI6MC4wLCJCb3R0b20iOjAuMH0sIkJhY2tncm91bmQiOnsiJGlkIjoiMTU5MCIsIkNvbG9yIjp7IiRpZCI6IjE1OTEiLCJBIjoyNTUsIlIiOjI0MCwiRyI6MTM1LCJCIjowfX0sIklzVmlzaWJsZSI6dHJ1ZSwiV2lkdGgiOjAuMCwiSGVpZ2h0IjowLjAsIkJvcmRlclN0eWxlIjp7IiRpZCI6IjE1OTIiLCJMaW5lQ29sb3IiOnsiJGlkIjoiMTU5MyIsIiR0eXBlIjoiTkxSRS5Db21tb24uRG9tLlNvbGlkQ29sb3JCcnVzaCwgTkxSRS5Db21tb24iLCJDb2xvciI6eyIkaWQiOiIxNTk0IiwiQSI6MjU1LCJSIjo0NywiRyI6ODIsIkIiOjE0M319LCJMaW5lV2VpZ2h0IjowLjAsIkxpbmVUeXBlIjowLCJQYXJlbnRTdHlsZSI6bnVsbH0sIlBhcmVudFN0eWxlIjpudWxsfSwiTWFyZ2luIjp7IiRpZCI6IjE1OTUiLCJUb3AiOjAuMCwiTGVmdCI6MC4wLCJSaWdodCI6MC4wLCJCb3R0b20iOjAuMH0sIlBhZGRpbmciOnsiJGlkIjoiMTU5NiIsIlRvcCI6MC4wLCJMZWZ0IjowLjAsIlJpZ2h0IjowLjAsIkJvdHRvbSI6MC4wfSwiQmFja2dyb3VuZCI6bnVsbCwiSXNWaXNpYmxlIjp0cnVlLCJXaWR0aCI6MC4wLCJIZWlnaHQiOjAuMCwiQm9yZGVyU3R5bGUiOm51bGwsIlBhcmVudFN0eWxlIjpudWxsfSwiQmFja2dyb3VuZFN0eWxlIjp7IiRpZCI6IjE1OTciLCJNYXJnaW4iOnsiJGlkIjoiMTU5OCIsIlRvcCI6MC4wLCJMZWZ0IjowLjAsIlJpZ2h0IjowLjAsIkJvdHRvbSI6MC4wfSwiUGFkZGluZyI6eyIkaWQiOiIxNTk5IiwiVG9wIjowLjAsIkxlZnQiOjAuMCwiUmlnaHQiOjAuMCwiQm90dG9tIjowLjB9LCJCYWNrZ3JvdW5kIjp7IiRpZCI6IjE2MDAiLCJDb2xvciI6eyIkaWQiOiIxNjAxIiwiQSI6NTEsIlIiOjE2NSwiRyI6MTY1LCJCIjoxNjV9fSwiSXNWaXNpYmxlIjp0cnVlLCJXaWR0aCI6MC4wLCJIZWlnaHQiOjAuMCwiQm9yZGVyU3R5bGUiOnsiJGlkIjoiMTYwMiIsIkxpbmVDb2xvciI6eyIkaWQiOiIxNjAzIiwiJHR5cGUiOiJOTFJFLkNvbW1vbi5Eb20uU29saWRDb2xvckJydXNoLCBOTFJFLkNvbW1vbiIsIkNvbG9yIjp7IiRpZCI6IjE2MDQiLCJBIjoyNTUsIlIiOjQ3LCJHIjo4MiwiQiI6MTQzfX0sIkxpbmVXZWlnaHQiOjAuMCwiTGluZVR5cGUiOjAsIlBhcmVudFN0eWxlIjpudWxsfSwiUGFyZW50U3R5bGUiOm51bGx9LCJJc0Fib3ZlVGltZWJhbmQiOmZhbHNlLCJNYXJnaW4iOnsiJGlkIjoiMTYwNSIsIlRvcCI6MC4wLCJMZWZ0IjowLjAsIlJpZ2h0IjowLjAsIkJvdHRvbSI6MC4wfSwiUGFkZGluZyI6eyIkaWQiOiIxNjA2IiwiVG9wIjowLjAsIkxlZnQiOjAuMCwiUmlnaHQiOjAuMCwiQm90dG9tIjowLjB9LCJJc1Zpc2libGUiOnRydWUsIldpZHRoIjowLjAsIkhlaWdodCI6MC4wLCJCb3JkZXJTdHlsZSI6eyIkaWQiOiIxNjA3IiwiTGluZUNvbG9yIjpudWxsLCJMaW5lV2VpZ2h0IjowLjAsIkxpbmVUeXBlIjowLCJQYXJlbnRTdHlsZSI6bnVsbH0sIlBhcmVudFN0eWxlIjpudWxsfX0seyIkaWQiOiIxNjA4IiwiX2FjdGl2aXRpZXMiOlt7IiRpZCI6IjE2MDkiLCJfcm93cyI6W3siJGlkIjoiMTYxMCIsIl90YXNrcyI6W3siJGlkIjoiMTYxMSIsIl9hdHRhY2hlZE1pbGVzdG9uZXMiOltdLCJUYXNrRGVmaW5pdGlvbiI6eyIkaWQiOiIxNjEyIiwiR3JvdXBOYW1lIjpudWxsLCJTdGFydERhdGUiOiIyMDIyLTAxLTE0VDAwOjAwOjAwIiwiRW5kRGF0ZSI6IjIwMjItMDItMTNUMjM6NTk6MDAiLCJQZXJjZW50YWdlQ29tcGxldGUiOjEwMC4wLCJTdHlsZSI6eyIkaWQiOiIxNjEzIiwiU2hhcGUiOjIsIlNoYXBlVGhpY2tuZXNzIjowLCJEdXJhdGlvbkZvcm1hdCI6MCwiSW5jbHVkZU5vbldvcmtpbmdEYXlzSW5EdXJhdGlvbiI6ZmFsc2UsIlBlcmNlbnRhZ2VDb21wbGV0ZVN0eWxlIjp7IiRpZCI6IjE2MTQiLCJGb250U2V0dGluZ3MiOnsiJGlkIjoiMTYxNSIsIkZvbnRTaXplIjoxMCwiRm9udE5hbWUiOiJDYWxpYnJpIiwiSXNCb2xkIjpmYWxzZSwiSXNJdGFsaWMiOmZhbHNlLCJJc1VuZGVybGluZWQiOmZhbHNlLCJQYXJlbnRTdHlsZSI6bnVsbH0sIkF1dG9TaXplIjowLCJGb3JlZ3JvdW5kIjp7IiRpZCI6IjE2MTYiLCJDb2xvciI6eyIkaWQiOiIxNjE3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E2MTgiLCJUb3AiOjAuMCwiTGVmdCI6MC4wLCJSaWdodCI6MC4wLCJCb3R0b20iOjAuMH0sIlBhZGRpbmciOnsiJGlkIjoiMTYxOSIsIlRvcCI6MC4wLCJMZWZ0IjowLjAsIlJpZ2h0IjowLjAsIkJvdHRvbSI6MC4wfSwiQmFja2dyb3VuZCI6eyIkaWQiOiIxNjIwIiwiQ29sb3IiOnsiJGlkIjoiMTYyMSIsIkEiOjg5LCJSIjowLCJHIjowLCJCIjowfX0sIklzVmlzaWJsZSI6dHJ1ZSwiV2lkdGgiOjAuMCwiSGVpZ2h0IjowLjAsIkJvcmRlclN0eWxlIjp7IiRpZCI6IjE2MjIiLCJMaW5lQ29sb3IiOm51bGwsIkxpbmVXZWlnaHQiOjAuMCwiTGluZVR5cGUiOjAsIlBhcmVudFN0eWxlIjpudWxsfSwiUGFyZW50U3R5bGUiOm51bGx9LCJEdXJhdGlvblN0eWxlIjp7IiRpZCI6IjE2MjMiLCJGb250U2V0dGluZ3MiOnsiJGlkIjoiMTYyNCIsIkZvbnRTaXplIjoxMCwiRm9udE5hbWUiOiJDYWxpYnJpIiwiSXNCb2xkIjpmYWxzZSwiSXNJdGFsaWMiOmZhbHNlLCJJc1VuZGVybGluZWQiOmZhbHNlLCJQYXJlbnRTdHlsZSI6bnVsbH0sIkF1dG9TaXplIjowLCJGb3JlZ3JvdW5kIjp7IiRpZCI6IjE2MjUiLCJDb2xvciI6eyIkaWQiOiIxNjI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YyNyIsIlRvcCI6MC4wLCJMZWZ0IjowLjAsIlJpZ2h0IjowLjAsIkJvdHRvbSI6MC4wfSwiUGFkZGluZyI6eyIkaWQiOiIxNjI4IiwiVG9wIjowLjAsIkxlZnQiOjAuMCwiUmlnaHQiOjAuMCwiQm90dG9tIjowLjB9LCJCYWNrZ3JvdW5kIjp7IiRpZCI6IjE2MjkiLCJDb2xvciI6eyIkaWQiOiIxNjMwIiwiQSI6ODksIlIiOjAsIkciOjAsIkIiOjB9fSwiSXNWaXNpYmxlIjp0cnVlLCJXaWR0aCI6MC4wLCJIZWlnaHQiOjAuMCwiQm9yZGVyU3R5bGUiOnsiJGlkIjoiMTYzMSIsIkxpbmVDb2xvciI6bnVsbCwiTGluZVdlaWdodCI6MC4wLCJMaW5lVHlwZSI6MCwiUGFyZW50U3R5bGUiOm51bGx9LCJQYXJlbnRTdHlsZSI6bnVsbH0sIkhvcml6b250YWxDb25uZWN0b3JTdHlsZSI6eyIkaWQiOiIxNjMyIiwiTGluZUNvbG9yIjp7IiRpZCI6IjE2MzMiLCIkdHlwZSI6Ik5MUkUuQ29tbW9uLkRvbS5Tb2xpZENvbG9yQnJ1c2gsIE5MUkUuQ29tbW9uIiwiQ29sb3IiOnsiJGlkIjoiMTYzNCIsIkEiOjI1NSwiUiI6MjA0LCJHIjoyMDQsIkIiOjIwNH19LCJMaW5lV2VpZ2h0IjoxLjAsIkxpbmVUeXBlIjowLCJQYXJlbnRTdHlsZSI6bnVsbH0sIlZlcnRpY2FsQ29ubmVjdG9yU3R5bGUiOnsiJGlkIjoiMTYzNSIsIkxpbmVDb2xvciI6eyIkaWQiOiIxNjM2IiwiJHR5cGUiOiJOTFJFLkNvbW1vbi5Eb20uU29saWRDb2xvckJydXNoLCBOTFJFLkNvbW1vbiIsIkNvbG9yIjp7IiRpZCI6IjE2Mzc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xNjM4IiwiTWFyZ2luIjp7IiRpZCI6IjE2MzkiLCJUb3AiOjAuMCwiTGVmdCI6NC4wLCJSaWdodCI6NC4wLCJCb3R0b20iOjAuMH0sIlBhZGRpbmciOnsiJGlkIjoiMTY0MCIsIlRvcCI6MC4wLCJMZWZ0IjowLjAsIlJpZ2h0IjowLjAsIkJvdHRvbSI6MC4wfSwiQmFja2dyb3VuZCI6eyIkaWQiOiIxNjQxIiwiQ29sb3IiOnsiJGlkIjoiMTY0MiIsIkEiOjI1NSwiUiI6MjI5LCJHIjoxMDcsIkIiOjExMn19LCJJc1Zpc2libGUiOnRydWUsIldpZHRoIjowLjAsIkhlaWdodCI6MTAuMCwiQm9yZGVyU3R5bGUiOnsiJGlkIjoiMTY0MyIsIkxpbmVDb2xvciI6eyIkaWQiOiIxNjQ0IiwiJHR5cGUiOiJOTFJFLkNvbW1vbi5Eb20uU29saWRDb2xvckJydXNoLCBOTFJFLkNvbW1vbiIsIkNvbG9yIjp7IiRpZCI6IjE2NDUiLCJBIjoyNTUsIlIiOjQ3LCJHIjo4MiwiQiI6MTQzfX0sIkxpbmVXZWlnaHQiOjAuMCwiTGluZVR5cGUiOjAsIlBhcmVudFN0eWxlIjpudWxsfSwiUGFyZW50U3R5bGUiOm51bGx9LCJUaXRsZVN0eWxlIjp7IiRpZCI6IjE2NDYiLCJGb250U2V0dGluZ3MiOnsiJGlkIjoiMTY0NyIsIkZvbnRTaXplIjo4LCJGb250TmFtZSI6IkNhbGlicmkiLCJJc0JvbGQiOmZhbHNlLCJJc0l0YWxpYyI6ZmFsc2UsIklzVW5kZXJsaW5lZCI6ZmFsc2UsIlBhcmVudFN0eWxlIjpudWxsfSwiQXV0b1NpemUiOjAsIkZvcmVncm91bmQiOnsiJGlkIjoiMTY0OCIsIkNvbG9yIjp7IiRpZCI6IjE2NDk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Y1MCIsIlRvcCI6MC4wLCJMZWZ0IjowLjAsIlJpZ2h0IjowLjAsIkJvdHRvbSI6MC4wfSwiUGFkZGluZyI6eyIkaWQiOiIxNjUxIiwiVG9wIjowLjAsIkxlZnQiOjAuMCwiUmlnaHQiOjAuMCwiQm90dG9tIjowLjB9LCJCYWNrZ3JvdW5kIjp7IiRpZCI6IjE2NTIiLCJDb2xvciI6eyIkaWQiOiIxNjUzIiwiQSI6MCwiUiI6MjU1LCJHIjoyNTUsIkIiOjI1NX19LCJJc1Zpc2libGUiOnRydWUsIldpZHRoIjowLjAsIkhlaWdodCI6MC4wLCJCb3JkZXJTdHlsZSI6eyIkaWQiOiIxNjU0IiwiTGluZUNvbG9yIjpudWxsLCJMaW5lV2VpZ2h0IjowLjAsIkxpbmVUeXBlIjowLCJQYXJlbnRTdHlsZSI6bnVsbH0sIlBhcmVudFN0eWxlIjpudWxsfSwiRGF0ZVN0eWxlIjp7IiRpZCI6IjE2NTUiLCJGb250U2V0dGluZ3MiOnsiJGlkIjoiMTY1NiIsIkZvbnRTaXplIjoxMCwiRm9udE5hbWUiOiJDYWxpYnJpIiwiSXNCb2xkIjpmYWxzZSwiSXNJdGFsaWMiOmZhbHNlLCJJc1VuZGVybGluZWQiOmZhbHNlLCJQYXJlbnRTdHlsZSI6bnVsbH0sIkF1dG9TaXplIjowLCJGb3JlZ3JvdW5kIjp7IiRpZCI6IjE2NTciLCJDb2xvciI6eyIkaWQiOiIxNjU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jU5IiwiVG9wIjowLjAsIkxlZnQiOjAuMCwiUmlnaHQiOjAuMCwiQm90dG9tIjowLjB9LCJQYWRkaW5nIjp7IiRpZCI6IjE2NjAiLCJUb3AiOjAuMCwiTGVmdCI6MC4wLCJSaWdodCI6MC4wLCJCb3R0b20iOjAuMH0sIkJhY2tncm91bmQiOnsiJGlkIjoiMTY2MSIsIkNvbG9yIjp7IiRpZCI6IjE2NjIiLCJBIjowLCJSIjoyNTUsIkciOjI1NSwiQiI6MjU1fX0sIklzVmlzaWJsZSI6dHJ1ZSwiV2lkdGgiOjAuMCwiSGVpZ2h0IjowLjAsIkJvcmRlclN0eWxlIjp7IiRpZCI6IjE2NjMiLCJMaW5lQ29sb3IiOm51bGwsIkxpbmVXZWlnaHQiOjAuMCwiTGluZVR5cGUiOjAsIlBhcmVudFN0eWxlIjpudWxsfSwiUGFyZW50U3R5bGUiOm51bGx9LCJEYXRlRm9ybWF0Ijp7IiRpZCI6IjE2N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2NSIsIkZvcm1hdCI6MCwiSXNWaXNpYmxlIjpmYWxzZSwiTGFzdEtub3duVmlzaWJpbGl0eVN0YXRlIjpmYWxzZX0sIklzVmlzaWJsZSI6dHJ1ZSwiUGFyZW50U3R5bGUiOm51bGx9LCJJbmRleCI6MSwiU21hcnREdXJhdGlvbkFjdGl2YXRlZCI6ZmFsc2UsIkRhdGVGb3JtYXQiOnsiJHJlZiI6IjE2NjQifSwiV2Vla051bWJlcmluZyI6eyIkaWQiOiIxNjY2IiwiRm9ybWF0IjowLCJJc1Zpc2libGUiOmZhbHNlLCJMYXN0S25vd25WaXNpYmlsaXR5U3RhdGUiOmZhbHNlfSwiSWQiOiI3Y2ExY2I1Ni1mZjczLTRlMjgtYjU0My0wODJiMzk2OWZjYWIiLCJJbXBvcnRJZCI6IjMyIiwiVGl0bGUiOiJIaXJlIFJlYWwgRXN0YXRlIEZpcm0iLCJOb3RlIjpudWxsLCJIeXBlcmxpbmsiOnsiJGlkIjoiMTY2NyIsIkFkZHJlc3MiOm51bGwsIlN1YkFkZHJlc3MiOm51bGx9LCJJc0NoYW5nZWQiOmZhbHNlLCJJc05ldyI6ZmFsc2V9fSx7IiRpZCI6IjE2NjgiLCJfYXR0YWNoZWRNaWxlc3RvbmVzIjpbXSwiVGFza0RlZmluaXRpb24iOnsiJGlkIjoiMTY2OSIsIkdyb3VwTmFtZSI6bnVsbCwiU3RhcnREYXRlIjoiMjAyMS0xMi0wMlQwMDowMDowMCIsIkVuZERhdGUiOiIyMDIyLTAxLTE1VDIzOjU5OjAwIiwiUGVyY2VudGFnZUNvbXBsZXRlIjoxMDAuMCwiU3R5bGUiOnsiJGlkIjoiMTY3MCIsIlNoYXBlIjoyLCJTaGFwZVRoaWNrbmVzcyI6MCwiRHVyYXRpb25Gb3JtYXQiOjAsIkluY2x1ZGVOb25Xb3JraW5nRGF5c0luRHVyYXRpb24iOmZhbHNlLCJQZXJjZW50YWdlQ29tcGxldGVTdHlsZSI6eyIkaWQiOiIxNjcxIiwiRm9udFNldHRpbmdzIjp7IiRpZCI6IjE2NzIiLCJGb250U2l6ZSI6MTAsIkZvbnROYW1lIjoiQ2FsaWJyaSIsIklzQm9sZCI6ZmFsc2UsIklzSXRhbGljIjpmYWxzZSwiSXNVbmRlcmxpbmVkIjpmYWxzZSwiUGFyZW50U3R5bGUiOm51bGx9LCJBdXRvU2l6ZSI6MCwiRm9yZWdyb3VuZCI6eyIkaWQiOiIxNjczIiwiQ29sb3IiOnsiJGlkIjoiMTY3NC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xNjc1IiwiVG9wIjowLjAsIkxlZnQiOjAuMCwiUmlnaHQiOjAuMCwiQm90dG9tIjowLjB9LCJQYWRkaW5nIjp7IiRpZCI6IjE2NzYiLCJUb3AiOjAuMCwiTGVmdCI6MC4wLCJSaWdodCI6MC4wLCJCb3R0b20iOjAuMH0sIkJhY2tncm91bmQiOnsiJGlkIjoiMTY3NyIsIkNvbG9yIjp7IiRpZCI6IjE2NzgiLCJBIjo4OSwiUiI6MCwiRyI6MCwiQiI6MH19LCJJc1Zpc2libGUiOnRydWUsIldpZHRoIjowLjAsIkhlaWdodCI6MC4wLCJCb3JkZXJTdHlsZSI6eyIkaWQiOiIxNjc5IiwiTGluZUNvbG9yIjpudWxsLCJMaW5lV2VpZ2h0IjowLjAsIkxpbmVUeXBlIjowLCJQYXJlbnRTdHlsZSI6bnVsbH0sIlBhcmVudFN0eWxlIjpudWxsfSwiRHVyYXRpb25TdHlsZSI6eyIkaWQiOiIxNjgwIiwiRm9udFNldHRpbmdzIjp7IiRpZCI6IjE2ODEiLCJGb250U2l6ZSI6MTAsIkZvbnROYW1lIjoiQ2FsaWJyaSIsIklzQm9sZCI6ZmFsc2UsIklzSXRhbGljIjpmYWxzZSwiSXNVbmRlcmxpbmVkIjpmYWxzZSwiUGFyZW50U3R5bGUiOm51bGx9LCJBdXRvU2l6ZSI6MCwiRm9yZWdyb3VuZCI6eyIkaWQiOiIxNjgyIiwiQ29sb3IiOnsiJGlkIjoiMTY4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2ODQiLCJUb3AiOjAuMCwiTGVmdCI6MC4wLCJSaWdodCI6MC4wLCJCb3R0b20iOjAuMH0sIlBhZGRpbmciOnsiJGlkIjoiMTY4NSIsIlRvcCI6MC4wLCJMZWZ0IjowLjAsIlJpZ2h0IjowLjAsIkJvdHRvbSI6MC4wfSwiQmFja2dyb3VuZCI6eyIkaWQiOiIxNjg2IiwiQ29sb3IiOnsiJGlkIjoiMTY4NyIsIkEiOjg5LCJSIjowLCJHIjowLCJCIjowfX0sIklzVmlzaWJsZSI6dHJ1ZSwiV2lkdGgiOjAuMCwiSGVpZ2h0IjowLjAsIkJvcmRlclN0eWxlIjp7IiRpZCI6IjE2ODgiLCJMaW5lQ29sb3IiOm51bGwsIkxpbmVXZWlnaHQiOjAuMCwiTGluZVR5cGUiOjAsIlBhcmVudFN0eWxlIjpudWxsfSwiUGFyZW50U3R5bGUiOm51bGx9LCJIb3Jpem9udGFsQ29ubmVjdG9yU3R5bGUiOnsiJGlkIjoiMTY4OSIsIkxpbmVDb2xvciI6eyIkaWQiOiIxNjkwIiwiJHR5cGUiOiJOTFJFLkNvbW1vbi5Eb20uU29saWRDb2xvckJydXNoLCBOTFJFLkNvbW1vbiIsIkNvbG9yIjp7IiRpZCI6IjE2OTEiLCJBIjoyNTUsIlIiOjIwNCwiRyI6MjA0LCJCIjoyMDR9fSwiTGluZVdlaWdodCI6MS4wLCJMaW5lVHlwZSI6MCwiUGFyZW50U3R5bGUiOm51bGx9LCJWZXJ0aWNhbENvbm5lY3RvclN0eWxlIjp7IiRpZCI6IjE2OTIiLCJMaW5lQ29sb3IiOnsiJGlkIjoiMTY5MyIsIiR0eXBlIjoiTkxSRS5Db21tb24uRG9tLlNvbGlkQ29sb3JCcnVzaCwgTkxSRS5Db21tb24iLCJDb2xvciI6eyIkaWQiOiIxNjk0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MTY5NSIsIk1hcmdpbiI6eyIkaWQiOiIxNjk2IiwiVG9wIjowLjAsIkxlZnQiOjQuMCwiUmlnaHQiOjQuMCwiQm90dG9tIjowLjB9LCJQYWRkaW5nIjp7IiRpZCI6IjE2OTciLCJUb3AiOjAuMCwiTGVmdCI6MC4wLCJSaWdodCI6MC4wLCJCb3R0b20iOjAuMH0sIkJhY2tncm91bmQiOnsiJGlkIjoiMTY5OCIsIkNvbG9yIjp7IiRpZCI6IjE2OTkiLCJBIjoyNTUsIlIiOjIyOSwiRyI6MTA3LCJCIjoxMTJ9fSwiSXNWaXNpYmxlIjp0cnVlLCJXaWR0aCI6MC4wLCJIZWlnaHQiOjEwLjAsIkJvcmRlclN0eWxlIjp7IiRpZCI6IjE3MDAiLCJMaW5lQ29sb3IiOnsiJGlkIjoiMTcwMSIsIiR0eXBlIjoiTkxSRS5Db21tb24uRG9tLlNvbGlkQ29sb3JCcnVzaCwgTkxSRS5Db21tb24iLCJDb2xvciI6eyIkaWQiOiIxNzAyIiwiQSI6MjU1LCJSIjo0NywiRyI6ODIsIkIiOjE0M319LCJMaW5lV2VpZ2h0IjowLjAsIkxpbmVUeXBlIjowLCJQYXJlbnRTdHlsZSI6bnVsbH0sIlBhcmVudFN0eWxlIjpudWxsfSwiVGl0bGVTdHlsZSI6eyIkaWQiOiIxNzAzIiwiRm9udFNldHRpbmdzIjp7IiRpZCI6IjE3MDQiLCJGb250U2l6ZSI6OCwiRm9udE5hbWUiOiJDYWxpYnJpIiwiSXNCb2xkIjpmYWxzZSwiSXNJdGFsaWMiOmZhbHNlLCJJc1VuZGVybGluZWQiOmZhbHNlLCJQYXJlbnRTdHlsZSI6bnVsbH0sIkF1dG9TaXplIjowLCJGb3JlZ3JvdW5kIjp7IiRpZCI6IjE3MDUiLCJDb2xvciI6eyIkaWQiOiIxNzA2IiwiQSI6MjU1LCJSIjowLCJHIjowLCJCIjowfX0sIk1heFdpZHRoIjo5NjAuMCwiTWF4SGVpZ2h0IjoiSW5maW5pdHkiLCJTbWFydEZvcmVncm91bmRJc0FjdGl2ZSI6ZmFsc2UsIkhvcml6b250YWxBbGlnbm1lbnQiOjIsIlZlcnRpY2FsQWxpZ25tZW50IjowLCJTbWFydEZvcmVncm91bmQiOm51bGwsIkJhY2tncm91bmRGaWxsVHlwZSI6MCwiTWFyZ2luIjp7IiRpZCI6IjE3MDciLCJUb3AiOjAuMCwiTGVmdCI6MC4wLCJSaWdodCI6MC4wLCJCb3R0b20iOjAuMH0sIlBhZGRpbmciOnsiJGlkIjoiMTcwOCIsIlRvcCI6MC4wLCJMZWZ0IjowLjAsIlJpZ2h0IjowLjAsIkJvdHRvbSI6MC4wfSwiQmFja2dyb3VuZCI6eyIkaWQiOiIxNzA5IiwiQ29sb3IiOnsiJGlkIjoiMTcxMCIsIkEiOjAsIlIiOjI1NSwiRyI6MjU1LCJCIjoyNTV9fSwiSXNWaXNpYmxlIjp0cnVlLCJXaWR0aCI6MC4wLCJIZWlnaHQiOjAuMCwiQm9yZGVyU3R5bGUiOnsiJGlkIjoiMTcxMSIsIkxpbmVDb2xvciI6bnVsbCwiTGluZVdlaWdodCI6MC4wLCJMaW5lVHlwZSI6MCwiUGFyZW50U3R5bGUiOm51bGx9LCJQYXJlbnRTdHlsZSI6bnVsbH0sIkRhdGVTdHlsZSI6eyIkaWQiOiIxNzEyIiwiRm9udFNldHRpbmdzIjp7IiRpZCI6IjE3MTMiLCJGb250U2l6ZSI6MTAsIkZvbnROYW1lIjoiQ2FsaWJyaSIsIklzQm9sZCI6ZmFsc2UsIklzSXRhbGljIjpmYWxzZSwiSXNVbmRlcmxpbmVkIjpmYWxzZSwiUGFyZW50U3R5bGUiOm51bGx9LCJBdXRvU2l6ZSI6MCwiRm9yZWdyb3VuZCI6eyIkaWQiOiIxNzE0IiwiQ29sb3IiOnsiJGlkIjoiMTcx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cxNiIsIlRvcCI6MC4wLCJMZWZ0IjowLjAsIlJpZ2h0IjowLjAsIkJvdHRvbSI6MC4wfSwiUGFkZGluZyI6eyIkaWQiOiIxNzE3IiwiVG9wIjowLjAsIkxlZnQiOjAuMCwiUmlnaHQiOjAuMCwiQm90dG9tIjowLjB9LCJCYWNrZ3JvdW5kIjp7IiRpZCI6IjE3MTgiLCJDb2xvciI6eyIkaWQiOiIxNzE5IiwiQSI6MCwiUiI6MjU1LCJHIjoyNTUsIkIiOjI1NX19LCJJc1Zpc2libGUiOnRydWUsIldpZHRoIjowLjAsIkhlaWdodCI6MC4wLCJCb3JkZXJTdHlsZSI6eyIkaWQiOiIxNzIwIiwiTGluZUNvbG9yIjpudWxsLCJMaW5lV2VpZ2h0IjowLjAsIkxpbmVUeXBlIjowLCJQYXJlbnRTdHlsZSI6bnVsbH0sIlBhcmVudFN0eWxlIjpudWxsfSwiRGF0ZUZvcm1hdCI6eyIkaWQiOiIxNzI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MjIiLCJGb3JtYXQiOjAsIklzVmlzaWJsZSI6ZmFsc2UsIkxhc3RLbm93blZpc2liaWxpdHlTdGF0ZSI6ZmFsc2V9LCJJc1Zpc2libGUiOnRydWUsIlBhcmVudFN0eWxlIjpudWxsfSwiSW5kZXgiOjAsIlNtYXJ0RHVyYXRpb25BY3RpdmF0ZWQiOmZhbHNlLCJEYXRlRm9ybWF0Ijp7IiRyZWYiOiIxNzIxIn0sIldlZWtOdW1iZXJpbmciOnsiJGlkIjoiMTcyMyIsIkZvcm1hdCI6MCwiSXNWaXNpYmxlIjpmYWxzZSwiTGFzdEtub3duVmlzaWJpbGl0eVN0YXRlIjpmYWxzZX0sIklkIjoiZDAwMmY2ZWMtZjNlMy00ZTA4LTkxMzAtN2M5YzM1YWM1OTc0IiwiSW1wb3J0SWQiOiIzMSIsIlRpdGxlIjoiRmFjaWxpdGllcyBQbGFubmluZyAmIEFuYWx5c2lzIiwiTm90ZSI6bnVsbCwiSHlwZXJsaW5rIjp7IiRpZCI6IjE3MjQiLCJBZGRyZXNzIjpudWxsLCJTdWJBZGRyZXNzIjpudWxsfSwiSXNDaGFuZ2VkIjpmYWxzZSwiSXNOZXciOmZhbHNlfX1dLCJfbWlsZXN0b25lcyI6W10sIklkIjoiMzNkNDMzMjItYjdhOC00YzViLWFlOGMtNzVlMzkxZTU5MGYwIiwiSXNTaW5nbGVJdGVtUm93IjpmYWxzZX0seyIkaWQiOiIxNzI1IiwiX3Rhc2tzIjpbeyIkaWQiOiIxNzI2IiwiX2F0dGFjaGVkTWlsZXN0b25lcyI6W10sIlRhc2tEZWZpbml0aW9uIjp7IiRpZCI6IjE3MjciLCJHcm91cE5hbWUiOm51bGwsIlN0YXJ0RGF0ZSI6IjIwMjItMDItMTNUMDA6MDA6MDAiLCJFbmREYXRlIjoiMjAyMi0wMy0xNlQyMzo1OTowMCIsIlBlcmNlbnRhZ2VDb21wbGV0ZSI6MTAwLjAsIlN0eWxlIjp7IiRpZCI6IjE3MjgiLCJTaGFwZSI6MiwiU2hhcGVUaGlja25lc3MiOjAsIkR1cmF0aW9uRm9ybWF0IjowLCJJbmNsdWRlTm9uV29ya2luZ0RheXNJbkR1cmF0aW9uIjpmYWxzZSwiUGVyY2VudGFnZUNvbXBsZXRlU3R5bGUiOnsiJGlkIjoiMTcyOSIsIkZvbnRTZXR0aW5ncyI6eyIkaWQiOiIxNzMwIiwiRm9udFNpemUiOjEwLCJGb250TmFtZSI6IkNhbGlicmkiLCJJc0JvbGQiOmZhbHNlLCJJc0l0YWxpYyI6ZmFsc2UsIklzVW5kZXJsaW5lZCI6ZmFsc2UsIlBhcmVudFN0eWxlIjpudWxsfSwiQXV0b1NpemUiOjAsIkZvcmVncm91bmQiOnsiJGlkIjoiMTczMSIsIkNvbG9yIjp7IiRpZCI6IjE3MzI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MTczMyIsIlRvcCI6MC4wLCJMZWZ0IjowLjAsIlJpZ2h0IjowLjAsIkJvdHRvbSI6MC4wfSwiUGFkZGluZyI6eyIkaWQiOiIxNzM0IiwiVG9wIjowLjAsIkxlZnQiOjAuMCwiUmlnaHQiOjAuMCwiQm90dG9tIjowLjB9LCJCYWNrZ3JvdW5kIjp7IiRpZCI6IjE3MzUiLCJDb2xvciI6eyIkaWQiOiIxNzM2IiwiQSI6ODksIlIiOjAsIkciOjAsIkIiOjB9fSwiSXNWaXNpYmxlIjp0cnVlLCJXaWR0aCI6MC4wLCJIZWlnaHQiOjAuMCwiQm9yZGVyU3R5bGUiOnsiJGlkIjoiMTczNyIsIkxpbmVDb2xvciI6bnVsbCwiTGluZVdlaWdodCI6MC4wLCJMaW5lVHlwZSI6MCwiUGFyZW50U3R5bGUiOm51bGx9LCJQYXJlbnRTdHlsZSI6bnVsbH0sIkR1cmF0aW9uU3R5bGUiOnsiJGlkIjoiMTczOCIsIkZvbnRTZXR0aW5ncyI6eyIkaWQiOiIxNzM5IiwiRm9udFNpemUiOjEwLCJGb250TmFtZSI6IkNhbGlicmkiLCJJc0JvbGQiOmZhbHNlLCJJc0l0YWxpYyI6ZmFsc2UsIklzVW5kZXJsaW5lZCI6ZmFsc2UsIlBhcmVudFN0eWxlIjpudWxsfSwiQXV0b1NpemUiOjAsIkZvcmVncm91bmQiOnsiJGlkIjoiMTc0MCIsIkNvbG9yIjp7IiRpZCI6IjE3ND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zQyIiwiVG9wIjowLjAsIkxlZnQiOjAuMCwiUmlnaHQiOjAuMCwiQm90dG9tIjowLjB9LCJQYWRkaW5nIjp7IiRpZCI6IjE3NDMiLCJUb3AiOjAuMCwiTGVmdCI6MC4wLCJSaWdodCI6MC4wLCJCb3R0b20iOjAuMH0sIkJhY2tncm91bmQiOnsiJGlkIjoiMTc0NCIsIkNvbG9yIjp7IiRpZCI6IjE3NDUiLCJBIjo4OSwiUiI6MCwiRyI6MCwiQiI6MH19LCJJc1Zpc2libGUiOnRydWUsIldpZHRoIjowLjAsIkhlaWdodCI6MC4wLCJCb3JkZXJTdHlsZSI6eyIkaWQiOiIxNzQ2IiwiTGluZUNvbG9yIjpudWxsLCJMaW5lV2VpZ2h0IjowLjAsIkxpbmVUeXBlIjowLCJQYXJlbnRTdHlsZSI6bnVsbH0sIlBhcmVudFN0eWxlIjpudWxsfSwiSG9yaXpvbnRhbENvbm5lY3RvclN0eWxlIjp7IiRpZCI6IjE3NDciLCJMaW5lQ29sb3IiOnsiJGlkIjoiMTc0OCIsIiR0eXBlIjoiTkxSRS5Db21tb24uRG9tLlNvbGlkQ29sb3JCcnVzaCwgTkxSRS5Db21tb24iLCJDb2xvciI6eyIkaWQiOiIxNzQ5IiwiQSI6MjU1LCJSIjoyMDQsIkciOjIwNCwiQiI6MjA0fX0sIkxpbmVXZWlnaHQiOjEuMCwiTGluZVR5cGUiOjAsIlBhcmVudFN0eWxlIjpudWxsfSwiVmVydGljYWxDb25uZWN0b3JTdHlsZSI6eyIkaWQiOiIxNzUwIiwiTGluZUNvbG9yIjp7IiRpZCI6IjE3NTEiLCIkdHlwZSI6Ik5MUkUuQ29tbW9uLkRvbS5Tb2xpZENvbG9yQnJ1c2gsIE5MUkUuQ29tbW9uIiwiQ29sb3IiOnsiJGlkIjoiMTc1Mi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E3NTMiLCJNYXJnaW4iOnsiJGlkIjoiMTc1NCIsIlRvcCI6MC4wLCJMZWZ0Ijo0LjAsIlJpZ2h0Ijo0LjAsIkJvdHRvbSI6MC4wfSwiUGFkZGluZyI6eyIkaWQiOiIxNzU1IiwiVG9wIjowLjAsIkxlZnQiOjAuMCwiUmlnaHQiOjAuMCwiQm90dG9tIjowLjB9LCJCYWNrZ3JvdW5kIjp7IiRpZCI6IjE3NTYiLCJDb2xvciI6eyIkaWQiOiIxNzU3IiwiQSI6MjU1LCJSIjoyMjksIkciOjEwNywiQiI6MTEyfX0sIklzVmlzaWJsZSI6dHJ1ZSwiV2lkdGgiOjAuMCwiSGVpZ2h0IjoxMC4wLCJCb3JkZXJTdHlsZSI6eyIkaWQiOiIxNzU4IiwiTGluZUNvbG9yIjp7IiRpZCI6IjE3NTkiLCIkdHlwZSI6Ik5MUkUuQ29tbW9uLkRvbS5Tb2xpZENvbG9yQnJ1c2gsIE5MUkUuQ29tbW9uIiwiQ29sb3IiOnsiJGlkIjoiMTc2MCIsIkEiOjI1NSwiUiI6NDcsIkciOjgyLCJCIjoxNDN9fSwiTGluZVdlaWdodCI6MC4wLCJMaW5lVHlwZSI6MCwiUGFyZW50U3R5bGUiOm51bGx9LCJQYXJlbnRTdHlsZSI6bnVsbH0sIlRpdGxlU3R5bGUiOnsiJGlkIjoiMTc2MSIsIkZvbnRTZXR0aW5ncyI6eyIkaWQiOiIxNzYyIiwiRm9udFNpemUiOjgsIkZvbnROYW1lIjoiQ2FsaWJyaSIsIklzQm9sZCI6ZmFsc2UsIklzSXRhbGljIjpmYWxzZSwiSXNVbmRlcmxpbmVkIjpmYWxzZSwiUGFyZW50U3R5bGUiOm51bGx9LCJBdXRvU2l6ZSI6MCwiRm9yZWdyb3VuZCI6eyIkaWQiOiIxNzYzIiwiQ29sb3IiOnsiJGlkIjoiMTc2NC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NzY1IiwiVG9wIjowLjAsIkxlZnQiOjAuMCwiUmlnaHQiOjAuMCwiQm90dG9tIjowLjB9LCJQYWRkaW5nIjp7IiRpZCI6IjE3NjYiLCJUb3AiOjAuMCwiTGVmdCI6MC4wLCJSaWdodCI6MC4wLCJCb3R0b20iOjAuMH0sIkJhY2tncm91bmQiOnsiJGlkIjoiMTc2NyIsIkNvbG9yIjp7IiRpZCI6IjE3NjgiLCJBIjowLCJSIjoyNTUsIkciOjI1NSwiQiI6MjU1fX0sIklzVmlzaWJsZSI6dHJ1ZSwiV2lkdGgiOjAuMCwiSGVpZ2h0IjowLjAsIkJvcmRlclN0eWxlIjp7IiRpZCI6IjE3NjkiLCJMaW5lQ29sb3IiOm51bGwsIkxpbmVXZWlnaHQiOjAuMCwiTGluZVR5cGUiOjAsIlBhcmVudFN0eWxlIjpudWxsfSwiUGFyZW50U3R5bGUiOm51bGx9LCJEYXRlU3R5bGUiOnsiJGlkIjoiMTc3MCIsIkZvbnRTZXR0aW5ncyI6eyIkaWQiOiIxNzcxIiwiRm9udFNpemUiOjEwLCJGb250TmFtZSI6IkNhbGlicmkiLCJJc0JvbGQiOmZhbHNlLCJJc0l0YWxpYyI6ZmFsc2UsIklzVW5kZXJsaW5lZCI6ZmFsc2UsIlBhcmVudFN0eWxlIjpudWxsfSwiQXV0b1NpemUiOjAsIkZvcmVncm91bmQiOnsiJGlkIjoiMTc3MiIsIkNvbG9yIjp7IiRpZCI6IjE3Nz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3NzQiLCJUb3AiOjAuMCwiTGVmdCI6MC4wLCJSaWdodCI6MC4wLCJCb3R0b20iOjAuMH0sIlBhZGRpbmciOnsiJGlkIjoiMTc3NSIsIlRvcCI6MC4wLCJMZWZ0IjowLjAsIlJpZ2h0IjowLjAsIkJvdHRvbSI6MC4wfSwiQmFja2dyb3VuZCI6eyIkaWQiOiIxNzc2IiwiQ29sb3IiOnsiJGlkIjoiMTc3NyIsIkEiOjAsIlIiOjI1NSwiRyI6MjU1LCJCIjoyNTV9fSwiSXNWaXNpYmxlIjp0cnVlLCJXaWR0aCI6MC4wLCJIZWlnaHQiOjAuMCwiQm9yZGVyU3R5bGUiOnsiJGlkIjoiMTc3OCIsIkxpbmVDb2xvciI6bnVsbCwiTGluZVdlaWdodCI6MC4wLCJMaW5lVHlwZSI6MCwiUGFyZW50U3R5bGUiOm51bGx9LCJQYXJlbnRTdHlsZSI6bnVsbH0sIkRhdGVGb3JtYXQiOnsiJGlkIjoiMTc3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gwIiwiRm9ybWF0IjowLCJJc1Zpc2libGUiOmZhbHNlLCJMYXN0S25vd25WaXNpYmlsaXR5U3RhdGUiOmZhbHNlfSwiSXNWaXNpYmxlIjp0cnVlLCJQYXJlbnRTdHlsZSI6bnVsbH0sIkluZGV4IjoyLCJTbWFydER1cmF0aW9uQWN0aXZhdGVkIjpmYWxzZSwiRGF0ZUZvcm1hdCI6eyIkcmVmIjoiMTc3OSJ9LCJXZWVrTnVtYmVyaW5nIjp7IiRpZCI6IjE3ODEiLCJGb3JtYXQiOjAsIklzVmlzaWJsZSI6ZmFsc2UsIkxhc3RLbm93blZpc2liaWxpdHlTdGF0ZSI6ZmFsc2V9LCJJZCI6Ijg5NzMzN2E2LTUzZDgtNDFmNS1hNTZjLTllZjZiNzkyYTEzMyIsIkltcG9ydElkIjoiMzQiLCJUaXRsZSI6IkRpc3BlbnNlIG9mIEV4Y2VzcyBSZWFsIEVzdGF0ZSIsIk5vdGUiOm51bGwsIkh5cGVybGluayI6eyIkaWQiOiIxNzgyIiwiQWRkcmVzcyI6bnVsbCwiU3ViQWRkcmVzcyI6bnVsbH0sIklzQ2hhbmdlZCI6ZmFsc2UsIklzTmV3IjpmYWxzZX19XSwiX21pbGVzdG9uZXMiOltdLCJJZCI6IjAwMDAwMDAwLTAwMDAtMDAwMC0wMDAwLTAwMDAwMDAwMDAwMCIsIklzU2luZ2xlSXRlbVJvdyI6dHJ1ZX0seyIkaWQiOiIxNzgzIiwiX3Rhc2tzIjpbeyIkaWQiOiIxNzg0IiwiX2F0dGFjaGVkTWlsZXN0b25lcyI6W10sIlRhc2tEZWZpbml0aW9uIjp7IiRpZCI6IjE3ODUiLCJHcm91cE5hbWUiOm51bGwsIlN0YXJ0RGF0ZSI6IjIwMjItMDEtMTRUMDA6MDA6MDAiLCJFbmREYXRlIjoiMjAyMi0wNS0xM1QyMzo1OTowMCIsIlBlcmNlbnRhZ2VDb21wbGV0ZSI6NjAuMCwiU3R5bGUiOnsiJGlkIjoiMTc4NiIsIlNoYXBlIjoyLCJTaGFwZVRoaWNrbmVzcyI6MCwiRHVyYXRpb25Gb3JtYXQiOjAsIkluY2x1ZGVOb25Xb3JraW5nRGF5c0luRHVyYXRpb24iOmZhbHNlLCJQZXJjZW50YWdlQ29tcGxldGVTdHlsZSI6eyIkaWQiOiIxNzg3IiwiRm9udFNldHRpbmdzIjp7IiRpZCI6IjE3ODgiLCJGb250U2l6ZSI6MTAsIkZvbnROYW1lIjoiQ2FsaWJyaSIsIklzQm9sZCI6ZmFsc2UsIklzSXRhbGljIjpmYWxzZSwiSXNVbmRlcmxpbmVkIjpmYWxzZSwiUGFyZW50U3R5bGUiOm51bGx9LCJBdXRvU2l6ZSI6MCwiRm9yZWdyb3VuZCI6eyIkaWQiOiIxNzg5IiwiQ29sb3IiOnsiJGlkIjoiMTc5MC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xNzkxIiwiVG9wIjowLjAsIkxlZnQiOjAuMCwiUmlnaHQiOjAuMCwiQm90dG9tIjowLjB9LCJQYWRkaW5nIjp7IiRpZCI6IjE3OTIiLCJUb3AiOjAuMCwiTGVmdCI6MC4wLCJSaWdodCI6MC4wLCJCb3R0b20iOjAuMH0sIkJhY2tncm91bmQiOnsiJGlkIjoiMTc5MyIsIkNvbG9yIjp7IiRpZCI6IjE3OTQiLCJBIjo4OSwiUiI6MCwiRyI6MCwiQiI6MH19LCJJc1Zpc2libGUiOnRydWUsIldpZHRoIjowLjAsIkhlaWdodCI6MC4wLCJCb3JkZXJTdHlsZSI6eyIkaWQiOiIxNzk1IiwiTGluZUNvbG9yIjpudWxsLCJMaW5lV2VpZ2h0IjowLjAsIkxpbmVUeXBlIjowLCJQYXJlbnRTdHlsZSI6bnVsbH0sIlBhcmVudFN0eWxlIjpudWxsfSwiRHVyYXRpb25TdHlsZSI6eyIkaWQiOiIxNzk2IiwiRm9udFNldHRpbmdzIjp7IiRpZCI6IjE3OTciLCJGb250U2l6ZSI6MTAsIkZvbnROYW1lIjoiQ2FsaWJyaSIsIklzQm9sZCI6ZmFsc2UsIklzSXRhbGljIjpmYWxzZSwiSXNVbmRlcmxpbmVkIjpmYWxzZSwiUGFyZW50U3R5bGUiOm51bGx9LCJBdXRvU2l6ZSI6MCwiRm9yZWdyb3VuZCI6eyIkaWQiOiIxNzk4IiwiQ29sb3IiOnsiJGlkIjoiMTc5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4MDAiLCJUb3AiOjAuMCwiTGVmdCI6MC4wLCJSaWdodCI6MC4wLCJCb3R0b20iOjAuMH0sIlBhZGRpbmciOnsiJGlkIjoiMTgwMSIsIlRvcCI6MC4wLCJMZWZ0IjowLjAsIlJpZ2h0IjowLjAsIkJvdHRvbSI6MC4wfSwiQmFja2dyb3VuZCI6eyIkaWQiOiIxODAyIiwiQ29sb3IiOnsiJGlkIjoiMTgwMyIsIkEiOjg5LCJSIjowLCJHIjowLCJCIjowfX0sIklzVmlzaWJsZSI6dHJ1ZSwiV2lkdGgiOjAuMCwiSGVpZ2h0IjowLjAsIkJvcmRlclN0eWxlIjp7IiRpZCI6IjE4MDQiLCJMaW5lQ29sb3IiOm51bGwsIkxpbmVXZWlnaHQiOjAuMCwiTGluZVR5cGUiOjAsIlBhcmVudFN0eWxlIjpudWxsfSwiUGFyZW50U3R5bGUiOm51bGx9LCJIb3Jpem9udGFsQ29ubmVjdG9yU3R5bGUiOnsiJGlkIjoiMTgwNSIsIkxpbmVDb2xvciI6eyIkaWQiOiIxODA2IiwiJHR5cGUiOiJOTFJFLkNvbW1vbi5Eb20uU29saWRDb2xvckJydXNoLCBOTFJFLkNvbW1vbiIsIkNvbG9yIjp7IiRpZCI6IjE4MDciLCJBIjoyNTUsIlIiOjIwNCwiRyI6MjA0LCJCIjoyMDR9fSwiTGluZVdlaWdodCI6MS4wLCJMaW5lVHlwZSI6MCwiUGFyZW50U3R5bGUiOm51bGx9LCJWZXJ0aWNhbENvbm5lY3RvclN0eWxlIjp7IiRpZCI6IjE4MDgiLCJMaW5lQ29sb3IiOnsiJGlkIjoiMTgwOSIsIiR0eXBlIjoiTkxSRS5Db21tb24uRG9tLlNvbGlkQ29sb3JCcnVzaCwgTkxSRS5Db21tb24iLCJDb2xvciI6eyIkaWQiOiIxODEw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MTgxMSIsIk1hcmdpbiI6eyIkaWQiOiIxODEyIiwiVG9wIjowLjAsIkxlZnQiOjQuMCwiUmlnaHQiOjQuMCwiQm90dG9tIjowLjB9LCJQYWRkaW5nIjp7IiRpZCI6IjE4MTMiLCJUb3AiOjAuMCwiTGVmdCI6MC4wLCJSaWdodCI6MC4wLCJCb3R0b20iOjAuMH0sIkJhY2tncm91bmQiOnsiJGlkIjoiMTgxNCIsIkNvbG9yIjp7IiRpZCI6IjE4MTUiLCJBIjoyNTUsIlIiOjIyOSwiRyI6MTA3LCJCIjoxMTJ9fSwiSXNWaXNpYmxlIjp0cnVlLCJXaWR0aCI6MC4wLCJIZWlnaHQiOjEwLjAsIkJvcmRlclN0eWxlIjp7IiRpZCI6IjE4MTYiLCJMaW5lQ29sb3IiOnsiJGlkIjoiMTgxNyIsIiR0eXBlIjoiTkxSRS5Db21tb24uRG9tLlNvbGlkQ29sb3JCcnVzaCwgTkxSRS5Db21tb24iLCJDb2xvciI6eyIkaWQiOiIxODE4IiwiQSI6MjU1LCJSIjo0NywiRyI6ODIsIkIiOjE0M319LCJMaW5lV2VpZ2h0IjowLjAsIkxpbmVUeXBlIjowLCJQYXJlbnRTdHlsZSI6bnVsbH0sIlBhcmVudFN0eWxlIjpudWxsfSwiVGl0bGVTdHlsZSI6eyIkaWQiOiIxODE5IiwiRm9udFNldHRpbmdzIjp7IiRpZCI6IjE4MjAiLCJGb250U2l6ZSI6OCwiRm9udE5hbWUiOiJDYWxpYnJpIiwiSXNCb2xkIjpmYWxzZSwiSXNJdGFsaWMiOmZhbHNlLCJJc1VuZGVybGluZWQiOmZhbHNlLCJQYXJlbnRTdHlsZSI6bnVsbH0sIkF1dG9TaXplIjowLCJGb3JlZ3JvdW5kIjp7IiRpZCI6IjE4MjEiLCJDb2xvciI6eyIkaWQiOiIxODIy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4MjMiLCJUb3AiOjAuMCwiTGVmdCI6MC4wLCJSaWdodCI6MC4wLCJCb3R0b20iOjAuMH0sIlBhZGRpbmciOnsiJGlkIjoiMTgyNCIsIlRvcCI6MC4wLCJMZWZ0IjowLjAsIlJpZ2h0IjowLjAsIkJvdHRvbSI6MC4wfSwiQmFja2dyb3VuZCI6eyIkaWQiOiIxODI1IiwiQ29sb3IiOnsiJGlkIjoiMTgyNiIsIkEiOjAsIlIiOjI1NSwiRyI6MjU1LCJCIjoyNTV9fSwiSXNWaXNpYmxlIjp0cnVlLCJXaWR0aCI6MC4wLCJIZWlnaHQiOjAuMCwiQm9yZGVyU3R5bGUiOnsiJGlkIjoiMTgyNyIsIkxpbmVDb2xvciI6bnVsbCwiTGluZVdlaWdodCI6MC4wLCJMaW5lVHlwZSI6MCwiUGFyZW50U3R5bGUiOm51bGx9LCJQYXJlbnRTdHlsZSI6bnVsbH0sIkRhdGVTdHlsZSI6eyIkaWQiOiIxODI4IiwiRm9udFNldHRpbmdzIjp7IiRpZCI6IjE4MjkiLCJGb250U2l6ZSI6MTAsIkZvbnROYW1lIjoiQ2FsaWJyaSIsIklzQm9sZCI6ZmFsc2UsIklzSXRhbGljIjpmYWxzZSwiSXNVbmRlcmxpbmVkIjpmYWxzZSwiUGFyZW50U3R5bGUiOm51bGx9LCJBdXRvU2l6ZSI6MCwiRm9yZWdyb3VuZCI6eyIkaWQiOiIxODMwIiwiQ29sb3IiOnsiJGlkIjoiMTgz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gzMiIsIlRvcCI6MC4wLCJMZWZ0IjowLjAsIlJpZ2h0IjowLjAsIkJvdHRvbSI6MC4wfSwiUGFkZGluZyI6eyIkaWQiOiIxODMzIiwiVG9wIjowLjAsIkxlZnQiOjAuMCwiUmlnaHQiOjAuMCwiQm90dG9tIjowLjB9LCJCYWNrZ3JvdW5kIjp7IiRpZCI6IjE4MzQiLCJDb2xvciI6eyIkaWQiOiIxODM1IiwiQSI6MCwiUiI6MjU1LCJHIjoyNTUsIkIiOjI1NX19LCJJc1Zpc2libGUiOnRydWUsIldpZHRoIjowLjAsIkhlaWdodCI6MC4wLCJCb3JkZXJTdHlsZSI6eyIkaWQiOiIxODM2IiwiTGluZUNvbG9yIjpudWxsLCJMaW5lV2VpZ2h0IjowLjAsIkxpbmVUeXBlIjowLCJQYXJlbnRTdHlsZSI6bnVsbH0sIlBhcmVudFN0eWxlIjpudWxsfSwiRGF0ZUZvcm1hdCI6eyIkaWQiOiIxODM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MzgiLCJGb3JtYXQiOjAsIklzVmlzaWJsZSI6ZmFsc2UsIkxhc3RLbm93blZpc2liaWxpdHlTdGF0ZSI6ZmFsc2V9LCJJc1Zpc2libGUiOnRydWUsIlBhcmVudFN0eWxlIjpudWxsfSwiSW5kZXgiOjMsIlNtYXJ0RHVyYXRpb25BY3RpdmF0ZWQiOmZhbHNlLCJEYXRlRm9ybWF0Ijp7IiRyZWYiOiIxODM3In0sIldlZWtOdW1iZXJpbmciOnsiJGlkIjoiMTgzOSIsIkZvcm1hdCI6MCwiSXNWaXNpYmxlIjpmYWxzZSwiTGFzdEtub3duVmlzaWJpbGl0eVN0YXRlIjpmYWxzZX0sIklkIjoiOGM0MjU3NTctMDA2ZC00ZmJkLWJjZTEtZTZlOTZhNWI1ZWRmIiwiSW1wb3J0SWQiOiIzMyIsIlRpdGxlIjoiQ29uc29saWRhdGUgRmFjaWxpdGllcyIsIk5vdGUiOm51bGwsIkh5cGVybGluayI6eyIkaWQiOiIxODQwIiwiQWRkcmVzcyI6bnVsbCwiU3ViQWRkcmVzcyI6bnVsbH0sIklzQ2hhbmdlZCI6ZmFsc2UsIklzTmV3IjpmYWxzZX19XSwiX21pbGVzdG9uZXMiOltdLCJJZCI6IjAwMDAwMDAwLTAwMDAtMDAwMC0wMDAwLTAwMDAwMDAwMDAwMCIsIklzU2luZ2xlSXRlbVJvdyI6dHJ1ZX1dLCJJbmRleCI6MCwiSWQiOiI3MDM3NWRiZS04ZDJhLTQ4MDgtODdkOC0zZTJmMmM0ZjMwNWUiLCJIZWFkZXJUZXh0IjoiJDQsMzg2LDAwMCIsIklzRGVmYXVsdCI6ZmFsc2UsIlN0eWxlIjp7IiRpZCI6IjE4NDEiLCJIZWFkZXJTdHlsZSI6eyIkaWQiOiIxODQyIiwiVGV4dFN0eWxlIjp7IiRpZCI6IjE4NDMiLCJGb250U2V0dGluZ3MiOnsiJGlkIjoiMTg0NCIsIkZvbnRTaXplIjoxMSwiRm9udE5hbWUiOiJDYWxpYnJpIiwiSXNCb2xkIjpmYWxzZSwiSXNJdGFsaWMiOmZhbHNlLCJJc1VuZGVybGluZWQiOmZhbHNlLCJQYXJlbnRTdHlsZSI6bnVsbH0sIkF1dG9TaXplIjoyLCJGb3JlZ3JvdW5kIjp7IiRpZCI6IjE4NDUiLCJDb2xvciI6eyIkaWQiOiIxODQ2IiwiQSI6MjU1LCJSIjowLCJHIjowLCJCIjowfX0sIk1heFdpZHRoIjo1Ny4zNDQzMzc1ODE1NTAyOTIsIk1heEhlaWdodCI6IkluZmluaXR5IiwiU21hcnRGb3JlZ3JvdW5kSXNBY3RpdmUiOmZhbHNlLCJIb3Jpem9udGFsQWxpZ25tZW50IjowLCJWZXJ0aWNhbEFsaWdubWVudCI6MCwiU21hcnRGb3JlZ3JvdW5kIjpudWxsLCJCYWNrZ3JvdW5kRmlsbFR5cGUiOjAsIk1hcmdpbiI6eyIkaWQiOiIxODQ3IiwiVG9wIjowLjAsIkxlZnQiOjAuMCwiUmlnaHQiOjAuMCwiQm90dG9tIjowLjB9LCJQYWRkaW5nIjp7IiRpZCI6IjE4NDgiLCJUb3AiOjAuMCwiTGVmdCI6MC4wLCJSaWdodCI6MC4wLCJCb3R0b20iOjAuMH0sIkJhY2tncm91bmQiOm51bGwsIklzVmlzaWJsZSI6dHJ1ZSwiV2lkdGgiOjAuMCwiSGVpZ2h0IjowLjAsIkJvcmRlclN0eWxlIjpudWxsLCJQYXJlbnRTdHlsZSI6bnVsbH0sIlJlY3RhbmdsZVN0eWxlIjp7IiRpZCI6IjE4NDkiLCJNYXJnaW4iOnsiJGlkIjoiMTg1MCIsIlRvcCI6MC4wLCJMZWZ0IjowLjAsIlJpZ2h0IjowLjAsIkJvdHRvbSI6MC4wfSwiUGFkZGluZyI6eyIkaWQiOiIxODUxIiwiVG9wIjowLjAsIkxlZnQiOjAuMCwiUmlnaHQiOjAuMCwiQm90dG9tIjowLjB9LCJCYWNrZ3JvdW5kIjp7IiRpZCI6IjE4NTIiLCJDb2xvciI6eyIkaWQiOiIxODUzIiwiQSI6NjMsIlIiOjIyOSwiRyI6MTA3LCJCIjoxMTJ9fSwiSXNWaXNpYmxlIjp0cnVlLCJXaWR0aCI6MC4wLCJIZWlnaHQiOjAuMCwiQm9yZGVyU3R5bGUiOnsiJGlkIjoiMTg1NCIsIkxpbmVDb2xvciI6eyIkaWQiOiIxODU1IiwiJHR5cGUiOiJOTFJFLkNvbW1vbi5Eb20uU29saWRDb2xvckJydXNoLCBOTFJFLkNvbW1vbiIsIkNvbG9yIjp7IiRpZCI6IjE4NTYiLCJBIjoyNTUsIlIiOjQ3LCJHIjo4MiwiQiI6MTQzfX0sIkxpbmVXZWlnaHQiOjAuMCwiTGluZVR5cGUiOjAsIlBhcmVudFN0eWxlIjpudWxsfSwiUGFyZW50U3R5bGUiOm51bGx9LCJNYXJnaW4iOnsiJGlkIjoiMTg1NyIsIlRvcCI6MC4wLCJMZWZ0IjowLjAsIlJpZ2h0IjowLjAsIkJvdHRvbSI6MC4wfSwiUGFkZGluZyI6eyIkaWQiOiIxODU4IiwiVG9wIjowLjAsIkxlZnQiOjAuMCwiUmlnaHQiOjAuMCwiQm90dG9tIjowLjB9LCJCYWNrZ3JvdW5kIjpudWxsLCJJc1Zpc2libGUiOnRydWUsIldpZHRoIjowLjAsIkhlaWdodCI6MC4wLCJCb3JkZXJTdHlsZSI6bnVsbCwiUGFyZW50U3R5bGUiOm51bGx9LCJCYWNrZ3JvdW5kU3R5bGUiOnsiJGlkIjoiMTg1OSIsIk1hcmdpbiI6eyIkaWQiOiIxODYwIiwiVG9wIjowLjAsIkxlZnQiOjAuMCwiUmlnaHQiOjAuMCwiQm90dG9tIjowLjB9LCJQYWRkaW5nIjp7IiRpZCI6IjE4NjEiLCJUb3AiOjAuMCwiTGVmdCI6MC4wLCJSaWdodCI6MC4wLCJCb3R0b20iOjAuMH0sIkJhY2tncm91bmQiOnsiJGlkIjoiMTg2MiIsIkNvbG9yIjp7IiRpZCI6IjE4NjMiLCJBIjo1MSwiUiI6MTY1LCJHIjoxNjUsIkIiOjE2NX19LCJJc1Zpc2libGUiOnRydWUsIldpZHRoIjowLjAsIkhlaWdodCI6MC4wLCJCb3JkZXJTdHlsZSI6eyIkaWQiOiIxODY0IiwiTGluZUNvbG9yIjp7IiRpZCI6IjE4NjUiLCIkdHlwZSI6Ik5MUkUuQ29tbW9uLkRvbS5Tb2xpZENvbG9yQnJ1c2gsIE5MUkUuQ29tbW9uIiwiQ29sb3IiOnsiJGlkIjoiMTg2NiIsIkEiOjI1NSwiUiI6NDcsIkciOjgyLCJCIjoxNDN9fSwiTGluZVdlaWdodCI6MC4wLCJMaW5lVHlwZSI6MCwiUGFyZW50U3R5bGUiOm51bGx9LCJQYXJlbnRTdHlsZSI6bnVsbH0sIk1hcmdpbiI6eyIkaWQiOiIxODY3IiwiVG9wIjowLjAsIkxlZnQiOjAuMCwiUmlnaHQiOjAuMCwiQm90dG9tIjowLjB9LCJQYWRkaW5nIjp7IiRpZCI6IjE4NjgiLCJUb3AiOjAuMCwiTGVmdCI6MC4wLCJSaWdodCI6MC4wLCJCb3R0b20iOjAuMH0sIklzVmlzaWJsZSI6dHJ1ZSwiV2lkdGgiOjAuMCwiSGVpZ2h0IjowLjAsIkJvcmRlclN0eWxlIjpudWxsLCJQYXJlbnRTdHlsZSI6bnVsbH19LHsiJGlkIjoiMTg2OSIsIl9yb3dzIjpbXSwiSW5kZXgiOjMyLCJJZCI6IjlhNmM1Mzg4LTk4ZDEtNGJhYS1iYTE0LTc3ZGM5YmY0MDg1YyIsIkhlYWRlclRleHQiOm51bGwsIklzRGVmYXVsdCI6dHJ1ZSwiU3R5bGUiOnsiJGlkIjoiMTg3MCIsIkhlYWRlclN0eWxlIjp7IiRpZCI6IjE4NzEiLCJUZXh0U3R5bGUiOnsiJGlkIjoiMTg3MiIsIkZvbnRTZXR0aW5ncyI6eyIkaWQiOiIxODczIiwiRm9udFNpemUiOjExLCJGb250TmFtZSI6IkNhbGlicmkiLCJJc0JvbGQiOmZhbHNlLCJJc0l0YWxpYyI6ZmFsc2UsIklzVW5kZXJsaW5lZCI6ZmFsc2UsIlBhcmVudFN0eWxlIjpudWxsfSwiQXV0b1NpemUiOjIsIkZvcmVncm91bmQiOnsiJGlkIjoiMTg3NCIsIkNvbG9yIjp7IiRpZCI6IjE4NzUiLCJBIjoyNTUsIlIiOjAsIkciOjAsIkIiOjB9fSwiTWF4V2lkdGgiOiJJbmZpbml0eSIsIk1heEhlaWdodCI6MC4wLCJTbWFydEZvcmVncm91bmRJc0FjdGl2ZSI6ZmFsc2UsIkhvcml6b250YWxBbGlnbm1lbnQiOjAsIlZlcnRpY2FsQWxpZ25tZW50IjowLCJTbWFydEZvcmVncm91bmQiOm51bGwsIkJhY2tncm91bmRGaWxsVHlwZSI6MCwiTWFyZ2luIjp7IiRpZCI6IjE4NzYiLCJUb3AiOjAuMCwiTGVmdCI6MC4wLCJSaWdodCI6MC4wLCJCb3R0b20iOjAuMH0sIlBhZGRpbmciOnsiJGlkIjoiMTg3NyIsIlRvcCI6MC4wLCJMZWZ0IjowLjAsIlJpZ2h0IjowLjAsIkJvdHRvbSI6MC4wfSwiQmFja2dyb3VuZCI6bnVsbCwiSXNWaXNpYmxlIjp0cnVlLCJXaWR0aCI6MC4wLCJIZWlnaHQiOjAuMCwiQm9yZGVyU3R5bGUiOm51bGwsIlBhcmVudFN0eWxlIjpudWxsfSwiUmVjdGFuZ2xlU3R5bGUiOnsiJGlkIjoiMTg3OCIsIk1hcmdpbiI6eyIkaWQiOiIxODc5IiwiVG9wIjowLjAsIkxlZnQiOjAuMCwiUmlnaHQiOjAuMCwiQm90dG9tIjowLjB9LCJQYWRkaW5nIjp7IiRpZCI6IjE4ODAiLCJUb3AiOjAuMCwiTGVmdCI6MC4wLCJSaWdodCI6MC4wLCJCb3R0b20iOjAuMH0sIkJhY2tncm91bmQiOnsiJGlkIjoiMTg4MSIsIkNvbG9yIjp7IiRpZCI6IjE4ODIiLCJBIjo2MywiUiI6NjgsIkciOjExNCwiQiI6MTk2fX0sIklzVmlzaWJsZSI6dHJ1ZSwiV2lkdGgiOjAuMCwiSGVpZ2h0IjowLjAsIkJvcmRlclN0eWxlIjp7IiRpZCI6IjE4ODMiLCJMaW5lQ29sb3IiOnsiJGlkIjoiMTg4NCIsIiR0eXBlIjoiTkxSRS5Db21tb24uRG9tLlNvbGlkQ29sb3JCcnVzaCwgTkxSRS5Db21tb24iLCJDb2xvciI6eyIkaWQiOiIxODg1IiwiQSI6MjU1LCJSIjoyNTUsIkciOjAsIkIiOjB9fSwiTGluZVdlaWdodCI6MC4wLCJMaW5lVHlwZSI6MCwiUGFyZW50U3R5bGUiOm51bGx9LCJQYXJlbnRTdHlsZSI6bnVsbH0sIk1hcmdpbiI6eyIkaWQiOiIxODg2IiwiVG9wIjowLjAsIkxlZnQiOjAuMCwiUmlnaHQiOjAuMCwiQm90dG9tIjowLjB9LCJQYWRkaW5nIjp7IiRpZCI6IjE4ODciLCJUb3AiOjAuMCwiTGVmdCI6MC4wLCJSaWdodCI6MC4wLCJCb3R0b20iOjAuMH0sIkJhY2tncm91bmQiOm51bGwsIklzVmlzaWJsZSI6dHJ1ZSwiV2lkdGgiOjAuMCwiSGVpZ2h0IjowLjAsIkJvcmRlclN0eWxlIjpudWxsLCJQYXJlbnRTdHlsZSI6bnVsbH0sIkJhY2tncm91bmRTdHlsZSI6eyIkaWQiOiIxODg4IiwiTWFyZ2luIjp7IiRpZCI6IjE4ODkiLCJUb3AiOjAuMCwiTGVmdCI6MC4wLCJSaWdodCI6MC4wLCJCb3R0b20iOjAuMH0sIlBhZGRpbmciOnsiJGlkIjoiMTg5MCIsIlRvcCI6MC4wLCJMZWZ0IjowLjAsIlJpZ2h0IjowLjAsIkJvdHRvbSI6MC4wfSwiQmFja2dyb3VuZCI6eyIkaWQiOiIxODkxIiwiQ29sb3IiOnsiJGlkIjoiMTg5MiIsIkEiOjUxLCJSIjoxNjUsIkciOjE2NSwiQiI6MTY1fX0sIklzVmlzaWJsZSI6dHJ1ZSwiV2lkdGgiOjAuMCwiSGVpZ2h0IjowLjAsIkJvcmRlclN0eWxlIjp7IiRpZCI6IjE4OTMiLCJMaW5lQ29sb3IiOnsiJGlkIjoiMTg5NCIsIiR0eXBlIjoiTkxSRS5Db21tb24uRG9tLlNvbGlkQ29sb3JCcnVzaCwgTkxSRS5Db21tb24iLCJDb2xvciI6eyIkaWQiOiIxODk1IiwiQSI6MjU1LCJSIjoyNTUsIkciOjAsIkIiOjB9fSwiTGluZVdlaWdodCI6MC4wLCJMaW5lVHlwZSI6MCwiUGFyZW50U3R5bGUiOm51bGx9LCJQYXJlbnRTdHlsZSI6bnVsbH0sIk1hcmdpbiI6eyIkaWQiOiIxODk2IiwiVG9wIjowLjAsIkxlZnQiOjAuMCwiUmlnaHQiOjAuMCwiQm90dG9tIjowLjB9LCJQYWRkaW5nIjp7IiRpZCI6IjE4OTciLCJUb3AiOjAuMCwiTGVmdCI6MC4wLCJSaWdodCI6MC4wLCJCb3R0b20iOjAuMH0sIklzVmlzaWJsZSI6ZmFsc2UsIldpZHRoIjowLjAsIkhlaWdodCI6MC4wLCJCb3JkZXJTdHlsZSI6bnVsbCwiUGFyZW50U3R5bGUiOm51bGx9fV0sIklkIjoiZTc4ZWJiYTQtZTAyZC00ZjllLWFjY2MtNzg0YzgwZWNmNjk1IiwiSW5kZXgiOjQsIkhlYWRlclRleHQiOiJGYWNpbGl0aWVzIEludGVncmF0aW9uIiwiU3R5bGUiOnsiJGlkIjoiMTg5OCIsIkhlYWRlclN0eWxlIjp7IiRpZCI6IjE4OTkiLCJUZXh0SXNWZXJ0aWNhbCI6ZmFsc2UsIlRleHRTdHlsZSI6eyIkaWQiOiIxOTAwIiwiRm9udFNldHRpbmdzIjp7IiRpZCI6IjE5MDEiLCJGb250U2l6ZSI6MTIsIkZvbnROYW1lIjoiQ2FsaWJyaSIsIklzQm9sZCI6dHJ1ZSwiSXNJdGFsaWMiOmZhbHNlLCJJc1VuZGVybGluZWQiOmZhbHNlLCJQYXJlbnRTdHlsZSI6bnVsbH0sIkF1dG9TaXplIjoyLCJGb3JlZ3JvdW5kIjp7IiRpZCI6IjE5MDIiLCJDb2xvciI6eyIkaWQiOiIxOTAzIiwiQSI6MjU1LCJSIjoyNTUsIkciOjI1NSwiQiI6MjU1fX0sIk1heFdpZHRoIjo4My4xNzAzNTczNzgwMDc4NSwiTWF4SGVpZ2h0IjowLjAsIlNtYXJ0Rm9yZWdyb3VuZElzQWN0aXZlIjpmYWxzZSwiSG9yaXpvbnRhbEFsaWdubWVudCI6MCwiVmVydGljYWxBbGlnbm1lbnQiOjAsIlNtYXJ0Rm9yZWdyb3VuZCI6bnVsbCwiQmFja2dyb3VuZEZpbGxUeXBlIjowLCJNYXJnaW4iOnsiJGlkIjoiMTkwNCIsIlRvcCI6MC4wLCJMZWZ0IjowLjAsIlJpZ2h0IjowLjAsIkJvdHRvbSI6MC4wfSwiUGFkZGluZyI6eyIkaWQiOiIxOTA1IiwiVG9wIjowLjAsIkxlZnQiOjAuMCwiUmlnaHQiOjAuMCwiQm90dG9tIjowLjB9LCJCYWNrZ3JvdW5kIjpudWxsLCJJc1Zpc2libGUiOnRydWUsIldpZHRoIjowLjAsIkhlaWdodCI6MC4wLCJCb3JkZXJTdHlsZSI6bnVsbCwiUGFyZW50U3R5bGUiOm51bGx9LCJSZWN0YW5nbGVTdHlsZSI6eyIkaWQiOiIxOTA2IiwiTWFyZ2luIjp7IiRpZCI6IjE5MDciLCJUb3AiOjAuMCwiTGVmdCI6MC4wLCJSaWdodCI6MC4wLCJCb3R0b20iOjAuMH0sIlBhZGRpbmciOnsiJGlkIjoiMTkwOCIsIlRvcCI6MC4wLCJMZWZ0IjowLjAsIlJpZ2h0IjowLjAsIkJvdHRvbSI6MC4wfSwiQmFja2dyb3VuZCI6eyIkaWQiOiIxOTA5IiwiQ29sb3IiOnsiJGlkIjoiMTkxMCIsIkEiOjI1NSwiUiI6MjI5LCJHIjoxMDcsIkIiOjExMn19LCJJc1Zpc2libGUiOnRydWUsIldpZHRoIjowLjAsIkhlaWdodCI6MC4wLCJCb3JkZXJTdHlsZSI6eyIkaWQiOiIxOTExIiwiTGluZUNvbG9yIjp7IiRpZCI6IjE5MTIiLCIkdHlwZSI6Ik5MUkUuQ29tbW9uLkRvbS5Tb2xpZENvbG9yQnJ1c2gsIE5MUkUuQ29tbW9uIiwiQ29sb3IiOnsiJGlkIjoiMTkxMyIsIkEiOjI1NSwiUiI6NDcsIkciOjgyLCJCIjoxNDN9fSwiTGluZVdlaWdodCI6MC4wLCJMaW5lVHlwZSI6MCwiUGFyZW50U3R5bGUiOm51bGx9LCJQYXJlbnRTdHlsZSI6bnVsbH0sIk1hcmdpbiI6eyIkaWQiOiIxOTE0IiwiVG9wIjowLjAsIkxlZnQiOjAuMCwiUmlnaHQiOjAuMCwiQm90dG9tIjowLjB9LCJQYWRkaW5nIjp7IiRpZCI6IjE5MTUiLCJUb3AiOjAuMCwiTGVmdCI6MC4wLCJSaWdodCI6MC4wLCJCb3R0b20iOjAuMH0sIkJhY2tncm91bmQiOm51bGwsIklzVmlzaWJsZSI6dHJ1ZSwiV2lkdGgiOjAuMCwiSGVpZ2h0IjowLjAsIkJvcmRlclN0eWxlIjpudWxsLCJQYXJlbnRTdHlsZSI6bnVsbH0sIkJhY2tncm91bmRTdHlsZSI6eyIkaWQiOiIxOTE2IiwiTWFyZ2luIjp7IiRpZCI6IjE5MTciLCJUb3AiOjAuMCwiTGVmdCI6MC4wLCJSaWdodCI6MC4wLCJCb3R0b20iOjAuMH0sIlBhZGRpbmciOnsiJGlkIjoiMTkxOCIsIlRvcCI6MC4wLCJMZWZ0IjowLjAsIlJpZ2h0IjowLjAsIkJvdHRvbSI6MC4wfSwiQmFja2dyb3VuZCI6eyIkaWQiOiIxOTE5IiwiQ29sb3IiOnsiJGlkIjoiMTkyMCIsIkEiOjUxLCJSIjoxNjUsIkciOjE2NSwiQiI6MTY1fX0sIklzVmlzaWJsZSI6dHJ1ZSwiV2lkdGgiOjAuMCwiSGVpZ2h0IjowLjAsIkJvcmRlclN0eWxlIjp7IiRpZCI6IjE5MjEiLCJMaW5lQ29sb3IiOnsiJGlkIjoiMTkyMiIsIiR0eXBlIjoiTkxSRS5Db21tb24uRG9tLlNvbGlkQ29sb3JCcnVzaCwgTkxSRS5Db21tb24iLCJDb2xvciI6eyIkaWQiOiIxOTIzIiwiQSI6MjU1LCJSIjo0NywiRyI6ODIsIkIiOjE0M319LCJMaW5lV2VpZ2h0IjowLjAsIkxpbmVUeXBlIjowLCJQYXJlbnRTdHlsZSI6bnVsbH0sIlBhcmVudFN0eWxlIjpudWxsfSwiSXNBYm92ZVRpbWViYW5kIjpmYWxzZSwiTWFyZ2luIjp7IiRpZCI6IjE5MjQiLCJUb3AiOjAuMCwiTGVmdCI6MC4wLCJSaWdodCI6MC4wLCJCb3R0b20iOjAuMH0sIlBhZGRpbmciOnsiJGlkIjoiMTkyNSIsIlRvcCI6MC4wLCJMZWZ0IjowLjAsIlJpZ2h0IjowLjAsIkJvdHRvbSI6MC4wfSwiSXNWaXNpYmxlIjp0cnVlLCJXaWR0aCI6MC4wLCJIZWlnaHQiOjAuMCwiQm9yZGVyU3R5bGUiOnsiJGlkIjoiMTkyNiIsIkxpbmVDb2xvciI6bnVsbCwiTGluZVdlaWdodCI6MC4wLCJMaW5lVHlwZSI6MCwiUGFyZW50U3R5bGUiOm51bGx9LCJQYXJlbnRTdHlsZSI6bnVsbH19XSwiQ3VsdHVyZUluZm9OYW1lIjoiZW4tVVMiLCJTdHlsZU5hbWUiOm51bGwsIlZlcnNpb24iOnsiJGlkIjoiMTkyNyIsIlZlcnNpb24iOiIzLjYuMSIsIk9yaWdpbmFsQXNzZW1ibHlWZXJzaW9uIjpudWxsLCJFZGl0aW9uIjpudWxsLCJMYXN0U2F2ZWRFZGl0aW9uIjozLCJJc1BsdXNFZGl0aW9uIjpmYWxzZSwiSXNQcm9FZGl0aW9uIjpmYWxzZX0sIkVmZmVjdCI6MCwiU3R5bGUiOnsiJGlkIjoiMTkyOCIsIlRpbWViYW5kU3R5bGUiOnsiJGlkIjoiMTkyOSIsIlNjYWxlTWFya2luZyI6MSwiU2hhcGUiOjAsIlNoYXBlU3R5bGUiOnsiJGlkIjoiMTkzMCIsIk1hcmdpbiI6eyIkaWQiOiIxOTMxIiwiVG9wIjowLjAsIkxlZnQiOjEwLjAsIlJpZ2h0IjoxMC4wLCJCb3R0b20iOjAuMH0sIlBhZGRpbmciOnsiJGlkIjoiMTkzMiIsIlRvcCI6My4wLCJMZWZ0IjowLjAsIlJpZ2h0IjowLjAsIkJvdHRvbSI6My4wfSwiQmFja2dyb3VuZCI6eyIkaWQiOiIxOTMzIiwiQ29sb3IiOnsiJGlkIjoiMTkzNCIsIkEiOjI1NSwiUiI6MjMxLCJHIjoyMzAsIkIiOjIzMH19LCJJc1Zpc2libGUiOnRydWUsIldpZHRoIjo4NTguMCwiSGVpZ2h0IjoxNC4zOTk5OTk2MTg1MzAyNzMsIkJvcmRlclN0eWxlIjp7IiRpZCI6IjE5MzUiLCJMaW5lQ29sb3IiOnsiJGlkIjoiMTkzNiIsIiR0eXBlIjoiTkxSRS5Db21tb24uRG9tLlNvbGlkQ29sb3JCcnVzaCwgTkxSRS5Db21tb24iLCJDb2xvciI6eyIkaWQiOiIxOTM3IiwiQSI6MjU1LCJSIjoyNTUsIkciOjAsIkIiOjB9fSwiTGluZVdlaWdodCI6MC4wLCJMaW5lVHlwZSI6MCwiUGFyZW50U3R5bGUiOm51bGx9LCJQYXJlbnRTdHlsZSI6bnVsbH0sIk1pZGRsZVRpZXJTaGFwZVN0eWxlIjp7IiRpZCI6IjE5MzgiLCJNYXJnaW4iOnsiJGlkIjoiMTkzOSIsIlRvcCI6MC4wLCJMZWZ0IjoxMC4wLCJSaWdodCI6MTAuMCwiQm90dG9tIjowLjB9LCJQYWRkaW5nIjp7IiRpZCI6IjE5NDAiLCJUb3AiOjMuMCwiTGVmdCI6MC4wLCJSaWdodCI6MC4wLCJCb3R0b20iOjMuMH0sIkJhY2tncm91bmQiOnsiJGlkIjoiMTk0MSIsIkNvbG9yIjp7IiRpZCI6IjE5NDIiLCJBIjoyNTUsIlIiOjIzMSwiRyI6MjMwLCJCIjoyMzB9fSwiSXNWaXNpYmxlIjp0cnVlLCJXaWR0aCI6ODU4LjAsIkhlaWdodCI6MTQuMzk5OTk5NjE4NTMwMjczLCJCb3JkZXJTdHlsZSI6eyIkaWQiOiIxOTQzIiwiTGluZUNvbG9yIjp7IiRpZCI6IjE5NDQiLCIkdHlwZSI6Ik5MUkUuQ29tbW9uLkRvbS5Tb2xpZENvbG9yQnJ1c2gsIE5MUkUuQ29tbW9uIiwiQ29sb3IiOnsiJGlkIjoiMTk0NSIsIkEiOjI1NSwiUiI6MjU1LCJHIjowLCJCIjowfX0sIkxpbmVXZWlnaHQiOjAuMCwiTGluZVR5cGUiOjAsIlBhcmVudFN0eWxlIjpudWxsfSwiUGFyZW50U3R5bGUiOm51bGx9LCJCb3R0b21UaWVyU2hhcGVTdHlsZSI6eyIkaWQiOiIxOTQ2IiwiTWFyZ2luIjp7IiRpZCI6IjE5NDciLCJUb3AiOjAuMCwiTGVmdCI6MTAuMCwiUmlnaHQiOjEwLjAsIkJvdHRvbSI6MC4wfSwiUGFkZGluZyI6eyIkaWQiOiIxOTQ4IiwiVG9wIjozLjAsIkxlZnQiOjAuMCwiUmlnaHQiOjAuMCwiQm90dG9tIjozLjB9LCJCYWNrZ3JvdW5kIjp7IiRpZCI6IjE5NDkiLCJDb2xvciI6eyIkaWQiOiIxOTUwIiwiQSI6MjU1LCJSIjoyMzEsIkciOjIzMCwiQiI6MjMwfX0sIklzVmlzaWJsZSI6dHJ1ZSwiV2lkdGgiOjg1OC4wLCJIZWlnaHQiOjE0LjM5OTk5OTYxODUzMDI3MywiQm9yZGVyU3R5bGUiOnsiJGlkIjoiMTk1MSIsIkxpbmVDb2xvciI6eyIkaWQiOiIxOTUyIiwiJHR5cGUiOiJOTFJFLkNvbW1vbi5Eb20uU29saWRDb2xvckJydXNoLCBOTFJFLkNvbW1vbiIsIkNvbG9yIjp7IiRpZCI6IjE5NTMiLCJBIjoyNTUsIlIiOjI1NSwiRyI6MCwiQiI6MH19LCJMaW5lV2VpZ2h0IjowLjAsIkxpbmVUeXBlIjowLCJQYXJlbnRTdHlsZSI6bnVsbH0sIlBhcmVudFN0eWxlIjpudWxsfSwiUmlnaHRFbmRDYXBzU3R5bGUiOnsiJGlkIjoiMTk1NCIsIkZvbnRTZXR0aW5ncyI6eyIkaWQiOiIxOTU1IiwiRm9udFNpemUiOjE4LCJGb250TmFtZSI6IkNhbGlicmkiLCJJc0JvbGQiOnRydWUsIklzSXRhbGljIjpmYWxzZSwiSXNVbmRlcmxpbmVkIjpmYWxzZSwiUGFyZW50U3R5bGUiOm51bGx9LCJBdXRvU2l6ZSI6MCwiRm9yZWdyb3VuZCI6eyIkaWQiOiIxOTU2IiwiQ29sb3IiOnsiJGlkIjoiMTk1N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k1OCIsIlRvcCI6MC4wLCJMZWZ0IjowLjAsIlJpZ2h0IjoyMC4wLCJCb3R0b20iOjAuMH0sIlBhZGRpbmciOnsiJGlkIjoiMTk1OSIsIlRvcCI6MC4wLCJMZWZ0IjowLjAsIlJpZ2h0IjowLjAsIkJvdHRvbSI6MC4wfSwiQmFja2dyb3VuZCI6eyIkaWQiOiIxOTYwIiwiQ29sb3IiOnsiJGlkIjoiMTk2MSIsIkEiOjAsIlIiOjAsIkciOjAsIkIiOjB9fSwiSXNWaXNpYmxlIjpmYWxzZSwiV2lkdGgiOjAuMCwiSGVpZ2h0IjowLjAsIkJvcmRlclN0eWxlIjpudWxsLCJQYXJlbnRTdHlsZSI6bnVsbH0sIkxlZnRFbmRDYXBzU3R5bGUiOnsiJGlkIjoiMTk2MiIsIkZvbnRTZXR0aW5ncyI6eyIkaWQiOiIxOTYzIiwiRm9udFNpemUiOjE4LCJGb250TmFtZSI6IkNhbGlicmkiLCJJc0JvbGQiOnRydWUsIklzSXRhbGljIjpmYWxzZSwiSXNVbmRlcmxpbmVkIjpmYWxzZSwiUGFyZW50U3R5bGUiOm51bGx9LCJBdXRvU2l6ZSI6MCwiRm9yZWdyb3VuZCI6eyIkaWQiOiIxOTY0IiwiQ29sb3IiOnsiJGlkIjoiMTk2N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k2NiIsIlRvcCI6MC4wLCJMZWZ0IjoxMTkuMDIxMzYxNjI2MjI0OCwiUmlnaHQiOjAuMCwiQm90dG9tIjowLjB9LCJQYWRkaW5nIjp7IiRpZCI6IjE5NjciLCJUb3AiOjAuMCwiTGVmdCI6MC4wLCJSaWdodCI6MC4wLCJCb3R0b20iOjAuMH0sIkJhY2tncm91bmQiOnsiJGlkIjoiMTk2OCIsIkNvbG9yIjp7IiRyZWYiOiIxOTYxIn19LCJJc1Zpc2libGUiOmZhbHNlLCJXaWR0aCI6MC4wLCJIZWlnaHQiOjAuMCwiQm9yZGVyU3R5bGUiOm51bGwsIlBhcmVudFN0eWxlIjpudWxsfSwiVG9kYXlUZXh0U3R5bGUiOnsiJGlkIjoiMTk2OSIsIkZvbnRTZXR0aW5ncyI6eyIkaWQiOiIxOTcwIiwiRm9udFNpemUiOjEyLCJGb250TmFtZSI6IkNhbGlicmkiLCJJc0JvbGQiOmZhbHNlLCJJc0l0YWxpYyI6ZmFsc2UsIklzVW5kZXJsaW5lZCI6ZmFsc2UsIlBhcmVudFN0eWxlIjpudWxsfSwiQXV0b1NpemUiOjAsIkZvcmVncm91bmQiOnsiJGlkIjoiMTk3MSIsIkNvbG9yIjp7IiRpZCI6IjE5Nz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k3MyIsIlRvcCI6MC4wLCJMZWZ0IjowLjAsIlJpZ2h0IjowLjAsIkJvdHRvbSI6MC4wfSwiUGFkZGluZyI6eyIkaWQiOiIxOTc0IiwiVG9wIjowLjAsIkxlZnQiOjAuMCwiUmlnaHQiOjAuMCwiQm90dG9tIjowLjB9LCJCYWNrZ3JvdW5kIjp7IiRpZCI6IjE5NzUiLCJDb2xvciI6eyIkcmVmIjoiMTk2MSJ9fSwiSXNWaXNpYmxlIjp0cnVlLCJXaWR0aCI6MC4wLCJIZWlnaHQiOjAuMCwiQm9yZGVyU3R5bGUiOm51bGwsIlBhcmVudFN0eWxlIjpudWxsfSwiVG9kYXlNYXJrZXJTdHlsZSI6eyIkaWQiOiIxOTc2IiwiTWFyZ2luIjp7IiRpZCI6IjE5NzciLCJUb3AiOjAuMCwiTGVmdCI6MC4wLCJSaWdodCI6MC4wLCJCb3R0b20iOjAuMH0sIlBhZGRpbmciOnsiJGlkIjoiMTk3OCIsIlRvcCI6MC4wLCJMZWZ0IjowLjAsIlJpZ2h0IjowLjAsIkJvdHRvbSI6MC4wfSwiQmFja2dyb3VuZCI6eyIkaWQiOiIxOTc5IiwiQ29sb3IiOnsiJGlkIjoiMTk4MCIsIkEiOjI1NSwiUiI6NjgsIkciOjg0LCJCIjoxMDZ9fSwiSXNWaXNpYmxlIjp0cnVlLCJXaWR0aCI6MC4wLCJIZWlnaHQiOjAuMCwiQm9yZGVyU3R5bGUiOm51bGwsIlBhcmVudFN0eWxlIjpudWxsfSwiU2NhbGVTdHlsZSI6eyIkaWQiOiIxOTgxIiwiU2hhcGUiOjAsIlNob3dTZWdtZW50U2VwYXJhdG9ycyI6dHJ1ZSwiU2VnbWVudFNlcGFyYXRvck9wYWNpdHkiOjMwLCJIYXNCZWVuVmlzaWJsZUJlZm9yZSI6dHJ1ZSwiRm9udFNldHRpbmdzIjp7IiRpZCI6IjE5ODIiLCJGb250U2l6ZSI6OSwiRm9udE5hbWUiOiJDYWxpYnJpIiwiSXNCb2xkIjpmYWxzZSwiSXNJdGFsaWMiOmZhbHNlLCJJc1VuZGVybGluZWQiOmZhbHNlLCJQYXJlbnRTdHlsZSI6bnVsbH0sIkF1dG9TaXplIjowLCJGb3JlZ3JvdW5kIjp7IiRpZCI6IjE5ODMiLCJDb2xvciI6eyIkaWQiOiIxOTg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5ODUiLCJUb3AiOjAuMCwiTGVmdCI6NS4wLCJSaWdodCI6MC4wLCJCb3R0b20iOjAuMH0sIlBhZGRpbmciOnsiJGlkIjoiMTk4NiIsIlRvcCI6MC4wLCJMZWZ0IjowLjAsIlJpZ2h0IjowLjAsIkJvdHRvbSI6MC4wfSwiQmFja2dyb3VuZCI6eyIkaWQiOiIxOTg3IiwiQ29sb3IiOnsiJHJlZiI6IjE5NjEifX0sIklzVmlzaWJsZSI6dHJ1ZSwiV2lkdGgiOjAuMCwiSGVpZ2h0IjowLjAsIkJvcmRlclN0eWxlIjpudWxsLCJQYXJlbnRTdHlsZSI6bnVsbH0sIlNpbmdsZVNjYWxlU2hhcGVTdHlsZSI6eyIkaWQiOiIxOTg4IiwiU2hhcGUiOjMsIkhlaWdodCI6MjAuMH0sIk1pZGRsZVRpZXJTY2FsZVN0eWxlIjp7IiRpZCI6IjE5ODkiLCJTaGFwZSI6MCwiU2hvd1NlZ21lbnRTZXBhcmF0b3JzIjp0cnVlLCJTZWdtZW50U2VwYXJhdG9yT3BhY2l0eSI6MzAsIkhhc0JlZW5WaXNpYmxlQmVmb3JlIjp0cnVlLCJGb250U2V0dGluZ3MiOnsiJGlkIjoiMTk5MCIsIkZvbnRTaXplIjo5LCJGb250TmFtZSI6IkNhbGlicmkiLCJJc0JvbGQiOmZhbHNlLCJJc0l0YWxpYyI6ZmFsc2UsIklzVW5kZXJsaW5lZCI6ZmFsc2UsIlBhcmVudFN0eWxlIjpudWxsfSwiQXV0b1NpemUiOjAsIkZvcmVncm91bmQiOnsiJHJlZiI6IjE5ODMifSwiTWF4V2lkdGgiOjIwMC4wLCJNYXhIZWlnaHQiOiJJbmZpbml0eSIsIlNtYXJ0Rm9yZWdyb3VuZElzQWN0aXZlIjpmYWxzZSwiSG9yaXpvbnRhbEFsaWdubWVudCI6MCwiVmVydGljYWxBbGlnbm1lbnQiOjEsIlNtYXJ0Rm9yZWdyb3VuZCI6bnVsbCwiQmFja2dyb3VuZEZpbGxUeXBlIjowLCJNYXJnaW4iOnsiJGlkIjoiMTk5MSIsIlRvcCI6MC4wLCJMZWZ0Ijo1LjAsIlJpZ2h0IjowLjAsIkJvdHRvbSI6MC4wfSwiUGFkZGluZyI6eyIkaWQiOiIxOTkyIiwiVG9wIjowLjAsIkxlZnQiOjAuMCwiUmlnaHQiOjAuMCwiQm90dG9tIjowLjB9LCJCYWNrZ3JvdW5kIjp7IiRpZCI6IjE5OTMiLCJDb2xvciI6eyIkaWQiOiIxOTk0IiwiQSI6MCwiUiI6MCwiRyI6MCwiQiI6MH19LCJJc1Zpc2libGUiOnRydWUsIldpZHRoIjowLjAsIkhlaWdodCI6MC4wLCJCb3JkZXJTdHlsZSI6bnVsbCwiUGFyZW50U3R5bGUiOm51bGx9LCJCb3R0b21UaWVyU2NhbGVTdHlsZSI6eyIkaWQiOiIxOTk1IiwiU2hhcGUiOjAsIlNob3dTZWdtZW50U2VwYXJhdG9ycyI6dHJ1ZSwiU2VnbWVudFNlcGFyYXRvck9wYWNpdHkiOjMwLCJIYXNCZWVuVmlzaWJsZUJlZm9yZSI6dHJ1ZSwiRm9udFNldHRpbmdzIjp7IiRpZCI6IjE5OTYiLCJGb250U2l6ZSI6OSwiRm9udE5hbWUiOiJDYWxpYnJpIiwiSXNCb2xkIjpmYWxzZSwiSXNJdGFsaWMiOmZhbHNlLCJJc1VuZGVybGluZWQiOmZhbHNlLCJQYXJlbnRTdHlsZSI6bnVsbH0sIkF1dG9TaXplIjowLCJGb3JlZ3JvdW5kIjp7IiRyZWYiOiIxOTgzIn0sIk1heFdpZHRoIjoyMDAuMCwiTWF4SGVpZ2h0IjoiSW5maW5pdHkiLCJTbWFydEZvcmVncm91bmRJc0FjdGl2ZSI6ZmFsc2UsIkhvcml6b250YWxBbGlnbm1lbnQiOjAsIlZlcnRpY2FsQWxpZ25tZW50IjoxLCJTbWFydEZvcmVncm91bmQiOm51bGwsIkJhY2tncm91bmRGaWxsVHlwZSI6MCwiTWFyZ2luIjp7IiRpZCI6IjE5OTciLCJUb3AiOjAuMCwiTGVmdCI6NS4wLCJSaWdodCI6MC4wLCJCb3R0b20iOjAuMH0sIlBhZGRpbmciOnsiJGlkIjoiMTk5OCIsIlRvcCI6MC4wLCJMZWZ0IjowLjAsIlJpZ2h0IjowLjAsIkJvdHRvbSI6MC4wfSwiQmFja2dyb3VuZCI6eyIkaWQiOiIxOTk5IiwiQ29sb3IiOnsiJGlkIjoiMjAwMCIsIkEiOjAsIlIiOjAsIkciOjAsIkIiOjB9fSwiSXNWaXNpYmxlIjp0cnVlLCJXaWR0aCI6MC4wLCJIZWlnaHQiOjAuMCwiQm9yZGVyU3R5bGUiOm51bGwsIlBhcmVudFN0eWxlIjpudWxsfSwiRWxhcHNlZFRpbWVCYWNrZ3JvdW5kIjp7IiRpZCI6IjIwMDEiLCJDb2xvciI6eyIkaWQiOiIyMDAyIiwiQSI6MTkxLCJSIjo2OCwiRyI6ODQsIkIiOjEwNn19LCJBcHBlbmRZZWFyT25ZZWFyQ2hhbmdlIjpmYWxzZSwiRWxhcHNlZFRpbWVGb3JtYXQiOjIsIlRvZGF5TWFya2VyUG9zaXRpb24iOjIsIlF1aWNrUG9zaXRpb24iOjMsIkFic29sdXRlUG9zaXRpb24iOjgxLjAsIk1hcmdpbiI6eyIkaWQiOiIyMDAzIiwiVG9wIjowLjAsIkxlZnQiOjEwLjAsIlJpZ2h0IjoxMC4wLCJCb3R0b20iOjAuMH0sIlBhZGRpbmciOnsiJGlkIjoiMjAwNCIsIlRvcCI6MC4wLCJMZWZ0IjowLjAsIlJpZ2h0IjowLjAsIkJvdHRvbSI6MC4wfSwiQmFja2dyb3VuZCI6eyIkaWQiOiIyMDA1IiwiQ29sb3IiOnsiJGlkIjoiMjAwNiIsIkEiOjI1NSwiUiI6NDcsIkciOjU0LCJCIjoxNTN9fSwiSXNWaXNpYmxlIjp0cnVlLCJXaWR0aCI6MC4wLCJIZWlnaHQiOjAuMCwiQm9yZGVyU3R5bGUiOm51bGwsIlBhcmVudFN0eWxlIjpudWxsfSwiRGVmYXVsdE1pbGVzdG9uZVN0eWxlIjp7IiRpZCI6IjIwMDciLCJTaGFwZSI6MiwiQ29ubmVjdG9yTWFyZ2luIjp7IiRpZCI6IjIwMDgiLCJUb3AiOjAuMCwiTGVmdCI6Mi4wLCJSaWdodCI6Mi4wLCJCb3R0b20iOjAuMH0sIkNvbm5lY3RvclN0eWxlIjp7IiRpZCI6IjIwMDkiLCJMaW5lQ29sb3IiOnsiJGlkIjoiMjAxMCIsIiR0eXBlIjoiTkxSRS5Db21tb24uRG9tLlNvbGlkQ29sb3JCcnVzaCwgTkxSRS5Db21tb24iLCJDb2xvciI6eyIkaWQiOiIyMDExIiwiQSI6MTI3LCJSIjo3OSwiRyI6MTI5LCJCIjoxODl9fSwiTGluZVdlaWdodCI6MS4wLCJMaW5lVHlwZSI6MCwiUGFyZW50U3R5bGUiOm51bGx9LCJJc0JlbG93VGltZWJhbmQiOmZhbHNlLCJQb3NpdGlvbk9uVGFzayI6MCwiSGlkZURhdGUiOmZhbHNlLCJTaGFwZVNpemUiOjEsIlNwYWNpbmciOjIuMCwiUGFkZGluZyI6eyIkaWQiOiIyMDEyIiwiVG9wIjo3LjAsIkxlZnQiOjMuMCwiUmlnaHQiOjAuMCwiQm90dG9tIjoyLjB9LCJTaGFwZVN0eWxlIjp7IiRpZCI6IjIwMTMiLCJNYXJnaW4iOnsiJGlkIjoiMjAxNCIsIlRvcCI6MC4wLCJMZWZ0IjowLjAsIlJpZ2h0IjowLjAsIkJvdHRvbSI6MC4wfSwiUGFkZGluZyI6eyIkaWQiOiIyMDE1IiwiVG9wIjowLjAsIkxlZnQiOjAuMCwiUmlnaHQiOjAuMCwiQm90dG9tIjowLjB9LCJCYWNrZ3JvdW5kIjp7IiRpZCI6IjIwMTYiLCJDb2xvciI6eyIkaWQiOiIyMDE3IiwiQSI6MjU1LCJSIjowLCJHIjoxMTQsIkIiOjE4OH19LCJJc1Zpc2libGUiOnRydWUsIldpZHRoIjoxMy4wLCJIZWlnaHQiOjEzLjAsIkJvcmRlclN0eWxlIjp7IiRpZCI6IjIwMTgiLCJMaW5lQ29sb3IiOnsiJGlkIjoiMjAxOSIsIiR0eXBlIjoiTkxSRS5Db21tb24uRG9tLlNvbGlkQ29sb3JCcnVzaCwgTkxSRS5Db21tb24iLCJDb2xvciI6eyIkaWQiOiIyMDIwIiwiQSI6MjU1LCJSIjoyNTUsIkciOjAsIkIiOjB9fSwiTGluZVdlaWdodCI6MC4wLCJMaW5lVHlwZSI6MCwiUGFyZW50U3R5bGUiOm51bGx9LCJQYXJlbnRTdHlsZSI6bnVsbH0sIlRpdGxlU3R5bGUiOnsiJGlkIjoiMjAyMSIsIkZvbnRTZXR0aW5ncyI6eyIkaWQiOiIyMDIyIiwiRm9udFNpemUiOjExLCJGb250TmFtZSI6IkNhbGlicmkiLCJJc0JvbGQiOnRydWUsIklzSXRhbGljIjpmYWxzZSwiSXNVbmRlcmxpbmVkIjpmYWxzZSwiUGFyZW50U3R5bGUiOm51bGx9LCJBdXRvU2l6ZSI6MCwiRm9yZWdyb3VuZCI6eyIkaWQiOiIyMDIzIiwiQ29sb3IiOnsiJGlkIjoiMjAy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DI1IiwiVG9wIjowLjAsIkxlZnQiOjAuMCwiUmlnaHQiOjAuMCwiQm90dG9tIjowLjB9LCJQYWRkaW5nIjp7IiRpZCI6IjIwMjYiLCJUb3AiOjAuMCwiTGVmdCI6MC4wLCJSaWdodCI6MC4wLCJCb3R0b20iOjAuMH0sIkJhY2tncm91bmQiOnsiJGlkIjoiMjAyNyIsIkNvbG9yIjp7IiRyZWYiOiIxOTYxIn19LCJJc1Zpc2libGUiOnRydWUsIldpZHRoIjowLjAsIkhlaWdodCI6MC4wLCJCb3JkZXJTdHlsZSI6bnVsbCwiUGFyZW50U3R5bGUiOm51bGx9LCJEYXRlU3R5bGUiOnsiJGlkIjoiMjAyOCIsIkZvbnRTZXR0aW5ncyI6eyIkaWQiOiIyMDI5IiwiRm9udFNpemUiOjEwLCJGb250TmFtZSI6IkNhbGlicmkiLCJJc0JvbGQiOmZhbHNlLCJJc0l0YWxpYyI6ZmFsc2UsIklzVW5kZXJsaW5lZCI6ZmFsc2UsIlBhcmVudFN0eWxlIjpudWxsfSwiQXV0b1NpemUiOjAsIkZvcmVncm91bmQiOnsiJGlkIjoiMjAzMCIsIkNvbG9yIjp7IiRpZCI6IjIwMz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wMzIiLCJUb3AiOjAuMCwiTGVmdCI6MC4wLCJSaWdodCI6MC4wLCJCb3R0b20iOjAuMH0sIlBhZGRpbmciOnsiJGlkIjoiMjAzMyIsIlRvcCI6MC4wLCJMZWZ0IjowLjAsIlJpZ2h0IjowLjAsIkJvdHRvbSI6MC4wfSwiQmFja2dyb3VuZCI6eyIkaWQiOiIyMDM0IiwiQ29sb3IiOnsiJHJlZiI6IjE5NjEifX0sIklzVmlzaWJsZSI6ZmFsc2UsIldpZHRoIjowLjAsIkhlaWdodCI6MC4wLCJCb3JkZXJTdHlsZSI6bnVsbCwiUGFyZW50U3R5bGUiOm51bGx9LCJEYXRlRm9ybWF0Ijp7IiRpZCI6IjIwMz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zNiIsIkZvcm1hdCI6MCwiSXNWaXNpYmxlIjpmYWxzZSwiTGFzdEtub3duVmlzaWJpbGl0eVN0YXRlIjpmYWxzZX0sIklzVmlzaWJsZSI6dHJ1ZSwiUGFyZW50U3R5bGUiOm51bGx9LCJEZWZhdWx0VGFza1N0eWxlIjp7IiRpZCI6IjIwMzciLCJTaGFwZSI6MiwiU2hhcGVUaGlja25lc3MiOjAsIkR1cmF0aW9uRm9ybWF0IjowLCJJbmNsdWRlTm9uV29ya2luZ0RheXNJbkR1cmF0aW9uIjpmYWxzZSwiUGVyY2VudGFnZUNvbXBsZXRlU3R5bGUiOnsiJGlkIjoiMjAzOCIsIkZvbnRTZXR0aW5ncyI6eyIkaWQiOiIyMDM5IiwiRm9udFNpemUiOjEwLCJGb250TmFtZSI6IkNhbGlicmkiLCJJc0JvbGQiOmZhbHNlLCJJc0l0YWxpYyI6ZmFsc2UsIklzVW5kZXJsaW5lZCI6ZmFsc2UsIlBhcmVudFN0eWxlIjpudWxsfSwiQXV0b1NpemUiOjAsIkZvcmVncm91bmQiOnsiJHJlZiI6Ijg3NyJ9LCJNYXhXaWR0aCI6MjAwLjAsIk1heEhlaWdodCI6IkluZmluaXR5IiwiU21hcnRGb3JlZ3JvdW5kSXNBY3RpdmUiOmZhbHNlLCJIb3Jpem9udGFsQWxpZ25tZW50IjowLCJWZXJ0aWNhbEFsaWdubWVudCI6MCwiU21hcnRGb3JlZ3JvdW5kIjpudWxsLCJCYWNrZ3JvdW5kRmlsbFR5cGUiOjAsIk1hcmdpbiI6eyIkaWQiOiIyMDQwIiwiVG9wIjowLjAsIkxlZnQiOjAuMCwiUmlnaHQiOjAuMCwiQm90dG9tIjowLjB9LCJQYWRkaW5nIjp7IiRpZCI6IjIwNDEiLCJUb3AiOjAuMCwiTGVmdCI6MC4wLCJSaWdodCI6MC4wLCJCb3R0b20iOjAuMH0sIkJhY2tncm91bmQiOnsiJGlkIjoiMjA0MiIsIkNvbG9yIjp7IiRyZWYiOiIxOTYxIn19LCJJc1Zpc2libGUiOnRydWUsIldpZHRoIjowLjAsIkhlaWdodCI6MC4wLCJCb3JkZXJTdHlsZSI6bnVsbCwiUGFyZW50U3R5bGUiOm51bGx9LCJEdXJhdGlvblN0eWxlIjp7IiRpZCI6IjIwNDMiLCJGb250U2V0dGluZ3MiOnsiJGlkIjoiMjA0NCIsIkZvbnRTaXplIjoxMCwiRm9udE5hbWUiOiJDYWxpYnJpIiwiSXNCb2xkIjpmYWxzZSwiSXNJdGFsaWMiOmZhbHNlLCJJc1VuZGVybGluZWQiOmZhbHNlLCJQYXJlbnRTdHlsZSI6bnVsbH0sIkF1dG9TaXplIjowLCJGb3JlZ3JvdW5kIjp7IiRpZCI6IjIwNDUiLCJDb2xvciI6eyIkaWQiOiIyMDQ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A0NyIsIlRvcCI6MC4wLCJMZWZ0IjowLjAsIlJpZ2h0IjowLjAsIkJvdHRvbSI6MC4wfSwiUGFkZGluZyI6eyIkaWQiOiIyMDQ4IiwiVG9wIjowLjAsIkxlZnQiOjAuMCwiUmlnaHQiOjAuMCwiQm90dG9tIjowLjB9LCJCYWNrZ3JvdW5kIjp7IiRpZCI6IjIwNDkiLCJDb2xvciI6eyIkcmVmIjoiMTk2MSJ9fSwiSXNWaXNpYmxlIjp0cnVlLCJXaWR0aCI6MC4wLCJIZWlnaHQiOjAuMCwiQm9yZGVyU3R5bGUiOm51bGwsIlBhcmVudFN0eWxlIjpudWxsfSwiSG9yaXpvbnRhbENvbm5lY3RvclN0eWxlIjp7IiRpZCI6IjIwNTAiLCJMaW5lQ29sb3IiOnsiJGlkIjoiMjA1MSIsIiR0eXBlIjoiTkxSRS5Db21tb24uRG9tLlNvbGlkQ29sb3JCcnVzaCwgTkxSRS5Db21tb24iLCJDb2xvciI6eyIkaWQiOiIyMDUyIiwiQSI6MjU1LCJSIjoyMDQsIkciOjIwNCwiQiI6MjA0fX0sIkxpbmVXZWlnaHQiOjEuMCwiTGluZVR5cGUiOjAsIlBhcmVudFN0eWxlIjpudWxsfSwiVmVydGljYWxDb25uZWN0b3JTdHlsZSI6eyIkaWQiOiIyMDUzIiwiTGluZUNvbG9yIjp7IiRpZCI6IjIwNTQiLCIkdHlwZSI6Ik5MUkUuQ29tbW9uLkRvbS5Tb2xpZENvbG9yQnJ1c2gsIE5MUkUuQ29tbW9uIiwiQ29sb3IiOnsiJGlkIjoiMjA1NS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IwNTYiLCJNYXJnaW4iOnsiJGlkIjoiMjA1NyIsIlRvcCI6MC4wLCJMZWZ0Ijo0LjAsIlJpZ2h0Ijo0LjAsIkJvdHRvbSI6MC4wfSwiUGFkZGluZyI6eyIkaWQiOiIyMDU4IiwiVG9wIjowLjAsIkxlZnQiOjAuMCwiUmlnaHQiOjAuMCwiQm90dG9tIjowLjB9LCJCYWNrZ3JvdW5kIjp7IiRpZCI6IjIwNTkiLCJDb2xvciI6eyIkaWQiOiIyMDYwIiwiQSI6MjU1LCJSIjowLCJHIjoxMTQsIkIiOjE4OH19LCJJc1Zpc2libGUiOnRydWUsIldpZHRoIjowLjAsIkhlaWdodCI6MTAuMCwiQm9yZGVyU3R5bGUiOnsiJGlkIjoiMjA2MSIsIkxpbmVDb2xvciI6eyIkaWQiOiIyMDYyIiwiJHR5cGUiOiJOTFJFLkNvbW1vbi5Eb20uU29saWRDb2xvckJydXNoLCBOTFJFLkNvbW1vbiIsIkNvbG9yIjp7IiRpZCI6IjIwNjMiLCJBIjoyNTUsIlIiOjI1NSwiRyI6MCwiQiI6MH19LCJMaW5lV2VpZ2h0IjowLjAsIkxpbmVUeXBlIjowLCJQYXJlbnRTdHlsZSI6bnVsbH0sIlBhcmVudFN0eWxlIjpudWxsfSwiVGl0bGVTdHlsZSI6eyIkaWQiOiIyMDY0IiwiRm9udFNldHRpbmdzIjp7IiRpZCI6IjIwNjUiLCJGb250U2l6ZSI6MTEsIkZvbnROYW1lIjoiQ2FsaWJyaSIsIklzQm9sZCI6dHJ1ZSwiSXNJdGFsaWMiOmZhbHNlLCJJc1VuZGVybGluZWQiOmZhbHNlLCJQYXJlbnRTdHlsZSI6bnVsbH0sIkF1dG9TaXplIjowLCJGb3JlZ3JvdW5kIjp7IiRpZCI6IjIwNjYiLCJDb2xvciI6eyIkaWQiOiIyMDY3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IwNjgiLCJUb3AiOjAuMCwiTGVmdCI6MC4wLCJSaWdodCI6MC4wLCJCb3R0b20iOjAuMH0sIlBhZGRpbmciOnsiJGlkIjoiMjA2OSIsIlRvcCI6MC4wLCJMZWZ0IjowLjAsIlJpZ2h0IjowLjAsIkJvdHRvbSI6MC4wfSwiQmFja2dyb3VuZCI6eyIkaWQiOiIyMDcwIiwiQ29sb3IiOnsiJHJlZiI6IjE5NjEifX0sIklzVmlzaWJsZSI6dHJ1ZSwiV2lkdGgiOjAuMCwiSGVpZ2h0IjowLjAsIkJvcmRlclN0eWxlIjpudWxsLCJQYXJlbnRTdHlsZSI6bnVsbH0sIkRhdGVTdHlsZSI6eyIkaWQiOiIyMDcxIiwiRm9udFNldHRpbmdzIjp7IiRpZCI6IjIwNzIiLCJGb250U2l6ZSI6MTAsIkZvbnROYW1lIjoiQ2FsaWJyaSIsIklzQm9sZCI6ZmFsc2UsIklzSXRhbGljIjpmYWxzZSwiSXNVbmRlcmxpbmVkIjpmYWxzZSwiUGFyZW50U3R5bGUiOm51bGx9LCJBdXRvU2l6ZSI6MCwiRm9yZWdyb3VuZCI6eyIkaWQiOiIyMDczIiwiQ29sb3IiOnsiJGlkIjoiMjA3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A3NSIsIlRvcCI6MC4wLCJMZWZ0IjowLjAsIlJpZ2h0IjowLjAsIkJvdHRvbSI6MC4wfSwiUGFkZGluZyI6eyIkaWQiOiIyMDc2IiwiVG9wIjowLjAsIkxlZnQiOjAuMCwiUmlnaHQiOjAuMCwiQm90dG9tIjowLjB9LCJCYWNrZ3JvdW5kIjp7IiRpZCI6IjIwNzciLCJDb2xvciI6eyIkcmVmIjoiMTk2MSJ9fSwiSXNWaXNpYmxlIjp0cnVlLCJXaWR0aCI6MC4wLCJIZWlnaHQiOjAuMCwiQm9yZGVyU3R5bGUiOm51bGwsIlBhcmVudFN0eWxlIjpudWxsfSwiRGF0ZUZvcm1hdCI6eyIkaWQiOiIyMDc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NzkiLCJGb3JtYXQiOjAsIklzVmlzaWJsZSI6ZmFsc2UsIkxhc3RLbm93blZpc2liaWxpdHlTdGF0ZSI6ZmFsc2V9LCJJc1Zpc2libGUiOnRydWUsIlBhcmVudFN0eWxlIjpudWxsLCJfZXhwbGljaXRseVNldCI6eyIkaWQiOiIyMDgw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yMDgxIiwiR3JpZGxpbmVTdHlsZSI6eyIkaWQiOiIyMDgyIiwiTGluZUNvbG9yIjp7IiRpZCI6IjIwODMiLCIkdHlwZSI6Ik5MUkUuQ29tbW9uLkRvbS5Tb2xpZENvbG9yQnJ1c2gsIE5MUkUuQ29tbW9uIiwiQ29sb3IiOnsiJGlkIjoiMjA4NCIsIkEiOjM4LCJSIjo2OCwiRyI6ODQsIkIiOjEwNn19LCJMaW5lV2VpZ2h0IjoxLjAsIkxpbmVUeXBlIjowLCJQYXJlbnRTdHlsZSI6bnVsbH0sIk1hcmdpbiI6eyIkaWQiOiIyMDg1IiwiVG9wIjowLjAsIkxlZnQiOjAuMCwiUmlnaHQiOjAuMCwiQm90dG9tIjowLjB9LCJQYWRkaW5nIjp7IiRpZCI6IjIwODYiLCJUb3AiOjAuMCwiTGVmdCI6MC4wLCJSaWdodCI6MC4wLCJCb3R0b20iOjAuMH0sIkJhY2tncm91bmQiOm51bGwsIklzVmlzaWJsZSI6dHJ1ZSwiV2lkdGgiOjAuMCwiSGVpZ2h0IjowLjAsIkJvcmRlclN0eWxlIjp7IiRpZCI6IjIwODciLCJMaW5lQ29sb3IiOm51bGwsIkxpbmVXZWlnaHQiOjAuMCwiTGluZVR5cGUiOjAsIlBhcmVudFN0eWxlIjpudWxsfSwiUGFyZW50U3R5bGUiOm51bGx9LCJBY3Rpdml0eUxpbmVQYW5lbFN0eWxlIjp7IiRpZCI6IjIwODgiLCJBY3Rpdml0eUxpbmVTdHlsZSI6eyIkaWQiOiIyMDg5IiwiTGluZUNvbG9yIjp7IiRpZCI6IjIwOTAiLCIkdHlwZSI6Ik5MUkUuQ29tbW9uLkRvbS5Tb2xpZENvbG9yQnJ1c2gsIE5MUkUuQ29tbW9uIiwiQ29sb3IiOnsiJGlkIjoiMjA5MSIsIkEiOjM4LCJSIjo2OCwiRyI6MTE0LCJCIjoxOTZ9fSwiTGluZVdlaWdodCI6MS4wLCJMaW5lVHlwZSI6MCwiUGFyZW50U3R5bGUiOm51bGx9LCJNYXJnaW4iOnsiJGlkIjoiMjA5MiIsIlRvcCI6MC4wLCJMZWZ0IjowLjAsIlJpZ2h0IjowLjAsIkJvdHRvbSI6MC4wfSwiUGFkZGluZyI6eyIkaWQiOiIyMDkzIiwiVG9wIjowLjAsIkxlZnQiOjAuMCwiUmlnaHQiOjAuMCwiQm90dG9tIjowLjB9LCJCYWNrZ3JvdW5kIjpudWxsLCJJc1Zpc2libGUiOnRydWUsIldpZHRoIjowLjAsIkhlaWdodCI6MC4wLCJCb3JkZXJTdHlsZSI6eyIkaWQiOiIyMDk0IiwiTGluZUNvbG9yIjpudWxsLCJMaW5lV2VpZ2h0IjowLjAsIkxpbmVUeXBlIjowLCJQYXJlbnRTdHlsZSI6bnVsbH0sIlBhcmVudFN0eWxlIjpudWxsfSwiU2hvd0VsYXBzZWRUaW1lR3JhZGllbnRTdHlsZSI6ZmFsc2UsIlRpbWViYW5kUmVzZXJ2ZWRMZWZ0QXJlYVN0eWxlIjp7IiRpZCI6IjIwOTUiLCJBY3Rpdml0eUhlYWRlcldpZHRoIjo2Ny4zNDQzMzc1ODE1NTAyOTIsIklzU2V0Ijp0cnVlfSwiRGVmYXVsdFN3aW1sYW5lU3R5bGUiOm51bGx9LCJTY2FsZSI6bnVsbCwiU2NhbGVWMiI6eyIkaWQiOiIyMDk2IiwiU3RhcnREYXRlIjoiMDAwMS0wMS0wMVQwMDowMDowMCIsIkVuZERhdGUiOiIyMDIzLTA2LTIzVDIzOjU5OjAwIiwiQXV0b0RhdGVSYW5nZSI6dHJ1ZSwiV29ya2luZ0RheXMiOjMxLCJGaXNjYWxZZWFyIjp7IiRpZCI6IjIwOTciLCJTdGFydE1vbnRoIjoxLCJVc2VTdGFydGluZ1llYXJGb3JOdW1iZXJpbmciOnRydWUsIlNob3dGaXNjYWxZZWFyTGFiZWwiOnRydWV9LCJUb2RheU1hcmtlclRleHQiOiJUb2RheSIsIkF1dG9TY2FsZVR5cGUiOmZhbHNlLCJUaW1lYmFuZFNjYWxlcyI6eyIkaWQiOiIyMDk4IiwiVG9wU2NhbGVMYXllciI6eyIkaWQiOiIyMDk5IiwiRm9ybWF0IjoiTU1NIiwiVHlwZSI6NH0sIk1pZGRsZVNjYWxlTGF5ZXIiOnsiJGlkIjoiMjEwMCIsIkZvcm1hdCI6Ik1NTSIsIlR5cGUiOjN9LCJCb3R0b21TY2FsZUxheWVyIjp7IiRpZCI6IjIxMDEiLCJGb3JtYXQiOiJNTU0iLCJUeXBlIjoyfX19LCJNaWxlc3RvbmVzIjpbeyIkaWQiOiIyMTAyIiwiRGF0ZSI6IjIwMjEtMDEtMThUMjM6NTk6MDAiLCJTdHlsZSI6eyIkaWQiOiIyMTAzIiwiU2hhcGUiOjcsIkNvbm5lY3Rvck1hcmdpbiI6eyIkaWQiOiIyMTA0IiwiVG9wIjowLjAsIkxlZnQiOjIuMCwiUmlnaHQiOjIuMCwiQm90dG9tIjowLjB9LCJDb25uZWN0b3JTdHlsZSI6eyIkaWQiOiIyMTA1IiwiTGluZUNvbG9yIjp7IiRpZCI6IjIxMDYiLCIkdHlwZSI6Ik5MUkUuQ29tbW9uLkRvbS5Tb2xpZENvbG9yQnJ1c2gsIE5MUkUuQ29tbW9uIiwiQ29sb3IiOnsiJGlkIjoiMjEwNyIsIkEiOjEyNywiUiI6MTEyLCJHIjoxNzMsIkIiOjcxfX0sIkxpbmVXZWlnaHQiOjEuMCwiTGluZVR5cGUiOjAsIlBhcmVudFN0eWxlIjpudWxsfSwiSXNCZWxvd1RpbWViYW5kIjp0cnVlLCJQb3NpdGlvbk9uVGFzayI6MCwiSGlkZURhdGUiOmZhbHNlLCJTaGFwZVNpemUiOjAsIlNwYWNpbmciOjIuMCwiUGFkZGluZyI6eyIkaWQiOiIyMTA4IiwiVG9wIjo3LjAsIkxlZnQiOjMuMCwiUmlnaHQiOjAuMCwiQm90dG9tIjoyLjB9LCJTaGFwZVN0eWxlIjp7IiRpZCI6IjIxMDkiLCJNYXJnaW4iOnsiJHJlZiI6IjIwMTQifSwiUGFkZGluZyI6eyIkcmVmIjoiMjAxNSJ9LCJCYWNrZ3JvdW5kIjp7IiRpZCI6IjIxMTAiLCJDb2xvciI6eyIkaWQiOiIyMTExIiwiQSI6MjU1LCJSIjoxMTIsIkciOjE3MywiQiI6NzF9fSwiSXNWaXNpYmxlIjp0cnVlLCJXaWR0aCI6MTIuMCwiSGVpZ2h0IjoxNC4wLCJCb3JkZXJTdHlsZSI6eyIkaWQiOiIyMTEyIiwiTGluZUNvbG9yIjp7IiRpZCI6IjIxMTMiLCIkdHlwZSI6Ik5MUkUuQ29tbW9uLkRvbS5Tb2xpZENvbG9yQnJ1c2gsIE5MUkUuQ29tbW9uIiwiQ29sb3IiOnsiJGlkIjoiMjExNCIsIkEiOjI1NSwiUiI6NDcsIkciOjgyLCJCIjoxNDN9fSwiTGluZVdlaWdodCI6MC4wLCJMaW5lVHlwZSI6MCwiUGFyZW50U3R5bGUiOm51bGx9LCJQYXJlbnRTdHlsZSI6bnVsbH0sIlRpdGxlU3R5bGUiOnsiJGlkIjoiMjExNSIsIkZvbnRTZXR0aW5ncyI6eyIkaWQiOiIyMTE2IiwiRm9udFNpemUiOjksIkZvbnROYW1lIjoiQ2FsaWJyaSIsIklzQm9sZCI6dHJ1ZSwiSXNJdGFsaWMiOmZhbHNlLCJJc1VuZGVybGluZWQiOmZhbHNlLCJQYXJlbnRTdHlsZSI6bnVsbH0sIkF1dG9TaXplIjowLCJGb3JlZ3JvdW5kIjp7IiRpZCI6IjIxMTciLCJDb2xvciI6eyIkaWQiOiIyMTE4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MDI1In0sIlBhZGRpbmciOnsiJHJlZiI6IjIwMjYifSwiQmFja2dyb3VuZCI6eyIkaWQiOiIyMTE5IiwiQ29sb3IiOnsiJGlkIjoiMjEyMCIsIkEiOjAsIlIiOjI1NSwiRyI6MjU1LCJCIjoyNTV9fSwiSXNWaXNpYmxlIjp0cnVlLCJXaWR0aCI6MC4wLCJIZWlnaHQiOjAuMCwiQm9yZGVyU3R5bGUiOnsiJGlkIjoiMjEyMSIsIkxpbmVDb2xvciI6bnVsbCwiTGluZVdlaWdodCI6MC4wLCJMaW5lVHlwZSI6MCwiUGFyZW50U3R5bGUiOm51bGx9LCJQYXJlbnRTdHlsZSI6bnVsbH0sIkRhdGVTdHlsZSI6eyIkaWQiOiIyMTIyIiwiRm9udFNldHRpbmdzIjp7IiRpZCI6IjIxMjMiLCJGb250U2l6ZSI6MTAsIkZvbnROYW1lIjoiQ2FsaWJyaSIsIklzQm9sZCI6ZmFsc2UsIklzSXRhbGljIjpmYWxzZSwiSXNVbmRlcmxpbmVkIjpmYWxzZSwiUGFyZW50U3R5bGUiOm51bGx9LCJBdXRvU2l6ZSI6MCwiRm9yZWdyb3VuZCI6eyIkaWQiOiIyMTI0IiwiQ29sb3IiOnsiJGlkIjoiMjEy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IwMzIifSwiUGFkZGluZyI6eyIkcmVmIjoiMjAzMyJ9LCJCYWNrZ3JvdW5kIjp7IiRpZCI6IjIxMjYiLCJDb2xvciI6eyIkaWQiOiIyMTI3IiwiQSI6MCwiUiI6MjU1LCJHIjoyNTUsIkIiOjI1NX19LCJJc1Zpc2libGUiOmZhbHNlLCJXaWR0aCI6MC4wLCJIZWlnaHQiOjAuMCwiQm9yZGVyU3R5bGUiOnsiJGlkIjoiMjEyOCIsIkxpbmVDb2xvciI6bnVsbCwiTGluZVdlaWdodCI6MC4wLCJMaW5lVHlwZSI6MCwiUGFyZW50U3R5bGUiOm51bGx9LCJQYXJlbnRTdHlsZSI6bnVsbH0sIkRhdGVGb3JtYXQiOnsiJGlkIjoiMjEy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TMwIiwiRm9ybWF0IjowLCJJc1Zpc2libGUiOmZhbHNlLCJMYXN0S25vd25WaXNpYmlsaXR5U3RhdGUiOmZhbHNlfSwiSXNWaXNpYmxlIjp0cnVlLCJQYXJlbnRTdHlsZSI6bnVsbH0sIkluZGV4IjowLCJQZXJjZW50YWdlQ29tcGxldGUiOjEwMC4wLCJQb3NpdGlvbiI6eyJSYXRpbyI6MC4wLCJJc0N1c3RvbSI6ZmFsc2V9LCJEYXRlRm9ybWF0Ijp7IiRyZWYiOiIyMTI5In0sIldlZWtOdW1iZXJpbmciOnsiJGlkIjoiMjEzMSIsIkZvcm1hdCI6MCwiSXNWaXNpYmxlIjpmYWxzZSwiTGFzdEtub3duVmlzaWJpbGl0eVN0YXRlIjpmYWxzZX0sIlJlbGF0ZWRUYXNrSWQiOiIwMDAwMDAwMC0wMDAwLTAwMDAtMDAwMC0wMDAwMDAwMDAwMDAiLCJJZCI6ImQwMDZmYjUwLTdkMDctNDdhZi1iNTlkLThjYWRjNjU3ZWQ3MSIsIkltcG9ydElkIjoiIiwiVGl0bGUiOiJTaGFyZWhvbGRlciBBcHByb3ZhbCIsIk5vdGUiOm51bGwsIkh5cGVybGluayI6eyIkaWQiOiIyMTMyIiwiQWRkcmVzcyI6bnVsbCwiU3ViQWRkcmVzcyI6bnVsbH0sIklzQ2hhbmdlZCI6ZmFsc2UsIklzTmV3IjpmYWxzZX0seyIkaWQiOiIyMTMzIiwiRGF0ZSI6IjIwMjMtMDYtMjFUMjM6NTk6MDAiLCJTdHlsZSI6eyIkaWQiOiIyMTM0IiwiU2hhcGUiOjExLCJDb25uZWN0b3JNYXJnaW4iOnsiJGlkIjoiMjEzNSIsIlRvcCI6MC4wLCJMZWZ0IjoyLjAsIlJpZ2h0IjoyLjAsIkJvdHRvbSI6MC4wfSwiQ29ubmVjdG9yU3R5bGUiOnsiJGlkIjoiMjEzNiIsIkxpbmVDb2xvciI6eyIkaWQiOiIyMTM3IiwiJHR5cGUiOiJOTFJFLkNvbW1vbi5Eb20uU29saWRDb2xvckJydXNoLCBOTFJFLkNvbW1vbiIsIkNvbG9yIjp7IiRpZCI6IjIxMzgiLCJBIjoxMjcsIlIiOjExMiwiRyI6MTczLCJCIjo3MX19LCJMaW5lV2VpZ2h0IjoxLjAsIkxpbmVUeXBlIjowLCJQYXJlbnRTdHlsZSI6bnVsbH0sIklzQmVsb3dUaW1lYmFuZCI6dHJ1ZSwiUG9zaXRpb25PblRhc2siOjAsIkhpZGVEYXRlIjpmYWxzZSwiU2hhcGVTaXplIjowLCJTcGFjaW5nIjoyLjAsIlBhZGRpbmciOnsiJHJlZiI6IjIxMDgifSwiU2hhcGVTdHlsZSI6eyIkaWQiOiIyMTM5IiwiTWFyZ2luIjp7IiRyZWYiOiIyMDE0In0sIlBhZGRpbmciOnsiJHJlZiI6IjIwMTUifSwiQmFja2dyb3VuZCI6eyIkaWQiOiIyMTQwIiwiQ29sb3IiOnsiJGlkIjoiMjE0MSIsIkEiOjI1NSwiUiI6MTEyLCJHIjoxNzMsIkIiOjcxfX0sIklzVmlzaWJsZSI6dHJ1ZSwiV2lkdGgiOjEyLjAsIkhlaWdodCI6MTQuMCwiQm9yZGVyU3R5bGUiOnsiJGlkIjoiMjE0MiIsIkxpbmVDb2xvciI6eyIkaWQiOiIyMTQzIiwiJHR5cGUiOiJOTFJFLkNvbW1vbi5Eb20uU29saWRDb2xvckJydXNoLCBOTFJFLkNvbW1vbiIsIkNvbG9yIjp7IiRpZCI6IjIxNDQiLCJBIjoyNTUsIlIiOjQ3LCJHIjo4MiwiQiI6MTQzfX0sIkxpbmVXZWlnaHQiOjAuMCwiTGluZVR5cGUiOjAsIlBhcmVudFN0eWxlIjpudWxsfSwiUGFyZW50U3R5bGUiOm51bGx9LCJUaXRsZVN0eWxlIjp7IiRpZCI6IjIxNDUiLCJGb250U2V0dGluZ3MiOnsiJGlkIjoiMjE0NiIsIkZvbnRTaXplIjo5LCJGb250TmFtZSI6IkNhbGlicmkiLCJJc0JvbGQiOnRydWUsIklzSXRhbGljIjpmYWxzZSwiSXNVbmRlcmxpbmVkIjpmYWxzZSwiUGFyZW50U3R5bGUiOm51bGx9LCJBdXRvU2l6ZSI6MCwiRm9yZWdyb3VuZCI6eyIkaWQiOiIyMTQ3IiwiQ29sb3IiOnsiJGlkIjoiMjE0O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AyNSJ9LCJQYWRkaW5nIjp7IiRyZWYiOiIyMDI2In0sIkJhY2tncm91bmQiOnsiJGlkIjoiMjE0OSIsIkNvbG9yIjp7IiRpZCI6IjIxNTAiLCJBIjowLCJSIjoyNTUsIkciOjI1NSwiQiI6MjU1fX0sIklzVmlzaWJsZSI6dHJ1ZSwiV2lkdGgiOjAuMCwiSGVpZ2h0IjowLjAsIkJvcmRlclN0eWxlIjp7IiRpZCI6IjIxNTEiLCJMaW5lQ29sb3IiOm51bGwsIkxpbmVXZWlnaHQiOjAuMCwiTGluZVR5cGUiOjAsIlBhcmVudFN0eWxlIjpudWxsfSwiUGFyZW50U3R5bGUiOm51bGx9LCJEYXRlU3R5bGUiOnsiJGlkIjoiMjE1MiIsIkZvbnRTZXR0aW5ncyI6eyIkaWQiOiIyMTUzIiwiRm9udFNpemUiOjEwLCJGb250TmFtZSI6IkNhbGlicmkiLCJJc0JvbGQiOmZhbHNlLCJJc0l0YWxpYyI6ZmFsc2UsIklzVW5kZXJsaW5lZCI6ZmFsc2UsIlBhcmVudFN0eWxlIjpudWxsfSwiQXV0b1NpemUiOjAsIkZvcmVncm91bmQiOnsiJGlkIjoiMjE1NCIsIkNvbG9yIjp7IiRpZCI6IjIxNT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yMDMyIn0sIlBhZGRpbmciOnsiJHJlZiI6IjIwMzMifSwiQmFja2dyb3VuZCI6eyIkaWQiOiIyMTU2IiwiQ29sb3IiOnsiJGlkIjoiMjE1NyIsIkEiOjAsIlIiOjI1NSwiRyI6MjU1LCJCIjoyNTV9fSwiSXNWaXNpYmxlIjpmYWxzZSwiV2lkdGgiOjAuMCwiSGVpZ2h0IjowLjAsIkJvcmRlclN0eWxlIjp7IiRpZCI6IjIxNTgiLCJMaW5lQ29sb3IiOm51bGwsIkxpbmVXZWlnaHQiOjAuMCwiTGluZVR5cGUiOjAsIlBhcmVudFN0eWxlIjpudWxsfSwiUGFyZW50U3R5bGUiOm51bGx9LCJEYXRlRm9ybWF0Ijp7IiRyZWYiOiIyMTI5In0sIldlZWtOdW1iZXJpbmciOnsiJGlkIjoiMjE1OSIsIkZvcm1hdCI6MCwiSXNWaXNpYmxlIjpmYWxzZSwiTGFzdEtub3duVmlzaWJpbGl0eVN0YXRlIjpmYWxzZX0sIklzVmlzaWJsZSI6dHJ1ZSwiUGFyZW50U3R5bGUiOm51bGx9LCJJbmRleCI6MSwiUGVyY2VudGFnZUNvbXBsZXRlIjpudWxsLCJQb3NpdGlvbiI6eyJSYXRpbyI6MC4wLCJJc0N1c3RvbSI6ZmFsc2V9LCJEYXRlRm9ybWF0Ijp7IiRyZWYiOiIyMTI5In0sIldlZWtOdW1iZXJpbmciOnsiJGlkIjoiMjE2MCIsIkZvcm1hdCI6MCwiSXNWaXNpYmxlIjpmYWxzZSwiTGFzdEtub3duVmlzaWJpbGl0eVN0YXRlIjpmYWxzZX0sIlJlbGF0ZWRUYXNrSWQiOiIwMDAwMDAwMC0wMDAwLTAwMDAtMDAwMC0wMDAwMDAwMDAwMDAiLCJJZCI6IjhmZDgyNGYxLWNjYTgtNDBhZS05YzdiLWE4M2E4ZjZhMzRiOCIsIkltcG9ydElkIjoiIiwiVGl0bGUiOiJJbnRlZ3JhdGlvbiBDb21wbGV0ZSIsIk5vdGUiOm51bGwsIkh5cGVybGluayI6eyIkaWQiOiIyMTYxIiwiQWRkcmVzcyI6bnVsbCwiU3ViQWRkcmVzcyI6bnVsbH0sIklzQ2hhbmdlZCI6ZmFsc2UsIklzTmV3IjpmYWxzZX1dLCJUYXNrcyI6W10sIlN3aW1sYW5lcyI6W10sIk1zUHJvamVjdEl0ZW1zVHJlZSI6eyIkaWQiOiIyMTYyIiwiUm9vdCI6eyJJbXBvcnRJZCI6bnVsbCwiSXNJbXBvcnRlZCI6ZmFsc2UsIkNoaWxkcmVuIjpbXX19LCJNZXRhZGF0YSI6eyIkaWQiOiIyMTYzIiwiRXhjZWxTaGVldE5hbWUiOiJUYXNrX1RhYmxlIiwiSXRlbXNUaXRsZXMiOiJbXCJNYWpvciBNaWxlc3RvbmVzXCIsXCJTaGFyZWhvbGRlciBBcHByb3ZhbFwiLFwiSW50ZWdyYXRpb24gQ29tcGxldGVcIixcIk9yZ2FuaXphdGlvbmFsIEludGVncmF0aW9uXCIsXCJTZWxlY3QgQ29uc3VsdGluZyBGaXJtXCIsXCJPcmdhbml6YXRpb25hbCBBbmFseXNpc1wiLFwiRGVzaWduIE5ldyBPcmcgU3RydWN0dXJlXCIsXCJJbXBsZW1lbnQgTmV3IE9yZyBTdHJ1Y3R1cmVcIixcIkV4ZWN1dGl2ZSBSZWxvY2F0aW9uXCIsXCJLZXkgRW1wbG95ZWUgUmVsb2NhdGlvblwiLFwiQnJhbmQgSW50ZWdyYXRpb25cIixcIlNlbGVjdCBNYXJrZXRpbmcgRmlybVwiLFwiTWFya2V0IEFuYWx5c2lzXCIsXCJEZXZlbG9wIE5ldyBCcmFuZGluZ1wiLFwiUmVicmFuZCBOZXcgTWFya2V0c1wiLFwiUmVicmFuZCBMZWdhY3kgTWFya2V0c1wiLFwiU3lzdGVtcyBJbnRlZ3JhdGlvblwiLFwiSW50ZXJuYWwgR2FwIEFuYWx5c2lzXCIsXCJCaWxsaW5nIFN5c3RlbSBEZXNpZ25cIixcIlByb3Zpc2lvbmluZyBTeXN0ZW0gRGVzaWduXCIsXCJCaWxsaW5nIFN5c3RlbSBJbXBsZW1lbnRhdGlvblwiLFwiUHJvdmlzaW9uaW5nIFN5c3RlbSBJbXBsZW1lbnRhdGlvblwiLFwiQmlsbGluZy9Qcm92aXNpb25pbmcgSW50ZWdyYXRpb25cIixcIkxlZ2FjeSBTeXN0ZW0gU3Vuc2V0ICYgQ29udmVyc2lvblwiLFwiUHJvZHVjdCBJbnRlZ3JhdGlvblwiLFwiUHJvZHVjdCBBbGlnbm1lbnRcIixcIlN1bnNldCBMZWdhY3kgUHJvZHVjdHNcIixcIkRldmVsb3AgTmV3IFByb2R1Y3RzXCIsXCJMYXVuY2ggTmV3IFByb2R1Y3RzXCIsXCJGYWNpbGl0aWVzIEludGVncmF0aW9uXCIsXCJGYWNpbGl0aWVzIFBsYW5uaW5nICYgQW5hbHlzaXNcIixcIkhpcmUgUmVhbCBFc3RhdGUgRmlybVwiLFwiQ29uc29saWRhdGUgRmFjaWxpdGllc1wiLFwiRGlzcGVuc2Ugb2YgRXhjZXNzIFJlYWwgRXN0YXRlXCJdIiwiSXRlbXNTd2ltbGFuZXMiOiJbXCJNYWpvciBNaWxlc3RvbmVzXCIsXCJNYWpvciBNaWxlc3RvbmVzXCIsXCJNYWpvciBNaWxlc3RvbmVzXCIsXCJPcmdhbml6YXRpb25hbCBJbnRlZ3JhdGlvblwiLFwiT3JnYW5pemF0aW9uYWwgSW50ZWdyYXRpb25cIixcIk9yZ2FuaXphdGlvbmFsIEludGVncmF0aW9uXCIsXCJPcmdhbml6YXRpb25hbCBJbnRlZ3JhdGlvblwiLFwiT3JnYW5pemF0aW9uYWwgSW50ZWdyYXRpb25cIixcIk9yZ2FuaXphdGlvbmFsIEludGVncmF0aW9uXCIsXCJPcmdhbml6YXRpb25hbCBJbnRlZ3JhdGlvblwiLFwiQnJhbmQgSW50ZWdyYXRpb25cIixcIkJyYW5kIEludGVncmF0aW9uXCIsXCJCcmFuZCBJbnRlZ3JhdGlvblwiLFwiQnJhbmQgSW50ZWdyYXRpb25cIixcIkJyYW5kIEludGVncmF0aW9uXCIsXCJCcmFuZCBJbnRlZ3JhdGlvblwiLFwiU3lzdGVtcyBJbnRlZ3JhdGlvblwiLFwiU3lzdGVtcyBJbnRlZ3JhdGlvblwiLFwiU3lzdGVtcyBJbnRlZ3JhdGlvblwiLFwiU3lzdGVtcyBJbnRlZ3JhdGlvblwiLFwiU3lzdGVtcyBJbnRlZ3JhdGlvblwiLFwiU3lzdGVtcyBJbnRlZ3JhdGlvblwiLFwiU3lzdGVtcyBJbnRlZ3JhdGlvblwiLFwiU3lzdGVtcyBJbnRlZ3JhdGlvblwiLFwiUHJvZHVjdCBJbnRlZ3JhdGlvblwiLFwiUHJvZHVjdCBJbnRlZ3JhdGlvblwiLFwiUHJvZHVjdCBJbnRlZ3JhdGlvblwiLFwiUHJvZHVjdCBJbnRlZ3JhdGlvblwiLFwiUHJvZHVjdCBJbnRlZ3JhdGlvblwiLFwiRmFjaWxpdGllcyBJbnRlZ3JhdGlvblwiLFwiRmFjaWxpdGllcyBJbnRlZ3JhdGlvblwiLFwiRmFjaWxpdGllcyBJbnRlZ3JhdGlvblwiLFwiRmFjaWxpdGllcyBJbnRlZ3JhdGlvblwiLFwiRmFjaWxpdGllcyBJbnRlZ3JhdGlvblwiXSIsIk1zZUxhdGVzdEltcG9ydEl0ZW1zIjoie1wiJGlkXCI6XCIxXCIsXCJSb290XCI6e1wiSW1wb3J0SWRcIjpudWxsLFwiSXNJbXBvcnRlZFwiOmZhbHNlLFwiQ2hpbGRyZW5cIjpbe1wiJGlkXCI6XCIyXCIsXCJJbXBvcnRJZFwiOlwiMVwiLFwiSXNJbXBvcnRlZFwiOmZhbHNlLFwiQ2hpbGRyZW5cIjpbXX0se1wiJGlkXCI6XCIzXCIsXCJJbXBvcnRJZFwiOlwiMlwiLFwiSXNJbXBvcnRlZFwiOnRydWUsXCJDaGlsZHJlblwiOltdfSx7XCIkaWRcIjpcIjRcIixcIkltcG9ydElkXCI6XCIzXCIsXCJJc0ltcG9ydGVkXCI6dHJ1ZSxcIkNoaWxkcmVuXCI6W119LHtcIiRpZFwiOlwiNVwiLFwiSW1wb3J0SWRcIjpcIjRcIixcIklzSW1wb3J0ZWRcIjpmYWxzZSxcIkNoaWxkcmVuXCI6W119LHtcIiRpZFwiOlwiNlwiLFwiSW1wb3J0SWRcIjpcIjVcIixcIklzSW1wb3J0ZWRcIjp0cnVlLFwiQ2hpbGRyZW5cIjpbXX0se1wiJGlkXCI6XCI3XCIsXCJJbXBvcnRJZFwiOlwiNlwiLFwiSXNJbXBvcnRlZFwiOnRydWUsXCJDaGlsZHJlblwiOltdfSx7XCIkaWRcIjpcIjhcIixcIkltcG9ydElkXCI6XCI3XCIsXCJJc0ltcG9ydGVkXCI6dHJ1ZSxcIkNoaWxkcmVuXCI6W119LHtcIiRpZFwiOlwiOVwiLFwiSW1wb3J0SWRcIjpcIjhcIixcIklzSW1wb3J0ZWRcIjp0cnVlLFwiQ2hpbGRyZW5cIjpbXX0se1wiJGlkXCI6XCIxMFwiLFwiSW1wb3J0SWRcIjpcIjlcIixcIklzSW1wb3J0ZWRcIjp0cnVlLFwiQ2hpbGRyZW5cIjpbXX0se1wiJGlkXCI6XCIxMVwiLFwiSW1wb3J0SWRcIjpcIjEwXCIsXCJJc0ltcG9ydGVkXCI6dHJ1ZSxcIkNoaWxkcmVuXCI6W119LHtcIiRpZFwiOlwiMTJcIixcIkltcG9ydElkXCI6XCIxMVwiLFwiSXNJbXBvcnRlZFwiOmZhbHNlLFwiQ2hpbGRyZW5cIjpbXX0se1wiJGlkXCI6XCIxM1wiLFwiSW1wb3J0SWRcIjpcIjEyXCIsXCJJc0ltcG9ydGVkXCI6dHJ1ZSxcIkNoaWxkcmVuXCI6W119LHtcIiRpZFwiOlwiMTRcIixcIkltcG9ydElkXCI6XCIxM1wiLFwiSXNJbXBvcnRlZFwiOnRydWUsXCJDaGlsZHJlblwiOltdfSx7XCIkaWRcIjpcIjE1XCIsXCJJbXBvcnRJZFwiOlwiMTRcIixcIklzSW1wb3J0ZWRcIjp0cnVlLFwiQ2hpbGRyZW5cIjpbXX0se1wiJGlkXCI6XCIxNlwiLFwiSW1wb3J0SWRcIjpcIjE1XCIsXCJJc0ltcG9ydGVkXCI6dHJ1ZSxcIkNoaWxkcmVuXCI6W119LHtcIiRpZFwiOlwiMTdcIixcIkltcG9ydElkXCI6XCIxNlwiLFwiSXNJbXBvcnRlZFwiOnRydWUsXCJDaGlsZHJlblwiOltdfSx7XCIkaWRcIjpcIjE4XCIsXCJJbXBvcnRJZFwiOlwiMTdcIixcIklzSW1wb3J0ZWRcIjpmYWxzZSxcIkNoaWxkcmVuXCI6W119LHtcIiRpZFwiOlwiMTlcIixcIkltcG9ydElkXCI6XCIxOFwiLFwiSXNJbXBvcnRlZFwiOnRydWUsXCJDaGlsZHJlblwiOltdfSx7XCIkaWRcIjpcIjIwXCIsXCJJbXBvcnRJZFwiOlwiMTlcIixcIklzSW1wb3J0ZWRcIjp0cnVlLFwiQ2hpbGRyZW5cIjpbXX0se1wiJGlkXCI6XCIyMVwiLFwiSW1wb3J0SWRcIjpcIjIwXCIsXCJJc0ltcG9ydGVkXCI6dHJ1ZSxcIkNoaWxkcmVuXCI6W119LHtcIiRpZFwiOlwiMjJcIixcIkltcG9ydElkXCI6XCIyMVwiLFwiSXNJbXBvcnRlZFwiOnRydWUsXCJDaGlsZHJlblwiOltdfSx7XCIkaWRcIjpcIjIzXCIsXCJJbXBvcnRJZFwiOlwiMjJcIixcIklzSW1wb3J0ZWRcIjp0cnVlLFwiQ2hpbGRyZW5cIjpbXX0se1wiJGlkXCI6XCIyNFwiLFwiSW1wb3J0SWRcIjpcIjIzXCIsXCJJc0ltcG9ydGVkXCI6dHJ1ZSxcIkNoaWxkcmVuXCI6W119LHtcIiRpZFwiOlwiMjVcIixcIkltcG9ydElkXCI6XCIyNFwiLFwiSXNJbXBvcnRlZFwiOnRydWUsXCJDaGlsZHJlblwiOltdfSx7XCIkaWRcIjpcIjI2XCIsXCJJbXBvcnRJZFwiOlwiMjVcIixcIklzSW1wb3J0ZWRcIjpmYWxzZSxcIkNoaWxkcmVuXCI6W119LHtcIiRpZFwiOlwiMjdcIixcIkltcG9ydElkXCI6XCIyNlwiLFwiSXNJbXBvcnRlZFwiOnRydWUsXCJDaGlsZHJlblwiOltdfSx7XCIkaWRcIjpcIjI4XCIsXCJJbXBvcnRJZFwiOlwiMjdcIixcIklzSW1wb3J0ZWRcIjp0cnVlLFwiQ2hpbGRyZW5cIjpbXX0se1wiJGlkXCI6XCIyOVwiLFwiSW1wb3J0SWRcIjpcIjI4XCIsXCJJc0ltcG9ydGVkXCI6dHJ1ZSxcIkNoaWxkcmVuXCI6W119LHtcIiRpZFwiOlwiMzBcIixcIkltcG9ydElkXCI6XCIyOVwiLFwiSXNJbXBvcnRlZFwiOnRydWUsXCJDaGlsZHJlblwiOltdfSx7XCIkaWRcIjpcIjMxXCIsXCJJbXBvcnRJZFwiOlwiMzBcIixcIklzSW1wb3J0ZWRcIjpmYWxzZSxcIkNoaWxkcmVuXCI6W119LHtcIiRpZFwiOlwiMzJcIixcIkltcG9ydElkXCI6XCIzMVwiLFwiSXNJbXBvcnRlZFwiOnRydWUsXCJDaGlsZHJlblwiOltdfSx7XCIkaWRcIjpcIjMzXCIsXCJJbXBvcnRJZFwiOlwiMzJcIixcIklzSW1wb3J0ZWRcIjp0cnVlLFwiQ2hpbGRyZW5cIjpbXX0se1wiJGlkXCI6XCIzNFwiLFwiSW1wb3J0SWRcIjpcIjMzXCIsXCJJc0ltcG9ydGVkXCI6dHJ1ZSxcIkNoaWxkcmVuXCI6W119LHtcIiRpZFwiOlwiMzVcIixcIkltcG9ydElkXCI6XCIzNFwiLFwiSXNJbXBvcnRlZFwiOnRydWUsXCJDaGlsZHJlblwiOltdfV19fSIsIkNvbHVtbnNNYXBwaW5nIjoiW3tcIiRpZFwiOlwiMVwiLFwiU2VsZWN0ZWRNYXBwaW5nXCI6OCxcIkNvbHVtbkhlYWRlclwiOlwiQ29sdW1uMFwiLFwiQ29sdW1uRnJpZW5kbHlOYW1lXCI6XCJJRFwifSx7XCIkaWRcIjpcIjJcIixcIlNlbGVjdGVkTWFwcGluZ1wiOjIsXCJDb2x1bW5IZWFkZXJcIjpcIkNvbHVtbjFcIixcIkNvbHVtbkZyaWVuZGx5TmFtZVwiOlwiTmFtZVwifSx7XCIkaWRcIjpcIjNcIixcIlNlbGVjdGVkTWFwcGluZ1wiOjMsXCJDb2x1bW5IZWFkZXJcIjpcIkNvbHVtbjJcIixcIkNvbHVtbkZyaWVuZGx5TmFtZVwiOlwiU3RhcnRcIn0se1wiJGlkXCI6XCI0XCIsXCJTZWxlY3RlZE1hcHBpbmdcIjo0LFwiQ29sdW1uSGVhZGVyXCI6XCJDb2x1bW4zXCIsXCJDb2x1bW5GcmllbmRseU5hbWVcIjpcIkZpbmlzaFwifSx7XCIkaWRcIjpcIjVcIixcIlNlbGVjdGVkTWFwcGluZ1wiOjUsXCJDb2x1bW5IZWFkZXJcIjpcIkNvbHVtbjRcIixcIkNvbHVtbkZyaWVuZGx5TmFtZVwiOlwiJSBDb21wbGV0ZVwifSx7XCIkaWRcIjpcIjZcIixcIlNlbGVjdGVkTWFwcGluZ1wiOjcsXCJDb2x1bW5IZWFkZXJcIjpcIkNvbHVtbjVcIixcIkNvbHVtbkZyaWVuZGx5TmFtZVwiOlwiQ29zdFwifSx7XCIkaWRcIjpcIjdcIixcIlNlbGVjdGVkTWFwcGluZ1wiOjEsXCJDb2x1bW5IZWFkZXJcIjpcIkNvbHVtbjdcIixcIkNvbHVtbkZyaWVuZGx5TmFtZVwiOlwiUGhhc2VcIn1dIiwiSGVhZGVyUm93SW5kZXgiOiIwIiwiTXNlU3luY0J5VWlkIjoiVHJ1ZSIsIlNvdXJjZVRlbXBsYXRlIjoie1wiJGlkXCI6XCIxXCIsXCJJZFwiOlwiY2MyNmY4NjMtMjdjZS00ODBlLWE1ODktYjNmMTJmMmQ2ZWIwXCIsXCJDdWx0dXJlSW5mb05hbWVcIjpcImVuLVVTXCIsXCJWZXJzaW9uXCI6e1wiJGlkXCI6XCIyXCIsXCJUZW1wbGF0ZURvbVZlcnNpb25cIjpcIjEuMi4w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fSxcIlNjYWxlXCI6e1wiJGlkXCI6XCIxOTBcIixcIlN0YXJ0RGF0ZVwiOlwiMDAwMS0wMS0wMVQwMDowMDowMFwiLFwiRW5kRGF0ZVwiOlwiMDAwMS0wMS0wMVQwMDowMDowMFwiLFwiRm9ybWF0XCI6XCJ3XCIsXCJUeXBlXCI6MSxcIkF1dG9EYXRlUmFuZ2VcIjp0cnVlLFwiV29ya2luZ0RheXNcIjozMSxcIlRvZGF5TWFya2VyVGV4dFwiOlwiVG9kYXlcIixcIkF1dG9TY2FsZVR5cGVcIjp0cnVlfSxcIlNjYWxlVjJcIjp7XCIkaWRcIjpcIjE5MVwiLFwiU3RhcnREYXRlXCI6XCIwMDAxLTAxLTAxVDAwOjAwOjAwXCIsXCJFbmREYXRlXCI6XCIwMDAxLTAxLTAxVDAwOjAwOjAwXCIsXCJBdXRvRGF0ZVJhbmdlXCI6dHJ1ZSxcIldvcmtpbmdEYXlzXCI6MzEsXCJUb2RheU1hcmtlclRleHRcIjpcIlRvZGF5XCIsXCJBdXRvU2NhbGVUeXBlXCI6dHJ1ZSxcIlRpbWViYW5kU2NhbGVzXCI6e1wiJGlkXCI6XCIxOTJcIixcIlRvcFNjYWxlTGF5ZXJcIjp7XCIkaWRcIjpcIjE5M1wiLFwiRm9ybWF0XCI6XCJ3XCIsXCJUeXBlXCI6MX0sXCJNaWRkbGVTY2FsZUxheWVyXCI6e1wiJGlkXCI6XCIxOTRcIixcIkZvcm1hdFwiOm51bGwsXCJUeXBlXCI6MH0sXCJCb3R0b21TY2FsZUxheWVyXCI6e1wiJGlkXCI6XCIxOTVcIixcIkZvcm1hdFwiOm51bGwsXCJUeXBlXCI6MH19fSxcIk1pbGVzdG9uZXNcIjpbXSxcIlRhc2tzXCI6W10sXCJTd2ltbGFuZXNcIjpbXSxcIlN3aW1sYW5lc1YyXCI6W10sXCJTZXR0aW5nc1wiOntcIiRpZFwiOlwiMTk2XCIsXCJJbXBhT3B0aW9uc1wiOntcIiRpZFwiOlwiMTk3XCIsXCJMZWZ0VG9SaWdodFwiOmZhbHNlLFwiUGF5bG9hZE9wdGlvbnNcIjoyfX0sXCJUaW1lQ29uZmlndXJhdGlvblwiOntcIiRpZFwiOlwiMTk4XCIsXCJVc2VUaW1lXCI6ZmFsc2UsXCJXb3JrRGF5U3RhcnRcIjpcIjAwOjAwOjAwXCIsXCJXb3JrRGF5RW5kXCI6XCIyMzo1OTowMFwifX0iLCJVcGRhdGVTY2FsZUZvckltcG9ydGVkVGltZWxpbmUiOiJGYWxzZSIsIlJlY2VudENvbG9yc0NvbGxlY3Rpb24iOiJbXCIjRkY3MEFENDdcIl0ifSwiU2V0dGluZ3MiOnsiJGlkIjoiMjE2NCIsIkltcGFPcHRpb25zIjp7IiRpZCI6IjIxNjU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QsIkZpbGVQYXRoIjoiXFxcXGZpbGVyLnJtcy5pbnRlcm5cXHByb2plY3RzXFxPVEwgTWFya2V0aW5nXFxCbG9nXFxCbG9nIHBvc3RzXFxJbmR1c3RyeSB0ZW1wbGF0ZXNcXFRlbGVjb21cXGluc3BvXFxNZXJnZXIgYW5kIEFjcXVpc2l0aW9uIEludGVncmF0aW9uIFNjaGVkdWxlICgxKS54bHN4IiwiVGltZUNvbmZpZ3VyYXRpb24iOnsiJGlkIjoiMjE2NiIsIlVzZVRpbWUiOmZhbHNlLCJXb3JrRGF5U3RhcnQiOiIwMDowMDowMCIsIldvcmtEYXlFbmQiOiIyMzo1OTowMCJ9LCJMYXN0VXNlZFRlbXBsYXRlSWQiOiJjYzI2Zjg2My0yN2NlLTQ4MGUtYTU4OS1iM2YxMmYyZDZlYjAiLCJGaXJzdFdlZWtPZlllYXIiOjAsIlBsYWNlTWlsZXN0b25lQXRUaGVCZWdpbm5pbmdPZlRoZURheSI6ZmFsc2V9"/>
  <p:tag name="__MASTER" val="__part_0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STARTDATE" val="2021-07-01T00:00:00.0000000"/>
  <p:tag name="OTLTIMEBANDENDDATE" val="2024-06-30T23:59:00.0000000"/>
  <p:tag name="OTLTIMEBANDWORKINGDAYS" val="Standard"/>
  <p:tag name="OTLTIMEBANDELAPSEDTIMEEXTENSION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USETIME" val="True"/>
  <p:tag name="OTLLEFTENDCAPSMARGINLEFT" val="76.7495688748685"/>
  <p:tag name="OTLTIMEBANDRESERVEDLEFTAREAWIDTH" val="59.1924290220821"/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ENDDATE" val="2023-06-23T23:59:00.0000000"/>
  <p:tag name="OTLTIMEBANDTHREEDEFFECTS" val="None"/>
  <p:tag name="OTLLEFTENDCAPSMARGINLEFT" val="119.021361626225"/>
  <p:tag name="OTLTIMEBANDRESERVEDLEFTAREAWIDTH" val="67.3443375815503"/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Quarte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ENDDATE" val="2023-06-23T23:59:00.0000000"/>
  <p:tag name="OTLTIMEBANDTHREEDEFFECTS" val="None"/>
  <p:tag name="OTLLEFTENDCAPSMARGINLEFT" val="119.021361626225"/>
  <p:tag name="OTLTIMEBANDRESERVEDLEFTAREAWIDTH" val="67.3443375815503"/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ENDDATE" val="2023-06-23T23:59:00.0000000"/>
  <p:tag name="OTLTIMEBANDTHREEDEFFECTS" val="None"/>
  <p:tag name="OTLLEFTENDCAPSMARGINLEFT" val="119.021361626225"/>
  <p:tag name="OTLTIMEBANDRESERVEDLEFTAREAWIDTH" val="67.3443375815503"/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03T00:00:00.0000000"/>
  <p:tag name="OTLENDDATE" val="2021-07-02T23:59:00.0000000"/>
  <p:tag name="OTLPERCENTAGE" val="100"/>
  <p:tag name="OTLDURATIONFORMAT" val="day"/>
  <p:tag name="OTLSPACING" val="3"/>
  <p:tag name="OTLSHAPETHICKNESSTYPE" val="Thin"/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7-02T00:00:00.0000000"/>
  <p:tag name="OTLENDDATE" val="2021-10-02T23:59:00.0000000"/>
  <p:tag name="OTLPERCENTAGE" val="100"/>
  <p:tag name="OTLDURATIONFORMAT" val="day"/>
  <p:tag name="OTLSPACING" val="3"/>
  <p:tag name="OTLSHAPETHICKNESSTYPE" val="Thin"/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2-02T00:00:00.0000000"/>
  <p:tag name="OTLENDDATE" val="2022-02-28T23:59:00.0000000"/>
  <p:tag name="OTLPERCENTAGE" val="100"/>
  <p:tag name="OTLDURATIONFORMAT" val="day"/>
  <p:tag name="OTLSPACING" val="3"/>
  <p:tag name="OTLSHAPETHICKNESSTYPE" val="Thin"/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0-01T00:00:00.0000000"/>
  <p:tag name="OTLENDDATE" val="2021-12-02T23:59:00.0000000"/>
  <p:tag name="OTLPERCENTAGE" val="100"/>
  <p:tag name="OTLDURATIONFORMAT" val="day"/>
  <p:tag name="OTLSPACING" val="3"/>
  <p:tag name="OTLSHAPETHICKNESSTYPE" val="Thin"/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2-02T00:00:00.0000000"/>
  <p:tag name="OTLENDDATE" val="2022-01-15T23:59:00.0000000"/>
  <p:tag name="OTLPERCENTAGE" val="100"/>
  <p:tag name="OTLDURATIONFORMAT" val="day"/>
  <p:tag name="OTLSPACING" val="3"/>
  <p:tag name="OTLSHAPETHICKNESSTYPE" val="Thin"/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14T00:00:00.0000000"/>
  <p:tag name="OTLENDDATE" val="2022-04-15T23:59:00.0000000"/>
  <p:tag name="OTLPERCENTAGE" val="75"/>
  <p:tag name="OTLDURATIONFORMAT" val="day"/>
  <p:tag name="OTLSPACING" val="3"/>
  <p:tag name="OTLSHAPETHICKNESSTYPE" val="Thin"/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3-04T00:00:00.0000000"/>
  <p:tag name="OTLENDDATE" val="2021-04-03T23:59:00.0000000"/>
  <p:tag name="OTLPERCENTAGE" val="100"/>
  <p:tag name="OTLDURATIONFORMAT" val="day"/>
  <p:tag name="OTLSPACING" val="3"/>
  <p:tag name="OTLSHAPETHICKNESSTYPE" val="Thin"/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4-02T00:00:00.0000000"/>
  <p:tag name="OTLENDDATE" val="2021-05-17T23:59:00.0000000"/>
  <p:tag name="OTLPERCENTAGE" val="100"/>
  <p:tag name="OTLDURATIONFORMAT" val="day"/>
  <p:tag name="OTLSPACING" val="3"/>
  <p:tag name="OTLSHAPETHICKNESSTYPE" val="Thin"/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5-17T00:00:00.0000000"/>
  <p:tag name="OTLENDDATE" val="2021-07-17T23:59:00.0000000"/>
  <p:tag name="OTLPERCENTAGE" val="100"/>
  <p:tag name="OTLDURATIONFORMAT" val="day"/>
  <p:tag name="OTLSPACING" val="3"/>
  <p:tag name="OTLSHAPETHICKNESSTYPE" val="Thin"/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7-31T00:00:00.0000000"/>
  <p:tag name="OTLENDDATE" val="2021-11-28T23:59:00.0000000"/>
  <p:tag name="OTLPERCENTAGE" val="100"/>
  <p:tag name="OTLDURATIONFORMAT" val="day"/>
  <p:tag name="OTLSPACING" val="3"/>
  <p:tag name="OTLSHAPETHICKNESSTYPE" val="Thin"/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9-30T00:00:00.0000000"/>
  <p:tag name="OTLENDDATE" val="2021-12-27T23:59:00.0000000"/>
  <p:tag name="OTLPERCENTAGE" val="100"/>
  <p:tag name="OTLDURATIONFORMAT" val="day"/>
  <p:tag name="OTLSPACING" val="3"/>
  <p:tag name="OTLSHAPETHICKNESSTYPE" val="Thin"/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2-30T00:00:00.0000000"/>
  <p:tag name="OTLENDDATE" val="2022-03-27T23:59:00.0000000"/>
  <p:tag name="OTLPERCENTAGE" val="90"/>
  <p:tag name="OTLDURATIONFORMAT" val="day"/>
  <p:tag name="OTLSPACING" val="3"/>
  <p:tag name="OTLSHAPETHICKNESSTYPE" val="Thin"/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30T00:00:00.0000000"/>
  <p:tag name="OTLENDDATE" val="2022-06-26T23:59:00.0000000"/>
  <p:tag name="OTLDURATIONFORMAT" val="day"/>
  <p:tag name="OTLSPACING" val="3"/>
  <p:tag name="OTLSHAPETHICKNESSTYPE" val="Thin"/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30T00:00:00.0000000"/>
  <p:tag name="OTLENDDATE" val="2022-07-28T23:59:00.0000000"/>
  <p:tag name="OTLDURATIONFORMAT" val="day"/>
  <p:tag name="OTLSPACING" val="3"/>
  <p:tag name="OTLSHAPETHICKNESSTYPE" val="Thin"/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1-22T00:00:00.0000000"/>
  <p:tag name="OTLENDDATE" val="2023-03-24T23:59:00.0000000"/>
  <p:tag name="OTLDURATIONFORMAT" val="day"/>
  <p:tag name="OTLSPACING" val="3"/>
  <p:tag name="OTLSHAPETHICKNESSTYPE" val="Thin"/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26T00:00:00.0000000"/>
  <p:tag name="OTLENDDATE" val="2022-10-26T23:59:00.0000000"/>
  <p:tag name="OTLDURATIONFORMAT" val="day"/>
  <p:tag name="OTLSPACING" val="3"/>
  <p:tag name="OTLSHAPETHICKNESSTYPE" val="Thin"/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7-27T00:00:00.0000000"/>
  <p:tag name="OTLENDDATE" val="2023-01-21T23:59:00.0000000"/>
  <p:tag name="OTLDURATIONFORMAT" val="day"/>
  <p:tag name="OTLSPACING" val="3"/>
  <p:tag name="OTLSHAPETHICKNESSTYPE" val="Thin"/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23T00:00:00.0000000"/>
  <p:tag name="OTLENDDATE" val="2023-06-23T23:59:00.0000000"/>
  <p:tag name="OTLDURATIONFORMAT" val="day"/>
  <p:tag name="OTLSPACING" val="3"/>
  <p:tag name="OTLSHAPETHICKNESSTYPE" val="Thin"/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03T00:00:00.0000000"/>
  <p:tag name="OTLENDDATE" val="2021-10-01T23:59:00.0000000"/>
  <p:tag name="OTLPERCENTAGE" val="100"/>
  <p:tag name="OTLDURATIONFORMAT" val="day"/>
  <p:tag name="OTLSPACING" val="3"/>
  <p:tag name="OTLSHAPETHICKNESSTYPE" val="Thin"/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2-30T00:00:00.0000000"/>
  <p:tag name="OTLENDDATE" val="2022-06-25T23:59:00.0000000"/>
  <p:tag name="OTLPERCENTAGE" val="70"/>
  <p:tag name="OTLDURATIONFORMAT" val="day"/>
  <p:tag name="OTLSPACING" val="3"/>
  <p:tag name="OTLSHAPETHICKNESSTYPE" val="Thin"/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9-30T00:00:00.0000000"/>
  <p:tag name="OTLENDDATE" val="2021-12-30T23:59:00.0000000"/>
  <p:tag name="OTLPERCENTAGE" val="100"/>
  <p:tag name="OTLDURATIONFORMAT" val="day"/>
  <p:tag name="OTLSPACING" val="3"/>
  <p:tag name="OTLSHAPETHICKNESSTYPE" val="Thin"/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2-30T00:00:00.0000000"/>
  <p:tag name="OTLENDDATE" val="2022-03-27T23:59:00.0000000"/>
  <p:tag name="OTLPERCENTAGE" val="80"/>
  <p:tag name="OTLDURATIONFORMAT" val="day"/>
  <p:tag name="OTLSPACING" val="3"/>
  <p:tag name="OTLSHAPETHICKNESSTYPE" val="Thin"/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2-02T00:00:00.0000000"/>
  <p:tag name="OTLENDDATE" val="2022-01-15T23:59:00.0000000"/>
  <p:tag name="OTLPERCENTAGE" val="100"/>
  <p:tag name="OTLDURATIONFORMAT" val="day"/>
  <p:tag name="OTLSPACING" val="3"/>
  <p:tag name="OTLSHAPETHICKNESSTYPE" val="Thin"/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14T00:00:00.0000000"/>
  <p:tag name="OTLENDDATE" val="2022-02-13T23:59:00.0000000"/>
  <p:tag name="OTLPERCENTAGE" val="100"/>
  <p:tag name="OTLDURATIONFORMAT" val="day"/>
  <p:tag name="OTLSPACING" val="3"/>
  <p:tag name="OTLSHAPETHICKNESSTYPE" val="Thin"/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14T00:00:00.0000000"/>
  <p:tag name="OTLENDDATE" val="2022-05-13T23:59:00.0000000"/>
  <p:tag name="OTLPERCENTAGE" val="60"/>
  <p:tag name="OTLDURATIONFORMAT" val="day"/>
  <p:tag name="OTLSPACING" val="3"/>
  <p:tag name="OTLSHAPETHICKNESSTYPE" val="Thin"/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13T00:00:00.0000000"/>
  <p:tag name="OTLENDDATE" val="2022-03-16T23:59:00.0000000"/>
  <p:tag name="OTLPERCENTAGE" val="100"/>
  <p:tag name="OTLDURATIONFORMAT" val="day"/>
  <p:tag name="OTLSPACING" val="3"/>
  <p:tag name="OTLSHAPETHICKNESSTYPE" val="Thin"/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ELAPSEDSTYLE" val="Thin"/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ODAYPOSITION" val="Below"/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Quarte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STARTDATE" val="2021-07-01T00:00:00.0000000"/>
  <p:tag name="OTLTIMEBANDENDDATE" val="2024-06-30T23:59:00.0000000"/>
  <p:tag name="OTLTIMEBANDWORKINGDAYS" val="Standard"/>
  <p:tag name="OTLTIMEBANDELAPSEDTIMEEXTENSION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USETIME" val="True"/>
  <p:tag name="OTLLEFTENDCAPSMARGINLEFT" val="76.7495688748685"/>
  <p:tag name="OTLTIMEBANDRESERVEDLEFTAREAWIDTH" val="59.1924290220821"/>
  <p:tag name="OTLMARKERSHAPE" val="OTL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hareholder Approval"/>
  <p:tag name="OTLDATE" val="2021-01-18T23:59:00.0000000"/>
  <p:tag name="OTLPOSITIONONTASK" val="None"/>
  <p:tag name="OTLRELATEDTASKID" val="00000000-0000-0000-0000-000000000000"/>
  <p:tag name="OTLMARKERSHAPE" val="OTL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tegration Complete"/>
  <p:tag name="OTLDATE" val="2023-06-21T23:59:00.0000000"/>
  <p:tag name="OTLPOSITIONONTASK" val="None"/>
  <p:tag name="OTLRELATEDTASKID" val="00000000-0000-0000-0000-000000000000"/>
  <p:tag name="OTLMARKERSHAPE" val="OTL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yMi0wNC0yMlQyMzo1OTowMCIsIlN0eWxlIjp7IiRpZCI6IjciLCJTaGFwZSI6MTcsIkNvbm5lY3Rvck1hcmdpbiI6eyIkaWQiOiI4IiwiVG9wIjowLjAsIkxlZnQiOjIuMCwiUmlnaHQiOjIuMCwiQm90dG9tIjowLjB9LCJDb25uZWN0b3JTdHlsZSI6eyIkaWQiOiI5IiwiTGluZUNvbG9yIjp7IiRpZCI6IjEwIiwiJHR5cGUiOiJOTFJFLkNvbW1vbi5Eb20uU29saWRDb2xvckJydXNoLCBOTFJFLkNvbW1vbiIsIkNvbG9yIjp7IiRpZCI6IjExIiwiQSI6MjU1LCJSIjozMSwiRyI6NzMsIkIiOjEyNn19LCJMaW5lV2VpZ2h0IjoxLjAsIkxpbmVUeXBlIjowLCJQYXJlbnRTdHlsZSI6bnVsbH0sIklzQmVsb3dUaW1lYmFuZCI6dHJ1ZSwiUG9zaXRpb25PblRhc2siOjMsIkhpZGVEYXRlIjpmYWxzZSwiU2hhcGVTaXplIjowLCJTcGFjaW5nIjoxLjAsIlBhZGRpbmciOnsiJGlkIjoiMTIiLCJUb3AiOjcuMCwiTGVmdCI6My4wLCJSaWdodCI6MC4wLCJCb3R0b20iOjIuMH0sIlNoYXBlU3R5bGUiOnsiJGlkIjoiMTMiLCJNYXJnaW4iOnsiJGlkIjoiMTQiLCJUb3AiOjAuMCwiTGVmdCI6MC4wLCJSaWdodCI6MC4wLCJCb3R0b20iOjAuMH0sIlBhZGRpbmciOnsiJGlkIjoiMTUiLCJUb3AiOjAuMCwiTGVmdCI6MC4wLCJSaWdodCI6MC4wLCJCb3R0b20iOjAuMH0sIkJhY2tncm91bmQiOnsiJGlkIjoiMTYiLCJDb2xvciI6eyIkaWQiOiIxNyIsIkEiOjI1NSwiUiI6MjU1LCJHIjoyNTUsIkIiOjI1NX19LCJJc1Zpc2libGUiOnRydWUsIldpZHRoIjoxNC4wLCJIZWlnaHQiOjE0LjAsIkJvcmRlclN0eWxlIjp7IiRpZCI6IjE4IiwiTGluZUNvbG9yIjp7IiRpZCI6IjE5IiwiJHR5cGUiOiJOTFJFLkNvbW1vbi5Eb20uU29saWRDb2xvckJydXNoLCBOTFJFLkNvbW1vbiIsIkNvbG9yIjp7IiRpZCI6IjIwIiwiQSI6MjU1LCJSIjo1NiwiRyI6OTMsIkIiOjEzOH19LCJMaW5lV2VpZ2h0IjowLjAsIkxpbmVUeXBlIjowLCJQYXJlbnRTdHlsZSI6bnVsbH0sIlBhcmVudFN0eWxlIjpudWxsfSwiVGl0bGVTdHlsZSI6eyIkaWQiOiIyMSIsIkZvbnRTZXR0aW5ncyI6eyIkaWQiOiIyMiIsIkZvbnRTaXplIjo4LCJGb250TmFtZSI6IkNhbGlicmkiLCJJc0JvbGQiOmZhbHNlLCJJc0l0YWxpYyI6ZmFsc2UsIklzVW5kZXJsaW5lZCI6ZmFsc2UsIlBhcmVudFN0eWxlIjpudWxsfSwiQXV0b1NpemUiOjAsIkZvcmVncm91bmQiOnsiJGlkIjoiMjMiLCJDb2xvciI6eyIkaWQiOiIy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SIsIlRvcCI6MC4wLCJMZWZ0IjowLjAsIlJpZ2h0IjowLjAsIkJvdHRvbSI6MC4wfSwiUGFkZGluZyI6eyIkaWQiOiIyNiIsIlRvcCI6MC4wLCJMZWZ0IjowLjAsIlJpZ2h0IjowLjAsIkJvdHRvbSI6MC4wfSwiQmFja2dyb3VuZCI6eyIkaWQiOiIyNyIsIkNvbG9yIjp7IiRpZCI6IjI4IiwiQSI6MCwiUiI6MjU1LCJHIjoyNTUsIkIiOjI1NX19LCJJc1Zpc2libGUiOnRydWUsIldpZHRoIjowLjAsIkhlaWdodCI6MC4wLCJCb3JkZXJTdHlsZSI6eyIkaWQiOiIyOSIsIkxpbmVDb2xvciI6bnVsbCwiTGluZVdlaWdodCI6MC4wLCJMaW5lVHlwZSI6MCwiUGFyZW50U3R5bGUiOm51bGx9LCJQYXJlbnRTdHlsZSI6bnVsbH0sIkRhdGVTdHlsZSI6eyIkaWQiOiIzMCIsIkZvbnRTZXR0aW5ncyI6eyIkaWQiOiIzMSIsIkZvbnRTaXplIjo5LCJGb250TmFtZSI6IkNhbGlicmkiLCJJc0JvbGQiOmZhbHNlLCJJc0l0YWxpYyI6ZmFsc2UsIklzVW5kZXJsaW5lZCI6ZmFsc2UsIlBhcmVudFN0eWxlIjpudWxsfSwiQXV0b1NpemUiOjAsIkZvcmVncm91bmQiOnsiJGlkIjoiMzIiLCJDb2xvciI6eyIkaWQiOiIz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QiLCJUb3AiOjAuMCwiTGVmdCI6MC4wLCJSaWdodCI6MC4wLCJCb3R0b20iOjAuMH0sIlBhZGRpbmciOnsiJGlkIjoiMzUiLCJUb3AiOjAuMCwiTGVmdCI6MC4wLCJSaWdodCI6MC4wLCJCb3R0b20iOjAuMH0sIkJhY2tncm91bmQiOnsiJGlkIjoiMzYiLCJDb2xvciI6eyIkaWQiOiIzNyIsIkEiOjAsIlIiOjI1NSwiRyI6MjU1LCJCIjoyNTV9fSwiSXNWaXNpYmxlIjpmYWxzZSwiV2lkdGgiOjAuMCwiSGVpZ2h0IjowLjAsIkJvcmRlclN0eWxlIjp7IiRpZCI6IjM4IiwiTGluZUNvbG9yIjpudWxsLCJMaW5lV2VpZ2h0IjowLjAsIkxpbmVUeXBlIjowLCJQYXJlbnRTdHlsZSI6bnVsbH0sIlBhcmVudFN0eWxlIjpudWxsfSwiRGF0ZUZvcm1hdCI6eyIkaWQiOiIz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QwIiwiRGF0ZVBhcnRJc1Zpc2libGUiOmZhbHNlLCJUaW1lUGFydElzVmlzaWJsZSI6ZmFsc2V9fSwiV2Vla051bWJlcmluZyI6eyIkaWQiOiI0MSIsIkZvcm1hdCI6MCwiSXNWaXNpYmxlIjpmYWxzZSwiTGFzdEtub3duVmlzaWJpbGl0eVN0YXRlIjpmYWxzZX0sIklzVmlzaWJsZSI6dHJ1ZSwiUGFyZW50U3R5bGUiOm51bGx9LCJJbmRleCI6MSwiUGVyY2VudGFnZUNvbXBsZXRlIjpudWxsLCJQb3NpdGlvbiI6eyJSYXRpbyI6MC4wLCJJc0N1c3RvbSI6ZmFsc2V9LCJEYXRlRm9ybWF0Ijp7IiRyZWYiOiIzOSJ9LCJXZWVrTnVtYmVyaW5nIjp7IiRpZCI6IjQyIiwiRm9ybWF0IjowLCJJc1Zpc2libGUiOmZhbHNlLCJMYXN0S25vd25WaXNpYmlsaXR5U3RhdGUiOmZhbHNlfSwiUmVsYXRlZFRhc2tJZCI6IjY2MGYwZTEyLWU3Y2YtNDdmNS1hNWUzLWE3YmI0ZWRkZjMxNyIsIklkIjoiYzA2NjQyODgtN2ZlZS00NTEyLThkYjAtN2FkMjliZmRmNTY0IiwiSW1wb3J0SWQiOm51bGwsIlRpdGxlIjoiVVAtMjEiLCJOb3RlIjpudWxsLCJIeXBlcmxpbmsiOnsiJGlkIjoiNDMiLCJBZGRyZXNzIjoiIiwiU3ViQWRkcmVzcyI6IiJ9LCJJc0NoYW5nZWQiOmZhbHNlLCJJc05ldyI6ZmFsc2V9LHsiJGlkIjoiNDQiLCJEYXRlIjoiMjAyNC0wMS0yNlQyMzo1OTowMCIsIlN0eWxlIjp7IiRpZCI6IjQ1IiwiU2hhcGUiOjE3LCJDb25uZWN0b3JNYXJnaW4iOnsiJHJlZiI6IjgifSwiQ29ubmVjdG9yU3R5bGUiOnsiJGlkIjoiNDYiLCJMaW5lQ29sb3IiOnsiJHJlZiI6IjEwIn0sIkxpbmVXZWlnaHQiOjEuMCwiTGluZVR5cGUiOjAsIlBhcmVudFN0eWxlIjpudWxsfSwiSXNCZWxvd1RpbWViYW5kIjp0cnVlLCJQb3NpdGlvbk9uVGFzayI6MywiSGlkZURhdGUiOmZhbHNlLCJTaGFwZVNpemUiOjAsIlNwYWNpbmciOjEuMCwiUGFkZGluZyI6eyIkcmVmIjoiMTIifSwiU2hhcGVTdHlsZSI6eyIkaWQiOiI0NyIsIk1hcmdpbiI6eyIkcmVmIjoiMTQifSwiUGFkZGluZyI6eyIkcmVmIjoiMTUifSwiQmFja2dyb3VuZCI6eyIkaWQiOiI0OCIsIkNvbG9yIjp7IiRpZCI6IjQ5IiwiQSI6MjU1LCJSIjoyNTUsIkciOjI1NSwiQiI6MjU1fX0sIklzVmlzaWJsZSI6dHJ1ZSwiV2lkdGgiOjE0LjAsIkhlaWdodCI6MTQuMCwiQm9yZGVyU3R5bGUiOnsiJGlkIjoiNTAiLCJMaW5lQ29sb3IiOnsiJGlkIjoiNTEiLCIkdHlwZSI6Ik5MUkUuQ29tbW9uLkRvbS5Tb2xpZENvbG9yQnJ1c2gsIE5MUkUuQ29tbW9uIiwiQ29sb3IiOnsiJGlkIjoiNTIiLCJBIjoyNTUsIlIiOjU2LCJHIjo5MywiQiI6MTM4fX0sIkxpbmVXZWlnaHQiOjAuMCwiTGluZVR5cGUiOjAsIlBhcmVudFN0eWxlIjpudWxsfSwiUGFyZW50U3R5bGUiOm51bGx9LCJUaXRsZVN0eWxlIjp7IiRpZCI6IjUzIiwiRm9udFNldHRpbmdzIjp7IiRpZCI6IjU0IiwiRm9udFNpemUiOjgsIkZvbnROYW1lIjoiQ2FsaWJyaSIsIklzQm9sZCI6ZmFsc2UsIklzSXRhbGljIjpmYWxzZSwiSXNVbmRlcmxpbmVkIjpmYWxzZSwiUGFyZW50U3R5bGUiOm51bGx9LCJBdXRvU2l6ZSI6MCwiRm9yZWdyb3VuZCI6eyIkaWQiOiI1NSIsIkNvbG9yIjp7IiRpZCI6IjU2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U3IiwiQ29sb3IiOnsiJGlkIjoiNTgiLCJBIjowLCJSIjoyNTUsIkciOjI1NSwiQiI6MjU1fX0sIklzVmlzaWJsZSI6dHJ1ZSwiV2lkdGgiOjAuMCwiSGVpZ2h0IjowLjAsIkJvcmRlclN0eWxlIjp7IiRpZCI6IjU5IiwiTGluZUNvbG9yIjpudWxsLCJMaW5lV2VpZ2h0IjowLjAsIkxpbmVUeXBlIjowLCJQYXJlbnRTdHlsZSI6bnVsbH0sIlBhcmVudFN0eWxlIjpudWxsfSwiRGF0ZVN0eWxlIjp7IiRpZCI6IjYwIiwiRm9udFNldHRpbmdzIjp7IiRpZCI6IjYxIiwiRm9udFNpemUiOjksIkZvbnROYW1lIjoiQ2FsaWJyaSIsIklzQm9sZCI6ZmFsc2UsIklzSXRhbGljIjpmYWxzZSwiSXNVbmRlcmxpbmVkIjpmYWxzZSwiUGFyZW50U3R5bGUiOm51bGx9LCJBdXRvU2l6ZSI6MCwiRm9yZWdyb3VuZCI6eyIkaWQiOiI2MiIsIkNvbG9yIjp7IiRpZCI6IjY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2NCIsIkNvbG9yIjp7IiRpZCI6IjY1IiwiQSI6MCwiUiI6MjU1LCJHIjoyNTUsIkIiOjI1NX19LCJJc1Zpc2libGUiOmZhbHNlLCJXaWR0aCI6MC4wLCJIZWlnaHQiOjAuMCwiQm9yZGVyU3R5bGUiOnsiJGlkIjoiNjYiLCJMaW5lQ29sb3IiOm51bGwsIkxpbmVXZWlnaHQiOjAuMCwiTGluZVR5cGUiOjAsIlBhcmVudFN0eWxlIjpudWxsfSwiUGFyZW50U3R5bGUiOm51bGx9LCJEYXRlRm9ybWF0Ijp7IiRyZWYiOiIzOSJ9LCJXZWVrTnVtYmVyaW5nIjp7IiRpZCI6IjY3IiwiRm9ybWF0IjowLCJJc1Zpc2libGUiOmZhbHNlLCJMYXN0S25vd25WaXNpYmlsaXR5U3RhdGUiOmZhbHNlfSwiSXNWaXNpYmxlIjp0cnVlLCJQYXJlbnRTdHlsZSI6bnVsbH0sIkluZGV4IjoyLCJQZXJjZW50YWdlQ29tcGxldGUiOm51bGwsIlBvc2l0aW9uIjp7IlJhdGlvIjowLjAsIklzQ3VzdG9tIjpmYWxzZX0sIkRhdGVGb3JtYXQiOnsiJHJlZiI6IjM5In0sIldlZWtOdW1iZXJpbmciOnsiJGlkIjoiNjgiLCJGb3JtYXQiOjAsIklzVmlzaWJsZSI6ZmFsc2UsIkxhc3RLbm93blZpc2liaWxpdHlTdGF0ZSI6ZmFsc2V9LCJSZWxhdGVkVGFza0lkIjoiNjYwZjBlMTItZTdjZi00N2Y1LWE1ZTMtYTdiYjRlZGRmMzE3IiwiSWQiOiJjMDAzMDQzZi05YjBlLTQ0NWUtODFiZi03MDhmODZmZDE4NDciLCJJbXBvcnRJZCI6bnVsbCwiVGl0bGUiOiJTSi0xOSIsIk5vdGUiOm51bGwsIkh5cGVybGluayI6eyIkaWQiOiI2OSIsIkFkZHJlc3MiOiIiLCJTdWJBZGRyZXNzIjoiIn0sIklzQ2hhbmdlZCI6ZmFsc2UsIklzTmV3IjpmYWxzZX0seyIkaWQiOiI3MCIsIkRhdGUiOiIyMDI1LTAzLTIyVDIzOjU5OjAwIiwiU3R5bGUiOnsiJGlkIjoiNzEiLCJTaGFwZSI6MTcsIkNvbm5lY3Rvck1hcmdpbiI6eyIkcmVmIjoiOCJ9LCJDb25uZWN0b3JTdHlsZSI6eyIkaWQiOiI3MiIsIkxpbmVDb2xvciI6eyIkcmVmIjoiMTAifSwiTGluZVdlaWdodCI6MS4wLCJMaW5lVHlwZSI6MCwiUGFyZW50U3R5bGUiOm51bGx9LCJJc0JlbG93VGltZWJhbmQiOnRydWUsIlBvc2l0aW9uT25UYXNrIjozLCJIaWRlRGF0ZSI6ZmFsc2UsIlNoYXBlU2l6ZSI6MCwiU3BhY2luZyI6MS4wLCJQYWRkaW5nIjp7IiRyZWYiOiIxMiJ9LCJTaGFwZVN0eWxlIjp7IiRpZCI6IjczIiwiTWFyZ2luIjp7IiRyZWYiOiIxNCJ9LCJQYWRkaW5nIjp7IiRyZWYiOiIxNSJ9LCJCYWNrZ3JvdW5kIjp7IiRpZCI6Ijc0IiwiQ29sb3IiOnsiJGlkIjoiNzUiLCJBIjoyNTUsIlIiOjI1NSwiRyI6MjU1LCJCIjoyNTV9fSwiSXNWaXNpYmxlIjp0cnVlLCJXaWR0aCI6MTQuMCwiSGVpZ2h0IjoxNC4wLCJCb3JkZXJTdHlsZSI6eyIkaWQiOiI3NiIsIkxpbmVDb2xvciI6eyIkaWQiOiI3NyIsIiR0eXBlIjoiTkxSRS5Db21tb24uRG9tLlNvbGlkQ29sb3JCcnVzaCwgTkxSRS5Db21tb24iLCJDb2xvciI6eyIkaWQiOiI3OCIsIkEiOjI1NSwiUiI6NTYsIkciOjkzLCJCIjoxMzh9fSwiTGluZVdlaWdodCI6MC4wLCJMaW5lVHlwZSI6MCwiUGFyZW50U3R5bGUiOm51bGx9LCJQYXJlbnRTdHlsZSI6bnVsbH0sIlRpdGxlU3R5bGUiOnsiJGlkIjoiNzkiLCJGb250U2V0dGluZ3MiOnsiJGlkIjoiODAiLCJGb250U2l6ZSI6OCwiRm9udE5hbWUiOiJDYWxpYnJpIiwiSXNCb2xkIjpmYWxzZSwiSXNJdGFsaWMiOmZhbHNlLCJJc1VuZGVybGluZWQiOmZhbHNlLCJQYXJlbnRTdHlsZSI6bnVsbH0sIkF1dG9TaXplIjowLCJGb3JlZ3JvdW5kIjp7IiRpZCI6IjgxIiwiQ29sb3IiOnsiJGlkIjoiODI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ODMiLCJDb2xvciI6eyIkaWQiOiI4NCIsIkEiOjAsIlIiOjI1NSwiRyI6MjU1LCJCIjoyNTV9fSwiSXNWaXNpYmxlIjp0cnVlLCJXaWR0aCI6MC4wLCJIZWlnaHQiOjAuMCwiQm9yZGVyU3R5bGUiOnsiJGlkIjoiODUiLCJMaW5lQ29sb3IiOm51bGwsIkxpbmVXZWlnaHQiOjAuMCwiTGluZVR5cGUiOjAsIlBhcmVudFN0eWxlIjpudWxsfSwiUGFyZW50U3R5bGUiOm51bGx9LCJEYXRlU3R5bGUiOnsiJGlkIjoiODYiLCJGb250U2V0dGluZ3MiOnsiJGlkIjoiODciLCJGb250U2l6ZSI6OSwiRm9udE5hbWUiOiJDYWxpYnJpIiwiSXNCb2xkIjpmYWxzZSwiSXNJdGFsaWMiOmZhbHNlLCJJc1VuZGVybGluZWQiOmZhbHNlLCJQYXJlbnRTdHlsZSI6bnVsbH0sIkF1dG9TaXplIjowLCJGb3JlZ3JvdW5kIjp7IiRpZCI6Ijg4IiwiQ29sb3IiOnsiJGlkIjoiOD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kwIiwiQ29sb3IiOnsiJGlkIjoiOTEiLCJBIjowLCJSIjoyNTUsIkciOjI1NSwiQiI6MjU1fX0sIklzVmlzaWJsZSI6ZmFsc2UsIldpZHRoIjowLjAsIkhlaWdodCI6MC4wLCJCb3JkZXJTdHlsZSI6eyIkaWQiOiI5MiIsIkxpbmVDb2xvciI6bnVsbCwiTGluZVdlaWdodCI6MC4wLCJMaW5lVHlwZSI6MCwiUGFyZW50U3R5bGUiOm51bGx9LCJQYXJlbnRTdHlsZSI6bnVsbH0sIkRhdGVGb3JtYXQiOnsiJHJlZiI6IjM5In0sIldlZWtOdW1iZXJpbmciOnsiJGlkIjoiOTMiLCJGb3JtYXQiOjAsIklzVmlzaWJsZSI6ZmFsc2UsIkxhc3RLbm93blZpc2liaWxpdHlTdGF0ZSI6ZmFsc2V9LCJJc1Zpc2libGUiOnRydWUsIlBhcmVudFN0eWxlIjpudWxsfSwiSW5kZXgiOjMsIlBlcmNlbnRhZ2VDb21wbGV0ZSI6bnVsbCwiUG9zaXRpb24iOnsiUmF0aW8iOjAuMCwiSXNDdXN0b20iOmZhbHNlfSwiRGF0ZUZvcm1hdCI6eyIkcmVmIjoiMzkifSwiV2Vla051bWJlcmluZyI6eyIkaWQiOiI5NCIsIkZvcm1hdCI6MCwiSXNWaXNpYmxlIjpmYWxzZSwiTGFzdEtub3duVmlzaWJpbGl0eVN0YXRlIjpmYWxzZX0sIlJlbGF0ZWRUYXNrSWQiOiI2NjBmMGUxMi1lN2NmLTQ3ZjUtYTVlMy1hN2JiNGVkZGYzMTciLCJJZCI6IjI5ZGQ4MTA3LTZjZjktNDI2Yi1hNTlhLWZhM2U5ODBjZmZiMyIsIkltcG9ydElkIjpudWxsLCJUaXRsZSI6IlpMLTI2IiwiTm90ZSI6bnVsbCwiSHlwZXJsaW5rIjp7IiRpZCI6Ijk1IiwiQWRkcmVzcyI6IiIsIlN1YkFkZHJlc3MiOiIifSwiSXNDaGFuZ2VkIjpmYWxzZSwiSXNOZXciOmZhbHNlfSx7IiRpZCI6Ijk2IiwiRGF0ZSI6IjIwMjYtMDktMDdUMjM6NTk6MDAiLCJTdHlsZSI6eyIkaWQiOiI5NyIsIlNoYXBlIjoxNywiQ29ubmVjdG9yTWFyZ2luIjp7IiRyZWYiOiI4In0sIkNvbm5lY3RvclN0eWxlIjp7IiRpZCI6Ijk4IiwiTGluZUNvbG9yIjp7IiRyZWYiOiIxMCJ9LCJMaW5lV2VpZ2h0IjoxLjAsIkxpbmVUeXBlIjowLCJQYXJlbnRTdHlsZSI6bnVsbH0sIklzQmVsb3dUaW1lYmFuZCI6dHJ1ZSwiUG9zaXRpb25PblRhc2siOjMsIkhpZGVEYXRlIjpmYWxzZSwiU2hhcGVTaXplIjowLCJTcGFjaW5nIjoxLjAsIlBhZGRpbmciOnsiJHJlZiI6IjEyIn0sIlNoYXBlU3R5bGUiOnsiJGlkIjoiOTkiLCJNYXJnaW4iOnsiJHJlZiI6IjE0In0sIlBhZGRpbmciOnsiJHJlZiI6IjE1In0sIkJhY2tncm91bmQiOnsiJGlkIjoiMTAwIiwiQ29sb3IiOnsiJGlkIjoiMTAxIiwiQSI6MjU1LCJSIjoyNTUsIkciOjI1NSwiQiI6MjU1fX0sIklzVmlzaWJsZSI6dHJ1ZSwiV2lkdGgiOjE0LjAsIkhlaWdodCI6MTQuMCwiQm9yZGVyU3R5bGUiOnsiJGlkIjoiMTAyIiwiTGluZUNvbG9yIjp7IiRpZCI6IjEwMyIsIiR0eXBlIjoiTkxSRS5Db21tb24uRG9tLlNvbGlkQ29sb3JCcnVzaCwgTkxSRS5Db21tb24iLCJDb2xvciI6eyIkaWQiOiIxMDQiLCJBIjoyNTUsIlIiOjU2LCJHIjo5MywiQiI6MTM4fX0sIkxpbmVXZWlnaHQiOjAuMCwiTGluZVR5cGUiOjAsIlBhcmVudFN0eWxlIjpudWxsfSwiUGFyZW50U3R5bGUiOm51bGx9LCJUaXRsZVN0eWxlIjp7IiRpZCI6IjEwNSIsIkZvbnRTZXR0aW5ncyI6eyIkaWQiOiIxMDYiLCJGb250U2l6ZSI6OCwiRm9udE5hbWUiOiJDYWxpYnJpIiwiSXNCb2xkIjpmYWxzZSwiSXNJdGFsaWMiOmZhbHNlLCJJc1VuZGVybGluZWQiOmZhbHNlLCJQYXJlbnRTdHlsZSI6bnVsbH0sIkF1dG9TaXplIjowLCJGb3JlZ3JvdW5kIjp7IiRpZCI6IjEwNyIsIkNvbG9yIjp7IiRpZCI6IjEwO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xMDkiLCJDb2xvciI6eyIkaWQiOiIxMTAiLCJBIjowLCJSIjoyNTUsIkciOjI1NSwiQiI6MjU1fX0sIklzVmlzaWJsZSI6dHJ1ZSwiV2lkdGgiOjAuMCwiSGVpZ2h0IjowLjAsIkJvcmRlclN0eWxlIjp7IiRpZCI6IjExMSIsIkxpbmVDb2xvciI6bnVsbCwiTGluZVdlaWdodCI6MC4wLCJMaW5lVHlwZSI6MCwiUGFyZW50U3R5bGUiOm51bGx9LCJQYXJlbnRTdHlsZSI6bnVsbH0sIkRhdGVTdHlsZSI6eyIkaWQiOiIxMTIiLCJGb250U2V0dGluZ3MiOnsiJGlkIjoiMTEzIiwiRm9udFNpemUiOjksIkZvbnROYW1lIjoiQ2FsaWJyaSIsIklzQm9sZCI6ZmFsc2UsIklzSXRhbGljIjpmYWxzZSwiSXNVbmRlcmxpbmVkIjpmYWxzZSwiUGFyZW50U3R5bGUiOm51bGx9LCJBdXRvU2l6ZSI6MCwiRm9yZWdyb3VuZCI6eyIkaWQiOiIxMTQiLCJDb2xvciI6eyIkaWQiOiIxMT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ExNiIsIkNvbG9yIjp7IiRpZCI6IjExNyIsIkEiOjAsIlIiOjI1NSwiRyI6MjU1LCJCIjoyNTV9fSwiSXNWaXNpYmxlIjpmYWxzZSwiV2lkdGgiOjAuMCwiSGVpZ2h0IjowLjAsIkJvcmRlclN0eWxlIjp7IiRpZCI6IjExOCIsIkxpbmVDb2xvciI6bnVsbCwiTGluZVdlaWdodCI6MC4wLCJMaW5lVHlwZSI6MCwiUGFyZW50U3R5bGUiOm51bGx9LCJQYXJlbnRTdHlsZSI6bnVsbH0sIkRhdGVGb3JtYXQiOnsiJHJlZiI6IjM5In0sIldlZWtOdW1iZXJpbmciOnsiJGlkIjoiMTE5IiwiRm9ybWF0IjowLCJJc1Zpc2libGUiOmZhbHNlLCJMYXN0S25vd25WaXNpYmlsaXR5U3RhdGUiOmZhbHNlfSwiSXNWaXNpYmxlIjp0cnVlLCJQYXJlbnRTdHlsZSI6bnVsbH0sIkluZGV4Ijo0LCJQZXJjZW50YWdlQ29tcGxldGUiOm51bGwsIlBvc2l0aW9uIjp7IlJhdGlvIjowLjAsIklzQ3VzdG9tIjpmYWxzZX0sIkRhdGVGb3JtYXQiOnsiJHJlZiI6IjM5In0sIldlZWtOdW1iZXJpbmciOnsiJGlkIjoiMTIwIiwiRm9ybWF0IjowLCJJc1Zpc2libGUiOmZhbHNlLCJMYXN0S25vd25WaXNpYmlsaXR5U3RhdGUiOmZhbHNlfSwiUmVsYXRlZFRhc2tJZCI6IjY2MGYwZTEyLWU3Y2YtNDdmNS1hNWUzLWE3YmI0ZWRkZjMxNyIsIklkIjoiZWVjYTMzYjUtMTAyNi00ZmRiLWIxOWItODczOGEwMGExNTIzIiwiSW1wb3J0SWQiOm51bGwsIlRpdGxlIjoiQkktMiIsIk5vdGUiOm51bGwsIkh5cGVybGluayI6eyIkaWQiOiIxMjEiLCJBZGRyZXNzIjoiIiwiU3ViQWRkcmVzcyI6IiJ9LCJJc0NoYW5nZWQiOmZhbHNlLCJJc05ldyI6ZmFsc2V9XSwiVGFza0RlZmluaXRpb24iOnsiJGlkIjoiMTIyIiwiR3JvdXBOYW1lIjpudWxsLCJTdGFydERhdGUiOiIyMDIyLTAxLTAxVDAwOjAwOjAwWiIsIkVuZERhdGUiOiIyMDI3LTEyLTMxVDIzOjU5OjAwWiIsIlBlcmNlbnRhZ2VDb21wbGV0ZSI6bnVsbCwiU3R5bGUiOnsiJGlkIjoiMTIzIiwiU2hhcGUiOjMsIlNoYXBlVGhpY2tuZXNzIjoxLCJEdXJhdGlvbkZvcm1hdCI6MCwiSW5jbHVkZU5vbldvcmtpbmdEYXlzSW5EdXJhdGlvbiI6ZmFsc2UsIlBlcmNlbnRhZ2VDb21wbGV0ZVN0eWxlIjp7IiRpZCI6IjEyNCIsIkZvbnRTZXR0aW5ncyI6eyIkaWQiOiIxMjUiLCJGb250U2l6ZSI6OSwiRm9udE5hbWUiOiJDYWxpYnJpIiwiSXNCb2xkIjpmYWxzZSwiSXNJdGFsaWMiOmZhbHNlLCJJc1VuZGVybGluZWQiOmZhbHNlLCJQYXJlbnRTdHlsZSI6bnVsbH0sIkF1dG9TaXplIjowLCJGb3JlZ3JvdW5kIjp7IiRpZCI6IjEyNiIsIkNvbG9yIjp7IiRpZCI6IjEyN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jgiLCJUb3AiOjAuMCwiTGVmdCI6MC4wLCJSaWdodCI6MC4wLCJCb3R0b20iOjAuMH0sIlBhZGRpbmciOnsiJGlkIjoiMTI5IiwiVG9wIjowLjAsIkxlZnQiOjAuMCwiUmlnaHQiOjAuMCwiQm90dG9tIjowLjB9LCJCYWNrZ3JvdW5kIjp7IiRpZCI6IjEzMCIsIkNvbG9yIjp7IiRpZCI6IjEzMSIsIkEiOjg5LCJSIjowLCJHIjowLCJCIjowfX0sIklzVmlzaWJsZSI6dHJ1ZSwiV2lkdGgiOjAuMCwiSGVpZ2h0IjowLjAsIkJvcmRlclN0eWxlIjp7IiRpZCI6IjEzMiIsIkxpbmVDb2xvciI6bnVsbCwiTGluZVdlaWdodCI6MC4wLCJMaW5lVHlwZSI6MCwiUGFyZW50U3R5bGUiOm51bGx9LCJQYXJlbnRTdHlsZSI6bnVsbH0sIkR1cmF0aW9uU3R5bGUiOnsiJGlkIjoiMTMzIiwiRm9udFNldHRpbmdzIjp7IiRpZCI6IjEzNCIsIkZvbnRTaXplIjoxMCwiRm9udE5hbWUiOiJDYWxpYnJpIiwiSXNCb2xkIjpmYWxzZSwiSXNJdGFsaWMiOmZhbHNlLCJJc1VuZGVybGluZWQiOmZhbHNlLCJQYXJlbnRTdHlsZSI6bnVsbH0sIkF1dG9TaXplIjowLCJGb3JlZ3JvdW5kIjp7IiRpZCI6IjEzNSIsIkNvbG9yIjp7IiRpZCI6IjEz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NyIsIlRvcCI6MC4wLCJMZWZ0IjowLjAsIlJpZ2h0IjowLjAsIkJvdHRvbSI6MC4wfSwiUGFkZGluZyI6eyIkaWQiOiIxMzgiLCJUb3AiOjAuMCwiTGVmdCI6MC4wLCJSaWdodCI6MC4wLCJCb3R0b20iOjAuMH0sIkJhY2tncm91bmQiOnsiJGlkIjoiMTM5IiwiQ29sb3IiOnsiJGlkIjoiMTQwIiwiQSI6ODksIlIiOjAsIkciOjAsIkIiOjB9fSwiSXNWaXNpYmxlIjp0cnVlLCJXaWR0aCI6MC4wLCJIZWlnaHQiOjAuMCwiQm9yZGVyU3R5bGUiOnsiJGlkIjoiMTQxIiwiTGluZUNvbG9yIjpudWxsLCJMaW5lV2VpZ2h0IjowLjAsIkxpbmVUeXBlIjowLCJQYXJlbnRTdHlsZSI6bnVsbH0sIlBhcmVudFN0eWxlIjpudWxsfSwiSG9yaXpvbnRhbENvbm5lY3RvclN0eWxlIjp7IiRpZCI6IjE0MiIsIkxpbmVDb2xvciI6eyIkaWQiOiIxNDMiLCIkdHlwZSI6Ik5MUkUuQ29tbW9uLkRvbS5Tb2xpZENvbG9yQnJ1c2gsIE5MUkUuQ29tbW9uIiwiQ29sb3IiOnsiJGlkIjoiMTQ0IiwiQSI6MjU1LCJSIjoyMDQsIkciOjIwNCwiQiI6MjA0fX0sIkxpbmVXZWlnaHQiOjAuMCwiTGluZVR5cGUiOjAsIlBhcmVudFN0eWxlIjpudWxsfSwiVmVydGljYWxDb25uZWN0b3JTdHlsZSI6eyIkaWQiOiIxNDUiLCJMaW5lQ29sb3IiOnsiJGlkIjoiMTQ2IiwiJHR5cGUiOiJOTFJFLkNvbW1vbi5Eb20uU29saWRDb2xvckJydXNoLCBOTFJFLkNvbW1vbiIsIkNvbG9yIjp7IiRpZCI6IjE0Ny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E0OCIsIk1hcmdpbiI6eyIkaWQiOiIxNDkiLCJUb3AiOjAuMCwiTGVmdCI6NC4wLCJSaWdodCI6NC4wLCJCb3R0b20iOjAuMH0sIlBhZGRpbmciOnsiJGlkIjoiMTUwIiwiVG9wIjowLjAsIkxlZnQiOjAuMCwiUmlnaHQiOjAuMCwiQm90dG9tIjowLjB9LCJCYWNrZ3JvdW5kIjp7IiRpZCI6IjE1MSIsIkNvbG9yIjp7IiRpZCI6IjE1MiIsIkEiOjI1NSwiUiI6NjgsIkciOjExNCwiQiI6MTk2fX0sIklzVmlzaWJsZSI6dHJ1ZSwiV2lkdGgiOjAuMCwiSGVpZ2h0IjoxNi4wLCJCb3JkZXJTdHlsZSI6eyIkaWQiOiIxNTMiLCJMaW5lQ29sb3IiOnsiJGlkIjoiMTU0IiwiJHR5cGUiOiJOTFJFLkNvbW1vbi5Eb20uU29saWRDb2xvckJydXNoLCBOTFJFLkNvbW1vbiIsIkNvbG9yIjp7IiRpZCI6IjE1NSIsIkEiOjI1NSwiUiI6MjU1LCJHIjowLCJCIjowfX0sIkxpbmVXZWlnaHQiOjAuMCwiTGluZVR5cGUiOjAsIlBhcmVudFN0eWxlIjpudWxsfSwiUGFyZW50U3R5bGUiOm51bGx9LCJUaXRsZVN0eWxlIjp7IiRpZCI6IjE1NiIsIkZvbnRTZXR0aW5ncyI6eyIkaWQiOiIxNTciLCJGb250U2l6ZSI6MTAsIkZvbnROYW1lIjoiQ2FsaWJyaSIsIklzQm9sZCI6dHJ1ZSwiSXNJdGFsaWMiOmZhbHNlLCJJc1VuZGVybGluZWQiOmZhbHNlLCJQYXJlbnRTdHlsZSI6bnVsbH0sIkF1dG9TaXplIjowLCJGb3JlZ3JvdW5kIjp7IiRpZCI6IjE1OCIsIkNvbG9yIjp7IiRpZCI6IjE1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jAiLCJUb3AiOjAuMCwiTGVmdCI6MC4wLCJSaWdodCI6MC4wLCJCb3R0b20iOjAuMH0sIlBhZGRpbmciOnsiJGlkIjoiMTYxIiwiVG9wIjowLjAsIkxlZnQiOjAuMCwiUmlnaHQiOjAuMCwiQm90dG9tIjowLjB9LCJCYWNrZ3JvdW5kIjp7IiRpZCI6IjE2MiIsIkNvbG9yIjp7IiRpZCI6IjE2MyIsIkEiOjAsIlIiOjI1NSwiRyI6MjU1LCJCIjoyNTV9fSwiSXNWaXNpYmxlIjp0cnVlLCJXaWR0aCI6MC4wLCJIZWlnaHQiOjAuMCwiQm9yZGVyU3R5bGUiOnsiJGlkIjoiMTY0IiwiTGluZUNvbG9yIjpudWxsLCJMaW5lV2VpZ2h0IjowLjAsIkxpbmVUeXBlIjowLCJQYXJlbnRTdHlsZSI6bnVsbH0sIlBhcmVudFN0eWxlIjpudWxsfSwiRGF0ZVN0eWxlIjp7IiRpZCI6IjE2NSIsIkZvbnRTZXR0aW5ncyI6eyIkaWQiOiIxNjYiLCJGb250U2l6ZSI6OSwiRm9udE5hbWUiOiJDYWxpYnJpIiwiSXNCb2xkIjpmYWxzZSwiSXNJdGFsaWMiOmZhbHNlLCJJc1VuZGVybGluZWQiOmZhbHNlLCJQYXJlbnRTdHlsZSI6bnVsbH0sIkF1dG9TaXplIjowLCJGb3JlZ3JvdW5kIjp7IiRpZCI6IjE2NyIsIkNvbG9yIjp7IiRpZCI6IjE2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Y5IiwiVG9wIjowLjAsIkxlZnQiOjAuMCwiUmlnaHQiOjAuMCwiQm90dG9tIjowLjB9LCJQYWRkaW5nIjp7IiRpZCI6IjE3MCIsIlRvcCI6MC4wLCJMZWZ0IjowLjAsIlJpZ2h0IjowLjAsIkJvdHRvbSI6MC4wfSwiQmFja2dyb3VuZCI6eyIkaWQiOiIxNzEiLCJDb2xvciI6eyIkcmVmIjoiMTQwIn19LCJJc1Zpc2libGUiOnRydWUsIldpZHRoIjowLjAsIkhlaWdodCI6MC4wLCJCb3JkZXJTdHlsZSI6eyIkaWQiOiIxNzIiLCJMaW5lQ29sb3IiOm51bGwsIkxpbmVXZWlnaHQiOjAuMCwiTGluZVR5cGUiOjAsIlBhcmVudFN0eWxlIjpudWxsfSwiUGFyZW50U3R5bGUiOm51bGx9LCJEYXRlRm9ybWF0Ijp7IiRpZCI6IjE3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3NCIsIkRhdGVQYXJ0SXNWaXNpYmxlIjpmYWxzZSwiVGltZVBhcnRJc1Zpc2libGUiOmZhbHNlfX0sIldlZWtOdW1iZXJpbmciOnsiJGlkIjoiMTc1IiwiRm9ybWF0IjowLCJJc1Zpc2libGUiOmZhbHNlLCJMYXN0S25vd25WaXNpYmlsaXR5U3RhdGUiOmZhbHNlfSwiSXNWaXNpYmxlIjp0cnVlLCJQYXJlbnRTdHlsZSI6bnVsbH0sIkluZGV4IjowLCJTbWFydER1cmF0aW9uQWN0aXZhdGVkIjpmYWxzZSwiRGF0ZUZvcm1hdCI6eyIkcmVmIjoiMTczIn0sIldlZWtOdW1iZXJpbmciOnsiJGlkIjoiMTc2IiwiRm9ybWF0IjowLCJJc1Zpc2libGUiOmZhbHNlLCJMYXN0S25vd25WaXNpYmlsaXR5U3RhdGUiOmZhbHNlfSwiSWQiOiI2NjBmMGUxMi1lN2NmLTQ3ZjUtYTVlMy1hN2JiNGVkZGYzMTciLCJJbXBvcnRJZCI6bnVsbCwiVGl0bGUiOiJWb2ljZSIsIk5vdGUiOm51bGwsIkh5cGVybGluayI6eyIkaWQiOiIxNzciLCJBZGRyZXNzIjpudWxsLCJTdWJBZGRyZXNzIjpudWxsfSwiSXNDaGFuZ2VkIjpmYWxzZSwiSXNOZXciOmZhbHNlfX1dLCJfbWlsZXN0b25lcyI6W10sIklkIjoiMDAwMDAwMDAtMDAwMC0wMDAwLTAwMDAtMDAwMDAwMDAwMDAwIiwiSXNTaW5nbGVJdGVtUm93Ijp0cnVlfSx7IiRpZCI6IjE3OCIsIl90YXNrcyI6W3siJGlkIjoiMTc5IiwiX2F0dGFjaGVkTWlsZXN0b25lcyI6W3siJGlkIjoiMTgwIiwiRGF0ZSI6IjIwMjItMDgtMzFUMjM6NTk6MDAiLCJTdHlsZSI6eyIkaWQiOiIxODEiLCJTaGFwZSI6MTcsIkNvbm5lY3Rvck1hcmdpbiI6eyIkcmVmIjoiOCJ9LCJDb25uZWN0b3JTdHlsZSI6eyIkaWQiOiIxODIiLCJMaW5lQ29sb3IiOnsiJHJlZiI6IjEwIn0sIkxpbmVXZWlnaHQiOjEuMCwiTGluZVR5cGUiOjAsIlBhcmVudFN0eWxlIjpudWxsfSwiSXNCZWxvd1RpbWViYW5kIjp0cnVlLCJQb3NpdGlvbk9uVGFzayI6MywiSGlkZURhdGUiOmZhbHNlLCJTaGFwZVNpemUiOjAsIlNwYWNpbmciOjEuMCwiUGFkZGluZyI6eyIkcmVmIjoiMTIifSwiU2hhcGVTdHlsZSI6eyIkaWQiOiIxODMiLCJNYXJnaW4iOnsiJHJlZiI6IjE0In0sIlBhZGRpbmciOnsiJHJlZiI6IjE1In0sIkJhY2tncm91bmQiOnsiJGlkIjoiMTg0IiwiQ29sb3IiOnsiJGlkIjoiMTg1IiwiQSI6MjU1LCJSIjoyNTUsIkciOjI1NSwiQiI6MjU1fX0sIklzVmlzaWJsZSI6dHJ1ZSwiV2lkdGgiOjE0LjAsIkhlaWdodCI6MTQuMCwiQm9yZGVyU3R5bGUiOnsiJGlkIjoiMTg2IiwiTGluZUNvbG9yIjp7IiRpZCI6IjE4NyIsIiR0eXBlIjoiTkxSRS5Db21tb24uRG9tLlNvbGlkQ29sb3JCcnVzaCwgTkxSRS5Db21tb24iLCJDb2xvciI6eyIkaWQiOiIxODgiLCJBIjoyNTUsIlIiOjU2LCJHIjo5MywiQiI6MTM4fX0sIkxpbmVXZWlnaHQiOjAuMCwiTGluZVR5cGUiOjAsIlBhcmVudFN0eWxlIjpudWxsfSwiUGFyZW50U3R5bGUiOm51bGx9LCJUaXRsZVN0eWxlIjp7IiRpZCI6IjE4OSIsIkZvbnRTZXR0aW5ncyI6eyIkaWQiOiIxOTAiLCJGb250U2l6ZSI6OCwiRm9udE5hbWUiOiJDYWxpYnJpIiwiSXNCb2xkIjpmYWxzZSwiSXNJdGFsaWMiOmZhbHNlLCJJc1VuZGVybGluZWQiOmZhbHNlLCJQYXJlbnRTdHlsZSI6bnVsbH0sIkF1dG9TaXplIjowLCJGb3JlZ3JvdW5kIjp7IiRpZCI6IjE5MSIsIkNvbG9yIjp7IiRpZCI6IjE5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xOTMiLCJDb2xvciI6eyIkaWQiOiIxOTQiLCJBIjowLCJSIjoyNTUsIkciOjI1NSwiQiI6MjU1fX0sIklzVmlzaWJsZSI6dHJ1ZSwiV2lkdGgiOjAuMCwiSGVpZ2h0IjowLjAsIkJvcmRlclN0eWxlIjp7IiRpZCI6IjE5NSIsIkxpbmVDb2xvciI6bnVsbCwiTGluZVdlaWdodCI6MC4wLCJMaW5lVHlwZSI6MCwiUGFyZW50U3R5bGUiOm51bGx9LCJQYXJlbnRTdHlsZSI6bnVsbH0sIkRhdGVTdHlsZSI6eyIkaWQiOiIxOTYiLCJGb250U2V0dGluZ3MiOnsiJGlkIjoiMTk3IiwiRm9udFNpemUiOjksIkZvbnROYW1lIjoiQ2FsaWJyaSIsIklzQm9sZCI6ZmFsc2UsIklzSXRhbGljIjpmYWxzZSwiSXNVbmRlcmxpbmVkIjpmYWxzZSwiUGFyZW50U3R5bGUiOm51bGx9LCJBdXRvU2l6ZSI6MCwiRm9yZWdyb3VuZCI6eyIkaWQiOiIxOTgiLCJDb2xvciI6eyIkaWQiOiIxOT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IwMCIsIkNvbG9yIjp7IiRpZCI6IjIwMSIsIkEiOjAsIlIiOjI1NSwiRyI6MjU1LCJCIjoyNTV9fSwiSXNWaXNpYmxlIjpmYWxzZSwiV2lkdGgiOjAuMCwiSGVpZ2h0IjowLjAsIkJvcmRlclN0eWxlIjp7IiRpZCI6IjIwMiIsIkxpbmVDb2xvciI6bnVsbCwiTGluZVdlaWdodCI6MC4wLCJMaW5lVHlwZSI6MCwiUGFyZW50U3R5bGUiOm51bGx9LCJQYXJlbnRTdHlsZSI6bnVsbH0sIkRhdGVGb3JtYXQiOnsiJHJlZiI6IjM5In0sIldlZWtOdW1iZXJpbmciOnsiJGlkIjoiMjAzIiwiRm9ybWF0IjowLCJJc1Zpc2libGUiOmZhbHNlLCJMYXN0S25vd25WaXNpYmlsaXR5U3RhdGUiOmZhbHNlfSwiSXNWaXNpYmxlIjp0cnVlLCJQYXJlbnRTdHlsZSI6bnVsbH0sIkluZGV4IjoyLCJQZXJjZW50YWdlQ29tcGxldGUiOm51bGwsIlBvc2l0aW9uIjp7IlJhdGlvIjowLjAsIklzQ3VzdG9tIjpmYWxzZX0sIkRhdGVGb3JtYXQiOnsiJHJlZiI6IjM5In0sIldlZWtOdW1iZXJpbmciOnsiJGlkIjoiMjA0IiwiRm9ybWF0IjowLCJJc1Zpc2libGUiOmZhbHNlLCJMYXN0S25vd25WaXNpYmlsaXR5U3RhdGUiOmZhbHNlfSwiUmVsYXRlZFRhc2tJZCI6ImM0NDFlY2Y1LWQ2N2QtNGQ2ZS04NzIzLTY2NjdmYzYwMDNmNiIsIklkIjoiZmFkMjQwMTgtMzBiNS00YjNjLTkwMDYtODllMTQ1Nzk5ZDczIiwiSW1wb3J0SWQiOm51bGwsIlRpdGxlIjoiUVktMTciLCJOb3RlIjpudWxsLCJIeXBlcmxpbmsiOnsiJGlkIjoiMjA1IiwiQWRkcmVzcyI6IiIsIlN1YkFkZHJlc3MiOiIifSwiSXNDaGFuZ2VkIjpmYWxzZSwiSXNOZXciOmZhbHNlfSx7IiRpZCI6IjIwNiIsIkRhdGUiOiIyMDIzLTA1LTEyVDIzOjU5OjAwIiwiU3R5bGUiOnsiJGlkIjoiMjA3IiwiU2hhcGUiOjE3LCJDb25uZWN0b3JNYXJnaW4iOnsiJHJlZiI6IjgifSwiQ29ubmVjdG9yU3R5bGUiOnsiJGlkIjoiMjA4IiwiTGluZUNvbG9yIjp7IiRyZWYiOiIxMCJ9LCJMaW5lV2VpZ2h0IjoxLjAsIkxpbmVUeXBlIjowLCJQYXJlbnRTdHlsZSI6bnVsbH0sIklzQmVsb3dUaW1lYmFuZCI6dHJ1ZSwiUG9zaXRpb25PblRhc2siOjMsIkhpZGVEYXRlIjpmYWxzZSwiU2hhcGVTaXplIjowLCJTcGFjaW5nIjoxLjAsIlBhZGRpbmciOnsiJHJlZiI6IjEyIn0sIlNoYXBlU3R5bGUiOnsiJGlkIjoiMjA5IiwiTWFyZ2luIjp7IiRyZWYiOiIxNCJ9LCJQYWRkaW5nIjp7IiRyZWYiOiIxNSJ9LCJCYWNrZ3JvdW5kIjp7IiRpZCI6IjIxMCIsIkNvbG9yIjp7IiRpZCI6IjIxMSIsIkEiOjI1NSwiUiI6MjU1LCJHIjoyNTUsIkIiOjI1NX19LCJJc1Zpc2libGUiOnRydWUsIldpZHRoIjoxNC4wLCJIZWlnaHQiOjE0LjAsIkJvcmRlclN0eWxlIjp7IiRpZCI6IjIxMiIsIkxpbmVDb2xvciI6eyIkaWQiOiIyMTMiLCIkdHlwZSI6Ik5MUkUuQ29tbW9uLkRvbS5Tb2xpZENvbG9yQnJ1c2gsIE5MUkUuQ29tbW9uIiwiQ29sb3IiOnsiJGlkIjoiMjE0IiwiQSI6MjU1LCJSIjo1NiwiRyI6OTMsIkIiOjEzOH19LCJMaW5lV2VpZ2h0IjowLjAsIkxpbmVUeXBlIjowLCJQYXJlbnRTdHlsZSI6bnVsbH0sIlBhcmVudFN0eWxlIjpudWxsfSwiVGl0bGVTdHlsZSI6eyIkaWQiOiIyMTUiLCJGb250U2V0dGluZ3MiOnsiJGlkIjoiMjE2IiwiRm9udFNpemUiOjgsIkZvbnROYW1lIjoiQ2FsaWJyaSIsIklzQm9sZCI6ZmFsc2UsIklzSXRhbGljIjpmYWxzZSwiSXNVbmRlcmxpbmVkIjpmYWxzZSwiUGFyZW50U3R5bGUiOm51bGx9LCJBdXRvU2l6ZSI6MCwiRm9yZWdyb3VuZCI6eyIkaWQiOiIyMTciLCJDb2xvciI6eyIkaWQiOiIyMTg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jE5IiwiQ29sb3IiOnsiJGlkIjoiMjIwIiwiQSI6MCwiUiI6MjU1LCJHIjoyNTUsIkIiOjI1NX19LCJJc1Zpc2libGUiOnRydWUsIldpZHRoIjowLjAsIkhlaWdodCI6MC4wLCJCb3JkZXJTdHlsZSI6eyIkaWQiOiIyMjEiLCJMaW5lQ29sb3IiOm51bGwsIkxpbmVXZWlnaHQiOjAuMCwiTGluZVR5cGUiOjAsIlBhcmVudFN0eWxlIjpudWxsfSwiUGFyZW50U3R5bGUiOm51bGx9LCJEYXRlU3R5bGUiOnsiJGlkIjoiMjIyIiwiRm9udFNldHRpbmdzIjp7IiRpZCI6IjIyMyIsIkZvbnRTaXplIjo5LCJGb250TmFtZSI6IkNhbGlicmkiLCJJc0JvbGQiOmZhbHNlLCJJc0l0YWxpYyI6ZmFsc2UsIklzVW5kZXJsaW5lZCI6ZmFsc2UsIlBhcmVudFN0eWxlIjpudWxsfSwiQXV0b1NpemUiOjAsIkZvcmVncm91bmQiOnsiJGlkIjoiMjI0IiwiQ29sb3IiOnsiJGlkIjoiMjI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yMjYiLCJDb2xvciI6eyIkaWQiOiIyMjciLCJBIjowLCJSIjoyNTUsIkciOjI1NSwiQiI6MjU1fX0sIklzVmlzaWJsZSI6ZmFsc2UsIldpZHRoIjowLjAsIkhlaWdodCI6MC4wLCJCb3JkZXJTdHlsZSI6eyIkaWQiOiIyMjgiLCJMaW5lQ29sb3IiOm51bGwsIkxpbmVXZWlnaHQiOjAuMCwiTGluZVR5cGUiOjAsIlBhcmVudFN0eWxlIjpudWxsfSwiUGFyZW50U3R5bGUiOm51bGx9LCJEYXRlRm9ybWF0Ijp7IiRyZWYiOiIzOSJ9LCJXZWVrTnVtYmVyaW5nIjp7IiRpZCI6IjIyOSIsIkZvcm1hdCI6MCwiSXNWaXNpYmxlIjpmYWxzZSwiTGFzdEtub3duVmlzaWJpbGl0eVN0YXRlIjpmYWxzZX0sIklzVmlzaWJsZSI6dHJ1ZSwiUGFyZW50U3R5bGUiOm51bGx9LCJJbmRleCI6MywiUGVyY2VudGFnZUNvbXBsZXRlIjpudWxsLCJQb3NpdGlvbiI6eyJSYXRpbyI6MC4wLCJJc0N1c3RvbSI6ZmFsc2V9LCJEYXRlRm9ybWF0Ijp7IiRyZWYiOiIzOSJ9LCJXZWVrTnVtYmVyaW5nIjp7IiRpZCI6IjIzMCIsIkZvcm1hdCI6MCwiSXNWaXNpYmxlIjpmYWxzZSwiTGFzdEtub3duVmlzaWJpbGl0eVN0YXRlIjpmYWxzZX0sIlJlbGF0ZWRUYXNrSWQiOiJjNDQxZWNmNS1kNjdkLTRkNmUtODcyMy02NjY3ZmM2MDAzZjYiLCJJZCI6IjlkMmJiMzZlLTk1NTItNGMyZS04YWI4LWRiYTU2OGY4ZTVhMiIsIkltcG9ydElkIjpudWxsLCJUaXRsZSI6IkpHLTEwIiwiTm90ZSI6bnVsbCwiSHlwZXJsaW5rIjp7IiRpZCI6IjIzMSIsIkFkZHJlc3MiOiIiLCJTdWJBZGRyZXNzIjoiIn0sIklzQ2hhbmdlZCI6ZmFsc2UsIklzTmV3IjpmYWxzZX0seyIkaWQiOiIyMzIiLCJEYXRlIjoiMjAyNC0wNS0xNFQyMzo1OTowMCIsIlN0eWxlIjp7IiRpZCI6IjIzMyIsIlNoYXBlIjoxNywiQ29ubmVjdG9yTWFyZ2luIjp7IiRyZWYiOiI4In0sIkNvbm5lY3RvclN0eWxlIjp7IiRpZCI6IjIzNCIsIkxpbmVDb2xvciI6eyIkcmVmIjoiMTAifSwiTGluZVdlaWdodCI6MS4wLCJMaW5lVHlwZSI6MCwiUGFyZW50U3R5bGUiOm51bGx9LCJJc0JlbG93VGltZWJhbmQiOnRydWUsIlBvc2l0aW9uT25UYXNrIjozLCJIaWRlRGF0ZSI6ZmFsc2UsIlNoYXBlU2l6ZSI6MCwiU3BhY2luZyI6MS4wLCJQYWRkaW5nIjp7IiRyZWYiOiIxMiJ9LCJTaGFwZVN0eWxlIjp7IiRpZCI6IjIzNSIsIk1hcmdpbiI6eyIkcmVmIjoiMTQifSwiUGFkZGluZyI6eyIkcmVmIjoiMTUifSwiQmFja2dyb3VuZCI6eyIkaWQiOiIyMzYiLCJDb2xvciI6eyIkaWQiOiIyMzciLCJBIjoyNTUsIlIiOjI1NSwiRyI6MjU1LCJCIjoyNTV9fSwiSXNWaXNpYmxlIjp0cnVlLCJXaWR0aCI6MTQuMCwiSGVpZ2h0IjoxNC4wLCJCb3JkZXJTdHlsZSI6eyIkaWQiOiIyMzgiLCJMaW5lQ29sb3IiOnsiJGlkIjoiMjM5IiwiJHR5cGUiOiJOTFJFLkNvbW1vbi5Eb20uU29saWRDb2xvckJydXNoLCBOTFJFLkNvbW1vbiIsIkNvbG9yIjp7IiRpZCI6IjI0MCIsIkEiOjI1NSwiUiI6NTYsIkciOjkzLCJCIjoxMzh9fSwiTGluZVdlaWdodCI6MC4wLCJMaW5lVHlwZSI6MCwiUGFyZW50U3R5bGUiOm51bGx9LCJQYXJlbnRTdHlsZSI6bnVsbH0sIlRpdGxlU3R5bGUiOnsiJGlkIjoiMjQxIiwiRm9udFNldHRpbmdzIjp7IiRpZCI6IjI0MiIsIkZvbnRTaXplIjo4LCJGb250TmFtZSI6IkNhbGlicmkiLCJJc0JvbGQiOmZhbHNlLCJJc0l0YWxpYyI6ZmFsc2UsIklzVW5kZXJsaW5lZCI6ZmFsc2UsIlBhcmVudFN0eWxlIjpudWxsfSwiQXV0b1NpemUiOjAsIkZvcmVncm91bmQiOnsiJGlkIjoiMjQzIiwiQ29sb3IiOnsiJGlkIjoiMjQ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I0NSIsIkNvbG9yIjp7IiRpZCI6IjI0NiIsIkEiOjAsIlIiOjI1NSwiRyI6MjU1LCJCIjoyNTV9fSwiSXNWaXNpYmxlIjp0cnVlLCJXaWR0aCI6MC4wLCJIZWlnaHQiOjAuMCwiQm9yZGVyU3R5bGUiOnsiJGlkIjoiMjQ3IiwiTGluZUNvbG9yIjpudWxsLCJMaW5lV2VpZ2h0IjowLjAsIkxpbmVUeXBlIjowLCJQYXJlbnRTdHlsZSI6bnVsbH0sIlBhcmVudFN0eWxlIjpudWxsfSwiRGF0ZVN0eWxlIjp7IiRpZCI6IjI0OCIsIkZvbnRTZXR0aW5ncyI6eyIkaWQiOiIyNDkiLCJGb250U2l6ZSI6OSwiRm9udE5hbWUiOiJDYWxpYnJpIiwiSXNCb2xkIjpmYWxzZSwiSXNJdGFsaWMiOmZhbHNlLCJJc1VuZGVybGluZWQiOmZhbHNlLCJQYXJlbnRTdHlsZSI6bnVsbH0sIkF1dG9TaXplIjowLCJGb3JlZ3JvdW5kIjp7IiRpZCI6IjI1MCIsIkNvbG9yIjp7IiRpZCI6IjI1M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MjUyIiwiQ29sb3IiOnsiJGlkIjoiMjUzIiwiQSI6MCwiUiI6MjU1LCJHIjoyNTUsIkIiOjI1NX19LCJJc1Zpc2libGUiOmZhbHNlLCJXaWR0aCI6MC4wLCJIZWlnaHQiOjAuMCwiQm9yZGVyU3R5bGUiOnsiJGlkIjoiMjU0IiwiTGluZUNvbG9yIjpudWxsLCJMaW5lV2VpZ2h0IjowLjAsIkxpbmVUeXBlIjowLCJQYXJlbnRTdHlsZSI6bnVsbH0sIlBhcmVudFN0eWxlIjpudWxsfSwiRGF0ZUZvcm1hdCI6eyIkcmVmIjoiMzkifSwiV2Vla051bWJlcmluZyI6eyIkaWQiOiIyNTUiLCJGb3JtYXQiOjAsIklzVmlzaWJsZSI6ZmFsc2UsIkxhc3RLbm93blZpc2liaWxpdHlTdGF0ZSI6ZmFsc2V9LCJJc1Zpc2libGUiOnRydWUsIlBhcmVudFN0eWxlIjpudWxsfSwiSW5kZXgiOjQsIlBlcmNlbnRhZ2VDb21wbGV0ZSI6bnVsbCwiUG9zaXRpb24iOnsiUmF0aW8iOjAuMCwiSXNDdXN0b20iOmZhbHNlfSwiRGF0ZUZvcm1hdCI6eyIkcmVmIjoiMzkifSwiV2Vla051bWJlcmluZyI6eyIkaWQiOiIyNTYiLCJGb3JtYXQiOjAsIklzVmlzaWJsZSI6ZmFsc2UsIkxhc3RLbm93blZpc2liaWxpdHlTdGF0ZSI6ZmFsc2V9LCJSZWxhdGVkVGFza0lkIjoiYzQ0MWVjZjUtZDY3ZC00ZDZlLTg3MjMtNjY2N2ZjNjAwM2Y2IiwiSWQiOiI2YzUzM2Y5NS0yNmY3LTQyOTktYTNjOS0xYzYzYzYwN2VmNDIiLCJJbXBvcnRJZCI6bnVsbCwiVGl0bGUiOiJJVS05IiwiTm90ZSI6bnVsbCwiSHlwZXJsaW5rIjp7IiRpZCI6IjI1NyIsIkFkZHJlc3MiOiIiLCJTdWJBZGRyZXNzIjoiIn0sIklzQ2hhbmdlZCI6ZmFsc2UsIklzTmV3IjpmYWxzZX0seyIkaWQiOiIyNTgiLCJEYXRlIjoiMjAyNS0wOC0yOFQyMzo1OTowMCIsIlN0eWxlIjp7IiRpZCI6IjI1OSIsIlNoYXBlIjoxNywiQ29ubmVjdG9yTWFyZ2luIjp7IiRyZWYiOiI4In0sIkNvbm5lY3RvclN0eWxlIjp7IiRpZCI6IjI2MCIsIkxpbmVDb2xvciI6eyIkcmVmIjoiMTAifSwiTGluZVdlaWdodCI6MS4wLCJMaW5lVHlwZSI6MCwiUGFyZW50U3R5bGUiOm51bGx9LCJJc0JlbG93VGltZWJhbmQiOnRydWUsIlBvc2l0aW9uT25UYXNrIjozLCJIaWRlRGF0ZSI6ZmFsc2UsIlNoYXBlU2l6ZSI6MCwiU3BhY2luZyI6MS4wLCJQYWRkaW5nIjp7IiRyZWYiOiIxMiJ9LCJTaGFwZVN0eWxlIjp7IiRpZCI6IjI2MSIsIk1hcmdpbiI6eyIkcmVmIjoiMTQifSwiUGFkZGluZyI6eyIkcmVmIjoiMTUifSwiQmFja2dyb3VuZCI6eyIkaWQiOiIyNjIiLCJDb2xvciI6eyIkaWQiOiIyNjMiLCJBIjoyNTUsIlIiOjI1NSwiRyI6MjU1LCJCIjoyNTV9fSwiSXNWaXNpYmxlIjp0cnVlLCJXaWR0aCI6MTQuMCwiSGVpZ2h0IjoxNC4wLCJCb3JkZXJTdHlsZSI6eyIkaWQiOiIyNjQiLCJMaW5lQ29sb3IiOnsiJGlkIjoiMjY1IiwiJHR5cGUiOiJOTFJFLkNvbW1vbi5Eb20uU29saWRDb2xvckJydXNoLCBOTFJFLkNvbW1vbiIsIkNvbG9yIjp7IiRpZCI6IjI2NiIsIkEiOjI1NSwiUiI6NTYsIkciOjkzLCJCIjoxMzh9fSwiTGluZVdlaWdodCI6MC4wLCJMaW5lVHlwZSI6MCwiUGFyZW50U3R5bGUiOm51bGx9LCJQYXJlbnRTdHlsZSI6bnVsbH0sIlRpdGxlU3R5bGUiOnsiJGlkIjoiMjY3IiwiRm9udFNldHRpbmdzIjp7IiRpZCI6IjI2OCIsIkZvbnRTaXplIjo4LCJGb250TmFtZSI6IkNhbGlicmkiLCJJc0JvbGQiOmZhbHNlLCJJc0l0YWxpYyI6ZmFsc2UsIklzVW5kZXJsaW5lZCI6ZmFsc2UsIlBhcmVudFN0eWxlIjpudWxsfSwiQXV0b1NpemUiOjAsIkZvcmVncm91bmQiOnsiJGlkIjoiMjY5IiwiQ29sb3IiOnsiJGlkIjoiMjcw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I3MSIsIkNvbG9yIjp7IiRpZCI6IjI3MiIsIkEiOjAsIlIiOjI1NSwiRyI6MjU1LCJCIjoyNTV9fSwiSXNWaXNpYmxlIjp0cnVlLCJXaWR0aCI6MC4wLCJIZWlnaHQiOjAuMCwiQm9yZGVyU3R5bGUiOnsiJGlkIjoiMjczIiwiTGluZUNvbG9yIjpudWxsLCJMaW5lV2VpZ2h0IjowLjAsIkxpbmVUeXBlIjowLCJQYXJlbnRTdHlsZSI6bnVsbH0sIlBhcmVudFN0eWxlIjpudWxsfSwiRGF0ZVN0eWxlIjp7IiRpZCI6IjI3NCIsIkZvbnRTZXR0aW5ncyI6eyIkaWQiOiIyNzUiLCJGb250U2l6ZSI6OSwiRm9udE5hbWUiOiJDYWxpYnJpIiwiSXNCb2xkIjpmYWxzZSwiSXNJdGFsaWMiOmZhbHNlLCJJc1VuZGVybGluZWQiOmZhbHNlLCJQYXJlbnRTdHlsZSI6bnVsbH0sIkF1dG9TaXplIjowLCJGb3JlZ3JvdW5kIjp7IiRpZCI6IjI3NiIsIkNvbG9yIjp7IiRpZCI6IjI3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Mjc4IiwiQ29sb3IiOnsiJGlkIjoiMjc5IiwiQSI6MCwiUiI6MjU1LCJHIjoyNTUsIkIiOjI1NX19LCJJc1Zpc2libGUiOmZhbHNlLCJXaWR0aCI6MC4wLCJIZWlnaHQiOjAuMCwiQm9yZGVyU3R5bGUiOnsiJGlkIjoiMjgwIiwiTGluZUNvbG9yIjpudWxsLCJMaW5lV2VpZ2h0IjowLjAsIkxpbmVUeXBlIjowLCJQYXJlbnRTdHlsZSI6bnVsbH0sIlBhcmVudFN0eWxlIjpudWxsfSwiRGF0ZUZvcm1hdCI6eyIkcmVmIjoiMzkifSwiV2Vla051bWJlcmluZyI6eyIkaWQiOiIyODEiLCJGb3JtYXQiOjAsIklzVmlzaWJsZSI6ZmFsc2UsIkxhc3RLbm93blZpc2liaWxpdHlTdGF0ZSI6ZmFsc2V9LCJJc1Zpc2libGUiOnRydWUsIlBhcmVudFN0eWxlIjpudWxsfSwiSW5kZXgiOjUsIlBlcmNlbnRhZ2VDb21wbGV0ZSI6bnVsbCwiUG9zaXRpb24iOnsiUmF0aW8iOjAuMCwiSXNDdXN0b20iOmZhbHNlfSwiRGF0ZUZvcm1hdCI6eyIkcmVmIjoiMzkifSwiV2Vla051bWJlcmluZyI6eyIkaWQiOiIyODIiLCJGb3JtYXQiOjAsIklzVmlzaWJsZSI6ZmFsc2UsIkxhc3RLbm93blZpc2liaWxpdHlTdGF0ZSI6ZmFsc2V9LCJSZWxhdGVkVGFza0lkIjoiYzQ0MWVjZjUtZDY3ZC00ZDZlLTg3MjMtNjY2N2ZjNjAwM2Y2IiwiSWQiOiI4NjEyN2I2Mi03M2MyLTRiYjktOTBlZS0wOGZkNTk4ODAwNTUiLCJJbXBvcnRJZCI6bnVsbCwiVGl0bGUiOiJSUC0xOCIsIk5vdGUiOm51bGwsIkh5cGVybGluayI6eyIkaWQiOiIyODMiLCJBZGRyZXNzIjoiIiwiU3ViQWRkcmVzcyI6IiJ9LCJJc0NoYW5nZWQiOmZhbHNlLCJJc05ldyI6ZmFsc2V9XSwiVGFza0RlZmluaXRpb24iOnsiJGlkIjoiMjg0IiwiR3JvdXBOYW1lIjpudWxsLCJTdGFydERhdGUiOiIyMDIyLTAxLTAxVDAwOjAwOjAwWiIsIkVuZERhdGUiOiIyMDI3LTEyLTMxVDIzOjU5OjAwWiIsIlBlcmNlbnRhZ2VDb21wbGV0ZSI6bnVsbCwiU3R5bGUiOnsiJGlkIjoiMjg1IiwiU2hhcGUiOjMsIlNoYXBlVGhpY2tuZXNzIjoxLCJEdXJhdGlvbkZvcm1hdCI6MCwiSW5jbHVkZU5vbldvcmtpbmdEYXlzSW5EdXJhdGlvbiI6ZmFsc2UsIlBlcmNlbnRhZ2VDb21wbGV0ZVN0eWxlIjp7IiRpZCI6IjI4NiIsIkZvbnRTZXR0aW5ncyI6eyIkaWQiOiIyODciLCJGb250U2l6ZSI6OSwiRm9udE5hbWUiOiJDYWxpYnJpIiwiSXNCb2xkIjpmYWxzZSwiSXNJdGFsaWMiOmZhbHNlLCJJc1VuZGVybGluZWQiOmZhbHNlLCJQYXJlbnRTdHlsZSI6bnVsbH0sIkF1dG9TaXplIjowLCJGb3JlZ3JvdW5kIjp7IiRpZCI6IjI4OCIsIkNvbG9yIjp7IiRpZCI6IjI4O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OTAiLCJUb3AiOjAuMCwiTGVmdCI6MC4wLCJSaWdodCI6MC4wLCJCb3R0b20iOjAuMH0sIlBhZGRpbmciOnsiJGlkIjoiMjkxIiwiVG9wIjowLjAsIkxlZnQiOjAuMCwiUmlnaHQiOjAuMCwiQm90dG9tIjowLjB9LCJCYWNrZ3JvdW5kIjp7IiRpZCI6IjI5MiIsIkNvbG9yIjp7IiRpZCI6IjI5MyIsIkEiOjg5LCJSIjowLCJHIjowLCJCIjowfX0sIklzVmlzaWJsZSI6dHJ1ZSwiV2lkdGgiOjAuMCwiSGVpZ2h0IjowLjAsIkJvcmRlclN0eWxlIjp7IiRpZCI6IjI5NCIsIkxpbmVDb2xvciI6bnVsbCwiTGluZVdlaWdodCI6MC4wLCJMaW5lVHlwZSI6MCwiUGFyZW50U3R5bGUiOm51bGx9LCJQYXJlbnRTdHlsZSI6bnVsbH0sIkR1cmF0aW9uU3R5bGUiOnsiJGlkIjoiMjk1IiwiRm9udFNldHRpbmdzIjp7IiRpZCI6IjI5NiIsIkZvbnRTaXplIjoxMCwiRm9udE5hbWUiOiJDYWxpYnJpIiwiSXNCb2xkIjpmYWxzZSwiSXNJdGFsaWMiOmZhbHNlLCJJc1VuZGVybGluZWQiOmZhbHNlLCJQYXJlbnRTdHlsZSI6bnVsbH0sIkF1dG9TaXplIjowLCJGb3JlZ3JvdW5kIjp7IiRpZCI6IjI5NyIsIkNvbG9yIjp7IiRpZCI6IjI5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5OSIsIlRvcCI6MC4wLCJMZWZ0IjowLjAsIlJpZ2h0IjowLjAsIkJvdHRvbSI6MC4wfSwiUGFkZGluZyI6eyIkaWQiOiIzMDAiLCJUb3AiOjAuMCwiTGVmdCI6MC4wLCJSaWdodCI6MC4wLCJCb3R0b20iOjAuMH0sIkJhY2tncm91bmQiOnsiJGlkIjoiMzAxIiwiQ29sb3IiOnsiJGlkIjoiMzAyIiwiQSI6ODksIlIiOjAsIkciOjAsIkIiOjB9fSwiSXNWaXNpYmxlIjp0cnVlLCJXaWR0aCI6MC4wLCJIZWlnaHQiOjAuMCwiQm9yZGVyU3R5bGUiOnsiJGlkIjoiMzAzIiwiTGluZUNvbG9yIjpudWxsLCJMaW5lV2VpZ2h0IjowLjAsIkxpbmVUeXBlIjowLCJQYXJlbnRTdHlsZSI6bnVsbH0sIlBhcmVudFN0eWxlIjpudWxsfSwiSG9yaXpvbnRhbENvbm5lY3RvclN0eWxlIjp7IiRpZCI6IjMwNCIsIkxpbmVDb2xvciI6eyIkaWQiOiIzMDUiLCIkdHlwZSI6Ik5MUkUuQ29tbW9uLkRvbS5Tb2xpZENvbG9yQnJ1c2gsIE5MUkUuQ29tbW9uIiwiQ29sb3IiOnsiJGlkIjoiMzA2IiwiQSI6MjU1LCJSIjoyMDQsIkciOjIwNCwiQiI6MjA0fX0sIkxpbmVXZWlnaHQiOjAuMCwiTGluZVR5cGUiOjAsIlBhcmVudFN0eWxlIjpudWxsfSwiVmVydGljYWxDb25uZWN0b3JTdHlsZSI6eyIkaWQiOiIzMDciLCJMaW5lQ29sb3IiOnsiJGlkIjoiMzA4IiwiJHR5cGUiOiJOTFJFLkNvbW1vbi5Eb20uU29saWRDb2xvckJydXNoLCBOTFJFLkNvbW1vbiIsIkNvbG9yIjp7IiRpZCI6IjMwOS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MxMCIsIk1hcmdpbiI6eyIkaWQiOiIzMTEiLCJUb3AiOjAuMCwiTGVmdCI6NC4wLCJSaWdodCI6NC4wLCJCb3R0b20iOjAuMH0sIlBhZGRpbmciOnsiJGlkIjoiMzEyIiwiVG9wIjowLjAsIkxlZnQiOjAuMCwiUmlnaHQiOjAuMCwiQm90dG9tIjowLjB9LCJCYWNrZ3JvdW5kIjp7IiRpZCI6IjMxMyIsIkNvbG9yIjp7IiRpZCI6IjMxNCIsIkEiOjI1NSwiUiI6MjM3LCJHIjoxMjUsIkIiOjQ5fX0sIklzVmlzaWJsZSI6dHJ1ZSwiV2lkdGgiOjAuMCwiSGVpZ2h0IjoxNi4wLCJCb3JkZXJTdHlsZSI6eyIkaWQiOiIzMTUiLCJMaW5lQ29sb3IiOnsiJGlkIjoiMzE2IiwiJHR5cGUiOiJOTFJFLkNvbW1vbi5Eb20uU29saWRDb2xvckJydXNoLCBOTFJFLkNvbW1vbiIsIkNvbG9yIjp7IiRpZCI6IjMxNyIsIkEiOjI1NSwiUiI6MjU1LCJHIjowLCJCIjowfX0sIkxpbmVXZWlnaHQiOjAuMCwiTGluZVR5cGUiOjAsIlBhcmVudFN0eWxlIjpudWxsfSwiUGFyZW50U3R5bGUiOm51bGx9LCJUaXRsZVN0eWxlIjp7IiRpZCI6IjMxOCIsIkZvbnRTZXR0aW5ncyI6eyIkaWQiOiIzMTkiLCJGb250U2l6ZSI6MTAsIkZvbnROYW1lIjoiQ2FsaWJyaSIsIklzQm9sZCI6dHJ1ZSwiSXNJdGFsaWMiOmZhbHNlLCJJc1VuZGVybGluZWQiOmZhbHNlLCJQYXJlbnRTdHlsZSI6bnVsbH0sIkF1dG9TaXplIjowLCJGb3JlZ3JvdW5kIjp7IiRpZCI6IjMyMCIsIkNvbG9yIjp7IiRpZCI6IjMy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jIiLCJUb3AiOjAuMCwiTGVmdCI6MC4wLCJSaWdodCI6MC4wLCJCb3R0b20iOjAuMH0sIlBhZGRpbmciOnsiJGlkIjoiMzIzIiwiVG9wIjowLjAsIkxlZnQiOjAuMCwiUmlnaHQiOjAuMCwiQm90dG9tIjowLjB9LCJCYWNrZ3JvdW5kIjp7IiRpZCI6IjMyNCIsIkNvbG9yIjp7IiRpZCI6IjMyNSIsIkEiOjAsIlIiOjI1NSwiRyI6MjU1LCJCIjoyNTV9fSwiSXNWaXNpYmxlIjp0cnVlLCJXaWR0aCI6MC4wLCJIZWlnaHQiOjAuMCwiQm9yZGVyU3R5bGUiOnsiJGlkIjoiMzI2IiwiTGluZUNvbG9yIjpudWxsLCJMaW5lV2VpZ2h0IjowLjAsIkxpbmVUeXBlIjowLCJQYXJlbnRTdHlsZSI6bnVsbH0sIlBhcmVudFN0eWxlIjpudWxsfSwiRGF0ZVN0eWxlIjp7IiRpZCI6IjMyNyIsIkZvbnRTZXR0aW5ncyI6eyIkaWQiOiIzMjgiLCJGb250U2l6ZSI6OSwiRm9udE5hbWUiOiJDYWxpYnJpIiwiSXNCb2xkIjpmYWxzZSwiSXNJdGFsaWMiOmZhbHNlLCJJc1VuZGVybGluZWQiOmZhbHNlLCJQYXJlbnRTdHlsZSI6bnVsbH0sIkF1dG9TaXplIjowLCJGb3JlZ3JvdW5kIjp7IiRpZCI6IjMyOSIsIkNvbG9yIjp7IiRpZCI6IjMz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MxIiwiVG9wIjowLjAsIkxlZnQiOjAuMCwiUmlnaHQiOjAuMCwiQm90dG9tIjowLjB9LCJQYWRkaW5nIjp7IiRpZCI6IjMzMiIsIlRvcCI6MC4wLCJMZWZ0IjowLjAsIlJpZ2h0IjowLjAsIkJvdHRvbSI6MC4wfSwiQmFja2dyb3VuZCI6eyIkaWQiOiIzMzMiLCJDb2xvciI6eyIkcmVmIjoiMzAyIn19LCJJc1Zpc2libGUiOnRydWUsIldpZHRoIjowLjAsIkhlaWdodCI6MC4wLCJCb3JkZXJTdHlsZSI6eyIkaWQiOiIzMzQiLCJMaW5lQ29sb3IiOm51bGwsIkxpbmVXZWlnaHQiOjAuMCwiTGluZVR5cGUiOjAsIlBhcmVudFN0eWxlIjpudWxsfSwiUGFyZW50U3R5bGUiOm51bGx9LCJEYXRlRm9ybWF0Ijp7IiRpZCI6IjMz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zNiIsIkRhdGVQYXJ0SXNWaXNpYmxlIjpmYWxzZSwiVGltZVBhcnRJc1Zpc2libGUiOmZhbHNlfX0sIldlZWtOdW1iZXJpbmciOnsiJGlkIjoiMzM3IiwiRm9ybWF0IjowLCJJc1Zpc2libGUiOmZhbHNlLCJMYXN0S25vd25WaXNpYmlsaXR5U3RhdGUiOmZhbHNlfSwiSXNWaXNpYmxlIjp0cnVlLCJQYXJlbnRTdHlsZSI6bnVsbH0sIkluZGV4IjoxLCJTbWFydER1cmF0aW9uQWN0aXZhdGVkIjpmYWxzZSwiRGF0ZUZvcm1hdCI6eyIkcmVmIjoiMzM1In0sIldlZWtOdW1iZXJpbmciOnsiJGlkIjoiMzM4IiwiRm9ybWF0IjowLCJJc1Zpc2libGUiOmZhbHNlLCJMYXN0S25vd25WaXNpYmlsaXR5U3RhdGUiOmZhbHNlfSwiSWQiOiJjNDQxZWNmNS1kNjdkLTRkNmUtODcyMy02NjY3ZmM2MDAzZjYiLCJJbXBvcnRJZCI6bnVsbCwiVGl0bGUiOiJWaWRlbyIsIk5vdGUiOm51bGwsIkh5cGVybGluayI6eyIkaWQiOiIzMzkiLCJBZGRyZXNzIjpudWxsLCJTdWJBZGRyZXNzIjpudWxsfSwiSXNDaGFuZ2VkIjpmYWxzZSwiSXNOZXciOmZhbHNlfX1dLCJfbWlsZXN0b25lcyI6W10sIklkIjoiMDAwMDAwMDAtMDAwMC0wMDAwLTAwMDAtMDAwMDAwMDAwMDAwIiwiSXNTaW5nbGVJdGVtUm93Ijp0cnVlfSx7IiRpZCI6IjM0MCIsIl90YXNrcyI6W3siJGlkIjoiMzQxIiwiX2F0dGFjaGVkTWlsZXN0b25lcyI6W3siJGlkIjoiMzQyIiwiRGF0ZSI6IjIwMjItMTEtMjRUMjM6NTk6MDAiLCJTdHlsZSI6eyIkaWQiOiIzNDMiLCJTaGFwZSI6MTcsIkNvbm5lY3Rvck1hcmdpbiI6eyIkcmVmIjoiOCJ9LCJDb25uZWN0b3JTdHlsZSI6eyIkaWQiOiIzNDQiLCJMaW5lQ29sb3IiOnsiJHJlZiI6IjEwIn0sIkxpbmVXZWlnaHQiOjEuMCwiTGluZVR5cGUiOjAsIlBhcmVudFN0eWxlIjpudWxsfSwiSXNCZWxvd1RpbWViYW5kIjp0cnVlLCJQb3NpdGlvbk9uVGFzayI6MywiSGlkZURhdGUiOmZhbHNlLCJTaGFwZVNpemUiOjAsIlNwYWNpbmciOjEuMCwiUGFkZGluZyI6eyIkcmVmIjoiMTIifSwiU2hhcGVTdHlsZSI6eyIkaWQiOiIzNDUiLCJNYXJnaW4iOnsiJHJlZiI6IjE0In0sIlBhZGRpbmciOnsiJHJlZiI6IjE1In0sIkJhY2tncm91bmQiOnsiJGlkIjoiMzQ2IiwiQ29sb3IiOnsiJGlkIjoiMzQ3IiwiQSI6MjU1LCJSIjoyNTUsIkciOjI1NSwiQiI6MjU1fX0sIklzVmlzaWJsZSI6dHJ1ZSwiV2lkdGgiOjE0LjAsIkhlaWdodCI6MTQuMCwiQm9yZGVyU3R5bGUiOnsiJGlkIjoiMzQ4IiwiTGluZUNvbG9yIjp7IiRpZCI6IjM0OSIsIiR0eXBlIjoiTkxSRS5Db21tb24uRG9tLlNvbGlkQ29sb3JCcnVzaCwgTkxSRS5Db21tb24iLCJDb2xvciI6eyIkaWQiOiIzNTAiLCJBIjoyNTUsIlIiOjU2LCJHIjo5MywiQiI6MTM4fX0sIkxpbmVXZWlnaHQiOjAuMCwiTGluZVR5cGUiOjAsIlBhcmVudFN0eWxlIjpudWxsfSwiUGFyZW50U3R5bGUiOm51bGx9LCJUaXRsZVN0eWxlIjp7IiRpZCI6IjM1MSIsIkZvbnRTZXR0aW5ncyI6eyIkaWQiOiIzNTIiLCJGb250U2l6ZSI6OCwiRm9udE5hbWUiOiJDYWxpYnJpIiwiSXNCb2xkIjpmYWxzZSwiSXNJdGFsaWMiOmZhbHNlLCJJc1VuZGVybGluZWQiOmZhbHNlLCJQYXJlbnRTdHlsZSI6bnVsbH0sIkF1dG9TaXplIjowLCJGb3JlZ3JvdW5kIjp7IiRpZCI6IjM1MyIsIkNvbG9yIjp7IiRpZCI6IjM1N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zNTUiLCJDb2xvciI6eyIkaWQiOiIzNTYiLCJBIjowLCJSIjoyNTUsIkciOjI1NSwiQiI6MjU1fX0sIklzVmlzaWJsZSI6dHJ1ZSwiV2lkdGgiOjAuMCwiSGVpZ2h0IjowLjAsIkJvcmRlclN0eWxlIjp7IiRpZCI6IjM1NyIsIkxpbmVDb2xvciI6bnVsbCwiTGluZVdlaWdodCI6MC4wLCJMaW5lVHlwZSI6MCwiUGFyZW50U3R5bGUiOm51bGx9LCJQYXJlbnRTdHlsZSI6bnVsbH0sIkRhdGVTdHlsZSI6eyIkaWQiOiIzNTgiLCJGb250U2V0dGluZ3MiOnsiJGlkIjoiMzU5IiwiRm9udFNpemUiOjksIkZvbnROYW1lIjoiQ2FsaWJyaSIsIklzQm9sZCI6ZmFsc2UsIklzSXRhbGljIjpmYWxzZSwiSXNVbmRlcmxpbmVkIjpmYWxzZSwiUGFyZW50U3R5bGUiOm51bGx9LCJBdXRvU2l6ZSI6MCwiRm9yZWdyb3VuZCI6eyIkaWQiOiIzNjAiLCJDb2xvciI6eyIkaWQiOiIzNj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M2MiIsIkNvbG9yIjp7IiRpZCI6IjM2MyIsIkEiOjAsIlIiOjI1NSwiRyI6MjU1LCJCIjoyNTV9fSwiSXNWaXNpYmxlIjpmYWxzZSwiV2lkdGgiOjAuMCwiSGVpZ2h0IjowLjAsIkJvcmRlclN0eWxlIjp7IiRpZCI6IjM2NCIsIkxpbmVDb2xvciI6bnVsbCwiTGluZVdlaWdodCI6MC4wLCJMaW5lVHlwZSI6MCwiUGFyZW50U3R5bGUiOm51bGx9LCJQYXJlbnRTdHlsZSI6bnVsbH0sIkRhdGVGb3JtYXQiOnsiJHJlZiI6IjM5In0sIldlZWtOdW1iZXJpbmciOnsiJGlkIjoiMzY1IiwiRm9ybWF0IjowLCJJc1Zpc2libGUiOmZhbHNlLCJMYXN0S25vd25WaXNpYmlsaXR5U3RhdGUiOmZhbHNlfSwiSXNWaXNpYmxlIjp0cnVlLCJQYXJlbnRTdHlsZSI6bnVsbH0sIkluZGV4Ijo0LCJQZXJjZW50YWdlQ29tcGxldGUiOm51bGwsIlBvc2l0aW9uIjp7IlJhdGlvIjowLjAsIklzQ3VzdG9tIjpmYWxzZX0sIkRhdGVGb3JtYXQiOnsiJHJlZiI6IjM5In0sIldlZWtOdW1iZXJpbmciOnsiJGlkIjoiMzY2IiwiRm9ybWF0IjowLCJJc1Zpc2libGUiOmZhbHNlLCJMYXN0S25vd25WaXNpYmlsaXR5U3RhdGUiOmZhbHNlfSwiUmVsYXRlZFRhc2tJZCI6IjdjNDM4ODkxLWUwYTQtNDA0OS04ZDUyLWY5N2E3YzhjMWYxMyIsIklkIjoiYzRjZjk2ZGQtM2ZhZi00NGVlLWJiOGQtMzFhY2EyYjZjYzIzIiwiSW1wb3J0SWQiOm51bGwsIlRpdGxlIjoiUUItMTciLCJOb3RlIjpudWxsLCJIeXBlcmxpbmsiOnsiJGlkIjoiMzY3IiwiQWRkcmVzcyI6IiIsIlN1YkFkZHJlc3MiOiIifSwiSXNDaGFuZ2VkIjpmYWxzZSwiSXNOZXciOmZhbHNlfSx7IiRpZCI6IjM2OCIsIkRhdGUiOiIyMDI0LTExLTA3VDIzOjU5OjAwIiwiU3R5bGUiOnsiJGlkIjoiMzY5IiwiU2hhcGUiOjE3LCJDb25uZWN0b3JNYXJnaW4iOnsiJHJlZiI6IjgifSwiQ29ubmVjdG9yU3R5bGUiOnsiJGlkIjoiMzcwIiwiTGluZUNvbG9yIjp7IiRyZWYiOiIxMCJ9LCJMaW5lV2VpZ2h0IjoxLjAsIkxpbmVUeXBlIjowLCJQYXJlbnRTdHlsZSI6bnVsbH0sIklzQmVsb3dUaW1lYmFuZCI6dHJ1ZSwiUG9zaXRpb25PblRhc2siOjMsIkhpZGVEYXRlIjpmYWxzZSwiU2hhcGVTaXplIjowLCJTcGFjaW5nIjoxLjAsIlBhZGRpbmciOnsiJHJlZiI6IjEyIn0sIlNoYXBlU3R5bGUiOnsiJGlkIjoiMzcxIiwiTWFyZ2luIjp7IiRyZWYiOiIxNCJ9LCJQYWRkaW5nIjp7IiRyZWYiOiIxNSJ9LCJCYWNrZ3JvdW5kIjp7IiRpZCI6IjM3MiIsIkNvbG9yIjp7IiRpZCI6IjM3MyIsIkEiOjI1NSwiUiI6MjU1LCJHIjoyNTUsIkIiOjI1NX19LCJJc1Zpc2libGUiOnRydWUsIldpZHRoIjoxNC4wLCJIZWlnaHQiOjE0LjAsIkJvcmRlclN0eWxlIjp7IiRpZCI6IjM3NCIsIkxpbmVDb2xvciI6eyIkaWQiOiIzNzUiLCIkdHlwZSI6Ik5MUkUuQ29tbW9uLkRvbS5Tb2xpZENvbG9yQnJ1c2gsIE5MUkUuQ29tbW9uIiwiQ29sb3IiOnsiJGlkIjoiMzc2IiwiQSI6MjU1LCJSIjo1NiwiRyI6OTMsIkIiOjEzOH19LCJMaW5lV2VpZ2h0IjowLjAsIkxpbmVUeXBlIjowLCJQYXJlbnRTdHlsZSI6bnVsbH0sIlBhcmVudFN0eWxlIjpudWxsfSwiVGl0bGVTdHlsZSI6eyIkaWQiOiIzNzciLCJGb250U2V0dGluZ3MiOnsiJGlkIjoiMzc4IiwiRm9udFNpemUiOjgsIkZvbnROYW1lIjoiQ2FsaWJyaSIsIklzQm9sZCI6ZmFsc2UsIklzSXRhbGljIjpmYWxzZSwiSXNVbmRlcmxpbmVkIjpmYWxzZSwiUGFyZW50U3R5bGUiOm51bGx9LCJBdXRvU2l6ZSI6MCwiRm9yZWdyb3VuZCI6eyIkaWQiOiIzNzkiLCJDb2xvciI6eyIkaWQiOiIzODA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zgxIiwiQ29sb3IiOnsiJGlkIjoiMzgyIiwiQSI6MCwiUiI6MjU1LCJHIjoyNTUsIkIiOjI1NX19LCJJc1Zpc2libGUiOnRydWUsIldpZHRoIjowLjAsIkhlaWdodCI6MC4wLCJCb3JkZXJTdHlsZSI6eyIkaWQiOiIzODMiLCJMaW5lQ29sb3IiOm51bGwsIkxpbmVXZWlnaHQiOjAuMCwiTGluZVR5cGUiOjAsIlBhcmVudFN0eWxlIjpudWxsfSwiUGFyZW50U3R5bGUiOm51bGx9LCJEYXRlU3R5bGUiOnsiJGlkIjoiMzg0IiwiRm9udFNldHRpbmdzIjp7IiRpZCI6IjM4NSIsIkZvbnRTaXplIjo5LCJGb250TmFtZSI6IkNhbGlicmkiLCJJc0JvbGQiOmZhbHNlLCJJc0l0YWxpYyI6ZmFsc2UsIklzVW5kZXJsaW5lZCI6ZmFsc2UsIlBhcmVudFN0eWxlIjpudWxsfSwiQXV0b1NpemUiOjAsIkZvcmVncm91bmQiOnsiJGlkIjoiMzg2IiwiQ29sb3IiOnsiJGlkIjoiMzg3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zODgiLCJDb2xvciI6eyIkaWQiOiIzODkiLCJBIjowLCJSIjoyNTUsIkciOjI1NSwiQiI6MjU1fX0sIklzVmlzaWJsZSI6ZmFsc2UsIldpZHRoIjowLjAsIkhlaWdodCI6MC4wLCJCb3JkZXJTdHlsZSI6eyIkaWQiOiIzOTAiLCJMaW5lQ29sb3IiOm51bGwsIkxpbmVXZWlnaHQiOjAuMCwiTGluZVR5cGUiOjAsIlBhcmVudFN0eWxlIjpudWxsfSwiUGFyZW50U3R5bGUiOm51bGx9LCJEYXRlRm9ybWF0Ijp7IiRyZWYiOiIzOSJ9LCJXZWVrTnVtYmVyaW5nIjp7IiRpZCI6IjM5MSIsIkZvcm1hdCI6MCwiSXNWaXNpYmxlIjpmYWxzZSwiTGFzdEtub3duVmlzaWJpbGl0eVN0YXRlIjpmYWxzZX0sIklzVmlzaWJsZSI6dHJ1ZSwiUGFyZW50U3R5bGUiOm51bGx9LCJJbmRleCI6NSwiUGVyY2VudGFnZUNvbXBsZXRlIjpudWxsLCJQb3NpdGlvbiI6eyJSYXRpbyI6MC4wLCJJc0N1c3RvbSI6ZmFsc2V9LCJEYXRlRm9ybWF0Ijp7IiRyZWYiOiIzOSJ9LCJXZWVrTnVtYmVyaW5nIjp7IiRpZCI6IjM5MiIsIkZvcm1hdCI6MCwiSXNWaXNpYmxlIjpmYWxzZSwiTGFzdEtub3duVmlzaWJpbGl0eVN0YXRlIjpmYWxzZX0sIlJlbGF0ZWRUYXNrSWQiOiI3YzQzODg5MS1lMGE0LTQwNDktOGQ1Mi1mOTdhN2M4YzFmMTMiLCJJZCI6ImRmOTBiYzVmLTI4YTQtNGUyZi04ZmVhLTY1YmMxNGM2Njg4ZCIsIkltcG9ydElkIjpudWxsLCJUaXRsZSI6IkhYLTgiLCJOb3RlIjpudWxsLCJIeXBlcmxpbmsiOnsiJGlkIjoiMzkzIiwiQWRkcmVzcyI6IiIsIlN1YkFkZHJlc3MiOiIifSwiSXNDaGFuZ2VkIjpmYWxzZSwiSXNOZXciOmZhbHNlfSx7IiRpZCI6IjM5NCIsIkRhdGUiOiIyMDI3LTAxLTI5VDIzOjU5OjAwIiwiU3R5bGUiOnsiJGlkIjoiMzk1IiwiU2hhcGUiOjE3LCJDb25uZWN0b3JNYXJnaW4iOnsiJHJlZiI6IjgifSwiQ29ubmVjdG9yU3R5bGUiOnsiJGlkIjoiMzk2IiwiTGluZUNvbG9yIjp7IiRyZWYiOiIxMCJ9LCJMaW5lV2VpZ2h0IjoxLjAsIkxpbmVUeXBlIjowLCJQYXJlbnRTdHlsZSI6bnVsbH0sIklzQmVsb3dUaW1lYmFuZCI6dHJ1ZSwiUG9zaXRpb25PblRhc2siOjMsIkhpZGVEYXRlIjpmYWxzZSwiU2hhcGVTaXplIjowLCJTcGFjaW5nIjoxLjAsIlBhZGRpbmciOnsiJHJlZiI6IjEyIn0sIlNoYXBlU3R5bGUiOnsiJGlkIjoiMzk3IiwiTWFyZ2luIjp7IiRyZWYiOiIxNCJ9LCJQYWRkaW5nIjp7IiRyZWYiOiIxNSJ9LCJCYWNrZ3JvdW5kIjp7IiRpZCI6IjM5OCIsIkNvbG9yIjp7IiRpZCI6IjM5OSIsIkEiOjI1NSwiUiI6MjU1LCJHIjoyNTUsIkIiOjI1NX19LCJJc1Zpc2libGUiOnRydWUsIldpZHRoIjoxNC4wLCJIZWlnaHQiOjE0LjAsIkJvcmRlclN0eWxlIjp7IiRpZCI6IjQwMCIsIkxpbmVDb2xvciI6eyIkaWQiOiI0MDEiLCIkdHlwZSI6Ik5MUkUuQ29tbW9uLkRvbS5Tb2xpZENvbG9yQnJ1c2gsIE5MUkUuQ29tbW9uIiwiQ29sb3IiOnsiJGlkIjoiNDAyIiwiQSI6MjU1LCJSIjo1NiwiRyI6OTMsIkIiOjEzOH19LCJMaW5lV2VpZ2h0IjowLjAsIkxpbmVUeXBlIjowLCJQYXJlbnRTdHlsZSI6bnVsbH0sIlBhcmVudFN0eWxlIjpudWxsfSwiVGl0bGVTdHlsZSI6eyIkaWQiOiI0MDMiLCJGb250U2V0dGluZ3MiOnsiJGlkIjoiNDA0IiwiRm9udFNpemUiOjgsIkZvbnROYW1lIjoiQ2FsaWJyaSIsIklzQm9sZCI6ZmFsc2UsIklzSXRhbGljIjpmYWxzZSwiSXNVbmRlcmxpbmVkIjpmYWxzZSwiUGFyZW50U3R5bGUiOm51bGx9LCJBdXRvU2l6ZSI6MCwiRm9yZWdyb3VuZCI6eyIkaWQiOiI0MDUiLCJDb2xvciI6eyIkaWQiOiI0MDY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NDA3IiwiQ29sb3IiOnsiJGlkIjoiNDA4IiwiQSI6MCwiUiI6MjU1LCJHIjoyNTUsIkIiOjI1NX19LCJJc1Zpc2libGUiOnRydWUsIldpZHRoIjowLjAsIkhlaWdodCI6MC4wLCJCb3JkZXJTdHlsZSI6eyIkaWQiOiI0MDkiLCJMaW5lQ29sb3IiOm51bGwsIkxpbmVXZWlnaHQiOjAuMCwiTGluZVR5cGUiOjAsIlBhcmVudFN0eWxlIjpudWxsfSwiUGFyZW50U3R5bGUiOm51bGx9LCJEYXRlU3R5bGUiOnsiJGlkIjoiNDEwIiwiRm9udFNldHRpbmdzIjp7IiRpZCI6IjQxMSIsIkZvbnRTaXplIjo5LCJGb250TmFtZSI6IkNhbGlicmkiLCJJc0JvbGQiOmZhbHNlLCJJc0l0YWxpYyI6ZmFsc2UsIklzVW5kZXJsaW5lZCI6ZmFsc2UsIlBhcmVudFN0eWxlIjpudWxsfSwiQXV0b1NpemUiOjAsIkZvcmVncm91bmQiOnsiJGlkIjoiNDEyIiwiQ29sb3IiOnsiJGlkIjoiNDE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0MTQiLCJDb2xvciI6eyIkaWQiOiI0MTUiLCJBIjowLCJSIjoyNTUsIkciOjI1NSwiQiI6MjU1fX0sIklzVmlzaWJsZSI6ZmFsc2UsIldpZHRoIjowLjAsIkhlaWdodCI6MC4wLCJCb3JkZXJTdHlsZSI6eyIkaWQiOiI0MTYiLCJMaW5lQ29sb3IiOm51bGwsIkxpbmVXZWlnaHQiOjAuMCwiTGluZVR5cGUiOjAsIlBhcmVudFN0eWxlIjpudWxsfSwiUGFyZW50U3R5bGUiOm51bGx9LCJEYXRlRm9ybWF0Ijp7IiRyZWYiOiIzOSJ9LCJXZWVrTnVtYmVyaW5nIjp7IiRpZCI6IjQxNyIsIkZvcm1hdCI6MCwiSXNWaXNpYmxlIjpmYWxzZSwiTGFzdEtub3duVmlzaWJpbGl0eVN0YXRlIjpmYWxzZX0sIklzVmlzaWJsZSI6dHJ1ZSwiUGFyZW50U3R5bGUiOm51bGx9LCJJbmRleCI6NiwiUGVyY2VudGFnZUNvbXBsZXRlIjpudWxsLCJQb3NpdGlvbiI6eyJSYXRpbyI6MC4wLCJJc0N1c3RvbSI6ZmFsc2V9LCJEYXRlRm9ybWF0Ijp7IiRyZWYiOiIzOSJ9LCJXZWVrTnVtYmVyaW5nIjp7IiRpZCI6IjQxOCIsIkZvcm1hdCI6MCwiSXNWaXNpYmxlIjpmYWxzZSwiTGFzdEtub3duVmlzaWJpbGl0eVN0YXRlIjpmYWxzZX0sIlJlbGF0ZWRUYXNrSWQiOiI3YzQzODg5MS1lMGE0LTQwNDktOGQ1Mi1mOTdhN2M4YzFmMTMiLCJJZCI6ImYxOTUyYWZmLTE3YzgtNDUzOS1iMDgwLWY5MzhhNTdmYjgwNyIsIkltcG9ydElkIjpudWxsLCJUaXRsZSI6IlpMLTI4IiwiTm90ZSI6bnVsbCwiSHlwZXJsaW5rIjp7IiRpZCI6IjQxOSIsIkFkZHJlc3MiOiIiLCJTdWJBZGRyZXNzIjoiIn0sIklzQ2hhbmdlZCI6ZmFsc2UsIklzTmV3IjpmYWxzZX1dLCJUYXNrRGVmaW5pdGlvbiI6eyIkaWQiOiI0MjAiLCJHcm91cE5hbWUiOm51bGwsIlN0YXJ0RGF0ZSI6IjIwMjItMDEtMDFUMDA6MDA6MDBaIiwiRW5kRGF0ZSI6IjIwMjctMTItMzFUMjM6NTk6MDBaIiwiUGVyY2VudGFnZUNvbXBsZXRlIjpudWxsLCJTdHlsZSI6eyIkaWQiOiI0MjEiLCJTaGFwZSI6MywiU2hhcGVUaGlja25lc3MiOjEsIkR1cmF0aW9uRm9ybWF0IjowLCJJbmNsdWRlTm9uV29ya2luZ0RheXNJbkR1cmF0aW9uIjpmYWxzZSwiUGVyY2VudGFnZUNvbXBsZXRlU3R5bGUiOnsiJGlkIjoiNDIyIiwiRm9udFNldHRpbmdzIjp7IiRpZCI6IjQyMyIsIkZvbnRTaXplIjo5LCJGb250TmFtZSI6IkNhbGlicmkiLCJJc0JvbGQiOmZhbHNlLCJJc0l0YWxpYyI6ZmFsc2UsIklzVW5kZXJsaW5lZCI6ZmFsc2UsIlBhcmVudFN0eWxlIjpudWxsfSwiQXV0b1NpemUiOjAsIkZvcmVncm91bmQiOnsiJGlkIjoiNDI0IiwiQ29sb3IiOnsiJGlkIjoiNDI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QyNiIsIlRvcCI6MC4wLCJMZWZ0IjowLjAsIlJpZ2h0IjowLjAsIkJvdHRvbSI6MC4wfSwiUGFkZGluZyI6eyIkaWQiOiI0MjciLCJUb3AiOjAuMCwiTGVmdCI6MC4wLCJSaWdodCI6MC4wLCJCb3R0b20iOjAuMH0sIkJhY2tncm91bmQiOnsiJGlkIjoiNDI4IiwiQ29sb3IiOnsiJGlkIjoiNDI5IiwiQSI6ODksIlIiOjAsIkciOjAsIkIiOjB9fSwiSXNWaXNpYmxlIjp0cnVlLCJXaWR0aCI6MC4wLCJIZWlnaHQiOjAuMCwiQm9yZGVyU3R5bGUiOnsiJGlkIjoiNDMwIiwiTGluZUNvbG9yIjpudWxsLCJMaW5lV2VpZ2h0IjowLjAsIkxpbmVUeXBlIjowLCJQYXJlbnRTdHlsZSI6bnVsbH0sIlBhcmVudFN0eWxlIjpudWxsfSwiRHVyYXRpb25TdHlsZSI6eyIkaWQiOiI0MzEiLCJGb250U2V0dGluZ3MiOnsiJGlkIjoiNDMyIiwiRm9udFNpemUiOjEwLCJGb250TmFtZSI6IkNhbGlicmkiLCJJc0JvbGQiOmZhbHNlLCJJc0l0YWxpYyI6ZmFsc2UsIklzVW5kZXJsaW5lZCI6ZmFsc2UsIlBhcmVudFN0eWxlIjpudWxsfSwiQXV0b1NpemUiOjAsIkZvcmVncm91bmQiOnsiJGlkIjoiNDMzIiwiQ29sb3IiOnsiJGlkIjoiNDM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M1IiwiVG9wIjowLjAsIkxlZnQiOjAuMCwiUmlnaHQiOjAuMCwiQm90dG9tIjowLjB9LCJQYWRkaW5nIjp7IiRpZCI6IjQzNiIsIlRvcCI6MC4wLCJMZWZ0IjowLjAsIlJpZ2h0IjowLjAsIkJvdHRvbSI6MC4wfSwiQmFja2dyb3VuZCI6eyIkaWQiOiI0MzciLCJDb2xvciI6eyIkaWQiOiI0MzgiLCJBIjo4OSwiUiI6MCwiRyI6MCwiQiI6MH19LCJJc1Zpc2libGUiOnRydWUsIldpZHRoIjowLjAsIkhlaWdodCI6MC4wLCJCb3JkZXJTdHlsZSI6eyIkaWQiOiI0MzkiLCJMaW5lQ29sb3IiOm51bGwsIkxpbmVXZWlnaHQiOjAuMCwiTGluZVR5cGUiOjAsIlBhcmVudFN0eWxlIjpudWxsfSwiUGFyZW50U3R5bGUiOm51bGx9LCJIb3Jpem9udGFsQ29ubmVjdG9yU3R5bGUiOnsiJGlkIjoiNDQwIiwiTGluZUNvbG9yIjp7IiRpZCI6IjQ0MSIsIiR0eXBlIjoiTkxSRS5Db21tb24uRG9tLlNvbGlkQ29sb3JCcnVzaCwgTkxSRS5Db21tb24iLCJDb2xvciI6eyIkaWQiOiI0NDIiLCJBIjoyNTUsIlIiOjIwNCwiRyI6MjA0LCJCIjoyMDR9fSwiTGluZVdlaWdodCI6MC4wLCJMaW5lVHlwZSI6MCwiUGFyZW50U3R5bGUiOm51bGx9LCJWZXJ0aWNhbENvbm5lY3RvclN0eWxlIjp7IiRpZCI6IjQ0MyIsIkxpbmVDb2xvciI6eyIkaWQiOiI0NDQiLCIkdHlwZSI6Ik5MUkUuQ29tbW9uLkRvbS5Tb2xpZENvbG9yQnJ1c2gsIE5MUkUuQ29tbW9uIiwiQ29sb3IiOnsiJGlkIjoiNDQ1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NDQ2IiwiTWFyZ2luIjp7IiRpZCI6IjQ0NyIsIlRvcCI6MC4wLCJMZWZ0Ijo0LjAsIlJpZ2h0Ijo0LjAsIkJvdHRvbSI6MC4wfSwiUGFkZGluZyI6eyIkaWQiOiI0NDgiLCJUb3AiOjAuMCwiTGVmdCI6MC4wLCJSaWdodCI6MC4wLCJCb3R0b20iOjAuMH0sIkJhY2tncm91bmQiOnsiJGlkIjoiNDQ5IiwiQ29sb3IiOnsiJGlkIjoiNDUwIiwiQSI6MjU1LCJSIjoxMTEsIkciOjQ5LCJCIjoxNTJ9fSwiSXNWaXNpYmxlIjp0cnVlLCJXaWR0aCI6MC4wLCJIZWlnaHQiOjE2LjAsIkJvcmRlclN0eWxlIjp7IiRpZCI6IjQ1MSIsIkxpbmVDb2xvciI6eyIkaWQiOiI0NTIiLCIkdHlwZSI6Ik5MUkUuQ29tbW9uLkRvbS5Tb2xpZENvbG9yQnJ1c2gsIE5MUkUuQ29tbW9uIiwiQ29sb3IiOnsiJGlkIjoiNDUzIiwiQSI6MjU1LCJSIjoyNTUsIkciOjAsIkIiOjB9fSwiTGluZVdlaWdodCI6MC4wLCJMaW5lVHlwZSI6MCwiUGFyZW50U3R5bGUiOm51bGx9LCJQYXJlbnRTdHlsZSI6bnVsbH0sIlRpdGxlU3R5bGUiOnsiJGlkIjoiNDU0IiwiRm9udFNldHRpbmdzIjp7IiRpZCI6IjQ1NSIsIkZvbnRTaXplIjoxMCwiRm9udE5hbWUiOiJDYWxpYnJpIiwiSXNCb2xkIjp0cnVlLCJJc0l0YWxpYyI6ZmFsc2UsIklzVW5kZXJsaW5lZCI6ZmFsc2UsIlBhcmVudFN0eWxlIjpudWxsfSwiQXV0b1NpemUiOjAsIkZvcmVncm91bmQiOnsiJGlkIjoiNDU2IiwiQ29sb3IiOnsiJGlkIjoiNDU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1OCIsIlRvcCI6MC4wLCJMZWZ0IjowLjAsIlJpZ2h0IjowLjAsIkJvdHRvbSI6MC4wfSwiUGFkZGluZyI6eyIkaWQiOiI0NTkiLCJUb3AiOjAuMCwiTGVmdCI6MC4wLCJSaWdodCI6MC4wLCJCb3R0b20iOjAuMH0sIkJhY2tncm91bmQiOnsiJGlkIjoiNDYwIiwiQ29sb3IiOnsiJGlkIjoiNDYxIiwiQSI6MCwiUiI6MjU1LCJHIjoyNTUsIkIiOjI1NX19LCJJc1Zpc2libGUiOnRydWUsIldpZHRoIjowLjAsIkhlaWdodCI6MC4wLCJCb3JkZXJTdHlsZSI6eyIkaWQiOiI0NjIiLCJMaW5lQ29sb3IiOm51bGwsIkxpbmVXZWlnaHQiOjAuMCwiTGluZVR5cGUiOjAsIlBhcmVudFN0eWxlIjpudWxsfSwiUGFyZW50U3R5bGUiOm51bGx9LCJEYXRlU3R5bGUiOnsiJGlkIjoiNDYzIiwiRm9udFNldHRpbmdzIjp7IiRpZCI6IjQ2NCIsIkZvbnRTaXplIjo5LCJGb250TmFtZSI6IkNhbGlicmkiLCJJc0JvbGQiOmZhbHNlLCJJc0l0YWxpYyI6ZmFsc2UsIklzVW5kZXJsaW5lZCI6ZmFsc2UsIlBhcmVudFN0eWxlIjpudWxsfSwiQXV0b1NpemUiOjAsIkZvcmVncm91bmQiOnsiJGlkIjoiNDY1IiwiQ29sb3IiOnsiJGlkIjoiNDY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NjciLCJUb3AiOjAuMCwiTGVmdCI6MC4wLCJSaWdodCI6MC4wLCJCb3R0b20iOjAuMH0sIlBhZGRpbmciOnsiJGlkIjoiNDY4IiwiVG9wIjowLjAsIkxlZnQiOjAuMCwiUmlnaHQiOjAuMCwiQm90dG9tIjowLjB9LCJCYWNrZ3JvdW5kIjp7IiRpZCI6IjQ2OSIsIkNvbG9yIjp7IiRyZWYiOiI0MzgifX0sIklzVmlzaWJsZSI6dHJ1ZSwiV2lkdGgiOjAuMCwiSGVpZ2h0IjowLjAsIkJvcmRlclN0eWxlIjp7IiRpZCI6IjQ3MCIsIkxpbmVDb2xvciI6bnVsbCwiTGluZVdlaWdodCI6MC4wLCJMaW5lVHlwZSI6MCwiUGFyZW50U3R5bGUiOm51bGx9LCJQYXJlbnRTdHlsZSI6bnVsbH0sIkRhdGVGb3JtYXQiOnsiJGlkIjoiNDc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cyIiwiRGF0ZVBhcnRJc1Zpc2libGUiOmZhbHNlLCJUaW1lUGFydElzVmlzaWJsZSI6ZmFsc2V9fSwiV2Vla051bWJlcmluZyI6eyIkaWQiOiI0NzMiLCJGb3JtYXQiOjAsIklzVmlzaWJsZSI6ZmFsc2UsIkxhc3RLbm93blZpc2liaWxpdHlTdGF0ZSI6ZmFsc2V9LCJJc1Zpc2libGUiOnRydWUsIlBhcmVudFN0eWxlIjpudWxsfSwiSW5kZXgiOjMsIlNtYXJ0RHVyYXRpb25BY3RpdmF0ZWQiOmZhbHNlLCJEYXRlRm9ybWF0Ijp7IiRyZWYiOiI0NzEifSwiV2Vla051bWJlcmluZyI6eyIkaWQiOiI0NzQiLCJGb3JtYXQiOjAsIklzVmlzaWJsZSI6ZmFsc2UsIkxhc3RLbm93blZpc2liaWxpdHlTdGF0ZSI6ZmFsc2V9LCJJZCI6IjdjNDM4ODkxLWUwYTQtNDA0OS04ZDUyLWY5N2E3YzhjMWYxMyIsIkltcG9ydElkIjpudWxsLCJUaXRsZSI6IkRhdGEiLCJOb3RlIjpudWxsLCJIeXBlcmxpbmsiOnsiJGlkIjoiNDc1IiwiQWRkcmVzcyI6bnVsbCwiU3ViQWRkcmVzcyI6bnVsbH0sIklzQ2hhbmdlZCI6ZmFsc2UsIklzTmV3IjpmYWxzZX19XSwiX21pbGVzdG9uZXMiOltdLCJJZCI6IjAwMDAwMDAwLTAwMDAtMDAwMC0wMDAwLTAwMDAwMDAwMDAwMCIsIklzU2luZ2xlSXRlbVJvdyI6dHJ1ZX0seyIkaWQiOiI0NzYiLCJfdGFza3MiOlt7IiRpZCI6IjQ3NyIsIl9hdHRhY2hlZE1pbGVzdG9uZXMiOlt7IiRpZCI6IjQ3OCIsIkRhdGUiOiIyMDIzLTExLTMwVDIzOjU5OjAwIiwiU3R5bGUiOnsiJGlkIjoiNDc5IiwiU2hhcGUiOjE3LCJDb25uZWN0b3JNYXJnaW4iOnsiJHJlZiI6IjgifSwiQ29ubmVjdG9yU3R5bGUiOnsiJGlkIjoiNDgwIiwiTGluZUNvbG9yIjp7IiRyZWYiOiIxMCJ9LCJMaW5lV2VpZ2h0IjoxLjAsIkxpbmVUeXBlIjowLCJQYXJlbnRTdHlsZSI6bnVsbH0sIklzQmVsb3dUaW1lYmFuZCI6dHJ1ZSwiUG9zaXRpb25PblRhc2siOjMsIkhpZGVEYXRlIjpmYWxzZSwiU2hhcGVTaXplIjowLCJTcGFjaW5nIjoxLjAsIlBhZGRpbmciOnsiJHJlZiI6IjEyIn0sIlNoYXBlU3R5bGUiOnsiJGlkIjoiNDgxIiwiTWFyZ2luIjp7IiRyZWYiOiIxNCJ9LCJQYWRkaW5nIjp7IiRyZWYiOiIxNSJ9LCJCYWNrZ3JvdW5kIjp7IiRpZCI6IjQ4MiIsIkNvbG9yIjp7IiRpZCI6IjQ4MyIsIkEiOjI1NSwiUiI6MjU1LCJHIjoyNTUsIkIiOjI1NX19LCJJc1Zpc2libGUiOnRydWUsIldpZHRoIjoxNC4wLCJIZWlnaHQiOjE0LjAsIkJvcmRlclN0eWxlIjp7IiRpZCI6IjQ4NCIsIkxpbmVDb2xvciI6eyIkaWQiOiI0ODUiLCIkdHlwZSI6Ik5MUkUuQ29tbW9uLkRvbS5Tb2xpZENvbG9yQnJ1c2gsIE5MUkUuQ29tbW9uIiwiQ29sb3IiOnsiJGlkIjoiNDg2IiwiQSI6MjU1LCJSIjo1NiwiRyI6OTMsIkIiOjEzOH19LCJMaW5lV2VpZ2h0IjowLjAsIkxpbmVUeXBlIjowLCJQYXJlbnRTdHlsZSI6bnVsbH0sIlBhcmVudFN0eWxlIjpudWxsfSwiVGl0bGVTdHlsZSI6eyIkaWQiOiI0ODciLCJGb250U2V0dGluZ3MiOnsiJGlkIjoiNDg4IiwiRm9udFNpemUiOjgsIkZvbnROYW1lIjoiQ2FsaWJyaSIsIklzQm9sZCI6ZmFsc2UsIklzSXRhbGljIjpmYWxzZSwiSXNVbmRlcmxpbmVkIjpmYWxzZSwiUGFyZW50U3R5bGUiOm51bGx9LCJBdXRvU2l6ZSI6MCwiRm9yZWdyb3VuZCI6eyIkaWQiOiI0ODkiLCJDb2xvciI6eyIkaWQiOiI0OTA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NDkxIiwiQ29sb3IiOnsiJGlkIjoiNDkyIiwiQSI6MCwiUiI6MjU1LCJHIjoyNTUsIkIiOjI1NX19LCJJc1Zpc2libGUiOnRydWUsIldpZHRoIjowLjAsIkhlaWdodCI6MC4wLCJCb3JkZXJTdHlsZSI6eyIkaWQiOiI0OTMiLCJMaW5lQ29sb3IiOm51bGwsIkxpbmVXZWlnaHQiOjAuMCwiTGluZVR5cGUiOjAsIlBhcmVudFN0eWxlIjpudWxsfSwiUGFyZW50U3R5bGUiOm51bGx9LCJEYXRlU3R5bGUiOnsiJGlkIjoiNDk0IiwiRm9udFNldHRpbmdzIjp7IiRpZCI6IjQ5NSIsIkZvbnRTaXplIjo5LCJGb250TmFtZSI6IkNhbGlicmkiLCJJc0JvbGQiOmZhbHNlLCJJc0l0YWxpYyI6ZmFsc2UsIklzVW5kZXJsaW5lZCI6ZmFsc2UsIlBhcmVudFN0eWxlIjpudWxsfSwiQXV0b1NpemUiOjAsIkZvcmVncm91bmQiOnsiJGlkIjoiNDk2IiwiQ29sb3IiOnsiJGlkIjoiNDk3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0OTgiLCJDb2xvciI6eyIkaWQiOiI0OTkiLCJBIjowLCJSIjoyNTUsIkciOjI1NSwiQiI6MjU1fX0sIklzVmlzaWJsZSI6ZmFsc2UsIldpZHRoIjowLjAsIkhlaWdodCI6MC4wLCJCb3JkZXJTdHlsZSI6eyIkaWQiOiI1MDAiLCJMaW5lQ29sb3IiOm51bGwsIkxpbmVXZWlnaHQiOjAuMCwiTGluZVR5cGUiOjAsIlBhcmVudFN0eWxlIjpudWxsfSwiUGFyZW50U3R5bGUiOm51bGx9LCJEYXRlRm9ybWF0Ijp7IiRyZWYiOiIzOSJ9LCJXZWVrTnVtYmVyaW5nIjp7IiRpZCI6IjUwMSIsIkZvcm1hdCI6MCwiSXNWaXNpYmxlIjpmYWxzZSwiTGFzdEtub3duVmlzaWJpbGl0eVN0YXRlIjpmYWxzZX0sIklzVmlzaWJsZSI6dHJ1ZSwiUGFyZW50U3R5bGUiOm51bGx9LCJJbmRleCI6NiwiUGVyY2VudGFnZUNvbXBsZXRlIjpudWxsLCJQb3NpdGlvbiI6eyJSYXRpbyI6MC4wLCJJc0N1c3RvbSI6ZmFsc2V9LCJEYXRlRm9ybWF0Ijp7IiRyZWYiOiIzOSJ9LCJXZWVrTnVtYmVyaW5nIjp7IiRpZCI6IjUwMiIsIkZvcm1hdCI6MCwiSXNWaXNpYmxlIjpmYWxzZSwiTGFzdEtub3duVmlzaWJpbGl0eVN0YXRlIjpmYWxzZX0sIlJlbGF0ZWRUYXNrSWQiOiJhYTNmYzY5Mi00NDljLTRkOWEtYjFlMi02NGU0NzQ1MmEwMTgiLCJJZCI6ImY2MjdmZjBhLWRkMWQtNDIzZi04ZjQ2LTAyOTg3Y2IxMjMyMCIsIkltcG9ydElkIjpudWxsLCJUaXRsZSI6IkxLLTEyIiwiTm90ZSI6bnVsbCwiSHlwZXJsaW5rIjp7IiRpZCI6IjUwMyIsIkFkZHJlc3MiOiIiLCJTdWJBZGRyZXNzIjoiIn0sIklzQ2hhbmdlZCI6ZmFsc2UsIklzTmV3IjpmYWxzZX0seyIkaWQiOiI1MDQiLCJEYXRlIjoiMjAyNC0xMC0yN1QyMzo1OTowMCIsIlN0eWxlIjp7IiRpZCI6IjUwNSIsIlNoYXBlIjoxNywiQ29ubmVjdG9yTWFyZ2luIjp7IiRyZWYiOiI4In0sIkNvbm5lY3RvclN0eWxlIjp7IiRpZCI6IjUwNiIsIkxpbmVDb2xvciI6eyIkcmVmIjoiMTAifSwiTGluZVdlaWdodCI6MS4wLCJMaW5lVHlwZSI6MCwiUGFyZW50U3R5bGUiOm51bGx9LCJJc0JlbG93VGltZWJhbmQiOnRydWUsIlBvc2l0aW9uT25UYXNrIjozLCJIaWRlRGF0ZSI6ZmFsc2UsIlNoYXBlU2l6ZSI6MCwiU3BhY2luZyI6MS4wLCJQYWRkaW5nIjp7IiRyZWYiOiIxMiJ9LCJTaGFwZVN0eWxlIjp7IiRpZCI6IjUwNyIsIk1hcmdpbiI6eyIkcmVmIjoiMTQifSwiUGFkZGluZyI6eyIkcmVmIjoiMTUifSwiQmFja2dyb3VuZCI6eyIkaWQiOiI1MDgiLCJDb2xvciI6eyIkaWQiOiI1MDkiLCJBIjoyNTUsIlIiOjI1NSwiRyI6MjU1LCJCIjoyNTV9fSwiSXNWaXNpYmxlIjp0cnVlLCJXaWR0aCI6MTQuMCwiSGVpZ2h0IjoxNC4wLCJCb3JkZXJTdHlsZSI6eyIkaWQiOiI1MTAiLCJMaW5lQ29sb3IiOnsiJGlkIjoiNTExIiwiJHR5cGUiOiJOTFJFLkNvbW1vbi5Eb20uU29saWRDb2xvckJydXNoLCBOTFJFLkNvbW1vbiIsIkNvbG9yIjp7IiRpZCI6IjUxMiIsIkEiOjI1NSwiUiI6NTYsIkciOjkzLCJCIjoxMzh9fSwiTGluZVdlaWdodCI6MC4wLCJMaW5lVHlwZSI6MCwiUGFyZW50U3R5bGUiOm51bGx9LCJQYXJlbnRTdHlsZSI6bnVsbH0sIlRpdGxlU3R5bGUiOnsiJGlkIjoiNTEzIiwiRm9udFNldHRpbmdzIjp7IiRpZCI6IjUxNCIsIkZvbnRTaXplIjo4LCJGb250TmFtZSI6IkNhbGlicmkiLCJJc0JvbGQiOmZhbHNlLCJJc0l0YWxpYyI6ZmFsc2UsIklzVW5kZXJsaW5lZCI6ZmFsc2UsIlBhcmVudFN0eWxlIjpudWxsfSwiQXV0b1NpemUiOjAsIkZvcmVncm91bmQiOnsiJGlkIjoiNTE1IiwiQ29sb3IiOnsiJGlkIjoiNTE2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UxNyIsIkNvbG9yIjp7IiRpZCI6IjUxOCIsIkEiOjAsIlIiOjI1NSwiRyI6MjU1LCJCIjoyNTV9fSwiSXNWaXNpYmxlIjp0cnVlLCJXaWR0aCI6MC4wLCJIZWlnaHQiOjAuMCwiQm9yZGVyU3R5bGUiOnsiJGlkIjoiNTE5IiwiTGluZUNvbG9yIjpudWxsLCJMaW5lV2VpZ2h0IjowLjAsIkxpbmVUeXBlIjowLCJQYXJlbnRTdHlsZSI6bnVsbH0sIlBhcmVudFN0eWxlIjpudWxsfSwiRGF0ZVN0eWxlIjp7IiRpZCI6IjUyMCIsIkZvbnRTZXR0aW5ncyI6eyIkaWQiOiI1MjEiLCJGb250U2l6ZSI6OSwiRm9udE5hbWUiOiJDYWxpYnJpIiwiSXNCb2xkIjpmYWxzZSwiSXNJdGFsaWMiOmZhbHNlLCJJc1VuZGVybGluZWQiOmZhbHNlLCJQYXJlbnRTdHlsZSI6bnVsbH0sIkF1dG9TaXplIjowLCJGb3JlZ3JvdW5kIjp7IiRpZCI6IjUyMiIsIkNvbG9yIjp7IiRpZCI6IjUy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NTI0IiwiQ29sb3IiOnsiJGlkIjoiNTI1IiwiQSI6MCwiUiI6MjU1LCJHIjoyNTUsIkIiOjI1NX19LCJJc1Zpc2libGUiOmZhbHNlLCJXaWR0aCI6MC4wLCJIZWlnaHQiOjAuMCwiQm9yZGVyU3R5bGUiOnsiJGlkIjoiNTI2IiwiTGluZUNvbG9yIjpudWxsLCJMaW5lV2VpZ2h0IjowLjAsIkxpbmVUeXBlIjowLCJQYXJlbnRTdHlsZSI6bnVsbH0sIlBhcmVudFN0eWxlIjpudWxsfSwiRGF0ZUZvcm1hdCI6eyIkcmVmIjoiMzkifSwiV2Vla051bWJlcmluZyI6eyIkaWQiOiI1MjciLCJGb3JtYXQiOjAsIklzVmlzaWJsZSI6ZmFsc2UsIkxhc3RLbm93blZpc2liaWxpdHlTdGF0ZSI6ZmFsc2V9LCJJc1Zpc2libGUiOnRydWUsIlBhcmVudFN0eWxlIjpudWxsfSwiSW5kZXgiOjcsIlBlcmNlbnRhZ2VDb21wbGV0ZSI6bnVsbCwiUG9zaXRpb24iOnsiUmF0aW8iOjAuMCwiSXNDdXN0b20iOmZhbHNlfSwiRGF0ZUZvcm1hdCI6eyIkcmVmIjoiMzkifSwiV2Vla051bWJlcmluZyI6eyIkaWQiOiI1MjgiLCJGb3JtYXQiOjAsIklzVmlzaWJsZSI6ZmFsc2UsIkxhc3RLbm93blZpc2liaWxpdHlTdGF0ZSI6ZmFsc2V9LCJSZWxhdGVkVGFza0lkIjoiYWEzZmM2OTItNDQ5Yy00ZDlhLWIxZTItNjRlNDc0NTJhMDE4IiwiSWQiOiJjNDZiMmEzYy0zZjJkLTQwODgtYWI4YS0wYmU0ODhiMDQ2M2IiLCJJbXBvcnRJZCI6bnVsbCwiVGl0bGUiOiJZTS0yNSIsIk5vdGUiOm51bGwsIkh5cGVybGluayI6eyIkaWQiOiI1MjkiLCJBZGRyZXNzIjoiIiwiU3ViQWRkcmVzcyI6IiJ9LCJJc0NoYW5nZWQiOmZhbHNlLCJJc05ldyI6ZmFsc2V9LHsiJGlkIjoiNTMwIiwiRGF0ZSI6IjIwMjYtMDUtMjRUMjM6NTk6MDAiLCJTdHlsZSI6eyIkaWQiOiI1MzEiLCJTaGFwZSI6MTcsIkNvbm5lY3Rvck1hcmdpbiI6eyIkcmVmIjoiOCJ9LCJDb25uZWN0b3JTdHlsZSI6eyIkaWQiOiI1MzIiLCJMaW5lQ29sb3IiOnsiJHJlZiI6IjEwIn0sIkxpbmVXZWlnaHQiOjEuMCwiTGluZVR5cGUiOjAsIlBhcmVudFN0eWxlIjpudWxsfSwiSXNCZWxvd1RpbWViYW5kIjp0cnVlLCJQb3NpdGlvbk9uVGFzayI6MywiSGlkZURhdGUiOmZhbHNlLCJTaGFwZVNpemUiOjAsIlNwYWNpbmciOjEuMCwiUGFkZGluZyI6eyIkcmVmIjoiMTIifSwiU2hhcGVTdHlsZSI6eyIkaWQiOiI1MzMiLCJNYXJnaW4iOnsiJHJlZiI6IjE0In0sIlBhZGRpbmciOnsiJHJlZiI6IjE1In0sIkJhY2tncm91bmQiOnsiJGlkIjoiNTM0IiwiQ29sb3IiOnsiJGlkIjoiNTM1IiwiQSI6MjU1LCJSIjoyNTUsIkciOjI1NSwiQiI6MjU1fX0sIklzVmlzaWJsZSI6dHJ1ZSwiV2lkdGgiOjE0LjAsIkhlaWdodCI6MTQuMCwiQm9yZGVyU3R5bGUiOnsiJGlkIjoiNTM2IiwiTGluZUNvbG9yIjp7IiRpZCI6IjUzNyIsIiR0eXBlIjoiTkxSRS5Db21tb24uRG9tLlNvbGlkQ29sb3JCcnVzaCwgTkxSRS5Db21tb24iLCJDb2xvciI6eyIkaWQiOiI1MzgiLCJBIjoyNTUsIlIiOjU2LCJHIjo5MywiQiI6MTM4fX0sIkxpbmVXZWlnaHQiOjAuMCwiTGluZVR5cGUiOjAsIlBhcmVudFN0eWxlIjpudWxsfSwiUGFyZW50U3R5bGUiOm51bGx9LCJUaXRsZVN0eWxlIjp7IiRpZCI6IjUzOSIsIkZvbnRTZXR0aW5ncyI6eyIkaWQiOiI1NDAiLCJGb250U2l6ZSI6OCwiRm9udE5hbWUiOiJDYWxpYnJpIiwiSXNCb2xkIjpmYWxzZSwiSXNJdGFsaWMiOmZhbHNlLCJJc1VuZGVybGluZWQiOmZhbHNlLCJQYXJlbnRTdHlsZSI6bnVsbH0sIkF1dG9TaXplIjowLCJGb3JlZ3JvdW5kIjp7IiRpZCI6IjU0MSIsIkNvbG9yIjp7IiRpZCI6IjU0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1NDMiLCJDb2xvciI6eyIkaWQiOiI1NDQiLCJBIjowLCJSIjoyNTUsIkciOjI1NSwiQiI6MjU1fX0sIklzVmlzaWJsZSI6dHJ1ZSwiV2lkdGgiOjAuMCwiSGVpZ2h0IjowLjAsIkJvcmRlclN0eWxlIjp7IiRpZCI6IjU0NSIsIkxpbmVDb2xvciI6bnVsbCwiTGluZVdlaWdodCI6MC4wLCJMaW5lVHlwZSI6MCwiUGFyZW50U3R5bGUiOm51bGx9LCJQYXJlbnRTdHlsZSI6bnVsbH0sIkRhdGVTdHlsZSI6eyIkaWQiOiI1NDYiLCJGb250U2V0dGluZ3MiOnsiJGlkIjoiNTQ3IiwiRm9udFNpemUiOjksIkZvbnROYW1lIjoiQ2FsaWJyaSIsIklzQm9sZCI6ZmFsc2UsIklzSXRhbGljIjpmYWxzZSwiSXNVbmRlcmxpbmVkIjpmYWxzZSwiUGFyZW50U3R5bGUiOm51bGx9LCJBdXRvU2l6ZSI6MCwiRm9yZWdyb3VuZCI6eyIkaWQiOiI1NDgiLCJDb2xvciI6eyIkaWQiOiI1ND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U1MCIsIkNvbG9yIjp7IiRpZCI6IjU1MSIsIkEiOjAsIlIiOjI1NSwiRyI6MjU1LCJCIjoyNTV9fSwiSXNWaXNpYmxlIjpmYWxzZSwiV2lkdGgiOjAuMCwiSGVpZ2h0IjowLjAsIkJvcmRlclN0eWxlIjp7IiRpZCI6IjU1MiIsIkxpbmVDb2xvciI6bnVsbCwiTGluZVdlaWdodCI6MC4wLCJMaW5lVHlwZSI6MCwiUGFyZW50U3R5bGUiOm51bGx9LCJQYXJlbnRTdHlsZSI6bnVsbH0sIkRhdGVGb3JtYXQiOnsiJHJlZiI6IjM5In0sIldlZWtOdW1iZXJpbmciOnsiJGlkIjoiNTUzIiwiRm9ybWF0IjowLCJJc1Zpc2libGUiOmZhbHNlLCJMYXN0S25vd25WaXNpYmlsaXR5U3RhdGUiOmZhbHNlfSwiSXNWaXNpYmxlIjp0cnVlLCJQYXJlbnRTdHlsZSI6bnVsbH0sIkluZGV4Ijo4LCJQZXJjZW50YWdlQ29tcGxldGUiOm51bGwsIlBvc2l0aW9uIjp7IlJhdGlvIjowLjAsIklzQ3VzdG9tIjpmYWxzZX0sIkRhdGVGb3JtYXQiOnsiJHJlZiI6IjM5In0sIldlZWtOdW1iZXJpbmciOnsiJGlkIjoiNTU0IiwiRm9ybWF0IjowLCJJc1Zpc2libGUiOmZhbHNlLCJMYXN0S25vd25WaXNpYmlsaXR5U3RhdGUiOmZhbHNlfSwiUmVsYXRlZFRhc2tJZCI6ImFhM2ZjNjkyLTQ0OWMtNGQ5YS1iMWUyLTY0ZTQ3NDUyYTAxOCIsIklkIjoiZGYzOGQ0MzItNGU1Ni00NjRmLWI3YmEtMjk2NWUxOTM3Nzk1IiwiSW1wb3J0SWQiOm51bGwsIlRpdGxlIjoiR1otNyIsIk5vdGUiOm51bGwsIkh5cGVybGluayI6eyIkaWQiOiI1NTUiLCJBZGRyZXNzIjoiIiwiU3ViQWRkcmVzcyI6IiJ9LCJJc0NoYW5nZWQiOmZhbHNlLCJJc05ldyI6ZmFsc2V9LHsiJGlkIjoiNTU2IiwiRGF0ZSI6IjIwMjctMDUtMTFUMjM6NTk6MDAiLCJTdHlsZSI6eyIkaWQiOiI1NTciLCJTaGFwZSI6MTcsIkNvbm5lY3Rvck1hcmdpbiI6eyIkcmVmIjoiOCJ9LCJDb25uZWN0b3JTdHlsZSI6eyIkaWQiOiI1NTgiLCJMaW5lQ29sb3IiOnsiJHJlZiI6IjEwIn0sIkxpbmVXZWlnaHQiOjEuMCwiTGluZVR5cGUiOjAsIlBhcmVudFN0eWxlIjpudWxsfSwiSXNCZWxvd1RpbWViYW5kIjp0cnVlLCJQb3NpdGlvbk9uVGFzayI6MywiSGlkZURhdGUiOmZhbHNlLCJTaGFwZVNpemUiOjAsIlNwYWNpbmciOjEuMCwiUGFkZGluZyI6eyIkcmVmIjoiMTIifSwiU2hhcGVTdHlsZSI6eyIkaWQiOiI1NTkiLCJNYXJnaW4iOnsiJHJlZiI6IjE0In0sIlBhZGRpbmciOnsiJHJlZiI6IjE1In0sIkJhY2tncm91bmQiOnsiJGlkIjoiNTYwIiwiQ29sb3IiOnsiJGlkIjoiNTYxIiwiQSI6MjU1LCJSIjoyNTUsIkciOjI1NSwiQiI6MjU1fX0sIklzVmlzaWJsZSI6dHJ1ZSwiV2lkdGgiOjE0LjAsIkhlaWdodCI6MTQuMCwiQm9yZGVyU3R5bGUiOnsiJGlkIjoiNTYyIiwiTGluZUNvbG9yIjp7IiRpZCI6IjU2MyIsIiR0eXBlIjoiTkxSRS5Db21tb24uRG9tLlNvbGlkQ29sb3JCcnVzaCwgTkxSRS5Db21tb24iLCJDb2xvciI6eyIkaWQiOiI1NjQiLCJBIjoyNTUsIlIiOjU2LCJHIjo5MywiQiI6MTM4fX0sIkxpbmVXZWlnaHQiOjAuMCwiTGluZVR5cGUiOjAsIlBhcmVudFN0eWxlIjpudWxsfSwiUGFyZW50U3R5bGUiOm51bGx9LCJUaXRsZVN0eWxlIjp7IiRpZCI6IjU2NSIsIkZvbnRTZXR0aW5ncyI6eyIkaWQiOiI1NjYiLCJGb250U2l6ZSI6OCwiRm9udE5hbWUiOiJDYWxpYnJpIiwiSXNCb2xkIjpmYWxzZSwiSXNJdGFsaWMiOmZhbHNlLCJJc1VuZGVybGluZWQiOmZhbHNlLCJQYXJlbnRTdHlsZSI6bnVsbH0sIkF1dG9TaXplIjowLCJGb3JlZ3JvdW5kIjp7IiRpZCI6IjU2NyIsIkNvbG9yIjp7IiRpZCI6IjU2O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1NjkiLCJDb2xvciI6eyIkaWQiOiI1NzAiLCJBIjowLCJSIjoyNTUsIkciOjI1NSwiQiI6MjU1fX0sIklzVmlzaWJsZSI6dHJ1ZSwiV2lkdGgiOjAuMCwiSGVpZ2h0IjowLjAsIkJvcmRlclN0eWxlIjp7IiRpZCI6IjU3MSIsIkxpbmVDb2xvciI6bnVsbCwiTGluZVdlaWdodCI6MC4wLCJMaW5lVHlwZSI6MCwiUGFyZW50U3R5bGUiOm51bGx9LCJQYXJlbnRTdHlsZSI6bnVsbH0sIkRhdGVTdHlsZSI6eyIkaWQiOiI1NzIiLCJGb250U2V0dGluZ3MiOnsiJGlkIjoiNTczIiwiRm9udFNpemUiOjksIkZvbnROYW1lIjoiQ2FsaWJyaSIsIklzQm9sZCI6ZmFsc2UsIklzSXRhbGljIjpmYWxzZSwiSXNVbmRlcmxpbmVkIjpmYWxzZSwiUGFyZW50U3R5bGUiOm51bGx9LCJBdXRvU2l6ZSI6MCwiRm9yZWdyb3VuZCI6eyIkaWQiOiI1NzQiLCJDb2xvciI6eyIkaWQiOiI1Nz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U3NiIsIkNvbG9yIjp7IiRpZCI6IjU3NyIsIkEiOjAsIlIiOjI1NSwiRyI6MjU1LCJCIjoyNTV9fSwiSXNWaXNpYmxlIjpmYWxzZSwiV2lkdGgiOjAuMCwiSGVpZ2h0IjowLjAsIkJvcmRlclN0eWxlIjp7IiRpZCI6IjU3OCIsIkxpbmVDb2xvciI6bnVsbCwiTGluZVdlaWdodCI6MC4wLCJMaW5lVHlwZSI6MCwiUGFyZW50U3R5bGUiOm51bGx9LCJQYXJlbnRTdHlsZSI6bnVsbH0sIkRhdGVGb3JtYXQiOnsiJHJlZiI6IjM5In0sIldlZWtOdW1iZXJpbmciOnsiJGlkIjoiNTc5IiwiRm9ybWF0IjowLCJJc1Zpc2libGUiOmZhbHNlLCJMYXN0S25vd25WaXNpYmlsaXR5U3RhdGUiOmZhbHNlfSwiSXNWaXNpYmxlIjp0cnVlLCJQYXJlbnRTdHlsZSI6bnVsbH0sIkluZGV4Ijo5LCJQZXJjZW50YWdlQ29tcGxldGUiOm51bGwsIlBvc2l0aW9uIjp7IlJhdGlvIjowLjAsIklzQ3VzdG9tIjpmYWxzZX0sIkRhdGVGb3JtYXQiOnsiJHJlZiI6IjM5In0sIldlZWtOdW1iZXJpbmciOnsiJGlkIjoiNTgwIiwiRm9ybWF0IjowLCJJc1Zpc2libGUiOmZhbHNlLCJMYXN0S25vd25WaXNpYmlsaXR5U3RhdGUiOmZhbHNlfSwiUmVsYXRlZFRhc2tJZCI6ImFhM2ZjNjkyLTQ0OWMtNGQ5YS1iMWUyLTY0ZTQ3NDUyYTAxOCIsIklkIjoiY2QzN2FhZDgtNzJlNi00ZDA1LTk4MTMtOTA5NGI3N2EzYjA1IiwiSW1wb3J0SWQiOm51bGwsIlRpdGxlIjoiVVktMjEiLCJOb3RlIjpudWxsLCJIeXBlcmxpbmsiOnsiJGlkIjoiNTgxIiwiQWRkcmVzcyI6IiIsIlN1YkFkZHJlc3MiOiIifSwiSXNDaGFuZ2VkIjpmYWxzZSwiSXNOZXciOmZhbHNlfV0sIlRhc2tEZWZpbml0aW9uIjp7IiRpZCI6IjU4MiIsIkdyb3VwTmFtZSI6bnVsbCwiU3RhcnREYXRlIjoiMjAyMi0wMS0wMVQwMDowMDowMFoiLCJFbmREYXRlIjoiMjAyNy0xMi0zMVQyMzo1OTowMFoiLCJQZXJjZW50YWdlQ29tcGxldGUiOm51bGwsIlN0eWxlIjp7IiRpZCI6IjU4MyIsIlNoYXBlIjozLCJTaGFwZVRoaWNrbmVzcyI6MSwiRHVyYXRpb25Gb3JtYXQiOjAsIkluY2x1ZGVOb25Xb3JraW5nRGF5c0luRHVyYXRpb24iOmZhbHNlLCJQZXJjZW50YWdlQ29tcGxldGVTdHlsZSI6eyIkaWQiOiI1ODQiLCJGb250U2V0dGluZ3MiOnsiJGlkIjoiNTg1IiwiRm9udFNpemUiOjksIkZvbnROYW1lIjoiQ2FsaWJyaSIsIklzQm9sZCI6ZmFsc2UsIklzSXRhbGljIjpmYWxzZSwiSXNVbmRlcmxpbmVkIjpmYWxzZSwiUGFyZW50U3R5bGUiOm51bGx9LCJBdXRvU2l6ZSI6MCwiRm9yZWdyb3VuZCI6eyIkaWQiOiI1ODYiLCJDb2xvciI6eyIkaWQiOiI1ODc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Tg4IiwiVG9wIjowLjAsIkxlZnQiOjAuMCwiUmlnaHQiOjAuMCwiQm90dG9tIjowLjB9LCJQYWRkaW5nIjp7IiRpZCI6IjU4OSIsIlRvcCI6MC4wLCJMZWZ0IjowLjAsIlJpZ2h0IjowLjAsIkJvdHRvbSI6MC4wfSwiQmFja2dyb3VuZCI6eyIkaWQiOiI1OTAiLCJDb2xvciI6eyIkaWQiOiI1OTEiLCJBIjo4OSwiUiI6MCwiRyI6MCwiQiI6MH19LCJJc1Zpc2libGUiOnRydWUsIldpZHRoIjowLjAsIkhlaWdodCI6MC4wLCJCb3JkZXJTdHlsZSI6eyIkaWQiOiI1OTIiLCJMaW5lQ29sb3IiOm51bGwsIkxpbmVXZWlnaHQiOjAuMCwiTGluZVR5cGUiOjAsIlBhcmVudFN0eWxlIjpudWxsfSwiUGFyZW50U3R5bGUiOm51bGx9LCJEdXJhdGlvblN0eWxlIjp7IiRpZCI6IjU5MyIsIkZvbnRTZXR0aW5ncyI6eyIkaWQiOiI1OTQiLCJGb250U2l6ZSI6MTAsIkZvbnROYW1lIjoiQ2FsaWJyaSIsIklzQm9sZCI6ZmFsc2UsIklzSXRhbGljIjpmYWxzZSwiSXNVbmRlcmxpbmVkIjpmYWxzZSwiUGFyZW50U3R5bGUiOm51bGx9LCJBdXRvU2l6ZSI6MCwiRm9yZWdyb3VuZCI6eyIkaWQiOiI1OTUiLCJDb2xvciI6eyIkaWQiOiI1OT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OTciLCJUb3AiOjAuMCwiTGVmdCI6MC4wLCJSaWdodCI6MC4wLCJCb3R0b20iOjAuMH0sIlBhZGRpbmciOnsiJGlkIjoiNTk4IiwiVG9wIjowLjAsIkxlZnQiOjAuMCwiUmlnaHQiOjAuMCwiQm90dG9tIjowLjB9LCJCYWNrZ3JvdW5kIjp7IiRpZCI6IjU5OSIsIkNvbG9yIjp7IiRpZCI6IjYwMCIsIkEiOjg5LCJSIjowLCJHIjowLCJCIjowfX0sIklzVmlzaWJsZSI6dHJ1ZSwiV2lkdGgiOjAuMCwiSGVpZ2h0IjowLjAsIkJvcmRlclN0eWxlIjp7IiRpZCI6IjYwMSIsIkxpbmVDb2xvciI6bnVsbCwiTGluZVdlaWdodCI6MC4wLCJMaW5lVHlwZSI6MCwiUGFyZW50U3R5bGUiOm51bGx9LCJQYXJlbnRTdHlsZSI6bnVsbH0sIkhvcml6b250YWxDb25uZWN0b3JTdHlsZSI6eyIkaWQiOiI2MDIiLCJMaW5lQ29sb3IiOnsiJGlkIjoiNjAzIiwiJHR5cGUiOiJOTFJFLkNvbW1vbi5Eb20uU29saWRDb2xvckJydXNoLCBOTFJFLkNvbW1vbiIsIkNvbG9yIjp7IiRpZCI6IjYwNCIsIkEiOjI1NSwiUiI6MjA0LCJHIjoyMDQsIkIiOjIwNH19LCJMaW5lV2VpZ2h0IjowLjAsIkxpbmVUeXBlIjowLCJQYXJlbnRTdHlsZSI6bnVsbH0sIlZlcnRpY2FsQ29ubmVjdG9yU3R5bGUiOnsiJGlkIjoiNjA1IiwiTGluZUNvbG9yIjp7IiRpZCI6IjYwNiIsIiR0eXBlIjoiTkxSRS5Db21tb24uRG9tLlNvbGlkQ29sb3JCcnVzaCwgTkxSRS5Db21tb24iLCJDb2xvciI6eyIkaWQiOiI2MDc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2MDgiLCJNYXJnaW4iOnsiJGlkIjoiNjA5IiwiVG9wIjowLjAsIkxlZnQiOjQuMCwiUmlnaHQiOjQuMCwiQm90dG9tIjowLjB9LCJQYWRkaW5nIjp7IiRpZCI6IjYxMCIsIlRvcCI6MC4wLCJMZWZ0IjowLjAsIlJpZ2h0IjowLjAsIkJvdHRvbSI6MC4wfSwiQmFja2dyb3VuZCI6eyIkaWQiOiI2MTEiLCJDb2xvciI6eyIkaWQiOiI2MTIiLCJBIjoyNTUsIlIiOjExMiwiRyI6MTczLCJCIjo3MX19LCJJc1Zpc2libGUiOnRydWUsIldpZHRoIjowLjAsIkhlaWdodCI6MTYuMCwiQm9yZGVyU3R5bGUiOnsiJGlkIjoiNjEzIiwiTGluZUNvbG9yIjp7IiRpZCI6IjYxNCIsIiR0eXBlIjoiTkxSRS5Db21tb24uRG9tLlNvbGlkQ29sb3JCcnVzaCwgTkxSRS5Db21tb24iLCJDb2xvciI6eyIkaWQiOiI2MTUiLCJBIjoyNTUsIlIiOjI1NSwiRyI6MCwiQiI6MH19LCJMaW5lV2VpZ2h0IjowLjAsIkxpbmVUeXBlIjowLCJQYXJlbnRTdHlsZSI6bnVsbH0sIlBhcmVudFN0eWxlIjpudWxsfSwiVGl0bGVTdHlsZSI6eyIkaWQiOiI2MTYiLCJGb250U2V0dGluZ3MiOnsiJGlkIjoiNjE3IiwiRm9udFNpemUiOjEwLCJGb250TmFtZSI6IkNhbGlicmkiLCJJc0JvbGQiOnRydWUsIklzSXRhbGljIjpmYWxzZSwiSXNVbmRlcmxpbmVkIjpmYWxzZSwiUGFyZW50U3R5bGUiOm51bGx9LCJBdXRvU2l6ZSI6MCwiRm9yZWdyb3VuZCI6eyIkaWQiOiI2MTgiLCJDb2xvciI6eyIkaWQiOiI2MTkiLCJBIjoyNTUsIlIiOjAsIkciOjAsIkIiOjB9fSwiTWF4V2lkdGgiOjcyMC4wLCJNYXhIZWlnaHQiOiJJbmZpbml0eSIsIlNtYXJ0Rm9yZWdyb3VuZElzQWN0aXZlIjpmYWxzZSwiSG9yaXpvbnRhbEFsaWdubWVudCI6MCwiVmVydGljYWxBbGlnbm1lbnQiOjAsIlNtYXJ0Rm9yZWdyb3VuZCI6bnVsbCwiQmFja2dyb3VuZEZpbGxUeXBlIjowLCJNYXJnaW4iOnsiJGlkIjoiNjIwIiwiVG9wIjowLjAsIkxlZnQiOjAuMCwiUmlnaHQiOjAuMCwiQm90dG9tIjowLjB9LCJQYWRkaW5nIjp7IiRpZCI6IjYyMSIsIlRvcCI6MC4wLCJMZWZ0IjowLjAsIlJpZ2h0IjowLjAsIkJvdHRvbSI6MC4wfSwiQmFja2dyb3VuZCI6eyIkaWQiOiI2MjIiLCJDb2xvciI6eyIkaWQiOiI2MjMiLCJBIjowLCJSIjoyNTUsIkciOjI1NSwiQiI6MjU1fX0sIklzVmlzaWJsZSI6dHJ1ZSwiV2lkdGgiOjAuMCwiSGVpZ2h0IjowLjAsIkJvcmRlclN0eWxlIjp7IiRpZCI6IjYyNCIsIkxpbmVDb2xvciI6bnVsbCwiTGluZVdlaWdodCI6MC4wLCJMaW5lVHlwZSI6MCwiUGFyZW50U3R5bGUiOm51bGx9LCJQYXJlbnRTdHlsZSI6bnVsbH0sIkRhdGVTdHlsZSI6eyIkaWQiOiI2MjUiLCJGb250U2V0dGluZ3MiOnsiJGlkIjoiNjI2IiwiRm9udFNpemUiOjksIkZvbnROYW1lIjoiQ2FsaWJyaSIsIklzQm9sZCI6ZmFsc2UsIklzSXRhbGljIjpmYWxzZSwiSXNVbmRlcmxpbmVkIjpmYWxzZSwiUGFyZW50U3R5bGUiOm51bGx9LCJBdXRvU2l6ZSI6MCwiRm9yZWdyb3VuZCI6eyIkaWQiOiI2MjciLCJDb2xvciI6eyIkaWQiOiI2Mj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yOSIsIlRvcCI6MC4wLCJMZWZ0IjowLjAsIlJpZ2h0IjowLjAsIkJvdHRvbSI6MC4wfSwiUGFkZGluZyI6eyIkaWQiOiI2MzAiLCJUb3AiOjAuMCwiTGVmdCI6MC4wLCJSaWdodCI6MC4wLCJCb3R0b20iOjAuMH0sIkJhY2tncm91bmQiOnsiJGlkIjoiNjMxIiwiQ29sb3IiOnsiJHJlZiI6IjYwMCJ9fSwiSXNWaXNpYmxlIjp0cnVlLCJXaWR0aCI6MC4wLCJIZWlnaHQiOjAuMCwiQm9yZGVyU3R5bGUiOnsiJGlkIjoiNjMyIiwiTGluZUNvbG9yIjpudWxsLCJMaW5lV2VpZ2h0IjowLjAsIkxpbmVUeXBlIjowLCJQYXJlbnRTdHlsZSI6bnVsbH0sIlBhcmVudFN0eWxlIjpudWxsfSwiRGF0ZUZvcm1hdCI6eyIkaWQiOiI2Mz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MzQiLCJEYXRlUGFydElzVmlzaWJsZSI6ZmFsc2UsIlRpbWVQYXJ0SXNWaXNpYmxlIjpmYWxzZX19LCJXZWVrTnVtYmVyaW5nIjp7IiRpZCI6IjYzNSIsIkZvcm1hdCI6MCwiSXNWaXNpYmxlIjpmYWxzZSwiTGFzdEtub3duVmlzaWJpbGl0eVN0YXRlIjpmYWxzZX0sIklzVmlzaWJsZSI6dHJ1ZSwiUGFyZW50U3R5bGUiOm51bGx9LCJJbmRleCI6NSwiU21hcnREdXJhdGlvbkFjdGl2YXRlZCI6ZmFsc2UsIkRhdGVGb3JtYXQiOnsiJHJlZiI6IjYzMyJ9LCJXZWVrTnVtYmVyaW5nIjp7IiRpZCI6IjYzNiIsIkZvcm1hdCI6MCwiSXNWaXNpYmxlIjpmYWxzZSwiTGFzdEtub3duVmlzaWJpbGl0eVN0YXRlIjpmYWxzZX0sIklkIjoiYWEzZmM2OTItNDQ5Yy00ZDlhLWIxZTItNjRlNDc0NTJhMDE4IiwiSW1wb3J0SWQiOm51bGwsIlRpdGxlIjoiU2VjdXJpdHkiLCJOb3RlIjpudWxsLCJIeXBlcmxpbmsiOnsiJGlkIjoiNjM3IiwiQWRkcmVzcyI6bnVsbCwiU3ViQWRkcmVzcyI6bnVsbH0sIklzQ2hhbmdlZCI6ZmFsc2UsIklzTmV3IjpmYWxzZX19XSwiX21pbGVzdG9uZXMiOltdLCJJZCI6IjAwMDAwMDAwLTAwMDAtMDAwMC0wMDAwLTAwMDAwMDAwMDAwMCIsIklzU2luZ2xlSXRlbVJvdyI6dHJ1ZX1dLCJJbmRleCI6MCwiSWQiOiJmYjM5YjI4Yy0zZDRlLTQ2MzItYjBiZi1jNzJhMDQ4MDlmZDUiLCJIZWFkZXJUZXh0IjpudWxsLCJJc0RlZmF1bHQiOnRydWUsIlN0eWxlIjp7IiRpZCI6IjYzOCIsIkhlYWRlclN0eWxlIjp7IiRpZCI6IjYzOSIsIlRleHRTdHlsZSI6eyIkaWQiOiI2NDAiLCJGb250U2V0dGluZ3MiOnsiJGlkIjoiNjQxIiwiRm9udFNpemUiOjExLCJGb250TmFtZSI6IkNhbGlicmkiLCJJc0JvbGQiOmZhbHNlLCJJc0l0YWxpYyI6ZmFsc2UsIklzVW5kZXJsaW5lZCI6ZmFsc2UsIlBhcmVudFN0eWxlIjpudWxsfSwiQXV0b1NpemUiOjIsIkZvcmVncm91bmQiOnsiJGlkIjoiNjQyIiwiQ29sb3IiOnsiJGlkIjoiNjQzIiwiQSI6MjU1LCJSIjowLCJHIjowLCJCIjowfX0sIk1heFdpZHRoIjowLjAsIk1heEhlaWdodCI6MC4wLCJTbWFydEZvcmVncm91bmRJc0FjdGl2ZSI6ZmFsc2UsIkhvcml6b250YWxBbGlnbm1lbnQiOjAsIlZlcnRpY2FsQWxpZ25tZW50IjowLCJTbWFydEZvcmVncm91bmQiOm51bGwsIkJhY2tncm91bmRGaWxsVHlwZSI6MCwiTWFyZ2luIjp7IiRpZCI6IjY0NCIsIlRvcCI6MC4wLCJMZWZ0IjowLjAsIlJpZ2h0IjowLjAsIkJvdHRvbSI6MC4wfSwiUGFkZGluZyI6eyIkaWQiOiI2NDUiLCJUb3AiOjAuMCwiTGVmdCI6MC4wLCJSaWdodCI6MC4wLCJCb3R0b20iOjAuMH0sIkJhY2tncm91bmQiOm51bGwsIklzVmlzaWJsZSI6dHJ1ZSwiV2lkdGgiOjAuMCwiSGVpZ2h0IjowLjAsIkJvcmRlclN0eWxlIjpudWxsLCJQYXJlbnRTdHlsZSI6bnVsbH0sIlJlY3RhbmdsZVN0eWxlIjp7IiRpZCI6IjY0NiIsIk1hcmdpbiI6eyIkaWQiOiI2NDciLCJUb3AiOjAuMCwiTGVmdCI6MC4wLCJSaWdodCI6MC4wLCJCb3R0b20iOjAuMH0sIlBhZGRpbmciOnsiJGlkIjoiNjQ4IiwiVG9wIjowLjAsIkxlZnQiOjAuMCwiUmlnaHQiOjAuMCwiQm90dG9tIjowLjB9LCJCYWNrZ3JvdW5kIjp7IiRpZCI6IjY0OSIsIkNvbG9yIjp7IiRpZCI6IjY1MCIsIkEiOjYzLCJSIjo2OCwiRyI6MTE0LCJCIjoxOTZ9fSwiSXNWaXNpYmxlIjp0cnVlLCJXaWR0aCI6MC4wLCJIZWlnaHQiOjAuMCwiQm9yZGVyU3R5bGUiOnsiJGlkIjoiNjUxIiwiTGluZUNvbG9yIjp7IiRpZCI6IjY1MiIsIiR0eXBlIjoiTkxSRS5Db21tb24uRG9tLlNvbGlkQ29sb3JCcnVzaCwgTkxSRS5Db21tb24iLCJDb2xvciI6eyIkaWQiOiI2NTMiLCJBIjoyNTUsIlIiOjI1NSwiRyI6MCwiQiI6MH19LCJMaW5lV2VpZ2h0IjowLjAsIkxpbmVUeXBlIjowLCJQYXJlbnRTdHlsZSI6bnVsbH0sIlBhcmVudFN0eWxlIjpudWxsfSwiTWFyZ2luIjp7IiRpZCI6IjY1NCIsIlRvcCI6MC4wLCJMZWZ0IjowLjAsIlJpZ2h0IjowLjAsIkJvdHRvbSI6MC4wfSwiUGFkZGluZyI6eyIkaWQiOiI2NTUiLCJUb3AiOjAuMCwiTGVmdCI6MC4wLCJSaWdodCI6MC4wLCJCb3R0b20iOjAuMH0sIkJhY2tncm91bmQiOm51bGwsIklzVmlzaWJsZSI6dHJ1ZSwiV2lkdGgiOjAuMCwiSGVpZ2h0IjowLjAsIkJvcmRlclN0eWxlIjpudWxsLCJQYXJlbnRTdHlsZSI6bnVsbH0sIkJhY2tncm91bmRTdHlsZSI6eyIkaWQiOiI2NTYiLCJNYXJnaW4iOnsiJGlkIjoiNjU3IiwiVG9wIjowLjAsIkxlZnQiOjAuMCwiUmlnaHQiOjAuMCwiQm90dG9tIjowLjB9LCJQYWRkaW5nIjp7IiRpZCI6IjY1OCIsIlRvcCI6MC4wLCJMZWZ0IjowLjAsIlJpZ2h0IjowLjAsIkJvdHRvbSI6MC4wfSwiQmFja2dyb3VuZCI6eyIkaWQiOiI2NTkiLCJDb2xvciI6eyIkaWQiOiI2NjAiLCJBIjo1MSwiUiI6MTY1LCJHIjoxNjUsIkIiOjE2NX19LCJJc1Zpc2libGUiOnRydWUsIldpZHRoIjowLjAsIkhlaWdodCI6MC4wLCJCb3JkZXJTdHlsZSI6eyIkaWQiOiI2NjEiLCJMaW5lQ29sb3IiOnsiJGlkIjoiNjYyIiwiJHR5cGUiOiJOTFJFLkNvbW1vbi5Eb20uU29saWRDb2xvckJydXNoLCBOTFJFLkNvbW1vbiIsIkNvbG9yIjp7IiRpZCI6IjY2MyIsIkEiOjI1NSwiUiI6NDcsIkciOjgyLCJCIjoxNDN9fSwiTGluZVdlaWdodCI6MC4wLCJMaW5lVHlwZSI6MCwiUGFyZW50U3R5bGUiOm51bGx9LCJQYXJlbnRTdHlsZSI6bnVsbH0sIk1hcmdpbiI6eyIkaWQiOiI2NjQiLCJUb3AiOjAuMCwiTGVmdCI6MC4wLCJSaWdodCI6MC4wLCJCb3R0b20iOjAuMH0sIlBhZGRpbmciOnsiJGlkIjoiNjY1IiwiVG9wIjowLjAsIkxlZnQiOjAuMCwiUmlnaHQiOjAuMCwiQm90dG9tIjowLjB9LCJJc1Zpc2libGUiOmZhbHNlLCJXaWR0aCI6MC4wLCJIZWlnaHQiOjAuMCwiQm9yZGVyU3R5bGUiOm51bGwsIlBhcmVudFN0eWxlIjpudWxsfX1dLCJJZCI6ImE1OWIxZDE2LTE4NjQtNDk4ZC05MTM0LWIwNmY2MWI4NDFhNyIsIkluZGV4IjowLCJIZWFkZXJUZXh0IjoiQ29uc3VtZXIiLCJTdHlsZSI6eyIkaWQiOiI2NjYiLCJIZWFkZXJTdHlsZSI6eyIkaWQiOiI2NjciLCJUZXh0SXNWZXJ0aWNhbCI6ZmFsc2UsIlRleHRTdHlsZSI6eyIkaWQiOiI2NjgiLCJGb250U2V0dGluZ3MiOnsiJGlkIjoiNjY5IiwiRm9udFNpemUiOjEyLCJGb250TmFtZSI6IkNhbGlicmkiLCJJc0JvbGQiOnRydWUsIklzSXRhbGljIjpmYWxzZSwiSXNVbmRlcmxpbmVkIjpmYWxzZSwiUGFyZW50U3R5bGUiOm51bGx9LCJBdXRvU2l6ZSI6MiwiRm9yZWdyb3VuZCI6eyIkaWQiOiI2NzAiLCJDb2xvciI6eyIkaWQiOiI2NzEiLCJBIjoyNTUsIlIiOjI1NSwiRyI6MjU1LCJCIjoyNTV9fSwiTWF4V2lkdGgiOjg4LjEwODQ3NTI4OTE2OTA2NCwiTWF4SGVpZ2h0IjowLjAsIlNtYXJ0Rm9yZWdyb3VuZElzQWN0aXZlIjpmYWxzZSwiSG9yaXpvbnRhbEFsaWdubWVudCI6MCwiVmVydGljYWxBbGlnbm1lbnQiOjAsIlNtYXJ0Rm9yZWdyb3VuZCI6bnVsbCwiQmFja2dyb3VuZEZpbGxUeXBlIjowLCJNYXJnaW4iOnsiJGlkIjoiNjcyIiwiVG9wIjowLjAsIkxlZnQiOjAuMCwiUmlnaHQiOjAuMCwiQm90dG9tIjowLjB9LCJQYWRkaW5nIjp7IiRpZCI6IjY3MyIsIlRvcCI6MC4wLCJMZWZ0IjowLjAsIlJpZ2h0IjowLjAsIkJvdHRvbSI6MC4wfSwiQmFja2dyb3VuZCI6bnVsbCwiSXNWaXNpYmxlIjp0cnVlLCJXaWR0aCI6MC4wLCJIZWlnaHQiOjAuMCwiQm9yZGVyU3R5bGUiOm51bGwsIlBhcmVudFN0eWxlIjpudWxsfSwiUmVjdGFuZ2xlU3R5bGUiOnsiJGlkIjoiNjc0IiwiTWFyZ2luIjp7IiRpZCI6IjY3NSIsIlRvcCI6MC4wLCJMZWZ0IjowLjAsIlJpZ2h0IjowLjAsIkJvdHRvbSI6MC4wfSwiUGFkZGluZyI6eyIkaWQiOiI2NzYiLCJUb3AiOjAuMCwiTGVmdCI6MC4wLCJSaWdodCI6MC4wLCJCb3R0b20iOjAuMH0sIkJhY2tncm91bmQiOnsiJGlkIjoiNjc3IiwiQ29sb3IiOnsiJGlkIjoiNjc4IiwiQSI6MjU1LCJSIjoyMywiRyI6MTI4LCJCIjoxNjF9fSwiSXNWaXNpYmxlIjp0cnVlLCJXaWR0aCI6MC4wLCJIZWlnaHQiOjAuMCwiQm9yZGVyU3R5bGUiOnsiJGlkIjoiNjc5IiwiTGluZUNvbG9yIjp7IiRpZCI6IjY4MCIsIiR0eXBlIjoiTkxSRS5Db21tb24uRG9tLlNvbGlkQ29sb3JCcnVzaCwgTkxSRS5Db21tb24iLCJDb2xvciI6eyIkaWQiOiI2ODEiLCJBIjoyNTUsIlIiOjIxLCJHIjozNywiQiI6NjZ9fSwiTGluZVdlaWdodCI6MC4wLCJMaW5lVHlwZSI6MCwiUGFyZW50U3R5bGUiOm51bGx9LCJQYXJlbnRTdHlsZSI6bnVsbH0sIk1hcmdpbiI6eyIkaWQiOiI2ODIiLCJUb3AiOjAuMCwiTGVmdCI6MC4wLCJSaWdodCI6MC4wLCJCb3R0b20iOjAuMH0sIlBhZGRpbmciOnsiJGlkIjoiNjgzIiwiVG9wIjowLjAsIkxlZnQiOjAuMCwiUmlnaHQiOjAuMCwiQm90dG9tIjowLjB9LCJCYWNrZ3JvdW5kIjpudWxsLCJJc1Zpc2libGUiOnRydWUsIldpZHRoIjowLjAsIkhlaWdodCI6MC4wLCJCb3JkZXJTdHlsZSI6bnVsbCwiUGFyZW50U3R5bGUiOm51bGx9LCJCYWNrZ3JvdW5kU3R5bGUiOnsiJGlkIjoiNjg0IiwiTWFyZ2luIjp7IiRpZCI6IjY4NSIsIlRvcCI6MC4wLCJMZWZ0IjowLjAsIlJpZ2h0IjowLjAsIkJvdHRvbSI6MC4wfSwiUGFkZGluZyI6eyIkaWQiOiI2ODYiLCJUb3AiOjAuMCwiTGVmdCI6MC4wLCJSaWdodCI6MC4wLCJCb3R0b20iOjAuMH0sIkJhY2tncm91bmQiOnsiJGlkIjoiNjg3IiwiQ29sb3IiOnsiJGlkIjoiNjg4IiwiQSI6NTEsIlIiOjIzLCJHIjoxMjgsIkIiOjE2MX19LCJJc1Zpc2libGUiOnRydWUsIldpZHRoIjowLjAsIkhlaWdodCI6MC4wLCJCb3JkZXJTdHlsZSI6eyIkaWQiOiI2ODkiLCJMaW5lQ29sb3IiOnsiJGlkIjoiNjkwIiwiJHR5cGUiOiJOTFJFLkNvbW1vbi5Eb20uU29saWRDb2xvckJydXNoLCBOTFJFLkNvbW1vbiIsIkNvbG9yIjp7IiRpZCI6IjY5MSIsIkEiOjI1NSwiUiI6NTYsIkciOjkzLCJCIjoxMzh9fSwiTGluZVdlaWdodCI6MC4wLCJMaW5lVHlwZSI6MCwiUGFyZW50U3R5bGUiOm51bGx9LCJQYXJlbnRTdHlsZSI6bnVsbH0sIklzQWJvdmVUaW1lYmFuZCI6ZmFsc2UsIk1hcmdpbiI6eyIkaWQiOiI2OTIiLCJUb3AiOjAuMCwiTGVmdCI6MC4wLCJSaWdodCI6MC4wLCJCb3R0b20iOjAuMH0sIlBhZGRpbmciOnsiJGlkIjoiNjkzIiwiVG9wIjowLjAsIkxlZnQiOjAuMCwiUmlnaHQiOjAuMCwiQm90dG9tIjowLjB9LCJJc1Zpc2libGUiOnRydWUsIldpZHRoIjowLjAsIkhlaWdodCI6MC4wLCJCb3JkZXJTdHlsZSI6eyIkaWQiOiI2OTQiLCJMaW5lQ29sb3IiOm51bGwsIkxpbmVXZWlnaHQiOjAuMCwiTGluZVR5cGUiOjAsIlBhcmVudFN0eWxlIjpudWxsfSwiUGFyZW50U3R5bGUiOm51bGx9fSx7IiRpZCI6IjY5NSIsIl9hY3Rpdml0aWVzIjpbeyIkaWQiOiI2OTYiLCJfcm93cyI6W3siJGlkIjoiNjk3IiwiX3Rhc2tzIjpbeyIkaWQiOiI2OTgiLCJfYXR0YWNoZWRNaWxlc3RvbmVzIjpbeyIkaWQiOiI2OTkiLCJEYXRlIjoiMjAyMi0wNy0yMlQyMzo1OTowMCIsIlN0eWxlIjp7IiRpZCI6IjcwMCIsIlNoYXBlIjoxNywiQ29ubmVjdG9yTWFyZ2luIjp7IiRyZWYiOiI4In0sIkNvbm5lY3RvclN0eWxlIjp7IiRpZCI6IjcwMSIsIkxpbmVDb2xvciI6eyIkaWQiOiI3MDIiLCIkdHlwZSI6Ik5MUkUuQ29tbW9uLkRvbS5Tb2xpZENvbG9yQnJ1c2gsIE5MUkUuQ29tbW9uIiwiQ29sb3IiOnsiJGlkIjoiNzAzIiwiQSI6MjU1LCJSIjo3OSwiRyI6MTI5LCJCIjoxODl9fSwiTGluZVdlaWdodCI6MS4wLCJMaW5lVHlwZSI6MCwiUGFyZW50U3R5bGUiOm51bGx9LCJJc0JlbG93VGltZWJhbmQiOnRydWUsIlBvc2l0aW9uT25UYXNrIjozLCJIaWRlRGF0ZSI6ZmFsc2UsIlNoYXBlU2l6ZSI6MCwiU3BhY2luZyI6MS4wLCJQYWRkaW5nIjp7IiRyZWYiOiIxMiJ9LCJTaGFwZVN0eWxlIjp7IiRpZCI6IjcwNCIsIk1hcmdpbiI6eyIkcmVmIjoiMTQifSwiUGFkZGluZyI6eyIkcmVmIjoiMTUifSwiQmFja2dyb3VuZCI6eyIkaWQiOiI3MDUiLCJDb2xvciI6eyIkaWQiOiI3MDYiLCJBIjoyNTUsIlIiOjI1NSwiRyI6MjU1LCJCIjoyNTV9fSwiSXNWaXNpYmxlIjp0cnVlLCJXaWR0aCI6MTQuMCwiSGVpZ2h0IjoxNC4wLCJCb3JkZXJTdHlsZSI6eyIkaWQiOiI3MDciLCJMaW5lQ29sb3IiOnsiJGlkIjoiNzA4IiwiJHR5cGUiOiJOTFJFLkNvbW1vbi5Eb20uU29saWRDb2xvckJydXNoLCBOTFJFLkNvbW1vbiIsIkNvbG9yIjp7IiRpZCI6IjcwOSIsIkEiOjI1NSwiUiI6NDcsIkciOjgyLCJCIjoxNDN9fSwiTGluZVdlaWdodCI6MC4wLCJMaW5lVHlwZSI6MCwiUGFyZW50U3R5bGUiOm51bGx9LCJQYXJlbnRTdHlsZSI6bnVsbH0sIlRpdGxlU3R5bGUiOnsiJGlkIjoiNzEwIiwiRm9udFNldHRpbmdzIjp7IiRpZCI6IjcxMSIsIkZvbnRTaXplIjo4LCJGb250TmFtZSI6IkNhbGlicmkiLCJJc0JvbGQiOmZhbHNlLCJJc0l0YWxpYyI6ZmFsc2UsIklzVW5kZXJsaW5lZCI6ZmFsc2UsIlBhcmVudFN0eWxlIjpudWxsfSwiQXV0b1NpemUiOjAsIkZvcmVncm91bmQiOnsiJGlkIjoiNzEyIiwiQ29sb3IiOnsiJGlkIjoiNzEz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cxNCIsIkNvbG9yIjp7IiRpZCI6IjcxNSIsIkEiOjAsIlIiOjI1NSwiRyI6MjU1LCJCIjoyNTV9fSwiSXNWaXNpYmxlIjp0cnVlLCJXaWR0aCI6MC4wLCJIZWlnaHQiOjAuMCwiQm9yZGVyU3R5bGUiOnsiJGlkIjoiNzE2IiwiTGluZUNvbG9yIjpudWxsLCJMaW5lV2VpZ2h0IjowLjAsIkxpbmVUeXBlIjowLCJQYXJlbnRTdHlsZSI6bnVsbH0sIlBhcmVudFN0eWxlIjpudWxsfSwiRGF0ZVN0eWxlIjp7IiRpZCI6IjcxNyIsIkZvbnRTZXR0aW5ncyI6eyIkaWQiOiI3MTgiLCJGb250U2l6ZSI6OSwiRm9udE5hbWUiOiJDYWxpYnJpIiwiSXNCb2xkIjpmYWxzZSwiSXNJdGFsaWMiOmZhbHNlLCJJc1VuZGVybGluZWQiOmZhbHNlLCJQYXJlbnRTdHlsZSI6bnVsbH0sIkF1dG9TaXplIjowLCJGb3JlZ3JvdW5kIjp7IiRpZCI6IjcxOSIsIkNvbG9yIjp7IiRpZCI6IjcyM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NzIxIiwiQ29sb3IiOnsiJGlkIjoiNzIyIiwiQSI6MCwiUiI6MjU1LCJHIjoyNTUsIkIiOjI1NX19LCJJc1Zpc2libGUiOmZhbHNlLCJXaWR0aCI6MC4wLCJIZWlnaHQiOjAuMCwiQm9yZGVyU3R5bGUiOnsiJGlkIjoiNzIzIiwiTGluZUNvbG9yIjpudWxsLCJMaW5lV2VpZ2h0IjowLjAsIkxpbmVUeXBlIjowLCJQYXJlbnRTdHlsZSI6bnVsbH0sIlBhcmVudFN0eWxlIjpudWxsfSwiRGF0ZUZvcm1hdCI6eyIkaWQiOiI3Mj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3MjUiLCJEYXRlUGFydElzVmlzaWJsZSI6ZmFsc2UsIlRpbWVQYXJ0SXNWaXNpYmxlIjpmYWxzZX19LCJXZWVrTnVtYmVyaW5nIjp7IiRpZCI6IjcyNiIsIkZvcm1hdCI6MCwiSXNWaXNpYmxlIjpmYWxzZSwiTGFzdEtub3duVmlzaWJpbGl0eVN0YXRlIjpmYWxzZX0sIklzVmlzaWJsZSI6dHJ1ZSwiUGFyZW50U3R5bGUiOm51bGx9LCJJbmRleCI6MjAsIlBlcmNlbnRhZ2VDb21wbGV0ZSI6bnVsbCwiUG9zaXRpb24iOnsiUmF0aW8iOjAuMCwiSXNDdXN0b20iOmZhbHNlfSwiRGF0ZUZvcm1hdCI6eyIkcmVmIjoiNzI0In0sIldlZWtOdW1iZXJpbmciOnsiJGlkIjoiNzI3IiwiRm9ybWF0IjowLCJJc1Zpc2libGUiOmZhbHNlLCJMYXN0S25vd25WaXNpYmlsaXR5U3RhdGUiOmZhbHNlfSwiUmVsYXRlZFRhc2tJZCI6IjJhZWU1NjkzLWFjYzktNDVkNy1hOTMyLTQ0ZTVlNjAyZGFhOCIsIklkIjoiMGViOGFkZmUtOTRkYi00NmQ5LTkxNmUtYzNkMjc1Yjc2ZjA4IiwiSW1wb3J0SWQiOm51bGwsIlRpdGxlIjoiWVMtMjUiLCJOb3RlIjpudWxsLCJIeXBlcmxpbmsiOnsiJGlkIjoiNzI4IiwiQWRkcmVzcyI6IiIsIlN1YkFkZHJlc3MiOiIifSwiSXNDaGFuZ2VkIjpmYWxzZSwiSXNOZXciOmZhbHNlfSx7IiRpZCI6IjcyOSIsIkRhdGUiOiIyMDIzLTExLTI1VDIzOjU5OjAwIiwiU3R5bGUiOnsiJGlkIjoiNzMwIiwiU2hhcGUiOjE3LCJDb25uZWN0b3JNYXJnaW4iOnsiJHJlZiI6IjgifSwiQ29ubmVjdG9yU3R5bGUiOnsiJGlkIjoiNzMxIiwiTGluZUNvbG9yIjp7IiRpZCI6IjczMiIsIiR0eXBlIjoiTkxSRS5Db21tb24uRG9tLlNvbGlkQ29sb3JCcnVzaCwgTkxSRS5Db21tb24iLCJDb2xvciI6eyIkaWQiOiI3MzMiLCJBIjoyNTUsIlIiOjc5LCJHIjoxMjksIkIiOjE4OX19LCJMaW5lV2VpZ2h0IjoxLjAsIkxpbmVUeXBlIjowLCJQYXJlbnRTdHlsZSI6bnVsbH0sIklzQmVsb3dUaW1lYmFuZCI6dHJ1ZSwiUG9zaXRpb25PblRhc2siOjMsIkhpZGVEYXRlIjpmYWxzZSwiU2hhcGVTaXplIjowLCJTcGFjaW5nIjoxLjAsIlBhZGRpbmciOnsiJHJlZiI6IjEyIn0sIlNoYXBlU3R5bGUiOnsiJGlkIjoiNzM0IiwiTWFyZ2luIjp7IiRyZWYiOiIxNCJ9LCJQYWRkaW5nIjp7IiRyZWYiOiIxNSJ9LCJCYWNrZ3JvdW5kIjp7IiRpZCI6IjczNSIsIkNvbG9yIjp7IiRpZCI6IjczNiIsIkEiOjI1NSwiUiI6MjU1LCJHIjoyNTUsIkIiOjI1NX19LCJJc1Zpc2libGUiOnRydWUsIldpZHRoIjoxNC4wLCJIZWlnaHQiOjE0LjAsIkJvcmRlclN0eWxlIjp7IiRpZCI6IjczNyIsIkxpbmVDb2xvciI6eyIkaWQiOiI3MzgiLCIkdHlwZSI6Ik5MUkUuQ29tbW9uLkRvbS5Tb2xpZENvbG9yQnJ1c2gsIE5MUkUuQ29tbW9uIiwiQ29sb3IiOnsiJGlkIjoiNzM5IiwiQSI6MjU1LCJSIjo0NywiRyI6ODIsIkIiOjE0M319LCJMaW5lV2VpZ2h0IjowLjAsIkxpbmVUeXBlIjowLCJQYXJlbnRTdHlsZSI6bnVsbH0sIlBhcmVudFN0eWxlIjpudWxsfSwiVGl0bGVTdHlsZSI6eyIkaWQiOiI3NDAiLCJGb250U2V0dGluZ3MiOnsiJGlkIjoiNzQxIiwiRm9udFNpemUiOjgsIkZvbnROYW1lIjoiQ2FsaWJyaSIsIklzQm9sZCI6ZmFsc2UsIklzSXRhbGljIjpmYWxzZSwiSXNVbmRlcmxpbmVkIjpmYWxzZSwiUGFyZW50U3R5bGUiOm51bGx9LCJBdXRvU2l6ZSI6MCwiRm9yZWdyb3VuZCI6eyIkaWQiOiI3NDIiLCJDb2xvciI6eyIkaWQiOiI3NDM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NzQ0IiwiQ29sb3IiOnsiJGlkIjoiNzQ1IiwiQSI6MCwiUiI6MjU1LCJHIjoyNTUsIkIiOjI1NX19LCJJc1Zpc2libGUiOnRydWUsIldpZHRoIjowLjAsIkhlaWdodCI6MC4wLCJCb3JkZXJTdHlsZSI6eyIkaWQiOiI3NDYiLCJMaW5lQ29sb3IiOm51bGwsIkxpbmVXZWlnaHQiOjAuMCwiTGluZVR5cGUiOjAsIlBhcmVudFN0eWxlIjpudWxsfSwiUGFyZW50U3R5bGUiOm51bGx9LCJEYXRlU3R5bGUiOnsiJGlkIjoiNzQ3IiwiRm9udFNldHRpbmdzIjp7IiRpZCI6Ijc0OCIsIkZvbnRTaXplIjo5LCJGb250TmFtZSI6IkNhbGlicmkiLCJJc0JvbGQiOmZhbHNlLCJJc0l0YWxpYyI6ZmFsc2UsIklzVW5kZXJsaW5lZCI6ZmFsc2UsIlBhcmVudFN0eWxlIjpudWxsfSwiQXV0b1NpemUiOjAsIkZvcmVncm91bmQiOnsiJGlkIjoiNzQ5IiwiQ29sb3IiOnsiJGlkIjoiNzU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3NTEiLCJDb2xvciI6eyIkaWQiOiI3NTIiLCJBIjowLCJSIjoyNTUsIkciOjI1NSwiQiI6MjU1fX0sIklzVmlzaWJsZSI6ZmFsc2UsIldpZHRoIjowLjAsIkhlaWdodCI6MC4wLCJCb3JkZXJTdHlsZSI6eyIkaWQiOiI3NTMiLCJMaW5lQ29sb3IiOm51bGwsIkxpbmVXZWlnaHQiOjAuMCwiTGluZVR5cGUiOjAsIlBhcmVudFN0eWxlIjpudWxsfSwiUGFyZW50U3R5bGUiOm51bGx9LCJEYXRlRm9ybWF0Ijp7IiRyZWYiOiI3MjQifSwiV2Vla051bWJlcmluZyI6eyIkaWQiOiI3NTQiLCJGb3JtYXQiOjAsIklzVmlzaWJsZSI6ZmFsc2UsIkxhc3RLbm93blZpc2liaWxpdHlTdGF0ZSI6ZmFsc2V9LCJJc1Zpc2libGUiOnRydWUsIlBhcmVudFN0eWxlIjpudWxsfSwiSW5kZXgiOjIxLCJQZXJjZW50YWdlQ29tcGxldGUiOm51bGwsIlBvc2l0aW9uIjp7IlJhdGlvIjowLjAsIklzQ3VzdG9tIjpmYWxzZX0sIkRhdGVGb3JtYXQiOnsiJHJlZiI6IjcyNCJ9LCJXZWVrTnVtYmVyaW5nIjp7IiRpZCI6Ijc1NSIsIkZvcm1hdCI6MCwiSXNWaXNpYmxlIjpmYWxzZSwiTGFzdEtub3duVmlzaWJpbGl0eVN0YXRlIjpmYWxzZX0sIlJlbGF0ZWRUYXNrSWQiOiIyYWVlNTY5My1hY2M5LTQ1ZDctYTkzMi00NGU1ZTYwMmRhYTgiLCJJZCI6ImM3ZTk1MzA4LTA0YTAtNDA5NS05MjZiLTA5ZDI1YTgxMDc1YyIsIkltcG9ydElkIjpudWxsLCJUaXRsZSI6IlNXLTE5IiwiTm90ZSI6bnVsbCwiSHlwZXJsaW5rIjp7IiRpZCI6Ijc1NiIsIkFkZHJlc3MiOiIiLCJTdWJBZGRyZXNzIjoiIn0sIklzQ2hhbmdlZCI6ZmFsc2UsIklzTmV3IjpmYWxzZX0seyIkaWQiOiI3NTciLCJEYXRlIjoiMjAyNS0wNC0zMFQyMzo1OTowMCIsIlN0eWxlIjp7IiRpZCI6Ijc1OCIsIlNoYXBlIjoxNywiQ29ubmVjdG9yTWFyZ2luIjp7IiRyZWYiOiI4In0sIkNvbm5lY3RvclN0eWxlIjp7IiRpZCI6Ijc1OSIsIkxpbmVDb2xvciI6eyIkaWQiOiI3NjAiLCIkdHlwZSI6Ik5MUkUuQ29tbW9uLkRvbS5Tb2xpZENvbG9yQnJ1c2gsIE5MUkUuQ29tbW9uIiwiQ29sb3IiOnsiJGlkIjoiNzYxIiwiQSI6MjU1LCJSIjo3OSwiRyI6MTI5LCJCIjoxODl9fSwiTGluZVdlaWdodCI6MS4wLCJMaW5lVHlwZSI6MCwiUGFyZW50U3R5bGUiOm51bGx9LCJJc0JlbG93VGltZWJhbmQiOnRydWUsIlBvc2l0aW9uT25UYXNrIjozLCJIaWRlRGF0ZSI6ZmFsc2UsIlNoYXBlU2l6ZSI6MCwiU3BhY2luZyI6MS4wLCJQYWRkaW5nIjp7IiRyZWYiOiIxMiJ9LCJTaGFwZVN0eWxlIjp7IiRpZCI6Ijc2MiIsIk1hcmdpbiI6eyIkcmVmIjoiMTQifSwiUGFkZGluZyI6eyIkcmVmIjoiMTUifSwiQmFja2dyb3VuZCI6eyIkaWQiOiI3NjMiLCJDb2xvciI6eyIkaWQiOiI3NjQiLCJBIjoyNTUsIlIiOjI1NSwiRyI6MjU1LCJCIjoyNTV9fSwiSXNWaXNpYmxlIjp0cnVlLCJXaWR0aCI6MTQuMCwiSGVpZ2h0IjoxNC4wLCJCb3JkZXJTdHlsZSI6eyIkaWQiOiI3NjUiLCJMaW5lQ29sb3IiOnsiJGlkIjoiNzY2IiwiJHR5cGUiOiJOTFJFLkNvbW1vbi5Eb20uU29saWRDb2xvckJydXNoLCBOTFJFLkNvbW1vbiIsIkNvbG9yIjp7IiRpZCI6Ijc2NyIsIkEiOjI1NSwiUiI6NDcsIkciOjgyLCJCIjoxNDN9fSwiTGluZVdlaWdodCI6MC4wLCJMaW5lVHlwZSI6MCwiUGFyZW50U3R5bGUiOm51bGx9LCJQYXJlbnRTdHlsZSI6bnVsbH0sIlRpdGxlU3R5bGUiOnsiJGlkIjoiNzY4IiwiRm9udFNldHRpbmdzIjp7IiRpZCI6Ijc2OSIsIkZvbnRTaXplIjo4LCJGb250TmFtZSI6IkNhbGlicmkiLCJJc0JvbGQiOmZhbHNlLCJJc0l0YWxpYyI6ZmFsc2UsIklzVW5kZXJsaW5lZCI6ZmFsc2UsIlBhcmVudFN0eWxlIjpudWxsfSwiQXV0b1NpemUiOjAsIkZvcmVncm91bmQiOnsiJGlkIjoiNzcwIiwiQ29sb3IiOnsiJGlkIjoiNzcx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c3MiIsIkNvbG9yIjp7IiRpZCI6Ijc3MyIsIkEiOjAsIlIiOjI1NSwiRyI6MjU1LCJCIjoyNTV9fSwiSXNWaXNpYmxlIjp0cnVlLCJXaWR0aCI6MC4wLCJIZWlnaHQiOjAuMCwiQm9yZGVyU3R5bGUiOnsiJGlkIjoiNzc0IiwiTGluZUNvbG9yIjpudWxsLCJMaW5lV2VpZ2h0IjowLjAsIkxpbmVUeXBlIjowLCJQYXJlbnRTdHlsZSI6bnVsbH0sIlBhcmVudFN0eWxlIjpudWxsfSwiRGF0ZVN0eWxlIjp7IiRpZCI6Ijc3NSIsIkZvbnRTZXR0aW5ncyI6eyIkaWQiOiI3NzYiLCJGb250U2l6ZSI6OSwiRm9udE5hbWUiOiJDYWxpYnJpIiwiSXNCb2xkIjpmYWxzZSwiSXNJdGFsaWMiOmZhbHNlLCJJc1VuZGVybGluZWQiOmZhbHNlLCJQYXJlbnRTdHlsZSI6bnVsbH0sIkF1dG9TaXplIjowLCJGb3JlZ3JvdW5kIjp7IiRpZCI6Ijc3NyIsIkNvbG9yIjp7IiRpZCI6Ijc3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Nzc5IiwiQ29sb3IiOnsiJGlkIjoiNzgwIiwiQSI6MCwiUiI6MjU1LCJHIjoyNTUsIkIiOjI1NX19LCJJc1Zpc2libGUiOmZhbHNlLCJXaWR0aCI6MC4wLCJIZWlnaHQiOjAuMCwiQm9yZGVyU3R5bGUiOnsiJGlkIjoiNzgxIiwiTGluZUNvbG9yIjpudWxsLCJMaW5lV2VpZ2h0IjowLjAsIkxpbmVUeXBlIjowLCJQYXJlbnRTdHlsZSI6bnVsbH0sIlBhcmVudFN0eWxlIjpudWxsfSwiRGF0ZUZvcm1hdCI6eyIkcmVmIjoiNzI0In0sIldlZWtOdW1iZXJpbmciOnsiJGlkIjoiNzgyIiwiRm9ybWF0IjowLCJJc1Zpc2libGUiOmZhbHNlLCJMYXN0S25vd25WaXNpYmlsaXR5U3RhdGUiOmZhbHNlfSwiSXNWaXNpYmxlIjp0cnVlLCJQYXJlbnRTdHlsZSI6bnVsbH0sIkluZGV4IjoyMiwiUGVyY2VudGFnZUNvbXBsZXRlIjpudWxsLCJQb3NpdGlvbiI6eyJSYXRpbyI6MC4wLCJJc0N1c3RvbSI6ZmFsc2V9LCJEYXRlRm9ybWF0Ijp7IiRyZWYiOiI3MjQifSwiV2Vla051bWJlcmluZyI6eyIkaWQiOiI3ODMiLCJGb3JtYXQiOjAsIklzVmlzaWJsZSI6ZmFsc2UsIkxhc3RLbm93blZpc2liaWxpdHlTdGF0ZSI6ZmFsc2V9LCJSZWxhdGVkVGFza0lkIjoiMmFlZTU2OTMtYWNjOS00NWQ3LWE5MzItNDRlNWU2MDJkYWE4IiwiSWQiOiI1YjYzN2Y1NS1kMjMwLTRjYTUtYTI4ZS1hZGZkMzdmZTM4NTYiLCJJbXBvcnRJZCI6bnVsbCwiVGl0bGUiOiJIUi04IiwiTm90ZSI6bnVsbCwiSHlwZXJsaW5rIjp7IiRpZCI6Ijc4NCIsIkFkZHJlc3MiOiIiLCJTdWJBZGRyZXNzIjoiIn0sIklzQ2hhbmdlZCI6ZmFsc2UsIklzTmV3IjpmYWxzZX0seyIkaWQiOiI3ODUiLCJEYXRlIjoiMjAyNy0wMi0wNFQyMzo1OTowMCIsIlN0eWxlIjp7IiRpZCI6Ijc4NiIsIlNoYXBlIjoxNywiQ29ubmVjdG9yTWFyZ2luIjp7IiRyZWYiOiI4In0sIkNvbm5lY3RvclN0eWxlIjp7IiRpZCI6Ijc4NyIsIkxpbmVDb2xvciI6eyIkaWQiOiI3ODgiLCIkdHlwZSI6Ik5MUkUuQ29tbW9uLkRvbS5Tb2xpZENvbG9yQnJ1c2gsIE5MUkUuQ29tbW9uIiwiQ29sb3IiOnsiJGlkIjoiNzg5IiwiQSI6MjU1LCJSIjo3OSwiRyI6MTI5LCJCIjoxODl9fSwiTGluZVdlaWdodCI6MS4wLCJMaW5lVHlwZSI6MCwiUGFyZW50U3R5bGUiOm51bGx9LCJJc0JlbG93VGltZWJhbmQiOnRydWUsIlBvc2l0aW9uT25UYXNrIjozLCJIaWRlRGF0ZSI6ZmFsc2UsIlNoYXBlU2l6ZSI6MCwiU3BhY2luZyI6MS4wLCJQYWRkaW5nIjp7IiRyZWYiOiIxMiJ9LCJTaGFwZVN0eWxlIjp7IiRpZCI6Ijc5MCIsIk1hcmdpbiI6eyIkcmVmIjoiMTQifSwiUGFkZGluZyI6eyIkcmVmIjoiMTUifSwiQmFja2dyb3VuZCI6eyIkaWQiOiI3OTEiLCJDb2xvciI6eyIkaWQiOiI3OTIiLCJBIjoyNTUsIlIiOjI1NSwiRyI6MjU1LCJCIjoyNTV9fSwiSXNWaXNpYmxlIjp0cnVlLCJXaWR0aCI6MTQuMCwiSGVpZ2h0IjoxNC4wLCJCb3JkZXJTdHlsZSI6eyIkaWQiOiI3OTMiLCJMaW5lQ29sb3IiOnsiJGlkIjoiNzk0IiwiJHR5cGUiOiJOTFJFLkNvbW1vbi5Eb20uU29saWRDb2xvckJydXNoLCBOTFJFLkNvbW1vbiIsIkNvbG9yIjp7IiRpZCI6Ijc5NSIsIkEiOjI1NSwiUiI6NDcsIkciOjgyLCJCIjoxNDN9fSwiTGluZVdlaWdodCI6MC4wLCJMaW5lVHlwZSI6MCwiUGFyZW50U3R5bGUiOm51bGx9LCJQYXJlbnRTdHlsZSI6bnVsbH0sIlRpdGxlU3R5bGUiOnsiJGlkIjoiNzk2IiwiRm9udFNldHRpbmdzIjp7IiRpZCI6Ijc5NyIsIkZvbnRTaXplIjo4LCJGb250TmFtZSI6IkNhbGlicmkiLCJJc0JvbGQiOmZhbHNlLCJJc0l0YWxpYyI6ZmFsc2UsIklzVW5kZXJsaW5lZCI6ZmFsc2UsIlBhcmVudFN0eWxlIjpudWxsfSwiQXV0b1NpemUiOjAsIkZvcmVncm91bmQiOnsiJGlkIjoiNzk4IiwiQ29sb3IiOnsiJGlkIjoiNzk5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gwMCIsIkNvbG9yIjp7IiRpZCI6IjgwMSIsIkEiOjAsIlIiOjI1NSwiRyI6MjU1LCJCIjoyNTV9fSwiSXNWaXNpYmxlIjp0cnVlLCJXaWR0aCI6MC4wLCJIZWlnaHQiOjAuMCwiQm9yZGVyU3R5bGUiOnsiJGlkIjoiODAyIiwiTGluZUNvbG9yIjpudWxsLCJMaW5lV2VpZ2h0IjowLjAsIkxpbmVUeXBlIjowLCJQYXJlbnRTdHlsZSI6bnVsbH0sIlBhcmVudFN0eWxlIjpudWxsfSwiRGF0ZVN0eWxlIjp7IiRpZCI6IjgwMyIsIkZvbnRTZXR0aW5ncyI6eyIkaWQiOiI4MDQiLCJGb250U2l6ZSI6OSwiRm9udE5hbWUiOiJDYWxpYnJpIiwiSXNCb2xkIjpmYWxzZSwiSXNJdGFsaWMiOmZhbHNlLCJJc1VuZGVybGluZWQiOmZhbHNlLCJQYXJlbnRTdHlsZSI6bnVsbH0sIkF1dG9TaXplIjowLCJGb3JlZ3JvdW5kIjp7IiRpZCI6IjgwNSIsIkNvbG9yIjp7IiRpZCI6IjgwN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ODA3IiwiQ29sb3IiOnsiJGlkIjoiODA4IiwiQSI6MCwiUiI6MjU1LCJHIjoyNTUsIkIiOjI1NX19LCJJc1Zpc2libGUiOmZhbHNlLCJXaWR0aCI6MC4wLCJIZWlnaHQiOjAuMCwiQm9yZGVyU3R5bGUiOnsiJGlkIjoiODA5IiwiTGluZUNvbG9yIjpudWxsLCJMaW5lV2VpZ2h0IjowLjAsIkxpbmVUeXBlIjowLCJQYXJlbnRTdHlsZSI6bnVsbH0sIlBhcmVudFN0eWxlIjpudWxsfSwiRGF0ZUZvcm1hdCI6eyIkcmVmIjoiNzI0In0sIldlZWtOdW1iZXJpbmciOnsiJGlkIjoiODEwIiwiRm9ybWF0IjowLCJJc1Zpc2libGUiOmZhbHNlLCJMYXN0S25vd25WaXNpYmlsaXR5U3RhdGUiOmZhbHNlfSwiSXNWaXNpYmxlIjp0cnVlLCJQYXJlbnRTdHlsZSI6bnVsbH0sIkluZGV4IjoyMywiUGVyY2VudGFnZUNvbXBsZXRlIjpudWxsLCJQb3NpdGlvbiI6eyJSYXRpbyI6MC4wLCJJc0N1c3RvbSI6ZmFsc2V9LCJEYXRlRm9ybWF0Ijp7IiRyZWYiOiI3MjQifSwiV2Vla051bWJlcmluZyI6eyIkaWQiOiI4MTEiLCJGb3JtYXQiOjAsIklzVmlzaWJsZSI6ZmFsc2UsIkxhc3RLbm93blZpc2liaWxpdHlTdGF0ZSI6ZmFsc2V9LCJSZWxhdGVkVGFza0lkIjoiMmFlZTU2OTMtYWNjOS00NWQ3LWE5MzItNDRlNWU2MDJkYWE4IiwiSWQiOiIwNDM1NzdiNS1hZTMwLTQ5NjctODAxOS1jMzhlNzY0YjY4YjUiLCJJbXBvcnRJZCI6bnVsbCwiVGl0bGUiOiJHTi03IiwiTm90ZSI6bnVsbCwiSHlwZXJsaW5rIjp7IiRpZCI6IjgxMiIsIkFkZHJlc3MiOiIiLCJTdWJBZGRyZXNzIjoiIn0sIklzQ2hhbmdlZCI6ZmFsc2UsIklzTmV3IjpmYWxzZX1dLCJUYXNrRGVmaW5pdGlvbiI6eyIkaWQiOiI4MTMiLCJHcm91cE5hbWUiOm51bGwsIlN0YXJ0RGF0ZSI6IjIwMjItMDEtMDFUMDA6MDA6MDBaIiwiRW5kRGF0ZSI6IjIwMjctMTItMzFUMjM6NTk6MDBaIiwiUGVyY2VudGFnZUNvbXBsZXRlIjpudWxsLCJTdHlsZSI6eyIkaWQiOiI4MTQiLCJTaGFwZSI6MywiU2hhcGVUaGlja25lc3MiOjEsIkR1cmF0aW9uRm9ybWF0IjowLCJJbmNsdWRlTm9uV29ya2luZ0RheXNJbkR1cmF0aW9uIjpmYWxzZSwiUGVyY2VudGFnZUNvbXBsZXRlU3R5bGUiOnsiJGlkIjoiODE1IiwiRm9udFNldHRpbmdzIjp7IiRpZCI6IjgxNiIsIkZvbnRTaXplIjo5LCJGb250TmFtZSI6IkNhbGlicmkiLCJJc0JvbGQiOmZhbHNlLCJJc0l0YWxpYyI6ZmFsc2UsIklzVW5kZXJsaW5lZCI6ZmFsc2UsIlBhcmVudFN0eWxlIjpudWxsfSwiQXV0b1NpemUiOjAsIkZvcmVncm91bmQiOnsiJGlkIjoiODE3IiwiQ29sb3IiOnsiJGlkIjoiODE4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gxOSIsIlRvcCI6MC4wLCJMZWZ0IjowLjAsIlJpZ2h0IjowLjAsIkJvdHRvbSI6MC4wfSwiUGFkZGluZyI6eyIkaWQiOiI4MjAiLCJUb3AiOjAuMCwiTGVmdCI6MC4wLCJSaWdodCI6MC4wLCJCb3R0b20iOjAuMH0sIkJhY2tncm91bmQiOnsiJGlkIjoiODIxIiwiQ29sb3IiOnsiJGlkIjoiODIyIiwiQSI6ODksIlIiOjAsIkciOjAsIkIiOjB9fSwiSXNWaXNpYmxlIjp0cnVlLCJXaWR0aCI6MC4wLCJIZWlnaHQiOjAuMCwiQm9yZGVyU3R5bGUiOnsiJGlkIjoiODIzIiwiTGluZUNvbG9yIjpudWxsLCJMaW5lV2VpZ2h0IjowLjAsIkxpbmVUeXBlIjowLCJQYXJlbnRTdHlsZSI6bnVsbH0sIlBhcmVudFN0eWxlIjpudWxsfSwiRHVyYXRpb25TdHlsZSI6eyIkaWQiOiI4MjQiLCJGb250U2V0dGluZ3MiOnsiJGlkIjoiODI1IiwiRm9udFNpemUiOjEwLCJGb250TmFtZSI6IkNhbGlicmkiLCJJc0JvbGQiOmZhbHNlLCJJc0l0YWxpYyI6ZmFsc2UsIklzVW5kZXJsaW5lZCI6ZmFsc2UsIlBhcmVudFN0eWxlIjpudWxsfSwiQXV0b1NpemUiOjAsIkZvcmVncm91bmQiOnsiJGlkIjoiODI2IiwiQ29sb3IiOnsiJGlkIjoiODI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I4IiwiVG9wIjowLjAsIkxlZnQiOjAuMCwiUmlnaHQiOjAuMCwiQm90dG9tIjowLjB9LCJQYWRkaW5nIjp7IiRpZCI6IjgyOSIsIlRvcCI6MC4wLCJMZWZ0IjowLjAsIlJpZ2h0IjowLjAsIkJvdHRvbSI6MC4wfSwiQmFja2dyb3VuZCI6eyIkaWQiOiI4MzAiLCJDb2xvciI6eyIkaWQiOiI4MzEiLCJBIjo4OSwiUiI6MCwiRyI6MCwiQiI6MH19LCJJc1Zpc2libGUiOnRydWUsIldpZHRoIjowLjAsIkhlaWdodCI6MC4wLCJCb3JkZXJTdHlsZSI6eyIkaWQiOiI4MzIiLCJMaW5lQ29sb3IiOm51bGwsIkxpbmVXZWlnaHQiOjAuMCwiTGluZVR5cGUiOjAsIlBhcmVudFN0eWxlIjpudWxsfSwiUGFyZW50U3R5bGUiOm51bGx9LCJIb3Jpem9udGFsQ29ubmVjdG9yU3R5bGUiOnsiJGlkIjoiODMzIiwiTGluZUNvbG9yIjp7IiRpZCI6IjgzNCIsIiR0eXBlIjoiTkxSRS5Db21tb24uRG9tLlNvbGlkQ29sb3JCcnVzaCwgTkxSRS5Db21tb24iLCJDb2xvciI6eyIkaWQiOiI4MzUiLCJBIjoyNTUsIlIiOjIwNCwiRyI6MjA0LCJCIjoyMDR9fSwiTGluZVdlaWdodCI6MC4wLCJMaW5lVHlwZSI6MCwiUGFyZW50U3R5bGUiOm51bGx9LCJWZXJ0aWNhbENvbm5lY3RvclN0eWxlIjp7IiRpZCI6IjgzNiIsIkxpbmVDb2xvciI6eyIkaWQiOiI4MzciLCIkdHlwZSI6Ik5MUkUuQ29tbW9uLkRvbS5Tb2xpZENvbG9yQnJ1c2gsIE5MUkUuQ29tbW9uIiwiQ29sb3IiOnsiJGlkIjoiODM4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ODM5IiwiTWFyZ2luIjp7IiRpZCI6Ijg0MCIsIlRvcCI6MC4wLCJMZWZ0Ijo0LjAsIlJpZ2h0Ijo0LjAsIkJvdHRvbSI6MC4wfSwiUGFkZGluZyI6eyIkaWQiOiI4NDEiLCJUb3AiOjAuMCwiTGVmdCI6MC4wLCJSaWdodCI6MC4wLCJCb3R0b20iOjAuMH0sIkJhY2tncm91bmQiOnsiJGlkIjoiODQyIiwiQ29sb3IiOnsiJGlkIjoiODQzIiwiQSI6MjU1LCJSIjo2OCwiRyI6MTE0LCJCIjoxOTZ9fSwiSXNWaXNpYmxlIjp0cnVlLCJXaWR0aCI6MC4wLCJIZWlnaHQiOjE2LjAsIkJvcmRlclN0eWxlIjp7IiRpZCI6Ijg0NCIsIkxpbmVDb2xvciI6eyIkaWQiOiI4NDUiLCIkdHlwZSI6Ik5MUkUuQ29tbW9uLkRvbS5Tb2xpZENvbG9yQnJ1c2gsIE5MUkUuQ29tbW9uIiwiQ29sb3IiOnsiJGlkIjoiODQ2IiwiQSI6MjU1LCJSIjo1NiwiRyI6OTMsIkIiOjEzOH19LCJMaW5lV2VpZ2h0IjowLjAsIkxpbmVUeXBlIjowLCJQYXJlbnRTdHlsZSI6bnVsbH0sIlBhcmVudFN0eWxlIjpudWxsfSwiVGl0bGVTdHlsZSI6eyIkaWQiOiI4NDciLCJGb250U2V0dGluZ3MiOnsiJGlkIjoiODQ4IiwiRm9udFNpemUiOjEwLCJGb250TmFtZSI6IkNhbGlicmkiLCJJc0JvbGQiOnRydWUsIklzSXRhbGljIjpmYWxzZSwiSXNVbmRlcmxpbmVkIjpmYWxzZSwiUGFyZW50U3R5bGUiOm51bGx9LCJBdXRvU2l6ZSI6MCwiRm9yZWdyb3VuZCI6eyIkaWQiOiI4NDkiLCJDb2xvciI6eyIkaWQiOiI4NT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DUxIiwiVG9wIjowLjAsIkxlZnQiOjAuMCwiUmlnaHQiOjAuMCwiQm90dG9tIjowLjB9LCJQYWRkaW5nIjp7IiRpZCI6Ijg1MiIsIlRvcCI6MC4wLCJMZWZ0IjowLjAsIlJpZ2h0IjowLjAsIkJvdHRvbSI6MC4wfSwiQmFja2dyb3VuZCI6eyIkaWQiOiI4NTMiLCJDb2xvciI6eyIkaWQiOiI4NTQiLCJBIjowLCJSIjoyNTUsIkciOjI1NSwiQiI6MjU1fX0sIklzVmlzaWJsZSI6dHJ1ZSwiV2lkdGgiOjAuMCwiSGVpZ2h0IjowLjAsIkJvcmRlclN0eWxlIjp7IiRpZCI6Ijg1NSIsIkxpbmVDb2xvciI6bnVsbCwiTGluZVdlaWdodCI6MC4wLCJMaW5lVHlwZSI6MCwiUGFyZW50U3R5bGUiOm51bGx9LCJQYXJlbnRTdHlsZSI6bnVsbH0sIkRhdGVTdHlsZSI6eyIkaWQiOiI4NTYiLCJGb250U2V0dGluZ3MiOnsiJGlkIjoiODU3IiwiRm9udFNpemUiOjksIkZvbnROYW1lIjoiQ2FsaWJyaSIsIklzQm9sZCI6ZmFsc2UsIklzSXRhbGljIjpmYWxzZSwiSXNVbmRlcmxpbmVkIjpmYWxzZSwiUGFyZW50U3R5bGUiOm51bGx9LCJBdXRvU2l6ZSI6MCwiRm9yZWdyb3VuZCI6eyIkaWQiOiI4NTgiLCJDb2xvciI6eyIkaWQiOiI4NT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2MCIsIlRvcCI6MC4wLCJMZWZ0IjowLjAsIlJpZ2h0IjowLjAsIkJvdHRvbSI6MC4wfSwiUGFkZGluZyI6eyIkaWQiOiI4NjEiLCJUb3AiOjAuMCwiTGVmdCI6MC4wLCJSaWdodCI6MC4wLCJCb3R0b20iOjAuMH0sIkJhY2tncm91bmQiOnsiJGlkIjoiODYyIiwiQ29sb3IiOnsiJHJlZiI6IjgzMSJ9fSwiSXNWaXNpYmxlIjp0cnVlLCJXaWR0aCI6MC4wLCJIZWlnaHQiOjAuMCwiQm9yZGVyU3R5bGUiOnsiJGlkIjoiODYzIiwiTGluZUNvbG9yIjpudWxsLCJMaW5lV2VpZ2h0IjowLjAsIkxpbmVUeXBlIjowLCJQYXJlbnRTdHlsZSI6bnVsbH0sIlBhcmVudFN0eWxlIjpudWxsfSwiRGF0ZUZvcm1hdCI6eyIkaWQiOiI4Nj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4NjUiLCJEYXRlUGFydElzVmlzaWJsZSI6ZmFsc2UsIlRpbWVQYXJ0SXNWaXNpYmxlIjpmYWxzZX19LCJXZWVrTnVtYmVyaW5nIjp7IiRpZCI6Ijg2NiIsIkZvcm1hdCI6MCwiSXNWaXNpYmxlIjpmYWxzZSwiTGFzdEtub3duVmlzaWJpbGl0eVN0YXRlIjpmYWxzZX0sIklzVmlzaWJsZSI6dHJ1ZSwiUGFyZW50U3R5bGUiOm51bGx9LCJJbmRleCI6MTksIlNtYXJ0RHVyYXRpb25BY3RpdmF0ZWQiOmZhbHNlLCJEYXRlRm9ybWF0Ijp7IiRyZWYiOiI4NjQifSwiV2Vla051bWJlcmluZyI6eyIkaWQiOiI4NjciLCJGb3JtYXQiOjAsIklzVmlzaWJsZSI6ZmFsc2UsIkxhc3RLbm93blZpc2liaWxpdHlTdGF0ZSI6ZmFsc2V9LCJJZCI6IjJhZWU1NjkzLWFjYzktNDVkNy1hOTMyLTQ0ZTVlNjAyZGFhOCIsIkltcG9ydElkIjpudWxsLCJUaXRsZSI6IlZvaWNlIiwiTm90ZSI6bnVsbCwiSHlwZXJsaW5rIjp7IiRpZCI6Ijg2OCIsIkFkZHJlc3MiOm51bGwsIlN1YkFkZHJlc3MiOm51bGx9LCJJc0NoYW5nZWQiOmZhbHNlLCJJc05ldyI6ZmFsc2V9fV0sIl9taWxlc3RvbmVzIjpbXSwiSWQiOiIwMDAwMDAwMC0wMDAwLTAwMDAtMDAwMC0wMDAwMDAwMDAwMDAiLCJJc1NpbmdsZUl0ZW1Sb3ciOnRydWV9LHsiJGlkIjoiODY5IiwiX3Rhc2tzIjpbeyIkaWQiOiI4NzAiLCJfYXR0YWNoZWRNaWxlc3RvbmVzIjpbeyIkaWQiOiI4NzEiLCJEYXRlIjoiMjAyMi0wNS0wNVQyMzo1OTowMCIsIlN0eWxlIjp7IiRpZCI6Ijg3MiIsIlNoYXBlIjoxNywiQ29ubmVjdG9yTWFyZ2luIjp7IiRyZWYiOiI4In0sIkNvbm5lY3RvclN0eWxlIjp7IiRpZCI6Ijg3MyIsIkxpbmVDb2xvciI6eyIkaWQiOiI4NzQiLCIkdHlwZSI6Ik5MUkUuQ29tbW9uLkRvbS5Tb2xpZENvbG9yQnJ1c2gsIE5MUkUuQ29tbW9uIiwiQ29sb3IiOnsiJGlkIjoiODc1IiwiQSI6MjU1LCJSIjo3OSwiRyI6MTI5LCJCIjoxODl9fSwiTGluZVdlaWdodCI6MS4wLCJMaW5lVHlwZSI6MCwiUGFyZW50U3R5bGUiOm51bGx9LCJJc0JlbG93VGltZWJhbmQiOnRydWUsIlBvc2l0aW9uT25UYXNrIjozLCJIaWRlRGF0ZSI6ZmFsc2UsIlNoYXBlU2l6ZSI6MCwiU3BhY2luZyI6MS4wLCJQYWRkaW5nIjp7IiRyZWYiOiIxMiJ9LCJTaGFwZVN0eWxlIjp7IiRpZCI6Ijg3NiIsIk1hcmdpbiI6eyIkcmVmIjoiMTQifSwiUGFkZGluZyI6eyIkcmVmIjoiMTUifSwiQmFja2dyb3VuZCI6eyIkaWQiOiI4NzciLCJDb2xvciI6eyIkaWQiOiI4NzgiLCJBIjoyNTUsIlIiOjI1NSwiRyI6MjU1LCJCIjoyNTV9fSwiSXNWaXNpYmxlIjp0cnVlLCJXaWR0aCI6MTQuMCwiSGVpZ2h0IjoxNC4wLCJCb3JkZXJTdHlsZSI6eyIkaWQiOiI4NzkiLCJMaW5lQ29sb3IiOnsiJGlkIjoiODgwIiwiJHR5cGUiOiJOTFJFLkNvbW1vbi5Eb20uU29saWRDb2xvckJydXNoLCBOTFJFLkNvbW1vbiIsIkNvbG9yIjp7IiRpZCI6Ijg4MSIsIkEiOjI1NSwiUiI6NDcsIkciOjgyLCJCIjoxNDN9fSwiTGluZVdlaWdodCI6MC4wLCJMaW5lVHlwZSI6MCwiUGFyZW50U3R5bGUiOm51bGx9LCJQYXJlbnRTdHlsZSI6bnVsbH0sIlRpdGxlU3R5bGUiOnsiJGlkIjoiODgyIiwiRm9udFNldHRpbmdzIjp7IiRpZCI6Ijg4MyIsIkZvbnRTaXplIjo4LCJGb250TmFtZSI6IkNhbGlicmkiLCJJc0JvbGQiOmZhbHNlLCJJc0l0YWxpYyI6ZmFsc2UsIklzVW5kZXJsaW5lZCI6ZmFsc2UsIlBhcmVudFN0eWxlIjpudWxsfSwiQXV0b1NpemUiOjAsIkZvcmVncm91bmQiOnsiJGlkIjoiODg0IiwiQ29sb3IiOnsiJGlkIjoiODg1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g4NiIsIkNvbG9yIjp7IiRpZCI6Ijg4NyIsIkEiOjAsIlIiOjI1NSwiRyI6MjU1LCJCIjoyNTV9fSwiSXNWaXNpYmxlIjp0cnVlLCJXaWR0aCI6MC4wLCJIZWlnaHQiOjAuMCwiQm9yZGVyU3R5bGUiOnsiJGlkIjoiODg4IiwiTGluZUNvbG9yIjpudWxsLCJMaW5lV2VpZ2h0IjowLjAsIkxpbmVUeXBlIjowLCJQYXJlbnRTdHlsZSI6bnVsbH0sIlBhcmVudFN0eWxlIjpudWxsfSwiRGF0ZVN0eWxlIjp7IiRpZCI6Ijg4OSIsIkZvbnRTZXR0aW5ncyI6eyIkaWQiOiI4OTAiLCJGb250U2l6ZSI6OSwiRm9udE5hbWUiOiJDYWxpYnJpIiwiSXNCb2xkIjpmYWxzZSwiSXNJdGFsaWMiOmZhbHNlLCJJc1VuZGVybGluZWQiOmZhbHNlLCJQYXJlbnRTdHlsZSI6bnVsbH0sIkF1dG9TaXplIjowLCJGb3JlZ3JvdW5kIjp7IiRpZCI6Ijg5MSIsIkNvbG9yIjp7IiRpZCI6Ijg5M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ODkzIiwiQ29sb3IiOnsiJGlkIjoiODk0IiwiQSI6MCwiUiI6MjU1LCJHIjoyNTUsIkIiOjI1NX19LCJJc1Zpc2libGUiOmZhbHNlLCJXaWR0aCI6MC4wLCJIZWlnaHQiOjAuMCwiQm9yZGVyU3R5bGUiOnsiJGlkIjoiODk1IiwiTGluZUNvbG9yIjpudWxsLCJMaW5lV2VpZ2h0IjowLjAsIkxpbmVUeXBlIjowLCJQYXJlbnRTdHlsZSI6bnVsbH0sIlBhcmVudFN0eWxlIjpudWxsfSwiRGF0ZUZvcm1hdCI6eyIkcmVmIjoiNzI0In0sIldlZWtOdW1iZXJpbmciOnsiJGlkIjoiODk2IiwiRm9ybWF0IjowLCJJc1Zpc2libGUiOmZhbHNlLCJMYXN0S25vd25WaXNpYmlsaXR5U3RhdGUiOmZhbHNlfSwiSXNWaXNpYmxlIjp0cnVlLCJQYXJlbnRTdHlsZSI6bnVsbH0sIkluZGV4IjoyNSwiUGVyY2VudGFnZUNvbXBsZXRlIjpudWxsLCJQb3NpdGlvbiI6eyJSYXRpbyI6MC4wLCJJc0N1c3RvbSI6ZmFsc2V9LCJEYXRlRm9ybWF0Ijp7IiRyZWYiOiI3MjQifSwiV2Vla051bWJlcmluZyI6eyIkaWQiOiI4OTciLCJGb3JtYXQiOjAsIklzVmlzaWJsZSI6ZmFsc2UsIkxhc3RLbm93blZpc2liaWxpdHlTdGF0ZSI6ZmFsc2V9LCJSZWxhdGVkVGFza0lkIjoiMTZiNmY3NjgtZDRmMC00ZDEyLWI4NTMtZjkwZmY0MzM0MTczIiwiSWQiOiJmZjcyNDk3MS1mOTZlLTQwMzItODk4MC0xZDgxMmRjNjhkODIiLCJJbXBvcnRJZCI6bnVsbCwiVGl0bGUiOiJQTi0xNiIsIk5vdGUiOm51bGwsIkh5cGVybGluayI6eyIkaWQiOiI4OTgiLCJBZGRyZXNzIjoiIiwiU3ViQWRkcmVzcyI6IiJ9LCJJc0NoYW5nZWQiOmZhbHNlLCJJc05ldyI6ZmFsc2V9LHsiJGlkIjoiODk5IiwiRGF0ZSI6IjIwMjQtMDUtMjNUMjM6NTk6MDAiLCJTdHlsZSI6eyIkaWQiOiI5MDAiLCJTaGFwZSI6MTcsIkNvbm5lY3Rvck1hcmdpbiI6eyIkcmVmIjoiOCJ9LCJDb25uZWN0b3JTdHlsZSI6eyIkaWQiOiI5MDEiLCJMaW5lQ29sb3IiOnsiJGlkIjoiOTAyIiwiJHR5cGUiOiJOTFJFLkNvbW1vbi5Eb20uU29saWRDb2xvckJydXNoLCBOTFJFLkNvbW1vbiIsIkNvbG9yIjp7IiRpZCI6IjkwMyIsIkEiOjI1NSwiUiI6NzksIkciOjEyOSwiQiI6MTg5fX0sIkxpbmVXZWlnaHQiOjEuMCwiTGluZVR5cGUiOjAsIlBhcmVudFN0eWxlIjpudWxsfSwiSXNCZWxvd1RpbWViYW5kIjp0cnVlLCJQb3NpdGlvbk9uVGFzayI6MywiSGlkZURhdGUiOmZhbHNlLCJTaGFwZVNpemUiOjAsIlNwYWNpbmciOjEuMCwiUGFkZGluZyI6eyIkcmVmIjoiMTIifSwiU2hhcGVTdHlsZSI6eyIkaWQiOiI5MDQiLCJNYXJnaW4iOnsiJHJlZiI6IjE0In0sIlBhZGRpbmciOnsiJHJlZiI6IjE1In0sIkJhY2tncm91bmQiOnsiJGlkIjoiOTA1IiwiQ29sb3IiOnsiJGlkIjoiOTA2IiwiQSI6MjU1LCJSIjoyNTUsIkciOjI1NSwiQiI6MjU1fX0sIklzVmlzaWJsZSI6dHJ1ZSwiV2lkdGgiOjE0LjAsIkhlaWdodCI6MTQuMCwiQm9yZGVyU3R5bGUiOnsiJGlkIjoiOTA3IiwiTGluZUNvbG9yIjp7IiRpZCI6IjkwOCIsIiR0eXBlIjoiTkxSRS5Db21tb24uRG9tLlNvbGlkQ29sb3JCcnVzaCwgTkxSRS5Db21tb24iLCJDb2xvciI6eyIkaWQiOiI5MDkiLCJBIjoyNTUsIlIiOjQ3LCJHIjo4MiwiQiI6MTQzfX0sIkxpbmVXZWlnaHQiOjAuMCwiTGluZVR5cGUiOjAsIlBhcmVudFN0eWxlIjpudWxsfSwiUGFyZW50U3R5bGUiOm51bGx9LCJUaXRsZVN0eWxlIjp7IiRpZCI6IjkxMCIsIkZvbnRTZXR0aW5ncyI6eyIkaWQiOiI5MTEiLCJGb250U2l6ZSI6OCwiRm9udE5hbWUiOiJDYWxpYnJpIiwiSXNCb2xkIjpmYWxzZSwiSXNJdGFsaWMiOmZhbHNlLCJJc1VuZGVybGluZWQiOmZhbHNlLCJQYXJlbnRTdHlsZSI6bnVsbH0sIkF1dG9TaXplIjowLCJGb3JlZ3JvdW5kIjp7IiRpZCI6IjkxMiIsIkNvbG9yIjp7IiRpZCI6IjkxMy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5MTQiLCJDb2xvciI6eyIkaWQiOiI5MTUiLCJBIjowLCJSIjoyNTUsIkciOjI1NSwiQiI6MjU1fX0sIklzVmlzaWJsZSI6dHJ1ZSwiV2lkdGgiOjAuMCwiSGVpZ2h0IjowLjAsIkJvcmRlclN0eWxlIjp7IiRpZCI6IjkxNiIsIkxpbmVDb2xvciI6bnVsbCwiTGluZVdlaWdodCI6MC4wLCJMaW5lVHlwZSI6MCwiUGFyZW50U3R5bGUiOm51bGx9LCJQYXJlbnRTdHlsZSI6bnVsbH0sIkRhdGVTdHlsZSI6eyIkaWQiOiI5MTciLCJGb250U2V0dGluZ3MiOnsiJGlkIjoiOTE4IiwiRm9udFNpemUiOjksIkZvbnROYW1lIjoiQ2FsaWJyaSIsIklzQm9sZCI6ZmFsc2UsIklzSXRhbGljIjpmYWxzZSwiSXNVbmRlcmxpbmVkIjpmYWxzZSwiUGFyZW50U3R5bGUiOm51bGx9LCJBdXRvU2l6ZSI6MCwiRm9yZWdyb3VuZCI6eyIkaWQiOiI5MTkiLCJDb2xvciI6eyIkaWQiOiI5MjA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kyMSIsIkNvbG9yIjp7IiRpZCI6IjkyMiIsIkEiOjAsIlIiOjI1NSwiRyI6MjU1LCJCIjoyNTV9fSwiSXNWaXNpYmxlIjpmYWxzZSwiV2lkdGgiOjAuMCwiSGVpZ2h0IjowLjAsIkJvcmRlclN0eWxlIjp7IiRpZCI6IjkyMyIsIkxpbmVDb2xvciI6bnVsbCwiTGluZVdlaWdodCI6MC4wLCJMaW5lVHlwZSI6MCwiUGFyZW50U3R5bGUiOm51bGx9LCJQYXJlbnRTdHlsZSI6bnVsbH0sIkRhdGVGb3JtYXQiOnsiJHJlZiI6IjcyNCJ9LCJXZWVrTnVtYmVyaW5nIjp7IiRpZCI6IjkyNCIsIkZvcm1hdCI6MCwiSXNWaXNpYmxlIjpmYWxzZSwiTGFzdEtub3duVmlzaWJpbGl0eVN0YXRlIjpmYWxzZX0sIklzVmlzaWJsZSI6dHJ1ZSwiUGFyZW50U3R5bGUiOm51bGx9LCJJbmRleCI6MjYsIlBlcmNlbnRhZ2VDb21wbGV0ZSI6bnVsbCwiUG9zaXRpb24iOnsiUmF0aW8iOjAuMCwiSXNDdXN0b20iOmZhbHNlfSwiRGF0ZUZvcm1hdCI6eyIkcmVmIjoiNzI0In0sIldlZWtOdW1iZXJpbmciOnsiJGlkIjoiOTI1IiwiRm9ybWF0IjowLCJJc1Zpc2libGUiOmZhbHNlLCJMYXN0S25vd25WaXNpYmlsaXR5U3RhdGUiOmZhbHNlfSwiUmVsYXRlZFRhc2tJZCI6IjE2YjZmNzY4LWQ0ZjAtNGQxMi1iODUzLWY5MGZmNDMzNDE3MyIsIklkIjoiNGRhMzNlZWItZTFlMy00MTAxLWEyNzUtYjY0Mzk4ZTY4NjFkIiwiSW1wb3J0SWQiOm51bGwsIlRpdGxlIjoiR0YtNyIsIk5vdGUiOm51bGwsIkh5cGVybGluayI6eyIkaWQiOiI5MjYiLCJBZGRyZXNzIjoiIiwiU3ViQWRkcmVzcyI6IiJ9LCJJc0NoYW5nZWQiOmZhbHNlLCJJc05ldyI6ZmFsc2V9LHsiJGlkIjoiOTI3IiwiRGF0ZSI6IjIwMjYtMDctMzBUMjM6NTk6MDAiLCJTdHlsZSI6eyIkaWQiOiI5MjgiLCJTaGFwZSI6MTcsIkNvbm5lY3Rvck1hcmdpbiI6eyIkcmVmIjoiOCJ9LCJDb25uZWN0b3JTdHlsZSI6eyIkaWQiOiI5MjkiLCJMaW5lQ29sb3IiOnsiJGlkIjoiOTMwIiwiJHR5cGUiOiJOTFJFLkNvbW1vbi5Eb20uU29saWRDb2xvckJydXNoLCBOTFJFLkNvbW1vbiIsIkNvbG9yIjp7IiRpZCI6IjkzMSIsIkEiOjI1NSwiUiI6NzksIkciOjEyOSwiQiI6MTg5fX0sIkxpbmVXZWlnaHQiOjEuMCwiTGluZVR5cGUiOjAsIlBhcmVudFN0eWxlIjpudWxsfSwiSXNCZWxvd1RpbWViYW5kIjp0cnVlLCJQb3NpdGlvbk9uVGFzayI6MywiSGlkZURhdGUiOmZhbHNlLCJTaGFwZVNpemUiOjAsIlNwYWNpbmciOjEuMCwiUGFkZGluZyI6eyIkcmVmIjoiMTIifSwiU2hhcGVTdHlsZSI6eyIkaWQiOiI5MzIiLCJNYXJnaW4iOnsiJHJlZiI6IjE0In0sIlBhZGRpbmciOnsiJHJlZiI6IjE1In0sIkJhY2tncm91bmQiOnsiJGlkIjoiOTMzIiwiQ29sb3IiOnsiJGlkIjoiOTM0IiwiQSI6MjU1LCJSIjoyNTUsIkciOjI1NSwiQiI6MjU1fX0sIklzVmlzaWJsZSI6dHJ1ZSwiV2lkdGgiOjE0LjAsIkhlaWdodCI6MTQuMCwiQm9yZGVyU3R5bGUiOnsiJGlkIjoiOTM1IiwiTGluZUNvbG9yIjp7IiRpZCI6IjkzNiIsIiR0eXBlIjoiTkxSRS5Db21tb24uRG9tLlNvbGlkQ29sb3JCcnVzaCwgTkxSRS5Db21tb24iLCJDb2xvciI6eyIkaWQiOiI5MzciLCJBIjoyNTUsIlIiOjQ3LCJHIjo4MiwiQiI6MTQzfX0sIkxpbmVXZWlnaHQiOjAuMCwiTGluZVR5cGUiOjAsIlBhcmVudFN0eWxlIjpudWxsfSwiUGFyZW50U3R5bGUiOm51bGx9LCJUaXRsZVN0eWxlIjp7IiRpZCI6IjkzOCIsIkZvbnRTZXR0aW5ncyI6eyIkaWQiOiI5MzkiLCJGb250U2l6ZSI6OCwiRm9udE5hbWUiOiJDYWxpYnJpIiwiSXNCb2xkIjpmYWxzZSwiSXNJdGFsaWMiOmZhbHNlLCJJc1VuZGVybGluZWQiOmZhbHNlLCJQYXJlbnRTdHlsZSI6bnVsbH0sIkF1dG9TaXplIjowLCJGb3JlZ3JvdW5kIjp7IiRpZCI6Ijk0MCIsIkNvbG9yIjp7IiRpZCI6Ijk0M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5NDIiLCJDb2xvciI6eyIkaWQiOiI5NDMiLCJBIjowLCJSIjoyNTUsIkciOjI1NSwiQiI6MjU1fX0sIklzVmlzaWJsZSI6dHJ1ZSwiV2lkdGgiOjAuMCwiSGVpZ2h0IjowLjAsIkJvcmRlclN0eWxlIjp7IiRpZCI6Ijk0NCIsIkxpbmVDb2xvciI6bnVsbCwiTGluZVdlaWdodCI6MC4wLCJMaW5lVHlwZSI6MCwiUGFyZW50U3R5bGUiOm51bGx9LCJQYXJlbnRTdHlsZSI6bnVsbH0sIkRhdGVTdHlsZSI6eyIkaWQiOiI5NDUiLCJGb250U2V0dGluZ3MiOnsiJGlkIjoiOTQ2IiwiRm9udFNpemUiOjksIkZvbnROYW1lIjoiQ2FsaWJyaSIsIklzQm9sZCI6ZmFsc2UsIklzSXRhbGljIjpmYWxzZSwiSXNVbmRlcmxpbmVkIjpmYWxzZSwiUGFyZW50U3R5bGUiOm51bGx9LCJBdXRvU2l6ZSI6MCwiRm9yZWdyb3VuZCI6eyIkaWQiOiI5NDciLCJDb2xvciI6eyIkaWQiOiI5NDg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k0OSIsIkNvbG9yIjp7IiRpZCI6Ijk1MCIsIkEiOjAsIlIiOjI1NSwiRyI6MjU1LCJCIjoyNTV9fSwiSXNWaXNpYmxlIjpmYWxzZSwiV2lkdGgiOjAuMCwiSGVpZ2h0IjowLjAsIkJvcmRlclN0eWxlIjp7IiRpZCI6Ijk1MSIsIkxpbmVDb2xvciI6bnVsbCwiTGluZVdlaWdodCI6MC4wLCJMaW5lVHlwZSI6MCwiUGFyZW50U3R5bGUiOm51bGx9LCJQYXJlbnRTdHlsZSI6bnVsbH0sIkRhdGVGb3JtYXQiOnsiJHJlZiI6IjcyNCJ9LCJXZWVrTnVtYmVyaW5nIjp7IiRpZCI6Ijk1MiIsIkZvcm1hdCI6MCwiSXNWaXNpYmxlIjpmYWxzZSwiTGFzdEtub3duVmlzaWJpbGl0eVN0YXRlIjpmYWxzZX0sIklzVmlzaWJsZSI6dHJ1ZSwiUGFyZW50U3R5bGUiOm51bGx9LCJJbmRleCI6MjcsIlBlcmNlbnRhZ2VDb21wbGV0ZSI6bnVsbCwiUG9zaXRpb24iOnsiUmF0aW8iOjAuMCwiSXNDdXN0b20iOmZhbHNlfSwiRGF0ZUZvcm1hdCI6eyIkcmVmIjoiNzI0In0sIldlZWtOdW1iZXJpbmciOnsiJGlkIjoiOTUzIiwiRm9ybWF0IjowLCJJc1Zpc2libGUiOmZhbHNlLCJMYXN0S25vd25WaXNpYmlsaXR5U3RhdGUiOmZhbHNlfSwiUmVsYXRlZFRhc2tJZCI6IjE2YjZmNzY4LWQ0ZjAtNGQxMi1iODUzLWY5MGZmNDMzNDE3MyIsIklkIjoiOGU2YzgzYjYtYjk5Mi00NmRkLWIyNGItYmYwZmM0ZWRhM2ZlIiwiSW1wb3J0SWQiOm51bGwsIlRpdGxlIjoiWk8tMjYiLCJOb3RlIjpudWxsLCJIeXBlcmxpbmsiOnsiJGlkIjoiOTU0IiwiQWRkcmVzcyI6IiIsIlN1YkFkZHJlc3MiOiIifSwiSXNDaGFuZ2VkIjpmYWxzZSwiSXNOZXciOmZhbHNlfSx7IiRpZCI6Ijk1NSIsIkRhdGUiOiIyMDI3LTEwLTIxVDIzOjU5OjAwIiwiU3R5bGUiOnsiJGlkIjoiOTU2IiwiU2hhcGUiOjE3LCJDb25uZWN0b3JNYXJnaW4iOnsiJHJlZiI6IjgifSwiQ29ubmVjdG9yU3R5bGUiOnsiJGlkIjoiOTU3IiwiTGluZUNvbG9yIjp7IiRpZCI6Ijk1OCIsIiR0eXBlIjoiTkxSRS5Db21tb24uRG9tLlNvbGlkQ29sb3JCcnVzaCwgTkxSRS5Db21tb24iLCJDb2xvciI6eyIkaWQiOiI5NTkiLCJBIjoyNTUsIlIiOjc5LCJHIjoxMjksIkIiOjE4OX19LCJMaW5lV2VpZ2h0IjoxLjAsIkxpbmVUeXBlIjowLCJQYXJlbnRTdHlsZSI6bnVsbH0sIklzQmVsb3dUaW1lYmFuZCI6dHJ1ZSwiUG9zaXRpb25PblRhc2siOjMsIkhpZGVEYXRlIjpmYWxzZSwiU2hhcGVTaXplIjowLCJTcGFjaW5nIjoxLjAsIlBhZGRpbmciOnsiJHJlZiI6IjEyIn0sIlNoYXBlU3R5bGUiOnsiJGlkIjoiOTYwIiwiTWFyZ2luIjp7IiRyZWYiOiIxNCJ9LCJQYWRkaW5nIjp7IiRyZWYiOiIxNSJ9LCJCYWNrZ3JvdW5kIjp7IiRpZCI6Ijk2MSIsIkNvbG9yIjp7IiRpZCI6Ijk2MiIsIkEiOjI1NSwiUiI6MjU1LCJHIjoyNTUsIkIiOjI1NX19LCJJc1Zpc2libGUiOnRydWUsIldpZHRoIjoxNC4wLCJIZWlnaHQiOjE0LjAsIkJvcmRlclN0eWxlIjp7IiRpZCI6Ijk2MyIsIkxpbmVDb2xvciI6eyIkaWQiOiI5NjQiLCIkdHlwZSI6Ik5MUkUuQ29tbW9uLkRvbS5Tb2xpZENvbG9yQnJ1c2gsIE5MUkUuQ29tbW9uIiwiQ29sb3IiOnsiJGlkIjoiOTY1IiwiQSI6MjU1LCJSIjo0NywiRyI6ODIsIkIiOjE0M319LCJMaW5lV2VpZ2h0IjowLjAsIkxpbmVUeXBlIjowLCJQYXJlbnRTdHlsZSI6bnVsbH0sIlBhcmVudFN0eWxlIjpudWxsfSwiVGl0bGVTdHlsZSI6eyIkaWQiOiI5NjYiLCJGb250U2V0dGluZ3MiOnsiJGlkIjoiOTY3IiwiRm9udFNpemUiOjgsIkZvbnROYW1lIjoiQ2FsaWJyaSIsIklzQm9sZCI6ZmFsc2UsIklzSXRhbGljIjpmYWxzZSwiSXNVbmRlcmxpbmVkIjpmYWxzZSwiUGFyZW50U3R5bGUiOm51bGx9LCJBdXRvU2l6ZSI6MCwiRm9yZWdyb3VuZCI6eyIkaWQiOiI5NjgiLCJDb2xvciI6eyIkaWQiOiI5Njk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OTcwIiwiQ29sb3IiOnsiJGlkIjoiOTcxIiwiQSI6MCwiUiI6MjU1LCJHIjoyNTUsIkIiOjI1NX19LCJJc1Zpc2libGUiOnRydWUsIldpZHRoIjowLjAsIkhlaWdodCI6MC4wLCJCb3JkZXJTdHlsZSI6eyIkaWQiOiI5NzIiLCJMaW5lQ29sb3IiOm51bGwsIkxpbmVXZWlnaHQiOjAuMCwiTGluZVR5cGUiOjAsIlBhcmVudFN0eWxlIjpudWxsfSwiUGFyZW50U3R5bGUiOm51bGx9LCJEYXRlU3R5bGUiOnsiJGlkIjoiOTczIiwiRm9udFNldHRpbmdzIjp7IiRpZCI6Ijk3NCIsIkZvbnRTaXplIjo5LCJGb250TmFtZSI6IkNhbGlicmkiLCJJc0JvbGQiOmZhbHNlLCJJc0l0YWxpYyI6ZmFsc2UsIklzVW5kZXJsaW5lZCI6ZmFsc2UsIlBhcmVudFN0eWxlIjpudWxsfSwiQXV0b1NpemUiOjAsIkZvcmVncm91bmQiOnsiJGlkIjoiOTc1IiwiQ29sb3IiOnsiJGlkIjoiOTc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5NzciLCJDb2xvciI6eyIkaWQiOiI5NzgiLCJBIjowLCJSIjoyNTUsIkciOjI1NSwiQiI6MjU1fX0sIklzVmlzaWJsZSI6ZmFsc2UsIldpZHRoIjowLjAsIkhlaWdodCI6MC4wLCJCb3JkZXJTdHlsZSI6eyIkaWQiOiI5NzkiLCJMaW5lQ29sb3IiOm51bGwsIkxpbmVXZWlnaHQiOjAuMCwiTGluZVR5cGUiOjAsIlBhcmVudFN0eWxlIjpudWxsfSwiUGFyZW50U3R5bGUiOm51bGx9LCJEYXRlRm9ybWF0Ijp7IiRyZWYiOiI3MjQifSwiV2Vla051bWJlcmluZyI6eyIkaWQiOiI5ODAiLCJGb3JtYXQiOjAsIklzVmlzaWJsZSI6ZmFsc2UsIkxhc3RLbm93blZpc2liaWxpdHlTdGF0ZSI6ZmFsc2V9LCJJc1Zpc2libGUiOnRydWUsIlBhcmVudFN0eWxlIjpudWxsfSwiSW5kZXgiOjI4LCJQZXJjZW50YWdlQ29tcGxldGUiOm51bGwsIlBvc2l0aW9uIjp7IlJhdGlvIjowLjAsIklzQ3VzdG9tIjpmYWxzZX0sIkRhdGVGb3JtYXQiOnsiJHJlZiI6IjcyNCJ9LCJXZWVrTnVtYmVyaW5nIjp7IiRpZCI6Ijk4MSIsIkZvcm1hdCI6MCwiSXNWaXNpYmxlIjpmYWxzZSwiTGFzdEtub3duVmlzaWJpbGl0eVN0YXRlIjpmYWxzZX0sIlJlbGF0ZWRUYXNrSWQiOiIxNmI2Zjc2OC1kNGYwLTRkMTItYjg1My1mOTBmZjQzMzQxNzMiLCJJZCI6IjRmMjhhOTQwLTk4YmUtNGVhMi1hYjVjLTFmM2UwN2I2Y2ZlZSIsIkltcG9ydElkIjpudWxsLCJUaXRsZSI6IkNSLTMiLCJOb3RlIjpudWxsLCJIeXBlcmxpbmsiOnsiJGlkIjoiOTgyIiwiQWRkcmVzcyI6IiIsIlN1YkFkZHJlc3MiOiIifSwiSXNDaGFuZ2VkIjpmYWxzZSwiSXNOZXciOmZhbHNlfV0sIlRhc2tEZWZpbml0aW9uIjp7IiRpZCI6Ijk4MyIsIkdyb3VwTmFtZSI6bnVsbCwiU3RhcnREYXRlIjoiMjAyMi0wMS0wMVQwMDowMDowMFoiLCJFbmREYXRlIjoiMjAyNy0xMi0zMVQyMzo1OTowMFoiLCJQZXJjZW50YWdlQ29tcGxldGUiOm51bGwsIlN0eWxlIjp7IiRpZCI6Ijk4NCIsIlNoYXBlIjozLCJTaGFwZVRoaWNrbmVzcyI6MSwiRHVyYXRpb25Gb3JtYXQiOjAsIkluY2x1ZGVOb25Xb3JraW5nRGF5c0luRHVyYXRpb24iOmZhbHNlLCJQZXJjZW50YWdlQ29tcGxldGVTdHlsZSI6eyIkaWQiOiI5ODUiLCJGb250U2V0dGluZ3MiOnsiJGlkIjoiOTg2IiwiRm9udFNpemUiOjksIkZvbnROYW1lIjoiQ2FsaWJyaSIsIklzQm9sZCI6ZmFsc2UsIklzSXRhbGljIjpmYWxzZSwiSXNVbmRlcmxpbmVkIjpmYWxzZSwiUGFyZW50U3R5bGUiOm51bGx9LCJBdXRvU2l6ZSI6MCwiRm9yZWdyb3VuZCI6eyIkaWQiOiI5ODciLCJDb2xvciI6eyIkaWQiOiI5ODg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OTg5IiwiVG9wIjowLjAsIkxlZnQiOjAuMCwiUmlnaHQiOjAuMCwiQm90dG9tIjowLjB9LCJQYWRkaW5nIjp7IiRpZCI6Ijk5MCIsIlRvcCI6MC4wLCJMZWZ0IjowLjAsIlJpZ2h0IjowLjAsIkJvdHRvbSI6MC4wfSwiQmFja2dyb3VuZCI6eyIkaWQiOiI5OTEiLCJDb2xvciI6eyIkaWQiOiI5OTIiLCJBIjo4OSwiUiI6MCwiRyI6MCwiQiI6MH19LCJJc1Zpc2libGUiOnRydWUsIldpZHRoIjowLjAsIkhlaWdodCI6MC4wLCJCb3JkZXJTdHlsZSI6eyIkaWQiOiI5OTMiLCJMaW5lQ29sb3IiOm51bGwsIkxpbmVXZWlnaHQiOjAuMCwiTGluZVR5cGUiOjAsIlBhcmVudFN0eWxlIjpudWxsfSwiUGFyZW50U3R5bGUiOm51bGx9LCJEdXJhdGlvblN0eWxlIjp7IiRpZCI6Ijk5NCIsIkZvbnRTZXR0aW5ncyI6eyIkaWQiOiI5OTUiLCJGb250U2l6ZSI6MTAsIkZvbnROYW1lIjoiQ2FsaWJyaSIsIklzQm9sZCI6ZmFsc2UsIklzSXRhbGljIjpmYWxzZSwiSXNVbmRlcmxpbmVkIjpmYWxzZSwiUGFyZW50U3R5bGUiOm51bGx9LCJBdXRvU2l6ZSI6MCwiRm9yZWdyb3VuZCI6eyIkaWQiOiI5OTYiLCJDb2xvciI6eyIkaWQiOiI5OT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OTgiLCJUb3AiOjAuMCwiTGVmdCI6MC4wLCJSaWdodCI6MC4wLCJCb3R0b20iOjAuMH0sIlBhZGRpbmciOnsiJGlkIjoiOTk5IiwiVG9wIjowLjAsIkxlZnQiOjAuMCwiUmlnaHQiOjAuMCwiQm90dG9tIjowLjB9LCJCYWNrZ3JvdW5kIjp7IiRpZCI6IjEwMDAiLCJDb2xvciI6eyIkaWQiOiIxMDAxIiwiQSI6ODksIlIiOjAsIkciOjAsIkIiOjB9fSwiSXNWaXNpYmxlIjp0cnVlLCJXaWR0aCI6MC4wLCJIZWlnaHQiOjAuMCwiQm9yZGVyU3R5bGUiOnsiJGlkIjoiMTAwMiIsIkxpbmVDb2xvciI6bnVsbCwiTGluZVdlaWdodCI6MC4wLCJMaW5lVHlwZSI6MCwiUGFyZW50U3R5bGUiOm51bGx9LCJQYXJlbnRTdHlsZSI6bnVsbH0sIkhvcml6b250YWxDb25uZWN0b3JTdHlsZSI6eyIkaWQiOiIxMDAzIiwiTGluZUNvbG9yIjp7IiRpZCI6IjEwMDQiLCIkdHlwZSI6Ik5MUkUuQ29tbW9uLkRvbS5Tb2xpZENvbG9yQnJ1c2gsIE5MUkUuQ29tbW9uIiwiQ29sb3IiOnsiJGlkIjoiMTAwNSIsIkEiOjI1NSwiUiI6MjA0LCJHIjoyMDQsIkIiOjIwNH19LCJMaW5lV2VpZ2h0IjowLjAsIkxpbmVUeXBlIjowLCJQYXJlbnRTdHlsZSI6bnVsbH0sIlZlcnRpY2FsQ29ubmVjdG9yU3R5bGUiOnsiJGlkIjoiMTAwNiIsIkxpbmVDb2xvciI6eyIkaWQiOiIxMDA3IiwiJHR5cGUiOiJOTFJFLkNvbW1vbi5Eb20uU29saWRDb2xvckJydXNoLCBOTFJFLkNvbW1vbiIsIkNvbG9yIjp7IiRpZCI6IjEwMDg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xMDA5IiwiTWFyZ2luIjp7IiRpZCI6IjEwMTAiLCJUb3AiOjAuMCwiTGVmdCI6NC4wLCJSaWdodCI6NC4wLCJCb3R0b20iOjAuMH0sIlBhZGRpbmciOnsiJGlkIjoiMTAxMSIsIlRvcCI6MC4wLCJMZWZ0IjowLjAsIlJpZ2h0IjowLjAsIkJvdHRvbSI6MC4wfSwiQmFja2dyb3VuZCI6eyIkaWQiOiIxMDEyIiwiQ29sb3IiOnsiJGlkIjoiMTAxMyIsIkEiOjI1NSwiUiI6MjM3LCJHIjoxMjUsIkIiOjQ5fX0sIklzVmlzaWJsZSI6dHJ1ZSwiV2lkdGgiOjAuMCwiSGVpZ2h0IjoxNi4wLCJCb3JkZXJTdHlsZSI6eyIkaWQiOiIxMDE0IiwiTGluZUNvbG9yIjp7IiRpZCI6IjEwMTUiLCIkdHlwZSI6Ik5MUkUuQ29tbW9uLkRvbS5Tb2xpZENvbG9yQnJ1c2gsIE5MUkUuQ29tbW9uIiwiQ29sb3IiOnsiJGlkIjoiMTAxNiIsIkEiOjI1NSwiUiI6NDcsIkciOjgyLCJCIjoxNDN9fSwiTGluZVdlaWdodCI6MC4wLCJMaW5lVHlwZSI6MCwiUGFyZW50U3R5bGUiOm51bGx9LCJQYXJlbnRTdHlsZSI6bnVsbH0sIlRpdGxlU3R5bGUiOnsiJGlkIjoiMTAxNyIsIkZvbnRTZXR0aW5ncyI6eyIkaWQiOiIxMDE4IiwiRm9udFNpemUiOjEwLCJGb250TmFtZSI6IkNhbGlicmkiLCJJc0JvbGQiOnRydWUsIklzSXRhbGljIjpmYWxzZSwiSXNVbmRlcmxpbmVkIjpmYWxzZSwiUGFyZW50U3R5bGUiOm51bGx9LCJBdXRvU2l6ZSI6MCwiRm9yZWdyb3VuZCI6eyIkaWQiOiIxMDE5IiwiQ29sb3IiOnsiJGlkIjoiMTAy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DIxIiwiVG9wIjowLjAsIkxlZnQiOjAuMCwiUmlnaHQiOjAuMCwiQm90dG9tIjowLjB9LCJQYWRkaW5nIjp7IiRpZCI6IjEwMjIiLCJUb3AiOjAuMCwiTGVmdCI6MC4wLCJSaWdodCI6MC4wLCJCb3R0b20iOjAuMH0sIkJhY2tncm91bmQiOnsiJGlkIjoiMTAyMyIsIkNvbG9yIjp7IiRpZCI6IjEwMjQiLCJBIjowLCJSIjoyNTUsIkciOjI1NSwiQiI6MjU1fX0sIklzVmlzaWJsZSI6dHJ1ZSwiV2lkdGgiOjAuMCwiSGVpZ2h0IjowLjAsIkJvcmRlclN0eWxlIjp7IiRpZCI6IjEwMjUiLCJMaW5lQ29sb3IiOm51bGwsIkxpbmVXZWlnaHQiOjAuMCwiTGluZVR5cGUiOjAsIlBhcmVudFN0eWxlIjpudWxsfSwiUGFyZW50U3R5bGUiOm51bGx9LCJEYXRlU3R5bGUiOnsiJGlkIjoiMTAyNiIsIkZvbnRTZXR0aW5ncyI6eyIkaWQiOiIxMDI3IiwiRm9udFNpemUiOjksIkZvbnROYW1lIjoiQ2FsaWJyaSIsIklzQm9sZCI6ZmFsc2UsIklzSXRhbGljIjpmYWxzZSwiSXNVbmRlcmxpbmVkIjpmYWxzZSwiUGFyZW50U3R5bGUiOm51bGx9LCJBdXRvU2l6ZSI6MCwiRm9yZWdyb3VuZCI6eyIkaWQiOiIxMDI4IiwiQ29sb3IiOnsiJGlkIjoiMTAy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zMCIsIlRvcCI6MC4wLCJMZWZ0IjowLjAsIlJpZ2h0IjowLjAsIkJvdHRvbSI6MC4wfSwiUGFkZGluZyI6eyIkaWQiOiIxMDMxIiwiVG9wIjowLjAsIkxlZnQiOjAuMCwiUmlnaHQiOjAuMCwiQm90dG9tIjowLjB9LCJCYWNrZ3JvdW5kIjp7IiRpZCI6IjEwMzIiLCJDb2xvciI6eyIkcmVmIjoiMTAwMSJ9fSwiSXNWaXNpYmxlIjp0cnVlLCJXaWR0aCI6MC4wLCJIZWlnaHQiOjAuMCwiQm9yZGVyU3R5bGUiOnsiJGlkIjoiMTAzMyIsIkxpbmVDb2xvciI6bnVsbCwiTGluZVdlaWdodCI6MC4wLCJMaW5lVHlwZSI6MCwiUGFyZW50U3R5bGUiOm51bGx9LCJQYXJlbnRTdHlsZSI6bnVsbH0sIkRhdGVGb3JtYXQiOnsiJGlkIjoiMTAz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wMzUiLCJEYXRlUGFydElzVmlzaWJsZSI6ZmFsc2UsIlRpbWVQYXJ0SXNWaXNpYmxlIjpmYWxzZX19LCJXZWVrTnVtYmVyaW5nIjp7IiRpZCI6IjEwMzYiLCJGb3JtYXQiOjAsIklzVmlzaWJsZSI6ZmFsc2UsIkxhc3RLbm93blZpc2liaWxpdHlTdGF0ZSI6ZmFsc2V9LCJJc1Zpc2libGUiOnRydWUsIlBhcmVudFN0eWxlIjpudWxsfSwiSW5kZXgiOjI0LCJTbWFydER1cmF0aW9uQWN0aXZhdGVkIjpmYWxzZSwiRGF0ZUZvcm1hdCI6eyIkcmVmIjoiMTAzNCJ9LCJXZWVrTnVtYmVyaW5nIjp7IiRpZCI6IjEwMzciLCJGb3JtYXQiOjAsIklzVmlzaWJsZSI6ZmFsc2UsIkxhc3RLbm93blZpc2liaWxpdHlTdGF0ZSI6ZmFsc2V9LCJJZCI6IjE2YjZmNzY4LWQ0ZjAtNGQxMi1iODUzLWY5MGZmNDMzNDE3MyIsIkltcG9ydElkIjpudWxsLCJUaXRsZSI6IlZpZGVvIiwiTm90ZSI6bnVsbCwiSHlwZXJsaW5rIjp7IiRpZCI6IjEwMzgiLCJBZGRyZXNzIjpudWxsLCJTdWJBZGRyZXNzIjpudWxsfSwiSXNDaGFuZ2VkIjpmYWxzZSwiSXNOZXciOmZhbHNlfX1dLCJfbWlsZXN0b25lcyI6W10sIklkIjoiMDAwMDAwMDAtMDAwMC0wMDAwLTAwMDAtMDAwMDAwMDAwMDAwIiwiSXNTaW5nbGVJdGVtUm93Ijp0cnVlfSx7IiRpZCI6IjEwMzkiLCJfdGFza3MiOlt7IiRpZCI6IjEwNDAiLCJfYXR0YWNoZWRNaWxlc3RvbmVzIjpbeyIkaWQiOiIxMDQxIiwiRGF0ZSI6IjIwMjMtMTEtMDVUMjM6NTk6MDAiLCJTdHlsZSI6eyIkaWQiOiIxMDQyIiwiU2hhcGUiOjE3LCJDb25uZWN0b3JNYXJnaW4iOnsiJHJlZiI6IjgifSwiQ29ubmVjdG9yU3R5bGUiOnsiJGlkIjoiMTA0MyIsIkxpbmVDb2xvciI6eyIkaWQiOiIxMDQ0IiwiJHR5cGUiOiJOTFJFLkNvbW1vbi5Eb20uU29saWRDb2xvckJydXNoLCBOTFJFLkNvbW1vbiIsIkNvbG9yIjp7IiRpZCI6IjEwNDUiLCJBIjoyNTUsIlIiOjc5LCJHIjoxMjksIkIiOjE4OX19LCJMaW5lV2VpZ2h0IjoxLjAsIkxpbmVUeXBlIjowLCJQYXJlbnRTdHlsZSI6bnVsbH0sIklzQmVsb3dUaW1lYmFuZCI6dHJ1ZSwiUG9zaXRpb25PblRhc2siOjMsIkhpZGVEYXRlIjpmYWxzZSwiU2hhcGVTaXplIjowLCJTcGFjaW5nIjoxLjAsIlBhZGRpbmciOnsiJHJlZiI6IjEyIn0sIlNoYXBlU3R5bGUiOnsiJGlkIjoiMTA0NiIsIk1hcmdpbiI6eyIkcmVmIjoiMTQifSwiUGFkZGluZyI6eyIkcmVmIjoiMTUifSwiQmFja2dyb3VuZCI6eyIkaWQiOiIxMDQ3IiwiQ29sb3IiOnsiJGlkIjoiMTA0OCIsIkEiOjI1NSwiUiI6MjU1LCJHIjoyNTUsIkIiOjI1NX19LCJJc1Zpc2libGUiOnRydWUsIldpZHRoIjoxNC4wLCJIZWlnaHQiOjE0LjAsIkJvcmRlclN0eWxlIjp7IiRpZCI6IjEwNDkiLCJMaW5lQ29sb3IiOnsiJGlkIjoiMTA1MCIsIiR0eXBlIjoiTkxSRS5Db21tb24uRG9tLlNvbGlkQ29sb3JCcnVzaCwgTkxSRS5Db21tb24iLCJDb2xvciI6eyIkaWQiOiIxMDUxIiwiQSI6MjU1LCJSIjo0NywiRyI6ODIsIkIiOjE0M319LCJMaW5lV2VpZ2h0IjowLjAsIkxpbmVUeXBlIjowLCJQYXJlbnRTdHlsZSI6bnVsbH0sIlBhcmVudFN0eWxlIjpudWxsfSwiVGl0bGVTdHlsZSI6eyIkaWQiOiIxMDUyIiwiRm9udFNldHRpbmdzIjp7IiRpZCI6IjEwNTMiLCJGb250U2l6ZSI6OCwiRm9udE5hbWUiOiJDYWxpYnJpIiwiSXNCb2xkIjpmYWxzZSwiSXNJdGFsaWMiOmZhbHNlLCJJc1VuZGVybGluZWQiOmZhbHNlLCJQYXJlbnRTdHlsZSI6bnVsbH0sIkF1dG9TaXplIjowLCJGb3JlZ3JvdW5kIjp7IiRpZCI6IjEwNTQiLCJDb2xvciI6eyIkaWQiOiIxMDU1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EwNTYiLCJDb2xvciI6eyIkaWQiOiIxMDU3IiwiQSI6MCwiUiI6MjU1LCJHIjoyNTUsIkIiOjI1NX19LCJJc1Zpc2libGUiOnRydWUsIldpZHRoIjowLjAsIkhlaWdodCI6MC4wLCJCb3JkZXJTdHlsZSI6eyIkaWQiOiIxMDU4IiwiTGluZUNvbG9yIjpudWxsLCJMaW5lV2VpZ2h0IjowLjAsIkxpbmVUeXBlIjowLCJQYXJlbnRTdHlsZSI6bnVsbH0sIlBhcmVudFN0eWxlIjpudWxsfSwiRGF0ZVN0eWxlIjp7IiRpZCI6IjEwNTkiLCJGb250U2V0dGluZ3MiOnsiJGlkIjoiMTA2MCIsIkZvbnRTaXplIjo5LCJGb250TmFtZSI6IkNhbGlicmkiLCJJc0JvbGQiOmZhbHNlLCJJc0l0YWxpYyI6ZmFsc2UsIklzVW5kZXJsaW5lZCI6ZmFsc2UsIlBhcmVudFN0eWxlIjpudWxsfSwiQXV0b1NpemUiOjAsIkZvcmVncm91bmQiOnsiJGlkIjoiMTA2MSIsIkNvbG9yIjp7IiRpZCI6IjEwNjI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EwNjMiLCJDb2xvciI6eyIkaWQiOiIxMDY0IiwiQSI6MCwiUiI6MjU1LCJHIjoyNTUsIkIiOjI1NX19LCJJc1Zpc2libGUiOmZhbHNlLCJXaWR0aCI6MC4wLCJIZWlnaHQiOjAuMCwiQm9yZGVyU3R5bGUiOnsiJGlkIjoiMTA2NSIsIkxpbmVDb2xvciI6bnVsbCwiTGluZVdlaWdodCI6MC4wLCJMaW5lVHlwZSI6MCwiUGFyZW50U3R5bGUiOm51bGx9LCJQYXJlbnRTdHlsZSI6bnVsbH0sIkRhdGVGb3JtYXQiOnsiJHJlZiI6IjcyNCJ9LCJXZWVrTnVtYmVyaW5nIjp7IiRpZCI6IjEwNjYiLCJGb3JtYXQiOjAsIklzVmlzaWJsZSI6ZmFsc2UsIkxhc3RLbm93blZpc2liaWxpdHlTdGF0ZSI6ZmFsc2V9LCJJc1Zpc2libGUiOnRydWUsIlBhcmVudFN0eWxlIjpudWxsfSwiSW5kZXgiOjMwLCJQZXJjZW50YWdlQ29tcGxldGUiOm51bGwsIlBvc2l0aW9uIjp7IlJhdGlvIjowLjAsIklzQ3VzdG9tIjpmYWxzZX0sIkRhdGVGb3JtYXQiOnsiJHJlZiI6IjcyNCJ9LCJXZWVrTnVtYmVyaW5nIjp7IiRpZCI6IjEwNjciLCJGb3JtYXQiOjAsIklzVmlzaWJsZSI6ZmFsc2UsIkxhc3RLbm93blZpc2liaWxpdHlTdGF0ZSI6ZmFsc2V9LCJSZWxhdGVkVGFza0lkIjoiN2U2ZDRjZGUtZWQ3NC00NjE0LWIwOWYtMTYzYjNmNjk2ZGRjIiwiSWQiOiJhYzlmNGY5MS0wMTQ4LTQ5NDktYjk1Yy1kZWExOGYyMjQxZjUiLCJJbXBvcnRJZCI6bnVsbCwiVGl0bGUiOiJUSC0yMCIsIk5vdGUiOm51bGwsIkh5cGVybGluayI6eyIkaWQiOiIxMDY4IiwiQWRkcmVzcyI6IiIsIlN1YkFkZHJlc3MiOiIifSwiSXNDaGFuZ2VkIjpmYWxzZSwiSXNOZXciOmZhbHNlfSx7IiRpZCI6IjEwNjkiLCJEYXRlIjoiMjAyNi0wNS0wM1QyMzo1OTowMCIsIlN0eWxlIjp7IiRpZCI6IjEwNzAiLCJTaGFwZSI6MTcsIkNvbm5lY3Rvck1hcmdpbiI6eyIkcmVmIjoiOCJ9LCJDb25uZWN0b3JTdHlsZSI6eyIkaWQiOiIxMDcxIiwiTGluZUNvbG9yIjp7IiRpZCI6IjEwNzIiLCIkdHlwZSI6Ik5MUkUuQ29tbW9uLkRvbS5Tb2xpZENvbG9yQnJ1c2gsIE5MUkUuQ29tbW9uIiwiQ29sb3IiOnsiJGlkIjoiMTA3MyIsIkEiOjI1NSwiUiI6NzksIkciOjEyOSwiQiI6MTg5fX0sIkxpbmVXZWlnaHQiOjEuMCwiTGluZVR5cGUiOjAsIlBhcmVudFN0eWxlIjpudWxsfSwiSXNCZWxvd1RpbWViYW5kIjp0cnVlLCJQb3NpdGlvbk9uVGFzayI6MywiSGlkZURhdGUiOmZhbHNlLCJTaGFwZVNpemUiOjAsIlNwYWNpbmciOjEuMCwiUGFkZGluZyI6eyIkcmVmIjoiMTIifSwiU2hhcGVTdHlsZSI6eyIkaWQiOiIxMDc0IiwiTWFyZ2luIjp7IiRyZWYiOiIxNCJ9LCJQYWRkaW5nIjp7IiRyZWYiOiIxNSJ9LCJCYWNrZ3JvdW5kIjp7IiRpZCI6IjEwNzUiLCJDb2xvciI6eyIkaWQiOiIxMDc2IiwiQSI6MjU1LCJSIjoyNTUsIkciOjI1NSwiQiI6MjU1fX0sIklzVmlzaWJsZSI6dHJ1ZSwiV2lkdGgiOjE0LjAsIkhlaWdodCI6MTQuMCwiQm9yZGVyU3R5bGUiOnsiJGlkIjoiMTA3NyIsIkxpbmVDb2xvciI6eyIkaWQiOiIxMDc4IiwiJHR5cGUiOiJOTFJFLkNvbW1vbi5Eb20uU29saWRDb2xvckJydXNoLCBOTFJFLkNvbW1vbiIsIkNvbG9yIjp7IiRpZCI6IjEwNzkiLCJBIjoyNTUsIlIiOjQ3LCJHIjo4MiwiQiI6MTQzfX0sIkxpbmVXZWlnaHQiOjAuMCwiTGluZVR5cGUiOjAsIlBhcmVudFN0eWxlIjpudWxsfSwiUGFyZW50U3R5bGUiOm51bGx9LCJUaXRsZVN0eWxlIjp7IiRpZCI6IjEwODAiLCJGb250U2V0dGluZ3MiOnsiJGlkIjoiMTA4MSIsIkZvbnRTaXplIjo4LCJGb250TmFtZSI6IkNhbGlicmkiLCJJc0JvbGQiOmZhbHNlLCJJc0l0YWxpYyI6ZmFsc2UsIklzVW5kZXJsaW5lZCI6ZmFsc2UsIlBhcmVudFN0eWxlIjpudWxsfSwiQXV0b1NpemUiOjAsIkZvcmVncm91bmQiOnsiJGlkIjoiMTA4MiIsIkNvbG9yIjp7IiRpZCI6IjEwODM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TA4NCIsIkNvbG9yIjp7IiRpZCI6IjEwODUiLCJBIjowLCJSIjoyNTUsIkciOjI1NSwiQiI6MjU1fX0sIklzVmlzaWJsZSI6dHJ1ZSwiV2lkdGgiOjAuMCwiSGVpZ2h0IjowLjAsIkJvcmRlclN0eWxlIjp7IiRpZCI6IjEwODYiLCJMaW5lQ29sb3IiOm51bGwsIkxpbmVXZWlnaHQiOjAuMCwiTGluZVR5cGUiOjAsIlBhcmVudFN0eWxlIjpudWxsfSwiUGFyZW50U3R5bGUiOm51bGx9LCJEYXRlU3R5bGUiOnsiJGlkIjoiMTA4NyIsIkZvbnRTZXR0aW5ncyI6eyIkaWQiOiIxMDg4IiwiRm9udFNpemUiOjksIkZvbnROYW1lIjoiQ2FsaWJyaSIsIklzQm9sZCI6ZmFsc2UsIklzSXRhbGljIjpmYWxzZSwiSXNVbmRlcmxpbmVkIjpmYWxzZSwiUGFyZW50U3R5bGUiOm51bGx9LCJBdXRvU2l6ZSI6MCwiRm9yZWdyb3VuZCI6eyIkaWQiOiIxMDg5IiwiQ29sb3IiOnsiJGlkIjoiMTA5M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MTA5MSIsIkNvbG9yIjp7IiRpZCI6IjEwOTIiLCJBIjowLCJSIjoyNTUsIkciOjI1NSwiQiI6MjU1fX0sIklzVmlzaWJsZSI6ZmFsc2UsIldpZHRoIjowLjAsIkhlaWdodCI6MC4wLCJCb3JkZXJTdHlsZSI6eyIkaWQiOiIxMDkzIiwiTGluZUNvbG9yIjpudWxsLCJMaW5lV2VpZ2h0IjowLjAsIkxpbmVUeXBlIjowLCJQYXJlbnRTdHlsZSI6bnVsbH0sIlBhcmVudFN0eWxlIjpudWxsfSwiRGF0ZUZvcm1hdCI6eyIkcmVmIjoiNzI0In0sIldlZWtOdW1iZXJpbmciOnsiJGlkIjoiMTA5NCIsIkZvcm1hdCI6MCwiSXNWaXNpYmxlIjpmYWxzZSwiTGFzdEtub3duVmlzaWJpbGl0eVN0YXRlIjpmYWxzZX0sIklzVmlzaWJsZSI6dHJ1ZSwiUGFyZW50U3R5bGUiOm51bGx9LCJJbmRleCI6MzEsIlBlcmNlbnRhZ2VDb21wbGV0ZSI6bnVsbCwiUG9zaXRpb24iOnsiUmF0aW8iOjAuMCwiSXNDdXN0b20iOmZhbHNlfSwiRGF0ZUZvcm1hdCI6eyIkcmVmIjoiNzI0In0sIldlZWtOdW1iZXJpbmciOnsiJGlkIjoiMTA5NSIsIkZvcm1hdCI6MCwiSXNWaXNpYmxlIjpmYWxzZSwiTGFzdEtub3duVmlzaWJpbGl0eVN0YXRlIjpmYWxzZX0sIlJlbGF0ZWRUYXNrSWQiOiI3ZTZkNGNkZS1lZDc0LTQ2MTQtYjA5Zi0xNjNiM2Y2OTZkZGMiLCJJZCI6ImYwNjhmODZhLTI1NTMtNGQ0NC04YWRmLWUxMTIxYmM5ZDExNCIsIkltcG9ydElkIjpudWxsLCJUaXRsZSI6IkRBLTQiLCJOb3RlIjpudWxsLCJIeXBlcmxpbmsiOnsiJGlkIjoiMTA5NiIsIkFkZHJlc3MiOiIiLCJTdWJBZGRyZXNzIjoiIn0sIklzQ2hhbmdlZCI6ZmFsc2UsIklzTmV3IjpmYWxzZX0seyIkaWQiOiIxMDk3IiwiRGF0ZSI6IjIwMjctMDMtMDVUMjM6NTk6MDAiLCJTdHlsZSI6eyIkaWQiOiIxMDk4IiwiU2hhcGUiOjE3LCJDb25uZWN0b3JNYXJnaW4iOnsiJHJlZiI6IjgifSwiQ29ubmVjdG9yU3R5bGUiOnsiJGlkIjoiMTA5OSIsIkxpbmVDb2xvciI6eyIkaWQiOiIxMTAwIiwiJHR5cGUiOiJOTFJFLkNvbW1vbi5Eb20uU29saWRDb2xvckJydXNoLCBOTFJFLkNvbW1vbiIsIkNvbG9yIjp7IiRpZCI6IjExMDEiLCJBIjoyNTUsIlIiOjc5LCJHIjoxMjksIkIiOjE4OX19LCJMaW5lV2VpZ2h0IjoxLjAsIkxpbmVUeXBlIjowLCJQYXJlbnRTdHlsZSI6bnVsbH0sIklzQmVsb3dUaW1lYmFuZCI6dHJ1ZSwiUG9zaXRpb25PblRhc2siOjMsIkhpZGVEYXRlIjpmYWxzZSwiU2hhcGVTaXplIjowLCJTcGFjaW5nIjoxLjAsIlBhZGRpbmciOnsiJHJlZiI6IjEyIn0sIlNoYXBlU3R5bGUiOnsiJGlkIjoiMTEwMiIsIk1hcmdpbiI6eyIkcmVmIjoiMTQifSwiUGFkZGluZyI6eyIkcmVmIjoiMTUifSwiQmFja2dyb3VuZCI6eyIkaWQiOiIxMTAzIiwiQ29sb3IiOnsiJGlkIjoiMTEwNCIsIkEiOjI1NSwiUiI6MjU1LCJHIjoyNTUsIkIiOjI1NX19LCJJc1Zpc2libGUiOnRydWUsIldpZHRoIjoxNC4wLCJIZWlnaHQiOjE0LjAsIkJvcmRlclN0eWxlIjp7IiRpZCI6IjExMDUiLCJMaW5lQ29sb3IiOnsiJGlkIjoiMTEwNiIsIiR0eXBlIjoiTkxSRS5Db21tb24uRG9tLlNvbGlkQ29sb3JCcnVzaCwgTkxSRS5Db21tb24iLCJDb2xvciI6eyIkaWQiOiIxMTA3IiwiQSI6MjU1LCJSIjo0NywiRyI6ODIsIkIiOjE0M319LCJMaW5lV2VpZ2h0IjowLjAsIkxpbmVUeXBlIjowLCJQYXJlbnRTdHlsZSI6bnVsbH0sIlBhcmVudFN0eWxlIjpudWxsfSwiVGl0bGVTdHlsZSI6eyIkaWQiOiIxMTA4IiwiRm9udFNldHRpbmdzIjp7IiRpZCI6IjExMDkiLCJGb250U2l6ZSI6OCwiRm9udE5hbWUiOiJDYWxpYnJpIiwiSXNCb2xkIjpmYWxzZSwiSXNJdGFsaWMiOmZhbHNlLCJJc1VuZGVybGluZWQiOmZhbHNlLCJQYXJlbnRTdHlsZSI6bnVsbH0sIkF1dG9TaXplIjowLCJGb3JlZ3JvdW5kIjp7IiRpZCI6IjExMTAiLCJDb2xvciI6eyIkaWQiOiIxMTEx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ExMTIiLCJDb2xvciI6eyIkaWQiOiIxMTEzIiwiQSI6MCwiUiI6MjU1LCJHIjoyNTUsIkIiOjI1NX19LCJJc1Zpc2libGUiOnRydWUsIldpZHRoIjowLjAsIkhlaWdodCI6MC4wLCJCb3JkZXJTdHlsZSI6eyIkaWQiOiIxMTE0IiwiTGluZUNvbG9yIjpudWxsLCJMaW5lV2VpZ2h0IjowLjAsIkxpbmVUeXBlIjowLCJQYXJlbnRTdHlsZSI6bnVsbH0sIlBhcmVudFN0eWxlIjpudWxsfSwiRGF0ZVN0eWxlIjp7IiRpZCI6IjExMTUiLCJGb250U2V0dGluZ3MiOnsiJGlkIjoiMTExNiIsIkZvbnRTaXplIjo5LCJGb250TmFtZSI6IkNhbGlicmkiLCJJc0JvbGQiOmZhbHNlLCJJc0l0YWxpYyI6ZmFsc2UsIklzVW5kZXJsaW5lZCI6ZmFsc2UsIlBhcmVudFN0eWxlIjpudWxsfSwiQXV0b1NpemUiOjAsIkZvcmVncm91bmQiOnsiJGlkIjoiMTExNyIsIkNvbG9yIjp7IiRpZCI6IjExMTg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ExMTkiLCJDb2xvciI6eyIkaWQiOiIxMTIwIiwiQSI6MCwiUiI6MjU1LCJHIjoyNTUsIkIiOjI1NX19LCJJc1Zpc2libGUiOmZhbHNlLCJXaWR0aCI6MC4wLCJIZWlnaHQiOjAuMCwiQm9yZGVyU3R5bGUiOnsiJGlkIjoiMTEyMSIsIkxpbmVDb2xvciI6bnVsbCwiTGluZVdlaWdodCI6MC4wLCJMaW5lVHlwZSI6MCwiUGFyZW50U3R5bGUiOm51bGx9LCJQYXJlbnRTdHlsZSI6bnVsbH0sIkRhdGVGb3JtYXQiOnsiJHJlZiI6IjcyNCJ9LCJXZWVrTnVtYmVyaW5nIjp7IiRpZCI6IjExMjIiLCJGb3JtYXQiOjAsIklzVmlzaWJsZSI6ZmFsc2UsIkxhc3RLbm93blZpc2liaWxpdHlTdGF0ZSI6ZmFsc2V9LCJJc1Zpc2libGUiOnRydWUsIlBhcmVudFN0eWxlIjpudWxsfSwiSW5kZXgiOjMyLCJQZXJjZW50YWdlQ29tcGxldGUiOm51bGwsIlBvc2l0aW9uIjp7IlJhdGlvIjowLjAsIklzQ3VzdG9tIjpmYWxzZX0sIkRhdGVGb3JtYXQiOnsiJHJlZiI6IjcyNCJ9LCJXZWVrTnVtYmVyaW5nIjp7IiRpZCI6IjExMjMiLCJGb3JtYXQiOjAsIklzVmlzaWJsZSI6ZmFsc2UsIkxhc3RLbm93blZpc2liaWxpdHlTdGF0ZSI6ZmFsc2V9LCJSZWxhdGVkVGFza0lkIjoiN2U2ZDRjZGUtZWQ3NC00NjE0LWIwOWYtMTYzYjNmNjk2ZGRjIiwiSWQiOiIxN2RmMzU0OC03Y2ZkLTRlNGItYmFiMS1kODJhMDhjNzg2M2IiLCJJbXBvcnRJZCI6bnVsbCwiVGl0bGUiOiJBTi0xIiwiTm90ZSI6bnVsbCwiSHlwZXJsaW5rIjp7IiRpZCI6IjExMjQiLCJBZGRyZXNzIjoiIiwiU3ViQWRkcmVzcyI6IiJ9LCJJc0NoYW5nZWQiOmZhbHNlLCJJc05ldyI6ZmFsc2V9XSwiVGFza0RlZmluaXRpb24iOnsiJGlkIjoiMTEyNSIsIkdyb3VwTmFtZSI6bnVsbCwiU3RhcnREYXRlIjoiMjAyMi0wMS0wMVQwMDowMDowMFoiLCJFbmREYXRlIjoiMjAyNy0xMi0zMVQyMzo1OTowMFoiLCJQZXJjZW50YWdlQ29tcGxldGUiOm51bGwsIlN0eWxlIjp7IiRpZCI6IjExMjYiLCJTaGFwZSI6MywiU2hhcGVUaGlja25lc3MiOjEsIkR1cmF0aW9uRm9ybWF0IjowLCJJbmNsdWRlTm9uV29ya2luZ0RheXNJbkR1cmF0aW9uIjpmYWxzZSwiUGVyY2VudGFnZUNvbXBsZXRlU3R5bGUiOnsiJGlkIjoiMTEyNyIsIkZvbnRTZXR0aW5ncyI6eyIkaWQiOiIxMTI4IiwiRm9udFNpemUiOjksIkZvbnROYW1lIjoiQ2FsaWJyaSIsIklzQm9sZCI6ZmFsc2UsIklzSXRhbGljIjpmYWxzZSwiSXNVbmRlcmxpbmVkIjpmYWxzZSwiUGFyZW50U3R5bGUiOm51bGx9LCJBdXRvU2l6ZSI6MCwiRm9yZWdyb3VuZCI6eyIkaWQiOiIxMTI5IiwiQ29sb3IiOnsiJGlkIjoiMTEzM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TMxIiwiVG9wIjowLjAsIkxlZnQiOjAuMCwiUmlnaHQiOjAuMCwiQm90dG9tIjowLjB9LCJQYWRkaW5nIjp7IiRpZCI6IjExMzIiLCJUb3AiOjAuMCwiTGVmdCI6MC4wLCJSaWdodCI6MC4wLCJCb3R0b20iOjAuMH0sIkJhY2tncm91bmQiOnsiJGlkIjoiMTEzMyIsIkNvbG9yIjp7IiRpZCI6IjExMzQiLCJBIjo4OSwiUiI6MCwiRyI6MCwiQiI6MH19LCJJc1Zpc2libGUiOnRydWUsIldpZHRoIjowLjAsIkhlaWdodCI6MC4wLCJCb3JkZXJTdHlsZSI6eyIkaWQiOiIxMTM1IiwiTGluZUNvbG9yIjpudWxsLCJMaW5lV2VpZ2h0IjowLjAsIkxpbmVUeXBlIjowLCJQYXJlbnRTdHlsZSI6bnVsbH0sIlBhcmVudFN0eWxlIjpudWxsfSwiRHVyYXRpb25TdHlsZSI6eyIkaWQiOiIxMTM2IiwiRm9udFNldHRpbmdzIjp7IiRpZCI6IjExMzciLCJGb250U2l6ZSI6MTAsIkZvbnROYW1lIjoiQ2FsaWJyaSIsIklzQm9sZCI6ZmFsc2UsIklzSXRhbGljIjpmYWxzZSwiSXNVbmRlcmxpbmVkIjpmYWxzZSwiUGFyZW50U3R5bGUiOm51bGx9LCJBdXRvU2l6ZSI6MCwiRm9yZWdyb3VuZCI6eyIkaWQiOiIxMTM4IiwiQ29sb3IiOnsiJGlkIjoiMTEz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NDAiLCJUb3AiOjAuMCwiTGVmdCI6MC4wLCJSaWdodCI6MC4wLCJCb3R0b20iOjAuMH0sIlBhZGRpbmciOnsiJGlkIjoiMTE0MSIsIlRvcCI6MC4wLCJMZWZ0IjowLjAsIlJpZ2h0IjowLjAsIkJvdHRvbSI6MC4wfSwiQmFja2dyb3VuZCI6eyIkaWQiOiIxMTQyIiwiQ29sb3IiOnsiJGlkIjoiMTE0MyIsIkEiOjg5LCJSIjowLCJHIjowLCJCIjowfX0sIklzVmlzaWJsZSI6dHJ1ZSwiV2lkdGgiOjAuMCwiSGVpZ2h0IjowLjAsIkJvcmRlclN0eWxlIjp7IiRpZCI6IjExNDQiLCJMaW5lQ29sb3IiOm51bGwsIkxpbmVXZWlnaHQiOjAuMCwiTGluZVR5cGUiOjAsIlBhcmVudFN0eWxlIjpudWxsfSwiUGFyZW50U3R5bGUiOm51bGx9LCJIb3Jpem9udGFsQ29ubmVjdG9yU3R5bGUiOnsiJGlkIjoiMTE0NSIsIkxpbmVDb2xvciI6eyIkaWQiOiIxMTQ2IiwiJHR5cGUiOiJOTFJFLkNvbW1vbi5Eb20uU29saWRDb2xvckJydXNoLCBOTFJFLkNvbW1vbiIsIkNvbG9yIjp7IiRpZCI6IjExNDciLCJBIjoyNTUsIlIiOjIwNCwiRyI6MjA0LCJCIjoyMDR9fSwiTGluZVdlaWdodCI6MC4wLCJMaW5lVHlwZSI6MCwiUGFyZW50U3R5bGUiOm51bGx9LCJWZXJ0aWNhbENvbm5lY3RvclN0eWxlIjp7IiRpZCI6IjExNDgiLCJMaW5lQ29sb3IiOnsiJGlkIjoiMTE0OSIsIiR0eXBlIjoiTkxSRS5Db21tb24uRG9tLlNvbGlkQ29sb3JCcnVzaCwgTkxSRS5Db21tb24iLCJDb2xvciI6eyIkaWQiOiIxMTUw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MTE1MSIsIk1hcmdpbiI6eyIkaWQiOiIxMTUyIiwiVG9wIjowLjAsIkxlZnQiOjQuMCwiUmlnaHQiOjQuMCwiQm90dG9tIjowLjB9LCJQYWRkaW5nIjp7IiRpZCI6IjExNTMiLCJUb3AiOjAuMCwiTGVmdCI6MC4wLCJSaWdodCI6MC4wLCJCb3R0b20iOjAuMH0sIkJhY2tncm91bmQiOnsiJGlkIjoiMTE1NCIsIkNvbG9yIjp7IiRpZCI6IjExNTUiLCJBIjoyNTUsIlIiOjExMSwiRyI6NDksIkIiOjE1Mn19LCJJc1Zpc2libGUiOnRydWUsIldpZHRoIjowLjAsIkhlaWdodCI6MTYuMCwiQm9yZGVyU3R5bGUiOnsiJGlkIjoiMTE1NiIsIkxpbmVDb2xvciI6eyIkaWQiOiIxMTU3IiwiJHR5cGUiOiJOTFJFLkNvbW1vbi5Eb20uU29saWRDb2xvckJydXNoLCBOTFJFLkNvbW1vbiIsIkNvbG9yIjp7IiRpZCI6IjExNTgiLCJBIjoyNTUsIlIiOjU2LCJHIjo5MywiQiI6MTM4fX0sIkxpbmVXZWlnaHQiOjAuMCwiTGluZVR5cGUiOjAsIlBhcmVudFN0eWxlIjpudWxsfSwiUGFyZW50U3R5bGUiOm51bGx9LCJUaXRsZVN0eWxlIjp7IiRpZCI6IjExNTkiLCJGb250U2V0dGluZ3MiOnsiJGlkIjoiMTE2MCIsIkZvbnRTaXplIjoxMCwiRm9udE5hbWUiOiJDYWxpYnJpIiwiSXNCb2xkIjp0cnVlLCJJc0l0YWxpYyI6ZmFsc2UsIklzVW5kZXJsaW5lZCI6ZmFsc2UsIlBhcmVudFN0eWxlIjpudWxsfSwiQXV0b1NpemUiOjAsIkZvcmVncm91bmQiOnsiJGlkIjoiMTE2MSIsIkNvbG9yIjp7IiRpZCI6IjExNj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E2MyIsIlRvcCI6MC4wLCJMZWZ0IjowLjAsIlJpZ2h0IjowLjAsIkJvdHRvbSI6MC4wfSwiUGFkZGluZyI6eyIkaWQiOiIxMTY0IiwiVG9wIjowLjAsIkxlZnQiOjAuMCwiUmlnaHQiOjAuMCwiQm90dG9tIjowLjB9LCJCYWNrZ3JvdW5kIjp7IiRpZCI6IjExNjUiLCJDb2xvciI6eyIkaWQiOiIxMTY2IiwiQSI6MCwiUiI6MjU1LCJHIjoyNTUsIkIiOjI1NX19LCJJc1Zpc2libGUiOnRydWUsIldpZHRoIjowLjAsIkhlaWdodCI6MC4wLCJCb3JkZXJTdHlsZSI6eyIkaWQiOiIxMTY3IiwiTGluZUNvbG9yIjpudWxsLCJMaW5lV2VpZ2h0IjowLjAsIkxpbmVUeXBlIjowLCJQYXJlbnRTdHlsZSI6bnVsbH0sIlBhcmVudFN0eWxlIjpudWxsfSwiRGF0ZVN0eWxlIjp7IiRpZCI6IjExNjgiLCJGb250U2V0dGluZ3MiOnsiJGlkIjoiMTE2OSIsIkZvbnRTaXplIjo5LCJGb250TmFtZSI6IkNhbGlicmkiLCJJc0JvbGQiOmZhbHNlLCJJc0l0YWxpYyI6ZmFsc2UsIklzVW5kZXJsaW5lZCI6ZmFsc2UsIlBhcmVudFN0eWxlIjpudWxsfSwiQXV0b1NpemUiOjAsIkZvcmVncm91bmQiOnsiJGlkIjoiMTE3MCIsIkNvbG9yIjp7IiRpZCI6IjExNz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NzIiLCJUb3AiOjAuMCwiTGVmdCI6MC4wLCJSaWdodCI6MC4wLCJCb3R0b20iOjAuMH0sIlBhZGRpbmciOnsiJGlkIjoiMTE3MyIsIlRvcCI6MC4wLCJMZWZ0IjowLjAsIlJpZ2h0IjowLjAsIkJvdHRvbSI6MC4wfSwiQmFja2dyb3VuZCI6eyIkaWQiOiIxMTc0IiwiQ29sb3IiOnsiJHJlZiI6IjExNDMifX0sIklzVmlzaWJsZSI6dHJ1ZSwiV2lkdGgiOjAuMCwiSGVpZ2h0IjowLjAsIkJvcmRlclN0eWxlIjp7IiRpZCI6IjExNzUiLCJMaW5lQ29sb3IiOm51bGwsIkxpbmVXZWlnaHQiOjAuMCwiTGluZVR5cGUiOjAsIlBhcmVudFN0eWxlIjpudWxsfSwiUGFyZW50U3R5bGUiOm51bGx9LCJEYXRlRm9ybWF0Ijp7IiRpZCI6IjExNz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Tc3IiwiRGF0ZVBhcnRJc1Zpc2libGUiOmZhbHNlLCJUaW1lUGFydElzVmlzaWJsZSI6ZmFsc2V9fSwiV2Vla051bWJlcmluZyI6eyIkaWQiOiIxMTc4IiwiRm9ybWF0IjowLCJJc1Zpc2libGUiOmZhbHNlLCJMYXN0S25vd25WaXNpYmlsaXR5U3RhdGUiOmZhbHNlfSwiSXNWaXNpYmxlIjp0cnVlLCJQYXJlbnRTdHlsZSI6bnVsbH0sIkluZGV4IjoyOSwiU21hcnREdXJhdGlvbkFjdGl2YXRlZCI6ZmFsc2UsIkRhdGVGb3JtYXQiOnsiJHJlZiI6IjExNzYifSwiV2Vla051bWJlcmluZyI6eyIkaWQiOiIxMTc5IiwiRm9ybWF0IjowLCJJc1Zpc2libGUiOmZhbHNlLCJMYXN0S25vd25WaXNpYmlsaXR5U3RhdGUiOmZhbHNlfSwiSWQiOiI3ZTZkNGNkZS1lZDc0LTQ2MTQtYjA5Zi0xNjNiM2Y2OTZkZGMiLCJJbXBvcnRJZCI6bnVsbCwiVGl0bGUiOiJEYXRhIiwiTm90ZSI6bnVsbCwiSHlwZXJsaW5rIjp7IiRpZCI6IjExODAiLCJBZGRyZXNzIjpudWxsLCJTdWJBZGRyZXNzIjpudWxsfSwiSXNDaGFuZ2VkIjpmYWxzZSwiSXNOZXciOmZhbHNlfX1dLCJfbWlsZXN0b25lcyI6W10sIklkIjoiMDAwMDAwMDAtMDAwMC0wMDAwLTAwMDAtMDAwMDAwMDAwMDAwIiwiSXNTaW5nbGVJdGVtUm93Ijp0cnVlfSx7IiRpZCI6IjExODEiLCJfdGFza3MiOlt7IiRpZCI6IjExODIiLCJfYXR0YWNoZWRNaWxlc3RvbmVzIjpbeyIkaWQiOiIxMTgzIiwiRGF0ZSI6IjIwMjItMTEtMTdUMjM6NTk6MDAiLCJTdHlsZSI6eyIkaWQiOiIxMTg0IiwiU2hhcGUiOjE3LCJDb25uZWN0b3JNYXJnaW4iOnsiJHJlZiI6IjgifSwiQ29ubmVjdG9yU3R5bGUiOnsiJGlkIjoiMTE4NSIsIkxpbmVDb2xvciI6eyIkaWQiOiIxMTg2IiwiJHR5cGUiOiJOTFJFLkNvbW1vbi5Eb20uU29saWRDb2xvckJydXNoLCBOTFJFLkNvbW1vbiIsIkNvbG9yIjp7IiRpZCI6IjExODciLCJBIjoyNTUsIlIiOjc5LCJHIjoxMjksIkIiOjE4OX19LCJMaW5lV2VpZ2h0IjoxLjAsIkxpbmVUeXBlIjowLCJQYXJlbnRTdHlsZSI6bnVsbH0sIklzQmVsb3dUaW1lYmFuZCI6dHJ1ZSwiUG9zaXRpb25PblRhc2siOjMsIkhpZGVEYXRlIjpmYWxzZSwiU2hhcGVTaXplIjowLCJTcGFjaW5nIjoxLjAsIlBhZGRpbmciOnsiJHJlZiI6IjEyIn0sIlNoYXBlU3R5bGUiOnsiJGlkIjoiMTE4OCIsIk1hcmdpbiI6eyIkcmVmIjoiMTQifSwiUGFkZGluZyI6eyIkcmVmIjoiMTUifSwiQmFja2dyb3VuZCI6eyIkaWQiOiIxMTg5IiwiQ29sb3IiOnsiJGlkIjoiMTE5MCIsIkEiOjI1NSwiUiI6MjU1LCJHIjoyNTUsIkIiOjI1NX19LCJJc1Zpc2libGUiOnRydWUsIldpZHRoIjoxNC4wLCJIZWlnaHQiOjE0LjAsIkJvcmRlclN0eWxlIjp7IiRpZCI6IjExOTEiLCJMaW5lQ29sb3IiOnsiJGlkIjoiMTE5MiIsIiR0eXBlIjoiTkxSRS5Db21tb24uRG9tLlNvbGlkQ29sb3JCcnVzaCwgTkxSRS5Db21tb24iLCJDb2xvciI6eyIkaWQiOiIxMTkzIiwiQSI6MjU1LCJSIjo0NywiRyI6ODIsIkIiOjE0M319LCJMaW5lV2VpZ2h0IjowLjAsIkxpbmVUeXBlIjowLCJQYXJlbnRTdHlsZSI6bnVsbH0sIlBhcmVudFN0eWxlIjpudWxsfSwiVGl0bGVTdHlsZSI6eyIkaWQiOiIxMTk0IiwiRm9udFNldHRpbmdzIjp7IiRpZCI6IjExOTUiLCJGb250U2l6ZSI6OCwiRm9udE5hbWUiOiJDYWxpYnJpIiwiSXNCb2xkIjpmYWxzZSwiSXNJdGFsaWMiOmZhbHNlLCJJc1VuZGVybGluZWQiOmZhbHNlLCJQYXJlbnRTdHlsZSI6bnVsbH0sIkF1dG9TaXplIjowLCJGb3JlZ3JvdW5kIjp7IiRpZCI6IjExOTYiLCJDb2xvciI6eyIkaWQiOiIxMTk3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ExOTgiLCJDb2xvciI6eyIkaWQiOiIxMTk5IiwiQSI6MCwiUiI6MjU1LCJHIjoyNTUsIkIiOjI1NX19LCJJc1Zpc2libGUiOnRydWUsIldpZHRoIjowLjAsIkhlaWdodCI6MC4wLCJCb3JkZXJTdHlsZSI6eyIkaWQiOiIxMjAwIiwiTGluZUNvbG9yIjpudWxsLCJMaW5lV2VpZ2h0IjowLjAsIkxpbmVUeXBlIjowLCJQYXJlbnRTdHlsZSI6bnVsbH0sIlBhcmVudFN0eWxlIjpudWxsfSwiRGF0ZVN0eWxlIjp7IiRpZCI6IjEyMDEiLCJGb250U2V0dGluZ3MiOnsiJGlkIjoiMTIwMiIsIkZvbnRTaXplIjo5LCJGb250TmFtZSI6IkNhbGlicmkiLCJJc0JvbGQiOmZhbHNlLCJJc0l0YWxpYyI6ZmFsc2UsIklzVW5kZXJsaW5lZCI6ZmFsc2UsIlBhcmVudFN0eWxlIjpudWxsfSwiQXV0b1NpemUiOjAsIkZvcmVncm91bmQiOnsiJGlkIjoiMTIwMyIsIkNvbG9yIjp7IiRpZCI6IjEyMD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EyMDUiLCJDb2xvciI6eyIkaWQiOiIxMjA2IiwiQSI6MCwiUiI6MjU1LCJHIjoyNTUsIkIiOjI1NX19LCJJc1Zpc2libGUiOmZhbHNlLCJXaWR0aCI6MC4wLCJIZWlnaHQiOjAuMCwiQm9yZGVyU3R5bGUiOnsiJGlkIjoiMTIwNyIsIkxpbmVDb2xvciI6bnVsbCwiTGluZVdlaWdodCI6MC4wLCJMaW5lVHlwZSI6MCwiUGFyZW50U3R5bGUiOm51bGx9LCJQYXJlbnRTdHlsZSI6bnVsbH0sIkRhdGVGb3JtYXQiOnsiJHJlZiI6IjcyNCJ9LCJXZWVrTnVtYmVyaW5nIjp7IiRpZCI6IjEyMDgiLCJGb3JtYXQiOjAsIklzVmlzaWJsZSI6ZmFsc2UsIkxhc3RLbm93blZpc2liaWxpdHlTdGF0ZSI6ZmFsc2V9LCJJc1Zpc2libGUiOnRydWUsIlBhcmVudFN0eWxlIjpudWxsfSwiSW5kZXgiOjM0LCJQZXJjZW50YWdlQ29tcGxldGUiOm51bGwsIlBvc2l0aW9uIjp7IlJhdGlvIjowLjAsIklzQ3VzdG9tIjpmYWxzZX0sIkRhdGVGb3JtYXQiOnsiJHJlZiI6IjcyNCJ9LCJXZWVrTnVtYmVyaW5nIjp7IiRpZCI6IjEyMDkiLCJGb3JtYXQiOjAsIklzVmlzaWJsZSI6ZmFsc2UsIkxhc3RLbm93blZpc2liaWxpdHlTdGF0ZSI6ZmFsc2V9LCJSZWxhdGVkVGFza0lkIjoiZWFmOWMwYTMtZmEwZS00ZTkwLWFkZGQtYzkyNjZiOTZmYjE2IiwiSWQiOiJhMmZjNzg2ZS1jOTFlLTRlODAtYWUzZC0wNDY4NWU1MmIwY2YiLCJJbXBvcnRJZCI6bnVsbCwiVGl0bGUiOiJIUC04IiwiTm90ZSI6bnVsbCwiSHlwZXJsaW5rIjp7IiRpZCI6IjEyMTAiLCJBZGRyZXNzIjoiIiwiU3ViQWRkcmVzcyI6IiJ9LCJJc0NoYW5nZWQiOmZhbHNlLCJJc05ldyI6ZmFsc2V9LHsiJGlkIjoiMTIxMSIsIkRhdGUiOiIyMDI0LTA4LTI3VDIzOjU5OjAwIiwiU3R5bGUiOnsiJGlkIjoiMTIxMiIsIlNoYXBlIjoxNywiQ29ubmVjdG9yTWFyZ2luIjp7IiRyZWYiOiI4In0sIkNvbm5lY3RvclN0eWxlIjp7IiRpZCI6IjEyMTMiLCJMaW5lQ29sb3IiOnsiJGlkIjoiMTIxNCIsIiR0eXBlIjoiTkxSRS5Db21tb24uRG9tLlNvbGlkQ29sb3JCcnVzaCwgTkxSRS5Db21tb24iLCJDb2xvciI6eyIkaWQiOiIxMjE1IiwiQSI6MjU1LCJSIjo3OSwiRyI6MTI5LCJCIjoxODl9fSwiTGluZVdlaWdodCI6MS4wLCJMaW5lVHlwZSI6MCwiUGFyZW50U3R5bGUiOm51bGx9LCJJc0JlbG93VGltZWJhbmQiOnRydWUsIlBvc2l0aW9uT25UYXNrIjozLCJIaWRlRGF0ZSI6ZmFsc2UsIlNoYXBlU2l6ZSI6MCwiU3BhY2luZyI6MS4wLCJQYWRkaW5nIjp7IiRyZWYiOiIxMiJ9LCJTaGFwZVN0eWxlIjp7IiRpZCI6IjEyMTYiLCJNYXJnaW4iOnsiJHJlZiI6IjE0In0sIlBhZGRpbmciOnsiJHJlZiI6IjE1In0sIkJhY2tncm91bmQiOnsiJGlkIjoiMTIxNyIsIkNvbG9yIjp7IiRpZCI6IjEyMTgiLCJBIjoyNTUsIlIiOjI1NSwiRyI6MjU1LCJCIjoyNTV9fSwiSXNWaXNpYmxlIjp0cnVlLCJXaWR0aCI6MTQuMCwiSGVpZ2h0IjoxNC4wLCJCb3JkZXJTdHlsZSI6eyIkaWQiOiIxMjE5IiwiTGluZUNvbG9yIjp7IiRpZCI6IjEyMjAiLCIkdHlwZSI6Ik5MUkUuQ29tbW9uLkRvbS5Tb2xpZENvbG9yQnJ1c2gsIE5MUkUuQ29tbW9uIiwiQ29sb3IiOnsiJGlkIjoiMTIyMSIsIkEiOjI1NSwiUiI6NDcsIkciOjgyLCJCIjoxNDN9fSwiTGluZVdlaWdodCI6MC4wLCJMaW5lVHlwZSI6MCwiUGFyZW50U3R5bGUiOm51bGx9LCJQYXJlbnRTdHlsZSI6bnVsbH0sIlRpdGxlU3R5bGUiOnsiJGlkIjoiMTIyMiIsIkZvbnRTZXR0aW5ncyI6eyIkaWQiOiIxMjIzIiwiRm9udFNpemUiOjgsIkZvbnROYW1lIjoiQ2FsaWJyaSIsIklzQm9sZCI6ZmFsc2UsIklzSXRhbGljIjpmYWxzZSwiSXNVbmRlcmxpbmVkIjpmYWxzZSwiUGFyZW50U3R5bGUiOm51bGx9LCJBdXRvU2l6ZSI6MCwiRm9yZWdyb3VuZCI6eyIkaWQiOiIxMjI0IiwiQ29sb3IiOnsiJGlkIjoiMTIyN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xMjI2IiwiQ29sb3IiOnsiJGlkIjoiMTIyNyIsIkEiOjAsIlIiOjI1NSwiRyI6MjU1LCJCIjoyNTV9fSwiSXNWaXNpYmxlIjp0cnVlLCJXaWR0aCI6MC4wLCJIZWlnaHQiOjAuMCwiQm9yZGVyU3R5bGUiOnsiJGlkIjoiMTIyOCIsIkxpbmVDb2xvciI6bnVsbCwiTGluZVdlaWdodCI6MC4wLCJMaW5lVHlwZSI6MCwiUGFyZW50U3R5bGUiOm51bGx9LCJQYXJlbnRTdHlsZSI6bnVsbH0sIkRhdGVTdHlsZSI6eyIkaWQiOiIxMjI5IiwiRm9udFNldHRpbmdzIjp7IiRpZCI6IjEyMzAiLCJGb250U2l6ZSI6OSwiRm9udE5hbWUiOiJDYWxpYnJpIiwiSXNCb2xkIjpmYWxzZSwiSXNJdGFsaWMiOmZhbHNlLCJJc1VuZGVybGluZWQiOmZhbHNlLCJQYXJlbnRTdHlsZSI6bnVsbH0sIkF1dG9TaXplIjowLCJGb3JlZ3JvdW5kIjp7IiRpZCI6IjEyMzEiLCJDb2xvciI6eyIkaWQiOiIxMjMy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xMjMzIiwiQ29sb3IiOnsiJGlkIjoiMTIzNCIsIkEiOjAsIlIiOjI1NSwiRyI6MjU1LCJCIjoyNTV9fSwiSXNWaXNpYmxlIjpmYWxzZSwiV2lkdGgiOjAuMCwiSGVpZ2h0IjowLjAsIkJvcmRlclN0eWxlIjp7IiRpZCI6IjEyMzUiLCJMaW5lQ29sb3IiOm51bGwsIkxpbmVXZWlnaHQiOjAuMCwiTGluZVR5cGUiOjAsIlBhcmVudFN0eWxlIjpudWxsfSwiUGFyZW50U3R5bGUiOm51bGx9LCJEYXRlRm9ybWF0Ijp7IiRyZWYiOiI3MjQifSwiV2Vla051bWJlcmluZyI6eyIkaWQiOiIxMjM2IiwiRm9ybWF0IjowLCJJc1Zpc2libGUiOmZhbHNlLCJMYXN0S25vd25WaXNpYmlsaXR5U3RhdGUiOmZhbHNlfSwiSXNWaXNpYmxlIjp0cnVlLCJQYXJlbnRTdHlsZSI6bnVsbH0sIkluZGV4IjozNSwiUGVyY2VudGFnZUNvbXBsZXRlIjpudWxsLCJQb3NpdGlvbiI6eyJSYXRpbyI6MC4wLCJJc0N1c3RvbSI6ZmFsc2V9LCJEYXRlRm9ybWF0Ijp7IiRyZWYiOiI3MjQifSwiV2Vla051bWJlcmluZyI6eyIkaWQiOiIxMjM3IiwiRm9ybWF0IjowLCJJc1Zpc2libGUiOmZhbHNlLCJMYXN0S25vd25WaXNpYmlsaXR5U3RhdGUiOmZhbHNlfSwiUmVsYXRlZFRhc2tJZCI6ImVhZjljMGEzLWZhMGUtNGU5MC1hZGRkLWM5MjY2Yjk2ZmIxNiIsIklkIjoiYzg0N2NjNzgtOTM5MC00Y2QyLWE5MDYtNjY5YzIxMDZiYmM1IiwiSW1wb3J0SWQiOm51bGwsIlRpdGxlIjoiSlctMTAiLCJOb3RlIjpudWxsLCJIeXBlcmxpbmsiOnsiJGlkIjoiMTIzOCIsIkFkZHJlc3MiOiIiLCJTdWJBZGRyZXNzIjoiIn0sIklzQ2hhbmdlZCI6ZmFsc2UsIklzTmV3IjpmYWxzZX0seyIkaWQiOiIxMjM5IiwiRGF0ZSI6IjIwMjUtMDUtMjBUMjM6NTk6MDAiLCJTdHlsZSI6eyIkaWQiOiIxMjQwIiwiU2hhcGUiOjE3LCJDb25uZWN0b3JNYXJnaW4iOnsiJHJlZiI6IjgifSwiQ29ubmVjdG9yU3R5bGUiOnsiJGlkIjoiMTI0MSIsIkxpbmVDb2xvciI6eyIkaWQiOiIxMjQyIiwiJHR5cGUiOiJOTFJFLkNvbW1vbi5Eb20uU29saWRDb2xvckJydXNoLCBOTFJFLkNvbW1vbiIsIkNvbG9yIjp7IiRpZCI6IjEyNDMiLCJBIjoyNTUsIlIiOjc5LCJHIjoxMjksIkIiOjE4OX19LCJMaW5lV2VpZ2h0IjoxLjAsIkxpbmVUeXBlIjowLCJQYXJlbnRTdHlsZSI6bnVsbH0sIklzQmVsb3dUaW1lYmFuZCI6dHJ1ZSwiUG9zaXRpb25PblRhc2siOjMsIkhpZGVEYXRlIjpmYWxzZSwiU2hhcGVTaXplIjowLCJTcGFjaW5nIjoxLjAsIlBhZGRpbmciOnsiJHJlZiI6IjEyIn0sIlNoYXBlU3R5bGUiOnsiJGlkIjoiMTI0NCIsIk1hcmdpbiI6eyIkcmVmIjoiMTQifSwiUGFkZGluZyI6eyIkcmVmIjoiMTUifSwiQmFja2dyb3VuZCI6eyIkaWQiOiIxMjQ1IiwiQ29sb3IiOnsiJGlkIjoiMTI0NiIsIkEiOjI1NSwiUiI6MjU1LCJHIjoyNTUsIkIiOjI1NX19LCJJc1Zpc2libGUiOnRydWUsIldpZHRoIjoxNC4wLCJIZWlnaHQiOjE0LjAsIkJvcmRlclN0eWxlIjp7IiRpZCI6IjEyNDciLCJMaW5lQ29sb3IiOnsiJGlkIjoiMTI0OCIsIiR0eXBlIjoiTkxSRS5Db21tb24uRG9tLlNvbGlkQ29sb3JCcnVzaCwgTkxSRS5Db21tb24iLCJDb2xvciI6eyIkaWQiOiIxMjQ5IiwiQSI6MjU1LCJSIjo0NywiRyI6ODIsIkIiOjE0M319LCJMaW5lV2VpZ2h0IjowLjAsIkxpbmVUeXBlIjowLCJQYXJlbnRTdHlsZSI6bnVsbH0sIlBhcmVudFN0eWxlIjpudWxsfSwiVGl0bGVTdHlsZSI6eyIkaWQiOiIxMjUwIiwiRm9udFNldHRpbmdzIjp7IiRpZCI6IjEyNTEiLCJGb250U2l6ZSI6OCwiRm9udE5hbWUiOiJDYWxpYnJpIiwiSXNCb2xkIjpmYWxzZSwiSXNJdGFsaWMiOmZhbHNlLCJJc1VuZGVybGluZWQiOmZhbHNlLCJQYXJlbnRTdHlsZSI6bnVsbH0sIkF1dG9TaXplIjowLCJGb3JlZ3JvdW5kIjp7IiRpZCI6IjEyNTIiLCJDb2xvciI6eyIkaWQiOiIxMjUz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EyNTQiLCJDb2xvciI6eyIkaWQiOiIxMjU1IiwiQSI6MCwiUiI6MjU1LCJHIjoyNTUsIkIiOjI1NX19LCJJc1Zpc2libGUiOnRydWUsIldpZHRoIjowLjAsIkhlaWdodCI6MC4wLCJCb3JkZXJTdHlsZSI6eyIkaWQiOiIxMjU2IiwiTGluZUNvbG9yIjpudWxsLCJMaW5lV2VpZ2h0IjowLjAsIkxpbmVUeXBlIjowLCJQYXJlbnRTdHlsZSI6bnVsbH0sIlBhcmVudFN0eWxlIjpudWxsfSwiRGF0ZVN0eWxlIjp7IiRpZCI6IjEyNTciLCJGb250U2V0dGluZ3MiOnsiJGlkIjoiMTI1OCIsIkZvbnRTaXplIjo5LCJGb250TmFtZSI6IkNhbGlicmkiLCJJc0JvbGQiOmZhbHNlLCJJc0l0YWxpYyI6ZmFsc2UsIklzVW5kZXJsaW5lZCI6ZmFsc2UsIlBhcmVudFN0eWxlIjpudWxsfSwiQXV0b1NpemUiOjAsIkZvcmVncm91bmQiOnsiJGlkIjoiMTI1OSIsIkNvbG9yIjp7IiRpZCI6IjEyNjA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EyNjEiLCJDb2xvciI6eyIkaWQiOiIxMjYyIiwiQSI6MCwiUiI6MjU1LCJHIjoyNTUsIkIiOjI1NX19LCJJc1Zpc2libGUiOmZhbHNlLCJXaWR0aCI6MC4wLCJIZWlnaHQiOjAuMCwiQm9yZGVyU3R5bGUiOnsiJGlkIjoiMTI2MyIsIkxpbmVDb2xvciI6bnVsbCwiTGluZVdlaWdodCI6MC4wLCJMaW5lVHlwZSI6MCwiUGFyZW50U3R5bGUiOm51bGx9LCJQYXJlbnRTdHlsZSI6bnVsbH0sIkRhdGVGb3JtYXQiOnsiJHJlZiI6IjcyNCJ9LCJXZWVrTnVtYmVyaW5nIjp7IiRpZCI6IjEyNjQiLCJGb3JtYXQiOjAsIklzVmlzaWJsZSI6ZmFsc2UsIkxhc3RLbm93blZpc2liaWxpdHlTdGF0ZSI6ZmFsc2V9LCJJc1Zpc2libGUiOnRydWUsIlBhcmVudFN0eWxlIjpudWxsfSwiSW5kZXgiOjM2LCJQZXJjZW50YWdlQ29tcGxldGUiOm51bGwsIlBvc2l0aW9uIjp7IlJhdGlvIjowLjAsIklzQ3VzdG9tIjpmYWxzZX0sIkRhdGVGb3JtYXQiOnsiJHJlZiI6IjcyNCJ9LCJXZWVrTnVtYmVyaW5nIjp7IiRpZCI6IjEyNjUiLCJGb3JtYXQiOjAsIklzVmlzaWJsZSI6ZmFsc2UsIkxhc3RLbm93blZpc2liaWxpdHlTdGF0ZSI6ZmFsc2V9LCJSZWxhdGVkVGFza0lkIjoiZWFmOWMwYTMtZmEwZS00ZTkwLWFkZGQtYzkyNjZiOTZmYjE2IiwiSWQiOiI5NTE5MjM5Ny03ZjczLTQ1YTEtODQwZS04MzBjZTNmMDk3MTAiLCJJbXBvcnRJZCI6bnVsbCwiVGl0bGUiOiJWRS0yMiIsIk5vdGUiOm51bGwsIkh5cGVybGluayI6eyIkaWQiOiIxMjY2IiwiQWRkcmVzcyI6IiIsIlN1YkFkZHJlc3MiOiIifSwiSXNDaGFuZ2VkIjpmYWxzZSwiSXNOZXciOmZhbHNlfSx7IiRpZCI6IjEyNjciLCJEYXRlIjoiMjAyNy0wNi0yNVQyMzo1OTowMCIsIlN0eWxlIjp7IiRpZCI6IjEyNjgiLCJTaGFwZSI6MTcsIkNvbm5lY3Rvck1hcmdpbiI6eyIkcmVmIjoiOCJ9LCJDb25uZWN0b3JTdHlsZSI6eyIkaWQiOiIxMjY5IiwiTGluZUNvbG9yIjp7IiRpZCI6IjEyNzAiLCIkdHlwZSI6Ik5MUkUuQ29tbW9uLkRvbS5Tb2xpZENvbG9yQnJ1c2gsIE5MUkUuQ29tbW9uIiwiQ29sb3IiOnsiJGlkIjoiMTI3MSIsIkEiOjI1NSwiUiI6NzksIkciOjEyOSwiQiI6MTg5fX0sIkxpbmVXZWlnaHQiOjEuMCwiTGluZVR5cGUiOjAsIlBhcmVudFN0eWxlIjpudWxsfSwiSXNCZWxvd1RpbWViYW5kIjp0cnVlLCJQb3NpdGlvbk9uVGFzayI6MywiSGlkZURhdGUiOmZhbHNlLCJTaGFwZVNpemUiOjAsIlNwYWNpbmciOjEuMCwiUGFkZGluZyI6eyIkcmVmIjoiMTIifSwiU2hhcGVTdHlsZSI6eyIkaWQiOiIxMjcyIiwiTWFyZ2luIjp7IiRyZWYiOiIxNCJ9LCJQYWRkaW5nIjp7IiRyZWYiOiIxNSJ9LCJCYWNrZ3JvdW5kIjp7IiRpZCI6IjEyNzMiLCJDb2xvciI6eyIkaWQiOiIxMjc0IiwiQSI6MjU1LCJSIjoyNTUsIkciOjI1NSwiQiI6MjU1fX0sIklzVmlzaWJsZSI6dHJ1ZSwiV2lkdGgiOjE0LjAsIkhlaWdodCI6MTQuMCwiQm9yZGVyU3R5bGUiOnsiJGlkIjoiMTI3NSIsIkxpbmVDb2xvciI6eyIkaWQiOiIxMjc2IiwiJHR5cGUiOiJOTFJFLkNvbW1vbi5Eb20uU29saWRDb2xvckJydXNoLCBOTFJFLkNvbW1vbiIsIkNvbG9yIjp7IiRpZCI6IjEyNzciLCJBIjoyNTUsIlIiOjQ3LCJHIjo4MiwiQiI6MTQzfX0sIkxpbmVXZWlnaHQiOjAuMCwiTGluZVR5cGUiOjAsIlBhcmVudFN0eWxlIjpudWxsfSwiUGFyZW50U3R5bGUiOm51bGx9LCJUaXRsZVN0eWxlIjp7IiRpZCI6IjEyNzgiLCJGb250U2V0dGluZ3MiOnsiJGlkIjoiMTI3OSIsIkZvbnRTaXplIjo4LCJGb250TmFtZSI6IkNhbGlicmkiLCJJc0JvbGQiOmZhbHNlLCJJc0l0YWxpYyI6ZmFsc2UsIklzVW5kZXJsaW5lZCI6ZmFsc2UsIlBhcmVudFN0eWxlIjpudWxsfSwiQXV0b1NpemUiOjAsIkZvcmVncm91bmQiOnsiJGlkIjoiMTI4MCIsIkNvbG9yIjp7IiRpZCI6IjEyODE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TI4MiIsIkNvbG9yIjp7IiRpZCI6IjEyODMiLCJBIjowLCJSIjoyNTUsIkciOjI1NSwiQiI6MjU1fX0sIklzVmlzaWJsZSI6dHJ1ZSwiV2lkdGgiOjAuMCwiSGVpZ2h0IjowLjAsIkJvcmRlclN0eWxlIjp7IiRpZCI6IjEyODQiLCJMaW5lQ29sb3IiOm51bGwsIkxpbmVXZWlnaHQiOjAuMCwiTGluZVR5cGUiOjAsIlBhcmVudFN0eWxlIjpudWxsfSwiUGFyZW50U3R5bGUiOm51bGx9LCJEYXRlU3R5bGUiOnsiJGlkIjoiMTI4NSIsIkZvbnRTZXR0aW5ncyI6eyIkaWQiOiIxMjg2IiwiRm9udFNpemUiOjksIkZvbnROYW1lIjoiQ2FsaWJyaSIsIklzQm9sZCI6ZmFsc2UsIklzSXRhbGljIjpmYWxzZSwiSXNVbmRlcmxpbmVkIjpmYWxzZSwiUGFyZW50U3R5bGUiOm51bGx9LCJBdXRvU2l6ZSI6MCwiRm9yZWdyb3VuZCI6eyIkaWQiOiIxMjg3IiwiQ29sb3IiOnsiJGlkIjoiMTI4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MTI4OSIsIkNvbG9yIjp7IiRpZCI6IjEyOTAiLCJBIjowLCJSIjoyNTUsIkciOjI1NSwiQiI6MjU1fX0sIklzVmlzaWJsZSI6ZmFsc2UsIldpZHRoIjowLjAsIkhlaWdodCI6MC4wLCJCb3JkZXJTdHlsZSI6eyIkaWQiOiIxMjkxIiwiTGluZUNvbG9yIjpudWxsLCJMaW5lV2VpZ2h0IjowLjAsIkxpbmVUeXBlIjowLCJQYXJlbnRTdHlsZSI6bnVsbH0sIlBhcmVudFN0eWxlIjpudWxsfSwiRGF0ZUZvcm1hdCI6eyIkcmVmIjoiNzI0In0sIldlZWtOdW1iZXJpbmciOnsiJGlkIjoiMTI5MiIsIkZvcm1hdCI6MCwiSXNWaXNpYmxlIjpmYWxzZSwiTGFzdEtub3duVmlzaWJpbGl0eVN0YXRlIjpmYWxzZX0sIklzVmlzaWJsZSI6dHJ1ZSwiUGFyZW50U3R5bGUiOm51bGx9LCJJbmRleCI6MzcsIlBlcmNlbnRhZ2VDb21wbGV0ZSI6bnVsbCwiUG9zaXRpb24iOnsiUmF0aW8iOjAuMCwiSXNDdXN0b20iOmZhbHNlfSwiRGF0ZUZvcm1hdCI6eyIkcmVmIjoiNzI0In0sIldlZWtOdW1iZXJpbmciOnsiJGlkIjoiMTI5MyIsIkZvcm1hdCI6MCwiSXNWaXNpYmxlIjpmYWxzZSwiTGFzdEtub3duVmlzaWJpbGl0eVN0YXRlIjpmYWxzZX0sIlJlbGF0ZWRUYXNrSWQiOiJlYWY5YzBhMy1mYTBlLTRlOTAtYWRkZC1jOTI2NmI5NmZiMTYiLCJJZCI6IjUwMGVmYWJiLTM0MzAtNDJhNC04NGE0LWJmOGQ0YThjNzU1YyIsIkltcG9ydElkIjpudWxsLCJUaXRsZSI6IlRDLTIwIiwiTm90ZSI6bnVsbCwiSHlwZXJsaW5rIjp7IiRpZCI6IjEyOTQiLCJBZGRyZXNzIjoiIiwiU3ViQWRkcmVzcyI6IiJ9LCJJc0NoYW5nZWQiOmZhbHNlLCJJc05ldyI6ZmFsc2V9XSwiVGFza0RlZmluaXRpb24iOnsiJGlkIjoiMTI5NSIsIkdyb3VwTmFtZSI6bnVsbCwiU3RhcnREYXRlIjoiMjAyMi0wMS0wMVQwMDowMDowMFoiLCJFbmREYXRlIjoiMjAyNy0xMi0zMVQyMzo1OTowMFoiLCJQZXJjZW50YWdlQ29tcGxldGUiOm51bGwsIlN0eWxlIjp7IiRpZCI6IjEyOTYiLCJTaGFwZSI6MywiU2hhcGVUaGlja25lc3MiOjEsIkR1cmF0aW9uRm9ybWF0IjowLCJJbmNsdWRlTm9uV29ya2luZ0RheXNJbkR1cmF0aW9uIjpmYWxzZSwiUGVyY2VudGFnZUNvbXBsZXRlU3R5bGUiOnsiJGlkIjoiMTI5NyIsIkZvbnRTZXR0aW5ncyI6eyIkaWQiOiIxMjk4IiwiRm9udFNpemUiOjksIkZvbnROYW1lIjoiQ2FsaWJyaSIsIklzQm9sZCI6ZmFsc2UsIklzSXRhbGljIjpmYWxzZSwiSXNVbmRlcmxpbmVkIjpmYWxzZSwiUGFyZW50U3R5bGUiOm51bGx9LCJBdXRvU2l6ZSI6MCwiRm9yZWdyb3VuZCI6eyIkaWQiOiIxMjk5IiwiQ29sb3IiOnsiJGlkIjoiMTMwM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zAxIiwiVG9wIjowLjAsIkxlZnQiOjAuMCwiUmlnaHQiOjAuMCwiQm90dG9tIjowLjB9LCJQYWRkaW5nIjp7IiRpZCI6IjEzMDIiLCJUb3AiOjAuMCwiTGVmdCI6MC4wLCJSaWdodCI6MC4wLCJCb3R0b20iOjAuMH0sIkJhY2tncm91bmQiOnsiJGlkIjoiMTMwMyIsIkNvbG9yIjp7IiRpZCI6IjEzMDQiLCJBIjo4OSwiUiI6MCwiRyI6MCwiQiI6MH19LCJJc1Zpc2libGUiOnRydWUsIldpZHRoIjowLjAsIkhlaWdodCI6MC4wLCJCb3JkZXJTdHlsZSI6eyIkaWQiOiIxMzA1IiwiTGluZUNvbG9yIjpudWxsLCJMaW5lV2VpZ2h0IjowLjAsIkxpbmVUeXBlIjowLCJQYXJlbnRTdHlsZSI6bnVsbH0sIlBhcmVudFN0eWxlIjpudWxsfSwiRHVyYXRpb25TdHlsZSI6eyIkaWQiOiIxMzA2IiwiRm9udFNldHRpbmdzIjp7IiRpZCI6IjEzMDciLCJGb250U2l6ZSI6MTAsIkZvbnROYW1lIjoiQ2FsaWJyaSIsIklzQm9sZCI6ZmFsc2UsIklzSXRhbGljIjpmYWxzZSwiSXNVbmRlcmxpbmVkIjpmYWxzZSwiUGFyZW50U3R5bGUiOm51bGx9LCJBdXRvU2l6ZSI6MCwiRm9yZWdyb3VuZCI6eyIkaWQiOiIxMzA4IiwiQ29sb3IiOnsiJGlkIjoiMTMw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MTAiLCJUb3AiOjAuMCwiTGVmdCI6MC4wLCJSaWdodCI6MC4wLCJCb3R0b20iOjAuMH0sIlBhZGRpbmciOnsiJGlkIjoiMTMxMSIsIlRvcCI6MC4wLCJMZWZ0IjowLjAsIlJpZ2h0IjowLjAsIkJvdHRvbSI6MC4wfSwiQmFja2dyb3VuZCI6eyIkaWQiOiIxMzEyIiwiQ29sb3IiOnsiJGlkIjoiMTMxMyIsIkEiOjg5LCJSIjowLCJHIjowLCJCIjowfX0sIklzVmlzaWJsZSI6dHJ1ZSwiV2lkdGgiOjAuMCwiSGVpZ2h0IjowLjAsIkJvcmRlclN0eWxlIjp7IiRpZCI6IjEzMTQiLCJMaW5lQ29sb3IiOm51bGwsIkxpbmVXZWlnaHQiOjAuMCwiTGluZVR5cGUiOjAsIlBhcmVudFN0eWxlIjpudWxsfSwiUGFyZW50U3R5bGUiOm51bGx9LCJIb3Jpem9udGFsQ29ubmVjdG9yU3R5bGUiOnsiJGlkIjoiMTMxNSIsIkxpbmVDb2xvciI6eyIkaWQiOiIxMzE2IiwiJHR5cGUiOiJOTFJFLkNvbW1vbi5Eb20uU29saWRDb2xvckJydXNoLCBOTFJFLkNvbW1vbiIsIkNvbG9yIjp7IiRpZCI6IjEzMTciLCJBIjoyNTUsIlIiOjIwNCwiRyI6MjA0LCJCIjoyMDR9fSwiTGluZVdlaWdodCI6MC4wLCJMaW5lVHlwZSI6MCwiUGFyZW50U3R5bGUiOm51bGx9LCJWZXJ0aWNhbENvbm5lY3RvclN0eWxlIjp7IiRpZCI6IjEzMTgiLCJMaW5lQ29sb3IiOnsiJGlkIjoiMTMxOSIsIiR0eXBlIjoiTkxSRS5Db21tb24uRG9tLlNvbGlkQ29sb3JCcnVzaCwgTkxSRS5Db21tb24iLCJDb2xvciI6eyIkaWQiOiIxMzIw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MTMyMSIsIk1hcmdpbiI6eyIkaWQiOiIxMzIyIiwiVG9wIjowLjAsIkxlZnQiOjQuMCwiUmlnaHQiOjQuMCwiQm90dG9tIjowLjB9LCJQYWRkaW5nIjp7IiRpZCI6IjEzMjMiLCJUb3AiOjAuMCwiTGVmdCI6MC4wLCJSaWdodCI6MC4wLCJCb3R0b20iOjAuMH0sIkJhY2tncm91bmQiOnsiJGlkIjoiMTMyNCIsIkNvbG9yIjp7IiRpZCI6IjEzMjUiLCJBIjoyNTUsIlIiOjExMiwiRyI6MTczLCJCIjo3MX19LCJJc1Zpc2libGUiOnRydWUsIldpZHRoIjowLjAsIkhlaWdodCI6MTYuMCwiQm9yZGVyU3R5bGUiOnsiJGlkIjoiMTMyNiIsIkxpbmVDb2xvciI6eyIkaWQiOiIxMzI3IiwiJHR5cGUiOiJOTFJFLkNvbW1vbi5Eb20uU29saWRDb2xvckJydXNoLCBOTFJFLkNvbW1vbiIsIkNvbG9yIjp7IiRpZCI6IjEzMjgiLCJBIjoyNTUsIlIiOjU2LCJHIjo5MywiQiI6MTM4fX0sIkxpbmVXZWlnaHQiOjAuMCwiTGluZVR5cGUiOjAsIlBhcmVudFN0eWxlIjpudWxsfSwiUGFyZW50U3R5bGUiOm51bGx9LCJUaXRsZVN0eWxlIjp7IiRpZCI6IjEzMjkiLCJGb250U2V0dGluZ3MiOnsiJGlkIjoiMTMzMCIsIkZvbnRTaXplIjoxMCwiRm9udE5hbWUiOiJDYWxpYnJpIiwiSXNCb2xkIjp0cnVlLCJJc0l0YWxpYyI6ZmFsc2UsIklzVW5kZXJsaW5lZCI6ZmFsc2UsIlBhcmVudFN0eWxlIjpudWxsfSwiQXV0b1NpemUiOjAsIkZvcmVncm91bmQiOnsiJGlkIjoiMTMzMSIsIkNvbG9yIjp7IiRpZCI6IjEzMz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MzMyIsIlRvcCI6MC4wLCJMZWZ0IjowLjAsIlJpZ2h0IjowLjAsIkJvdHRvbSI6MC4wfSwiUGFkZGluZyI6eyIkaWQiOiIxMzM0IiwiVG9wIjowLjAsIkxlZnQiOjAuMCwiUmlnaHQiOjAuMCwiQm90dG9tIjowLjB9LCJCYWNrZ3JvdW5kIjp7IiRpZCI6IjEzMzUiLCJDb2xvciI6eyIkaWQiOiIxMzM2IiwiQSI6MCwiUiI6MjU1LCJHIjoyNTUsIkIiOjI1NX19LCJJc1Zpc2libGUiOnRydWUsIldpZHRoIjowLjAsIkhlaWdodCI6MC4wLCJCb3JkZXJTdHlsZSI6eyIkaWQiOiIxMzM3IiwiTGluZUNvbG9yIjpudWxsLCJMaW5lV2VpZ2h0IjowLjAsIkxpbmVUeXBlIjowLCJQYXJlbnRTdHlsZSI6bnVsbH0sIlBhcmVudFN0eWxlIjpudWxsfSwiRGF0ZVN0eWxlIjp7IiRpZCI6IjEzMzgiLCJGb250U2V0dGluZ3MiOnsiJGlkIjoiMTMzOSIsIkZvbnRTaXplIjo5LCJGb250TmFtZSI6IkNhbGlicmkiLCJJc0JvbGQiOmZhbHNlLCJJc0l0YWxpYyI6ZmFsc2UsIklzVW5kZXJsaW5lZCI6ZmFsc2UsIlBhcmVudFN0eWxlIjpudWxsfSwiQXV0b1NpemUiOjAsIkZvcmVncm91bmQiOnsiJGlkIjoiMTM0MCIsIkNvbG9yIjp7IiRpZCI6IjEzN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NDIiLCJUb3AiOjAuMCwiTGVmdCI6MC4wLCJSaWdodCI6MC4wLCJCb3R0b20iOjAuMH0sIlBhZGRpbmciOnsiJGlkIjoiMTM0MyIsIlRvcCI6MC4wLCJMZWZ0IjowLjAsIlJpZ2h0IjowLjAsIkJvdHRvbSI6MC4wfSwiQmFja2dyb3VuZCI6eyIkaWQiOiIxMzQ0IiwiQ29sb3IiOnsiJHJlZiI6IjEzMTMifX0sIklzVmlzaWJsZSI6dHJ1ZSwiV2lkdGgiOjAuMCwiSGVpZ2h0IjowLjAsIkJvcmRlclN0eWxlIjp7IiRpZCI6IjEzNDUiLCJMaW5lQ29sb3IiOm51bGwsIkxpbmVXZWlnaHQiOjAuMCwiTGluZVR5cGUiOjAsIlBhcmVudFN0eWxlIjpudWxsfSwiUGFyZW50U3R5bGUiOm51bGx9LCJEYXRlRm9ybWF0Ijp7IiRpZCI6IjEzND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zQ3IiwiRGF0ZVBhcnRJc1Zpc2libGUiOmZhbHNlLCJUaW1lUGFydElzVmlzaWJsZSI6ZmFsc2V9fSwiV2Vla051bWJlcmluZyI6eyIkaWQiOiIxMzQ4IiwiRm9ybWF0IjowLCJJc1Zpc2libGUiOmZhbHNlLCJMYXN0S25vd25WaXNpYmlsaXR5U3RhdGUiOmZhbHNlfSwiSXNWaXNpYmxlIjp0cnVlLCJQYXJlbnRTdHlsZSI6bnVsbH0sIkluZGV4IjozMywiU21hcnREdXJhdGlvbkFjdGl2YXRlZCI6ZmFsc2UsIkRhdGVGb3JtYXQiOnsiJHJlZiI6IjEzNDYifSwiV2Vla051bWJlcmluZyI6eyIkaWQiOiIxMzQ5IiwiRm9ybWF0IjowLCJJc1Zpc2libGUiOmZhbHNlLCJMYXN0S25vd25WaXNpYmlsaXR5U3RhdGUiOmZhbHNlfSwiSWQiOiJlYWY5YzBhMy1mYTBlLTRlOTAtYWRkZC1jOTI2NmI5NmZiMTYiLCJJbXBvcnRJZCI6bnVsbCwiVGl0bGUiOiJTZWN1cml0eSIsIk5vdGUiOm51bGwsIkh5cGVybGluayI6eyIkaWQiOiIxMzUwIiwiQWRkcmVzcyI6bnVsbCwiU3ViQWRkcmVzcyI6bnVsbH0sIklzQ2hhbmdlZCI6ZmFsc2UsIklzTmV3IjpmYWxzZX19XSwiX21pbGVzdG9uZXMiOltdLCJJZCI6IjAwMDAwMDAwLTAwMDAtMDAwMC0wMDAwLTAwMDAwMDAwMDAwMCIsIklzU2luZ2xlSXRlbVJvdyI6dHJ1ZX1dLCJJbmRleCI6MCwiSWQiOiJjMTU2ZTMxYS1hODFiLTQ3ODItYjQwMS1jZmQ0ZTY2ZGNmMjYiLCJIZWFkZXJUZXh0IjpudWxsLCJJc0RlZmF1bHQiOnRydWUsIlN0eWxlIjp7IiRpZCI6IjEzNTEiLCJIZWFkZXJTdHlsZSI6eyIkaWQiOiIxMzUyIiwiVGV4dFN0eWxlIjp7IiRpZCI6IjEzNTMiLCJGb250U2V0dGluZ3MiOnsiJGlkIjoiMTM1NCIsIkZvbnRTaXplIjoxMSwiRm9udE5hbWUiOiJDYWxpYnJpIiwiSXNCb2xkIjpmYWxzZSwiSXNJdGFsaWMiOmZhbHNlLCJJc1VuZGVybGluZWQiOmZhbHNlLCJQYXJlbnRTdHlsZSI6bnVsbH0sIkF1dG9TaXplIjoyLCJGb3JlZ3JvdW5kIjp7IiRpZCI6IjEzNTUiLCJDb2xvciI6eyIkaWQiOiIxMzU2IiwiQSI6MjU1LCJSIjowLCJHIjowLCJCIjowfX0sIk1heFdpZHRoIjowLjAsIk1heEhlaWdodCI6MC4wLCJTbWFydEZvcmVncm91bmRJc0FjdGl2ZSI6ZmFsc2UsIkhvcml6b250YWxBbGlnbm1lbnQiOjAsIlZlcnRpY2FsQWxpZ25tZW50IjowLCJTbWFydEZvcmVncm91bmQiOm51bGwsIkJhY2tncm91bmRGaWxsVHlwZSI6MCwiTWFyZ2luIjp7IiRpZCI6IjEzNTciLCJUb3AiOjAuMCwiTGVmdCI6MC4wLCJSaWdodCI6MC4wLCJCb3R0b20iOjAuMH0sIlBhZGRpbmciOnsiJGlkIjoiMTM1OCIsIlRvcCI6MC4wLCJMZWZ0IjowLjAsIlJpZ2h0IjowLjAsIkJvdHRvbSI6MC4wfSwiQmFja2dyb3VuZCI6bnVsbCwiSXNWaXNpYmxlIjp0cnVlLCJXaWR0aCI6MC4wLCJIZWlnaHQiOjAuMCwiQm9yZGVyU3R5bGUiOm51bGwsIlBhcmVudFN0eWxlIjpudWxsfSwiUmVjdGFuZ2xlU3R5bGUiOnsiJGlkIjoiMTM1OSIsIk1hcmdpbiI6eyIkaWQiOiIxMzYwIiwiVG9wIjowLjAsIkxlZnQiOjAuMCwiUmlnaHQiOjAuMCwiQm90dG9tIjowLjB9LCJQYWRkaW5nIjp7IiRpZCI6IjEzNjEiLCJUb3AiOjAuMCwiTGVmdCI6MC4wLCJSaWdodCI6MC4wLCJCb3R0b20iOjAuMH0sIkJhY2tncm91bmQiOnsiJGlkIjoiMTM2MiIsIkNvbG9yIjp7IiRpZCI6IjEzNjMiLCJBIjo2MywiUiI6NjgsIkciOjExNCwiQiI6MTk2fX0sIklzVmlzaWJsZSI6dHJ1ZSwiV2lkdGgiOjAuMCwiSGVpZ2h0IjowLjAsIkJvcmRlclN0eWxlIjp7IiRpZCI6IjEzNjQiLCJMaW5lQ29sb3IiOnsiJGlkIjoiMTM2NSIsIiR0eXBlIjoiTkxSRS5Db21tb24uRG9tLlNvbGlkQ29sb3JCcnVzaCwgTkxSRS5Db21tb24iLCJDb2xvciI6eyIkaWQiOiIxMzY2IiwiQSI6MjU1LCJSIjoyNTUsIkciOjAsIkIiOjB9fSwiTGluZVdlaWdodCI6MC4wLCJMaW5lVHlwZSI6MCwiUGFyZW50U3R5bGUiOm51bGx9LCJQYXJlbnRTdHlsZSI6bnVsbH0sIk1hcmdpbiI6eyIkaWQiOiIxMzY3IiwiVG9wIjowLjAsIkxlZnQiOjAuMCwiUmlnaHQiOjAuMCwiQm90dG9tIjowLjB9LCJQYWRkaW5nIjp7IiRpZCI6IjEzNjgiLCJUb3AiOjAuMCwiTGVmdCI6MC4wLCJSaWdodCI6MC4wLCJCb3R0b20iOjAuMH0sIkJhY2tncm91bmQiOm51bGwsIklzVmlzaWJsZSI6dHJ1ZSwiV2lkdGgiOjAuMCwiSGVpZ2h0IjowLjAsIkJvcmRlclN0eWxlIjpudWxsLCJQYXJlbnRTdHlsZSI6bnVsbH0sIkJhY2tncm91bmRTdHlsZSI6eyIkaWQiOiIxMzY5IiwiTWFyZ2luIjp7IiRpZCI6IjEzNzAiLCJUb3AiOjAuMCwiTGVmdCI6MC4wLCJSaWdodCI6MC4wLCJCb3R0b20iOjAuMH0sIlBhZGRpbmciOnsiJGlkIjoiMTM3MSIsIlRvcCI6MC4wLCJMZWZ0IjowLjAsIlJpZ2h0IjowLjAsIkJvdHRvbSI6MC4wfSwiQmFja2dyb3VuZCI6eyIkaWQiOiIxMzcyIiwiQ29sb3IiOnsiJGlkIjoiMTM3MyIsIkEiOjUxLCJSIjoxNjUsIkciOjE2NSwiQiI6MTY1fX0sIklzVmlzaWJsZSI6dHJ1ZSwiV2lkdGgiOjAuMCwiSGVpZ2h0IjowLjAsIkJvcmRlclN0eWxlIjp7IiRpZCI6IjEzNzQiLCJMaW5lQ29sb3IiOnsiJGlkIjoiMTM3NSIsIiR0eXBlIjoiTkxSRS5Db21tb24uRG9tLlNvbGlkQ29sb3JCcnVzaCwgTkxSRS5Db21tb24iLCJDb2xvciI6eyIkaWQiOiIxMzc2IiwiQSI6MjU1LCJSIjo0NywiRyI6ODIsIkIiOjE0M319LCJMaW5lV2VpZ2h0IjowLjAsIkxpbmVUeXBlIjowLCJQYXJlbnRTdHlsZSI6bnVsbH0sIlBhcmVudFN0eWxlIjpudWxsfSwiTWFyZ2luIjp7IiRpZCI6IjEzNzciLCJUb3AiOjAuMCwiTGVmdCI6MC4wLCJSaWdodCI6MC4wLCJCb3R0b20iOjAuMH0sIlBhZGRpbmciOnsiJGlkIjoiMTM3OCIsIlRvcCI6MC4wLCJMZWZ0IjowLjAsIlJpZ2h0IjowLjAsIkJvdHRvbSI6MC4wfSwiSXNWaXNpYmxlIjpmYWxzZSwiV2lkdGgiOjAuMCwiSGVpZ2h0IjowLjAsIkJvcmRlclN0eWxlIjpudWxsLCJQYXJlbnRTdHlsZSI6bnVsbH19XSwiSWQiOiI3N2ZkNzFjYi05NTNiLTRhOGQtODRjOC02MDA3ZjQ0MzMzZTAiLCJJbmRleCI6MSwiSGVhZGVyVGV4dCI6IlNtYWxsICYgXHUwMDBiTWVkaXVtIFx1MDAwYkJ1c2luZXNzIiwiU3R5bGUiOnsiJGlkIjoiMTM3OSIsIkhlYWRlclN0eWxlIjp7IiRpZCI6IjEzODAiLCJUZXh0SXNWZXJ0aWNhbCI6ZmFsc2UsIlRleHRTdHlsZSI6eyIkaWQiOiIxMzgxIiwiRm9udFNldHRpbmdzIjp7IiRpZCI6IjEzODIiLCJGb250U2l6ZSI6MTIsIkZvbnROYW1lIjoiQ2FsaWJyaSIsIklzQm9sZCI6dHJ1ZSwiSXNJdGFsaWMiOmZhbHNlLCJJc1VuZGVybGluZWQiOmZhbHNlLCJQYXJlbnRTdHlsZSI6bnVsbH0sIkF1dG9TaXplIjoyLCJGb3JlZ3JvdW5kIjp7IiRpZCI6IjEzODMiLCJDb2xvciI6eyIkaWQiOiIxMzg0IiwiQSI6MjU1LCJSIjoyNTUsIkciOjI1NSwiQiI6MjU1fX0sIk1heFdpZHRoIjo4OC4xMDg0NzUyODkxNjkwNjQsIk1heEhlaWdodCI6MC4wLCJTbWFydEZvcmVncm91bmRJc0FjdGl2ZSI6ZmFsc2UsIkhvcml6b250YWxBbGlnbm1lbnQiOjAsIlZlcnRpY2FsQWxpZ25tZW50IjowLCJTbWFydEZvcmVncm91bmQiOm51bGwsIkJhY2tncm91bmRGaWxsVHlwZSI6MCwiTWFyZ2luIjp7IiRpZCI6IjEzODUiLCJUb3AiOjAuMCwiTGVmdCI6MC4wLCJSaWdodCI6MC4wLCJCb3R0b20iOjAuMH0sIlBhZGRpbmciOnsiJGlkIjoiMTM4NiIsIlRvcCI6MC4wLCJMZWZ0IjowLjAsIlJpZ2h0IjowLjAsIkJvdHRvbSI6MC4wfSwiQmFja2dyb3VuZCI6bnVsbCwiSXNWaXNpYmxlIjp0cnVlLCJXaWR0aCI6MC4wLCJIZWlnaHQiOjAuMCwiQm9yZGVyU3R5bGUiOm51bGwsIlBhcmVudFN0eWxlIjpudWxsfSwiUmVjdGFuZ2xlU3R5bGUiOnsiJGlkIjoiMTM4NyIsIk1hcmdpbiI6eyIkaWQiOiIxMzg4IiwiVG9wIjowLjAsIkxlZnQiOjAuMCwiUmlnaHQiOjAuMCwiQm90dG9tIjowLjB9LCJQYWRkaW5nIjp7IiRpZCI6IjEzODkiLCJUb3AiOjAuMCwiTGVmdCI6MC4wLCJSaWdodCI6MC4wLCJCb3R0b20iOjAuMH0sIkJhY2tncm91bmQiOnsiJGlkIjoiMTM5MCIsIkNvbG9yIjp7IiRpZCI6IjEzOTEiLCJBIjoyNTUsIlIiOjQ2LCJHIjoxMTEsIkIiOjE0OX19LCJJc1Zpc2libGUiOnRydWUsIldpZHRoIjowLjAsIkhlaWdodCI6MC4wLCJCb3JkZXJTdHlsZSI6eyIkaWQiOiIxMzkyIiwiTGluZUNvbG9yIjp7IiRpZCI6IjEzOTMiLCIkdHlwZSI6Ik5MUkUuQ29tbW9uLkRvbS5Tb2xpZENvbG9yQnJ1c2gsIE5MUkUuQ29tbW9uIiwiQ29sb3IiOnsiJGlkIjoiMTM5NCIsIkEiOjI1NSwiUiI6ODgsIkciOjM5LCJCIjo3fX0sIkxpbmVXZWlnaHQiOjAuMCwiTGluZVR5cGUiOjAsIlBhcmVudFN0eWxlIjpudWxsfSwiUGFyZW50U3R5bGUiOm51bGx9LCJNYXJnaW4iOnsiJGlkIjoiMTM5NSIsIlRvcCI6MC4wLCJMZWZ0IjowLjAsIlJpZ2h0IjowLjAsIkJvdHRvbSI6MC4wfSwiUGFkZGluZyI6eyIkaWQiOiIxMzk2IiwiVG9wIjowLjAsIkxlZnQiOjAuMCwiUmlnaHQiOjAuMCwiQm90dG9tIjowLjB9LCJCYWNrZ3JvdW5kIjpudWxsLCJJc1Zpc2libGUiOnRydWUsIldpZHRoIjowLjAsIkhlaWdodCI6MC4wLCJCb3JkZXJTdHlsZSI6bnVsbCwiUGFyZW50U3R5bGUiOm51bGx9LCJCYWNrZ3JvdW5kU3R5bGUiOnsiJGlkIjoiMTM5NyIsIk1hcmdpbiI6eyIkaWQiOiIxMzk4IiwiVG9wIjowLjAsIkxlZnQiOjAuMCwiUmlnaHQiOjAuMCwiQm90dG9tIjowLjB9LCJQYWRkaW5nIjp7IiRpZCI6IjEzOTkiLCJUb3AiOjAuMCwiTGVmdCI6MC4wLCJSaWdodCI6MC4wLCJCb3R0b20iOjAuMH0sIkJhY2tncm91bmQiOnsiJGlkIjoiMTQwMCIsIkNvbG9yIjp7IiRpZCI6IjE0MDEiLCJBIjo1MSwiUiI6NDYsIkciOjExMSwiQiI6MTQ5fX0sIklzVmlzaWJsZSI6dHJ1ZSwiV2lkdGgiOjAuMCwiSGVpZ2h0IjowLjAsIkJvcmRlclN0eWxlIjp7IiRpZCI6IjE0MDIiLCJMaW5lQ29sb3IiOnsiJGlkIjoiMTQwMyIsIiR0eXBlIjoiTkxSRS5Db21tb24uRG9tLlNvbGlkQ29sb3JCcnVzaCwgTkxSRS5Db21tb24iLCJDb2xvciI6eyIkaWQiOiIxNDA0IiwiQSI6MjU1LCJSIjo1NiwiRyI6OTMsIkIiOjEzOH19LCJMaW5lV2VpZ2h0IjowLjAsIkxpbmVUeXBlIjowLCJQYXJlbnRTdHlsZSI6bnVsbH0sIlBhcmVudFN0eWxlIjpudWxsfSwiSXNBYm92ZVRpbWViYW5kIjpmYWxzZSwiTWFyZ2luIjp7IiRpZCI6IjE0MDUiLCJUb3AiOjAuMCwiTGVmdCI6MC4wLCJSaWdodCI6MC4wLCJCb3R0b20iOjAuMH0sIlBhZGRpbmciOnsiJGlkIjoiMTQwNiIsIlRvcCI6MC4wLCJMZWZ0IjowLjAsIlJpZ2h0IjowLjAsIkJvdHRvbSI6MC4wfSwiSXNWaXNpYmxlIjp0cnVlLCJXaWR0aCI6MC4wLCJIZWlnaHQiOjAuMCwiQm9yZGVyU3R5bGUiOnsiJGlkIjoiMTQwNyIsIkxpbmVDb2xvciI6bnVsbCwiTGluZVdlaWdodCI6MC4wLCJMaW5lVHlwZSI6MCwiUGFyZW50U3R5bGUiOm51bGx9LCJQYXJlbnRTdHlsZSI6bnVsbH19LHsiJGlkIjoiMTQwOCIsIl9hY3Rpdml0aWVzIjpbeyIkaWQiOiIxNDA5IiwiX3Jvd3MiOlt7IiRpZCI6IjE0MTAiLCJfdGFza3MiOlt7IiRpZCI6IjE0MTEiLCJfYXR0YWNoZWRNaWxlc3RvbmVzIjpbeyIkaWQiOiIxNDEyIiwiRGF0ZSI6IjIwMjMtMDgtMTdUMjM6NTk6MDAiLCJTdHlsZSI6eyIkaWQiOiIxNDEzIiwiU2hhcGUiOjE3LCJDb25uZWN0b3JNYXJnaW4iOnsiJHJlZiI6IjgifSwiQ29ubmVjdG9yU3R5bGUiOnsiJGlkIjoiMTQxNCIsIkxpbmVDb2xvciI6eyIkaWQiOiIxNDE1IiwiJHR5cGUiOiJOTFJFLkNvbW1vbi5Eb20uU29saWRDb2xvckJydXNoLCBOTFJFLkNvbW1vbiIsIkNvbG9yIjp7IiRpZCI6IjE0MTYiLCJBIjoyNTUsIlIiOjc5LCJHIjoxMjksIkIiOjE4OX19LCJMaW5lV2VpZ2h0IjoxLjAsIkxpbmVUeXBlIjowLCJQYXJlbnRTdHlsZSI6bnVsbH0sIklzQmVsb3dUaW1lYmFuZCI6dHJ1ZSwiUG9zaXRpb25PblRhc2siOjMsIkhpZGVEYXRlIjpmYWxzZSwiU2hhcGVTaXplIjowLCJTcGFjaW5nIjoxLjAsIlBhZGRpbmciOnsiJHJlZiI6IjEyIn0sIlNoYXBlU3R5bGUiOnsiJGlkIjoiMTQxNyIsIk1hcmdpbiI6eyIkcmVmIjoiMTQifSwiUGFkZGluZyI6eyIkcmVmIjoiMTUifSwiQmFja2dyb3VuZCI6eyIkaWQiOiIxNDE4IiwiQ29sb3IiOnsiJGlkIjoiMTQxOSIsIkEiOjI1NSwiUiI6MjU1LCJHIjoyNTUsIkIiOjI1NX19LCJJc1Zpc2libGUiOnRydWUsIldpZHRoIjoxNC4wLCJIZWlnaHQiOjE0LjAsIkJvcmRlclN0eWxlIjp7IiRpZCI6IjE0MjAiLCJMaW5lQ29sb3IiOnsiJGlkIjoiMTQyMSIsIiR0eXBlIjoiTkxSRS5Db21tb24uRG9tLlNvbGlkQ29sb3JCcnVzaCwgTkxSRS5Db21tb24iLCJDb2xvciI6eyIkaWQiOiIxNDIyIiwiQSI6MjU1LCJSIjoyNTUsIkciOjAsIkIiOjB9fSwiTGluZVdlaWdodCI6MC4wLCJMaW5lVHlwZSI6MCwiUGFyZW50U3R5bGUiOm51bGx9LCJQYXJlbnRTdHlsZSI6bnVsbH0sIlRpdGxlU3R5bGUiOnsiJGlkIjoiMTQyMyIsIkZvbnRTZXR0aW5ncyI6eyIkaWQiOiIxNDI0IiwiRm9udFNpemUiOjgsIkZvbnROYW1lIjoiQ2FsaWJyaSIsIklzQm9sZCI6ZmFsc2UsIklzSXRhbGljIjpmYWxzZSwiSXNVbmRlcmxpbmVkIjpmYWxzZSwiUGFyZW50U3R5bGUiOm51bGx9LCJBdXRvU2l6ZSI6MCwiRm9yZWdyb3VuZCI6eyIkaWQiOiIxNDI1IiwiQ29sb3IiOnsiJGlkIjoiMTQyN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xNDI3IiwiQ29sb3IiOnsiJGlkIjoiMTQyOCIsIkEiOjAsIlIiOjI1NSwiRyI6MjU1LCJCIjoyNTV9fSwiSXNWaXNpYmxlIjp0cnVlLCJXaWR0aCI6MC4wLCJIZWlnaHQiOjAuMCwiQm9yZGVyU3R5bGUiOnsiJGlkIjoiMTQyOSIsIkxpbmVDb2xvciI6bnVsbCwiTGluZVdlaWdodCI6MC4wLCJMaW5lVHlwZSI6MCwiUGFyZW50U3R5bGUiOm51bGx9LCJQYXJlbnRTdHlsZSI6bnVsbH0sIkRhdGVTdHlsZSI6eyIkaWQiOiIxNDMwIiwiRm9udFNldHRpbmdzIjp7IiRpZCI6IjE0MzEiLCJGb250U2l6ZSI6OSwiRm9udE5hbWUiOiJDYWxpYnJpIiwiSXNCb2xkIjpmYWxzZSwiSXNJdGFsaWMiOmZhbHNlLCJJc1VuZGVybGluZWQiOmZhbHNlLCJQYXJlbnRTdHlsZSI6bnVsbH0sIkF1dG9TaXplIjowLCJGb3JlZ3JvdW5kIjp7IiRpZCI6IjE0MzIiLCJDb2xvciI6eyIkaWQiOiIxNDM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xNDM0IiwiQ29sb3IiOnsiJGlkIjoiMTQzNSIsIkEiOjAsIlIiOjI1NSwiRyI6MjU1LCJCIjoyNTV9fSwiSXNWaXNpYmxlIjpmYWxzZSwiV2lkdGgiOjAuMCwiSGVpZ2h0IjowLjAsIkJvcmRlclN0eWxlIjp7IiRpZCI6IjE0MzYiLCJMaW5lQ29sb3IiOm51bGwsIkxpbmVXZWlnaHQiOjAuMCwiTGluZVR5cGUiOjAsIlBhcmVudFN0eWxlIjpudWxsfSwiUGFyZW50U3R5bGUiOm51bGx9LCJEYXRlRm9ybWF0Ijp7IiRpZCI6IjE0Mz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DM4IiwiRGF0ZVBhcnRJc1Zpc2libGUiOmZhbHNlLCJUaW1lUGFydElzVmlzaWJsZSI6ZmFsc2V9fSwiV2Vla051bWJlcmluZyI6eyIkaWQiOiIxNDM5IiwiRm9ybWF0IjowLCJJc1Zpc2libGUiOmZhbHNlLCJMYXN0S25vd25WaXNpYmlsaXR5U3RhdGUiOmZhbHNlfSwiSXNWaXNpYmxlIjp0cnVlLCJQYXJlbnRTdHlsZSI6bnVsbH0sIkluZGV4IjozOSwiUGVyY2VudGFnZUNvbXBsZXRlIjpudWxsLCJQb3NpdGlvbiI6eyJSYXRpbyI6MC4wLCJJc0N1c3RvbSI6ZmFsc2V9LCJEYXRlRm9ybWF0Ijp7IiRyZWYiOiIxNDM3In0sIldlZWtOdW1iZXJpbmciOnsiJGlkIjoiMTQ0MCIsIkZvcm1hdCI6MCwiSXNWaXNpYmxlIjpmYWxzZSwiTGFzdEtub3duVmlzaWJpbGl0eVN0YXRlIjpmYWxzZX0sIlJlbGF0ZWRUYXNrSWQiOiIxMGFjZDNlMy1mMzEwLTQwN2EtYmUwZi1lYjRjZWYwMDU4YzYiLCJJZCI6IjQxZmJhZGVhLWQwOGMtNDYzMC04YWM1LWY3ZGVkMjBlZTc4OCIsIkltcG9ydElkIjpudWxsLCJUaXRsZSI6IldULTEwIiwiTm90ZSI6bnVsbCwiSHlwZXJsaW5rIjp7IiRpZCI6IjE0NDEiLCJBZGRyZXNzIjoiIiwiU3ViQWRkcmVzcyI6IiJ9LCJJc0NoYW5nZWQiOmZhbHNlLCJJc05ldyI6ZmFsc2V9LHsiJGlkIjoiMTQ0MiIsIkRhdGUiOiIyMDI0LTAyLTExVDIzOjU5OjAwIiwiU3R5bGUiOnsiJGlkIjoiMTQ0MyIsIlNoYXBlIjoxNywiQ29ubmVjdG9yTWFyZ2luIjp7IiRyZWYiOiI4In0sIkNvbm5lY3RvclN0eWxlIjp7IiRpZCI6IjE0NDQiLCJMaW5lQ29sb3IiOnsiJGlkIjoiMTQ0NSIsIiR0eXBlIjoiTkxSRS5Db21tb24uRG9tLlNvbGlkQ29sb3JCcnVzaCwgTkxSRS5Db21tb24iLCJDb2xvciI6eyIkaWQiOiIxNDQ2IiwiQSI6MjU1LCJSIjo3OSwiRyI6MTI5LCJCIjoxODl9fSwiTGluZVdlaWdodCI6MS4wLCJMaW5lVHlwZSI6MCwiUGFyZW50U3R5bGUiOm51bGx9LCJJc0JlbG93VGltZWJhbmQiOnRydWUsIlBvc2l0aW9uT25UYXNrIjozLCJIaWRlRGF0ZSI6ZmFsc2UsIlNoYXBlU2l6ZSI6MCwiU3BhY2luZyI6MS4wLCJQYWRkaW5nIjp7IiRyZWYiOiIxMiJ9LCJTaGFwZVN0eWxlIjp7IiRpZCI6IjE0NDciLCJNYXJnaW4iOnsiJHJlZiI6IjE0In0sIlBhZGRpbmciOnsiJHJlZiI6IjE1In0sIkJhY2tncm91bmQiOnsiJGlkIjoiMTQ0OCIsIkNvbG9yIjp7IiRpZCI6IjE0NDkiLCJBIjoyNTUsIlIiOjI1NSwiRyI6MjU1LCJCIjoyNTV9fSwiSXNWaXNpYmxlIjp0cnVlLCJXaWR0aCI6MTQuMCwiSGVpZ2h0IjoxNC4wLCJCb3JkZXJTdHlsZSI6eyIkaWQiOiIxNDUwIiwiTGluZUNvbG9yIjp7IiRyZWYiOiIxNDIxIn0sIkxpbmVXZWlnaHQiOjAuMCwiTGluZVR5cGUiOjAsIlBhcmVudFN0eWxlIjpudWxsfSwiUGFyZW50U3R5bGUiOm51bGx9LCJUaXRsZVN0eWxlIjp7IiRpZCI6IjE0NTEiLCJGb250U2V0dGluZ3MiOnsiJGlkIjoiMTQ1MiIsIkZvbnRTaXplIjo4LCJGb250TmFtZSI6IkNhbGlicmkiLCJJc0JvbGQiOmZhbHNlLCJJc0l0YWxpYyI6ZmFsc2UsIklzVW5kZXJsaW5lZCI6ZmFsc2UsIlBhcmVudFN0eWxlIjpudWxsfSwiQXV0b1NpemUiOjAsIkZvcmVncm91bmQiOnsiJGlkIjoiMTQ1MyIsIkNvbG9yIjp7IiRpZCI6IjE0NTQ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TQ1NSIsIkNvbG9yIjp7IiRpZCI6IjE0NTYiLCJBIjowLCJSIjoyNTUsIkciOjI1NSwiQiI6MjU1fX0sIklzVmlzaWJsZSI6dHJ1ZSwiV2lkdGgiOjAuMCwiSGVpZ2h0IjowLjAsIkJvcmRlclN0eWxlIjp7IiRpZCI6IjE0NTciLCJMaW5lQ29sb3IiOm51bGwsIkxpbmVXZWlnaHQiOjAuMCwiTGluZVR5cGUiOjAsIlBhcmVudFN0eWxlIjpudWxsfSwiUGFyZW50U3R5bGUiOm51bGx9LCJEYXRlU3R5bGUiOnsiJGlkIjoiMTQ1OCIsIkZvbnRTZXR0aW5ncyI6eyIkaWQiOiIxNDU5IiwiRm9udFNpemUiOjksIkZvbnROYW1lIjoiQ2FsaWJyaSIsIklzQm9sZCI6ZmFsc2UsIklzSXRhbGljIjpmYWxzZSwiSXNVbmRlcmxpbmVkIjpmYWxzZSwiUGFyZW50U3R5bGUiOm51bGx9LCJBdXRvU2l6ZSI6MCwiRm9yZWdyb3VuZCI6eyIkaWQiOiIxNDYwIiwiQ29sb3IiOnsiJGlkIjoiMTQ2M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MTQ2MiIsIkNvbG9yIjp7IiRpZCI6IjE0NjMiLCJBIjowLCJSIjoyNTUsIkciOjI1NSwiQiI6MjU1fX0sIklzVmlzaWJsZSI6ZmFsc2UsIldpZHRoIjowLjAsIkhlaWdodCI6MC4wLCJCb3JkZXJTdHlsZSI6eyIkaWQiOiIxNDY0IiwiTGluZUNvbG9yIjpudWxsLCJMaW5lV2VpZ2h0IjowLjAsIkxpbmVUeXBlIjowLCJQYXJlbnRTdHlsZSI6bnVsbH0sIlBhcmVudFN0eWxlIjpudWxsfSwiRGF0ZUZvcm1hdCI6eyIkcmVmIjoiMTQzNyJ9LCJXZWVrTnVtYmVyaW5nIjp7IiRpZCI6IjE0NjUiLCJGb3JtYXQiOjAsIklzVmlzaWJsZSI6ZmFsc2UsIkxhc3RLbm93blZpc2liaWxpdHlTdGF0ZSI6ZmFsc2V9LCJJc1Zpc2libGUiOnRydWUsIlBhcmVudFN0eWxlIjpudWxsfSwiSW5kZXgiOjQwLCJQZXJjZW50YWdlQ29tcGxldGUiOm51bGwsIlBvc2l0aW9uIjp7IlJhdGlvIjowLjAsIklzQ3VzdG9tIjpmYWxzZX0sIkRhdGVGb3JtYXQiOnsiJHJlZiI6IjE0MzcifSwiV2Vla051bWJlcmluZyI6eyIkaWQiOiIxNDY2IiwiRm9ybWF0IjowLCJJc1Zpc2libGUiOmZhbHNlLCJMYXN0S25vd25WaXNpYmlsaXR5U3RhdGUiOmZhbHNlfSwiUmVsYXRlZFRhc2tJZCI6IjEwYWNkM2UzLWYzMTAtNDA3YS1iZTBmLWViNGNlZjAwNThjNiIsIklkIjoiNjllYjlkMDQtNWVkMi00OTVkLThlNTgtNWY2YjQ1YTU0NmJhIiwiSW1wb3J0SWQiOm51bGwsIlRpdGxlIjoiS1otMTEiLCJOb3RlIjpudWxsLCJIeXBlcmxpbmsiOnsiJGlkIjoiMTQ2NyIsIkFkZHJlc3MiOiIiLCJTdWJBZGRyZXNzIjoiIn0sIklzQ2hhbmdlZCI6ZmFsc2UsIklzTmV3IjpmYWxzZX0seyIkaWQiOiIxNDY4IiwiRGF0ZSI6IjIwMjQtMTEtMDRUMjM6NTk6MDAiLCJTdHlsZSI6eyIkaWQiOiIxNDY5IiwiU2hhcGUiOjE3LCJDb25uZWN0b3JNYXJnaW4iOnsiJHJlZiI6IjgifSwiQ29ubmVjdG9yU3R5bGUiOnsiJGlkIjoiMTQ3MCIsIkxpbmVDb2xvciI6eyIkaWQiOiIxNDcxIiwiJHR5cGUiOiJOTFJFLkNvbW1vbi5Eb20uU29saWRDb2xvckJydXNoLCBOTFJFLkNvbW1vbiIsIkNvbG9yIjp7IiRpZCI6IjE0NzIiLCJBIjoyNTUsIlIiOjc5LCJHIjoxMjksIkIiOjE4OX19LCJMaW5lV2VpZ2h0IjoxLjAsIkxpbmVUeXBlIjowLCJQYXJlbnRTdHlsZSI6bnVsbH0sIklzQmVsb3dUaW1lYmFuZCI6dHJ1ZSwiUG9zaXRpb25PblRhc2siOjMsIkhpZGVEYXRlIjpmYWxzZSwiU2hhcGVTaXplIjowLCJTcGFjaW5nIjoxLjAsIlBhZGRpbmciOnsiJHJlZiI6IjEyIn0sIlNoYXBlU3R5bGUiOnsiJGlkIjoiMTQ3MyIsIk1hcmdpbiI6eyIkcmVmIjoiMTQifSwiUGFkZGluZyI6eyIkcmVmIjoiMTUifSwiQmFja2dyb3VuZCI6eyIkaWQiOiIxNDc0IiwiQ29sb3IiOnsiJGlkIjoiMTQ3NSIsIkEiOjI1NSwiUiI6MjU1LCJHIjoyNTUsIkIiOjI1NX19LCJJc1Zpc2libGUiOnRydWUsIldpZHRoIjoxNC4wLCJIZWlnaHQiOjE0LjAsIkJvcmRlclN0eWxlIjp7IiRpZCI6IjE0NzYiLCJMaW5lQ29sb3IiOnsiJHJlZiI6IjE0MjEifSwiTGluZVdlaWdodCI6MC4wLCJMaW5lVHlwZSI6MCwiUGFyZW50U3R5bGUiOm51bGx9LCJQYXJlbnRTdHlsZSI6bnVsbH0sIlRpdGxlU3R5bGUiOnsiJGlkIjoiMTQ3NyIsIkZvbnRTZXR0aW5ncyI6eyIkaWQiOiIxNDc4IiwiRm9udFNpemUiOjgsIkZvbnROYW1lIjoiQ2FsaWJyaSIsIklzQm9sZCI6ZmFsc2UsIklzSXRhbGljIjpmYWxzZSwiSXNVbmRlcmxpbmVkIjpmYWxzZSwiUGFyZW50U3R5bGUiOm51bGx9LCJBdXRvU2l6ZSI6MCwiRm9yZWdyb3VuZCI6eyIkaWQiOiIxNDc5IiwiQ29sb3IiOnsiJGlkIjoiMTQ4M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xNDgxIiwiQ29sb3IiOnsiJGlkIjoiMTQ4MiIsIkEiOjAsIlIiOjI1NSwiRyI6MjU1LCJCIjoyNTV9fSwiSXNWaXNpYmxlIjp0cnVlLCJXaWR0aCI6MC4wLCJIZWlnaHQiOjAuMCwiQm9yZGVyU3R5bGUiOnsiJGlkIjoiMTQ4MyIsIkxpbmVDb2xvciI6bnVsbCwiTGluZVdlaWdodCI6MC4wLCJMaW5lVHlwZSI6MCwiUGFyZW50U3R5bGUiOm51bGx9LCJQYXJlbnRTdHlsZSI6bnVsbH0sIkRhdGVTdHlsZSI6eyIkaWQiOiIxNDg0IiwiRm9udFNldHRpbmdzIjp7IiRpZCI6IjE0ODUiLCJGb250U2l6ZSI6OSwiRm9udE5hbWUiOiJDYWxpYnJpIiwiSXNCb2xkIjpmYWxzZSwiSXNJdGFsaWMiOmZhbHNlLCJJc1VuZGVybGluZWQiOmZhbHNlLCJQYXJlbnRTdHlsZSI6bnVsbH0sIkF1dG9TaXplIjowLCJGb3JlZ3JvdW5kIjp7IiRpZCI6IjE0ODYiLCJDb2xvciI6eyIkaWQiOiIxNDg3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xNDg4IiwiQ29sb3IiOnsiJGlkIjoiMTQ4OSIsIkEiOjAsIlIiOjI1NSwiRyI6MjU1LCJCIjoyNTV9fSwiSXNWaXNpYmxlIjpmYWxzZSwiV2lkdGgiOjAuMCwiSGVpZ2h0IjowLjAsIkJvcmRlclN0eWxlIjp7IiRpZCI6IjE0OTAiLCJMaW5lQ29sb3IiOm51bGwsIkxpbmVXZWlnaHQiOjAuMCwiTGluZVR5cGUiOjAsIlBhcmVudFN0eWxlIjpudWxsfSwiUGFyZW50U3R5bGUiOm51bGx9LCJEYXRlRm9ybWF0Ijp7IiRyZWYiOiIxNDM3In0sIldlZWtOdW1iZXJpbmciOnsiJGlkIjoiMTQ5MSIsIkZvcm1hdCI6MCwiSXNWaXNpYmxlIjpmYWxzZSwiTGFzdEtub3duVmlzaWJpbGl0eVN0YXRlIjpmYWxzZX0sIklzVmlzaWJsZSI6dHJ1ZSwiUGFyZW50U3R5bGUiOm51bGx9LCJJbmRleCI6NDEsIlBlcmNlbnRhZ2VDb21wbGV0ZSI6bnVsbCwiUG9zaXRpb24iOnsiUmF0aW8iOjAuMCwiSXNDdXN0b20iOmZhbHNlfSwiRGF0ZUZvcm1hdCI6eyIkcmVmIjoiMTQzNyJ9LCJXZWVrTnVtYmVyaW5nIjp7IiRpZCI6IjE0OTIiLCJGb3JtYXQiOjAsIklzVmlzaWJsZSI6ZmFsc2UsIkxhc3RLbm93blZpc2liaWxpdHlTdGF0ZSI6ZmFsc2V9LCJSZWxhdGVkVGFza0lkIjoiMTBhY2QzZTMtZjMxMC00MDdhLWJlMGYtZWI0Y2VmMDA1OGM2IiwiSWQiOiIxYjkzZDc0OC0yOTY1LTRlNDMtYTQxMi03MWU0ZDQzNTg1ZjYiLCJJbXBvcnRJZCI6bnVsbCwiVGl0bGUiOiJYTy0yNCIsIk5vdGUiOm51bGwsIkh5cGVybGluayI6eyIkaWQiOiIxNDkzIiwiQWRkcmVzcyI6IiIsIlN1YkFkZHJlc3MiOiIifSwiSXNDaGFuZ2VkIjpmYWxzZSwiSXNOZXciOmZhbHNlfSx7IiRpZCI6IjE0OTQiLCJEYXRlIjoiMjAyNi0wMS0zMVQyMzo1OTowMCIsIlN0eWxlIjp7IiRpZCI6IjE0OTUiLCJTaGFwZSI6MTcsIkNvbm5lY3Rvck1hcmdpbiI6eyIkcmVmIjoiOCJ9LCJDb25uZWN0b3JTdHlsZSI6eyIkaWQiOiIxNDk2IiwiTGluZUNvbG9yIjp7IiRpZCI6IjE0OTciLCIkdHlwZSI6Ik5MUkUuQ29tbW9uLkRvbS5Tb2xpZENvbG9yQnJ1c2gsIE5MUkUuQ29tbW9uIiwiQ29sb3IiOnsiJGlkIjoiMTQ5OCIsIkEiOjI1NSwiUiI6NzksIkciOjEyOSwiQiI6MTg5fX0sIkxpbmVXZWlnaHQiOjEuMCwiTGluZVR5cGUiOjAsIlBhcmVudFN0eWxlIjpudWxsfSwiSXNCZWxvd1RpbWViYW5kIjp0cnVlLCJQb3NpdGlvbk9uVGFzayI6MywiSGlkZURhdGUiOmZhbHNlLCJTaGFwZVNpemUiOjAsIlNwYWNpbmciOjEuMCwiUGFkZGluZyI6eyIkcmVmIjoiMTIifSwiU2hhcGVTdHlsZSI6eyIkaWQiOiIxNDk5IiwiTWFyZ2luIjp7IiRyZWYiOiIxNCJ9LCJQYWRkaW5nIjp7IiRyZWYiOiIxNSJ9LCJCYWNrZ3JvdW5kIjp7IiRpZCI6IjE1MDAiLCJDb2xvciI6eyIkaWQiOiIxNTAxIiwiQSI6MjU1LCJSIjoyNTUsIkciOjI1NSwiQiI6MjU1fX0sIklzVmlzaWJsZSI6dHJ1ZSwiV2lkdGgiOjE0LjAsIkhlaWdodCI6MTQuMCwiQm9yZGVyU3R5bGUiOnsiJGlkIjoiMTUwMiIsIkxpbmVDb2xvciI6eyIkcmVmIjoiMTQyMSJ9LCJMaW5lV2VpZ2h0IjowLjAsIkxpbmVUeXBlIjowLCJQYXJlbnRTdHlsZSI6bnVsbH0sIlBhcmVudFN0eWxlIjpudWxsfSwiVGl0bGVTdHlsZSI6eyIkaWQiOiIxNTAzIiwiRm9udFNldHRpbmdzIjp7IiRpZCI6IjE1MDQiLCJGb250U2l6ZSI6OCwiRm9udE5hbWUiOiJDYWxpYnJpIiwiSXNCb2xkIjpmYWxzZSwiSXNJdGFsaWMiOmZhbHNlLCJJc1VuZGVybGluZWQiOmZhbHNlLCJQYXJlbnRTdHlsZSI6bnVsbH0sIkF1dG9TaXplIjowLCJGb3JlZ3JvdW5kIjp7IiRpZCI6IjE1MDUiLCJDb2xvciI6eyIkaWQiOiIxNTA2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E1MDciLCJDb2xvciI6eyIkaWQiOiIxNTA4IiwiQSI6MCwiUiI6MjU1LCJHIjoyNTUsIkIiOjI1NX19LCJJc1Zpc2libGUiOnRydWUsIldpZHRoIjowLjAsIkhlaWdodCI6MC4wLCJCb3JkZXJTdHlsZSI6eyIkaWQiOiIxNTA5IiwiTGluZUNvbG9yIjpudWxsLCJMaW5lV2VpZ2h0IjowLjAsIkxpbmVUeXBlIjowLCJQYXJlbnRTdHlsZSI6bnVsbH0sIlBhcmVudFN0eWxlIjpudWxsfSwiRGF0ZVN0eWxlIjp7IiRpZCI6IjE1MTAiLCJGb250U2V0dGluZ3MiOnsiJGlkIjoiMTUxMSIsIkZvbnRTaXplIjo5LCJGb250TmFtZSI6IkNhbGlicmkiLCJJc0JvbGQiOmZhbHNlLCJJc0l0YWxpYyI6ZmFsc2UsIklzVW5kZXJsaW5lZCI6ZmFsc2UsIlBhcmVudFN0eWxlIjpudWxsfSwiQXV0b1NpemUiOjAsIkZvcmVncm91bmQiOnsiJGlkIjoiMTUxMiIsIkNvbG9yIjp7IiRpZCI6IjE1MT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E1MTQiLCJDb2xvciI6eyIkaWQiOiIxNTE1IiwiQSI6MCwiUiI6MjU1LCJHIjoyNTUsIkIiOjI1NX19LCJJc1Zpc2libGUiOmZhbHNlLCJXaWR0aCI6MC4wLCJIZWlnaHQiOjAuMCwiQm9yZGVyU3R5bGUiOnsiJGlkIjoiMTUxNiIsIkxpbmVDb2xvciI6bnVsbCwiTGluZVdlaWdodCI6MC4wLCJMaW5lVHlwZSI6MCwiUGFyZW50U3R5bGUiOm51bGx9LCJQYXJlbnRTdHlsZSI6bnVsbH0sIkRhdGVGb3JtYXQiOnsiJHJlZiI6IjE0MzcifSwiV2Vla051bWJlcmluZyI6eyIkaWQiOiIxNTE3IiwiRm9ybWF0IjowLCJJc1Zpc2libGUiOmZhbHNlLCJMYXN0S25vd25WaXNpYmlsaXR5U3RhdGUiOmZhbHNlfSwiSXNWaXNpYmxlIjp0cnVlLCJQYXJlbnRTdHlsZSI6bnVsbH0sIkluZGV4Ijo0MiwiUGVyY2VudGFnZUNvbXBsZXRlIjpudWxsLCJQb3NpdGlvbiI6eyJSYXRpbyI6MC4wLCJJc0N1c3RvbSI6ZmFsc2V9LCJEYXRlRm9ybWF0Ijp7IiRyZWYiOiIxNDM3In0sIldlZWtOdW1iZXJpbmciOnsiJGlkIjoiMTUxOCIsIkZvcm1hdCI6MCwiSXNWaXNpYmxlIjpmYWxzZSwiTGFzdEtub3duVmlzaWJpbGl0eVN0YXRlIjpmYWxzZX0sIlJlbGF0ZWRUYXNrSWQiOiIxMGFjZDNlMy1mMzEwLTQwN2EtYmUwZi1lYjRjZWYwMDU4YzYiLCJJZCI6IjU0ZDE0NjliLTM5ZDYtNDMxNS1iYjMyLTAzMGI2OGU0Y2NmNCIsIkltcG9ydElkIjpudWxsLCJUaXRsZSI6Ik9DLTE1IiwiTm90ZSI6bnVsbCwiSHlwZXJsaW5rIjp7IiRpZCI6IjE1MTkiLCJBZGRyZXNzIjoiIiwiU3ViQWRkcmVzcyI6IiJ9LCJJc0NoYW5nZWQiOmZhbHNlLCJJc05ldyI6ZmFsc2V9LHsiJGlkIjoiMTUyMCIsIkRhdGUiOiIyMDI2LTExLTI1VDIzOjU5OjAwIiwiU3R5bGUiOnsiJGlkIjoiMTUyMSIsIlNoYXBlIjoxNywiQ29ubmVjdG9yTWFyZ2luIjp7IiRyZWYiOiI4In0sIkNvbm5lY3RvclN0eWxlIjp7IiRpZCI6IjE1MjIiLCJMaW5lQ29sb3IiOnsiJGlkIjoiMTUyMyIsIiR0eXBlIjoiTkxSRS5Db21tb24uRG9tLlNvbGlkQ29sb3JCcnVzaCwgTkxSRS5Db21tb24iLCJDb2xvciI6eyIkaWQiOiIxNTI0IiwiQSI6MjU1LCJSIjo3OSwiRyI6MTI5LCJCIjoxODl9fSwiTGluZVdlaWdodCI6MS4wLCJMaW5lVHlwZSI6MCwiUGFyZW50U3R5bGUiOm51bGx9LCJJc0JlbG93VGltZWJhbmQiOnRydWUsIlBvc2l0aW9uT25UYXNrIjozLCJIaWRlRGF0ZSI6ZmFsc2UsIlNoYXBlU2l6ZSI6MCwiU3BhY2luZyI6MS4wLCJQYWRkaW5nIjp7IiRyZWYiOiIxMiJ9LCJTaGFwZVN0eWxlIjp7IiRpZCI6IjE1MjUiLCJNYXJnaW4iOnsiJHJlZiI6IjE0In0sIlBhZGRpbmciOnsiJHJlZiI6IjE1In0sIkJhY2tncm91bmQiOnsiJGlkIjoiMTUyNiIsIkNvbG9yIjp7IiRpZCI6IjE1MjciLCJBIjoyNTUsIlIiOjI1NSwiRyI6MjU1LCJCIjoyNTV9fSwiSXNWaXNpYmxlIjp0cnVlLCJXaWR0aCI6MTQuMCwiSGVpZ2h0IjoxNC4wLCJCb3JkZXJTdHlsZSI6eyIkaWQiOiIxNTI4IiwiTGluZUNvbG9yIjp7IiRyZWYiOiIxNDIxIn0sIkxpbmVXZWlnaHQiOjAuMCwiTGluZVR5cGUiOjAsIlBhcmVudFN0eWxlIjpudWxsfSwiUGFyZW50U3R5bGUiOm51bGx9LCJUaXRsZVN0eWxlIjp7IiRpZCI6IjE1MjkiLCJGb250U2V0dGluZ3MiOnsiJGlkIjoiMTUzMCIsIkZvbnRTaXplIjo4LCJGb250TmFtZSI6IkNhbGlicmkiLCJJc0JvbGQiOmZhbHNlLCJJc0l0YWxpYyI6ZmFsc2UsIklzVW5kZXJsaW5lZCI6ZmFsc2UsIlBhcmVudFN0eWxlIjpudWxsfSwiQXV0b1NpemUiOjAsIkZvcmVncm91bmQiOnsiJGlkIjoiMTUzMSIsIkNvbG9yIjp7IiRpZCI6IjE1MzI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TUzMyIsIkNvbG9yIjp7IiRpZCI6IjE1MzQiLCJBIjowLCJSIjoyNTUsIkciOjI1NSwiQiI6MjU1fX0sIklzVmlzaWJsZSI6dHJ1ZSwiV2lkdGgiOjAuMCwiSGVpZ2h0IjowLjAsIkJvcmRlclN0eWxlIjp7IiRpZCI6IjE1MzUiLCJMaW5lQ29sb3IiOm51bGwsIkxpbmVXZWlnaHQiOjAuMCwiTGluZVR5cGUiOjAsIlBhcmVudFN0eWxlIjpudWxsfSwiUGFyZW50U3R5bGUiOm51bGx9LCJEYXRlU3R5bGUiOnsiJGlkIjoiMTUzNiIsIkZvbnRTZXR0aW5ncyI6eyIkaWQiOiIxNTM3IiwiRm9udFNpemUiOjksIkZvbnROYW1lIjoiQ2FsaWJyaSIsIklzQm9sZCI6ZmFsc2UsIklzSXRhbGljIjpmYWxzZSwiSXNVbmRlcmxpbmVkIjpmYWxzZSwiUGFyZW50U3R5bGUiOm51bGx9LCJBdXRvU2l6ZSI6MCwiRm9yZWdyb3VuZCI6eyIkaWQiOiIxNTM4IiwiQ29sb3IiOnsiJGlkIjoiMTUzO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MTU0MCIsIkNvbG9yIjp7IiRpZCI6IjE1NDEiLCJBIjowLCJSIjoyNTUsIkciOjI1NSwiQiI6MjU1fX0sIklzVmlzaWJsZSI6ZmFsc2UsIldpZHRoIjowLjAsIkhlaWdodCI6MC4wLCJCb3JkZXJTdHlsZSI6eyIkaWQiOiIxNTQyIiwiTGluZUNvbG9yIjpudWxsLCJMaW5lV2VpZ2h0IjowLjAsIkxpbmVUeXBlIjowLCJQYXJlbnRTdHlsZSI6bnVsbH0sIlBhcmVudFN0eWxlIjpudWxsfSwiRGF0ZUZvcm1hdCI6eyIkcmVmIjoiMTQzNyJ9LCJXZWVrTnVtYmVyaW5nIjp7IiRpZCI6IjE1NDMiLCJGb3JtYXQiOjAsIklzVmlzaWJsZSI6ZmFsc2UsIkxhc3RLbm93blZpc2liaWxpdHlTdGF0ZSI6ZmFsc2V9LCJJc1Zpc2libGUiOnRydWUsIlBhcmVudFN0eWxlIjpudWxsfSwiSW5kZXgiOjQzLCJQZXJjZW50YWdlQ29tcGxldGUiOm51bGwsIlBvc2l0aW9uIjp7IlJhdGlvIjowLjAsIklzQ3VzdG9tIjpmYWxzZX0sIkRhdGVGb3JtYXQiOnsiJHJlZiI6IjE0MzcifSwiV2Vla051bWJlcmluZyI6eyIkaWQiOiIxNTQ0IiwiRm9ybWF0IjowLCJJc1Zpc2libGUiOmZhbHNlLCJMYXN0S25vd25WaXNpYmlsaXR5U3RhdGUiOmZhbHNlfSwiUmVsYXRlZFRhc2tJZCI6IjEwYWNkM2UzLWYzMTAtNDA3YS1iZTBmLWViNGNlZjAwNThjNiIsIklkIjoiMTcwM2Q1MGQtYzM2OC00Mzk2LThmYjQtYzZmNTllMmNiYWMwIiwiSW1wb3J0SWQiOm51bGwsIlRpdGxlIjoiSVgtMTMiLCJOb3RlIjpudWxsLCJIeXBlcmxpbmsiOnsiJGlkIjoiMTU0NSIsIkFkZHJlc3MiOiIiLCJTdWJBZGRyZXNzIjoiIn0sIklzQ2hhbmdlZCI6ZmFsc2UsIklzTmV3IjpmYWxzZX0seyIkaWQiOiIxNTQ2IiwiRGF0ZSI6IjIwMjctMDQtMDJUMjM6NTk6MDAiLCJTdHlsZSI6eyIkaWQiOiIxNTQ3IiwiU2hhcGUiOjE3LCJDb25uZWN0b3JNYXJnaW4iOnsiJHJlZiI6IjgifSwiQ29ubmVjdG9yU3R5bGUiOnsiJGlkIjoiMTU0OCIsIkxpbmVDb2xvciI6eyIkaWQiOiIxNTQ5IiwiJHR5cGUiOiJOTFJFLkNvbW1vbi5Eb20uU29saWRDb2xvckJydXNoLCBOTFJFLkNvbW1vbiIsIkNvbG9yIjp7IiRpZCI6IjE1NTAiLCJBIjoyNTUsIlIiOjc5LCJHIjoxMjksIkIiOjE4OX19LCJMaW5lV2VpZ2h0IjoxLjAsIkxpbmVUeXBlIjowLCJQYXJlbnRTdHlsZSI6bnVsbH0sIklzQmVsb3dUaW1lYmFuZCI6dHJ1ZSwiUG9zaXRpb25PblRhc2siOjMsIkhpZGVEYXRlIjpmYWxzZSwiU2hhcGVTaXplIjowLCJTcGFjaW5nIjoxLjAsIlBhZGRpbmciOnsiJHJlZiI6IjEyIn0sIlNoYXBlU3R5bGUiOnsiJGlkIjoiMTU1MSIsIk1hcmdpbiI6eyIkcmVmIjoiMTQifSwiUGFkZGluZyI6eyIkcmVmIjoiMTUifSwiQmFja2dyb3VuZCI6eyIkaWQiOiIxNTUyIiwiQ29sb3IiOnsiJGlkIjoiMTU1MyIsIkEiOjI1NSwiUiI6MjU1LCJHIjoyNTUsIkIiOjI1NX19LCJJc1Zpc2libGUiOnRydWUsIldpZHRoIjoxNC4wLCJIZWlnaHQiOjE0LjAsIkJvcmRlclN0eWxlIjp7IiRpZCI6IjE1NTQiLCJMaW5lQ29sb3IiOnsiJHJlZiI6IjE0MjEifSwiTGluZVdlaWdodCI6MC4wLCJMaW5lVHlwZSI6MCwiUGFyZW50U3R5bGUiOm51bGx9LCJQYXJlbnRTdHlsZSI6bnVsbH0sIlRpdGxlU3R5bGUiOnsiJGlkIjoiMTU1NSIsIkZvbnRTZXR0aW5ncyI6eyIkaWQiOiIxNTU2IiwiRm9udFNpemUiOjgsIkZvbnROYW1lIjoiQ2FsaWJyaSIsIklzQm9sZCI6ZmFsc2UsIklzSXRhbGljIjpmYWxzZSwiSXNVbmRlcmxpbmVkIjpmYWxzZSwiUGFyZW50U3R5bGUiOm51bGx9LCJBdXRvU2l6ZSI6MCwiRm9yZWdyb3VuZCI6eyIkaWQiOiIxNTU3IiwiQ29sb3IiOnsiJGlkIjoiMTU1O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xNTU5IiwiQ29sb3IiOnsiJGlkIjoiMTU2MCIsIkEiOjAsIlIiOjI1NSwiRyI6MjU1LCJCIjoyNTV9fSwiSXNWaXNpYmxlIjp0cnVlLCJXaWR0aCI6MC4wLCJIZWlnaHQiOjAuMCwiQm9yZGVyU3R5bGUiOnsiJGlkIjoiMTU2MSIsIkxpbmVDb2xvciI6bnVsbCwiTGluZVdlaWdodCI6MC4wLCJMaW5lVHlwZSI6MCwiUGFyZW50U3R5bGUiOm51bGx9LCJQYXJlbnRTdHlsZSI6bnVsbH0sIkRhdGVTdHlsZSI6eyIkaWQiOiIxNTYyIiwiRm9udFNldHRpbmdzIjp7IiRpZCI6IjE1NjMiLCJGb250U2l6ZSI6OSwiRm9udE5hbWUiOiJDYWxpYnJpIiwiSXNCb2xkIjpmYWxzZSwiSXNJdGFsaWMiOmZhbHNlLCJJc1VuZGVybGluZWQiOmZhbHNlLCJQYXJlbnRTdHlsZSI6bnVsbH0sIkF1dG9TaXplIjowLCJGb3JlZ3JvdW5kIjp7IiRpZCI6IjE1NjQiLCJDb2xvciI6eyIkaWQiOiIxNTY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xNTY2IiwiQ29sb3IiOnsiJGlkIjoiMTU2NyIsIkEiOjAsIlIiOjI1NSwiRyI6MjU1LCJCIjoyNTV9fSwiSXNWaXNpYmxlIjpmYWxzZSwiV2lkdGgiOjAuMCwiSGVpZ2h0IjowLjAsIkJvcmRlclN0eWxlIjp7IiRpZCI6IjE1NjgiLCJMaW5lQ29sb3IiOm51bGwsIkxpbmVXZWlnaHQiOjAuMCwiTGluZVR5cGUiOjAsIlBhcmVudFN0eWxlIjpudWxsfSwiUGFyZW50U3R5bGUiOm51bGx9LCJEYXRlRm9ybWF0Ijp7IiRyZWYiOiIxNDM3In0sIldlZWtOdW1iZXJpbmciOnsiJGlkIjoiMTU2OSIsIkZvcm1hdCI6MCwiSXNWaXNpYmxlIjpmYWxzZSwiTGFzdEtub3duVmlzaWJpbGl0eVN0YXRlIjpmYWxzZX0sIklzVmlzaWJsZSI6dHJ1ZSwiUGFyZW50U3R5bGUiOm51bGx9LCJJbmRleCI6NDQsIlBlcmNlbnRhZ2VDb21wbGV0ZSI6bnVsbCwiUG9zaXRpb24iOnsiUmF0aW8iOjAuMCwiSXNDdXN0b20iOmZhbHNlfSwiRGF0ZUZvcm1hdCI6eyIkcmVmIjoiMTQzNyJ9LCJXZWVrTnVtYmVyaW5nIjp7IiRpZCI6IjE1NzAiLCJGb3JtYXQiOjAsIklzVmlzaWJsZSI6ZmFsc2UsIkxhc3RLbm93blZpc2liaWxpdHlTdGF0ZSI6ZmFsc2V9LCJSZWxhdGVkVGFza0lkIjoiMTBhY2QzZTMtZjMxMC00MDdhLWJlMGYtZWI0Y2VmMDA1OGM2IiwiSWQiOiJiZjA2MjExYy03ZDM5LTRkZTYtYjcwMy03OTBlNWU3OWRmOGIiLCJJbXBvcnRJZCI6bnVsbCwiVGl0bGUiOiJVTy0yMSIsIk5vdGUiOm51bGwsIkh5cGVybGluayI6eyIkaWQiOiIxNTcxIiwiQWRkcmVzcyI6IiIsIlN1YkFkZHJlc3MiOiIifSwiSXNDaGFuZ2VkIjpmYWxzZSwiSXNOZXciOmZhbHNlfV0sIlRhc2tEZWZpbml0aW9uIjp7IiRpZCI6IjE1NzIiLCJHcm91cE5hbWUiOm51bGwsIlN0YXJ0RGF0ZSI6IjIwMjItMDEtMDFUMDA6MDA6MDBaIiwiRW5kRGF0ZSI6IjIwMjctMTItMzFUMjM6NTk6MDBaIiwiUGVyY2VudGFnZUNvbXBsZXRlIjpudWxsLCJTdHlsZSI6eyIkaWQiOiIxNTczIiwiU2hhcGUiOjMsIlNoYXBlVGhpY2tuZXNzIjoxLCJEdXJhdGlvbkZvcm1hdCI6MCwiSW5jbHVkZU5vbldvcmtpbmdEYXlzSW5EdXJhdGlvbiI6ZmFsc2UsIlBlcmNlbnRhZ2VDb21wbGV0ZVN0eWxlIjp7IiRpZCI6IjE1NzQiLCJGb250U2V0dGluZ3MiOnsiJGlkIjoiMTU3NSIsIkZvbnRTaXplIjo5LCJGb250TmFtZSI6IkNhbGlicmkiLCJJc0JvbGQiOmZhbHNlLCJJc0l0YWxpYyI6ZmFsc2UsIklzVW5kZXJsaW5lZCI6ZmFsc2UsIlBhcmVudFN0eWxlIjpudWxsfSwiQXV0b1NpemUiOjAsIkZvcmVncm91bmQiOnsiJGlkIjoiMTU3NiIsIkNvbG9yIjp7IiRpZCI6IjE1Nzc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U3OCIsIlRvcCI6MC4wLCJMZWZ0IjowLjAsIlJpZ2h0IjowLjAsIkJvdHRvbSI6MC4wfSwiUGFkZGluZyI6eyIkaWQiOiIxNTc5IiwiVG9wIjowLjAsIkxlZnQiOjAuMCwiUmlnaHQiOjAuMCwiQm90dG9tIjowLjB9LCJCYWNrZ3JvdW5kIjp7IiRpZCI6IjE1ODAiLCJDb2xvciI6eyIkaWQiOiIxNTgxIiwiQSI6ODksIlIiOjAsIkciOjAsIkIiOjB9fSwiSXNWaXNpYmxlIjp0cnVlLCJXaWR0aCI6MC4wLCJIZWlnaHQiOjAuMCwiQm9yZGVyU3R5bGUiOnsiJGlkIjoiMTU4MiIsIkxpbmVDb2xvciI6bnVsbCwiTGluZVdlaWdodCI6MC4wLCJMaW5lVHlwZSI6MCwiUGFyZW50U3R5bGUiOm51bGx9LCJQYXJlbnRTdHlsZSI6bnVsbH0sIkR1cmF0aW9uU3R5bGUiOnsiJGlkIjoiMTU4MyIsIkZvbnRTZXR0aW5ncyI6eyIkaWQiOiIxNTg0IiwiRm9udFNpemUiOjEwLCJGb250TmFtZSI6IkNhbGlicmkiLCJJc0JvbGQiOmZhbHNlLCJJc0l0YWxpYyI6ZmFsc2UsIklzVW5kZXJsaW5lZCI6ZmFsc2UsIlBhcmVudFN0eWxlIjpudWxsfSwiQXV0b1NpemUiOjAsIkZvcmVncm91bmQiOnsiJGlkIjoiMTU4NSIsIkNvbG9yIjp7IiRpZCI6IjE1OD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Tg3IiwiVG9wIjowLjAsIkxlZnQiOjAuMCwiUmlnaHQiOjAuMCwiQm90dG9tIjowLjB9LCJQYWRkaW5nIjp7IiRpZCI6IjE1ODgiLCJUb3AiOjAuMCwiTGVmdCI6MC4wLCJSaWdodCI6MC4wLCJCb3R0b20iOjAuMH0sIkJhY2tncm91bmQiOnsiJGlkIjoiMTU4OSIsIkNvbG9yIjp7IiRpZCI6IjE1OTAiLCJBIjo4OSwiUiI6MCwiRyI6MCwiQiI6MH19LCJJc1Zpc2libGUiOnRydWUsIldpZHRoIjowLjAsIkhlaWdodCI6MC4wLCJCb3JkZXJTdHlsZSI6eyIkaWQiOiIxNTkxIiwiTGluZUNvbG9yIjpudWxsLCJMaW5lV2VpZ2h0IjowLjAsIkxpbmVUeXBlIjowLCJQYXJlbnRTdHlsZSI6bnVsbH0sIlBhcmVudFN0eWxlIjpudWxsfSwiSG9yaXpvbnRhbENvbm5lY3RvclN0eWxlIjp7IiRpZCI6IjE1OTIiLCJMaW5lQ29sb3IiOnsiJGlkIjoiMTU5MyIsIiR0eXBlIjoiTkxSRS5Db21tb24uRG9tLlNvbGlkQ29sb3JCcnVzaCwgTkxSRS5Db21tb24iLCJDb2xvciI6eyIkaWQiOiIxNTk0IiwiQSI6MjU1LCJSIjoyMDQsIkciOjIwNCwiQiI6MjA0fX0sIkxpbmVXZWlnaHQiOjAuMCwiTGluZVR5cGUiOjAsIlBhcmVudFN0eWxlIjpudWxsfSwiVmVydGljYWxDb25uZWN0b3JTdHlsZSI6eyIkaWQiOiIxNTk1IiwiTGluZUNvbG9yIjp7IiRpZCI6IjE1OTYiLCIkdHlwZSI6Ik5MUkUuQ29tbW9uLkRvbS5Tb2xpZENvbG9yQnJ1c2gsIE5MUkUuQ29tbW9uIiwiQ29sb3IiOnsiJGlkIjoiMTU5Ny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E1OTgiLCJNYXJnaW4iOnsiJGlkIjoiMTU5OSIsIlRvcCI6MC4wLCJMZWZ0Ijo0LjAsIlJpZ2h0Ijo0LjAsIkJvdHRvbSI6MC4wfSwiUGFkZGluZyI6eyIkaWQiOiIxNjAwIiwiVG9wIjowLjAsIkxlZnQiOjAuMCwiUmlnaHQiOjAuMCwiQm90dG9tIjowLjB9LCJCYWNrZ3JvdW5kIjp7IiRpZCI6IjE2MDEiLCJDb2xvciI6eyIkaWQiOiIxNjAyIiwiQSI6MjU1LCJSIjo2OCwiRyI6MTE0LCJCIjoxOTZ9fSwiSXNWaXNpYmxlIjp0cnVlLCJXaWR0aCI6MC4wLCJIZWlnaHQiOjE2LjAsIkJvcmRlclN0eWxlIjp7IiRpZCI6IjE2MDMiLCJMaW5lQ29sb3IiOnsiJGlkIjoiMTYwNCIsIiR0eXBlIjoiTkxSRS5Db21tb24uRG9tLlNvbGlkQ29sb3JCcnVzaCwgTkxSRS5Db21tb24iLCJDb2xvciI6eyIkaWQiOiIxNjA1IiwiQSI6MjU1LCJSIjo1NiwiRyI6OTMsIkIiOjEzOH19LCJMaW5lV2VpZ2h0IjowLjAsIkxpbmVUeXBlIjowLCJQYXJlbnRTdHlsZSI6bnVsbH0sIlBhcmVudFN0eWxlIjpudWxsfSwiVGl0bGVTdHlsZSI6eyIkaWQiOiIxNjA2IiwiRm9udFNldHRpbmdzIjp7IiRpZCI6IjE2MDciLCJGb250U2l6ZSI6MTAsIkZvbnROYW1lIjoiQ2FsaWJyaSIsIklzQm9sZCI6dHJ1ZSwiSXNJdGFsaWMiOmZhbHNlLCJJc1VuZGVybGluZWQiOmZhbHNlLCJQYXJlbnRTdHlsZSI6bnVsbH0sIkF1dG9TaXplIjowLCJGb3JlZ3JvdW5kIjp7IiRpZCI6IjE2MDgiLCJDb2xvciI6eyIkaWQiOiIxNjA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2MTAiLCJUb3AiOjAuMCwiTGVmdCI6MC4wLCJSaWdodCI6MC4wLCJCb3R0b20iOjAuMH0sIlBhZGRpbmciOnsiJGlkIjoiMTYxMSIsIlRvcCI6MC4wLCJMZWZ0IjowLjAsIlJpZ2h0IjowLjAsIkJvdHRvbSI6MC4wfSwiQmFja2dyb3VuZCI6eyIkaWQiOiIxNjEyIiwiQ29sb3IiOnsiJGlkIjoiMTYxMyIsIkEiOjAsIlIiOjI1NSwiRyI6MjU1LCJCIjoyNTV9fSwiSXNWaXNpYmxlIjp0cnVlLCJXaWR0aCI6MC4wLCJIZWlnaHQiOjAuMCwiQm9yZGVyU3R5bGUiOnsiJGlkIjoiMTYxNCIsIkxpbmVDb2xvciI6bnVsbCwiTGluZVdlaWdodCI6MC4wLCJMaW5lVHlwZSI6MCwiUGFyZW50U3R5bGUiOm51bGx9LCJQYXJlbnRTdHlsZSI6bnVsbH0sIkRhdGVTdHlsZSI6eyIkaWQiOiIxNjE1IiwiRm9udFNldHRpbmdzIjp7IiRpZCI6IjE2MTYiLCJGb250U2l6ZSI6OSwiRm9udE5hbWUiOiJDYWxpYnJpIiwiSXNCb2xkIjpmYWxzZSwiSXNJdGFsaWMiOmZhbHNlLCJJc1VuZGVybGluZWQiOmZhbHNlLCJQYXJlbnRTdHlsZSI6bnVsbH0sIkF1dG9TaXplIjowLCJGb3JlZ3JvdW5kIjp7IiRpZCI6IjE2MTciLCJDb2xvciI6eyIkaWQiOiIxNjE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jE5IiwiVG9wIjowLjAsIkxlZnQiOjAuMCwiUmlnaHQiOjAuMCwiQm90dG9tIjowLjB9LCJQYWRkaW5nIjp7IiRpZCI6IjE2MjAiLCJUb3AiOjAuMCwiTGVmdCI6MC4wLCJSaWdodCI6MC4wLCJCb3R0b20iOjAuMH0sIkJhY2tncm91bmQiOnsiJGlkIjoiMTYyMSIsIkNvbG9yIjp7IiRyZWYiOiIxNTkwIn19LCJJc1Zpc2libGUiOnRydWUsIldpZHRoIjowLjAsIkhlaWdodCI6MC4wLCJCb3JkZXJTdHlsZSI6eyIkaWQiOiIxNjIyIiwiTGluZUNvbG9yIjpudWxsLCJMaW5lV2VpZ2h0IjowLjAsIkxpbmVUeXBlIjowLCJQYXJlbnRTdHlsZSI6bnVsbH0sIlBhcmVudFN0eWxlIjpudWxsfSwiRGF0ZUZvcm1hdCI6eyIkaWQiOiIxNjI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YyNCIsIkRhdGVQYXJ0SXNWaXNpYmxlIjpmYWxzZSwiVGltZVBhcnRJc1Zpc2libGUiOmZhbHNlfX0sIldlZWtOdW1iZXJpbmciOnsiJGlkIjoiMTYyNSIsIkZvcm1hdCI6MCwiSXNWaXNpYmxlIjpmYWxzZSwiTGFzdEtub3duVmlzaWJpbGl0eVN0YXRlIjpmYWxzZX0sIklzVmlzaWJsZSI6dHJ1ZSwiUGFyZW50U3R5bGUiOm51bGx9LCJJbmRleCI6MzgsIlNtYXJ0RHVyYXRpb25BY3RpdmF0ZWQiOmZhbHNlLCJEYXRlRm9ybWF0Ijp7IiRyZWYiOiIxNjIzIn0sIldlZWtOdW1iZXJpbmciOnsiJGlkIjoiMTYyNiIsIkZvcm1hdCI6MCwiSXNWaXNpYmxlIjpmYWxzZSwiTGFzdEtub3duVmlzaWJpbGl0eVN0YXRlIjpmYWxzZX0sIklkIjoiMTBhY2QzZTMtZjMxMC00MDdhLWJlMGYtZWI0Y2VmMDA1OGM2IiwiSW1wb3J0SWQiOm51bGwsIlRpdGxlIjoiVm9pY2UiLCJOb3RlIjpudWxsLCJIeXBlcmxpbmsiOnsiJGlkIjoiMTYyNyIsIkFkZHJlc3MiOm51bGwsIlN1YkFkZHJlc3MiOm51bGx9LCJJc0NoYW5nZWQiOmZhbHNlLCJJc05ldyI6ZmFsc2V9fV0sIl9taWxlc3RvbmVzIjpbXSwiSWQiOiIwMDAwMDAwMC0wMDAwLTAwMDAtMDAwMC0wMDAwMDAwMDAwMDAiLCJJc1NpbmdsZUl0ZW1Sb3ciOnRydWV9LHsiJGlkIjoiMTYyOCIsIl90YXNrcyI6W3siJGlkIjoiMTYyOSIsIl9hdHRhY2hlZE1pbGVzdG9uZXMiOlt7IiRpZCI6IjE2MzAiLCJEYXRlIjoiMjAyMi0wNC0xNVQyMzo1OTowMCIsIlN0eWxlIjp7IiRpZCI6IjE2MzEiLCJTaGFwZSI6MTcsIkNvbm5lY3Rvck1hcmdpbiI6eyIkcmVmIjoiOCJ9LCJDb25uZWN0b3JTdHlsZSI6eyIkaWQiOiIxNjMyIiwiTGluZUNvbG9yIjp7IiRpZCI6IjE2MzMiLCIkdHlwZSI6Ik5MUkUuQ29tbW9uLkRvbS5Tb2xpZENvbG9yQnJ1c2gsIE5MUkUuQ29tbW9uIiwiQ29sb3IiOnsiJGlkIjoiMTYzNCIsIkEiOjI1NSwiUiI6NzksIkciOjEyOSwiQiI6MTg5fX0sIkxpbmVXZWlnaHQiOjEuMCwiTGluZVR5cGUiOjAsIlBhcmVudFN0eWxlIjpudWxsfSwiSXNCZWxvd1RpbWViYW5kIjp0cnVlLCJQb3NpdGlvbk9uVGFzayI6MywiSGlkZURhdGUiOmZhbHNlLCJTaGFwZVNpemUiOjAsIlNwYWNpbmciOjEuMCwiUGFkZGluZyI6eyIkcmVmIjoiMTIifSwiU2hhcGVTdHlsZSI6eyIkaWQiOiIxNjM1IiwiTWFyZ2luIjp7IiRyZWYiOiIxNCJ9LCJQYWRkaW5nIjp7IiRyZWYiOiIxNSJ9LCJCYWNrZ3JvdW5kIjp7IiRpZCI6IjE2MzYiLCJDb2xvciI6eyIkaWQiOiIxNjM3IiwiQSI6MjU1LCJSIjoyNTUsIkciOjI1NSwiQiI6MjU1fX0sIklzVmlzaWJsZSI6dHJ1ZSwiV2lkdGgiOjE0LjAsIkhlaWdodCI6MTQuMCwiQm9yZGVyU3R5bGUiOnsiJGlkIjoiMTYzOCIsIkxpbmVDb2xvciI6eyIkcmVmIjoiMTQyMSJ9LCJMaW5lV2VpZ2h0IjowLjAsIkxpbmVUeXBlIjowLCJQYXJlbnRTdHlsZSI6bnVsbH0sIlBhcmVudFN0eWxlIjpudWxsfSwiVGl0bGVTdHlsZSI6eyIkaWQiOiIxNjM5IiwiRm9udFNldHRpbmdzIjp7IiRpZCI6IjE2NDAiLCJGb250U2l6ZSI6OCwiRm9udE5hbWUiOiJDYWxpYnJpIiwiSXNCb2xkIjpmYWxzZSwiSXNJdGFsaWMiOmZhbHNlLCJJc1VuZGVybGluZWQiOmZhbHNlLCJQYXJlbnRTdHlsZSI6bnVsbH0sIkF1dG9TaXplIjowLCJGb3JlZ3JvdW5kIjp7IiRpZCI6IjE2NDEiLCJDb2xvciI6eyIkaWQiOiIxNjQy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E2NDMiLCJDb2xvciI6eyIkaWQiOiIxNjQ0IiwiQSI6MCwiUiI6MjU1LCJHIjoyNTUsIkIiOjI1NX19LCJJc1Zpc2libGUiOnRydWUsIldpZHRoIjowLjAsIkhlaWdodCI6MC4wLCJCb3JkZXJTdHlsZSI6eyIkaWQiOiIxNjQ1IiwiTGluZUNvbG9yIjpudWxsLCJMaW5lV2VpZ2h0IjowLjAsIkxpbmVUeXBlIjowLCJQYXJlbnRTdHlsZSI6bnVsbH0sIlBhcmVudFN0eWxlIjpudWxsfSwiRGF0ZVN0eWxlIjp7IiRpZCI6IjE2NDYiLCJGb250U2V0dGluZ3MiOnsiJGlkIjoiMTY0NyIsIkZvbnRTaXplIjo5LCJGb250TmFtZSI6IkNhbGlicmkiLCJJc0JvbGQiOmZhbHNlLCJJc0l0YWxpYyI6ZmFsc2UsIklzVW5kZXJsaW5lZCI6ZmFsc2UsIlBhcmVudFN0eWxlIjpudWxsfSwiQXV0b1NpemUiOjAsIkZvcmVncm91bmQiOnsiJGlkIjoiMTY0OCIsIkNvbG9yIjp7IiRpZCI6IjE2ND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E2NTAiLCJDb2xvciI6eyIkaWQiOiIxNjUxIiwiQSI6MCwiUiI6MjU1LCJHIjoyNTUsIkIiOjI1NX19LCJJc1Zpc2libGUiOmZhbHNlLCJXaWR0aCI6MC4wLCJIZWlnaHQiOjAuMCwiQm9yZGVyU3R5bGUiOnsiJGlkIjoiMTY1MiIsIkxpbmVDb2xvciI6bnVsbCwiTGluZVdlaWdodCI6MC4wLCJMaW5lVHlwZSI6MCwiUGFyZW50U3R5bGUiOm51bGx9LCJQYXJlbnRTdHlsZSI6bnVsbH0sIkRhdGVGb3JtYXQiOnsiJHJlZiI6IjE0MzcifSwiV2Vla051bWJlcmluZyI6eyIkaWQiOiIxNjUzIiwiRm9ybWF0IjowLCJJc1Zpc2libGUiOmZhbHNlLCJMYXN0S25vd25WaXNpYmlsaXR5U3RhdGUiOmZhbHNlfSwiSXNWaXNpYmxlIjp0cnVlLCJQYXJlbnRTdHlsZSI6bnVsbH0sIkluZGV4Ijo0MCwiUGVyY2VudGFnZUNvbXBsZXRlIjpudWxsLCJQb3NpdGlvbiI6eyJSYXRpbyI6MC4wLCJJc0N1c3RvbSI6ZmFsc2V9LCJEYXRlRm9ybWF0Ijp7IiRyZWYiOiIxNDM3In0sIldlZWtOdW1iZXJpbmciOnsiJGlkIjoiMTY1NCIsIkZvcm1hdCI6MCwiSXNWaXNpYmxlIjpmYWxzZSwiTGFzdEtub3duVmlzaWJpbGl0eVN0YXRlIjpmYWxzZX0sIlJlbGF0ZWRUYXNrSWQiOiJiNmVkNDg0ZS05M2JlLTQ0ZWEtODFkMi0wZTM0NGU2OWVjMjYiLCJJZCI6IjM3NzM3YzMzLTQyY2EtNDM0My1hYTkzLTY0YWNlNDI2MmI4ZCIsIkltcG9ydElkIjpudWxsLCJUaXRsZSI6IlROLTIwIiwiTm90ZSI6bnVsbCwiSHlwZXJsaW5rIjp7IiRpZCI6IjE2NTUiLCJBZGRyZXNzIjoiIiwiU3ViQWRkcmVzcyI6IiJ9LCJJc0NoYW5nZWQiOmZhbHNlLCJJc05ldyI6ZmFsc2V9LHsiJGlkIjoiMTY1NiIsIkRhdGUiOiIyMDIzLTEwLTEyVDIzOjU5OjAwIiwiU3R5bGUiOnsiJGlkIjoiMTY1NyIsIlNoYXBlIjoxNywiQ29ubmVjdG9yTWFyZ2luIjp7IiRyZWYiOiI4In0sIkNvbm5lY3RvclN0eWxlIjp7IiRpZCI6IjE2NTgiLCJMaW5lQ29sb3IiOnsiJGlkIjoiMTY1OSIsIiR0eXBlIjoiTkxSRS5Db21tb24uRG9tLlNvbGlkQ29sb3JCcnVzaCwgTkxSRS5Db21tb24iLCJDb2xvciI6eyIkaWQiOiIxNjYwIiwiQSI6MjU1LCJSIjo3OSwiRyI6MTI5LCJCIjoxODl9fSwiTGluZVdlaWdodCI6MS4wLCJMaW5lVHlwZSI6MCwiUGFyZW50U3R5bGUiOm51bGx9LCJJc0JlbG93VGltZWJhbmQiOnRydWUsIlBvc2l0aW9uT25UYXNrIjozLCJIaWRlRGF0ZSI6ZmFsc2UsIlNoYXBlU2l6ZSI6MCwiU3BhY2luZyI6MS4wLCJQYWRkaW5nIjp7IiRyZWYiOiIxMiJ9LCJTaGFwZVN0eWxlIjp7IiRpZCI6IjE2NjEiLCJNYXJnaW4iOnsiJHJlZiI6IjE0In0sIlBhZGRpbmciOnsiJHJlZiI6IjE1In0sIkJhY2tncm91bmQiOnsiJGlkIjoiMTY2MiIsIkNvbG9yIjp7IiRpZCI6IjE2NjMiLCJBIjoyNTUsIlIiOjI1NSwiRyI6MjU1LCJCIjoyNTV9fSwiSXNWaXNpYmxlIjp0cnVlLCJXaWR0aCI6MTQuMCwiSGVpZ2h0IjoxNC4wLCJCb3JkZXJTdHlsZSI6eyIkaWQiOiIxNjY0IiwiTGluZUNvbG9yIjp7IiRyZWYiOiIxNDIxIn0sIkxpbmVXZWlnaHQiOjAuMCwiTGluZVR5cGUiOjAsIlBhcmVudFN0eWxlIjpudWxsfSwiUGFyZW50U3R5bGUiOm51bGx9LCJUaXRsZVN0eWxlIjp7IiRpZCI6IjE2NjUiLCJGb250U2V0dGluZ3MiOnsiJGlkIjoiMTY2NiIsIkZvbnRTaXplIjo4LCJGb250TmFtZSI6IkNhbGlicmkiLCJJc0JvbGQiOmZhbHNlLCJJc0l0YWxpYyI6ZmFsc2UsIklzVW5kZXJsaW5lZCI6ZmFsc2UsIlBhcmVudFN0eWxlIjpudWxsfSwiQXV0b1NpemUiOjAsIkZvcmVncm91bmQiOnsiJGlkIjoiMTY2NyIsIkNvbG9yIjp7IiRpZCI6IjE2Njg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TY2OSIsIkNvbG9yIjp7IiRpZCI6IjE2NzAiLCJBIjowLCJSIjoyNTUsIkciOjI1NSwiQiI6MjU1fX0sIklzVmlzaWJsZSI6dHJ1ZSwiV2lkdGgiOjAuMCwiSGVpZ2h0IjowLjAsIkJvcmRlclN0eWxlIjp7IiRpZCI6IjE2NzEiLCJMaW5lQ29sb3IiOm51bGwsIkxpbmVXZWlnaHQiOjAuMCwiTGluZVR5cGUiOjAsIlBhcmVudFN0eWxlIjpudWxsfSwiUGFyZW50U3R5bGUiOm51bGx9LCJEYXRlU3R5bGUiOnsiJGlkIjoiMTY3MiIsIkZvbnRTZXR0aW5ncyI6eyIkaWQiOiIxNjczIiwiRm9udFNpemUiOjksIkZvbnROYW1lIjoiQ2FsaWJyaSIsIklzQm9sZCI6ZmFsc2UsIklzSXRhbGljIjpmYWxzZSwiSXNVbmRlcmxpbmVkIjpmYWxzZSwiUGFyZW50U3R5bGUiOm51bGx9LCJBdXRvU2l6ZSI6MCwiRm9yZWdyb3VuZCI6eyIkaWQiOiIxNjc0IiwiQ29sb3IiOnsiJGlkIjoiMTY3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MTY3NiIsIkNvbG9yIjp7IiRpZCI6IjE2NzciLCJBIjowLCJSIjoyNTUsIkciOjI1NSwiQiI6MjU1fX0sIklzVmlzaWJsZSI6ZmFsc2UsIldpZHRoIjowLjAsIkhlaWdodCI6MC4wLCJCb3JkZXJTdHlsZSI6eyIkaWQiOiIxNjc4IiwiTGluZUNvbG9yIjpudWxsLCJMaW5lV2VpZ2h0IjowLjAsIkxpbmVUeXBlIjowLCJQYXJlbnRTdHlsZSI6bnVsbH0sIlBhcmVudFN0eWxlIjpudWxsfSwiRGF0ZUZvcm1hdCI6eyIkcmVmIjoiMTQzNyJ9LCJXZWVrTnVtYmVyaW5nIjp7IiRpZCI6IjE2NzkiLCJGb3JtYXQiOjAsIklzVmlzaWJsZSI6ZmFsc2UsIkxhc3RLbm93blZpc2liaWxpdHlTdGF0ZSI6ZmFsc2V9LCJJc1Zpc2libGUiOnRydWUsIlBhcmVudFN0eWxlIjpudWxsfSwiSW5kZXgiOjQxLCJQZXJjZW50YWdlQ29tcGxldGUiOm51bGwsIlBvc2l0aW9uIjp7IlJhdGlvIjowLjAsIklzQ3VzdG9tIjpmYWxzZX0sIkRhdGVGb3JtYXQiOnsiJHJlZiI6IjE0MzcifSwiV2Vla051bWJlcmluZyI6eyIkaWQiOiIxNjgwIiwiRm9ybWF0IjowLCJJc1Zpc2libGUiOmZhbHNlLCJMYXN0S25vd25WaXNpYmlsaXR5U3RhdGUiOmZhbHNlfSwiUmVsYXRlZFRhc2tJZCI6ImI2ZWQ0ODRlLTkzYmUtNDRlYS04MWQyLTBlMzQ0ZTY5ZWMyNiIsIklkIjoiMzBkNjlmMjYtYjRkNS00N2VmLWI3YTMtYmI1Y2E0MTM0ZWEzIiwiSW1wb3J0SWQiOm51bGwsIlRpdGxlIjoiVkQtMjIiLCJOb3RlIjpudWxsLCJIeXBlcmxpbmsiOnsiJGlkIjoiMTY4MSIsIkFkZHJlc3MiOiIiLCJTdWJBZGRyZXNzIjoiIn0sIklzQ2hhbmdlZCI6ZmFsc2UsIklzTmV3IjpmYWxzZX0seyIkaWQiOiIxNjgyIiwiRGF0ZSI6IjIwMjQtMDMtMjNUMjM6NTk6MDAiLCJTdHlsZSI6eyIkaWQiOiIxNjgzIiwiU2hhcGUiOjE3LCJDb25uZWN0b3JNYXJnaW4iOnsiJHJlZiI6IjgifSwiQ29ubmVjdG9yU3R5bGUiOnsiJGlkIjoiMTY4NCIsIkxpbmVDb2xvciI6eyIkaWQiOiIxNjg1IiwiJHR5cGUiOiJOTFJFLkNvbW1vbi5Eb20uU29saWRDb2xvckJydXNoLCBOTFJFLkNvbW1vbiIsIkNvbG9yIjp7IiRpZCI6IjE2ODYiLCJBIjoyNTUsIlIiOjc5LCJHIjoxMjksIkIiOjE4OX19LCJMaW5lV2VpZ2h0IjoxLjAsIkxpbmVUeXBlIjowLCJQYXJlbnRTdHlsZSI6bnVsbH0sIklzQmVsb3dUaW1lYmFuZCI6dHJ1ZSwiUG9zaXRpb25PblRhc2siOjMsIkhpZGVEYXRlIjpmYWxzZSwiU2hhcGVTaXplIjowLCJTcGFjaW5nIjoxLjAsIlBhZGRpbmciOnsiJHJlZiI6IjEyIn0sIlNoYXBlU3R5bGUiOnsiJGlkIjoiMTY4NyIsIk1hcmdpbiI6eyIkcmVmIjoiMTQifSwiUGFkZGluZyI6eyIkcmVmIjoiMTUifSwiQmFja2dyb3VuZCI6eyIkaWQiOiIxNjg4IiwiQ29sb3IiOnsiJGlkIjoiMTY4OSIsIkEiOjI1NSwiUiI6MjU1LCJHIjoyNTUsIkIiOjI1NX19LCJJc1Zpc2libGUiOnRydWUsIldpZHRoIjoxNC4wLCJIZWlnaHQiOjE0LjAsIkJvcmRlclN0eWxlIjp7IiRpZCI6IjE2OTAiLCJMaW5lQ29sb3IiOnsiJHJlZiI6IjE0MjEifSwiTGluZVdlaWdodCI6MC4wLCJMaW5lVHlwZSI6MCwiUGFyZW50U3R5bGUiOm51bGx9LCJQYXJlbnRTdHlsZSI6bnVsbH0sIlRpdGxlU3R5bGUiOnsiJGlkIjoiMTY5MSIsIkZvbnRTZXR0aW5ncyI6eyIkaWQiOiIxNjkyIiwiRm9udFNpemUiOjgsIkZvbnROYW1lIjoiQ2FsaWJyaSIsIklzQm9sZCI6ZmFsc2UsIklzSXRhbGljIjpmYWxzZSwiSXNVbmRlcmxpbmVkIjpmYWxzZSwiUGFyZW50U3R5bGUiOm51bGx9LCJBdXRvU2l6ZSI6MCwiRm9yZWdyb3VuZCI6eyIkaWQiOiIxNjkzIiwiQ29sb3IiOnsiJGlkIjoiMTY5N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xNjk1IiwiQ29sb3IiOnsiJGlkIjoiMTY5NiIsIkEiOjAsIlIiOjI1NSwiRyI6MjU1LCJCIjoyNTV9fSwiSXNWaXNpYmxlIjp0cnVlLCJXaWR0aCI6MC4wLCJIZWlnaHQiOjAuMCwiQm9yZGVyU3R5bGUiOnsiJGlkIjoiMTY5NyIsIkxpbmVDb2xvciI6bnVsbCwiTGluZVdlaWdodCI6MC4wLCJMaW5lVHlwZSI6MCwiUGFyZW50U3R5bGUiOm51bGx9LCJQYXJlbnRTdHlsZSI6bnVsbH0sIkRhdGVTdHlsZSI6eyIkaWQiOiIxNjk4IiwiRm9udFNldHRpbmdzIjp7IiRpZCI6IjE2OTkiLCJGb250U2l6ZSI6OSwiRm9udE5hbWUiOiJDYWxpYnJpIiwiSXNCb2xkIjpmYWxzZSwiSXNJdGFsaWMiOmZhbHNlLCJJc1VuZGVybGluZWQiOmZhbHNlLCJQYXJlbnRTdHlsZSI6bnVsbH0sIkF1dG9TaXplIjowLCJGb3JlZ3JvdW5kIjp7IiRpZCI6IjE3MDAiLCJDb2xvciI6eyIkaWQiOiIxNzA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xNzAyIiwiQ29sb3IiOnsiJGlkIjoiMTcwMyIsIkEiOjAsIlIiOjI1NSwiRyI6MjU1LCJCIjoyNTV9fSwiSXNWaXNpYmxlIjpmYWxzZSwiV2lkdGgiOjAuMCwiSGVpZ2h0IjowLjAsIkJvcmRlclN0eWxlIjp7IiRpZCI6IjE3MDQiLCJMaW5lQ29sb3IiOm51bGwsIkxpbmVXZWlnaHQiOjAuMCwiTGluZVR5cGUiOjAsIlBhcmVudFN0eWxlIjpudWxsfSwiUGFyZW50U3R5bGUiOm51bGx9LCJEYXRlRm9ybWF0Ijp7IiRyZWYiOiIxNDM3In0sIldlZWtOdW1iZXJpbmciOnsiJGlkIjoiMTcwNSIsIkZvcm1hdCI6MCwiSXNWaXNpYmxlIjpmYWxzZSwiTGFzdEtub3duVmlzaWJpbGl0eVN0YXRlIjpmYWxzZX0sIklzVmlzaWJsZSI6dHJ1ZSwiUGFyZW50U3R5bGUiOm51bGx9LCJJbmRleCI6NDIsIlBlcmNlbnRhZ2VDb21wbGV0ZSI6bnVsbCwiUG9zaXRpb24iOnsiUmF0aW8iOjAuMCwiSXNDdXN0b20iOmZhbHNlfSwiRGF0ZUZvcm1hdCI6eyIkcmVmIjoiMTQzNyJ9LCJXZWVrTnVtYmVyaW5nIjp7IiRpZCI6IjE3MDYiLCJGb3JtYXQiOjAsIklzVmlzaWJsZSI6ZmFsc2UsIkxhc3RLbm93blZpc2liaWxpdHlTdGF0ZSI6ZmFsc2V9LCJSZWxhdGVkVGFza0lkIjoiYjZlZDQ4NGUtOTNiZS00NGVhLTgxZDItMGUzNDRlNjllYzI2IiwiSWQiOiJmNDQwYzM3Yy0zZjEwLTRkNDYtODQyOS02NGFkYWFmYTQ0NzgiLCJJbXBvcnRJZCI6bnVsbCwiVGl0bGUiOiJNUS05IiwiTm90ZSI6bnVsbCwiSHlwZXJsaW5rIjp7IiRpZCI6IjE3MDciLCJBZGRyZXNzIjoiIiwiU3ViQWRkcmVzcyI6IiJ9LCJJc0NoYW5nZWQiOmZhbHNlLCJJc05ldyI6ZmFsc2V9LHsiJGlkIjoiMTcwOCIsIkRhdGUiOiIyMDI1LTAzLTE1VDIzOjU5OjAwIiwiU3R5bGUiOnsiJGlkIjoiMTcwOSIsIlNoYXBlIjoxNywiQ29ubmVjdG9yTWFyZ2luIjp7IiRyZWYiOiI4In0sIkNvbm5lY3RvclN0eWxlIjp7IiRpZCI6IjE3MTAiLCJMaW5lQ29sb3IiOnsiJGlkIjoiMTcxMSIsIiR0eXBlIjoiTkxSRS5Db21tb24uRG9tLlNvbGlkQ29sb3JCcnVzaCwgTkxSRS5Db21tb24iLCJDb2xvciI6eyIkaWQiOiIxNzEyIiwiQSI6MjU1LCJSIjo3OSwiRyI6MTI5LCJCIjoxODl9fSwiTGluZVdlaWdodCI6MS4wLCJMaW5lVHlwZSI6MCwiUGFyZW50U3R5bGUiOm51bGx9LCJJc0JlbG93VGltZWJhbmQiOnRydWUsIlBvc2l0aW9uT25UYXNrIjozLCJIaWRlRGF0ZSI6ZmFsc2UsIlNoYXBlU2l6ZSI6MCwiU3BhY2luZyI6MS4wLCJQYWRkaW5nIjp7IiRyZWYiOiIxMiJ9LCJTaGFwZVN0eWxlIjp7IiRpZCI6IjE3MTMiLCJNYXJnaW4iOnsiJHJlZiI6IjE0In0sIlBhZGRpbmciOnsiJHJlZiI6IjE1In0sIkJhY2tncm91bmQiOnsiJGlkIjoiMTcxNCIsIkNvbG9yIjp7IiRpZCI6IjE3MTUiLCJBIjoyNTUsIlIiOjI1NSwiRyI6MjU1LCJCIjoyNTV9fSwiSXNWaXNpYmxlIjp0cnVlLCJXaWR0aCI6MTQuMCwiSGVpZ2h0IjoxNC4wLCJCb3JkZXJTdHlsZSI6eyIkaWQiOiIxNzE2IiwiTGluZUNvbG9yIjp7IiRyZWYiOiIxNDIxIn0sIkxpbmVXZWlnaHQiOjAuMCwiTGluZVR5cGUiOjAsIlBhcmVudFN0eWxlIjpudWxsfSwiUGFyZW50U3R5bGUiOm51bGx9LCJUaXRsZVN0eWxlIjp7IiRpZCI6IjE3MTciLCJGb250U2V0dGluZ3MiOnsiJGlkIjoiMTcxOCIsIkZvbnRTaXplIjo4LCJGb250TmFtZSI6IkNhbGlicmkiLCJJc0JvbGQiOmZhbHNlLCJJc0l0YWxpYyI6ZmFsc2UsIklzVW5kZXJsaW5lZCI6ZmFsc2UsIlBhcmVudFN0eWxlIjpudWxsfSwiQXV0b1NpemUiOjAsIkZvcmVncm91bmQiOnsiJGlkIjoiMTcxOSIsIkNvbG9yIjp7IiRpZCI6IjE3MjA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TcyMSIsIkNvbG9yIjp7IiRpZCI6IjE3MjIiLCJBIjowLCJSIjoyNTUsIkciOjI1NSwiQiI6MjU1fX0sIklzVmlzaWJsZSI6dHJ1ZSwiV2lkdGgiOjAuMCwiSGVpZ2h0IjowLjAsIkJvcmRlclN0eWxlIjp7IiRpZCI6IjE3MjMiLCJMaW5lQ29sb3IiOm51bGwsIkxpbmVXZWlnaHQiOjAuMCwiTGluZVR5cGUiOjAsIlBhcmVudFN0eWxlIjpudWxsfSwiUGFyZW50U3R5bGUiOm51bGx9LCJEYXRlU3R5bGUiOnsiJGlkIjoiMTcyNCIsIkZvbnRTZXR0aW5ncyI6eyIkaWQiOiIxNzI1IiwiRm9udFNpemUiOjksIkZvbnROYW1lIjoiQ2FsaWJyaSIsIklzQm9sZCI6ZmFsc2UsIklzSXRhbGljIjpmYWxzZSwiSXNVbmRlcmxpbmVkIjpmYWxzZSwiUGFyZW50U3R5bGUiOm51bGx9LCJBdXRvU2l6ZSI6MCwiRm9yZWdyb3VuZCI6eyIkaWQiOiIxNzI2IiwiQ29sb3IiOnsiJGlkIjoiMTcy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M0In0sIlBhZGRpbmciOnsiJHJlZiI6IjM1In0sIkJhY2tncm91bmQiOnsiJGlkIjoiMTcyOCIsIkNvbG9yIjp7IiRpZCI6IjE3MjkiLCJBIjowLCJSIjoyNTUsIkciOjI1NSwiQiI6MjU1fX0sIklzVmlzaWJsZSI6ZmFsc2UsIldpZHRoIjowLjAsIkhlaWdodCI6MC4wLCJCb3JkZXJTdHlsZSI6eyIkaWQiOiIxNzMwIiwiTGluZUNvbG9yIjpudWxsLCJMaW5lV2VpZ2h0IjowLjAsIkxpbmVUeXBlIjowLCJQYXJlbnRTdHlsZSI6bnVsbH0sIlBhcmVudFN0eWxlIjpudWxsfSwiRGF0ZUZvcm1hdCI6eyIkcmVmIjoiMTQzNyJ9LCJXZWVrTnVtYmVyaW5nIjp7IiRpZCI6IjE3MzEiLCJGb3JtYXQiOjAsIklzVmlzaWJsZSI6ZmFsc2UsIkxhc3RLbm93blZpc2liaWxpdHlTdGF0ZSI6ZmFsc2V9LCJJc1Zpc2libGUiOnRydWUsIlBhcmVudFN0eWxlIjpudWxsfSwiSW5kZXgiOjQzLCJQZXJjZW50YWdlQ29tcGxldGUiOm51bGwsIlBvc2l0aW9uIjp7IlJhdGlvIjowLjAsIklzQ3VzdG9tIjpmYWxzZX0sIkRhdGVGb3JtYXQiOnsiJHJlZiI6IjE0MzcifSwiV2Vla051bWJlcmluZyI6eyIkaWQiOiIxNzMyIiwiRm9ybWF0IjowLCJJc1Zpc2libGUiOmZhbHNlLCJMYXN0S25vd25WaXNpYmlsaXR5U3RhdGUiOmZhbHNlfSwiUmVsYXRlZFRhc2tJZCI6ImI2ZWQ0ODRlLTkzYmUtNDRlYS04MWQyLTBlMzQ0ZTY5ZWMyNiIsIklkIjoiYjdiZjNmZWMtMDgwMC00NDc4LWI0YmUtMjc1MmFhNGY0NTQ4IiwiSW1wb3J0SWQiOm51bGwsIlRpdGxlIjoiVlItMjIiLCJOb3RlIjpudWxsLCJIeXBlcmxpbmsiOnsiJGlkIjoiMTczMyIsIkFkZHJlc3MiOiIiLCJTdWJBZGRyZXNzIjoiIn0sIklzQ2hhbmdlZCI6ZmFsc2UsIklzTmV3IjpmYWxzZX0seyIkaWQiOiIxNzM0IiwiRGF0ZSI6IjIwMjYtMDctMjZUMjM6NTk6MDAiLCJTdHlsZSI6eyIkaWQiOiIxNzM1IiwiU2hhcGUiOjE3LCJDb25uZWN0b3JNYXJnaW4iOnsiJHJlZiI6IjgifSwiQ29ubmVjdG9yU3R5bGUiOnsiJGlkIjoiMTczNiIsIkxpbmVDb2xvciI6eyIkaWQiOiIxNzM3IiwiJHR5cGUiOiJOTFJFLkNvbW1vbi5Eb20uU29saWRDb2xvckJydXNoLCBOTFJFLkNvbW1vbiIsIkNvbG9yIjp7IiRpZCI6IjE3MzgiLCJBIjoyNTUsIlIiOjc5LCJHIjoxMjksIkIiOjE4OX19LCJMaW5lV2VpZ2h0IjoxLjAsIkxpbmVUeXBlIjowLCJQYXJlbnRTdHlsZSI6bnVsbH0sIklzQmVsb3dUaW1lYmFuZCI6dHJ1ZSwiUG9zaXRpb25PblRhc2siOjMsIkhpZGVEYXRlIjpmYWxzZSwiU2hhcGVTaXplIjowLCJTcGFjaW5nIjoxLjAsIlBhZGRpbmciOnsiJHJlZiI6IjEyIn0sIlNoYXBlU3R5bGUiOnsiJGlkIjoiMTczOSIsIk1hcmdpbiI6eyIkcmVmIjoiMTQifSwiUGFkZGluZyI6eyIkcmVmIjoiMTUifSwiQmFja2dyb3VuZCI6eyIkaWQiOiIxNzQwIiwiQ29sb3IiOnsiJGlkIjoiMTc0MSIsIkEiOjI1NSwiUiI6MjU1LCJHIjoyNTUsIkIiOjI1NX19LCJJc1Zpc2libGUiOnRydWUsIldpZHRoIjoxNC4wLCJIZWlnaHQiOjE0LjAsIkJvcmRlclN0eWxlIjp7IiRpZCI6IjE3NDIiLCJMaW5lQ29sb3IiOnsiJHJlZiI6IjE0MjEifSwiTGluZVdlaWdodCI6MC4wLCJMaW5lVHlwZSI6MCwiUGFyZW50U3R5bGUiOm51bGx9LCJQYXJlbnRTdHlsZSI6bnVsbH0sIlRpdGxlU3R5bGUiOnsiJGlkIjoiMTc0MyIsIkZvbnRTZXR0aW5ncyI6eyIkaWQiOiIxNzQ0IiwiRm9udFNpemUiOjgsIkZvbnROYW1lIjoiQ2FsaWJyaSIsIklzQm9sZCI6ZmFsc2UsIklzSXRhbGljIjpmYWxzZSwiSXNVbmRlcmxpbmVkIjpmYWxzZSwiUGFyZW50U3R5bGUiOm51bGx9LCJBdXRvU2l6ZSI6MCwiRm9yZWdyb3VuZCI6eyIkaWQiOiIxNzQ1IiwiQ29sb3IiOnsiJGlkIjoiMTc0N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xNzQ3IiwiQ29sb3IiOnsiJGlkIjoiMTc0OCIsIkEiOjAsIlIiOjI1NSwiRyI6MjU1LCJCIjoyNTV9fSwiSXNWaXNpYmxlIjp0cnVlLCJXaWR0aCI6MC4wLCJIZWlnaHQiOjAuMCwiQm9yZGVyU3R5bGUiOnsiJGlkIjoiMTc0OSIsIkxpbmVDb2xvciI6bnVsbCwiTGluZVdlaWdodCI6MC4wLCJMaW5lVHlwZSI6MCwiUGFyZW50U3R5bGUiOm51bGx9LCJQYXJlbnRTdHlsZSI6bnVsbH0sIkRhdGVTdHlsZSI6eyIkaWQiOiIxNzUwIiwiRm9udFNldHRpbmdzIjp7IiRpZCI6IjE3NTEiLCJGb250U2l6ZSI6OSwiRm9udE5hbWUiOiJDYWxpYnJpIiwiSXNCb2xkIjpmYWxzZSwiSXNJdGFsaWMiOmZhbHNlLCJJc1VuZGVybGluZWQiOmZhbHNlLCJQYXJlbnRTdHlsZSI6bnVsbH0sIkF1dG9TaXplIjowLCJGb3JlZ3JvdW5kIjp7IiRpZCI6IjE3NTIiLCJDb2xvciI6eyIkaWQiOiIxNzU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xNzU0IiwiQ29sb3IiOnsiJGlkIjoiMTc1NSIsIkEiOjAsIlIiOjI1NSwiRyI6MjU1LCJCIjoyNTV9fSwiSXNWaXNpYmxlIjpmYWxzZSwiV2lkdGgiOjAuMCwiSGVpZ2h0IjowLjAsIkJvcmRlclN0eWxlIjp7IiRpZCI6IjE3NTYiLCJMaW5lQ29sb3IiOm51bGwsIkxpbmVXZWlnaHQiOjAuMCwiTGluZVR5cGUiOjAsIlBhcmVudFN0eWxlIjpudWxsfSwiUGFyZW50U3R5bGUiOm51bGx9LCJEYXRlRm9ybWF0Ijp7IiRyZWYiOiIxNDM3In0sIldlZWtOdW1iZXJpbmciOnsiJGlkIjoiMTc1NyIsIkZvcm1hdCI6MCwiSXNWaXNpYmxlIjpmYWxzZSwiTGFzdEtub3duVmlzaWJpbGl0eVN0YXRlIjpmYWxzZX0sIklzVmlzaWJsZSI6dHJ1ZSwiUGFyZW50U3R5bGUiOm51bGx9LCJJbmRleCI6NDQsIlBlcmNlbnRhZ2VDb21wbGV0ZSI6bnVsbCwiUG9zaXRpb24iOnsiUmF0aW8iOjAuMCwiSXNDdXN0b20iOmZhbHNlfSwiRGF0ZUZvcm1hdCI6eyIkcmVmIjoiMTQzNyJ9LCJXZWVrTnVtYmVyaW5nIjp7IiRpZCI6IjE3NTgiLCJGb3JtYXQiOjAsIklzVmlzaWJsZSI6ZmFsc2UsIkxhc3RLbm93blZpc2liaWxpdHlTdGF0ZSI6ZmFsc2V9LCJSZWxhdGVkVGFza0lkIjoiYjZlZDQ4NGUtOTNiZS00NGVhLTgxZDItMGUzNDRlNjllYzI2IiwiSWQiOiI3MWIzZjc4Mi1lNTg1LTQ3OTctYWNhMi02ZWUzNDkyODE2ODQiLCJJbXBvcnRJZCI6bnVsbCwiVGl0bGUiOiJRQy0xNyIsIk5vdGUiOm51bGwsIkh5cGVybGluayI6eyIkaWQiOiIxNzU5IiwiQWRkcmVzcyI6IiIsIlN1YkFkZHJlc3MiOiIifSwiSXNDaGFuZ2VkIjpmYWxzZSwiSXNOZXciOmZhbHNlfV0sIlRhc2tEZWZpbml0aW9uIjp7IiRpZCI6IjE3NjAiLCJHcm91cE5hbWUiOm51bGwsIlN0YXJ0RGF0ZSI6IjIwMjItMDEtMDFUMDA6MDA6MDBaIiwiRW5kRGF0ZSI6IjIwMjctMTItMzFUMjM6NTk6MDBaIiwiUGVyY2VudGFnZUNvbXBsZXRlIjpudWxsLCJTdHlsZSI6eyIkaWQiOiIxNzYxIiwiU2hhcGUiOjMsIlNoYXBlVGhpY2tuZXNzIjoxLCJEdXJhdGlvbkZvcm1hdCI6MCwiSW5jbHVkZU5vbldvcmtpbmdEYXlzSW5EdXJhdGlvbiI6ZmFsc2UsIlBlcmNlbnRhZ2VDb21wbGV0ZVN0eWxlIjp7IiRpZCI6IjE3NjIiLCJGb250U2V0dGluZ3MiOnsiJGlkIjoiMTc2MyIsIkZvbnRTaXplIjo5LCJGb250TmFtZSI6IkNhbGlicmkiLCJJc0JvbGQiOmZhbHNlLCJJc0l0YWxpYyI6ZmFsc2UsIklzVW5kZXJsaW5lZCI6ZmFsc2UsIlBhcmVudFN0eWxlIjpudWxsfSwiQXV0b1NpemUiOjAsIkZvcmVncm91bmQiOnsiJGlkIjoiMTc2NCIsIkNvbG9yIjp7IiRpZCI6IjE3NjU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c2NiIsIlRvcCI6MC4wLCJMZWZ0IjowLjAsIlJpZ2h0IjowLjAsIkJvdHRvbSI6MC4wfSwiUGFkZGluZyI6eyIkaWQiOiIxNzY3IiwiVG9wIjowLjAsIkxlZnQiOjAuMCwiUmlnaHQiOjAuMCwiQm90dG9tIjowLjB9LCJCYWNrZ3JvdW5kIjp7IiRpZCI6IjE3NjgiLCJDb2xvciI6eyIkaWQiOiIxNzY5IiwiQSI6ODksIlIiOjAsIkciOjAsIkIiOjB9fSwiSXNWaXNpYmxlIjp0cnVlLCJXaWR0aCI6MC4wLCJIZWlnaHQiOjAuMCwiQm9yZGVyU3R5bGUiOnsiJGlkIjoiMTc3MCIsIkxpbmVDb2xvciI6bnVsbCwiTGluZVdlaWdodCI6MC4wLCJMaW5lVHlwZSI6MCwiUGFyZW50U3R5bGUiOm51bGx9LCJQYXJlbnRTdHlsZSI6bnVsbH0sIkR1cmF0aW9uU3R5bGUiOnsiJGlkIjoiMTc3MSIsIkZvbnRTZXR0aW5ncyI6eyIkaWQiOiIxNzcyIiwiRm9udFNpemUiOjEwLCJGb250TmFtZSI6IkNhbGlicmkiLCJJc0JvbGQiOmZhbHNlLCJJc0l0YWxpYyI6ZmFsc2UsIklzVW5kZXJsaW5lZCI6ZmFsc2UsIlBhcmVudFN0eWxlIjpudWxsfSwiQXV0b1NpemUiOjAsIkZvcmVncm91bmQiOnsiJGlkIjoiMTc3MyIsIkNvbG9yIjp7IiRpZCI6IjE3Nz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zc1IiwiVG9wIjowLjAsIkxlZnQiOjAuMCwiUmlnaHQiOjAuMCwiQm90dG9tIjowLjB9LCJQYWRkaW5nIjp7IiRpZCI6IjE3NzYiLCJUb3AiOjAuMCwiTGVmdCI6MC4wLCJSaWdodCI6MC4wLCJCb3R0b20iOjAuMH0sIkJhY2tncm91bmQiOnsiJGlkIjoiMTc3NyIsIkNvbG9yIjp7IiRpZCI6IjE3NzgiLCJBIjo4OSwiUiI6MCwiRyI6MCwiQiI6MH19LCJJc1Zpc2libGUiOnRydWUsIldpZHRoIjowLjAsIkhlaWdodCI6MC4wLCJCb3JkZXJTdHlsZSI6eyIkaWQiOiIxNzc5IiwiTGluZUNvbG9yIjpudWxsLCJMaW5lV2VpZ2h0IjowLjAsIkxpbmVUeXBlIjowLCJQYXJlbnRTdHlsZSI6bnVsbH0sIlBhcmVudFN0eWxlIjpudWxsfSwiSG9yaXpvbnRhbENvbm5lY3RvclN0eWxlIjp7IiRpZCI6IjE3ODAiLCJMaW5lQ29sb3IiOnsiJGlkIjoiMTc4MSIsIiR0eXBlIjoiTkxSRS5Db21tb24uRG9tLlNvbGlkQ29sb3JCcnVzaCwgTkxSRS5Db21tb24iLCJDb2xvciI6eyIkaWQiOiIxNzgyIiwiQSI6MjU1LCJSIjoyMDQsIkciOjIwNCwiQiI6MjA0fX0sIkxpbmVXZWlnaHQiOjAuMCwiTGluZVR5cGUiOjAsIlBhcmVudFN0eWxlIjpudWxsfSwiVmVydGljYWxDb25uZWN0b3JTdHlsZSI6eyIkaWQiOiIxNzgzIiwiTGluZUNvbG9yIjp7IiRpZCI6IjE3ODQiLCIkdHlwZSI6Ik5MUkUuQ29tbW9uLkRvbS5Tb2xpZENvbG9yQnJ1c2gsIE5MUkUuQ29tbW9uIiwiQ29sb3IiOnsiJGlkIjoiMTc4NS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E3ODYiLCJNYXJnaW4iOnsiJGlkIjoiMTc4NyIsIlRvcCI6MC4wLCJMZWZ0Ijo0LjAsIlJpZ2h0Ijo0LjAsIkJvdHRvbSI6MC4wfSwiUGFkZGluZyI6eyIkaWQiOiIxNzg4IiwiVG9wIjowLjAsIkxlZnQiOjAuMCwiUmlnaHQiOjAuMCwiQm90dG9tIjowLjB9LCJCYWNrZ3JvdW5kIjp7IiRpZCI6IjE3ODkiLCJDb2xvciI6eyIkaWQiOiIxNzkwIiwiQSI6MjU1LCJSIjoxMTEsIkciOjQ5LCJCIjoxNTJ9fSwiSXNWaXNpYmxlIjp0cnVlLCJXaWR0aCI6MC4wLCJIZWlnaHQiOjE2LjAsIkJvcmRlclN0eWxlIjp7IiRpZCI6IjE3OTEiLCJMaW5lQ29sb3IiOnsiJGlkIjoiMTc5MiIsIiR0eXBlIjoiTkxSRS5Db21tb24uRG9tLlNvbGlkQ29sb3JCcnVzaCwgTkxSRS5Db21tb24iLCJDb2xvciI6eyIkaWQiOiIxNzkzIiwiQSI6MjU1LCJSIjo0NywiRyI6ODIsIkIiOjE0M319LCJMaW5lV2VpZ2h0IjowLjAsIkxpbmVUeXBlIjowLCJQYXJlbnRTdHlsZSI6bnVsbH0sIlBhcmVudFN0eWxlIjpudWxsfSwiVGl0bGVTdHlsZSI6eyIkaWQiOiIxNzk0IiwiRm9udFNldHRpbmdzIjp7IiRpZCI6IjE3OTUiLCJGb250U2l6ZSI6MTAsIkZvbnROYW1lIjoiQ2FsaWJyaSIsIklzQm9sZCI6dHJ1ZSwiSXNJdGFsaWMiOmZhbHNlLCJJc1VuZGVybGluZWQiOmZhbHNlLCJQYXJlbnRTdHlsZSI6bnVsbH0sIkF1dG9TaXplIjowLCJGb3JlZ3JvdW5kIjp7IiRpZCI6IjE3OTYiLCJDb2xvciI6eyIkaWQiOiIxNzk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3OTgiLCJUb3AiOjAuMCwiTGVmdCI6MC4wLCJSaWdodCI6MC4wLCJCb3R0b20iOjAuMH0sIlBhZGRpbmciOnsiJGlkIjoiMTc5OSIsIlRvcCI6MC4wLCJMZWZ0IjowLjAsIlJpZ2h0IjowLjAsIkJvdHRvbSI6MC4wfSwiQmFja2dyb3VuZCI6eyIkaWQiOiIxODAwIiwiQ29sb3IiOnsiJGlkIjoiMTgwMSIsIkEiOjAsIlIiOjI1NSwiRyI6MjU1LCJCIjoyNTV9fSwiSXNWaXNpYmxlIjp0cnVlLCJXaWR0aCI6MC4wLCJIZWlnaHQiOjAuMCwiQm9yZGVyU3R5bGUiOnsiJGlkIjoiMTgwMiIsIkxpbmVDb2xvciI6bnVsbCwiTGluZVdlaWdodCI6MC4wLCJMaW5lVHlwZSI6MCwiUGFyZW50U3R5bGUiOm51bGx9LCJQYXJlbnRTdHlsZSI6bnVsbH0sIkRhdGVTdHlsZSI6eyIkaWQiOiIxODAzIiwiRm9udFNldHRpbmdzIjp7IiRpZCI6IjE4MDQiLCJGb250U2l6ZSI6OSwiRm9udE5hbWUiOiJDYWxpYnJpIiwiSXNCb2xkIjpmYWxzZSwiSXNJdGFsaWMiOmZhbHNlLCJJc1VuZGVybGluZWQiOmZhbHNlLCJQYXJlbnRTdHlsZSI6bnVsbH0sIkF1dG9TaXplIjowLCJGb3JlZ3JvdW5kIjp7IiRpZCI6IjE4MDUiLCJDb2xvciI6eyIkaWQiOiIxODA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DA3IiwiVG9wIjowLjAsIkxlZnQiOjAuMCwiUmlnaHQiOjAuMCwiQm90dG9tIjowLjB9LCJQYWRkaW5nIjp7IiRpZCI6IjE4MDgiLCJUb3AiOjAuMCwiTGVmdCI6MC4wLCJSaWdodCI6MC4wLCJCb3R0b20iOjAuMH0sIkJhY2tncm91bmQiOnsiJGlkIjoiMTgwOSIsIkNvbG9yIjp7IiRyZWYiOiIxNzc4In19LCJJc1Zpc2libGUiOnRydWUsIldpZHRoIjowLjAsIkhlaWdodCI6MC4wLCJCb3JkZXJTdHlsZSI6eyIkaWQiOiIxODEwIiwiTGluZUNvbG9yIjpudWxsLCJMaW5lV2VpZ2h0IjowLjAsIkxpbmVUeXBlIjowLCJQYXJlbnRTdHlsZSI6bnVsbH0sIlBhcmVudFN0eWxlIjpudWxsfSwiRGF0ZUZvcm1hdCI6eyIkaWQiOiIxODE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gxMiIsIkRhdGVQYXJ0SXNWaXNpYmxlIjpmYWxzZSwiVGltZVBhcnRJc1Zpc2libGUiOmZhbHNlfX0sIldlZWtOdW1iZXJpbmciOnsiJGlkIjoiMTgxMyIsIkZvcm1hdCI6MCwiSXNWaXNpYmxlIjpmYWxzZSwiTGFzdEtub3duVmlzaWJpbGl0eVN0YXRlIjpmYWxzZX0sIklzVmlzaWJsZSI6dHJ1ZSwiUGFyZW50U3R5bGUiOm51bGx9LCJJbmRleCI6MzksIlNtYXJ0RHVyYXRpb25BY3RpdmF0ZWQiOmZhbHNlLCJEYXRlRm9ybWF0Ijp7IiRyZWYiOiIxODExIn0sIldlZWtOdW1iZXJpbmciOnsiJGlkIjoiMTgxNCIsIkZvcm1hdCI6MCwiSXNWaXNpYmxlIjpmYWxzZSwiTGFzdEtub3duVmlzaWJpbGl0eVN0YXRlIjpmYWxzZX0sIklkIjoiYjZlZDQ4NGUtOTNiZS00NGVhLTgxZDItMGUzNDRlNjllYzI2IiwiSW1wb3J0SWQiOm51bGwsIlRpdGxlIjoiRGF0YSIsIk5vdGUiOm51bGwsIkh5cGVybGluayI6eyIkaWQiOiIxODE1IiwiQWRkcmVzcyI6bnVsbCwiU3ViQWRkcmVzcyI6bnVsbH0sIklzQ2hhbmdlZCI6ZmFsc2UsIklzTmV3IjpmYWxzZX19XSwiX21pbGVzdG9uZXMiOltdLCJJZCI6IjAwMDAwMDAwLTAwMDAtMDAwMC0wMDAwLTAwMDAwMDAwMDAwMCIsIklzU2luZ2xlSXRlbVJvdyI6dHJ1ZX1dLCJJbmRleCI6MCwiSWQiOiI4NDg0Njc1Ni1hMjRhLTQzNTYtYTgyMC03ZWQ4NTg5NDg4MmYiLCJIZWFkZXJUZXh0IjpudWxsLCJJc0RlZmF1bHQiOnRydWUsIlN0eWxlIjp7IiRpZCI6IjE4MTYiLCJIZWFkZXJTdHlsZSI6eyIkaWQiOiIxODE3IiwiVGV4dFN0eWxlIjp7IiRpZCI6IjE4MTgiLCJGb250U2V0dGluZ3MiOnsiJGlkIjoiMTgxOSIsIkZvbnRTaXplIjoxMSwiRm9udE5hbWUiOiJDYWxpYnJpIiwiSXNCb2xkIjpmYWxzZSwiSXNJdGFsaWMiOmZhbHNlLCJJc1VuZGVybGluZWQiOmZhbHNlLCJQYXJlbnRTdHlsZSI6bnVsbH0sIkF1dG9TaXplIjoyLCJGb3JlZ3JvdW5kIjp7IiRpZCI6IjE4MjAiLCJDb2xvciI6eyIkaWQiOiIxODIxIiwiQSI6MjU1LCJSIjowLCJHIjowLCJCIjowfX0sIk1heFdpZHRoIjowLjAsIk1heEhlaWdodCI6MC4wLCJTbWFydEZvcmVncm91bmRJc0FjdGl2ZSI6ZmFsc2UsIkhvcml6b250YWxBbGlnbm1lbnQiOjAsIlZlcnRpY2FsQWxpZ25tZW50IjowLCJTbWFydEZvcmVncm91bmQiOm51bGwsIkJhY2tncm91bmRGaWxsVHlwZSI6MCwiTWFyZ2luIjp7IiRpZCI6IjE4MjIiLCJUb3AiOjAuMCwiTGVmdCI6MC4wLCJSaWdodCI6MC4wLCJCb3R0b20iOjAuMH0sIlBhZGRpbmciOnsiJGlkIjoiMTgyMyIsIlRvcCI6MC4wLCJMZWZ0IjowLjAsIlJpZ2h0IjowLjAsIkJvdHRvbSI6MC4wfSwiQmFja2dyb3VuZCI6bnVsbCwiSXNWaXNpYmxlIjp0cnVlLCJXaWR0aCI6MC4wLCJIZWlnaHQiOjAuMCwiQm9yZGVyU3R5bGUiOm51bGwsIlBhcmVudFN0eWxlIjpudWxsfSwiUmVjdGFuZ2xlU3R5bGUiOnsiJGlkIjoiMTgyNCIsIk1hcmdpbiI6eyIkaWQiOiIxODI1IiwiVG9wIjowLjAsIkxlZnQiOjAuMCwiUmlnaHQiOjAuMCwiQm90dG9tIjowLjB9LCJQYWRkaW5nIjp7IiRpZCI6IjE4MjYiLCJUb3AiOjAuMCwiTGVmdCI6MC4wLCJSaWdodCI6MC4wLCJCb3R0b20iOjAuMH0sIkJhY2tncm91bmQiOnsiJGlkIjoiMTgyNyIsIkNvbG9yIjp7IiRpZCI6IjE4MjgiLCJBIjo2MywiUiI6NjgsIkciOjExNCwiQiI6MTk2fX0sIklzVmlzaWJsZSI6dHJ1ZSwiV2lkdGgiOjAuMCwiSGVpZ2h0IjowLjAsIkJvcmRlclN0eWxlIjp7IiRpZCI6IjE4MjkiLCJMaW5lQ29sb3IiOnsiJGlkIjoiMTgzMCIsIiR0eXBlIjoiTkxSRS5Db21tb24uRG9tLlNvbGlkQ29sb3JCcnVzaCwgTkxSRS5Db21tb24iLCJDb2xvciI6eyIkaWQiOiIxODMxIiwiQSI6MjU1LCJSIjoyNTUsIkciOjAsIkIiOjB9fSwiTGluZVdlaWdodCI6MC4wLCJMaW5lVHlwZSI6MCwiUGFyZW50U3R5bGUiOm51bGx9LCJQYXJlbnRTdHlsZSI6bnVsbH0sIk1hcmdpbiI6eyIkaWQiOiIxODMyIiwiVG9wIjowLjAsIkxlZnQiOjAuMCwiUmlnaHQiOjAuMCwiQm90dG9tIjowLjB9LCJQYWRkaW5nIjp7IiRpZCI6IjE4MzMiLCJUb3AiOjAuMCwiTGVmdCI6MC4wLCJSaWdodCI6MC4wLCJCb3R0b20iOjAuMH0sIkJhY2tncm91bmQiOm51bGwsIklzVmlzaWJsZSI6dHJ1ZSwiV2lkdGgiOjAuMCwiSGVpZ2h0IjowLjAsIkJvcmRlclN0eWxlIjpudWxsLCJQYXJlbnRTdHlsZSI6bnVsbH0sIkJhY2tncm91bmRTdHlsZSI6eyIkaWQiOiIxODM0IiwiTWFyZ2luIjp7IiRpZCI6IjE4MzUiLCJUb3AiOjAuMCwiTGVmdCI6MC4wLCJSaWdodCI6MC4wLCJCb3R0b20iOjAuMH0sIlBhZGRpbmciOnsiJGlkIjoiMTgzNiIsIlRvcCI6MC4wLCJMZWZ0IjowLjAsIlJpZ2h0IjowLjAsIkJvdHRvbSI6MC4wfSwiQmFja2dyb3VuZCI6eyIkaWQiOiIxODM3IiwiQ29sb3IiOnsiJGlkIjoiMTgzOCIsIkEiOjUxLCJSIjoxNjUsIkciOjE2NSwiQiI6MTY1fX0sIklzVmlzaWJsZSI6dHJ1ZSwiV2lkdGgiOjAuMCwiSGVpZ2h0IjowLjAsIkJvcmRlclN0eWxlIjp7IiRpZCI6IjE4MzkiLCJMaW5lQ29sb3IiOnsiJGlkIjoiMTg0MCIsIiR0eXBlIjoiTkxSRS5Db21tb24uRG9tLlNvbGlkQ29sb3JCcnVzaCwgTkxSRS5Db21tb24iLCJDb2xvciI6eyIkaWQiOiIxODQxIiwiQSI6MjU1LCJSIjo0NywiRyI6ODIsIkIiOjE0M319LCJMaW5lV2VpZ2h0IjowLjAsIkxpbmVUeXBlIjowLCJQYXJlbnRTdHlsZSI6bnVsbH0sIlBhcmVudFN0eWxlIjpudWxsfSwiTWFyZ2luIjp7IiRpZCI6IjE4NDIiLCJUb3AiOjAuMCwiTGVmdCI6MC4wLCJSaWdodCI6MC4wLCJCb3R0b20iOjAuMH0sIlBhZGRpbmciOnsiJGlkIjoiMTg0MyIsIlRvcCI6MC4wLCJMZWZ0IjowLjAsIlJpZ2h0IjowLjAsIkJvdHRvbSI6MC4wfSwiSXNWaXNpYmxlIjpmYWxzZSwiV2lkdGgiOjAuMCwiSGVpZ2h0IjowLjAsIkJvcmRlclN0eWxlIjpudWxsLCJQYXJlbnRTdHlsZSI6bnVsbH19XSwiSWQiOiI5NDlmYjgxMC03MDNiLTQ2YjItOTlkYi0zODMyYjVkZDNlNWUiLCJJbmRleCI6MiwiSGVhZGVyVGV4dCI6IkVudGVycHJpc2UiLCJTdHlsZSI6eyIkaWQiOiIxODQ0IiwiSGVhZGVyU3R5bGUiOnsiJGlkIjoiMTg0NSIsIlRleHRJc1ZlcnRpY2FsIjpmYWxzZSwiVGV4dFN0eWxlIjp7IiRpZCI6IjE4NDYiLCJGb250U2V0dGluZ3MiOnsiJGlkIjoiMTg0NyIsIkZvbnRTaXplIjoxMiwiRm9udE5hbWUiOiJDYWxpYnJpIiwiSXNCb2xkIjp0cnVlLCJJc0l0YWxpYyI6ZmFsc2UsIklzVW5kZXJsaW5lZCI6ZmFsc2UsIlBhcmVudFN0eWxlIjpudWxsfSwiQXV0b1NpemUiOjIsIkZvcmVncm91bmQiOnsiJGlkIjoiMTg0OCIsIkNvbG9yIjp7IiRpZCI6IjE4NDkiLCJBIjoyNTUsIlIiOjI1NSwiRyI6MjU1LCJCIjoyNTV9fSwiTWF4V2lkdGgiOjg4LjEwODQ3NTI4OTE2OTA2NCwiTWF4SGVpZ2h0IjowLjAsIlNtYXJ0Rm9yZWdyb3VuZElzQWN0aXZlIjpmYWxzZSwiSG9yaXpvbnRhbEFsaWdubWVudCI6MCwiVmVydGljYWxBbGlnbm1lbnQiOjAsIlNtYXJ0Rm9yZWdyb3VuZCI6bnVsbCwiQmFja2dyb3VuZEZpbGxUeXBlIjowLCJNYXJnaW4iOnsiJGlkIjoiMTg1MCIsIlRvcCI6MC4wLCJMZWZ0IjowLjAsIlJpZ2h0IjowLjAsIkJvdHRvbSI6MC4wfSwiUGFkZGluZyI6eyIkaWQiOiIxODUxIiwiVG9wIjowLjAsIkxlZnQiOjAuMCwiUmlnaHQiOjAuMCwiQm90dG9tIjowLjB9LCJCYWNrZ3JvdW5kIjpudWxsLCJJc1Zpc2libGUiOnRydWUsIldpZHRoIjowLjAsIkhlaWdodCI6MC4wLCJCb3JkZXJTdHlsZSI6bnVsbCwiUGFyZW50U3R5bGUiOm51bGx9LCJSZWN0YW5nbGVTdHlsZSI6eyIkaWQiOiIxODUyIiwiTWFyZ2luIjp7IiRpZCI6IjE4NTMiLCJUb3AiOjAuMCwiTGVmdCI6MC4wLCJSaWdodCI6MC4wLCJCb3R0b20iOjAuMH0sIlBhZGRpbmciOnsiJGlkIjoiMTg1NCIsIlRvcCI6MC4wLCJMZWZ0IjowLjAsIlJpZ2h0IjowLjAsIkJvdHRvbSI6MC4wfSwiQmFja2dyb3VuZCI6eyIkaWQiOiIxODU1IiwiQ29sb3IiOnsiJGlkIjoiMTg1NiIsIkEiOjI1NSwiUiI6NjksIkciOjk0LCJCIjoxMzd9fSwiSXNWaXNpYmxlIjp0cnVlLCJXaWR0aCI6MC4wLCJIZWlnaHQiOjAuMCwiQm9yZGVyU3R5bGUiOnsiJGlkIjoiMTg1NyIsIkxpbmVDb2xvciI6eyIkaWQiOiIxODU4IiwiJHR5cGUiOiJOTFJFLkNvbW1vbi5Eb20uU29saWRDb2xvckJydXNoLCBOTFJFLkNvbW1vbiIsIkNvbG9yIjp7IiRpZCI6IjE4NTkiLCJBIjoyNTUsIlIiOjU2LCJHIjo5MywiQiI6MTM4fX0sIkxpbmVXZWlnaHQiOjAuMCwiTGluZVR5cGUiOjAsIlBhcmVudFN0eWxlIjpudWxsfSwiUGFyZW50U3R5bGUiOm51bGx9LCJNYXJnaW4iOnsiJGlkIjoiMTg2MCIsIlRvcCI6MC4wLCJMZWZ0IjowLjAsIlJpZ2h0IjowLjAsIkJvdHRvbSI6MC4wfSwiUGFkZGluZyI6eyIkaWQiOiIxODYxIiwiVG9wIjowLjAsIkxlZnQiOjAuMCwiUmlnaHQiOjAuMCwiQm90dG9tIjowLjB9LCJCYWNrZ3JvdW5kIjpudWxsLCJJc1Zpc2libGUiOnRydWUsIldpZHRoIjowLjAsIkhlaWdodCI6MC4wLCJCb3JkZXJTdHlsZSI6bnVsbCwiUGFyZW50U3R5bGUiOm51bGx9LCJCYWNrZ3JvdW5kU3R5bGUiOnsiJGlkIjoiMTg2MiIsIk1hcmdpbiI6eyIkaWQiOiIxODYzIiwiVG9wIjowLjAsIkxlZnQiOjAuMCwiUmlnaHQiOjAuMCwiQm90dG9tIjowLjB9LCJQYWRkaW5nIjp7IiRpZCI6IjE4NjQiLCJUb3AiOjAuMCwiTGVmdCI6MC4wLCJSaWdodCI6MC4wLCJCb3R0b20iOjAuMH0sIkJhY2tncm91bmQiOnsiJGlkIjoiMTg2NSIsIkNvbG9yIjp7IiRpZCI6IjE4NjYiLCJBIjo1MSwiUiI6NjksIkciOjk0LCJCIjoxMzd9fSwiSXNWaXNpYmxlIjp0cnVlLCJXaWR0aCI6MC4wLCJIZWlnaHQiOjAuMCwiQm9yZGVyU3R5bGUiOnsiJGlkIjoiMTg2NyIsIkxpbmVDb2xvciI6eyIkaWQiOiIxODY4IiwiJHR5cGUiOiJOTFJFLkNvbW1vbi5Eb20uU29saWRDb2xvckJydXNoLCBOTFJFLkNvbW1vbiIsIkNvbG9yIjp7IiRpZCI6IjE4NjkiLCJBIjoyNTUsIlIiOjU2LCJHIjo5MywiQiI6MTM4fX0sIkxpbmVXZWlnaHQiOjAuMCwiTGluZVR5cGUiOjAsIlBhcmVudFN0eWxlIjpudWxsfSwiUGFyZW50U3R5bGUiOm51bGx9LCJJc0Fib3ZlVGltZWJhbmQiOmZhbHNlLCJNYXJnaW4iOnsiJGlkIjoiMTg3MCIsIlRvcCI6MC4wLCJMZWZ0IjowLjAsIlJpZ2h0IjowLjAsIkJvdHRvbSI6MC4wfSwiUGFkZGluZyI6eyIkaWQiOiIxODcxIiwiVG9wIjowLjAsIkxlZnQiOjAuMCwiUmlnaHQiOjAuMCwiQm90dG9tIjowLjB9LCJJc1Zpc2libGUiOnRydWUsIldpZHRoIjowLjAsIkhlaWdodCI6MC4wLCJCb3JkZXJTdHlsZSI6eyIkaWQiOiIxODcyIiwiTGluZUNvbG9yIjpudWxsLCJMaW5lV2VpZ2h0IjowLjAsIkxpbmVUeXBlIjowLCJQYXJlbnRTdHlsZSI6bnVsbH0sIlBhcmVudFN0eWxlIjpudWxsfX1dLCJDdWx0dXJlSW5mb05hbWUiOiJlbi1VUyIsIlN0eWxlTmFtZSI6bnVsbCwiVmVyc2lvbiI6eyIkaWQiOiIxODczIiwiVmVyc2lvbiI6IjMuNi4xIiwiT3JpZ2luYWxBc3NlbWJseVZlcnNpb24iOiI2LjA0LjAyLjAwIiwiRWRpdGlvbiI6bnVsbCwiTGFzdFNhdmVkRWRpdGlvbiI6MywiSXNQbHVzRWRpdGlvbiI6ZmFsc2UsIklzUHJvRWRpdGlvbiI6ZmFsc2V9LCJFZmZlY3QiOjAsIlN0eWxlIjp7IiRpZCI6IjE4NzQiLCJUaW1lYmFuZFN0eWxlIjp7IiRpZCI6IjE4NzUiLCJTY2FsZU1hcmtpbmciOjAsIlNoYXBlIjowLCJTaGFwZVN0eWxlIjp7IiRpZCI6IjE4NzYiLCJNYXJnaW4iOnsiJGlkIjoiMTg3NyIsIlRvcCI6MC4wLCJMZWZ0IjoxMi4wLCJSaWdodCI6MTIuMCwiQm90dG9tIjowLjB9LCJQYWRkaW5nIjp7IiRpZCI6IjE4NzgiLCJUb3AiOjUuMCwiTGVmdCI6MC4wLCJSaWdodCI6MC4wLCJCb3R0b20iOjUuMH0sIkJhY2tncm91bmQiOnsiJGlkIjoiMTg3OSIsIkNvbG9yIjp7IiRpZCI6IjE4ODAiLCJBIjoyNTUsIlIiOjAsIkciOjE0NSwiQiI6MTczfX0sIklzVmlzaWJsZSI6dHJ1ZSwiV2lkdGgiOjg1OC4wLCJIZWlnaHQiOjMwLjAsIkJvcmRlclN0eWxlIjp7IiRpZCI6IjE4ODEiLCJMaW5lQ29sb3IiOnsiJGlkIjoiMTg4MiIsIiR0eXBlIjoiTkxSRS5Db21tb24uRG9tLlNvbGlkQ29sb3JCcnVzaCwgTkxSRS5Db21tb24iLCJDb2xvciI6eyIkaWQiOiIxODgzIiwiQSI6MjU1LCJSIjoyNTUsIkciOjAsIkIiOjB9fSwiTGluZVdlaWdodCI6MC4wLCJMaW5lVHlwZSI6MCwiUGFyZW50U3R5bGUiOm51bGx9LCJQYXJlbnRTdHlsZSI6bnVsbH0sIk1pZGRsZVRpZXJTaGFwZVN0eWxlIjp7IiRpZCI6IjE4ODQiLCJNYXJnaW4iOnsiJGlkIjoiMTg4NSIsIlRvcCI6MC4wLCJMZWZ0IjoxMi4wLCJSaWdodCI6MTIuMCwiQm90dG9tIjowLjB9LCJQYWRkaW5nIjp7IiRpZCI6IjE4ODYiLCJUb3AiOjUuMCwiTGVmdCI6MC4wLCJSaWdodCI6MC4wLCJCb3R0b20iOjUuMH0sIkJhY2tncm91bmQiOnsiJGlkIjoiMTg4NyIsIkNvbG9yIjp7IiRpZCI6IjE4ODgiLCJBIjoyNTUsIlIiOjExNSwiRyI6MTE1LCJCIjoxMTV9fSwiSXNWaXNpYmxlIjp0cnVlLCJXaWR0aCI6ODU4LjAsIkhlaWdodCI6MzAuMCwiQm9yZGVyU3R5bGUiOnsiJGlkIjoiMTg4OSIsIkxpbmVDb2xvciI6eyIkaWQiOiIxODkwIiwiJHR5cGUiOiJOTFJFLkNvbW1vbi5Eb20uU29saWRDb2xvckJydXNoLCBOTFJFLkNvbW1vbiIsIkNvbG9yIjp7IiRpZCI6IjE4OTEiLCJBIjoyNTUsIlIiOjI1NSwiRyI6MCwiQiI6MH19LCJMaW5lV2VpZ2h0IjowLjAsIkxpbmVUeXBlIjowLCJQYXJlbnRTdHlsZSI6bnVsbH0sIlBhcmVudFN0eWxlIjpudWxsfSwiQm90dG9tVGllclNoYXBlU3R5bGUiOnsiJGlkIjoiMTg5MiIsIk1hcmdpbiI6eyIkaWQiOiIxODkzIiwiVG9wIjowLjAsIkxlZnQiOjEyLjAsIlJpZ2h0IjoxMi4wLCJCb3R0b20iOjAuMH0sIlBhZGRpbmciOnsiJGlkIjoiMTg5NCIsIlRvcCI6NS4wLCJMZWZ0IjowLjAsIlJpZ2h0IjowLjAsIkJvdHRvbSI6NS4wfSwiQmFja2dyb3VuZCI6eyIkaWQiOiIxODk1IiwiQ29sb3IiOnsiJGlkIjoiMTg5NiIsIkEiOjI1NSwiUiI6NjgsIkciOjg0LCJCIjoxMDZ9fSwiSXNWaXNpYmxlIjp0cnVlLCJXaWR0aCI6ODU4LjAsIkhlaWdodCI6MzAuMCwiQm9yZGVyU3R5bGUiOnsiJGlkIjoiMTg5NyIsIkxpbmVDb2xvciI6eyIkaWQiOiIxODk4IiwiJHR5cGUiOiJOTFJFLkNvbW1vbi5Eb20uU29saWRDb2xvckJydXNoLCBOTFJFLkNvbW1vbiIsIkNvbG9yIjp7IiRpZCI6IjE4OTkiLCJBIjoyNTUsIlIiOjI1NSwiRyI6MCwiQiI6MH19LCJMaW5lV2VpZ2h0IjowLjAsIkxpbmVUeXBlIjowLCJQYXJlbnRTdHlsZSI6bnVsbH0sIlBhcmVudFN0eWxlIjpudWxsfSwiUmlnaHRFbmRDYXBzU3R5bGUiOnsiJGlkIjoiMTkwMCIsIkZvbnRTZXR0aW5ncyI6eyIkaWQiOiIxOTAxIiwiRm9udFNpemUiOjE4LCJGb250TmFtZSI6IkNhbGlicmkiLCJJc0JvbGQiOnRydWUsIklzSXRhbGljIjpmYWxzZSwiSXNVbmRlcmxpbmVkIjpmYWxzZSwiUGFyZW50U3R5bGUiOm51bGx9LCJBdXRvU2l6ZSI6MCwiRm9yZWdyb3VuZCI6eyIkaWQiOiIxOTAyIiwiQ29sb3IiOnsiJGlkIjoiMTkwM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kwNCIsIlRvcCI6MC4wLCJMZWZ0IjowLjAsIlJpZ2h0IjoyNS4wLCJCb3R0b20iOjAuMH0sIlBhZGRpbmciOnsiJGlkIjoiMTkwNSIsIlRvcCI6MC4wLCJMZWZ0IjowLjAsIlJpZ2h0IjowLjAsIkJvdHRvbSI6MC4wfSwiQmFja2dyb3VuZCI6eyIkaWQiOiIxOTA2IiwiQ29sb3IiOnsiJGlkIjoiMTkwNyIsIkEiOjg5LCJSIjowLCJHIjowLCJCIjowfX0sIklzVmlzaWJsZSI6ZmFsc2UsIldpZHRoIjowLjAsIkhlaWdodCI6MC4wLCJCb3JkZXJTdHlsZSI6bnVsbCwiUGFyZW50U3R5bGUiOm51bGx9LCJMZWZ0RW5kQ2Fwc1N0eWxlIjp7IiRpZCI6IjE5MDgiLCJGb250U2V0dGluZ3MiOnsiJGlkIjoiMTkwOSIsIkZvbnRTaXplIjoxOCwiRm9udE5hbWUiOiJDYWxpYnJpIiwiSXNCb2xkIjp0cnVlLCJJc0l0YWxpYyI6ZmFsc2UsIklzVW5kZXJsaW5lZCI6ZmFsc2UsIlBhcmVudFN0eWxlIjpudWxsfSwiQXV0b1NpemUiOjAsIkZvcmVncm91bmQiOnsiJGlkIjoiMTkxMCIsIkNvbG9yIjp7IiRpZCI6IjE5MTEiLCJBIjoyNTUsIlIiOjE2NiwiRyI6MTgzLCJCIjozOX19LCJNYXhXaWR0aCI6IkluZmluaXR5IiwiTWF4SGVpZ2h0IjoiSW5maW5pdHkiLCJTbWFydEZvcmVncm91bmRJc0FjdGl2ZSI6ZmFsc2UsIkhvcml6b250YWxBbGlnbm1lbnQiOjAsIlZlcnRpY2FsQWxpZ25tZW50IjowLCJTbWFydEZvcmVncm91bmQiOm51bGwsIkJhY2tncm91bmRGaWxsVHlwZSI6MCwiTWFyZ2luIjp7IiRpZCI6IjE5MTIiLCJUb3AiOjAuMCwiTGVmdCI6NTQuNjE1MTQxOTU1ODM1NzI1LCJSaWdodCI6MC4wLCJCb3R0b20iOjAuMH0sIlBhZGRpbmciOnsiJGlkIjoiMTkxMyIsIlRvcCI6MC4wLCJMZWZ0IjowLjAsIlJpZ2h0IjowLjAsIkJvdHRvbSI6MC4wfSwiQmFja2dyb3VuZCI6eyIkaWQiOiIxOTE0IiwiQ29sb3IiOnsiJHJlZiI6IjE5MDcifX0sIklzVmlzaWJsZSI6ZmFsc2UsIldpZHRoIjowLjAsIkhlaWdodCI6MC4wLCJCb3JkZXJTdHlsZSI6bnVsbCwiUGFyZW50U3R5bGUiOm51bGx9LCJUb2RheVRleHRTdHlsZSI6eyIkaWQiOiIxOTE1IiwiRm9udFNldHRpbmdzIjp7IiRpZCI6IjE5MTYiLCJGb250U2l6ZSI6MTIsIkZvbnROYW1lIjoiQ2FsaWJyaSIsIklzQm9sZCI6ZmFsc2UsIklzSXRhbGljIjpmYWxzZSwiSXNVbmRlcmxpbmVkIjpmYWxzZSwiUGFyZW50U3R5bGUiOm51bGx9LCJBdXRvU2l6ZSI6MCwiRm9yZWdyb3VuZCI6eyIkaWQiOiIxOTE3IiwiQ29sb3IiOnsiJGlkIjoiMTkx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OTE5IiwiVG9wIjowLjAsIkxlZnQiOjAuMCwiUmlnaHQiOjAuMCwiQm90dG9tIjowLjB9LCJQYWRkaW5nIjp7IiRpZCI6IjE5MjAiLCJUb3AiOjAuMCwiTGVmdCI6MC4wLCJSaWdodCI6MC4wLCJCb3R0b20iOjAuMH0sIkJhY2tncm91bmQiOnsiJGlkIjoiMTkyMSIsIkNvbG9yIjp7IiRyZWYiOiIxOTA3In19LCJJc1Zpc2libGUiOmZhbHNlLCJXaWR0aCI6MC4wLCJIZWlnaHQiOjAuMCwiQm9yZGVyU3R5bGUiOm51bGwsIlBhcmVudFN0eWxlIjpudWxsfSwiVG9kYXlNYXJrZXJTdHlsZSI6eyIkaWQiOiIxOTIyIiwiTWFyZ2luIjp7IiRpZCI6IjE5MjMiLCJUb3AiOjAuMCwiTGVmdCI6MC4wLCJSaWdodCI6MC4wLCJCb3R0b20iOjAuMH0sIlBhZGRpbmciOnsiJGlkIjoiMTkyNCIsIlRvcCI6MC4wLCJMZWZ0IjowLjAsIlJpZ2h0IjowLjAsIkJvdHRvbSI6MC4wfSwiQmFja2dyb3VuZCI6eyIkaWQiOiIxOTI1IiwiQ29sb3IiOnsiJGlkIjoiMTkyNiIsIkEiOjI1NSwiUiI6MjU1LCJHIjowLCJCIjowfX0sIklzVmlzaWJsZSI6dHJ1ZSwiV2lkdGgiOjAuMCwiSGVpZ2h0IjowLjAsIkJvcmRlclN0eWxlIjpudWxsLCJQYXJlbnRTdHlsZSI6bnVsbH0sIlNjYWxlU3R5bGUiOnsiJGlkIjoiMTkyNyIsIlNoYXBlIjowLCJTaG93U2VnbWVudFNlcGFyYXRvcnMiOnRydWUsIlNlZ21lbnRTZXBhcmF0b3JPcGFjaXR5IjozMCwiSGFzQmVlblZpc2libGVCZWZvcmUiOnRydWUsIkZvbnRTZXR0aW5ncyI6eyIkaWQiOiIxOTI4IiwiRm9udFNpemUiOjEyLCJGb250TmFtZSI6IkNhbGlicmkiLCJJc0JvbGQiOmZhbHNlLCJJc0l0YWxpYyI6ZmFsc2UsIklzVW5kZXJsaW5lZCI6ZmFsc2UsIlBhcmVudFN0eWxlIjpudWxsfSwiQXV0b1NpemUiOjAsIkZvcmVncm91bmQiOnsiJGlkIjoiMTkyOSIsIkNvbG9yIjp7IiRpZCI6IjE5MzA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kzMSIsIlRvcCI6MC4wLCJMZWZ0Ijo1LjAsIlJpZ2h0IjowLjAsIkJvdHRvbSI6MC4wfSwiUGFkZGluZyI6eyIkaWQiOiIxOTMyIiwiVG9wIjowLjAsIkxlZnQiOjAuMCwiUmlnaHQiOjAuMCwiQm90dG9tIjowLjB9LCJCYWNrZ3JvdW5kIjp7IiRpZCI6IjE5MzMiLCJDb2xvciI6eyIkcmVmIjoiMTkwNyJ9fSwiSXNWaXNpYmxlIjp0cnVlLCJXaWR0aCI6MC4wLCJIZWlnaHQiOjAuMCwiQm9yZGVyU3R5bGUiOm51bGwsIlBhcmVudFN0eWxlIjpudWxsfSwiU2luZ2xlU2NhbGVTaGFwZVN0eWxlIjp7IiRpZCI6IjE5MzQiLCJTaGFwZSI6MCwiSGVpZ2h0IjozMC4wfSwiTWlkZGxlVGllclNjYWxlU3R5bGUiOnsiJGlkIjoiMTkzNSIsIlNoYXBlIjowLCJTaG93U2VnbWVudFNlcGFyYXRvcnMiOnRydWUsIlNlZ21lbnRTZXBhcmF0b3JPcGFjaXR5IjozMCwiSGFzQmVlblZpc2libGVCZWZvcmUiOnRydWUsIkZvbnRTZXR0aW5ncyI6eyIkaWQiOiIxOTM2IiwiRm9udFNpemUiOjEwLCJGb250TmFtZSI6IkNhbGlicmkiLCJJc0JvbGQiOmZhbHNlLCJJc0l0YWxpYyI6ZmFsc2UsIklzVW5kZXJsaW5lZCI6ZmFsc2UsIlBhcmVudFN0eWxlIjpudWxsfSwiQXV0b1NpemUiOjAsIkZvcmVncm91bmQiOnsiJGlkIjoiMTkzNyIsIkNvbG9yIjp7IiRpZCI6IjE5Mzg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kzOSIsIlRvcCI6MC4wLCJMZWZ0Ijo1LjAsIlJpZ2h0IjowLjAsIkJvdHRvbSI6MC4wfSwiUGFkZGluZyI6eyIkaWQiOiIxOTQwIiwiVG9wIjowLjAsIkxlZnQiOjAuMCwiUmlnaHQiOjAuMCwiQm90dG9tIjowLjB9LCJCYWNrZ3JvdW5kIjp7IiRpZCI6IjE5NDEiLCJDb2xvciI6eyIkcmVmIjoiMTkwNyJ9fSwiSXNWaXNpYmxlIjpmYWxzZSwiV2lkdGgiOjAuMCwiSGVpZ2h0IjowLjAsIkJvcmRlclN0eWxlIjpudWxsLCJQYXJlbnRTdHlsZSI6bnVsbH0sIkJvdHRvbVRpZXJTY2FsZVN0eWxlIjp7IiRpZCI6IjE5NDIiLCJTaGFwZSI6MCwiU2hvd1NlZ21lbnRTZXBhcmF0b3JzIjp0cnVlLCJTZWdtZW50U2VwYXJhdG9yT3BhY2l0eSI6MzAsIkhhc0JlZW5WaXNpYmxlQmVmb3JlIjpmYWxzZSwiRm9udFNldHRpbmdzIjp7IiRpZCI6IjE5NDMiLCJGb250U2l6ZSI6MTAsIkZvbnROYW1lIjoiQ2FsaWJyaSIsIklzQm9sZCI6ZmFsc2UsIklzSXRhbGljIjpmYWxzZSwiSXNVbmRlcmxpbmVkIjpmYWxzZSwiUGFyZW50U3R5bGUiOm51bGx9LCJBdXRvU2l6ZSI6MCwiRm9yZWdyb3VuZCI6eyIkaWQiOiIxOTQ0IiwiQ29sb3IiOnsiJHJlZiI6IjE5MzgifX0sIk1heFdpZHRoIjoyMDAuMCwiTWF4SGVpZ2h0IjoiSW5maW5pdHkiLCJTbWFydEZvcmVncm91bmRJc0FjdGl2ZSI6ZmFsc2UsIkhvcml6b250YWxBbGlnbm1lbnQiOjAsIlZlcnRpY2FsQWxpZ25tZW50IjoxLCJTbWFydEZvcmVncm91bmQiOm51bGwsIkJhY2tncm91bmRGaWxsVHlwZSI6MCwiTWFyZ2luIjp7IiRpZCI6IjE5NDUiLCJUb3AiOjAuMCwiTGVmdCI6NS4wLCJSaWdodCI6MC4wLCJCb3R0b20iOjAuMH0sIlBhZGRpbmciOnsiJGlkIjoiMTk0NiIsIlRvcCI6MC4wLCJMZWZ0IjowLjAsIlJpZ2h0IjowLjAsIkJvdHRvbSI6MC4wfSwiQmFja2dyb3VuZCI6eyIkaWQiOiIxOTQ3IiwiQ29sb3IiOnsiJHJlZiI6IjE5MDcifX0sIklzVmlzaWJsZSI6ZmFsc2UsIldpZHRoIjowLjAsIkhlaWdodCI6MC4wLCJCb3JkZXJTdHlsZSI6bnVsbCwiUGFyZW50U3R5bGUiOm51bGx9LCJFbGFwc2VkVGltZUJhY2tncm91bmQiOnsiJGlkIjoiMTk0OCIsIkNvbG9yIjp7IiRpZCI6IjE5NDkiLCJBIjo3NywiUiI6MCwiRyI6MCwiQiI6MH19LCJBcHBlbmRZZWFyT25ZZWFyQ2hhbmdlIjp0cnVlLCJFbGFwc2VkVGltZUZvcm1hdCI6MCwiVG9kYXlNYXJrZXJQb3NpdGlvbiI6MCwiUXVpY2tQb3NpdGlvbiI6MywiQWJzb2x1dGVQb3NpdGlvbiI6NTQuMCwiTWFyZ2luIjp7IiRpZCI6IjE5NTAiLCJUb3AiOjAuMCwiTGVmdCI6MTAuMCwiUmlnaHQiOjEwLjAsIkJvdHRvbSI6MC4wfSwiUGFkZGluZyI6eyIkaWQiOiIxOTUxIiwiVG9wIjowLjAsIkxlZnQiOjAuMCwiUmlnaHQiOjAuMCwiQm90dG9tIjowLjB9LCJCYWNrZ3JvdW5kIjp7IiRpZCI6IjE5NTIiLCJDb2xvciI6eyIkaWQiOiIxOTUzIiwiQSI6MjU1LCJSIjozMSwiRyI6NzMsIkIiOjEyNX19LCJJc1Zpc2libGUiOnRydWUsIldpZHRoIjowLjAsIkhlaWdodCI6MC4wLCJCb3JkZXJTdHlsZSI6bnVsbCwiUGFyZW50U3R5bGUiOm51bGx9LCJEZWZhdWx0TWlsZXN0b25lU3R5bGUiOnsiJGlkIjoiMTk1NCIsIlNoYXBlIjoxNywiQ29ubmVjdG9yTWFyZ2luIjp7IiRyZWYiOiI4In0sIkNvbm5lY3RvclN0eWxlIjp7IiRpZCI6IjE5NTUiLCJMaW5lQ29sb3IiOnsiJHJlZiI6IjEwIn0sIkxpbmVXZWlnaHQiOjEuMCwiTGluZVR5cGUiOjAsIlBhcmVudFN0eWxlIjpudWxsfSwiSXNCZWxvd1RpbWViYW5kIjpmYWxzZSwiUG9zaXRpb25PblRhc2siOjAsIkhpZGVEYXRlIjpmYWxzZSwiU2hhcGVTaXplIjowLCJTcGFjaW5nIjoxLjAsIlBhZGRpbmciOnsiJHJlZiI6IjEyIn0sIlNoYXBlU3R5bGUiOnsiJGlkIjoiMTk1NiIsIk1hcmdpbiI6eyIkcmVmIjoiMTQifSwiUGFkZGluZyI6eyIkcmVmIjoiMTUifSwiQmFja2dyb3VuZCI6eyIkaWQiOiIxOTU3IiwiQ29sb3IiOnsiJGlkIjoiMTk1OCIsIkEiOjI1NSwiUiI6MjU1LCJHIjoyNTUsIkIiOjI1NX19LCJJc1Zpc2libGUiOnRydWUsIldpZHRoIjoxNC4wLCJIZWlnaHQiOjE0LjAsIkJvcmRlclN0eWxlIjp7IiRpZCI6IjE5NTkiLCJMaW5lQ29sb3IiOnsiJHJlZiI6IjE0MjEifSwiTGluZVdlaWdodCI6MC4wLCJMaW5lVHlwZSI6MCwiUGFyZW50U3R5bGUiOm51bGx9LCJQYXJlbnRTdHlsZSI6bnVsbH0sIlRpdGxlU3R5bGUiOnsiJGlkIjoiMTk2MCIsIkZvbnRTZXR0aW5ncyI6eyIkaWQiOiIxOTYxIiwiRm9udFNpemUiOjgsIkZvbnROYW1lIjoiQ2FsaWJyaSIsIklzQm9sZCI6ZmFsc2UsIklzSXRhbGljIjpmYWxzZSwiSXNVbmRlcmxpbmVkIjpmYWxzZSwiUGFyZW50U3R5bGUiOm51bGx9LCJBdXRvU2l6ZSI6MCwiRm9yZWdyb3VuZCI6eyIkaWQiOiIxOTYyIiwiQ29sb3IiOnsiJGlkIjoiMTk2My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xOTY0IiwiQ29sb3IiOnsiJGlkIjoiMTk2NSIsIkEiOjg5LCJSIjowLCJHIjowLCJCIjowfX0sIklzVmlzaWJsZSI6dHJ1ZSwiV2lkdGgiOjAuMCwiSGVpZ2h0IjowLjAsIkJvcmRlclN0eWxlIjpudWxsLCJQYXJlbnRTdHlsZSI6bnVsbH0sIkRhdGVTdHlsZSI6eyIkaWQiOiIxOTY2IiwiRm9udFNldHRpbmdzIjp7IiRpZCI6IjE5NjciLCJGb250U2l6ZSI6OSwiRm9udE5hbWUiOiJDYWxpYnJpIiwiSXNCb2xkIjpmYWxzZSwiSXNJdGFsaWMiOmZhbHNlLCJJc1VuZGVybGluZWQiOmZhbHNlLCJQYXJlbnRTdHlsZSI6bnVsbH0sIkF1dG9TaXplIjowLCJGb3JlZ3JvdW5kIjp7IiRpZCI6IjE5NjgiLCJDb2xvciI6eyIkaWQiOiIxOTY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QifSwiUGFkZGluZyI6eyIkcmVmIjoiMzUifSwiQmFja2dyb3VuZCI6eyIkaWQiOiIxOTcwIiwiQ29sb3IiOnsiJHJlZiI6IjE5NjUifX0sIklzVmlzaWJsZSI6ZmFsc2UsIldpZHRoIjowLjAsIkhlaWdodCI6MC4wLCJCb3JkZXJTdHlsZSI6bnVsbCwiUGFyZW50U3R5bGUiOm51bGx9LCJEYXRlRm9ybWF0Ijp7IiRpZCI6IjE5Nz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OTcyIiwiRGF0ZVBhcnRJc1Zpc2libGUiOmZhbHNlLCJUaW1lUGFydElzVmlzaWJsZSI6ZmFsc2V9fSwiV2Vla051bWJlcmluZyI6eyIkaWQiOiIxOTczIiwiRm9ybWF0IjowLCJJc1Zpc2libGUiOmZhbHNlLCJMYXN0S25vd25WaXNpYmlsaXR5U3RhdGUiOmZhbHNlfSwiSXNWaXNpYmxlIjp0cnVlLCJQYXJlbnRTdHlsZSI6bnVsbH0sIkRlZmF1bHRUYXNrU3R5bGUiOnsiJGlkIjoiMTk3NCIsIlNoYXBlIjowLCJTaGFwZVRoaWNrbmVzcyI6MSwiRHVyYXRpb25Gb3JtYXQiOjAsIkluY2x1ZGVOb25Xb3JraW5nRGF5c0luRHVyYXRpb24iOmZhbHNlLCJQZXJjZW50YWdlQ29tcGxldGVTdHlsZSI6eyIkaWQiOiIxOTc1IiwiRm9udFNldHRpbmdzIjp7IiRpZCI6IjE5NzYiLCJGb250U2l6ZSI6OSwiRm9udE5hbWUiOiJDYWxpYnJpIiwiSXNCb2xkIjpmYWxzZSwiSXNJdGFsaWMiOmZhbHNlLCJJc1VuZGVybGluZWQiOmZhbHNlLCJQYXJlbnRTdHlsZSI6bnVsbH0sIkF1dG9TaXplIjowLCJGb3JlZ3JvdW5kIjp7IiRpZCI6IjE5NzciLCJDb2xvciI6eyIkaWQiOiIxOTc4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5NzkiLCJUb3AiOjAuMCwiTGVmdCI6MC4wLCJSaWdodCI6MC4wLCJCb3R0b20iOjAuMH0sIlBhZGRpbmciOnsiJGlkIjoiMTk4MCIsIlRvcCI6MC4wLCJMZWZ0IjowLjAsIlJpZ2h0IjowLjAsIkJvdHRvbSI6MC4wfSwiQmFja2dyb3VuZCI6eyIkaWQiOiIxOTgxIiwiQ29sb3IiOnsiJHJlZiI6IjE5NjUifX0sIklzVmlzaWJsZSI6dHJ1ZSwiV2lkdGgiOjAuMCwiSGVpZ2h0IjowLjAsIkJvcmRlclN0eWxlIjpudWxsLCJQYXJlbnRTdHlsZSI6bnVsbH0sIkR1cmF0aW9uU3R5bGUiOnsiJGlkIjoiMTk4MiIsIkZvbnRTZXR0aW5ncyI6eyIkaWQiOiIxOTgzIiwiRm9udFNpemUiOjEwLCJGb250TmFtZSI6IkNhbGlicmkiLCJJc0JvbGQiOmZhbHNlLCJJc0l0YWxpYyI6ZmFsc2UsIklzVW5kZXJsaW5lZCI6ZmFsc2UsIlBhcmVudFN0eWxlIjpudWxsfSwiQXV0b1NpemUiOjAsIkZvcmVncm91bmQiOnsiJGlkIjoiMTk4NCIsIkNvbG9yIjp7IiRpZCI6IjE5OD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g2IiwiVG9wIjowLjAsIkxlZnQiOjAuMCwiUmlnaHQiOjAuMCwiQm90dG9tIjowLjB9LCJQYWRkaW5nIjp7IiRpZCI6IjE5ODciLCJUb3AiOjAuMCwiTGVmdCI6MC4wLCJSaWdodCI6MC4wLCJCb3R0b20iOjAuMH0sIkJhY2tncm91bmQiOnsiJGlkIjoiMTk4OCIsIkNvbG9yIjp7IiRyZWYiOiIxOTY1In19LCJJc1Zpc2libGUiOnRydWUsIldpZHRoIjowLjAsIkhlaWdodCI6MC4wLCJCb3JkZXJTdHlsZSI6bnVsbCwiUGFyZW50U3R5bGUiOm51bGx9LCJIb3Jpem9udGFsQ29ubmVjdG9yU3R5bGUiOnsiJGlkIjoiMTk4OSIsIkxpbmVDb2xvciI6eyIkaWQiOiIxOTkwIiwiJHR5cGUiOiJOTFJFLkNvbW1vbi5Eb20uU29saWRDb2xvckJydXNoLCBOTFJFLkNvbW1vbiIsIkNvbG9yIjp7IiRpZCI6IjE5OTEiLCJBIjoyNTUsIlIiOjIwNCwiRyI6MjA0LCJCIjoyMDR9fSwiTGluZVdlaWdodCI6MC4wLCJMaW5lVHlwZSI6MCwiUGFyZW50U3R5bGUiOm51bGx9LCJWZXJ0aWNhbENvbm5lY3RvclN0eWxlIjp7IiRpZCI6IjE5OTIiLCJMaW5lQ29sb3IiOnsiJGlkIjoiMTk5MyIsIiR0eXBlIjoiTkxSRS5Db21tb24uRG9tLlNvbGlkQ29sb3JCcnVzaCwgTkxSRS5Db21tb24iLCJDb2xvciI6eyIkaWQiOiIxOTk0IiwiQSI6MjU1LCJSIjoyMDQsIkciOjIwNCwiQiI6MjA0fX0sIkxpbmVXZWlnaHQiOjAuMCwiTGluZVR5cGUiOjAsIlBhcmVudFN0eWxlIjpudWxsfSwiTWFyZ2luIjpudWxsLCJTdGFydERhdGVQb3NpdGlvbiI6NCwiRW5kRGF0ZVBvc2l0aW9uIjo0LCJEYXRlSXNWaXNpYmxlIjp0cnVlLCJUaXRsZVBvc2l0aW9uIjozLCJEdXJhdGlvblBvc2l0aW9uIjo2LCJQZXJjZW50YWdlQ29tcGxldGVkUG9zaXRpb24iOjIsIlNwYWNpbmciOjMsIklzQmVsb3dUaW1lYmFuZCI6dHJ1ZSwiUGVyY2VudGFnZUNvbXBsZXRlU2hhcGVPcGFjaXR5IjozNSwiU2hhcGVTdHlsZSI6eyIkaWQiOiIxOTk1IiwiTWFyZ2luIjp7IiRpZCI6IjE5OTYiLCJUb3AiOjAuMCwiTGVmdCI6NC4wLCJSaWdodCI6NC4wLCJCb3R0b20iOjAuMH0sIlBhZGRpbmciOnsiJGlkIjoiMTk5NyIsIlRvcCI6MC4wLCJMZWZ0IjowLjAsIlJpZ2h0IjowLjAsIkJvdHRvbSI6MC4wfSwiQmFja2dyb3VuZCI6eyIkaWQiOiIxOTk4IiwiQ29sb3IiOnsiJGlkIjoiMTk5OSIsIkEiOjI1NSwiUiI6MCwiRyI6MTE0LCJCIjoxODh9fSwiSXNWaXNpYmxlIjp0cnVlLCJXaWR0aCI6MC4wLCJIZWlnaHQiOjE2LjAsIkJvcmRlclN0eWxlIjp7IiRpZCI6IjIwMDAiLCJMaW5lQ29sb3IiOnsiJGlkIjoiMjAwMSIsIiR0eXBlIjoiTkxSRS5Db21tb24uRG9tLlNvbGlkQ29sb3JCcnVzaCwgTkxSRS5Db21tb24iLCJDb2xvciI6eyIkaWQiOiIyMDAyIiwiQSI6MjU1LCJSIjoyNTUsIkciOjAsIkIiOjB9fSwiTGluZVdlaWdodCI6MC4wLCJMaW5lVHlwZSI6MCwiUGFyZW50U3R5bGUiOm51bGx9LCJQYXJlbnRTdHlsZSI6bnVsbH0sIlRpdGxlU3R5bGUiOnsiJGlkIjoiMjAwMyIsIkZvbnRTZXR0aW5ncyI6eyIkaWQiOiIyMDA0IiwiRm9udFNpemUiOjEwLCJGb250TmFtZSI6IkNhbGlicmkiLCJJc0JvbGQiOnRydWUsIklzSXRhbGljIjpmYWxzZSwiSXNVbmRlcmxpbmVkIjpmYWxzZSwiUGFyZW50U3R5bGUiOm51bGx9LCJBdXRvU2l6ZSI6MCwiRm9yZWdyb3VuZCI6eyIkaWQiOiIyMDA1IiwiQ29sb3IiOnsiJGlkIjoiMjAwNi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yMDA3IiwiVG9wIjowLjAsIkxlZnQiOjAuMCwiUmlnaHQiOjAuMCwiQm90dG9tIjowLjB9LCJQYWRkaW5nIjp7IiRpZCI6IjIwMDgiLCJUb3AiOjAuMCwiTGVmdCI6MC4wLCJSaWdodCI6MC4wLCJCb3R0b20iOjAuMH0sIkJhY2tncm91bmQiOnsiJGlkIjoiMjAwOSIsIkNvbG9yIjp7IiRyZWYiOiIxOTY1In19LCJJc1Zpc2libGUiOnRydWUsIldpZHRoIjowLjAsIkhlaWdodCI6MC4wLCJCb3JkZXJTdHlsZSI6bnVsbCwiUGFyZW50U3R5bGUiOm51bGx9LCJEYXRlU3R5bGUiOnsiJGlkIjoiMjAxMCIsIkZvbnRTZXR0aW5ncyI6eyIkaWQiOiIyMDExIiwiRm9udFNpemUiOjksIkZvbnROYW1lIjoiQ2FsaWJyaSIsIklzQm9sZCI6ZmFsc2UsIklzSXRhbGljIjpmYWxzZSwiSXNVbmRlcmxpbmVkIjpmYWxzZSwiUGFyZW50U3R5bGUiOm51bGx9LCJBdXRvU2l6ZSI6MCwiRm9yZWdyb3VuZCI6eyIkaWQiOiIyMDEyIiwiQ29sb3IiOnsiJGlkIjoiMjAx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AxNCIsIlRvcCI6MC4wLCJMZWZ0IjowLjAsIlJpZ2h0IjowLjAsIkJvdHRvbSI6MC4wfSwiUGFkZGluZyI6eyIkaWQiOiIyMDE1IiwiVG9wIjowLjAsIkxlZnQiOjAuMCwiUmlnaHQiOjAuMCwiQm90dG9tIjowLjB9LCJCYWNrZ3JvdW5kIjp7IiRpZCI6IjIwMTYiLCJDb2xvciI6eyIkcmVmIjoiMTk2NSJ9fSwiSXNWaXNpYmxlIjp0cnVlLCJXaWR0aCI6MC4wLCJIZWlnaHQiOjAuMCwiQm9yZGVyU3R5bGUiOm51bGwsIlBhcmVudFN0eWxlIjpudWxsfSwiRGF0ZUZvcm1hdCI6eyIkaWQiOiIyMDE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AxOCIsIkRhdGVQYXJ0SXNWaXNpYmxlIjpmYWxzZSwiVGltZVBhcnRJc1Zpc2libGUiOmZhbHNlfX0sIldlZWtOdW1iZXJpbmciOnsiJGlkIjoiMjAxOSIsIkZvcm1hdCI6MCwiSXNWaXNpYmxlIjpmYWxzZSwiTGFzdEtub3duVmlzaWJpbGl0eVN0YXRlIjpmYWxzZX0sIklzVmlzaWJsZSI6dHJ1ZSwiUGFyZW50U3R5bGUiOm51bGwsIl9leHBsaWNpdGx5U2V0Ijp7IiRpZCI6IjIwMjA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IwMjEiLCJHcmlkbGluZVN0eWxlIjp7IiRpZCI6IjIwMjIiLCJMaW5lQ29sb3IiOnsiJGlkIjoiMjAyMyIsIiR0eXBlIjoiTkxSRS5Db21tb24uRG9tLlNvbGlkQ29sb3JCcnVzaCwgTkxSRS5Db21tb24iLCJDb2xvciI6eyIkaWQiOiIyMDI0IiwiQSI6MzgsIlIiOjExNSwiRyI6MTE1LCJCIjoxMTV9fSwiTGluZVdlaWdodCI6MS4wLCJMaW5lVHlwZSI6MCwiUGFyZW50U3R5bGUiOm51bGx9LCJNYXJnaW4iOnsiJGlkIjoiMjAyNSIsIlRvcCI6MC4wLCJMZWZ0IjowLjAsIlJpZ2h0IjowLjAsIkJvdHRvbSI6MC4wfSwiUGFkZGluZyI6eyIkaWQiOiIyMDI2IiwiVG9wIjowLjAsIkxlZnQiOjAuMCwiUmlnaHQiOjAuMCwiQm90dG9tIjowLjB9LCJCYWNrZ3JvdW5kIjpudWxsLCJJc1Zpc2libGUiOnRydWUsIldpZHRoIjowLjAsIkhlaWdodCI6MC4wLCJCb3JkZXJTdHlsZSI6eyIkaWQiOiIyMDI3IiwiTGluZUNvbG9yIjpudWxsLCJMaW5lV2VpZ2h0IjowLjAsIkxpbmVUeXBlIjowLCJQYXJlbnRTdHlsZSI6bnVsbH0sIlBhcmVudFN0eWxlIjpudWxsfSwiQWN0aXZpdHlMaW5lUGFuZWxTdHlsZSI6eyIkaWQiOiIyMDI4IiwiQWN0aXZpdHlMaW5lU3R5bGUiOnsiJGlkIjoiMjAyOSIsIkxpbmVDb2xvciI6eyIkaWQiOiIyMDMwIiwiJHR5cGUiOiJOTFJFLkNvbW1vbi5Eb20uU29saWRDb2xvckJydXNoLCBOTFJFLkNvbW1vbiIsIkNvbG9yIjp7IiRpZCI6IjIwMzEiLCJBIjozOCwiUiI6OTEsIkciOjE1NSwiQiI6MjEzfX0sIkxpbmVXZWlnaHQiOjEuMCwiTGluZVR5cGUiOjAsIlBhcmVudFN0eWxlIjpudWxsfSwiTWFyZ2luIjp7IiRpZCI6IjIwMzIiLCJUb3AiOjAuMCwiTGVmdCI6MC4wLCJSaWdodCI6MC4wLCJCb3R0b20iOjAuMH0sIlBhZGRpbmciOnsiJGlkIjoiMjAzMyIsIlRvcCI6MC4wLCJMZWZ0IjowLjAsIlJpZ2h0IjowLjAsIkJvdHRvbSI6MC4wfSwiQmFja2dyb3VuZCI6bnVsbCwiSXNWaXNpYmxlIjp0cnVlLCJXaWR0aCI6MC4wLCJIZWlnaHQiOjAuMCwiQm9yZGVyU3R5bGUiOnsiJGlkIjoiMjAzNCIsIkxpbmVDb2xvciI6bnVsbCwiTGluZVdlaWdodCI6MC4wLCJMaW5lVHlwZSI6MCwiUGFyZW50U3R5bGUiOm51bGx9LCJQYXJlbnRTdHlsZSI6bnVsbH0sIlNob3dFbGFwc2VkVGltZUdyYWRpZW50U3R5bGUiOmZhbHNlLCJUaW1lYmFuZFJlc2VydmVkTGVmdEFyZWFTdHlsZSI6eyIkaWQiOiIyMDM1IiwiQWN0aXZpdHlIZWFkZXJXaWR0aCI6MC4wLCJJc1NldCI6ZmFsc2V9LCJEZWZhdWx0U3dpbWxhbmVTdHlsZSI6bnVsbH0sIlNjYWxlIjpudWxsLCJTY2FsZVYyIjp7IiRpZCI6IjIwMzYiLCJTdGFydERhdGUiOiIwMDAxLTAxLTAxVDAwOjAwOjAwIiwiRW5kRGF0ZSI6IjIwMjctMTItMzFUMjM6NTk6MDAiLCJBdXRvRGF0ZVJhbmdlIjp0cnVlLCJXb3JraW5nRGF5cyI6MzEsIkZpc2NhbFllYXIiOnsiJGlkIjoiMjAzNyIsIlN0YXJ0TW9udGgiOjEsIlVzZVN0YXJ0aW5nWWVhckZvck51bWJlcmluZyI6dHJ1ZSwiU2hvd0Zpc2NhbFllYXJMYWJlbCI6dHJ1ZX0sIlRvZGF5TWFya2VyVGV4dCI6IlRvZGF5IiwiQXV0b1NjYWxlVHlwZSI6ZmFsc2UsIlRpbWViYW5kU2NhbGVzIjp7IiRpZCI6IjIwMzgiLCJUb3BTY2FsZUxheWVyIjp7IiRpZCI6IjIwMzkiLCJGb3JtYXQiOiJNTU0iLCJUeXBlIjo0fSwiTWlkZGxlU2NhbGVMYXllciI6eyIkaWQiOiIyMDQwIiwiRm9ybWF0IjoiTU1NIiwiVHlwZSI6M30sIkJvdHRvbVNjYWxlTGF5ZXIiOnsiJGlkIjoiMjA0MSIsIkZvcm1hdCI6bnVsbCwiVHlwZSI6MH19fSwiTWlsZXN0b25lcyI6W10sIlRhc2tzIjpbXSwiU3dpbWxhbmVzIjpbXSwiTXNQcm9qZWN0SXRlbXNUcmVlIjp7IiRpZCI6IjIwNDIiLCJSb290Ijp7IkltcG9ydElkIjpudWxsLCJJc0ltcG9ydGVkIjpmYWxzZSwiQ2hpbGRyZW4iOltdfX0sIk1ldGFkYXRhIjp7IiRpZCI6IjIwNDMiLCJSZWNlbnRDb2xvcnNDb2xsZWN0aW9uIjoiW10iLCJTb3VyY2VUZW1wbGF0ZSI6IntcIiRpZFwiOlwiMVwiLFwiSWRcIjpcImNjMjZmODYzLTI3Y2UtNDgwZS1hNTg5LWIzZjEyZjJkNmViMFwiLFwiQ3VsdHVyZUluZm9OYW1lXCI6XCJlbi1VU1wiLFwiVmVyc2lvblwiOntcIiRpZFwiOlwiMlwiLFwiVGVtcGxhdGVEb21WZXJzaW9uXCI6XCIxLjIuMF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X0sXCJTY2FsZVwiOntcIiRpZFwiOlwiMTkw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xOTFcIixcIlN0YXJ0RGF0ZVwiOlwiMDAwMS0wMS0wMVQwMDowMDowMFwiLFwiRW5kRGF0ZVwiOlwiMDAwMS0wMS0wMVQwMDowMDowMFwiLFwiQXV0b0RhdGVSYW5nZVwiOnRydWUsXCJXb3JraW5nRGF5c1wiOjMxLFwiVG9kYXlNYXJrZXJUZXh0XCI6XCJUb2RheVwiLFwiQXV0b1NjYWxlVHlwZVwiOnRydWUsXCJUaW1lYmFuZFNjYWxlc1wiOntcIiRpZFwiOlwiMTkyXCIsXCJUb3BTY2FsZUxheWVyXCI6e1wiJGlkXCI6XCIxOTNcIixcIkZvcm1hdFwiOlwid1wiLFwiVHlwZVwiOjF9LFwiTWlkZGxlU2NhbGVMYXllclwiOntcIiRpZFwiOlwiMTk0XCIsXCJGb3JtYXRcIjpudWxsLFwiVHlwZVwiOjB9LFwiQm90dG9tU2NhbGVMYXllclwiOntcIiRpZFwiOlwiMTk1XCIsXCJGb3JtYXRcIjpudWxsLFwiVHlwZVwiOjB9fX0sXCJNaWxlc3RvbmVzXCI6W10sXCJUYXNrc1wiOltdLFwiU3dpbWxhbmVzXCI6W10sXCJTd2ltbGFuZXNWMlwiOltdLFwiU2V0dGluZ3NcIjp7XCIkaWRcIjpcIjE5NlwiLFwiSW1wYU9wdGlvbnNcIjp7XCIkaWRcIjpcIjE5N1wiLFwiTGVmdFRvUmlnaHRcIjpmYWxzZSxcIlBheWxvYWRPcHRpb25zXCI6Mn19LFwiVGltZUNvbmZpZ3VyYXRpb25cIjp7XCIkaWRcIjpcIjE5OFwiLFwiVXNlVGltZVwiOmZhbHNlLFwiV29ya0RheVN0YXJ0XCI6XCIwMDowMDowMFwiLFwiV29ya0RheUVuZFwiOlwiMjM6NTk6MDBcIn19In0sIlNldHRpbmdzIjp7IiRpZCI6IjIwNDQiLCJJbXBhT3B0aW9ucyI6bnVsbC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yMDQ1IiwiVXNlVGltZSI6ZmFsc2UsIldvcmtEYXlTdGFydCI6IjAwOjAwOjAwIiwiV29ya0RheUVuZCI6IjIzOjU5OjAwIn0sIkxhc3RVc2VkVGVtcGxhdGVJZCI6ImM4ZGQ5NjM3LTg5Y2MtNGRjOS05NTQwLWVhNGNmMmM5NTY5OCIsIkZpcnN0V2Vla09mWWVhciI6MCwiUGxhY2VNaWxlc3RvbmVBdFRoZUJlZ2lubmluZ09mVGhlRGF5IjpmYWxzZX0="/>
  <p:tag name="__MASTER" val="__part_0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7-12-3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54.615141955835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MARKERSHAPE" val="OTL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Z"/>
  <p:tag name="OTLENDDATE" val="2027-12-31T23:59:00.0000000Z"/>
  <p:tag name="OTLDURATIONFORMAT" val="day"/>
  <p:tag name="OTLSHAPETHICKNESSTYPE" val="Regular"/>
  <p:tag name="OTLSPACING" val="3"/>
  <p:tag name="OTLMARKERSHAPE" val="OTL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Z"/>
  <p:tag name="OTLENDDATE" val="2027-12-31T23:59:00.0000000Z"/>
  <p:tag name="OTLDURATIONFORMAT" val="day"/>
  <p:tag name="OTLSHAPETHICKNESSTYPE" val="Regular"/>
  <p:tag name="OTLSPACING" val="3"/>
  <p:tag name="OTLMARKERSHAPE" val="OTL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Z"/>
  <p:tag name="OTLENDDATE" val="2027-12-31T23:59:00.0000000Z"/>
  <p:tag name="OTLDURATIONFORMAT" val="day"/>
  <p:tag name="OTLSHAPETHICKNESSTYPE" val="Regular"/>
  <p:tag name="OTLSPACING" val="3"/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Z"/>
  <p:tag name="OTLENDDATE" val="2027-12-31T23:59:00.0000000Z"/>
  <p:tag name="OTLDURATIONFORMAT" val="day"/>
  <p:tag name="OTLSHAPETHICKNESSTYPE" val="Regular"/>
  <p:tag name="OTLSPACING" val="3"/>
  <p:tag name="OTLMARKERSHAPE" val="OTL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Z"/>
  <p:tag name="OTLENDDATE" val="2027-12-31T23:59:00.0000000Z"/>
  <p:tag name="OTLDURATIONFORMAT" val="day"/>
  <p:tag name="OTLSHAPETHICKNESSTYPE" val="Regular"/>
  <p:tag name="OTLSPACING" val="3"/>
  <p:tag name="OTLMARKERSHAPE" val="OTL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Z"/>
  <p:tag name="OTLENDDATE" val="2027-12-31T23:59:00.0000000Z"/>
  <p:tag name="OTLDURATIONFORMAT" val="day"/>
  <p:tag name="OTLSHAPETHICKNESSTYPE" val="Regular"/>
  <p:tag name="OTLSPACING" val="3"/>
  <p:tag name="OTLMARKERSHAPE" val="OTL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Z"/>
  <p:tag name="OTLENDDATE" val="2027-12-31T23:59:00.0000000Z"/>
  <p:tag name="OTLDURATIONFORMAT" val="day"/>
  <p:tag name="OTLSHAPETHICKNESSTYPE" val="Regular"/>
  <p:tag name="OTLSPACING" val="3"/>
  <p:tag name="OTLMARKERSHAPE" val="OTL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Z"/>
  <p:tag name="OTLENDDATE" val="2027-12-31T23:59:00.0000000Z"/>
  <p:tag name="OTLDURATIONFORMAT" val="day"/>
  <p:tag name="OTLSHAPETHICKNESSTYPE" val="Regular"/>
  <p:tag name="OTLSPACING" val="3"/>
  <p:tag name="OTLMARKERSHAPE" val="OTL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Z"/>
  <p:tag name="OTLENDDATE" val="2027-12-31T23:59:00.0000000Z"/>
  <p:tag name="OTLDURATIONFORMAT" val="day"/>
  <p:tag name="OTLSHAPETHICKNESSTYPE" val="Regular"/>
  <p:tag name="OTLSPACING" val="3"/>
  <p:tag name="OTLMARKERSHAPE" val="OTL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Z"/>
  <p:tag name="OTLENDDATE" val="2027-12-31T23:59:00.0000000Z"/>
  <p:tag name="OTLDURATIONFORMAT" val="day"/>
  <p:tag name="OTLSHAPETHICKNESSTYPE" val="Regular"/>
  <p:tag name="OTLSPACING" val="3"/>
  <p:tag name="OTLMARKERSHAPE" val="OTL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1-26T23:59:00.0000000"/>
  <p:tag name="OTLPOSITIONONTASK" val="Center"/>
  <p:tag name="OTLRELATEDTASKID" val="660f0e12-e7cf-47f5-a5e3-a7bb4eddf317"/>
  <p:tag name="OTLMTITLE" val="SJ-19"/>
  <p:tag name="OTLMARKERSHAPE" val="OTL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4-22T23:59:00.0000000"/>
  <p:tag name="OTLPOSITIONONTASK" val="Center"/>
  <p:tag name="OTLRELATEDTASKID" val="660f0e12-e7cf-47f5-a5e3-a7bb4eddf317"/>
  <p:tag name="OTLMTITLE" val="UP-21"/>
  <p:tag name="OTLMARKERSHAPE" val="OTL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3-22T23:59:00.0000000"/>
  <p:tag name="OTLPOSITIONONTASK" val="Center"/>
  <p:tag name="OTLRELATEDTASKID" val="660f0e12-e7cf-47f5-a5e3-a7bb4eddf317"/>
  <p:tag name="OTLMTITLE" val="ZL-26"/>
  <p:tag name="OTLMARKERSHAPE" val="OTL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09-07T23:59:00.0000000"/>
  <p:tag name="OTLPOSITIONONTASK" val="Center"/>
  <p:tag name="OTLRELATEDTASKID" val="660f0e12-e7cf-47f5-a5e3-a7bb4eddf317"/>
  <p:tag name="OTLMTITLE" val="BI-2"/>
  <p:tag name="OTLMARKERSHAPE" val="OTL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8-31T23:59:00.0000000"/>
  <p:tag name="OTLPOSITIONONTASK" val="Center"/>
  <p:tag name="OTLRELATEDTASKID" val="c441ecf5-d67d-4d6e-8723-6667fc6003f6"/>
  <p:tag name="OTLMTITLE" val="QY-17"/>
  <p:tag name="OTLMARKERSHAPE" val="OTL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5-12T23:59:00.0000000"/>
  <p:tag name="OTLPOSITIONONTASK" val="Center"/>
  <p:tag name="OTLRELATEDTASKID" val="c441ecf5-d67d-4d6e-8723-6667fc6003f6"/>
  <p:tag name="OTLMTITLE" val="JG-10"/>
  <p:tag name="OTLMARKERSHAPE" val="OTL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5-14T23:59:00.0000000"/>
  <p:tag name="OTLPOSITIONONTASK" val="Center"/>
  <p:tag name="OTLRELATEDTASKID" val="c441ecf5-d67d-4d6e-8723-6667fc6003f6"/>
  <p:tag name="OTLMTITLE" val="IU-9"/>
  <p:tag name="OTLMARKERSHAPE" val="OTL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8-28T23:59:00.0000000"/>
  <p:tag name="OTLPOSITIONONTASK" val="Center"/>
  <p:tag name="OTLRELATEDTASKID" val="c441ecf5-d67d-4d6e-8723-6667fc6003f6"/>
  <p:tag name="OTLMTITLE" val="RP-18"/>
  <p:tag name="OTLMARKERSHAPE" val="OTL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Center"/>
  <p:tag name="OTLRELATEDTASKID" val="7c438891-e0a4-4049-8d52-f97a7c8c1f13"/>
  <p:tag name="OTLMTITLE" val="QB-17"/>
  <p:tag name="OTLDATE" val="2022-11-24T23:59:00.0000000"/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20T00:00:00.0000000"/>
  <p:tag name="OTLENDDATE" val="2022-08-15T23:59:00.0000000"/>
  <p:tag name="OTLDURATIONFORMAT" val="day"/>
  <p:tag name="OTLSPACING" val="3"/>
  <p:tag name="OTLSHAPETHICKNESSTYPE" val="Regular"/>
  <p:tag name="OTLPERCENTAGE" val="100"/>
  <p:tag name="OTLMARKERSHAPE" val="OTL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Center"/>
  <p:tag name="OTLRELATEDTASKID" val="7c438891-e0a4-4049-8d52-f97a7c8c1f13"/>
  <p:tag name="OTLMTITLE" val="HX-8"/>
  <p:tag name="OTLDATE" val="2024-11-07T23:59:00.0000000"/>
  <p:tag name="OTLMARKERSHAPE" val="OTL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7-01-29T23:59:00.0000000"/>
  <p:tag name="OTLPOSITIONONTASK" val="Center"/>
  <p:tag name="OTLRELATEDTASKID" val="7c438891-e0a4-4049-8d52-f97a7c8c1f13"/>
  <p:tag name="OTLMTITLE" val="ZL-28"/>
  <p:tag name="OTLMARKERSHAPE" val="OTL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Center"/>
  <p:tag name="OTLRELATEDTASKID" val="aa3fc692-449c-4d9a-b1e2-64e47452a018"/>
  <p:tag name="OTLMTITLE" val="LK-12"/>
  <p:tag name="OTLDATE" val="2023-11-30T23:59:00.0000000"/>
  <p:tag name="OTLMARKERSHAPE" val="OTL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10-27T23:59:00.0000000"/>
  <p:tag name="OTLPOSITIONONTASK" val="Center"/>
  <p:tag name="OTLRELATEDTASKID" val="aa3fc692-449c-4d9a-b1e2-64e47452a018"/>
  <p:tag name="OTLMTITLE" val="YM-25"/>
  <p:tag name="OTLMARKERSHAPE" val="OTL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05-24T23:59:00.0000000"/>
  <p:tag name="OTLPOSITIONONTASK" val="Center"/>
  <p:tag name="OTLRELATEDTASKID" val="aa3fc692-449c-4d9a-b1e2-64e47452a018"/>
  <p:tag name="OTLMTITLE" val="GZ-7"/>
  <p:tag name="OTLMARKERSHAPE" val="OTL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7-05-11T23:59:00.0000000"/>
  <p:tag name="OTLPOSITIONONTASK" val="Center"/>
  <p:tag name="OTLRELATEDTASKID" val="aa3fc692-449c-4d9a-b1e2-64e47452a018"/>
  <p:tag name="OTLMTITLE" val="UY-21"/>
  <p:tag name="OTLMARKERSHAPE" val="OTL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YS-25"/>
  <p:tag name="OTLDATE" val="2022-07-22T23:59:00.0000000"/>
  <p:tag name="OTLPOSITIONONTASK" val="Center"/>
  <p:tag name="OTLRELATEDTASKID" val="2aee5693-acc9-45d7-a932-44e5e602daa8"/>
  <p:tag name="OTLMARKERSHAPE" val="OTL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W-19"/>
  <p:tag name="OTLDATE" val="2023-11-25T23:59:00.0000000"/>
  <p:tag name="OTLPOSITIONONTASK" val="Center"/>
  <p:tag name="OTLRELATEDTASKID" val="2aee5693-acc9-45d7-a932-44e5e602daa8"/>
  <p:tag name="OTLMARKERSHAPE" val="OTL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HR-8"/>
  <p:tag name="OTLDATE" val="2025-04-30T23:59:00.0000000"/>
  <p:tag name="OTLPOSITIONONTASK" val="Center"/>
  <p:tag name="OTLRELATEDTASKID" val="2aee5693-acc9-45d7-a932-44e5e602daa8"/>
  <p:tag name="OTLMARKERSHAPE" val="OTL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N-7"/>
  <p:tag name="OTLRELATEDTASKID" val="2aee5693-acc9-45d7-a932-44e5e602daa8"/>
  <p:tag name="OTLPOSITIONONTASK" val="Center"/>
  <p:tag name="OTLDATE" val="2027-02-04T23:59:00.0000000"/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8-16T00:00:00.0000000"/>
  <p:tag name="OTLENDDATE" val="2022-10-15T23:59:00.0000000"/>
  <p:tag name="OTLDURATIONFORMAT" val="day"/>
  <p:tag name="OTLSPACING" val="3"/>
  <p:tag name="OTLSHAPETHICKNESSTYPE" val="Regular"/>
  <p:tag name="OTLPERCENTAGE" val="100"/>
  <p:tag name="OTLMARKERSHAPE" val="OTL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N-16"/>
  <p:tag name="OTLDATE" val="2022-05-05T23:59:00.0000000"/>
  <p:tag name="OTLPOSITIONONTASK" val="Center"/>
  <p:tag name="OTLRELATEDTASKID" val="16b6f768-d4f0-4d12-b853-f90ff4334173"/>
  <p:tag name="OTLMARKERSHAPE" val="OTL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F-7"/>
  <p:tag name="OTLPOSITIONONTASK" val="Center"/>
  <p:tag name="OTLRELATEDTASKID" val="16b6f768-d4f0-4d12-b853-f90ff4334173"/>
  <p:tag name="OTLDATE" val="2024-05-23T23:59:00.0000000"/>
  <p:tag name="OTLMARKERSHAPE" val="OTL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ZO-26"/>
  <p:tag name="OTLDATE" val="2026-07-30T23:59:00.0000000"/>
  <p:tag name="OTLPOSITIONONTASK" val="Center"/>
  <p:tag name="OTLRELATEDTASKID" val="16b6f768-d4f0-4d12-b853-f90ff4334173"/>
  <p:tag name="OTLMARKERSHAPE" val="OTL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R-3"/>
  <p:tag name="OTLDATE" val="2027-10-21T23:59:00.0000000"/>
  <p:tag name="OTLPOSITIONONTASK" val="Center"/>
  <p:tag name="OTLRELATEDTASKID" val="16b6f768-d4f0-4d12-b853-f90ff4334173"/>
  <p:tag name="OTLMARKERSHAPE" val="OTL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H-20"/>
  <p:tag name="OTLPOSITIONONTASK" val="Center"/>
  <p:tag name="OTLRELATEDTASKID" val="7e6d4cde-ed74-4614-b09f-163b3f696ddc"/>
  <p:tag name="OTLDATE" val="2023-11-05T23:59:00.0000000"/>
  <p:tag name="OTLMARKERSHAPE" val="OTL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A-4"/>
  <p:tag name="OTLDATE" val="2026-05-03T23:59:00.0000000"/>
  <p:tag name="OTLPOSITIONONTASK" val="Center"/>
  <p:tag name="OTLRELATEDTASKID" val="7e6d4cde-ed74-4614-b09f-163b3f696ddc"/>
  <p:tag name="OTLMARKERSHAPE" val="OTL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N-1"/>
  <p:tag name="OTLDATE" val="2027-03-05T23:59:00.0000000"/>
  <p:tag name="OTLPOSITIONONTASK" val="Center"/>
  <p:tag name="OTLRELATEDTASKID" val="7e6d4cde-ed74-4614-b09f-163b3f696ddc"/>
  <p:tag name="OTLMARKERSHAPE" val="OTL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HP-8"/>
  <p:tag name="OTLPOSITIONONTASK" val="Center"/>
  <p:tag name="OTLRELATEDTASKID" val="eaf9c0a3-fa0e-4e90-addd-c9266b96fb16"/>
  <p:tag name="OTLMARKERSHAPE" val="OTL"/>
  <p:tag name="OTLDATE" val="2022-11-17T23:59:00.0000000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W-10"/>
  <p:tag name="OTLDATE" val="2024-08-27T23:59:00.0000000"/>
  <p:tag name="OTLPOSITIONONTASK" val="Center"/>
  <p:tag name="OTLRELATEDTASKID" val="eaf9c0a3-fa0e-4e90-addd-c9266b96fb16"/>
  <p:tag name="OTLMARKERSHAPE" val="OTL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VE-22"/>
  <p:tag name="OTLDATE" val="2025-05-20T23:59:00.0000000"/>
  <p:tag name="OTLPOSITIONONTASK" val="Center"/>
  <p:tag name="OTLRELATEDTASKID" val="eaf9c0a3-fa0e-4e90-addd-c9266b96fb16"/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10-16T00:00:00.0000000"/>
  <p:tag name="OTLDURATIONFORMAT" val="day"/>
  <p:tag name="OTLSPACING" val="3"/>
  <p:tag name="OTLENDDATE" val="2022-11-29T23:59:00.0000000Z"/>
  <p:tag name="OTLSHAPETHICKNESSTYPE" val="Regular"/>
  <p:tag name="OTLPERCENTAGE" val="100"/>
  <p:tag name="OTLMARKERSHAPE" val="OTL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C-20"/>
  <p:tag name="OTLDATE" val="2027-06-25T23:59:00.0000000"/>
  <p:tag name="OTLPOSITIONONTASK" val="Center"/>
  <p:tag name="OTLRELATEDTASKID" val="eaf9c0a3-fa0e-4e90-addd-c9266b96fb16"/>
  <p:tag name="OTLMARKERSHAPE" val="OTL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T-10"/>
  <p:tag name="OTLDATE" val="2023-08-17T23:59:00.0000000"/>
  <p:tag name="OTLPOSITIONONTASK" val="Center"/>
  <p:tag name="OTLRELATEDTASKID" val="10acd3e3-f310-407a-be0f-eb4cef0058c6"/>
  <p:tag name="OTLMARKERSHAPE" val="OTL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KZ-11"/>
  <p:tag name="OTLDATE" val="2024-02-11T23:59:00.0000000"/>
  <p:tag name="OTLPOSITIONONTASK" val="Center"/>
  <p:tag name="OTLRELATEDTASKID" val="10acd3e3-f310-407a-be0f-eb4cef0058c6"/>
  <p:tag name="OTLMARKERSHAPE" val="OTL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XO-24"/>
  <p:tag name="OTLDATE" val="2024-11-04T23:59:00.0000000"/>
  <p:tag name="OTLPOSITIONONTASK" val="Center"/>
  <p:tag name="OTLRELATEDTASKID" val="10acd3e3-f310-407a-be0f-eb4cef0058c6"/>
  <p:tag name="OTLMARKERSHAPE" val="OTL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OC-15"/>
  <p:tag name="OTLRELATEDTASKID" val="10acd3e3-f310-407a-be0f-eb4cef0058c6"/>
  <p:tag name="OTLPOSITIONONTASK" val="Center"/>
  <p:tag name="OTLDATE" val="2026-01-31T23:59:00.0000000"/>
  <p:tag name="OTLMARKERSHAPE" val="OTL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X-13"/>
  <p:tag name="OTLRELATEDTASKID" val="10acd3e3-f310-407a-be0f-eb4cef0058c6"/>
  <p:tag name="OTLPOSITIONONTASK" val="Center"/>
  <p:tag name="OTLDATE" val="2026-11-25T23:59:00.0000000"/>
  <p:tag name="OTLMARKERSHAPE" val="OTL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O-21"/>
  <p:tag name="OTLDATE" val="2027-04-02T23:59:00.0000000"/>
  <p:tag name="OTLRELATEDTASKID" val="10acd3e3-f310-407a-be0f-eb4cef0058c6"/>
  <p:tag name="OTLPOSITIONONTASK" val="Center"/>
  <p:tag name="OTLMARKERSHAPE" val="OTL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N-20"/>
  <p:tag name="OTLDATE" val="2022-04-15T23:59:00.0000000"/>
  <p:tag name="OTLPOSITIONONTASK" val="Center"/>
  <p:tag name="OTLRELATEDTASKID" val="b6ed484e-93be-44ea-81d2-0e344e69ec26"/>
  <p:tag name="OTLMARKERSHAPE" val="OTL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VD-22"/>
  <p:tag name="OTLDATE" val="2023-10-12T23:59:00.0000000"/>
  <p:tag name="OTLPOSITIONONTASK" val="Center"/>
  <p:tag name="OTLRELATEDTASKID" val="b6ed484e-93be-44ea-81d2-0e344e69ec26"/>
  <p:tag name="OTLMARKERSHAPE" val="OTL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Q-9"/>
  <p:tag name="OTLDATE" val="2024-03-23T23:59:00.0000000"/>
  <p:tag name="OTLPOSITIONONTASK" val="Center"/>
  <p:tag name="OTLRELATEDTASKID" val="b6ed484e-93be-44ea-81d2-0e344e69ec26"/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5-01T23:59:00.0000000Z"/>
  <p:tag name="OTLENDDATE" val="2022-12-31T23:59:00.0000000Z"/>
  <p:tag name="OTLDURATIONFORMAT" val="day"/>
  <p:tag name="OTLSPACING" val="3"/>
  <p:tag name="OTLSHAPETHICKNESSTYPE" val="Regular"/>
  <p:tag name="OTLPERCENTAGE" val="80"/>
  <p:tag name="OTLMARKERSHAPE" val="OTL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VR-22"/>
  <p:tag name="OTLDATE" val="2025-03-15T23:59:00.0000000"/>
  <p:tag name="OTLPOSITIONONTASK" val="Center"/>
  <p:tag name="OTLRELATEDTASKID" val="b6ed484e-93be-44ea-81d2-0e344e69ec26"/>
  <p:tag name="OTLMARKERSHAPE" val="OTL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QC-17"/>
  <p:tag name="OTLDATE" val="2026-07-26T23:59:00.0000000"/>
  <p:tag name="OTLPOSITIONONTASK" val="Center"/>
  <p:tag name="OTLRELATEDTASKID" val="b6ed484e-93be-44ea-81d2-0e344e69ec26"/>
  <p:tag name="OTLMARKERSHAPE" val="OTL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1-01T00:00:00.0000000Z"/>
  <p:tag name="OTLENDDATE" val="2023-03-31T23:59:00.0000000Z"/>
  <p:tag name="OTLDURATIONFORMAT" val="day"/>
  <p:tag name="OTLSPACING" val="3"/>
  <p:tag name="OTLSHAPETHICKNESSTYPE" val="Regular"/>
  <p:tag name="OTLMARKERSHAPE" val="OTL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01T00:00:00.0000000Z"/>
  <p:tag name="OTLDURATIONFORMAT" val="day"/>
  <p:tag name="OTLSPACING" val="3"/>
  <p:tag name="OTLENDDATE" val="2023-04-29T23:59:00.0000000Z"/>
  <p:tag name="OTLSHAPETHICKNESSTYPE" val="Regular"/>
  <p:tag name="OTLMARKERSHAPE" val="OTL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7-01T00:00:00.0000000Z"/>
  <p:tag name="OTLENDDATE" val="2022-02-28T23:59:00.0000000Z"/>
  <p:tag name="OTLDURATIONFORMAT" val="day"/>
  <p:tag name="OTLSPACING" val="3"/>
  <p:tag name="OTLSHAPETHICKNESSTYPE" val="Regular"/>
  <p:tag name="OTLPERCENTAGE" val="100"/>
  <p:tag name="OTLMARKERSHAPE" val="OTL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01T00:00:00.0000000Z"/>
  <p:tag name="OTLENDDATE" val="2022-05-31T23:59:00.0000000Z"/>
  <p:tag name="OTLDURATIONFORMAT" val="day"/>
  <p:tag name="OTLSPACING" val="3"/>
  <p:tag name="OTLSHAPETHICKNESSTYPE" val="Regular"/>
  <p:tag name="OTLPERCENTAGE" val="100"/>
  <p:tag name="OTLMARKERSHAPE" val="OTL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01T00:00:00.0000000Z"/>
  <p:tag name="OTLDURATIONFORMAT" val="day"/>
  <p:tag name="OTLSPACING" val="3"/>
  <p:tag name="OTLENDDATE" val="2022-07-30T23:59:00.0000000Z"/>
  <p:tag name="OTLSHAPETHICKNESSTYPE" val="Regular"/>
  <p:tag name="OTLPERCENTAGE" val="100"/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8-01T23:59:00.0000000Z"/>
  <p:tag name="OTLENDDATE" val="2023-06-15T23:59:00.0000000Z"/>
  <p:tag name="OTLDURATIONFORMAT" val="day"/>
  <p:tag name="OTLSPACING" val="3"/>
  <p:tag name="OTLSHAPETHICKNESSTYPE" val="Regular"/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6-16T00:00:00.0000000Z"/>
  <p:tag name="OTLENDDATE" val="2023-11-30T23:59:00.0000000Z"/>
  <p:tag name="OTLDURATIONFORMAT" val="day"/>
  <p:tag name="OTLSPACING" val="3"/>
  <p:tag name="OTLSHAPETHICKNESSTYPE" val="Regular"/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2-01T00:00:00.0000000Z"/>
  <p:tag name="OTLDURATIONFORMAT" val="day"/>
  <p:tag name="OTLSPACING" val="3"/>
  <p:tag name="OTLENDDATE" val="2024-02-28T23:59:00.0000000Z"/>
  <p:tag name="OTLSHAPETHICKNESSTYPE" val="Regular"/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3-01-31T23:59:00.0000000Z"/>
  <p:tag name="OTLDURATIONFORMAT" val="day"/>
  <p:tag name="OTLSPACING" val="3"/>
  <p:tag name="OTLSTARTDATE" val="2022-02-20T00:00:00.0000000Z"/>
  <p:tag name="OTLSHAPETHICKNESSTYPE" val="Regular"/>
  <p:tag name="OTLPERCENTAGE" val="80"/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2-01T00:00:00.0000000Z"/>
  <p:tag name="OTLENDDATE" val="2023-07-15T23:59:00.0000000Z"/>
  <p:tag name="OTLDURATIONFORMAT" val="day"/>
  <p:tag name="OTLSPACING" val="3"/>
  <p:tag name="OTLSHAPETHICKNESSTYPE" val="Regular"/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16T00:00:00.0000000Z"/>
  <p:tag name="OTLENDDATE" val="2023-09-29T23:59:00.0000000Z"/>
  <p:tag name="OTLDURATIONFORMAT" val="day"/>
  <p:tag name="OTLSPACING" val="3"/>
  <p:tag name="OTLSHAPETHICKNESSTYPE" val="Regular"/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2-12-31T23:59:00.0000000Z"/>
  <p:tag name="OTLDURATIONFORMAT" val="day"/>
  <p:tag name="OTLSPACING" val="3"/>
  <p:tag name="OTLSTARTDATE" val="2022-05-01T00:00:00.0000000Z"/>
  <p:tag name="OTLSHAPETHICKNESSTYPE" val="Regular"/>
  <p:tag name="OTLPERCENTAGE" val="70"/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3-07-31T23:59:00.0000000Z"/>
  <p:tag name="OTLDURATIONFORMAT" val="day"/>
  <p:tag name="OTLSPACING" val="3"/>
  <p:tag name="OTLSTARTDATE" val="2023-01-01T00:00:00.0000000Z"/>
  <p:tag name="OTLSHAPETHICKNESSTYPE" val="Regular"/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3-11-14T23:59:00.0000000Z"/>
  <p:tag name="OTLDURATIONFORMAT" val="day"/>
  <p:tag name="OTLSPACING" val="3"/>
  <p:tag name="OTLSTARTDATE" val="2023-08-01T00:00:00.0000000Z"/>
  <p:tag name="OTLSHAPETHICKNESSTYPE" val="Regular"/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2-06-30T23:59:00.0000000Z"/>
  <p:tag name="OTLDURATIONFORMAT" val="day"/>
  <p:tag name="OTLSPACING" val="3"/>
  <p:tag name="OTLSTARTDATE" val="2022-02-01T00:00:00.0000000Z"/>
  <p:tag name="OTLSHAPETHICKNESSTYPE" val="Regular"/>
  <p:tag name="OTLPERCENTAGE" val="100"/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2-09-30T23:59:00.0000000Z"/>
  <p:tag name="OTLDURATIONFORMAT" val="day"/>
  <p:tag name="OTLSPACING" val="3"/>
  <p:tag name="OTLSTARTDATE" val="2022-07-01T00:00:00.0000000Z"/>
  <p:tag name="OTLSHAPETHICKNESSTYPE" val="Regular"/>
  <p:tag name="OTLPERCENTAGE" val="100"/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2-11-29T23:59:00.0000000Z"/>
  <p:tag name="OTLDURATIONFORMAT" val="day"/>
  <p:tag name="OTLSPACING" val="3"/>
  <p:tag name="OTLSTARTDATE" val="2022-10-01T00:00:00.0000000Z"/>
  <p:tag name="OTLSHAPETHICKNESSTYPE" val="Regular"/>
  <p:tag name="OTLPERCENTAGE" val="100"/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2-08-31T23:59:00.0000000Z"/>
  <p:tag name="OTLDURATIONFORMAT" val="day"/>
  <p:tag name="OTLSPACING" val="3"/>
  <p:tag name="OTLSTARTDATE" val="2021-10-01T00:00:00.0000000Z"/>
  <p:tag name="OTLSHAPETHICKNESSTYPE" val="Regular"/>
  <p:tag name="OTLPERCENTAGE" val="100"/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3-01-31T23:59:00.0000000Z"/>
  <p:tag name="OTLDURATIONFORMAT" val="day"/>
  <p:tag name="OTLSPACING" val="3"/>
  <p:tag name="OTLSTARTDATE" val="2022-09-01T00:00:00.0000000Z"/>
  <p:tag name="OTLSHAPETHICKNESSTYPE" val="Regular"/>
  <p:tag name="OTLPERCENTAGE" val="40"/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3-04-29T23:59:00.0000000Z"/>
  <p:tag name="OTLDURATIONFORMAT" val="day"/>
  <p:tag name="OTLSPACING" val="3"/>
  <p:tag name="OTLSTARTDATE" val="2023-02-01T00:00:00.0000000Z"/>
  <p:tag name="OTLSHAPETHICKNESSTYPE" val="Regular"/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ELAPSEDSTYLE" val="Thin"/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pgrade Live"/>
  <p:tag name="OTLDATE" val="2023-09-30T23:59:00.0000000"/>
  <p:tag name="OTLPOSITIONONTASK" val="None"/>
  <p:tag name="OTLRELATEDTASKID" val="00000000-0000-0000-0000-000000000000"/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pgrade Live"/>
  <p:tag name="OTLPOSITIONONTASK" val="None"/>
  <p:tag name="OTLRELATEDTASKID" val="00000000-0000-0000-0000-000000000000"/>
  <p:tag name="OTLDATE" val="2023-11-15T00:00:00.0000000"/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pgrade Live"/>
  <p:tag name="OTLPOSITIONONTASK" val="None"/>
  <p:tag name="OTLRELATEDTASKID" val="00000000-0000-0000-0000-000000000000"/>
  <p:tag name="OTLDATE" val="2022-11-30T00:00:00.0000000"/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pgrade Live"/>
  <p:tag name="OTLPOSITIONONTASK" val="None"/>
  <p:tag name="OTLRELATEDTASKID" val="00000000-0000-0000-0000-000000000000"/>
  <p:tag name="OTLDATE" val="2023-04-30T00:00:00.0000000"/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pgrade Live"/>
  <p:tag name="OTLDATE" val="2022-11-30T23:59:00.0000000"/>
  <p:tag name="OTLPOSITIONONTASK" val="None"/>
  <p:tag name="OTLRELATEDTASKID" val="00000000-0000-0000-0000-000000000000"/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pgrade Live"/>
  <p:tag name="OTLDATE" val="2023-04-30T23:59:00.0000000"/>
  <p:tag name="OTLPOSITIONONTASK" val="None"/>
  <p:tag name="OTLRELATEDTASKID" val="00000000-0000-0000-0000-000000000000"/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pgrade Live"/>
  <p:tag name="OTLDATE" val="2022-07-31T23:59:00.0000000"/>
  <p:tag name="OTLPOSITIONONTASK" val="None"/>
  <p:tag name="OTLRELATEDTASKID" val="00000000-0000-0000-0000-000000000000"/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pgrade Live"/>
  <p:tag name="OTLDATE" val="2024-02-29T23:59:00.0000000"/>
  <p:tag name="OTLPOSITIONONTASK" val="None"/>
  <p:tag name="OTLRELATEDTASKID" val="00000000-0000-0000-0000-000000000000"/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Below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503</Words>
  <Application>Microsoft Office PowerPoint</Application>
  <PresentationFormat>Widescreen</PresentationFormat>
  <Paragraphs>237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Open Sans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2022-03-22T10:18:16Z</dcterms:created>
  <dcterms:modified xsi:type="dcterms:W3CDTF">2022-03-22T10:18:30Z</dcterms:modified>
</cp:coreProperties>
</file>