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ags/tag113.xml" ContentType="application/vnd.openxmlformats-officedocument.presentationml.tags+xml"/>
  <Override PartName="/ppt/tags/tag114.xml" ContentType="application/vnd.openxmlformats-officedocument.presentationml.tags+xml"/>
  <Override PartName="/ppt/tags/tag115.xml" ContentType="application/vnd.openxmlformats-officedocument.presentationml.tags+xml"/>
  <Override PartName="/ppt/tags/tag116.xml" ContentType="application/vnd.openxmlformats-officedocument.presentationml.tags+xml"/>
  <Override PartName="/ppt/tags/tag117.xml" ContentType="application/vnd.openxmlformats-officedocument.presentationml.tags+xml"/>
  <Override PartName="/ppt/tags/tag118.xml" ContentType="application/vnd.openxmlformats-officedocument.presentationml.tags+xml"/>
  <Override PartName="/ppt/tags/tag119.xml" ContentType="application/vnd.openxmlformats-officedocument.presentationml.tags+xml"/>
  <Override PartName="/ppt/tags/tag120.xml" ContentType="application/vnd.openxmlformats-officedocument.presentationml.tags+xml"/>
  <Override PartName="/ppt/tags/tag121.xml" ContentType="application/vnd.openxmlformats-officedocument.presentationml.tags+xml"/>
  <Override PartName="/ppt/tags/tag122.xml" ContentType="application/vnd.openxmlformats-officedocument.presentationml.tags+xml"/>
  <Override PartName="/ppt/tags/tag123.xml" ContentType="application/vnd.openxmlformats-officedocument.presentationml.tags+xml"/>
  <Override PartName="/ppt/tags/tag12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sldIdLst>
    <p:sldId id="268" r:id="rId2"/>
    <p:sldId id="27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A8B8"/>
    <a:srgbClr val="FFA8BB"/>
    <a:srgbClr val="AADFE7"/>
    <a:srgbClr val="ABDFE6"/>
    <a:srgbClr val="D8EDEC"/>
    <a:srgbClr val="DFEDE4"/>
    <a:srgbClr val="F9F0ED"/>
    <a:srgbClr val="FDF9DC"/>
    <a:srgbClr val="FDD5D3"/>
    <a:srgbClr val="FFA8B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8" y="2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A88D6C-3E31-D4FA-6C55-45CD36E23CE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8E467FE-3E37-875F-7624-171CE9ADC5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E2CF4F-4926-46D5-E26D-8778C2E509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484EE5-56ED-6482-718A-993B133082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C24613-62B7-D2F3-94C0-192C554291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4973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03D30-1732-6A8C-6DAF-4420871C7C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074F4E-3F38-13E6-D253-68E9E8B43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103065-5E02-C830-A650-EB9A06980D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469B1B-57BB-CE42-51A9-E0104BF6A3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28831-7721-FD4E-7975-E554CB7BA1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9280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653BA2-2206-56C9-CAF5-105348074B6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566344-B867-9434-4E61-63A1856F31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E060FB-9487-6F89-61E6-50E769087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B82683-6ED3-7447-B122-2A8AF33A04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DDCB19-9EFD-0656-19BA-5AE7763E9B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49893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7E374-7680-F929-EFFD-021CA6BD5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E21267-E51C-294F-704F-5EA630B298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8BCD6-EC88-0FD7-559E-3FAA5306D1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A6EEBC-A51B-3F67-D931-35C3C2A9BB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E8E46-F690-872A-9A7C-CEE710A89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85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28E60B-5C83-11D8-00A4-E7DE007EAF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DE8CE-299A-2919-7E6A-6150748449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A9B3A16-C2E7-D96E-FB74-85D33B6EC5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B7B18F-C86B-B0A0-A69A-4B3A022E3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EEA9B7-6EF0-932F-CBEF-5868974505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398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9B32E-7EB5-2B51-8888-B9D6DF295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CF6E2F-67F2-0D6C-0632-1B4DA8A9305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B86E2D1-969D-32F6-BBDC-9149302EA8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F3C08F-4C2E-A0A9-2313-01A0D99D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B7BB5DE-1FED-98F2-72B8-9C34A77607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52564C5-98DA-9E1E-DB2D-BF678132D2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8011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E60ED9-0603-436A-27D4-502ED5051A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9941031-96B2-DFB1-9C8E-62A551155A2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E7697D-CE1A-6202-2B0E-F3427ECD77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3CC1D0-F95E-D366-647B-E1F64D930C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DF1DE81-1146-A067-2C8E-2989E0852FE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491028-C2F6-890C-C1F8-6A276E149F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7D0BF30-F0A9-63B0-DD5C-CBBE3A9776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2AD121B-2137-FF87-DCCF-87FD15AC41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90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45C1C9-723E-54EB-656E-4E4F36721A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5D102A2-5A02-D4A7-B7BE-5EFEB051BD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B12FC6-F7C8-3479-A0AC-3F38481BB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9B0C14-ADBC-54EE-6395-AB2087B15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3329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F4466F-C7E5-2E91-84CA-843C80405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8E55B7B-CF69-D918-6672-8A26492FD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EC9D37-3190-F66F-0360-2F07FF80FD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2427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829831-C1B3-DA43-96E2-16FDFC50B9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39717D2-1FA0-B0C0-74E9-EF203258B1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88DEACA-F125-CF57-5556-589F5BB559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D971E22-E533-1D11-7747-7E4302640F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F5244A-2259-4238-F7B1-2924738A1B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0281B-545F-9282-C004-9647BE9C7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67371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6516A8-65FF-5EEB-C366-E4CC5AE36A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0729635-C24A-18D0-5E84-D803293A5F2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50903D-3C58-6F8C-DA47-DAAA1C32A0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64BD84A-A312-C289-62CD-FDB8BC1706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14E82A4-FF36-8659-DB57-5D17F894B3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A3BC69E-6329-1C21-B5FD-68CC249B43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45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17ED77E-8005-A01D-2B84-417A552AB8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747B85-23AF-22F5-C81D-FE8A52A280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9E9A9AB-353B-E19D-640F-2CDFCBADD2B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E44455-D266-47DC-9F92-F9548563A93B}" type="datetimeFigureOut">
              <a:rPr lang="en-US" smtClean="0"/>
              <a:t>4/28/2023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987598-54FA-2E74-750D-5EA110223F4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DEB10-1BA1-D524-EDDD-42D539F11A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7CA648-B98D-45E2-8DDF-6C0ED9D4E56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8042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hyperlink" Target="https://www.officetimeline.com/14-days-trial" TargetMode="External"/></Relationships>
</file>

<file path=ppt/slides/_rels/slide2.xml.rels><?xml version="1.0" encoding="UTF-8" standalone="yes"?>
<Relationships xmlns="http://schemas.openxmlformats.org/package/2006/relationships"><Relationship Id="rId26" Type="http://schemas.openxmlformats.org/officeDocument/2006/relationships/tags" Target="../tags/tag26.xml"/><Relationship Id="rId117" Type="http://schemas.openxmlformats.org/officeDocument/2006/relationships/tags" Target="../tags/tag117.xml"/><Relationship Id="rId21" Type="http://schemas.openxmlformats.org/officeDocument/2006/relationships/tags" Target="../tags/tag21.xml"/><Relationship Id="rId42" Type="http://schemas.openxmlformats.org/officeDocument/2006/relationships/tags" Target="../tags/tag42.xml"/><Relationship Id="rId47" Type="http://schemas.openxmlformats.org/officeDocument/2006/relationships/tags" Target="../tags/tag47.xml"/><Relationship Id="rId63" Type="http://schemas.openxmlformats.org/officeDocument/2006/relationships/tags" Target="../tags/tag63.xml"/><Relationship Id="rId68" Type="http://schemas.openxmlformats.org/officeDocument/2006/relationships/tags" Target="../tags/tag68.xml"/><Relationship Id="rId84" Type="http://schemas.openxmlformats.org/officeDocument/2006/relationships/tags" Target="../tags/tag84.xml"/><Relationship Id="rId89" Type="http://schemas.openxmlformats.org/officeDocument/2006/relationships/tags" Target="../tags/tag89.xml"/><Relationship Id="rId112" Type="http://schemas.openxmlformats.org/officeDocument/2006/relationships/tags" Target="../tags/tag112.xml"/><Relationship Id="rId16" Type="http://schemas.openxmlformats.org/officeDocument/2006/relationships/tags" Target="../tags/tag16.xml"/><Relationship Id="rId107" Type="http://schemas.openxmlformats.org/officeDocument/2006/relationships/tags" Target="../tags/tag107.xml"/><Relationship Id="rId11" Type="http://schemas.openxmlformats.org/officeDocument/2006/relationships/tags" Target="../tags/tag11.xml"/><Relationship Id="rId32" Type="http://schemas.openxmlformats.org/officeDocument/2006/relationships/tags" Target="../tags/tag32.xml"/><Relationship Id="rId37" Type="http://schemas.openxmlformats.org/officeDocument/2006/relationships/tags" Target="../tags/tag37.xml"/><Relationship Id="rId53" Type="http://schemas.openxmlformats.org/officeDocument/2006/relationships/tags" Target="../tags/tag53.xml"/><Relationship Id="rId58" Type="http://schemas.openxmlformats.org/officeDocument/2006/relationships/tags" Target="../tags/tag58.xml"/><Relationship Id="rId74" Type="http://schemas.openxmlformats.org/officeDocument/2006/relationships/tags" Target="../tags/tag74.xml"/><Relationship Id="rId79" Type="http://schemas.openxmlformats.org/officeDocument/2006/relationships/tags" Target="../tags/tag79.xml"/><Relationship Id="rId102" Type="http://schemas.openxmlformats.org/officeDocument/2006/relationships/tags" Target="../tags/tag102.xml"/><Relationship Id="rId123" Type="http://schemas.openxmlformats.org/officeDocument/2006/relationships/tags" Target="../tags/tag123.xml"/><Relationship Id="rId128" Type="http://schemas.openxmlformats.org/officeDocument/2006/relationships/image" Target="../media/image5.svg"/><Relationship Id="rId5" Type="http://schemas.openxmlformats.org/officeDocument/2006/relationships/tags" Target="../tags/tag5.xml"/><Relationship Id="rId90" Type="http://schemas.openxmlformats.org/officeDocument/2006/relationships/tags" Target="../tags/tag90.xml"/><Relationship Id="rId95" Type="http://schemas.openxmlformats.org/officeDocument/2006/relationships/tags" Target="../tags/tag95.xml"/><Relationship Id="rId19" Type="http://schemas.openxmlformats.org/officeDocument/2006/relationships/tags" Target="../tags/tag19.xml"/><Relationship Id="rId14" Type="http://schemas.openxmlformats.org/officeDocument/2006/relationships/tags" Target="../tags/tag14.xml"/><Relationship Id="rId22" Type="http://schemas.openxmlformats.org/officeDocument/2006/relationships/tags" Target="../tags/tag22.xml"/><Relationship Id="rId27" Type="http://schemas.openxmlformats.org/officeDocument/2006/relationships/tags" Target="../tags/tag27.xml"/><Relationship Id="rId30" Type="http://schemas.openxmlformats.org/officeDocument/2006/relationships/tags" Target="../tags/tag30.xml"/><Relationship Id="rId35" Type="http://schemas.openxmlformats.org/officeDocument/2006/relationships/tags" Target="../tags/tag35.xml"/><Relationship Id="rId43" Type="http://schemas.openxmlformats.org/officeDocument/2006/relationships/tags" Target="../tags/tag43.xml"/><Relationship Id="rId48" Type="http://schemas.openxmlformats.org/officeDocument/2006/relationships/tags" Target="../tags/tag48.xml"/><Relationship Id="rId56" Type="http://schemas.openxmlformats.org/officeDocument/2006/relationships/tags" Target="../tags/tag56.xml"/><Relationship Id="rId64" Type="http://schemas.openxmlformats.org/officeDocument/2006/relationships/tags" Target="../tags/tag64.xml"/><Relationship Id="rId69" Type="http://schemas.openxmlformats.org/officeDocument/2006/relationships/tags" Target="../tags/tag69.xml"/><Relationship Id="rId77" Type="http://schemas.openxmlformats.org/officeDocument/2006/relationships/tags" Target="../tags/tag77.xml"/><Relationship Id="rId100" Type="http://schemas.openxmlformats.org/officeDocument/2006/relationships/tags" Target="../tags/tag100.xml"/><Relationship Id="rId105" Type="http://schemas.openxmlformats.org/officeDocument/2006/relationships/tags" Target="../tags/tag105.xml"/><Relationship Id="rId113" Type="http://schemas.openxmlformats.org/officeDocument/2006/relationships/tags" Target="../tags/tag113.xml"/><Relationship Id="rId118" Type="http://schemas.openxmlformats.org/officeDocument/2006/relationships/tags" Target="../tags/tag118.xml"/><Relationship Id="rId126" Type="http://schemas.openxmlformats.org/officeDocument/2006/relationships/image" Target="../media/image3.png"/><Relationship Id="rId8" Type="http://schemas.openxmlformats.org/officeDocument/2006/relationships/tags" Target="../tags/tag8.xml"/><Relationship Id="rId51" Type="http://schemas.openxmlformats.org/officeDocument/2006/relationships/tags" Target="../tags/tag51.xml"/><Relationship Id="rId72" Type="http://schemas.openxmlformats.org/officeDocument/2006/relationships/tags" Target="../tags/tag72.xml"/><Relationship Id="rId80" Type="http://schemas.openxmlformats.org/officeDocument/2006/relationships/tags" Target="../tags/tag80.xml"/><Relationship Id="rId85" Type="http://schemas.openxmlformats.org/officeDocument/2006/relationships/tags" Target="../tags/tag85.xml"/><Relationship Id="rId93" Type="http://schemas.openxmlformats.org/officeDocument/2006/relationships/tags" Target="../tags/tag93.xml"/><Relationship Id="rId98" Type="http://schemas.openxmlformats.org/officeDocument/2006/relationships/tags" Target="../tags/tag98.xml"/><Relationship Id="rId121" Type="http://schemas.openxmlformats.org/officeDocument/2006/relationships/tags" Target="../tags/tag121.xml"/><Relationship Id="rId3" Type="http://schemas.openxmlformats.org/officeDocument/2006/relationships/tags" Target="../tags/tag3.xml"/><Relationship Id="rId12" Type="http://schemas.openxmlformats.org/officeDocument/2006/relationships/tags" Target="../tags/tag12.xml"/><Relationship Id="rId17" Type="http://schemas.openxmlformats.org/officeDocument/2006/relationships/tags" Target="../tags/tag17.xml"/><Relationship Id="rId25" Type="http://schemas.openxmlformats.org/officeDocument/2006/relationships/tags" Target="../tags/tag25.xml"/><Relationship Id="rId33" Type="http://schemas.openxmlformats.org/officeDocument/2006/relationships/tags" Target="../tags/tag33.xml"/><Relationship Id="rId38" Type="http://schemas.openxmlformats.org/officeDocument/2006/relationships/tags" Target="../tags/tag38.xml"/><Relationship Id="rId46" Type="http://schemas.openxmlformats.org/officeDocument/2006/relationships/tags" Target="../tags/tag46.xml"/><Relationship Id="rId59" Type="http://schemas.openxmlformats.org/officeDocument/2006/relationships/tags" Target="../tags/tag59.xml"/><Relationship Id="rId67" Type="http://schemas.openxmlformats.org/officeDocument/2006/relationships/tags" Target="../tags/tag67.xml"/><Relationship Id="rId103" Type="http://schemas.openxmlformats.org/officeDocument/2006/relationships/tags" Target="../tags/tag103.xml"/><Relationship Id="rId108" Type="http://schemas.openxmlformats.org/officeDocument/2006/relationships/tags" Target="../tags/tag108.xml"/><Relationship Id="rId116" Type="http://schemas.openxmlformats.org/officeDocument/2006/relationships/tags" Target="../tags/tag116.xml"/><Relationship Id="rId124" Type="http://schemas.openxmlformats.org/officeDocument/2006/relationships/tags" Target="../tags/tag124.xml"/><Relationship Id="rId129" Type="http://schemas.openxmlformats.org/officeDocument/2006/relationships/image" Target="../media/image6.png"/><Relationship Id="rId20" Type="http://schemas.openxmlformats.org/officeDocument/2006/relationships/tags" Target="../tags/tag20.xml"/><Relationship Id="rId41" Type="http://schemas.openxmlformats.org/officeDocument/2006/relationships/tags" Target="../tags/tag41.xml"/><Relationship Id="rId54" Type="http://schemas.openxmlformats.org/officeDocument/2006/relationships/tags" Target="../tags/tag54.xml"/><Relationship Id="rId62" Type="http://schemas.openxmlformats.org/officeDocument/2006/relationships/tags" Target="../tags/tag62.xml"/><Relationship Id="rId70" Type="http://schemas.openxmlformats.org/officeDocument/2006/relationships/tags" Target="../tags/tag70.xml"/><Relationship Id="rId75" Type="http://schemas.openxmlformats.org/officeDocument/2006/relationships/tags" Target="../tags/tag75.xml"/><Relationship Id="rId83" Type="http://schemas.openxmlformats.org/officeDocument/2006/relationships/tags" Target="../tags/tag83.xml"/><Relationship Id="rId88" Type="http://schemas.openxmlformats.org/officeDocument/2006/relationships/tags" Target="../tags/tag88.xml"/><Relationship Id="rId91" Type="http://schemas.openxmlformats.org/officeDocument/2006/relationships/tags" Target="../tags/tag91.xml"/><Relationship Id="rId96" Type="http://schemas.openxmlformats.org/officeDocument/2006/relationships/tags" Target="../tags/tag96.xml"/><Relationship Id="rId111" Type="http://schemas.openxmlformats.org/officeDocument/2006/relationships/tags" Target="../tags/tag111.xml"/><Relationship Id="rId1" Type="http://schemas.openxmlformats.org/officeDocument/2006/relationships/tags" Target="../tags/tag1.xml"/><Relationship Id="rId6" Type="http://schemas.openxmlformats.org/officeDocument/2006/relationships/tags" Target="../tags/tag6.xml"/><Relationship Id="rId15" Type="http://schemas.openxmlformats.org/officeDocument/2006/relationships/tags" Target="../tags/tag15.xml"/><Relationship Id="rId23" Type="http://schemas.openxmlformats.org/officeDocument/2006/relationships/tags" Target="../tags/tag23.xml"/><Relationship Id="rId28" Type="http://schemas.openxmlformats.org/officeDocument/2006/relationships/tags" Target="../tags/tag28.xml"/><Relationship Id="rId36" Type="http://schemas.openxmlformats.org/officeDocument/2006/relationships/tags" Target="../tags/tag36.xml"/><Relationship Id="rId49" Type="http://schemas.openxmlformats.org/officeDocument/2006/relationships/tags" Target="../tags/tag49.xml"/><Relationship Id="rId57" Type="http://schemas.openxmlformats.org/officeDocument/2006/relationships/tags" Target="../tags/tag57.xml"/><Relationship Id="rId106" Type="http://schemas.openxmlformats.org/officeDocument/2006/relationships/tags" Target="../tags/tag106.xml"/><Relationship Id="rId114" Type="http://schemas.openxmlformats.org/officeDocument/2006/relationships/tags" Target="../tags/tag114.xml"/><Relationship Id="rId119" Type="http://schemas.openxmlformats.org/officeDocument/2006/relationships/tags" Target="../tags/tag119.xml"/><Relationship Id="rId127" Type="http://schemas.openxmlformats.org/officeDocument/2006/relationships/image" Target="../media/image4.png"/><Relationship Id="rId10" Type="http://schemas.openxmlformats.org/officeDocument/2006/relationships/tags" Target="../tags/tag10.xml"/><Relationship Id="rId31" Type="http://schemas.openxmlformats.org/officeDocument/2006/relationships/tags" Target="../tags/tag31.xml"/><Relationship Id="rId44" Type="http://schemas.openxmlformats.org/officeDocument/2006/relationships/tags" Target="../tags/tag44.xml"/><Relationship Id="rId52" Type="http://schemas.openxmlformats.org/officeDocument/2006/relationships/tags" Target="../tags/tag52.xml"/><Relationship Id="rId60" Type="http://schemas.openxmlformats.org/officeDocument/2006/relationships/tags" Target="../tags/tag60.xml"/><Relationship Id="rId65" Type="http://schemas.openxmlformats.org/officeDocument/2006/relationships/tags" Target="../tags/tag65.xml"/><Relationship Id="rId73" Type="http://schemas.openxmlformats.org/officeDocument/2006/relationships/tags" Target="../tags/tag73.xml"/><Relationship Id="rId78" Type="http://schemas.openxmlformats.org/officeDocument/2006/relationships/tags" Target="../tags/tag78.xml"/><Relationship Id="rId81" Type="http://schemas.openxmlformats.org/officeDocument/2006/relationships/tags" Target="../tags/tag81.xml"/><Relationship Id="rId86" Type="http://schemas.openxmlformats.org/officeDocument/2006/relationships/tags" Target="../tags/tag86.xml"/><Relationship Id="rId94" Type="http://schemas.openxmlformats.org/officeDocument/2006/relationships/tags" Target="../tags/tag94.xml"/><Relationship Id="rId99" Type="http://schemas.openxmlformats.org/officeDocument/2006/relationships/tags" Target="../tags/tag99.xml"/><Relationship Id="rId101" Type="http://schemas.openxmlformats.org/officeDocument/2006/relationships/tags" Target="../tags/tag101.xml"/><Relationship Id="rId122" Type="http://schemas.openxmlformats.org/officeDocument/2006/relationships/tags" Target="../tags/tag122.xml"/><Relationship Id="rId130" Type="http://schemas.openxmlformats.org/officeDocument/2006/relationships/image" Target="../media/image7.svg"/><Relationship Id="rId4" Type="http://schemas.openxmlformats.org/officeDocument/2006/relationships/tags" Target="../tags/tag4.xml"/><Relationship Id="rId9" Type="http://schemas.openxmlformats.org/officeDocument/2006/relationships/tags" Target="../tags/tag9.xml"/><Relationship Id="rId13" Type="http://schemas.openxmlformats.org/officeDocument/2006/relationships/tags" Target="../tags/tag13.xml"/><Relationship Id="rId18" Type="http://schemas.openxmlformats.org/officeDocument/2006/relationships/tags" Target="../tags/tag18.xml"/><Relationship Id="rId39" Type="http://schemas.openxmlformats.org/officeDocument/2006/relationships/tags" Target="../tags/tag39.xml"/><Relationship Id="rId109" Type="http://schemas.openxmlformats.org/officeDocument/2006/relationships/tags" Target="../tags/tag109.xml"/><Relationship Id="rId34" Type="http://schemas.openxmlformats.org/officeDocument/2006/relationships/tags" Target="../tags/tag34.xml"/><Relationship Id="rId50" Type="http://schemas.openxmlformats.org/officeDocument/2006/relationships/tags" Target="../tags/tag50.xml"/><Relationship Id="rId55" Type="http://schemas.openxmlformats.org/officeDocument/2006/relationships/tags" Target="../tags/tag55.xml"/><Relationship Id="rId76" Type="http://schemas.openxmlformats.org/officeDocument/2006/relationships/tags" Target="../tags/tag76.xml"/><Relationship Id="rId97" Type="http://schemas.openxmlformats.org/officeDocument/2006/relationships/tags" Target="../tags/tag97.xml"/><Relationship Id="rId104" Type="http://schemas.openxmlformats.org/officeDocument/2006/relationships/tags" Target="../tags/tag104.xml"/><Relationship Id="rId120" Type="http://schemas.openxmlformats.org/officeDocument/2006/relationships/tags" Target="../tags/tag120.xml"/><Relationship Id="rId125" Type="http://schemas.openxmlformats.org/officeDocument/2006/relationships/slideLayout" Target="../slideLayouts/slideLayout7.xml"/><Relationship Id="rId7" Type="http://schemas.openxmlformats.org/officeDocument/2006/relationships/tags" Target="../tags/tag7.xml"/><Relationship Id="rId71" Type="http://schemas.openxmlformats.org/officeDocument/2006/relationships/tags" Target="../tags/tag71.xml"/><Relationship Id="rId92" Type="http://schemas.openxmlformats.org/officeDocument/2006/relationships/tags" Target="../tags/tag92.xml"/><Relationship Id="rId2" Type="http://schemas.openxmlformats.org/officeDocument/2006/relationships/tags" Target="../tags/tag2.xml"/><Relationship Id="rId29" Type="http://schemas.openxmlformats.org/officeDocument/2006/relationships/tags" Target="../tags/tag29.xml"/><Relationship Id="rId24" Type="http://schemas.openxmlformats.org/officeDocument/2006/relationships/tags" Target="../tags/tag24.xml"/><Relationship Id="rId40" Type="http://schemas.openxmlformats.org/officeDocument/2006/relationships/tags" Target="../tags/tag40.xml"/><Relationship Id="rId45" Type="http://schemas.openxmlformats.org/officeDocument/2006/relationships/tags" Target="../tags/tag45.xml"/><Relationship Id="rId66" Type="http://schemas.openxmlformats.org/officeDocument/2006/relationships/tags" Target="../tags/tag66.xml"/><Relationship Id="rId87" Type="http://schemas.openxmlformats.org/officeDocument/2006/relationships/tags" Target="../tags/tag87.xml"/><Relationship Id="rId110" Type="http://schemas.openxmlformats.org/officeDocument/2006/relationships/tags" Target="../tags/tag110.xml"/><Relationship Id="rId115" Type="http://schemas.openxmlformats.org/officeDocument/2006/relationships/tags" Target="../tags/tag115.xml"/><Relationship Id="rId61" Type="http://schemas.openxmlformats.org/officeDocument/2006/relationships/tags" Target="../tags/tag61.xml"/><Relationship Id="rId82" Type="http://schemas.openxmlformats.org/officeDocument/2006/relationships/tags" Target="../tags/tag8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3" descr="Graphical user interface, application&#10;&#10;Description automatically generated">
            <a:extLst>
              <a:ext uri="{FF2B5EF4-FFF2-40B4-BE49-F238E27FC236}">
                <a16:creationId xmlns:a16="http://schemas.microsoft.com/office/drawing/2014/main" id="{E37F2D38-0611-4881-8FC3-28B9DE53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0"/>
            <a:ext cx="12172950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054BBF45-E112-42E9-855C-40B1C6D7E10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69297" y="6131659"/>
            <a:ext cx="1692915" cy="247685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A23493B1-CA18-492C-8FC1-4DF5F29E67C9}"/>
              </a:ext>
            </a:extLst>
          </p:cNvPr>
          <p:cNvCxnSpPr>
            <a:cxnSpLocks/>
          </p:cNvCxnSpPr>
          <p:nvPr/>
        </p:nvCxnSpPr>
        <p:spPr>
          <a:xfrm>
            <a:off x="605990" y="1127812"/>
            <a:ext cx="10983132" cy="0"/>
          </a:xfrm>
          <a:prstGeom prst="line">
            <a:avLst/>
          </a:prstGeom>
          <a:ln w="25400">
            <a:solidFill>
              <a:srgbClr val="737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Content Placeholder 17">
            <a:extLst>
              <a:ext uri="{FF2B5EF4-FFF2-40B4-BE49-F238E27FC236}">
                <a16:creationId xmlns:a16="http://schemas.microsoft.com/office/drawing/2014/main" id="{9C7893D4-B1C5-4FEA-997D-E84689AF11F4}"/>
              </a:ext>
            </a:extLst>
          </p:cNvPr>
          <p:cNvSpPr txBox="1">
            <a:spLocks/>
          </p:cNvSpPr>
          <p:nvPr/>
        </p:nvSpPr>
        <p:spPr>
          <a:xfrm>
            <a:off x="541608" y="1296100"/>
            <a:ext cx="4689552" cy="12364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ts val="1800"/>
              </a:lnSpc>
              <a:spcBef>
                <a:spcPts val="1000"/>
              </a:spcBef>
              <a:spcAft>
                <a:spcPts val="1000"/>
              </a:spcAft>
              <a:buFont typeface="Arial" panose="020B0604020202020204" pitchFamily="34" charset="0"/>
              <a:buChar char="•"/>
              <a:defRPr lang="en-US"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ct val="3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The Office Timeline add-in for PowerPoint will help you edit it with just a few clicks.</a:t>
            </a:r>
          </a:p>
          <a:p>
            <a:pPr marL="0" marR="0" lvl="0" indent="0" algn="l" defTabSz="914400" rtl="0" eaLnBrk="1" fontAlgn="auto" latinLnBrk="0" hangingPunct="1">
              <a:lnSpc>
                <a:spcPct val="114000"/>
              </a:lnSpc>
              <a:spcBef>
                <a:spcPts val="600"/>
              </a:spcBef>
              <a:spcAft>
                <a:spcPts val="120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Get your </a:t>
            </a:r>
            <a:r>
              <a:rPr lang="en-US" i="1" dirty="0">
                <a:latin typeface="Segoe UI" panose="020B0502040204020203" pitchFamily="34" charset="0"/>
                <a:cs typeface="Segoe UI" panose="020B0502040204020203" pitchFamily="34" charset="0"/>
              </a:rPr>
              <a:t>free</a:t>
            </a: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 14-day trial of Office Timeline here: </a:t>
            </a:r>
            <a:b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u="sng" dirty="0">
                <a:solidFill>
                  <a:srgbClr val="C43E1C"/>
                </a:solidFill>
                <a:latin typeface="Segoe UI" panose="020B0502040204020203" pitchFamily="34" charset="0"/>
                <a:cs typeface="Segoe UI" panose="020B0502040204020203" pitchFamily="34" charset="0"/>
                <a:hlinkClick r:id="rId4"/>
              </a:rPr>
              <a:t>https://www.officetimeline.com/14-days-trial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Re-open this template, and create your impressive </a:t>
            </a:r>
            <a:b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</a:br>
            <a:r>
              <a:rPr lang="en-US" dirty="0">
                <a:latin typeface="Segoe UI" panose="020B0502040204020203" pitchFamily="34" charset="0"/>
                <a:cs typeface="Segoe UI" panose="020B0502040204020203" pitchFamily="34" charset="0"/>
              </a:rPr>
              <a:t>PowerPoint visual in 3 easy steps: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AC1CA27E-B9E5-4D53-8E6C-E5ED5C19F38D}"/>
              </a:ext>
            </a:extLst>
          </p:cNvPr>
          <p:cNvSpPr/>
          <p:nvPr/>
        </p:nvSpPr>
        <p:spPr>
          <a:xfrm>
            <a:off x="541608" y="444366"/>
            <a:ext cx="109831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UI Light" panose="020B0502040204020203" pitchFamily="34" charset="0"/>
                <a:ea typeface="+mj-ea"/>
                <a:cs typeface="Segoe UI Light" panose="020B0502040204020203" pitchFamily="34" charset="0"/>
              </a:rPr>
              <a:t>How to update this template in seconds</a:t>
            </a:r>
            <a:endParaRPr lang="en-US" b="1" dirty="0"/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B5CB4A45-0BF5-4F47-B60E-7F1A59D500B1}"/>
              </a:ext>
            </a:extLst>
          </p:cNvPr>
          <p:cNvGrpSpPr/>
          <p:nvPr/>
        </p:nvGrpSpPr>
        <p:grpSpPr>
          <a:xfrm>
            <a:off x="637515" y="3267834"/>
            <a:ext cx="4593644" cy="1831216"/>
            <a:chOff x="637515" y="3267834"/>
            <a:chExt cx="4593644" cy="1831216"/>
          </a:xfrm>
        </p:grpSpPr>
        <p:grpSp>
          <p:nvGrpSpPr>
            <p:cNvPr id="8" name="Group 7" descr="Small circle with number 1 inside  indicating step 1">
              <a:extLst>
                <a:ext uri="{FF2B5EF4-FFF2-40B4-BE49-F238E27FC236}">
                  <a16:creationId xmlns:a16="http://schemas.microsoft.com/office/drawing/2014/main" id="{0666101F-A056-496B-8241-B717914ECD59}"/>
                </a:ext>
              </a:extLst>
            </p:cNvPr>
            <p:cNvGrpSpPr/>
            <p:nvPr/>
          </p:nvGrpSpPr>
          <p:grpSpPr bwMode="blackWhite">
            <a:xfrm>
              <a:off x="637515" y="3269909"/>
              <a:ext cx="366361" cy="320323"/>
              <a:chOff x="7059389" y="785291"/>
              <a:chExt cx="366361" cy="320323"/>
            </a:xfrm>
          </p:grpSpPr>
          <p:sp>
            <p:nvSpPr>
              <p:cNvPr id="18" name="Oval 17" descr="Small circle">
                <a:extLst>
                  <a:ext uri="{FF2B5EF4-FFF2-40B4-BE49-F238E27FC236}">
                    <a16:creationId xmlns:a16="http://schemas.microsoft.com/office/drawing/2014/main" id="{8FFEEBAA-8770-4C93-82E6-59DDB2A95A7C}"/>
                  </a:ext>
                </a:extLst>
              </p:cNvPr>
              <p:cNvSpPr/>
              <p:nvPr/>
            </p:nvSpPr>
            <p:spPr bwMode="blackWhite">
              <a:xfrm>
                <a:off x="7082408" y="78529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9" name="TextBox 18" descr="Number 1">
                <a:extLst>
                  <a:ext uri="{FF2B5EF4-FFF2-40B4-BE49-F238E27FC236}">
                    <a16:creationId xmlns:a16="http://schemas.microsoft.com/office/drawing/2014/main" id="{3EBCBE3A-6580-40EB-AA2F-0E279DAA4B35}"/>
                  </a:ext>
                </a:extLst>
              </p:cNvPr>
              <p:cNvSpPr txBox="1">
                <a:spLocks noChangeAspect="1"/>
              </p:cNvSpPr>
              <p:nvPr/>
            </p:nvSpPr>
            <p:spPr bwMode="blackWhite">
              <a:xfrm>
                <a:off x="7059389" y="80695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1</a:t>
                </a:r>
              </a:p>
            </p:txBody>
          </p:sp>
        </p:grpSp>
        <p:grpSp>
          <p:nvGrpSpPr>
            <p:cNvPr id="9" name="Group 8">
              <a:extLst>
                <a:ext uri="{FF2B5EF4-FFF2-40B4-BE49-F238E27FC236}">
                  <a16:creationId xmlns:a16="http://schemas.microsoft.com/office/drawing/2014/main" id="{FC5B9326-A6F6-4A79-8936-27DBE7C60358}"/>
                </a:ext>
              </a:extLst>
            </p:cNvPr>
            <p:cNvGrpSpPr/>
            <p:nvPr userDrawn="1"/>
          </p:nvGrpSpPr>
          <p:grpSpPr>
            <a:xfrm>
              <a:off x="637515" y="3962297"/>
              <a:ext cx="366361" cy="320323"/>
              <a:chOff x="637515" y="3893421"/>
              <a:chExt cx="366361" cy="320323"/>
            </a:xfrm>
          </p:grpSpPr>
          <p:sp>
            <p:nvSpPr>
              <p:cNvPr id="16" name="Oval 15" descr="Small circle">
                <a:extLst>
                  <a:ext uri="{FF2B5EF4-FFF2-40B4-BE49-F238E27FC236}">
                    <a16:creationId xmlns:a16="http://schemas.microsoft.com/office/drawing/2014/main" id="{614155FF-509D-464B-8377-D251AF5D735E}"/>
                  </a:ext>
                </a:extLst>
              </p:cNvPr>
              <p:cNvSpPr/>
              <p:nvPr userDrawn="1"/>
            </p:nvSpPr>
            <p:spPr bwMode="blackWhite">
              <a:xfrm>
                <a:off x="660534" y="3893421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7" name="TextBox 16" descr="Number 1">
                <a:extLst>
                  <a:ext uri="{FF2B5EF4-FFF2-40B4-BE49-F238E27FC236}">
                    <a16:creationId xmlns:a16="http://schemas.microsoft.com/office/drawing/2014/main" id="{EF8A35E1-B17C-4E6A-85FD-82FB92AB5F48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3915083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2</a:t>
                </a:r>
              </a:p>
            </p:txBody>
          </p:sp>
        </p:grpSp>
        <p:grpSp>
          <p:nvGrpSpPr>
            <p:cNvPr id="10" name="Group 9">
              <a:extLst>
                <a:ext uri="{FF2B5EF4-FFF2-40B4-BE49-F238E27FC236}">
                  <a16:creationId xmlns:a16="http://schemas.microsoft.com/office/drawing/2014/main" id="{80BB5F54-2190-45B8-84C0-741045814981}"/>
                </a:ext>
              </a:extLst>
            </p:cNvPr>
            <p:cNvGrpSpPr/>
            <p:nvPr userDrawn="1"/>
          </p:nvGrpSpPr>
          <p:grpSpPr>
            <a:xfrm>
              <a:off x="637515" y="4654685"/>
              <a:ext cx="366361" cy="320323"/>
              <a:chOff x="637515" y="4654685"/>
              <a:chExt cx="366361" cy="320323"/>
            </a:xfrm>
          </p:grpSpPr>
          <p:sp>
            <p:nvSpPr>
              <p:cNvPr id="14" name="Oval 13" descr="Small circle">
                <a:extLst>
                  <a:ext uri="{FF2B5EF4-FFF2-40B4-BE49-F238E27FC236}">
                    <a16:creationId xmlns:a16="http://schemas.microsoft.com/office/drawing/2014/main" id="{6C665178-1B9B-4CB6-B521-137B8F1280CD}"/>
                  </a:ext>
                </a:extLst>
              </p:cNvPr>
              <p:cNvSpPr/>
              <p:nvPr userDrawn="1"/>
            </p:nvSpPr>
            <p:spPr bwMode="blackWhite">
              <a:xfrm>
                <a:off x="660534" y="4654685"/>
                <a:ext cx="320323" cy="320323"/>
              </a:xfrm>
              <a:prstGeom prst="ellipse">
                <a:avLst/>
              </a:prstGeom>
              <a:solidFill>
                <a:srgbClr val="73737B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dirty="0"/>
              </a:p>
            </p:txBody>
          </p:sp>
          <p:sp>
            <p:nvSpPr>
              <p:cNvPr id="15" name="TextBox 14" descr="Number 1">
                <a:extLst>
                  <a:ext uri="{FF2B5EF4-FFF2-40B4-BE49-F238E27FC236}">
                    <a16:creationId xmlns:a16="http://schemas.microsoft.com/office/drawing/2014/main" id="{5698F8D9-22D4-400F-A12F-22B4FF4F992A}"/>
                  </a:ext>
                </a:extLst>
              </p:cNvPr>
              <p:cNvSpPr txBox="1">
                <a:spLocks noChangeAspect="1"/>
              </p:cNvSpPr>
              <p:nvPr userDrawn="1"/>
            </p:nvSpPr>
            <p:spPr bwMode="blackWhite">
              <a:xfrm>
                <a:off x="637515" y="4676347"/>
                <a:ext cx="366361" cy="27699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200" dirty="0">
                    <a:solidFill>
                      <a:schemeClr val="bg1"/>
                    </a:solidFill>
                    <a:latin typeface="Segoe UI Semibold" panose="020B0702040204020203" pitchFamily="34" charset="0"/>
                    <a:cs typeface="Segoe UI Semibold" panose="020B0702040204020203" pitchFamily="34" charset="0"/>
                  </a:rPr>
                  <a:t>3</a:t>
                </a:r>
              </a:p>
            </p:txBody>
          </p:sp>
        </p:grpSp>
        <p:sp>
          <p:nvSpPr>
            <p:cNvPr id="11" name="Content Placeholder 17">
              <a:extLst>
                <a:ext uri="{FF2B5EF4-FFF2-40B4-BE49-F238E27FC236}">
                  <a16:creationId xmlns:a16="http://schemas.microsoft.com/office/drawing/2014/main" id="{F8E300B2-EF53-4BAA-A47F-6D4F2E01A711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3267834"/>
              <a:ext cx="4069351" cy="355653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the Edit Data button on the Office Timeline tab.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sp>
          <p:nvSpPr>
            <p:cNvPr id="12" name="Content Placeholder 17">
              <a:extLst>
                <a:ext uri="{FF2B5EF4-FFF2-40B4-BE49-F238E27FC236}">
                  <a16:creationId xmlns:a16="http://schemas.microsoft.com/office/drawing/2014/main" id="{CDA20BD9-86E6-4922-B46C-BFBE6A9F5EC8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5299" y="3890130"/>
              <a:ext cx="3972687" cy="501378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2000"/>
                </a:spcAft>
                <a:buNone/>
                <a:defRPr/>
              </a:pPr>
              <a:r>
                <a:rPr lang="en-US" sz="1200" b="0" dirty="0">
                  <a:solidFill>
                    <a:prstClr val="black">
                      <a:lumMod val="75000"/>
                      <a:lumOff val="25000"/>
                    </a:prstClr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Use the Data and Timeline views to edit swimlanes, milestones and tasks.</a:t>
              </a:r>
            </a:p>
          </p:txBody>
        </p:sp>
        <p:sp>
          <p:nvSpPr>
            <p:cNvPr id="13" name="Content Placeholder 17">
              <a:extLst>
                <a:ext uri="{FF2B5EF4-FFF2-40B4-BE49-F238E27FC236}">
                  <a16:creationId xmlns:a16="http://schemas.microsoft.com/office/drawing/2014/main" id="{92FFF896-9BAA-450D-B7DF-A699981489B9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1056513" y="4659365"/>
              <a:ext cx="4174646" cy="439685"/>
            </a:xfrm>
            <a:prstGeom prst="rect">
              <a:avLst/>
            </a:prstGeom>
          </p:spPr>
          <p:txBody>
            <a:bodyPr vert="horz" lIns="91440" tIns="45720" rIns="91440" bIns="45720" rtlCol="0">
              <a:noAutofit/>
            </a:bodyPr>
            <a:lstStyle>
              <a:lvl1pPr marL="2286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 smtClean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ts val="1800"/>
                </a:lnSpc>
                <a:spcBef>
                  <a:spcPts val="1000"/>
                </a:spcBef>
                <a:spcAft>
                  <a:spcPts val="1000"/>
                </a:spcAft>
                <a:buFont typeface="Arial" panose="020B0604020202020204" pitchFamily="34" charset="0"/>
                <a:buChar char="•"/>
                <a:defRPr lang="en-US" sz="1200" kern="120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ct val="300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lvl="0" indent="0">
                <a:spcAft>
                  <a:spcPts val="600"/>
                </a:spcAft>
                <a:buNone/>
                <a:defRPr/>
              </a:pPr>
              <a:r>
                <a:rPr lang="en-US" sz="1200" b="0" dirty="0">
                  <a:effectLst/>
                  <a:latin typeface="Segoe UI" panose="020B0502040204020203" pitchFamily="34" charset="0"/>
                  <a:cs typeface="Segoe UI" panose="020B0502040204020203" pitchFamily="34" charset="0"/>
                </a:rPr>
                <a:t>Click Save to instantly update the template.</a:t>
              </a:r>
              <a:endParaRPr lang="en-US" sz="1200" b="0" dirty="0">
                <a:solidFill>
                  <a:prstClr val="black">
                    <a:lumMod val="75000"/>
                    <a:lumOff val="25000"/>
                  </a:prstClr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461692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OTLSHAPE_SL_97b059ce87e241b3a89d32c8ea0e20fc_BackgroundRectangle">
            <a:extLst>
              <a:ext uri="{FF2B5EF4-FFF2-40B4-BE49-F238E27FC236}">
                <a16:creationId xmlns:a16="http://schemas.microsoft.com/office/drawing/2014/main" id="{2B9C3197-4F69-81E1-448A-88A247D74DFD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63500" y="3327400"/>
            <a:ext cx="11125200" cy="1595120"/>
          </a:xfrm>
          <a:prstGeom prst="rect">
            <a:avLst/>
          </a:prstGeom>
          <a:solidFill>
            <a:schemeClr val="accent6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268" name="OTLSHAPE_SL_1199f77049e548099c7cbda13f2e437a_BackgroundRectangle">
            <a:extLst>
              <a:ext uri="{FF2B5EF4-FFF2-40B4-BE49-F238E27FC236}">
                <a16:creationId xmlns:a16="http://schemas.microsoft.com/office/drawing/2014/main" id="{77712B61-E2F3-73B2-4E09-7B31F952F58C}"/>
              </a:ext>
            </a:extLst>
          </p:cNvPr>
          <p:cNvSpPr/>
          <p:nvPr>
            <p:custDataLst>
              <p:tags r:id="rId3"/>
            </p:custDataLst>
          </p:nvPr>
        </p:nvSpPr>
        <p:spPr>
          <a:xfrm>
            <a:off x="63500" y="4986020"/>
            <a:ext cx="11125200" cy="1661160"/>
          </a:xfrm>
          <a:prstGeom prst="rect">
            <a:avLst/>
          </a:prstGeom>
          <a:solidFill>
            <a:schemeClr val="accent6">
              <a:alpha val="20000"/>
            </a:schemeClr>
          </a:solidFill>
          <a:ln w="1905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100" name="OTLSHAPE_TB_00000000000000000000000000000000_ScaleContainer">
            <a:extLst>
              <a:ext uri="{FF2B5EF4-FFF2-40B4-BE49-F238E27FC236}">
                <a16:creationId xmlns:a16="http://schemas.microsoft.com/office/drawing/2014/main" id="{B2204B1B-2DBB-8C2F-6170-4A4282AB5838}"/>
              </a:ext>
            </a:extLst>
          </p:cNvPr>
          <p:cNvSpPr/>
          <p:nvPr>
            <p:custDataLst>
              <p:tags r:id="rId4"/>
            </p:custDataLst>
          </p:nvPr>
        </p:nvSpPr>
        <p:spPr>
          <a:xfrm>
            <a:off x="1006898" y="2743200"/>
            <a:ext cx="10185400" cy="381000"/>
          </a:xfrm>
          <a:prstGeom prst="rect">
            <a:avLst/>
          </a:prstGeom>
          <a:solidFill>
            <a:schemeClr val="accent6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97" name="OTLSHAPE_SL_97b059ce87e241b3a89d32c8ea0e20fc_HeaderRectangle">
            <a:extLst>
              <a:ext uri="{FF2B5EF4-FFF2-40B4-BE49-F238E27FC236}">
                <a16:creationId xmlns:a16="http://schemas.microsoft.com/office/drawing/2014/main" id="{62B7C061-0A82-8CD6-969C-608A38466664}"/>
              </a:ext>
            </a:extLst>
          </p:cNvPr>
          <p:cNvSpPr/>
          <p:nvPr>
            <p:custDataLst>
              <p:tags r:id="rId5"/>
            </p:custDataLst>
          </p:nvPr>
        </p:nvSpPr>
        <p:spPr>
          <a:xfrm>
            <a:off x="63500" y="3327400"/>
            <a:ext cx="825500" cy="1595120"/>
          </a:xfrm>
          <a:prstGeom prst="rect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269" name="OTLSHAPE_SL_1199f77049e548099c7cbda13f2e437a_HeaderRectangle">
            <a:extLst>
              <a:ext uri="{FF2B5EF4-FFF2-40B4-BE49-F238E27FC236}">
                <a16:creationId xmlns:a16="http://schemas.microsoft.com/office/drawing/2014/main" id="{10D11F4F-B394-195D-B01E-9B075BC41F16}"/>
              </a:ext>
            </a:extLst>
          </p:cNvPr>
          <p:cNvSpPr/>
          <p:nvPr>
            <p:custDataLst>
              <p:tags r:id="rId6"/>
            </p:custDataLst>
          </p:nvPr>
        </p:nvSpPr>
        <p:spPr>
          <a:xfrm>
            <a:off x="63500" y="4986020"/>
            <a:ext cx="825500" cy="1661160"/>
          </a:xfrm>
          <a:prstGeom prst="rec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cxnSp>
        <p:nvCxnSpPr>
          <p:cNvPr id="106" name="OTLSHAPE_G_00000000000000000000000000000000_ShapeBelow0">
            <a:extLst>
              <a:ext uri="{FF2B5EF4-FFF2-40B4-BE49-F238E27FC236}">
                <a16:creationId xmlns:a16="http://schemas.microsoft.com/office/drawing/2014/main" id="{445FFDC2-1D01-261B-BA21-613D34D74042}"/>
              </a:ext>
            </a:extLst>
          </p:cNvPr>
          <p:cNvCxnSpPr/>
          <p:nvPr>
            <p:custDataLst>
              <p:tags r:id="rId7"/>
            </p:custDataLst>
          </p:nvPr>
        </p:nvCxnSpPr>
        <p:spPr>
          <a:xfrm>
            <a:off x="1789837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OTLSHAPE_G_00000000000000000000000000000000_ShapeBelow1">
            <a:extLst>
              <a:ext uri="{FF2B5EF4-FFF2-40B4-BE49-F238E27FC236}">
                <a16:creationId xmlns:a16="http://schemas.microsoft.com/office/drawing/2014/main" id="{62E9AD70-3A74-A7C3-578B-5868E1803366}"/>
              </a:ext>
            </a:extLst>
          </p:cNvPr>
          <p:cNvCxnSpPr/>
          <p:nvPr>
            <p:custDataLst>
              <p:tags r:id="rId8"/>
            </p:custDataLst>
          </p:nvPr>
        </p:nvCxnSpPr>
        <p:spPr>
          <a:xfrm>
            <a:off x="2572776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8" name="OTLSHAPE_G_00000000000000000000000000000000_ShapeBelow2">
            <a:extLst>
              <a:ext uri="{FF2B5EF4-FFF2-40B4-BE49-F238E27FC236}">
                <a16:creationId xmlns:a16="http://schemas.microsoft.com/office/drawing/2014/main" id="{CC894AEA-8024-222D-06F7-1B2E8AB9FDCF}"/>
              </a:ext>
            </a:extLst>
          </p:cNvPr>
          <p:cNvCxnSpPr/>
          <p:nvPr>
            <p:custDataLst>
              <p:tags r:id="rId9"/>
            </p:custDataLst>
          </p:nvPr>
        </p:nvCxnSpPr>
        <p:spPr>
          <a:xfrm>
            <a:off x="3355715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OTLSHAPE_G_00000000000000000000000000000000_ShapeBelow3">
            <a:extLst>
              <a:ext uri="{FF2B5EF4-FFF2-40B4-BE49-F238E27FC236}">
                <a16:creationId xmlns:a16="http://schemas.microsoft.com/office/drawing/2014/main" id="{D7E2E9E0-664E-0499-F51A-DB6B3EA48493}"/>
              </a:ext>
            </a:extLst>
          </p:cNvPr>
          <p:cNvCxnSpPr/>
          <p:nvPr>
            <p:custDataLst>
              <p:tags r:id="rId10"/>
            </p:custDataLst>
          </p:nvPr>
        </p:nvCxnSpPr>
        <p:spPr>
          <a:xfrm>
            <a:off x="4138653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OTLSHAPE_G_00000000000000000000000000000000_ShapeBelow4">
            <a:extLst>
              <a:ext uri="{FF2B5EF4-FFF2-40B4-BE49-F238E27FC236}">
                <a16:creationId xmlns:a16="http://schemas.microsoft.com/office/drawing/2014/main" id="{F91884E7-BCF1-50C8-04EB-77EC235D7423}"/>
              </a:ext>
            </a:extLst>
          </p:cNvPr>
          <p:cNvCxnSpPr/>
          <p:nvPr>
            <p:custDataLst>
              <p:tags r:id="rId11"/>
            </p:custDataLst>
          </p:nvPr>
        </p:nvCxnSpPr>
        <p:spPr>
          <a:xfrm>
            <a:off x="4921592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OTLSHAPE_G_00000000000000000000000000000000_ShapeBelow5">
            <a:extLst>
              <a:ext uri="{FF2B5EF4-FFF2-40B4-BE49-F238E27FC236}">
                <a16:creationId xmlns:a16="http://schemas.microsoft.com/office/drawing/2014/main" id="{03577B33-C81E-C639-5FAA-6E461439D519}"/>
              </a:ext>
            </a:extLst>
          </p:cNvPr>
          <p:cNvCxnSpPr/>
          <p:nvPr>
            <p:custDataLst>
              <p:tags r:id="rId12"/>
            </p:custDataLst>
          </p:nvPr>
        </p:nvCxnSpPr>
        <p:spPr>
          <a:xfrm>
            <a:off x="5704530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OTLSHAPE_G_00000000000000000000000000000000_ShapeBelow6">
            <a:extLst>
              <a:ext uri="{FF2B5EF4-FFF2-40B4-BE49-F238E27FC236}">
                <a16:creationId xmlns:a16="http://schemas.microsoft.com/office/drawing/2014/main" id="{70FF1936-0DEF-13F0-D8E6-8D17B1C13B80}"/>
              </a:ext>
            </a:extLst>
          </p:cNvPr>
          <p:cNvCxnSpPr/>
          <p:nvPr>
            <p:custDataLst>
              <p:tags r:id="rId13"/>
            </p:custDataLst>
          </p:nvPr>
        </p:nvCxnSpPr>
        <p:spPr>
          <a:xfrm>
            <a:off x="6487470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OTLSHAPE_G_00000000000000000000000000000000_ShapeBelow7">
            <a:extLst>
              <a:ext uri="{FF2B5EF4-FFF2-40B4-BE49-F238E27FC236}">
                <a16:creationId xmlns:a16="http://schemas.microsoft.com/office/drawing/2014/main" id="{BD166190-5499-4B0A-3DE5-CE95165BFD2B}"/>
              </a:ext>
            </a:extLst>
          </p:cNvPr>
          <p:cNvCxnSpPr/>
          <p:nvPr>
            <p:custDataLst>
              <p:tags r:id="rId14"/>
            </p:custDataLst>
          </p:nvPr>
        </p:nvCxnSpPr>
        <p:spPr>
          <a:xfrm>
            <a:off x="7270408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OTLSHAPE_G_00000000000000000000000000000000_ShapeBelow8">
            <a:extLst>
              <a:ext uri="{FF2B5EF4-FFF2-40B4-BE49-F238E27FC236}">
                <a16:creationId xmlns:a16="http://schemas.microsoft.com/office/drawing/2014/main" id="{D90C51CE-5C58-C734-548E-FF2C324454A3}"/>
              </a:ext>
            </a:extLst>
          </p:cNvPr>
          <p:cNvCxnSpPr/>
          <p:nvPr>
            <p:custDataLst>
              <p:tags r:id="rId15"/>
            </p:custDataLst>
          </p:nvPr>
        </p:nvCxnSpPr>
        <p:spPr>
          <a:xfrm>
            <a:off x="8053346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OTLSHAPE_G_00000000000000000000000000000000_ShapeBelow9">
            <a:extLst>
              <a:ext uri="{FF2B5EF4-FFF2-40B4-BE49-F238E27FC236}">
                <a16:creationId xmlns:a16="http://schemas.microsoft.com/office/drawing/2014/main" id="{502EC513-EF21-5203-EE08-7DA76E6EFB9E}"/>
              </a:ext>
            </a:extLst>
          </p:cNvPr>
          <p:cNvCxnSpPr/>
          <p:nvPr>
            <p:custDataLst>
              <p:tags r:id="rId16"/>
            </p:custDataLst>
          </p:nvPr>
        </p:nvCxnSpPr>
        <p:spPr>
          <a:xfrm>
            <a:off x="8836285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OTLSHAPE_G_00000000000000000000000000000000_ShapeBelow10">
            <a:extLst>
              <a:ext uri="{FF2B5EF4-FFF2-40B4-BE49-F238E27FC236}">
                <a16:creationId xmlns:a16="http://schemas.microsoft.com/office/drawing/2014/main" id="{68445797-EB06-C4F2-C363-5A969A78F5B7}"/>
              </a:ext>
            </a:extLst>
          </p:cNvPr>
          <p:cNvCxnSpPr/>
          <p:nvPr>
            <p:custDataLst>
              <p:tags r:id="rId17"/>
            </p:custDataLst>
          </p:nvPr>
        </p:nvCxnSpPr>
        <p:spPr>
          <a:xfrm>
            <a:off x="9619224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0" name="OTLSHAPE_G_00000000000000000000000000000000_ShapeBelow11">
            <a:extLst>
              <a:ext uri="{FF2B5EF4-FFF2-40B4-BE49-F238E27FC236}">
                <a16:creationId xmlns:a16="http://schemas.microsoft.com/office/drawing/2014/main" id="{99E87C44-5E61-5131-7F18-684792C3253F}"/>
              </a:ext>
            </a:extLst>
          </p:cNvPr>
          <p:cNvCxnSpPr/>
          <p:nvPr>
            <p:custDataLst>
              <p:tags r:id="rId18"/>
            </p:custDataLst>
          </p:nvPr>
        </p:nvCxnSpPr>
        <p:spPr>
          <a:xfrm>
            <a:off x="10402163" y="3124200"/>
            <a:ext cx="0" cy="3522980"/>
          </a:xfrm>
          <a:prstGeom prst="line">
            <a:avLst/>
          </a:prstGeom>
          <a:ln w="9525" cap="flat" cmpd="sng" algn="ctr">
            <a:solidFill>
              <a:schemeClr val="dk2">
                <a:alpha val="14902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OTLSHAPE_SLT_2ec4351efeba4843a5caf7563f54c0b6_Shape">
            <a:extLst>
              <a:ext uri="{FF2B5EF4-FFF2-40B4-BE49-F238E27FC236}">
                <a16:creationId xmlns:a16="http://schemas.microsoft.com/office/drawing/2014/main" id="{7B1026E9-9FE7-5F4B-CA86-03D1B1EA125E}"/>
              </a:ext>
            </a:extLst>
          </p:cNvPr>
          <p:cNvSpPr/>
          <p:nvPr>
            <p:custDataLst>
              <p:tags r:id="rId19"/>
            </p:custDataLst>
          </p:nvPr>
        </p:nvSpPr>
        <p:spPr>
          <a:xfrm>
            <a:off x="1007116" y="3540760"/>
            <a:ext cx="19685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1" name="OTLSHAPE_SLT_c11e89708604443eac068195f143f077_Shape">
            <a:extLst>
              <a:ext uri="{FF2B5EF4-FFF2-40B4-BE49-F238E27FC236}">
                <a16:creationId xmlns:a16="http://schemas.microsoft.com/office/drawing/2014/main" id="{594F7B76-F189-D243-4C8E-847AC840C79A}"/>
              </a:ext>
            </a:extLst>
          </p:cNvPr>
          <p:cNvSpPr/>
          <p:nvPr>
            <p:custDataLst>
              <p:tags r:id="rId20"/>
            </p:custDataLst>
          </p:nvPr>
        </p:nvSpPr>
        <p:spPr>
          <a:xfrm>
            <a:off x="3355932" y="3957320"/>
            <a:ext cx="7874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29" name="OTLSHAPE_SLT_b2b6cec3b94c4183bbf5efa282f5cb40_Shape">
            <a:extLst>
              <a:ext uri="{FF2B5EF4-FFF2-40B4-BE49-F238E27FC236}">
                <a16:creationId xmlns:a16="http://schemas.microsoft.com/office/drawing/2014/main" id="{556F1D87-3D33-2092-018D-A4F5C760F131}"/>
              </a:ext>
            </a:extLst>
          </p:cNvPr>
          <p:cNvSpPr/>
          <p:nvPr>
            <p:custDataLst>
              <p:tags r:id="rId21"/>
            </p:custDataLst>
          </p:nvPr>
        </p:nvSpPr>
        <p:spPr>
          <a:xfrm>
            <a:off x="4138871" y="3957320"/>
            <a:ext cx="20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chemeClr val="bg1">
                <a:lumMod val="85000"/>
              </a:schemeClr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27" name="OTLSHAPE_SLT_8091d35f64fe487f96b6e60b287578c6_Shape">
            <a:extLst>
              <a:ext uri="{FF2B5EF4-FFF2-40B4-BE49-F238E27FC236}">
                <a16:creationId xmlns:a16="http://schemas.microsoft.com/office/drawing/2014/main" id="{9599B988-19F1-2CD2-97C6-1E594B976434}"/>
              </a:ext>
            </a:extLst>
          </p:cNvPr>
          <p:cNvSpPr/>
          <p:nvPr>
            <p:custDataLst>
              <p:tags r:id="rId22"/>
            </p:custDataLst>
          </p:nvPr>
        </p:nvSpPr>
        <p:spPr>
          <a:xfrm>
            <a:off x="4334605" y="4198620"/>
            <a:ext cx="1905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25" name="OTLSHAPE_SLT_1d4791acb71e4bb0819cb4de27bc2b6f_Shape">
            <a:extLst>
              <a:ext uri="{FF2B5EF4-FFF2-40B4-BE49-F238E27FC236}">
                <a16:creationId xmlns:a16="http://schemas.microsoft.com/office/drawing/2014/main" id="{70757873-2AA0-027B-A85D-3A77D95D9812}"/>
              </a:ext>
            </a:extLst>
          </p:cNvPr>
          <p:cNvSpPr/>
          <p:nvPr>
            <p:custDataLst>
              <p:tags r:id="rId23"/>
            </p:custDataLst>
          </p:nvPr>
        </p:nvSpPr>
        <p:spPr>
          <a:xfrm>
            <a:off x="4530340" y="4198620"/>
            <a:ext cx="2032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31" name="OTLSHAPE_SLT_bb91bd72654041be874a336f488d3d1d_Shape">
            <a:extLst>
              <a:ext uri="{FF2B5EF4-FFF2-40B4-BE49-F238E27FC236}">
                <a16:creationId xmlns:a16="http://schemas.microsoft.com/office/drawing/2014/main" id="{7A3D4AE8-E273-DC6B-69A6-443519E15139}"/>
              </a:ext>
            </a:extLst>
          </p:cNvPr>
          <p:cNvSpPr/>
          <p:nvPr>
            <p:custDataLst>
              <p:tags r:id="rId24"/>
            </p:custDataLst>
          </p:nvPr>
        </p:nvSpPr>
        <p:spPr>
          <a:xfrm>
            <a:off x="4726075" y="4439920"/>
            <a:ext cx="2667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23" name="OTLSHAPE_SLT_e42593cbe2f04407acdf9649c8f95de9_Shape">
            <a:extLst>
              <a:ext uri="{FF2B5EF4-FFF2-40B4-BE49-F238E27FC236}">
                <a16:creationId xmlns:a16="http://schemas.microsoft.com/office/drawing/2014/main" id="{CA7515CB-8B45-6D07-1907-02682C280F77}"/>
              </a:ext>
            </a:extLst>
          </p:cNvPr>
          <p:cNvSpPr/>
          <p:nvPr>
            <p:custDataLst>
              <p:tags r:id="rId25"/>
            </p:custDataLst>
          </p:nvPr>
        </p:nvSpPr>
        <p:spPr>
          <a:xfrm>
            <a:off x="5117544" y="4681220"/>
            <a:ext cx="596900" cy="203200"/>
          </a:xfrm>
          <a:prstGeom prst="rect">
            <a:avLst/>
          </a:prstGeom>
          <a:solidFill>
            <a:schemeClr val="accent1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33" name="OTLSHAPE_SLT_6bdcae78b1d849b1a1ab3eda9b468800_Shape">
            <a:extLst>
              <a:ext uri="{FF2B5EF4-FFF2-40B4-BE49-F238E27FC236}">
                <a16:creationId xmlns:a16="http://schemas.microsoft.com/office/drawing/2014/main" id="{DF402FEF-B854-0D19-3D16-378859EFFFE8}"/>
              </a:ext>
            </a:extLst>
          </p:cNvPr>
          <p:cNvSpPr/>
          <p:nvPr>
            <p:custDataLst>
              <p:tags r:id="rId26"/>
            </p:custDataLst>
          </p:nvPr>
        </p:nvSpPr>
        <p:spPr>
          <a:xfrm>
            <a:off x="6096217" y="5199380"/>
            <a:ext cx="7874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44" name="OTLSHAPE_SLT_e56b09dbee144138ab7de81fd6a19248_Shape">
            <a:extLst>
              <a:ext uri="{FF2B5EF4-FFF2-40B4-BE49-F238E27FC236}">
                <a16:creationId xmlns:a16="http://schemas.microsoft.com/office/drawing/2014/main" id="{B315DE18-EADC-7064-486F-70EB8E2BEA88}"/>
              </a:ext>
            </a:extLst>
          </p:cNvPr>
          <p:cNvSpPr/>
          <p:nvPr>
            <p:custDataLst>
              <p:tags r:id="rId27"/>
            </p:custDataLst>
          </p:nvPr>
        </p:nvSpPr>
        <p:spPr>
          <a:xfrm>
            <a:off x="6879156" y="5199380"/>
            <a:ext cx="20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37" name="OTLSHAPE_SLT_2c9d10a63eda46d6b62620ddeaa13e20_Shape">
            <a:extLst>
              <a:ext uri="{FF2B5EF4-FFF2-40B4-BE49-F238E27FC236}">
                <a16:creationId xmlns:a16="http://schemas.microsoft.com/office/drawing/2014/main" id="{BA1309D3-2379-1079-E11A-494644ADE547}"/>
              </a:ext>
            </a:extLst>
          </p:cNvPr>
          <p:cNvSpPr/>
          <p:nvPr>
            <p:custDataLst>
              <p:tags r:id="rId28"/>
            </p:custDataLst>
          </p:nvPr>
        </p:nvSpPr>
        <p:spPr>
          <a:xfrm>
            <a:off x="7270625" y="5440680"/>
            <a:ext cx="139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48" name="OTLSHAPE_SLT_bd178ee031d84f3a81465237e5632738_Shape">
            <a:extLst>
              <a:ext uri="{FF2B5EF4-FFF2-40B4-BE49-F238E27FC236}">
                <a16:creationId xmlns:a16="http://schemas.microsoft.com/office/drawing/2014/main" id="{AEED1AFA-8FCF-0C61-82B4-0C0D88706F7D}"/>
              </a:ext>
            </a:extLst>
          </p:cNvPr>
          <p:cNvSpPr/>
          <p:nvPr>
            <p:custDataLst>
              <p:tags r:id="rId29"/>
            </p:custDataLst>
          </p:nvPr>
        </p:nvSpPr>
        <p:spPr>
          <a:xfrm>
            <a:off x="7401116" y="5440680"/>
            <a:ext cx="266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50" name="OTLSHAPE_SLT_886729a839f743fa853d0ce17fa00a9a_Shape">
            <a:extLst>
              <a:ext uri="{FF2B5EF4-FFF2-40B4-BE49-F238E27FC236}">
                <a16:creationId xmlns:a16="http://schemas.microsoft.com/office/drawing/2014/main" id="{F2F1ED47-3168-2D48-D9B6-929CE17EA1DA}"/>
              </a:ext>
            </a:extLst>
          </p:cNvPr>
          <p:cNvSpPr/>
          <p:nvPr>
            <p:custDataLst>
              <p:tags r:id="rId30"/>
            </p:custDataLst>
          </p:nvPr>
        </p:nvSpPr>
        <p:spPr>
          <a:xfrm>
            <a:off x="7662095" y="5681980"/>
            <a:ext cx="596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42" name="OTLSHAPE_SLT_a9cfd0fdac814b159f405fbbe2fb98ed_Shape">
            <a:extLst>
              <a:ext uri="{FF2B5EF4-FFF2-40B4-BE49-F238E27FC236}">
                <a16:creationId xmlns:a16="http://schemas.microsoft.com/office/drawing/2014/main" id="{4E8D202B-CF1A-E4EF-43EA-BC024AA65834}"/>
              </a:ext>
            </a:extLst>
          </p:cNvPr>
          <p:cNvSpPr/>
          <p:nvPr>
            <p:custDataLst>
              <p:tags r:id="rId31"/>
            </p:custDataLst>
          </p:nvPr>
        </p:nvSpPr>
        <p:spPr>
          <a:xfrm>
            <a:off x="8249299" y="5923280"/>
            <a:ext cx="20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128" name="OTLSHAPE_SLT_b15cc4ec3f6346f3b13c7d37a97dd87c_Shape">
            <a:extLst>
              <a:ext uri="{FF2B5EF4-FFF2-40B4-BE49-F238E27FC236}">
                <a16:creationId xmlns:a16="http://schemas.microsoft.com/office/drawing/2014/main" id="{6DB2644D-6B95-376B-3FB2-B55178F74E61}"/>
              </a:ext>
            </a:extLst>
          </p:cNvPr>
          <p:cNvSpPr/>
          <p:nvPr>
            <p:custDataLst>
              <p:tags r:id="rId32"/>
            </p:custDataLst>
          </p:nvPr>
        </p:nvSpPr>
        <p:spPr>
          <a:xfrm>
            <a:off x="8445033" y="5681980"/>
            <a:ext cx="5969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46" name="OTLSHAPE_SLT_916129f8a0b4496a9617e121ec577980_Shape">
            <a:extLst>
              <a:ext uri="{FF2B5EF4-FFF2-40B4-BE49-F238E27FC236}">
                <a16:creationId xmlns:a16="http://schemas.microsoft.com/office/drawing/2014/main" id="{E33750C3-7054-AA7C-A12F-34A14AFE4D37}"/>
              </a:ext>
            </a:extLst>
          </p:cNvPr>
          <p:cNvSpPr/>
          <p:nvPr>
            <p:custDataLst>
              <p:tags r:id="rId33"/>
            </p:custDataLst>
          </p:nvPr>
        </p:nvSpPr>
        <p:spPr>
          <a:xfrm>
            <a:off x="9032238" y="5923280"/>
            <a:ext cx="2032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35" name="OTLSHAPE_SLT_6d66e3c55a1147fa931f2618ac8238e7_Shape">
            <a:extLst>
              <a:ext uri="{FF2B5EF4-FFF2-40B4-BE49-F238E27FC236}">
                <a16:creationId xmlns:a16="http://schemas.microsoft.com/office/drawing/2014/main" id="{81B2CE0A-CAE5-F71D-8F14-D35684297EFD}"/>
              </a:ext>
            </a:extLst>
          </p:cNvPr>
          <p:cNvSpPr/>
          <p:nvPr>
            <p:custDataLst>
              <p:tags r:id="rId34"/>
            </p:custDataLst>
          </p:nvPr>
        </p:nvSpPr>
        <p:spPr>
          <a:xfrm>
            <a:off x="9227972" y="6164580"/>
            <a:ext cx="17653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339" name="OTLSHAPE_SLT_8a79298295934f599fc39b10398eca7c_Shape">
            <a:extLst>
              <a:ext uri="{FF2B5EF4-FFF2-40B4-BE49-F238E27FC236}">
                <a16:creationId xmlns:a16="http://schemas.microsoft.com/office/drawing/2014/main" id="{75D92E66-D42F-B002-3AD1-F7727C500317}"/>
              </a:ext>
            </a:extLst>
          </p:cNvPr>
          <p:cNvSpPr/>
          <p:nvPr>
            <p:custDataLst>
              <p:tags r:id="rId35"/>
            </p:custDataLst>
          </p:nvPr>
        </p:nvSpPr>
        <p:spPr>
          <a:xfrm>
            <a:off x="10989584" y="6405880"/>
            <a:ext cx="139700" cy="203200"/>
          </a:xfrm>
          <a:prstGeom prst="rect">
            <a:avLst/>
          </a:prstGeom>
          <a:solidFill>
            <a:schemeClr val="accent2"/>
          </a:solidFill>
          <a:ln w="12700" cap="flat" cmpd="sng" algn="ctr">
            <a:solidFill>
              <a:srgbClr val="D9D9D9"/>
            </a:solidFill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98" name="OTLSHAPE_SL_97b059ce87e241b3a89d32c8ea0e20fc_Header">
            <a:extLst>
              <a:ext uri="{FF2B5EF4-FFF2-40B4-BE49-F238E27FC236}">
                <a16:creationId xmlns:a16="http://schemas.microsoft.com/office/drawing/2014/main" id="{B64C6FFF-220C-5B50-7F0B-551FD6679729}"/>
              </a:ext>
            </a:extLst>
          </p:cNvPr>
          <p:cNvSpPr txBox="1"/>
          <p:nvPr>
            <p:custDataLst>
              <p:tags r:id="rId36"/>
            </p:custDataLst>
          </p:nvPr>
        </p:nvSpPr>
        <p:spPr>
          <a:xfrm>
            <a:off x="63500" y="3949700"/>
            <a:ext cx="825500" cy="3505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Arial Nova" panose="020B0504020202020204" pitchFamily="34" charset="0"/>
              </a:rPr>
              <a:t>Pre-ceremony</a:t>
            </a:r>
          </a:p>
        </p:txBody>
      </p:sp>
      <p:sp>
        <p:nvSpPr>
          <p:cNvPr id="270" name="OTLSHAPE_SL_1199f77049e548099c7cbda13f2e437a_Header">
            <a:extLst>
              <a:ext uri="{FF2B5EF4-FFF2-40B4-BE49-F238E27FC236}">
                <a16:creationId xmlns:a16="http://schemas.microsoft.com/office/drawing/2014/main" id="{D986BDCD-BA1C-A626-0542-70CBCEDA5068}"/>
              </a:ext>
            </a:extLst>
          </p:cNvPr>
          <p:cNvSpPr txBox="1"/>
          <p:nvPr>
            <p:custDataLst>
              <p:tags r:id="rId37"/>
            </p:custDataLst>
          </p:nvPr>
        </p:nvSpPr>
        <p:spPr>
          <a:xfrm>
            <a:off x="63500" y="5641340"/>
            <a:ext cx="825500" cy="3505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dirty="0">
                <a:solidFill>
                  <a:schemeClr val="lt1"/>
                </a:solidFill>
                <a:latin typeface="Arial Nova" panose="020B0504020202020204" pitchFamily="34" charset="0"/>
              </a:rPr>
              <a:t>Post-ceremony</a:t>
            </a:r>
          </a:p>
        </p:txBody>
      </p:sp>
      <p:sp>
        <p:nvSpPr>
          <p:cNvPr id="8" name="OTLSHAPE_TB_00000000000000000000000000000000_TimescaleInterval1">
            <a:extLst>
              <a:ext uri="{FF2B5EF4-FFF2-40B4-BE49-F238E27FC236}">
                <a16:creationId xmlns:a16="http://schemas.microsoft.com/office/drawing/2014/main" id="{F13417A0-69A1-85E9-E988-EC445EA74A3D}"/>
              </a:ext>
            </a:extLst>
          </p:cNvPr>
          <p:cNvSpPr txBox="1"/>
          <p:nvPr>
            <p:custDataLst>
              <p:tags r:id="rId38"/>
            </p:custDataLst>
          </p:nvPr>
        </p:nvSpPr>
        <p:spPr>
          <a:xfrm>
            <a:off x="1070616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10:00</a:t>
            </a:r>
          </a:p>
        </p:txBody>
      </p:sp>
      <p:sp>
        <p:nvSpPr>
          <p:cNvPr id="12" name="OTLSHAPE_TB_00000000000000000000000000000000_TimescaleInterval2">
            <a:extLst>
              <a:ext uri="{FF2B5EF4-FFF2-40B4-BE49-F238E27FC236}">
                <a16:creationId xmlns:a16="http://schemas.microsoft.com/office/drawing/2014/main" id="{92C6FC4B-5CDF-AF9F-F008-D9A6DE78E924}"/>
              </a:ext>
            </a:extLst>
          </p:cNvPr>
          <p:cNvSpPr txBox="1"/>
          <p:nvPr>
            <p:custDataLst>
              <p:tags r:id="rId39"/>
            </p:custDataLst>
          </p:nvPr>
        </p:nvSpPr>
        <p:spPr>
          <a:xfrm>
            <a:off x="1853554" y="2846070"/>
            <a:ext cx="362920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28">
                <a:solidFill>
                  <a:schemeClr val="lt1"/>
                </a:solidFill>
                <a:latin typeface="Arial Nova" panose="020B0504020202020204" pitchFamily="34" charset="0"/>
              </a:rPr>
              <a:t>11:00</a:t>
            </a:r>
            <a:endParaRPr lang="en-US" sz="1200" spc="-28" dirty="0">
              <a:solidFill>
                <a:schemeClr val="lt1"/>
              </a:solidFill>
              <a:latin typeface="Arial Nova" panose="020B0504020202020204" pitchFamily="34" charset="0"/>
            </a:endParaRPr>
          </a:p>
        </p:txBody>
      </p:sp>
      <p:sp>
        <p:nvSpPr>
          <p:cNvPr id="16" name="OTLSHAPE_TB_00000000000000000000000000000000_TimescaleInterval3">
            <a:extLst>
              <a:ext uri="{FF2B5EF4-FFF2-40B4-BE49-F238E27FC236}">
                <a16:creationId xmlns:a16="http://schemas.microsoft.com/office/drawing/2014/main" id="{6D9402AC-F7FD-9E21-0183-04B0217A5876}"/>
              </a:ext>
            </a:extLst>
          </p:cNvPr>
          <p:cNvSpPr txBox="1"/>
          <p:nvPr>
            <p:custDataLst>
              <p:tags r:id="rId40"/>
            </p:custDataLst>
          </p:nvPr>
        </p:nvSpPr>
        <p:spPr>
          <a:xfrm>
            <a:off x="2636493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12:00</a:t>
            </a:r>
          </a:p>
        </p:txBody>
      </p:sp>
      <p:sp>
        <p:nvSpPr>
          <p:cNvPr id="20" name="OTLSHAPE_TB_00000000000000000000000000000000_TimescaleInterval4">
            <a:extLst>
              <a:ext uri="{FF2B5EF4-FFF2-40B4-BE49-F238E27FC236}">
                <a16:creationId xmlns:a16="http://schemas.microsoft.com/office/drawing/2014/main" id="{0383A6F5-804C-DF49-16FE-2E1B22E5A82D}"/>
              </a:ext>
            </a:extLst>
          </p:cNvPr>
          <p:cNvSpPr txBox="1"/>
          <p:nvPr>
            <p:custDataLst>
              <p:tags r:id="rId41"/>
            </p:custDataLst>
          </p:nvPr>
        </p:nvSpPr>
        <p:spPr>
          <a:xfrm>
            <a:off x="3419432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13:00</a:t>
            </a:r>
            <a:endParaRPr lang="en-US" sz="1200" spc="-14" dirty="0">
              <a:solidFill>
                <a:schemeClr val="lt1"/>
              </a:solidFill>
              <a:latin typeface="Arial Nova" panose="020B0504020202020204" pitchFamily="34" charset="0"/>
            </a:endParaRPr>
          </a:p>
        </p:txBody>
      </p:sp>
      <p:sp>
        <p:nvSpPr>
          <p:cNvPr id="24" name="OTLSHAPE_TB_00000000000000000000000000000000_TimescaleInterval5">
            <a:extLst>
              <a:ext uri="{FF2B5EF4-FFF2-40B4-BE49-F238E27FC236}">
                <a16:creationId xmlns:a16="http://schemas.microsoft.com/office/drawing/2014/main" id="{935EC17C-790E-33EB-5CCF-9DC830A758DC}"/>
              </a:ext>
            </a:extLst>
          </p:cNvPr>
          <p:cNvSpPr txBox="1"/>
          <p:nvPr>
            <p:custDataLst>
              <p:tags r:id="rId42"/>
            </p:custDataLst>
          </p:nvPr>
        </p:nvSpPr>
        <p:spPr>
          <a:xfrm>
            <a:off x="4202371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14:00</a:t>
            </a:r>
            <a:endParaRPr lang="en-US" sz="1200" spc="-14" dirty="0">
              <a:solidFill>
                <a:schemeClr val="lt1"/>
              </a:solidFill>
              <a:latin typeface="Arial Nova" panose="020B0504020202020204" pitchFamily="34" charset="0"/>
            </a:endParaRPr>
          </a:p>
        </p:txBody>
      </p:sp>
      <p:sp>
        <p:nvSpPr>
          <p:cNvPr id="28" name="OTLSHAPE_TB_00000000000000000000000000000000_TimescaleInterval6">
            <a:extLst>
              <a:ext uri="{FF2B5EF4-FFF2-40B4-BE49-F238E27FC236}">
                <a16:creationId xmlns:a16="http://schemas.microsoft.com/office/drawing/2014/main" id="{98581C80-B5C5-E3C7-8825-A2E748EB5BA7}"/>
              </a:ext>
            </a:extLst>
          </p:cNvPr>
          <p:cNvSpPr txBox="1"/>
          <p:nvPr>
            <p:custDataLst>
              <p:tags r:id="rId43"/>
            </p:custDataLst>
          </p:nvPr>
        </p:nvSpPr>
        <p:spPr>
          <a:xfrm>
            <a:off x="4985309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15:00</a:t>
            </a:r>
          </a:p>
        </p:txBody>
      </p:sp>
      <p:sp>
        <p:nvSpPr>
          <p:cNvPr id="32" name="OTLSHAPE_TB_00000000000000000000000000000000_TimescaleInterval7">
            <a:extLst>
              <a:ext uri="{FF2B5EF4-FFF2-40B4-BE49-F238E27FC236}">
                <a16:creationId xmlns:a16="http://schemas.microsoft.com/office/drawing/2014/main" id="{A401A91A-03FD-A685-EE30-D6E8E236BA1E}"/>
              </a:ext>
            </a:extLst>
          </p:cNvPr>
          <p:cNvSpPr txBox="1"/>
          <p:nvPr>
            <p:custDataLst>
              <p:tags r:id="rId44"/>
            </p:custDataLst>
          </p:nvPr>
        </p:nvSpPr>
        <p:spPr>
          <a:xfrm>
            <a:off x="5768248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16:00</a:t>
            </a:r>
          </a:p>
        </p:txBody>
      </p:sp>
      <p:sp>
        <p:nvSpPr>
          <p:cNvPr id="36" name="OTLSHAPE_TB_00000000000000000000000000000000_TimescaleInterval8">
            <a:extLst>
              <a:ext uri="{FF2B5EF4-FFF2-40B4-BE49-F238E27FC236}">
                <a16:creationId xmlns:a16="http://schemas.microsoft.com/office/drawing/2014/main" id="{26A2E0CF-1E56-AF7A-D6ED-7FEFA08A483D}"/>
              </a:ext>
            </a:extLst>
          </p:cNvPr>
          <p:cNvSpPr txBox="1"/>
          <p:nvPr>
            <p:custDataLst>
              <p:tags r:id="rId45"/>
            </p:custDataLst>
          </p:nvPr>
        </p:nvSpPr>
        <p:spPr>
          <a:xfrm>
            <a:off x="6551187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17:00</a:t>
            </a:r>
          </a:p>
        </p:txBody>
      </p:sp>
      <p:sp>
        <p:nvSpPr>
          <p:cNvPr id="40" name="OTLSHAPE_TB_00000000000000000000000000000000_TimescaleInterval9">
            <a:extLst>
              <a:ext uri="{FF2B5EF4-FFF2-40B4-BE49-F238E27FC236}">
                <a16:creationId xmlns:a16="http://schemas.microsoft.com/office/drawing/2014/main" id="{CD5AFD38-F291-61C7-6EFB-24F6F2888C87}"/>
              </a:ext>
            </a:extLst>
          </p:cNvPr>
          <p:cNvSpPr txBox="1"/>
          <p:nvPr>
            <p:custDataLst>
              <p:tags r:id="rId46"/>
            </p:custDataLst>
          </p:nvPr>
        </p:nvSpPr>
        <p:spPr>
          <a:xfrm>
            <a:off x="7334125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18:00</a:t>
            </a:r>
          </a:p>
        </p:txBody>
      </p:sp>
      <p:sp>
        <p:nvSpPr>
          <p:cNvPr id="44" name="OTLSHAPE_TB_00000000000000000000000000000000_TimescaleInterval10">
            <a:extLst>
              <a:ext uri="{FF2B5EF4-FFF2-40B4-BE49-F238E27FC236}">
                <a16:creationId xmlns:a16="http://schemas.microsoft.com/office/drawing/2014/main" id="{4EA0B55D-1DB6-D1C8-C22F-6B557ACB76C0}"/>
              </a:ext>
            </a:extLst>
          </p:cNvPr>
          <p:cNvSpPr txBox="1"/>
          <p:nvPr>
            <p:custDataLst>
              <p:tags r:id="rId47"/>
            </p:custDataLst>
          </p:nvPr>
        </p:nvSpPr>
        <p:spPr>
          <a:xfrm>
            <a:off x="8117064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19:00</a:t>
            </a:r>
          </a:p>
        </p:txBody>
      </p:sp>
      <p:sp>
        <p:nvSpPr>
          <p:cNvPr id="48" name="OTLSHAPE_TB_00000000000000000000000000000000_TimescaleInterval11">
            <a:extLst>
              <a:ext uri="{FF2B5EF4-FFF2-40B4-BE49-F238E27FC236}">
                <a16:creationId xmlns:a16="http://schemas.microsoft.com/office/drawing/2014/main" id="{7E7C8D97-0607-EBD7-028B-DB46AA093B44}"/>
              </a:ext>
            </a:extLst>
          </p:cNvPr>
          <p:cNvSpPr txBox="1"/>
          <p:nvPr>
            <p:custDataLst>
              <p:tags r:id="rId48"/>
            </p:custDataLst>
          </p:nvPr>
        </p:nvSpPr>
        <p:spPr>
          <a:xfrm>
            <a:off x="8900003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20:00</a:t>
            </a:r>
            <a:endParaRPr lang="en-US" sz="1200" spc="-14" dirty="0">
              <a:solidFill>
                <a:schemeClr val="lt1"/>
              </a:solidFill>
              <a:latin typeface="Arial Nova" panose="020B0504020202020204" pitchFamily="34" charset="0"/>
            </a:endParaRPr>
          </a:p>
        </p:txBody>
      </p:sp>
      <p:sp>
        <p:nvSpPr>
          <p:cNvPr id="52" name="OTLSHAPE_TB_00000000000000000000000000000000_TimescaleInterval12">
            <a:extLst>
              <a:ext uri="{FF2B5EF4-FFF2-40B4-BE49-F238E27FC236}">
                <a16:creationId xmlns:a16="http://schemas.microsoft.com/office/drawing/2014/main" id="{95E290AD-4330-C211-23A3-F36E3ED85D42}"/>
              </a:ext>
            </a:extLst>
          </p:cNvPr>
          <p:cNvSpPr txBox="1"/>
          <p:nvPr>
            <p:custDataLst>
              <p:tags r:id="rId49"/>
            </p:custDataLst>
          </p:nvPr>
        </p:nvSpPr>
        <p:spPr>
          <a:xfrm>
            <a:off x="9682942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>
                <a:solidFill>
                  <a:schemeClr val="lt1"/>
                </a:solidFill>
                <a:latin typeface="Arial Nova" panose="020B0504020202020204" pitchFamily="34" charset="0"/>
              </a:rPr>
              <a:t>21:00</a:t>
            </a:r>
            <a:endParaRPr lang="en-US" sz="1200" spc="-14" dirty="0">
              <a:solidFill>
                <a:schemeClr val="lt1"/>
              </a:solidFill>
              <a:latin typeface="Arial Nova" panose="020B0504020202020204" pitchFamily="34" charset="0"/>
            </a:endParaRPr>
          </a:p>
        </p:txBody>
      </p:sp>
      <p:sp>
        <p:nvSpPr>
          <p:cNvPr id="56" name="OTLSHAPE_TB_00000000000000000000000000000000_TimescaleInterval13">
            <a:extLst>
              <a:ext uri="{FF2B5EF4-FFF2-40B4-BE49-F238E27FC236}">
                <a16:creationId xmlns:a16="http://schemas.microsoft.com/office/drawing/2014/main" id="{78F48405-EFEE-1D56-7FFF-38F6F02C9688}"/>
              </a:ext>
            </a:extLst>
          </p:cNvPr>
          <p:cNvSpPr txBox="1"/>
          <p:nvPr>
            <p:custDataLst>
              <p:tags r:id="rId50"/>
            </p:custDataLst>
          </p:nvPr>
        </p:nvSpPr>
        <p:spPr>
          <a:xfrm>
            <a:off x="10465881" y="2846070"/>
            <a:ext cx="378309" cy="175260"/>
          </a:xfrm>
          <a:prstGeom prst="rect">
            <a:avLst/>
          </a:prstGeom>
          <a:noFill/>
        </p:spPr>
        <p:txBody>
          <a:bodyPr vert="horz" wrap="none" lIns="0" tIns="0" rIns="0" bIns="0" rtlCol="0" anchor="ctr" anchorCtr="0">
            <a:noAutofit/>
          </a:bodyPr>
          <a:lstStyle/>
          <a:p>
            <a:r>
              <a:rPr lang="en-US" sz="1200" spc="-14" dirty="0">
                <a:solidFill>
                  <a:schemeClr val="lt1"/>
                </a:solidFill>
                <a:latin typeface="Arial Nova" panose="020B0504020202020204" pitchFamily="34" charset="0"/>
              </a:rPr>
              <a:t>22:00</a:t>
            </a:r>
          </a:p>
        </p:txBody>
      </p:sp>
      <p:sp>
        <p:nvSpPr>
          <p:cNvPr id="126" name="OTLSHAPE_SLT_2ec4351efeba4843a5caf7563f54c0b6_JoinedDate">
            <a:extLst>
              <a:ext uri="{FF2B5EF4-FFF2-40B4-BE49-F238E27FC236}">
                <a16:creationId xmlns:a16="http://schemas.microsoft.com/office/drawing/2014/main" id="{9967D66E-0804-8ADB-9513-4AB5C54106C6}"/>
              </a:ext>
            </a:extLst>
          </p:cNvPr>
          <p:cNvSpPr txBox="1"/>
          <p:nvPr>
            <p:custDataLst>
              <p:tags r:id="rId51"/>
            </p:custDataLst>
          </p:nvPr>
        </p:nvSpPr>
        <p:spPr>
          <a:xfrm>
            <a:off x="1686344" y="3583940"/>
            <a:ext cx="609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2" dirty="0">
                <a:solidFill>
                  <a:schemeClr val="lt1"/>
                </a:solidFill>
                <a:latin typeface="Arial Nova" panose="020B0504020202020204" pitchFamily="34" charset="0"/>
              </a:rPr>
              <a:t>10:00 - 12:30</a:t>
            </a:r>
          </a:p>
        </p:txBody>
      </p:sp>
      <p:sp>
        <p:nvSpPr>
          <p:cNvPr id="127" name="OTLSHAPE_SLT_2ec4351efeba4843a5caf7563f54c0b6_Title">
            <a:extLst>
              <a:ext uri="{FF2B5EF4-FFF2-40B4-BE49-F238E27FC236}">
                <a16:creationId xmlns:a16="http://schemas.microsoft.com/office/drawing/2014/main" id="{FB1E360D-273F-03A1-2795-9E4AFB86C07D}"/>
              </a:ext>
            </a:extLst>
          </p:cNvPr>
          <p:cNvSpPr txBox="1"/>
          <p:nvPr>
            <p:custDataLst>
              <p:tags r:id="rId52"/>
            </p:custDataLst>
          </p:nvPr>
        </p:nvSpPr>
        <p:spPr>
          <a:xfrm>
            <a:off x="1007116" y="3365500"/>
            <a:ext cx="10160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 dirty="0">
                <a:solidFill>
                  <a:schemeClr val="dk1"/>
                </a:solidFill>
                <a:latin typeface="Arial Nova" panose="020B0504020202020204" pitchFamily="34" charset="0"/>
              </a:rPr>
              <a:t>Hair &amp; Makeup</a:t>
            </a:r>
          </a:p>
        </p:txBody>
      </p:sp>
      <p:sp>
        <p:nvSpPr>
          <p:cNvPr id="137" name="OTLSHAPE_SLT_c11e89708604443eac068195f143f077_JoinedDate">
            <a:extLst>
              <a:ext uri="{FF2B5EF4-FFF2-40B4-BE49-F238E27FC236}">
                <a16:creationId xmlns:a16="http://schemas.microsoft.com/office/drawing/2014/main" id="{292F9E1E-222E-5059-BA70-9FEE5443A87C}"/>
              </a:ext>
            </a:extLst>
          </p:cNvPr>
          <p:cNvSpPr txBox="1"/>
          <p:nvPr>
            <p:custDataLst>
              <p:tags r:id="rId53"/>
            </p:custDataLst>
          </p:nvPr>
        </p:nvSpPr>
        <p:spPr>
          <a:xfrm>
            <a:off x="3447957" y="4000500"/>
            <a:ext cx="609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2">
                <a:solidFill>
                  <a:schemeClr val="lt1"/>
                </a:solidFill>
                <a:latin typeface="Arial Nova" panose="020B0504020202020204" pitchFamily="34" charset="0"/>
              </a:rPr>
              <a:t>13:00 - 14:00</a:t>
            </a:r>
            <a:endParaRPr lang="en-US" sz="800" spc="-2" dirty="0">
              <a:solidFill>
                <a:schemeClr val="lt1"/>
              </a:solidFill>
              <a:latin typeface="Arial Nova" panose="020B0504020202020204" pitchFamily="34" charset="0"/>
            </a:endParaRPr>
          </a:p>
        </p:txBody>
      </p:sp>
      <p:sp>
        <p:nvSpPr>
          <p:cNvPr id="138" name="OTLSHAPE_SLT_c11e89708604443eac068195f143f077_Title">
            <a:extLst>
              <a:ext uri="{FF2B5EF4-FFF2-40B4-BE49-F238E27FC236}">
                <a16:creationId xmlns:a16="http://schemas.microsoft.com/office/drawing/2014/main" id="{89E07C46-692F-87E0-C7D0-427C8D67E49A}"/>
              </a:ext>
            </a:extLst>
          </p:cNvPr>
          <p:cNvSpPr txBox="1"/>
          <p:nvPr>
            <p:custDataLst>
              <p:tags r:id="rId54"/>
            </p:custDataLst>
          </p:nvPr>
        </p:nvSpPr>
        <p:spPr>
          <a:xfrm>
            <a:off x="3355932" y="3782060"/>
            <a:ext cx="15621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dirty="0">
                <a:solidFill>
                  <a:schemeClr val="dk1"/>
                </a:solidFill>
                <a:latin typeface="Arial Nova" panose="020B0504020202020204" pitchFamily="34" charset="0"/>
              </a:rPr>
              <a:t>Everyone gets dressed</a:t>
            </a:r>
          </a:p>
        </p:txBody>
      </p:sp>
      <p:sp>
        <p:nvSpPr>
          <p:cNvPr id="146" name="OTLSHAPE_SLT_b2b6cec3b94c4183bbf5efa282f5cb40_Title">
            <a:extLst>
              <a:ext uri="{FF2B5EF4-FFF2-40B4-BE49-F238E27FC236}">
                <a16:creationId xmlns:a16="http://schemas.microsoft.com/office/drawing/2014/main" id="{6F77BDB9-505C-8BDF-17E1-3255384E1DA8}"/>
              </a:ext>
            </a:extLst>
          </p:cNvPr>
          <p:cNvSpPr txBox="1"/>
          <p:nvPr>
            <p:custDataLst>
              <p:tags r:id="rId55"/>
            </p:custDataLst>
          </p:nvPr>
        </p:nvSpPr>
        <p:spPr>
          <a:xfrm>
            <a:off x="4385405" y="3971290"/>
            <a:ext cx="6223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schemeClr val="dk1"/>
                </a:solidFill>
                <a:latin typeface="Arial Nova" panose="020B0504020202020204" pitchFamily="34" charset="0"/>
              </a:rPr>
              <a:t>First look</a:t>
            </a:r>
          </a:p>
        </p:txBody>
      </p:sp>
      <p:sp>
        <p:nvSpPr>
          <p:cNvPr id="154" name="OTLSHAPE_SLT_8091d35f64fe487f96b6e60b287578c6_Title">
            <a:extLst>
              <a:ext uri="{FF2B5EF4-FFF2-40B4-BE49-F238E27FC236}">
                <a16:creationId xmlns:a16="http://schemas.microsoft.com/office/drawing/2014/main" id="{27A4F1AA-0699-DCFD-9D72-B2278996D847}"/>
              </a:ext>
            </a:extLst>
          </p:cNvPr>
          <p:cNvSpPr txBox="1"/>
          <p:nvPr>
            <p:custDataLst>
              <p:tags r:id="rId56"/>
            </p:custDataLst>
          </p:nvPr>
        </p:nvSpPr>
        <p:spPr>
          <a:xfrm>
            <a:off x="3208031" y="4212590"/>
            <a:ext cx="10795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14" dirty="0">
                <a:solidFill>
                  <a:schemeClr val="dk1"/>
                </a:solidFill>
                <a:latin typeface="Arial Nova" panose="020B0504020202020204" pitchFamily="34" charset="0"/>
              </a:rPr>
              <a:t>Couple portraits</a:t>
            </a:r>
          </a:p>
        </p:txBody>
      </p:sp>
      <p:sp>
        <p:nvSpPr>
          <p:cNvPr id="162" name="OTLSHAPE_SLT_1d4791acb71e4bb0819cb4de27bc2b6f_Title">
            <a:extLst>
              <a:ext uri="{FF2B5EF4-FFF2-40B4-BE49-F238E27FC236}">
                <a16:creationId xmlns:a16="http://schemas.microsoft.com/office/drawing/2014/main" id="{085D6D8B-4205-101F-3520-64ED5C054840}"/>
              </a:ext>
            </a:extLst>
          </p:cNvPr>
          <p:cNvSpPr txBox="1"/>
          <p:nvPr>
            <p:custDataLst>
              <p:tags r:id="rId57"/>
            </p:custDataLst>
          </p:nvPr>
        </p:nvSpPr>
        <p:spPr>
          <a:xfrm>
            <a:off x="4776875" y="4212590"/>
            <a:ext cx="15748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2" dirty="0">
                <a:solidFill>
                  <a:schemeClr val="dk1"/>
                </a:solidFill>
                <a:latin typeface="Arial Nova" panose="020B0504020202020204" pitchFamily="34" charset="0"/>
              </a:rPr>
              <a:t>Wedding party portraits</a:t>
            </a:r>
          </a:p>
        </p:txBody>
      </p:sp>
      <p:sp>
        <p:nvSpPr>
          <p:cNvPr id="170" name="OTLSHAPE_SLT_bb91bd72654041be874a336f488d3d1d_Title">
            <a:extLst>
              <a:ext uri="{FF2B5EF4-FFF2-40B4-BE49-F238E27FC236}">
                <a16:creationId xmlns:a16="http://schemas.microsoft.com/office/drawing/2014/main" id="{0D9667A2-55BF-62C7-7EDD-8B6EECA23C03}"/>
              </a:ext>
            </a:extLst>
          </p:cNvPr>
          <p:cNvSpPr txBox="1"/>
          <p:nvPr>
            <p:custDataLst>
              <p:tags r:id="rId58"/>
            </p:custDataLst>
          </p:nvPr>
        </p:nvSpPr>
        <p:spPr>
          <a:xfrm>
            <a:off x="5037854" y="4453890"/>
            <a:ext cx="10541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4" dirty="0">
                <a:solidFill>
                  <a:schemeClr val="dk1"/>
                </a:solidFill>
                <a:latin typeface="Arial Nova" panose="020B0504020202020204" pitchFamily="34" charset="0"/>
              </a:rPr>
              <a:t>Family portraits</a:t>
            </a:r>
          </a:p>
        </p:txBody>
      </p:sp>
      <p:sp>
        <p:nvSpPr>
          <p:cNvPr id="173" name="OTLSHAPE_SLT_e42593cbe2f04407acdf9649c8f95de9_Duration">
            <a:extLst>
              <a:ext uri="{FF2B5EF4-FFF2-40B4-BE49-F238E27FC236}">
                <a16:creationId xmlns:a16="http://schemas.microsoft.com/office/drawing/2014/main" id="{D85634D4-9C08-BC0B-9FCE-ACF123F33898}"/>
              </a:ext>
            </a:extLst>
          </p:cNvPr>
          <p:cNvSpPr txBox="1"/>
          <p:nvPr>
            <p:custDataLst>
              <p:tags r:id="rId59"/>
            </p:custDataLst>
          </p:nvPr>
        </p:nvSpPr>
        <p:spPr>
          <a:xfrm>
            <a:off x="5281691" y="4705308"/>
            <a:ext cx="266700" cy="15502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8" dirty="0">
                <a:solidFill>
                  <a:srgbClr val="E7E6E6"/>
                </a:solidFill>
                <a:latin typeface="Calibri" panose="020F0502020204030204" pitchFamily="34" charset="0"/>
              </a:rPr>
              <a:t>45 m</a:t>
            </a:r>
          </a:p>
        </p:txBody>
      </p:sp>
      <p:sp>
        <p:nvSpPr>
          <p:cNvPr id="178" name="OTLSHAPE_SLT_e42593cbe2f04407acdf9649c8f95de9_Title">
            <a:extLst>
              <a:ext uri="{FF2B5EF4-FFF2-40B4-BE49-F238E27FC236}">
                <a16:creationId xmlns:a16="http://schemas.microsoft.com/office/drawing/2014/main" id="{52D85C2B-0C47-F238-28FF-E4C2D7D1C976}"/>
              </a:ext>
            </a:extLst>
          </p:cNvPr>
          <p:cNvSpPr txBox="1"/>
          <p:nvPr>
            <p:custDataLst>
              <p:tags r:id="rId60"/>
            </p:custDataLst>
          </p:nvPr>
        </p:nvSpPr>
        <p:spPr>
          <a:xfrm>
            <a:off x="5755548" y="4695190"/>
            <a:ext cx="17653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dirty="0">
                <a:solidFill>
                  <a:schemeClr val="dk1"/>
                </a:solidFill>
                <a:latin typeface="Arial Nova" panose="020B0504020202020204" pitchFamily="34" charset="0"/>
              </a:rPr>
              <a:t>Travel to ceremony venue</a:t>
            </a:r>
          </a:p>
        </p:txBody>
      </p:sp>
      <p:sp>
        <p:nvSpPr>
          <p:cNvPr id="188" name="OTLSHAPE_SLT_6bdcae78b1d849b1a1ab3eda9b468800_JoinedDate">
            <a:extLst>
              <a:ext uri="{FF2B5EF4-FFF2-40B4-BE49-F238E27FC236}">
                <a16:creationId xmlns:a16="http://schemas.microsoft.com/office/drawing/2014/main" id="{97785028-C861-2ACF-2132-ABB6B00E7EB0}"/>
              </a:ext>
            </a:extLst>
          </p:cNvPr>
          <p:cNvSpPr txBox="1"/>
          <p:nvPr>
            <p:custDataLst>
              <p:tags r:id="rId61"/>
            </p:custDataLst>
          </p:nvPr>
        </p:nvSpPr>
        <p:spPr>
          <a:xfrm>
            <a:off x="6188242" y="5242560"/>
            <a:ext cx="609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2" dirty="0">
                <a:solidFill>
                  <a:schemeClr val="lt1"/>
                </a:solidFill>
                <a:latin typeface="Arial Nova" panose="020B0504020202020204" pitchFamily="34" charset="0"/>
              </a:rPr>
              <a:t>16:30 - 17:30</a:t>
            </a:r>
          </a:p>
        </p:txBody>
      </p:sp>
      <p:sp>
        <p:nvSpPr>
          <p:cNvPr id="189" name="OTLSHAPE_SLT_6bdcae78b1d849b1a1ab3eda9b468800_Title">
            <a:extLst>
              <a:ext uri="{FF2B5EF4-FFF2-40B4-BE49-F238E27FC236}">
                <a16:creationId xmlns:a16="http://schemas.microsoft.com/office/drawing/2014/main" id="{B46C40CD-5D68-1DBC-7DB2-B3C786162F12}"/>
              </a:ext>
            </a:extLst>
          </p:cNvPr>
          <p:cNvSpPr txBox="1"/>
          <p:nvPr>
            <p:custDataLst>
              <p:tags r:id="rId62"/>
            </p:custDataLst>
          </p:nvPr>
        </p:nvSpPr>
        <p:spPr>
          <a:xfrm>
            <a:off x="6096217" y="5024120"/>
            <a:ext cx="9017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10" dirty="0">
                <a:solidFill>
                  <a:schemeClr val="dk1"/>
                </a:solidFill>
                <a:latin typeface="Arial Nova" panose="020B0504020202020204" pitchFamily="34" charset="0"/>
              </a:rPr>
              <a:t>Cocktail hour</a:t>
            </a:r>
          </a:p>
        </p:txBody>
      </p:sp>
      <p:sp>
        <p:nvSpPr>
          <p:cNvPr id="197" name="OTLSHAPE_SLT_e56b09dbee144138ab7de81fd6a19248_Title">
            <a:extLst>
              <a:ext uri="{FF2B5EF4-FFF2-40B4-BE49-F238E27FC236}">
                <a16:creationId xmlns:a16="http://schemas.microsoft.com/office/drawing/2014/main" id="{DE355C6F-DFFB-C0FE-BC09-C6A76FCA7E72}"/>
              </a:ext>
            </a:extLst>
          </p:cNvPr>
          <p:cNvSpPr txBox="1"/>
          <p:nvPr>
            <p:custDataLst>
              <p:tags r:id="rId63"/>
            </p:custDataLst>
          </p:nvPr>
        </p:nvSpPr>
        <p:spPr>
          <a:xfrm>
            <a:off x="7125691" y="5213350"/>
            <a:ext cx="15494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6" dirty="0">
                <a:solidFill>
                  <a:schemeClr val="dk1"/>
                </a:solidFill>
                <a:latin typeface="Arial Nova" panose="020B0504020202020204" pitchFamily="34" charset="0"/>
              </a:rPr>
              <a:t>Guests enter reception</a:t>
            </a:r>
          </a:p>
        </p:txBody>
      </p:sp>
      <p:sp>
        <p:nvSpPr>
          <p:cNvPr id="205" name="OTLSHAPE_SLT_2c9d10a63eda46d6b62620ddeaa13e20_Title">
            <a:extLst>
              <a:ext uri="{FF2B5EF4-FFF2-40B4-BE49-F238E27FC236}">
                <a16:creationId xmlns:a16="http://schemas.microsoft.com/office/drawing/2014/main" id="{F4B93A41-21A4-BC69-85BF-0559F707D62F}"/>
              </a:ext>
            </a:extLst>
          </p:cNvPr>
          <p:cNvSpPr txBox="1"/>
          <p:nvPr>
            <p:custDataLst>
              <p:tags r:id="rId64"/>
            </p:custDataLst>
          </p:nvPr>
        </p:nvSpPr>
        <p:spPr>
          <a:xfrm>
            <a:off x="6466038" y="5454650"/>
            <a:ext cx="7620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6" dirty="0">
                <a:solidFill>
                  <a:schemeClr val="dk1"/>
                </a:solidFill>
                <a:latin typeface="Arial Nova" panose="020B0504020202020204" pitchFamily="34" charset="0"/>
              </a:rPr>
              <a:t>First dance</a:t>
            </a:r>
          </a:p>
        </p:txBody>
      </p:sp>
      <p:sp>
        <p:nvSpPr>
          <p:cNvPr id="213" name="OTLSHAPE_SLT_bd178ee031d84f3a81465237e5632738_Title">
            <a:extLst>
              <a:ext uri="{FF2B5EF4-FFF2-40B4-BE49-F238E27FC236}">
                <a16:creationId xmlns:a16="http://schemas.microsoft.com/office/drawing/2014/main" id="{8783578D-6862-EFEA-2B22-0D7EFBE8D8B5}"/>
              </a:ext>
            </a:extLst>
          </p:cNvPr>
          <p:cNvSpPr txBox="1"/>
          <p:nvPr>
            <p:custDataLst>
              <p:tags r:id="rId65"/>
            </p:custDataLst>
          </p:nvPr>
        </p:nvSpPr>
        <p:spPr>
          <a:xfrm>
            <a:off x="7712895" y="5454650"/>
            <a:ext cx="10922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dirty="0">
                <a:solidFill>
                  <a:schemeClr val="dk1"/>
                </a:solidFill>
                <a:latin typeface="Arial Nova" panose="020B0504020202020204" pitchFamily="34" charset="0"/>
              </a:rPr>
              <a:t>Welcome toasts</a:t>
            </a:r>
          </a:p>
        </p:txBody>
      </p:sp>
      <p:sp>
        <p:nvSpPr>
          <p:cNvPr id="220" name="OTLSHAPE_SLT_886729a839f743fa853d0ce17fa00a9a_JoinedDate">
            <a:extLst>
              <a:ext uri="{FF2B5EF4-FFF2-40B4-BE49-F238E27FC236}">
                <a16:creationId xmlns:a16="http://schemas.microsoft.com/office/drawing/2014/main" id="{3C3EB3CD-0CE6-D512-8B96-191AE623E705}"/>
              </a:ext>
            </a:extLst>
          </p:cNvPr>
          <p:cNvSpPr txBox="1"/>
          <p:nvPr>
            <p:custDataLst>
              <p:tags r:id="rId66"/>
            </p:custDataLst>
          </p:nvPr>
        </p:nvSpPr>
        <p:spPr>
          <a:xfrm>
            <a:off x="7684065" y="5721562"/>
            <a:ext cx="5461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lt1"/>
                </a:solidFill>
                <a:latin typeface="Calibri" panose="020F0502020204030204" pitchFamily="34" charset="0"/>
              </a:rPr>
              <a:t>18:30 - 19:15</a:t>
            </a:r>
          </a:p>
        </p:txBody>
      </p:sp>
      <p:sp>
        <p:nvSpPr>
          <p:cNvPr id="221" name="OTLSHAPE_SLT_886729a839f743fa853d0ce17fa00a9a_Title">
            <a:extLst>
              <a:ext uri="{FF2B5EF4-FFF2-40B4-BE49-F238E27FC236}">
                <a16:creationId xmlns:a16="http://schemas.microsoft.com/office/drawing/2014/main" id="{0CCB8E83-7FA2-0034-2111-4C42201E07E3}"/>
              </a:ext>
            </a:extLst>
          </p:cNvPr>
          <p:cNvSpPr txBox="1"/>
          <p:nvPr>
            <p:custDataLst>
              <p:tags r:id="rId67"/>
            </p:custDataLst>
          </p:nvPr>
        </p:nvSpPr>
        <p:spPr>
          <a:xfrm>
            <a:off x="7162350" y="5695950"/>
            <a:ext cx="4572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20" dirty="0">
                <a:solidFill>
                  <a:schemeClr val="dk1"/>
                </a:solidFill>
                <a:latin typeface="Arial Nova" panose="020B0504020202020204" pitchFamily="34" charset="0"/>
              </a:rPr>
              <a:t>Dinner</a:t>
            </a:r>
          </a:p>
        </p:txBody>
      </p:sp>
      <p:sp>
        <p:nvSpPr>
          <p:cNvPr id="229" name="OTLSHAPE_SLT_a9cfd0fdac814b159f405fbbe2fb98ed_Title">
            <a:extLst>
              <a:ext uri="{FF2B5EF4-FFF2-40B4-BE49-F238E27FC236}">
                <a16:creationId xmlns:a16="http://schemas.microsoft.com/office/drawing/2014/main" id="{0A462FBD-EE79-0785-6739-F831D50BD87F}"/>
              </a:ext>
            </a:extLst>
          </p:cNvPr>
          <p:cNvSpPr txBox="1"/>
          <p:nvPr>
            <p:custDataLst>
              <p:tags r:id="rId68"/>
            </p:custDataLst>
          </p:nvPr>
        </p:nvSpPr>
        <p:spPr>
          <a:xfrm>
            <a:off x="6978833" y="5937250"/>
            <a:ext cx="12319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6" dirty="0">
                <a:solidFill>
                  <a:schemeClr val="dk1"/>
                </a:solidFill>
                <a:latin typeface="Arial Nova" panose="020B0504020202020204" pitchFamily="34" charset="0"/>
              </a:rPr>
              <a:t>Bridal party toasts</a:t>
            </a:r>
          </a:p>
        </p:txBody>
      </p:sp>
      <p:sp>
        <p:nvSpPr>
          <p:cNvPr id="236" name="OTLSHAPE_SLT_b15cc4ec3f6346f3b13c7d37a97dd87c_JoinedDate">
            <a:extLst>
              <a:ext uri="{FF2B5EF4-FFF2-40B4-BE49-F238E27FC236}">
                <a16:creationId xmlns:a16="http://schemas.microsoft.com/office/drawing/2014/main" id="{AD39E266-85B4-9262-0702-8E8382E82E41}"/>
              </a:ext>
            </a:extLst>
          </p:cNvPr>
          <p:cNvSpPr txBox="1"/>
          <p:nvPr>
            <p:custDataLst>
              <p:tags r:id="rId69"/>
            </p:custDataLst>
          </p:nvPr>
        </p:nvSpPr>
        <p:spPr>
          <a:xfrm>
            <a:off x="8467004" y="5721562"/>
            <a:ext cx="546100" cy="12700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8">
                <a:solidFill>
                  <a:schemeClr val="lt1"/>
                </a:solidFill>
                <a:latin typeface="Calibri" panose="020F0502020204030204" pitchFamily="34" charset="0"/>
              </a:rPr>
              <a:t>19:30 - 20:15</a:t>
            </a:r>
          </a:p>
        </p:txBody>
      </p:sp>
      <p:sp>
        <p:nvSpPr>
          <p:cNvPr id="237" name="OTLSHAPE_SLT_b15cc4ec3f6346f3b13c7d37a97dd87c_Title">
            <a:extLst>
              <a:ext uri="{FF2B5EF4-FFF2-40B4-BE49-F238E27FC236}">
                <a16:creationId xmlns:a16="http://schemas.microsoft.com/office/drawing/2014/main" id="{AADF4100-41CD-A6A3-5C43-22933A1A158B}"/>
              </a:ext>
            </a:extLst>
          </p:cNvPr>
          <p:cNvSpPr txBox="1"/>
          <p:nvPr>
            <p:custDataLst>
              <p:tags r:id="rId70"/>
            </p:custDataLst>
          </p:nvPr>
        </p:nvSpPr>
        <p:spPr>
          <a:xfrm>
            <a:off x="9083038" y="5695950"/>
            <a:ext cx="9906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>
                <a:solidFill>
                  <a:schemeClr val="dk1"/>
                </a:solidFill>
                <a:latin typeface="Arial Nova" panose="020B0504020202020204" pitchFamily="34" charset="0"/>
              </a:rPr>
              <a:t>Family dances</a:t>
            </a:r>
          </a:p>
        </p:txBody>
      </p:sp>
      <p:sp>
        <p:nvSpPr>
          <p:cNvPr id="245" name="OTLSHAPE_SLT_916129f8a0b4496a9617e121ec577980_Title">
            <a:extLst>
              <a:ext uri="{FF2B5EF4-FFF2-40B4-BE49-F238E27FC236}">
                <a16:creationId xmlns:a16="http://schemas.microsoft.com/office/drawing/2014/main" id="{823BF0FB-BC7C-D7B1-26ED-62F539D6228B}"/>
              </a:ext>
            </a:extLst>
          </p:cNvPr>
          <p:cNvSpPr txBox="1"/>
          <p:nvPr>
            <p:custDataLst>
              <p:tags r:id="rId71"/>
            </p:custDataLst>
          </p:nvPr>
        </p:nvSpPr>
        <p:spPr>
          <a:xfrm>
            <a:off x="9278772" y="5937250"/>
            <a:ext cx="18161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r>
              <a:rPr lang="en-US" sz="1200" spc="-2" dirty="0">
                <a:solidFill>
                  <a:schemeClr val="dk1"/>
                </a:solidFill>
                <a:latin typeface="Arial Nova" panose="020B0504020202020204" pitchFamily="34" charset="0"/>
              </a:rPr>
              <a:t>Cake cutting, bouquet toss</a:t>
            </a:r>
          </a:p>
        </p:txBody>
      </p:sp>
      <p:sp>
        <p:nvSpPr>
          <p:cNvPr id="252" name="OTLSHAPE_SLT_6d66e3c55a1147fa931f2618ac8238e7_JoinedDate">
            <a:extLst>
              <a:ext uri="{FF2B5EF4-FFF2-40B4-BE49-F238E27FC236}">
                <a16:creationId xmlns:a16="http://schemas.microsoft.com/office/drawing/2014/main" id="{6DEB37FF-2B0E-3C61-6958-69F53FC92E83}"/>
              </a:ext>
            </a:extLst>
          </p:cNvPr>
          <p:cNvSpPr txBox="1"/>
          <p:nvPr>
            <p:custDataLst>
              <p:tags r:id="rId72"/>
            </p:custDataLst>
          </p:nvPr>
        </p:nvSpPr>
        <p:spPr>
          <a:xfrm>
            <a:off x="9809334" y="6207760"/>
            <a:ext cx="609600" cy="11684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800" spc="-2" dirty="0">
                <a:solidFill>
                  <a:schemeClr val="lt1"/>
                </a:solidFill>
                <a:latin typeface="Arial Nova" panose="020B0504020202020204" pitchFamily="34" charset="0"/>
              </a:rPr>
              <a:t>20:30 - 22:45</a:t>
            </a:r>
          </a:p>
        </p:txBody>
      </p:sp>
      <p:sp>
        <p:nvSpPr>
          <p:cNvPr id="253" name="OTLSHAPE_SLT_6d66e3c55a1147fa931f2618ac8238e7_Title">
            <a:extLst>
              <a:ext uri="{FF2B5EF4-FFF2-40B4-BE49-F238E27FC236}">
                <a16:creationId xmlns:a16="http://schemas.microsoft.com/office/drawing/2014/main" id="{2F68E14E-0082-37E2-6BD7-D4FE6040018D}"/>
              </a:ext>
            </a:extLst>
          </p:cNvPr>
          <p:cNvSpPr txBox="1"/>
          <p:nvPr>
            <p:custDataLst>
              <p:tags r:id="rId73"/>
            </p:custDataLst>
          </p:nvPr>
        </p:nvSpPr>
        <p:spPr>
          <a:xfrm>
            <a:off x="8008053" y="6178550"/>
            <a:ext cx="11811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12" dirty="0">
                <a:solidFill>
                  <a:schemeClr val="dk1"/>
                </a:solidFill>
                <a:latin typeface="Arial Nova" panose="020B0504020202020204" pitchFamily="34" charset="0"/>
              </a:rPr>
              <a:t>Open dance floor</a:t>
            </a:r>
          </a:p>
        </p:txBody>
      </p:sp>
      <p:sp>
        <p:nvSpPr>
          <p:cNvPr id="261" name="OTLSHAPE_SLT_8a79298295934f599fc39b10398eca7c_Title">
            <a:extLst>
              <a:ext uri="{FF2B5EF4-FFF2-40B4-BE49-F238E27FC236}">
                <a16:creationId xmlns:a16="http://schemas.microsoft.com/office/drawing/2014/main" id="{DAB72FCF-2CBC-B2ED-750C-F8C190EDBB62}"/>
              </a:ext>
            </a:extLst>
          </p:cNvPr>
          <p:cNvSpPr txBox="1"/>
          <p:nvPr>
            <p:custDataLst>
              <p:tags r:id="rId74"/>
            </p:custDataLst>
          </p:nvPr>
        </p:nvSpPr>
        <p:spPr>
          <a:xfrm>
            <a:off x="10193210" y="6419850"/>
            <a:ext cx="7493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r"/>
            <a:r>
              <a:rPr lang="en-US" sz="1200" spc="-6" dirty="0">
                <a:solidFill>
                  <a:schemeClr val="dk1"/>
                </a:solidFill>
                <a:latin typeface="Arial Nova" panose="020B0504020202020204" pitchFamily="34" charset="0"/>
              </a:rPr>
              <a:t>Last dance</a:t>
            </a:r>
          </a:p>
        </p:txBody>
      </p:sp>
      <p:cxnSp>
        <p:nvCxnSpPr>
          <p:cNvPr id="9" name="OTLSHAPE_TB_00000000000000000000000000000000_Separator1">
            <a:extLst>
              <a:ext uri="{FF2B5EF4-FFF2-40B4-BE49-F238E27FC236}">
                <a16:creationId xmlns:a16="http://schemas.microsoft.com/office/drawing/2014/main" id="{6C8E1EC0-2B21-B3B1-BFFB-1BD4A34CEA2A}"/>
              </a:ext>
            </a:extLst>
          </p:cNvPr>
          <p:cNvCxnSpPr/>
          <p:nvPr>
            <p:custDataLst>
              <p:tags r:id="rId75"/>
            </p:custDataLst>
          </p:nvPr>
        </p:nvCxnSpPr>
        <p:spPr>
          <a:xfrm>
            <a:off x="1789837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OTLSHAPE_TB_00000000000000000000000000000000_MinorTickMarkAbove1">
            <a:extLst>
              <a:ext uri="{FF2B5EF4-FFF2-40B4-BE49-F238E27FC236}">
                <a16:creationId xmlns:a16="http://schemas.microsoft.com/office/drawing/2014/main" id="{DC948127-58A7-7697-8119-2AA79F3C98F3}"/>
              </a:ext>
            </a:extLst>
          </p:cNvPr>
          <p:cNvCxnSpPr/>
          <p:nvPr>
            <p:custDataLst>
              <p:tags r:id="rId76"/>
            </p:custDataLst>
          </p:nvPr>
        </p:nvCxnSpPr>
        <p:spPr>
          <a:xfrm>
            <a:off x="1398476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OTLSHAPE_TB_00000000000000000000000000000000_MinorTickMarkBelow1">
            <a:extLst>
              <a:ext uri="{FF2B5EF4-FFF2-40B4-BE49-F238E27FC236}">
                <a16:creationId xmlns:a16="http://schemas.microsoft.com/office/drawing/2014/main" id="{D1FD341A-A7A9-0141-3F06-0B077F6E35EB}"/>
              </a:ext>
            </a:extLst>
          </p:cNvPr>
          <p:cNvCxnSpPr/>
          <p:nvPr>
            <p:custDataLst>
              <p:tags r:id="rId77"/>
            </p:custDataLst>
          </p:nvPr>
        </p:nvCxnSpPr>
        <p:spPr>
          <a:xfrm>
            <a:off x="1398476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OTLSHAPE_TB_00000000000000000000000000000000_Separator2">
            <a:extLst>
              <a:ext uri="{FF2B5EF4-FFF2-40B4-BE49-F238E27FC236}">
                <a16:creationId xmlns:a16="http://schemas.microsoft.com/office/drawing/2014/main" id="{46F3A682-594A-D35A-A7AA-9E14470A0796}"/>
              </a:ext>
            </a:extLst>
          </p:cNvPr>
          <p:cNvCxnSpPr/>
          <p:nvPr>
            <p:custDataLst>
              <p:tags r:id="rId78"/>
            </p:custDataLst>
          </p:nvPr>
        </p:nvCxnSpPr>
        <p:spPr>
          <a:xfrm>
            <a:off x="2572776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OTLSHAPE_TB_00000000000000000000000000000000_MinorTickMarkAbove2">
            <a:extLst>
              <a:ext uri="{FF2B5EF4-FFF2-40B4-BE49-F238E27FC236}">
                <a16:creationId xmlns:a16="http://schemas.microsoft.com/office/drawing/2014/main" id="{A4D93D21-4298-958F-5B12-BED3C214516C}"/>
              </a:ext>
            </a:extLst>
          </p:cNvPr>
          <p:cNvCxnSpPr/>
          <p:nvPr>
            <p:custDataLst>
              <p:tags r:id="rId79"/>
            </p:custDataLst>
          </p:nvPr>
        </p:nvCxnSpPr>
        <p:spPr>
          <a:xfrm>
            <a:off x="2181415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OTLSHAPE_TB_00000000000000000000000000000000_MinorTickMarkBelow2">
            <a:extLst>
              <a:ext uri="{FF2B5EF4-FFF2-40B4-BE49-F238E27FC236}">
                <a16:creationId xmlns:a16="http://schemas.microsoft.com/office/drawing/2014/main" id="{219FA7A0-6671-1D88-B4CB-07ABC37E180D}"/>
              </a:ext>
            </a:extLst>
          </p:cNvPr>
          <p:cNvCxnSpPr/>
          <p:nvPr>
            <p:custDataLst>
              <p:tags r:id="rId80"/>
            </p:custDataLst>
          </p:nvPr>
        </p:nvCxnSpPr>
        <p:spPr>
          <a:xfrm>
            <a:off x="2181415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OTLSHAPE_TB_00000000000000000000000000000000_Separator3">
            <a:extLst>
              <a:ext uri="{FF2B5EF4-FFF2-40B4-BE49-F238E27FC236}">
                <a16:creationId xmlns:a16="http://schemas.microsoft.com/office/drawing/2014/main" id="{A10B4073-B07A-3BB5-7B9B-F62DF10DF88C}"/>
              </a:ext>
            </a:extLst>
          </p:cNvPr>
          <p:cNvCxnSpPr/>
          <p:nvPr>
            <p:custDataLst>
              <p:tags r:id="rId81"/>
            </p:custDataLst>
          </p:nvPr>
        </p:nvCxnSpPr>
        <p:spPr>
          <a:xfrm>
            <a:off x="3355715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OTLSHAPE_TB_00000000000000000000000000000000_MinorTickMarkAbove3">
            <a:extLst>
              <a:ext uri="{FF2B5EF4-FFF2-40B4-BE49-F238E27FC236}">
                <a16:creationId xmlns:a16="http://schemas.microsoft.com/office/drawing/2014/main" id="{17E05A16-D8AA-AE3D-0096-22D2B59A2F4D}"/>
              </a:ext>
            </a:extLst>
          </p:cNvPr>
          <p:cNvCxnSpPr/>
          <p:nvPr>
            <p:custDataLst>
              <p:tags r:id="rId82"/>
            </p:custDataLst>
          </p:nvPr>
        </p:nvCxnSpPr>
        <p:spPr>
          <a:xfrm>
            <a:off x="2964354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OTLSHAPE_TB_00000000000000000000000000000000_MinorTickMarkBelow3">
            <a:extLst>
              <a:ext uri="{FF2B5EF4-FFF2-40B4-BE49-F238E27FC236}">
                <a16:creationId xmlns:a16="http://schemas.microsoft.com/office/drawing/2014/main" id="{5933F0FF-8EDC-CE5D-4AD5-894D1F560FE4}"/>
              </a:ext>
            </a:extLst>
          </p:cNvPr>
          <p:cNvCxnSpPr/>
          <p:nvPr>
            <p:custDataLst>
              <p:tags r:id="rId83"/>
            </p:custDataLst>
          </p:nvPr>
        </p:nvCxnSpPr>
        <p:spPr>
          <a:xfrm>
            <a:off x="2964354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OTLSHAPE_TB_00000000000000000000000000000000_Separator4">
            <a:extLst>
              <a:ext uri="{FF2B5EF4-FFF2-40B4-BE49-F238E27FC236}">
                <a16:creationId xmlns:a16="http://schemas.microsoft.com/office/drawing/2014/main" id="{3CA794F7-8C7F-E88C-DFEB-5AB8557ECF1A}"/>
              </a:ext>
            </a:extLst>
          </p:cNvPr>
          <p:cNvCxnSpPr/>
          <p:nvPr>
            <p:custDataLst>
              <p:tags r:id="rId84"/>
            </p:custDataLst>
          </p:nvPr>
        </p:nvCxnSpPr>
        <p:spPr>
          <a:xfrm>
            <a:off x="4138653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OTLSHAPE_TB_00000000000000000000000000000000_MinorTickMarkAbove4">
            <a:extLst>
              <a:ext uri="{FF2B5EF4-FFF2-40B4-BE49-F238E27FC236}">
                <a16:creationId xmlns:a16="http://schemas.microsoft.com/office/drawing/2014/main" id="{96B3F3D4-A01F-E33F-7D7E-3CA0F18446E5}"/>
              </a:ext>
            </a:extLst>
          </p:cNvPr>
          <p:cNvCxnSpPr/>
          <p:nvPr>
            <p:custDataLst>
              <p:tags r:id="rId85"/>
            </p:custDataLst>
          </p:nvPr>
        </p:nvCxnSpPr>
        <p:spPr>
          <a:xfrm>
            <a:off x="3747293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OTLSHAPE_TB_00000000000000000000000000000000_MinorTickMarkBelow4">
            <a:extLst>
              <a:ext uri="{FF2B5EF4-FFF2-40B4-BE49-F238E27FC236}">
                <a16:creationId xmlns:a16="http://schemas.microsoft.com/office/drawing/2014/main" id="{2B582234-5642-25CE-9AAE-5B574420F672}"/>
              </a:ext>
            </a:extLst>
          </p:cNvPr>
          <p:cNvCxnSpPr/>
          <p:nvPr>
            <p:custDataLst>
              <p:tags r:id="rId86"/>
            </p:custDataLst>
          </p:nvPr>
        </p:nvCxnSpPr>
        <p:spPr>
          <a:xfrm>
            <a:off x="3747293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OTLSHAPE_TB_00000000000000000000000000000000_Separator5">
            <a:extLst>
              <a:ext uri="{FF2B5EF4-FFF2-40B4-BE49-F238E27FC236}">
                <a16:creationId xmlns:a16="http://schemas.microsoft.com/office/drawing/2014/main" id="{C0BBDEEF-ADEA-F451-7420-71BBD3FBCC67}"/>
              </a:ext>
            </a:extLst>
          </p:cNvPr>
          <p:cNvCxnSpPr/>
          <p:nvPr>
            <p:custDataLst>
              <p:tags r:id="rId87"/>
            </p:custDataLst>
          </p:nvPr>
        </p:nvCxnSpPr>
        <p:spPr>
          <a:xfrm>
            <a:off x="4921592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OTLSHAPE_TB_00000000000000000000000000000000_MinorTickMarkAbove5">
            <a:extLst>
              <a:ext uri="{FF2B5EF4-FFF2-40B4-BE49-F238E27FC236}">
                <a16:creationId xmlns:a16="http://schemas.microsoft.com/office/drawing/2014/main" id="{3100938B-94C8-9DD2-5DD0-5E51C3F595B2}"/>
              </a:ext>
            </a:extLst>
          </p:cNvPr>
          <p:cNvCxnSpPr/>
          <p:nvPr>
            <p:custDataLst>
              <p:tags r:id="rId88"/>
            </p:custDataLst>
          </p:nvPr>
        </p:nvCxnSpPr>
        <p:spPr>
          <a:xfrm>
            <a:off x="4530231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OTLSHAPE_TB_00000000000000000000000000000000_MinorTickMarkBelow5">
            <a:extLst>
              <a:ext uri="{FF2B5EF4-FFF2-40B4-BE49-F238E27FC236}">
                <a16:creationId xmlns:a16="http://schemas.microsoft.com/office/drawing/2014/main" id="{B76A9AEF-0045-AACF-8551-C257745B65BC}"/>
              </a:ext>
            </a:extLst>
          </p:cNvPr>
          <p:cNvCxnSpPr/>
          <p:nvPr>
            <p:custDataLst>
              <p:tags r:id="rId89"/>
            </p:custDataLst>
          </p:nvPr>
        </p:nvCxnSpPr>
        <p:spPr>
          <a:xfrm>
            <a:off x="4530231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OTLSHAPE_TB_00000000000000000000000000000000_Separator6">
            <a:extLst>
              <a:ext uri="{FF2B5EF4-FFF2-40B4-BE49-F238E27FC236}">
                <a16:creationId xmlns:a16="http://schemas.microsoft.com/office/drawing/2014/main" id="{79F6D211-790A-1479-BA31-C06FD72708F1}"/>
              </a:ext>
            </a:extLst>
          </p:cNvPr>
          <p:cNvCxnSpPr/>
          <p:nvPr>
            <p:custDataLst>
              <p:tags r:id="rId90"/>
            </p:custDataLst>
          </p:nvPr>
        </p:nvCxnSpPr>
        <p:spPr>
          <a:xfrm>
            <a:off x="5704530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OTLSHAPE_TB_00000000000000000000000000000000_MinorTickMarkAbove6">
            <a:extLst>
              <a:ext uri="{FF2B5EF4-FFF2-40B4-BE49-F238E27FC236}">
                <a16:creationId xmlns:a16="http://schemas.microsoft.com/office/drawing/2014/main" id="{67138899-391D-15FB-8336-814DABE49759}"/>
              </a:ext>
            </a:extLst>
          </p:cNvPr>
          <p:cNvCxnSpPr/>
          <p:nvPr>
            <p:custDataLst>
              <p:tags r:id="rId91"/>
            </p:custDataLst>
          </p:nvPr>
        </p:nvCxnSpPr>
        <p:spPr>
          <a:xfrm>
            <a:off x="5313170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OTLSHAPE_TB_00000000000000000000000000000000_MinorTickMarkBelow6">
            <a:extLst>
              <a:ext uri="{FF2B5EF4-FFF2-40B4-BE49-F238E27FC236}">
                <a16:creationId xmlns:a16="http://schemas.microsoft.com/office/drawing/2014/main" id="{8F621C99-973A-EB4F-4CE6-405C66F19400}"/>
              </a:ext>
            </a:extLst>
          </p:cNvPr>
          <p:cNvCxnSpPr/>
          <p:nvPr>
            <p:custDataLst>
              <p:tags r:id="rId92"/>
            </p:custDataLst>
          </p:nvPr>
        </p:nvCxnSpPr>
        <p:spPr>
          <a:xfrm>
            <a:off x="5313170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OTLSHAPE_TB_00000000000000000000000000000000_Separator7">
            <a:extLst>
              <a:ext uri="{FF2B5EF4-FFF2-40B4-BE49-F238E27FC236}">
                <a16:creationId xmlns:a16="http://schemas.microsoft.com/office/drawing/2014/main" id="{6BB226BA-0E42-633E-4D90-1F7222780C80}"/>
              </a:ext>
            </a:extLst>
          </p:cNvPr>
          <p:cNvCxnSpPr/>
          <p:nvPr>
            <p:custDataLst>
              <p:tags r:id="rId93"/>
            </p:custDataLst>
          </p:nvPr>
        </p:nvCxnSpPr>
        <p:spPr>
          <a:xfrm>
            <a:off x="6487470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4" name="OTLSHAPE_TB_00000000000000000000000000000000_MinorTickMarkAbove7">
            <a:extLst>
              <a:ext uri="{FF2B5EF4-FFF2-40B4-BE49-F238E27FC236}">
                <a16:creationId xmlns:a16="http://schemas.microsoft.com/office/drawing/2014/main" id="{E8BBBC6F-F37A-84A9-0690-905C0A4C2F8C}"/>
              </a:ext>
            </a:extLst>
          </p:cNvPr>
          <p:cNvCxnSpPr/>
          <p:nvPr>
            <p:custDataLst>
              <p:tags r:id="rId94"/>
            </p:custDataLst>
          </p:nvPr>
        </p:nvCxnSpPr>
        <p:spPr>
          <a:xfrm>
            <a:off x="6096109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OTLSHAPE_TB_00000000000000000000000000000000_MinorTickMarkBelow7">
            <a:extLst>
              <a:ext uri="{FF2B5EF4-FFF2-40B4-BE49-F238E27FC236}">
                <a16:creationId xmlns:a16="http://schemas.microsoft.com/office/drawing/2014/main" id="{B1A22310-FB1B-50DE-1D21-160B905BDF5C}"/>
              </a:ext>
            </a:extLst>
          </p:cNvPr>
          <p:cNvCxnSpPr/>
          <p:nvPr>
            <p:custDataLst>
              <p:tags r:id="rId95"/>
            </p:custDataLst>
          </p:nvPr>
        </p:nvCxnSpPr>
        <p:spPr>
          <a:xfrm>
            <a:off x="6096109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OTLSHAPE_TB_00000000000000000000000000000000_Separator8">
            <a:extLst>
              <a:ext uri="{FF2B5EF4-FFF2-40B4-BE49-F238E27FC236}">
                <a16:creationId xmlns:a16="http://schemas.microsoft.com/office/drawing/2014/main" id="{9C4A920F-0262-9F36-62F8-C8ABCBE7F610}"/>
              </a:ext>
            </a:extLst>
          </p:cNvPr>
          <p:cNvCxnSpPr/>
          <p:nvPr>
            <p:custDataLst>
              <p:tags r:id="rId96"/>
            </p:custDataLst>
          </p:nvPr>
        </p:nvCxnSpPr>
        <p:spPr>
          <a:xfrm>
            <a:off x="7270408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OTLSHAPE_TB_00000000000000000000000000000000_MinorTickMarkAbove8">
            <a:extLst>
              <a:ext uri="{FF2B5EF4-FFF2-40B4-BE49-F238E27FC236}">
                <a16:creationId xmlns:a16="http://schemas.microsoft.com/office/drawing/2014/main" id="{14F5837B-025F-7AC9-105E-C5F337D5D385}"/>
              </a:ext>
            </a:extLst>
          </p:cNvPr>
          <p:cNvCxnSpPr/>
          <p:nvPr>
            <p:custDataLst>
              <p:tags r:id="rId97"/>
            </p:custDataLst>
          </p:nvPr>
        </p:nvCxnSpPr>
        <p:spPr>
          <a:xfrm>
            <a:off x="6879048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OTLSHAPE_TB_00000000000000000000000000000000_MinorTickMarkBelow8">
            <a:extLst>
              <a:ext uri="{FF2B5EF4-FFF2-40B4-BE49-F238E27FC236}">
                <a16:creationId xmlns:a16="http://schemas.microsoft.com/office/drawing/2014/main" id="{6F4FADCA-7224-0D0D-2827-947189A18AE3}"/>
              </a:ext>
            </a:extLst>
          </p:cNvPr>
          <p:cNvCxnSpPr/>
          <p:nvPr>
            <p:custDataLst>
              <p:tags r:id="rId98"/>
            </p:custDataLst>
          </p:nvPr>
        </p:nvCxnSpPr>
        <p:spPr>
          <a:xfrm>
            <a:off x="6879048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OTLSHAPE_TB_00000000000000000000000000000000_Separator9">
            <a:extLst>
              <a:ext uri="{FF2B5EF4-FFF2-40B4-BE49-F238E27FC236}">
                <a16:creationId xmlns:a16="http://schemas.microsoft.com/office/drawing/2014/main" id="{3613589A-48DB-44BA-9159-6DA8A447588D}"/>
              </a:ext>
            </a:extLst>
          </p:cNvPr>
          <p:cNvCxnSpPr/>
          <p:nvPr>
            <p:custDataLst>
              <p:tags r:id="rId99"/>
            </p:custDataLst>
          </p:nvPr>
        </p:nvCxnSpPr>
        <p:spPr>
          <a:xfrm>
            <a:off x="8053346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OTLSHAPE_TB_00000000000000000000000000000000_MinorTickMarkAbove9">
            <a:extLst>
              <a:ext uri="{FF2B5EF4-FFF2-40B4-BE49-F238E27FC236}">
                <a16:creationId xmlns:a16="http://schemas.microsoft.com/office/drawing/2014/main" id="{B3F0BD51-9E06-74A1-5354-49F0DD1F31FC}"/>
              </a:ext>
            </a:extLst>
          </p:cNvPr>
          <p:cNvCxnSpPr/>
          <p:nvPr>
            <p:custDataLst>
              <p:tags r:id="rId100"/>
            </p:custDataLst>
          </p:nvPr>
        </p:nvCxnSpPr>
        <p:spPr>
          <a:xfrm>
            <a:off x="7661986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OTLSHAPE_TB_00000000000000000000000000000000_MinorTickMarkBelow9">
            <a:extLst>
              <a:ext uri="{FF2B5EF4-FFF2-40B4-BE49-F238E27FC236}">
                <a16:creationId xmlns:a16="http://schemas.microsoft.com/office/drawing/2014/main" id="{75016315-FD30-0419-B080-A86CEDA2F822}"/>
              </a:ext>
            </a:extLst>
          </p:cNvPr>
          <p:cNvCxnSpPr/>
          <p:nvPr>
            <p:custDataLst>
              <p:tags r:id="rId101"/>
            </p:custDataLst>
          </p:nvPr>
        </p:nvCxnSpPr>
        <p:spPr>
          <a:xfrm>
            <a:off x="7661986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OTLSHAPE_TB_00000000000000000000000000000000_Separator10">
            <a:extLst>
              <a:ext uri="{FF2B5EF4-FFF2-40B4-BE49-F238E27FC236}">
                <a16:creationId xmlns:a16="http://schemas.microsoft.com/office/drawing/2014/main" id="{416B2DB0-B6FB-FE42-175A-68A9DD31AF23}"/>
              </a:ext>
            </a:extLst>
          </p:cNvPr>
          <p:cNvCxnSpPr/>
          <p:nvPr>
            <p:custDataLst>
              <p:tags r:id="rId102"/>
            </p:custDataLst>
          </p:nvPr>
        </p:nvCxnSpPr>
        <p:spPr>
          <a:xfrm>
            <a:off x="8836285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OTLSHAPE_TB_00000000000000000000000000000000_MinorTickMarkAbove10">
            <a:extLst>
              <a:ext uri="{FF2B5EF4-FFF2-40B4-BE49-F238E27FC236}">
                <a16:creationId xmlns:a16="http://schemas.microsoft.com/office/drawing/2014/main" id="{137DA979-4F51-0B20-4D89-43E7AFD07D84}"/>
              </a:ext>
            </a:extLst>
          </p:cNvPr>
          <p:cNvCxnSpPr/>
          <p:nvPr>
            <p:custDataLst>
              <p:tags r:id="rId103"/>
            </p:custDataLst>
          </p:nvPr>
        </p:nvCxnSpPr>
        <p:spPr>
          <a:xfrm>
            <a:off x="8444925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OTLSHAPE_TB_00000000000000000000000000000000_MinorTickMarkBelow10">
            <a:extLst>
              <a:ext uri="{FF2B5EF4-FFF2-40B4-BE49-F238E27FC236}">
                <a16:creationId xmlns:a16="http://schemas.microsoft.com/office/drawing/2014/main" id="{26BAAC51-2C94-13A2-FB6A-CFD9480F5EC2}"/>
              </a:ext>
            </a:extLst>
          </p:cNvPr>
          <p:cNvCxnSpPr/>
          <p:nvPr>
            <p:custDataLst>
              <p:tags r:id="rId104"/>
            </p:custDataLst>
          </p:nvPr>
        </p:nvCxnSpPr>
        <p:spPr>
          <a:xfrm>
            <a:off x="8444925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OTLSHAPE_TB_00000000000000000000000000000000_Separator11">
            <a:extLst>
              <a:ext uri="{FF2B5EF4-FFF2-40B4-BE49-F238E27FC236}">
                <a16:creationId xmlns:a16="http://schemas.microsoft.com/office/drawing/2014/main" id="{275C5B78-5F93-5D81-E47D-074D6CC3B58D}"/>
              </a:ext>
            </a:extLst>
          </p:cNvPr>
          <p:cNvCxnSpPr/>
          <p:nvPr>
            <p:custDataLst>
              <p:tags r:id="rId105"/>
            </p:custDataLst>
          </p:nvPr>
        </p:nvCxnSpPr>
        <p:spPr>
          <a:xfrm>
            <a:off x="9619224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OTLSHAPE_TB_00000000000000000000000000000000_MinorTickMarkAbove11">
            <a:extLst>
              <a:ext uri="{FF2B5EF4-FFF2-40B4-BE49-F238E27FC236}">
                <a16:creationId xmlns:a16="http://schemas.microsoft.com/office/drawing/2014/main" id="{A4EE7A73-5FBD-57B6-017B-220E899B8B03}"/>
              </a:ext>
            </a:extLst>
          </p:cNvPr>
          <p:cNvCxnSpPr/>
          <p:nvPr>
            <p:custDataLst>
              <p:tags r:id="rId106"/>
            </p:custDataLst>
          </p:nvPr>
        </p:nvCxnSpPr>
        <p:spPr>
          <a:xfrm>
            <a:off x="9227864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OTLSHAPE_TB_00000000000000000000000000000000_MinorTickMarkBelow11">
            <a:extLst>
              <a:ext uri="{FF2B5EF4-FFF2-40B4-BE49-F238E27FC236}">
                <a16:creationId xmlns:a16="http://schemas.microsoft.com/office/drawing/2014/main" id="{A04BB026-E613-40FE-BD7B-7B3B1DCDEBAA}"/>
              </a:ext>
            </a:extLst>
          </p:cNvPr>
          <p:cNvCxnSpPr/>
          <p:nvPr>
            <p:custDataLst>
              <p:tags r:id="rId107"/>
            </p:custDataLst>
          </p:nvPr>
        </p:nvCxnSpPr>
        <p:spPr>
          <a:xfrm>
            <a:off x="9227864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OTLSHAPE_TB_00000000000000000000000000000000_Separator12">
            <a:extLst>
              <a:ext uri="{FF2B5EF4-FFF2-40B4-BE49-F238E27FC236}">
                <a16:creationId xmlns:a16="http://schemas.microsoft.com/office/drawing/2014/main" id="{31AECC6D-9910-AD99-EB3E-446F7C78063E}"/>
              </a:ext>
            </a:extLst>
          </p:cNvPr>
          <p:cNvCxnSpPr/>
          <p:nvPr>
            <p:custDataLst>
              <p:tags r:id="rId108"/>
            </p:custDataLst>
          </p:nvPr>
        </p:nvCxnSpPr>
        <p:spPr>
          <a:xfrm>
            <a:off x="10402163" y="2743200"/>
            <a:ext cx="0" cy="381000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OTLSHAPE_TB_00000000000000000000000000000000_MinorTickMarkAbove12">
            <a:extLst>
              <a:ext uri="{FF2B5EF4-FFF2-40B4-BE49-F238E27FC236}">
                <a16:creationId xmlns:a16="http://schemas.microsoft.com/office/drawing/2014/main" id="{6BEE84D5-B58C-8EA4-9DB6-3E24B97A698E}"/>
              </a:ext>
            </a:extLst>
          </p:cNvPr>
          <p:cNvCxnSpPr/>
          <p:nvPr>
            <p:custDataLst>
              <p:tags r:id="rId109"/>
            </p:custDataLst>
          </p:nvPr>
        </p:nvCxnSpPr>
        <p:spPr>
          <a:xfrm>
            <a:off x="10010802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OTLSHAPE_TB_00000000000000000000000000000000_MinorTickMarkBelow12">
            <a:extLst>
              <a:ext uri="{FF2B5EF4-FFF2-40B4-BE49-F238E27FC236}">
                <a16:creationId xmlns:a16="http://schemas.microsoft.com/office/drawing/2014/main" id="{56FB9542-86F8-42C6-5D23-2DBA0505ABC2}"/>
              </a:ext>
            </a:extLst>
          </p:cNvPr>
          <p:cNvCxnSpPr/>
          <p:nvPr>
            <p:custDataLst>
              <p:tags r:id="rId110"/>
            </p:custDataLst>
          </p:nvPr>
        </p:nvCxnSpPr>
        <p:spPr>
          <a:xfrm>
            <a:off x="10010802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OTLSHAPE_TB_00000000000000000000000000000000_MinorTickMarkAbove13">
            <a:extLst>
              <a:ext uri="{FF2B5EF4-FFF2-40B4-BE49-F238E27FC236}">
                <a16:creationId xmlns:a16="http://schemas.microsoft.com/office/drawing/2014/main" id="{B066850E-9F9E-4C06-3335-B196A45FE4E2}"/>
              </a:ext>
            </a:extLst>
          </p:cNvPr>
          <p:cNvCxnSpPr/>
          <p:nvPr>
            <p:custDataLst>
              <p:tags r:id="rId111"/>
            </p:custDataLst>
          </p:nvPr>
        </p:nvCxnSpPr>
        <p:spPr>
          <a:xfrm>
            <a:off x="10793850" y="2743200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OTLSHAPE_TB_00000000000000000000000000000000_MinorTickMarkBelow13">
            <a:extLst>
              <a:ext uri="{FF2B5EF4-FFF2-40B4-BE49-F238E27FC236}">
                <a16:creationId xmlns:a16="http://schemas.microsoft.com/office/drawing/2014/main" id="{4A2174F9-9F51-CFE5-57E9-2D148AD4A008}"/>
              </a:ext>
            </a:extLst>
          </p:cNvPr>
          <p:cNvCxnSpPr/>
          <p:nvPr>
            <p:custDataLst>
              <p:tags r:id="rId112"/>
            </p:custDataLst>
          </p:nvPr>
        </p:nvCxnSpPr>
        <p:spPr>
          <a:xfrm>
            <a:off x="10793850" y="3076575"/>
            <a:ext cx="0" cy="47625"/>
          </a:xfrm>
          <a:prstGeom prst="line">
            <a:avLst/>
          </a:prstGeom>
          <a:ln w="9525" cap="flat" cmpd="sng" algn="ctr">
            <a:solidFill>
              <a:schemeClr val="lt1">
                <a:alpha val="29804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7" name="OTLSHAPE_M_9984645850124d4ab020fe82a64a88c5_Shape">
            <a:extLst>
              <a:ext uri="{FF2B5EF4-FFF2-40B4-BE49-F238E27FC236}">
                <a16:creationId xmlns:a16="http://schemas.microsoft.com/office/drawing/2014/main" id="{2635815D-B0E4-C08B-ACD9-A23564DEAAA5}"/>
              </a:ext>
            </a:extLst>
          </p:cNvPr>
          <p:cNvSpPr/>
          <p:nvPr>
            <p:custDataLst>
              <p:tags r:id="rId113"/>
            </p:custDataLst>
          </p:nvPr>
        </p:nvSpPr>
        <p:spPr>
          <a:xfrm>
            <a:off x="2837463" y="2552700"/>
            <a:ext cx="254000" cy="254000"/>
          </a:xfrm>
          <a:prstGeom prst="ellipse">
            <a:avLst/>
          </a:prstGeom>
          <a:solidFill>
            <a:schemeClr val="accent1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148" name="OTLSHAPE_M_5f0e2865f1ec4f509dd0ac52d1130e69_Shape">
            <a:extLst>
              <a:ext uri="{FF2B5EF4-FFF2-40B4-BE49-F238E27FC236}">
                <a16:creationId xmlns:a16="http://schemas.microsoft.com/office/drawing/2014/main" id="{4AC77186-5D3D-AD69-E923-8B0B9201CFD7}"/>
              </a:ext>
            </a:extLst>
          </p:cNvPr>
          <p:cNvSpPr/>
          <p:nvPr>
            <p:custDataLst>
              <p:tags r:id="rId114"/>
            </p:custDataLst>
          </p:nvPr>
        </p:nvSpPr>
        <p:spPr>
          <a:xfrm>
            <a:off x="6960591" y="2552700"/>
            <a:ext cx="228600" cy="254000"/>
          </a:xfrm>
          <a:prstGeom prst="heart">
            <a:avLst/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155" name="OTLSHAPE_M_fde96dc20f4b413b8b0964340aacd9df_Shape">
            <a:extLst>
              <a:ext uri="{FF2B5EF4-FFF2-40B4-BE49-F238E27FC236}">
                <a16:creationId xmlns:a16="http://schemas.microsoft.com/office/drawing/2014/main" id="{91081E6A-23C2-C4BF-03C0-D4EAB816E182}"/>
              </a:ext>
            </a:extLst>
          </p:cNvPr>
          <p:cNvSpPr/>
          <p:nvPr>
            <p:custDataLst>
              <p:tags r:id="rId115"/>
            </p:custDataLst>
          </p:nvPr>
        </p:nvSpPr>
        <p:spPr>
          <a:xfrm flipV="1">
            <a:off x="11071019" y="2552700"/>
            <a:ext cx="228600" cy="254000"/>
          </a:xfrm>
          <a:prstGeom prst="triangle">
            <a:avLst/>
          </a:prstGeom>
          <a:solidFill>
            <a:schemeClr val="accent5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231" name="OTLSHAPE_M_673bb733b0724f728da03f64fd41ae1d_Shape">
            <a:extLst>
              <a:ext uri="{FF2B5EF4-FFF2-40B4-BE49-F238E27FC236}">
                <a16:creationId xmlns:a16="http://schemas.microsoft.com/office/drawing/2014/main" id="{D239AD43-8073-8EBA-50C9-1C74D26CA905}"/>
              </a:ext>
            </a:extLst>
          </p:cNvPr>
          <p:cNvSpPr/>
          <p:nvPr>
            <p:custDataLst>
              <p:tags r:id="rId116"/>
            </p:custDataLst>
          </p:nvPr>
        </p:nvSpPr>
        <p:spPr>
          <a:xfrm>
            <a:off x="5552348" y="2476500"/>
            <a:ext cx="304800" cy="330200"/>
          </a:xfrm>
          <a:prstGeom prst="star5">
            <a:avLst>
              <a:gd name="adj" fmla="val 25000"/>
              <a:gd name="hf" fmla="val 105146"/>
              <a:gd name="vf" fmla="val 110557"/>
            </a:avLst>
          </a:prstGeom>
          <a:solidFill>
            <a:schemeClr val="accent3"/>
          </a:solidFill>
          <a:ln w="12700" cap="flat" cmpd="sng" algn="ctr">
            <a:noFill/>
            <a:prstDash val="solid"/>
            <a:miter lim="800000"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 Nova" panose="020B0504020202020204" pitchFamily="34" charset="0"/>
            </a:endParaRPr>
          </a:p>
        </p:txBody>
      </p:sp>
      <p:sp>
        <p:nvSpPr>
          <p:cNvPr id="82" name="OTLSHAPE_M_5f0e2865f1ec4f509dd0ac52d1130e69_Title">
            <a:extLst>
              <a:ext uri="{FF2B5EF4-FFF2-40B4-BE49-F238E27FC236}">
                <a16:creationId xmlns:a16="http://schemas.microsoft.com/office/drawing/2014/main" id="{D36D7B85-99EE-44CE-65BC-1BCE5A41E357}"/>
              </a:ext>
            </a:extLst>
          </p:cNvPr>
          <p:cNvSpPr txBox="1"/>
          <p:nvPr>
            <p:custDataLst>
              <p:tags r:id="rId117"/>
            </p:custDataLst>
          </p:nvPr>
        </p:nvSpPr>
        <p:spPr>
          <a:xfrm>
            <a:off x="6562319" y="2005330"/>
            <a:ext cx="1028700" cy="35052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12" dirty="0">
                <a:solidFill>
                  <a:schemeClr val="dk1"/>
                </a:solidFill>
                <a:latin typeface="Arial Nova" panose="020B0504020202020204" pitchFamily="34" charset="0"/>
              </a:rPr>
              <a:t>Newlyweds </a:t>
            </a:r>
            <a:br>
              <a:rPr lang="en-US" sz="1200" spc="-12" dirty="0">
                <a:solidFill>
                  <a:schemeClr val="dk1"/>
                </a:solidFill>
                <a:latin typeface="Arial Nova" panose="020B0504020202020204" pitchFamily="34" charset="0"/>
              </a:rPr>
            </a:br>
            <a:r>
              <a:rPr lang="en-US" sz="1200" spc="-12" dirty="0">
                <a:solidFill>
                  <a:schemeClr val="dk1"/>
                </a:solidFill>
                <a:latin typeface="Arial Nova" panose="020B0504020202020204" pitchFamily="34" charset="0"/>
              </a:rPr>
              <a:t>grand entrance</a:t>
            </a:r>
          </a:p>
        </p:txBody>
      </p:sp>
      <p:sp>
        <p:nvSpPr>
          <p:cNvPr id="83" name="OTLSHAPE_M_5f0e2865f1ec4f509dd0ac52d1130e69_Date">
            <a:extLst>
              <a:ext uri="{FF2B5EF4-FFF2-40B4-BE49-F238E27FC236}">
                <a16:creationId xmlns:a16="http://schemas.microsoft.com/office/drawing/2014/main" id="{E5D1B1E2-0563-C202-DAC8-98C267CDEA29}"/>
              </a:ext>
            </a:extLst>
          </p:cNvPr>
          <p:cNvSpPr txBox="1"/>
          <p:nvPr>
            <p:custDataLst>
              <p:tags r:id="rId118"/>
            </p:custDataLst>
          </p:nvPr>
        </p:nvSpPr>
        <p:spPr>
          <a:xfrm>
            <a:off x="6916035" y="2381250"/>
            <a:ext cx="330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2"/>
                </a:solidFill>
                <a:latin typeface="Arial Nova" panose="020B0504020202020204" pitchFamily="34" charset="0"/>
              </a:rPr>
              <a:t>17:45</a:t>
            </a:r>
          </a:p>
        </p:txBody>
      </p:sp>
      <p:sp>
        <p:nvSpPr>
          <p:cNvPr id="85" name="OTLSHAPE_M_fde96dc20f4b413b8b0964340aacd9df_Title">
            <a:extLst>
              <a:ext uri="{FF2B5EF4-FFF2-40B4-BE49-F238E27FC236}">
                <a16:creationId xmlns:a16="http://schemas.microsoft.com/office/drawing/2014/main" id="{C620F73C-7104-D782-2E73-4A1CA2D5A75D}"/>
              </a:ext>
            </a:extLst>
          </p:cNvPr>
          <p:cNvSpPr txBox="1"/>
          <p:nvPr>
            <p:custDataLst>
              <p:tags r:id="rId119"/>
            </p:custDataLst>
          </p:nvPr>
        </p:nvSpPr>
        <p:spPr>
          <a:xfrm>
            <a:off x="10751466" y="2180590"/>
            <a:ext cx="8763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6" dirty="0">
                <a:solidFill>
                  <a:schemeClr val="dk1"/>
                </a:solidFill>
                <a:latin typeface="Arial Nova" panose="020B0504020202020204" pitchFamily="34" charset="0"/>
              </a:rPr>
              <a:t>Couple's exit</a:t>
            </a:r>
          </a:p>
        </p:txBody>
      </p:sp>
      <p:sp>
        <p:nvSpPr>
          <p:cNvPr id="86" name="OTLSHAPE_M_fde96dc20f4b413b8b0964340aacd9df_Date">
            <a:extLst>
              <a:ext uri="{FF2B5EF4-FFF2-40B4-BE49-F238E27FC236}">
                <a16:creationId xmlns:a16="http://schemas.microsoft.com/office/drawing/2014/main" id="{1F247DCB-C9C9-C579-44C7-D7271E193F4F}"/>
              </a:ext>
            </a:extLst>
          </p:cNvPr>
          <p:cNvSpPr txBox="1"/>
          <p:nvPr>
            <p:custDataLst>
              <p:tags r:id="rId120"/>
            </p:custDataLst>
          </p:nvPr>
        </p:nvSpPr>
        <p:spPr>
          <a:xfrm>
            <a:off x="11026463" y="2381250"/>
            <a:ext cx="330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Arial Nova" panose="020B0504020202020204" pitchFamily="34" charset="0"/>
              </a:rPr>
              <a:t>23:00</a:t>
            </a:r>
          </a:p>
        </p:txBody>
      </p:sp>
      <p:sp>
        <p:nvSpPr>
          <p:cNvPr id="263" name="OTLSHAPE_M_673bb733b0724f728da03f64fd41ae1d_Title">
            <a:extLst>
              <a:ext uri="{FF2B5EF4-FFF2-40B4-BE49-F238E27FC236}">
                <a16:creationId xmlns:a16="http://schemas.microsoft.com/office/drawing/2014/main" id="{FC71B0FA-087B-7673-7908-16F895EDA8F2}"/>
              </a:ext>
            </a:extLst>
          </p:cNvPr>
          <p:cNvSpPr txBox="1"/>
          <p:nvPr>
            <p:custDataLst>
              <p:tags r:id="rId121"/>
            </p:custDataLst>
          </p:nvPr>
        </p:nvSpPr>
        <p:spPr>
          <a:xfrm>
            <a:off x="5179603" y="1812290"/>
            <a:ext cx="1054100" cy="4673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600" b="1" dirty="0">
                <a:solidFill>
                  <a:schemeClr val="accent3"/>
                </a:solidFill>
                <a:latin typeface="Arial Nova" panose="020B0504020202020204" pitchFamily="34" charset="0"/>
              </a:rPr>
              <a:t>Ceremony begins</a:t>
            </a:r>
          </a:p>
        </p:txBody>
      </p:sp>
      <p:sp>
        <p:nvSpPr>
          <p:cNvPr id="264" name="OTLSHAPE_M_673bb733b0724f728da03f64fd41ae1d_Date">
            <a:extLst>
              <a:ext uri="{FF2B5EF4-FFF2-40B4-BE49-F238E27FC236}">
                <a16:creationId xmlns:a16="http://schemas.microsoft.com/office/drawing/2014/main" id="{E5A4507B-0C7C-0620-3D62-E98936081601}"/>
              </a:ext>
            </a:extLst>
          </p:cNvPr>
          <p:cNvSpPr txBox="1"/>
          <p:nvPr>
            <p:custDataLst>
              <p:tags r:id="rId122"/>
            </p:custDataLst>
          </p:nvPr>
        </p:nvSpPr>
        <p:spPr>
          <a:xfrm>
            <a:off x="5545892" y="2305050"/>
            <a:ext cx="330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>
                <a:solidFill>
                  <a:schemeClr val="dk2"/>
                </a:solidFill>
                <a:latin typeface="Arial Nova" panose="020B0504020202020204" pitchFamily="34" charset="0"/>
              </a:rPr>
              <a:t>16:00</a:t>
            </a:r>
          </a:p>
        </p:txBody>
      </p:sp>
      <p:sp>
        <p:nvSpPr>
          <p:cNvPr id="278" name="OTLSHAPE_M_9984645850124d4ab020fe82a64a88c5_Title">
            <a:extLst>
              <a:ext uri="{FF2B5EF4-FFF2-40B4-BE49-F238E27FC236}">
                <a16:creationId xmlns:a16="http://schemas.microsoft.com/office/drawing/2014/main" id="{BD3E66D8-ADD5-DCFA-F90A-58F839EA91DA}"/>
              </a:ext>
            </a:extLst>
          </p:cNvPr>
          <p:cNvSpPr txBox="1"/>
          <p:nvPr>
            <p:custDataLst>
              <p:tags r:id="rId123"/>
            </p:custDataLst>
          </p:nvPr>
        </p:nvSpPr>
        <p:spPr>
          <a:xfrm>
            <a:off x="2252903" y="2180590"/>
            <a:ext cx="1435100" cy="17526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noAutofit/>
          </a:bodyPr>
          <a:lstStyle/>
          <a:p>
            <a:pPr algn="ctr"/>
            <a:r>
              <a:rPr lang="en-US" sz="1200" spc="-4" dirty="0">
                <a:solidFill>
                  <a:schemeClr val="dk1"/>
                </a:solidFill>
                <a:latin typeface="Arial Nova" panose="020B0504020202020204" pitchFamily="34" charset="0"/>
              </a:rPr>
              <a:t>Photographer arrives</a:t>
            </a:r>
          </a:p>
        </p:txBody>
      </p:sp>
      <p:sp>
        <p:nvSpPr>
          <p:cNvPr id="279" name="OTLSHAPE_M_9984645850124d4ab020fe82a64a88c5_Date">
            <a:extLst>
              <a:ext uri="{FF2B5EF4-FFF2-40B4-BE49-F238E27FC236}">
                <a16:creationId xmlns:a16="http://schemas.microsoft.com/office/drawing/2014/main" id="{7C801277-5B29-2FD4-6BF6-15D38710ECC1}"/>
              </a:ext>
            </a:extLst>
          </p:cNvPr>
          <p:cNvSpPr txBox="1"/>
          <p:nvPr>
            <p:custDataLst>
              <p:tags r:id="rId124"/>
            </p:custDataLst>
          </p:nvPr>
        </p:nvSpPr>
        <p:spPr>
          <a:xfrm>
            <a:off x="2805607" y="2381250"/>
            <a:ext cx="330200" cy="146050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0">
            <a:spAutoFit/>
          </a:bodyPr>
          <a:lstStyle/>
          <a:p>
            <a:pPr algn="ctr"/>
            <a:r>
              <a:rPr lang="en-US" sz="1000" spc="-4" dirty="0">
                <a:solidFill>
                  <a:schemeClr val="dk2"/>
                </a:solidFill>
                <a:latin typeface="Arial Nova" panose="020B0504020202020204" pitchFamily="34" charset="0"/>
              </a:rPr>
              <a:t>12:30</a:t>
            </a:r>
          </a:p>
        </p:txBody>
      </p:sp>
      <p:sp>
        <p:nvSpPr>
          <p:cNvPr id="230" name="TextBox 229">
            <a:extLst>
              <a:ext uri="{FF2B5EF4-FFF2-40B4-BE49-F238E27FC236}">
                <a16:creationId xmlns:a16="http://schemas.microsoft.com/office/drawing/2014/main" id="{99BC8124-87E5-3C37-2DD1-2CE5705A03FC}"/>
              </a:ext>
            </a:extLst>
          </p:cNvPr>
          <p:cNvSpPr txBox="1"/>
          <p:nvPr/>
        </p:nvSpPr>
        <p:spPr>
          <a:xfrm>
            <a:off x="3174771" y="777795"/>
            <a:ext cx="58424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dirty="0">
                <a:solidFill>
                  <a:schemeClr val="tx2"/>
                </a:solidFill>
                <a:latin typeface="Arial Nova" panose="020B0504020202020204" pitchFamily="34" charset="0"/>
              </a:rPr>
              <a:t>Wedding Timeline</a:t>
            </a:r>
          </a:p>
        </p:txBody>
      </p:sp>
      <p:sp>
        <p:nvSpPr>
          <p:cNvPr id="238" name="TextBox 237">
            <a:extLst>
              <a:ext uri="{FF2B5EF4-FFF2-40B4-BE49-F238E27FC236}">
                <a16:creationId xmlns:a16="http://schemas.microsoft.com/office/drawing/2014/main" id="{1AD89526-CF91-4FEC-B4C0-B787FAAC5188}"/>
              </a:ext>
            </a:extLst>
          </p:cNvPr>
          <p:cNvSpPr txBox="1"/>
          <p:nvPr/>
        </p:nvSpPr>
        <p:spPr>
          <a:xfrm>
            <a:off x="3293235" y="262980"/>
            <a:ext cx="56055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>
                <a:solidFill>
                  <a:schemeClr val="accent6">
                    <a:lumMod val="50000"/>
                  </a:schemeClr>
                </a:solidFill>
                <a:latin typeface="Baguet Script" panose="00000500000000000000" pitchFamily="2" charset="0"/>
              </a:rPr>
              <a:t>John &amp; Jane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C6DCC8B2-EEE7-44F6-B6B1-3B0F61F7DCBE}"/>
              </a:ext>
            </a:extLst>
          </p:cNvPr>
          <p:cNvSpPr txBox="1"/>
          <p:nvPr/>
        </p:nvSpPr>
        <p:spPr>
          <a:xfrm>
            <a:off x="63500" y="2705100"/>
            <a:ext cx="903803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00" dirty="0">
                <a:latin typeface="Arial Nova" panose="020B0504020202020204" pitchFamily="34" charset="0"/>
              </a:rPr>
              <a:t>Sunday </a:t>
            </a:r>
            <a:br>
              <a:rPr lang="en-US" sz="1100" dirty="0">
                <a:latin typeface="Arial Nova" panose="020B0504020202020204" pitchFamily="34" charset="0"/>
              </a:rPr>
            </a:br>
            <a:r>
              <a:rPr lang="en-US" sz="1100" dirty="0">
                <a:latin typeface="Arial Nova" panose="020B0504020202020204" pitchFamily="34" charset="0"/>
              </a:rPr>
              <a:t>29 Feb ‘24</a:t>
            </a:r>
          </a:p>
        </p:txBody>
      </p:sp>
      <p:pic>
        <p:nvPicPr>
          <p:cNvPr id="90" name="Picture 89">
            <a:extLst>
              <a:ext uri="{FF2B5EF4-FFF2-40B4-BE49-F238E27FC236}">
                <a16:creationId xmlns:a16="http://schemas.microsoft.com/office/drawing/2014/main" id="{CFC5DC13-E2DD-6CA6-6534-3ED57CF2DB17}"/>
              </a:ext>
            </a:extLst>
          </p:cNvPr>
          <p:cNvPicPr>
            <a:picLocks noChangeAspect="1"/>
          </p:cNvPicPr>
          <p:nvPr/>
        </p:nvPicPr>
        <p:blipFill>
          <a:blip r:embed="rId12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10333127" y="5407669"/>
            <a:ext cx="2333128" cy="321429"/>
          </a:xfrm>
          <a:prstGeom prst="rect">
            <a:avLst/>
          </a:prstGeom>
        </p:spPr>
      </p:pic>
      <p:pic>
        <p:nvPicPr>
          <p:cNvPr id="5" name="Graphic 4" descr="A small branch with flower buds">
            <a:extLst>
              <a:ext uri="{FF2B5EF4-FFF2-40B4-BE49-F238E27FC236}">
                <a16:creationId xmlns:a16="http://schemas.microsoft.com/office/drawing/2014/main" id="{7F9914EA-EA68-580D-25EC-8462A0282F7F}"/>
              </a:ext>
            </a:extLst>
          </p:cNvPr>
          <p:cNvPicPr>
            <a:picLocks noChangeAspect="1"/>
          </p:cNvPicPr>
          <p:nvPr/>
        </p:nvPicPr>
        <p:blipFill>
          <a:blip r:embed="rId1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8"/>
              </a:ext>
            </a:extLst>
          </a:blip>
          <a:stretch>
            <a:fillRect/>
          </a:stretch>
        </p:blipFill>
        <p:spPr>
          <a:xfrm rot="16200000" flipV="1">
            <a:off x="-613454" y="-255982"/>
            <a:ext cx="2528013" cy="2528013"/>
          </a:xfrm>
          <a:prstGeom prst="rect">
            <a:avLst/>
          </a:prstGeom>
        </p:spPr>
      </p:pic>
      <p:pic>
        <p:nvPicPr>
          <p:cNvPr id="239" name="Graphic 238" descr="A small branch with flower buds">
            <a:extLst>
              <a:ext uri="{FF2B5EF4-FFF2-40B4-BE49-F238E27FC236}">
                <a16:creationId xmlns:a16="http://schemas.microsoft.com/office/drawing/2014/main" id="{7E93592B-9D1E-9BF7-DA26-393EF9C88410}"/>
              </a:ext>
            </a:extLst>
          </p:cNvPr>
          <p:cNvPicPr>
            <a:picLocks noChangeAspect="1"/>
          </p:cNvPicPr>
          <p:nvPr/>
        </p:nvPicPr>
        <p:blipFill>
          <a:blip r:embed="rId12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8"/>
              </a:ext>
            </a:extLst>
          </a:blip>
          <a:stretch>
            <a:fillRect/>
          </a:stretch>
        </p:blipFill>
        <p:spPr>
          <a:xfrm rot="5400000" flipH="1" flipV="1">
            <a:off x="10277440" y="-255983"/>
            <a:ext cx="2528013" cy="2528013"/>
          </a:xfrm>
          <a:prstGeom prst="rect">
            <a:avLst/>
          </a:prstGeom>
        </p:spPr>
      </p:pic>
      <p:pic>
        <p:nvPicPr>
          <p:cNvPr id="265" name="Graphic 264" descr="A small sprig of flowers">
            <a:extLst>
              <a:ext uri="{FF2B5EF4-FFF2-40B4-BE49-F238E27FC236}">
                <a16:creationId xmlns:a16="http://schemas.microsoft.com/office/drawing/2014/main" id="{B5EB76FA-8151-4F81-5F0E-6365B1C75AAD}"/>
              </a:ext>
            </a:extLst>
          </p:cNvPr>
          <p:cNvPicPr>
            <a:picLocks noChangeAspect="1"/>
          </p:cNvPicPr>
          <p:nvPr/>
        </p:nvPicPr>
        <p:blipFill>
          <a:blip r:embed="rId1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0"/>
              </a:ext>
            </a:extLst>
          </a:blip>
          <a:stretch>
            <a:fillRect/>
          </a:stretch>
        </p:blipFill>
        <p:spPr>
          <a:xfrm rot="5400000">
            <a:off x="400862" y="-449006"/>
            <a:ext cx="2365204" cy="2365204"/>
          </a:xfrm>
          <a:prstGeom prst="rect">
            <a:avLst/>
          </a:prstGeom>
        </p:spPr>
      </p:pic>
      <p:pic>
        <p:nvPicPr>
          <p:cNvPr id="267" name="Graphic 266" descr="A small sprig of flowers">
            <a:extLst>
              <a:ext uri="{FF2B5EF4-FFF2-40B4-BE49-F238E27FC236}">
                <a16:creationId xmlns:a16="http://schemas.microsoft.com/office/drawing/2014/main" id="{CDEFA4CE-20DB-15F9-49AA-5ABA7A6133F1}"/>
              </a:ext>
            </a:extLst>
          </p:cNvPr>
          <p:cNvPicPr>
            <a:picLocks noChangeAspect="1"/>
          </p:cNvPicPr>
          <p:nvPr/>
        </p:nvPicPr>
        <p:blipFill>
          <a:blip r:embed="rId12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0"/>
              </a:ext>
            </a:extLst>
          </a:blip>
          <a:stretch>
            <a:fillRect/>
          </a:stretch>
        </p:blipFill>
        <p:spPr>
          <a:xfrm rot="16200000" flipH="1">
            <a:off x="9394188" y="-449006"/>
            <a:ext cx="2365204" cy="2365204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445300352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__PART_0" val="eyIkaWQiOiIxIiwiX3N3aW1sYW5lc1YyIjpbeyIkaWQiOiIyIiwiX2FjdGl2aXRpZXMiOlt7IiRpZCI6IjMiLCJfcm93cyI6W3siJGlkIjoiNCIsIl90YXNrcyI6W3siJGlkIjoiNSIsIl9hdHRhY2hlZE1pbGVzdG9uZXMiOltdLCJUYXNrRGVmaW5pdGlvbiI6eyIkaWQiOiI2IiwiR3JvdXBOYW1lIjpudWxsLCJTdGFydERhdGUiOiIyMDIzLTA0LTExVDEwOjAwOjAwWiIsIkVuZERhdGUiOiIyMDIzLTA0LTExVDEyOjMwOjAwWiIsIlBlcmNlbnRhZ2VDb21wbGV0ZSI6bnVsbCwiU3R5bGUiOnsiJGlkIjoiNyIsIlNoYXBlIjowLCJTaGFwZVRoaWNrbmVzcyI6MSwiRHVyYXRpb25Gb3JtYXQiOjExLCJJbmNsdWRlTm9uV29ya2luZ0RheXNJbkR1cmF0aW9uIjpmYWxzZSwiUGVyY2VudGFnZUNvbXBsZXRlU3R5bGUiOnsiJGlkIjoiOCIsIkZvbnRTZXR0aW5ncyI6eyIkaWQiOiI5IiwiRm9udFNpemUiOjEwLCJGb250TmFtZSI6IkNhbGlicmkiLCJJc0JvbGQiOmZhbHNlLCJJc0l0YWxpYyI6ZmFsc2UsIklzVW5kZXJsaW5lZCI6ZmFsc2UsIlBhcmVudFN0eWxlIjpudWxsfSwiQXV0b1NpemUiOjAsIkZvcmVncm91bmQiOnsiJGlkIjoiMTAiLCJDb2xvciI6eyIkaWQiOiIx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TIiLCJUb3AiOjAuMCwiTGVmdCI6MC4wLCJSaWdodCI6MC4wLCJCb3R0b20iOjAuMH0sIlBhZGRpbmciOnsiJGlkIjoiMTMiLCJUb3AiOjAuMCwiTGVmdCI6MC4wLCJSaWdodCI6MC4wLCJCb3R0b20iOjAuMH0sIkJhY2tncm91bmQiOnsiJGlkIjoiMTQiLCJDb2xvciI6eyIkaWQiOiIxNSIsIkEiOjg5LCJSIjowLCJHIjowLCJCIjowfX0sIklzVmlzaWJsZSI6dHJ1ZSwiV2lkdGgiOjAuMCwiSGVpZ2h0IjowLjAsIkJvcmRlclN0eWxlIjp7IiRpZCI6IjE2IiwiTGluZUNvbG9yIjpudWxsLCJMaW5lV2VpZ2h0IjowLjAsIkxpbmVUeXBlIjowLCJQYXJlbnRTdHlsZSI6bnVsbH0sIlBhcmVudFN0eWxlIjpudWxsfSwiRHVyYXRpb25TdHlsZSI6eyIkaWQiOiIxNyIsIkZvbnRTZXR0aW5ncyI6eyIkaWQiOiIxOCIsIkZvbnRTaXplIjoxMCwiRm9udE5hbWUiOiJDYWxpYnJpIiwiSXNCb2xkIjpmYWxzZSwiSXNJdGFsaWMiOmZhbHNlLCJJc1VuZGVybGluZWQiOmZhbHNlLCJQYXJlbnRTdHlsZSI6bnVsbH0sIkF1dG9TaXplIjowLCJGb3JlZ3JvdW5kIjp7IiRpZCI6IjE5IiwiQ29sb3IiOnsiJGlkIjoiMjA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MjEiLCJUb3AiOjAuMCwiTGVmdCI6MC4wLCJSaWdodCI6MC4wLCJCb3R0b20iOjAuMH0sIlBhZGRpbmciOnsiJGlkIjoiMjIiLCJUb3AiOjAuMCwiTGVmdCI6MC4wLCJSaWdodCI6MC4wLCJCb3R0b20iOjAuMH0sIkJhY2tncm91bmQiOnsiJGlkIjoiMjMiLCJDb2xvciI6eyIkaWQiOiIyNCIsIkEiOjAsIlIiOjI1NSwiRyI6MjU1LCJCIjoyNTV9fSwiSXNWaXNpYmxlIjp0cnVlLCJXaWR0aCI6MC4wLCJIZWlnaHQiOjAuMCwiQm9yZGVyU3R5bGUiOnsiJGlkIjoiMjUiLCJMaW5lQ29sb3IiOm51bGwsIkxpbmVXZWlnaHQiOjAuMCwiTGluZVR5cGUiOjAsIlBhcmVudFN0eWxlIjpudWxsfSwiUGFyZW50U3R5bGUiOm51bGx9LCJIb3Jpem9udGFsQ29ubmVjdG9yU3R5bGUiOnsiJGlkIjoiMjYiLCJMaW5lQ29sb3IiOnsiJGlkIjoiMjciLCIkdHlwZSI6Ik5MUkUuQ29tbW9uLkRvbS5Tb2xpZENvbG9yQnJ1c2gsIE5MUkUuQ29tbW9uIiwiQ29sb3IiOnsiJGlkIjoiMjgiLCJBIjoyNTUsIlIiOjIwNCwiRyI6MjA0LCJCIjoyMDR9fSwiTGluZVdlaWdodCI6MS4wLCJMaW5lVHlwZSI6MCwiUGFyZW50U3R5bGUiOm51bGx9LCJWZXJ0aWNhbENvbm5lY3RvclN0eWxlIjp7IiRpZCI6IjI5IiwiTGluZUNvbG9yIjp7IiRpZCI6IjMwIiwiJHR5cGUiOiJOTFJFLkNvbW1vbi5Eb20uU29saWRDb2xvckJydXNoLCBOTFJFLkNvbW1vbiIsIkNvbG9yIjp7IiRpZCI6IjMxIiwiQSI6MjU1LCJSIjoyMDQsIkciOjIwNCwiQiI6MjA0fX0sIkxpbmVXZWlnaHQiOjEuMCwiTGluZVR5cGUiOjAsIlBhcmVudFN0eWxlIjpudWxsfSwiTWFyZ2luIjpudWxsLCJTdGFydERhdGVQb3NpdGlvbiI6MiwiRW5kRGF0ZVBvc2l0aW9uIjoyLCJEYXRlSXNWaXNpYmxlIjp0cnVlLCJUaXRsZVBvc2l0aW9uIjowLCJEdXJhdGlvblBvc2l0aW9uIjo2LCJQZXJjZW50YWdlQ29tcGxldGVkUG9zaXRpb24iOjYsIlNwYWNpbmciOjMsIklzQmVsb3dUaW1lYmFuZCI6dHJ1ZSwiUGVyY2VudGFnZUNvbXBsZXRlU2hhcGVPcGFjaXR5IjozNSwiU2hhcGVTdHlsZSI6eyIkaWQiOiIzMiIsIk1hcmdpbiI6eyIkaWQiOiIzMyIsIlRvcCI6MC4wLCJMZWZ0Ijo0LjAsIlJpZ2h0Ijo0LjAsIkJvdHRvbSI6MC4wfSwiUGFkZGluZyI6eyIkaWQiOiIzNCIsIlRvcCI6MC4wLCJMZWZ0IjowLjAsIlJpZ2h0IjowLjAsIkJvdHRvbSI6MC4wfSwiQmFja2dyb3VuZCI6eyIkaWQiOiIzNSIsIkNvbG9yIjp7IiRpZCI6IjM2IiwiQSI6MjU1LCJSIjoxNzMsIkciOjEzMiwiQiI6MTk4fX0sIklzVmlzaWJsZSI6dHJ1ZSwiV2lkdGgiOjAuMCwiSGVpZ2h0IjoxNi4wLCJCb3JkZXJTdHlsZSI6eyIkaWQiOiIzNyIsIkxpbmVDb2xvciI6eyIkaWQiOiIzOCIsIiR0eXBlIjoiTkxSRS5Db21tb24uRG9tLlNvbGlkQ29sb3JCcnVzaCwgTkxSRS5Db21tb24iLCJDb2xvciI6eyIkaWQiOiIzOSIsIkEiOjI1NSwiUiI6MjE3LCJHIjoyMTcsIkIiOjIxN319LCJMaW5lV2VpZ2h0IjoxLjMzMzMzMzM3LCJMaW5lVHlwZSI6MCwiUGFyZW50U3R5bGUiOm51bGx9LCJQYXJlbnRTdHlsZSI6bnVsbH0sIlRpdGxlU3R5bGUiOnsiJGlkIjoiNDAiLCJGb250U2V0dGluZ3MiOnsiJGlkIjoiNDEiLCJGb250U2l6ZSI6MTIsIkZvbnROYW1lIjoiQXJpYWwgTm92YSIsIklzQm9sZCI6ZmFsc2UsIklzSXRhbGljIjpmYWxzZSwiSXNVbmRlcmxpbmVkIjpmYWxzZSwiUGFyZW50U3R5bGUiOm51bGx9LCJBdXRvU2l6ZSI6MCwiRm9yZWdyb3VuZCI6eyIkaWQiOiI0MiIsIkNvbG9yIjp7IiRpZCI6IjQzIiwiQSI6MjU1LCJSIjowLCJHIjowLCJCIjowfX0sIk1heFdpZHRoIjo5NjAuMCwiTWF4SGVpZ2h0IjoiSW5maW5pdHkiLCJTbWFydEZvcmVncm91bmRJc0FjdGl2ZSI6ZmFsc2UsIkhvcml6b250YWxBbGlnbm1lbnQiOjAsIlZlcnRpY2FsQWxpZ25tZW50IjowLCJTbWFydEZvcmVncm91bmQiOm51bGwsIkJhY2tncm91bmRGaWxsVHlwZSI6MCwiTWFyZ2luIjp7IiRpZCI6IjQ0IiwiVG9wIjowLjAsIkxlZnQiOjAuMCwiUmlnaHQiOjAuMCwiQm90dG9tIjowLjB9LCJQYWRkaW5nIjp7IiRpZCI6IjQ1IiwiVG9wIjowLjAsIkxlZnQiOjAuMCwiUmlnaHQiOjAuMCwiQm90dG9tIjowLjB9LCJCYWNrZ3JvdW5kIjp7IiRpZCI6IjQ2IiwiQ29sb3IiOnsiJGlkIjoiNDciLCJBIjowLCJSIjoyNTUsIkciOjI1NSwiQiI6MjU1fX0sIklzVmlzaWJsZSI6dHJ1ZSwiV2lkdGgiOjAuMCwiSGVpZ2h0IjowLjAsIkJvcmRlclN0eWxlIjp7IiRpZCI6IjQ4IiwiTGluZUNvbG9yIjpudWxsLCJMaW5lV2VpZ2h0IjowLjAsIkxpbmVUeXBlIjowLCJQYXJlbnRTdHlsZSI6bnVsbH0sIlBhcmVudFN0eWxlIjpudWxsfSwiRGF0ZVN0eWxlIjp7IiRpZCI6IjQ5IiwiRm9udFNldHRpbmdzIjp7IiRpZCI6IjUwIiwiRm9udFNpemUiOjgsIkZvbnROYW1lIjoiQXJpYWwgTm92YSIsIklzQm9sZCI6ZmFsc2UsIklzSXRhbGljIjpmYWxzZSwiSXNVbmRlcmxpbmVkIjpmYWxzZSwiUGFyZW50U3R5bGUiOm51bGx9LCJBdXRvU2l6ZSI6MCwiRm9yZWdyb3VuZCI6eyIkaWQiOiI1MSIsIkNvbG9yIjp7IiRpZCI6IjUy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zIiwiVG9wIjowLjAsIkxlZnQiOjAuMCwiUmlnaHQiOjAuMCwiQm90dG9tIjowLjB9LCJQYWRkaW5nIjp7IiRpZCI6IjU0IiwiVG9wIjowLjAsIkxlZnQiOjAuMCwiUmlnaHQiOjAuMCwiQm90dG9tIjowLjB9LCJCYWNrZ3JvdW5kIjp7IiRpZCI6IjU1IiwiQ29sb3IiOnsiJGlkIjoiNTYiLCJBIjowLCJSIjoyNTUsIkciOjI1NSwiQiI6MjU1fX0sIklzVmlzaWJsZSI6dHJ1ZSwiV2lkdGgiOjAuMCwiSGVpZ2h0IjowLjAsIkJvcmRlclN0eWxlIjp7IiRpZCI6IjU3IiwiTGluZUNvbG9yIjpudWxsLCJMaW5lV2VpZ2h0IjowLjAsIkxpbmVUeXBlIjowLCJQYXJlbnRTdHlsZSI6bnVsbH0sIlBhcmVudFN0eWxlIjpudWxsfSwiRGF0ZUZvcm1hdCI6eyIkaWQiOiI1OC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1OSIsIkZvcm1hdCI6MCwiSXNWaXNpYmxlIjpmYWxzZSwiTGFzdEtub3duVmlzaWJpbGl0eVN0YXRlIjpmYWxzZX0sIklzVmlzaWJsZSI6dHJ1ZSwiUGFyZW50U3R5bGUiOm51bGx9LCJJbmRleCI6NCwiU21hcnREdXJhdGlvbkFjdGl2YXRlZCI6ZmFsc2UsIkRhdGVGb3JtYXQiOnsiJHJlZiI6IjU4In0sIldlZWtOdW1iZXJpbmciOnsiJGlkIjoiNjAiLCJGb3JtYXQiOjAsIklzVmlzaWJsZSI6ZmFsc2UsIkxhc3RLbm93blZpc2liaWxpdHlTdGF0ZSI6ZmFsc2V9LCJJZCI6IjJlYzQzNTFlLWZlYmEtNDg0My1hNWNhLWY3NTYzZjU0YzBiNiIsIkltcG9ydElkIjpudWxsLCJUaXRsZSI6IkhhaXIgJiBNYWtldXAiLCJOb3RlIjpudWxsLCJIeXBlcmxpbmsiOnsiJGlkIjoiNjEiLCJBZGRyZXNzIjpudWxsLCJTdWJBZGRyZXNzIjpudWxsfSwiSXNDaGFuZ2VkIjpmYWxzZSwiSXNOZXciOmZhbHNlfX1dLCJfbWlsZXN0b25lcyI6W10sIklkIjoiMDAwMDAwMDAtMDAwMC0wMDAwLTAwMDAtMDAwMDAwMDAwMDAwIiwiSXNTaW5nbGVJdGVtUm93Ijp0cnVlfSx7IiRpZCI6IjYyIiwiX3Rhc2tzIjpbeyIkaWQiOiI2MyIsIl9hdHRhY2hlZE1pbGVzdG9uZXMiOltdLCJUYXNrRGVmaW5pdGlvbiI6eyIkaWQiOiI2NCIsIkdyb3VwTmFtZSI6bnVsbCwiU3RhcnREYXRlIjoiMjAyMy0wNC0xMVQxNDowMDowMFoiLCJFbmREYXRlIjoiMjAyMy0wNC0xMVQxNDoxNTowMFoiLCJQZXJjZW50YWdlQ29tcGxldGUiOm51bGwsIlN0eWxlIjp7IiRpZCI6IjY1IiwiU2hhcGUiOjAsIlNoYXBlVGhpY2tuZXNzIjoxLCJEdXJhdGlvbkZvcm1hdCI6NywiSW5jbHVkZU5vbldvcmtpbmdEYXlzSW5EdXJhdGlvbiI6ZmFsc2UsIlBlcmNlbnRhZ2VDb21wbGV0ZVN0eWxlIjp7IiRpZCI6IjY2IiwiRm9udFNldHRpbmdzIjp7IiRpZCI6IjY3IiwiRm9udFNpemUiOjEwLCJGb250TmFtZSI6IkNhbGlicmkiLCJJc0JvbGQiOmZhbHNlLCJJc0l0YWxpYyI6ZmFsc2UsIklzVW5kZXJsaW5lZCI6ZmFsc2UsIlBhcmVudFN0eWxlIjpudWxsfSwiQXV0b1NpemUiOjAsIkZvcmVncm91bmQiOnsiJGlkIjoiNjgiLCJDb2xvciI6eyIkaWQiOiI2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AiLCJUb3AiOjAuMCwiTGVmdCI6MC4wLCJSaWdodCI6MC4wLCJCb3R0b20iOjAuMH0sIlBhZGRpbmciOnsiJGlkIjoiNzEiLCJUb3AiOjAuMCwiTGVmdCI6MC4wLCJSaWdodCI6MC4wLCJCb3R0b20iOjAuMH0sIkJhY2tncm91bmQiOnsiJGlkIjoiNzIiLCJDb2xvciI6eyIkaWQiOiI3MyIsIkEiOjg5LCJSIjowLCJHIjowLCJCIjowfX0sIklzVmlzaWJsZSI6dHJ1ZSwiV2lkdGgiOjAuMCwiSGVpZ2h0IjowLjAsIkJvcmRlclN0eWxlIjp7IiRpZCI6Ijc0IiwiTGluZUNvbG9yIjpudWxsLCJMaW5lV2VpZ2h0IjowLjAsIkxpbmVUeXBlIjowLCJQYXJlbnRTdHlsZSI6bnVsbH0sIlBhcmVudFN0eWxlIjpudWxsfSwiRHVyYXRpb25TdHlsZSI6eyIkaWQiOiI3NSIsIkZvbnRTZXR0aW5ncyI6eyIkaWQiOiI3NiIsIkZvbnRTaXplIjoxMCwiRm9udE5hbWUiOiJDYWxpYnJpIiwiSXNCb2xkIjpmYWxzZSwiSXNJdGFsaWMiOmZhbHNlLCJJc1VuZGVybGluZWQiOmZhbHNlLCJQYXJlbnRTdHlsZSI6bnVsbH0sIkF1dG9TaXplIjowLCJGb3JlZ3JvdW5kIjp7IiRpZCI6Ijc3IiwiQ29sb3IiOnsiJGlkIjoiNzg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NzkiLCJUb3AiOjAuMCwiTGVmdCI6MC4wLCJSaWdodCI6MC4wLCJCb3R0b20iOjAuMH0sIlBhZGRpbmciOnsiJGlkIjoiODAiLCJUb3AiOjAuMCwiTGVmdCI6MC4wLCJSaWdodCI6MC4wLCJCb3R0b20iOjAuMH0sIkJhY2tncm91bmQiOnsiJGlkIjoiODEiLCJDb2xvciI6eyIkaWQiOiI4MiIsIkEiOjg5LCJSIjowLCJHIjowLCJCIjowfX0sIklzVmlzaWJsZSI6dHJ1ZSwiV2lkdGgiOjAuMCwiSGVpZ2h0IjowLjAsIkJvcmRlclN0eWxlIjp7IiRpZCI6IjgzIiwiTGluZUNvbG9yIjpudWxsLCJMaW5lV2VpZ2h0IjowLjAsIkxpbmVUeXBlIjowLCJQYXJlbnRTdHlsZSI6bnVsbH0sIlBhcmVudFN0eWxlIjpudWxsfSwiSG9yaXpvbnRhbENvbm5lY3RvclN0eWxlIjp7IiRpZCI6Ijg0IiwiTGluZUNvbG9yIjp7IiRpZCI6Ijg1IiwiJHR5cGUiOiJOTFJFLkNvbW1vbi5Eb20uU29saWRDb2xvckJydXNoLCBOTFJFLkNvbW1vbiIsIkNvbG9yIjp7IiRpZCI6Ijg2IiwiQSI6MjU1LCJSIjoyMDQsIkciOjIwNCwiQiI6MjA0fX0sIkxpbmVXZWlnaHQiOjEuMCwiTGluZVR5cGUiOjAsIlBhcmVudFN0eWxlIjpudWxsfSwiVmVydGljYWxDb25uZWN0b3JTdHlsZSI6eyIkaWQiOiI4NyIsIkxpbmVDb2xvciI6eyIkaWQiOiI4OCIsIiR0eXBlIjoiTkxSRS5Db21tb24uRG9tLlNvbGlkQ29sb3JCcnVzaCwgTkxSRS5Db21tb24iLCJDb2xvciI6eyIkaWQiOiI4OSIsIkEiOjI1NSwiUiI6MjA0LCJHIjoyMDQsIkIiOjIwNH19LCJMaW5lV2VpZ2h0Ijox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kwIiwiTWFyZ2luIjp7IiRpZCI6IjkxIiwiVG9wIjowLjAsIkxlZnQiOjQuMCwiUmlnaHQiOjQuMCwiQm90dG9tIjowLjB9LCJQYWRkaW5nIjp7IiRpZCI6IjkyIiwiVG9wIjowLjAsIkxlZnQiOjAuMCwiUmlnaHQiOjAuMCwiQm90dG9tIjowLjB9LCJCYWNrZ3JvdW5kIjp7IiRpZCI6IjkzIiwiQ29sb3IiOnsiJGlkIjoiOTQiLCJBIjoyNTUsIlIiOjE3MywiRyI6MTMyLCJCIjoxOTh9fSwiSXNWaXNpYmxlIjp0cnVlLCJXaWR0aCI6MC4wLCJIZWlnaHQiOjE2LjAsIkJvcmRlclN0eWxlIjp7IiRpZCI6Ijk1IiwiTGluZUNvbG9yIjp7IiRpZCI6Ijk2IiwiJHR5cGUiOiJOTFJFLkNvbW1vbi5Eb20uU29saWRDb2xvckJydXNoLCBOTFJFLkNvbW1vbiIsIkNvbG9yIjp7IiRpZCI6Ijk3IiwiQSI6MjU1LCJSIjoyMTcsIkciOjIxNywiQiI6MjE3fX0sIkxpbmVXZWlnaHQiOjEuMzMzMzMzMzcsIkxpbmVUeXBlIjowLCJQYXJlbnRTdHlsZSI6bnVsbH0sIlBhcmVudFN0eWxlIjpudWxsfSwiVGl0bGVTdHlsZSI6eyIkaWQiOiI5OCIsIkZvbnRTZXR0aW5ncyI6eyIkaWQiOiI5OSIsIkZvbnRTaXplIjoxMiwiRm9udE5hbWUiOiJBcmlhbCBOb3ZhIiwiSXNCb2xkIjpmYWxzZSwiSXNJdGFsaWMiOmZhbHNlLCJJc1VuZGVybGluZWQiOmZhbHNlLCJQYXJlbnRTdHlsZSI6bnVsbH0sIkF1dG9TaXplIjowLCJGb3JlZ3JvdW5kIjp7IiRpZCI6IjEwMCIsIkNvbG9yIjp7IiRpZCI6IjEwMSIsIkEiOjI1NSwiUiI6MCwiRyI6MCwiQiI6MH19LCJNYXhXaWR0aCI6ODIyLjg1NzE0Mjg1NzE0Mjg5LCJNYXhIZWlnaHQiOiJJbmZpbml0eSIsIlNtYXJ0Rm9yZWdyb3VuZElzQWN0aXZlIjpmYWxzZSwiSG9yaXpvbnRhbEFsaWdubWVudCI6MCwiVmVydGljYWxBbGlnbm1lbnQiOjAsIlNtYXJ0Rm9yZWdyb3VuZCI6bnVsbCwiQmFja2dyb3VuZEZpbGxUeXBlIjowLCJNYXJnaW4iOnsiJGlkIjoiMTAyIiwiVG9wIjowLjAsIkxlZnQiOjAuMCwiUmlnaHQiOjAuMCwiQm90dG9tIjowLjB9LCJQYWRkaW5nIjp7IiRpZCI6IjEwMyIsIlRvcCI6MC4wLCJMZWZ0IjowLjAsIlJpZ2h0IjowLjAsIkJvdHRvbSI6MC4wfSwiQmFja2dyb3VuZCI6eyIkaWQiOiIxMDQiLCJDb2xvciI6eyIkaWQiOiIxMDUiLCJBIjowLCJSIjoyNTUsIkciOjI1NSwiQiI6MjU1fX0sIklzVmlzaWJsZSI6dHJ1ZSwiV2lkdGgiOjAuMCwiSGVpZ2h0IjowLjAsIkJvcmRlclN0eWxlIjp7IiRpZCI6IjEwNiIsIkxpbmVDb2xvciI6bnVsbCwiTGluZVdlaWdodCI6MC4wLCJMaW5lVHlwZSI6MCwiUGFyZW50U3R5bGUiOm51bGx9LCJQYXJlbnRTdHlsZSI6bnVsbH0sIkRhdGVTdHlsZSI6eyIkaWQiOiIxMDciLCJGb250U2V0dGluZ3MiOnsiJGlkIjoiMTA4IiwiRm9udFNpemUiOjgsIkZvbnROYW1lIjoiQ2FsaWJyaSIsIklzQm9sZCI6ZmFsc2UsIklzSXRhbGljIjpmYWxzZSwiSXNVbmRlcmxpbmVkIjpmYWxzZSwiUGFyZW50U3R5bGUiOm51bGx9LCJBdXRvU2l6ZSI6MCwiRm9yZWdyb3VuZCI6eyIkaWQiOiIxMDkiLCJDb2xvciI6eyIkaWQiOiIxMT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ExIiwiVG9wIjowLjAsIkxlZnQiOjAuMCwiUmlnaHQiOjAuMCwiQm90dG9tIjowLjB9LCJQYWRkaW5nIjp7IiRpZCI6IjExMiIsIlRvcCI6MC4wLCJMZWZ0IjowLjAsIlJpZ2h0IjowLjAsIkJvdHRvbSI6MC4wfSwiQmFja2dyb3VuZCI6eyIkaWQiOiIxMTMiLCJDb2xvciI6eyIkaWQiOiIxMTQiLCJBIjo4OSwiUiI6MCwiRyI6MCwiQiI6MH19LCJJc1Zpc2libGUiOnRydWUsIldpZHRoIjowLjAsIkhlaWdodCI6MC4wLCJCb3JkZXJTdHlsZSI6eyIkaWQiOiIxMTUiLCJMaW5lQ29sb3IiOm51bGwsIkxpbmVXZWlnaHQiOjAuMCwiTGluZVR5cGUiOjAsIlBhcmVudFN0eWxlIjpudWxsfSwiUGFyZW50U3R5bGUiOm51bGx9LCJEYXRlRm9ybWF0Ijp7IiRpZCI6IjExNi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xMTciLCJGb3JtYXQiOjAsIklzVmlzaWJsZSI6ZmFsc2UsIkxhc3RLbm93blZpc2liaWxpdHlTdGF0ZSI6ZmFsc2V9LCJJc1Zpc2libGUiOnRydWUsIlBhcmVudFN0eWxlIjpudWxsfSwiSW5kZXgiOjYsIlNtYXJ0RHVyYXRpb25BY3RpdmF0ZWQiOnRydWUsIkRhdGVGb3JtYXQiOnsiJHJlZiI6IjExNiJ9LCJXZWVrTnVtYmVyaW5nIjp7IiRpZCI6IjExOCIsIkZvcm1hdCI6MCwiSXNWaXNpYmxlIjpmYWxzZSwiTGFzdEtub3duVmlzaWJpbGl0eVN0YXRlIjpmYWxzZX0sIklkIjoiYjJiNmNlYzMtYjk0Yy00MTgzLWJiZjUtZWZhMjgyZjVjYjQwIiwiSW1wb3J0SWQiOm51bGwsIlRpdGxlIjoiRmlyc3QgbG9vayIsIk5vdGUiOm51bGwsIkh5cGVybGluayI6eyIkaWQiOiIxMTkiLCJBZGRyZXNzIjpudWxsLCJTdWJBZGRyZXNzIjpudWxsfSwiSXNDaGFuZ2VkIjpmYWxzZSwiSXNOZXciOmZhbHNlfX0seyIkaWQiOiIxMjAiLCJfYXR0YWNoZWRNaWxlc3RvbmVzIjpbXSwiVGFza0RlZmluaXRpb24iOnsiJGlkIjoiMTIxIiwiR3JvdXBOYW1lIjpudWxsLCJTdGFydERhdGUiOiIyMDIzLTA0LTExVDEzOjAwOjAwWiIsIkVuZERhdGUiOiIyMDIzLTA0LTExVDE0OjAwOjAwWiIsIlBlcmNlbnRhZ2VDb21wbGV0ZSI6bnVsbCwiU3R5bGUiOnsiJGlkIjoiMTIyIiwiU2hhcGUiOjAsIlNoYXBlVGhpY2tuZXNzIjoxLCJEdXJhdGlvbkZvcm1hdCI6MTEsIkluY2x1ZGVOb25Xb3JraW5nRGF5c0luRHVyYXRpb24iOmZhbHNlLCJQZXJjZW50YWdlQ29tcGxldGVTdHlsZSI6eyIkaWQiOiIxMjMiLCJGb250U2V0dGluZ3MiOnsiJGlkIjoiMTI0IiwiRm9udFNpemUiOjEwLCJGb250TmFtZSI6IkNhbGlicmkiLCJJc0JvbGQiOmZhbHNlLCJJc0l0YWxpYyI6ZmFsc2UsIklzVW5kZXJsaW5lZCI6ZmFsc2UsIlBhcmVudFN0eWxlIjpudWxsfSwiQXV0b1NpemUiOjAsIkZvcmVncm91bmQiOnsiJGlkIjoiMTI1IiwiQ29sb3IiOnsiJGlkIjoiMTI2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ciLCJUb3AiOjAuMCwiTGVmdCI6MC4wLCJSaWdodCI6MC4wLCJCb3R0b20iOjAuMH0sIlBhZGRpbmciOnsiJGlkIjoiMTI4IiwiVG9wIjowLjAsIkxlZnQiOjAuMCwiUmlnaHQiOjAuMCwiQm90dG9tIjowLjB9LCJCYWNrZ3JvdW5kIjp7IiRpZCI6IjEyOSIsIkNvbG9yIjp7IiRpZCI6IjEzMCIsIkEiOjg5LCJSIjowLCJHIjowLCJCIjowfX0sIklzVmlzaWJsZSI6dHJ1ZSwiV2lkdGgiOjAuMCwiSGVpZ2h0IjowLjAsIkJvcmRlclN0eWxlIjp7IiRpZCI6IjEzMSIsIkxpbmVDb2xvciI6bnVsbCwiTGluZVdlaWdodCI6MC4wLCJMaW5lVHlwZSI6MCwiUGFyZW50U3R5bGUiOm51bGx9LCJQYXJlbnRTdHlsZSI6bnVsbH0sIkR1cmF0aW9uU3R5bGUiOnsiJGlkIjoiMTMyIiwiRm9udFNldHRpbmdzIjp7IiRpZCI6IjEzMyIsIkZvbnRTaXplIjoxMCwiRm9udE5hbWUiOiJDYWxpYnJpIiwiSXNCb2xkIjpmYWxzZSwiSXNJdGFsaWMiOmZhbHNlLCJJc1VuZGVybGluZWQiOmZhbHNlLCJQYXJlbnRTdHlsZSI6bnVsbH0sIkF1dG9TaXplIjowLCJGb3JlZ3JvdW5kIjp7IiRpZCI6IjEzNCIsIkNvbG9yIjp7IiRpZCI6IjEzN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xMzYiLCJUb3AiOjAuMCwiTGVmdCI6MC4wLCJSaWdodCI6MC4wLCJCb3R0b20iOjAuMH0sIlBhZGRpbmciOnsiJGlkIjoiMTM3IiwiVG9wIjowLjAsIkxlZnQiOjAuMCwiUmlnaHQiOjAuMCwiQm90dG9tIjowLjB9LCJCYWNrZ3JvdW5kIjp7IiRpZCI6IjEzOCIsIkNvbG9yIjp7IiRpZCI6IjEzOSIsIkEiOjAsIlIiOjI1NSwiRyI6MjU1LCJCIjoyNTV9fSwiSXNWaXNpYmxlIjp0cnVlLCJXaWR0aCI6MC4wLCJIZWlnaHQiOjAuMCwiQm9yZGVyU3R5bGUiOnsiJGlkIjoiMTQwIiwiTGluZUNvbG9yIjpudWxsLCJMaW5lV2VpZ2h0IjowLjAsIkxpbmVUeXBlIjowLCJQYXJlbnRTdHlsZSI6bnVsbH0sIlBhcmVudFN0eWxlIjpudWxsfSwiSG9yaXpvbnRhbENvbm5lY3RvclN0eWxlIjp7IiRpZCI6IjE0MSIsIkxpbmVDb2xvciI6eyIkaWQiOiIxNDIiLCIkdHlwZSI6Ik5MUkUuQ29tbW9uLkRvbS5Tb2xpZENvbG9yQnJ1c2gsIE5MUkUuQ29tbW9uIiwiQ29sb3IiOnsiJGlkIjoiMTQzIiwiQSI6MjU1LCJSIjoyMDQsIkciOjIwNCwiQiI6MjA0fX0sIkxpbmVXZWlnaHQiOjEuMCwiTGluZVR5cGUiOjAsIlBhcmVudFN0eWxlIjpudWxsfSwiVmVydGljYWxDb25uZWN0b3JTdHlsZSI6eyIkaWQiOiIxNDQiLCJMaW5lQ29sb3IiOnsiJGlkIjoiMTQ1IiwiJHR5cGUiOiJOTFJFLkNvbW1vbi5Eb20uU29saWRDb2xvckJydXNoLCBOTFJFLkNvbW1vbiIsIkNvbG9yIjp7IiRpZCI6IjE0NiIsIkEiOjI1NSwiUiI6MjA0LCJHIjoyMDQsIkIiOjIwNH19LCJMaW5lV2VpZ2h0IjoxLjAsIkxpbmVUeXBlIjowLCJQYXJlbnRTdHlsZSI6bnVsbH0sIk1hcmdpbiI6bnVsbCwiU3RhcnREYXRlUG9zaXRpb24iOjIsIkVuZERhdGVQb3NpdGlvbiI6MiwiRGF0ZUlzVmlzaWJsZSI6dHJ1ZSwiVGl0bGVQb3NpdGlvbiI6MCwiRHVyYXRpb25Qb3NpdGlvbiI6NiwiUGVyY2VudGFnZUNvbXBsZXRlZFBvc2l0aW9uIjo2LCJTcGFjaW5nIjozLCJJc0JlbG93VGltZWJhbmQiOnRydWUsIlBlcmNlbnRhZ2VDb21wbGV0ZVNoYXBlT3BhY2l0eSI6MzUsIlNoYXBlU3R5bGUiOnsiJGlkIjoiMTQ3IiwiTWFyZ2luIjp7IiRpZCI6IjE0OCIsIlRvcCI6MC4wLCJMZWZ0Ijo0LjAsIlJpZ2h0Ijo0LjAsIkJvdHRvbSI6MC4wfSwiUGFkZGluZyI6eyIkaWQiOiIxNDkiLCJUb3AiOjAuMCwiTGVmdCI6MC4wLCJSaWdodCI6MC4wLCJCb3R0b20iOjAuMH0sIkJhY2tncm91bmQiOnsiJGlkIjoiMTUwIiwiQ29sb3IiOnsiJGlkIjoiMTUxIiwiQSI6MjU1LCJSIjoxNzMsIkciOjEzMiwiQiI6MTk4fX0sIklzVmlzaWJsZSI6dHJ1ZSwiV2lkdGgiOjAuMCwiSGVpZ2h0IjoxNi4wLCJCb3JkZXJTdHlsZSI6eyIkaWQiOiIxNTIiLCJMaW5lQ29sb3IiOnsiJGlkIjoiMTUzIiwiJHR5cGUiOiJOTFJFLkNvbW1vbi5Eb20uU29saWRDb2xvckJydXNoLCBOTFJFLkNvbW1vbiIsIkNvbG9yIjp7IiRpZCI6IjE1NCIsIkEiOjI1NSwiUiI6MjE3LCJHIjoyMTcsIkIiOjIxN319LCJMaW5lV2VpZ2h0IjoxLjMzMzMzMzM3LCJMaW5lVHlwZSI6MCwiUGFyZW50U3R5bGUiOm51bGx9LCJQYXJlbnRTdHlsZSI6bnVsbH0sIlRpdGxlU3R5bGUiOnsiJGlkIjoiMTU1IiwiRm9udFNldHRpbmdzIjp7IiRpZCI6IjE1NiIsIkZvbnRTaXplIjoxMiwiRm9udE5hbWUiOiJBcmlhbCBOb3ZhIiwiSXNCb2xkIjpmYWxzZSwiSXNJdGFsaWMiOmZhbHNlLCJJc1VuZGVybGluZWQiOmZhbHNlLCJQYXJlbnRTdHlsZSI6bnVsbH0sIkF1dG9TaXplIjowLCJGb3JlZ3JvdW5kIjp7IiRpZCI6IjE1NyIsIkNvbG9yIjp7IiRpZCI6IjE1OCIsIkEiOjI1NSwiUiI6MCwiRyI6MCwiQiI6MH19LCJNYXhXaWR0aCI6ODIyLjg1NzE0Mjg1NzE0Mjg5LCJNYXhIZWlnaHQiOiJJbmZpbml0eSIsIlNtYXJ0Rm9yZWdyb3VuZElzQWN0aXZlIjpmYWxzZSwiSG9yaXpvbnRhbEFsaWdubWVudCI6MCwiVmVydGljYWxBbGlnbm1lbnQiOjAsIlNtYXJ0Rm9yZWdyb3VuZCI6bnVsbCwiQmFja2dyb3VuZEZpbGxUeXBlIjowLCJNYXJnaW4iOnsiJGlkIjoiMTU5IiwiVG9wIjowLjAsIkxlZnQiOjAuMCwiUmlnaHQiOjAuMCwiQm90dG9tIjowLjB9LCJQYWRkaW5nIjp7IiRpZCI6IjE2MCIsIlRvcCI6MC4wLCJMZWZ0IjowLjAsIlJpZ2h0IjowLjAsIkJvdHRvbSI6MC4wfSwiQmFja2dyb3VuZCI6eyIkaWQiOiIxNjEiLCJDb2xvciI6eyIkaWQiOiIxNjIiLCJBIjowLCJSIjoyNTUsIkciOjI1NSwiQiI6MjU1fX0sIklzVmlzaWJsZSI6dHJ1ZSwiV2lkdGgiOjAuMCwiSGVpZ2h0IjowLjAsIkJvcmRlclN0eWxlIjp7IiRpZCI6IjE2MyIsIkxpbmVDb2xvciI6bnVsbCwiTGluZVdlaWdodCI6MC4wLCJMaW5lVHlwZSI6MCwiUGFyZW50U3R5bGUiOm51bGx9LCJQYXJlbnRTdHlsZSI6bnVsbH0sIkRhdGVTdHlsZSI6eyIkaWQiOiIxNjQiLCJGb250U2V0dGluZ3MiOnsiJGlkIjoiMTY1IiwiRm9udFNpemUiOjgsIkZvbnROYW1lIjoiQXJpYWwgTm92YSIsIklzQm9sZCI6ZmFsc2UsIklzSXRhbGljIjpmYWxzZSwiSXNVbmRlcmxpbmVkIjpmYWxzZSwiUGFyZW50U3R5bGUiOm51bGx9LCJBdXRvU2l6ZSI6MCwiRm9yZWdyb3VuZCI6eyIkaWQiOiIxNjYiLCJDb2xvciI6eyIkaWQiOiIxNjc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MTY4IiwiVG9wIjowLjAsIkxlZnQiOjAuMCwiUmlnaHQiOjAuMCwiQm90dG9tIjowLjB9LCJQYWRkaW5nIjp7IiRpZCI6IjE2OSIsIlRvcCI6MC4wLCJMZWZ0IjowLjAsIlJpZ2h0IjowLjAsIkJvdHRvbSI6MC4wfSwiQmFja2dyb3VuZCI6eyIkaWQiOiIxNzAiLCJDb2xvciI6eyIkaWQiOiIxNzEiLCJBIjowLCJSIjoyNTUsIkciOjI1NSwiQiI6MjU1fX0sIklzVmlzaWJsZSI6dHJ1ZSwiV2lkdGgiOjAuMCwiSGVpZ2h0IjowLjAsIkJvcmRlclN0eWxlIjp7IiRpZCI6IjE3MiIsIkxpbmVDb2xvciI6bnVsbCwiTGluZVdlaWdodCI6MC4wLCJMaW5lVHlwZSI6MCwiUGFyZW50U3R5bGUiOm51bGx9LCJQYXJlbnRTdHlsZSI6bnVsbH0sIkRhdGVGb3JtYXQiOnsiJGlkIjoiMTcz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E3NCIsIkZvcm1hdCI6MCwiSXNWaXNpYmxlIjpmYWxzZSwiTGFzdEtub3duVmlzaWJpbGl0eVN0YXRlIjpmYWxzZX0sIklzVmlzaWJsZSI6dHJ1ZSwiUGFyZW50U3R5bGUiOm51bGx9LCJJbmRleCI6NSwiU21hcnREdXJhdGlvbkFjdGl2YXRlZCI6dHJ1ZSwiRGF0ZUZvcm1hdCI6eyIkcmVmIjoiMTczIn0sIldlZWtOdW1iZXJpbmciOnsiJGlkIjoiMTc1IiwiRm9ybWF0IjowLCJJc1Zpc2libGUiOmZhbHNlLCJMYXN0S25vd25WaXNpYmlsaXR5U3RhdGUiOmZhbHNlfSwiSWQiOiJjMTFlODk3MC04NjA0LTQ0M2UtYWMwNi04MTk1ZjE0M2YwNzciLCJJbXBvcnRJZCI6bnVsbCwiVGl0bGUiOiJFdmVyeW9uZSBnZXRzIGRyZXNzZWQiLCJOb3RlIjpudWxsLCJIeXBlcmxpbmsiOnsiJGlkIjoiMTc2IiwiQWRkcmVzcyI6bnVsbCwiU3ViQWRkcmVzcyI6bnVsbH0sIklzQ2hhbmdlZCI6ZmFsc2UsIklzTmV3IjpmYWxzZX19XSwiX21pbGVzdG9uZXMiOltdLCJJZCI6IjdjMjUzOGRmLTA0MTgtNGU0Ni1hODA4LWJmNjI2ZDQzNGI5OCIsIklzU2luZ2xlSXRlbVJvdyI6ZmFsc2V9LHsiJGlkIjoiMTc3IiwiX3Rhc2tzIjpbeyIkaWQiOiIxNzgiLCJfYXR0YWNoZWRNaWxlc3RvbmVzIjpbXSwiVGFza0RlZmluaXRpb24iOnsiJGlkIjoiMTc5IiwiR3JvdXBOYW1lIjpudWxsLCJTdGFydERhdGUiOiIyMDIzLTA0LTExVDE0OjMwOjAwWiIsIkVuZERhdGUiOiIyMDIzLTA0LTExVDE0OjQ1OjAwWiIsIlBlcmNlbnRhZ2VDb21wbGV0ZSI6bnVsbCwiU3R5bGUiOnsiJGlkIjoiMTgwIiwiU2hhcGUiOjAsIlNoYXBlVGhpY2tuZXNzIjoxLCJEdXJhdGlvbkZvcm1hdCI6NywiSW5jbHVkZU5vbldvcmtpbmdEYXlzSW5EdXJhdGlvbiI6ZmFsc2UsIlBlcmNlbnRhZ2VDb21wbGV0ZVN0eWxlIjp7IiRpZCI6IjE4MSIsIkZvbnRTZXR0aW5ncyI6eyIkaWQiOiIxODIiLCJGb250U2l6ZSI6MTAsIkZvbnROYW1lIjoiQ2FsaWJyaSIsIklzQm9sZCI6ZmFsc2UsIklzSXRhbGljIjpmYWxzZSwiSXNVbmRlcmxpbmVkIjpmYWxzZSwiUGFyZW50U3R5bGUiOm51bGx9LCJBdXRvU2l6ZSI6MCwiRm9yZWdyb3VuZCI6eyIkaWQiOiIxODMiLCJDb2xvciI6eyIkaWQiOiIxOD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E4NSIsIlRvcCI6MC4wLCJMZWZ0IjowLjAsIlJpZ2h0IjowLjAsIkJvdHRvbSI6MC4wfSwiUGFkZGluZyI6eyIkaWQiOiIxODYiLCJUb3AiOjAuMCwiTGVmdCI6MC4wLCJSaWdodCI6MC4wLCJCb3R0b20iOjAuMH0sIkJhY2tncm91bmQiOnsiJGlkIjoiMTg3IiwiQ29sb3IiOnsiJGlkIjoiMTg4IiwiQSI6ODksIlIiOjAsIkciOjAsIkIiOjB9fSwiSXNWaXNpYmxlIjp0cnVlLCJXaWR0aCI6MC4wLCJIZWlnaHQiOjAuMCwiQm9yZGVyU3R5bGUiOnsiJGlkIjoiMTg5IiwiTGluZUNvbG9yIjpudWxsLCJMaW5lV2VpZ2h0IjowLjAsIkxpbmVUeXBlIjowLCJQYXJlbnRTdHlsZSI6bnVsbH0sIlBhcmVudFN0eWxlIjpudWxsfSwiRHVyYXRpb25TdHlsZSI6eyIkaWQiOiIxOTAiLCJGb250U2V0dGluZ3MiOnsiJGlkIjoiMTkx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E5MiIsIlRvcCI6MC4wLCJMZWZ0IjowLjAsIlJpZ2h0IjowLjAsIkJvdHRvbSI6MC4wfSwiUGFkZGluZyI6eyIkaWQiOiIxOTMiLCJUb3AiOjAuMCwiTGVmdCI6MC4wLCJSaWdodCI6MC4wLCJCb3R0b20iOjAuMH0sIkJhY2tncm91bmQiOnsiJGlkIjoiMTk0IiwiQ29sb3IiOnsiJGlkIjoiMTk1IiwiQSI6ODksIlIiOjAsIkciOjAsIkIiOjB9fSwiSXNWaXNpYmxlIjp0cnVlLCJXaWR0aCI6MC4wLCJIZWlnaHQiOjAuMCwiQm9yZGVyU3R5bGUiOnsiJGlkIjoiMTk2IiwiTGluZUNvbG9yIjpudWxsLCJMaW5lV2VpZ2h0IjowLjAsIkxpbmVUeXBlIjowLCJQYXJlbnRTdHlsZSI6bnVsbH0sIlBhcmVudFN0eWxlIjpudWxsfSwiSG9yaXpvbnRhbENvbm5lY3RvclN0eWxlIjp7IiRpZCI6IjE5NyIsIkxpbmVDb2xvciI6eyIkaWQiOiIxOTgiLCIkdHlwZSI6Ik5MUkUuQ29tbW9uLkRvbS5Tb2xpZENvbG9yQnJ1c2gsIE5MUkUuQ29tbW9uIiwiQ29sb3IiOnsiJGlkIjoiMTk5IiwiQSI6MjU1LCJSIjoyMDQsIkciOjIwNCwiQiI6MjA0fX0sIkxpbmVXZWlnaHQiOjEuMCwiTGluZVR5cGUiOjAsIlBhcmVudFN0eWxlIjpudWxsfSwiVmVydGljYWxDb25uZWN0b3JTdHlsZSI6eyIkaWQiOiIyMDAiLCJMaW5lQ29sb3IiOnsiJGlkIjoiMjAxIiwiJHR5cGUiOiJOTFJFLkNvbW1vbi5Eb20uU29saWRDb2xvckJydXNoLCBOTFJFLkNvbW1vbiIsIkNvbG9yIjp7IiRpZCI6IjIwMiIsIkEiOjI1NSwiUiI6MjA0LCJHIjoyMDQsIkIiOjIwNH19LCJMaW5lV2VpZ2h0Ijox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IwMyIsIk1hcmdpbiI6eyIkaWQiOiIyMDQiLCJUb3AiOjAuMCwiTGVmdCI6NC4wLCJSaWdodCI6NC4wLCJCb3R0b20iOjAuMH0sIlBhZGRpbmciOnsiJGlkIjoiMjA1IiwiVG9wIjowLjAsIkxlZnQiOjAuMCwiUmlnaHQiOjAuMCwiQm90dG9tIjowLjB9LCJCYWNrZ3JvdW5kIjp7IiRpZCI6IjIwNiIsIkNvbG9yIjp7IiRpZCI6IjIwNyIsIkEiOjI1NSwiUiI6MTczLCJHIjoxMzIsIkIiOjE5OH19LCJJc1Zpc2libGUiOnRydWUsIldpZHRoIjowLjAsIkhlaWdodCI6MTYuMCwiQm9yZGVyU3R5bGUiOnsiJGlkIjoiMjA4IiwiTGluZUNvbG9yIjp7IiRpZCI6IjIwOSIsIiR0eXBlIjoiTkxSRS5Db21tb24uRG9tLlNvbGlkQ29sb3JCcnVzaCwgTkxSRS5Db21tb24iLCJDb2xvciI6eyIkaWQiOiIyMTAiLCJBIjoyNTUsIlIiOjIxNywiRyI6MjE3LCJCIjoyMTd9fSwiTGluZVdlaWdodCI6MS4zMzMzMzMzNywiTGluZVR5cGUiOjAsIlBhcmVudFN0eWxlIjpudWxsfSwiUGFyZW50U3R5bGUiOm51bGx9LCJUaXRsZVN0eWxlIjp7IiRpZCI6IjIxMSIsIkZvbnRTZXR0aW5ncyI6eyIkaWQiOiIyMTIiLCJGb250U2l6ZSI6MTIsIkZvbnROYW1lIjoiQXJpYWwgTm92YSIsIklzQm9sZCI6ZmFsc2UsIklzSXRhbGljIjpmYWxzZSwiSXNVbmRlcmxpbmVkIjpmYWxzZSwiUGFyZW50U3R5bGUiOm51bGx9LCJBdXRvU2l6ZSI6MCwiRm9yZWdyb3VuZCI6eyIkaWQiOiIyMTMiLCJDb2xvciI6eyIkaWQiOiIyMTQiLCJBIjoyNTUsIlIiOjAsIkciOjAsIkIiOjB9fSwiTWF4V2lkdGgiOjgyMi44NTcxNDI4NTcxNDI4OSwiTWF4SGVpZ2h0IjoiSW5maW5pdHkiLCJTbWFydEZvcmVncm91bmRJc0FjdGl2ZSI6ZmFsc2UsIkhvcml6b250YWxBbGlnbm1lbnQiOjAsIlZlcnRpY2FsQWxpZ25tZW50IjowLCJTbWFydEZvcmVncm91bmQiOm51bGwsIkJhY2tncm91bmRGaWxsVHlwZSI6MCwiTWFyZ2luIjp7IiRpZCI6IjIxNSIsIlRvcCI6MC4wLCJMZWZ0IjowLjAsIlJpZ2h0IjowLjAsIkJvdHRvbSI6MC4wfSwiUGFkZGluZyI6eyIkaWQiOiIyMTYiLCJUb3AiOjAuMCwiTGVmdCI6MC4wLCJSaWdodCI6MC4wLCJCb3R0b20iOjAuMH0sIkJhY2tncm91bmQiOnsiJGlkIjoiMjE3IiwiQ29sb3IiOnsiJGlkIjoiMjE4IiwiQSI6MCwiUiI6MjU1LCJHIjoyNTUsIkIiOjI1NX19LCJJc1Zpc2libGUiOnRydWUsIldpZHRoIjowLjAsIkhlaWdodCI6MC4wLCJCb3JkZXJTdHlsZSI6eyIkaWQiOiIyMTkiLCJMaW5lQ29sb3IiOm51bGwsIkxpbmVXZWlnaHQiOjAuMCwiTGluZVR5cGUiOjAsIlBhcmVudFN0eWxlIjpudWxsfSwiUGFyZW50U3R5bGUiOm51bGx9LCJEYXRlU3R5bGUiOnsiJGlkIjoiMjIwIiwiRm9udFNldHRpbmdzIjp7IiRpZCI6IjIyMSIsIkZvbnRTaXplIjo4LCJGb250TmFtZSI6IkNhbGlicmkiLCJJc0JvbGQiOmZhbHNlLCJJc0l0YWxpYyI6ZmFsc2UsIklzVW5kZXJsaW5lZCI6ZmFsc2UsIlBhcmVudFN0eWxlIjpudWxsfSwiQXV0b1NpemUiOjAsIkZvcmVncm91bmQiOnsiJGlkIjoiMjIyIiwiQ29sb3IiOnsiJGlkIjoiMjIz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IyNCIsIlRvcCI6MC4wLCJMZWZ0IjowLjAsIlJpZ2h0IjowLjAsIkJvdHRvbSI6MC4wfSwiUGFkZGluZyI6eyIkaWQiOiIyMjUiLCJUb3AiOjAuMCwiTGVmdCI6MC4wLCJSaWdodCI6MC4wLCJCb3R0b20iOjAuMH0sIkJhY2tncm91bmQiOnsiJGlkIjoiMjI2IiwiQ29sb3IiOnsiJGlkIjoiMjI3IiwiQSI6ODksIlIiOjAsIkciOjAsIkIiOjB9fSwiSXNWaXNpYmxlIjp0cnVlLCJXaWR0aCI6MC4wLCJIZWlnaHQiOjAuMCwiQm9yZGVyU3R5bGUiOnsiJGlkIjoiMjI4IiwiTGluZUNvbG9yIjpudWxsLCJMaW5lV2VpZ2h0IjowLjAsIkxpbmVUeXBlIjowLCJQYXJlbnRTdHlsZSI6bnVsbH0sIlBhcmVudFN0eWxlIjpudWxsfSwiRGF0ZUZvcm1hdCI6eyIkaWQiOiIyMjk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jMwIiwiRm9ybWF0IjowLCJJc1Zpc2libGUiOmZhbHNlLCJMYXN0S25vd25WaXNpYmlsaXR5U3RhdGUiOmZhbHNlfSwiSXNWaXNpYmxlIjp0cnVlLCJQYXJlbnRTdHlsZSI6bnVsbH0sIkluZGV4Ijo4LCJTbWFydER1cmF0aW9uQWN0aXZhdGVkIjp0cnVlLCJEYXRlRm9ybWF0Ijp7IiRyZWYiOiIyMjkifSwiV2Vla051bWJlcmluZyI6eyIkaWQiOiIyMzEiLCJGb3JtYXQiOjAsIklzVmlzaWJsZSI6ZmFsc2UsIkxhc3RLbm93blZpc2liaWxpdHlTdGF0ZSI6ZmFsc2V9LCJJZCI6IjFkNDc5MWFjLWI3MWUtNGJiMC04MTljLWI0ZGUyN2JjMmI2ZiIsIkltcG9ydElkIjpudWxsLCJUaXRsZSI6IldlZGRpbmcgcGFydHkgcG9ydHJhaXRzIiwiTm90ZSI6bnVsbCwiSHlwZXJsaW5rIjp7IiRpZCI6IjIzMiIsIkFkZHJlc3MiOm51bGwsIlN1YkFkZHJlc3MiOm51bGx9LCJJc0NoYW5nZWQiOmZhbHNlLCJJc05ldyI6ZmFsc2V9fSx7IiRpZCI6IjIzMyIsIl9hdHRhY2hlZE1pbGVzdG9uZXMiOltdLCJUYXNrRGVmaW5pdGlvbiI6eyIkaWQiOiIyMzQiLCJHcm91cE5hbWUiOm51bGwsIlN0YXJ0RGF0ZSI6IjIwMjMtMDQtMTFUMTQ6MTU6MDBaIiwiRW5kRGF0ZSI6IjIwMjMtMDQtMTFUMTQ6Mjk6MDBaIiwiUGVyY2VudGFnZUNvbXBsZXRlIjpudWxsLCJTdHlsZSI6eyIkaWQiOiIyMzUiLCJTaGFwZSI6MCwiU2hhcGVUaGlja25lc3MiOjEsIkR1cmF0aW9uRm9ybWF0Ijo3LCJJbmNsdWRlTm9uV29ya2luZ0RheXNJbkR1cmF0aW9uIjpmYWxzZSwiUGVyY2VudGFnZUNvbXBsZXRlU3R5bGUiOnsiJGlkIjoiMjM2IiwiRm9udFNldHRpbmdzIjp7IiRpZCI6IjIzNyIsIkZvbnRTaXplIjoxMCwiRm9udE5hbWUiOiJDYWxpYnJpIiwiSXNCb2xkIjpmYWxzZSwiSXNJdGFsaWMiOmZhbHNlLCJJc1VuZGVybGluZWQiOmZhbHNlLCJQYXJlbnRTdHlsZSI6bnVsbH0sIkF1dG9TaXplIjowLCJGb3JlZ3JvdW5kIjp7IiRpZCI6IjIzOCIsIkNvbG9yIjp7IiRpZCI6IjIz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QwIiwiVG9wIjowLjAsIkxlZnQiOjAuMCwiUmlnaHQiOjAuMCwiQm90dG9tIjowLjB9LCJQYWRkaW5nIjp7IiRpZCI6IjI0MSIsIlRvcCI6MC4wLCJMZWZ0IjowLjAsIlJpZ2h0IjowLjAsIkJvdHRvbSI6MC4wfSwiQmFja2dyb3VuZCI6eyIkaWQiOiIyNDIiLCJDb2xvciI6eyIkaWQiOiIyNDMiLCJBIjo4OSwiUiI6MCwiRyI6MCwiQiI6MH19LCJJc1Zpc2libGUiOnRydWUsIldpZHRoIjowLjAsIkhlaWdodCI6MC4wLCJCb3JkZXJTdHlsZSI6eyIkaWQiOiIyNDQiLCJMaW5lQ29sb3IiOm51bGwsIkxpbmVXZWlnaHQiOjAuMCwiTGluZVR5cGUiOjAsIlBhcmVudFN0eWxlIjpudWxsfSwiUGFyZW50U3R5bGUiOm51bGx9LCJEdXJhdGlvblN0eWxlIjp7IiRpZCI6IjI0NSIsIkZvbnRTZXR0aW5ncyI6eyIkaWQiOiIyNDY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jQ3IiwiVG9wIjowLjAsIkxlZnQiOjAuMCwiUmlnaHQiOjAuMCwiQm90dG9tIjowLjB9LCJQYWRkaW5nIjp7IiRpZCI6IjI0OCIsIlRvcCI6MC4wLCJMZWZ0IjowLjAsIlJpZ2h0IjowLjAsIkJvdHRvbSI6MC4wfSwiQmFja2dyb3VuZCI6eyIkaWQiOiIyNDkiLCJDb2xvciI6eyIkaWQiOiIyNTAiLCJBIjo4OSwiUiI6MCwiRyI6MCwiQiI6MH19LCJJc1Zpc2libGUiOnRydWUsIldpZHRoIjowLjAsIkhlaWdodCI6MC4wLCJCb3JkZXJTdHlsZSI6eyIkaWQiOiIyNTEiLCJMaW5lQ29sb3IiOm51bGwsIkxpbmVXZWlnaHQiOjAuMCwiTGluZVR5cGUiOjAsIlBhcmVudFN0eWxlIjpudWxsfSwiUGFyZW50U3R5bGUiOm51bGx9LCJIb3Jpem9udGFsQ29ubmVjdG9yU3R5bGUiOnsiJGlkIjoiMjUyIiwiTGluZUNvbG9yIjp7IiRpZCI6IjI1MyIsIiR0eXBlIjoiTkxSRS5Db21tb24uRG9tLlNvbGlkQ29sb3JCcnVzaCwgTkxSRS5Db21tb24iLCJDb2xvciI6eyIkaWQiOiIyNTQiLCJBIjoyNTUsIlIiOjIwNCwiRyI6MjA0LCJCIjoyMDR9fSwiTGluZVdlaWdodCI6MS4wLCJMaW5lVHlwZSI6MCwiUGFyZW50U3R5bGUiOm51bGx9LCJWZXJ0aWNhbENvbm5lY3RvclN0eWxlIjp7IiRpZCI6IjI1NSIsIkxpbmVDb2xvciI6eyIkaWQiOiIyNTYiLCIkdHlwZSI6Ik5MUkUuQ29tbW9uLkRvbS5Tb2xpZENvbG9yQnJ1c2gsIE5MUkUuQ29tbW9uIiwiQ29sb3IiOnsiJGlkIjoiMjU3IiwiQSI6MjU1LCJSIjoyMDQsIkciOjIwNCwiQiI6MjA0fX0sIkxpbmVXZWlnaHQiOjE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MjU4IiwiTWFyZ2luIjp7IiRpZCI6IjI1OSIsIlRvcCI6MC4wLCJMZWZ0Ijo0LjAsIlJpZ2h0Ijo0LjAsIkJvdHRvbSI6MC4wfSwiUGFkZGluZyI6eyIkaWQiOiIyNjAiLCJUb3AiOjAuMCwiTGVmdCI6MC4wLCJSaWdodCI6MC4wLCJCb3R0b20iOjAuMH0sIkJhY2tncm91bmQiOnsiJGlkIjoiMjYxIiwiQ29sb3IiOnsiJGlkIjoiMjYyIiwiQSI6MjU1LCJSIjoxNzMsIkciOjEzMiwiQiI6MTk4fX0sIklzVmlzaWJsZSI6dHJ1ZSwiV2lkdGgiOjAuMCwiSGVpZ2h0IjoxNi4wLCJCb3JkZXJTdHlsZSI6eyIkaWQiOiIyNjMiLCJMaW5lQ29sb3IiOnsiJGlkIjoiMjY0IiwiJHR5cGUiOiJOTFJFLkNvbW1vbi5Eb20uU29saWRDb2xvckJydXNoLCBOTFJFLkNvbW1vbiIsIkNvbG9yIjp7IiRpZCI6IjI2NSIsIkEiOjI1NSwiUiI6MjE3LCJHIjoyMTcsIkIiOjIxN319LCJMaW5lV2VpZ2h0IjoxLjMzMzMzMzM3LCJMaW5lVHlwZSI6MCwiUGFyZW50U3R5bGUiOm51bGx9LCJQYXJlbnRTdHlsZSI6bnVsbH0sIlRpdGxlU3R5bGUiOnsiJGlkIjoiMjY2IiwiRm9udFNldHRpbmdzIjp7IiRpZCI6IjI2NyIsIkZvbnRTaXplIjoxMiwiRm9udE5hbWUiOiJBcmlhbCBOb3ZhIiwiSXNCb2xkIjpmYWxzZSwiSXNJdGFsaWMiOmZhbHNlLCJJc1VuZGVybGluZWQiOmZhbHNlLCJQYXJlbnRTdHlsZSI6bnVsbH0sIkF1dG9TaXplIjowLCJGb3JlZ3JvdW5kIjp7IiRpZCI6IjI2OCIsIkNvbG9yIjp7IiRpZCI6IjI2OSIsIkEiOjI1NSwiUiI6MCwiRyI6MCwiQiI6MH19LCJNYXhXaWR0aCI6ODIyLjg1NzE0Mjg1NzE0Mjg5LCJNYXhIZWlnaHQiOiJJbmZpbml0eSIsIlNtYXJ0Rm9yZWdyb3VuZElzQWN0aXZlIjpmYWxzZSwiSG9yaXpvbnRhbEFsaWdubWVudCI6MiwiVmVydGljYWxBbGlnbm1lbnQiOjAsIlNtYXJ0Rm9yZWdyb3VuZCI6bnVsbCwiQmFja2dyb3VuZEZpbGxUeXBlIjowLCJNYXJnaW4iOnsiJGlkIjoiMjcwIiwiVG9wIjowLjAsIkxlZnQiOjAuMCwiUmlnaHQiOjAuMCwiQm90dG9tIjowLjB9LCJQYWRkaW5nIjp7IiRpZCI6IjI3MSIsIlRvcCI6MC4wLCJMZWZ0IjowLjAsIlJpZ2h0IjowLjAsIkJvdHRvbSI6MC4wfSwiQmFja2dyb3VuZCI6eyIkaWQiOiIyNzIiLCJDb2xvciI6eyIkaWQiOiIyNzMiLCJBIjowLCJSIjoyNTUsIkciOjI1NSwiQiI6MjU1fX0sIklzVmlzaWJsZSI6dHJ1ZSwiV2lkdGgiOjAuMCwiSGVpZ2h0IjowLjAsIkJvcmRlclN0eWxlIjp7IiRpZCI6IjI3NCIsIkxpbmVDb2xvciI6bnVsbCwiTGluZVdlaWdodCI6MC4wLCJMaW5lVHlwZSI6MCwiUGFyZW50U3R5bGUiOm51bGx9LCJQYXJlbnRTdHlsZSI6bnVsbH0sIkRhdGVTdHlsZSI6eyIkaWQiOiIyNzUiLCJGb250U2V0dGluZ3MiOnsiJGlkIjoiMjc2IiwiRm9udFNpemUiOjgsIkZvbnROYW1lIjoiQ2FsaWJyaSIsIklzQm9sZCI6ZmFsc2UsIklzSXRhbGljIjpmYWxzZSwiSXNVbmRlcmxpbmVkIjpmYWxzZSwiUGFyZW50U3R5bGUiOm51bGx9LCJBdXRvU2l6ZSI6MCwiRm9yZWdyb3VuZCI6eyIkaWQiOiIyNzciLCJDb2xvciI6eyIkaWQiOiIyNzg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jc5IiwiVG9wIjowLjAsIkxlZnQiOjAuMCwiUmlnaHQiOjAuMCwiQm90dG9tIjowLjB9LCJQYWRkaW5nIjp7IiRpZCI6IjI4MCIsIlRvcCI6MC4wLCJMZWZ0IjowLjAsIlJpZ2h0IjowLjAsIkJvdHRvbSI6MC4wfSwiQmFja2dyb3VuZCI6eyIkaWQiOiIyODEiLCJDb2xvciI6eyIkaWQiOiIyODIiLCJBIjo4OSwiUiI6MCwiRyI6MCwiQiI6MH19LCJJc1Zpc2libGUiOnRydWUsIldpZHRoIjowLjAsIkhlaWdodCI6MC4wLCJCb3JkZXJTdHlsZSI6eyIkaWQiOiIyODMiLCJMaW5lQ29sb3IiOm51bGwsIkxpbmVXZWlnaHQiOjAuMCwiTGluZVR5cGUiOjAsIlBhcmVudFN0eWxlIjpudWxsfSwiUGFyZW50U3R5bGUiOm51bGx9LCJEYXRlRm9ybWF0Ijp7IiRpZCI6IjI4NC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yODUiLCJGb3JtYXQiOjAsIklzVmlzaWJsZSI6ZmFsc2UsIkxhc3RLbm93blZpc2liaWxpdHlTdGF0ZSI6ZmFsc2V9LCJJc1Zpc2libGUiOnRydWUsIlBhcmVudFN0eWxlIjpudWxsfSwiSW5kZXgiOjcsIlNtYXJ0RHVyYXRpb25BY3RpdmF0ZWQiOnRydWUsIkRhdGVGb3JtYXQiOnsiJHJlZiI6IjI4NCJ9LCJXZWVrTnVtYmVyaW5nIjp7IiRpZCI6IjI4NiIsIkZvcm1hdCI6MCwiSXNWaXNpYmxlIjpmYWxzZSwiTGFzdEtub3duVmlzaWJpbGl0eVN0YXRlIjpmYWxzZX0sIklkIjoiODA5MWQzNWYtNjRmZS00ODdmLTk2YjYtZTYwYjI4NzU3OGM2IiwiSW1wb3J0SWQiOm51bGwsIlRpdGxlIjoiQ291cGxlIHBvcnRyYWl0cyIsIk5vdGUiOm51bGwsIkh5cGVybGluayI6eyIkaWQiOiIyODciLCJBZGRyZXNzIjpudWxsLCJTdWJBZGRyZXNzIjpudWxsfSwiSXNDaGFuZ2VkIjpmYWxzZSwiSXNOZXciOmZhbHNlfX1dLCJfbWlsZXN0b25lcyI6W10sIklkIjoiMjY0YzU1YzYtN2RkYi00YTk2LWE4MzQtODg2ZDRlMGYzNjAwIiwiSXNTaW5nbGVJdGVtUm93IjpmYWxzZX0seyIkaWQiOiIyODgiLCJfdGFza3MiOlt7IiRpZCI6IjI4OSIsIl9hdHRhY2hlZE1pbGVzdG9uZXMiOltdLCJUYXNrRGVmaW5pdGlvbiI6eyIkaWQiOiIyOTAiLCJHcm91cE5hbWUiOm51bGwsIlN0YXJ0RGF0ZSI6IjIwMjMtMDQtMTFUMTQ6NDU6MDBaIiwiRW5kRGF0ZSI6IjIwMjMtMDQtMTFUMTU6MDU6MDBaIiwiUGVyY2VudGFnZUNvbXBsZXRlIjpudWxsLCJTdHlsZSI6eyIkaWQiOiIyOTEiLCJTaGFwZSI6MCwiU2hhcGVUaGlja25lc3MiOjEsIkR1cmF0aW9uRm9ybWF0Ijo3LCJJbmNsdWRlTm9uV29ya2luZ0RheXNJbkR1cmF0aW9uIjpmYWxzZSwiUGVyY2VudGFnZUNvbXBsZXRlU3R5bGUiOnsiJGlkIjoiMjkyIiwiRm9udFNldHRpbmdzIjp7IiRpZCI6IjI5MyIsIkZvbnRTaXplIjoxMCwiRm9udE5hbWUiOiJDYWxpYnJpIiwiSXNCb2xkIjpmYWxzZSwiSXNJdGFsaWMiOmZhbHNlLCJJc1VuZGVybGluZWQiOmZhbHNlLCJQYXJlbnRTdHlsZSI6bnVsbH0sIkF1dG9TaXplIjowLCJGb3JlZ3JvdW5kIjp7IiRpZCI6IjI5NCIsIkNvbG9yIjp7IiRpZCI6IjI5N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Mjk2IiwiVG9wIjowLjAsIkxlZnQiOjAuMCwiUmlnaHQiOjAuMCwiQm90dG9tIjowLjB9LCJQYWRkaW5nIjp7IiRpZCI6IjI5NyIsIlRvcCI6MC4wLCJMZWZ0IjowLjAsIlJpZ2h0IjowLjAsIkJvdHRvbSI6MC4wfSwiQmFja2dyb3VuZCI6eyIkaWQiOiIyOTgiLCJDb2xvciI6eyIkaWQiOiIyOTkiLCJBIjo4OSwiUiI6MCwiRyI6MCwiQiI6MH19LCJJc1Zpc2libGUiOnRydWUsIldpZHRoIjowLjAsIkhlaWdodCI6MC4wLCJCb3JkZXJTdHlsZSI6eyIkaWQiOiIzMDAiLCJMaW5lQ29sb3IiOm51bGwsIkxpbmVXZWlnaHQiOjAuMCwiTGluZVR5cGUiOjAsIlBhcmVudFN0eWxlIjpudWxsfSwiUGFyZW50U3R5bGUiOm51bGx9LCJEdXJhdGlvblN0eWxlIjp7IiRpZCI6IjMwMSIsIkZvbnRTZXR0aW5ncyI6eyIkaWQiOiIzMDI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MzAzIiwiVG9wIjowLjAsIkxlZnQiOjAuMCwiUmlnaHQiOjAuMCwiQm90dG9tIjowLjB9LCJQYWRkaW5nIjp7IiRpZCI6IjMwNCIsIlRvcCI6MC4wLCJMZWZ0IjowLjAsIlJpZ2h0IjowLjAsIkJvdHRvbSI6MC4wfSwiQmFja2dyb3VuZCI6eyIkaWQiOiIzMDUiLCJDb2xvciI6eyIkaWQiOiIzMDYiLCJBIjo4OSwiUiI6MCwiRyI6MCwiQiI6MH19LCJJc1Zpc2libGUiOnRydWUsIldpZHRoIjowLjAsIkhlaWdodCI6MC4wLCJCb3JkZXJTdHlsZSI6eyIkaWQiOiIzMDciLCJMaW5lQ29sb3IiOm51bGwsIkxpbmVXZWlnaHQiOjAuMCwiTGluZVR5cGUiOjAsIlBhcmVudFN0eWxlIjpudWxsfSwiUGFyZW50U3R5bGUiOm51bGx9LCJIb3Jpem9udGFsQ29ubmVjdG9yU3R5bGUiOnsiJGlkIjoiMzA4IiwiTGluZUNvbG9yIjp7IiRpZCI6IjMwOSIsIiR0eXBlIjoiTkxSRS5Db21tb24uRG9tLlNvbGlkQ29sb3JCcnVzaCwgTkxSRS5Db21tb24iLCJDb2xvciI6eyIkaWQiOiIzMTAiLCJBIjoyNTUsIlIiOjIwNCwiRyI6MjA0LCJCIjoyMDR9fSwiTGluZVdlaWdodCI6MS4wLCJMaW5lVHlwZSI6MCwiUGFyZW50U3R5bGUiOm51bGx9LCJWZXJ0aWNhbENvbm5lY3RvclN0eWxlIjp7IiRpZCI6IjMxMSIsIkxpbmVDb2xvciI6eyIkaWQiOiIzMTIiLCIkdHlwZSI6Ik5MUkUuQ29tbW9uLkRvbS5Tb2xpZENvbG9yQnJ1c2gsIE5MUkUuQ29tbW9uIiwiQ29sb3IiOnsiJGlkIjoiMzEzIiwiQSI6MjU1LCJSIjoyMDQsIkciOjIwNCwiQiI6MjA0fX0sIkxpbmVXZWlnaHQiOjE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MzE0IiwiTWFyZ2luIjp7IiRpZCI6IjMxNSIsIlRvcCI6MC4wLCJMZWZ0Ijo0LjAsIlJpZ2h0Ijo0LjAsIkJvdHRvbSI6MC4wfSwiUGFkZGluZyI6eyIkaWQiOiIzMTYiLCJUb3AiOjAuMCwiTGVmdCI6MC4wLCJSaWdodCI6MC4wLCJCb3R0b20iOjAuMH0sIkJhY2tncm91bmQiOnsiJGlkIjoiMzE3IiwiQ29sb3IiOnsiJGlkIjoiMzE4IiwiQSI6MjU1LCJSIjoxNzMsIkciOjEzMiwiQiI6MTk4fX0sIklzVmlzaWJsZSI6dHJ1ZSwiV2lkdGgiOjAuMCwiSGVpZ2h0IjoxNi4wLCJCb3JkZXJTdHlsZSI6eyIkaWQiOiIzMTkiLCJMaW5lQ29sb3IiOnsiJGlkIjoiMzIwIiwiJHR5cGUiOiJOTFJFLkNvbW1vbi5Eb20uU29saWRDb2xvckJydXNoLCBOTFJFLkNvbW1vbiIsIkNvbG9yIjp7IiRpZCI6IjMyMSIsIkEiOjI1NSwiUiI6MjE3LCJHIjoyMTcsIkIiOjIxN319LCJMaW5lV2VpZ2h0IjoxLjMzMzMzMzM3LCJMaW5lVHlwZSI6MCwiUGFyZW50U3R5bGUiOm51bGx9LCJQYXJlbnRTdHlsZSI6bnVsbH0sIlRpdGxlU3R5bGUiOnsiJGlkIjoiMzIyIiwiRm9udFNldHRpbmdzIjp7IiRpZCI6IjMyMyIsIkZvbnRTaXplIjoxMiwiRm9udE5hbWUiOiJBcmlhbCBOb3ZhIiwiSXNCb2xkIjpmYWxzZSwiSXNJdGFsaWMiOmZhbHNlLCJJc1VuZGVybGluZWQiOmZhbHNlLCJQYXJlbnRTdHlsZSI6bnVsbH0sIkF1dG9TaXplIjowLCJGb3JlZ3JvdW5kIjp7IiRpZCI6IjMyNCIsIkNvbG9yIjp7IiRpZCI6IjMyNSIsIkEiOjI1NSwiUiI6MCwiRyI6MCwiQiI6MH19LCJNYXhXaWR0aCI6ODIyLjg1NzE0Mjg1NzE0Mjg5LCJNYXhIZWlnaHQiOiJJbmZpbml0eSIsIlNtYXJ0Rm9yZWdyb3VuZElzQWN0aXZlIjpmYWxzZSwiSG9yaXpvbnRhbEFsaWdubWVudCI6MCwiVmVydGljYWxBbGlnbm1lbnQiOjAsIlNtYXJ0Rm9yZWdyb3VuZCI6bnVsbCwiQmFja2dyb3VuZEZpbGxUeXBlIjowLCJNYXJnaW4iOnsiJGlkIjoiMzI2IiwiVG9wIjowLjAsIkxlZnQiOjAuMCwiUmlnaHQiOjAuMCwiQm90dG9tIjowLjB9LCJQYWRkaW5nIjp7IiRpZCI6IjMyNyIsIlRvcCI6MC4wLCJMZWZ0IjowLjAsIlJpZ2h0IjowLjAsIkJvdHRvbSI6MC4wfSwiQmFja2dyb3VuZCI6eyIkaWQiOiIzMjgiLCJDb2xvciI6eyIkaWQiOiIzMjkiLCJBIjowLCJSIjoyNTUsIkciOjI1NSwiQiI6MjU1fX0sIklzVmlzaWJsZSI6dHJ1ZSwiV2lkdGgiOjAuMCwiSGVpZ2h0IjowLjAsIkJvcmRlclN0eWxlIjp7IiRpZCI6IjMzMCIsIkxpbmVDb2xvciI6bnVsbCwiTGluZVdlaWdodCI6MC4wLCJMaW5lVHlwZSI6MCwiUGFyZW50U3R5bGUiOm51bGx9LCJQYXJlbnRTdHlsZSI6bnVsbH0sIkRhdGVTdHlsZSI6eyIkaWQiOiIzMzEiLCJGb250U2V0dGluZ3MiOnsiJGlkIjoiMzMyIiwiRm9udFNpemUiOjgsIkZvbnROYW1lIjoiQ2FsaWJyaSIsIklzQm9sZCI6ZmFsc2UsIklzSXRhbGljIjpmYWxzZSwiSXNVbmRlcmxpbmVkIjpmYWxzZSwiUGFyZW50U3R5bGUiOm51bGx9LCJBdXRvU2l6ZSI6MCwiRm9yZWdyb3VuZCI6eyIkaWQiOiIzMzMiLCJDb2xvciI6eyIkaWQiOiIzMzQ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zM1IiwiVG9wIjowLjAsIkxlZnQiOjAuMCwiUmlnaHQiOjAuMCwiQm90dG9tIjowLjB9LCJQYWRkaW5nIjp7IiRpZCI6IjMzNiIsIlRvcCI6MC4wLCJMZWZ0IjowLjAsIlJpZ2h0IjowLjAsIkJvdHRvbSI6MC4wfSwiQmFja2dyb3VuZCI6eyIkaWQiOiIzMzciLCJDb2xvciI6eyIkaWQiOiIzMzgiLCJBIjo4OSwiUiI6MCwiRyI6MCwiQiI6MH19LCJJc1Zpc2libGUiOnRydWUsIldpZHRoIjowLjAsIkhlaWdodCI6MC4wLCJCb3JkZXJTdHlsZSI6eyIkaWQiOiIzMzkiLCJMaW5lQ29sb3IiOm51bGwsIkxpbmVXZWlnaHQiOjAuMCwiTGluZVR5cGUiOjAsIlBhcmVudFN0eWxlIjpudWxsfSwiUGFyZW50U3R5bGUiOm51bGx9LCJEYXRlRm9ybWF0Ijp7IiRpZCI6IjM0MC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zNDEiLCJGb3JtYXQiOjAsIklzVmlzaWJsZSI6ZmFsc2UsIkxhc3RLbm93blZpc2liaWxpdHlTdGF0ZSI6ZmFsc2V9LCJJc1Zpc2libGUiOnRydWUsIlBhcmVudFN0eWxlIjpudWxsfSwiSW5kZXgiOjksIlNtYXJ0RHVyYXRpb25BY3RpdmF0ZWQiOnRydWUsIkRhdGVGb3JtYXQiOnsiJHJlZiI6IjM0MCJ9LCJXZWVrTnVtYmVyaW5nIjp7IiRpZCI6IjM0MiIsIkZvcm1hdCI6MCwiSXNWaXNpYmxlIjpmYWxzZSwiTGFzdEtub3duVmlzaWJpbGl0eVN0YXRlIjpmYWxzZX0sIklkIjoiYmI5MWJkNzItNjU0MC00MWJlLTg3NGEtMzM2ZjQ4OGQzZDFkIiwiSW1wb3J0SWQiOm51bGwsIlRpdGxlIjoiRmFtaWx5IHBvcnRyYWl0cyIsIk5vdGUiOm51bGwsIkh5cGVybGluayI6eyIkaWQiOiIzNDMiLCJBZGRyZXNzIjpudWxsLCJTdWJBZGRyZXNzIjpudWxsfSwiSXNDaGFuZ2VkIjpmYWxzZSwiSXNOZXciOmZhbHNlfX1dLCJfbWlsZXN0b25lcyI6W10sIklkIjoiMDAwMDAwMDAtMDAwMC0wMDAwLTAwMDAtMDAwMDAwMDAwMDAwIiwiSXNTaW5nbGVJdGVtUm93Ijp0cnVlfSx7IiRpZCI6IjM0NCIsIl90YXNrcyI6W3siJGlkIjoiMzQ1IiwiX2F0dGFjaGVkTWlsZXN0b25lcyI6W10sIlRhc2tEZWZpbml0aW9uIjp7IiRpZCI6IjM0NiIsIkdyb3VwTmFtZSI6bnVsbCwiU3RhcnREYXRlIjoiMjAyMy0wNC0xMVQxNToxNTowMFoiLCJFbmREYXRlIjoiMjAyMy0wNC0xMVQxNjowMDowMFoiLCJQZXJjZW50YWdlQ29tcGxldGUiOm51bGwsIlN0eWxlIjp7IiRpZCI6IjM0NyIsIlNoYXBlIjowLCJTaGFwZVRoaWNrbmVzcyI6MSwiRHVyYXRpb25Gb3JtYXQiOjgsIkluY2x1ZGVOb25Xb3JraW5nRGF5c0luRHVyYXRpb24iOmZhbHNlLCJQZXJjZW50YWdlQ29tcGxldGVTdHlsZSI6eyIkaWQiOiIzNDgiLCJGb250U2V0dGluZ3MiOnsiJGlkIjoiMzQ5IiwiRm9udFNpemUiOjEwLCJGb250TmFtZSI6IkNhbGlicmkiLCJJc0JvbGQiOmZhbHNlLCJJc0l0YWxpYyI6ZmFsc2UsIklzVW5kZXJsaW5lZCI6ZmFsc2UsIlBhcmVudFN0eWxlIjpudWxsfSwiQXV0b1NpemUiOjAsIkZvcmVncm91bmQiOnsiJGlkIjoiMzUwIiwiQ29sb3IiOnsiJGlkIjoiMzUx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zNTIiLCJUb3AiOjAuMCwiTGVmdCI6MC4wLCJSaWdodCI6MC4wLCJCb3R0b20iOjAuMH0sIlBhZGRpbmciOnsiJGlkIjoiMzUzIiwiVG9wIjowLjAsIkxlZnQiOjAuMCwiUmlnaHQiOjAuMCwiQm90dG9tIjowLjB9LCJCYWNrZ3JvdW5kIjp7IiRpZCI6IjM1NCIsIkNvbG9yIjp7IiRpZCI6IjM1NSIsIkEiOjg5LCJSIjowLCJHIjowLCJCIjowfX0sIklzVmlzaWJsZSI6dHJ1ZSwiV2lkdGgiOjAuMCwiSGVpZ2h0IjowLjAsIkJvcmRlclN0eWxlIjp7IiRpZCI6IjM1NiIsIkxpbmVDb2xvciI6bnVsbCwiTGluZVdlaWdodCI6MC4wLCJMaW5lVHlwZSI6MCwiUGFyZW50U3R5bGUiOm51bGx9LCJQYXJlbnRTdHlsZSI6bnVsbH0sIkR1cmF0aW9uU3R5bGUiOnsiJGlkIjoiMzU3IiwiRm9udFNldHRpbmdzIjp7IiRpZCI6IjM1OCIsIkZvbnRTaXplIjoxMCwiRm9udE5hbWUiOiJDYWxpYnJpIiwiSXNCb2xkIjpmYWxzZSwiSXNJdGFsaWMiOmZhbHNlLCJJc1VuZGVybGluZWQiOmZhbHNlLCJQYXJlbnRTdHlsZSI6bnVsbH0sIkF1dG9TaXplIjowLCJGb3JlZ3JvdW5kIjp7IiRpZCI6IjM1OSIsIkNvbG9yIjp7IiRpZCI6IjM2MCIsIkEiOjI1NSwiUiI6MjMxLCJHIjoyMzAsIkIiOjIzMH19LCJNYXhXaWR0aCI6MjAwLjAsIk1heEhlaWdodCI6IkluZmluaXR5IiwiU21hcnRGb3JlZ3JvdW5kSXNBY3RpdmUiOmZhbHNlLCJIb3Jpem9udGFsQWxpZ25tZW50IjoxLCJWZXJ0aWNhbEFsaWdubWVudCI6MCwiU21hcnRGb3JlZ3JvdW5kIjpudWxsLCJCYWNrZ3JvdW5kRmlsbFR5cGUiOjAsIk1hcmdpbiI6eyIkaWQiOiIzNjEiLCJUb3AiOjAuMCwiTGVmdCI6MC4wLCJSaWdodCI6MC4wLCJCb3R0b20iOjAuMH0sIlBhZGRpbmciOnsiJGlkIjoiMzYyIiwiVG9wIjowLjAsIkxlZnQiOjAuMCwiUmlnaHQiOjAuMCwiQm90dG9tIjowLjB9LCJCYWNrZ3JvdW5kIjp7IiRpZCI6IjM2MyIsIkNvbG9yIjp7IiRpZCI6IjM2NCIsIkEiOjAsIlIiOjI1NSwiRyI6MjU1LCJCIjoyNTV9fSwiSXNWaXNpYmxlIjp0cnVlLCJXaWR0aCI6MC4wLCJIZWlnaHQiOjAuMCwiQm9yZGVyU3R5bGUiOnsiJGlkIjoiMzY1IiwiTGluZUNvbG9yIjpudWxsLCJMaW5lV2VpZ2h0IjowLjAsIkxpbmVUeXBlIjowLCJQYXJlbnRTdHlsZSI6bnVsbH0sIlBhcmVudFN0eWxlIjpudWxsfSwiSG9yaXpvbnRhbENvbm5lY3RvclN0eWxlIjp7IiRpZCI6IjM2NiIsIkxpbmVDb2xvciI6eyIkaWQiOiIzNjciLCIkdHlwZSI6Ik5MUkUuQ29tbW9uLkRvbS5Tb2xpZENvbG9yQnJ1c2gsIE5MUkUuQ29tbW9uIiwiQ29sb3IiOnsiJGlkIjoiMzY4IiwiQSI6MjU1LCJSIjoyMDQsIkciOjIwNCwiQiI6MjA0fX0sIkxpbmVXZWlnaHQiOjEuMCwiTGluZVR5cGUiOjAsIlBhcmVudFN0eWxlIjpudWxsfSwiVmVydGljYWxDb25uZWN0b3JTdHlsZSI6eyIkaWQiOiIzNjkiLCJMaW5lQ29sb3IiOnsiJGlkIjoiMzcwIiwiJHR5cGUiOiJOTFJFLkNvbW1vbi5Eb20uU29saWRDb2xvckJydXNoLCBOTFJFLkNvbW1vbiIsIkNvbG9yIjp7IiRpZCI6IjM3MSIsIkEiOjI1NSwiUiI6MjA0LCJHIjoyMDQsIkIiOjIwNH19LCJMaW5lV2VpZ2h0IjoxLjAsIkxpbmVUeXBlIjowLCJQYXJlbnRTdHlsZSI6bnVsbH0sIk1hcmdpbiI6bnVsbCwiU3RhcnREYXRlUG9zaXRpb24iOjYsIkVuZERhdGVQb3NpdGlvbiI6NiwiRGF0ZUlzVmlzaWJsZSI6ZmFsc2UsIlRpdGxlUG9zaXRpb24iOjQsIkR1cmF0aW9uUG9zaXRpb24iOjIsIlBlcmNlbnRhZ2VDb21wbGV0ZWRQb3NpdGlvbiI6NiwiU3BhY2luZyI6MywiSXNCZWxvd1RpbWViYW5kIjp0cnVlLCJQZXJjZW50YWdlQ29tcGxldGVTaGFwZU9wYWNpdHkiOjM1LCJTaGFwZVN0eWxlIjp7IiRpZCI6IjM3MiIsIk1hcmdpbiI6eyIkaWQiOiIzNzMiLCJUb3AiOjAuMCwiTGVmdCI6NC4wLCJSaWdodCI6NC4wLCJCb3R0b20iOjAuMH0sIlBhZGRpbmciOnsiJGlkIjoiMzc0IiwiVG9wIjowLjAsIkxlZnQiOjAuMCwiUmlnaHQiOjAuMCwiQm90dG9tIjowLjB9LCJCYWNrZ3JvdW5kIjp7IiRpZCI6IjM3NSIsIkNvbG9yIjp7IiRpZCI6IjM3NiIsIkEiOjI1NSwiUiI6MTczLCJHIjoxMzIsIkIiOjE5OH19LCJJc1Zpc2libGUiOnRydWUsIldpZHRoIjowLjAsIkhlaWdodCI6MTYuMCwiQm9yZGVyU3R5bGUiOnsiJGlkIjoiMzc3IiwiTGluZUNvbG9yIjp7IiRpZCI6IjM3OCIsIiR0eXBlIjoiTkxSRS5Db21tb24uRG9tLlNvbGlkQ29sb3JCcnVzaCwgTkxSRS5Db21tb24iLCJDb2xvciI6eyIkaWQiOiIzNzkiLCJBIjoyNTUsIlIiOjIxNywiRyI6MjE3LCJCIjoyMTd9fSwiTGluZVdlaWdodCI6MS4zMzMzMzMzNywiTGluZVR5cGUiOjAsIlBhcmVudFN0eWxlIjpudWxsfSwiUGFyZW50U3R5bGUiOm51bGx9LCJUaXRsZVN0eWxlIjp7IiRpZCI6IjM4MCIsIkZvbnRTZXR0aW5ncyI6eyIkaWQiOiIzODEiLCJGb250U2l6ZSI6MTIsIkZvbnROYW1lIjoiQXJpYWwgTm92YSIsIklzQm9sZCI6ZmFsc2UsIklzSXRhbGljIjpmYWxzZSwiSXNVbmRlcmxpbmVkIjpmYWxzZSwiUGFyZW50U3R5bGUiOm51bGx9LCJBdXRvU2l6ZSI6MCwiRm9yZWdyb3VuZCI6eyIkaWQiOiIzODIiLCJDb2xvciI6eyIkaWQiOiIzODMiLCJBIjoyNTUsIlIiOjAsIkciOjAsIkIiOjB9fSwiTWF4V2lkdGgiOjgyMi44NTcxNDI4NTcxNDI4OSwiTWF4SGVpZ2h0IjoiSW5maW5pdHkiLCJTbWFydEZvcmVncm91bmRJc0FjdGl2ZSI6ZmFsc2UsIkhvcml6b250YWxBbGlnbm1lbnQiOjAsIlZlcnRpY2FsQWxpZ25tZW50IjowLCJTbWFydEZvcmVncm91bmQiOm51bGwsIkJhY2tncm91bmRGaWxsVHlwZSI6MCwiTWFyZ2luIjp7IiRpZCI6IjM4NCIsIlRvcCI6MC4wLCJMZWZ0IjowLjAsIlJpZ2h0IjowLjAsIkJvdHRvbSI6MC4wfSwiUGFkZGluZyI6eyIkaWQiOiIzODUiLCJUb3AiOjAuMCwiTGVmdCI6MC4wLCJSaWdodCI6MC4wLCJCb3R0b20iOjAuMH0sIkJhY2tncm91bmQiOnsiJGlkIjoiMzg2IiwiQ29sb3IiOnsiJGlkIjoiMzg3IiwiQSI6MCwiUiI6MjU1LCJHIjoyNTUsIkIiOjI1NX19LCJJc1Zpc2libGUiOnRydWUsIldpZHRoIjowLjAsIkhlaWdodCI6MC4wLCJCb3JkZXJTdHlsZSI6eyIkaWQiOiIzODgiLCJMaW5lQ29sb3IiOm51bGwsIkxpbmVXZWlnaHQiOjAuMCwiTGluZVR5cGUiOjAsIlBhcmVudFN0eWxlIjpudWxsfSwiUGFyZW50U3R5bGUiOm51bGx9LCJEYXRlU3R5bGUiOnsiJGlkIjoiMzg5IiwiRm9udFNldHRpbmdzIjp7IiRpZCI6IjM5MCIsIkZvbnRTaXplIjo4LCJGb250TmFtZSI6IkFyaWFsIE5vdmEiLCJJc0JvbGQiOmZhbHNlLCJJc0l0YWxpYyI6ZmFsc2UsIklzVW5kZXJsaW5lZCI6ZmFsc2UsIlBhcmVudFN0eWxlIjpudWxsfSwiQXV0b1NpemUiOjAsIkZvcmVncm91bmQiOnsiJGlkIjoiMzkxIiwiQ29sb3IiOnsiJGlkIjoiMzkyIiwiQSI6MjU1LCJSIjoyNTUsIkciOjI1NSwiQiI6MjU1fX0sIk1heFdpZHRoIjoyMDAuMCwiTWF4SGVpZ2h0IjoiSW5maW5pdHkiLCJTbWFydEZvcmVncm91bmRJc0FjdGl2ZSI6ZmFsc2UsIkhvcml6b250YWxBbGlnbm1lbnQiOjAsIlZlcnRpY2FsQWxpZ25tZW50IjowLCJTbWFydEZvcmVncm91bmQiOm51bGwsIkJhY2tncm91bmRGaWxsVHlwZSI6MCwiTWFyZ2luIjp7IiRpZCI6IjM5MyIsIlRvcCI6MC4wLCJMZWZ0IjowLjAsIlJpZ2h0IjowLjAsIkJvdHRvbSI6MC4wfSwiUGFkZGluZyI6eyIkaWQiOiIzOTQiLCJUb3AiOjAuMCwiTGVmdCI6MC4wLCJSaWdodCI6MC4wLCJCb3R0b20iOjAuMH0sIkJhY2tncm91bmQiOnsiJGlkIjoiMzk1IiwiQ29sb3IiOnsiJGlkIjoiMzk2IiwiQSI6ODksIlIiOjAsIkciOjAsIkIiOjB9fSwiSXNWaXNpYmxlIjp0cnVlLCJXaWR0aCI6MC4wLCJIZWlnaHQiOjAuMCwiQm9yZGVyU3R5bGUiOnsiJGlkIjoiMzk3IiwiTGluZUNvbG9yIjpudWxsLCJMaW5lV2VpZ2h0IjowLjAsIkxpbmVUeXBlIjowLCJQYXJlbnRTdHlsZSI6bnVsbH0sIlBhcmVudFN0eWxlIjpudWxsfSwiRGF0ZUZvcm1hdCI6eyIkaWQiOiIzOTg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Mzk5IiwiRm9ybWF0IjowLCJJc1Zpc2libGUiOmZhbHNlLCJMYXN0S25vd25WaXNpYmlsaXR5U3RhdGUiOmZhbHNlfSwiSXNWaXNpYmxlIjp0cnVlLCJQYXJlbnRTdHlsZSI6bnVsbH0sIkluZGV4IjoxMCwiU21hcnREdXJhdGlvbkFjdGl2YXRlZCI6dHJ1ZSwiRGF0ZUZvcm1hdCI6eyIkcmVmIjoiMzk4In0sIldlZWtOdW1iZXJpbmciOnsiJGlkIjoiNDAwIiwiRm9ybWF0IjowLCJJc1Zpc2libGUiOmZhbHNlLCJMYXN0S25vd25WaXNpYmlsaXR5U3RhdGUiOmZhbHNlfSwiSWQiOiJlNDI1OTNjYi1lMmYwLTQ0MDctYWNkZi05NjQ5YzhmOTVkZTkiLCJJbXBvcnRJZCI6bnVsbCwiVGl0bGUiOiJUcmF2ZWwgdG8gY2VyZW1vbnkgdmVudWUiLCJOb3RlIjpudWxsLCJIeXBlcmxpbmsiOnsiJGlkIjoiNDAxIiwiQWRkcmVzcyI6bnVsbCwiU3ViQWRkcmVzcyI6bnVsbH0sIklzQ2hhbmdlZCI6ZmFsc2UsIklzTmV3IjpmYWxzZX19XSwiX21pbGVzdG9uZXMiOltdLCJJZCI6IjAwMDAwMDAwLTAwMDAtMDAwMC0wMDAwLTAwMDAwMDAwMDAwMCIsIklzU2luZ2xlSXRlbVJvdyI6dHJ1ZX1dLCJJbmRleCI6MCwiSWQiOiJiOWUzMzRlYy0zNDZhLTQ3ZjQtYWFjZi02ZGI3YmM2NzY1ZDMiLCJIZWFkZXJUZXh0IjpudWxsLCJJc0RlZmF1bHQiOnRydWUsIlN0eWxlIjp7IiRpZCI6IjQwMiIsIkhlYWRlclN0eWxlIjp7IiRpZCI6IjQwMyIsIlRleHRTdHlsZSI6eyIkaWQiOiI0MDQiLCJGb250U2V0dGluZ3MiOnsiJGlkIjoiNDA1IiwiRm9udFNpemUiOjExLCJGb250TmFtZSI6IkNhbGlicmkiLCJJc0JvbGQiOmZhbHNlLCJJc0l0YWxpYyI6ZmFsc2UsIklzVW5kZXJsaW5lZCI6ZmFsc2UsIlBhcmVudFN0eWxlIjpudWxsfSwiQXV0b1NpemUiOjIsIkZvcmVncm91bmQiOnsiJGlkIjoiNDA2IiwiQ29sb3IiOnsiJGlkIjoiNDA3IiwiQSI6MjU1LCJSIjowLCJHIjowLCJCIjowfX0sIk1heFdpZHRoIjowLjAsIk1heEhlaWdodCI6MC4wLCJTbWFydEZvcmVncm91bmRJc0FjdGl2ZSI6ZmFsc2UsIkhvcml6b250YWxBbGlnbm1lbnQiOjAsIlZlcnRpY2FsQWxpZ25tZW50IjowLCJTbWFydEZvcmVncm91bmQiOm51bGwsIkJhY2tncm91bmRGaWxsVHlwZSI6MCwiTWFyZ2luIjp7IiRpZCI6IjQwOCIsIlRvcCI6MC4wLCJMZWZ0IjowLjAsIlJpZ2h0IjowLjAsIkJvdHRvbSI6MC4wfSwiUGFkZGluZyI6eyIkaWQiOiI0MDkiLCJUb3AiOjAuMCwiTGVmdCI6MC4wLCJSaWdodCI6MC4wLCJCb3R0b20iOjAuMH0sIkJhY2tncm91bmQiOm51bGwsIklzVmlzaWJsZSI6dHJ1ZSwiV2lkdGgiOjAuMCwiSGVpZ2h0IjowLjAsIkJvcmRlclN0eWxlIjpudWxsLCJQYXJlbnRTdHlsZSI6bnVsbH0sIlJlY3RhbmdsZVN0eWxlIjp7IiRpZCI6IjQxMCIsIk1hcmdpbiI6eyIkaWQiOiI0MTEiLCJUb3AiOjAuMCwiTGVmdCI6MC4wLCJSaWdodCI6MC4wLCJCb3R0b20iOjAuMH0sIlBhZGRpbmciOnsiJGlkIjoiNDEyIiwiVG9wIjowLjAsIkxlZnQiOjAuMCwiUmlnaHQiOjAuMCwiQm90dG9tIjowLjB9LCJCYWNrZ3JvdW5kIjp7IiRpZCI6IjQxMyIsIkNvbG9yIjp7IiRpZCI6IjQxNCIsIkEiOjYzLCJSIjoxNzMsIkciOjEzMiwiQiI6MTk4fX0sIklzVmlzaWJsZSI6dHJ1ZSwiV2lkdGgiOjAuMCwiSGVpZ2h0IjowLjAsIkJvcmRlclN0eWxlIjp7IiRpZCI6IjQxNSIsIkxpbmVDb2xvciI6eyIkaWQiOiI0MTYiLCIkdHlwZSI6Ik5MUkUuQ29tbW9uLkRvbS5Tb2xpZENvbG9yQnJ1c2gsIE5MUkUuQ29tbW9uIiwiQ29sb3IiOnsiJGlkIjoiNDE3IiwiQSI6MjU1LCJSIjoxMjYsIkciOjk1LCJCIjoxNDV9fSwiTGluZVdlaWdodCI6MC4wLCJMaW5lVHlwZSI6MCwiUGFyZW50U3R5bGUiOm51bGx9LCJQYXJlbnRTdHlsZSI6bnVsbH0sIk1hcmdpbiI6eyIkaWQiOiI0MTgiLCJUb3AiOjAuMCwiTGVmdCI6MC4wLCJSaWdodCI6MC4wLCJCb3R0b20iOjAuMH0sIlBhZGRpbmciOnsiJGlkIjoiNDE5IiwiVG9wIjowLjAsIkxlZnQiOjAuMCwiUmlnaHQiOjAuMCwiQm90dG9tIjowLjB9LCJCYWNrZ3JvdW5kIjpudWxsLCJJc1Zpc2libGUiOnRydWUsIldpZHRoIjowLjAsIkhlaWdodCI6MC4wLCJCb3JkZXJTdHlsZSI6bnVsbCwiUGFyZW50U3R5bGUiOm51bGx9LCJCYWNrZ3JvdW5kU3R5bGUiOnsiJGlkIjoiNDIwIiwiTWFyZ2luIjp7IiRpZCI6IjQyMSIsIlRvcCI6MC4wLCJMZWZ0IjowLjAsIlJpZ2h0IjowLjAsIkJvdHRvbSI6MC4wfSwiUGFkZGluZyI6eyIkaWQiOiI0MjIiLCJUb3AiOjAuMCwiTGVmdCI6MC4wLCJSaWdodCI6MC4wLCJCb3R0b20iOjAuMH0sIkJhY2tncm91bmQiOnsiJGlkIjoiNDIzIiwiQ29sb3IiOnsiJGlkIjoiNDI0IiwiQSI6NTEsIlIiOjkzLCJHIjoxMTUsIkIiOjE1NH19LCJJc1Zpc2libGUiOnRydWUsIldpZHRoIjowLjAsIkhlaWdodCI6MC4wLCJCb3JkZXJTdHlsZSI6eyIkaWQiOiI0MjUiLCJMaW5lQ29sb3IiOnsiJGlkIjoiNDI2IiwiJHR5cGUiOiJOTFJFLkNvbW1vbi5Eb20uU29saWRDb2xvckJydXNoLCBOTFJFLkNvbW1vbiIsIkNvbG9yIjp7IiRpZCI6IjQyNyIsIkEiOjI1NSwiUiI6MTI2LCJHIjo5NSwiQiI6MTQ1fX0sIkxpbmVXZWlnaHQiOjAuMCwiTGluZVR5cGUiOjAsIlBhcmVudFN0eWxlIjpudWxsfSwiUGFyZW50U3R5bGUiOm51bGx9LCJNYXJnaW4iOnsiJGlkIjoiNDI4IiwiVG9wIjowLjAsIkxlZnQiOjAuMCwiUmlnaHQiOjAuMCwiQm90dG9tIjowLjB9LCJQYWRkaW5nIjp7IiRpZCI6IjQyOSIsIlRvcCI6MC4wLCJMZWZ0IjowLjAsIlJpZ2h0IjowLjAsIkJvdHRvbSI6MC4wfSwiSXNWaXNpYmxlIjpmYWxzZSwiV2lkdGgiOjAuMCwiSGVpZ2h0IjowLjAsIkJvcmRlclN0eWxlIjpudWxsLCJQYXJlbnRTdHlsZSI6bnVsbH19XSwiSWQiOiI5N2IwNTljZS04N2UyLTQxYjMtYTg5ZC0zMmM4ZWEwZTIwZmMiLCJJbmRleCI6MCwiSGVhZGVyVGV4dCI6IlByZS1jZXJlbW9ueSIsIlN0eWxlIjp7IiRpZCI6IjQzMCIsIkhlYWRlclN0eWxlIjp7IiRpZCI6IjQzMSIsIlRleHRJc1ZlcnRpY2FsIjpmYWxzZSwiVGV4dFN0eWxlIjp7IiRpZCI6IjQzMiIsIkZvbnRTZXR0aW5ncyI6eyIkaWQiOiI0MzMiLCJGb250U2l6ZSI6MTIsIkZvbnROYW1lIjoiQXJpYWwgTm92YSIsIklzQm9sZCI6ZmFsc2UsIklzSXRhbGljIjpmYWxzZSwiSXNVbmRlcmxpbmVkIjpmYWxzZSwiUGFyZW50U3R5bGUiOm51bGx9LCJBdXRvU2l6ZSI6MiwiRm9yZWdyb3VuZCI6eyIkaWQiOiI0MzQiLCJDb2xvciI6eyIkaWQiOiI0MzUiLCJBIjoyNTUsIlIiOjI1NSwiRyI6MjU1LCJCIjoyNTV9fSwiTWF4V2lkdGgiOjY0LjI4MzMzMzMzMzMzMzMzMSwiTWF4SGVpZ2h0IjowLjAsIlNtYXJ0Rm9yZWdyb3VuZElzQWN0aXZlIjpmYWxzZSwiSG9yaXpvbnRhbEFsaWdubWVudCI6MCwiVmVydGljYWxBbGlnbm1lbnQiOjAsIlNtYXJ0Rm9yZWdyb3VuZCI6bnVsbCwiQmFja2dyb3VuZEZpbGxUeXBlIjowLCJNYXJnaW4iOnsiJGlkIjoiNDM2IiwiVG9wIjowLjAsIkxlZnQiOjAuMCwiUmlnaHQiOjAuMCwiQm90dG9tIjowLjB9LCJQYWRkaW5nIjp7IiRpZCI6IjQzNyIsIlRvcCI6MC4wLCJMZWZ0IjowLjAsIlJpZ2h0IjowLjAsIkJvdHRvbSI6MC4wfSwiQmFja2dyb3VuZCI6bnVsbCwiSXNWaXNpYmxlIjp0cnVlLCJXaWR0aCI6MC4wLCJIZWlnaHQiOjAuMCwiQm9yZGVyU3R5bGUiOm51bGwsIlBhcmVudFN0eWxlIjpudWxsfSwiUmVjdGFuZ2xlU3R5bGUiOnsiJGlkIjoiNDM4IiwiTWFyZ2luIjp7IiRpZCI6IjQzOSIsIlRvcCI6MC4wLCJMZWZ0IjowLjAsIlJpZ2h0IjowLjAsIkJvdHRvbSI6MC4wfSwiUGFkZGluZyI6eyIkaWQiOiI0NDAiLCJUb3AiOjAuMCwiTGVmdCI6MC4wLCJSaWdodCI6MC4wLCJCb3R0b20iOjAuMH0sIkJhY2tncm91bmQiOnsiJGlkIjoiNDQxIiwiQ29sb3IiOnsiJGlkIjoiNDQyIiwiQSI6MjU1LCJSIjoxNzMsIkciOjEzMiwiQiI6MTk4fX0sIklzVmlzaWJsZSI6dHJ1ZSwiV2lkdGgiOjAuMCwiSGVpZ2h0IjowLjAsIkJvcmRlclN0eWxlIjp7IiRpZCI6IjQ0MyIsIkxpbmVDb2xvciI6eyIkaWQiOiI0NDQiLCIkdHlwZSI6Ik5MUkUuQ29tbW9uLkRvbS5Tb2xpZENvbG9yQnJ1c2gsIE5MUkUuQ29tbW9uIiwiQ29sb3IiOnsiJGlkIjoiNDQ1IiwiQSI6MjU1LCJSIjoyMSwiRyI6MzcsIkIiOjY2fX0sIkxpbmVXZWlnaHQiOjAuMCwiTGluZVR5cGUiOjAsIlBhcmVudFN0eWxlIjpudWxsfSwiUGFyZW50U3R5bGUiOm51bGx9LCJNYXJnaW4iOnsiJGlkIjoiNDQ2IiwiVG9wIjowLjAsIkxlZnQiOjAuMCwiUmlnaHQiOjAuMCwiQm90dG9tIjowLjB9LCJQYWRkaW5nIjp7IiRpZCI6IjQ0NyIsIlRvcCI6MC4wLCJMZWZ0IjowLjAsIlJpZ2h0IjowLjAsIkJvdHRvbSI6MC4wfSwiQmFja2dyb3VuZCI6bnVsbCwiSXNWaXNpYmxlIjp0cnVlLCJXaWR0aCI6MC4wLCJIZWlnaHQiOjAuMCwiQm9yZGVyU3R5bGUiOm51bGwsIlBhcmVudFN0eWxlIjpudWxsfSwiQmFja2dyb3VuZFN0eWxlIjp7IiRpZCI6IjQ0OCIsIk1hcmdpbiI6eyIkaWQiOiI0NDkiLCJUb3AiOjAuMCwiTGVmdCI6MC4wLCJSaWdodCI6MC4wLCJCb3R0b20iOjAuMH0sIlBhZGRpbmciOnsiJGlkIjoiNDUwIiwiVG9wIjowLjAsIkxlZnQiOjAuMCwiUmlnaHQiOjAuMCwiQm90dG9tIjowLjB9LCJCYWNrZ3JvdW5kIjp7IiRpZCI6IjQ1MSIsIkNvbG9yIjp7IiRpZCI6IjQ1MiIsIkEiOjUxLCJSIjoxMTEsIkciOjEyOSwiQiI6MTMxfX0sIklzVmlzaWJsZSI6dHJ1ZSwiV2lkdGgiOjAuMCwiSGVpZ2h0IjowLjAsIkJvcmRlclN0eWxlIjp7IiRpZCI6IjQ1MyIsIkxpbmVDb2xvciI6eyIkaWQiOiI0NTQiLCIkdHlwZSI6Ik5MUkUuQ29tbW9uLkRvbS5Tb2xpZENvbG9yQnJ1c2gsIE5MUkUuQ29tbW9uIiwiQ29sb3IiOnsiJGlkIjoiNDU1IiwiQSI6MjU1LCJSIjoyMSwiRyI6MzcsIkIiOjY2fX0sIkxpbmVXZWlnaHQiOjAuMCwiTGluZVR5cGUiOjAsIlBhcmVudFN0eWxlIjpudWxsfSwiUGFyZW50U3R5bGUiOm51bGx9LCJJc0Fib3ZlVGltZWJhbmQiOmZhbHNlLCJNYXJnaW4iOnsiJGlkIjoiNDU2IiwiVG9wIjowLjAsIkxlZnQiOjAuMCwiUmlnaHQiOjAuMCwiQm90dG9tIjowLjB9LCJQYWRkaW5nIjp7IiRpZCI6IjQ1NyIsIlRvcCI6MC4wLCJMZWZ0IjowLjAsIlJpZ2h0IjowLjAsIkJvdHRvbSI6MC4wfSwiSXNWaXNpYmxlIjp0cnVlLCJXaWR0aCI6MC4wLCJIZWlnaHQiOjAuMCwiQm9yZGVyU3R5bGUiOnsiJGlkIjoiNDU4IiwiTGluZUNvbG9yIjpudWxsLCJMaW5lV2VpZ2h0IjowLjAsIkxpbmVUeXBlIjowLCJQYXJlbnRTdHlsZSI6bnVsbH0sIlBhcmVudFN0eWxlIjpudWxsfX0seyIkaWQiOiI0NTkiLCJfYWN0aXZpdGllcyI6W3siJGlkIjoiNDYwIiwiX3Jvd3MiOlt7IiRpZCI6IjQ2MSIsIl90YXNrcyI6W3siJGlkIjoiNDYyIiwiX2F0dGFjaGVkTWlsZXN0b25lcyI6W10sIlRhc2tEZWZpbml0aW9uIjp7IiRpZCI6IjQ2MyIsIkdyb3VwTmFtZSI6bnVsbCwiU3RhcnREYXRlIjoiMjAyMy0wNC0xMVQxNjozMDowMFoiLCJFbmREYXRlIjoiMjAyMy0wNC0xMVQxNzozMDowMFoiLCJQZXJjZW50YWdlQ29tcGxldGUiOm51bGwsIlN0eWxlIjp7IiRpZCI6IjQ2NCIsIlNoYXBlIjowLCJTaGFwZVRoaWNrbmVzcyI6MSwiRHVyYXRpb25Gb3JtYXQiOjExLCJJbmNsdWRlTm9uV29ya2luZ0RheXNJbkR1cmF0aW9uIjpmYWxzZSwiUGVyY2VudGFnZUNvbXBsZXRlU3R5bGUiOnsiJGlkIjoiNDY1IiwiRm9udFNldHRpbmdzIjp7IiRpZCI6IjQ2NiIsIkZvbnRTaXplIjoxMCwiRm9udE5hbWUiOiJDYWxpYnJpIiwiSXNCb2xkIjpmYWxzZSwiSXNJdGFsaWMiOmZhbHNlLCJJc1VuZGVybGluZWQiOmZhbHNlLCJQYXJlbnRTdHlsZSI6bnVsbH0sIkF1dG9TaXplIjowLCJGb3JlZ3JvdW5kIjp7IiRpZCI6IjQ2NyIsIkNvbG9yIjp7IiRpZCI6IjQ2OC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DY5IiwiVG9wIjowLjAsIkxlZnQiOjAuMCwiUmlnaHQiOjAuMCwiQm90dG9tIjowLjB9LCJQYWRkaW5nIjp7IiRpZCI6IjQ3MCIsIlRvcCI6MC4wLCJMZWZ0IjowLjAsIlJpZ2h0IjowLjAsIkJvdHRvbSI6MC4wfSwiQmFja2dyb3VuZCI6eyIkaWQiOiI0NzEiLCJDb2xvciI6eyIkaWQiOiI0NzIiLCJBIjo4OSwiUiI6MCwiRyI6MCwiQiI6MH19LCJJc1Zpc2libGUiOnRydWUsIldpZHRoIjowLjAsIkhlaWdodCI6MC4wLCJCb3JkZXJTdHlsZSI6eyIkaWQiOiI0NzMiLCJMaW5lQ29sb3IiOm51bGwsIkxpbmVXZWlnaHQiOjAuMCwiTGluZVR5cGUiOjAsIlBhcmVudFN0eWxlIjpudWxsfSwiUGFyZW50U3R5bGUiOm51bGx9LCJEdXJhdGlvblN0eWxlIjp7IiRpZCI6IjQ3NCIsIkZvbnRTZXR0aW5ncyI6eyIkaWQiOiI0NzUiLCJGb250U2l6ZSI6MTAsIkZvbnROYW1lIjoiQ2FsaWJyaSIsIklzQm9sZCI6ZmFsc2UsIklzSXRhbGljIjpmYWxzZSwiSXNVbmRlcmxpbmVkIjpmYWxzZSwiUGFyZW50U3R5bGUiOm51bGx9LCJBdXRvU2l6ZSI6MCwiRm9yZWdyb3VuZCI6eyIkaWQiOiI0NzYiLCJDb2xvciI6eyIkaWQiOiI0Nzc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NDc4IiwiVG9wIjowLjAsIkxlZnQiOjAuMCwiUmlnaHQiOjAuMCwiQm90dG9tIjowLjB9LCJQYWRkaW5nIjp7IiRpZCI6IjQ3OSIsIlRvcCI6MC4wLCJMZWZ0IjowLjAsIlJpZ2h0IjowLjAsIkJvdHRvbSI6MC4wfSwiQmFja2dyb3VuZCI6eyIkaWQiOiI0ODAiLCJDb2xvciI6eyIkaWQiOiI0ODEiLCJBIjowLCJSIjoyNTUsIkciOjI1NSwiQiI6MjU1fX0sIklzVmlzaWJsZSI6dHJ1ZSwiV2lkdGgiOjAuMCwiSGVpZ2h0IjowLjAsIkJvcmRlclN0eWxlIjp7IiRpZCI6IjQ4MiIsIkxpbmVDb2xvciI6bnVsbCwiTGluZVdlaWdodCI6MC4wLCJMaW5lVHlwZSI6MCwiUGFyZW50U3R5bGUiOm51bGx9LCJQYXJlbnRTdHlsZSI6bnVsbH0sIkhvcml6b250YWxDb25uZWN0b3JTdHlsZSI6eyIkaWQiOiI0ODMiLCJMaW5lQ29sb3IiOnsiJGlkIjoiNDg0IiwiJHR5cGUiOiJOTFJFLkNvbW1vbi5Eb20uU29saWRDb2xvckJydXNoLCBOTFJFLkNvbW1vbiIsIkNvbG9yIjp7IiRpZCI6IjQ4NSIsIkEiOjI1NSwiUiI6MjA0LCJHIjoyMDQsIkIiOjIwNH19LCJMaW5lV2VpZ2h0IjoxLjAsIkxpbmVUeXBlIjowLCJQYXJlbnRTdHlsZSI6bnVsbH0sIlZlcnRpY2FsQ29ubmVjdG9yU3R5bGUiOnsiJGlkIjoiNDg2IiwiTGluZUNvbG9yIjp7IiRpZCI6IjQ4NyIsIiR0eXBlIjoiTkxSRS5Db21tb24uRG9tLlNvbGlkQ29sb3JCcnVzaCwgTkxSRS5Db21tb24iLCJDb2xvciI6eyIkaWQiOiI0ODgiLCJBIjoyNTUsIlIiOjIwNCwiRyI6MjA0LCJCIjoyMDR9fSwiTGluZVdlaWdodCI6MS4wLCJMaW5lVHlwZSI6MCwiUGFyZW50U3R5bGUiOm51bGx9LCJNYXJnaW4iOm51bGwsIlN0YXJ0RGF0ZVBvc2l0aW9uIjoyLCJFbmREYXRlUG9zaXRpb24iOjIsIkRhdGVJc1Zpc2libGUiOnRydWUsIlRpdGxlUG9zaXRpb24iOjAsIkR1cmF0aW9uUG9zaXRpb24iOjYsIlBlcmNlbnRhZ2VDb21wbGV0ZWRQb3NpdGlvbiI6NiwiU3BhY2luZyI6MywiSXNCZWxvd1RpbWViYW5kIjp0cnVlLCJQZXJjZW50YWdlQ29tcGxldGVTaGFwZU9wYWNpdHkiOjM1LCJTaGFwZVN0eWxlIjp7IiRpZCI6IjQ4OSIsIk1hcmdpbiI6eyIkaWQiOiI0OTAiLCJUb3AiOjAuMCwiTGVmdCI6NC4wLCJSaWdodCI6NC4wLCJCb3R0b20iOjAuMH0sIlBhZGRpbmciOnsiJGlkIjoiNDkxIiwiVG9wIjowLjAsIkxlZnQiOjAuMCwiUmlnaHQiOjAuMCwiQm90dG9tIjowLjB9LCJCYWNrZ3JvdW5kIjp7IiRpZCI6IjQ5MiIsIkNvbG9yIjp7IiRpZCI6IjQ5MyIsIkEiOjI1NSwiUiI6MTM1LCJHIjoxMzIsIkIiOjE5OX19LCJJc1Zpc2libGUiOnRydWUsIldpZHRoIjowLjAsIkhlaWdodCI6MTYuMCwiQm9yZGVyU3R5bGUiOnsiJGlkIjoiNDk0IiwiTGluZUNvbG9yIjp7IiRpZCI6IjQ5NSIsIiR0eXBlIjoiTkxSRS5Db21tb24uRG9tLlNvbGlkQ29sb3JCcnVzaCwgTkxSRS5Db21tb24iLCJDb2xvciI6eyIkaWQiOiI0OTYiLCJBIjoyNTUsIlIiOjIxNywiRyI6MjE3LCJCIjoyMTd9fSwiTGluZVdlaWdodCI6MS4zMzMzMzMzNywiTGluZVR5cGUiOjAsIlBhcmVudFN0eWxlIjpudWxsfSwiUGFyZW50U3R5bGUiOm51bGx9LCJUaXRsZVN0eWxlIjp7IiRpZCI6IjQ5NyIsIkZvbnRTZXR0aW5ncyI6eyIkaWQiOiI0OTgiLCJGb250U2l6ZSI6MTIsIkZvbnROYW1lIjoiQXJpYWwgTm92YSIsIklzQm9sZCI6ZmFsc2UsIklzSXRhbGljIjpmYWxzZSwiSXNVbmRlcmxpbmVkIjpmYWxzZSwiUGFyZW50U3R5bGUiOm51bGx9LCJBdXRvU2l6ZSI6MCwiRm9yZWdyb3VuZCI6eyIkaWQiOiI0OTkiLCJDb2xvciI6eyIkaWQiOiI1MDAiLCJBIjoyNTUsIlIiOjAsIkciOjAsIkIiOjB9fSwiTWF4V2lkdGgiOjgyMi44NTcxNDI4NTcxNDI4OSwiTWF4SGVpZ2h0IjoiSW5maW5pdHkiLCJTbWFydEZvcmVncm91bmRJc0FjdGl2ZSI6ZmFsc2UsIkhvcml6b250YWxBbGlnbm1lbnQiOjAsIlZlcnRpY2FsQWxpZ25tZW50IjowLCJTbWFydEZvcmVncm91bmQiOm51bGwsIkJhY2tncm91bmRGaWxsVHlwZSI6MCwiTWFyZ2luIjp7IiRpZCI6IjUwMSIsIlRvcCI6MC4wLCJMZWZ0IjowLjAsIlJpZ2h0IjowLjAsIkJvdHRvbSI6MC4wfSwiUGFkZGluZyI6eyIkaWQiOiI1MDIiLCJUb3AiOjAuMCwiTGVmdCI6MC4wLCJSaWdodCI6MC4wLCJCb3R0b20iOjAuMH0sIkJhY2tncm91bmQiOnsiJGlkIjoiNTAzIiwiQ29sb3IiOnsiJGlkIjoiNTA0IiwiQSI6MCwiUiI6MjU1LCJHIjoyNTUsIkIiOjI1NX19LCJJc1Zpc2libGUiOnRydWUsIldpZHRoIjowLjAsIkhlaWdodCI6MC4wLCJCb3JkZXJTdHlsZSI6eyIkaWQiOiI1MDUiLCJMaW5lQ29sb3IiOm51bGwsIkxpbmVXZWlnaHQiOjAuMCwiTGluZVR5cGUiOjAsIlBhcmVudFN0eWxlIjpudWxsfSwiUGFyZW50U3R5bGUiOm51bGx9LCJEYXRlU3R5bGUiOnsiJGlkIjoiNTA2IiwiRm9udFNldHRpbmdzIjp7IiRpZCI6IjUwNyIsIkZvbnRTaXplIjo4LCJGb250TmFtZSI6IkFyaWFsIE5vdmEiLCJJc0JvbGQiOmZhbHNlLCJJc0l0YWxpYyI6ZmFsc2UsIklzVW5kZXJsaW5lZCI6ZmFsc2UsIlBhcmVudFN0eWxlIjpudWxsfSwiQXV0b1NpemUiOjAsIkZvcmVncm91bmQiOnsiJGlkIjoiNTA4IiwiQ29sb3IiOnsiJGlkIjoiNTA5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UxMCIsIlRvcCI6MC4wLCJMZWZ0IjowLjAsIlJpZ2h0IjowLjAsIkJvdHRvbSI6MC4wfSwiUGFkZGluZyI6eyIkaWQiOiI1MTEiLCJUb3AiOjAuMCwiTGVmdCI6MC4wLCJSaWdodCI6MC4wLCJCb3R0b20iOjAuMH0sIkJhY2tncm91bmQiOnsiJGlkIjoiNTEyIiwiQ29sb3IiOnsiJGlkIjoiNTEzIiwiQSI6MCwiUiI6MjU1LCJHIjoyNTUsIkIiOjI1NX19LCJJc1Zpc2libGUiOnRydWUsIldpZHRoIjowLjAsIkhlaWdodCI6MC4wLCJCb3JkZXJTdHlsZSI6eyIkaWQiOiI1MTQiLCJMaW5lQ29sb3IiOm51bGwsIkxpbmVXZWlnaHQiOjAuMCwiTGluZVR5cGUiOjAsIlBhcmVudFN0eWxlIjpudWxsfSwiUGFyZW50U3R5bGUiOm51bGx9LCJEYXRlRm9ybWF0Ijp7IiRpZCI6IjUxNS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1MTYiLCJGb3JtYXQiOjAsIklzVmlzaWJsZSI6ZmFsc2UsIkxhc3RLbm93blZpc2liaWxpdHlTdGF0ZSI6ZmFsc2V9LCJJc1Zpc2libGUiOnRydWUsIlBhcmVudFN0eWxlIjpudWxsfSwiSW5kZXgiOjExLCJTbWFydER1cmF0aW9uQWN0aXZhdGVkIjp0cnVlLCJEYXRlRm9ybWF0Ijp7IiRyZWYiOiI1MTUifSwiV2Vla051bWJlcmluZyI6eyIkaWQiOiI1MTciLCJGb3JtYXQiOjAsIklzVmlzaWJsZSI6ZmFsc2UsIkxhc3RLbm93blZpc2liaWxpdHlTdGF0ZSI6ZmFsc2V9LCJJZCI6IjZiZGNhZTc4LWIxZDgtNDliMS1hMWFiLTNlZGE5YjQ2ODgwMCIsIkltcG9ydElkIjpudWxsLCJUaXRsZSI6IkNvY2t0YWlsIGhvdXIiLCJOb3RlIjpudWxsLCJIeXBlcmxpbmsiOnsiJGlkIjoiNTE4IiwiQWRkcmVzcyI6bnVsbCwiU3ViQWRkcmVzcyI6bnVsbH0sIklzQ2hhbmdlZCI6ZmFsc2UsIklzTmV3IjpmYWxzZX19LHsiJGlkIjoiNTE5IiwiX2F0dGFjaGVkTWlsZXN0b25lcyI6W10sIlRhc2tEZWZpbml0aW9uIjp7IiRpZCI6IjUyMCIsIkdyb3VwTmFtZSI6bnVsbCwiU3RhcnREYXRlIjoiMjAyMy0wNC0xMVQxNzozMDowMFoiLCJFbmREYXRlIjoiMjAyMy0wNC0xMVQxNzo0NTowMFoiLCJQZXJjZW50YWdlQ29tcGxldGUiOm51bGwsIlN0eWxlIjp7IiRpZCI6IjUyMSIsIlNoYXBlIjowLCJTaGFwZVRoaWNrbmVzcyI6MSwiRHVyYXRpb25Gb3JtYXQiOjcsIkluY2x1ZGVOb25Xb3JraW5nRGF5c0luRHVyYXRpb24iOmZhbHNlLCJQZXJjZW50YWdlQ29tcGxldGVTdHlsZSI6eyIkaWQiOiI1MjIiLCJGb250U2V0dGluZ3MiOnsiJGlkIjoiNTIzIiwiRm9udFNpemUiOjEwLCJGb250TmFtZSI6IkNhbGlicmkiLCJJc0JvbGQiOmZhbHNlLCJJc0l0YWxpYyI6ZmFsc2UsIklzVW5kZXJsaW5lZCI6ZmFsc2UsIlBhcmVudFN0eWxlIjpudWxsfSwiQXV0b1NpemUiOjAsIkZvcmVncm91bmQiOnsiJGlkIjoiNTI0IiwiQ29sb3IiOnsiJGlkIjoiNTI1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1MjYiLCJUb3AiOjAuMCwiTGVmdCI6MC4wLCJSaWdodCI6MC4wLCJCb3R0b20iOjAuMH0sIlBhZGRpbmciOnsiJGlkIjoiNTI3IiwiVG9wIjowLjAsIkxlZnQiOjAuMCwiUmlnaHQiOjAuMCwiQm90dG9tIjowLjB9LCJCYWNrZ3JvdW5kIjp7IiRpZCI6IjUyOCIsIkNvbG9yIjp7IiRpZCI6IjUyOSIsIkEiOjg5LCJSIjowLCJHIjowLCJCIjowfX0sIklzVmlzaWJsZSI6dHJ1ZSwiV2lkdGgiOjAuMCwiSGVpZ2h0IjowLjAsIkJvcmRlclN0eWxlIjp7IiRpZCI6IjUzMCIsIkxpbmVDb2xvciI6bnVsbCwiTGluZVdlaWdodCI6MC4wLCJMaW5lVHlwZSI6MCwiUGFyZW50U3R5bGUiOm51bGx9LCJQYXJlbnRTdHlsZSI6bnVsbH0sIkR1cmF0aW9uU3R5bGUiOnsiJGlkIjoiNTMxIiwiRm9udFNldHRpbmdzIjp7IiRpZCI6IjUzMi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1MzMiLCJUb3AiOjAuMCwiTGVmdCI6MC4wLCJSaWdodCI6MC4wLCJCb3R0b20iOjAuMH0sIlBhZGRpbmciOnsiJGlkIjoiNTM0IiwiVG9wIjowLjAsIkxlZnQiOjAuMCwiUmlnaHQiOjAuMCwiQm90dG9tIjowLjB9LCJCYWNrZ3JvdW5kIjp7IiRpZCI6IjUzNSIsIkNvbG9yIjp7IiRpZCI6IjUzNiIsIkEiOjg5LCJSIjowLCJHIjowLCJCIjowfX0sIklzVmlzaWJsZSI6dHJ1ZSwiV2lkdGgiOjAuMCwiSGVpZ2h0IjowLjAsIkJvcmRlclN0eWxlIjp7IiRpZCI6IjUzNyIsIkxpbmVDb2xvciI6bnVsbCwiTGluZVdlaWdodCI6MC4wLCJMaW5lVHlwZSI6MCwiUGFyZW50U3R5bGUiOm51bGx9LCJQYXJlbnRTdHlsZSI6bnVsbH0sIkhvcml6b250YWxDb25uZWN0b3JTdHlsZSI6eyIkaWQiOiI1MzgiLCJMaW5lQ29sb3IiOnsiJGlkIjoiNTM5IiwiJHR5cGUiOiJOTFJFLkNvbW1vbi5Eb20uU29saWRDb2xvckJydXNoLCBOTFJFLkNvbW1vbiIsIkNvbG9yIjp7IiRpZCI6IjU0MCIsIkEiOjI1NSwiUiI6MjA0LCJHIjoyMDQsIkIiOjIwNH19LCJMaW5lV2VpZ2h0IjoxLjAsIkxpbmVUeXBlIjowLCJQYXJlbnRTdHlsZSI6bnVsbH0sIlZlcnRpY2FsQ29ubmVjdG9yU3R5bGUiOnsiJGlkIjoiNTQxIiwiTGluZUNvbG9yIjp7IiRpZCI6IjU0MiIsIiR0eXBlIjoiTkxSRS5Db21tb24uRG9tLlNvbGlkQ29sb3JCcnVzaCwgTkxSRS5Db21tb24iLCJDb2xvciI6eyIkaWQiOiI1NDMiLCJBIjoyNTUsIlIiOjIwNCwiRyI6MjA0LCJCIjoyMDR9fSwiTGluZVdlaWdodCI6MS4wLCJMaW5lVHlwZSI6MCwiUGFyZW50U3R5bGUiOm51bGx9LCJNYXJnaW4iOm51bGwsIlN0YXJ0RGF0ZVBvc2l0aW9uIjo2LCJFbmREYXRlUG9zaXRpb24iOjYsIkRhdGVJc1Zpc2libGUiOmZhbHNlLCJUaXRsZVBvc2l0aW9uIjo0LCJEdXJhdGlvblBvc2l0aW9uIjo2LCJQZXJjZW50YWdlQ29tcGxldGVkUG9zaXRpb24iOjYsIlNwYWNpbmciOjMsIklzQmVsb3dUaW1lYmFuZCI6dHJ1ZSwiUGVyY2VudGFnZUNvbXBsZXRlU2hhcGVPcGFjaXR5IjozNSwiU2hhcGVTdHlsZSI6eyIkaWQiOiI1NDQiLCJNYXJnaW4iOnsiJGlkIjoiNTQ1IiwiVG9wIjowLjAsIkxlZnQiOjQuMCwiUmlnaHQiOjQuMCwiQm90dG9tIjowLjB9LCJQYWRkaW5nIjp7IiRpZCI6IjU0NiIsIlRvcCI6MC4wLCJMZWZ0IjowLjAsIlJpZ2h0IjowLjAsIkJvdHRvbSI6MC4wfSwiQmFja2dyb3VuZCI6eyIkaWQiOiI1NDciLCJDb2xvciI6eyIkaWQiOiI1NDgiLCJBIjoyNTUsIlIiOjEzNSwiRyI6MTMyLCJCIjoxOTl9fSwiSXNWaXNpYmxlIjp0cnVlLCJXaWR0aCI6MC4wLCJIZWlnaHQiOjE2LjAsIkJvcmRlclN0eWxlIjp7IiRpZCI6IjU0OSIsIkxpbmVDb2xvciI6eyIkaWQiOiI1NTAiLCIkdHlwZSI6Ik5MUkUuQ29tbW9uLkRvbS5Tb2xpZENvbG9yQnJ1c2gsIE5MUkUuQ29tbW9uIiwiQ29sb3IiOnsiJGlkIjoiNTUxIiwiQSI6MjU1LCJSIjoyMTcsIkciOjIxNywiQiI6MjE3fX0sIkxpbmVXZWlnaHQiOjEuMzMzMzMzMzcsIkxpbmVUeXBlIjowLCJQYXJlbnRTdHlsZSI6bnVsbH0sIlBhcmVudFN0eWxlIjpudWxsfSwiVGl0bGVTdHlsZSI6eyIkaWQiOiI1NTIiLCJGb250U2V0dGluZ3MiOnsiJGlkIjoiNTUzIiwiRm9udFNpemUiOjEyLCJGb250TmFtZSI6IkFyaWFsIE5vdmEiLCJJc0JvbGQiOmZhbHNlLCJJc0l0YWxpYyI6ZmFsc2UsIklzVW5kZXJsaW5lZCI6ZmFsc2UsIlBhcmVudFN0eWxlIjpudWxsfSwiQXV0b1NpemUiOjAsIkZvcmVncm91bmQiOnsiJGlkIjoiNTU0IiwiQ29sb3IiOnsiJGlkIjoiNTU1IiwiQSI6MjU1LCJSIjowLCJHIjowLCJCIjowfX0sIk1heFdpZHRoIjo4MjIuODU3MTQyODU3MTQyODksIk1heEhlaWdodCI6IkluZmluaXR5IiwiU21hcnRGb3JlZ3JvdW5kSXNBY3RpdmUiOmZhbHNlLCJIb3Jpem9udGFsQWxpZ25tZW50IjowLCJWZXJ0aWNhbEFsaWdubWVudCI6MCwiU21hcnRGb3JlZ3JvdW5kIjpudWxsLCJCYWNrZ3JvdW5kRmlsbFR5cGUiOjAsIk1hcmdpbiI6eyIkaWQiOiI1NTYiLCJUb3AiOjAuMCwiTGVmdCI6MC4wLCJSaWdodCI6MC4wLCJCb3R0b20iOjAuMH0sIlBhZGRpbmciOnsiJGlkIjoiNTU3IiwiVG9wIjowLjAsIkxlZnQiOjAuMCwiUmlnaHQiOjAuMCwiQm90dG9tIjowLjB9LCJCYWNrZ3JvdW5kIjp7IiRpZCI6IjU1OCIsIkNvbG9yIjp7IiRpZCI6IjU1OSIsIkEiOjAsIlIiOjI1NSwiRyI6MjU1LCJCIjoyNTV9fSwiSXNWaXNpYmxlIjp0cnVlLCJXaWR0aCI6MC4wLCJIZWlnaHQiOjAuMCwiQm9yZGVyU3R5bGUiOnsiJGlkIjoiNTYwIiwiTGluZUNvbG9yIjpudWxsLCJMaW5lV2VpZ2h0IjowLjAsIkxpbmVUeXBlIjowLCJQYXJlbnRTdHlsZSI6bnVsbH0sIlBhcmVudFN0eWxlIjpudWxsfSwiRGF0ZVN0eWxlIjp7IiRpZCI6IjU2MSIsIkZvbnRTZXR0aW5ncyI6eyIkaWQiOiI1NjIiLCJGb250U2l6ZSI6OCwiRm9udE5hbWUiOiJDYWxpYnJpIiwiSXNCb2xkIjpmYWxzZSwiSXNJdGFsaWMiOmZhbHNlLCJJc1VuZGVybGluZWQiOmZhbHNlLCJQYXJlbnRTdHlsZSI6bnVsbH0sIkF1dG9TaXplIjowLCJGb3JlZ3JvdW5kIjp7IiRpZCI6IjU2MyIsIkNvbG9yIjp7IiRpZCI6IjU2NCIsIkEiOjI1NSwiUiI6MTE1LCJHIjoxMTUsIkIiOjExNX19LCJNYXhXaWR0aCI6MjAwLjAsIk1heEhlaWdodCI6IkluZmluaXR5IiwiU21hcnRGb3JlZ3JvdW5kSXNBY3RpdmUiOmZhbHNlLCJIb3Jpem9udGFsQWxpZ25tZW50IjowLCJWZXJ0aWNhbEFsaWdubWVudCI6MCwiU21hcnRGb3JlZ3JvdW5kIjpudWxsLCJCYWNrZ3JvdW5kRmlsbFR5cGUiOjAsIk1hcmdpbiI6eyIkaWQiOiI1NjUiLCJUb3AiOjAuMCwiTGVmdCI6MC4wLCJSaWdodCI6MC4wLCJCb3R0b20iOjAuMH0sIlBhZGRpbmciOnsiJGlkIjoiNTY2IiwiVG9wIjowLjAsIkxlZnQiOjAuMCwiUmlnaHQiOjAuMCwiQm90dG9tIjowLjB9LCJCYWNrZ3JvdW5kIjp7IiRpZCI6IjU2NyIsIkNvbG9yIjp7IiRpZCI6IjU2OCIsIkEiOjg5LCJSIjowLCJHIjowLCJCIjowfX0sIklzVmlzaWJsZSI6dHJ1ZSwiV2lkdGgiOjAuMCwiSGVpZ2h0IjowLjAsIkJvcmRlclN0eWxlIjp7IiRpZCI6IjU2OSIsIkxpbmVDb2xvciI6bnVsbCwiTGluZVdlaWdodCI6MC4wLCJMaW5lVHlwZSI6MCwiUGFyZW50U3R5bGUiOm51bGx9LCJQYXJlbnRTdHlsZSI6bnVsbH0sIkRhdGVGb3JtYXQiOnsiJGlkIjoiNTcw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U3MSIsIkZvcm1hdCI6MCwiSXNWaXNpYmxlIjpmYWxzZSwiTGFzdEtub3duVmlzaWJpbGl0eVN0YXRlIjpmYWxzZX0sIklzVmlzaWJsZSI6dHJ1ZSwiUGFyZW50U3R5bGUiOm51bGx9LCJJbmRleCI6MTIsIlNtYXJ0RHVyYXRpb25BY3RpdmF0ZWQiOnRydWUsIkRhdGVGb3JtYXQiOnsiJHJlZiI6IjU3MCJ9LCJXZWVrTnVtYmVyaW5nIjp7IiRpZCI6IjU3MiIsIkZvcm1hdCI6MCwiSXNWaXNpYmxlIjpmYWxzZSwiTGFzdEtub3duVmlzaWJpbGl0eVN0YXRlIjpmYWxzZX0sIklkIjoiZTU2YjA5ZGItZWUxNC00MTM4LWFiN2QtZTgxZmQ2YTE5MjQ4IiwiSW1wb3J0SWQiOm51bGwsIlRpdGxlIjoiR3Vlc3RzIGVudGVyIHJlY2VwdGlvbiIsIk5vdGUiOm51bGwsIkh5cGVybGluayI6eyIkaWQiOiI1NzMiLCJBZGRyZXNzIjpudWxsLCJTdWJBZGRyZXNzIjpudWxsfSwiSXNDaGFuZ2VkIjpmYWxzZSwiSXNOZXciOmZhbHNlfX1dLCJfbWlsZXN0b25lcyI6W10sIklkIjoiNWJiYjI4MTEtNmE4NC00NzhiLTlmYjktODZlMjA2MTViY2UxIiwiSXNTaW5nbGVJdGVtUm93IjpmYWxzZX0seyIkaWQiOiI1NzQiLCJfdGFza3MiOlt7IiRpZCI6IjU3NSIsIl9hdHRhY2hlZE1pbGVzdG9uZXMiOltdLCJUYXNrRGVmaW5pdGlvbiI6eyIkaWQiOiI1NzYiLCJHcm91cE5hbWUiOm51bGwsIlN0YXJ0RGF0ZSI6IjIwMjMtMDQtMTFUMTg6MDA6MDBaIiwiRW5kRGF0ZSI6IjIwMjMtMDQtMTFUMTg6MTA6MDBaIiwiUGVyY2VudGFnZUNvbXBsZXRlIjpudWxsLCJTdHlsZSI6eyIkaWQiOiI1NzciLCJTaGFwZSI6MCwiU2hhcGVUaGlja25lc3MiOjEsIkR1cmF0aW9uRm9ybWF0Ijo3LCJJbmNsdWRlTm9uV29ya2luZ0RheXNJbkR1cmF0aW9uIjpmYWxzZSwiUGVyY2VudGFnZUNvbXBsZXRlU3R5bGUiOnsiJGlkIjoiNTc4IiwiRm9udFNldHRpbmdzIjp7IiRpZCI6IjU3OSIsIkZvbnRTaXplIjoxMCwiRm9udE5hbWUiOiJDYWxpYnJpIiwiSXNCb2xkIjpmYWxzZSwiSXNJdGFsaWMiOmZhbHNlLCJJc1VuZGVybGluZWQiOmZhbHNlLCJQYXJlbnRTdHlsZSI6bnVsbH0sIkF1dG9TaXplIjowLCJGb3JlZ3JvdW5kIjp7IiRpZCI6IjU4MCIsIkNvbG9yIjp7IiRpZCI6IjU4M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TgyIiwiVG9wIjowLjAsIkxlZnQiOjAuMCwiUmlnaHQiOjAuMCwiQm90dG9tIjowLjB9LCJQYWRkaW5nIjp7IiRpZCI6IjU4MyIsIlRvcCI6MC4wLCJMZWZ0IjowLjAsIlJpZ2h0IjowLjAsIkJvdHRvbSI6MC4wfSwiQmFja2dyb3VuZCI6eyIkaWQiOiI1ODQiLCJDb2xvciI6eyIkaWQiOiI1ODUiLCJBIjo4OSwiUiI6MCwiRyI6MCwiQiI6MH19LCJJc1Zpc2libGUiOnRydWUsIldpZHRoIjowLjAsIkhlaWdodCI6MC4wLCJCb3JkZXJTdHlsZSI6eyIkaWQiOiI1ODYiLCJMaW5lQ29sb3IiOm51bGwsIkxpbmVXZWlnaHQiOjAuMCwiTGluZVR5cGUiOjAsIlBhcmVudFN0eWxlIjpudWxsfSwiUGFyZW50U3R5bGUiOm51bGx9LCJEdXJhdGlvblN0eWxlIjp7IiRpZCI6IjU4NyIsIkZvbnRTZXR0aW5ncyI6eyIkaWQiOiI1ODg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Tg5IiwiVG9wIjowLjAsIkxlZnQiOjAuMCwiUmlnaHQiOjAuMCwiQm90dG9tIjowLjB9LCJQYWRkaW5nIjp7IiRpZCI6IjU5MCIsIlRvcCI6MC4wLCJMZWZ0IjowLjAsIlJpZ2h0IjowLjAsIkJvdHRvbSI6MC4wfSwiQmFja2dyb3VuZCI6eyIkaWQiOiI1OTEiLCJDb2xvciI6eyIkaWQiOiI1OTIiLCJBIjo4OSwiUiI6MCwiRyI6MCwiQiI6MH19LCJJc1Zpc2libGUiOnRydWUsIldpZHRoIjowLjAsIkhlaWdodCI6MC4wLCJCb3JkZXJTdHlsZSI6eyIkaWQiOiI1OTMiLCJMaW5lQ29sb3IiOm51bGwsIkxpbmVXZWlnaHQiOjAuMCwiTGluZVR5cGUiOjAsIlBhcmVudFN0eWxlIjpudWxsfSwiUGFyZW50U3R5bGUiOm51bGx9LCJIb3Jpem9udGFsQ29ubmVjdG9yU3R5bGUiOnsiJGlkIjoiNTk0IiwiTGluZUNvbG9yIjp7IiRpZCI6IjU5NSIsIiR0eXBlIjoiTkxSRS5Db21tb24uRG9tLlNvbGlkQ29sb3JCcnVzaCwgTkxSRS5Db21tb24iLCJDb2xvciI6eyIkaWQiOiI1OTYiLCJBIjoyNTUsIlIiOjIwNCwiRyI6MjA0LCJCIjoyMDR9fSwiTGluZVdlaWdodCI6MS4wLCJMaW5lVHlwZSI6MCwiUGFyZW50U3R5bGUiOm51bGx9LCJWZXJ0aWNhbENvbm5lY3RvclN0eWxlIjp7IiRpZCI6IjU5NyIsIkxpbmVDb2xvciI6eyIkaWQiOiI1OTgiLCIkdHlwZSI6Ik5MUkUuQ29tbW9uLkRvbS5Tb2xpZENvbG9yQnJ1c2gsIE5MUkUuQ29tbW9uIiwiQ29sb3IiOnsiJGlkIjoiNTk5IiwiQSI6MjU1LCJSIjoyMDQsIkciOjIwNCwiQiI6MjA0fX0sIkxpbmVXZWlnaHQiOjEuMCwiTGluZVR5cGUiOjAsIlBhcmVudFN0eWxlIjpudWxsfSwiTWFyZ2luIjpudWxsLCJTdGFydERhdGVQb3NpdGlvbiI6NiwiRW5kRGF0ZVBvc2l0aW9uIjo2LCJEYXRlSXNWaXNpYmxlIjpmYWxzZSwiVGl0bGVQb3NpdGlvbiI6MywiRHVyYXRpb25Qb3NpdGlvbiI6NiwiUGVyY2VudGFnZUNvbXBsZXRlZFBvc2l0aW9uIjo2LCJTcGFjaW5nIjozLCJJc0JlbG93VGltZWJhbmQiOnRydWUsIlBlcmNlbnRhZ2VDb21wbGV0ZVNoYXBlT3BhY2l0eSI6MzUsIlNoYXBlU3R5bGUiOnsiJGlkIjoiNjAwIiwiTWFyZ2luIjp7IiRpZCI6IjYwMSIsIlRvcCI6MC4wLCJMZWZ0Ijo0LjAsIlJpZ2h0Ijo0LjAsIkJvdHRvbSI6MC4wfSwiUGFkZGluZyI6eyIkaWQiOiI2MDIiLCJUb3AiOjAuMCwiTGVmdCI6MC4wLCJSaWdodCI6MC4wLCJCb3R0b20iOjAuMH0sIkJhY2tncm91bmQiOnsiJGlkIjoiNjAzIiwiQ29sb3IiOnsiJGlkIjoiNjA0IiwiQSI6MjU1LCJSIjoxMzUsIkciOjEzMiwiQiI6MTk5fX0sIklzVmlzaWJsZSI6dHJ1ZSwiV2lkdGgiOjAuMCwiSGVpZ2h0IjoxNi4wLCJCb3JkZXJTdHlsZSI6eyIkaWQiOiI2MDUiLCJMaW5lQ29sb3IiOnsiJGlkIjoiNjA2IiwiJHR5cGUiOiJOTFJFLkNvbW1vbi5Eb20uU29saWRDb2xvckJydXNoLCBOTFJFLkNvbW1vbiIsIkNvbG9yIjp7IiRpZCI6IjYwNyIsIkEiOjI1NSwiUiI6MjE3LCJHIjoyMTcsIkIiOjIxN319LCJMaW5lV2VpZ2h0IjoxLjMzMzMzMzM3LCJMaW5lVHlwZSI6MCwiUGFyZW50U3R5bGUiOm51bGx9LCJQYXJlbnRTdHlsZSI6bnVsbH0sIlRpdGxlU3R5bGUiOnsiJGlkIjoiNjA4IiwiRm9udFNldHRpbmdzIjp7IiRpZCI6IjYwOSIsIkZvbnRTaXplIjoxMiwiRm9udE5hbWUiOiJBcmlhbCBOb3ZhIiwiSXNCb2xkIjpmYWxzZSwiSXNJdGFsaWMiOmZhbHNlLCJJc1VuZGVybGluZWQiOmZhbHNlLCJQYXJlbnRTdHlsZSI6bnVsbH0sIkF1dG9TaXplIjowLCJGb3JlZ3JvdW5kIjp7IiRpZCI6IjYxMCIsIkNvbG9yIjp7IiRpZCI6IjYxMSIsIkEiOjI1NSwiUiI6MCwiRyI6MCwiQiI6MH19LCJNYXhXaWR0aCI6ODIyLjg1NzE0Mjg1NzE0Mjg5LCJNYXhIZWlnaHQiOiJJbmZpbml0eSIsIlNtYXJ0Rm9yZWdyb3VuZElzQWN0aXZlIjpmYWxzZSwiSG9yaXpvbnRhbEFsaWdubWVudCI6MiwiVmVydGljYWxBbGlnbm1lbnQiOjAsIlNtYXJ0Rm9yZWdyb3VuZCI6bnVsbCwiQmFja2dyb3VuZEZpbGxUeXBlIjowLCJNYXJnaW4iOnsiJGlkIjoiNjEyIiwiVG9wIjowLjAsIkxlZnQiOjAuMCwiUmlnaHQiOjAuMCwiQm90dG9tIjowLjB9LCJQYWRkaW5nIjp7IiRpZCI6IjYxMyIsIlRvcCI6MC4wLCJMZWZ0IjowLjAsIlJpZ2h0IjowLjAsIkJvdHRvbSI6MC4wfSwiQmFja2dyb3VuZCI6eyIkaWQiOiI2MTQiLCJDb2xvciI6eyIkaWQiOiI2MTUiLCJBIjowLCJSIjoyNTUsIkciOjI1NSwiQiI6MjU1fX0sIklzVmlzaWJsZSI6dHJ1ZSwiV2lkdGgiOjAuMCwiSGVpZ2h0IjowLjAsIkJvcmRlclN0eWxlIjp7IiRpZCI6IjYxNiIsIkxpbmVDb2xvciI6bnVsbCwiTGluZVdlaWdodCI6MC4wLCJMaW5lVHlwZSI6MCwiUGFyZW50U3R5bGUiOm51bGx9LCJQYXJlbnRTdHlsZSI6bnVsbH0sIkRhdGVTdHlsZSI6eyIkaWQiOiI2MTciLCJGb250U2V0dGluZ3MiOnsiJGlkIjoiNjE4IiwiRm9udFNpemUiOjgsIkZvbnROYW1lIjoiQ2FsaWJyaSIsIklzQm9sZCI6ZmFsc2UsIklzSXRhbGljIjpmYWxzZSwiSXNVbmRlcmxpbmVkIjpmYWxzZSwiUGFyZW50U3R5bGUiOm51bGx9LCJBdXRvU2l6ZSI6MCwiRm9yZWdyb3VuZCI6eyIkaWQiOiI2MTkiLCJDb2xvciI6eyIkaWQiOiI2Mj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IxIiwiVG9wIjowLjAsIkxlZnQiOjAuMCwiUmlnaHQiOjAuMCwiQm90dG9tIjowLjB9LCJQYWRkaW5nIjp7IiRpZCI6IjYyMiIsIlRvcCI6MC4wLCJMZWZ0IjowLjAsIlJpZ2h0IjowLjAsIkJvdHRvbSI6MC4wfSwiQmFja2dyb3VuZCI6eyIkaWQiOiI2MjMiLCJDb2xvciI6eyIkaWQiOiI2MjQiLCJBIjo4OSwiUiI6MCwiRyI6MCwiQiI6MH19LCJJc1Zpc2libGUiOnRydWUsIldpZHRoIjowLjAsIkhlaWdodCI6MC4wLCJCb3JkZXJTdHlsZSI6eyIkaWQiOiI2MjUiLCJMaW5lQ29sb3IiOm51bGwsIkxpbmVXZWlnaHQiOjAuMCwiTGluZVR5cGUiOjAsIlBhcmVudFN0eWxlIjpudWxsfSwiUGFyZW50U3R5bGUiOm51bGx9LCJEYXRlRm9ybWF0Ijp7IiRpZCI6IjYyNi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2MjciLCJGb3JtYXQiOjAsIklzVmlzaWJsZSI6ZmFsc2UsIkxhc3RLbm93blZpc2liaWxpdHlTdGF0ZSI6ZmFsc2V9LCJJc1Zpc2libGUiOnRydWUsIlBhcmVudFN0eWxlIjpudWxsfSwiSW5kZXgiOjEzLCJTbWFydER1cmF0aW9uQWN0aXZhdGVkIjp0cnVlLCJEYXRlRm9ybWF0Ijp7IiRyZWYiOiI2MjYifSwiV2Vla051bWJlcmluZyI6eyIkaWQiOiI2MjgiLCJGb3JtYXQiOjAsIklzVmlzaWJsZSI6ZmFsc2UsIkxhc3RLbm93blZpc2liaWxpdHlTdGF0ZSI6ZmFsc2V9LCJJZCI6IjJjOWQxMGE2LTNlZGEtNDZkNi1iNjI2LTIwZGRlYWExM2UyMCIsIkltcG9ydElkIjpudWxsLCJUaXRsZSI6IkZpcnN0IGRhbmNlIiwiTm90ZSI6bnVsbCwiSHlwZXJsaW5rIjp7IiRpZCI6IjYyOSIsIkFkZHJlc3MiOm51bGwsIlN1YkFkZHJlc3MiOm51bGx9LCJJc0NoYW5nZWQiOmZhbHNlLCJJc05ldyI6ZmFsc2V9fSx7IiRpZCI6IjYzMCIsIl9hdHRhY2hlZE1pbGVzdG9uZXMiOltdLCJUYXNrRGVmaW5pdGlvbiI6eyIkaWQiOiI2MzEiLCJHcm91cE5hbWUiOm51bGwsIlN0YXJ0RGF0ZSI6IjIwMjMtMDQtMTFUMTg6MTA6MDBaIiwiRW5kRGF0ZSI6IjIwMjMtMDQtMTFUMTg6MzA6MDBaIiwiUGVyY2VudGFnZUNvbXBsZXRlIjpudWxsLCJTdHlsZSI6eyIkaWQiOiI2MzIiLCJTaGFwZSI6MCwiU2hhcGVUaGlja25lc3MiOjEsIkR1cmF0aW9uRm9ybWF0Ijo3LCJJbmNsdWRlTm9uV29ya2luZ0RheXNJbkR1cmF0aW9uIjpmYWxzZSwiUGVyY2VudGFnZUNvbXBsZXRlU3R5bGUiOnsiJGlkIjoiNjMzIiwiRm9udFNldHRpbmdzIjp7IiRpZCI6IjYzNCIsIkZvbnRTaXplIjoxMCwiRm9udE5hbWUiOiJDYWxpYnJpIiwiSXNCb2xkIjpmYWxzZSwiSXNJdGFsaWMiOmZhbHNlLCJJc1VuZGVybGluZWQiOmZhbHNlLCJQYXJlbnRTdHlsZSI6bnVsbH0sIkF1dG9TaXplIjowLCJGb3JlZ3JvdW5kIjp7IiRpZCI6IjYzNSIsIkNvbG9yIjp7IiRpZCI6IjYzNi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jM3IiwiVG9wIjowLjAsIkxlZnQiOjAuMCwiUmlnaHQiOjAuMCwiQm90dG9tIjowLjB9LCJQYWRkaW5nIjp7IiRpZCI6IjYzOCIsIlRvcCI6MC4wLCJMZWZ0IjowLjAsIlJpZ2h0IjowLjAsIkJvdHRvbSI6MC4wfSwiQmFja2dyb3VuZCI6eyIkaWQiOiI2MzkiLCJDb2xvciI6eyIkaWQiOiI2NDAiLCJBIjo4OSwiUiI6MCwiRyI6MCwiQiI6MH19LCJJc1Zpc2libGUiOnRydWUsIldpZHRoIjowLjAsIkhlaWdodCI6MC4wLCJCb3JkZXJTdHlsZSI6eyIkaWQiOiI2NDEiLCJMaW5lQ29sb3IiOm51bGwsIkxpbmVXZWlnaHQiOjAuMCwiTGluZVR5cGUiOjAsIlBhcmVudFN0eWxlIjpudWxsfSwiUGFyZW50U3R5bGUiOm51bGx9LCJEdXJhdGlvblN0eWxlIjp7IiRpZCI6IjY0MiIsIkZvbnRTZXR0aW5ncyI6eyIkaWQiOiI2NDMiLCJGb250U2l6ZSI6MTAsIkZvbnROYW1lIjoiQ2FsaWJyaSIsIklzQm9sZCI6ZmFsc2UsIklzSXRhbGljIjpmYWxzZSwiSXNVbmRlcmxpbmVkIjpmYWxzZSwiUGFyZW50U3R5bGUiOm51bGx9LCJBdXRvU2l6ZSI6MCwiRm9yZWdyb3VuZCI6eyIkcmVmIjoiNzcifSwiTWF4V2lkdGgiOjIwMC4wLCJNYXhIZWlnaHQiOiJJbmZpbml0eSIsIlNtYXJ0Rm9yZWdyb3VuZElzQWN0aXZlIjpmYWxzZSwiSG9yaXpvbnRhbEFsaWdubWVudCI6MCwiVmVydGljYWxBbGlnbm1lbnQiOjAsIlNtYXJ0Rm9yZWdyb3VuZCI6bnVsbCwiQmFja2dyb3VuZEZpbGxUeXBlIjowLCJNYXJnaW4iOnsiJGlkIjoiNjQ0IiwiVG9wIjowLjAsIkxlZnQiOjAuMCwiUmlnaHQiOjAuMCwiQm90dG9tIjowLjB9LCJQYWRkaW5nIjp7IiRpZCI6IjY0NSIsIlRvcCI6MC4wLCJMZWZ0IjowLjAsIlJpZ2h0IjowLjAsIkJvdHRvbSI6MC4wfSwiQmFja2dyb3VuZCI6eyIkaWQiOiI2NDYiLCJDb2xvciI6eyIkaWQiOiI2NDciLCJBIjo4OSwiUiI6MCwiRyI6MCwiQiI6MH19LCJJc1Zpc2libGUiOnRydWUsIldpZHRoIjowLjAsIkhlaWdodCI6MC4wLCJCb3JkZXJTdHlsZSI6eyIkaWQiOiI2NDgiLCJMaW5lQ29sb3IiOm51bGwsIkxpbmVXZWlnaHQiOjAuMCwiTGluZVR5cGUiOjAsIlBhcmVudFN0eWxlIjpudWxsfSwiUGFyZW50U3R5bGUiOm51bGx9LCJIb3Jpem9udGFsQ29ubmVjdG9yU3R5bGUiOnsiJGlkIjoiNjQ5IiwiTGluZUNvbG9yIjp7IiRpZCI6IjY1MCIsIiR0eXBlIjoiTkxSRS5Db21tb24uRG9tLlNvbGlkQ29sb3JCcnVzaCwgTkxSRS5Db21tb24iLCJDb2xvciI6eyIkaWQiOiI2NTEiLCJBIjoyNTUsIlIiOjIwNCwiRyI6MjA0LCJCIjoyMDR9fSwiTGluZVdlaWdodCI6MS4wLCJMaW5lVHlwZSI6MCwiUGFyZW50U3R5bGUiOm51bGx9LCJWZXJ0aWNhbENvbm5lY3RvclN0eWxlIjp7IiRpZCI6IjY1MiIsIkxpbmVDb2xvciI6eyIkaWQiOiI2NTMiLCIkdHlwZSI6Ik5MUkUuQ29tbW9uLkRvbS5Tb2xpZENvbG9yQnJ1c2gsIE5MUkUuQ29tbW9uIiwiQ29sb3IiOnsiJGlkIjoiNjU0IiwiQSI6MjU1LCJSIjoyMDQsIkciOjIwNCwiQiI6MjA0fX0sIkxpbmVXZWlnaHQiOjEuMCwiTGluZVR5cGUiOjAsIlBhcmVudFN0eWxlIjpudWxsfSwiTWFyZ2luIjpudWxsLCJTdGFydERhdGVQb3NpdGlvbiI6NiwiRW5kRGF0ZVBvc2l0aW9uIjo2LCJEYXRlSXNWaXNpYmxlIjpmYWxzZSwiVGl0bGVQb3NpdGlvbiI6NCwiRHVyYXRpb25Qb3NpdGlvbiI6NiwiUGVyY2VudGFnZUNvbXBsZXRlZFBvc2l0aW9uIjo2LCJTcGFjaW5nIjozLCJJc0JlbG93VGltZWJhbmQiOnRydWUsIlBlcmNlbnRhZ2VDb21wbGV0ZVNoYXBlT3BhY2l0eSI6MzUsIlNoYXBlU3R5bGUiOnsiJGlkIjoiNjU1IiwiTWFyZ2luIjp7IiRpZCI6IjY1NiIsIlRvcCI6MC4wLCJMZWZ0Ijo0LjAsIlJpZ2h0Ijo0LjAsIkJvdHRvbSI6MC4wfSwiUGFkZGluZyI6eyIkaWQiOiI2NTciLCJUb3AiOjAuMCwiTGVmdCI6MC4wLCJSaWdodCI6MC4wLCJCb3R0b20iOjAuMH0sIkJhY2tncm91bmQiOnsiJGlkIjoiNjU4IiwiQ29sb3IiOnsiJGlkIjoiNjU5IiwiQSI6MjU1LCJSIjoxMzUsIkciOjEzMiwiQiI6MTk5fX0sIklzVmlzaWJsZSI6dHJ1ZSwiV2lkdGgiOjAuMCwiSGVpZ2h0IjoxNi4wLCJCb3JkZXJTdHlsZSI6eyIkaWQiOiI2NjAiLCJMaW5lQ29sb3IiOnsiJGlkIjoiNjYxIiwiJHR5cGUiOiJOTFJFLkNvbW1vbi5Eb20uU29saWRDb2xvckJydXNoLCBOTFJFLkNvbW1vbiIsIkNvbG9yIjp7IiRpZCI6IjY2MiIsIkEiOjI1NSwiUiI6MjE3LCJHIjoyMTcsIkIiOjIxN319LCJMaW5lV2VpZ2h0IjoxLjMzMzMzMzM3LCJMaW5lVHlwZSI6MCwiUGFyZW50U3R5bGUiOm51bGx9LCJQYXJlbnRTdHlsZSI6bnVsbH0sIlRpdGxlU3R5bGUiOnsiJGlkIjoiNjYzIiwiRm9udFNldHRpbmdzIjp7IiRpZCI6IjY2NCIsIkZvbnRTaXplIjoxMiwiRm9udE5hbWUiOiJBcmlhbCBOb3ZhIiwiSXNCb2xkIjpmYWxzZSwiSXNJdGFsaWMiOmZhbHNlLCJJc1VuZGVybGluZWQiOmZhbHNlLCJQYXJlbnRTdHlsZSI6bnVsbH0sIkF1dG9TaXplIjowLCJGb3JlZ3JvdW5kIjp7IiRpZCI6IjY2NSIsIkNvbG9yIjp7IiRpZCI6IjY2NiIsIkEiOjI1NSwiUiI6MCwiRyI6MCwiQiI6MH19LCJNYXhXaWR0aCI6ODIyLjg1NzE0Mjg1NzE0Mjg5LCJNYXhIZWlnaHQiOiJJbmZpbml0eSIsIlNtYXJ0Rm9yZWdyb3VuZElzQWN0aXZlIjpmYWxzZSwiSG9yaXpvbnRhbEFsaWdubWVudCI6MCwiVmVydGljYWxBbGlnbm1lbnQiOjAsIlNtYXJ0Rm9yZWdyb3VuZCI6bnVsbCwiQmFja2dyb3VuZEZpbGxUeXBlIjowLCJNYXJnaW4iOnsiJGlkIjoiNjY3IiwiVG9wIjowLjAsIkxlZnQiOjAuMCwiUmlnaHQiOjAuMCwiQm90dG9tIjowLjB9LCJQYWRkaW5nIjp7IiRpZCI6IjY2OCIsIlRvcCI6MC4wLCJMZWZ0IjowLjAsIlJpZ2h0IjowLjAsIkJvdHRvbSI6MC4wfSwiQmFja2dyb3VuZCI6eyIkaWQiOiI2NjkiLCJDb2xvciI6eyIkaWQiOiI2NzAiLCJBIjowLCJSIjoyNTUsIkciOjI1NSwiQiI6MjU1fX0sIklzVmlzaWJsZSI6dHJ1ZSwiV2lkdGgiOjAuMCwiSGVpZ2h0IjowLjAsIkJvcmRlclN0eWxlIjp7IiRpZCI6IjY3MSIsIkxpbmVDb2xvciI6bnVsbCwiTGluZVdlaWdodCI6MC4wLCJMaW5lVHlwZSI6MCwiUGFyZW50U3R5bGUiOm51bGx9LCJQYXJlbnRTdHlsZSI6bnVsbH0sIkRhdGVTdHlsZSI6eyIkaWQiOiI2NzIiLCJGb250U2V0dGluZ3MiOnsiJGlkIjoiNjczIiwiRm9udFNpemUiOjgsIkZvbnROYW1lIjoiQ2FsaWJyaSIsIklzQm9sZCI6ZmFsc2UsIklzSXRhbGljIjpmYWxzZSwiSXNVbmRlcmxpbmVkIjpmYWxzZSwiUGFyZW50U3R5bGUiOm51bGx9LCJBdXRvU2l6ZSI6MCwiRm9yZWdyb3VuZCI6eyIkaWQiOiI2NzQiLCJDb2xvciI6eyIkaWQiOiI2NzU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Njc2IiwiVG9wIjowLjAsIkxlZnQiOjAuMCwiUmlnaHQiOjAuMCwiQm90dG9tIjowLjB9LCJQYWRkaW5nIjp7IiRpZCI6IjY3NyIsIlRvcCI6MC4wLCJMZWZ0IjowLjAsIlJpZ2h0IjowLjAsIkJvdHRvbSI6MC4wfSwiQmFja2dyb3VuZCI6eyIkaWQiOiI2NzgiLCJDb2xvciI6eyIkaWQiOiI2NzkiLCJBIjo4OSwiUiI6MCwiRyI6MCwiQiI6MH19LCJJc1Zpc2libGUiOnRydWUsIldpZHRoIjowLjAsIkhlaWdodCI6MC4wLCJCb3JkZXJTdHlsZSI6eyIkaWQiOiI2ODAiLCJMaW5lQ29sb3IiOm51bGwsIkxpbmVXZWlnaHQiOjAuMCwiTGluZVR5cGUiOjAsIlBhcmVudFN0eWxlIjpudWxsfSwiUGFyZW50U3R5bGUiOm51bGx9LCJEYXRlRm9ybWF0Ijp7IiRpZCI6IjY4MS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2ODIiLCJGb3JtYXQiOjAsIklzVmlzaWJsZSI6ZmFsc2UsIkxhc3RLbm93blZpc2liaWxpdHlTdGF0ZSI6ZmFsc2V9LCJJc1Zpc2libGUiOnRydWUsIlBhcmVudFN0eWxlIjpudWxsfSwiSW5kZXgiOjE0LCJTbWFydER1cmF0aW9uQWN0aXZhdGVkIjp0cnVlLCJEYXRlRm9ybWF0Ijp7IiRyZWYiOiI2ODEifSwiV2Vla051bWJlcmluZyI6eyIkaWQiOiI2ODMiLCJGb3JtYXQiOjAsIklzVmlzaWJsZSI6ZmFsc2UsIkxhc3RLbm93blZpc2liaWxpdHlTdGF0ZSI6ZmFsc2V9LCJJZCI6ImJkMTc4ZWUwLTMxZDgtNGYzYS04MTQ2LTUyMzdlNTYzMjczOCIsIkltcG9ydElkIjpudWxsLCJUaXRsZSI6IldlbGNvbWUgdG9hc3RzIiwiTm90ZSI6bnVsbCwiSHlwZXJsaW5rIjp7IiRpZCI6IjY4NCIsIkFkZHJlc3MiOm51bGwsIlN1YkFkZHJlc3MiOm51bGx9LCJJc0NoYW5nZWQiOmZhbHNlLCJJc05ldyI6ZmFsc2V9fV0sIl9taWxlc3RvbmVzIjpbXSwiSWQiOiIyNDIxOTk4NS1mYThlLTQyZmItYmRiMi0wNTI0OTA1ODI5OTkiLCJJc1NpbmdsZUl0ZW1Sb3ciOmZhbHNlfSx7IiRpZCI6IjY4NSIsIl90YXNrcyI6W3siJGlkIjoiNjg2IiwiX2F0dGFjaGVkTWlsZXN0b25lcyI6W10sIlRhc2tEZWZpbml0aW9uIjp7IiRpZCI6IjY4NyIsIkdyb3VwTmFtZSI6bnVsbCwiU3RhcnREYXRlIjoiMjAyMy0wNC0xMVQxODozMDowMFoiLCJFbmREYXRlIjoiMjAyMy0wNC0xMVQxOToxNTowMFoiLCJQZXJjZW50YWdlQ29tcGxldGUiOm51bGwsIlN0eWxlIjp7IiRpZCI6IjY4OCIsIlNoYXBlIjowLCJTaGFwZVRoaWNrbmVzcyI6MSwiRHVyYXRpb25Gb3JtYXQiOjgsIkluY2x1ZGVOb25Xb3JraW5nRGF5c0luRHVyYXRpb24iOmZhbHNlLCJQZXJjZW50YWdlQ29tcGxldGVTdHlsZSI6eyIkaWQiOiI2ODkiLCJGb250U2V0dGluZ3MiOnsiJGlkIjoiNjkwIiwiRm9udFNpemUiOjEwLCJGb250TmFtZSI6IkNhbGlicmkiLCJJc0JvbGQiOmZhbHNlLCJJc0l0YWxpYyI6ZmFsc2UsIklzVW5kZXJsaW5lZCI6ZmFsc2UsIlBhcmVudFN0eWxlIjpudWxsfSwiQXV0b1NpemUiOjAsIkZvcmVncm91bmQiOnsiJGlkIjoiNjkxIiwiQ29sb3IiOnsiJGlkIjoiNjky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2OTMiLCJUb3AiOjAuMCwiTGVmdCI6MC4wLCJSaWdodCI6MC4wLCJCb3R0b20iOjAuMH0sIlBhZGRpbmciOnsiJGlkIjoiNjk0IiwiVG9wIjowLjAsIkxlZnQiOjAuMCwiUmlnaHQiOjAuMCwiQm90dG9tIjowLjB9LCJCYWNrZ3JvdW5kIjp7IiRpZCI6IjY5NSIsIkNvbG9yIjp7IiRpZCI6IjY5NiIsIkEiOjg5LCJSIjowLCJHIjowLCJCIjowfX0sIklzVmlzaWJsZSI6dHJ1ZSwiV2lkdGgiOjAuMCwiSGVpZ2h0IjowLjAsIkJvcmRlclN0eWxlIjp7IiRpZCI6IjY5NyIsIkxpbmVDb2xvciI6bnVsbCwiTGluZVdlaWdodCI6MC4wLCJMaW5lVHlwZSI6MCwiUGFyZW50U3R5bGUiOm51bGx9LCJQYXJlbnRTdHlsZSI6bnVsbH0sIkR1cmF0aW9uU3R5bGUiOnsiJGlkIjoiNjk4IiwiRm9udFNldHRpbmdzIjp7IiRpZCI6IjY5OSIsIkZvbnRTaXplIjoxMCwiRm9udE5hbWUiOiJDYWxpYnJpIiwiSXNCb2xkIjpmYWxzZSwiSXNJdGFsaWMiOmZhbHNlLCJJc1VuZGVybGluZWQiOmZhbHNlLCJQYXJlbnRTdHlsZSI6bnVsbH0sIkF1dG9TaXplIjowLCJGb3JlZ3JvdW5kIjp7IiRpZCI6IjcwMCIsIkNvbG9yIjp7IiRpZCI6IjcwMSIsIkEiOjI1NSwiUiI6MjMxLCJHIjoyMzAsIkIiOjIzMH19LCJNYXhXaWR0aCI6MjAwLjAsIk1heEhlaWdodCI6IkluZmluaXR5IiwiU21hcnRGb3JlZ3JvdW5kSXNBY3RpdmUiOmZhbHNlLCJIb3Jpem9udGFsQWxpZ25tZW50IjowLCJWZXJ0aWNhbEFsaWdubWVudCI6MCwiU21hcnRGb3JlZ3JvdW5kIjpudWxsLCJCYWNrZ3JvdW5kRmlsbFR5cGUiOjAsIk1hcmdpbiI6eyIkaWQiOiI3MDIiLCJUb3AiOjAuMCwiTGVmdCI6MC4wLCJSaWdodCI6MC4wLCJCb3R0b20iOjAuMH0sIlBhZGRpbmciOnsiJGlkIjoiNzAzIiwiVG9wIjowLjAsIkxlZnQiOjAuMCwiUmlnaHQiOjAuMCwiQm90dG9tIjowLjB9LCJCYWNrZ3JvdW5kIjp7IiRpZCI6IjcwNCIsIkNvbG9yIjp7IiRpZCI6IjcwNSIsIkEiOjAsIlIiOjI1NSwiRyI6MjU1LCJCIjoyNTV9fSwiSXNWaXNpYmxlIjp0cnVlLCJXaWR0aCI6MC4wLCJIZWlnaHQiOjAuMCwiQm9yZGVyU3R5bGUiOnsiJGlkIjoiNzA2IiwiTGluZUNvbG9yIjpudWxsLCJMaW5lV2VpZ2h0IjowLjAsIkxpbmVUeXBlIjowLCJQYXJlbnRTdHlsZSI6bnVsbH0sIlBhcmVudFN0eWxlIjpudWxsfSwiSG9yaXpvbnRhbENvbm5lY3RvclN0eWxlIjp7IiRpZCI6IjcwNyIsIkxpbmVDb2xvciI6eyIkaWQiOiI3MDgiLCIkdHlwZSI6Ik5MUkUuQ29tbW9uLkRvbS5Tb2xpZENvbG9yQnJ1c2gsIE5MUkUuQ29tbW9uIiwiQ29sb3IiOnsiJGlkIjoiNzA5IiwiQSI6MjU1LCJSIjoyMDQsIkciOjIwNCwiQiI6MjA0fX0sIkxpbmVXZWlnaHQiOjEuMCwiTGluZVR5cGUiOjAsIlBhcmVudFN0eWxlIjpudWxsfSwiVmVydGljYWxDb25uZWN0b3JTdHlsZSI6eyIkaWQiOiI3MTAiLCJMaW5lQ29sb3IiOnsiJGlkIjoiNzExIiwiJHR5cGUiOiJOTFJFLkNvbW1vbi5Eb20uU29saWRDb2xvckJydXNoLCBOTFJFLkNvbW1vbiIsIkNvbG9yIjp7IiRpZCI6IjcxMiIsIkEiOjI1NSwiUiI6MjA0LCJHIjoyMDQsIkIiOjIwNH19LCJMaW5lV2VpZ2h0IjoxLjAsIkxpbmVUeXBlIjowLCJQYXJlbnRTdHlsZSI6bnVsbH0sIk1hcmdpbiI6bnVsbCwiU3RhcnREYXRlUG9zaXRpb24iOjIsIkVuZERhdGVQb3NpdGlvbiI6MiwiRGF0ZUlzVmlzaWJsZSI6dHJ1ZSwiVGl0bGVQb3NpdGlvbiI6MywiRHVyYXRpb25Qb3NpdGlvbiI6NiwiUGVyY2VudGFnZUNvbXBsZXRlZFBvc2l0aW9uIjo2LCJTcGFjaW5nIjozLCJJc0JlbG93VGltZWJhbmQiOnRydWUsIlBlcmNlbnRhZ2VDb21wbGV0ZVNoYXBlT3BhY2l0eSI6MzUsIlNoYXBlU3R5bGUiOnsiJGlkIjoiNzEzIiwiTWFyZ2luIjp7IiRpZCI6IjcxNCIsIlRvcCI6MC4wLCJMZWZ0Ijo0LjAsIlJpZ2h0Ijo0LjAsIkJvdHRvbSI6MC4wfSwiUGFkZGluZyI6eyIkaWQiOiI3MTUiLCJUb3AiOjAuMCwiTGVmdCI6MC4wLCJSaWdodCI6MC4wLCJCb3R0b20iOjAuMH0sIkJhY2tncm91bmQiOnsiJGlkIjoiNzE2IiwiQ29sb3IiOnsiJGlkIjoiNzE3IiwiQSI6MjU1LCJSIjoxMzUsIkciOjEzMiwiQiI6MTk5fX0sIklzVmlzaWJsZSI6dHJ1ZSwiV2lkdGgiOjAuMCwiSGVpZ2h0IjoxNi4wLCJCb3JkZXJTdHlsZSI6eyIkaWQiOiI3MTgiLCJMaW5lQ29sb3IiOnsiJGlkIjoiNzE5IiwiJHR5cGUiOiJOTFJFLkNvbW1vbi5Eb20uU29saWRDb2xvckJydXNoLCBOTFJFLkNvbW1vbiIsIkNvbG9yIjp7IiRpZCI6IjcyMCIsIkEiOjI1NSwiUiI6MjE3LCJHIjoyMTcsIkIiOjIxN319LCJMaW5lV2VpZ2h0IjoxLjMzMzMzMzM3LCJMaW5lVHlwZSI6MCwiUGFyZW50U3R5bGUiOm51bGx9LCJQYXJlbnRTdHlsZSI6bnVsbH0sIlRpdGxlU3R5bGUiOnsiJGlkIjoiNzIxIiwiRm9udFNldHRpbmdzIjp7IiRpZCI6IjcyMiIsIkZvbnRTaXplIjoxMiwiRm9udE5hbWUiOiJBcmlhbCBOb3ZhIiwiSXNCb2xkIjpmYWxzZSwiSXNJdGFsaWMiOmZhbHNlLCJJc1VuZGVybGluZWQiOmZhbHNlLCJQYXJlbnRTdHlsZSI6bnVsbH0sIkF1dG9TaXplIjowLCJGb3JlZ3JvdW5kIjp7IiRpZCI6IjcyMyIsIkNvbG9yIjp7IiRpZCI6IjcyNCIsIkEiOjI1NSwiUiI6MCwiRyI6MCwiQiI6MH19LCJNYXhXaWR0aCI6ODIyLjg1NzE0Mjg1NzE0Mjg5LCJNYXhIZWlnaHQiOiJJbmZpbml0eSIsIlNtYXJ0Rm9yZWdyb3VuZElzQWN0aXZlIjpmYWxzZSwiSG9yaXpvbnRhbEFsaWdubWVudCI6MiwiVmVydGljYWxBbGlnbm1lbnQiOjAsIlNtYXJ0Rm9yZWdyb3VuZCI6bnVsbCwiQmFja2dyb3VuZEZpbGxUeXBlIjowLCJNYXJnaW4iOnsiJGlkIjoiNzI1IiwiVG9wIjowLjAsIkxlZnQiOjAuMCwiUmlnaHQiOjAuMCwiQm90dG9tIjowLjB9LCJQYWRkaW5nIjp7IiRpZCI6IjcyNiIsIlRvcCI6MC4wLCJMZWZ0IjowLjAsIlJpZ2h0IjowLjAsIkJvdHRvbSI6MC4wfSwiQmFja2dyb3VuZCI6eyIkaWQiOiI3MjciLCJDb2xvciI6eyIkaWQiOiI3MjgiLCJBIjowLCJSIjoyNTUsIkciOjI1NSwiQiI6MjU1fX0sIklzVmlzaWJsZSI6dHJ1ZSwiV2lkdGgiOjAuMCwiSGVpZ2h0IjowLjAsIkJvcmRlclN0eWxlIjp7IiRpZCI6IjcyOSIsIkxpbmVDb2xvciI6bnVsbCwiTGluZVdlaWdodCI6MC4wLCJMaW5lVHlwZSI6MCwiUGFyZW50U3R5bGUiOm51bGx9LCJQYXJlbnRTdHlsZSI6bnVsbH0sIkRhdGVTdHlsZSI6eyIkaWQiOiI3MzAiLCJGb250U2V0dGluZ3MiOnsiJGlkIjoiNzMxIiwiRm9udFNpemUiOjgsIkZvbnROYW1lIjoiQ2FsaWJyaSIsIklzQm9sZCI6ZmFsc2UsIklzSXRhbGljIjpmYWxzZSwiSXNVbmRlcmxpbmVkIjpmYWxzZSwiUGFyZW50U3R5bGUiOm51bGx9LCJBdXRvU2l6ZSI6MCwiRm9yZWdyb3VuZCI6eyIkaWQiOiI3MzIiLCJDb2xvciI6eyIkaWQiOiI3MzMiLCJBIjoyNTUsIlIiOjI1NSwiRyI6MjU1LCJCIjoyNTV9fSwiTWF4V2lkdGgiOjIwMC4wLCJNYXhIZWlnaHQiOiJJbmZpbml0eSIsIlNtYXJ0Rm9yZWdyb3VuZElzQWN0aXZlIjpmYWxzZSwiSG9yaXpvbnRhbEFsaWdubWVudCI6MSwiVmVydGljYWxBbGlnbm1lbnQiOjAsIlNtYXJ0Rm9yZWdyb3VuZCI6bnVsbCwiQmFja2dyb3VuZEZpbGxUeXBlIjowLCJNYXJnaW4iOnsiJGlkIjoiNzM0IiwiVG9wIjowLjAsIkxlZnQiOjAuMCwiUmlnaHQiOjAuMCwiQm90dG9tIjowLjB9LCJQYWRkaW5nIjp7IiRpZCI6IjczNSIsIlRvcCI6MC4wLCJMZWZ0IjowLjAsIlJpZ2h0IjowLjAsIkJvdHRvbSI6MC4wfSwiQmFja2dyb3VuZCI6eyIkaWQiOiI3MzYiLCJDb2xvciI6eyIkaWQiOiI3MzciLCJBIjowLCJSIjoyNTUsIkciOjI1NSwiQiI6MjU1fX0sIklzVmlzaWJsZSI6dHJ1ZSwiV2lkdGgiOjAuMCwiSGVpZ2h0IjowLjAsIkJvcmRlclN0eWxlIjp7IiRpZCI6IjczOCIsIkxpbmVDb2xvciI6bnVsbCwiTGluZVdlaWdodCI6MC4wLCJMaW5lVHlwZSI6MCwiUGFyZW50U3R5bGUiOm51bGx9LCJQYXJlbnRTdHlsZSI6bnVsbH0sIkRhdGVGb3JtYXQiOnsiJGlkIjoiNzM5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c0MCIsIkZvcm1hdCI6MCwiSXNWaXNpYmxlIjpmYWxzZSwiTGFzdEtub3duVmlzaWJpbGl0eVN0YXRlIjpmYWxzZX0sIklzVmlzaWJsZSI6dHJ1ZSwiUGFyZW50U3R5bGUiOm51bGx9LCJJbmRleCI6MTUsIlNtYXJ0RHVyYXRpb25BY3RpdmF0ZWQiOnRydWUsIkRhdGVGb3JtYXQiOnsiJHJlZiI6IjczOSJ9LCJXZWVrTnVtYmVyaW5nIjp7IiRpZCI6Ijc0MSIsIkZvcm1hdCI6MCwiSXNWaXNpYmxlIjpmYWxzZSwiTGFzdEtub3duVmlzaWJpbGl0eVN0YXRlIjpmYWxzZX0sIklkIjoiODg2NzI5YTgtMzlmNy00M2ZhLTg1M2QtMGNlMTdmYTAwYTlhIiwiSW1wb3J0SWQiOm51bGwsIlRpdGxlIjoiRGlubmVyIiwiTm90ZSI6bnVsbCwiSHlwZXJsaW5rIjp7IiRpZCI6Ijc0MiIsIkFkZHJlc3MiOm51bGwsIlN1YkFkZHJlc3MiOm51bGx9LCJJc0NoYW5nZWQiOmZhbHNlLCJJc05ldyI6ZmFsc2V9fSx7IiRpZCI6Ijc0MyIsIl9hdHRhY2hlZE1pbGVzdG9uZXMiOltdLCJUYXNrRGVmaW5pdGlvbiI6eyIkaWQiOiI3NDQiLCJHcm91cE5hbWUiOm51bGwsIlN0YXJ0RGF0ZSI6IjIwMjMtMDQtMTFUMTk6MzA6MDBaIiwiRW5kRGF0ZSI6IjIwMjMtMDQtMTFUMjA6MTU6MDBaIiwiUGVyY2VudGFnZUNvbXBsZXRlIjpudWxsLCJTdHlsZSI6eyIkaWQiOiI3NDUiLCJTaGFwZSI6MCwiU2hhcGVUaGlja25lc3MiOjEsIkR1cmF0aW9uRm9ybWF0Ijo4LCJJbmNsdWRlTm9uV29ya2luZ0RheXNJbkR1cmF0aW9uIjpmYWxzZSwiUGVyY2VudGFnZUNvbXBsZXRlU3R5bGUiOnsiJGlkIjoiNzQ2IiwiRm9udFNldHRpbmdzIjp7IiRpZCI6Ijc0NyIsIkZvbnRTaXplIjoxMCwiRm9udE5hbWUiOiJDYWxpYnJpIiwiSXNCb2xkIjpmYWxzZSwiSXNJdGFsaWMiOmZhbHNlLCJJc1VuZGVybGluZWQiOmZhbHNlLCJQYXJlbnRTdHlsZSI6bnVsbH0sIkF1dG9TaXplIjowLCJGb3JlZ3JvdW5kIjp7IiRpZCI6Ijc0OCIsIkNvbG9yIjp7IiRpZCI6Ijc0OSIsIkEiOjI1NSwiUiI6MTkyLCJHIjo4MCwiQiI6Nzd9fSwiTWF4V2lkdGgiOjIwMC4wLCJNYXhIZWlnaHQiOiJJbmZpbml0eSIsIlNtYXJ0Rm9yZWdyb3VuZElzQWN0aXZlIjpmYWxzZSwiSG9yaXpvbnRhbEFsaWdubWVudCI6MCwiVmVydGljYWxBbGlnbm1lbnQiOjAsIlNtYXJ0Rm9yZWdyb3VuZCI6bnVsbCwiQmFja2dyb3VuZEZpbGxUeXBlIjowLCJNYXJnaW4iOnsiJGlkIjoiNzUwIiwiVG9wIjowLjAsIkxlZnQiOjAuMCwiUmlnaHQiOjAuMCwiQm90dG9tIjowLjB9LCJQYWRkaW5nIjp7IiRpZCI6Ijc1MSIsIlRvcCI6MC4wLCJMZWZ0IjowLjAsIlJpZ2h0IjowLjAsIkJvdHRvbSI6MC4wfSwiQmFja2dyb3VuZCI6eyIkaWQiOiI3NTIiLCJDb2xvciI6eyIkaWQiOiI3NTMiLCJBIjo4OSwiUiI6MCwiRyI6MCwiQiI6MH19LCJJc1Zpc2libGUiOnRydWUsIldpZHRoIjowLjAsIkhlaWdodCI6MC4wLCJCb3JkZXJTdHlsZSI6eyIkaWQiOiI3NTQiLCJMaW5lQ29sb3IiOm51bGwsIkxpbmVXZWlnaHQiOjAuMCwiTGluZVR5cGUiOjAsIlBhcmVudFN0eWxlIjpudWxsfSwiUGFyZW50U3R5bGUiOm51bGx9LCJEdXJhdGlvblN0eWxlIjp7IiRpZCI6Ijc1NSIsIkZvbnRTZXR0aW5ncyI6eyIkaWQiOiI3NTYiLCJGb250U2l6ZSI6MTAsIkZvbnROYW1lIjoiQ2FsaWJyaSIsIklzQm9sZCI6ZmFsc2UsIklzSXRhbGljIjpmYWxzZSwiSXNVbmRlcmxpbmVkIjpmYWxzZSwiUGFyZW50U3R5bGUiOm51bGx9LCJBdXRvU2l6ZSI6MCwiRm9yZWdyb3VuZCI6eyIkaWQiOiI3NTciLCJDb2xvciI6eyIkaWQiOiI3NTgiLCJBIjoyNTUsIlIiOjIzMSwiRyI6MjMwLCJCIjoyMzB9fSwiTWF4V2lkdGgiOjIwMC4wLCJNYXhIZWlnaHQiOiJJbmZpbml0eSIsIlNtYXJ0Rm9yZWdyb3VuZElzQWN0aXZlIjpmYWxzZSwiSG9yaXpvbnRhbEFsaWdubWVudCI6MCwiVmVydGljYWxBbGlnbm1lbnQiOjAsIlNtYXJ0Rm9yZWdyb3VuZCI6bnVsbCwiQmFja2dyb3VuZEZpbGxUeXBlIjowLCJNYXJnaW4iOnsiJGlkIjoiNzU5IiwiVG9wIjowLjAsIkxlZnQiOjAuMCwiUmlnaHQiOjAuMCwiQm90dG9tIjowLjB9LCJQYWRkaW5nIjp7IiRpZCI6Ijc2MCIsIlRvcCI6MC4wLCJMZWZ0IjowLjAsIlJpZ2h0IjowLjAsIkJvdHRvbSI6MC4wfSwiQmFja2dyb3VuZCI6eyIkaWQiOiI3NjEiLCJDb2xvciI6eyIkaWQiOiI3NjIiLCJBIjowLCJSIjoyNTUsIkciOjI1NSwiQiI6MjU1fX0sIklzVmlzaWJsZSI6dHJ1ZSwiV2lkdGgiOjAuMCwiSGVpZ2h0IjowLjAsIkJvcmRlclN0eWxlIjp7IiRpZCI6Ijc2MyIsIkxpbmVDb2xvciI6bnVsbCwiTGluZVdlaWdodCI6MC4wLCJMaW5lVHlwZSI6MCwiUGFyZW50U3R5bGUiOm51bGx9LCJQYXJlbnRTdHlsZSI6bnVsbH0sIkhvcml6b250YWxDb25uZWN0b3JTdHlsZSI6eyIkaWQiOiI3NjQiLCJMaW5lQ29sb3IiOnsiJGlkIjoiNzY1IiwiJHR5cGUiOiJOTFJFLkNvbW1vbi5Eb20uU29saWRDb2xvckJydXNoLCBOTFJFLkNvbW1vbiIsIkNvbG9yIjp7IiRpZCI6Ijc2NiIsIkEiOjI1NSwiUiI6MjA0LCJHIjoyMDQsIkIiOjIwNH19LCJMaW5lV2VpZ2h0IjoxLjAsIkxpbmVUeXBlIjowLCJQYXJlbnRTdHlsZSI6bnVsbH0sIlZlcnRpY2FsQ29ubmVjdG9yU3R5bGUiOnsiJGlkIjoiNzY3IiwiTGluZUNvbG9yIjp7IiRpZCI6Ijc2OCIsIiR0eXBlIjoiTkxSRS5Db21tb24uRG9tLlNvbGlkQ29sb3JCcnVzaCwgTkxSRS5Db21tb24iLCJDb2xvciI6eyIkaWQiOiI3NjkiLCJBIjoyNTUsIlIiOjIwNCwiRyI6MjA0LCJCIjoyMDR9fSwiTGluZVdlaWdodCI6MS4wLCJMaW5lVHlwZSI6MCwiUGFyZW50U3R5bGUiOm51bGx9LCJNYXJnaW4iOm51bGwsIlN0YXJ0RGF0ZVBvc2l0aW9uIjoyLCJFbmREYXRlUG9zaXRpb24iOjIsIkRhdGVJc1Zpc2libGUiOnRydWUsIlRpdGxlUG9zaXRpb24iOjQsIkR1cmF0aW9uUG9zaXRpb24iOjYsIlBlcmNlbnRhZ2VDb21wbGV0ZWRQb3NpdGlvbiI6NiwiU3BhY2luZyI6MywiSXNCZWxvd1RpbWViYW5kIjp0cnVlLCJQZXJjZW50YWdlQ29tcGxldGVTaGFwZU9wYWNpdHkiOjM1LCJTaGFwZVN0eWxlIjp7IiRpZCI6Ijc3MCIsIk1hcmdpbiI6eyIkaWQiOiI3NzEiLCJUb3AiOjAuMCwiTGVmdCI6NC4wLCJSaWdodCI6NC4wLCJCb3R0b20iOjAuMH0sIlBhZGRpbmciOnsiJGlkIjoiNzcyIiwiVG9wIjowLjAsIkxlZnQiOjAuMCwiUmlnaHQiOjAuMCwiQm90dG9tIjowLjB9LCJCYWNrZ3JvdW5kIjp7IiRpZCI6Ijc3MyIsIkNvbG9yIjp7IiRpZCI6Ijc3NCIsIkEiOjI1NSwiUiI6MTM1LCJHIjoxMzIsIkIiOjE5OX19LCJJc1Zpc2libGUiOnRydWUsIldpZHRoIjowLjAsIkhlaWdodCI6MTYuMCwiQm9yZGVyU3R5bGUiOnsiJGlkIjoiNzc1IiwiTGluZUNvbG9yIjp7IiRpZCI6Ijc3NiIsIiR0eXBlIjoiTkxSRS5Db21tb24uRG9tLlNvbGlkQ29sb3JCcnVzaCwgTkxSRS5Db21tb24iLCJDb2xvciI6eyIkaWQiOiI3NzciLCJBIjoyNTUsIlIiOjIxNywiRyI6MjE3LCJCIjoyMTd9fSwiTGluZVdlaWdodCI6MS4zMzMzMzMzNywiTGluZVR5cGUiOjAsIlBhcmVudFN0eWxlIjpudWxsfSwiUGFyZW50U3R5bGUiOm51bGx9LCJUaXRsZVN0eWxlIjp7IiRpZCI6Ijc3OCIsIkZvbnRTZXR0aW5ncyI6eyIkaWQiOiI3NzkiLCJGb250U2l6ZSI6MTIsIkZvbnROYW1lIjoiQXJpYWwgTm92YSIsIklzQm9sZCI6ZmFsc2UsIklzSXRhbGljIjpmYWxzZSwiSXNVbmRlcmxpbmVkIjpmYWxzZSwiUGFyZW50U3R5bGUiOm51bGx9LCJBdXRvU2l6ZSI6MCwiRm9yZWdyb3VuZCI6eyIkaWQiOiI3ODAiLCJDb2xvciI6eyIkaWQiOiI3ODEiLCJBIjoyNTUsIlIiOjAsIkciOjAsIkIiOjB9fSwiTWF4V2lkdGgiOjgyMi44NTcxNDI4NTcxNDI4OSwiTWF4SGVpZ2h0IjoiSW5maW5pdHkiLCJTbWFydEZvcmVncm91bmRJc0FjdGl2ZSI6ZmFsc2UsIkhvcml6b250YWxBbGlnbm1lbnQiOjAsIlZlcnRpY2FsQWxpZ25tZW50IjowLCJTbWFydEZvcmVncm91bmQiOm51bGwsIkJhY2tncm91bmRGaWxsVHlwZSI6MCwiTWFyZ2luIjp7IiRpZCI6Ijc4MiIsIlRvcCI6MC4wLCJMZWZ0IjowLjAsIlJpZ2h0IjowLjAsIkJvdHRvbSI6MC4wfSwiUGFkZGluZyI6eyIkaWQiOiI3ODMiLCJUb3AiOjAuMCwiTGVmdCI6MC4wLCJSaWdodCI6MC4wLCJCb3R0b20iOjAuMH0sIkJhY2tncm91bmQiOnsiJGlkIjoiNzg0IiwiQ29sb3IiOnsiJGlkIjoiNzg1IiwiQSI6MCwiUiI6MjU1LCJHIjoyNTUsIkIiOjI1NX19LCJJc1Zpc2libGUiOnRydWUsIldpZHRoIjowLjAsIkhlaWdodCI6MC4wLCJCb3JkZXJTdHlsZSI6eyIkaWQiOiI3ODYiLCJMaW5lQ29sb3IiOm51bGwsIkxpbmVXZWlnaHQiOjAuMCwiTGluZVR5cGUiOjAsIlBhcmVudFN0eWxlIjpudWxsfSwiUGFyZW50U3R5bGUiOm51bGx9LCJEYXRlU3R5bGUiOnsiJGlkIjoiNzg3IiwiRm9udFNldHRpbmdzIjp7IiRpZCI6Ijc4OCIsIkZvbnRTaXplIjo4LCJGb250TmFtZSI6IkNhbGlicmkiLCJJc0JvbGQiOmZhbHNlLCJJc0l0YWxpYyI6ZmFsc2UsIklzVW5kZXJsaW5lZCI6ZmFsc2UsIlBhcmVudFN0eWxlIjpudWxsfSwiQXV0b1NpemUiOjAsIkZvcmVncm91bmQiOnsiJGlkIjoiNzg5IiwiQ29sb3IiOnsiJGlkIjoiNzkw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c5MSIsIlRvcCI6MC4wLCJMZWZ0IjowLjAsIlJpZ2h0IjowLjAsIkJvdHRvbSI6MC4wfSwiUGFkZGluZyI6eyIkaWQiOiI3OTIiLCJUb3AiOjAuMCwiTGVmdCI6MC4wLCJSaWdodCI6MC4wLCJCb3R0b20iOjAuMH0sIkJhY2tncm91bmQiOnsiJGlkIjoiNzkzIiwiQ29sb3IiOnsiJGlkIjoiNzk0IiwiQSI6MCwiUiI6MjU1LCJHIjoyNTUsIkIiOjI1NX19LCJJc1Zpc2libGUiOnRydWUsIldpZHRoIjowLjAsIkhlaWdodCI6MC4wLCJCb3JkZXJTdHlsZSI6eyIkaWQiOiI3OTUiLCJMaW5lQ29sb3IiOm51bGwsIkxpbmVXZWlnaHQiOjAuMCwiTGluZVR5cGUiOjAsIlBhcmVudFN0eWxlIjpudWxsfSwiUGFyZW50U3R5bGUiOm51bGx9LCJEYXRlRm9ybWF0Ijp7IiRpZCI6Ijc5Ni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3OTciLCJGb3JtYXQiOjAsIklzVmlzaWJsZSI6ZmFsc2UsIkxhc3RLbm93blZpc2liaWxpdHlTdGF0ZSI6ZmFsc2V9LCJJc1Zpc2libGUiOnRydWUsIlBhcmVudFN0eWxlIjpudWxsfSwiSW5kZXgiOjE2LCJTbWFydER1cmF0aW9uQWN0aXZhdGVkIjp0cnVlLCJEYXRlRm9ybWF0Ijp7IiRyZWYiOiI3OTYifSwiV2Vla051bWJlcmluZyI6eyIkaWQiOiI3OTgiLCJGb3JtYXQiOjAsIklzVmlzaWJsZSI6ZmFsc2UsIkxhc3RLbm93blZpc2liaWxpdHlTdGF0ZSI6ZmFsc2V9LCJJZCI6ImIxNWNjNGVjLTNmNjMtNDZmMy1iMTNjLTdkMzdhOTdkZDg3YyIsIkltcG9ydElkIjpudWxsLCJUaXRsZSI6IkZhbWlseSBkYW5jZXMiLCJOb3RlIjpudWxsLCJIeXBlcmxpbmsiOnsiJGlkIjoiNzk5IiwiQWRkcmVzcyI6bnVsbCwiU3ViQWRkcmVzcyI6bnVsbH0sIklzQ2hhbmdlZCI6ZmFsc2UsIklzTmV3IjpmYWxzZX19XSwiX21pbGVzdG9uZXMiOltdLCJJZCI6ImE4YjU2OGM5LWFiZWMtNDk5OC1hNTBiLTJlNjg4NTM0OGVmOSIsIklzU2luZ2xlSXRlbVJvdyI6ZmFsc2V9LHsiJGlkIjoiODAwIiwiX3Rhc2tzIjpbeyIkaWQiOiI4MDEiLCJfYXR0YWNoZWRNaWxlc3RvbmVzIjpbXSwiVGFza0RlZmluaXRpb24iOnsiJGlkIjoiODAyIiwiR3JvdXBOYW1lIjpudWxsLCJTdGFydERhdGUiOiIyMDIzLTA0LTExVDIwOjE1OjAwWiIsIkVuZERhdGUiOiIyMDIzLTA0LTExVDIwOjMwOjAwWiIsIlBlcmNlbnRhZ2VDb21wbGV0ZSI6bnVsbCwiU3R5bGUiOnsiJGlkIjoiODAzIiwiU2hhcGUiOjAsIlNoYXBlVGhpY2tuZXNzIjoxLCJEdXJhdGlvbkZvcm1hdCI6NywiSW5jbHVkZU5vbldvcmtpbmdEYXlzSW5EdXJhdGlvbiI6ZmFsc2UsIlBlcmNlbnRhZ2VDb21wbGV0ZVN0eWxlIjp7IiRpZCI6IjgwNCIsIkZvbnRTZXR0aW5ncyI6eyIkaWQiOiI4MDUiLCJGb250U2l6ZSI6MTAsIkZvbnROYW1lIjoiQ2FsaWJyaSIsIklzQm9sZCI6ZmFsc2UsIklzSXRhbGljIjpmYWxzZSwiSXNVbmRlcmxpbmVkIjpmYWxzZSwiUGFyZW50U3R5bGUiOm51bGx9LCJBdXRvU2l6ZSI6MCwiRm9yZWdyb3VuZCI6eyIkaWQiOiI4MDYiLCJDb2xvciI6eyIkaWQiOiI4MDc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wOCIsIlRvcCI6MC4wLCJMZWZ0IjowLjAsIlJpZ2h0IjowLjAsIkJvdHRvbSI6MC4wfSwiUGFkZGluZyI6eyIkaWQiOiI4MDkiLCJUb3AiOjAuMCwiTGVmdCI6MC4wLCJSaWdodCI6MC4wLCJCb3R0b20iOjAuMH0sIkJhY2tncm91bmQiOnsiJGlkIjoiODEwIiwiQ29sb3IiOnsiJGlkIjoiODExIiwiQSI6ODksIlIiOjAsIkciOjAsIkIiOjB9fSwiSXNWaXNpYmxlIjp0cnVlLCJXaWR0aCI6MC4wLCJIZWlnaHQiOjAuMCwiQm9yZGVyU3R5bGUiOnsiJGlkIjoiODEyIiwiTGluZUNvbG9yIjpudWxsLCJMaW5lV2VpZ2h0IjowLjAsIkxpbmVUeXBlIjowLCJQYXJlbnRTdHlsZSI6bnVsbH0sIlBhcmVudFN0eWxlIjpudWxsfSwiRHVyYXRpb25TdHlsZSI6eyIkaWQiOiI4MTMiLCJGb250U2V0dGluZ3MiOnsiJGlkIjoiODE0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gxNSIsIlRvcCI6MC4wLCJMZWZ0IjowLjAsIlJpZ2h0IjowLjAsIkJvdHRvbSI6MC4wfSwiUGFkZGluZyI6eyIkaWQiOiI4MTYiLCJUb3AiOjAuMCwiTGVmdCI6MC4wLCJSaWdodCI6MC4wLCJCb3R0b20iOjAuMH0sIkJhY2tncm91bmQiOnsiJGlkIjoiODE3IiwiQ29sb3IiOnsiJGlkIjoiODE4IiwiQSI6ODksIlIiOjAsIkciOjAsIkIiOjB9fSwiSXNWaXNpYmxlIjp0cnVlLCJXaWR0aCI6MC4wLCJIZWlnaHQiOjAuMCwiQm9yZGVyU3R5bGUiOnsiJGlkIjoiODE5IiwiTGluZUNvbG9yIjpudWxsLCJMaW5lV2VpZ2h0IjowLjAsIkxpbmVUeXBlIjowLCJQYXJlbnRTdHlsZSI6bnVsbH0sIlBhcmVudFN0eWxlIjpudWxsfSwiSG9yaXpvbnRhbENvbm5lY3RvclN0eWxlIjp7IiRpZCI6IjgyMCIsIkxpbmVDb2xvciI6eyIkaWQiOiI4MjEiLCIkdHlwZSI6Ik5MUkUuQ29tbW9uLkRvbS5Tb2xpZENvbG9yQnJ1c2gsIE5MUkUuQ29tbW9uIiwiQ29sb3IiOnsiJGlkIjoiODIyIiwiQSI6MjU1LCJSIjoyMDQsIkciOjIwNCwiQiI6MjA0fX0sIkxpbmVXZWlnaHQiOjEuMCwiTGluZVR5cGUiOjAsIlBhcmVudFN0eWxlIjpudWxsfSwiVmVydGljYWxDb25uZWN0b3JTdHlsZSI6eyIkaWQiOiI4MjMiLCJMaW5lQ29sb3IiOnsiJGlkIjoiODI0IiwiJHR5cGUiOiJOTFJFLkNvbW1vbi5Eb20uU29saWRDb2xvckJydXNoLCBOTFJFLkNvbW1vbiIsIkNvbG9yIjp7IiRpZCI6IjgyNSIsIkEiOjI1NSwiUiI6MjA0LCJHIjoyMDQsIkIiOjIwNH19LCJMaW5lV2VpZ2h0IjoxLjAsIkxpbmVUeXBlIjowLCJQYXJlbnRTdHlsZSI6bnVsbH0sIk1hcmdpbiI6bnVsbCwiU3RhcnREYXRlUG9zaXRpb24iOjYsIkVuZERhdGVQb3NpdGlvbiI6NiwiRGF0ZUlzVmlzaWJsZSI6ZmFsc2UsIlRpdGxlUG9zaXRpb24iOjQsIkR1cmF0aW9uUG9zaXRpb24iOjYsIlBlcmNlbnRhZ2VDb21wbGV0ZWRQb3NpdGlvbiI6NiwiU3BhY2luZyI6MywiSXNCZWxvd1RpbWViYW5kIjp0cnVlLCJQZXJjZW50YWdlQ29tcGxldGVTaGFwZU9wYWNpdHkiOjM1LCJTaGFwZVN0eWxlIjp7IiRpZCI6IjgyNiIsIk1hcmdpbiI6eyIkaWQiOiI4MjciLCJUb3AiOjAuMCwiTGVmdCI6NC4wLCJSaWdodCI6NC4wLCJCb3R0b20iOjAuMH0sIlBhZGRpbmciOnsiJGlkIjoiODI4IiwiVG9wIjowLjAsIkxlZnQiOjAuMCwiUmlnaHQiOjAuMCwiQm90dG9tIjowLjB9LCJCYWNrZ3JvdW5kIjp7IiRpZCI6IjgyOSIsIkNvbG9yIjp7IiRpZCI6IjgzMCIsIkEiOjI1NSwiUiI6MTM1LCJHIjoxMzIsIkIiOjE5OX19LCJJc1Zpc2libGUiOnRydWUsIldpZHRoIjowLjAsIkhlaWdodCI6MTYuMCwiQm9yZGVyU3R5bGUiOnsiJGlkIjoiODMxIiwiTGluZUNvbG9yIjp7IiRpZCI6IjgzMiIsIiR0eXBlIjoiTkxSRS5Db21tb24uRG9tLlNvbGlkQ29sb3JCcnVzaCwgTkxSRS5Db21tb24iLCJDb2xvciI6eyIkaWQiOiI4MzMiLCJBIjoyNTUsIlIiOjIxNywiRyI6MjE3LCJCIjoyMTd9fSwiTGluZVdlaWdodCI6MS4zMzMzMzMzNywiTGluZVR5cGUiOjAsIlBhcmVudFN0eWxlIjpudWxsfSwiUGFyZW50U3R5bGUiOm51bGx9LCJUaXRsZVN0eWxlIjp7IiRpZCI6IjgzNCIsIkZvbnRTZXR0aW5ncyI6eyIkaWQiOiI4MzUiLCJGb250U2l6ZSI6MTIsIkZvbnROYW1lIjoiQXJpYWwgTm92YSIsIklzQm9sZCI6ZmFsc2UsIklzSXRhbGljIjpmYWxzZSwiSXNVbmRlcmxpbmVkIjpmYWxzZSwiUGFyZW50U3R5bGUiOm51bGx9LCJBdXRvU2l6ZSI6MCwiRm9yZWdyb3VuZCI6eyIkaWQiOiI4MzYiLCJDb2xvciI6eyIkaWQiOiI4MzciLCJBIjoyNTUsIlIiOjAsIkciOjAsIkIiOjB9fSwiTWF4V2lkdGgiOjgyMi44NTcxNDI4NTcxNDI4OSwiTWF4SGVpZ2h0IjoiSW5maW5pdHkiLCJTbWFydEZvcmVncm91bmRJc0FjdGl2ZSI6ZmFsc2UsIkhvcml6b250YWxBbGlnbm1lbnQiOjAsIlZlcnRpY2FsQWxpZ25tZW50IjowLCJTbWFydEZvcmVncm91bmQiOm51bGwsIkJhY2tncm91bmRGaWxsVHlwZSI6MCwiTWFyZ2luIjp7IiRpZCI6IjgzOCIsIlRvcCI6MC4wLCJMZWZ0IjowLjAsIlJpZ2h0IjowLjAsIkJvdHRvbSI6MC4wfSwiUGFkZGluZyI6eyIkaWQiOiI4MzkiLCJUb3AiOjAuMCwiTGVmdCI6MC4wLCJSaWdodCI6MC4wLCJCb3R0b20iOjAuMH0sIkJhY2tncm91bmQiOnsiJGlkIjoiODQwIiwiQ29sb3IiOnsiJGlkIjoiODQxIiwiQSI6MCwiUiI6MjU1LCJHIjoyNTUsIkIiOjI1NX19LCJJc1Zpc2libGUiOnRydWUsIldpZHRoIjowLjAsIkhlaWdodCI6MC4wLCJCb3JkZXJTdHlsZSI6eyIkaWQiOiI4NDIiLCJMaW5lQ29sb3IiOm51bGwsIkxpbmVXZWlnaHQiOjAuMCwiTGluZVR5cGUiOjAsIlBhcmVudFN0eWxlIjpudWxsfSwiUGFyZW50U3R5bGUiOm51bGx9LCJEYXRlU3R5bGUiOnsiJGlkIjoiODQzIiwiRm9udFNldHRpbmdzIjp7IiRpZCI6Ijg0NCIsIkZvbnRTaXplIjo4LCJGb250TmFtZSI6IkNhbGlicmkiLCJJc0JvbGQiOmZhbHNlLCJJc0l0YWxpYyI6ZmFsc2UsIklzVW5kZXJsaW5lZCI6ZmFsc2UsIlBhcmVudFN0eWxlIjpudWxsfSwiQXV0b1NpemUiOjAsIkZvcmVncm91bmQiOnsiJGlkIjoiODQ1IiwiQ29sb3IiOnsiJGlkIjoiODQ2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g0NyIsIlRvcCI6MC4wLCJMZWZ0IjowLjAsIlJpZ2h0IjowLjAsIkJvdHRvbSI6MC4wfSwiUGFkZGluZyI6eyIkaWQiOiI4NDgiLCJUb3AiOjAuMCwiTGVmdCI6MC4wLCJSaWdodCI6MC4wLCJCb3R0b20iOjAuMH0sIkJhY2tncm91bmQiOnsiJGlkIjoiODQ5IiwiQ29sb3IiOnsiJGlkIjoiODUwIiwiQSI6ODksIlIiOjAsIkciOjAsIkIiOjB9fSwiSXNWaXNpYmxlIjp0cnVlLCJXaWR0aCI6MC4wLCJIZWlnaHQiOjAuMCwiQm9yZGVyU3R5bGUiOnsiJGlkIjoiODUxIiwiTGluZUNvbG9yIjpudWxsLCJMaW5lV2VpZ2h0IjowLjAsIkxpbmVUeXBlIjowLCJQYXJlbnRTdHlsZSI6bnVsbH0sIlBhcmVudFN0eWxlIjpudWxsfSwiRGF0ZUZvcm1hdCI6eyIkaWQiOiI4NTI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ODUzIiwiRm9ybWF0IjowLCJJc1Zpc2libGUiOmZhbHNlLCJMYXN0S25vd25WaXNpYmlsaXR5U3RhdGUiOmZhbHNlfSwiSXNWaXNpYmxlIjp0cnVlLCJQYXJlbnRTdHlsZSI6bnVsbH0sIkluZGV4IjoxNywiU21hcnREdXJhdGlvbkFjdGl2YXRlZCI6dHJ1ZSwiRGF0ZUZvcm1hdCI6eyIkcmVmIjoiODUyIn0sIldlZWtOdW1iZXJpbmciOnsiJGlkIjoiODU0IiwiRm9ybWF0IjowLCJJc1Zpc2libGUiOmZhbHNlLCJMYXN0S25vd25WaXNpYmlsaXR5U3RhdGUiOmZhbHNlfSwiSWQiOiI5MTYxMjlmOC1hMGI0LTQ5NmEtOTYxNy1lMTIxZWM1Nzc5ODAiLCJJbXBvcnRJZCI6bnVsbCwiVGl0bGUiOiJDYWtlIGN1dHRpbmcsIGJvdXF1ZXQgdG9zcyIsIk5vdGUiOm51bGwsIkh5cGVybGluayI6eyIkaWQiOiI4NTUiLCJBZGRyZXNzIjpudWxsLCJTdWJBZGRyZXNzIjpudWxsfSwiSXNDaGFuZ2VkIjpmYWxzZSwiSXNOZXciOmZhbHNlfX0seyIkaWQiOiI4NTYiLCJfYXR0YWNoZWRNaWxlc3RvbmVzIjpbXSwiVGFza0RlZmluaXRpb24iOnsiJGlkIjoiODU3IiwiR3JvdXBOYW1lIjpudWxsLCJTdGFydERhdGUiOiIyMDIzLTA0LTExVDE5OjE1OjAwWiIsIkVuZERhdGUiOiIyMDIzLTA0LTExVDE5OjMwOjAwWiIsIlBlcmNlbnRhZ2VDb21wbGV0ZSI6bnVsbCwiU3R5bGUiOnsiJGlkIjoiODU4IiwiU2hhcGUiOjAsIlNoYXBlVGhpY2tuZXNzIjoxLCJEdXJhdGlvbkZvcm1hdCI6NywiSW5jbHVkZU5vbldvcmtpbmdEYXlzSW5EdXJhdGlvbiI6ZmFsc2UsIlBlcmNlbnRhZ2VDb21wbGV0ZVN0eWxlIjp7IiRpZCI6Ijg1OSIsIkZvbnRTZXR0aW5ncyI6eyIkaWQiOiI4NjAiLCJGb250U2l6ZSI6MTAsIkZvbnROYW1lIjoiQ2FsaWJyaSIsIklzQm9sZCI6ZmFsc2UsIklzSXRhbGljIjpmYWxzZSwiSXNVbmRlcmxpbmVkIjpmYWxzZSwiUGFyZW50U3R5bGUiOm51bGx9LCJBdXRvU2l6ZSI6MCwiRm9yZWdyb3VuZCI6eyIkaWQiOiI4NjEiLCJDb2xvciI6eyIkaWQiOiI4NjI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g2MyIsIlRvcCI6MC4wLCJMZWZ0IjowLjAsIlJpZ2h0IjowLjAsIkJvdHRvbSI6MC4wfSwiUGFkZGluZyI6eyIkaWQiOiI4NjQiLCJUb3AiOjAuMCwiTGVmdCI6MC4wLCJSaWdodCI6MC4wLCJCb3R0b20iOjAuMH0sIkJhY2tncm91bmQiOnsiJGlkIjoiODY1IiwiQ29sb3IiOnsiJGlkIjoiODY2IiwiQSI6ODksIlIiOjAsIkciOjAsIkIiOjB9fSwiSXNWaXNpYmxlIjp0cnVlLCJXaWR0aCI6MC4wLCJIZWlnaHQiOjAuMCwiQm9yZGVyU3R5bGUiOnsiJGlkIjoiODY3IiwiTGluZUNvbG9yIjpudWxsLCJMaW5lV2VpZ2h0IjowLjAsIkxpbmVUeXBlIjowLCJQYXJlbnRTdHlsZSI6bnVsbH0sIlBhcmVudFN0eWxlIjpudWxsfSwiRHVyYXRpb25TdHlsZSI6eyIkaWQiOiI4NjgiLCJGb250U2V0dGluZ3MiOnsiJGlkIjoiODY5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g3MCIsIlRvcCI6MC4wLCJMZWZ0IjowLjAsIlJpZ2h0IjowLjAsIkJvdHRvbSI6MC4wfSwiUGFkZGluZyI6eyIkaWQiOiI4NzEiLCJUb3AiOjAuMCwiTGVmdCI6MC4wLCJSaWdodCI6MC4wLCJCb3R0b20iOjAuMH0sIkJhY2tncm91bmQiOnsiJGlkIjoiODcyIiwiQ29sb3IiOnsiJGlkIjoiODczIiwiQSI6ODksIlIiOjAsIkciOjAsIkIiOjB9fSwiSXNWaXNpYmxlIjp0cnVlLCJXaWR0aCI6MC4wLCJIZWlnaHQiOjAuMCwiQm9yZGVyU3R5bGUiOnsiJGlkIjoiODc0IiwiTGluZUNvbG9yIjpudWxsLCJMaW5lV2VpZ2h0IjowLjAsIkxpbmVUeXBlIjowLCJQYXJlbnRTdHlsZSI6bnVsbH0sIlBhcmVudFN0eWxlIjpudWxsfSwiSG9yaXpvbnRhbENvbm5lY3RvclN0eWxlIjp7IiRpZCI6Ijg3NSIsIkxpbmVDb2xvciI6eyIkaWQiOiI4NzYiLCIkdHlwZSI6Ik5MUkUuQ29tbW9uLkRvbS5Tb2xpZENvbG9yQnJ1c2gsIE5MUkUuQ29tbW9uIiwiQ29sb3IiOnsiJGlkIjoiODc3IiwiQSI6MjU1LCJSIjoyMDQsIkciOjIwNCwiQiI6MjA0fX0sIkxpbmVXZWlnaHQiOjEuMCwiTGluZVR5cGUiOjAsIlBhcmVudFN0eWxlIjpudWxsfSwiVmVydGljYWxDb25uZWN0b3JTdHlsZSI6eyIkaWQiOiI4NzgiLCJMaW5lQ29sb3IiOnsiJGlkIjoiODc5IiwiJHR5cGUiOiJOTFJFLkNvbW1vbi5Eb20uU29saWRDb2xvckJydXNoLCBOTFJFLkNvbW1vbiIsIkNvbG9yIjp7IiRpZCI6Ijg4MCIsIkEiOjI1NSwiUiI6MjA0LCJHIjoyMDQsIkIiOjIwNH19LCJMaW5lV2VpZ2h0Ijox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g4MSIsIk1hcmdpbiI6eyIkaWQiOiI4ODIiLCJUb3AiOjAuMCwiTGVmdCI6NC4wLCJSaWdodCI6NC4wLCJCb3R0b20iOjAuMH0sIlBhZGRpbmciOnsiJGlkIjoiODgzIiwiVG9wIjowLjAsIkxlZnQiOjAuMCwiUmlnaHQiOjAuMCwiQm90dG9tIjowLjB9LCJCYWNrZ3JvdW5kIjp7IiRpZCI6Ijg4NCIsIkNvbG9yIjp7IiRpZCI6Ijg4NSIsIkEiOjI1NSwiUiI6MTM1LCJHIjoxMzIsIkIiOjE5OX19LCJJc1Zpc2libGUiOnRydWUsIldpZHRoIjowLjAsIkhlaWdodCI6MTYuMCwiQm9yZGVyU3R5bGUiOnsiJGlkIjoiODg2IiwiTGluZUNvbG9yIjp7IiRpZCI6Ijg4NyIsIiR0eXBlIjoiTkxSRS5Db21tb24uRG9tLlNvbGlkQ29sb3JCcnVzaCwgTkxSRS5Db21tb24iLCJDb2xvciI6eyIkaWQiOiI4ODgiLCJBIjoyNTUsIlIiOjIxNywiRyI6MjE3LCJCIjoyMTd9fSwiTGluZVdlaWdodCI6MS4zMzMzMzMzNywiTGluZVR5cGUiOjAsIlBhcmVudFN0eWxlIjpudWxsfSwiUGFyZW50U3R5bGUiOm51bGx9LCJUaXRsZVN0eWxlIjp7IiRpZCI6Ijg4OSIsIkZvbnRTZXR0aW5ncyI6eyIkaWQiOiI4OTAiLCJGb250U2l6ZSI6MTIsIkZvbnROYW1lIjoiQXJpYWwgTm92YSIsIklzQm9sZCI6ZmFsc2UsIklzSXRhbGljIjpmYWxzZSwiSXNVbmRlcmxpbmVkIjpmYWxzZSwiUGFyZW50U3R5bGUiOm51bGx9LCJBdXRvU2l6ZSI6MCwiRm9yZWdyb3VuZCI6eyIkaWQiOiI4OTEiLCJDb2xvciI6eyIkaWQiOiI4OTIiLCJBIjoyNTUsIlIiOjAsIkciOjAsIkIiOjB9fSwiTWF4V2lkdGgiOjgyMi44NTcxNDI4NTcxNDI4OSwiTWF4SGVpZ2h0IjoiSW5maW5pdHkiLCJTbWFydEZvcmVncm91bmRJc0FjdGl2ZSI6ZmFsc2UsIkhvcml6b250YWxBbGlnbm1lbnQiOjIsIlZlcnRpY2FsQWxpZ25tZW50IjowLCJTbWFydEZvcmVncm91bmQiOm51bGwsIkJhY2tncm91bmRGaWxsVHlwZSI6MCwiTWFyZ2luIjp7IiRpZCI6Ijg5MyIsIlRvcCI6MC4wLCJMZWZ0IjowLjAsIlJpZ2h0IjowLjAsIkJvdHRvbSI6MC4wfSwiUGFkZGluZyI6eyIkaWQiOiI4OTQiLCJUb3AiOjAuMCwiTGVmdCI6MC4wLCJSaWdodCI6MC4wLCJCb3R0b20iOjAuMH0sIkJhY2tncm91bmQiOnsiJGlkIjoiODk1IiwiQ29sb3IiOnsiJGlkIjoiODk2IiwiQSI6MCwiUiI6MjU1LCJHIjoyNTUsIkIiOjI1NX19LCJJc1Zpc2libGUiOnRydWUsIldpZHRoIjowLjAsIkhlaWdodCI6MC4wLCJCb3JkZXJTdHlsZSI6eyIkaWQiOiI4OTciLCJMaW5lQ29sb3IiOm51bGwsIkxpbmVXZWlnaHQiOjAuMCwiTGluZVR5cGUiOjAsIlBhcmVudFN0eWxlIjpudWxsfSwiUGFyZW50U3R5bGUiOm51bGx9LCJEYXRlU3R5bGUiOnsiJGlkIjoiODk4IiwiRm9udFNldHRpbmdzIjp7IiRpZCI6Ijg5OSIsIkZvbnRTaXplIjo4LCJGb250TmFtZSI6IkNhbGlicmkiLCJJc0JvbGQiOmZhbHNlLCJJc0l0YWxpYyI6ZmFsc2UsIklzVW5kZXJsaW5lZCI6ZmFsc2UsIlBhcmVudFN0eWxlIjpudWxsfSwiQXV0b1NpemUiOjAsIkZvcmVncm91bmQiOnsiJGlkIjoiOTAwIiwiQ29sb3IiOnsiJGlkIjoiOTAxIiwiQSI6MjU1LCJSIjoxMTUsIkciOjExNSwiQiI6MTE1fX0sIk1heFdpZHRoIjoyMDAuMCwiTWF4SGVpZ2h0IjoiSW5maW5pdHkiLCJTbWFydEZvcmVncm91bmRJc0FjdGl2ZSI6ZmFsc2UsIkhvcml6b250YWxBbGlnbm1lbnQiOjAsIlZlcnRpY2FsQWxpZ25tZW50IjowLCJTbWFydEZvcmVncm91bmQiOm51bGwsIkJhY2tncm91bmRGaWxsVHlwZSI6MCwiTWFyZ2luIjp7IiRpZCI6IjkwMiIsIlRvcCI6MC4wLCJMZWZ0IjowLjAsIlJpZ2h0IjowLjAsIkJvdHRvbSI6MC4wfSwiUGFkZGluZyI6eyIkaWQiOiI5MDMiLCJUb3AiOjAuMCwiTGVmdCI6MC4wLCJSaWdodCI6MC4wLCJCb3R0b20iOjAuMH0sIkJhY2tncm91bmQiOnsiJGlkIjoiOTA0IiwiQ29sb3IiOnsiJGlkIjoiOTA1IiwiQSI6ODksIlIiOjAsIkciOjAsIkIiOjB9fSwiSXNWaXNpYmxlIjp0cnVlLCJXaWR0aCI6MC4wLCJIZWlnaHQiOjAuMCwiQm9yZGVyU3R5bGUiOnsiJGlkIjoiOTA2IiwiTGluZUNvbG9yIjpudWxsLCJMaW5lV2VpZ2h0IjowLjAsIkxpbmVUeXBlIjowLCJQYXJlbnRTdHlsZSI6bnVsbH0sIlBhcmVudFN0eWxlIjpudWxsfSwiRGF0ZUZvcm1hdCI6eyIkaWQiOiI5MDciLCJGb3JtYXRTdHJpbmciOiJNTU0gZCIsIlNlcGFyYXRvciI6Ii8iLCJVc2VJbnRlcm5hdGlvbmFsRGF0ZUZvcm1hdCI6ZmFsc2UsIkRhdGVJc1Zpc2libGUiOmZhbHNlLCJUaW1lSXNWaXNpYmxlIjp0cnVlLCJIb3VyRGlnaXRzIjoyLCJBbVBtRGVzaWduYXRvciI6MCwiVHJpbTAwTWludXRlcyI6ZmFsc2UsIkxhc3RLbm93blZpc2liaWxpdHlTdGF0ZSI6bnVsbH0sIldlZWtOdW1iZXJpbmciOnsiJGlkIjoiOTA4IiwiRm9ybWF0IjowLCJJc1Zpc2libGUiOmZhbHNlLCJMYXN0S25vd25WaXNpYmlsaXR5U3RhdGUiOmZhbHNlfSwiSXNWaXNpYmxlIjp0cnVlLCJQYXJlbnRTdHlsZSI6bnVsbH0sIkluZGV4IjoxOCwiU21hcnREdXJhdGlvbkFjdGl2YXRlZCI6dHJ1ZSwiRGF0ZUZvcm1hdCI6eyIkcmVmIjoiOTA3In0sIldlZWtOdW1iZXJpbmciOnsiJGlkIjoiOTA5IiwiRm9ybWF0IjowLCJJc1Zpc2libGUiOmZhbHNlLCJMYXN0S25vd25WaXNpYmlsaXR5U3RhdGUiOmZhbHNlfSwiSWQiOiJhOWNmZDBmZC1hYzgxLTRiMTUtOWY0MC01ZmJiZTJmYjk4ZWQiLCJJbXBvcnRJZCI6bnVsbCwiVGl0bGUiOiJCcmlkYWwgcGFydHkgdG9hc3RzIiwiTm90ZSI6bnVsbCwiSHlwZXJsaW5rIjp7IiRpZCI6IjkxMCIsIkFkZHJlc3MiOm51bGwsIlN1YkFkZHJlc3MiOm51bGx9LCJJc0NoYW5nZWQiOmZhbHNlLCJJc05ldyI6ZmFsc2V9fV0sIl9taWxlc3RvbmVzIjpbXSwiSWQiOiIyZTYwZDA5ZC02NDA4LTQ3OGQtOWI1Ni1mOTY2ZjdjMmY5NDYiLCJJc1NpbmdsZUl0ZW1Sb3ciOmZhbHNlfSx7IiRpZCI6IjkxMSIsIl90YXNrcyI6W3siJGlkIjoiOTEyIiwiX2F0dGFjaGVkTWlsZXN0b25lcyI6W10sIlRhc2tEZWZpbml0aW9uIjp7IiRpZCI6IjkxMyIsIkdyb3VwTmFtZSI6bnVsbCwiU3RhcnREYXRlIjoiMjAyMy0wNC0xMVQyMDozMDowMFoiLCJFbmREYXRlIjoiMjAyMy0wNC0xMVQyMjo0NTowMFoiLCJQZXJjZW50YWdlQ29tcGxldGUiOm51bGwsIlN0eWxlIjp7IiRpZCI6IjkxNCIsIlNoYXBlIjowLCJTaGFwZVRoaWNrbmVzcyI6MSwiRHVyYXRpb25Gb3JtYXQiOjcsIkluY2x1ZGVOb25Xb3JraW5nRGF5c0luRHVyYXRpb24iOmZhbHNlLCJQZXJjZW50YWdlQ29tcGxldGVTdHlsZSI6eyIkaWQiOiI5MTUiLCJGb250U2V0dGluZ3MiOnsiJGlkIjoiOTE2IiwiRm9udFNpemUiOjEwLCJGb250TmFtZSI6IkNhbGlicmkiLCJJc0JvbGQiOmZhbHNlLCJJc0l0YWxpYyI6ZmFsc2UsIklzVW5kZXJsaW5lZCI6ZmFsc2UsIlBhcmVudFN0eWxlIjpudWxsfSwiQXV0b1NpemUiOjAsIkZvcmVncm91bmQiOnsiJGlkIjoiOTE3IiwiQ29sb3IiOnsiJGlkIjoiOTE4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5MTkiLCJUb3AiOjAuMCwiTGVmdCI6MC4wLCJSaWdodCI6MC4wLCJCb3R0b20iOjAuMH0sIlBhZGRpbmciOnsiJGlkIjoiOTIwIiwiVG9wIjowLjAsIkxlZnQiOjAuMCwiUmlnaHQiOjAuMCwiQm90dG9tIjowLjB9LCJCYWNrZ3JvdW5kIjp7IiRpZCI6IjkyMSIsIkNvbG9yIjp7IiRpZCI6IjkyMiIsIkEiOjg5LCJSIjowLCJHIjowLCJCIjowfX0sIklzVmlzaWJsZSI6dHJ1ZSwiV2lkdGgiOjAuMCwiSGVpZ2h0IjowLjAsIkJvcmRlclN0eWxlIjp7IiRpZCI6IjkyMyIsIkxpbmVDb2xvciI6bnVsbCwiTGluZVdlaWdodCI6MC4wLCJMaW5lVHlwZSI6MCwiUGFyZW50U3R5bGUiOm51bGx9LCJQYXJlbnRTdHlsZSI6bnVsbH0sIkR1cmF0aW9uU3R5bGUiOnsiJGlkIjoiOTI0IiwiRm9udFNldHRpbmdzIjp7IiRpZCI6IjkyNS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5MjYiLCJUb3AiOjAuMCwiTGVmdCI6MC4wLCJSaWdodCI6MC4wLCJCb3R0b20iOjAuMH0sIlBhZGRpbmciOnsiJGlkIjoiOTI3IiwiVG9wIjowLjAsIkxlZnQiOjAuMCwiUmlnaHQiOjAuMCwiQm90dG9tIjowLjB9LCJCYWNrZ3JvdW5kIjp7IiRpZCI6IjkyOCIsIkNvbG9yIjp7IiRpZCI6IjkyOSIsIkEiOjg5LCJSIjowLCJHIjowLCJCIjowfX0sIklzVmlzaWJsZSI6dHJ1ZSwiV2lkdGgiOjAuMCwiSGVpZ2h0IjowLjAsIkJvcmRlclN0eWxlIjp7IiRpZCI6IjkzMCIsIkxpbmVDb2xvciI6bnVsbCwiTGluZVdlaWdodCI6MC4wLCJMaW5lVHlwZSI6MCwiUGFyZW50U3R5bGUiOm51bGx9LCJQYXJlbnRTdHlsZSI6bnVsbH0sIkhvcml6b250YWxDb25uZWN0b3JTdHlsZSI6eyIkaWQiOiI5MzEiLCJMaW5lQ29sb3IiOnsiJGlkIjoiOTMyIiwiJHR5cGUiOiJOTFJFLkNvbW1vbi5Eb20uU29saWRDb2xvckJydXNoLCBOTFJFLkNvbW1vbiIsIkNvbG9yIjp7IiRpZCI6IjkzMyIsIkEiOjI1NSwiUiI6MjA0LCJHIjoyMDQsIkIiOjIwNH19LCJMaW5lV2VpZ2h0IjoxLjAsIkxpbmVUeXBlIjowLCJQYXJlbnRTdHlsZSI6bnVsbH0sIlZlcnRpY2FsQ29ubmVjdG9yU3R5bGUiOnsiJGlkIjoiOTM0IiwiTGluZUNvbG9yIjp7IiRpZCI6IjkzNSIsIiR0eXBlIjoiTkxSRS5Db21tb24uRG9tLlNvbGlkQ29sb3JCcnVzaCwgTkxSRS5Db21tb24iLCJDb2xvciI6eyIkaWQiOiI5MzYiLCJBIjoyNTUsIlIiOjIwNCwiRyI6MjA0LCJCIjoyMDR9fSwiTGluZVdlaWdodCI6MS4wLCJMaW5lVHlwZSI6MCwiUGFyZW50U3R5bGUiOm51bGx9LCJNYXJnaW4iOm51bGwsIlN0YXJ0RGF0ZVBvc2l0aW9uIjoyLCJFbmREYXRlUG9zaXRpb24iOjIsIkRhdGVJc1Zpc2libGUiOnRydWUsIlRpdGxlUG9zaXRpb24iOjMsIkR1cmF0aW9uUG9zaXRpb24iOjYsIlBlcmNlbnRhZ2VDb21wbGV0ZWRQb3NpdGlvbiI6NiwiU3BhY2luZyI6MywiSXNCZWxvd1RpbWViYW5kIjp0cnVlLCJQZXJjZW50YWdlQ29tcGxldGVTaGFwZU9wYWNpdHkiOjM1LCJTaGFwZVN0eWxlIjp7IiRpZCI6IjkzNyIsIk1hcmdpbiI6eyIkaWQiOiI5MzgiLCJUb3AiOjAuMCwiTGVmdCI6NC4wLCJSaWdodCI6NC4wLCJCb3R0b20iOjAuMH0sIlBhZGRpbmciOnsiJGlkIjoiOTM5IiwiVG9wIjowLjAsIkxlZnQiOjAuMCwiUmlnaHQiOjAuMCwiQm90dG9tIjowLjB9LCJCYWNrZ3JvdW5kIjp7IiRpZCI6Ijk0MCIsIkNvbG9yIjp7IiRpZCI6Ijk0MSIsIkEiOjI1NSwiUiI6MTM1LCJHIjoxMzIsIkIiOjE5OX19LCJJc1Zpc2libGUiOnRydWUsIldpZHRoIjowLjAsIkhlaWdodCI6MTYuMCwiQm9yZGVyU3R5bGUiOnsiJGlkIjoiOTQyIiwiTGluZUNvbG9yIjp7IiRpZCI6Ijk0MyIsIiR0eXBlIjoiTkxSRS5Db21tb24uRG9tLlNvbGlkQ29sb3JCcnVzaCwgTkxSRS5Db21tb24iLCJDb2xvciI6eyIkaWQiOiI5NDQiLCJBIjoyNTUsIlIiOjIxNywiRyI6MjE3LCJCIjoyMTd9fSwiTGluZVdlaWdodCI6MS4zMzMzMzMzNywiTGluZVR5cGUiOjAsIlBhcmVudFN0eWxlIjpudWxsfSwiUGFyZW50U3R5bGUiOm51bGx9LCJUaXRsZVN0eWxlIjp7IiRpZCI6Ijk0NSIsIkZvbnRTZXR0aW5ncyI6eyIkaWQiOiI5NDYiLCJGb250U2l6ZSI6MTIsIkZvbnROYW1lIjoiQXJpYWwgTm92YSIsIklzQm9sZCI6ZmFsc2UsIklzSXRhbGljIjpmYWxzZSwiSXNVbmRlcmxpbmVkIjpmYWxzZSwiUGFyZW50U3R5bGUiOm51bGx9LCJBdXRvU2l6ZSI6MCwiRm9yZWdyb3VuZCI6eyIkaWQiOiI5NDciLCJDb2xvciI6eyIkaWQiOiI5NDgiLCJBIjoyNTUsIlIiOjAsIkciOjAsIkIiOjB9fSwiTWF4V2lkdGgiOjgyMi44NTcxNDI4NTcxNDI4OSwiTWF4SGVpZ2h0IjoiSW5maW5pdHkiLCJTbWFydEZvcmVncm91bmRJc0FjdGl2ZSI6ZmFsc2UsIkhvcml6b250YWxBbGlnbm1lbnQiOjIsIlZlcnRpY2FsQWxpZ25tZW50IjowLCJTbWFydEZvcmVncm91bmQiOm51bGwsIkJhY2tncm91bmRGaWxsVHlwZSI6MCwiTWFyZ2luIjp7IiRpZCI6Ijk0OSIsIlRvcCI6MC4wLCJMZWZ0IjowLjAsIlJpZ2h0IjowLjAsIkJvdHRvbSI6MC4wfSwiUGFkZGluZyI6eyIkaWQiOiI5NTAiLCJUb3AiOjAuMCwiTGVmdCI6MC4wLCJSaWdodCI6MC4wLCJCb3R0b20iOjAuMH0sIkJhY2tncm91bmQiOnsiJGlkIjoiOTUxIiwiQ29sb3IiOnsiJGlkIjoiOTUyIiwiQSI6MCwiUiI6MjU1LCJHIjoyNTUsIkIiOjI1NX19LCJJc1Zpc2libGUiOnRydWUsIldpZHRoIjowLjAsIkhlaWdodCI6MC4wLCJCb3JkZXJTdHlsZSI6eyIkaWQiOiI5NTMiLCJMaW5lQ29sb3IiOm51bGwsIkxpbmVXZWlnaHQiOjAuMCwiTGluZVR5cGUiOjAsIlBhcmVudFN0eWxlIjpudWxsfSwiUGFyZW50U3R5bGUiOm51bGx9LCJEYXRlU3R5bGUiOnsiJGlkIjoiOTU0IiwiRm9udFNldHRpbmdzIjp7IiRpZCI6Ijk1NSIsIkZvbnRTaXplIjo4LCJGb250TmFtZSI6IkFyaWFsIE5vdmEiLCJJc0JvbGQiOmZhbHNlLCJJc0l0YWxpYyI6ZmFsc2UsIklzVW5kZXJsaW5lZCI6ZmFsc2UsIlBhcmVudFN0eWxlIjpudWxsfSwiQXV0b1NpemUiOjAsIkZvcmVncm91bmQiOnsiJGlkIjoiOTU2IiwiQ29sb3IiOnsiJGlkIjoiOTU3IiwiQSI6MjU1LCJSIjoyNTUsIkciOjI1NSwiQiI6MjU1fX0sIk1heFdpZHRoIjoyMDAuMCwiTWF4SGVpZ2h0IjoiSW5maW5pdHkiLCJTbWFydEZvcmVncm91bmRJc0FjdGl2ZSI6ZmFsc2UsIkhvcml6b250YWxBbGlnbm1lbnQiOjEsIlZlcnRpY2FsQWxpZ25tZW50IjowLCJTbWFydEZvcmVncm91bmQiOm51bGwsIkJhY2tncm91bmRGaWxsVHlwZSI6MCwiTWFyZ2luIjp7IiRpZCI6Ijk1OCIsIlRvcCI6MC4wLCJMZWZ0IjowLjAsIlJpZ2h0IjowLjAsIkJvdHRvbSI6MC4wfSwiUGFkZGluZyI6eyIkaWQiOiI5NTkiLCJUb3AiOjAuMCwiTGVmdCI6MC4wLCJSaWdodCI6MC4wLCJCb3R0b20iOjAuMH0sIkJhY2tncm91bmQiOnsiJGlkIjoiOTYwIiwiQ29sb3IiOnsiJGlkIjoiOTYxIiwiQSI6MCwiUiI6MjU1LCJHIjoyNTUsIkIiOjI1NX19LCJJc1Zpc2libGUiOnRydWUsIldpZHRoIjowLjAsIkhlaWdodCI6MC4wLCJCb3JkZXJTdHlsZSI6eyIkaWQiOiI5NjIiLCJMaW5lQ29sb3IiOm51bGwsIkxpbmVXZWlnaHQiOjAuMCwiTGluZVR5cGUiOjAsIlBhcmVudFN0eWxlIjpudWxsfSwiUGFyZW50U3R5bGUiOm51bGx9LCJEYXRlRm9ybWF0Ijp7IiRpZCI6Ijk2My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5NjQiLCJGb3JtYXQiOjAsIklzVmlzaWJsZSI6ZmFsc2UsIkxhc3RLbm93blZpc2liaWxpdHlTdGF0ZSI6ZmFsc2V9LCJJc1Zpc2libGUiOnRydWUsIlBhcmVudFN0eWxlIjpudWxsfSwiSW5kZXgiOjE5LCJTbWFydER1cmF0aW9uQWN0aXZhdGVkIjpmYWxzZSwiRGF0ZUZvcm1hdCI6eyIkcmVmIjoiOTYzIn0sIldlZWtOdW1iZXJpbmciOnsiJGlkIjoiOTY1IiwiRm9ybWF0IjowLCJJc1Zpc2libGUiOmZhbHNlLCJMYXN0S25vd25WaXNpYmlsaXR5U3RhdGUiOmZhbHNlfSwiSWQiOiI2ZDY2ZTNjNS01YTExLTQ3ZmEtOTMxZi0yNjE4YWM4MjM4ZTciLCJJbXBvcnRJZCI6bnVsbCwiVGl0bGUiOiJPcGVuIGRhbmNlIGZsb29yIiwiTm90ZSI6bnVsbCwiSHlwZXJsaW5rIjp7IiRpZCI6Ijk2NiIsIkFkZHJlc3MiOm51bGwsIlN1YkFkZHJlc3MiOm51bGx9LCJJc0NoYW5nZWQiOmZhbHNlLCJJc05ldyI6ZmFsc2V9fV0sIl9taWxlc3RvbmVzIjpbXSwiSWQiOiIwMDAwMDAwMC0wMDAwLTAwMDAtMDAwMC0wMDAwMDAwMDAwMDAiLCJJc1NpbmdsZUl0ZW1Sb3ciOnRydWV9LHsiJGlkIjoiOTY3IiwiX3Rhc2tzIjpbeyIkaWQiOiI5NjgiLCJfYXR0YWNoZWRNaWxlc3RvbmVzIjpbXSwiVGFza0RlZmluaXRpb24iOnsiJGlkIjoiOTY5IiwiR3JvdXBOYW1lIjpudWxsLCJTdGFydERhdGUiOiIyMDIzLTA0LTExVDIyOjQ1OjAwWiIsIkVuZERhdGUiOiIyMDIzLTA0LTExVDIyOjU1OjAwWiIsIlBlcmNlbnRhZ2VDb21wbGV0ZSI6bnVsbCwiU3R5bGUiOnsiJGlkIjoiOTcwIiwiU2hhcGUiOjAsIlNoYXBlVGhpY2tuZXNzIjoxLCJEdXJhdGlvbkZvcm1hdCI6NywiSW5jbHVkZU5vbldvcmtpbmdEYXlzSW5EdXJhdGlvbiI6ZmFsc2UsIlBlcmNlbnRhZ2VDb21wbGV0ZVN0eWxlIjp7IiRpZCI6Ijk3MSIsIkZvbnRTZXR0aW5ncyI6eyIkaWQiOiI5NzIiLCJGb250U2l6ZSI6MTAsIkZvbnROYW1lIjoiQ2FsaWJyaSIsIklzQm9sZCI6ZmFsc2UsIklzSXRhbGljIjpmYWxzZSwiSXNVbmRlcmxpbmVkIjpmYWxzZSwiUGFyZW50U3R5bGUiOm51bGx9LCJBdXRvU2l6ZSI6MCwiRm9yZWdyb3VuZCI6eyIkaWQiOiI5NzMiLCJDb2xvciI6eyIkaWQiOiI5NzQiLCJBIjoyNTUsIlIiOjE5MiwiRyI6ODAsIkIiOjc3fX0sIk1heFdpZHRoIjoyMDAuMCwiTWF4SGVpZ2h0IjoiSW5maW5pdHkiLCJTbWFydEZvcmVncm91bmRJc0FjdGl2ZSI6ZmFsc2UsIkhvcml6b250YWxBbGlnbm1lbnQiOjAsIlZlcnRpY2FsQWxpZ25tZW50IjowLCJTbWFydEZvcmVncm91bmQiOm51bGwsIkJhY2tncm91bmRGaWxsVHlwZSI6MCwiTWFyZ2luIjp7IiRpZCI6Ijk3NSIsIlRvcCI6MC4wLCJMZWZ0IjowLjAsIlJpZ2h0IjowLjAsIkJvdHRvbSI6MC4wfSwiUGFkZGluZyI6eyIkaWQiOiI5NzYiLCJUb3AiOjAuMCwiTGVmdCI6MC4wLCJSaWdodCI6MC4wLCJCb3R0b20iOjAuMH0sIkJhY2tncm91bmQiOnsiJGlkIjoiOTc3IiwiQ29sb3IiOnsiJGlkIjoiOTc4IiwiQSI6ODksIlIiOjAsIkciOjAsIkIiOjB9fSwiSXNWaXNpYmxlIjp0cnVlLCJXaWR0aCI6MC4wLCJIZWlnaHQiOjAuMCwiQm9yZGVyU3R5bGUiOnsiJGlkIjoiOTc5IiwiTGluZUNvbG9yIjpudWxsLCJMaW5lV2VpZ2h0IjowLjAsIkxpbmVUeXBlIjowLCJQYXJlbnRTdHlsZSI6bnVsbH0sIlBhcmVudFN0eWxlIjpudWxsfSwiRHVyYXRpb25TdHlsZSI6eyIkaWQiOiI5ODAiLCJGb250U2V0dGluZ3MiOnsiJGlkIjoiOTgxIiwiRm9udFNpemUiOjEwLCJGb250TmFtZSI6IkNhbGlicmkiLCJJc0JvbGQiOmZhbHNlLCJJc0l0YWxpYyI6ZmFsc2UsIklzVW5kZXJsaW5lZCI6ZmFsc2UsIlBhcmVudFN0eWxlIjpudWxsfSwiQXV0b1NpemUiOjAsIkZvcmVncm91bmQiOnsiJHJlZiI6Ijc3In0sIk1heFdpZHRoIjoyMDAuMCwiTWF4SGVpZ2h0IjoiSW5maW5pdHkiLCJTbWFydEZvcmVncm91bmRJc0FjdGl2ZSI6ZmFsc2UsIkhvcml6b250YWxBbGlnbm1lbnQiOjAsIlZlcnRpY2FsQWxpZ25tZW50IjowLCJTbWFydEZvcmVncm91bmQiOm51bGwsIkJhY2tncm91bmRGaWxsVHlwZSI6MCwiTWFyZ2luIjp7IiRpZCI6Ijk4MiIsIlRvcCI6MC4wLCJMZWZ0IjowLjAsIlJpZ2h0IjowLjAsIkJvdHRvbSI6MC4wfSwiUGFkZGluZyI6eyIkaWQiOiI5ODMiLCJUb3AiOjAuMCwiTGVmdCI6MC4wLCJSaWdodCI6MC4wLCJCb3R0b20iOjAuMH0sIkJhY2tncm91bmQiOnsiJGlkIjoiOTg0IiwiQ29sb3IiOnsiJGlkIjoiOTg1IiwiQSI6ODksIlIiOjAsIkciOjAsIkIiOjB9fSwiSXNWaXNpYmxlIjp0cnVlLCJXaWR0aCI6MC4wLCJIZWlnaHQiOjAuMCwiQm9yZGVyU3R5bGUiOnsiJGlkIjoiOTg2IiwiTGluZUNvbG9yIjpudWxsLCJMaW5lV2VpZ2h0IjowLjAsIkxpbmVUeXBlIjowLCJQYXJlbnRTdHlsZSI6bnVsbH0sIlBhcmVudFN0eWxlIjpudWxsfSwiSG9yaXpvbnRhbENvbm5lY3RvclN0eWxlIjp7IiRpZCI6Ijk4NyIsIkxpbmVDb2xvciI6eyIkaWQiOiI5ODgiLCIkdHlwZSI6Ik5MUkUuQ29tbW9uLkRvbS5Tb2xpZENvbG9yQnJ1c2gsIE5MUkUuQ29tbW9uIiwiQ29sb3IiOnsiJGlkIjoiOTg5IiwiQSI6MjU1LCJSIjoyMDQsIkciOjIwNCwiQiI6MjA0fX0sIkxpbmVXZWlnaHQiOjEuMCwiTGluZVR5cGUiOjAsIlBhcmVudFN0eWxlIjpudWxsfSwiVmVydGljYWxDb25uZWN0b3JTdHlsZSI6eyIkaWQiOiI5OTAiLCJMaW5lQ29sb3IiOnsiJGlkIjoiOTkxIiwiJHR5cGUiOiJOTFJFLkNvbW1vbi5Eb20uU29saWRDb2xvckJydXNoLCBOTFJFLkNvbW1vbiIsIkNvbG9yIjp7IiRpZCI6Ijk5MiIsIkEiOjI1NSwiUiI6MjA0LCJHIjoyMDQsIkIiOjIwNH19LCJMaW5lV2VpZ2h0IjoxLjAsIkxpbmVUeXBlIjowLCJQYXJlbnRTdHlsZSI6bnVsbH0sIk1hcmdpbiI6bnVsbCwiU3RhcnREYXRlUG9zaXRpb24iOjYsIkVuZERhdGVQb3NpdGlvbiI6NiwiRGF0ZUlzVmlzaWJsZSI6ZmFsc2UsIlRpdGxlUG9zaXRpb24iOjMsIkR1cmF0aW9uUG9zaXRpb24iOjYsIlBlcmNlbnRhZ2VDb21wbGV0ZWRQb3NpdGlvbiI6NiwiU3BhY2luZyI6MywiSXNCZWxvd1RpbWViYW5kIjp0cnVlLCJQZXJjZW50YWdlQ29tcGxldGVTaGFwZU9wYWNpdHkiOjM1LCJTaGFwZVN0eWxlIjp7IiRpZCI6Ijk5MyIsIk1hcmdpbiI6eyIkaWQiOiI5OTQiLCJUb3AiOjAuMCwiTGVmdCI6NC4wLCJSaWdodCI6NC4wLCJCb3R0b20iOjAuMH0sIlBhZGRpbmciOnsiJGlkIjoiOTk1IiwiVG9wIjowLjAsIkxlZnQiOjAuMCwiUmlnaHQiOjAuMCwiQm90dG9tIjowLjB9LCJCYWNrZ3JvdW5kIjp7IiRpZCI6Ijk5NiIsIkNvbG9yIjp7IiRpZCI6Ijk5NyIsIkEiOjI1NSwiUiI6MTM1LCJHIjoxMzIsIkIiOjE5OX19LCJJc1Zpc2libGUiOnRydWUsIldpZHRoIjowLjAsIkhlaWdodCI6MTYuMCwiQm9yZGVyU3R5bGUiOnsiJGlkIjoiOTk4IiwiTGluZUNvbG9yIjp7IiRpZCI6Ijk5OSIsIiR0eXBlIjoiTkxSRS5Db21tb24uRG9tLlNvbGlkQ29sb3JCcnVzaCwgTkxSRS5Db21tb24iLCJDb2xvciI6eyIkaWQiOiIxMDAwIiwiQSI6MjU1LCJSIjoyMTcsIkciOjIxNywiQiI6MjE3fX0sIkxpbmVXZWlnaHQiOjEuMzMzMzMzMzcsIkxpbmVUeXBlIjowLCJQYXJlbnRTdHlsZSI6bnVsbH0sIlBhcmVudFN0eWxlIjpudWxsfSwiVGl0bGVTdHlsZSI6eyIkaWQiOiIxMDAxIiwiRm9udFNldHRpbmdzIjp7IiRpZCI6IjEwMDIiLCJGb250U2l6ZSI6MTIsIkZvbnROYW1lIjoiQXJpYWwgTm92YSIsIklzQm9sZCI6ZmFsc2UsIklzSXRhbGljIjpmYWxzZSwiSXNVbmRlcmxpbmVkIjpmYWxzZSwiUGFyZW50U3R5bGUiOm51bGx9LCJBdXRvU2l6ZSI6MCwiRm9yZWdyb3VuZCI6eyIkaWQiOiIxMDAzIiwiQ29sb3IiOnsiJGlkIjoiMTAwNCIsIkEiOjI1NSwiUiI6MCwiRyI6MCwiQiI6MH19LCJNYXhXaWR0aCI6ODIyLjg1NzE0Mjg1NzE0Mjg5LCJNYXhIZWlnaHQiOiJJbmZpbml0eSIsIlNtYXJ0Rm9yZWdyb3VuZElzQWN0aXZlIjpmYWxzZSwiSG9yaXpvbnRhbEFsaWdubWVudCI6MiwiVmVydGljYWxBbGlnbm1lbnQiOjAsIlNtYXJ0Rm9yZWdyb3VuZCI6bnVsbCwiQmFja2dyb3VuZEZpbGxUeXBlIjowLCJNYXJnaW4iOnsiJGlkIjoiMTAwNSIsIlRvcCI6MC4wLCJMZWZ0IjowLjAsIlJpZ2h0IjowLjAsIkJvdHRvbSI6MC4wfSwiUGFkZGluZyI6eyIkaWQiOiIxMDA2IiwiVG9wIjowLjAsIkxlZnQiOjAuMCwiUmlnaHQiOjAuMCwiQm90dG9tIjowLjB9LCJCYWNrZ3JvdW5kIjp7IiRpZCI6IjEwMDciLCJDb2xvciI6eyIkaWQiOiIxMDA4IiwiQSI6MCwiUiI6MjU1LCJHIjoyNTUsIkIiOjI1NX19LCJJc1Zpc2libGUiOnRydWUsIldpZHRoIjowLjAsIkhlaWdodCI6MC4wLCJCb3JkZXJTdHlsZSI6eyIkaWQiOiIxMDA5IiwiTGluZUNvbG9yIjpudWxsLCJMaW5lV2VpZ2h0IjowLjAsIkxpbmVUeXBlIjowLCJQYXJlbnRTdHlsZSI6bnVsbH0sIlBhcmVudFN0eWxlIjpudWxsfSwiRGF0ZVN0eWxlIjp7IiRpZCI6IjEwMTAiLCJGb250U2V0dGluZ3MiOnsiJGlkIjoiMTAxMSIsIkZvbnRTaXplIjo4LCJGb250TmFtZSI6IkNhbGlicmkiLCJJc0JvbGQiOmZhbHNlLCJJc0l0YWxpYyI6ZmFsc2UsIklzVW5kZXJsaW5lZCI6ZmFsc2UsIlBhcmVudFN0eWxlIjpudWxsfSwiQXV0b1NpemUiOjAsIkZvcmVncm91bmQiOnsiJGlkIjoiMTAxMiIsIkNvbG9yIjp7IiRpZCI6IjEwMTM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AxNCIsIlRvcCI6MC4wLCJMZWZ0IjowLjAsIlJpZ2h0IjowLjAsIkJvdHRvbSI6MC4wfSwiUGFkZGluZyI6eyIkaWQiOiIxMDE1IiwiVG9wIjowLjAsIkxlZnQiOjAuMCwiUmlnaHQiOjAuMCwiQm90dG9tIjowLjB9LCJCYWNrZ3JvdW5kIjp7IiRpZCI6IjEwMTYiLCJDb2xvciI6eyIkaWQiOiIxMDE3IiwiQSI6ODksIlIiOjAsIkciOjAsIkIiOjB9fSwiSXNWaXNpYmxlIjp0cnVlLCJXaWR0aCI6MC4wLCJIZWlnaHQiOjAuMCwiQm9yZGVyU3R5bGUiOnsiJGlkIjoiMTAxOCIsIkxpbmVDb2xvciI6bnVsbCwiTGluZVdlaWdodCI6MC4wLCJMaW5lVHlwZSI6MCwiUGFyZW50U3R5bGUiOm51bGx9LCJQYXJlbnRTdHlsZSI6bnVsbH0sIkRhdGVGb3JtYXQiOnsiJGlkIjoiMTAxOSIsIkZvcm1hdFN0cmluZyI6Ik1NTSBkIiwiU2VwYXJhdG9yIjoiLyIsIlVzZUludGVybmF0aW9uYWxEYXRlRm9ybWF0IjpmYWxzZSwiRGF0ZUlzVmlzaWJsZSI6ZmFsc2UsIlRpbWVJc1Zpc2libGUiOnRydWUsIkhvdXJEaWdpdHMiOjIsIkFtUG1EZXNpZ25hdG9yIjowLCJUcmltMDBNaW51dGVzIjpmYWxzZSwiTGFzdEtub3duVmlzaWJpbGl0eVN0YXRlIjpudWxsfSwiV2Vla051bWJlcmluZyI6eyIkaWQiOiIxMDIwIiwiRm9ybWF0IjowLCJJc1Zpc2libGUiOmZhbHNlLCJMYXN0S25vd25WaXNpYmlsaXR5U3RhdGUiOmZhbHNlfSwiSXNWaXNpYmxlIjp0cnVlLCJQYXJlbnRTdHlsZSI6bnVsbH0sIkluZGV4IjoyMCwiU21hcnREdXJhdGlvbkFjdGl2YXRlZCI6dHJ1ZSwiRGF0ZUZvcm1hdCI6eyIkcmVmIjoiMTAxOSJ9LCJXZWVrTnVtYmVyaW5nIjp7IiRpZCI6IjEwMjEiLCJGb3JtYXQiOjAsIklzVmlzaWJsZSI6ZmFsc2UsIkxhc3RLbm93blZpc2liaWxpdHlTdGF0ZSI6ZmFsc2V9LCJJZCI6IjhhNzkyOTgyLTk1OTMtNGY1OS05ZmMzLTliMTAzOThlY2E3YyIsIkltcG9ydElkIjpudWxsLCJUaXRsZSI6Ikxhc3QgZGFuY2UiLCJOb3RlIjpudWxsLCJIeXBlcmxpbmsiOnsiJGlkIjoiMTAyMiIsIkFkZHJlc3MiOm51bGwsIlN1YkFkZHJlc3MiOm51bGx9LCJJc0NoYW5nZWQiOmZhbHNlLCJJc05ldyI6ZmFsc2V9fV0sIl9taWxlc3RvbmVzIjpbXSwiSWQiOiIwMDAwMDAwMC0wMDAwLTAwMDAtMDAwMC0wMDAwMDAwMDAwMDAiLCJJc1NpbmdsZUl0ZW1Sb3ciOnRydWV9XSwiSW5kZXgiOjAsIklkIjoiZGQ4MmU3ZjctMTFjZC00ZjFmLTljZTUtMTgzYThmZDBiNjBlIiwiSGVhZGVyVGV4dCI6bnVsbCwiSXNEZWZhdWx0Ijp0cnVlLCJTdHlsZSI6eyIkaWQiOiIxMDIzIiwiSGVhZGVyU3R5bGUiOnsiJGlkIjoiMTAyNCIsIlRleHRTdHlsZSI6eyIkaWQiOiIxMDI1IiwiRm9udFNldHRpbmdzIjp7IiRpZCI6IjEwMjYiLCJGb250U2l6ZSI6MTEsIkZvbnROYW1lIjoiQ2FsaWJyaSIsIklzQm9sZCI6ZmFsc2UsIklzSXRhbGljIjpmYWxzZSwiSXNVbmRlcmxpbmVkIjpmYWxzZSwiUGFyZW50U3R5bGUiOm51bGx9LCJBdXRvU2l6ZSI6MiwiRm9yZWdyb3VuZCI6eyIkaWQiOiIxMDI3IiwiQ29sb3IiOnsiJGlkIjoiMTAyOCIsIkEiOjI1NSwiUiI6MCwiRyI6MCwiQiI6MH19LCJNYXhXaWR0aCI6MC4wLCJNYXhIZWlnaHQiOjAuMCwiU21hcnRGb3JlZ3JvdW5kSXNBY3RpdmUiOmZhbHNlLCJIb3Jpem9udGFsQWxpZ25tZW50IjowLCJWZXJ0aWNhbEFsaWdubWVudCI6MCwiU21hcnRGb3JlZ3JvdW5kIjpudWxsLCJCYWNrZ3JvdW5kRmlsbFR5cGUiOjAsIk1hcmdpbiI6eyIkaWQiOiIxMDI5IiwiVG9wIjowLjAsIkxlZnQiOjAuMCwiUmlnaHQiOjAuMCwiQm90dG9tIjowLjB9LCJQYWRkaW5nIjp7IiRpZCI6IjEwMzAiLCJUb3AiOjAuMCwiTGVmdCI6MC4wLCJSaWdodCI6MC4wLCJCb3R0b20iOjAuMH0sIkJhY2tncm91bmQiOm51bGwsIklzVmlzaWJsZSI6dHJ1ZSwiV2lkdGgiOjAuMCwiSGVpZ2h0IjowLjAsIkJvcmRlclN0eWxlIjpudWxsLCJQYXJlbnRTdHlsZSI6bnVsbH0sIlJlY3RhbmdsZVN0eWxlIjp7IiRpZCI6IjEwMzEiLCJNYXJnaW4iOnsiJGlkIjoiMTAzMiIsIlRvcCI6MC4wLCJMZWZ0IjowLjAsIlJpZ2h0IjowLjAsIkJvdHRvbSI6MC4wfSwiUGFkZGluZyI6eyIkaWQiOiIxMDMzIiwiVG9wIjowLjAsIkxlZnQiOjAuMCwiUmlnaHQiOjAuMCwiQm90dG9tIjowLjB9LCJCYWNrZ3JvdW5kIjp7IiRpZCI6IjEwMzQiLCJDb2xvciI6eyIkaWQiOiIxMDM1IiwiQSI6NjMsIlIiOjE3MywiRyI6MTMyLCJCIjoxOTh9fSwiSXNWaXNpYmxlIjp0cnVlLCJXaWR0aCI6MC4wLCJIZWlnaHQiOjAuMCwiQm9yZGVyU3R5bGUiOnsiJGlkIjoiMTAzNiIsIkxpbmVDb2xvciI6eyIkaWQiOiIxMDM3IiwiJHR5cGUiOiJOTFJFLkNvbW1vbi5Eb20uU29saWRDb2xvckJydXNoLCBOTFJFLkNvbW1vbiIsIkNvbG9yIjp7IiRpZCI6IjEwMzgiLCJBIjoyNTUsIlIiOjI1NSwiRyI6MCwiQiI6MH19LCJMaW5lV2VpZ2h0IjowLjAsIkxpbmVUeXBlIjowLCJQYXJlbnRTdHlsZSI6bnVsbH0sIlBhcmVudFN0eWxlIjpudWxsfSwiTWFyZ2luIjp7IiRpZCI6IjEwMzkiLCJUb3AiOjAuMCwiTGVmdCI6MC4wLCJSaWdodCI6MC4wLCJCb3R0b20iOjAuMH0sIlBhZGRpbmciOnsiJGlkIjoiMTA0MCIsIlRvcCI6MC4wLCJMZWZ0IjowLjAsIlJpZ2h0IjowLjAsIkJvdHRvbSI6MC4wfSwiQmFja2dyb3VuZCI6bnVsbCwiSXNWaXNpYmxlIjp0cnVlLCJXaWR0aCI6MC4wLCJIZWlnaHQiOjAuMCwiQm9yZGVyU3R5bGUiOm51bGwsIlBhcmVudFN0eWxlIjpudWxsfSwiQmFja2dyb3VuZFN0eWxlIjp7IiRpZCI6IjEwNDEiLCJNYXJnaW4iOnsiJGlkIjoiMTA0MiIsIlRvcCI6MC4wLCJMZWZ0IjowLjAsIlJpZ2h0IjowLjAsIkJvdHRvbSI6MC4wfSwiUGFkZGluZyI6eyIkaWQiOiIxMDQzIiwiVG9wIjowLjAsIkxlZnQiOjAuMCwiUmlnaHQiOjAuMCwiQm90dG9tIjowLjB9LCJCYWNrZ3JvdW5kIjp7IiRpZCI6IjEwNDQiLCJDb2xvciI6eyIkaWQiOiIxMDQ1IiwiQSI6NTEsIlIiOjkzLCJHIjoxMTUsIkIiOjE1NH19LCJJc1Zpc2libGUiOnRydWUsIldpZHRoIjowLjAsIkhlaWdodCI6MC4wLCJCb3JkZXJTdHlsZSI6eyIkaWQiOiIxMDQ2IiwiTGluZUNvbG9yIjp7IiRpZCI6IjEwNDciLCIkdHlwZSI6Ik5MUkUuQ29tbW9uLkRvbS5Tb2xpZENvbG9yQnJ1c2gsIE5MUkUuQ29tbW9uIiwiQ29sb3IiOnsiJGlkIjoiMTA0OCIsIkEiOjI1NSwiUiI6MTI2LCJHIjo5NSwiQiI6MTQ1fX0sIkxpbmVXZWlnaHQiOjAuMCwiTGluZVR5cGUiOjAsIlBhcmVudFN0eWxlIjpudWxsfSwiUGFyZW50U3R5bGUiOm51bGx9LCJNYXJnaW4iOnsiJGlkIjoiMTA0OSIsIlRvcCI6MC4wLCJMZWZ0IjowLjAsIlJpZ2h0IjowLjAsIkJvdHRvbSI6MC4wfSwiUGFkZGluZyI6eyIkaWQiOiIxMDUwIiwiVG9wIjowLjAsIkxlZnQiOjAuMCwiUmlnaHQiOjAuMCwiQm90dG9tIjowLjB9LCJJc1Zpc2libGUiOmZhbHNlLCJXaWR0aCI6MC4wLCJIZWlnaHQiOjAuMCwiQm9yZGVyU3R5bGUiOm51bGwsIlBhcmVudFN0eWxlIjpudWxsfX1dLCJJZCI6IjExOTlmNzcwLTQ5ZTUtNDgwOS05YzdjLWJkYTEzZjJlNDM3YSIsIkluZGV4IjoxLCJIZWFkZXJUZXh0IjoiUG9zdC1jZXJlbW9ueSIsIlN0eWxlIjp7IiRpZCI6IjEwNTEiLCJIZWFkZXJTdHlsZSI6eyIkaWQiOiIxMDUyIiwiVGV4dElzVmVydGljYWwiOmZhbHNlLCJUZXh0U3R5bGUiOnsiJGlkIjoiMTA1MyIsIkZvbnRTZXR0aW5ncyI6eyIkaWQiOiIxMDU0IiwiRm9udFNpemUiOjEyLCJGb250TmFtZSI6IkFyaWFsIE5vdmEiLCJJc0JvbGQiOmZhbHNlLCJJc0l0YWxpYyI6ZmFsc2UsIklzVW5kZXJsaW5lZCI6ZmFsc2UsIlBhcmVudFN0eWxlIjpudWxsfSwiQXV0b1NpemUiOjIsIkZvcmVncm91bmQiOnsiJGlkIjoiMTA1NSIsIkNvbG9yIjp7IiRpZCI6IjEwNTYiLCJBIjoyNTUsIlIiOjI1NSwiRyI6MjU1LCJCIjoyNTV9fSwiTWF4V2lkdGgiOjY0LjI4MzMzMzMzMzMzMzMzMSwiTWF4SGVpZ2h0IjowLjAsIlNtYXJ0Rm9yZWdyb3VuZElzQWN0aXZlIjpmYWxzZSwiSG9yaXpvbnRhbEFsaWdubWVudCI6MCwiVmVydGljYWxBbGlnbm1lbnQiOjAsIlNtYXJ0Rm9yZWdyb3VuZCI6bnVsbCwiQmFja2dyb3VuZEZpbGxUeXBlIjowLCJNYXJnaW4iOnsiJGlkIjoiMTA1NyIsIlRvcCI6MC4wLCJMZWZ0IjowLjAsIlJpZ2h0IjowLjAsIkJvdHRvbSI6MC4wfSwiUGFkZGluZyI6eyIkaWQiOiIxMDU4IiwiVG9wIjowLjAsIkxlZnQiOjAuMCwiUmlnaHQiOjAuMCwiQm90dG9tIjowLjB9LCJCYWNrZ3JvdW5kIjpudWxsLCJJc1Zpc2libGUiOnRydWUsIldpZHRoIjowLjAsIkhlaWdodCI6MC4wLCJCb3JkZXJTdHlsZSI6bnVsbCwiUGFyZW50U3R5bGUiOm51bGx9LCJSZWN0YW5nbGVTdHlsZSI6eyIkaWQiOiIxMDU5IiwiTWFyZ2luIjp7IiRpZCI6IjEwNjAiLCJUb3AiOjAuMCwiTGVmdCI6MC4wLCJSaWdodCI6MC4wLCJCb3R0b20iOjAuMH0sIlBhZGRpbmciOnsiJGlkIjoiMTA2MSIsIlRvcCI6MC4wLCJMZWZ0IjowLjAsIlJpZ2h0IjowLjAsIkJvdHRvbSI6MC4wfSwiQmFja2dyb3VuZCI6eyIkaWQiOiIxMDYyIiwiQ29sb3IiOnsiJGlkIjoiMTA2MyIsIkEiOjI1NSwiUiI6MTM1LCJHIjoxMzIsIkIiOjE5OX19LCJJc1Zpc2libGUiOnRydWUsIldpZHRoIjowLjAsIkhlaWdodCI6MC4wLCJCb3JkZXJTdHlsZSI6eyIkaWQiOiIxMDY0IiwiTGluZUNvbG9yIjp7IiRpZCI6IjEwNjUiLCIkdHlwZSI6Ik5MUkUuQ29tbW9uLkRvbS5Tb2xpZENvbG9yQnJ1c2gsIE5MUkUuQ29tbW9uIiwiQ29sb3IiOnsiJGlkIjoiMTA2NiIsIkEiOjI1NSwiUiI6ODgsIkciOjM5LCJCIjo3fX0sIkxpbmVXZWlnaHQiOjAuMCwiTGluZVR5cGUiOjAsIlBhcmVudFN0eWxlIjpudWxsfSwiUGFyZW50U3R5bGUiOm51bGx9LCJNYXJnaW4iOnsiJGlkIjoiMTA2NyIsIlRvcCI6MC4wLCJMZWZ0IjowLjAsIlJpZ2h0IjowLjAsIkJvdHRvbSI6MC4wfSwiUGFkZGluZyI6eyIkaWQiOiIxMDY4IiwiVG9wIjowLjAsIkxlZnQiOjAuMCwiUmlnaHQiOjAuMCwiQm90dG9tIjowLjB9LCJCYWNrZ3JvdW5kIjpudWxsLCJJc1Zpc2libGUiOnRydWUsIldpZHRoIjowLjAsIkhlaWdodCI6MC4wLCJCb3JkZXJTdHlsZSI6bnVsbCwiUGFyZW50U3R5bGUiOm51bGx9LCJCYWNrZ3JvdW5kU3R5bGUiOnsiJGlkIjoiMTA2OSIsIk1hcmdpbiI6eyIkaWQiOiIxMDcwIiwiVG9wIjowLjAsIkxlZnQiOjAuMCwiUmlnaHQiOjAuMCwiQm90dG9tIjowLjB9LCJQYWRkaW5nIjp7IiRpZCI6IjEwNzEiLCJUb3AiOjAuMCwiTGVmdCI6MC4wLCJSaWdodCI6MC4wLCJCb3R0b20iOjAuMH0sIkJhY2tncm91bmQiOnsiJGlkIjoiMTA3MiIsIkNvbG9yIjp7IiRpZCI6IjEwNzMiLCJBIjo1MSwiUiI6MTExLCJHIjoxMjksIkIiOjEzMX19LCJJc1Zpc2libGUiOnRydWUsIldpZHRoIjowLjAsIkhlaWdodCI6MC4wLCJCb3JkZXJTdHlsZSI6eyIkaWQiOiIxMDc0IiwiTGluZUNvbG9yIjp7IiRpZCI6IjEwNzUiLCIkdHlwZSI6Ik5MUkUuQ29tbW9uLkRvbS5Tb2xpZENvbG9yQnJ1c2gsIE5MUkUuQ29tbW9uIiwiQ29sb3IiOnsiJGlkIjoiMTA3NiIsIkEiOjI1NSwiUiI6NTAsIkciOjUwLCJCIjo1MH19LCJMaW5lV2VpZ2h0IjowLjAsIkxpbmVUeXBlIjowLCJQYXJlbnRTdHlsZSI6bnVsbH0sIlBhcmVudFN0eWxlIjpudWxsfSwiSXNBYm92ZVRpbWViYW5kIjpmYWxzZSwiTWFyZ2luIjp7IiRpZCI6IjEwNzciLCJUb3AiOjAuMCwiTGVmdCI6MC4wLCJSaWdodCI6MC4wLCJCb3R0b20iOjAuMH0sIlBhZGRpbmciOnsiJGlkIjoiMTA3OCIsIlRvcCI6MC4wLCJMZWZ0IjowLjAsIlJpZ2h0IjowLjAsIkJvdHRvbSI6MC4wfSwiSXNWaXNpYmxlIjp0cnVlLCJXaWR0aCI6MC4wLCJIZWlnaHQiOjAuMCwiQm9yZGVyU3R5bGUiOnsiJGlkIjoiMTA3OSIsIkxpbmVDb2xvciI6bnVsbCwiTGluZVdlaWdodCI6MC4wLCJMaW5lVHlwZSI6MCwiUGFyZW50U3R5bGUiOm51bGx9LCJQYXJlbnRTdHlsZSI6bnVsbH19XSwiQ3VsdHVyZUluZm9OYW1lIjoiZW4tVVMiLCJTdHlsZU5hbWUiOm51bGwsIlZlcnNpb24iOnsiJGlkIjoiMTA4MCIsIlZlcnNpb24iOiIzLjcuMyIsIk9yaWdpbmFsQXNzZW1ibHlWZXJzaW9uIjoiNy4wMC4wOC4wMCIsIkVkaXRpb24iOm51bGwsIkxhc3RTYXZlZEVkaXRpb24iOjMsIklzUGx1c0VkaXRpb24iOmZhbHNlLCJJc1Byb0VkaXRpb24iOmZhbHNlfSwiRWZmZWN0IjowLCJTdHlsZSI6eyIkaWQiOiIxMDgxIiwiRGVmYXVsdERlcGVuZGVuY3lTdHlsZSI6eyIkaWQiOiIxMDgyIiwiTGluZVN0eWxlIjp7IiRpZCI6IjEwODMiLCJMaW5lQ29sb3IiOnsiJGlkIjoiMTA4NCIsIiR0eXBlIjoiTkxSRS5Db21tb24uRG9tLlNvbGlkQ29sb3JCcnVzaCwgTkxSRS5Db21tb24iLCJDb2xvciI6eyIkaWQiOiIxMDg1IiwiQSI6MjU1LCJSIjowLCJHIjowLCJCIjowfX0sIkxpbmVXZWlnaHQiOjEuMCwiTGluZVR5cGUiOjAsIlBhcmVudFN0eWxlIjpudWxsfSwiRW5kQXJyb3doZWFkTGluZVN0eWxlIjp7IiRpZCI6IjEwODYiLCJLaW5kIjoxLCJXaWR0aCI6MSwiTGVuZ3RoIjowLCJQYXJlbnRTdHlsZSI6bnVsbH0sIkJyaW5nVG9Gcm9udCI6dHJ1ZSwiRWxib3dSYWRpdXMiOjAuMCwiTWFyZ2luIjp7IiRpZCI6IjEwODciLCJUb3AiOjAuMCwiTGVmdCI6MC4wLCJSaWdodCI6MC4wLCJCb3R0b20iOjAuMH0sIlBhZGRpbmciOnsiJGlkIjoiMTA4OCIsIlRvcCI6MC4wLCJMZWZ0IjowLjAsIlJpZ2h0IjowLjAsIkJvdHRvbSI6MC4wfSwiQmFja2dyb3VuZCI6bnVsbCwiSXNWaXNpYmxlIjp0cnVlLCJXaWR0aCI6MC4wLCJIZWlnaHQiOjAuMCwiQm9yZGVyU3R5bGUiOm51bGwsIlBhcmVudFN0eWxlIjpudWxsfSwiQ3JpdGljYWxQYXRoU3R5bGUiOnsiJGlkIjoiMTA4OSIsIkNyaXRpY2FsUGF0aFN0eWxlT3B0aW9ucyI6MTUsIkxpbmVTdHlsZSI6eyIkaWQiOiIxMDkwIiwiTGluZUNvbG9yIjp7IiRpZCI6IjEwOTEiLCIkdHlwZSI6Ik5MUkUuQ29tbW9uLkRvbS5Tb2xpZENvbG9yQnJ1c2gsIE5MUkUuQ29tbW9uIiwiQ29sb3IiOnsiJGlkIjoiMTA5MiIsIkEiOjI1NSwiUiI6MjIyLCJHIjo1MCwiQiI6NTB9fSwiTGluZVdlaWdodCI6MS4wLCJMaW5lVHlwZSI6MCwiUGFyZW50U3R5bGUiOm51bGx9LCJUaXRsZUZvcmVncm91bmQiOnsiJGlkIjoiMTA5MyIsIkNvbG9yIjp7IiRpZCI6IjEwOTQiLCJBIjoyNTUsIlIiOjE3NiwiRyI6MTksIkIiOjI1fX0sIlNoYXBlc0JhY2tncm91bmQiOnsiJGlkIjoiMTA5NSIsIkNvbG9yIjp7IiRpZCI6IjEwOTYiLCJBIjoyNTUsIlIiOjI1MywiRyI6MjAzLCJCIjoyMDh9fSwiU2hhcGVzQm9yZGVyU3R5bGUiOnsiJGlkIjoiMTA5NyIsIkxpbmVDb2xvciI6eyIkaWQiOiIxMDk4IiwiJHR5cGUiOiJOTFJFLkNvbW1vbi5Eb20uU29saWRDb2xvckJydXNoLCBOTFJFLkNvbW1vbiIsIkNvbG9yIjp7IiRpZCI6IjEwOTkiLCJBIjoyNTUsIlIiOjIyMiwiRyI6NTAsIkIiOjUwfX0sIkxpbmVXZWlnaHQiOjEuNSwiTGluZVR5cGUiOjAsIlBhcmVudFN0eWxlIjpudWxsfSwiTWFyZ2luIjp7IiRpZCI6IjExMDAiLCJUb3AiOjAuMCwiTGVmdCI6MC4wLCJSaWdodCI6MC4wLCJCb3R0b20iOjAuMH0sIlBhZGRpbmciOnsiJGlkIjoiMTEwMSIsIlRvcCI6MC4wLCJMZWZ0IjowLjAsIlJpZ2h0IjowLjAsIkJvdHRvbSI6MC4wfSwiQmFja2dyb3VuZCI6bnVsbCwiSXNWaXNpYmxlIjpmYWxzZSwiV2lkdGgiOjAuMCwiSGVpZ2h0IjowLjAsIkJvcmRlclN0eWxlIjpudWxsLCJQYXJlbnRTdHlsZSI6bnVsbH0sIlRpbWViYW5kU3R5bGUiOnsiJGlkIjoiMTEwMiIsIlNjYWxlTWFya2luZyI6MCwiU2hhcGUiOjAsIlNoYXBlU3R5bGUiOnsiJGlkIjoiMTEwMyIsIk1hcmdpbiI6eyIkaWQiOiIxMTA0IiwiVG9wIjowLjAsIkxlZnQiOjEwLjAsIlJpZ2h0IjoxMC4wLCJCb3R0b20iOjAuMH0sIlBhZGRpbmciOnsiJGlkIjoiMTEwNSIsIlRvcCI6My4wLCJMZWZ0IjowLjAsIlJpZ2h0IjowLjAsIkJvdHRvbSI6My4wfSwiQmFja2dyb3VuZCI6eyIkaWQiOiIxMTA2IiwiQ29sb3IiOnsiJGlkIjoiMTEwNyIsIkEiOjI1NSwiUiI6MTExLCJHIjoxMjksIkIiOjEzMX19LCJJc1Zpc2libGUiOnRydWUsIldpZHRoIjowLjAsIkhlaWdodCI6MzAuMCwiQm9yZGVyU3R5bGUiOnsiJGlkIjoiMTEwOCIsIkxpbmVDb2xvciI6eyIkaWQiOiIxMTA5IiwiJHR5cGUiOiJOTFJFLkNvbW1vbi5Eb20uU29saWRDb2xvckJydXNoLCBOTFJFLkNvbW1vbiIsIkNvbG9yIjp7IiRpZCI6IjExMTAiLCJBIjoyNTUsIlIiOjI1NSwiRyI6MCwiQiI6MH19LCJMaW5lV2VpZ2h0IjowLjAsIkxpbmVUeXBlIjowLCJQYXJlbnRTdHlsZSI6bnVsbH0sIlBhcmVudFN0eWxlIjpudWxsfSwiTWlkZGxlVGllclNoYXBlU3R5bGUiOnsiJGlkIjoiMTExMSIsIk1hcmdpbiI6eyIkaWQiOiIxMTEyIiwiVG9wIjowLjAsIkxlZnQiOjEwLjAsIlJpZ2h0IjoxMC4wLCJCb3R0b20iOjAuMH0sIlBhZGRpbmciOnsiJGlkIjoiMTExMyIsIlRvcCI6My4wLCJMZWZ0IjowLjAsIlJpZ2h0IjowLjAsIkJvdHRvbSI6My4wfSwiQmFja2dyb3VuZCI6eyIkaWQiOiIxMTE0IiwiQ29sb3IiOnsiJGlkIjoiMTExNSIsIkEiOjI1NSwiUiI6MTE2LCJHIjoxNDMsIkIiOjE3OH19LCJJc1Zpc2libGUiOnRydWUsIldpZHRoIjowLjAsIkhlaWdodCI6MzAuMCwiQm9yZGVyU3R5bGUiOnsiJGlkIjoiMTExNiIsIkxpbmVDb2xvciI6eyIkaWQiOiIxMTE3IiwiJHR5cGUiOiJOTFJFLkNvbW1vbi5Eb20uU29saWRDb2xvckJydXNoLCBOTFJFLkNvbW1vbiIsIkNvbG9yIjp7IiRpZCI6IjExMTgiLCJBIjoyNTUsIlIiOjI1NSwiRyI6MCwiQiI6MH19LCJMaW5lV2VpZ2h0IjowLjAsIkxpbmVUeXBlIjowLCJQYXJlbnRTdHlsZSI6bnVsbH0sIlBhcmVudFN0eWxlIjpudWxsfSwiQm90dG9tVGllclNoYXBlU3R5bGUiOnsiJGlkIjoiMTExOSIsIk1hcmdpbiI6eyIkaWQiOiIxMTIwIiwiVG9wIjowLjAsIkxlZnQiOjEwLjAsIlJpZ2h0IjoxMC4wLCJCb3R0b20iOjAuMH0sIlBhZGRpbmciOnsiJGlkIjoiMTEyMSIsIlRvcCI6My4wLCJMZWZ0IjowLjAsIlJpZ2h0IjowLjAsIkJvdHRvbSI6My4wfSwiQmFja2dyb3VuZCI6eyIkaWQiOiIxMTIyIiwiQ29sb3IiOnsiJGlkIjoiMTEyMyIsIkEiOjI1NSwiUiI6MTE2LCJHIjoxNDMsIkIiOjE3OH19LCJJc1Zpc2libGUiOnRydWUsIldpZHRoIjowLjAsIkhlaWdodCI6MzAuMCwiQm9yZGVyU3R5bGUiOnsiJGlkIjoiMTEyNCIsIkxpbmVDb2xvciI6eyIkaWQiOiIxMTI1IiwiJHR5cGUiOiJOTFJFLkNvbW1vbi5Eb20uU29saWRDb2xvckJydXNoLCBOTFJFLkNvbW1vbiIsIkNvbG9yIjp7IiRpZCI6IjExMjYiLCJBIjoyNTUsIlIiOjI1NSwiRyI6MCwiQiI6MH19LCJMaW5lV2VpZ2h0IjowLjAsIkxpbmVUeXBlIjowLCJQYXJlbnRTdHlsZSI6bnVsbH0sIlBhcmVudFN0eWxlIjpudWxsfSwiUmlnaHRFbmRDYXBzU3R5bGUiOnsiJGlkIjoiMTEyNyIsIkZvbnRTZXR0aW5ncyI6eyIkaWQiOiIxMTI4IiwiRm9udFNpemUiOjE4LCJGb250TmFtZSI6IkNhbGlicmkiLCJJc0JvbGQiOnRydWUsIklzSXRhbGljIjpmYWxzZSwiSXNVbmRlcmxpbmVkIjpmYWxzZSwiUGFyZW50U3R5bGUiOm51bGx9LCJBdXRvU2l6ZSI6MCwiRm9yZWdyb3VuZCI6eyIkaWQiOiIxMTI5IiwiQ29sb3IiOnsiJGlkIjoiMTEzMCIsIkEiOjI1NSwiUiI6MjM3LCJHIjoxMjUsIkIiOjQ5fX0sIk1heFdpZHRoIjoiSW5maW5pdHkiLCJNYXhIZWlnaHQiOiJJbmZpbml0eSIsIlNtYXJ0Rm9yZWdyb3VuZElzQWN0aXZlIjpmYWxzZSwiSG9yaXpvbnRhbEFsaWdubWVudCI6MCwiVmVydGljYWxBbGlnbm1lbnQiOjAsIlNtYXJ0Rm9yZWdyb3VuZCI6bnVsbCwiQmFja2dyb3VuZEZpbGxUeXBlIjowLCJNYXJnaW4iOnsiJGlkIjoiMTEzMSIsIlRvcCI6MC4wLCJMZWZ0IjowLjAsIlJpZ2h0IjoyMC4wLCJCb3R0b20iOjAuMH0sIlBhZGRpbmciOnsiJGlkIjoiMTEzMiIsIlRvcCI6MC4wLCJMZWZ0IjowLjAsIlJpZ2h0IjowLjAsIkJvdHRvbSI6MC4wfSwiQmFja2dyb3VuZCI6eyIkaWQiOiIxMTMzIiwiQ29sb3IiOnsiJGlkIjoiMTEzNCIsIkEiOjg5LCJSIjowLCJHIjowLCJCIjowfX0sIklzVmlzaWJsZSI6ZmFsc2UsIldpZHRoIjowLjAsIkhlaWdodCI6MC4wLCJCb3JkZXJTdHlsZSI6bnVsbCwiUGFyZW50U3R5bGUiOm51bGx9LCJMZWZ0RW5kQ2Fwc1N0eWxlIjp7IiRpZCI6IjExMzUiLCJGb250U2V0dGluZ3MiOnsiJGlkIjoiMTEzNiIsIkZvbnRTaXplIjoxOCwiRm9udE5hbWUiOiJDYWxpYnJpIiwiSXNCb2xkIjp0cnVlLCJJc0l0YWxpYyI6ZmFsc2UsIklzVW5kZXJsaW5lZCI6ZmFsc2UsIlBhcmVudFN0eWxlIjpudWxsfSwiQXV0b1NpemUiOjAsIkZvcmVncm91bmQiOnsiJGlkIjoiMTEzNyIsIkNvbG9yIjp7IiRpZCI6IjExMzgiLCJBIjoyNTUsIlIiOjIzNywiRyI6MTI1LCJCIjo0OX19LCJNYXhXaWR0aCI6IkluZmluaXR5IiwiTWF4SGVpZ2h0IjoiSW5maW5pdHkiLCJTbWFydEZvcmVncm91bmRJc0FjdGl2ZSI6ZmFsc2UsIkhvcml6b250YWxBbGlnbm1lbnQiOjAsIlZlcnRpY2FsQWxpZ25tZW50IjowLCJTbWFydEZvcmVncm91bmQiOm51bGwsIkJhY2tncm91bmRGaWxsVHlwZSI6MCwiTWFyZ2luIjp7IiRpZCI6IjExMzkiLCJUb3AiOjAuMCwiTGVmdCI6MjAuMCwiUmlnaHQiOjAuMCwiQm90dG9tIjowLjB9LCJQYWRkaW5nIjp7IiRpZCI6IjExNDAiLCJUb3AiOjAuMCwiTGVmdCI6MC4wLCJSaWdodCI6MC4wLCJCb3R0b20iOjAuMH0sIkJhY2tncm91bmQiOnsiJGlkIjoiMTE0MSIsIkNvbG9yIjp7IiRpZCI6IjExNDIiLCJBIjo4OSwiUiI6MCwiRyI6MCwiQiI6MH19LCJJc1Zpc2libGUiOmZhbHNlLCJXaWR0aCI6MC4wLCJIZWlnaHQiOjAuMCwiQm9yZGVyU3R5bGUiOm51bGwsIlBhcmVudFN0eWxlIjpudWxsfSwiVG9kYXlUZXh0U3R5bGUiOnsiJGlkIjoiMTE0MyIsIkZvbnRTZXR0aW5ncyI6eyIkaWQiOiIxMTQ0IiwiRm9udFNpemUiOjEyLCJGb250TmFtZSI6IkNhbGlicmkiLCJJc0JvbGQiOmZhbHNlLCJJc0l0YWxpYyI6ZmFsc2UsIklzVW5kZXJsaW5lZCI6ZmFsc2UsIlBhcmVudFN0eWxlIjpudWxsfSwiQXV0b1NpemUiOjAsIkZvcmVncm91bmQiOnsiJGlkIjoiMTE0NSIsIkNvbG9yIjp7IiRpZCI6IjExNDYiLCJBIjoyNTUsIlIiOjAsIkciOjAsIkIiOjB9fSwiTWF4V2lkdGgiOjIwMC4wLCJNYXhIZWlnaHQiOiJJbmZpbml0eSIsIlNtYXJ0Rm9yZWdyb3VuZElzQWN0aXZlIjpmYWxzZSwiSG9yaXpvbnRhbEFsaWdubWVudCI6MCwiVmVydGljYWxBbGlnbm1lbnQiOjAsIlNtYXJ0Rm9yZWdyb3VuZCI6bnVsbCwiQmFja2dyb3VuZEZpbGxUeXBlIjowLCJNYXJnaW4iOnsiJGlkIjoiMTE0NyIsIlRvcCI6MC4wLCJMZWZ0IjowLjAsIlJpZ2h0IjowLjAsIkJvdHRvbSI6MC4wfSwiUGFkZGluZyI6eyIkaWQiOiIxMTQ4IiwiVG9wIjowLjAsIkxlZnQiOjAuMCwiUmlnaHQiOjAuMCwiQm90dG9tIjowLjB9LCJCYWNrZ3JvdW5kIjp7IiRpZCI6IjExNDkiLCJDb2xvciI6eyIkaWQiOiIxMTUwIiwiQSI6ODksIlIiOjAsIkciOjAsIkIiOjB9fSwiSXNWaXNpYmxlIjp0cnVlLCJXaWR0aCI6MC4wLCJIZWlnaHQiOjAuMCwiQm9yZGVyU3R5bGUiOm51bGwsIlBhcmVudFN0eWxlIjpudWxsfSwiVG9kYXlNYXJrZXJTdHlsZSI6eyIkaWQiOiIxMTUxIiwiTWFyZ2luIjp7IiRpZCI6IjExNTIiLCJUb3AiOjAuMCwiTGVmdCI6MC4wLCJSaWdodCI6MC4wLCJCb3R0b20iOjAuMH0sIlBhZGRpbmciOnsiJGlkIjoiMTE1MyIsIlRvcCI6MC4wLCJMZWZ0IjowLjAsIlJpZ2h0IjowLjAsIkJvdHRvbSI6MC4wfSwiQmFja2dyb3VuZCI6eyIkaWQiOiIxMTU0IiwiQ29sb3IiOnsiJGlkIjoiMTE1NSIsIkEiOjI1NSwiUiI6MjU1LCJHIjowLCJCIjowfX0sIklzVmlzaWJsZSI6dHJ1ZSwiV2lkdGgiOjAuMCwiSGVpZ2h0IjowLjAsIkJvcmRlclN0eWxlIjpudWxsLCJQYXJlbnRTdHlsZSI6bnVsbH0sIlNjYWxlU3R5bGUiOnsiJGlkIjoiMTE1NiIsIlNoYXBlIjoxLCJTaG93U2VnbWVudFNlcGFyYXRvcnMiOmZhbHNlLCJTZWdtZW50U2VwYXJhdG9yT3BhY2l0eSI6MzAsIkhhc0JlZW5WaXNpYmxlQmVmb3JlIjp0cnVlLCJGb250U2V0dGluZ3MiOnsiJGlkIjoiMTE1NyIsIkZvbnRTaXplIjoxMiwiRm9udE5hbWUiOiJBcmlhbCBOb3ZhIiwiSXNCb2xkIjpmYWxzZSwiSXNJdGFsaWMiOmZhbHNlLCJJc1VuZGVybGluZWQiOmZhbHNlLCJQYXJlbnRTdHlsZSI6bnVsbH0sIkF1dG9TaXplIjowLCJGb3JlZ3JvdW5kIjp7IiRpZCI6IjExNTgiLCJDb2xvciI6eyIkaWQiOiIxMTU5IiwiQSI6MjU1LCJSIjoyNTUsIkciOjI1NSwiQiI6MjU1fX0sIk1heFdpZHRoIjoyMDAuMCwiTWF4SGVpZ2h0IjoiSW5maW5pdHkiLCJTbWFydEZvcmVncm91bmRJc0FjdGl2ZSI6ZmFsc2UsIkhvcml6b250YWxBbGlnbm1lbnQiOjAsIlZlcnRpY2FsQWxpZ25tZW50IjoxLCJTbWFydEZvcmVncm91bmQiOm51bGwsIkJhY2tncm91bmRGaWxsVHlwZSI6MCwiTWFyZ2luIjp7IiRpZCI6IjExNjAiLCJUb3AiOjAuMCwiTGVmdCI6NS4wLCJSaWdodCI6MC4wLCJCb3R0b20iOjAuMH0sIlBhZGRpbmciOnsiJGlkIjoiMTE2MSIsIlRvcCI6MC4wLCJMZWZ0IjowLjAsIlJpZ2h0IjowLjAsIkJvdHRvbSI6MC4wfSwiQmFja2dyb3VuZCI6eyIkaWQiOiIxMTYyIiwiQ29sb3IiOnsiJGlkIjoiMTE2MyIsIkEiOjg5LCJSIjowLCJHIjowLCJCIjowfX0sIklzVmlzaWJsZSI6dHJ1ZSwiV2lkdGgiOjAuMCwiSGVpZ2h0IjowLjAsIkJvcmRlclN0eWxlIjpudWxsLCJQYXJlbnRTdHlsZSI6bnVsbH0sIlNpbmdsZVNjYWxlU2hhcGVTdHlsZSI6eyIkaWQiOiIxMTY0IiwiU2hhcGUiOjAsIkhlaWdodCI6MC4wfSwiTWlkZGxlVGllclNjYWxlU3R5bGUiOnsiJGlkIjoiMTE2NSIsIlNoYXBlIjoxLCJTaG93U2VnbWVudFNlcGFyYXRvcnMiOmZhbHNlLCJTZWdtZW50U2VwYXJhdG9yT3BhY2l0eSI6MzAsIkhhc0JlZW5WaXNpYmxlQmVmb3JlIjpmYWxzZSwiRm9udFNldHRpbmdzIjp7IiRpZCI6IjExNjYiLCJGb250U2l6ZSI6MTIsIkZvbnROYW1lIjoiQ2FsaWJyaSIsIklzQm9sZCI6ZmFsc2UsIklzSXRhbGljIjpmYWxzZSwiSXNVbmRlcmxpbmVkIjpmYWxzZSwiUGFyZW50U3R5bGUiOm51bGx9LCJBdXRvU2l6ZSI6MCwiRm9yZWdyb3VuZCI6eyIkaWQiOiIxMTY3IiwiQ29sb3IiOnsiJGlkIjoiMTE2OC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Y5IiwiVG9wIjowLjAsIkxlZnQiOjUuMCwiUmlnaHQiOjAuMCwiQm90dG9tIjowLjB9LCJQYWRkaW5nIjp7IiRpZCI6IjExNzAiLCJUb3AiOjAuMCwiTGVmdCI6MC4wLCJSaWdodCI6MC4wLCJCb3R0b20iOjAuMH0sIkJhY2tncm91bmQiOnsiJGlkIjoiMTE3MSIsIkNvbG9yIjp7IiRpZCI6IjExNzIiLCJBIjo4OSwiUiI6MCwiRyI6MCwiQiI6MH19LCJJc1Zpc2libGUiOmZhbHNlLCJXaWR0aCI6MC4wLCJIZWlnaHQiOjAuMCwiQm9yZGVyU3R5bGUiOm51bGwsIlBhcmVudFN0eWxlIjpudWxsfSwiQm90dG9tVGllclNjYWxlU3R5bGUiOnsiJGlkIjoiMTE3MyIsIlNoYXBlIjoxLCJTaG93U2VnbWVudFNlcGFyYXRvcnMiOmZhbHNlLCJTZWdtZW50U2VwYXJhdG9yT3BhY2l0eSI6MzAsIkhhc0JlZW5WaXNpYmxlQmVmb3JlIjpmYWxzZSwiRm9udFNldHRpbmdzIjp7IiRpZCI6IjExNzQiLCJGb250U2l6ZSI6MTIsIkZvbnROYW1lIjoiQ2FsaWJyaSIsIklzQm9sZCI6ZmFsc2UsIklzSXRhbGljIjpmYWxzZSwiSXNVbmRlcmxpbmVkIjpmYWxzZSwiUGFyZW50U3R5bGUiOm51bGx9LCJBdXRvU2l6ZSI6MCwiRm9yZWdyb3VuZCI6eyIkaWQiOiIxMTc1IiwiQ29sb3IiOnsiJGlkIjoiMTE3NiIsIkEiOjI1NSwiUiI6MjU1LCJHIjoyNTUsIkIiOjI1NX19LCJNYXhXaWR0aCI6MjAwLjAsIk1heEhlaWdodCI6IkluZmluaXR5IiwiU21hcnRGb3JlZ3JvdW5kSXNBY3RpdmUiOmZhbHNlLCJIb3Jpem9udGFsQWxpZ25tZW50IjowLCJWZXJ0aWNhbEFsaWdubWVudCI6MSwiU21hcnRGb3JlZ3JvdW5kIjpudWxsLCJCYWNrZ3JvdW5kRmlsbFR5cGUiOjAsIk1hcmdpbiI6eyIkaWQiOiIxMTc3IiwiVG9wIjowLjAsIkxlZnQiOjUuMCwiUmlnaHQiOjAuMCwiQm90dG9tIjowLjB9LCJQYWRkaW5nIjp7IiRpZCI6IjExNzgiLCJUb3AiOjAuMCwiTGVmdCI6MC4wLCJSaWdodCI6MC4wLCJCb3R0b20iOjAuMH0sIkJhY2tncm91bmQiOnsiJGlkIjoiMTE3OSIsIkNvbG9yIjp7IiRpZCI6IjExODAiLCJBIjo4OSwiUiI6MCwiRyI6MCwiQiI6MH19LCJJc1Zpc2libGUiOmZhbHNlLCJXaWR0aCI6MC4wLCJIZWlnaHQiOjAuMCwiQm9yZGVyU3R5bGUiOm51bGwsIlBhcmVudFN0eWxlIjpudWxsfSwiRWxhcHNlZFRpbWVCYWNrZ3JvdW5kIjp7IiRpZCI6IjExODEiLCJDb2xvciI6eyIkaWQiOiIxMTgyIiwiQSI6NzcsIlIiOjI1NSwiRyI6MCwiQiI6MH19LCJBcHBlbmRZZWFyT25ZZWFyQ2hhbmdlIjp0cnVlLCJFbGFwc2VkVGltZUZvcm1hdCI6MCwiVG9kYXlNYXJrZXJQb3NpdGlvbiI6MCwiUXVpY2tQb3NpdGlvbiI6MywiQWJzb2x1dGVQb3NpdGlvbiI6MjE2LjAsIk1hcmdpbiI6eyIkaWQiOiIxMTgzIiwiVG9wIjowLjAsIkxlZnQiOjEwLjAsIlJpZ2h0IjoxMC4wLCJCb3R0b20iOjAuMH0sIlBhZGRpbmciOnsiJGlkIjoiMTE4NCIsIlRvcCI6MC4wLCJMZWZ0IjowLjAsIlJpZ2h0IjowLjAsIkJvdHRvbSI6MC4wfSwiQmFja2dyb3VuZCI6eyIkaWQiOiIxMTg1IiwiQ29sb3IiOnsiJGlkIjoiMTE4NiIsIkEiOjI1NSwiUiI6MTE1LCJHIjoxMTUsIkIiOjExNX19LCJJc1Zpc2libGUiOnRydWUsIldpZHRoIjowLjAsIkhlaWdodCI6MC4wLCJCb3JkZXJTdHlsZSI6bnVsbCwiUGFyZW50U3R5bGUiOm51bGx9LCJEZWZhdWx0TWlsZXN0b25lU3R5bGUiOnsiJGlkIjoiMTE4NyIsIlNoYXBlIjo3LCJDb25uZWN0b3JNYXJnaW4iOnsiJGlkIjoiMTE4OCIsIlRvcCI6MC4wLCJMZWZ0IjoyLjAsIlJpZ2h0IjoyLjAsIkJvdHRvbSI6MC4wfSwiQ29ubmVjdG9yU3R5bGUiOnsiJGlkIjoiMTE4OSIsIkxpbmVDb2xvciI6eyIkaWQiOiIxMTkwIiwiJHR5cGUiOiJOTFJFLkNvbW1vbi5Eb20uU29saWRDb2xvckJydXNoLCBOTFJFLkNvbW1vbiIsIkNvbG9yIjp7IiRpZCI6IjExOTEiLCJBIjoxMjcsIlIiOjMxLCJHIjo3MywiQiI6MTI2fX0sIkxpbmVXZWlnaHQiOjEuMCwiTGluZVR5cGUiOjAsIlBhcmVudFN0eWxlIjpudWxsfSwiSXNCZWxvd1RpbWViYW5kIjpmYWxzZSwiUG9zaXRpb25PblRhc2siOjAsIkhpZGVEYXRlIjpmYWxzZSwiU2hhcGVTaXplIjoxLCJTcGFjaW5nIjoyLjAsIlBhZGRpbmciOnsiJGlkIjoiMTE5MiIsIlRvcCI6Ny4wLCJMZWZ0IjozLjAsIlJpZ2h0IjowLjAsIkJvdHRvbSI6Mi4wfSwiU2hhcGVTdHlsZSI6eyIkaWQiOiIxMTkzIiwiTWFyZ2luIjp7IiRpZCI6IjExOTQiLCJUb3AiOjAuMCwiTGVmdCI6MC4wLCJSaWdodCI6MC4wLCJCb3R0b20iOjAuMH0sIlBhZGRpbmciOnsiJGlkIjoiMTE5NSIsIlRvcCI6MC4wLCJMZWZ0IjowLjAsIlJpZ2h0IjowLjAsIkJvdHRvbSI6MC4wfSwiQmFja2dyb3VuZCI6eyIkaWQiOiIxMTk2IiwiQ29sb3IiOnsiJGlkIjoiMTE5NyIsIkEiOjI1NSwiUiI6MCwiRyI6MTE0LCJCIjoxODh9fSwiSXNWaXNpYmxlIjp0cnVlLCJXaWR0aCI6MTguMCwiSGVpZ2h0IjoyMC4wLCJCb3JkZXJTdHlsZSI6eyIkaWQiOiIxMTk4IiwiTGluZUNvbG9yIjp7IiRpZCI6IjExOTkiLCIkdHlwZSI6Ik5MUkUuQ29tbW9uLkRvbS5Tb2xpZENvbG9yQnJ1c2gsIE5MUkUuQ29tbW9uIiwiQ29sb3IiOnsiJGlkIjoiMTIwMCIsIkEiOjI1NSwiUiI6MjU1LCJHIjowLCJCIjowfX0sIkxpbmVXZWlnaHQiOjAuMCwiTGluZVR5cGUiOjAsIlBhcmVudFN0eWxlIjpudWxsfSwiUGFyZW50U3R5bGUiOm51bGx9LCJUaXRsZVN0eWxlIjp7IiRpZCI6IjEyMDEiLCJGb250U2V0dGluZ3MiOnsiJGlkIjoiMTIwMiIsIkZvbnRTaXplIjoxMiwiRm9udE5hbWUiOiJBcmlhbCBOb3ZhIiwiSXNCb2xkIjpmYWxzZSwiSXNJdGFsaWMiOmZhbHNlLCJJc1VuZGVybGluZWQiOmZhbHNlLCJQYXJlbnRTdHlsZSI6bnVsbH0sIkF1dG9TaXplIjowLCJGb3JlZ3JvdW5kIjp7IiRpZCI6IjEyMDMiLCJDb2xvciI6eyIkaWQiOiIxMjA0IiwiQSI6MjU1LCJSIjowLCJHIjowLCJCIjowfX0sIk1heFdpZHRoIjoyMDAuMCwiTWF4SGVpZ2h0IjoiSW5maW5pdHkiLCJTbWFydEZvcmVncm91bmRJc0FjdGl2ZSI6ZmFsc2UsIkhvcml6b250YWxBbGlnbm1lbnQiOjEsIlZlcnRpY2FsQWxpZ25tZW50IjowLCJTbWFydEZvcmVncm91bmQiOm51bGwsIkJhY2tncm91bmRGaWxsVHlwZSI6MCwiTWFyZ2luIjp7IiRpZCI6IjEyMDUiLCJUb3AiOjAuMCwiTGVmdCI6MC4wLCJSaWdodCI6MC4wLCJCb3R0b20iOjAuMH0sIlBhZGRpbmciOnsiJGlkIjoiMTIwNiIsIlRvcCI6MC4wLCJMZWZ0IjowLjAsIlJpZ2h0IjowLjAsIkJvdHRvbSI6MC4wfSwiQmFja2dyb3VuZCI6eyIkaWQiOiIxMjA3IiwiQ29sb3IiOnsiJGlkIjoiMTIwOCIsIkEiOjg5LCJSIjowLCJHIjowLCJCIjowfX0sIklzVmlzaWJsZSI6dHJ1ZSwiV2lkdGgiOjAuMCwiSGVpZ2h0IjowLjAsIkJvcmRlclN0eWxlIjpudWxsLCJQYXJlbnRTdHlsZSI6bnVsbH0sIkRhdGVTdHlsZSI6eyIkaWQiOiIxMjA5IiwiRm9udFNldHRpbmdzIjp7IiRpZCI6IjEyMTAiLCJGb250U2l6ZSI6MTAsIkZvbnROYW1lIjoiQXJpYWwgTm92YSIsIklzQm9sZCI6ZmFsc2UsIklzSXRhbGljIjpmYWxzZSwiSXNVbmRlcmxpbmVkIjpmYWxzZSwiUGFyZW50U3R5bGUiOm51bGx9LCJBdXRvU2l6ZSI6MCwiRm9yZWdyb3VuZCI6eyIkaWQiOiIxMjExIiwiQ29sb3IiOnsiJGlkIjoiMTIxMiIsIkEiOjI1NSwiUiI6NTAsIkciOjUwLCJCIjo1MH19LCJNYXhXaWR0aCI6MjAwLjAsIk1heEhlaWdodCI6IkluZmluaXR5IiwiU21hcnRGb3JlZ3JvdW5kSXNBY3RpdmUiOmZhbHNlLCJIb3Jpem9udGFsQWxpZ25tZW50IjowLCJWZXJ0aWNhbEFsaWdubWVudCI6MCwiU21hcnRGb3JlZ3JvdW5kIjpudWxsLCJCYWNrZ3JvdW5kRmlsbFR5cGUiOjAsIk1hcmdpbiI6eyIkaWQiOiIxMjEzIiwiVG9wIjowLjAsIkxlZnQiOjAuMCwiUmlnaHQiOjAuMCwiQm90dG9tIjowLjB9LCJQYWRkaW5nIjp7IiRpZCI6IjEyMTQiLCJUb3AiOjAuMCwiTGVmdCI6MC4wLCJSaWdodCI6MC4wLCJCb3R0b20iOjAuMH0sIkJhY2tncm91bmQiOnsiJGlkIjoiMTIxNSIsIkNvbG9yIjp7IiRpZCI6IjEyMTYiLCJBIjo4OSwiUiI6MCwiRyI6MCwiQiI6MH19LCJJc1Zpc2libGUiOnRydWUsIldpZHRoIjowLjAsIkhlaWdodCI6MC4wLCJCb3JkZXJTdHlsZSI6bnVsbCwiUGFyZW50U3R5bGUiOm51bGx9LCJEYXRlRm9ybWF0Ijp7IiRpZCI6IjEyMTciLCJGb3JtYXRTdHJpbmciOiJNTU0gZCIsIlNlcGFyYXRvciI6Ii8iLCJVc2VJbnRlcm5hdGlvbmFsRGF0ZUZvcm1hdCI6ZmFsc2UsIkRhdGVJc1Zpc2libGUiOmZhbHNlLCJUaW1lSXNWaXNpYmxlIjp0cnVlLCJIb3VyRGlnaXRzIjoyLCJBbVBtRGVzaWduYXRvciI6MCwiVHJpbTAwTWludXRlcyI6ZmFsc2UsIkxhc3RLbm93blZpc2liaWxpdHlTdGF0ZSI6eyIkaWQiOiIxMjE4IiwiRGF0ZVBhcnRJc1Zpc2libGUiOmZhbHNlLCJUaW1lUGFydElzVmlzaWJsZSI6dHJ1ZX19LCJXZWVrTnVtYmVyaW5nIjp7IiRpZCI6IjEyMTkiLCJGb3JtYXQiOjAsIklzVmlzaWJsZSI6ZmFsc2UsIkxhc3RLbm93blZpc2liaWxpdHlTdGF0ZSI6ZmFsc2V9LCJJc1Zpc2libGUiOnRydWUsIlBhcmVudFN0eWxlIjpudWxsfSwiRGVmYXVsdFRhc2tTdHlsZSI6eyIkaWQiOiIxMjIwIiwiU2hhcGUiOjcsIlNoYXBlVGhpY2tuZXNzIjoxLCJEdXJhdGlvbkZvcm1hdCI6NywiSW5jbHVkZU5vbldvcmtpbmdEYXlzSW5EdXJhdGlvbiI6ZmFsc2UsIlBlcmNlbnRhZ2VDb21wbGV0ZVN0eWxlIjp7IiRpZCI6IjEyMjEiLCJGb250U2V0dGluZ3MiOnsiJGlkIjoiMTIyMiIsIkZvbnRTaXplIjoxMCwiRm9udE5hbWUiOiJDYWxpYnJpIiwiSXNCb2xkIjpmYWxzZSwiSXNJdGFsaWMiOmZhbHNlLCJJc1VuZGVybGluZWQiOmZhbHNlLCJQYXJlbnRTdHlsZSI6bnVsbH0sIkF1dG9TaXplIjowLCJGb3JlZ3JvdW5kIjp7IiRpZCI6IjEyMjMiLCJDb2xvciI6eyIkaWQiOiIxMjI0IiwiQSI6MjU1LCJSIjoxOTIsIkciOjgwLCJCIjo3N319LCJNYXhXaWR0aCI6MjAwLjAsIk1heEhlaWdodCI6IkluZmluaXR5IiwiU21hcnRGb3JlZ3JvdW5kSXNBY3RpdmUiOmZhbHNlLCJIb3Jpem9udGFsQWxpZ25tZW50IjowLCJWZXJ0aWNhbEFsaWdubWVudCI6MCwiU21hcnRGb3JlZ3JvdW5kIjpudWxsLCJCYWNrZ3JvdW5kRmlsbFR5cGUiOjAsIk1hcmdpbiI6eyIkaWQiOiIxMjI1IiwiVG9wIjowLjAsIkxlZnQiOjAuMCwiUmlnaHQiOjAuMCwiQm90dG9tIjowLjB9LCJQYWRkaW5nIjp7IiRpZCI6IjEyMjYiLCJUb3AiOjAuMCwiTGVmdCI6MC4wLCJSaWdodCI6MC4wLCJCb3R0b20iOjAuMH0sIkJhY2tncm91bmQiOnsiJGlkIjoiMTIyNyIsIkNvbG9yIjp7IiRpZCI6IjEyMjgiLCJBIjo4OSwiUiI6MCwiRyI6MCwiQiI6MH19LCJJc1Zpc2libGUiOnRydWUsIldpZHRoIjowLjAsIkhlaWdodCI6MC4wLCJCb3JkZXJTdHlsZSI6bnVsbCwiUGFyZW50U3R5bGUiOm51bGx9LCJEdXJhdGlvblN0eWxlIjp7IiRpZCI6IjEyMjkiLCJGb250U2V0dGluZ3MiOnsiJGlkIjoiMTIzMCIsIkZvbnRTaXplIjoxMCwiRm9udE5hbWUiOiJDYWxpYnJpIiwiSXNCb2xkIjpmYWxzZSwiSXNJdGFsaWMiOmZhbHNlLCJJc1VuZGVybGluZWQiOmZhbHNlLCJQYXJlbnRTdHlsZSI6bnVsbH0sIkF1dG9TaXplIjowLCJGb3JlZ3JvdW5kIjp7IiRyZWYiOiI3NyJ9LCJNYXhXaWR0aCI6MjAwLjAsIk1heEhlaWdodCI6IkluZmluaXR5IiwiU21hcnRGb3JlZ3JvdW5kSXNBY3RpdmUiOmZhbHNlLCJIb3Jpem9udGFsQWxpZ25tZW50IjowLCJWZXJ0aWNhbEFsaWdubWVudCI6MCwiU21hcnRGb3JlZ3JvdW5kIjpudWxsLCJCYWNrZ3JvdW5kRmlsbFR5cGUiOjAsIk1hcmdpbiI6eyIkaWQiOiIxMjMxIiwiVG9wIjowLjAsIkxlZnQiOjAuMCwiUmlnaHQiOjAuMCwiQm90dG9tIjowLjB9LCJQYWRkaW5nIjp7IiRpZCI6IjEyMzIiLCJUb3AiOjAuMCwiTGVmdCI6MC4wLCJSaWdodCI6MC4wLCJCb3R0b20iOjAuMH0sIkJhY2tncm91bmQiOnsiJGlkIjoiMTIzMyIsIkNvbG9yIjp7IiRpZCI6IjEyMzQiLCJBIjo4OSwiUiI6MCwiRyI6MCwiQiI6MH19LCJJc1Zpc2libGUiOnRydWUsIldpZHRoIjowLjAsIkhlaWdodCI6MC4wLCJCb3JkZXJTdHlsZSI6bnVsbCwiUGFyZW50U3R5bGUiOm51bGx9LCJIb3Jpem9udGFsQ29ubmVjdG9yU3R5bGUiOnsiJGlkIjoiMTIzNSIsIkxpbmVDb2xvciI6eyIkaWQiOiIxMjM2IiwiJHR5cGUiOiJOTFJFLkNvbW1vbi5Eb20uU29saWRDb2xvckJydXNoLCBOTFJFLkNvbW1vbiIsIkNvbG9yIjp7IiRpZCI6IjEyMzciLCJBIjoyNTUsIlIiOjIwNCwiRyI6MjA0LCJCIjoyMDR9fSwiTGluZVdlaWdodCI6MS4wLCJMaW5lVHlwZSI6MCwiUGFyZW50U3R5bGUiOm51bGx9LCJWZXJ0aWNhbENvbm5lY3RvclN0eWxlIjp7IiRpZCI6IjEyMzgiLCJMaW5lQ29sb3IiOnsiJGlkIjoiMTIzOSIsIiR0eXBlIjoiTkxSRS5Db21tb24uRG9tLlNvbGlkQ29sb3JCcnVzaCwgTkxSRS5Db21tb24iLCJDb2xvciI6eyIkaWQiOiIxMjQwIiwiQSI6MjU1LCJSIjoyMDQsIkciOjIwNCwiQiI6MjA0fX0sIkxpbmVXZWlnaHQiOjEuMCwiTGluZVR5cGUiOjAsIlBhcmVudFN0eWxlIjpudWxsfSwiTWFyZ2luIjpudWxsLCJTdGFydERhdGVQb3NpdGlvbiI6NCwiRW5kRGF0ZVBvc2l0aW9uIjo0LCJEYXRlSXNWaXNpYmxlIjp0cnVlLCJUaXRsZVBvc2l0aW9uIjo1LCJEdXJhdGlvblBvc2l0aW9uIjo2LCJQZXJjZW50YWdlQ29tcGxldGVkUG9zaXRpb24iOjYsIlNwYWNpbmciOjMsIklzQmVsb3dUaW1lYmFuZCI6ZmFsc2UsIlBlcmNlbnRhZ2VDb21wbGV0ZVNoYXBlT3BhY2l0eSI6MzUsIlNoYXBlU3R5bGUiOnsiJGlkIjoiMTI0MSIsIk1hcmdpbiI6eyIkaWQiOiIxMjQyIiwiVG9wIjowLjAsIkxlZnQiOjQuMCwiUmlnaHQiOjQuMCwiQm90dG9tIjowLjB9LCJQYWRkaW5nIjp7IiRpZCI6IjEyNDMiLCJUb3AiOjAuMCwiTGVmdCI6MC4wLCJSaWdodCI6MC4wLCJCb3R0b20iOjAuMH0sIkJhY2tncm91bmQiOnsiJGlkIjoiMTI0NCIsIkNvbG9yIjp7IiRpZCI6IjEyNDUiLCJBIjoyNTUsIlIiOjAsIkciOjExNCwiQiI6MTg4fX0sIklzVmlzaWJsZSI6dHJ1ZSwiV2lkdGgiOjAuMCwiSGVpZ2h0IjoxNi4wLCJCb3JkZXJTdHlsZSI6eyIkaWQiOiIxMjQ2IiwiTGluZUNvbG9yIjp7IiRpZCI6IjEyNDciLCIkdHlwZSI6Ik5MUkUuQ29tbW9uLkRvbS5Tb2xpZENvbG9yQnJ1c2gsIE5MUkUuQ29tbW9uIiwiQ29sb3IiOnsiJGlkIjoiMTI0OCIsIkEiOjI1NSwiUiI6MjE3LCJHIjoyMTcsIkIiOjIxN319LCJMaW5lV2VpZ2h0IjoxLjMzMzMzMzM3LCJMaW5lVHlwZSI6MCwiUGFyZW50U3R5bGUiOm51bGx9LCJQYXJlbnRTdHlsZSI6bnVsbH0sIlRpdGxlU3R5bGUiOnsiJGlkIjoiMTI0OSIsIkZvbnRTZXR0aW5ncyI6eyIkaWQiOiIxMjUwIiwiRm9udFNpemUiOjEyLCJGb250TmFtZSI6IkFyaWFsIE5vdmEiLCJJc0JvbGQiOmZhbHNlLCJJc0l0YWxpYyI6ZmFsc2UsIklzVW5kZXJsaW5lZCI6ZmFsc2UsIlBhcmVudFN0eWxlIjpudWxsfSwiQXV0b1NpemUiOjAsIkZvcmVncm91bmQiOnsiJGlkIjoiMTI1MSIsIkNvbG9yIjp7IiRpZCI6IjEyNTIiLCJBIjoyNTUsIlIiOjAsIkciOjAsIkIiOjB9fSwiTWF4V2lkdGgiOjk2MC4wLCJNYXhIZWlnaHQiOiJJbmZpbml0eSIsIlNtYXJ0Rm9yZWdyb3VuZElzQWN0aXZlIjpmYWxzZSwiSG9yaXpvbnRhbEFsaWdubWVudCI6MCwiVmVydGljYWxBbGlnbm1lbnQiOjAsIlNtYXJ0Rm9yZWdyb3VuZCI6bnVsbCwiQmFja2dyb3VuZEZpbGxUeXBlIjowLCJNYXJnaW4iOnsiJGlkIjoiMTI1MyIsIlRvcCI6MC4wLCJMZWZ0IjowLjAsIlJpZ2h0IjowLjAsIkJvdHRvbSI6MC4wfSwiUGFkZGluZyI6eyIkaWQiOiIxMjU0IiwiVG9wIjowLjAsIkxlZnQiOjAuMCwiUmlnaHQiOjAuMCwiQm90dG9tIjowLjB9LCJCYWNrZ3JvdW5kIjp7IiRpZCI6IjEyNTUiLCJDb2xvciI6eyIkaWQiOiIxMjU2IiwiQSI6ODksIlIiOjAsIkciOjAsIkIiOjB9fSwiSXNWaXNpYmxlIjp0cnVlLCJXaWR0aCI6MC4wLCJIZWlnaHQiOjAuMCwiQm9yZGVyU3R5bGUiOm51bGwsIlBhcmVudFN0eWxlIjpudWxsfSwiRGF0ZVN0eWxlIjp7IiRpZCI6IjEyNTciLCJGb250U2V0dGluZ3MiOnsiJGlkIjoiMTI1OCIsIkZvbnRTaXplIjo4LCJGb250TmFtZSI6IkNhbGlicmkiLCJJc0JvbGQiOmZhbHNlLCJJc0l0YWxpYyI6ZmFsc2UsIklzVW5kZXJsaW5lZCI6ZmFsc2UsIlBhcmVudFN0eWxlIjpudWxsfSwiQXV0b1NpemUiOjAsIkZvcmVncm91bmQiOnsiJGlkIjoiMTI1OSIsIkNvbG9yIjp7IiRpZCI6IjEyNjAiLCJBIjoyNTUsIlIiOjExNSwiRyI6MTE1LCJCIjoxMTV9fSwiTWF4V2lkdGgiOjIwMC4wLCJNYXhIZWlnaHQiOiJJbmZpbml0eSIsIlNtYXJ0Rm9yZWdyb3VuZElzQWN0aXZlIjpmYWxzZSwiSG9yaXpvbnRhbEFsaWdubWVudCI6MCwiVmVydGljYWxBbGlnbm1lbnQiOjAsIlNtYXJ0Rm9yZWdyb3VuZCI6bnVsbCwiQmFja2dyb3VuZEZpbGxUeXBlIjowLCJNYXJnaW4iOnsiJGlkIjoiMTI2MSIsIlRvcCI6MC4wLCJMZWZ0IjowLjAsIlJpZ2h0IjowLjAsIkJvdHRvbSI6MC4wfSwiUGFkZGluZyI6eyIkaWQiOiIxMjYyIiwiVG9wIjowLjAsIkxlZnQiOjAuMCwiUmlnaHQiOjAuMCwiQm90dG9tIjowLjB9LCJCYWNrZ3JvdW5kIjp7IiRpZCI6IjEyNjMiLCJDb2xvciI6eyIkaWQiOiIxMjY0IiwiQSI6ODksIlIiOjAsIkciOjAsIkIiOjB9fSwiSXNWaXNpYmxlIjp0cnVlLCJXaWR0aCI6MC4wLCJIZWlnaHQiOjAuMCwiQm9yZGVyU3R5bGUiOm51bGwsIlBhcmVudFN0eWxlIjpudWxsfSwiRGF0ZUZvcm1hdCI6eyIkaWQiOiIxMjY1IiwiRm9ybWF0U3RyaW5nIjoiTU1NIGQiLCJTZXBhcmF0b3IiOiIvIiwiVXNlSW50ZXJuYXRpb25hbERhdGVGb3JtYXQiOmZhbHNlLCJEYXRlSXNWaXNpYmxlIjpmYWxzZSwiVGltZUlzVmlzaWJsZSI6dHJ1ZSwiSG91ckRpZ2l0cyI6MiwiQW1QbURlc2lnbmF0b3IiOjAsIlRyaW0wME1pbnV0ZXMiOmZhbHNlLCJMYXN0S25vd25WaXNpYmlsaXR5U3RhdGUiOm51bGx9LCJXZWVrTnVtYmVyaW5nIjp7IiRpZCI6IjEyNjYiLCJGb3JtYXQiOjAsIklzVmlzaWJsZSI6ZmFsc2UsIkxhc3RLbm93blZpc2liaWxpdHlTdGF0ZSI6ZmFsc2V9LCJJc1Zpc2libGUiOnRydWUsIlBhcmVudFN0eWxlIjpudWxsLCJfZXhwbGljaXRseVNldCI6eyIkaWQiOiIxMjY3IiwiU2hhcGVTdHlsZSI6ZmFsc2UsIlRpdGxlU3R5bGUiOmZhbHNlLCJEYXRlU3R5bGUiOmZhbHNlLCJIb3Jpem9udGFsQ29ubmVjdG9yU3R5bGUiOmZhbHNlLCJWZXJ0aWNhbENvbm5lY3RvclN0eWxlIjpmYWxzZSwiUGVyY2VudGFnZUNvbXBsZXRlU2hhcGVPcGFjaXR5IjpmYWxzZSwiU2hhcGUiOmZhbHNlLCJTaGFwZVRoaWNrbmVzcyI6ZmFsc2UsIkR1cmF0aW9uRm9ybWF0IjpmYWxzZSwiSW5jbHVkZU5vbldvcmtpbmdEYXlzSW5EdXJhdGlvbiI6ZmFsc2UsIk1hcmdpbiI6ZmFsc2UsIlN0YXJ0RGF0ZVBvc2l0aW9uIjpmYWxzZSwiRW5kRGF0ZVBvc2l0aW9uIjpmYWxzZSwiVGl0bGVQb3NpdGlvbiI6ZmFsc2UsIkR1cmF0aW9uUG9zaXRpb24iOmZhbHNlLCJQZXJjZW50YWdlQ29tcGxldGVkUG9zaXRpb24iOmZhbHNlLCJTcGFjaW5nIjpmYWxzZSwiSXNCZWxvd1RpbWViYW5kIjpmYWxzZSwiRGF0ZUZvcm1hdCI6ZmFsc2UsIldlZWtOdW1iZXJpbmciOmZhbHNlLCJJc1Zpc2libGUiOmZhbHNlfX0sIkdyaWRsaW5lUGFuZWxTdHlsZSI6eyIkaWQiOiIxMjY4IiwiR3JpZGxpbmVTdHlsZSI6eyIkaWQiOiIxMjY5IiwiTGluZUNvbG9yIjp7IiRpZCI6IjEyNzAiLCIkdHlwZSI6Ik5MUkUuQ29tbW9uLkRvbS5Tb2xpZENvbG9yQnJ1c2gsIE5MUkUuQ29tbW9uIiwiQ29sb3IiOnsiJGlkIjoiMTI3MSIsIkEiOjM4LCJSIjo1NSwiRyI6NTMsIkIiOjY5fX0sIkxpbmVXZWlnaHQiOjEuMCwiTGluZVR5cGUiOjAsIlBhcmVudFN0eWxlIjpudWxsfSwiTWFyZ2luIjp7IiRpZCI6IjEyNzIiLCJUb3AiOjAuMCwiTGVmdCI6MC4wLCJSaWdodCI6MC4wLCJCb3R0b20iOjAuMH0sIlBhZGRpbmciOnsiJGlkIjoiMTI3MyIsIlRvcCI6MC4wLCJMZWZ0IjowLjAsIlJpZ2h0IjowLjAsIkJvdHRvbSI6MC4wfSwiQmFja2dyb3VuZCI6bnVsbCwiSXNWaXNpYmxlIjp0cnVlLCJXaWR0aCI6MC4wLCJIZWlnaHQiOjAuMCwiQm9yZGVyU3R5bGUiOnsiJGlkIjoiMTI3NCIsIkxpbmVDb2xvciI6bnVsbCwiTGluZVdlaWdodCI6MC4wLCJMaW5lVHlwZSI6MCwiUGFyZW50U3R5bGUiOm51bGx9LCJQYXJlbnRTdHlsZSI6bnVsbH0sIkFjdGl2aXR5TGluZVBhbmVsU3R5bGUiOnsiJGlkIjoiMTI3NSIsIkFjdGl2aXR5TGluZVN0eWxlIjp7IiRpZCI6IjEyNzYiLCJMaW5lQ29sb3IiOnsiJGlkIjoiMTI3NyIsIiR0eXBlIjoiTkxSRS5Db21tb24uRG9tLlNvbGlkQ29sb3JCcnVzaCwgTkxSRS5Db21tb24iLCJDb2xvciI6eyIkaWQiOiIxMjc4IiwiQSI6MzgsIlIiOjY4LCJHIjoxMTQsIkIiOjE5Nn19LCJMaW5lV2VpZ2h0IjoxLjAsIkxpbmVUeXBlIjowLCJQYXJlbnRTdHlsZSI6bnVsbH0sIk1hcmdpbiI6eyIkaWQiOiIxMjc5IiwiVG9wIjowLjAsIkxlZnQiOjAuMCwiUmlnaHQiOjAuMCwiQm90dG9tIjowLjB9LCJQYWRkaW5nIjp7IiRpZCI6IjEyODAiLCJUb3AiOjAuMCwiTGVmdCI6MC4wLCJSaWdodCI6MC4wLCJCb3R0b20iOjAuMH0sIkJhY2tncm91bmQiOm51bGwsIklzVmlzaWJsZSI6dHJ1ZSwiV2lkdGgiOjAuMCwiSGVpZ2h0IjowLjAsIkJvcmRlclN0eWxlIjp7IiRpZCI6IjEyODEiLCJMaW5lQ29sb3IiOm51bGwsIkxpbmVXZWlnaHQiOjAuMCwiTGluZVR5cGUiOjAsIlBhcmVudFN0eWxlIjpudWxsfSwiUGFyZW50U3R5bGUiOm51bGx9LCJTaG93RWxhcHNlZFRpbWVHcmFkaWVudFN0eWxlIjp0cnVlLCJUaW1lYmFuZFJlc2VydmVkTGVmdEFyZWFTdHlsZSI6eyIkaWQiOiIxMjgyIiwiQWN0aXZpdHlIZWFkZXJXaWR0aCI6MC4wLCJJc1NldCI6ZmFsc2V9LCJEZWZhdWx0U3dpbWxhbmVTdHlsZSI6bnVsbH0sIlNjYWxlIjpudWxsLCJTY2FsZVYyIjp7IiRpZCI6IjEyODMiLCJTdGFydERhdGUiOiIwMDAxLTAxLTAxVDAwOjAwOjAwIiwiRW5kRGF0ZSI6IjIwMjMtMDQtMTJUMjI6NTU6MDAiLCJBdXRvRGF0ZVJhbmdlIjp0cnVlLCJXb3JraW5nRGF5cyI6MzEsIkZpc2NhbFllYXIiOnsiJGlkIjoiMTI4NCIsIlN0YXJ0TW9udGgiOjEsIlVzZVN0YXJ0aW5nWWVhckZvck51bWJlcmluZyI6dHJ1ZSwiU2hvd0Zpc2NhbFllYXJMYWJlbCI6dHJ1ZX0sIlRvZGF5TWFya2VyVGV4dCI6IlRvZGF5IiwiQXV0b1NjYWxlVHlwZSI6dHJ1ZSwiVGltZWJhbmRTY2FsZXMiOnsiJGlkIjoiMTI4NSIsIlRvcFNjYWxlTGF5ZXIiOnsiJGlkIjoiMTI4NiIsIkZvcm1hdCI6Ikg6bW0iLCJUeXBlIjo2fSwiTWlkZGxlU2NhbGVMYXllciI6eyIkaWQiOiIxMjg3IiwiRm9ybWF0IjpudWxsLCJUeXBlIjowfSwiQm90dG9tU2NhbGVMYXllciI6eyIkaWQiOiIxMjg4IiwiRm9ybWF0IjpudWxsLCJUeXBlIjowfX19LCJNaWxlc3RvbmVzIjpbeyIkaWQiOiIxMjg5IiwiRGF0ZSI6IjIwMjMtMDQtMTFUMTY6MDA6MDAiLCJTdHlsZSI6eyIkaWQiOiIxMjkwIiwiU2hhcGUiOjEzLCJDb25uZWN0b3JNYXJnaW4iOnsiJGlkIjoiMTI5MSIsIlRvcCI6MC4wLCJMZWZ0IjoyLjAsIlJpZ2h0IjoyLjAsIkJvdHRvbSI6MC4wfSwiQ29ubmVjdG9yU3R5bGUiOnsiJGlkIjoiMTI5MiIsIkxpbmVDb2xvciI6eyIkaWQiOiIxMjkzIiwiJHR5cGUiOiJOTFJFLkNvbW1vbi5Eb20uU29saWRDb2xvckJydXNoLCBOTFJFLkNvbW1vbiIsIkNvbG9yIjp7IiRpZCI6IjEyOTQiLCJBIjoxMjcsIlIiOjMxLCJHIjo3MywiQiI6MTI2fX0sIkxpbmVXZWlnaHQiOjEuMCwiTGluZVR5cGUiOjAsIlBhcmVudFN0eWxlIjpudWxsfSwiSXNCZWxvd1RpbWViYW5kIjpmYWxzZSwiUG9zaXRpb25PblRhc2siOjAsIkhpZGVEYXRlIjpmYWxzZSwiU2hhcGVTaXplIjoyLCJTcGFjaW5nIjoyLjAsIlBhZGRpbmciOnsiJGlkIjoiMTI5NSIsIlRvcCI6Ny4wLCJMZWZ0IjozLjAsIlJpZ2h0IjowLjAsIkJvdHRvbSI6Mi4wfSwiU2hhcGVTdHlsZSI6eyIkaWQiOiIxMjk2IiwiTWFyZ2luIjp7IiRpZCI6IjEyOTciLCJUb3AiOjAuMCwiTGVmdCI6MC4wLCJSaWdodCI6MC4wLCJCb3R0b20iOjAuMH0sIlBhZGRpbmciOnsiJGlkIjoiMTI5OCIsIlRvcCI6MC4wLCJMZWZ0IjowLjAsIlJpZ2h0IjowLjAsIkJvdHRvbSI6MC4wfSwiQmFja2dyb3VuZCI6eyIkaWQiOiIxMjk5IiwiQ29sb3IiOnsiJGlkIjoiMTMwMCIsIkEiOjI1NSwiUiI6OTMsIkciOjExNSwiQiI6MTU0fX0sIklzVmlzaWJsZSI6dHJ1ZSwiV2lkdGgiOjI0LjAsIkhlaWdodCI6MjYuMCwiQm9yZGVyU3R5bGUiOnsiJGlkIjoiMTMwMSIsIkxpbmVDb2xvciI6eyIkaWQiOiIxMzAyIiwiJHR5cGUiOiJOTFJFLkNvbW1vbi5Eb20uU29saWRDb2xvckJydXNoLCBOTFJFLkNvbW1vbiIsIkNvbG9yIjp7IiRpZCI6IjEzMDMiLCJBIjoyNTUsIlIiOjE3NiwiRyI6OTIsIkIiOjV9fSwiTGluZVdlaWdodCI6MC4wLCJMaW5lVHlwZSI6MCwiUGFyZW50U3R5bGUiOm51bGx9LCJQYXJlbnRTdHlsZSI6bnVsbH0sIlRpdGxlU3R5bGUiOnsiJGlkIjoiMTMwNCIsIkZvbnRTZXR0aW5ncyI6eyIkaWQiOiIxMzA1IiwiRm9udFNpemUiOjE2LCJGb250TmFtZSI6IkFyaWFsIE5vdmEiLCJJc0JvbGQiOnRydWUsIklzSXRhbGljIjpmYWxzZSwiSXNVbmRlcmxpbmVkIjpmYWxzZSwiUGFyZW50U3R5bGUiOm51bGx9LCJBdXRvU2l6ZSI6MiwiRm9yZWdyb3VuZCI6eyIkaWQiOiIxMzA2IiwiQ29sb3IiOnsiJGlkIjoiMTMwNyIsIkEiOjI1NSwiUiI6OTMsIkciOjExNSwiQiI6MTU0fX0sIk1heFdpZHRoIjoxMDEuMCwiTWF4SGVpZ2h0IjoiSW5maW5pdHkiLCJTbWFydEZvcmVncm91bmRJc0FjdGl2ZSI6ZmFsc2UsIkhvcml6b250YWxBbGlnbm1lbnQiOjEsIlZlcnRpY2FsQWxpZ25tZW50IjowLCJTbWFydEZvcmVncm91bmQiOm51bGwsIkJhY2tncm91bmRGaWxsVHlwZSI6MCwiTWFyZ2luIjp7IiRpZCI6IjEzMDgiLCJUb3AiOjAuMCwiTGVmdCI6MC4wLCJSaWdodCI6MC4wLCJCb3R0b20iOjAuMH0sIlBhZGRpbmciOnsiJGlkIjoiMTMwOSIsIlRvcCI6MC4wLCJMZWZ0IjowLjAsIlJpZ2h0IjowLjAsIkJvdHRvbSI6MC4wfSwiQmFja2dyb3VuZCI6eyIkaWQiOiIxMzEwIiwiQ29sb3IiOnsiJGlkIjoiMTMxMSIsIkEiOjAsIlIiOjI1NSwiRyI6MjU1LCJCIjoyNTV9fSwiSXNWaXNpYmxlIjp0cnVlLCJXaWR0aCI6MC4wLCJIZWlnaHQiOjAuMCwiQm9yZGVyU3R5bGUiOnsiJGlkIjoiMTMxMiIsIkxpbmVDb2xvciI6bnVsbCwiTGluZVdlaWdodCI6MC4wLCJMaW5lVHlwZSI6MCwiUGFyZW50U3R5bGUiOm51bGx9LCJQYXJlbnRTdHlsZSI6bnVsbH0sIkRhdGVTdHlsZSI6eyIkaWQiOiIxMzEzIiwiRm9udFNldHRpbmdzIjp7IiRpZCI6IjEzMTQiLCJGb250U2l6ZSI6MTAsIkZvbnROYW1lIjoiQXJpYWwgTm92YSIsIklzQm9sZCI6ZmFsc2UsIklzSXRhbGljIjpmYWxzZSwiSXNVbmRlcmxpbmVkIjpmYWxzZSwiUGFyZW50U3R5bGUiOm51bGx9LCJBdXRvU2l6ZSI6MCwiRm9yZWdyb3VuZCI6eyIkaWQiOiIxMzE1IiwiQ29sb3IiOnsiJGlkIjoiMTMxNiIsIkEiOjI1NSwiUiI6NTUsIkciOjUzLCJCIjo2OX19LCJNYXhXaWR0aCI6MjAwLjAsIk1heEhlaWdodCI6IkluZmluaXR5IiwiU21hcnRGb3JlZ3JvdW5kSXNBY3RpdmUiOmZhbHNlLCJIb3Jpem9udGFsQWxpZ25tZW50IjoxLCJWZXJ0aWNhbEFsaWdubWVudCI6MCwiU21hcnRGb3JlZ3JvdW5kIjpudWxsLCJCYWNrZ3JvdW5kRmlsbFR5cGUiOjAsIk1hcmdpbiI6eyIkaWQiOiIxMzE3IiwiVG9wIjowLjAsIkxlZnQiOjAuMCwiUmlnaHQiOjAuMCwiQm90dG9tIjowLjB9LCJQYWRkaW5nIjp7IiRpZCI6IjEzMTgiLCJUb3AiOjAuMCwiTGVmdCI6MC4wLCJSaWdodCI6MC4wLCJCb3R0b20iOjAuMH0sIkJhY2tncm91bmQiOnsiJGlkIjoiMTMxOSIsIkNvbG9yIjp7IiRpZCI6IjEzMjAiLCJBIjowLCJSIjoyNTUsIkciOjI1NSwiQiI6MjU1fX0sIklzVmlzaWJsZSI6dHJ1ZSwiV2lkdGgiOjAuMCwiSGVpZ2h0IjowLjAsIkJvcmRlclN0eWxlIjp7IiRpZCI6IjEzMjEiLCJMaW5lQ29sb3IiOm51bGwsIkxpbmVXZWlnaHQiOjAuMCwiTGluZVR5cGUiOjAsIlBhcmVudFN0eWxlIjpudWxsfSwiUGFyZW50U3R5bGUiOm51bGx9LCJEYXRlRm9ybWF0Ijp7IiRpZCI6IjEzMjIiLCJGb3JtYXRTdHJpbmciOiJNTU0gZCIsIlNlcGFyYXRvciI6Ii8iLCJVc2VJbnRlcm5hdGlvbmFsRGF0ZUZvcm1hdCI6ZmFsc2UsIkRhdGVJc1Zpc2libGUiOmZhbHNlLCJUaW1lSXNWaXNpYmxlIjp0cnVlLCJIb3VyRGlnaXRzIjoyLCJBbVBtRGVzaWduYXRvciI6MCwiVHJpbTAwTWludXRlcyI6ZmFsc2UsIkxhc3RLbm93blZpc2liaWxpdHlTdGF0ZSI6eyIkaWQiOiIxMzIzIiwiRGF0ZVBhcnRJc1Zpc2libGUiOmZhbHNlLCJUaW1lUGFydElzVmlzaWJsZSI6dHJ1ZX19LCJXZWVrTnVtYmVyaW5nIjp7IiRpZCI6IjEzMjQiLCJGb3JtYXQiOjAsIklzVmlzaWJsZSI6ZmFsc2UsIkxhc3RLbm93blZpc2liaWxpdHlTdGF0ZSI6ZmFsc2V9LCJJc1Zpc2libGUiOnRydWUsIlBhcmVudFN0eWxlIjpudWxsfSwiSW5kZXgiOjAsIlBlcmNlbnRhZ2VDb21wbGV0ZSI6bnVsbCwiUG9zaXRpb24iOnsiUmF0aW8iOjAuMTY0MDMxMDA3NzUxOTM4LCJJc0N1c3RvbSI6ZmFsc2V9LCJEYXRlRm9ybWF0Ijp7IiRyZWYiOiIxMzIyIn0sIldlZWtOdW1iZXJpbmciOnsiJGlkIjoiMTMyNSIsIkZvcm1hdCI6MCwiSXNWaXNpYmxlIjpmYWxzZSwiTGFzdEtub3duVmlzaWJpbGl0eVN0YXRlIjpmYWxzZX0sIlJlbGF0ZWRUYXNrSWQiOiIwMDAwMDAwMC0wMDAwLTAwMDAtMDAwMC0wMDAwMDAwMDAwMDAiLCJJZCI6IjY3M2JiNzMzLWIwNzItNGY3Mi04ZGEwLTNmNjRmZDQxYWUxZCIsIkltcG9ydElkIjpudWxsLCJUaXRsZSI6IkNlcmVtb255IGJlZ2lucyIsIk5vdGUiOm51bGwsIkh5cGVybGluayI6eyIkaWQiOiIxMzI2IiwiQWRkcmVzcyI6bnVsbCwiU3ViQWRkcmVzcyI6bnVsbH0sIklzQ2hhbmdlZCI6ZmFsc2UsIklzTmV3IjpmYWxzZX0seyIkaWQiOiIxMzI3IiwiRGF0ZSI6IjIwMjMtMDQtMTFUMTc6NDU6MDAiLCJTdHlsZSI6eyIkaWQiOiIxMzI4IiwiU2hhcGUiOjE1LCJDb25uZWN0b3JNYXJnaW4iOnsiJGlkIjoiMTMyOSIsIlRvcCI6MC4wLCJMZWZ0IjoyLjAsIlJpZ2h0IjoyLjAsIkJvdHRvbSI6MC4wfSwiQ29ubmVjdG9yU3R5bGUiOnsiJGlkIjoiMTMzMCIsIkxpbmVDb2xvciI6eyIkaWQiOiIxMzMxIiwiJHR5cGUiOiJOTFJFLkNvbW1vbi5Eb20uU29saWRDb2xvckJydXNoLCBOTFJFLkNvbW1vbiIsIkNvbG9yIjp7IiRpZCI6IjEzMzIiLCJBIjoxMjcsIlIiOjMxLCJHIjo3MywiQiI6MTI2fX0sIkxpbmVXZWlnaHQiOjEuMCwiTGluZVR5cGUiOjAsIlBhcmVudFN0eWxlIjpudWxsfSwiSXNCZWxvd1RpbWViYW5kIjpmYWxzZSwiUG9zaXRpb25PblRhc2siOjAsIkhpZGVEYXRlIjpmYWxzZSwiU2hhcGVTaXplIjoxLCJTcGFjaW5nIjoyLjAsIlBhZGRpbmciOnsiJGlkIjoiMTMzMyIsIlRvcCI6Ny4wLCJMZWZ0IjozLjAsIlJpZ2h0IjowLjAsIkJvdHRvbSI6Mi4wfSwiU2hhcGVTdHlsZSI6eyIkaWQiOiIxMzM0IiwiTWFyZ2luIjp7IiRpZCI6IjEzMzUiLCJUb3AiOjAuMCwiTGVmdCI6MC4wLCJSaWdodCI6MC4wLCJCb3R0b20iOjAuMH0sIlBhZGRpbmciOnsiJGlkIjoiMTMzNiIsIlRvcCI6MC4wLCJMZWZ0IjowLjAsIlJpZ2h0IjowLjAsIkJvdHRvbSI6MC4wfSwiQmFja2dyb3VuZCI6eyIkaWQiOiIxMzM3IiwiQ29sb3IiOnsiJGlkIjoiMTMzOCIsIkEiOjI1NSwiUiI6MTM1LCJHIjoxMzIsIkIiOjE5OX19LCJJc1Zpc2libGUiOnRydWUsIldpZHRoIjoxOC4wLCJIZWlnaHQiOjIwLjAsIkJvcmRlclN0eWxlIjp7IiRpZCI6IjEzMzkiLCJMaW5lQ29sb3IiOnsiJGlkIjoiMTM0MCIsIiR0eXBlIjoiTkxSRS5Db21tb24uRG9tLlNvbGlkQ29sb3JCcnVzaCwgTkxSRS5Db21tb24iLCJDb2xvciI6eyIkaWQiOiIxMzQxIiwiQSI6MjU1LCJSIjoxNzYsIkciOjkyLCJCIjo1fX0sIkxpbmVXZWlnaHQiOjAuMCwiTGluZVR5cGUiOjAsIlBhcmVudFN0eWxlIjpudWxsfSwiUGFyZW50U3R5bGUiOm51bGx9LCJUaXRsZVN0eWxlIjp7IiRpZCI6IjEzNDIiLCJGb250U2V0dGluZ3MiOnsiJGlkIjoiMTM0MyIsIkZvbnRTaXplIjoxMiwiRm9udE5hbWUiOiJBcmlhbCBOb3ZhIiwiSXNCb2xkIjpmYWxzZSwiSXNJdGFsaWMiOmZhbHNlLCJJc1VuZGVybGluZWQiOmZhbHNlLCJQYXJlbnRTdHlsZSI6bnVsbH0sIkF1dG9TaXplIjoyLCJGb3JlZ3JvdW5kIjp7IiRpZCI6IjEzNDQiLCJDb2xvciI6eyIkaWQiOiIxMzQ1IiwiQSI6MjU1LCJSIjowLCJHIjowLCJCIjowfX0sIk1heFdpZHRoIjoxNjIuNjA3MzMwMzIyMjY1NjMsIk1heEhlaWdodCI6IkluZmluaXR5IiwiU21hcnRGb3JlZ3JvdW5kSXNBY3RpdmUiOmZhbHNlLCJIb3Jpem9udGFsQWxpZ25tZW50IjoxLCJWZXJ0aWNhbEFsaWdubWVudCI6MCwiU21hcnRGb3JlZ3JvdW5kIjpudWxsLCJCYWNrZ3JvdW5kRmlsbFR5cGUiOjAsIk1hcmdpbiI6eyIkaWQiOiIxMzQ2IiwiVG9wIjowLjAsIkxlZnQiOjAuMCwiUmlnaHQiOjAuMCwiQm90dG9tIjowLjB9LCJQYWRkaW5nIjp7IiRpZCI6IjEzNDciLCJUb3AiOjAuMCwiTGVmdCI6MC4wLCJSaWdodCI6MC4wLCJCb3R0b20iOjAuMH0sIkJhY2tncm91bmQiOnsiJGlkIjoiMTM0OCIsIkNvbG9yIjp7IiRpZCI6IjEzNDkiLCJBIjowLCJSIjoyNTUsIkciOjI1NSwiQiI6MjU1fX0sIklzVmlzaWJsZSI6dHJ1ZSwiV2lkdGgiOjAuMCwiSGVpZ2h0IjowLjAsIkJvcmRlclN0eWxlIjp7IiRpZCI6IjEzNTAiLCJMaW5lQ29sb3IiOm51bGwsIkxpbmVXZWlnaHQiOjAuMCwiTGluZVR5cGUiOjAsIlBhcmVudFN0eWxlIjpudWxsfSwiUGFyZW50U3R5bGUiOm51bGx9LCJEYXRlU3R5bGUiOnsiJGlkIjoiMTM1MSIsIkZvbnRTZXR0aW5ncyI6eyIkaWQiOiIxMzUyIiwiRm9udFNpemUiOjEwLCJGb250TmFtZSI6IkFyaWFsIE5vdmEiLCJJc0JvbGQiOmZhbHNlLCJJc0l0YWxpYyI6ZmFsc2UsIklzVW5kZXJsaW5lZCI6ZmFsc2UsIlBhcmVudFN0eWxlIjpudWxsfSwiQXV0b1NpemUiOjAsIkZvcmVncm91bmQiOnsiJGlkIjoiMTM1MyIsIkNvbG9yIjp7IiRpZCI6IjEzNTQiLCJBIjoyNTUsIlIiOjU1LCJHIjo1MywiQiI6Njl9fSwiTWF4V2lkdGgiOjIwMC4wLCJNYXhIZWlnaHQiOiJJbmZpbml0eSIsIlNtYXJ0Rm9yZWdyb3VuZElzQWN0aXZlIjpmYWxzZSwiSG9yaXpvbnRhbEFsaWdubWVudCI6MSwiVmVydGljYWxBbGlnbm1lbnQiOjAsIlNtYXJ0Rm9yZWdyb3VuZCI6bnVsbCwiQmFja2dyb3VuZEZpbGxUeXBlIjowLCJNYXJnaW4iOnsiJGlkIjoiMTM1NSIsIlRvcCI6MC4wLCJMZWZ0IjowLjAsIlJpZ2h0IjowLjAsIkJvdHRvbSI6MC4wfSwiUGFkZGluZyI6eyIkaWQiOiIxMzU2IiwiVG9wIjowLjAsIkxlZnQiOjAuMCwiUmlnaHQiOjAuMCwiQm90dG9tIjowLjB9LCJCYWNrZ3JvdW5kIjp7IiRpZCI6IjEzNTciLCJDb2xvciI6eyIkaWQiOiIxMzU4IiwiQSI6MCwiUiI6MjU1LCJHIjoyNTUsIkIiOjI1NX19LCJJc1Zpc2libGUiOnRydWUsIldpZHRoIjowLjAsIkhlaWdodCI6MC4wLCJCb3JkZXJTdHlsZSI6eyIkaWQiOiIxMzU5IiwiTGluZUNvbG9yIjpudWxsLCJMaW5lV2VpZ2h0IjowLjAsIkxpbmVUeXBlIjowLCJQYXJlbnRTdHlsZSI6bnVsbH0sIlBhcmVudFN0eWxlIjpudWxsfSwiRGF0ZUZvcm1hdCI6eyIkaWQiOiIxMzYwIiwiRm9ybWF0U3RyaW5nIjoiTU1NIGQiLCJTZXBhcmF0b3IiOiIvIiwiVXNlSW50ZXJuYXRpb25hbERhdGVGb3JtYXQiOmZhbHNlLCJEYXRlSXNWaXNpYmxlIjpmYWxzZSwiVGltZUlzVmlzaWJsZSI6dHJ1ZSwiSG91ckRpZ2l0cyI6MiwiQW1QbURlc2lnbmF0b3IiOjAsIlRyaW0wME1pbnV0ZXMiOmZhbHNlLCJMYXN0S25vd25WaXNpYmlsaXR5U3RhdGUiOnsiJGlkIjoiMTM2MSIsIkRhdGVQYXJ0SXNWaXNpYmxlIjpmYWxzZSwiVGltZVBhcnRJc1Zpc2libGUiOnRydWV9fSwiV2Vla051bWJlcmluZyI6eyIkaWQiOiIxMzYyIiwiRm9ybWF0IjowLCJJc1Zpc2libGUiOmZhbHNlLCJMYXN0S25vd25WaXNpYmlsaXR5U3RhdGUiOmZhbHNlfSwiSXNWaXNpYmxlIjp0cnVlLCJQYXJlbnRTdHlsZSI6bnVsbH0sIkluZGV4IjoxLCJQZXJjZW50YWdlQ29tcGxldGUiOm51bGwsIlBvc2l0aW9uIjp7IlJhdGlvIjowLjA5NTk3NzYwNTUxMjQ4OTI2NywiSXNDdXN0b20iOmZhbHNlfSwiRGF0ZUZvcm1hdCI6eyIkcmVmIjoiMTM2MCJ9LCJXZWVrTnVtYmVyaW5nIjp7IiRpZCI6IjEzNjMiLCJGb3JtYXQiOjAsIklzVmlzaWJsZSI6ZmFsc2UsIkxhc3RLbm93blZpc2liaWxpdHlTdGF0ZSI6ZmFsc2V9LCJSZWxhdGVkVGFza0lkIjoiMDAwMDAwMDAtMDAwMC0wMDAwLTAwMDAtMDAwMDAwMDAwMDAwIiwiSWQiOiI1ZjBlMjg2NS1mMWVjLTRmNTAtOWRkMC1hYzUyZDExMzBlNjkiLCJJbXBvcnRJZCI6bnVsbCwiVGl0bGUiOiJOZXdseXdlZHMgXHUwMDBiZ3JhbmQgZW50cmFuY2UiLCJOb3RlIjpudWxsLCJIeXBlcmxpbmsiOnsiJGlkIjoiMTM2NCIsIkFkZHJlc3MiOm51bGwsIlN1YkFkZHJlc3MiOm51bGx9LCJJc0NoYW5nZWQiOmZhbHNlLCJJc05ldyI6ZmFsc2V9LHsiJGlkIjoiMTM2NSIsIkRhdGUiOiIyMDIzLTA0LTExVDIzOjAwOjAwIiwiU3R5bGUiOnsiJGlkIjoiMTM2NiIsIlNoYXBlIjowLCJDb25uZWN0b3JNYXJnaW4iOnsiJGlkIjoiMTM2NyIsIlRvcCI6MC4wLCJMZWZ0IjoyLjAsIlJpZ2h0IjoyLjAsIkJvdHRvbSI6MC4wfSwiQ29ubmVjdG9yU3R5bGUiOnsiJGlkIjoiMTM2OCIsIkxpbmVDb2xvciI6eyIkaWQiOiIxMzY5IiwiJHR5cGUiOiJOTFJFLkNvbW1vbi5Eb20uU29saWRDb2xvckJydXNoLCBOTFJFLkNvbW1vbiIsIkNvbG9yIjp7IiRpZCI6IjEzNzAiLCJBIjoxMjcsIlIiOjMxLCJHIjo3MywiQiI6MTI2fX0sIkxpbmVXZWlnaHQiOjEuMCwiTGluZVR5cGUiOjAsIlBhcmVudFN0eWxlIjpudWxsfSwiSXNCZWxvd1RpbWViYW5kIjpmYWxzZSwiUG9zaXRpb25PblRhc2siOjAsIkhpZGVEYXRlIjpmYWxzZSwiU2hhcGVTaXplIjoxLCJTcGFjaW5nIjoyLjAsIlBhZGRpbmciOnsiJGlkIjoiMTM3MSIsIlRvcCI6Ny4wLCJMZWZ0IjozLjAsIlJpZ2h0IjowLjAsIkJvdHRvbSI6Mi4wfSwiU2hhcGVTdHlsZSI6eyIkaWQiOiIxMzcyIiwiTWFyZ2luIjp7IiRpZCI6IjEzNzMiLCJUb3AiOjAuMCwiTGVmdCI6MC4wLCJSaWdodCI6MC4wLCJCb3R0b20iOjAuMH0sIlBhZGRpbmciOnsiJGlkIjoiMTM3NCIsIlRvcCI6MC4wLCJMZWZ0IjowLjAsIlJpZ2h0IjowLjAsIkJvdHRvbSI6MC4wfSwiQmFja2dyb3VuZCI6eyIkaWQiOiIxMzc1IiwiQ29sb3IiOnsiJGlkIjoiMTM3NiIsIkEiOjI1NSwiUiI6MTMyLCJHIjoxNzIsIkIiOjE4Mn19LCJJc1Zpc2libGUiOnRydWUsIldpZHRoIjoxOC4wLCJIZWlnaHQiOjIwLjAsIkJvcmRlclN0eWxlIjp7IiRpZCI6IjEzNzciLCJMaW5lQ29sb3IiOnsiJGlkIjoiMTM3OCIsIiR0eXBlIjoiTkxSRS5Db21tb24uRG9tLlNvbGlkQ29sb3JCcnVzaCwgTkxSRS5Db21tb24iLCJDb2xvciI6eyIkaWQiOiIxMzc5IiwiQSI6MjU1LCJSIjoxNzYsIkciOjkyLCJCIjo1fX0sIkxpbmVXZWlnaHQiOjAuMCwiTGluZVR5cGUiOjAsIlBhcmVudFN0eWxlIjpudWxsfSwiUGFyZW50U3R5bGUiOm51bGx9LCJUaXRsZVN0eWxlIjp7IiRpZCI6IjEzODAiLCJGb250U2V0dGluZ3MiOnsiJGlkIjoiMTM4MSIsIkZvbnRTaXplIjoxMiwiRm9udE5hbWUiOiJBcmlhbCBOb3ZhIiwiSXNCb2xkIjpmYWxzZSwiSXNJdGFsaWMiOmZhbHNlLCJJc1VuZGVybGluZWQiOmZhbHNlLCJQYXJlbnRTdHlsZSI6bnVsbH0sIkF1dG9TaXplIjoyLCJGb3JlZ3JvdW5kIjp7IiRpZCI6IjEzODIiLCJDb2xvciI6eyIkaWQiOiIxMzgzIiwiQSI6MjU1LCJSIjowLCJHIjowLCJCIjowfX0sIk1heFdpZHRoIjo3NS4wLCJNYXhIZWlnaHQiOiJJbmZpbml0eSIsIlNtYXJ0Rm9yZWdyb3VuZElzQWN0aXZlIjpmYWxzZSwiSG9yaXpvbnRhbEFsaWdubWVudCI6MSwiVmVydGljYWxBbGlnbm1lbnQiOjAsIlNtYXJ0Rm9yZWdyb3VuZCI6bnVsbCwiQmFja2dyb3VuZEZpbGxUeXBlIjowLCJNYXJnaW4iOnsiJGlkIjoiMTM4NCIsIlRvcCI6MC4wLCJMZWZ0IjowLjAsIlJpZ2h0IjowLjAsIkJvdHRvbSI6MC4wfSwiUGFkZGluZyI6eyIkaWQiOiIxMzg1IiwiVG9wIjowLjAsIkxlZnQiOjAuMCwiUmlnaHQiOjAuMCwiQm90dG9tIjowLjB9LCJCYWNrZ3JvdW5kIjp7IiRpZCI6IjEzODYiLCJDb2xvciI6eyIkaWQiOiIxMzg3IiwiQSI6MCwiUiI6MjU1LCJHIjoyNTUsIkIiOjI1NX19LCJJc1Zpc2libGUiOnRydWUsIldpZHRoIjowLjAsIkhlaWdodCI6MC4wLCJCb3JkZXJTdHlsZSI6eyIkaWQiOiIxMzg4IiwiTGluZUNvbG9yIjpudWxsLCJMaW5lV2VpZ2h0IjowLjAsIkxpbmVUeXBlIjowLCJQYXJlbnRTdHlsZSI6bnVsbH0sIlBhcmVudFN0eWxlIjpudWxsfSwiRGF0ZVN0eWxlIjp7IiRpZCI6IjEzODkiLCJGb250U2V0dGluZ3MiOnsiJGlkIjoiMTM5MCIsIkZvbnRTaXplIjoxMCwiRm9udE5hbWUiOiJBcmlhbCBOb3ZhIiwiSXNCb2xkIjpmYWxzZSwiSXNJdGFsaWMiOmZhbHNlLCJJc1VuZGVybGluZWQiOmZhbHNlLCJQYXJlbnRTdHlsZSI6bnVsbH0sIkF1dG9TaXplIjowLCJGb3JlZ3JvdW5kIjp7IiRpZCI6IjEzOTEiLCJDb2xvciI6eyIkaWQiOiIxMzkyIiwiQSI6MjU1LCJSIjo1NSwiRyI6NTMsIkIiOjY5fX0sIk1heFdpZHRoIjoyMDAuMCwiTWF4SGVpZ2h0IjoiSW5maW5pdHkiLCJTbWFydEZvcmVncm91bmRJc0FjdGl2ZSI6ZmFsc2UsIkhvcml6b250YWxBbGlnbm1lbnQiOjEsIlZlcnRpY2FsQWxpZ25tZW50IjowLCJTbWFydEZvcmVncm91bmQiOm51bGwsIkJhY2tncm91bmRGaWxsVHlwZSI6MCwiTWFyZ2luIjp7IiRpZCI6IjEzOTMiLCJUb3AiOjAuMCwiTGVmdCI6MC4wLCJSaWdodCI6MC4wLCJCb3R0b20iOjAuMH0sIlBhZGRpbmciOnsiJGlkIjoiMTM5NCIsIlRvcCI6MC4wLCJMZWZ0IjowLjAsIlJpZ2h0IjowLjAsIkJvdHRvbSI6MC4wfSwiQmFja2dyb3VuZCI6eyIkaWQiOiIxMzk1IiwiQ29sb3IiOnsiJGlkIjoiMTM5NiIsIkEiOjAsIlIiOjI1NSwiRyI6MjU1LCJCIjoyNTV9fSwiSXNWaXNpYmxlIjp0cnVlLCJXaWR0aCI6MC4wLCJIZWlnaHQiOjAuMCwiQm9yZGVyU3R5bGUiOnsiJGlkIjoiMTM5NyIsIkxpbmVDb2xvciI6bnVsbCwiTGluZVdlaWdodCI6MC4wLCJMaW5lVHlwZSI6MCwiUGFyZW50U3R5bGUiOm51bGx9LCJQYXJlbnRTdHlsZSI6bnVsbH0sIkRhdGVGb3JtYXQiOnsiJGlkIjoiMTM5OCIsIkZvcm1hdFN0cmluZyI6Ik1NTSBkIiwiU2VwYXJhdG9yIjoiLyIsIlVzZUludGVybmF0aW9uYWxEYXRlRm9ybWF0IjpmYWxzZSwiRGF0ZUlzVmlzaWJsZSI6ZmFsc2UsIlRpbWVJc1Zpc2libGUiOnRydWUsIkhvdXJEaWdpdHMiOjIsIkFtUG1EZXNpZ25hdG9yIjowLCJUcmltMDBNaW51dGVzIjpmYWxzZSwiTGFzdEtub3duVmlzaWJpbGl0eVN0YXRlIjp7IiRpZCI6IjEzOTkiLCJEYXRlUGFydElzVmlzaWJsZSI6ZmFsc2UsIlRpbWVQYXJ0SXNWaXNpYmxlIjp0cnVlfX0sIldlZWtOdW1iZXJpbmciOnsiJGlkIjoiMTQwMCIsIkZvcm1hdCI6MCwiSXNWaXNpYmxlIjpmYWxzZSwiTGFzdEtub3duVmlzaWJpbGl0eVN0YXRlIjpmYWxzZX0sIklzVmlzaWJsZSI6dHJ1ZSwiUGFyZW50U3R5bGUiOm51bGx9LCJJbmRleCI6MiwiUGVyY2VudGFnZUNvbXBsZXRlIjpudWxsLCJQb3NpdGlvbiI6eyJSYXRpbyI6MC4wOTg5ODIzNTE3OTc1OTgzODYsIklzQ3VzdG9tIjpmYWxzZX0sIkRhdGVGb3JtYXQiOnsiJHJlZiI6IjEzOTgifSwiV2Vla051bWJlcmluZyI6eyIkaWQiOiIxNDAxIiwiRm9ybWF0IjowLCJJc1Zpc2libGUiOmZhbHNlLCJMYXN0S25vd25WaXNpYmlsaXR5U3RhdGUiOmZhbHNlfSwiUmVsYXRlZFRhc2tJZCI6IjAwMDAwMDAwLTAwMDAtMDAwMC0wMDAwLTAwMDAwMDAwMDAwMCIsIklkIjoiZmRlOTZkYzItMGY0Yi00MTNiLThiMDktNjQzNDBhYWNkOWRmIiwiSW1wb3J0SWQiOm51bGwsIlRpdGxlIjoiQ291cGxlJ3MgZXhpdCIsIk5vdGUiOm51bGwsIkh5cGVybGluayI6eyIkaWQiOiIxNDAyIiwiQWRkcmVzcyI6bnVsbCwiU3ViQWRkcmVzcyI6bnVsbH0sIklzQ2hhbmdlZCI6ZmFsc2UsIklzTmV3IjpmYWxzZX0seyIkaWQiOiIxNDAzIiwiRGF0ZSI6IjIwMjMtMDQtMTFUMTI6MzA6MDAiLCJTdHlsZSI6eyIkaWQiOiIxNDA0IiwiU2hhcGUiOjE3LCJDb25uZWN0b3JNYXJnaW4iOnsiJGlkIjoiMTQwNSIsIlRvcCI6MC4wLCJMZWZ0IjoyLjAsIlJpZ2h0IjoyLjAsIkJvdHRvbSI6MC4wfSwiQ29ubmVjdG9yU3R5bGUiOnsiJGlkIjoiMTQwNiIsIkxpbmVDb2xvciI6eyIkaWQiOiIxNDA3IiwiJHR5cGUiOiJOTFJFLkNvbW1vbi5Eb20uU29saWRDb2xvckJydXNoLCBOTFJFLkNvbW1vbiIsIkNvbG9yIjp7IiRpZCI6IjE0MDgiLCJBIjoxMjcsIlIiOjMxLCJHIjo3MywiQiI6MTI2fX0sIkxpbmVXZWlnaHQiOjEuMCwiTGluZVR5cGUiOjAsIlBhcmVudFN0eWxlIjpudWxsfSwiSXNCZWxvd1RpbWViYW5kIjpmYWxzZSwiUG9zaXRpb25PblRhc2siOjAsIkhpZGVEYXRlIjpmYWxzZSwiU2hhcGVTaXplIjoxLCJTcGFjaW5nIjoyLjAsIlBhZGRpbmciOnsiJGlkIjoiMTQwOSIsIlRvcCI6Ny4wLCJMZWZ0IjozLjAsIlJpZ2h0IjowLjAsIkJvdHRvbSI6Mi4wfSwiU2hhcGVTdHlsZSI6eyIkaWQiOiIxNDEwIiwiTWFyZ2luIjp7IiRpZCI6IjE0MTEiLCJUb3AiOjAuMCwiTGVmdCI6MC4wLCJSaWdodCI6MC4wLCJCb3R0b20iOjAuMH0sIlBhZGRpbmciOnsiJGlkIjoiMTQxMiIsIlRvcCI6MC4wLCJMZWZ0IjowLjAsIlJpZ2h0IjowLjAsIkJvdHRvbSI6MC4wfSwiQmFja2dyb3VuZCI6eyIkaWQiOiIxNDEzIiwiQ29sb3IiOnsiJGlkIjoiMTQxNCIsIkEiOjI1NSwiUiI6MTczLCJHIjoxMzIsIkIiOjE5OH19LCJJc1Zpc2libGUiOnRydWUsIldpZHRoIjoyMC4wLCJIZWlnaHQiOjIwLjAsIkJvcmRlclN0eWxlIjp7IiRpZCI6IjE0MTUiLCJMaW5lQ29sb3IiOnsiJGlkIjoiMTQxNiIsIiR0eXBlIjoiTkxSRS5Db21tb24uRG9tLlNvbGlkQ29sb3JCcnVzaCwgTkxSRS5Db21tb24iLCJDb2xvciI6eyIkaWQiOiIxNDE3IiwiQSI6MjU1LCJSIjoxNzYsIkciOjkyLCJCIjo1fX0sIkxpbmVXZWlnaHQiOjAuMCwiTGluZVR5cGUiOjAsIlBhcmVudFN0eWxlIjpudWxsfSwiUGFyZW50U3R5bGUiOm51bGx9LCJUaXRsZVN0eWxlIjp7IiRpZCI6IjE0MTgiLCJGb250U2V0dGluZ3MiOnsiJGlkIjoiMTQxOSIsIkZvbnRTaXplIjoxMiwiRm9udE5hbWUiOiJBcmlhbCBOb3ZhIiwiSXNCb2xkIjpmYWxzZSwiSXNJdGFsaWMiOmZhbHNlLCJJc1VuZGVybGluZWQiOmZhbHNlLCJQYXJlbnRTdHlsZSI6bnVsbH0sIkF1dG9TaXplIjoyLCJGb3JlZ3JvdW5kIjp7IiRpZCI6IjE0MjAiLCJDb2xvciI6eyIkaWQiOiIxNDIxIiwiQSI6MjU1LCJSIjowLCJHIjowLCJCIjowfX0sIk1heFdpZHRoIjoxMjMuMCwiTWF4SGVpZ2h0IjoiSW5maW5pdHkiLCJTbWFydEZvcmVncm91bmRJc0FjdGl2ZSI6ZmFsc2UsIkhvcml6b250YWxBbGlnbm1lbnQiOjEsIlZlcnRpY2FsQWxpZ25tZW50IjowLCJTbWFydEZvcmVncm91bmQiOm51bGwsIkJhY2tncm91bmRGaWxsVHlwZSI6MCwiTWFyZ2luIjp7IiRpZCI6IjE0MjIiLCJUb3AiOjAuMCwiTGVmdCI6MC4wLCJSaWdodCI6MC4wLCJCb3R0b20iOjAuMH0sIlBhZGRpbmciOnsiJGlkIjoiMTQyMyIsIlRvcCI6MC4wLCJMZWZ0IjowLjAsIlJpZ2h0IjowLjAsIkJvdHRvbSI6MC4wfSwiQmFja2dyb3VuZCI6eyIkaWQiOiIxNDI0IiwiQ29sb3IiOnsiJGlkIjoiMTQyNSIsIkEiOjAsIlIiOjI1NSwiRyI6MjU1LCJCIjoyNTV9fSwiSXNWaXNpYmxlIjp0cnVlLCJXaWR0aCI6MC4wLCJIZWlnaHQiOjAuMCwiQm9yZGVyU3R5bGUiOnsiJGlkIjoiMTQyNiIsIkxpbmVDb2xvciI6bnVsbCwiTGluZVdlaWdodCI6MC4wLCJMaW5lVHlwZSI6MCwiUGFyZW50U3R5bGUiOm51bGx9LCJQYXJlbnRTdHlsZSI6bnVsbH0sIkRhdGVTdHlsZSI6eyIkaWQiOiIxNDI3IiwiRm9udFNldHRpbmdzIjp7IiRpZCI6IjE0MjgiLCJGb250U2l6ZSI6MTAsIkZvbnROYW1lIjoiQXJpYWwgTm92YSIsIklzQm9sZCI6ZmFsc2UsIklzSXRhbGljIjpmYWxzZSwiSXNVbmRlcmxpbmVkIjpmYWxzZSwiUGFyZW50U3R5bGUiOm51bGx9LCJBdXRvU2l6ZSI6MCwiRm9yZWdyb3VuZCI6eyIkaWQiOiIxNDI5IiwiQ29sb3IiOnsiJGlkIjoiMTQzMCIsIkEiOjI1NSwiUiI6NTUsIkciOjUzLCJCIjo2OX19LCJNYXhXaWR0aCI6MjAwLjAsIk1heEhlaWdodCI6IkluZmluaXR5IiwiU21hcnRGb3JlZ3JvdW5kSXNBY3RpdmUiOmZhbHNlLCJIb3Jpem9udGFsQWxpZ25tZW50IjoxLCJWZXJ0aWNhbEFsaWdubWVudCI6MCwiU21hcnRGb3JlZ3JvdW5kIjpudWxsLCJCYWNrZ3JvdW5kRmlsbFR5cGUiOjAsIk1hcmdpbiI6eyIkaWQiOiIxNDMxIiwiVG9wIjowLjAsIkxlZnQiOjAuMCwiUmlnaHQiOjAuMCwiQm90dG9tIjowLjB9LCJQYWRkaW5nIjp7IiRpZCI6IjE0MzIiLCJUb3AiOjAuMCwiTGVmdCI6MC4wLCJSaWdodCI6MC4wLCJCb3R0b20iOjAuMH0sIkJhY2tncm91bmQiOnsiJGlkIjoiMTQzMyIsIkNvbG9yIjp7IiRpZCI6IjE0MzQiLCJBIjowLCJSIjoyNTUsIkciOjI1NSwiQiI6MjU1fX0sIklzVmlzaWJsZSI6dHJ1ZSwiV2lkdGgiOjAuMCwiSGVpZ2h0IjowLjAsIkJvcmRlclN0eWxlIjp7IiRpZCI6IjE0MzUiLCJMaW5lQ29sb3IiOm51bGwsIkxpbmVXZWlnaHQiOjAuMCwiTGluZVR5cGUiOjAsIlBhcmVudFN0eWxlIjpudWxsfSwiUGFyZW50U3R5bGUiOm51bGx9LCJEYXRlRm9ybWF0Ijp7IiRpZCI6IjE0MzYiLCJGb3JtYXRTdHJpbmciOiJNTU0gZCIsIlNlcGFyYXRvciI6Ii8iLCJVc2VJbnRlcm5hdGlvbmFsRGF0ZUZvcm1hdCI6ZmFsc2UsIkRhdGVJc1Zpc2libGUiOmZhbHNlLCJUaW1lSXNWaXNpYmxlIjp0cnVlLCJIb3VyRGlnaXRzIjoyLCJBbVBtRGVzaWduYXRvciI6MCwiVHJpbTAwTWludXRlcyI6ZmFsc2UsIkxhc3RLbm93blZpc2liaWxpdHlTdGF0ZSI6eyIkaWQiOiIxNDM3IiwiRGF0ZVBhcnRJc1Zpc2libGUiOmZhbHNlLCJUaW1lUGFydElzVmlzaWJsZSI6dHJ1ZX19LCJXZWVrTnVtYmVyaW5nIjp7IiRpZCI6IjE0MzgiLCJGb3JtYXQiOjAsIklzVmlzaWJsZSI6ZmFsc2UsIkxhc3RLbm93blZpc2liaWxpdHlTdGF0ZSI6ZmFsc2V9LCJJc1Zpc2libGUiOnRydWUsIlBhcmVudFN0eWxlIjpudWxsfSwiSW5kZXgiOjMsIlBlcmNlbnRhZ2VDb21wbGV0ZSI6bnVsbCwiUG9zaXRpb24iOnsiUmF0aW8iOjAuMDk4OTAzMTc1NjM2NTc0MDY3LCJJc0N1c3RvbSI6ZmFsc2V9LCJEYXRlRm9ybWF0Ijp7IiRyZWYiOiIxNDM2In0sIldlZWtOdW1iZXJpbmciOnsiJGlkIjoiMTQzOSIsIkZvcm1hdCI6MCwiSXNWaXNpYmxlIjpmYWxzZSwiTGFzdEtub3duVmlzaWJpbGl0eVN0YXRlIjpmYWxzZX0sIlJlbGF0ZWRUYXNrSWQiOiIwMDAwMDAwMC0wMDAwLTAwMDAtMDAwMC0wMDAwMDAwMDAwMDAiLCJJZCI6Ijk5ODQ2NDU4LTUwMTItNGQ0YS1iMDIwLWZlODJhNjRhODhjNSIsIkltcG9ydElkIjoiIiwiVGl0bGUiOiJQaG90b2dyYXBoZXIgYXJyaXZlcyIsIk5vdGUiOm51bGwsIkh5cGVybGluayI6eyIkaWQiOiIxNDQwIiwiQWRkcmVzcyI6bnVsbCwiU3ViQWRkcmVzcyI6bnVsbH0sIklzQ2hhbmdlZCI6ZmFsc2UsIklzTmV3IjpmYWxzZX1dLCJUYXNrcyI6W10sIlN3aW1sYW5lcyI6W10sIk1zUHJvamVjdEl0ZW1zVHJlZSI6eyIkaWQiOiIxNDQxIiwiUm9vdCI6eyJJbXBvcnRJZCI6bnVsbCwiSXNJbXBvcnRlZCI6ZmFsc2UsIkNoaWxkcmVuIjpbXX19LCJNZXRhZGF0YSI6eyIkaWQiOiIxNDQyIiwiUmVjZW50Q29sb3JzQ29sbGVjdGlvbiI6IltdIiwiU291cmNlVGVtcGxhdGUiOiJ7XCIkaWRcIjpcIjFcIixcIklkXCI6XCJjYzI2Zjg2My0yN2NlLTQ4MGUtYTU4OS1iM2YxMmYyZDZlYjBcIixcIkN1bHR1cmVJbmZvTmFtZVwiOlwiZW4tVVNcIixcIlZlcnNpb25cIjp7XCIkaWRcIjpcIjJcIixcIlRlbXBsYXRlRG9tVmVyc2lvblwiOlwiMS4zLjFcIn0sXCJFZmZlY3RcIjoxLFwiU3R5bGVcIjp7XCIkaWRcIjpcIjNcIixcIlRpbWViYW5kU3R5bGVcIjp7XCIkaWRcIjpcIjRcIixcIlNjYWxlTWFya2luZ1wiOjEsXCJTaGFwZVwiOjEwLFwiU2hhcGVTdHlsZVwiOntcIiRpZFwiOlwiNVwiLFwiTWFyZ2luXCI6e1wiJGlkXCI6XCI2XCIsXCJUb3BcIjowLjAsXCJMZWZ0XCI6MTAuMCxcIlJpZ2h0XCI6MTAuMCxcIkJvdHRvbVwiOjAuMH0sXCJQYWRkaW5nXCI6e1wiJGlkXCI6XCI3XCIsXCJUb3BcIjozLjAsXCJMZWZ0XCI6MC4wLFwiUmlnaHRcIjowLjAsXCJCb3R0b21cIjozLjB9LFwiQmFja2dyb3VuZFwiOntcIiRpZFwiOlwiOFwiLFwiQ29sb3JcIjp7XCIkaWRcIjpcIjlcIixcIkFcIjoyNTUsXCJSXCI6NjgsXCJHXCI6ODQsXCJCXCI6MTA2fX0sXCJJc1Zpc2libGVcIjp0cnVlLFwiV2lkdGhcIjo4NTguMCxcIkhlaWdodFwiOjIwLjAsXCJCb3JkZXJTdHlsZVwiOntcIiRpZFwiOlwiMTBcIixcIkxpbmVDb2xvclwiOntcIiRpZFwiOlwiMTFcIixcIiR0eXBlXCI6XCJOTFJFLkNvbW1vbi5Eb20uU29saWRDb2xvckJydXNoLCBOTFJFLkNvbW1vblwiLFwiQ29sb3JcIjp7XCIkaWRcIjpcIjEyXCIsXCJBXCI6MjU1LFwiUlwiOjI1NSxcIkdcIjowLFwiQlwiOjB9fSxcIkxpbmVXZWlnaHRcIjowLjAsXCJMaW5lVHlwZVwiOjB9fSxcIk1pZGRsZVRpZXJTaGFwZVN0eWxlXCI6e1wiJGlkXCI6XCIxM1wiLFwiTWFyZ2luXCI6e1wiJGlkXCI6XCIxNFwiLFwiVG9wXCI6MC4wLFwiTGVmdFwiOjEwLjAsXCJSaWdodFwiOjEwLjAsXCJCb3R0b21cIjowLjB9LFwiUGFkZGluZ1wiOntcIiRpZFwiOlwiMTVcIixcIlRvcFwiOjMuMCxcIkxlZnRcIjowLjAsXCJSaWdodFwiOjAuMCxcIkJvdHRvbVwiOjMuMH0sXCJCYWNrZ3JvdW5kXCI6e1wiJGlkXCI6XCIxNlwiLFwiQ29sb3JcIjp7XCIkaWRcIjpcIjE3XCIsXCJBXCI6MjU1LFwiUlwiOjY4LFwiR1wiOjg0LFwiQlwiOjEwNn19LFwiSXNWaXNpYmxlXCI6dHJ1ZSxcIldpZHRoXCI6ODU4LjAsXCJIZWlnaHRcIjoyMC4wLFwiQm9yZGVyU3R5bGVcIjp7XCIkaWRcIjpcIjE4XCIsXCJMaW5lQ29sb3JcIjp7XCIkaWRcIjpcIjE5XCIsXCIkdHlwZVwiOlwiTkxSRS5Db21tb24uRG9tLlNvbGlkQ29sb3JCcnVzaCwgTkxSRS5Db21tb25cIixcIkNvbG9yXCI6e1wiJGlkXCI6XCIyMFwiLFwiQVwiOjI1NSxcIlJcIjoyNTUsXCJHXCI6MCxcIkJcIjowfX0sXCJMaW5lV2VpZ2h0XCI6MC4wLFwiTGluZVR5cGVcIjowfX0sXCJCb3R0b21UaWVyU2hhcGVTdHlsZVwiOntcIiRpZFwiOlwiMjFcIixcIk1hcmdpblwiOntcIiRpZFwiOlwiMjJcIixcIlRvcFwiOjAuMCxcIkxlZnRcIjoxMC4wLFwiUmlnaHRcIjoxMC4wLFwiQm90dG9tXCI6MC4wfSxcIlBhZGRpbmdcIjp7XCIkaWRcIjpcIjIzXCIsXCJUb3BcIjozLjAsXCJMZWZ0XCI6MC4wLFwiUmlnaHRcIjowLjAsXCJCb3R0b21cIjozLjB9LFwiQmFja2dyb3VuZFwiOntcIiRpZFwiOlwiMjRcIixcIkNvbG9yXCI6e1wiJGlkXCI6XCIyNVwiLFwiQVwiOjI1NSxcIlJcIjo2OCxcIkdcIjo4NCxcIkJcIjoxMDZ9fSxcIklzVmlzaWJsZVwiOnRydWUsXCJXaWR0aFwiOjg1OC4wLFwiSGVpZ2h0XCI6MjAuMCxcIkJvcmRlclN0eWxlXCI6e1wiJGlkXCI6XCIyNlwiLFwiTGluZUNvbG9yXCI6e1wiJGlkXCI6XCIyN1wiLFwiJHR5cGVcIjpcIk5MUkUuQ29tbW9uLkRvbS5Tb2xpZENvbG9yQnJ1c2gsIE5MUkUuQ29tbW9uXCIsXCJDb2xvclwiOntcIiRpZFwiOlwiMjhcIixcIkFcIjoyNTUsXCJSXCI6MjU1LFwiR1wiOjAsXCJCXCI6MH19LFwiTGluZVdlaWdodFwiOjAuMCxcIkxpbmVUeXBlXCI6MH19LFwiUmlnaHRFbmRDYXBzU3R5bGVcIjp7XCIkaWRcIjpcIjI5XCIsXCJGb250U2V0dGluZ3NcIjp7XCIkaWRcIjpcIjMwXCIsXCJGb250U2l6ZVwiOjE4LFwiRm9udE5hbWVcIjpcIkNhbGlicmlcIixcIklzQm9sZFwiOnRydWUsXCJJc0l0YWxpY1wiOmZhbHNlLFwiSXNVbmRlcmxpbmVkXCI6ZmFsc2V9LFwiQXV0b1NpemVcIjowLFwiRm9yZWdyb3VuZFwiOntcIiRpZFwiOlwiMzFcIixcIkNvbG9yXCI6e1wiJGlkXCI6XCIzMlwiLFwiQVwiOjI1NSxcIlJcIjoyMzcsXCJHXCI6MTI1LFwiQlwiOjQ5fX0sXCJCYWNrZ3JvdW5kRmlsbFR5cGVcIjowLFwiTWF4V2lkdGhcIjpcIkluZmluaXR5XCIsXCJNYXhIZWlnaHRcIjpcIkluZmluaXR5XCIsXCJTbWFydEZvcmVncm91bmRJc0FjdGl2ZVwiOmZhbHNlLFwiSG9yaXpvbnRhbEFsaWdubWVudFwiOjAsXCJWZXJ0aWNhbEFsaWdubWVudFwiOjAsXCJTbWFydEZvcmVncm91bmRcIjpudWxsLFwiTWFyZ2luXCI6e1wiJGlkXCI6XCIzM1wiLFwiVG9wXCI6MC4wLFwiTGVmdFwiOjAuMCxcIlJpZ2h0XCI6MjAuMCxcIkJvdHRvbVwiOjAuMH0sXCJQYWRkaW5nXCI6e1wiJGlkXCI6XCIzNFwiLFwiVG9wXCI6MC4wLFwiTGVmdFwiOjAuMCxcIlJpZ2h0XCI6MC4wLFwiQm90dG9tXCI6MC4wfSxcIkJhY2tncm91bmRcIjp7XCIkaWRcIjpcIjM1XCIsXCJDb2xvclwiOntcIiRpZFwiOlwiMzZcIixcIkFcIjowLFwiUlwiOjAsXCJHXCI6MCxcIkJcIjowfX0sXCJJc1Zpc2libGVcIjp0cnVlLFwiV2lkdGhcIjowLjAsXCJIZWlnaHRcIjowLjAsXCJCb3JkZXJTdHlsZVwiOm51bGx9LFwiTGVmdEVuZENhcHNTdHlsZVwiOntcIiRpZFwiOlwiMzdcIixcIkZvbnRTZXR0aW5nc1wiOntcIiRpZFwiOlwiMzhcIixcIkZvbnRTaXplXCI6MTgsXCJGb250TmFtZVwiOlwiQ2FsaWJyaVwiLFwiSXNCb2xkXCI6dHJ1ZSxcIklzSXRhbGljXCI6ZmFsc2UsXCJJc1VuZGVybGluZWRcIjpmYWxzZX0sXCJBdXRvU2l6ZVwiOjAsXCJGb3JlZ3JvdW5kXCI6e1wiJGlkXCI6XCIzOVwiLFwiQ29sb3JcIjp7XCIkaWRcIjpcIjQwXCIsXCJBXCI6MjU1LFwiUlwiOjIzNyxcIkdcIjoxMjUsXCJCXCI6NDl9fSxcIkJhY2tncm91bmRGaWxsVHlwZVwiOjAsXCJNYXhXaWR0aFwiOlwiSW5maW5pdHlcIixcIk1heEhlaWdodFwiOlwiSW5maW5pdHlcIixcIlNtYXJ0Rm9yZWdyb3VuZElzQWN0aXZlXCI6ZmFsc2UsXCJIb3Jpem9udGFsQWxpZ25tZW50XCI6MCxcIlZlcnRpY2FsQWxpZ25tZW50XCI6MCxcIlNtYXJ0Rm9yZWdyb3VuZFwiOm51bGwsXCJNYXJnaW5cIjp7XCIkaWRcIjpcIjQxXCIsXCJUb3BcIjowLjAsXCJMZWZ0XCI6MjAuMCxcIlJpZ2h0XCI6MC4wLFwiQm90dG9tXCI6MC4wfSxcIlBhZGRpbmdcIjp7XCIkaWRcIjpcIjQyXCIsXCJUb3BcIjowLjAsXCJMZWZ0XCI6MC4wLFwiUmlnaHRcIjowLjAsXCJCb3R0b21cIjowLjB9LFwiQmFja2dyb3VuZFwiOntcIiRpZFwiOlwiNDNcIixcIkNvbG9yXCI6e1wiJHJlZlwiOlwiMzZcIn19LFwiSXNWaXNpYmxlXCI6ZmFsc2UsXCJXaWR0aFwiOjAuMCxcIkhlaWdodFwiOjAuMCxcIkJvcmRlclN0eWxlXCI6bnVsbH0sXCJUb2RheVRleHRTdHlsZVwiOntcIiRpZFwiOlwiNDRcIixcIkZvbnRTZXR0aW5nc1wiOntcIiRpZFwiOlwiNDVcIixcIkZvbnRTaXplXCI6MTIsXCJGb250TmFtZVwiOlwiQ2FsaWJyaVwiLFwiSXNCb2xkXCI6ZmFsc2UsXCJJc0l0YWxpY1wiOmZhbHNlLFwiSXNVbmRlcmxpbmVkXCI6ZmFsc2V9LFwiQXV0b1NpemVcIjowLFwiRm9yZWdyb3VuZFwiOntcIiRpZFwiOlwiNDZcIixcIkNvbG9yXCI6e1wiJGlkXCI6XCI0N1wiLFwiQVwiOjI1NSxcIlJcIjowLFwiR1wiOjAsXCJCXCI6MH19LFwiQmFja2dyb3VuZEZpbGxUeXBlXCI6MCxcIk1heFdpZHRoXCI6MjAwLjAsXCJNYXhIZWlnaHRcIjpcIkluZmluaXR5XCIsXCJTbWFydEZvcmVncm91bmRJc0FjdGl2ZVwiOmZhbHNlLFwiSG9yaXpvbnRhbEFsaWdubWVudFwiOjAsXCJWZXJ0aWNhbEFsaWdubWVudFwiOjAsXCJTbWFydEZvcmVncm91bmRcIjpudWxsLFwiTWFyZ2luXCI6e1wiJGlkXCI6XCI0OFwiLFwiVG9wXCI6MC4wLFwiTGVmdFwiOjAuMCxcIlJpZ2h0XCI6MC4wLFwiQm90dG9tXCI6MC4wfSxcIlBhZGRpbmdcIjp7XCIkaWRcIjpcIjQ5XCIsXCJUb3BcIjowLjAsXCJMZWZ0XCI6MC4wLFwiUmlnaHRcIjowLjAsXCJCb3R0b21cIjowLjB9LFwiQmFja2dyb3VuZFwiOntcIiRpZFwiOlwiNTBcIixcIkNvbG9yXCI6e1wiJHJlZlwiOlwiMzZcIn19LFwiSXNWaXNpYmxlXCI6dHJ1ZSxcIldpZHRoXCI6MC4wLFwiSGVpZ2h0XCI6MC4wLFwiQm9yZGVyU3R5bGVcIjpudWxsfSxcIlRvZGF5TWFya2VyU3R5bGVcIjp7XCIkaWRcIjpcIjUxXCIsXCJNYXJnaW5cIjp7XCIkaWRcIjpcIjUyXCIsXCJUb3BcIjowLjAsXCJMZWZ0XCI6MC4wLFwiUmlnaHRcIjowLjAsXCJCb3R0b21cIjowLjB9LFwiUGFkZGluZ1wiOntcIiRpZFwiOlwiNTNcIixcIlRvcFwiOjAuMCxcIkxlZnRcIjowLjAsXCJSaWdodFwiOjAuMCxcIkJvdHRvbVwiOjAuMH0sXCJCYWNrZ3JvdW5kXCI6e1wiJGlkXCI6XCI1NFwiLFwiQ29sb3JcIjp7XCIkaWRcIjpcIjU1XCIsXCJBXCI6MjU1LFwiUlwiOjI1NSxcIkdcIjowLFwiQlwiOjB9fSxcIklzVmlzaWJsZVwiOnRydWUsXCJXaWR0aFwiOjAuMCxcIkhlaWdodFwiOjAuMCxcIkJvcmRlclN0eWxlXCI6bnVsbH0sXCJTY2FsZVN0eWxlXCI6e1wiJGlkXCI6XCI1NlwiLFwiU2hvd1NlZ21lbnRTZXBhcmF0b3JzXCI6ZmFsc2UsXCJTZWdtZW50U2VwYXJhdG9yT3BhY2l0eVwiOjMwLFwiU2hhcGVcIjozLFwiSGFzQmVlblZpc2libGVCZWZvcmVcIjp0cnVlLFwiRm9udFNldHRpbmdzXCI6e1wiJGlkXCI6XCI1N1wiLFwiRm9udFNpemVcIjoxMixcIkZvbnROYW1lXCI6XCJDYWxpYnJpXCIsXCJJc0JvbGRcIjpmYWxzZSxcIklzSXRhbGljXCI6ZmFsc2UsXCJJc1VuZGVybGluZWRcIjpmYWxzZX0sXCJBdXRvU2l6ZVwiOjAsXCJGb3JlZ3JvdW5kXCI6e1wiJGlkXCI6XCI1OFwiLFwiQ29sb3JcIjp7XCIkaWRcIjpcIjU5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wXCIsXCJUb3BcIjowLjAsXCJMZWZ0XCI6NS4wLFwiUmlnaHRcIjowLjAsXCJCb3R0b21cIjowLjB9LFwiUGFkZGluZ1wiOntcIiRpZFwiOlwiNjFcIixcIlRvcFwiOjAuMCxcIkxlZnRcIjowLjAsXCJSaWdodFwiOjAuMCxcIkJvdHRvbVwiOjAuMH0sXCJCYWNrZ3JvdW5kXCI6e1wiJGlkXCI6XCI2MlwiLFwiQ29sb3JcIjp7XCIkcmVmXCI6XCIzNlwifX0sXCJJc1Zpc2libGVcIjp0cnVlLFwiV2lkdGhcIjowLjAsXCJIZWlnaHRcIjowLjAsXCJCb3JkZXJTdHlsZVwiOm51bGx9LFwiTWlkZGxlVGllclNjYWxlU3R5bGVcIjp7XCIkaWRcIjpcIjYzXCIsXCJTaG93U2VnbWVudFNlcGFyYXRvcnNcIjpmYWxzZSxcIlNlZ21lbnRTZXBhcmF0b3JPcGFjaXR5XCI6MzAsXCJTaGFwZVwiOjMsXCJIYXNCZWVuVmlzaWJsZUJlZm9yZVwiOmZhbHNlLFwiRm9udFNldHRpbmdzXCI6e1wiJGlkXCI6XCI2NFwiLFwiRm9udFNpemVcIjoxMixcIkZvbnROYW1lXCI6XCJDYWxpYnJpXCIsXCJJc0JvbGRcIjpmYWxzZSxcIklzSXRhbGljXCI6ZmFsc2UsXCJJc1VuZGVybGluZWRcIjpmYWxzZX0sXCJBdXRvU2l6ZVwiOjAsXCJGb3JlZ3JvdW5kXCI6e1wiJGlkXCI6XCI2NVwiLFwiQ29sb3JcIjp7XCIkaWRcIjpcIjY2XCIsXCJBXCI6MjU1LFwiUlwiOjI1NSxcIkdcIjoyNTUsXCJCXCI6MjU1fX0sXCJCYWNrZ3JvdW5kRmlsbFR5cGVcIjowLFwiTWF4V2lkdGhcIjoyMDAuMCxcIk1heEhlaWdodFwiOlwiSW5maW5pdHlcIixcIlNtYXJ0Rm9yZWdyb3VuZElzQWN0aXZlXCI6ZmFsc2UsXCJIb3Jpem9udGFsQWxpZ25tZW50XCI6MCxcIlZlcnRpY2FsQWxpZ25tZW50XCI6MSxcIlNtYXJ0Rm9yZWdyb3VuZFwiOm51bGwsXCJNYXJnaW5cIjp7XCIkaWRcIjpcIjY3XCIsXCJUb3BcIjowLjAsXCJMZWZ0XCI6NS4wLFwiUmlnaHRcIjowLjAsXCJCb3R0b21cIjowLjB9LFwiUGFkZGluZ1wiOntcIiRpZFwiOlwiNjhcIixcIlRvcFwiOjAuMCxcIkxlZnRcIjowLjAsXCJSaWdodFwiOjAuMCxcIkJvdHRvbVwiOjAuMH0sXCJCYWNrZ3JvdW5kXCI6e1wiJGlkXCI6XCI2OVwiLFwiQ29sb3JcIjp7XCIkaWRcIjpcIjcwXCIsXCJBXCI6MCxcIlJcIjowLFwiR1wiOjAsXCJCXCI6MH19LFwiSXNWaXNpYmxlXCI6ZmFsc2UsXCJXaWR0aFwiOjAuMCxcIkhlaWdodFwiOjAuMCxcIkJvcmRlclN0eWxlXCI6bnVsbH0sXCJCb3R0b21UaWVyU2NhbGVTdHlsZVwiOntcIiRpZFwiOlwiNzFcIixcIlNob3dTZWdtZW50U2VwYXJhdG9yc1wiOmZhbHNlLFwiU2VnbWVudFNlcGFyYXRvck9wYWNpdHlcIjozMCxcIlNoYXBlXCI6MyxcIkhhc0JlZW5WaXNpYmxlQmVmb3JlXCI6ZmFsc2UsXCJGb250U2V0dGluZ3NcIjp7XCIkaWRcIjpcIjcyXCIsXCJGb250U2l6ZVwiOjEyLFwiRm9udE5hbWVcIjpcIkNhbGlicmlcIixcIklzQm9sZFwiOmZhbHNlLFwiSXNJdGFsaWNcIjpmYWxzZSxcIklzVW5kZXJsaW5lZFwiOmZhbHNlfSxcIkF1dG9TaXplXCI6MCxcIkZvcmVncm91bmRcIjp7XCIkaWRcIjpcIjczXCIsXCJDb2xvclwiOntcIiRpZFwiOlwiNzRcIixcIkFcIjoyNTUsXCJSXCI6MjU1LFwiR1wiOjI1NSxcIkJcIjoyNTV9fSxcIkJhY2tncm91bmRGaWxsVHlwZVwiOjAsXCJNYXhXaWR0aFwiOjIwMC4wLFwiTWF4SGVpZ2h0XCI6XCJJbmZpbml0eVwiLFwiU21hcnRGb3JlZ3JvdW5kSXNBY3RpdmVcIjpmYWxzZSxcIkhvcml6b250YWxBbGlnbm1lbnRcIjowLFwiVmVydGljYWxBbGlnbm1lbnRcIjoxLFwiU21hcnRGb3JlZ3JvdW5kXCI6bnVsbCxcIk1hcmdpblwiOntcIiRpZFwiOlwiNzVcIixcIlRvcFwiOjAuMCxcIkxlZnRcIjo1LjAsXCJSaWdodFwiOjAuMCxcIkJvdHRvbVwiOjAuMH0sXCJQYWRkaW5nXCI6e1wiJGlkXCI6XCI3NlwiLFwiVG9wXCI6MC4wLFwiTGVmdFwiOjAuMCxcIlJpZ2h0XCI6MC4wLFwiQm90dG9tXCI6MC4wfSxcIkJhY2tncm91bmRcIjp7XCIkaWRcIjpcIjc3XCIsXCJDb2xvclwiOntcIiRpZFwiOlwiNzhcIixcIkFcIjowLFwiUlwiOjAsXCJHXCI6MCxcIkJcIjowfX0sXCJJc1Zpc2libGVcIjpmYWxzZSxcIldpZHRoXCI6MC4wLFwiSGVpZ2h0XCI6MC4wLFwiQm9yZGVyU3R5bGVcIjpudWxsfSxcIlNpbmdsZVNjYWxlU2hhcGVTdHlsZVwiOm51bGwsXCJFbGFwc2VkVGltZUJhY2tncm91bmRcIjp7XCIkaWRcIjpcIjc5XCIsXCJDb2xvclwiOntcIiRpZFwiOlwiODBcIixcIkFcIjoxOTEsXCJSXCI6MjU1LFwiR1wiOjAsXCJCXCI6MH19LFwiQXBwZW5kWWVhck9uWWVhckNoYW5nZVwiOmZhbHNlLFwiRWxhcHNlZFRpbWVGb3JtYXRcIjoyLFwiVG9kYXlNYXJrZXJQb3NpdGlvblwiOjMsXCJRdWlja1Bvc2l0aW9uXCI6MixcIkFic29sdXRlUG9zaXRpb25cIjo0MDUuMCxcIk1hcmdpblwiOntcIiRpZFwiOlwiODFcIixcIlRvcFwiOjAuMCxcIkxlZnRcIjoxMC4wLFwiUmlnaHRcIjoxMC4wLFwiQm90dG9tXCI6MC4wfSxcIlBhZGRpbmdcIjp7XCIkaWRcIjpcIjgyXCIsXCJUb3BcIjowLjAsXCJMZWZ0XCI6MC4wLFwiUmlnaHRcIjowLjAsXCJCb3R0b21cIjowLjB9LFwiQmFja2dyb3VuZFwiOntcIiRpZFwiOlwiODNcIixcIkNvbG9yXCI6e1wiJGlkXCI6XCI4NFwiLFwiQVwiOjI1NSxcIlJcIjo0NyxcIkdcIjo1NCxcIkJcIjoxNTN9fSxcIklzVmlzaWJsZVwiOnRydWUsXCJXaWR0aFwiOjAuMCxcIkhlaWdodFwiOjAuMCxcIkJvcmRlclN0eWxlXCI6bnVsbH0sXCJEZWZhdWx0TWlsZXN0b25lU3R5bGVcIjp7XCIkaWRcIjpcIjg1XCIsXCJTaGFwZVwiOjIsXCJDb25uZWN0b3JNYXJnaW5cIjp7XCIkaWRcIjpcIjg2XCIsXCJUb3BcIjowLjAsXCJMZWZ0XCI6Mi4wLFwiUmlnaHRcIjoyLjAsXCJCb3R0b21cIjowLjB9LFwiQ29ubmVjdG9yU3R5bGVcIjp7XCIkaWRcIjpcIjg3XCIsXCJMaW5lQ29sb3JcIjp7XCIkaWRcIjpcIjg4XCIsXCIkdHlwZVwiOlwiTkxSRS5Db21tb24uRG9tLlNvbGlkQ29sb3JCcnVzaCwgTkxSRS5Db21tb25cIixcIkNvbG9yXCI6e1wiJGlkXCI6XCI4OVwiLFwiQVwiOjEyNyxcIlJcIjo3OSxcIkdcIjoxMjksXCJCXCI6MTg5fX0sXCJMaW5lV2VpZ2h0XCI6MS4wLFwiTGluZVR5cGVcIjowfSxcIklzQmVsb3dUaW1lYmFuZFwiOmZhbHNlLFwiSGlkZURhdGVcIjpmYWxzZSxcIlNoYXBlU2l6ZVwiOjEsXCJTcGFjaW5nXCI6Mi4wLFwiUGFkZGluZ1wiOntcIiRpZFwiOlwiOTBcIixcIlRvcFwiOjcuMCxcIkxlZnRcIjozLjAsXCJSaWdodFwiOjAuMCxcIkJvdHRvbVwiOjIuMH0sXCJQb3NpdGlvblwiOm51bGwsXCJQb3NpdGlvbk9uVGFza1wiOjAsXCJTaGFwZVN0eWxlXCI6e1wiJGlkXCI6XCI5MVwiLFwiTWFyZ2luXCI6e1wiJGlkXCI6XCI5MlwiLFwiVG9wXCI6MC4wLFwiTGVmdFwiOjAuMCxcIlJpZ2h0XCI6MC4wLFwiQm90dG9tXCI6MC4wfSxcIlBhZGRpbmdcIjp7XCIkaWRcIjpcIjkzXCIsXCJUb3BcIjowLjAsXCJMZWZ0XCI6MC4wLFwiUmlnaHRcIjowLjAsXCJCb3R0b21cIjowLjB9LFwiQmFja2dyb3VuZFwiOntcIiRpZFwiOlwiOTRcIixcIkNvbG9yXCI6e1wiJGlkXCI6XCI5NVwiLFwiQVwiOjI1NSxcIlJcIjowLFwiR1wiOjExNCxcIkJcIjoxODh9fSxcIklzVmlzaWJsZVwiOnRydWUsXCJXaWR0aFwiOjEzLjAsXCJIZWlnaHRcIjoxMy4wLFwiQm9yZGVyU3R5bGVcIjp7XCIkaWRcIjpcIjk2XCIsXCJMaW5lQ29sb3JcIjp7XCIkaWRcIjpcIjk3XCIsXCIkdHlwZVwiOlwiTkxSRS5Db21tb24uRG9tLlNvbGlkQ29sb3JCcnVzaCwgTkxSRS5Db21tb25cIixcIkNvbG9yXCI6e1wiJGlkXCI6XCI5OFwiLFwiQVwiOjI1NSxcIlJcIjoyNTUsXCJHXCI6MCxcIkJcIjowfX0sXCJMaW5lV2VpZ2h0XCI6MC4wLFwiTGluZVR5cGVcIjowfX0sXCJUaXRsZVN0eWxlXCI6e1wiJGlkXCI6XCI5OVwiLFwiRm9udFNldHRpbmdzXCI6e1wiJGlkXCI6XCIxMDBcIixcIkZvbnRTaXplXCI6MTEsXCJGb250TmFtZVwiOlwiQ2FsaWJyaVwiLFwiSXNCb2xkXCI6dHJ1ZSxcIklzSXRhbGljXCI6ZmFsc2UsXCJJc1VuZGVybGluZWRcIjpmYWxzZX0sXCJBdXRvU2l6ZVwiOjAsXCJGb3JlZ3JvdW5kXCI6e1wiJGlkXCI6XCIxMDFcIixcIkNvbG9yXCI6e1wiJGlkXCI6XCIxMDJcIixcIkFcIjoyNTUsXCJSXCI6MCxcIkdcIjowLFwiQlwiOjB9fSxcIkJhY2tncm91bmRGaWxsVHlwZVwiOjAsXCJNYXhXaWR0aFwiOjIwMC4wLFwiTWF4SGVpZ2h0XCI6XCJJbmZpbml0eVwiLFwiU21hcnRGb3JlZ3JvdW5kSXNBY3RpdmVcIjpmYWxzZSxcIkhvcml6b250YWxBbGlnbm1lbnRcIjowLFwiVmVydGljYWxBbGlnbm1lbnRcIjowLFwiU21hcnRGb3JlZ3JvdW5kXCI6bnVsbCxcIk1hcmdpblwiOntcIiRpZFwiOlwiMTAzXCIsXCJUb3BcIjowLjAsXCJMZWZ0XCI6MC4wLFwiUmlnaHRcIjowLjAsXCJCb3R0b21cIjowLjB9LFwiUGFkZGluZ1wiOntcIiRpZFwiOlwiMTA0XCIsXCJUb3BcIjowLjAsXCJMZWZ0XCI6MC4wLFwiUmlnaHRcIjowLjAsXCJCb3R0b21cIjowLjB9LFwiQmFja2dyb3VuZFwiOntcIiRpZFwiOlwiMTA1XCIsXCJDb2xvclwiOntcIiRyZWZcIjpcIjM2XCJ9fSxcIklzVmlzaWJsZVwiOnRydWUsXCJXaWR0aFwiOjAuMCxcIkhlaWdodFwiOjAuMCxcIkJvcmRlclN0eWxlXCI6bnVsbH0sXCJEYXRlU3R5bGVcIjp7XCIkaWRcIjpcIjEwNlwiLFwiRm9udFNldHRpbmdzXCI6e1wiJGlkXCI6XCIxMDdcIixcIkZvbnRTaXplXCI6MTAsXCJGb250TmFtZVwiOlwiQ2FsaWJyaVwiLFwiSXNCb2xkXCI6ZmFsc2UsXCJJc0l0YWxpY1wiOmZhbHNlLFwiSXNVbmRlcmxpbmVkXCI6ZmFsc2V9LFwiQXV0b1NpemVcIjowLFwiRm9yZWdyb3VuZFwiOntcIiRpZFwiOlwiMTA4XCIsXCJDb2xvclwiOntcIiRpZFwiOlwiMTA5XCIsXCJBXCI6MjU1LFwiUlwiOjY4LFwiR1wiOjg0LFwiQlwiOjEwNn19LFwiQmFja2dyb3VuZEZpbGxUeXBlXCI6MCxcIk1heFdpZHRoXCI6MjAwLjAsXCJNYXhIZWlnaHRcIjpcIkluZmluaXR5XCIsXCJTbWFydEZvcmVncm91bmRJc0FjdGl2ZVwiOmZhbHNlLFwiSG9yaXpvbnRhbEFsaWdubWVudFwiOjAsXCJWZXJ0aWNhbEFsaWdubWVudFwiOjAsXCJTbWFydEZvcmVncm91bmRcIjpudWxsLFwiTWFyZ2luXCI6e1wiJGlkXCI6XCIxMTBcIixcIlRvcFwiOjAuMCxcIkxlZnRcIjowLjAsXCJSaWdodFwiOjAuMCxcIkJvdHRvbVwiOjAuMH0sXCJQYWRkaW5nXCI6e1wiJGlkXCI6XCIxMTFcIixcIlRvcFwiOjAuMCxcIkxlZnRcIjowLjAsXCJSaWdodFwiOjAuMCxcIkJvdHRvbVwiOjAuMH0sXCJCYWNrZ3JvdW5kXCI6e1wiJGlkXCI6XCIxMTJcIixcIkNvbG9yXCI6e1wiJHJlZlwiOlwiMzZcIn19LFwiSXNWaXNpYmxlXCI6dHJ1ZSxcIldpZHRoXCI6MC4wLFwiSGVpZ2h0XCI6MC4wLFwiQm9yZGVyU3R5bGVcIjpudWxsfSxcIkRhdGVGb3JtYXRcIjp7XCIkaWRcIjpcIjExM1wiLFwiRm9ybWF0U3RyaW5nXCI6XCJNTU0gZFwiLFwiU2VwYXJhdG9yXCI6XCIvXCIsXCJVc2VJbnRlcm5hdGlvbmFsRGF0ZUZvcm1hdFwiOmZhbHNlLFwiRGF0ZUlzVmlzaWJsZVwiOnRydWUsXCJUaW1lSXNWaXNpYmxlXCI6ZmFsc2UsXCJIb3VyRGlnaXRzXCI6MSxcIkFtUG1EZXNpZ25hdG9yXCI6MixcIlRyaW0wME1pbnV0ZXNcIjpmYWxzZSxcIkxhc3RLbm93blZpc2liaWxpdHlTdGF0ZVwiOm51bGx9LFwiSXNWaXNpYmxlXCI6dHJ1ZX0sXCJEZWZhdWx0VGFza1N0eWxlXCI6e1wiJGlkXCI6XCIxMTRcIixcIlNoYXBlXCI6MSxcIlNoYXBlVGhpY2tuZXNzXCI6MCxcIkR1cmF0aW9uRm9ybWF0XCI6MCxcIlBlcmNlbnRhZ2VDb21wbGV0ZVN0eWxlXCI6e1wiJGlkXCI6XCIxMTVcIixcIkZvbnRTZXR0aW5nc1wiOntcIiRpZFwiOlwiMTE2XCIsXCJGb250U2l6ZVwiOjEwLFwiRm9udE5hbWVcIjpcIkNhbGlicmlcIixcIklzQm9sZFwiOmZhbHNlLFwiSXNJdGFsaWNcIjpmYWxzZSxcIklzVW5kZXJsaW5lZFwiOmZhbHNlfSxcIkF1dG9TaXplXCI6MCxcIkZvcmVncm91bmRcIjp7XCIkaWRcIjpcIjExN1wiLFwiQ29sb3JcIjp7XCIkaWRcIjpcIjExOFwiLFwiQVwiOjI1NSxcIlJcIjoyMzcsXCJHXCI6MTI1LFwiQlwiOjQ5fX0sXCJCYWNrZ3JvdW5kRmlsbFR5cGVcIjowLFwiTWF4V2lkdGhcIjoyMDAuMCxcIk1heEhlaWdodFwiOlwiSW5maW5pdHlcIixcIlNtYXJ0Rm9yZWdyb3VuZElzQWN0aXZlXCI6ZmFsc2UsXCJIb3Jpem9udGFsQWxpZ25tZW50XCI6MCxcIlZlcnRpY2FsQWxpZ25tZW50XCI6MCxcIlNtYXJ0Rm9yZWdyb3VuZFwiOm51bGwsXCJNYXJnaW5cIjp7XCIkaWRcIjpcIjExOVwiLFwiVG9wXCI6MC4wLFwiTGVmdFwiOjAuMCxcIlJpZ2h0XCI6MC4wLFwiQm90dG9tXCI6MC4wfSxcIlBhZGRpbmdcIjp7XCIkaWRcIjpcIjEyMFwiLFwiVG9wXCI6MC4wLFwiTGVmdFwiOjAuMCxcIlJpZ2h0XCI6MC4wLFwiQm90dG9tXCI6MC4wfSxcIkJhY2tncm91bmRcIjp7XCIkaWRcIjpcIjEyMVwiLFwiQ29sb3JcIjp7XCIkcmVmXCI6XCIzNlwifX0sXCJJc1Zpc2libGVcIjp0cnVlLFwiV2lkdGhcIjowLjAsXCJIZWlnaHRcIjowLjAsXCJCb3JkZXJTdHlsZVwiOm51bGx9LFwiRHVyYXRpb25TdHlsZVwiOntcIiRpZFwiOlwiMTIyXCIsXCJGb250U2V0dGluZ3NcIjp7XCIkaWRcIjpcIjEyM1wiLFwiRm9udFNpemVcIjoxMCxcIkZvbnROYW1lXCI6XCJDYWxpYnJpXCIsXCJJc0JvbGRcIjpmYWxzZSxcIklzSXRhbGljXCI6ZmFsc2UsXCJJc1VuZGVybGluZWRcIjpmYWxzZX0sXCJBdXRvU2l6ZVwiOjAsXCJGb3JlZ3JvdW5kXCI6e1wiJGlkXCI6XCIxMjRcIixcIkNvbG9yXCI6e1wiJGlkXCI6XCIxMjVcIixcIkFcIjoyNTUsXCJSXCI6MjM3LFwiR1wiOjEyNSxcIkJcIjo0OX19LFwiQmFja2dyb3VuZEZpbGxUeXBlXCI6MCxcIk1heFdpZHRoXCI6MjAwLjAsXCJNYXhIZWlnaHRcIjpcIkluZmluaXR5XCIsXCJTbWFydEZvcmVncm91bmRJc0FjdGl2ZVwiOmZhbHNlLFwiSG9yaXpvbnRhbEFsaWdubWVudFwiOjAsXCJWZXJ0aWNhbEFsaWdubWVudFwiOjAsXCJTbWFydEZvcmVncm91bmRcIjpudWxsLFwiTWFyZ2luXCI6e1wiJGlkXCI6XCIxMjZcIixcIlRvcFwiOjAuMCxcIkxlZnRcIjowLjAsXCJSaWdodFwiOjAuMCxcIkJvdHRvbVwiOjAuMH0sXCJQYWRkaW5nXCI6e1wiJGlkXCI6XCIxMjdcIixcIlRvcFwiOjAuMCxcIkxlZnRcIjowLjAsXCJSaWdodFwiOjAuMCxcIkJvdHRvbVwiOjAuMH0sXCJCYWNrZ3JvdW5kXCI6e1wiJGlkXCI6XCIxMjhcIixcIkNvbG9yXCI6e1wiJHJlZlwiOlwiMzZcIn19LFwiSXNWaXNpYmxlXCI6dHJ1ZSxcIldpZHRoXCI6MC4wLFwiSGVpZ2h0XCI6MC4wLFwiQm9yZGVyU3R5bGVcIjpudWxsfSxcIkhvcml6b250YWxDb25uZWN0b3JTdHlsZVwiOntcIiRpZFwiOlwiMTI5XCIsXCJMaW5lQ29sb3JcIjp7XCIkaWRcIjpcIjEzMFwiLFwiJHR5cGVcIjpcIk5MUkUuQ29tbW9uLkRvbS5Tb2xpZENvbG9yQnJ1c2gsIE5MUkUuQ29tbW9uXCIsXCJDb2xvclwiOntcIiRpZFwiOlwiMTMxXCIsXCJBXCI6MjU1LFwiUlwiOjIwNCxcIkdcIjoyMDQsXCJCXCI6MjA0fX0sXCJMaW5lV2VpZ2h0XCI6MS4wLFwiTGluZVR5cGVcIjowfSxcIlZlcnRpY2FsQ29ubmVjdG9yU3R5bGVcIjp7XCIkaWRcIjpcIjEzMlwiLFwiTGluZUNvbG9yXCI6e1wiJGlkXCI6XCIxMzNcIixcIiR0eXBlXCI6XCJOTFJFLkNvbW1vbi5Eb20uU29saWRDb2xvckJydXNoLCBOTFJFLkNvbW1vblwiLFwiQ29sb3JcIjp7XCIkaWRcIjpcIjEzNFwiLFwiQVwiOjI1NSxcIlJcIjoyMDQsXCJHXCI6MjA0LFwiQlwiOjIwNH19LFwiTGluZVdlaWdodFwiOjAuMCxcIkxpbmVUeXBlXCI6MH0sXCJNYXJnaW5cIjpudWxsLFwiU3RhcnREYXRlUG9zaXRpb25cIjozLFwiRW5kRGF0ZVBvc2l0aW9uXCI6MyxcIlRpdGxlUG9zaXRpb25cIjo0LFwiRHVyYXRpb25Qb3NpdGlvblwiOjYsXCJQZXJjZW50YWdlQ29tcGxldGVkUG9zaXRpb25cIjo2LFwiU3BhY2luZ1wiOjUsXCJJc0JlbG93VGltZWJhbmRcIjpmYWxzZSxcIlBlcmNlbnRhZ2VDb21wbGV0ZVNoYXBlT3BhY2l0eVwiOjM1LFwiR3JvdXBOYW1lXCI6bnVsbCxcIkF0dGFjaGVkTWlsZXN0b25lc1N0eWxlc1wiOm51bGwsXCJTaGFwZVN0eWxlXCI6e1wiJGlkXCI6XCIxMzVcIixcIk1hcmdpblwiOntcIiRpZFwiOlwiMTM2XCIsXCJUb3BcIjowLjAsXCJMZWZ0XCI6NC4wLFwiUmlnaHRcIjo0LjAsXCJCb3R0b21cIjowLjB9LFwiUGFkZGluZ1wiOntcIiRpZFwiOlwiMTM3XCIsXCJUb3BcIjowLjAsXCJMZWZ0XCI6MC4wLFwiUmlnaHRcIjowLjAsXCJCb3R0b21cIjowLjB9LFwiQmFja2dyb3VuZFwiOntcIiRpZFwiOlwiMTM4XCIsXCJDb2xvclwiOntcIiRpZFwiOlwiMTM5XCIsXCJBXCI6MjU1LFwiUlwiOjAsXCJHXCI6MTE0LFwiQlwiOjE4OH19LFwiSXNWaXNpYmxlXCI6dHJ1ZSxcIldpZHRoXCI6MC4wLFwiSGVpZ2h0XCI6MTAuMCxcIkJvcmRlclN0eWxlXCI6e1wiJGlkXCI6XCIxNDBcIixcIkxpbmVDb2xvclwiOntcIiRpZFwiOlwiMTQxXCIsXCIkdHlwZVwiOlwiTkxSRS5Db21tb24uRG9tLlNvbGlkQ29sb3JCcnVzaCwgTkxSRS5Db21tb25cIixcIkNvbG9yXCI6e1wiJGlkXCI6XCIxNDJcIixcIkFcIjoyNTUsXCJSXCI6MjU1LFwiR1wiOjAsXCJCXCI6MH19LFwiTGluZVdlaWdodFwiOjAuMCxcIkxpbmVUeXBlXCI6MH19LFwiVGl0bGVTdHlsZVwiOntcIiRpZFwiOlwiMTQzXCIsXCJGb250U2V0dGluZ3NcIjp7XCIkaWRcIjpcIjE0NFwiLFwiRm9udFNpemVcIjoxMSxcIkZvbnROYW1lXCI6XCJDYWxpYnJpXCIsXCJJc0JvbGRcIjp0cnVlLFwiSXNJdGFsaWNcIjpmYWxzZSxcIklzVW5kZXJsaW5lZFwiOmZhbHNlfSxcIkF1dG9TaXplXCI6MCxcIkZvcmVncm91bmRcIjp7XCIkaWRcIjpcIjE0NVwiLFwiQ29sb3JcIjp7XCIkaWRcIjpcIjE0NlwiLFwiQVwiOjI1NSxcIlJcIjowLFwiR1wiOjAsXCJCXCI6MH19LFwiQmFja2dyb3VuZEZpbGxUeXBlXCI6MCxcIk1heFdpZHRoXCI6OTYwLjAsXCJNYXhIZWlnaHRcIjpcIkluZmluaXR5XCIsXCJTbWFydEZvcmVncm91bmRJc0FjdGl2ZVwiOmZhbHNlLFwiSG9yaXpvbnRhbEFsaWdubWVudFwiOjAsXCJWZXJ0aWNhbEFsaWdubWVudFwiOjAsXCJTbWFydEZvcmVncm91bmRcIjpudWxsLFwiTWFyZ2luXCI6e1wiJGlkXCI6XCIxNDdcIixcIlRvcFwiOjAuMCxcIkxlZnRcIjowLjAsXCJSaWdodFwiOjAuMCxcIkJvdHRvbVwiOjAuMH0sXCJQYWRkaW5nXCI6e1wiJGlkXCI6XCIxNDhcIixcIlRvcFwiOjAuMCxcIkxlZnRcIjowLjAsXCJSaWdodFwiOjAuMCxcIkJvdHRvbVwiOjAuMH0sXCJCYWNrZ3JvdW5kXCI6e1wiJGlkXCI6XCIxNDlcIixcIkNvbG9yXCI6e1wiJHJlZlwiOlwiMzZcIn19LFwiSXNWaXNpYmxlXCI6dHJ1ZSxcIldpZHRoXCI6MC4wLFwiSGVpZ2h0XCI6MC4wLFwiQm9yZGVyU3R5bGVcIjpudWxsfSxcIkRhdGVTdHlsZVwiOntcIiRpZFwiOlwiMTUwXCIsXCJGb250U2V0dGluZ3NcIjp7XCIkaWRcIjpcIjE1MVwiLFwiRm9udFNpemVcIjoxMCxcIkZvbnROYW1lXCI6XCJDYWxpYnJpXCIsXCJJc0JvbGRcIjpmYWxzZSxcIklzSXRhbGljXCI6ZmFsc2UsXCJJc1VuZGVybGluZWRcIjpmYWxzZX0sXCJBdXRvU2l6ZVwiOjAsXCJGb3JlZ3JvdW5kXCI6e1wiJGlkXCI6XCIxNTJcIixcIkNvbG9yXCI6e1wiJGlkXCI6XCIxNTNcIixcIkFcIjoyNTUsXCJSXCI6NjgsXCJHXCI6ODQsXCJCXCI6MTA2fX0sXCJCYWNrZ3JvdW5kRmlsbFR5cGVcIjowLFwiTWF4V2lkdGhcIjoyMDAuMCxcIk1heEhlaWdodFwiOlwiSW5maW5pdHlcIixcIlNtYXJ0Rm9yZWdyb3VuZElzQWN0aXZlXCI6ZmFsc2UsXCJIb3Jpem9udGFsQWxpZ25tZW50XCI6MixcIlZlcnRpY2FsQWxpZ25tZW50XCI6MCxcIlNtYXJ0Rm9yZWdyb3VuZFwiOm51bGwsXCJNYXJnaW5cIjp7XCIkaWRcIjpcIjE1NFwiLFwiVG9wXCI6MC4wLFwiTGVmdFwiOjAuMCxcIlJpZ2h0XCI6MC4wLFwiQm90dG9tXCI6MC4wfSxcIlBhZGRpbmdcIjp7XCIkaWRcIjpcIjE1NVwiLFwiVG9wXCI6MC4wLFwiTGVmdFwiOjAuMCxcIlJpZ2h0XCI6MC4wLFwiQm90dG9tXCI6MC4wfSxcIkJhY2tncm91bmRcIjp7XCIkaWRcIjpcIjE1NlwiLFwiQ29sb3JcIjp7XCIkcmVmXCI6XCIzNlwifX0sXCJJc1Zpc2libGVcIjp0cnVlLFwiV2lkdGhcIjowLjAsXCJIZWlnaHRcIjowLjAsXCJCb3JkZXJTdHlsZVwiOm51bGx9LFwiRGF0ZUZvcm1hdFwiOntcIiRpZFwiOlwiMTU3XCIsXCJGb3JtYXRTdHJpbmdcIjpcIk1NTSBkXCIsXCJTZXBhcmF0b3JcIjpcIi9cIixcIlVzZUludGVybmF0aW9uYWxEYXRlRm9ybWF0XCI6ZmFsc2UsXCJEYXRlSXNWaXNpYmxlXCI6dHJ1ZSxcIlRpbWVJc1Zpc2libGVcIjpmYWxzZSxcIkhvdXJEaWdpdHNcIjoxLFwiQW1QbURlc2lnbmF0b3JcIjoyLFwiVHJpbTAwTWludXRlc1wiOmZhbHNlLFwiTGFzdEtub3duVmlzaWJpbGl0eVN0YXRlXCI6bnVsbH0sXCJJc1Zpc2libGVcIjp0cnVlfSxcIlNob3dFbGFwc2VkVGltZUdyYWRpZW50U3R5bGVcIjpmYWxzZSxcIlRpbWViYW5kUmVzZXJ2ZWRMZWZ0QXJlYVN0eWxlXCI6bnVsbCxcIkRlZmF1bHRTd2ltbGFuZVN0eWxlXCI6e1wiJGlkXCI6XCIxNThcIixcIkhlYWRlclN0eWxlXCI6e1wiJGlkXCI6XCIxNTlcIixcIlRleHRTdHlsZVwiOntcIiRpZFwiOlwiMTYwXCIsXCJGb250U2V0dGluZ3NcIjp7XCIkaWRcIjpcIjE2MVwiLFwiRm9udFNpemVcIjoxMixcIkZvbnROYW1lXCI6XCJDYWxpYnJpXCIsXCJJc0JvbGRcIjpmYWxzZSxcIklzSXRhbGljXCI6ZmFsc2UsXCJJc1VuZGVybGluZWRcIjpmYWxzZX0sXCJBdXRvU2l6ZVwiOjAsXCJGb3JlZ3JvdW5kXCI6e1wiJGlkXCI6XCIxNjJcIixcIkNvbG9yXCI6e1wiJGlkXCI6XCIxNjNcIixcIkFcIjoyNTUsXCJSXCI6MzIsXCJHXCI6NTYsXCJCXCI6MTAwfX0sXCJCYWNrZ3JvdW5kRmlsbFR5cGVcIjowLFwiTWF4V2lkdGhcIjowLjAsXCJNYXhIZWlnaHRcIjowLjAsXCJTbWFydEZvcmVncm91bmRJc0FjdGl2ZVwiOmZhbHNlLFwiSG9yaXpvbnRhbEFsaWdubWVudFwiOjAsXCJWZXJ0aWNhbEFsaWdubWVudFwiOjAsXCJTbWFydEZvcmVncm91bmRcIjpudWxsLFwiTWFyZ2luXCI6e1wiJGlkXCI6XCIxNjRcIixcIlRvcFwiOjAuMCxcIkxlZnRcIjowLjAsXCJSaWdodFwiOjAuMCxcIkJvdHRvbVwiOjAuMH0sXCJQYWRkaW5nXCI6e1wiJGlkXCI6XCIxNjVcIixcIlRvcFwiOjAuMCxcIkxlZnRcIjowLjAsXCJSaWdodFwiOjAuMCxcIkJvdHRvbVwiOjAuMH0sXCJCYWNrZ3JvdW5kXCI6bnVsbCxcIklzVmlzaWJsZVwiOmZhbHNlLFwiV2lkdGhcIjowLjAsXCJIZWlnaHRcIjowLjAsXCJCb3JkZXJTdHlsZVwiOm51bGx9LFwiUmVjdGFuZ2xlU3R5bGVcIjp7XCIkaWRcIjpcIjE2NlwiLFwiTWFyZ2luXCI6e1wiJGlkXCI6XCIxNjdcIixcIlRvcFwiOjAuMCxcIkxlZnRcIjowLjAsXCJSaWdodFwiOjAuMCxcIkJvdHRvbVwiOjAuMH0sXCJQYWRkaW5nXCI6e1wiJGlkXCI6XCIxNjhcIixcIlRvcFwiOjAuMCxcIkxlZnRcIjowLjAsXCJSaWdodFwiOjAuMCxcIkJvdHRvbVwiOjAuMH0sXCJCYWNrZ3JvdW5kXCI6e1wiJGlkXCI6XCIxNjlcIixcIkNvbG9yXCI6e1wiJGlkXCI6XCIxNzBcIixcIkFcIjoxMjcsXCJSXCI6OTEsXCJHXCI6MTU1LFwiQlwiOjIxM319LFwiSXNWaXNpYmxlXCI6ZmFsc2UsXCJXaWR0aFwiOjAuMCxcIkhlaWdodFwiOjAuMCxcIkJvcmRlclN0eWxlXCI6e1wiJGlkXCI6XCIxNzFcIixcIkxpbmVDb2xvclwiOntcIiRpZFwiOlwiMTcyXCIsXCIkdHlwZVwiOlwiTkxSRS5Db21tb24uRG9tLlNvbGlkQ29sb3JCcnVzaCwgTkxSRS5Db21tb25cIixcIkNvbG9yXCI6e1wiJGlkXCI6XCIxNzNcIixcIkFcIjoyNTUsXCJSXCI6MjU1LFwiR1wiOjAsXCJCXCI6MH19LFwiTGluZVdlaWdodFwiOjAuMCxcIkxpbmVUeXBlXCI6MH19LFwiVGV4dElzVmVydGljYWxcIjpmYWxzZX0sXCJCYWNrZ3JvdW5kU3R5bGVcIjp7XCIkaWRcIjpcIjE3NFwiLFwiTWFyZ2luXCI6e1wiJGlkXCI6XCIxNzVcIixcIlRvcFwiOjAuMCxcIkxlZnRcIjowLjAsXCJSaWdodFwiOjAuMCxcIkJvdHRvbVwiOjAuMH0sXCJQYWRkaW5nXCI6e1wiJGlkXCI6XCIxNzZcIixcIlRvcFwiOjAuMCxcIkxlZnRcIjowLjAsXCJSaWdodFwiOjAuMCxcIkJvdHRvbVwiOjAuMH0sXCJCYWNrZ3JvdW5kXCI6e1wiJGlkXCI6XCIxNzdcIixcIkNvbG9yXCI6e1wiJGlkXCI6XCIxNzhcIixcIkFcIjozOCxcIlJcIjo5MSxcIkdcIjoxNTUsXCJCXCI6MjEzfX0sXCJJc1Zpc2libGVcIjp0cnVlLFwiV2lkdGhcIjowLjAsXCJIZWlnaHRcIjowLjAsXCJCb3JkZXJTdHlsZVwiOntcIiRpZFwiOlwiMTc5XCIsXCJMaW5lQ29sb3JcIjp7XCIkaWRcIjpcIjE4MFwiLFwiJHR5cGVcIjpcIk5MUkUuQ29tbW9uLkRvbS5Tb2xpZENvbG9yQnJ1c2gsIE5MUkUuQ29tbW9uXCIsXCJDb2xvclwiOntcIiRpZFwiOlwiMTgxXCIsXCJBXCI6MjU1LFwiUlwiOjI1NSxcIkdcIjowLFwiQlwiOjB9fSxcIkxpbmVXZWlnaHRcIjowLjAsXCJMaW5lVHlwZVwiOjB9fSxcIklzQWJvdmVUaW1lYmFuZFwiOmZhbHNlfSxcIkN1c3RvbU1pbGVzdG9uZVN0eWxlTGlzdFwiOltdLFwiQ3VzdG9tVGFza1N0eWxlTGlzdFwiOltdLFwiQ3VzdG9tU3dpbWxhbmVEZWZpbml0aW9uU3R5bGVMaXN0XCI6W10sXCJDdXN0b21Td2ltbGFuZVYyU3R5bGVMaXN0XCI6W10sXCJHcmlkbGluZVBhbmVsU3R5bGVcIjp7XCIkaWRcIjpcIjE4MlwiLFwiR3JpZGxpbmVTdHlsZVwiOntcIiRpZFwiOlwiMTgzXCIsXCJMaW5lQ29sb3JcIjp7XCIkaWRcIjpcIjE4NFwiLFwiJHR5cGVcIjpcIk5MUkUuQ29tbW9uLkRvbS5Tb2xpZENvbG9yQnJ1c2gsIE5MUkUuQ29tbW9uXCIsXCJDb2xvclwiOntcIiRpZFwiOlwiMTg1XCIsXCJBXCI6MzgsXCJSXCI6OTEsXCJHXCI6MTU1LFwiQlwiOjIxM319LFwiTGluZVdlaWdodFwiOjEuMCxcIkxpbmVUeXBlXCI6MH0sXCJJc1Zpc2libGVcIjp0cnVlfSxcIkFjdGl2aXR5TGluZVBhbmVsU3R5bGVcIjp7XCIkaWRcIjpcIjE4NlwiLFwiQWN0aXZpdHlMaW5lU3R5bGVcIjp7XCIkaWRcIjpcIjE4N1wiLFwiTGluZUNvbG9yXCI6e1wiJGlkXCI6XCIxODhcIixcIiR0eXBlXCI6XCJOTFJFLkNvbW1vbi5Eb20uU29saWRDb2xvckJydXNoLCBOTFJFLkNvbW1vblwiLFwiQ29sb3JcIjp7XCIkaWRcIjpcIjE4OVwiLFwiQVwiOjM4LFwiUlwiOjY4LFwiR1wiOjExNCxcIkJcIjoxOTZ9fSxcIkxpbmVXZWlnaHRcIjoxLjAsXCJMaW5lVHlwZVwiOjB9LFwiSXNWaXNpYmxlXCI6dHJ1ZX0sXCJEZWZhdWx0RGVwZW5kZW5jeVN0eWxlXCI6e1wiJGlkXCI6XCIxOTBcIixcIkxpbmVTdHlsZVwiOntcIiRpZFwiOlwiMTkxXCIsXCJMaW5lQ29sb3JcIjp7XCIkaWRcIjpcIjE5MlwiLFwiJHR5cGVcIjpcIk5MUkUuQ29tbW9uLkRvbS5Tb2xpZENvbG9yQnJ1c2gsIE5MUkUuQ29tbW9uXCIsXCJDb2xvclwiOntcIiRpZFwiOlwiMTkzXCIsXCJBXCI6MjU1LFwiUlwiOjAsXCJHXCI6MCxcIkJcIjowfX0sXCJMaW5lV2VpZ2h0XCI6MS4wLFwiTGluZVR5cGVcIjowfSxcIkVuZEFycm93aGVhZExpbmVTdHlsZVwiOntcIiRpZFwiOlwiMTk0XCIsXCJLaW5kXCI6MSxcIldpZHRoXCI6MSxcIkxlbmd0aFwiOjAsXCJQYXJlbnRTdHlsZVwiOm51bGx9LFwiQnJpbmdUb0Zyb250XCI6dHJ1ZSxcIklzVmlzaWJsZVwiOnRydWV9LFwiQ3JpdGljYWxQYXRoU3R5bGVcIjp7XCIkaWRcIjpcIjE5NVwiLFwiQ3JpdGljYWxQYXRoU3R5bGVPcHRpb25zXCI6MTUsXCJMaW5lU3R5bGVcIjp7XCIkaWRcIjpcIjE5NlwiLFwiTGluZUNvbG9yXCI6e1wiJGlkXCI6XCIxOTdcIixcIiR0eXBlXCI6XCJOTFJFLkNvbW1vbi5Eb20uU29saWRDb2xvckJydXNoLCBOTFJFLkNvbW1vblwiLFwiQ29sb3JcIjp7XCIkaWRcIjpcIjE5OFwiLFwiQVwiOjI1NSxcIlJcIjoyMjIsXCJHXCI6NTAsXCJCXCI6NTB9fSxcIkxpbmVXZWlnaHRcIjoxLjAsXCJMaW5lVHlwZVwiOjB9LFwiVGl0bGVGb3JlZ3JvdW5kXCI6e1wiJGlkXCI6XCIxOTlcIixcIkNvbG9yXCI6e1wiJGlkXCI6XCIyMDBcIixcIkFcIjoyNTUsXCJSXCI6MTc2LFwiR1wiOjE5LFwiQlwiOjI1fX0sXCJTaGFwZXNCYWNrZ3JvdW5kXCI6e1wiJGlkXCI6XCIyMDFcIixcIkNvbG9yXCI6e1wiJGlkXCI6XCIyMDJcIixcIkFcIjoyNTUsXCJSXCI6MjUzLFwiR1wiOjIwMyxcIkJcIjoyMDh9fSxcIlNoYXBlc0JvcmRlclN0eWxlXCI6e1wiJGlkXCI6XCIyMDNcIixcIkxpbmVDb2xvclwiOntcIiRpZFwiOlwiMjA0XCIsXCIkdHlwZVwiOlwiTkxSRS5Db21tb24uRG9tLlNvbGlkQ29sb3JCcnVzaCwgTkxSRS5Db21tb25cIixcIkNvbG9yXCI6e1wiJGlkXCI6XCIyMDVcIixcIkFcIjoyNTUsXCJSXCI6MjIyLFwiR1wiOjUwLFwiQlwiOjUwfX0sXCJMaW5lV2VpZ2h0XCI6MS41LFwiTGluZVR5cGVcIjowfSxcIklzVmlzaWJsZVwiOmZhbHNlfX0sXCJTY2FsZVwiOntcIiRpZFwiOlwiMjA2XCIsXCJTdGFydERhdGVcIjpcIjAwMDEtMDEtMDFUMDA6MDA6MDBcIixcIkVuZERhdGVcIjpcIjAwMDEtMDEtMDFUMDA6MDA6MDBcIixcIkZvcm1hdFwiOlwid1wiLFwiVHlwZVwiOjEsXCJBdXRvRGF0ZVJhbmdlXCI6dHJ1ZSxcIldvcmtpbmdEYXlzXCI6MzEsXCJUb2RheU1hcmtlclRleHRcIjpcIlRvZGF5XCIsXCJBdXRvU2NhbGVUeXBlXCI6dHJ1ZX0sXCJTY2FsZVYyXCI6e1wiJGlkXCI6XCIyMDdcIixcIlN0YXJ0RGF0ZVwiOlwiMDAwMS0wMS0wMVQwMDowMDowMFwiLFwiRW5kRGF0ZVwiOlwiMDAwMS0wMS0wMVQwMDowMDowMFwiLFwiQXV0b0RhdGVSYW5nZVwiOnRydWUsXCJXb3JraW5nRGF5c1wiOjMxLFwiVG9kYXlNYXJrZXJUZXh0XCI6XCJUb2RheVwiLFwiQXV0b1NjYWxlVHlwZVwiOnRydWUsXCJUaW1lYmFuZFNjYWxlc1wiOntcIiRpZFwiOlwiMjA4XCIsXCJUb3BTY2FsZUxheWVyXCI6e1wiJGlkXCI6XCIyMDlcIixcIkZvcm1hdFwiOlwid1wiLFwiVHlwZVwiOjF9LFwiTWlkZGxlU2NhbGVMYXllclwiOntcIiRpZFwiOlwiMjEwXCIsXCJGb3JtYXRcIjpudWxsLFwiVHlwZVwiOjB9LFwiQm90dG9tU2NhbGVMYXllclwiOntcIiRpZFwiOlwiMjExXCIsXCJGb3JtYXRcIjpudWxsLFwiVHlwZVwiOjB9fX0sXCJNaWxlc3RvbmVzXCI6W10sXCJUYXNrc1wiOltdLFwiU3dpbWxhbmVzXCI6W10sXCJTd2ltbGFuZXNWMlwiOltdLFwiRGVwZW5kZW5jaWVzXCI6W10sXCJEZXBlbmRlbmN5U2V0dGluZ3NcIjp7XCIkaWRcIjpcIjIxMlwiLFwiRGVwZW5kZW5jeU1vZHVsZUVuYWJsZWRcIjpmYWxzZSxcIlNjaGVkdWxpbmdTZXR0aW5nc1wiOntcIiRpZFwiOlwiMjEzXCIsXCJEZXBlbmRlbmNpZXNTY2hlZHVsaW5nTW9kZVNldHRpbmdcIjoxLFwiRGVwZW5kZW5jaWVzUHJldmlvdXNTY2hlZHVsaW5nTW9kZVwiOjEsXCJPbkJyZWFraW5nRmxleGlibGVTY2hlZHVsaW5nTW9kZVNldHRpbmdcIjowLFwiT25CcmVha2luZ1N0cmljdFNjaGVkdWxpbmdNb2RlU2V0dGluZ1wiOjB9fSxcIlNldHRpbmdzXCI6e1wiJGlkXCI6XCIyMTRcIixcIkltcGFPcHRpb25zXCI6e1wiJGlkXCI6XCIyMTVcIixcIkxlZnRUb1JpZ2h0XCI6ZmFsc2UsXCJQYXlsb2FkT3B0aW9uc1wiOjJ9fSxcIlRpbWVDb25maWd1cmF0aW9uXCI6e1wiJGlkXCI6XCIyMTZcIixcIlVzZVRpbWVcIjpmYWxzZSxcIldvcmtEYXlTdGFydFwiOlwiMDA6MDA6MDBcIixcIldvcmtEYXlFbmRcIjpcIjIzOjU5OjAwXCJ9fSJ9LCJTZXR0aW5ncyI6eyIkaWQiOiIxNDQzIiwiSW1wYU9wdGlvbnMiOnsiJGlkIjoiMTQ0NCIsIkxlZnRUb1JpZ2h0IjpmYWxzZSwiUGF5bG9hZE9wdGlvbnMiOjJ9LCJVc2VDb21wcmVzc2lvbiI6ZmFsc2UsIkNvbXByZXNpb25QZXJjZW50YWdlIjo1MC4wLCJJbmFjdGl2ZUludGVydmFsV2lkdGhUaHJlc2hvbGQiOjMwLjAsIkluYWN0aXZlSW50ZXJ2YWxXaWR0aCI6MS4wLCJTcGxpdFRhc2tzIjpmYWxzZSwiVXNlQ2x1c3RlciI6ZmFsc2UsIkVwc2lsb24iOjUuMCwiTWluUG9pbnRzVG9Gb3JtQUNsdXN0ZXIiOjIsIkdlbmVyYXRlSW52aXNpYmxlU2hhcGVzIjpmYWxzZSwiU21hcnRUaW1lbGluZVRhc2tQZXJjZW50YWdlRml0IjpmYWxzZX0sIklzTmV3IjpmYWxzZSwiSW1wb3J0VHlwZSI6MCwiRmlsZVBhdGgiOm51bGwsIlRpbWVDb25maWd1cmF0aW9uIjp7IiRpZCI6IjE0NDUiLCJVc2VUaW1lIjp0cnVlLCJXb3JrRGF5U3RhcnQiOiIwMDowMDowMCIsIldvcmtEYXlFbmQiOiIyMzo1OTowMCJ9LCJMYXN0VXNlZFRlbXBsYXRlSWQiOiIwODE5MTE3MC03MDQ0LTQ4NWYtYjVjMy0wMGVhN2FlNjliMTMiLCJGaXJzdFdlZWtPZlllYXIiOjAsIlBsYWNlTWlsZXN0b25lQXRUaGVCZWdpbm5pbmdPZlRoZURheSI6ZmFsc2UsIkRlcGVuZGVuY3lTY2hlZHVsaW5nU2V0dGluZ3MiOnsiJGlkIjoiMTQ0NiIsIkRlcGVuZGVuY2llc1NjaGVkdWxpbmdNb2RlU2V0dGluZyI6IkZsZXhpYmxlIiwiRGVwZW5kZW5jaWVzUHJldmlvdXNTY2hlZHVsaW5nTW9kZSI6IkZsZXhpYmxlIiwiT25CcmVha2luZ0ZsZXhpYmxlU2NoZWR1bGluZ01vZGVTZXR0aW5nIjoiQXNrRXZlcnl0aW1lIiwiT25CcmVha2luZ1N0cmljdFNjaGVkdWxpbmdNb2RlU2V0dGluZyI6IkFza0V2ZXJ5dGltZSJ9LCJEZXBlbmRlbmN5TW9kdWxlRW5hYmxlZCI6ZmFsc2UsIkRlcGVuZGVuY2llcyI6eyJfZGVwZW5kZW5jaWVzIjpbXX19"/>
  <p:tag name="__MASTER" val="__part_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TRIM00MINUTES" val="False"/>
  <p:tag name="OTLWEEKNUMBERINGFORMAT" val="WNFormat1"/>
  <p:tag name="OTLWEEKNUMBERINGISVISIBLE" val="False"/>
  <p:tag name="OTLMTITLE" val="Photographer arrives"/>
  <p:tag name="OTLDATE" val="2023-04-11T12:30:00.0000000"/>
  <p:tag name="OTLPOSITIONONTASK" val="None"/>
  <p:tag name="OTLRELATEDTASKID" val="00000000-0000-0000-0000-000000000000"/>
  <p:tag name="OTLDATEFORMATAMPMDESIGNATOR" val="None"/>
  <p:tag name="OTLDATEFORMATHOURDIGITS" val="Hh"/>
</p:tagLst>
</file>

<file path=ppt/tags/tag1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TRIM00MINUTES" val="False"/>
  <p:tag name="OTLWEEKNUMBERINGFORMAT" val="WNFormat1"/>
  <p:tag name="OTLWEEKNUMBERINGISVISIBLE" val="False"/>
  <p:tag name="OTLDATE" val="2023-04-11T17:45:00.0000000"/>
  <p:tag name="OTLPOSITIONONTASK" val="None"/>
  <p:tag name="OTLRELATEDTASKID" val="00000000-0000-0000-0000-000000000000"/>
  <p:tag name="OTLDATEFORMATAMPMDESIGNATOR" val="None"/>
  <p:tag name="OTLDATEFORMATHOURDIGITS" val="Hh"/>
  <p:tag name="OTLMTITLE" val="Newlyweds grand entrance"/>
</p:tagLst>
</file>

<file path=ppt/tags/tag1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TRIM00MINUTES" val="False"/>
  <p:tag name="OTLWEEKNUMBERINGFORMAT" val="WNFormat1"/>
  <p:tag name="OTLWEEKNUMBERINGISVISIBLE" val="False"/>
  <p:tag name="OTLMTITLE" val="Couple's exit"/>
  <p:tag name="OTLDATE" val="2023-04-11T23:00:00.0000000"/>
  <p:tag name="OTLPOSITIONONTASK" val="None"/>
  <p:tag name="OTLRELATEDTASKID" val="00000000-0000-0000-0000-000000000000"/>
  <p:tag name="OTLDATEFORMATAMPMDESIGNATOR" val="None"/>
  <p:tag name="OTLDATEFORMATHOURDIGITS" val="Hh"/>
</p:tagLst>
</file>

<file path=ppt/tags/tag1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TRIM00MINUTES" val="False"/>
  <p:tag name="OTLWEEKNUMBERINGFORMAT" val="WNFormat1"/>
  <p:tag name="OTLWEEKNUMBERINGISVISIBLE" val="False"/>
  <p:tag name="OTLMTITLE" val="Ceremony begins"/>
  <p:tag name="OTLDATE" val="2023-04-11T16:00:00.0000000"/>
  <p:tag name="OTLPOSITIONONTASK" val="None"/>
  <p:tag name="OTLRELATEDTASKID" val="00000000-0000-0000-0000-000000000000"/>
  <p:tag name="OTLDATEFORMATAMPMDESIGNATOR" val="None"/>
  <p:tag name="OTLDATEFORMATHOURDIGITS" val="Hh"/>
</p:tagLst>
</file>

<file path=ppt/tags/tag1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DATEISVISIBLE" val="False"/>
  <p:tag name="OTLDATEFORMATTIMEISVISIBLE" val="True"/>
  <p:tag name="OTLDATEFORMATAMPMDESIGNATOR" val="None"/>
  <p:tag name="OTLDATEFORMATHOURDIGITS" val="Hh"/>
  <p:tag name="OTLDATEFORMATTRIM00MINUTES" val="False"/>
  <p:tag name="OTLWEEKNUMBERINGFORMAT" val="WNFormat1"/>
  <p:tag name="OTLWEEKNUMBERINGISVISIBLE" val="False"/>
  <p:tag name="OTLSTARTDATE" val="2023-04-11T10:00:00.0000000Z"/>
  <p:tag name="OTLENDDATE" val="2023-04-11T12:30:00.0000000Z"/>
  <p:tag name="OTLDURATIONFORMAT" val="h"/>
  <p:tag name="OTLSHAPETHICKNESSTYPE" val="Regular"/>
  <p:tag name="OTLSPACING" val="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3-04-11T13:00:00.0000000Z"/>
  <p:tag name="OTLENDDATE" val="2023-04-11T14:00:00.0000000Z"/>
  <p:tag name="OTLSHAPETHICKNESSTYPE" val="Regular"/>
  <p:tag name="OTLDATEFORMATDATEISVISIBLE" val="False"/>
  <p:tag name="OTLDATEFORMATTIMEISVISIBLE" val="True"/>
  <p:tag name="OTLDATEFORMATSTRING" val="MMM d"/>
  <p:tag name="OTLDURATIONFORMAT" val="h"/>
  <p:tag name="OTLSPACING" val="3"/>
  <p:tag name="OTLDATEFORMATHOURDIGITS" val="Hh"/>
  <p:tag name="OTLDATEFORMATAMPMDESIGNATOR" val="No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3-04-11T14:00:00.0000000Z"/>
  <p:tag name="OTLENDDATE" val="2023-04-11T14:15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PACING" val="3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14:15:00.0000000Z"/>
  <p:tag name="OTLENDDATE" val="2023-04-11T14:29:00.0000000Z"/>
  <p:tag name="OTLSPACING" val="3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4:45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14:30:00.0000000Z"/>
  <p:tag name="OTLSPACING" val="3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5:05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14:45:00.0000000Z"/>
  <p:tag name="OTLSPACING" val="3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6:00:00.0000000Z"/>
  <p:tag name="OTLSHAPETHICKNESSTYPE" val="Regular"/>
  <p:tag name="OTLDATEFORMATDATEISVISIBLE" val="False"/>
  <p:tag name="OTLDATEFORMATTIMEISVISIBLE" val="True"/>
  <p:tag name="OTLDATEFORMATAMPMDESIGNATOR" val="None"/>
  <p:tag name="OTLDATEFORMATHOURDIGITS" val="Hh"/>
  <p:tag name="OTLSTARTDATE" val="2023-04-11T15:15:00.0000000Z"/>
  <p:tag name="OTLDURATIONFORMAT" val="m"/>
  <p:tag name="OTLSPACING" val="3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3-04-11T16:30:00.0000000Z"/>
  <p:tag name="OTLENDDATE" val="2023-04-11T17:30:00.0000000Z"/>
  <p:tag name="OTLSHAPETHICKNESSTYPE" val="Regular"/>
  <p:tag name="OTLDATEFORMATDATEISVISIBLE" val="False"/>
  <p:tag name="OTLDATEFORMATTIMEISVISIBLE" val="True"/>
  <p:tag name="OTLDATEFORMATAMPMDESIGNATOR" val="None"/>
  <p:tag name="OTLDATEFORMATHOURDIGITS" val="Hh"/>
  <p:tag name="OTLDURATIONFORMAT" val="h"/>
  <p:tag name="OTLSPACING" val="3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7:45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17:30:00.0000000Z"/>
  <p:tag name="OTLSPACING" val="3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3-04-11T18:00:00.0000000Z"/>
  <p:tag name="OTLENDDATE" val="2023-04-11T18:10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PACING" val="3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8:30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18:10:00.0000000Z"/>
  <p:tag name="OTLSPACING" val="3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9:15:00.0000000Z"/>
  <p:tag name="OTLSHAPETHICKNESSTYPE" val="Regular"/>
  <p:tag name="OTLDATEFORMATDATEISVISIBLE" val="False"/>
  <p:tag name="OTLDATEFORMATTIMEISVISIBLE" val="True"/>
  <p:tag name="OTLDATEFORMATAMPMDESIGNATOR" val="None"/>
  <p:tag name="OTLDATEFORMATHOURDIGITS" val="Hh"/>
  <p:tag name="OTLSTARTDATE" val="2023-04-11T18:30:00.0000000Z"/>
  <p:tag name="OTLDURATIONFORMAT" val="m"/>
  <p:tag name="OTLSPACING" val="3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19:30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19:15:00.0000000Z"/>
  <p:tag name="OTLSPACING" val="3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20:15:00.0000000Z"/>
  <p:tag name="OTLSHAPETHICKNESSTYPE" val="Regular"/>
  <p:tag name="OTLDATEFORMATDATEISVISIBLE" val="False"/>
  <p:tag name="OTLDATEFORMATTIMEISVISIBLE" val="True"/>
  <p:tag name="OTLDATEFORMATAMPMDESIGNATOR" val="None"/>
  <p:tag name="OTLDATEFORMATHOURDIGITS" val="Hh"/>
  <p:tag name="OTLSTARTDATE" val="2023-04-11T19:30:00.0000000Z"/>
  <p:tag name="OTLDURATIONFORMAT" val="m"/>
  <p:tag name="OTLSPACING" val="3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ENDDATE" val="2023-04-11T20:30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TARTDATE" val="2023-04-11T20:15:00.0000000Z"/>
  <p:tag name="OTLSPACING" val="3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TARTDATE" val="2023-04-11T20:30:00.0000000Z"/>
  <p:tag name="OTLENDDATE" val="2023-04-11T22:45:00.0000000Z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PACING" val="3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DATEFORMATSTRING" val="MMM d"/>
  <p:tag name="OTLDATEFORMATSEPARATOR" val="/"/>
  <p:tag name="OTLDATEFORMATUSEUS" val="True"/>
  <p:tag name="OTLDATEFORMATTRIM00MINUTES" val="False"/>
  <p:tag name="OTLWEEKNUMBERINGFORMAT" val="WNFormat1"/>
  <p:tag name="OTLWEEKNUMBERINGISVISIBLE" val="False"/>
  <p:tag name="OTLSHAPETHICKNESSTYPE" val="Regular"/>
  <p:tag name="OTLDATEFORMATDATEISVISIBLE" val="False"/>
  <p:tag name="OTLDATEFORMATTIMEISVISIBLE" val="True"/>
  <p:tag name="OTLDURATIONFORMAT" val="hour"/>
  <p:tag name="OTLDATEFORMATAMPMDESIGNATOR" val="None"/>
  <p:tag name="OTLDATEFORMATHOURDIGITS" val="Hh"/>
  <p:tag name="OTLSPACING" val="3"/>
  <p:tag name="OTLSTARTDATE" val="2023-04-11T22:45:00.0000000Z"/>
  <p:tag name="OTLENDDATE" val="2023-04-11T22:55:00.0000000Z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  <p:tag name="OTLTIMEBANDSCALETYPE" val="Hours"/>
  <p:tag name="OTLTIMEBANDSHAPEHEIGHT" val="30"/>
  <p:tag name="OTLTIMEBANDSHAPEPADDINGLEFT" val="0"/>
  <p:tag name="OTLTIMEBANDCULTUREINFO" val="en-US"/>
  <p:tag name="OTLTIMEBANDQUICKPOSITION" val="Custom"/>
  <p:tag name="OTLTIMEBANDTHREEDEFFECTS" val="None"/>
  <p:tag name="OTLTIMEBANDAUTODATERANGE" val="True"/>
  <p:tag name="OTLTIMEBANDSTARTDATE" val="0001-01-01T00:00:00.0000000"/>
  <p:tag name="OTLTIMEBANDENDDATE" val="2023-04-12T22:55:00.0000000"/>
  <p:tag name="OTLTIMEBANDWORKINGDAYS" val="Standard"/>
  <p:tag name="OTLTIMEBANDTIMECONFIGWORKDAYSTART" val="00:00:00"/>
  <p:tag name="OTLTIMEBANDTIMECONFIGWORKDAYEND" val="23:59:00"/>
  <p:tag name="OTLTIMEBANDAPPENDYEARONYEARCHANGE" val="True"/>
  <p:tag name="OTLTIMEBANDSCALEMARKING" val="None"/>
  <p:tag name="OTLTIMEBANDFYSTARTMONTH" val="January"/>
  <p:tag name="OTLTIMEBANDSHOWFYLABEL" val="True"/>
  <p:tag name="OTLTIMEBANDUSESTARTINGOFTHEYEARFORFYNUMBERING" val="True"/>
  <p:tag name="OTLTIMEBANDRESERVEDLEFTAREAWIDTH" val="0"/>
  <p:tag name="OTLTIMEBANDRESERVEDLEFTAREAISSET" val="False"/>
  <p:tag name="OTLTIMEBANDDEPENABLED" val="False"/>
  <p:tag name="OTLTIMEBANDDEPSCHEDULINGMODE" val="Flexible"/>
  <p:tag name="OTLTIMEBANDDEPPREVIOUSSCHEDULINGMODE" val="Flexible"/>
  <p:tag name="OTLTIMEBANDDEPONBREAKINGSTRICTSCHEDULINGMODE" val="AskEverytime"/>
  <p:tag name="OTLTIMEBANDDEPONBREAKINGFLEXIBLESCHEDULINGMODE" val="AskEverytime"/>
  <p:tag name="OTLTIMEBANDSHAPETYPE" val="RectangleTimebandPhases"/>
  <p:tag name="OTLTIMEBANDELAPSEDTIMEEXTENSION" val="True"/>
  <p:tag name="OTLTIMEBANDUSETIME" val="True"/>
  <p:tag name="OTLRIGHTENDCAPSMARGINRIGHT" val="20"/>
  <p:tag name="OTLLEFTENDCAPSMARGINLEFT" val="20"/>
  <p:tag name="OTLTIMEBANDSCALEFORMAT" val="H:mm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OTLMARKERSHAPE" val="OTL"/>
</p:tagLst>
</file>

<file path=ppt/theme/theme1.xml><?xml version="1.0" encoding="utf-8"?>
<a:theme xmlns:a="http://schemas.openxmlformats.org/drawingml/2006/main" name="Office Them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202</Words>
  <Application>Microsoft Office PowerPoint</Application>
  <PresentationFormat>Widescreen</PresentationFormat>
  <Paragraphs>59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Arial</vt:lpstr>
      <vt:lpstr>Arial Nova</vt:lpstr>
      <vt:lpstr>Baguet Script</vt:lpstr>
      <vt:lpstr>Calibri</vt:lpstr>
      <vt:lpstr>Calibri Light</vt:lpstr>
      <vt:lpstr>Segoe UI</vt:lpstr>
      <vt:lpstr>Segoe UI Light</vt:lpstr>
      <vt:lpstr>Segoe UI Semibold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2023-04-11T15:28:49Z</dcterms:created>
  <dcterms:modified xsi:type="dcterms:W3CDTF">2023-04-28T15:32:59Z</dcterms:modified>
</cp:coreProperties>
</file>