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8FA"/>
    <a:srgbClr val="FFFADD"/>
    <a:srgbClr val="D4EBF0"/>
    <a:srgbClr val="BEE1E8"/>
    <a:srgbClr val="FFF9D5"/>
    <a:srgbClr val="FFDD00"/>
    <a:srgbClr val="CAE6EC"/>
    <a:srgbClr val="81C4D2"/>
    <a:srgbClr val="26728A"/>
    <a:srgbClr val="297D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A5896-1E15-4F5B-8289-C2F3790982E0}" type="datetimeFigureOut">
              <a:rPr lang="en-US" smtClean="0"/>
              <a:t>06/07/17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2C392-E063-447C-9E94-650DFEC0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16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A5896-1E15-4F5B-8289-C2F3790982E0}" type="datetimeFigureOut">
              <a:rPr lang="en-US" smtClean="0"/>
              <a:t>06/07/17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2C392-E063-447C-9E94-650DFEC0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5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A5896-1E15-4F5B-8289-C2F3790982E0}" type="datetimeFigureOut">
              <a:rPr lang="en-US" smtClean="0"/>
              <a:t>06/07/17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2C392-E063-447C-9E94-650DFEC0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67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A5896-1E15-4F5B-8289-C2F3790982E0}" type="datetimeFigureOut">
              <a:rPr lang="en-US" smtClean="0"/>
              <a:t>06/07/17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2C392-E063-447C-9E94-650DFEC0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20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A5896-1E15-4F5B-8289-C2F3790982E0}" type="datetimeFigureOut">
              <a:rPr lang="en-US" smtClean="0"/>
              <a:t>06/07/17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2C392-E063-447C-9E94-650DFEC0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75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A5896-1E15-4F5B-8289-C2F3790982E0}" type="datetimeFigureOut">
              <a:rPr lang="en-US" smtClean="0"/>
              <a:t>06/07/17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2C392-E063-447C-9E94-650DFEC0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A5896-1E15-4F5B-8289-C2F3790982E0}" type="datetimeFigureOut">
              <a:rPr lang="en-US" smtClean="0"/>
              <a:t>06/07/17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2C392-E063-447C-9E94-650DFEC0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1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A5896-1E15-4F5B-8289-C2F3790982E0}" type="datetimeFigureOut">
              <a:rPr lang="en-US" smtClean="0"/>
              <a:t>06/07/17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2C392-E063-447C-9E94-650DFEC0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8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A5896-1E15-4F5B-8289-C2F3790982E0}" type="datetimeFigureOut">
              <a:rPr lang="en-US" smtClean="0"/>
              <a:t>06/07/17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2C392-E063-447C-9E94-650DFEC0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6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A5896-1E15-4F5B-8289-C2F3790982E0}" type="datetimeFigureOut">
              <a:rPr lang="en-US" smtClean="0"/>
              <a:t>06/07/17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2C392-E063-447C-9E94-650DFEC0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A5896-1E15-4F5B-8289-C2F3790982E0}" type="datetimeFigureOut">
              <a:rPr lang="en-US" smtClean="0"/>
              <a:t>06/07/17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2C392-E063-447C-9E94-650DFEC0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0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A5896-1E15-4F5B-8289-C2F3790982E0}" type="datetimeFigureOut">
              <a:rPr lang="en-US" smtClean="0"/>
              <a:t>06/07/17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2C392-E063-447C-9E94-650DFEC08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slideLayout" Target="../slideLayouts/slideLayout7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image" Target="../media/image1.jp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50"/>
            <a:ext cx="12192000" cy="6885350"/>
          </a:xfrm>
          <a:prstGeom prst="rect">
            <a:avLst/>
          </a:prstGeom>
          <a:solidFill>
            <a:srgbClr val="81C4D2"/>
          </a:solidFill>
        </p:spPr>
      </p:pic>
      <p:cxnSp>
        <p:nvCxnSpPr>
          <p:cNvPr id="2023" name="OTLSHAPE_M_d9adc322cc104190991dcf216d79daa2_Connector1"/>
          <p:cNvCxnSpPr/>
          <p:nvPr>
            <p:custDataLst>
              <p:tags r:id="rId2"/>
            </p:custDataLst>
          </p:nvPr>
        </p:nvCxnSpPr>
        <p:spPr>
          <a:xfrm>
            <a:off x="8703618" y="3746500"/>
            <a:ext cx="0" cy="793835"/>
          </a:xfrm>
          <a:prstGeom prst="line">
            <a:avLst/>
          </a:prstGeom>
          <a:ln w="9525" cap="flat" cmpd="sng" algn="ctr">
            <a:solidFill>
              <a:srgbClr val="FFDD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2" name="OTLSHAPE_M_e2b10401fcac449fb72c7d2ec93b9891_Connector1"/>
          <p:cNvCxnSpPr/>
          <p:nvPr>
            <p:custDataLst>
              <p:tags r:id="rId3"/>
            </p:custDataLst>
          </p:nvPr>
        </p:nvCxnSpPr>
        <p:spPr>
          <a:xfrm>
            <a:off x="6563582" y="3746500"/>
            <a:ext cx="0" cy="1387576"/>
          </a:xfrm>
          <a:prstGeom prst="line">
            <a:avLst/>
          </a:prstGeom>
          <a:ln w="9525" cap="flat" cmpd="sng" algn="ctr">
            <a:solidFill>
              <a:srgbClr val="FFDD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1" name="OTLSHAPE_M_7af39e90e47b4ec990d7f503bd546d9c_Connector1"/>
          <p:cNvCxnSpPr/>
          <p:nvPr>
            <p:custDataLst>
              <p:tags r:id="rId4"/>
            </p:custDataLst>
          </p:nvPr>
        </p:nvCxnSpPr>
        <p:spPr>
          <a:xfrm>
            <a:off x="5493563" y="3746500"/>
            <a:ext cx="0" cy="906796"/>
          </a:xfrm>
          <a:prstGeom prst="line">
            <a:avLst/>
          </a:prstGeom>
          <a:ln w="9525" cap="flat" cmpd="sng" algn="ctr">
            <a:solidFill>
              <a:srgbClr val="FFDD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0" name="OTLSHAPE_M_e6f27c50bf544adcbcec916c5497428c_Connector1"/>
          <p:cNvCxnSpPr/>
          <p:nvPr>
            <p:custDataLst>
              <p:tags r:id="rId5"/>
            </p:custDataLst>
          </p:nvPr>
        </p:nvCxnSpPr>
        <p:spPr>
          <a:xfrm>
            <a:off x="2280576" y="3746500"/>
            <a:ext cx="0" cy="713507"/>
          </a:xfrm>
          <a:prstGeom prst="line">
            <a:avLst/>
          </a:prstGeom>
          <a:ln w="9525" cap="flat" cmpd="sng" algn="ctr">
            <a:solidFill>
              <a:srgbClr val="FFDD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9" name="OTLSHAPE_M_2790e28e7e6744819b1e69a92580cc10_Connector2"/>
          <p:cNvCxnSpPr/>
          <p:nvPr>
            <p:custDataLst>
              <p:tags r:id="rId6"/>
            </p:custDataLst>
          </p:nvPr>
        </p:nvCxnSpPr>
        <p:spPr>
          <a:xfrm>
            <a:off x="1814459" y="4851887"/>
            <a:ext cx="0" cy="93414"/>
          </a:xfrm>
          <a:prstGeom prst="line">
            <a:avLst/>
          </a:prstGeom>
          <a:ln w="9525" cap="flat" cmpd="sng" algn="ctr">
            <a:solidFill>
              <a:srgbClr val="FFDD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8" name="OTLSHAPE_M_2790e28e7e6744819b1e69a92580cc10_Connector1"/>
          <p:cNvCxnSpPr/>
          <p:nvPr>
            <p:custDataLst>
              <p:tags r:id="rId7"/>
            </p:custDataLst>
          </p:nvPr>
        </p:nvCxnSpPr>
        <p:spPr>
          <a:xfrm>
            <a:off x="1814459" y="3746500"/>
            <a:ext cx="0" cy="919332"/>
          </a:xfrm>
          <a:prstGeom prst="line">
            <a:avLst/>
          </a:prstGeom>
          <a:ln w="9525" cap="flat" cmpd="sng" algn="ctr">
            <a:solidFill>
              <a:srgbClr val="FFDD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7" name="OTLSHAPE_M_61db48dbd5db444e8cc435c7ebddbe83_Connector1"/>
          <p:cNvCxnSpPr/>
          <p:nvPr>
            <p:custDataLst>
              <p:tags r:id="rId8"/>
            </p:custDataLst>
          </p:nvPr>
        </p:nvCxnSpPr>
        <p:spPr>
          <a:xfrm>
            <a:off x="10846587" y="2171213"/>
            <a:ext cx="0" cy="1232387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6" name="OTLSHAPE_M_665e34f1f331479c859ac2f16d33dc6c_Connector1"/>
          <p:cNvCxnSpPr/>
          <p:nvPr>
            <p:custDataLst>
              <p:tags r:id="rId9"/>
            </p:custDataLst>
          </p:nvPr>
        </p:nvCxnSpPr>
        <p:spPr>
          <a:xfrm>
            <a:off x="9776568" y="2838048"/>
            <a:ext cx="0" cy="565552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5" name="OTLSHAPE_M_7b9dd5cd43d343fdbdd33e6511463531_Connector1"/>
          <p:cNvCxnSpPr/>
          <p:nvPr>
            <p:custDataLst>
              <p:tags r:id="rId10"/>
            </p:custDataLst>
          </p:nvPr>
        </p:nvCxnSpPr>
        <p:spPr>
          <a:xfrm>
            <a:off x="8703618" y="1445960"/>
            <a:ext cx="0" cy="1957640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4" name="OTLSHAPE_M_9b77e617fe9b4bd6865d42fde7565498_Connector1"/>
          <p:cNvCxnSpPr/>
          <p:nvPr>
            <p:custDataLst>
              <p:tags r:id="rId11"/>
            </p:custDataLst>
          </p:nvPr>
        </p:nvCxnSpPr>
        <p:spPr>
          <a:xfrm>
            <a:off x="7633600" y="2112795"/>
            <a:ext cx="0" cy="1290805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3" name="OTLSHAPE_M_80385bdb9def4a728f44e2d55436dd34_Connector1"/>
          <p:cNvCxnSpPr/>
          <p:nvPr>
            <p:custDataLst>
              <p:tags r:id="rId12"/>
            </p:custDataLst>
          </p:nvPr>
        </p:nvCxnSpPr>
        <p:spPr>
          <a:xfrm>
            <a:off x="5493563" y="1701543"/>
            <a:ext cx="0" cy="1702057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2" name="OTLSHAPE_M_cd2a2071a4684afeaade3d4b302f7002_Connector1"/>
          <p:cNvCxnSpPr/>
          <p:nvPr>
            <p:custDataLst>
              <p:tags r:id="rId13"/>
            </p:custDataLst>
          </p:nvPr>
        </p:nvCxnSpPr>
        <p:spPr>
          <a:xfrm>
            <a:off x="3350595" y="2833920"/>
            <a:ext cx="0" cy="569680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1" name="OTLSHAPE_M_471f621e4d0b499cb6c1d942ba64d717_Connector1"/>
          <p:cNvCxnSpPr/>
          <p:nvPr>
            <p:custDataLst>
              <p:tags r:id="rId14"/>
            </p:custDataLst>
          </p:nvPr>
        </p:nvCxnSpPr>
        <p:spPr>
          <a:xfrm>
            <a:off x="2280576" y="2112795"/>
            <a:ext cx="0" cy="1290805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36" name="Picture 2035"/>
          <p:cNvPicPr>
            <a:picLocks noChangeAspect="1"/>
          </p:cNvPicPr>
          <p:nvPr/>
        </p:nvPicPr>
        <p:blipFill>
          <a:blip r:embed="rId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5" y="6155927"/>
            <a:ext cx="1486231" cy="576657"/>
          </a:xfrm>
          <a:prstGeom prst="rect">
            <a:avLst/>
          </a:prstGeom>
        </p:spPr>
      </p:pic>
      <p:sp>
        <p:nvSpPr>
          <p:cNvPr id="2743" name="TextBox 2742"/>
          <p:cNvSpPr txBox="1"/>
          <p:nvPr/>
        </p:nvSpPr>
        <p:spPr>
          <a:xfrm>
            <a:off x="10503024" y="6107051"/>
            <a:ext cx="1351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chemeClr val="bg1"/>
                </a:solidFill>
              </a:rPr>
              <a:t>WOD Themes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90" name="TextBox 889"/>
          <p:cNvSpPr txBox="1"/>
          <p:nvPr/>
        </p:nvSpPr>
        <p:spPr>
          <a:xfrm>
            <a:off x="10350624" y="6474252"/>
            <a:ext cx="15038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chemeClr val="bg1"/>
                </a:solidFill>
              </a:rPr>
              <a:t>WOD Achievements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995" name="OTLSHAPE_TB_00000000000000000000000000000000_LeftEndCaps"/>
          <p:cNvSpPr txBox="1"/>
          <p:nvPr>
            <p:custDataLst>
              <p:tags r:id="rId15"/>
            </p:custDataLst>
          </p:nvPr>
        </p:nvSpPr>
        <p:spPr>
          <a:xfrm>
            <a:off x="254000" y="34474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2008</a:t>
            </a:r>
            <a:endParaRPr lang="en-US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996" name="OTLSHAPE_TB_00000000000000000000000000000000_RightEndCaps"/>
          <p:cNvSpPr txBox="1"/>
          <p:nvPr>
            <p:custDataLst>
              <p:tags r:id="rId16"/>
            </p:custDataLst>
          </p:nvPr>
        </p:nvSpPr>
        <p:spPr>
          <a:xfrm>
            <a:off x="11577489" y="34474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2017</a:t>
            </a:r>
            <a:endParaRPr lang="en-US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997" name="OTLSHAPE_TB_00000000000000000000000000000000_ScaleContainer"/>
          <p:cNvSpPr/>
          <p:nvPr>
            <p:custDataLst>
              <p:tags r:id="rId17"/>
            </p:custDataLst>
          </p:nvPr>
        </p:nvSpPr>
        <p:spPr>
          <a:xfrm>
            <a:off x="741511" y="3429000"/>
            <a:ext cx="10718800" cy="254000"/>
          </a:xfrm>
          <a:prstGeom prst="roundRect">
            <a:avLst/>
          </a:prstGeom>
          <a:solidFill>
            <a:srgbClr val="26728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8" name="OTLSHAPE_TB_00000000000000000000000000000000_ElapsedTime" hidden="1"/>
          <p:cNvSpPr/>
          <p:nvPr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9" name="OTLSHAPE_TB_00000000000000000000000000000000_TodayMarkerShape" hidden="1"/>
          <p:cNvSpPr/>
          <p:nvPr>
            <p:custDataLst>
              <p:tags r:id="rId19"/>
            </p:custDataLst>
          </p:nvPr>
        </p:nvSpPr>
        <p:spPr>
          <a:xfrm>
            <a:off x="10786160" y="3683000"/>
            <a:ext cx="72572" cy="846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0" name="OTLSHAPE_TB_00000000000000000000000000000000_TodayMarkerText" hidden="1"/>
          <p:cNvSpPr txBox="1"/>
          <p:nvPr>
            <p:custDataLst>
              <p:tags r:id="rId20"/>
            </p:custDataLst>
          </p:nvPr>
        </p:nvSpPr>
        <p:spPr>
          <a:xfrm>
            <a:off x="10822446" y="3767667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001" name="OTLSHAPE_TB_00000000000000000000000000000000_TimescaleInterval1"/>
          <p:cNvSpPr txBox="1"/>
          <p:nvPr>
            <p:custDataLst>
              <p:tags r:id="rId21"/>
            </p:custDataLst>
          </p:nvPr>
        </p:nvSpPr>
        <p:spPr>
          <a:xfrm>
            <a:off x="805011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2008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02" name="OTLSHAPE_TB_00000000000000000000000000000000_TimescaleInterval2"/>
          <p:cNvSpPr txBox="1"/>
          <p:nvPr>
            <p:custDataLst>
              <p:tags r:id="rId22"/>
            </p:custDataLst>
          </p:nvPr>
        </p:nvSpPr>
        <p:spPr>
          <a:xfrm>
            <a:off x="1877961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2009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03" name="OTLSHAPE_TB_00000000000000000000000000000000_TimescaleInterval3"/>
          <p:cNvSpPr txBox="1"/>
          <p:nvPr>
            <p:custDataLst>
              <p:tags r:id="rId23"/>
            </p:custDataLst>
          </p:nvPr>
        </p:nvSpPr>
        <p:spPr>
          <a:xfrm>
            <a:off x="2947979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2010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04" name="OTLSHAPE_TB_00000000000000000000000000000000_TimescaleInterval4"/>
          <p:cNvSpPr txBox="1"/>
          <p:nvPr>
            <p:custDataLst>
              <p:tags r:id="rId24"/>
            </p:custDataLst>
          </p:nvPr>
        </p:nvSpPr>
        <p:spPr>
          <a:xfrm>
            <a:off x="4017997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2011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05" name="OTLSHAPE_TB_00000000000000000000000000000000_TimescaleInterval5"/>
          <p:cNvSpPr txBox="1"/>
          <p:nvPr>
            <p:custDataLst>
              <p:tags r:id="rId25"/>
            </p:custDataLst>
          </p:nvPr>
        </p:nvSpPr>
        <p:spPr>
          <a:xfrm>
            <a:off x="5088016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06" name="OTLSHAPE_TB_00000000000000000000000000000000_TimescaleInterval6"/>
          <p:cNvSpPr txBox="1"/>
          <p:nvPr>
            <p:custDataLst>
              <p:tags r:id="rId26"/>
            </p:custDataLst>
          </p:nvPr>
        </p:nvSpPr>
        <p:spPr>
          <a:xfrm>
            <a:off x="6160966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07" name="OTLSHAPE_TB_00000000000000000000000000000000_TimescaleInterval7"/>
          <p:cNvSpPr txBox="1"/>
          <p:nvPr>
            <p:custDataLst>
              <p:tags r:id="rId27"/>
            </p:custDataLst>
          </p:nvPr>
        </p:nvSpPr>
        <p:spPr>
          <a:xfrm>
            <a:off x="7230984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2014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08" name="OTLSHAPE_TB_00000000000000000000000000000000_TimescaleInterval8"/>
          <p:cNvSpPr txBox="1"/>
          <p:nvPr>
            <p:custDataLst>
              <p:tags r:id="rId28"/>
            </p:custDataLst>
          </p:nvPr>
        </p:nvSpPr>
        <p:spPr>
          <a:xfrm>
            <a:off x="8301003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09" name="OTLSHAPE_TB_00000000000000000000000000000000_TimescaleInterval9"/>
          <p:cNvSpPr txBox="1"/>
          <p:nvPr>
            <p:custDataLst>
              <p:tags r:id="rId29"/>
            </p:custDataLst>
          </p:nvPr>
        </p:nvSpPr>
        <p:spPr>
          <a:xfrm>
            <a:off x="9371021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10" name="OTLSHAPE_TB_00000000000000000000000000000000_TimescaleInterval10"/>
          <p:cNvSpPr txBox="1"/>
          <p:nvPr>
            <p:custDataLst>
              <p:tags r:id="rId30"/>
            </p:custDataLst>
          </p:nvPr>
        </p:nvSpPr>
        <p:spPr>
          <a:xfrm>
            <a:off x="10443971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24" name="OTLSHAPE_M_471f621e4d0b499cb6c1d942ba64d717_Title"/>
          <p:cNvSpPr txBox="1"/>
          <p:nvPr>
            <p:custDataLst>
              <p:tags r:id="rId31"/>
            </p:custDataLst>
          </p:nvPr>
        </p:nvSpPr>
        <p:spPr>
          <a:xfrm>
            <a:off x="1249527" y="1534860"/>
            <a:ext cx="2057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dirty="0" smtClean="0">
                <a:solidFill>
                  <a:srgbClr val="F0F8FA"/>
                </a:solidFill>
                <a:latin typeface="Calibri" panose="020F0502020204030204" pitchFamily="34" charset="0"/>
              </a:rPr>
              <a:t>First Official World Oceans Day</a:t>
            </a:r>
          </a:p>
          <a:p>
            <a:pPr algn="ctr"/>
            <a:r>
              <a:rPr lang="en-US" sz="1200" spc="-4" dirty="0" smtClean="0">
                <a:solidFill>
                  <a:srgbClr val="F0F8FA"/>
                </a:solidFill>
                <a:latin typeface="Calibri" panose="020F0502020204030204" pitchFamily="34" charset="0"/>
              </a:rPr>
              <a:t>“Our Oceans, Our Responsibility”</a:t>
            </a:r>
            <a:endParaRPr lang="en-US" sz="1200" spc="-4" dirty="0">
              <a:solidFill>
                <a:srgbClr val="F0F8FA"/>
              </a:solidFill>
              <a:latin typeface="Calibri" panose="020F0502020204030204" pitchFamily="34" charset="0"/>
            </a:endParaRPr>
          </a:p>
        </p:txBody>
      </p:sp>
      <p:sp>
        <p:nvSpPr>
          <p:cNvPr id="2025" name="OTLSHAPE_M_471f621e4d0b499cb6c1d942ba64d717_Date"/>
          <p:cNvSpPr txBox="1"/>
          <p:nvPr>
            <p:custDataLst>
              <p:tags r:id="rId32"/>
            </p:custDataLst>
          </p:nvPr>
        </p:nvSpPr>
        <p:spPr>
          <a:xfrm>
            <a:off x="2031995" y="193237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BEE1E8"/>
                </a:solidFill>
                <a:latin typeface="Calibri" panose="020F0502020204030204" pitchFamily="34" charset="0"/>
              </a:rPr>
              <a:t>06/08/09</a:t>
            </a:r>
            <a:endParaRPr lang="en-US" sz="1000" spc="-8">
              <a:solidFill>
                <a:srgbClr val="BEE1E8"/>
              </a:solidFill>
              <a:latin typeface="Calibri" panose="020F0502020204030204" pitchFamily="34" charset="0"/>
            </a:endParaRPr>
          </a:p>
        </p:txBody>
      </p:sp>
      <p:sp>
        <p:nvSpPr>
          <p:cNvPr id="2026" name="OTLSHAPE_M_471f621e4d0b499cb6c1d942ba64d717_Shape"/>
          <p:cNvSpPr/>
          <p:nvPr>
            <p:custDataLst>
              <p:tags r:id="rId33"/>
            </p:custDataLst>
          </p:nvPr>
        </p:nvSpPr>
        <p:spPr>
          <a:xfrm>
            <a:off x="2204376" y="3314700"/>
            <a:ext cx="152400" cy="177800"/>
          </a:xfrm>
          <a:prstGeom prst="teardrop">
            <a:avLst/>
          </a:prstGeom>
          <a:solidFill>
            <a:srgbClr val="81C4D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7" name="OTLSHAPE_M_cd2a2071a4684afeaade3d4b302f7002_Title"/>
          <p:cNvSpPr txBox="1"/>
          <p:nvPr>
            <p:custDataLst>
              <p:tags r:id="rId34"/>
            </p:custDataLst>
          </p:nvPr>
        </p:nvSpPr>
        <p:spPr>
          <a:xfrm>
            <a:off x="2383066" y="2255986"/>
            <a:ext cx="1930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dirty="0" smtClean="0">
                <a:solidFill>
                  <a:srgbClr val="F0F8FA"/>
                </a:solidFill>
                <a:latin typeface="Calibri" panose="020F0502020204030204" pitchFamily="34" charset="0"/>
              </a:rPr>
              <a:t>"Oceans of Life: Pick your favorite, Protect your favorite."</a:t>
            </a:r>
            <a:endParaRPr lang="en-US" sz="1200" spc="-2" dirty="0">
              <a:solidFill>
                <a:srgbClr val="F0F8FA"/>
              </a:solidFill>
              <a:latin typeface="Calibri" panose="020F0502020204030204" pitchFamily="34" charset="0"/>
            </a:endParaRPr>
          </a:p>
        </p:txBody>
      </p:sp>
      <p:sp>
        <p:nvSpPr>
          <p:cNvPr id="2028" name="OTLSHAPE_M_cd2a2071a4684afeaade3d4b302f7002_Date"/>
          <p:cNvSpPr txBox="1"/>
          <p:nvPr>
            <p:custDataLst>
              <p:tags r:id="rId35"/>
            </p:custDataLst>
          </p:nvPr>
        </p:nvSpPr>
        <p:spPr>
          <a:xfrm>
            <a:off x="3102013" y="2653496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BEE1E8"/>
                </a:solidFill>
                <a:latin typeface="Calibri" panose="020F0502020204030204" pitchFamily="34" charset="0"/>
              </a:rPr>
              <a:t>06/08/10</a:t>
            </a:r>
            <a:endParaRPr lang="en-US" sz="1000" spc="-8">
              <a:solidFill>
                <a:srgbClr val="BEE1E8"/>
              </a:solidFill>
              <a:latin typeface="Calibri" panose="020F0502020204030204" pitchFamily="34" charset="0"/>
            </a:endParaRPr>
          </a:p>
        </p:txBody>
      </p:sp>
      <p:sp>
        <p:nvSpPr>
          <p:cNvPr id="2029" name="OTLSHAPE_M_cd2a2071a4684afeaade3d4b302f7002_Shape"/>
          <p:cNvSpPr/>
          <p:nvPr>
            <p:custDataLst>
              <p:tags r:id="rId36"/>
            </p:custDataLst>
          </p:nvPr>
        </p:nvSpPr>
        <p:spPr>
          <a:xfrm>
            <a:off x="3274395" y="3314700"/>
            <a:ext cx="152400" cy="177800"/>
          </a:xfrm>
          <a:prstGeom prst="teardrop">
            <a:avLst/>
          </a:prstGeom>
          <a:solidFill>
            <a:srgbClr val="81C4D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0" name="OTLSHAPE_M_0db438bb470040d7a6590ff9387b0cad_Title"/>
          <p:cNvSpPr txBox="1"/>
          <p:nvPr>
            <p:custDataLst>
              <p:tags r:id="rId37"/>
            </p:custDataLst>
          </p:nvPr>
        </p:nvSpPr>
        <p:spPr>
          <a:xfrm>
            <a:off x="3613719" y="2922820"/>
            <a:ext cx="161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dirty="0" smtClean="0">
                <a:solidFill>
                  <a:srgbClr val="F0F8FA"/>
                </a:solidFill>
                <a:latin typeface="Calibri" panose="020F0502020204030204" pitchFamily="34" charset="0"/>
              </a:rPr>
              <a:t>"Protect your favorite (II)"</a:t>
            </a:r>
            <a:endParaRPr lang="en-US" sz="1200" spc="-2" dirty="0">
              <a:solidFill>
                <a:srgbClr val="F0F8FA"/>
              </a:solidFill>
              <a:latin typeface="Calibri" panose="020F0502020204030204" pitchFamily="34" charset="0"/>
            </a:endParaRPr>
          </a:p>
        </p:txBody>
      </p:sp>
      <p:sp>
        <p:nvSpPr>
          <p:cNvPr id="2031" name="OTLSHAPE_M_0db438bb470040d7a6590ff9387b0cad_Date"/>
          <p:cNvSpPr txBox="1"/>
          <p:nvPr>
            <p:custDataLst>
              <p:tags r:id="rId38"/>
            </p:custDataLst>
          </p:nvPr>
        </p:nvSpPr>
        <p:spPr>
          <a:xfrm>
            <a:off x="4172032" y="3134275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BEE1E8"/>
                </a:solidFill>
                <a:latin typeface="Calibri" panose="020F0502020204030204" pitchFamily="34" charset="0"/>
              </a:rPr>
              <a:t>06/08/11</a:t>
            </a:r>
            <a:endParaRPr lang="en-US" sz="1000" spc="-8">
              <a:solidFill>
                <a:srgbClr val="BEE1E8"/>
              </a:solidFill>
              <a:latin typeface="Calibri" panose="020F0502020204030204" pitchFamily="34" charset="0"/>
            </a:endParaRPr>
          </a:p>
        </p:txBody>
      </p:sp>
      <p:sp>
        <p:nvSpPr>
          <p:cNvPr id="2032" name="OTLSHAPE_M_0db438bb470040d7a6590ff9387b0cad_Shape"/>
          <p:cNvSpPr/>
          <p:nvPr>
            <p:custDataLst>
              <p:tags r:id="rId39"/>
            </p:custDataLst>
          </p:nvPr>
        </p:nvSpPr>
        <p:spPr>
          <a:xfrm>
            <a:off x="4344413" y="3314700"/>
            <a:ext cx="152400" cy="177800"/>
          </a:xfrm>
          <a:prstGeom prst="teardrop">
            <a:avLst/>
          </a:prstGeom>
          <a:solidFill>
            <a:srgbClr val="81C4D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3" name="OTLSHAPE_M_80385bdb9def4a728f44e2d55436dd34_Title"/>
          <p:cNvSpPr txBox="1"/>
          <p:nvPr>
            <p:custDataLst>
              <p:tags r:id="rId40"/>
            </p:custDataLst>
          </p:nvPr>
        </p:nvSpPr>
        <p:spPr>
          <a:xfrm>
            <a:off x="4677757" y="1123608"/>
            <a:ext cx="16256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 smtClean="0">
                <a:solidFill>
                  <a:srgbClr val="F0F8FA"/>
                </a:solidFill>
                <a:latin typeface="Calibri" panose="020F0502020204030204" pitchFamily="34" charset="0"/>
              </a:rPr>
              <a:t>"Youth: The Next Wave of Change" </a:t>
            </a:r>
            <a:endParaRPr lang="en-US" sz="1200" dirty="0">
              <a:solidFill>
                <a:srgbClr val="F0F8FA"/>
              </a:solidFill>
              <a:latin typeface="Calibri" panose="020F0502020204030204" pitchFamily="34" charset="0"/>
            </a:endParaRPr>
          </a:p>
        </p:txBody>
      </p:sp>
      <p:sp>
        <p:nvSpPr>
          <p:cNvPr id="2034" name="OTLSHAPE_M_80385bdb9def4a728f44e2d55436dd34_Date"/>
          <p:cNvSpPr txBox="1"/>
          <p:nvPr>
            <p:custDataLst>
              <p:tags r:id="rId41"/>
            </p:custDataLst>
          </p:nvPr>
        </p:nvSpPr>
        <p:spPr>
          <a:xfrm>
            <a:off x="5244982" y="1521118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CAE6EC"/>
                </a:solidFill>
                <a:latin typeface="Calibri" panose="020F0502020204030204" pitchFamily="34" charset="0"/>
              </a:rPr>
              <a:t>06/08/12</a:t>
            </a:r>
            <a:endParaRPr lang="en-US" sz="1000" spc="-8">
              <a:solidFill>
                <a:srgbClr val="CAE6EC"/>
              </a:solidFill>
              <a:latin typeface="Calibri" panose="020F0502020204030204" pitchFamily="34" charset="0"/>
            </a:endParaRPr>
          </a:p>
        </p:txBody>
      </p:sp>
      <p:sp>
        <p:nvSpPr>
          <p:cNvPr id="2035" name="OTLSHAPE_M_80385bdb9def4a728f44e2d55436dd34_Shape"/>
          <p:cNvSpPr/>
          <p:nvPr>
            <p:custDataLst>
              <p:tags r:id="rId42"/>
            </p:custDataLst>
          </p:nvPr>
        </p:nvSpPr>
        <p:spPr>
          <a:xfrm>
            <a:off x="5417363" y="3314700"/>
            <a:ext cx="152400" cy="177800"/>
          </a:xfrm>
          <a:prstGeom prst="teardrop">
            <a:avLst/>
          </a:prstGeom>
          <a:solidFill>
            <a:srgbClr val="81C4D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7" name="OTLSHAPE_M_9a4a0743c4dc4f3599e5a43c5fc6d2b8_Title"/>
          <p:cNvSpPr txBox="1"/>
          <p:nvPr>
            <p:custDataLst>
              <p:tags r:id="rId43"/>
            </p:custDataLst>
          </p:nvPr>
        </p:nvSpPr>
        <p:spPr>
          <a:xfrm>
            <a:off x="5544830" y="2736765"/>
            <a:ext cx="20320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 smtClean="0">
                <a:solidFill>
                  <a:srgbClr val="F0F8FA"/>
                </a:solidFill>
                <a:latin typeface="Calibri" panose="020F0502020204030204" pitchFamily="34" charset="0"/>
              </a:rPr>
              <a:t>"Together we have the power to protect the ocean."</a:t>
            </a:r>
            <a:endParaRPr lang="en-US" sz="1200" dirty="0">
              <a:solidFill>
                <a:srgbClr val="F0F8FA"/>
              </a:solidFill>
              <a:latin typeface="Calibri" panose="020F0502020204030204" pitchFamily="34" charset="0"/>
            </a:endParaRPr>
          </a:p>
        </p:txBody>
      </p:sp>
      <p:sp>
        <p:nvSpPr>
          <p:cNvPr id="2038" name="OTLSHAPE_M_9a4a0743c4dc4f3599e5a43c5fc6d2b8_Date"/>
          <p:cNvSpPr txBox="1"/>
          <p:nvPr>
            <p:custDataLst>
              <p:tags r:id="rId44"/>
            </p:custDataLst>
          </p:nvPr>
        </p:nvSpPr>
        <p:spPr>
          <a:xfrm>
            <a:off x="6315000" y="3134275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 smtClean="0">
                <a:solidFill>
                  <a:srgbClr val="BEE1E8"/>
                </a:solidFill>
                <a:latin typeface="Calibri" panose="020F0502020204030204" pitchFamily="34" charset="0"/>
              </a:rPr>
              <a:t>06/08/13</a:t>
            </a:r>
            <a:endParaRPr lang="en-US" sz="1000" spc="-8" dirty="0">
              <a:solidFill>
                <a:srgbClr val="BEE1E8"/>
              </a:solidFill>
              <a:latin typeface="Calibri" panose="020F0502020204030204" pitchFamily="34" charset="0"/>
            </a:endParaRPr>
          </a:p>
        </p:txBody>
      </p:sp>
      <p:sp>
        <p:nvSpPr>
          <p:cNvPr id="2039" name="OTLSHAPE_M_9a4a0743c4dc4f3599e5a43c5fc6d2b8_Shape"/>
          <p:cNvSpPr/>
          <p:nvPr>
            <p:custDataLst>
              <p:tags r:id="rId45"/>
            </p:custDataLst>
          </p:nvPr>
        </p:nvSpPr>
        <p:spPr>
          <a:xfrm>
            <a:off x="6487382" y="3314700"/>
            <a:ext cx="152400" cy="177800"/>
          </a:xfrm>
          <a:prstGeom prst="teardrop">
            <a:avLst/>
          </a:prstGeom>
          <a:solidFill>
            <a:srgbClr val="81C4D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0" name="OTLSHAPE_M_9b77e617fe9b4bd6865d42fde7565498_Title"/>
          <p:cNvSpPr txBox="1"/>
          <p:nvPr>
            <p:custDataLst>
              <p:tags r:id="rId46"/>
            </p:custDataLst>
          </p:nvPr>
        </p:nvSpPr>
        <p:spPr>
          <a:xfrm>
            <a:off x="6697039" y="1534860"/>
            <a:ext cx="1866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dirty="0" smtClean="0">
                <a:solidFill>
                  <a:srgbClr val="F0F8FA"/>
                </a:solidFill>
                <a:latin typeface="Calibri" panose="020F0502020204030204" pitchFamily="34" charset="0"/>
              </a:rPr>
              <a:t>"Together we have the power </a:t>
            </a:r>
          </a:p>
          <a:p>
            <a:pPr algn="ctr"/>
            <a:r>
              <a:rPr lang="en-US" sz="1200" spc="-4" dirty="0" smtClean="0">
                <a:solidFill>
                  <a:srgbClr val="F0F8FA"/>
                </a:solidFill>
                <a:latin typeface="Calibri" panose="020F0502020204030204" pitchFamily="34" charset="0"/>
              </a:rPr>
              <a:t>to protect the ocean (II)"</a:t>
            </a:r>
            <a:endParaRPr lang="en-US" sz="1200" spc="-4" dirty="0">
              <a:solidFill>
                <a:srgbClr val="F0F8FA"/>
              </a:solidFill>
              <a:latin typeface="Calibri" panose="020F0502020204030204" pitchFamily="34" charset="0"/>
            </a:endParaRPr>
          </a:p>
        </p:txBody>
      </p:sp>
      <p:sp>
        <p:nvSpPr>
          <p:cNvPr id="2041" name="OTLSHAPE_M_9b77e617fe9b4bd6865d42fde7565498_Date"/>
          <p:cNvSpPr txBox="1"/>
          <p:nvPr>
            <p:custDataLst>
              <p:tags r:id="rId47"/>
            </p:custDataLst>
          </p:nvPr>
        </p:nvSpPr>
        <p:spPr>
          <a:xfrm>
            <a:off x="7385018" y="193237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 smtClean="0">
                <a:solidFill>
                  <a:srgbClr val="BEE1E8"/>
                </a:solidFill>
                <a:latin typeface="Calibri" panose="020F0502020204030204" pitchFamily="34" charset="0"/>
              </a:rPr>
              <a:t>06/08/14</a:t>
            </a:r>
            <a:endParaRPr lang="en-US" sz="1000" spc="-8" dirty="0">
              <a:solidFill>
                <a:srgbClr val="BEE1E8"/>
              </a:solidFill>
              <a:latin typeface="Calibri" panose="020F0502020204030204" pitchFamily="34" charset="0"/>
            </a:endParaRPr>
          </a:p>
        </p:txBody>
      </p:sp>
      <p:sp>
        <p:nvSpPr>
          <p:cNvPr id="2042" name="OTLSHAPE_M_9b77e617fe9b4bd6865d42fde7565498_Shape"/>
          <p:cNvSpPr/>
          <p:nvPr>
            <p:custDataLst>
              <p:tags r:id="rId48"/>
            </p:custDataLst>
          </p:nvPr>
        </p:nvSpPr>
        <p:spPr>
          <a:xfrm>
            <a:off x="7557400" y="3314700"/>
            <a:ext cx="152400" cy="177800"/>
          </a:xfrm>
          <a:prstGeom prst="teardrop">
            <a:avLst/>
          </a:prstGeom>
          <a:solidFill>
            <a:srgbClr val="81C4D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3" name="OTLSHAPE_M_7b9dd5cd43d343fdbdd33e6511463531_Title"/>
          <p:cNvSpPr txBox="1"/>
          <p:nvPr>
            <p:custDataLst>
              <p:tags r:id="rId49"/>
            </p:custDataLst>
          </p:nvPr>
        </p:nvSpPr>
        <p:spPr>
          <a:xfrm>
            <a:off x="7683258" y="1054080"/>
            <a:ext cx="2032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dirty="0" smtClean="0">
                <a:solidFill>
                  <a:srgbClr val="F0F8FA"/>
                </a:solidFill>
                <a:latin typeface="Calibri" panose="020F0502020204030204" pitchFamily="34" charset="0"/>
              </a:rPr>
              <a:t>"Healthy oceans, healthy planet"</a:t>
            </a:r>
            <a:endParaRPr lang="en-US" sz="1200" spc="-2" dirty="0">
              <a:solidFill>
                <a:srgbClr val="F0F8FA"/>
              </a:solidFill>
              <a:latin typeface="Calibri" panose="020F0502020204030204" pitchFamily="34" charset="0"/>
            </a:endParaRPr>
          </a:p>
        </p:txBody>
      </p:sp>
      <p:sp>
        <p:nvSpPr>
          <p:cNvPr id="2044" name="OTLSHAPE_M_7b9dd5cd43d343fdbdd33e6511463531_Date"/>
          <p:cNvSpPr txBox="1"/>
          <p:nvPr>
            <p:custDataLst>
              <p:tags r:id="rId50"/>
            </p:custDataLst>
          </p:nvPr>
        </p:nvSpPr>
        <p:spPr>
          <a:xfrm>
            <a:off x="8455037" y="1265535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 smtClean="0">
                <a:solidFill>
                  <a:srgbClr val="BEE1E8"/>
                </a:solidFill>
                <a:latin typeface="Calibri" panose="020F0502020204030204" pitchFamily="34" charset="0"/>
              </a:rPr>
              <a:t>06/08/15</a:t>
            </a:r>
            <a:endParaRPr lang="en-US" sz="1000" spc="-8" dirty="0">
              <a:solidFill>
                <a:srgbClr val="BEE1E8"/>
              </a:solidFill>
              <a:latin typeface="Calibri" panose="020F0502020204030204" pitchFamily="34" charset="0"/>
            </a:endParaRPr>
          </a:p>
        </p:txBody>
      </p:sp>
      <p:sp>
        <p:nvSpPr>
          <p:cNvPr id="2045" name="OTLSHAPE_M_7b9dd5cd43d343fdbdd33e6511463531_Shape"/>
          <p:cNvSpPr/>
          <p:nvPr>
            <p:custDataLst>
              <p:tags r:id="rId51"/>
            </p:custDataLst>
          </p:nvPr>
        </p:nvSpPr>
        <p:spPr>
          <a:xfrm>
            <a:off x="8627418" y="3314700"/>
            <a:ext cx="152400" cy="177800"/>
          </a:xfrm>
          <a:prstGeom prst="teardrop">
            <a:avLst/>
          </a:prstGeom>
          <a:solidFill>
            <a:srgbClr val="81C4D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6" name="OTLSHAPE_M_665e34f1f331479c859ac2f16d33dc6c_Title"/>
          <p:cNvSpPr txBox="1"/>
          <p:nvPr>
            <p:custDataLst>
              <p:tags r:id="rId52"/>
            </p:custDataLst>
          </p:nvPr>
        </p:nvSpPr>
        <p:spPr>
          <a:xfrm>
            <a:off x="8752440" y="2260113"/>
            <a:ext cx="2044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 smtClean="0">
                <a:solidFill>
                  <a:srgbClr val="F0F8FA"/>
                </a:solidFill>
                <a:latin typeface="Calibri" panose="020F0502020204030204" pitchFamily="34" charset="0"/>
              </a:rPr>
              <a:t>"Healthy Oceans, Healthy Planet (II)" </a:t>
            </a:r>
            <a:endParaRPr lang="en-US" sz="1200" dirty="0">
              <a:solidFill>
                <a:srgbClr val="F0F8FA"/>
              </a:solidFill>
              <a:latin typeface="Calibri" panose="020F0502020204030204" pitchFamily="34" charset="0"/>
            </a:endParaRPr>
          </a:p>
        </p:txBody>
      </p:sp>
      <p:sp>
        <p:nvSpPr>
          <p:cNvPr id="2047" name="OTLSHAPE_M_665e34f1f331479c859ac2f16d33dc6c_Date"/>
          <p:cNvSpPr txBox="1"/>
          <p:nvPr>
            <p:custDataLst>
              <p:tags r:id="rId53"/>
            </p:custDataLst>
          </p:nvPr>
        </p:nvSpPr>
        <p:spPr>
          <a:xfrm>
            <a:off x="9527987" y="2657623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 smtClean="0">
                <a:solidFill>
                  <a:srgbClr val="BEE1E8"/>
                </a:solidFill>
                <a:latin typeface="Calibri" panose="020F0502020204030204" pitchFamily="34" charset="0"/>
              </a:rPr>
              <a:t>06/08/16</a:t>
            </a:r>
            <a:endParaRPr lang="en-US" sz="1000" spc="-8" dirty="0">
              <a:solidFill>
                <a:srgbClr val="BEE1E8"/>
              </a:solidFill>
              <a:latin typeface="Calibri" panose="020F0502020204030204" pitchFamily="34" charset="0"/>
            </a:endParaRPr>
          </a:p>
        </p:txBody>
      </p:sp>
      <p:sp>
        <p:nvSpPr>
          <p:cNvPr id="128" name="OTLSHAPE_M_665e34f1f331479c859ac2f16d33dc6c_Shape"/>
          <p:cNvSpPr/>
          <p:nvPr>
            <p:custDataLst>
              <p:tags r:id="rId54"/>
            </p:custDataLst>
          </p:nvPr>
        </p:nvSpPr>
        <p:spPr>
          <a:xfrm>
            <a:off x="9700368" y="3314700"/>
            <a:ext cx="152400" cy="177800"/>
          </a:xfrm>
          <a:prstGeom prst="teardrop">
            <a:avLst/>
          </a:prstGeom>
          <a:solidFill>
            <a:srgbClr val="81C4D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M_61db48dbd5db444e8cc435c7ebddbe83_Title"/>
          <p:cNvSpPr txBox="1"/>
          <p:nvPr>
            <p:custDataLst>
              <p:tags r:id="rId55"/>
            </p:custDataLst>
          </p:nvPr>
        </p:nvSpPr>
        <p:spPr>
          <a:xfrm>
            <a:off x="10043375" y="1779333"/>
            <a:ext cx="1600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F0F8FA"/>
                </a:solidFill>
                <a:latin typeface="Calibri" panose="020F0502020204030204" pitchFamily="34" charset="0"/>
              </a:rPr>
              <a:t>"Our Oceans, Our Future"</a:t>
            </a:r>
            <a:endParaRPr lang="en-US" sz="1200" spc="-4">
              <a:solidFill>
                <a:srgbClr val="F0F8FA"/>
              </a:solidFill>
              <a:latin typeface="Calibri" panose="020F0502020204030204" pitchFamily="34" charset="0"/>
            </a:endParaRPr>
          </a:p>
        </p:txBody>
      </p:sp>
      <p:sp>
        <p:nvSpPr>
          <p:cNvPr id="130" name="OTLSHAPE_M_61db48dbd5db444e8cc435c7ebddbe83_Date"/>
          <p:cNvSpPr txBox="1"/>
          <p:nvPr>
            <p:custDataLst>
              <p:tags r:id="rId56"/>
            </p:custDataLst>
          </p:nvPr>
        </p:nvSpPr>
        <p:spPr>
          <a:xfrm>
            <a:off x="10598005" y="1990788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 smtClean="0">
                <a:solidFill>
                  <a:srgbClr val="BEE1E8"/>
                </a:solidFill>
                <a:latin typeface="Calibri" panose="020F0502020204030204" pitchFamily="34" charset="0"/>
              </a:rPr>
              <a:t>06/08/17</a:t>
            </a:r>
            <a:endParaRPr lang="en-US" sz="1000" spc="-8" dirty="0">
              <a:solidFill>
                <a:srgbClr val="BEE1E8"/>
              </a:solidFill>
              <a:latin typeface="Calibri" panose="020F0502020204030204" pitchFamily="34" charset="0"/>
            </a:endParaRPr>
          </a:p>
        </p:txBody>
      </p:sp>
      <p:sp>
        <p:nvSpPr>
          <p:cNvPr id="131" name="OTLSHAPE_M_61db48dbd5db444e8cc435c7ebddbe83_Shape"/>
          <p:cNvSpPr/>
          <p:nvPr>
            <p:custDataLst>
              <p:tags r:id="rId57"/>
            </p:custDataLst>
          </p:nvPr>
        </p:nvSpPr>
        <p:spPr>
          <a:xfrm>
            <a:off x="10770387" y="3314700"/>
            <a:ext cx="152400" cy="177800"/>
          </a:xfrm>
          <a:prstGeom prst="teardrop">
            <a:avLst/>
          </a:prstGeom>
          <a:solidFill>
            <a:srgbClr val="81C4D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M_2790e28e7e6744819b1e69a92580cc10_Title"/>
          <p:cNvSpPr txBox="1"/>
          <p:nvPr>
            <p:custDataLst>
              <p:tags r:id="rId58"/>
            </p:custDataLst>
          </p:nvPr>
        </p:nvSpPr>
        <p:spPr>
          <a:xfrm>
            <a:off x="877876" y="5151126"/>
            <a:ext cx="1866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 smtClean="0">
                <a:solidFill>
                  <a:srgbClr val="FFFADD"/>
                </a:solidFill>
                <a:latin typeface="Calibri" panose="020F0502020204030204" pitchFamily="34" charset="0"/>
              </a:rPr>
              <a:t>8 June officially designated as World Oceans Day</a:t>
            </a:r>
            <a:endParaRPr lang="en-US" sz="1200" dirty="0">
              <a:solidFill>
                <a:srgbClr val="FFFADD"/>
              </a:solidFill>
              <a:latin typeface="Calibri" panose="020F0502020204030204" pitchFamily="34" charset="0"/>
            </a:endParaRPr>
          </a:p>
        </p:txBody>
      </p:sp>
      <p:sp>
        <p:nvSpPr>
          <p:cNvPr id="133" name="OTLSHAPE_M_2790e28e7e6744819b1e69a92580cc10_Date"/>
          <p:cNvSpPr txBox="1"/>
          <p:nvPr>
            <p:custDataLst>
              <p:tags r:id="rId59"/>
            </p:custDataLst>
          </p:nvPr>
        </p:nvSpPr>
        <p:spPr>
          <a:xfrm>
            <a:off x="1565877" y="4970701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 smtClean="0">
                <a:solidFill>
                  <a:srgbClr val="FFF9D5"/>
                </a:solidFill>
                <a:latin typeface="Calibri" panose="020F0502020204030204" pitchFamily="34" charset="0"/>
              </a:rPr>
              <a:t>12/31/08</a:t>
            </a:r>
            <a:endParaRPr lang="en-US" sz="1000" spc="-8" dirty="0">
              <a:solidFill>
                <a:srgbClr val="FFF9D5"/>
              </a:solidFill>
              <a:latin typeface="Calibri" panose="020F0502020204030204" pitchFamily="34" charset="0"/>
            </a:endParaRPr>
          </a:p>
        </p:txBody>
      </p:sp>
      <p:sp>
        <p:nvSpPr>
          <p:cNvPr id="134" name="OTLSHAPE_M_2790e28e7e6744819b1e69a92580cc10_Shape"/>
          <p:cNvSpPr/>
          <p:nvPr>
            <p:custDataLst>
              <p:tags r:id="rId60"/>
            </p:custDataLst>
          </p:nvPr>
        </p:nvSpPr>
        <p:spPr>
          <a:xfrm>
            <a:off x="1700159" y="3619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DD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M_e6f27c50bf544adcbcec916c5497428c_Title"/>
          <p:cNvSpPr txBox="1"/>
          <p:nvPr>
            <p:custDataLst>
              <p:tags r:id="rId61"/>
            </p:custDataLst>
          </p:nvPr>
        </p:nvSpPr>
        <p:spPr>
          <a:xfrm>
            <a:off x="1426353" y="4665832"/>
            <a:ext cx="170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FFFADD"/>
                </a:solidFill>
                <a:latin typeface="Calibri" panose="020F0502020204030204" pitchFamily="34" charset="0"/>
              </a:rPr>
              <a:t>Over 200 events worldwide</a:t>
            </a:r>
            <a:endParaRPr lang="en-US" sz="1200" spc="-4">
              <a:solidFill>
                <a:srgbClr val="FFFADD"/>
              </a:solidFill>
              <a:latin typeface="Calibri" panose="020F0502020204030204" pitchFamily="34" charset="0"/>
            </a:endParaRPr>
          </a:p>
        </p:txBody>
      </p:sp>
      <p:sp>
        <p:nvSpPr>
          <p:cNvPr id="136" name="OTLSHAPE_M_e6f27c50bf544adcbcec916c5497428c_Date"/>
          <p:cNvSpPr txBox="1"/>
          <p:nvPr>
            <p:custDataLst>
              <p:tags r:id="rId62"/>
            </p:custDataLst>
          </p:nvPr>
        </p:nvSpPr>
        <p:spPr>
          <a:xfrm>
            <a:off x="2031995" y="4485407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 smtClean="0">
                <a:solidFill>
                  <a:srgbClr val="FFF9D5"/>
                </a:solidFill>
                <a:latin typeface="Calibri" panose="020F0502020204030204" pitchFamily="34" charset="0"/>
              </a:rPr>
              <a:t>06/08/09</a:t>
            </a:r>
            <a:endParaRPr lang="en-US" sz="1000" spc="-8" dirty="0">
              <a:solidFill>
                <a:srgbClr val="FFF9D5"/>
              </a:solidFill>
              <a:latin typeface="Calibri" panose="020F0502020204030204" pitchFamily="34" charset="0"/>
            </a:endParaRPr>
          </a:p>
        </p:txBody>
      </p:sp>
      <p:sp>
        <p:nvSpPr>
          <p:cNvPr id="137" name="OTLSHAPE_M_e6f27c50bf544adcbcec916c5497428c_Shape"/>
          <p:cNvSpPr/>
          <p:nvPr>
            <p:custDataLst>
              <p:tags r:id="rId63"/>
            </p:custDataLst>
          </p:nvPr>
        </p:nvSpPr>
        <p:spPr>
          <a:xfrm>
            <a:off x="2166276" y="3619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DD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TLSHAPE_M_f61567fc7c404f39977efd7cff3d1b5c_Title"/>
          <p:cNvSpPr txBox="1"/>
          <p:nvPr>
            <p:custDataLst>
              <p:tags r:id="rId64"/>
            </p:custDataLst>
          </p:nvPr>
        </p:nvSpPr>
        <p:spPr>
          <a:xfrm>
            <a:off x="2366641" y="4079325"/>
            <a:ext cx="1955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dirty="0" smtClean="0">
                <a:solidFill>
                  <a:srgbClr val="FFFADD"/>
                </a:solidFill>
                <a:latin typeface="Calibri" panose="020F0502020204030204" pitchFamily="34" charset="0"/>
              </a:rPr>
              <a:t>Over 300 events in 45 countries</a:t>
            </a:r>
            <a:endParaRPr lang="en-US" sz="1200" spc="-4" dirty="0">
              <a:solidFill>
                <a:srgbClr val="FFFADD"/>
              </a:solidFill>
              <a:latin typeface="Calibri" panose="020F0502020204030204" pitchFamily="34" charset="0"/>
            </a:endParaRPr>
          </a:p>
        </p:txBody>
      </p:sp>
      <p:sp>
        <p:nvSpPr>
          <p:cNvPr id="139" name="OTLSHAPE_M_f61567fc7c404f39977efd7cff3d1b5c_Date"/>
          <p:cNvSpPr txBox="1"/>
          <p:nvPr>
            <p:custDataLst>
              <p:tags r:id="rId65"/>
            </p:custDataLst>
          </p:nvPr>
        </p:nvSpPr>
        <p:spPr>
          <a:xfrm>
            <a:off x="3102013" y="389890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FF9D5"/>
                </a:solidFill>
                <a:latin typeface="Calibri" panose="020F0502020204030204" pitchFamily="34" charset="0"/>
              </a:rPr>
              <a:t>06/08/10</a:t>
            </a:r>
            <a:endParaRPr lang="en-US" sz="1000" spc="-8">
              <a:solidFill>
                <a:srgbClr val="FFF9D5"/>
              </a:solidFill>
              <a:latin typeface="Calibri" panose="020F0502020204030204" pitchFamily="34" charset="0"/>
            </a:endParaRPr>
          </a:p>
        </p:txBody>
      </p:sp>
      <p:sp>
        <p:nvSpPr>
          <p:cNvPr id="140" name="OTLSHAPE_M_f61567fc7c404f39977efd7cff3d1b5c_Shape"/>
          <p:cNvSpPr/>
          <p:nvPr>
            <p:custDataLst>
              <p:tags r:id="rId66"/>
            </p:custDataLst>
          </p:nvPr>
        </p:nvSpPr>
        <p:spPr>
          <a:xfrm>
            <a:off x="3236295" y="3619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DD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TLSHAPE_M_7af39e90e47b4ec990d7f503bd546d9c_Title"/>
          <p:cNvSpPr txBox="1"/>
          <p:nvPr>
            <p:custDataLst>
              <p:tags r:id="rId67"/>
            </p:custDataLst>
          </p:nvPr>
        </p:nvSpPr>
        <p:spPr>
          <a:xfrm>
            <a:off x="4509609" y="4859121"/>
            <a:ext cx="1955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dirty="0" smtClean="0">
                <a:solidFill>
                  <a:srgbClr val="FFFADD"/>
                </a:solidFill>
                <a:latin typeface="Calibri" panose="020F0502020204030204" pitchFamily="34" charset="0"/>
              </a:rPr>
              <a:t>Over 500 events in 55 countries</a:t>
            </a:r>
            <a:endParaRPr lang="en-US" sz="1200" spc="-4" dirty="0">
              <a:solidFill>
                <a:srgbClr val="FFFADD"/>
              </a:solidFill>
              <a:latin typeface="Calibri" panose="020F0502020204030204" pitchFamily="34" charset="0"/>
            </a:endParaRPr>
          </a:p>
        </p:txBody>
      </p:sp>
      <p:sp>
        <p:nvSpPr>
          <p:cNvPr id="142" name="OTLSHAPE_M_7af39e90e47b4ec990d7f503bd546d9c_Date"/>
          <p:cNvSpPr txBox="1"/>
          <p:nvPr>
            <p:custDataLst>
              <p:tags r:id="rId68"/>
            </p:custDataLst>
          </p:nvPr>
        </p:nvSpPr>
        <p:spPr>
          <a:xfrm>
            <a:off x="5244982" y="4678696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 smtClean="0">
                <a:solidFill>
                  <a:srgbClr val="FFF9D5"/>
                </a:solidFill>
                <a:latin typeface="Calibri" panose="020F0502020204030204" pitchFamily="34" charset="0"/>
              </a:rPr>
              <a:t>06/08/12</a:t>
            </a:r>
            <a:endParaRPr lang="en-US" sz="1000" spc="-8" dirty="0">
              <a:solidFill>
                <a:srgbClr val="FFF9D5"/>
              </a:solidFill>
              <a:latin typeface="Calibri" panose="020F0502020204030204" pitchFamily="34" charset="0"/>
            </a:endParaRPr>
          </a:p>
        </p:txBody>
      </p:sp>
      <p:sp>
        <p:nvSpPr>
          <p:cNvPr id="143" name="OTLSHAPE_M_7af39e90e47b4ec990d7f503bd546d9c_Shape"/>
          <p:cNvSpPr/>
          <p:nvPr>
            <p:custDataLst>
              <p:tags r:id="rId69"/>
            </p:custDataLst>
          </p:nvPr>
        </p:nvSpPr>
        <p:spPr>
          <a:xfrm>
            <a:off x="5379263" y="3619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DD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TLSHAPE_M_e2b10401fcac449fb72c7d2ec93b9891_Title"/>
          <p:cNvSpPr txBox="1"/>
          <p:nvPr>
            <p:custDataLst>
              <p:tags r:id="rId70"/>
            </p:custDataLst>
          </p:nvPr>
        </p:nvSpPr>
        <p:spPr>
          <a:xfrm>
            <a:off x="5709358" y="5339900"/>
            <a:ext cx="170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dirty="0" smtClean="0">
                <a:solidFill>
                  <a:srgbClr val="FFFADD"/>
                </a:solidFill>
                <a:latin typeface="Calibri" panose="020F0502020204030204" pitchFamily="34" charset="0"/>
              </a:rPr>
              <a:t>Over 600 events worldwide</a:t>
            </a:r>
            <a:endParaRPr lang="en-US" sz="1200" spc="-4" dirty="0">
              <a:solidFill>
                <a:srgbClr val="FFFADD"/>
              </a:solidFill>
              <a:latin typeface="Calibri" panose="020F0502020204030204" pitchFamily="34" charset="0"/>
            </a:endParaRPr>
          </a:p>
        </p:txBody>
      </p:sp>
      <p:sp>
        <p:nvSpPr>
          <p:cNvPr id="145" name="OTLSHAPE_M_e2b10401fcac449fb72c7d2ec93b9891_Date"/>
          <p:cNvSpPr txBox="1"/>
          <p:nvPr>
            <p:custDataLst>
              <p:tags r:id="rId71"/>
            </p:custDataLst>
          </p:nvPr>
        </p:nvSpPr>
        <p:spPr>
          <a:xfrm>
            <a:off x="6315000" y="5159476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FF9D5"/>
                </a:solidFill>
                <a:latin typeface="Calibri" panose="020F0502020204030204" pitchFamily="34" charset="0"/>
              </a:rPr>
              <a:t>06/08/13</a:t>
            </a:r>
            <a:endParaRPr lang="en-US" sz="1000" spc="-8">
              <a:solidFill>
                <a:srgbClr val="FFF9D5"/>
              </a:solidFill>
              <a:latin typeface="Calibri" panose="020F0502020204030204" pitchFamily="34" charset="0"/>
            </a:endParaRPr>
          </a:p>
        </p:txBody>
      </p:sp>
      <p:sp>
        <p:nvSpPr>
          <p:cNvPr id="146" name="OTLSHAPE_M_e2b10401fcac449fb72c7d2ec93b9891_Shape"/>
          <p:cNvSpPr/>
          <p:nvPr>
            <p:custDataLst>
              <p:tags r:id="rId72"/>
            </p:custDataLst>
          </p:nvPr>
        </p:nvSpPr>
        <p:spPr>
          <a:xfrm>
            <a:off x="6449282" y="3619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DD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TLSHAPE_M_4e8ef7db64bf4c14835dd7a4bdffa7bf_Title"/>
          <p:cNvSpPr txBox="1"/>
          <p:nvPr>
            <p:custDataLst>
              <p:tags r:id="rId73"/>
            </p:custDataLst>
          </p:nvPr>
        </p:nvSpPr>
        <p:spPr>
          <a:xfrm>
            <a:off x="6738165" y="4079325"/>
            <a:ext cx="1790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 smtClean="0">
                <a:solidFill>
                  <a:srgbClr val="FFFADD"/>
                </a:solidFill>
                <a:latin typeface="Calibri" panose="020F0502020204030204" pitchFamily="34" charset="0"/>
              </a:rPr>
              <a:t>700 hundred events, Twitter reach doubled</a:t>
            </a:r>
            <a:endParaRPr lang="en-US" sz="1200" dirty="0">
              <a:solidFill>
                <a:srgbClr val="FFFADD"/>
              </a:solidFill>
              <a:latin typeface="Calibri" panose="020F0502020204030204" pitchFamily="34" charset="0"/>
            </a:endParaRPr>
          </a:p>
        </p:txBody>
      </p:sp>
      <p:sp>
        <p:nvSpPr>
          <p:cNvPr id="148" name="OTLSHAPE_M_4e8ef7db64bf4c14835dd7a4bdffa7bf_Date"/>
          <p:cNvSpPr txBox="1"/>
          <p:nvPr>
            <p:custDataLst>
              <p:tags r:id="rId74"/>
            </p:custDataLst>
          </p:nvPr>
        </p:nvSpPr>
        <p:spPr>
          <a:xfrm>
            <a:off x="7385018" y="389890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 smtClean="0">
                <a:solidFill>
                  <a:srgbClr val="FFF9D5"/>
                </a:solidFill>
                <a:latin typeface="Calibri" panose="020F0502020204030204" pitchFamily="34" charset="0"/>
              </a:rPr>
              <a:t>06/08/14</a:t>
            </a:r>
            <a:endParaRPr lang="en-US" sz="1000" spc="-8" dirty="0">
              <a:solidFill>
                <a:srgbClr val="FFF9D5"/>
              </a:solidFill>
              <a:latin typeface="Calibri" panose="020F0502020204030204" pitchFamily="34" charset="0"/>
            </a:endParaRPr>
          </a:p>
        </p:txBody>
      </p:sp>
      <p:sp>
        <p:nvSpPr>
          <p:cNvPr id="149" name="OTLSHAPE_M_4e8ef7db64bf4c14835dd7a4bdffa7bf_Shape"/>
          <p:cNvSpPr/>
          <p:nvPr>
            <p:custDataLst>
              <p:tags r:id="rId75"/>
            </p:custDataLst>
          </p:nvPr>
        </p:nvSpPr>
        <p:spPr>
          <a:xfrm>
            <a:off x="7519300" y="3619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DD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TLSHAPE_M_d9adc322cc104190991dcf216d79daa2_Title"/>
          <p:cNvSpPr txBox="1"/>
          <p:nvPr>
            <p:custDataLst>
              <p:tags r:id="rId76"/>
            </p:custDataLst>
          </p:nvPr>
        </p:nvSpPr>
        <p:spPr>
          <a:xfrm>
            <a:off x="7757257" y="4746160"/>
            <a:ext cx="1892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dirty="0" smtClean="0">
                <a:solidFill>
                  <a:srgbClr val="FFFADD"/>
                </a:solidFill>
                <a:latin typeface="Calibri" panose="020F0502020204030204" pitchFamily="34" charset="0"/>
              </a:rPr>
              <a:t>Nearly 1000 events worldwide</a:t>
            </a:r>
            <a:endParaRPr lang="en-US" sz="1200" spc="-4" dirty="0">
              <a:solidFill>
                <a:srgbClr val="FFFADD"/>
              </a:solidFill>
              <a:latin typeface="Calibri" panose="020F0502020204030204" pitchFamily="34" charset="0"/>
            </a:endParaRPr>
          </a:p>
        </p:txBody>
      </p:sp>
      <p:sp>
        <p:nvSpPr>
          <p:cNvPr id="151" name="OTLSHAPE_M_d9adc322cc104190991dcf216d79daa2_Date"/>
          <p:cNvSpPr txBox="1"/>
          <p:nvPr>
            <p:custDataLst>
              <p:tags r:id="rId77"/>
            </p:custDataLst>
          </p:nvPr>
        </p:nvSpPr>
        <p:spPr>
          <a:xfrm>
            <a:off x="8455037" y="4565734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 smtClean="0">
                <a:solidFill>
                  <a:srgbClr val="FFF9D5"/>
                </a:solidFill>
                <a:latin typeface="Calibri" panose="020F0502020204030204" pitchFamily="34" charset="0"/>
              </a:rPr>
              <a:t>06/08/15</a:t>
            </a:r>
            <a:endParaRPr lang="en-US" sz="1000" spc="-8" dirty="0">
              <a:solidFill>
                <a:srgbClr val="FFF9D5"/>
              </a:solidFill>
              <a:latin typeface="Calibri" panose="020F0502020204030204" pitchFamily="34" charset="0"/>
            </a:endParaRPr>
          </a:p>
        </p:txBody>
      </p:sp>
      <p:sp>
        <p:nvSpPr>
          <p:cNvPr id="152" name="OTLSHAPE_M_d9adc322cc104190991dcf216d79daa2_Shape"/>
          <p:cNvSpPr/>
          <p:nvPr>
            <p:custDataLst>
              <p:tags r:id="rId78"/>
            </p:custDataLst>
          </p:nvPr>
        </p:nvSpPr>
        <p:spPr>
          <a:xfrm>
            <a:off x="8589318" y="3619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DD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TLSHAPE_M_879ef6df717145acb9d88aae3f6e7688_Title"/>
          <p:cNvSpPr txBox="1"/>
          <p:nvPr>
            <p:custDataLst>
              <p:tags r:id="rId79"/>
            </p:custDataLst>
          </p:nvPr>
        </p:nvSpPr>
        <p:spPr>
          <a:xfrm>
            <a:off x="8729696" y="4079325"/>
            <a:ext cx="20828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dirty="0" smtClean="0">
                <a:solidFill>
                  <a:srgbClr val="FFFADD"/>
                </a:solidFill>
                <a:latin typeface="Calibri" panose="020F0502020204030204" pitchFamily="34" charset="0"/>
              </a:rPr>
              <a:t>700 events, WOD trended second on Twitter</a:t>
            </a:r>
            <a:endParaRPr lang="en-US" sz="1200" spc="-2" dirty="0">
              <a:solidFill>
                <a:srgbClr val="FFFADD"/>
              </a:solidFill>
              <a:latin typeface="Calibri" panose="020F0502020204030204" pitchFamily="34" charset="0"/>
            </a:endParaRPr>
          </a:p>
        </p:txBody>
      </p:sp>
      <p:sp>
        <p:nvSpPr>
          <p:cNvPr id="154" name="OTLSHAPE_M_879ef6df717145acb9d88aae3f6e7688_Date"/>
          <p:cNvSpPr txBox="1"/>
          <p:nvPr>
            <p:custDataLst>
              <p:tags r:id="rId80"/>
            </p:custDataLst>
          </p:nvPr>
        </p:nvSpPr>
        <p:spPr>
          <a:xfrm>
            <a:off x="9527987" y="389890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 smtClean="0">
                <a:solidFill>
                  <a:srgbClr val="FFF9D5"/>
                </a:solidFill>
                <a:latin typeface="Calibri" panose="020F0502020204030204" pitchFamily="34" charset="0"/>
              </a:rPr>
              <a:t>06/08/16</a:t>
            </a:r>
            <a:endParaRPr lang="en-US" sz="1000" spc="-8" dirty="0">
              <a:solidFill>
                <a:srgbClr val="FFF9D5"/>
              </a:solidFill>
              <a:latin typeface="Calibri" panose="020F0502020204030204" pitchFamily="34" charset="0"/>
            </a:endParaRPr>
          </a:p>
        </p:txBody>
      </p:sp>
      <p:sp>
        <p:nvSpPr>
          <p:cNvPr id="155" name="OTLSHAPE_M_879ef6df717145acb9d88aae3f6e7688_Shape"/>
          <p:cNvSpPr/>
          <p:nvPr>
            <p:custDataLst>
              <p:tags r:id="rId81"/>
            </p:custDataLst>
          </p:nvPr>
        </p:nvSpPr>
        <p:spPr>
          <a:xfrm>
            <a:off x="9662268" y="3619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DD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TLSHAPE_M_7b9dd5cd43d343fdbdd33e6511463531_Shape"/>
          <p:cNvSpPr/>
          <p:nvPr>
            <p:custDataLst>
              <p:tags r:id="rId82"/>
            </p:custDataLst>
          </p:nvPr>
        </p:nvSpPr>
        <p:spPr>
          <a:xfrm>
            <a:off x="11854463" y="6155927"/>
            <a:ext cx="152400" cy="177800"/>
          </a:xfrm>
          <a:prstGeom prst="teardrop">
            <a:avLst/>
          </a:prstGeom>
          <a:solidFill>
            <a:srgbClr val="81C4D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TLSHAPE_M_d9adc322cc104190991dcf216d79daa2_Shape"/>
          <p:cNvSpPr/>
          <p:nvPr>
            <p:custDataLst>
              <p:tags r:id="rId83"/>
            </p:custDataLst>
          </p:nvPr>
        </p:nvSpPr>
        <p:spPr>
          <a:xfrm>
            <a:off x="11816363" y="6478085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DD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890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ASTER" val="__part_0"/>
  <p:tag name="__PART_0" val="eyIkaWQiOiIxIiwiQ3VsdHVyZUluZm9OYW1lIjoiZW4tVVMiLCJTdHlsZU5hbWUiOiJHYW50dCIsIklzVGVtcGxhdGUiOmZhbHNlLCJWZXJzaW9uIjp7IiRpZCI6IjIiLCJWZXJzaW9uIjoiMy4xLjAiLCJPcmlnaW5hbEFzc2VtYmx5VmVyc2lvbiI6IjMuMTUuMDAuMDAiLCJFZGl0aW9uIjoiUGx1cyIsIklzUGx1c0VkaXRpb24iOnRydWV9LCJFZmZlY3QiOjA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yNTUsIlIiOjM4LCJHIjoxMTQsIkIiOjEzOH19LCJJc1Zpc2libGUiOnRydWUsIldpZHRoIjo4NTguMCwiSGVpZ2h0Ijoy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NCwiRm9udE5hbWUiOiJDYWxpYnJpIiwiSXNCb2xkIjp0cnVlLCJJc0l0YWxpYyI6ZmFsc2UsIklzVW5kZXJsaW5lZCI6ZmFsc2UsIlBhcmVudFN0eWxlIjpudWxsfSwiQXV0b1NpemUiOjAsIkZvcmVncm91bmQiOnsiJGlkIjoiMTUiLCJDb2xvciI6eyIkaWQiOiIxNiIsIkEiOjI1NSwiUiI6MjU1LCJHIjoyNTUsIkIiOjI1NX19LCJNYXhXaWR0aCI6IkluZmluaXR5IiwiTWF4SGVpZ2h0IjoiSW5maW5pdHkiLCJTbWFydEZvcmVncm91bmRJc0FjdGl2ZSI6ZmFsc2UsIkhvcml6b250YWxBbGlnbm1lbnQiOjAsIlZlcnRpY2FsQWxpZ25tZW50IjowLCJTbWFydEZvcmVncm91bmQiOm51bGwsIk1hcmdpbiI6eyIkaWQiOiIxNyIsIlRvcCI6MCwiTGVmdCI6MCwiUmlnaHQiOjIwLCJCb3R0b20iOjB9LCJQYWRkaW5nIjp7IiRpZCI6IjE4IiwiVG9wIjowLCJMZWZ0IjowLCJSaWdodCI6MCwiQm90dG9tIjowfSwiQmFja2dyb3VuZCI6eyIkaWQiOiIxOSIsIkNvbG9yIjp7IiRpZCI6IjIwIiwiQSI6ODksIlIiOjAsIkciOjAsIkIiOjB9fSwiSXNWaXNpYmxlIjp0cnVlLCJXaWR0aCI6MC4wLCJIZWlnaHQiOjAuMCwiQm9yZGVyU3R5bGUiOm51bGwsIlBhcmVudFN0eWxlIjpudWxsfSwiTGVmdEVuZENhcHNTdHlsZSI6eyIkaWQiOiIyMSIsIkZvbnRTZXR0aW5ncyI6eyIkaWQiOiIyMiIsIkZvbnRTaXplIjoxNCwiRm9udE5hbWUiOiJDYWxpYnJpIiwiSXNCb2xkIjp0cnVlLCJJc0l0YWxpYyI6ZmFsc2UsIklzVW5kZXJsaW5lZCI6ZmFsc2UsIlBhcmVudFN0eWxlIjpudWxsfSwiQXV0b1NpemUiOjAsIkZvcmVncm91bmQiOnsiJGlkIjoiMjMiLCJDb2xvciI6eyIkaWQiOiIyNCIsIkEiOjI1NSwiUiI6MjU1LCJHIjoyNTUsIkIiOjI1NX19LCJNYXhXaWR0aCI6IkluZmluaXR5IiwiTWF4SGVpZ2h0IjoiSW5maW5pdHkiLCJTbWFydEZvcmVncm91bmRJc0FjdGl2ZSI6ZmFsc2UsIkhvcml6b250YWxBbGlnbm1lbnQiOjAsIlZlcnRpY2FsQWxpZ25tZW50IjowLCJTbWFydEZvcmVncm91bmQiOm51bGwsIk1hcmdpbiI6eyIkaWQiOiIyNSIsIlRvcCI6MCwiTGVmdCI6MjAsIlJpZ2h0IjowLCJCb3R0b20iOjB9LCJQYWRkaW5nIjp7IiRpZCI6IjI2IiwiVG9wIjowLCJMZWZ0IjowLCJSaWdodCI6MCwiQm90dG9tIjowfSwiQmFja2dyb3VuZCI6eyIkaWQiOiIyNyIsIkNvbG9yIjp7IiRyZWYiOiIyMCJ9fSwiSXNWaXNpYmxlIjp0cnV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mZhbHN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ZmFsc2UsIkVsYXBzZWRUaW1lRm9ybWF0IjowLCJUb2RheU1hcmtlclBvc2l0aW9uIjowLCJRdWlja1Bvc2l0aW9uIjozLCJBYnNvbHV0ZVBvc2l0aW9uIjoyNzAuMCwiTWFyZ2luIjp7IiRpZCI6IjQ5IiwiVG9wIjowLCJMZWZ0IjoxMCwiUmlnaHQiOjEwLCJCb3R0b20iOjB9LCJQYWRkaW5nIjp7IiRpZCI6IjUwIiwiVG9wIjowLCJMZWZ0IjowLCJSaWdodCI6MCwiQm90dG9tIjowfSwiQmFja2dyb3VuZCI6eyIkaWQiOiI1MSIsIkNvbG9yIjp7IiRpZCI6IjUyIiwiQSI6MjU1LCJSIjo0NywiRyI6NTQsIkIiOjE1M319LCJJc1Zpc2libGUiOnRydWUsIldpZHRoIjowLjAsIkhlaWdodCI6MC4wLCJCb3JkZXJTdHlsZSI6bnVsbCwiUGFyZW50U3R5bGUiOm51bGx9LCJEZWZhdWx0TWlsZXN0b25lU3R5bGUiOnsiJGlkIjoiNTMiLCJTaGFwZSI6OC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c5LCJHIjoxMjksIkIiOjE4OX19LCJMaW5lV2VpZ2h0IjoxLjAsIkxpbmVUeXBlIjowLCJQYXJlbnRTdHlsZSI6bnVsbH0sIklzQmVsb3dUaW1lYmFuZCI6ZmFsc2UsIkhpZGVEYXRlIjpmYWxzZSwiU2hhcGVTaXplIjow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m51bGwsIklzVmlzaWJsZSI6dHJ1ZSwiV2lkdGgiOjEyLjAsIkhlaWdodCI6MTQuMCwiQm9yZGVyU3R5bGUiOnsiJGlkIjoiNjIiLCJMaW5lQ29sb3IiOnsiJGlkIjoiNjMiLCIkdHlwZSI6Ik5MUkUuQ29tbW9uLkRvbS5Tb2xpZENvbG9yQnJ1c2gsIE5MUkUuQ29tbW9uIiwiQ29sb3IiOnsiJGlkIjoiNjQiLCJBIjoyNTUsIlIiOjI1NSwiRyI6MCwiQiI6MH19LCJMaW5lV2VpZ2h0IjowLjAsIkxpbmVUeXBlIjowLCJQYXJlbnRTdHlsZSI6bnVsbH0sIlBhcmVudFN0eWxlIjpudWxsfSwiVGl0bGVTdHlsZSI6eyIkaWQiOiI2NSIsIkZvbnRTZXR0aW5ncyI6eyIkaWQiOiI2NiIsIkZvbnRTaXplIjoxMiwiRm9udE5hbWUiOiJDYWxpYnJpIiwiSXNCb2xkIjpmYWxzZSwiSXNJdGFsaWMiOmZhbHNlLCJJc1VuZGVybGluZWQiOmZhbHNlLCJQYXJlbnRTdHlsZSI6bnVsbH0sIkF1dG9TaXplIjoyLCJGb3JlZ3JvdW5kIjp7IiRpZCI6IjY3IiwiQ29sb3IiOnsiJGlkIjoiNjgiLCJBIjoyNTUsIlIiOjI1NSwiRyI6MjU1LCJCIjoyNTV9fSwiTWF4V2lkdGgiOjE2My44NjE4MTY0MDYyNSwiTWF4SGVpZ2h0IjoiSW5maW5pdHkiLCJTbWFydEZvcmVncm91bmRJc0FjdGl2ZSI6ZmFsc2UsIkhvcml6b250YWxBbGlnbm1lbnQiOjEsIlZlcnRpY2FsQWxpZ25tZW50IjowLCJTbWFydEZvcmVncm91bmQiOm51bGwsIk1hcmdpbiI6eyIkaWQiOiI2OSIsIlRvcCI6MCwiTGVmdCI6MCwiUmlnaHQiOjAsIkJvdHRvbSI6MH0sIlBhZGRpbmciOnsiJGlkIjoiNzAiLCJUb3AiOjAsIkxlZnQiOjAsIlJpZ2h0IjowLCJCb3R0b20iOjB9LCJCYWNrZ3JvdW5kIjp7IiRpZCI6IjcxIiwiQ29sb3IiOnsiJHJlZiI6IjIwIn19LCJJc1Zpc2libGUiOnRydWUsIldpZHRoIjowLjAsIkhlaWdodCI6MC4wLCJCb3JkZXJTdHlsZSI6bnVsbCwiUGFyZW50U3R5bGUiOm51bGx9LCJEYXRlU3R5bGUiOnsiJGlkIjoiNzIiLCJGb250U2V0dGluZ3MiOnsiJGlkIjoiNzMiLCJGb250U2l6ZSI6MTAsIkZvbnROYW1lIjoiQ2FsaWJyaSIsIklzQm9sZCI6ZmFsc2UsIklzSXRhbGljIjpmYWxzZSwiSXNVbmRlcmxpbmVkIjpmYWxzZSwiUGFyZW50U3R5bGUiOm51bGx9LCJBdXRvU2l6ZSI6MCwiRm9yZWdyb3VuZCI6eyIkaWQiOiI3NCIsIkNvbG9yIjp7IiRpZCI6Ijc1IiwiQSI6MjU1LCJSIjoyMDIsIkciOjIzMCwiQiI6MjM2fX0sIk1heFdpZHRoIjoyMDAuMCwiTWF4SGVpZ2h0IjoiSW5maW5pdHkiLCJTbWFydEZvcmVncm91bmRJc0FjdGl2ZSI6ZmFsc2UsIkhvcml6b250YWxBbGlnbm1lbnQiOjAsIlZlcnRpY2FsQWxpZ25tZW50IjowLCJTbWFydEZvcmVncm91bmQiOm51bGwsIk1hcmdpbiI6eyIkaWQiOiI3NiIsIlRvcCI6MCwiTGVmdCI6MCwiUmlnaHQiOjAsIkJvdHRvbSI6MH0sIlBhZGRpbmciOnsiJGlkIjoiNzciLCJUb3AiOjAsIkxlZnQiOjAsIlJpZ2h0IjowLCJCb3R0b20iOjB9LCJCYWNrZ3JvdW5kIjp7IiRpZCI6Ijc4IiwiQ29sb3IiOnsiJHJlZiI6IjIwIn19LCJJc1Zpc2libGUiOnRydWUsIldpZHRoIjowLjAsIkhlaWdodCI6MC4wLCJCb3JkZXJTdHlsZSI6bnVsbCwiUGFyZW50U3R5bGUiOm51bGx9LCJEYXRlRm9ybWF0Ijp7IiRpZCI6Ijc5IiwiRm9ybWF0U3RyaW5nIjoiTU0vZGQv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RGVmYXVsdFRhc2tTdHlsZSI6eyIkaWQiOiI4MCIsIlNoYXBlIjoxLCJTaGFwZVRoaWNrbmVzcyI6MCwiRHVyYXRpb25Gb3JtYXQiOjAsIkluY2x1ZGVOb25Xb3JraW5nRGF5c0luRHVyYXRpb24iOmZhbHNlLCJQZXJjZW50YWdlQ29tcGxldGVTdHlsZSI6eyIkaWQiOiI4MSIsIkZvbnRTZXR0aW5ncyI6eyIkaWQiOiI4MiIsIkZvbnRTaXplIjoxMCwiRm9udE5hbWUiOiJDYWxpYnJpIiwiSXNCb2xkIjpmYWxzZSwiSXNJdGFsaWMiOmZhbHNlLCJJc1VuZGVybGluZWQiOmZhbHNlLCJQYXJlbnRTdHlsZSI6bnVsbH0sIkF1dG9TaXplIjowLCJGb3JlZ3JvdW5kIjp7IiRpZCI6IjgzIiwiQ29sb3IiOnsiJGlkIjoiODQiLCJBIjoyNTUsIlIiOjIzNywiRyI6MTI1LCJCIjo0OX19LCJNYXhXaWR0aCI6MjAwLjAsIk1heEhlaWdodCI6IkluZmluaXR5IiwiU21hcnRGb3JlZ3JvdW5kSXNBY3RpdmUiOmZhbHNlLCJIb3Jpem9udGFsQWxpZ25tZW50IjowLCJWZXJ0aWNhbEFsaWdubWVudCI6MCwiU21hcnRGb3JlZ3JvdW5kIjpudWxsLCJNYXJnaW4iOnsiJGlkIjoiODUiLCJUb3AiOjAsIkxlZnQiOjAsIlJpZ2h0IjowLCJCb3R0b20iOjB9LCJQYWRkaW5nIjp7IiRpZCI6Ijg2IiwiVG9wIjowLCJMZWZ0IjowLCJSaWdodCI6MCwiQm90dG9tIjowfSwiQmFja2dyb3VuZCI6eyIkaWQiOiI4NyIsIkNvbG9yIjp7IiRyZWYiOiIyMCJ9fSwiSXNWaXNpYmxlIjp0cnVlLCJXaWR0aCI6MC4wLCJIZWlnaHQiOjAuMCwiQm9yZGVyU3R5bGUiOm51bGwsIlBhcmVudFN0eWxlIjpudWxsfSwiRHVyYXRpb25TdHlsZSI6eyIkaWQiOiI4OCIsIkZvbnRTZXR0aW5ncyI6eyIkaWQiOiI4OSIsIkZvbnRTaXplIjoxMCwiRm9udE5hbWUiOiJDYWxpYnJpIiwiSXNCb2xkIjpmYWxzZSwiSXNJdGFsaWMiOmZhbHNlLCJJc1VuZGVybGluZWQiOmZhbHNlLCJQYXJlbnRTdHlsZSI6bnVsbH0sIkF1dG9TaXplIjowLCJGb3JlZ3JvdW5kIjp7IiRpZCI6IjkwIiwiQ29sb3IiOnsiJGlkIjoiOTEiLCJBIjoyNTUsIlIiOjIzNywiRyI6MTI1LCJCIjo0OX19LCJNYXhXaWR0aCI6MjAwLjAsIk1heEhlaWdodCI6IkluZmluaXR5IiwiU21hcnRGb3JlZ3JvdW5kSXNBY3RpdmUiOmZhbHNlLCJIb3Jpem9udGFsQWxpZ25tZW50IjowLCJWZXJ0aWNhbEFsaWdubWVudCI6MCwiU21hcnRGb3JlZ3JvdW5kIjpudWxsLCJNYXJnaW4iOnsiJGlkIjoiOTIiLCJUb3AiOjAsIkxlZnQiOjAsIlJpZ2h0IjowLCJCb3R0b20iOjB9LCJQYWRkaW5nIjp7IiRpZCI6IjkzIiwiVG9wIjowLCJMZWZ0IjowLCJSaWdodCI6MCwiQm90dG9tIjowfSwiQmFja2dyb3VuZCI6eyIkaWQiOiI5NCIsIkNvbG9yIjp7IiRyZWYiOiIyMCJ9fSwiSXNWaXNpYmxlIjp0cnVlLCJXaWR0aCI6MC4wLCJIZWlnaHQiOjAuMCwiQm9yZGVyU3R5bGUiOm51bGwsIlBhcmVudFN0eWxlIjpudWxsfSwiSG9yaXpvbnRhbENvbm5lY3RvclN0eWxlIjp7IiRpZCI6Ijk1IiwiTGluZUNvbG9yIjp7IiRpZCI6Ijk2IiwiJHR5cGUiOiJOTFJFLkNvbW1vbi5Eb20uU29saWRDb2xvckJydXNoLCBOTFJFLkNvbW1vbiIsIkNvbG9yIjp7IiRpZCI6Ijk3IiwiQSI6MjU1LCJSIjoyMDQsIkciOjIwNCwiQiI6MjA0fX0sIkxpbmVXZWlnaHQiOjEuMCwiTGluZVR5cGUiOjAsIlBhcmVudFN0eWxlIjpudWxsfSwiVmVydGljYWxDb25uZWN0b3JTdHlsZSI6eyIkaWQiOiI5OCIsIkxpbmVDb2xvciI6eyIkaWQiOiI5OSIsIiR0eXBlIjoiTkxSRS5Db21tb24uRG9tLlNvbGlkQ29sb3JCcnVzaCwgTkxSRS5Db21tb24iLCJDb2xvciI6eyIkaWQiOiIxMDA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xMDEiLCJNYXJnaW4iOnsiJGlkIjoiMTAyIiwiVG9wIjowLCJMZWZ0Ijo0LCJSaWdodCI6NCwiQm90dG9tIjowfSwiUGFkZGluZyI6eyIkaWQiOiIxMDMiLCJUb3AiOjAsIkxlZnQiOjAsIlJpZ2h0IjowLCJCb3R0b20iOjB9LCJCYWNrZ3JvdW5kIjpudWxsLCJJc1Zpc2libGUiOnRydWUsIldpZHRoIjowLjAsIkhlaWdodCI6MTAuMCwiQm9yZGVyU3R5bGUiOnsiJGlkIjoiMTA0IiwiTGluZUNvbG9yIjp7IiRpZCI6IjEwNSIsIiR0eXBlIjoiTkxSRS5Db21tb24uRG9tLlNvbGlkQ29sb3JCcnVzaCwgTkxSRS5Db21tb24iLCJDb2xvciI6eyIkaWQiOiIxMDYiLCJBIjoyNTUsIlIiOjI1NSwiRyI6MCwiQiI6MH19LCJMaW5lV2VpZ2h0IjowLjAsIkxpbmVUeXBlIjowLCJQYXJlbnRTdHlsZSI6bnVsbH0sIlBhcmVudFN0eWxlIjpudWxsfSwiVGl0bGVTdHlsZSI6eyIkaWQiOiIxMDciLCJGb250U2V0dGluZ3MiOnsiJGlkIjoiMTA4IiwiRm9udFNpemUiOjExLCJGb250TmFtZSI6IkNhbGlicmkiLCJJc0JvbGQiOnRydWUsIklzSXRhbGljIjpmYWxzZSwiSXNVbmRlcmxpbmVkIjpmYWxzZSwiUGFyZW50U3R5bGUiOm51bGx9LCJBdXRvU2l6ZSI6MCwiRm9yZWdyb3VuZCI6eyIkaWQiOiIxMDkiLCJDb2xvciI6eyIkaWQiOiIxMTAiLCJBIjoyNTUsIlIiOjAsIkciOjAsIkIiOjB9fSwiTWF4V2lkdGgiOjk2MC4wLCJNYXhIZWlnaHQiOiJJbmZpbml0eSIsIlNtYXJ0Rm9yZWdyb3VuZElzQWN0aXZlIjpmYWxzZSwiSG9yaXpvbnRhbEFsaWdubWVudCI6MCwiVmVydGljYWxBbGlnbm1lbnQiOjAsIlNtYXJ0Rm9yZWdyb3VuZCI6bnVsbCwiTWFyZ2luIjp7IiRpZCI6IjExMSIsIlRvcCI6MCwiTGVmdCI6MCwiUmlnaHQiOjAsIkJvdHRvbSI6MH0sIlBhZGRpbmciOnsiJGlkIjoiMTEyIiwiVG9wIjowLCJMZWZ0IjowLCJSaWdodCI6MCwiQm90dG9tIjowfSwiQmFja2dyb3VuZCI6eyIkaWQiOiIxMTMiLCJDb2xvciI6eyIkcmVmIjoiMjAifX0sIklzVmlzaWJsZSI6dHJ1ZSwiV2lkdGgiOjAuMCwiSGVpZ2h0IjowLjAsIkJvcmRlclN0eWxlIjpudWxsLCJQYXJlbnRTdHlsZSI6bnVsbH0sIkRhdGVTdHlsZSI6eyIkaWQiOiIxMTQiLCJGb250U2V0dGluZ3MiOnsiJGlkIjoiMTE1IiwiRm9udFNpemUiOjEwLCJGb250TmFtZSI6IkNhbGlicmkiLCJJc0JvbGQiOmZhbHNlLCJJc0l0YWxpYyI6ZmFsc2UsIklzVW5kZXJsaW5lZCI6ZmFsc2UsIlBhcmVudFN0eWxlIjpudWxsfSwiQXV0b1NpemUiOjAsIkZvcmVncm91bmQiOnsiJGlkIjoiMTE2IiwiQ29sb3IiOnsiJGlkIjoiMTE3IiwiQSI6MjU1LCJSIjo2OCwiRyI6ODQsIkIiOjEwNn19LCJNYXhXaWR0aCI6MjAwLjAsIk1heEhlaWdodCI6IkluZmluaXR5IiwiU21hcnRGb3JlZ3JvdW5kSXNBY3RpdmUiOmZhbHNlLCJIb3Jpem9udGFsQWxpZ25tZW50IjowLCJWZXJ0aWNhbEFsaWdubWVudCI6MCwiU21hcnRGb3JlZ3JvdW5kIjpudWxsLCJNYXJnaW4iOnsiJGlkIjoiMTE4IiwiVG9wIjowLCJMZWZ0IjowLCJSaWdodCI6MCwiQm90dG9tIjowfSwiUGFkZGluZyI6eyIkaWQiOiIxMTkiLCJUb3AiOjAsIkxlZnQiOjAsIlJpZ2h0IjowLCJCb3R0b20iOjB9LCJCYWNrZ3JvdW5kIjp7IiRpZCI6IjEyMCIsIkNvbG9yIjp7IiRyZWYiOiIyMCJ9fSwiSXNWaXNpYmxlIjp0cnVlLCJXaWR0aCI6MC4wLCJIZWlnaHQiOjAuMCwiQm9yZGVyU3R5bGUiOm51bGwsIlBhcmVudFN0eWxlIjpudWxsfSwiRGF0ZUZvcm1hdCI6eyIkaWQiOiIxM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IzIiwiU3RhcnREYXRlIjoiMDAwMS0wMS0wMVQwMDowMDowMCIsIkVuZERhdGUiOiIwMDAxLTAxLTAxVDAwOjAwOjAwIiwiRm9ybWF0IjoiTU1NIiwiVHlwZSI6NCwiQXV0b0RhdGVSYW5nZSI6dHJ1ZSwiV29ya2luZ0RheXMiOjMxLCJUb2RheU1hcmtlclRleHQiOiJUb2RheSIsIkF1dG9TY2FsZVR5cGUiOnRydWV9LCJNaWxlc3RvbmVzIjpbeyIkaWQiOiIxMjQiLCJEYXRlIjoiMTk5Mi0wNi0wM1QyMzo1OTowMFoiLCJTdHlsZSI6eyIkaWQiOiIxMjUiLCJTaGFwZSI6OCwiQ29ubmVjdG9yTWFyZ2luIjp7IiRyZWYiOiI1NCJ9LCJDb25uZWN0b3JTdHlsZSI6eyIkaWQiOiIxMjYiLCJMaW5lQ29sb3IiOnsiJGlkIjoiMTI3IiwiJHR5cGUiOiJOTFJFLkNvbW1vbi5Eb20uU29saWRDb2xvckJydXNoLCBOTFJFLkNvbW1vbiIsIkNvbG9yIjp7IiRpZCI6IjEyOCIsIkEiOjEyNywiUiI6OTEsIkciOjE1NSwiQiI6MjEzfX0sIkxpbmVXZWlnaHQiOjEuMCwiTGluZVR5cGUiOjAsIlBhcmVudFN0eWxlIjp7IiRyZWYiOiI1NSJ9fSwiSXNCZWxvd1RpbWViYW5kIjpmYWxzZSwiSGlkZURhdGUiOmZhbHNlLCJTaGFwZVNpemUiOjAsIlNwYWNpbmciOjIuMCwiUGFkZGluZyI6eyIkcmVmIjoiNTgifSwiU2hhcGVTdHlsZSI6eyIkaWQiOiIxMjkiLCJNYXJnaW4iOnsiJHJlZiI6IjYwIn0sIlBhZGRpbmciOnsiJHJlZiI6IjYxIn0sIkJhY2tncm91bmQiOnsiJGlkIjoiMTMwIiwiQ29sb3IiOnsiJGlkIjoiMTMxIiwiQSI6MjU1LCJSIjo5MSwiRyI6MTU1LCJCIjoyMTN9fSwiSXNWaXNpYmxlIjp0cnVlLCJXaWR0aCI6MTIuMCwiSGVpZ2h0IjoxNC4wLCJCb3JkZXJTdHlsZSI6eyIkaWQiOiIxMzIiLCJMaW5lQ29sb3IiOnsiJHJlZiI6IjYzIn0sIkxpbmVXZWlnaHQiOjAuMCwiTGluZVR5cGUiOjAsIlBhcmVudFN0eWxlIjp7IiRyZWYiOiI2MiJ9fSwiUGFyZW50U3R5bGUiOnsiJHJlZiI6IjU5In19LCJUaXRsZVN0eWxlIjp7IiRpZCI6IjEzMyIsIkZvbnRTZXR0aW5ncyI6eyIkaWQiOiIxMzQiLCJGb250U2l6ZSI6MTIsIkZvbnROYW1lIjoiQ2FsaWJyaSIsIklzQm9sZCI6ZmFsc2UsIklzSXRhbGljIjpmYWxzZSwiSXNVbmRlcmxpbmVkIjpmYWxzZSwiUGFyZW50U3R5bGUiOnsiJHJlZiI6IjY2In19LCJBdXRvU2l6ZSI6MiwiRm9yZWdyb3VuZCI6eyIkcmVmIjoiNjcifSwiTWF4V2lkdGgiOjE2My44NjE4MTY0MDYyN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M1IiwiTGluZUNvbG9yIjpudWxsLCJMaW5lV2VpZ2h0IjowLjAsIkxpbmVUeXBlIjowLCJQYXJlbnRTdHlsZSI6bnVsbH0sIlBhcmVudFN0eWxlIjp7IiRyZWYiOiI2NSJ9fSwiRGF0ZVN0eWxlIjp7IiRpZCI6IjEzNiIsIkZvbnRTZXR0aW5ncyI6eyIkaWQiOiIxMzc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MzgiLCJMaW5lQ29sb3IiOm51bGwsIkxpbmVXZWlnaHQiOjAuMCwiTGluZVR5cGUiOjAsIlBhcmVudFN0eWxlIjpudWxsfSwiUGFyZW50U3R5bGUiOnsiJHJlZiI6IjcyIn19LCJEYXRlRm9ybWF0Ijp7IiRyZWYiOiI3OSJ9LCJJc1Zpc2libGUiOmZhbHNlLCJQYXJlbnRTdHlsZSI6eyIkcmVmIjoiNTMifX0sIlBvc2l0aW9uIjp7IlJhdGlvIjowLjAsIklzQ3VzdG9tIjpmYWxzZX0sIkRhdGVGb3JtYXQiOnsiJHJlZiI6Ijc5In0sIklkIjoiOGQ0ZDkzNmUtNTQ4Mi00MmYwLWEwYzEtNTliZjhlMTY2OGEwIiwiSW1wb3J0SWQiOiIxIiwiVGl0bGUiOiJXb3JsZCBPY2VhbnMgRGF5IHdhcyBmaXJzdCBwcm9wb3NlZCIsIk5vdGUiOm51bGwsIkh5cGVybGluayI6bnVsbCwiSXNDaGFuZ2VkIjpmYWxzZSwiSXNOZXciOmZhbHNlfSx7IiRpZCI6IjEzOSIsIkRhdGUiOiIyMDA4LTEyLTMxVDIzOjU5OjAwWiIsIlN0eWxlIjp7IiRpZCI6IjE0MCIsIlNoYXBlIjoxMywiQ29ubmVjdG9yTWFyZ2luIjp7IiRyZWYiOiI1NCJ9LCJDb25uZWN0b3JTdHlsZSI6eyIkaWQiOiIxNDEiLCJMaW5lQ29sb3IiOnsiJGlkIjoiMTQyIiwiJHR5cGUiOiJOTFJFLkNvbW1vbi5Eb20uU29saWRDb2xvckJydXNoLCBOTFJFLkNvbW1vbiIsIkNvbG9yIjp7IiRpZCI6IjE0MyIsIkEiOjEyNywiUiI6MjU1LCJHIjoyMjEsIkIiOjB9fSwiTGluZVdlaWdodCI6MS4wLCJMaW5lVHlwZSI6MCwiUGFyZW50U3R5bGUiOnsiJHJlZiI6IjU1In19LCJJc0JlbG93VGltZWJhbmQiOnRydWUsIkhpZGVEYXRlIjpmYWxzZSwiU2hhcGVTaXplIjoxLCJTcGFjaW5nIjoyLjAsIlBhZGRpbmciOnsiJHJlZiI6IjU4In0sIlNoYXBlU3R5bGUiOnsiJGlkIjoiMTQ0IiwiTWFyZ2luIjp7IiRyZWYiOiI2MCJ9LCJQYWRkaW5nIjp7IiRyZWYiOiI2MSJ9LCJCYWNrZ3JvdW5kIjp7IiRpZCI6IjE0NSIsIkNvbG9yIjp7IiRpZCI6IjE0NiIsIkEiOjI1NSwiUiI6MjU1LCJHIjoyMjEsIkIiOjB9fSwiSXNWaXNpYmxlIjp0cnVlLCJXaWR0aCI6MTguMCwiSGVpZ2h0IjoyMC4wLCJCb3JkZXJTdHlsZSI6eyIkaWQiOiIxNDciLCJMaW5lQ29sb3IiOnsiJHJlZiI6IjYzIn0sIkxpbmVXZWlnaHQiOjAuMCwiTGluZVR5cGUiOjAsIlBhcmVudFN0eWxlIjp7IiRyZWYiOiI2MiJ9fSwiUGFyZW50U3R5bGUiOnsiJHJlZiI6IjU5In19LCJUaXRsZVN0eWxlIjp7IiRpZCI6IjE0OCIsIkZvbnRTZXR0aW5ncyI6eyIkaWQiOiIxNDkiLCJGb250U2l6ZSI6MTIsIkZvbnROYW1lIjoiQ2FsaWJyaSIsIklzQm9sZCI6ZmFsc2UsIklzSXRhbGljIjpmYWxzZSwiSXNVbmRlcmxpbmVkIjpmYWxzZSwiUGFyZW50U3R5bGUiOnsiJHJlZiI6IjY2In19LCJBdXRvU2l6ZSI6MiwiRm9yZWdyb3VuZCI6eyIkaWQiOiIxNTAiLCJDb2xvciI6eyIkaWQiOiIxNTEiLCJBIjoyNTUsIlIiOjI1NSwiRyI6MjUwLCJCIjoyMjF9fSwiTWF4V2lkdGgiOjE2My44NjE4MTY0MDYyN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UyIiwiTGluZUNvbG9yIjpudWxsLCJMaW5lV2VpZ2h0IjowLjAsIkxpbmVUeXBlIjowLCJQYXJlbnRTdHlsZSI6bnVsbH0sIlBhcmVudFN0eWxlIjp7IiRyZWYiOiI2NSJ9fSwiRGF0ZVN0eWxlIjp7IiRpZCI6IjE1MyIsIkZvbnRTZXR0aW5ncyI6eyIkaWQiOiIxNTQiLCJGb250U2l6ZSI6MTAsIkZvbnROYW1lIjoiQ2FsaWJyaSIsIklzQm9sZCI6ZmFsc2UsIklzSXRhbGljIjpmYWxzZSwiSXNVbmRlcmxpbmVkIjpmYWxzZSwiUGFyZW50U3R5bGUiOnsiJHJlZiI6IjczIn19LCJBdXRvU2l6ZSI6MCwiRm9yZWdyb3VuZCI6eyIkaWQiOiIxNTUiLCJDb2xvciI6eyIkaWQiOiIxNTYiLCJBIjoyNTUsIlIiOjI1NSwiRyI6MjQ5LCJCIjoyMT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TciLCJMaW5lQ29sb3IiOm51bGwsIkxpbmVXZWlnaHQiOjAuMCwiTGluZVR5cGUiOjAsIlBhcmVudFN0eWxlIjpudWxsfSwiUGFyZW50U3R5bGUiOnsiJHJlZiI6IjcyIn19LCJEYXRlRm9ybWF0Ijp7IiRyZWYiOiI3OSJ9LCJJc1Zpc2libGUiOnRydWUsIlBhcmVudFN0eWxlIjp7IiRyZWYiOiI1MyJ9fSwiUG9zaXRpb24iOnsiUmF0aW8iOjAuMjc3NTkzNDUwMTkzMDUxOTMsIklzQ3VzdG9tIjp0cnVlfSwiRGF0ZUZvcm1hdCI6eyIkcmVmIjoiNzkifSwiSWQiOiIyNzkwZTI4ZS03ZTY3LTQ0ODEtOWIxZS02OWE5MjU4MGNjMTAiLCJJbXBvcnRJZCI6IjEiLCJUaXRsZSI6IjggSnVuZSBvZmZpY2lhbGx5IGRlc2lnbmF0ZWQgYXMgV29ybGQgT2NlYW5zIERheSIsIk5vdGUiOm51bGwsIkh5cGVybGluayI6bnVsbCwiSXNDaGFuZ2VkIjpmYWxzZSwiSXNOZXciOmZhbHNlfSx7IiRpZCI6IjE1OCIsIkRhdGUiOiIyMDA5LTA2LTA4VDIzOjU5OjAwWiIsIlN0eWxlIjp7IiRpZCI6IjE1OSIsIlNoYXBlIjo4LCJDb25uZWN0b3JNYXJnaW4iOnsiJHJlZiI6IjU0In0sIkNvbm5lY3RvclN0eWxlIjp7IiRpZCI6IjE2MCIsIkxpbmVDb2xvciI6eyIkaWQiOiIxNjEiLCIkdHlwZSI6Ik5MUkUuQ29tbW9uLkRvbS5Tb2xpZENvbG9yQnJ1c2gsIE5MUkUuQ29tbW9uIiwiQ29sb3IiOnsiJGlkIjoiMTYyIiwiQSI6MTI3LCJSIjo5MSwiRyI6MTU1LCJCIjoyMTN9fSwiTGluZVdlaWdodCI6MS4wLCJMaW5lVHlwZSI6MCwiUGFyZW50U3R5bGUiOnsiJHJlZiI6IjU1In19LCJJc0JlbG93VGltZWJhbmQiOmZhbHNlLCJIaWRlRGF0ZSI6ZmFsc2UsIlNoYXBlU2l6ZSI6MCwiU3BhY2luZyI6Mi4wLCJQYWRkaW5nIjp7IiRyZWYiOiI1OCJ9LCJTaGFwZVN0eWxlIjp7IiRpZCI6IjE2MyIsIk1hcmdpbiI6eyIkcmVmIjoiNjAifSwiUGFkZGluZyI6eyIkcmVmIjoiNjEifSwiQmFja2dyb3VuZCI6eyIkaWQiOiIxNjQiLCJDb2xvciI6eyIkaWQiOiIxNjUiLCJBIjoyNTUsIlIiOjEyOSwiRyI6MTk2LCJCIjoyMTB9fSwiSXNWaXNpYmxlIjp0cnVlLCJXaWR0aCI6MTIuMCwiSGVpZ2h0IjoxNC4wLCJCb3JkZXJTdHlsZSI6eyIkaWQiOiIxNjYiLCJMaW5lQ29sb3IiOnsiJHJlZiI6IjYzIn0sIkxpbmVXZWlnaHQiOjAuMCwiTGluZVR5cGUiOjAsIlBhcmVudFN0eWxlIjp7IiRyZWYiOiI2MiJ9fSwiUGFyZW50U3R5bGUiOnsiJHJlZiI6IjU5In19LCJUaXRsZVN0eWxlIjp7IiRpZCI6IjE2NyIsIkZvbnRTZXR0aW5ncyI6eyIkaWQiOiIxNjgiLCJGb250U2l6ZSI6MTIsIkZvbnROYW1lIjoiQ2FsaWJyaSIsIklzQm9sZCI6ZmFsc2UsIklzSXRhbGljIjpmYWxzZSwiSXNVbmRlcmxpbmVkIjpmYWxzZSwiUGFyZW50U3R5bGUiOnsiJHJlZiI6IjY2In19LCJBdXRvU2l6ZSI6MiwiRm9yZWdyb3VuZCI6eyIkaWQiOiIxNjkiLCJDb2xvciI6eyIkaWQiOiIxNzAiLCJBIjoyNTUsIlIiOjI0MCwiRyI6MjQ4LCJCIjoyNTB9fSwiTWF4V2lkdGgiOjE2My44NjE4MTY0MDYyN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cxIiwiTGluZUNvbG9yIjpudWxsLCJMaW5lV2VpZ2h0IjowLjAsIkxpbmVUeXBlIjowLCJQYXJlbnRTdHlsZSI6bnVsbH0sIlBhcmVudFN0eWxlIjp7IiRyZWYiOiI2NSJ9fSwiRGF0ZVN0eWxlIjp7IiRpZCI6IjE3MiIsIkZvbnRTZXR0aW5ncyI6eyIkaWQiOiIxNzMiLCJGb250U2l6ZSI6MTAsIkZvbnROYW1lIjoiQ2FsaWJyaSIsIklzQm9sZCI6ZmFsc2UsIklzSXRhbGljIjpmYWxzZSwiSXNVbmRlcmxpbmVkIjpmYWxzZSwiUGFyZW50U3R5bGUiOnsiJHJlZiI6IjczIn19LCJBdXRvU2l6ZSI6MCwiRm9yZWdyb3VuZCI6eyIkaWQiOiIxNzQiLCJDb2xvciI6eyIkaWQiOiIxNzUiLCJBIjoyNTUsIlIiOjE5MCwiRyI6MjI1LCJCIjoyMzJ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zYiLCJMaW5lQ29sb3IiOm51bGwsIkxpbmVXZWlnaHQiOjAuMCwiTGluZVR5cGUiOjAsIlBhcmVudFN0eWxlIjpudWxsfSwiUGFyZW50U3R5bGUiOnsiJHJlZiI6IjcyIn19LCJEYXRlRm9ybWF0Ijp7IiRyZWYiOiI3OSJ9LCJJc1Zpc2libGUiOnRydWUsIlBhcmVudFN0eWxlIjp7IiRyZWYiOiI1MyJ9fSwiUG9zaXRpb24iOnsiUmF0aW8iOjAuMjg1NDUzNDg1NTU5NTM0MTUsIklzQ3VzdG9tIjp0cnVlfSwiRGF0ZUZvcm1hdCI6eyIkcmVmIjoiNzkifSwiSWQiOiI0NzFmNjIxZS00ZDBiLTQ5OWMtYjZjMS1kOTQyYmE2NGQ3MTciLCJJbXBvcnRJZCI6IjEiLCJUaXRsZSI6IkZpcnN0IE9mZmljaWFsIFdvcmxkIE9jZWFucyBEYXlccuKAnE91ciBPY2VhbnMsIE91ciBSZXNwb25zaWJpbGl0eeKAnSIsIk5vdGUiOm51bGwsIkh5cGVybGluayI6bnVsbCwiSXNDaGFuZ2VkIjpmYWxzZSwiSXNOZXciOmZhbHNlfSx7IiRpZCI6IjE3NyIsIkRhdGUiOiIyMDA5LTA2LTA4VDIzOjU5OjAwWiIsIlN0eWxlIjp7IiRpZCI6IjE3OCIsIlNoYXBlIjoxMywiQ29ubmVjdG9yTWFyZ2luIjp7IiRyZWYiOiI1NCJ9LCJDb25uZWN0b3JTdHlsZSI6eyIkaWQiOiIxNzkiLCJMaW5lQ29sb3IiOnsiJGlkIjoiMTgwIiwiJHR5cGUiOiJOTFJFLkNvbW1vbi5Eb20uU29saWRDb2xvckJydXNoLCBOTFJFLkNvbW1vbiIsIkNvbG9yIjp7IiRpZCI6IjE4MSIsIkEiOjEyNywiUiI6MjU1LCJHIjoyMjEsIkIiOjB9fSwiTGluZVdlaWdodCI6MS4wLCJMaW5lVHlwZSI6MCwiUGFyZW50U3R5bGUiOnsiJHJlZiI6IjU1In19LCJJc0JlbG93VGltZWJhbmQiOnRydWUsIkhpZGVEYXRlIjpmYWxzZSwiU2hhcGVTaXplIjoxLCJTcGFjaW5nIjoyLjAsIlBhZGRpbmciOnsiJHJlZiI6IjU4In0sIlNoYXBlU3R5bGUiOnsiJGlkIjoiMTgyIiwiTWFyZ2luIjp7IiRyZWYiOiI2MCJ9LCJQYWRkaW5nIjp7IiRyZWYiOiI2MSJ9LCJCYWNrZ3JvdW5kIjp7IiRpZCI6IjE4MyIsIkNvbG9yIjp7IiRpZCI6IjE4NCIsIkEiOjI1NSwiUiI6MjU1LCJHIjoyMjEsIkIiOjB9fSwiSXNWaXNpYmxlIjp0cnVlLCJXaWR0aCI6MTguMCwiSGVpZ2h0IjoyMC4wLCJCb3JkZXJTdHlsZSI6eyIkaWQiOiIxODUiLCJMaW5lQ29sb3IiOnsiJHJlZiI6IjYzIn0sIkxpbmVXZWlnaHQiOjAuMCwiTGluZVR5cGUiOjAsIlBhcmVudFN0eWxlIjp7IiRyZWYiOiI2MiJ9fSwiUGFyZW50U3R5bGUiOnsiJHJlZiI6IjU5In19LCJUaXRsZVN0eWxlIjp7IiRpZCI6IjE4NiIsIkZvbnRTZXR0aW5ncyI6eyIkaWQiOiIxODciLCJGb250U2l6ZSI6MTIsIkZvbnROYW1lIjoiQ2FsaWJyaSIsIklzQm9sZCI6ZmFsc2UsIklzSXRhbGljIjpmYWxzZSwiSXNVbmRlcmxpbmVkIjpmYWxzZSwiUGFyZW50U3R5bGUiOnsiJHJlZiI6IjY2In19LCJBdXRvU2l6ZSI6MiwiRm9yZWdyb3VuZCI6eyIkaWQiOiIxODgiLCJDb2xvciI6eyIkaWQiOiIxODkiLCJBIjoyNTUsIlIiOjI1NSwiRyI6MjUwLCJCIjoyMjF9fSwiTWF4V2lkdGgiOjE2My44NjE4MTY0MDYyN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kwIiwiTGluZUNvbG9yIjpudWxsLCJMaW5lV2VpZ2h0IjowLjAsIkxpbmVUeXBlIjowLCJQYXJlbnRTdHlsZSI6bnVsbH0sIlBhcmVudFN0eWxlIjp7IiRyZWYiOiI2NSJ9fSwiRGF0ZVN0eWxlIjp7IiRpZCI6IjE5MSIsIkZvbnRTZXR0aW5ncyI6eyIkaWQiOiIxOTIiLCJGb250U2l6ZSI6MTAsIkZvbnROYW1lIjoiQ2FsaWJyaSIsIklzQm9sZCI6ZmFsc2UsIklzSXRhbGljIjpmYWxzZSwiSXNVbmRlcmxpbmVkIjpmYWxzZSwiUGFyZW50U3R5bGUiOnsiJHJlZiI6IjczIn19LCJBdXRvU2l6ZSI6MCwiRm9yZWdyb3VuZCI6eyIkaWQiOiIxOTMiLCJDb2xvciI6eyIkaWQiOiIxOTQiLCJBIjoyNTUsIlIiOjI1NSwiRyI6MjQ5LCJCIjoyMT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OTUiLCJMaW5lQ29sb3IiOm51bGwsIkxpbmVXZWlnaHQiOjAuMCwiTGluZVR5cGUiOjAsIlBhcmVudFN0eWxlIjpudWxsfSwiUGFyZW50U3R5bGUiOnsiJHJlZiI6IjcyIn19LCJEYXRlRm9ybWF0Ijp7IiRyZWYiOiI3OSJ9LCJJc1Zpc2libGUiOnRydWUsIlBhcmVudFN0eWxlIjp7IiRyZWYiOiI1MyJ9fSwiUG9zaXRpb24iOnsiUmF0aW8iOjAuMTc5NzAwNjIxODUyMTY4MzQsIklzQ3VzdG9tIjp0cnVlfSwiRGF0ZUZvcm1hdCI6eyIkcmVmIjoiNzkifSwiSWQiOiJlNmYyN2M1MC1iZjU0LTRhZGMtYmNlYy05MTZjNTQ5NzQyOGMiLCJJbXBvcnRJZCI6bnVsbCwiVGl0bGUiOiJPdmVyIDIwMCBldmVudHMgd29ybGR3aWRlIiwiTm90ZSI6bnVsbCwiSHlwZXJsaW5rIjpudWxsLCJJc0NoYW5nZWQiOmZhbHNlLCJJc05ldyI6ZmFsc2V9LHsiJGlkIjoiMTk2IiwiRGF0ZSI6IjIwMTAtMDYtMDhUMjM6NTk6MDBaIiwiU3R5bGUiOnsiJGlkIjoiMTk3IiwiU2hhcGUiOjgsIkNvbm5lY3Rvck1hcmdpbiI6eyIkcmVmIjoiNTQifSwiQ29ubmVjdG9yU3R5bGUiOnsiJGlkIjoiMTk4IiwiTGluZUNvbG9yIjp7IiRpZCI6IjE5OSIsIiR0eXBlIjoiTkxSRS5Db21tb24uRG9tLlNvbGlkQ29sb3JCcnVzaCwgTkxSRS5Db21tb24iLCJDb2xvciI6eyIkaWQiOiIyMDAiLCJBIjoxMjcsIlIiOjkxLCJHIjoxNTUsIkIiOjIxM319LCJMaW5lV2VpZ2h0IjoxLjAsIkxpbmVUeXBlIjowLCJQYXJlbnRTdHlsZSI6eyIkcmVmIjoiNTUifX0sIklzQmVsb3dUaW1lYmFuZCI6ZmFsc2UsIkhpZGVEYXRlIjpmYWxzZSwiU2hhcGVTaXplIjowLCJTcGFjaW5nIjoyLjAsIlBhZGRpbmciOnsiJHJlZiI6IjU4In0sIlNoYXBlU3R5bGUiOnsiJGlkIjoiMjAxIiwiTWFyZ2luIjp7IiRyZWYiOiI2MCJ9LCJQYWRkaW5nIjp7IiRyZWYiOiI2MSJ9LCJCYWNrZ3JvdW5kIjp7IiRpZCI6IjIwMiIsIkNvbG9yIjp7IiRpZCI6IjIwMyIsIkEiOjI1NSwiUiI6MTI5LCJHIjoxOTYsIkIiOjIxMH19LCJJc1Zpc2libGUiOnRydWUsIldpZHRoIjoxMi4wLCJIZWlnaHQiOjE0LjAsIkJvcmRlclN0eWxlIjp7IiRpZCI6IjIwNCIsIkxpbmVDb2xvciI6eyIkcmVmIjoiNjMifSwiTGluZVdlaWdodCI6MC4wLCJMaW5lVHlwZSI6MCwiUGFyZW50U3R5bGUiOnsiJHJlZiI6IjYyIn19LCJQYXJlbnRTdHlsZSI6eyIkcmVmIjoiNTkifX0sIlRpdGxlU3R5bGUiOnsiJGlkIjoiMjA1IiwiRm9udFNldHRpbmdzIjp7IiRpZCI6IjIwNiIsIkZvbnRTaXplIjoxMiwiRm9udE5hbWUiOiJDYWxpYnJpIiwiSXNCb2xkIjpmYWxzZSwiSXNJdGFsaWMiOmZhbHNlLCJJc1VuZGVybGluZWQiOmZhbHNlLCJQYXJlbnRTdHlsZSI6eyIkcmVmIjoiNjYifX0sIkF1dG9TaXplIjoyLCJGb3JlZ3JvdW5kIjp7IiRpZCI6IjIwNyIsIkNvbG9yIjp7IiRpZCI6IjIwOCIsIkEiOjI1NSwiUiI6MjQwLCJHIjoyNDgsIkIiOjI1MH19LCJNYXhXaWR0aCI6MTYzLjg2MTgxNjQwNjI1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DkiLCJMaW5lQ29sb3IiOm51bGwsIkxpbmVXZWlnaHQiOjAuMCwiTGluZVR5cGUiOjAsIlBhcmVudFN0eWxlIjpudWxsfSwiUGFyZW50U3R5bGUiOnsiJHJlZiI6IjY1In19LCJEYXRlU3R5bGUiOnsiJGlkIjoiMjEwIiwiRm9udFNldHRpbmdzIjp7IiRpZCI6IjIxMSIsIkZvbnRTaXplIjoxMCwiRm9udE5hbWUiOiJDYWxpYnJpIiwiSXNCb2xkIjpmYWxzZSwiSXNJdGFsaWMiOmZhbHNlLCJJc1VuZGVybGluZWQiOmZhbHNlLCJQYXJlbnRTdHlsZSI6eyIkcmVmIjoiNzMifX0sIkF1dG9TaXplIjowLCJGb3JlZ3JvdW5kIjp7IiRpZCI6IjIxMiIsIkNvbG9yIjp7IiRpZCI6IjIxMyIsIkEiOjI1NSwiUiI6MTkwLCJHIjoyMjUsIkIiOjIzM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xN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NkMmEyMDcxLWE0NjgtNGFmZS1hYWRlLTNkNGIzMDJmNzAwMiIsIkltcG9ydElkIjoiMSIsIlRpdGxlIjoiXCJPY2VhbnMgb2YgTGlmZTogUGljayB5b3VyIGZhdm9yaXRlLCBQcm90ZWN0IHlvdXIgZmF2b3JpdGUuXCIiLCJOb3RlIjpudWxsLCJIeXBlcmxpbmsiOm51bGwsIklzQ2hhbmdlZCI6ZmFsc2UsIklzTmV3IjpmYWxzZX0seyIkaWQiOiIyMTUiLCJEYXRlIjoiMjAxMC0wNi0wOFQyMzo1OTowMFoiLCJTdHlsZSI6eyIkaWQiOiIyMTYiLCJTaGFwZSI6MTMsIkNvbm5lY3Rvck1hcmdpbiI6eyIkcmVmIjoiNTQifSwiQ29ubmVjdG9yU3R5bGUiOnsiJGlkIjoiMjE3IiwiTGluZUNvbG9yIjp7IiRpZCI6IjIxOCIsIiR0eXBlIjoiTkxSRS5Db21tb24uRG9tLlNvbGlkQ29sb3JCcnVzaCwgTkxSRS5Db21tb24iLCJDb2xvciI6eyIkaWQiOiIyMTkiLCJBIjoxMjcsIlIiOjkxLCJHIjoxNTUsIkIiOjIxM319LCJMaW5lV2VpZ2h0IjoxLjAsIkxpbmVUeXBlIjowLCJQYXJlbnRTdHlsZSI6eyIkcmVmIjoiNTUifX0sIklzQmVsb3dUaW1lYmFuZCI6dHJ1ZSwiSGlkZURhdGUiOmZhbHNlLCJTaGFwZVNpemUiOjEsIlNwYWNpbmciOjIuMCwiUGFkZGluZyI6eyIkcmVmIjoiNTgifSwiU2hhcGVTdHlsZSI6eyIkaWQiOiIyMjAiLCJNYXJnaW4iOnsiJHJlZiI6IjYwIn0sIlBhZGRpbmciOnsiJHJlZiI6IjYxIn0sIkJhY2tncm91bmQiOnsiJGlkIjoiMjIxIiwiQ29sb3IiOnsiJGlkIjoiMjIyIiwiQSI6MjU1LCJSIjoyNTUsIkciOjIyMSwiQiI6MH19LCJJc1Zpc2libGUiOnRydWUsIldpZHRoIjoxOC4wLCJIZWlnaHQiOjIwLjAsIkJvcmRlclN0eWxlIjp7IiRpZCI6IjIyMyIsIkxpbmVDb2xvciI6eyIkcmVmIjoiNjMifSwiTGluZVdlaWdodCI6MC4wLCJMaW5lVHlwZSI6MCwiUGFyZW50U3R5bGUiOnsiJHJlZiI6IjYyIn19LCJQYXJlbnRTdHlsZSI6eyIkcmVmIjoiNTkifX0sIlRpdGxlU3R5bGUiOnsiJGlkIjoiMjI0IiwiRm9udFNldHRpbmdzIjp7IiRpZCI6IjIyNSIsIkZvbnRTaXplIjoxMiwiRm9udE5hbWUiOiJDYWxpYnJpIiwiSXNCb2xkIjpmYWxzZSwiSXNJdGFsaWMiOmZhbHNlLCJJc1VuZGVybGluZWQiOmZhbHNlLCJQYXJlbnRTdHlsZSI6eyIkcmVmIjoiNjYifX0sIkF1dG9TaXplIjoyLCJGb3JlZ3JvdW5kIjp7IiRpZCI6IjIyNiIsIkNvbG9yIjp7IiRpZCI6IjIyNyIsIkEiOjI1NSwiUiI6MjU1LCJHIjoyNTAsIkIiOjIyMX19LCJNYXhXaWR0aCI6MTYzLjg2MTgxNjQwNjI1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jgiLCJMaW5lQ29sb3IiOm51bGwsIkxpbmVXZWlnaHQiOjAuMCwiTGluZVR5cGUiOjAsIlBhcmVudFN0eWxlIjpudWxsfSwiUGFyZW50U3R5bGUiOnsiJHJlZiI6IjY1In19LCJEYXRlU3R5bGUiOnsiJGlkIjoiMjI5IiwiRm9udFNldHRpbmdzIjp7IiRpZCI6IjIzMCIsIkZvbnRTaXplIjoxMCwiRm9udE5hbWUiOiJDYWxpYnJpIiwiSXNCb2xkIjpmYWxzZSwiSXNJdGFsaWMiOmZhbHNlLCJJc1VuZGVybGluZWQiOmZhbHNlLCJQYXJlbnRTdHlsZSI6eyIkcmVmIjoiNzMifX0sIkF1dG9TaXplIjowLCJGb3JlZ3JvdW5kIjp7IiRpZCI6IjIzMSIsIkNvbG9yIjp7IiRpZCI6IjIzMiIsIkEiOjI1NSwiUiI6MjU1LCJHIjoyNDksIkIiOjIxM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zMy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Y2MTU2N2ZjLTdjNDAtNGYzOS05NzdlLWZkN2NmZjNkMWI1YyIsIkltcG9ydElkIjpudWxsLCJUaXRsZSI6Ik92ZXIgMzAwIGV2ZW50cyBpbiA0NSBjb3VudHJpZXMiLCJOb3RlIjpudWxsLCJIeXBlcmxpbmsiOm51bGwsIklzQ2hhbmdlZCI6ZmFsc2UsIklzTmV3IjpmYWxzZX0seyIkaWQiOiIyMzQiLCJEYXRlIjoiMjAxMS0wNi0wOFQyMzo1OTowMFoiLCJTdHlsZSI6eyIkaWQiOiIyMzUiLCJTaGFwZSI6OCwiQ29ubmVjdG9yTWFyZ2luIjp7IiRyZWYiOiI1NCJ9LCJDb25uZWN0b3JTdHlsZSI6eyIkaWQiOiIyMzYiLCJMaW5lQ29sb3IiOnsiJGlkIjoiMjM3IiwiJHR5cGUiOiJOTFJFLkNvbW1vbi5Eb20uU29saWRDb2xvckJydXNoLCBOTFJFLkNvbW1vbiIsIkNvbG9yIjp7IiRpZCI6IjIzOCIsIkEiOjEyNywiUiI6OTEsIkciOjE1NSwiQiI6MjEzfX0sIkxpbmVXZWlnaHQiOjEuMCwiTGluZVR5cGUiOjAsIlBhcmVudFN0eWxlIjp7IiRyZWYiOiI1NSJ9fSwiSXNCZWxvd1RpbWViYW5kIjpmYWxzZSwiSGlkZURhdGUiOmZhbHNlLCJTaGFwZVNpemUiOjAsIlNwYWNpbmciOjIuMCwiUGFkZGluZyI6eyIkcmVmIjoiNTgifSwiU2hhcGVTdHlsZSI6eyIkaWQiOiIyMzkiLCJNYXJnaW4iOnsiJHJlZiI6IjYwIn0sIlBhZGRpbmciOnsiJHJlZiI6IjYxIn0sIkJhY2tncm91bmQiOnsiJGlkIjoiMjQwIiwiQ29sb3IiOnsiJGlkIjoiMjQxIiwiQSI6MjU1LCJSIjoxMjksIkciOjE5NiwiQiI6MjEwfX0sIklzVmlzaWJsZSI6dHJ1ZSwiV2lkdGgiOjEyLjAsIkhlaWdodCI6MTQuMCwiQm9yZGVyU3R5bGUiOnsiJGlkIjoiMjQyIiwiTGluZUNvbG9yIjp7IiRyZWYiOiI2MyJ9LCJMaW5lV2VpZ2h0IjowLjAsIkxpbmVUeXBlIjowLCJQYXJlbnRTdHlsZSI6eyIkcmVmIjoiNjIifX0sIlBhcmVudFN0eWxlIjp7IiRyZWYiOiI1OSJ9fSwiVGl0bGVTdHlsZSI6eyIkaWQiOiIyNDMiLCJGb250U2V0dGluZ3MiOnsiJGlkIjoiMjQ0IiwiRm9udFNpemUiOjEyLCJGb250TmFtZSI6IkNhbGlicmkiLCJJc0JvbGQiOmZhbHNlLCJJc0l0YWxpYyI6ZmFsc2UsIklzVW5kZXJsaW5lZCI6ZmFsc2UsIlBhcmVudFN0eWxlIjp7IiRyZWYiOiI2NiJ9fSwiQXV0b1NpemUiOjIsIkZvcmVncm91bmQiOnsiJGlkIjoiMjQ1IiwiQ29sb3IiOnsiJGlkIjoiMjQ2IiwiQSI6MjU1LCJSIjoyMTIsIkciOjIzNSwiQiI6MjQwfX0sIk1heFdpZHRoIjoxNjMuODYxODE2NDA2MjU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0NyIsIkxpbmVDb2xvciI6bnVsbCwiTGluZVdlaWdodCI6MC4wLCJMaW5lVHlwZSI6MCwiUGFyZW50U3R5bGUiOm51bGx9LCJQYXJlbnRTdHlsZSI6eyIkcmVmIjoiNjUifX0sIkRhdGVTdHlsZSI6eyIkaWQiOiIyNDgiLCJGb250U2V0dGluZ3MiOnsiJGlkIjoiMjQ5IiwiRm9udFNpemUiOjEwLCJGb250TmFtZSI6IkNhbGlicmkiLCJJc0JvbGQiOmZhbHNlLCJJc0l0YWxpYyI6ZmFsc2UsIklzVW5kZXJsaW5lZCI6ZmFsc2UsIlBhcmVudFN0eWxlIjp7IiRyZWYiOiI3MyJ9fSwiQXV0b1NpemUiOjAsIkZvcmVncm91bmQiOnsiJGlkIjoiMjUwIiwiQ29sb3IiOnsiJGlkIjoiMjUxIiwiQSI6MjU1LCJSIjoxOTAsIkciOjIyNSwiQiI6MjMy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Uy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GRiNDM4YmItNDcwMC00MGQ3LWE2NTktMGZmOTM4N2IwY2FkIiwiSW1wb3J0SWQiOiIxIiwiVGl0bGUiOiJcIlByb3RlY3QgeW91ciBmYXZvcml0ZSAoSUkpXCIiLCJOb3RlIjpudWxsLCJIeXBlcmxpbmsiOm51bGwsIklzQ2hhbmdlZCI6ZmFsc2UsIklzTmV3IjpmYWxzZX0seyIkaWQiOiIyNTMiLCJEYXRlIjoiMjAxMi0wNi0wOFQyMzo1OTowMFoiLCJTdHlsZSI6eyIkaWQiOiIyNTQiLCJTaGFwZSI6OCwiQ29ubmVjdG9yTWFyZ2luIjp7IiRyZWYiOiI1NCJ9LCJDb25uZWN0b3JTdHlsZSI6eyIkaWQiOiIyNTUiLCJMaW5lQ29sb3IiOnsiJGlkIjoiMjU2IiwiJHR5cGUiOiJOTFJFLkNvbW1vbi5Eb20uU29saWRDb2xvckJydXNoLCBOTFJFLkNvbW1vbiIsIkNvbG9yIjp7IiRpZCI6IjI1NyIsIkEiOjEyNywiUiI6OTEsIkciOjE1NSwiQiI6MjEzfX0sIkxpbmVXZWlnaHQiOjEuMCwiTGluZVR5cGUiOjAsIlBhcmVudFN0eWxlIjp7IiRyZWYiOiI1NSJ9fSwiSXNCZWxvd1RpbWViYW5kIjpmYWxzZSwiSGlkZURhdGUiOmZhbHNlLCJTaGFwZVNpemUiOjAsIlNwYWNpbmciOjIuMCwiUGFkZGluZyI6eyIkcmVmIjoiNTgifSwiU2hhcGVTdHlsZSI6eyIkaWQiOiIyNTgiLCJNYXJnaW4iOnsiJHJlZiI6IjYwIn0sIlBhZGRpbmciOnsiJHJlZiI6IjYxIn0sIkJhY2tncm91bmQiOnsiJGlkIjoiMjU5IiwiQ29sb3IiOnsiJGlkIjoiMjYwIiwiQSI6MjU1LCJSIjoxMjksIkciOjE5NiwiQiI6MjEwfX0sIklzVmlzaWJsZSI6dHJ1ZSwiV2lkdGgiOjEyLjAsIkhlaWdodCI6MTQuMCwiQm9yZGVyU3R5bGUiOnsiJGlkIjoiMjYxIiwiTGluZUNvbG9yIjp7IiRyZWYiOiI2MyJ9LCJMaW5lV2VpZ2h0IjowLjAsIkxpbmVUeXBlIjowLCJQYXJlbnRTdHlsZSI6eyIkcmVmIjoiNjIifX0sIlBhcmVudFN0eWxlIjp7IiRyZWYiOiI1OSJ9fSwiVGl0bGVTdHlsZSI6eyIkaWQiOiIyNjIiLCJGb250U2V0dGluZ3MiOnsiJGlkIjoiMjYzIiwiRm9udFNpemUiOjEyLCJGb250TmFtZSI6IkNhbGlicmkiLCJJc0JvbGQiOmZhbHNlLCJJc0l0YWxpYyI6ZmFsc2UsIklzVW5kZXJsaW5lZCI6ZmFsc2UsIlBhcmVudFN0eWxlIjp7IiRyZWYiOiI2NiJ9fSwiQXV0b1NpemUiOjIsIkZvcmVncm91bmQiOnsiJGlkIjoiMjY0IiwiQ29sb3IiOnsiJGlkIjoiMjY1IiwiQSI6MjU1LCJSIjoyNDAsIkciOjI0OCwiQiI6MjUwfX0sIk1heFdpZHRoIjoxNjMuODYxODE2NDA2MjU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2NiIsIkxpbmVDb2xvciI6bnVsbCwiTGluZVdlaWdodCI6MC4wLCJMaW5lVHlwZSI6MCwiUGFyZW50U3R5bGUiOm51bGx9LCJQYXJlbnRTdHlsZSI6eyIkcmVmIjoiNjUifX0sIkRhdGVTdHlsZSI6eyIkaWQiOiIyNjciLCJGb250U2V0dGluZ3MiOnsiJGlkIjoiMjY4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Y5IiwiTGluZUNvbG9yIjpudWxsLCJMaW5lV2VpZ2h0IjowLjAsIkxpbmVUeXBlIjowLCJQYXJlbnRTdHlsZSI6bnVsbH0sIlBhcmVudFN0eWxlIjp7IiRyZWYiOiI3MiJ9fSwiRGF0ZUZvcm1hdCI6eyIkcmVmIjoiNzkifSwiSXNWaXNpYmxlIjp0cnVlLCJQYXJlbnRTdHlsZSI6eyIkcmVmIjoiNTMifX0sIlBvc2l0aW9uIjp7IlJhdGlvIjowLjM0NTQyMDI0NDAwNDk5MTMzLCJJc0N1c3RvbSI6dHJ1ZX0sIkRhdGVGb3JtYXQiOnsiJHJlZiI6Ijc5In0sIklkIjoiODAzODViZGItOWRlZi00YTcyLThmNDQtZTJkNTU0MzZkZDM0IiwiSW1wb3J0SWQiOiIxIiwiVGl0bGUiOiJcIllvdXRoOiBUaGUgTmV4dCBXYXZlIG9mIENoYW5nZVwiICIsIk5vdGUiOm51bGwsIkh5cGVybGluayI6bnVsbCwiSXNDaGFuZ2VkIjpmYWxzZSwiSXNOZXciOmZhbHNlfSx7IiRpZCI6IjI3MCIsIkRhdGUiOiIyMDEyLTA2LTA4VDIzOjU5OjAwWiIsIlN0eWxlIjp7IiRpZCI6IjI3MSIsIlNoYXBlIjoxMywiQ29ubmVjdG9yTWFyZ2luIjp7IiRyZWYiOiI1NCJ9LCJDb25uZWN0b3JTdHlsZSI6eyIkaWQiOiIyNzIiLCJMaW5lQ29sb3IiOnsiJGlkIjoiMjczIiwiJHR5cGUiOiJOTFJFLkNvbW1vbi5Eb20uU29saWRDb2xvckJydXNoLCBOTFJFLkNvbW1vbiIsIkNvbG9yIjp7IiRpZCI6IjI3NCIsIkEiOjEyNywiUiI6MjU1LCJHIjoyMjEsIkIiOjB9fSwiTGluZVdlaWdodCI6MS4wLCJMaW5lVHlwZSI6MCwiUGFyZW50U3R5bGUiOnsiJHJlZiI6IjU1In19LCJJc0JlbG93VGltZWJhbmQiOnRydWUsIkhpZGVEYXRlIjpmYWxzZSwiU2hhcGVTaXplIjoxLCJTcGFjaW5nIjoyLjAsIlBhZGRpbmciOnsiJHJlZiI6IjU4In0sIlNoYXBlU3R5bGUiOnsiJGlkIjoiMjc1IiwiTWFyZ2luIjp7IiRyZWYiOiI2MCJ9LCJQYWRkaW5nIjp7IiRyZWYiOiI2MSJ9LCJCYWNrZ3JvdW5kIjp7IiRpZCI6IjI3NiIsIkNvbG9yIjp7IiRpZCI6IjI3NyIsIkEiOjI1NSwiUiI6MjU1LCJHIjoyMjEsIkIiOjB9fSwiSXNWaXNpYmxlIjp0cnVlLCJXaWR0aCI6MTguMCwiSGVpZ2h0IjoyMC4wLCJCb3JkZXJTdHlsZSI6eyIkaWQiOiIyNzgiLCJMaW5lQ29sb3IiOnsiJHJlZiI6IjYzIn0sIkxpbmVXZWlnaHQiOjAuMCwiTGluZVR5cGUiOjAsIlBhcmVudFN0eWxlIjp7IiRyZWYiOiI2MiJ9fSwiUGFyZW50U3R5bGUiOnsiJHJlZiI6IjU5In19LCJUaXRsZVN0eWxlIjp7IiRpZCI6IjI3OSIsIkZvbnRTZXR0aW5ncyI6eyIkaWQiOiIyODAiLCJGb250U2l6ZSI6MTIsIkZvbnROYW1lIjoiQ2FsaWJyaSIsIklzQm9sZCI6ZmFsc2UsIklzSXRhbGljIjpmYWxzZSwiSXNVbmRlcmxpbmVkIjpmYWxzZSwiUGFyZW50U3R5bGUiOnsiJHJlZiI6IjY2In19LCJBdXRvU2l6ZSI6MiwiRm9yZWdyb3VuZCI6eyIkaWQiOiIyODEiLCJDb2xvciI6eyIkaWQiOiIyODIiLCJBIjoyNTUsIlIiOjI1NSwiRyI6MjUwLCJCIjoyMjF9fSwiTWF4V2lkdGgiOjE2My44NjE4MTY0MDYyN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gzIiwiTGluZUNvbG9yIjpudWxsLCJMaW5lV2VpZ2h0IjowLjAsIkxpbmVUeXBlIjowLCJQYXJlbnRTdHlsZSI6bnVsbH0sIlBhcmVudFN0eWxlIjp7IiRyZWYiOiI2NSJ9fSwiRGF0ZVN0eWxlIjp7IiRpZCI6IjI4NCIsIkZvbnRTZXR0aW5ncyI6eyIkaWQiOiIyODUiLCJGb250U2l6ZSI6MTAsIkZvbnROYW1lIjoiQ2FsaWJyaSIsIklzQm9sZCI6ZmFsc2UsIklzSXRhbGljIjpmYWxzZSwiSXNVbmRlcmxpbmVkIjpmYWxzZSwiUGFyZW50U3R5bGUiOnsiJHJlZiI6IjczIn19LCJBdXRvU2l6ZSI6MCwiRm9yZWdyb3VuZCI6eyIkaWQiOiIyODYiLCJDb2xvciI6eyIkaWQiOiIyODciLCJBIjoyNTUsIlIiOjI1NSwiRyI6MjQ5LCJCIjoyMT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ODgiLCJMaW5lQ29sb3IiOm51bGwsIkxpbmVXZWlnaHQiOjAuMCwiTGluZVR5cGUiOjAsIlBhcmVudFN0eWxlIjpudWxsfSwiUGFyZW50U3R5bGUiOnsiJHJlZiI6IjcyIn19LCJEYXRlRm9ybWF0Ijp7IiRyZWYiOiI3OSJ9LCJJc1Zpc2libGUiOnRydWUsIlBhcmVudFN0eWxlIjp7IiRyZWYiOiI1MyJ9fSwiUG9zaXRpb24iOnsiUmF0aW8iOjAuMjA3ODg1MDg1MjExODU5OCwiSXNDdXN0b20iOnRydWV9LCJEYXRlRm9ybWF0Ijp7IiRyZWYiOiI3OSJ9LCJJZCI6IjdhZjM5ZTkwLWU0N2ItNGVjOS05MGQ3LWY1MDNiZDU0NmQ5YyIsIkltcG9ydElkIjpudWxsLCJUaXRsZSI6Ik92ZXIgNTAwIGV2ZW50cyBpbiA1NSBjb3VudHJpZXMiLCJOb3RlIjpudWxsLCJIeXBlcmxpbmsiOm51bGwsIklzQ2hhbmdlZCI6ZmFsc2UsIklzTmV3IjpmYWxzZX0seyIkaWQiOiIyODkiLCJEYXRlIjoiMjAxMy0wNi0wOFQyMzo1OTowMFoiLCJTdHlsZSI6eyIkaWQiOiIyOTAiLCJTaGFwZSI6OCwiQ29ubmVjdG9yTWFyZ2luIjp7IiRyZWYiOiI1NCJ9LCJDb25uZWN0b3JTdHlsZSI6eyIkaWQiOiIyOTEiLCJMaW5lQ29sb3IiOnsiJGlkIjoiMjkyIiwiJHR5cGUiOiJOTFJFLkNvbW1vbi5Eb20uU29saWRDb2xvckJydXNoLCBOTFJFLkNvbW1vbiIsIkNvbG9yIjp7IiRpZCI6IjI5MyIsIkEiOjEyNywiUiI6OTEsIkciOjE1NSwiQiI6MjEzfX0sIkxpbmVXZWlnaHQiOjEuMCwiTGluZVR5cGUiOjAsIlBhcmVudFN0eWxlIjp7IiRyZWYiOiI1NSJ9fSwiSXNCZWxvd1RpbWViYW5kIjpmYWxzZSwiSGlkZURhdGUiOmZhbHNlLCJTaGFwZVNpemUiOjAsIlNwYWNpbmciOjIuMCwiUGFkZGluZyI6eyIkcmVmIjoiNTgifSwiU2hhcGVTdHlsZSI6eyIkaWQiOiIyOTQiLCJNYXJnaW4iOnsiJHJlZiI6IjYwIn0sIlBhZGRpbmciOnsiJHJlZiI6IjYxIn0sIkJhY2tncm91bmQiOnsiJGlkIjoiMjk1IiwiQ29sb3IiOnsiJGlkIjoiMjk2IiwiQSI6MjU1LCJSIjoxMjksIkciOjE5NiwiQiI6MjEwfX0sIklzVmlzaWJsZSI6dHJ1ZSwiV2lkdGgiOjEyLjAsIkhlaWdodCI6MTQuMCwiQm9yZGVyU3R5bGUiOnsiJGlkIjoiMjk3IiwiTGluZUNvbG9yIjp7IiRyZWYiOiI2MyJ9LCJMaW5lV2VpZ2h0IjowLjAsIkxpbmVUeXBlIjowLCJQYXJlbnRTdHlsZSI6eyIkcmVmIjoiNjIifX0sIlBhcmVudFN0eWxlIjp7IiRyZWYiOiI1OSJ9fSwiVGl0bGVTdHlsZSI6eyIkaWQiOiIyOTgiLCJGb250U2V0dGluZ3MiOnsiJGlkIjoiMjk5IiwiRm9udFNpemUiOjEyLCJGb250TmFtZSI6IkNhbGlicmkiLCJJc0JvbGQiOmZhbHNlLCJJc0l0YWxpYyI6ZmFsc2UsIklzVW5kZXJsaW5lZCI6ZmFsc2UsIlBhcmVudFN0eWxlIjp7IiRyZWYiOiI2NiJ9fSwiQXV0b1NpemUiOjIsIkZvcmVncm91bmQiOnsiJGlkIjoiMzAwIiwiQ29sb3IiOnsiJGlkIjoiMzAxIiwiQSI6MjU1LCJSIjoyNDAsIkciOjI0OCwiQiI6MjUwfX0sIk1heFdpZHRoIjoxNjMuODYxODE2NDA2MjU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wMiIsIkxpbmVDb2xvciI6bnVsbCwiTGluZVdlaWdodCI6MC4wLCJMaW5lVHlwZSI6MCwiUGFyZW50U3R5bGUiOm51bGx9LCJQYXJlbnRTdHlsZSI6eyIkcmVmIjoiNjUifX0sIkRhdGVTdHlsZSI6eyIkaWQiOiIzMDMiLCJGb250U2V0dGluZ3MiOnsiJGlkIjoiMzA0IiwiRm9udFNpemUiOjEwLCJGb250TmFtZSI6IkNhbGlicmkiLCJJc0JvbGQiOmZhbHNlLCJJc0l0YWxpYyI6ZmFsc2UsIklzVW5kZXJsaW5lZCI6ZmFsc2UsIlBhcmVudFN0eWxlIjp7IiRyZWYiOiI3MyJ9fSwiQXV0b1NpemUiOjAsIkZvcmVncm91bmQiOnsiJGlkIjoiMzA1IiwiQ29sb3IiOnsiJGlkIjoiMzA2IiwiQSI6MjU1LCJSIjoxOTAsIkciOjIyNSwiQiI6MjMy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A3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WE0YTA3NDMtYzRkYy00ZjM1LTk5ZTUtYTQzYzVmYzZkMmI4IiwiSW1wb3J0SWQiOiIxIiwiVGl0bGUiOiJcIlRvZ2V0aGVyIHdlIGhhdmUgdGhlIHBvd2VyIHRvIHByb3RlY3QgdGhlIG9jZWFuLlwiIiwiTm90ZSI6bnVsbCwiSHlwZXJsaW5rIjpudWxsLCJJc0NoYW5nZWQiOmZhbHNlLCJJc05ldyI6ZmFsc2V9LHsiJGlkIjoiMzA4IiwiRGF0ZSI6IjIwMTMtMDYtMDhUMjM6NTk6MDBaIiwiU3R5bGUiOnsiJGlkIjoiMzA5IiwiU2hhcGUiOjEzLCJDb25uZWN0b3JNYXJnaW4iOnsiJHJlZiI6IjU0In0sIkNvbm5lY3RvclN0eWxlIjp7IiRpZCI6IjMxMCIsIkxpbmVDb2xvciI6eyIkaWQiOiIzMTEiLCIkdHlwZSI6Ik5MUkUuQ29tbW9uLkRvbS5Tb2xpZENvbG9yQnJ1c2gsIE5MUkUuQ29tbW9uIiwiQ29sb3IiOnsiJGlkIjoiMzEyIiwiQSI6MTI3LCJSIjoyNTUsIkciOjIyMSwiQiI6MH19LCJMaW5lV2VpZ2h0IjoxLjAsIkxpbmVUeXBlIjowLCJQYXJlbnRTdHlsZSI6eyIkcmVmIjoiNTUifX0sIklzQmVsb3dUaW1lYmFuZCI6dHJ1ZSwiSGlkZURhdGUiOmZhbHNlLCJTaGFwZVNpemUiOjEsIlNwYWNpbmciOjIuMCwiUGFkZGluZyI6eyIkcmVmIjoiNTgifSwiU2hhcGVTdHlsZSI6eyIkaWQiOiIzMTMiLCJNYXJnaW4iOnsiJHJlZiI6IjYwIn0sIlBhZGRpbmciOnsiJHJlZiI6IjYxIn0sIkJhY2tncm91bmQiOnsiJGlkIjoiMzE0IiwiQ29sb3IiOnsiJGlkIjoiMzE1IiwiQSI6MjU1LCJSIjoyNTUsIkciOjIyMSwiQiI6MH19LCJJc1Zpc2libGUiOnRydWUsIldpZHRoIjoxOC4wLCJIZWlnaHQiOjIwLjAsIkJvcmRlclN0eWxlIjp7IiRpZCI6IjMxNiIsIkxpbmVDb2xvciI6eyIkcmVmIjoiNjMifSwiTGluZVdlaWdodCI6MC4wLCJMaW5lVHlwZSI6MCwiUGFyZW50U3R5bGUiOnsiJHJlZiI6IjYyIn19LCJQYXJlbnRTdHlsZSI6eyIkcmVmIjoiNTkifX0sIlRpdGxlU3R5bGUiOnsiJGlkIjoiMzE3IiwiRm9udFNldHRpbmdzIjp7IiRpZCI6IjMxOCIsIkZvbnRTaXplIjoxMiwiRm9udE5hbWUiOiJDYWxpYnJpIiwiSXNCb2xkIjpmYWxzZSwiSXNJdGFsaWMiOmZhbHNlLCJJc1VuZGVybGluZWQiOmZhbHNlLCJQYXJlbnRTdHlsZSI6eyIkcmVmIjoiNjYifX0sIkF1dG9TaXplIjoyLCJGb3JlZ3JvdW5kIjp7IiRpZCI6IjMxOSIsIkNvbG9yIjp7IiRpZCI6IjMyMCIsIkEiOjI1NSwiUiI6MjU1LCJHIjoyNTAsIkIiOjIyMX19LCJNYXhXaWR0aCI6MTYzLjg2MTgxNjQwNjI1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MjEiLCJMaW5lQ29sb3IiOm51bGwsIkxpbmVXZWlnaHQiOjAuMCwiTGluZVR5cGUiOjAsIlBhcmVudFN0eWxlIjpudWxsfSwiUGFyZW50U3R5bGUiOnsiJHJlZiI6IjY1In19LCJEYXRlU3R5bGUiOnsiJGlkIjoiMzIyIiwiRm9udFNldHRpbmdzIjp7IiRpZCI6IjMyMyIsIkZvbnRTaXplIjoxMCwiRm9udE5hbWUiOiJDYWxpYnJpIiwiSXNCb2xkIjpmYWxzZSwiSXNJdGFsaWMiOmZhbHNlLCJJc1VuZGVybGluZWQiOmZhbHNlLCJQYXJlbnRTdHlsZSI6eyIkcmVmIjoiNzMifX0sIkF1dG9TaXplIjowLCJGb3JlZ3JvdW5kIjp7IiRpZCI6IjMyNCIsIkNvbG9yIjp7IiRpZCI6IjMyNSIsIkEiOjI1NSwiUiI6MjU1LCJHIjoyNDksIkIiOjIxM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yNi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UyYjEwNDAxLWZjYWMtNDQ5Zi1iNzJjLTdkMmVjOTNiOTg5MSIsIkltcG9ydElkIjpudWxsLCJUaXRsZSI6Ik92ZXIgNjAwIGV2ZW50cyB3b3JsZHdpZGUiLCJOb3RlIjpudWxsLCJIeXBlcmxpbmsiOm51bGwsIklzQ2hhbmdlZCI6ZmFsc2UsIklzTmV3IjpmYWxzZX0seyIkaWQiOiIzMjciLCJEYXRlIjoiMjAxNC0wNi0wOFQyMzo1OTowMFoiLCJTdHlsZSI6eyIkaWQiOiIzMjgiLCJTaGFwZSI6OCwiQ29ubmVjdG9yTWFyZ2luIjp7IiRyZWYiOiI1NCJ9LCJDb25uZWN0b3JTdHlsZSI6eyIkaWQiOiIzMjkiLCJMaW5lQ29sb3IiOnsiJGlkIjoiMzMwIiwiJHR5cGUiOiJOTFJFLkNvbW1vbi5Eb20uU29saWRDb2xvckJydXNoLCBOTFJFLkNvbW1vbiIsIkNvbG9yIjp7IiRpZCI6IjMzMSIsIkEiOjEyNywiUiI6OTEsIkciOjE1NSwiQiI6MjEzfX0sIkxpbmVXZWlnaHQiOjEuMCwiTGluZVR5cGUiOjAsIlBhcmVudFN0eWxlIjp7IiRyZWYiOiI1NSJ9fSwiSXNCZWxvd1RpbWViYW5kIjpmYWxzZSwiSGlkZURhdGUiOmZhbHNlLCJTaGFwZVNpemUiOjAsIlNwYWNpbmciOjIuMCwiUGFkZGluZyI6eyIkcmVmIjoiNTgifSwiU2hhcGVTdHlsZSI6eyIkaWQiOiIzMzIiLCJNYXJnaW4iOnsiJHJlZiI6IjYwIn0sIlBhZGRpbmciOnsiJHJlZiI6IjYxIn0sIkJhY2tncm91bmQiOnsiJGlkIjoiMzMzIiwiQ29sb3IiOnsiJGlkIjoiMzM0IiwiQSI6MjU1LCJSIjoxMjksIkciOjE5NiwiQiI6MjEwfX0sIklzVmlzaWJsZSI6dHJ1ZSwiV2lkdGgiOjEyLjAsIkhlaWdodCI6MTQuMCwiQm9yZGVyU3R5bGUiOnsiJGlkIjoiMzM1IiwiTGluZUNvbG9yIjp7IiRyZWYiOiI2MyJ9LCJMaW5lV2VpZ2h0IjowLjAsIkxpbmVUeXBlIjowLCJQYXJlbnRTdHlsZSI6eyIkcmVmIjoiNjIifX0sIlBhcmVudFN0eWxlIjp7IiRyZWYiOiI1OSJ9fSwiVGl0bGVTdHlsZSI6eyIkaWQiOiIzMzYiLCJGb250U2V0dGluZ3MiOnsiJGlkIjoiMzM3IiwiRm9udFNpemUiOjEyLCJGb250TmFtZSI6IkNhbGlicmkiLCJJc0JvbGQiOmZhbHNlLCJJc0l0YWxpYyI6ZmFsc2UsIklzVW5kZXJsaW5lZCI6ZmFsc2UsIlBhcmVudFN0eWxlIjp7IiRyZWYiOiI2NiJ9fSwiQXV0b1NpemUiOjIsIkZvcmVncm91bmQiOnsiJGlkIjoiMzM4IiwiQ29sb3IiOnsiJGlkIjoiMzM5IiwiQSI6MjU1LCJSIjoyNDAsIkciOjI0OCwiQiI6MjUwfX0sIk1heFdpZHRoIjoxNjMuODYxODE2NDA2MjU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0MCIsIkxpbmVDb2xvciI6bnVsbCwiTGluZVdlaWdodCI6MC4wLCJMaW5lVHlwZSI6MCwiUGFyZW50U3R5bGUiOm51bGx9LCJQYXJlbnRTdHlsZSI6eyIkcmVmIjoiNjUifX0sIkRhdGVTdHlsZSI6eyIkaWQiOiIzNDEiLCJGb250U2V0dGluZ3MiOnsiJGlkIjoiMzQyIiwiRm9udFNpemUiOjEwLCJGb250TmFtZSI6IkNhbGlicmkiLCJJc0JvbGQiOmZhbHNlLCJJc0l0YWxpYyI6ZmFsc2UsIklzVW5kZXJsaW5lZCI6ZmFsc2UsIlBhcmVudFN0eWxlIjp7IiRyZWYiOiI3MyJ9fSwiQXV0b1NpemUiOjAsIkZvcmVncm91bmQiOnsiJGlkIjoiMzQzIiwiQ29sb3IiOnsiJGlkIjoiMzQ0IiwiQSI6MjU1LCJSIjoxOTAsIkciOjIyNSwiQiI6MjMy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Q1IiwiTGluZUNvbG9yIjpudWxsLCJMaW5lV2VpZ2h0IjowLjAsIkxpbmVUeXBlIjowLCJQYXJlbnRTdHlsZSI6bnVsbH0sIlBhcmVudFN0eWxlIjp7IiRyZWYiOiI3MiJ9fSwiRGF0ZUZvcm1hdCI6eyIkcmVmIjoiNzkifSwiSXNWaXNpYmxlIjp0cnVlLCJQYXJlbnRTdHlsZSI6eyIkcmVmIjoiNTMifX0sIlBvc2l0aW9uIjp7IlJhdGlvIjowLjI4NTQ1MzQ4NTU1OTUzNDE1LCJJc0N1c3RvbSI6dHJ1ZX0sIkRhdGVGb3JtYXQiOnsiJHJlZiI6Ijc5In0sIklkIjoiOWI3N2U2MTctZmU5Yi00YmQ2LTg2NWQtNDJmZGU3NTY1NDk4IiwiSW1wb3J0SWQiOiIxIiwiVGl0bGUiOiJcIlRvZ2V0aGVyIHdlIGhhdmUgdGhlIHBvd2VyIFxydG8gcHJvdGVjdCB0aGUgb2NlYW4gKElJKVwiIiwiTm90ZSI6bnVsbCwiSHlwZXJsaW5rIjpudWxsLCJJc0NoYW5nZWQiOmZhbHNlLCJJc05ldyI6ZmFsc2V9LHsiJGlkIjoiMzQ2IiwiRGF0ZSI6IjIwMTQtMDYtMDhUMjM6NTk6MDBaIiwiU3R5bGUiOnsiJGlkIjoiMzQ3IiwiU2hhcGUiOjEzLCJDb25uZWN0b3JNYXJnaW4iOnsiJHJlZiI6IjU0In0sIkNvbm5lY3RvclN0eWxlIjp7IiRpZCI6IjM0OCIsIkxpbmVDb2xvciI6eyIkaWQiOiIzNDkiLCIkdHlwZSI6Ik5MUkUuQ29tbW9uLkRvbS5Tb2xpZENvbG9yQnJ1c2gsIE5MUkUuQ29tbW9uIiwiQ29sb3IiOnsiJGlkIjoiMzUwIiwiQSI6MTI3LCJSIjo5MSwiRyI6MTU1LCJCIjoyMTN9fSwiTGluZVdlaWdodCI6MS4wLCJMaW5lVHlwZSI6MCwiUGFyZW50U3R5bGUiOnsiJHJlZiI6IjU1In19LCJJc0JlbG93VGltZWJhbmQiOnRydWUsIkhpZGVEYXRlIjpmYWxzZSwiU2hhcGVTaXplIjoxLCJTcGFjaW5nIjoyLjAsIlBhZGRpbmciOnsiJHJlZiI6IjU4In0sIlNoYXBlU3R5bGUiOnsiJGlkIjoiMzUxIiwiTWFyZ2luIjp7IiRyZWYiOiI2MCJ9LCJQYWRkaW5nIjp7IiRyZWYiOiI2MSJ9LCJCYWNrZ3JvdW5kIjp7IiRpZCI6IjM1MiIsIkNvbG9yIjp7IiRpZCI6IjM1MyIsIkEiOjI1NSwiUiI6MjU1LCJHIjoyMjEsIkIiOjB9fSwiSXNWaXNpYmxlIjp0cnVlLCJXaWR0aCI6MTguMCwiSGVpZ2h0IjoyMC4wLCJCb3JkZXJTdHlsZSI6eyIkaWQiOiIzNTQiLCJMaW5lQ29sb3IiOnsiJHJlZiI6IjYzIn0sIkxpbmVXZWlnaHQiOjAuMCwiTGluZVR5cGUiOjAsIlBhcmVudFN0eWxlIjp7IiRyZWYiOiI2MiJ9fSwiUGFyZW50U3R5bGUiOnsiJHJlZiI6IjU5In19LCJUaXRsZVN0eWxlIjp7IiRpZCI6IjM1NSIsIkZvbnRTZXR0aW5ncyI6eyIkaWQiOiIzNTYiLCJGb250U2l6ZSI6MTIsIkZvbnROYW1lIjoiQ2FsaWJyaSIsIklzQm9sZCI6ZmFsc2UsIklzSXRhbGljIjpmYWxzZSwiSXNVbmRlcmxpbmVkIjpmYWxzZSwiUGFyZW50U3R5bGUiOnsiJHJlZiI6IjY2In19LCJBdXRvU2l6ZSI6MiwiRm9yZWdyb3VuZCI6eyIkaWQiOiIzNTciLCJDb2xvciI6eyIkaWQiOiIzNTgiLCJBIjoyNTUsIlIiOjI1NSwiRyI6MjUwLCJCIjoyMjF9fSwiTWF4V2lkdGgiOjE2My44NjE4MTY0MDYyN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U5IiwiTGluZUNvbG9yIjpudWxsLCJMaW5lV2VpZ2h0IjowLjAsIkxpbmVUeXBlIjowLCJQYXJlbnRTdHlsZSI6bnVsbH0sIlBhcmVudFN0eWxlIjp7IiRyZWYiOiI2NSJ9fSwiRGF0ZVN0eWxlIjp7IiRpZCI6IjM2MCIsIkZvbnRTZXR0aW5ncyI6eyIkaWQiOiIzNjEiLCJGb250U2l6ZSI6MTAsIkZvbnROYW1lIjoiQ2FsaWJyaSIsIklzQm9sZCI6ZmFsc2UsIklzSXRhbGljIjpmYWxzZSwiSXNVbmRlcmxpbmVkIjpmYWxzZSwiUGFyZW50U3R5bGUiOnsiJHJlZiI6IjczIn19LCJBdXRvU2l6ZSI6MCwiRm9yZWdyb3VuZCI6eyIkaWQiOiIzNjIiLCJDb2xvciI6eyIkaWQiOiIzNjMiLCJBIjoyNTUsIlIiOjI1NSwiRyI6MjQ5LCJCIjoyMT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NjQ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0ZThlZjdkYi02NGJmLTRjMTQtODM1ZC1kN2E0YmRmZmE3YmYiLCJJbXBvcnRJZCI6bnVsbCwiVGl0bGUiOiI3MDAgaHVuZHJlZCBldmVudHMsIFR3aXR0ZXIgcmVhY2ggZG91YmxlZCIsIk5vdGUiOm51bGwsIkh5cGVybGluayI6bnVsbCwiSXNDaGFuZ2VkIjpmYWxzZSwiSXNOZXciOmZhbHNlfSx7IiRpZCI6IjM2NSIsIkRhdGUiOiIyMDE1LTA2LTA4VDIzOjU5OjAwWiIsIlN0eWxlIjp7IiRpZCI6IjM2NiIsIlNoYXBlIjo4LCJDb25uZWN0b3JNYXJnaW4iOnsiJHJlZiI6IjU0In0sIkNvbm5lY3RvclN0eWxlIjp7IiRpZCI6IjM2NyIsIkxpbmVDb2xvciI6eyIkaWQiOiIzNjgiLCIkdHlwZSI6Ik5MUkUuQ29tbW9uLkRvbS5Tb2xpZENvbG9yQnJ1c2gsIE5MUkUuQ29tbW9uIiwiQ29sb3IiOnsiJGlkIjoiMzY5IiwiQSI6MTI3LCJSIjo5MSwiRyI6MTU1LCJCIjoyMTN9fSwiTGluZVdlaWdodCI6MS4wLCJMaW5lVHlwZSI6MCwiUGFyZW50U3R5bGUiOnsiJHJlZiI6IjU1In19LCJJc0JlbG93VGltZWJhbmQiOmZhbHNlLCJIaWRlRGF0ZSI6ZmFsc2UsIlNoYXBlU2l6ZSI6MCwiU3BhY2luZyI6Mi4wLCJQYWRkaW5nIjp7IiRyZWYiOiI1OCJ9LCJTaGFwZVN0eWxlIjp7IiRpZCI6IjM3MCIsIk1hcmdpbiI6eyIkcmVmIjoiNjAifSwiUGFkZGluZyI6eyIkcmVmIjoiNjEifSwiQmFja2dyb3VuZCI6eyIkaWQiOiIzNzEiLCJDb2xvciI6eyIkaWQiOiIzNzIiLCJBIjoyNTUsIlIiOjEyOSwiRyI6MTk2LCJCIjoyMTB9fSwiSXNWaXNpYmxlIjp0cnVlLCJXaWR0aCI6MTIuMCwiSGVpZ2h0IjoxNC4wLCJCb3JkZXJTdHlsZSI6eyIkaWQiOiIzNzMiLCJMaW5lQ29sb3IiOnsiJHJlZiI6IjYzIn0sIkxpbmVXZWlnaHQiOjAuMCwiTGluZVR5cGUiOjAsIlBhcmVudFN0eWxlIjp7IiRyZWYiOiI2MiJ9fSwiUGFyZW50U3R5bGUiOnsiJHJlZiI6IjU5In19LCJUaXRsZVN0eWxlIjp7IiRpZCI6IjM3NCIsIkZvbnRTZXR0aW5ncyI6eyIkaWQiOiIzNzUiLCJGb250U2l6ZSI6MTIsIkZvbnROYW1lIjoiQ2FsaWJyaSIsIklzQm9sZCI6ZmFsc2UsIklzSXRhbGljIjpmYWxzZSwiSXNVbmRlcmxpbmVkIjpmYWxzZSwiUGFyZW50U3R5bGUiOnsiJHJlZiI6IjY2In19LCJBdXRvU2l6ZSI6MiwiRm9yZWdyb3VuZCI6eyIkaWQiOiIzNzYiLCJDb2xvciI6eyIkaWQiOiIzNzciLCJBIjoyNTUsIlIiOjI0MCwiRyI6MjQ4LCJCIjoyNTB9fSwiTWF4V2lkdGgiOjE2My44NjE4MTY0MDYyN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c4IiwiTGluZUNvbG9yIjpudWxsLCJMaW5lV2VpZ2h0IjowLjAsIkxpbmVUeXBlIjowLCJQYXJlbnRTdHlsZSI6bnVsbH0sIlBhcmVudFN0eWxlIjp7IiRyZWYiOiI2NSJ9fSwiRGF0ZVN0eWxlIjp7IiRpZCI6IjM3OSIsIkZvbnRTZXR0aW5ncyI6eyIkaWQiOiIzODAiLCJGb250U2l6ZSI6MTAsIkZvbnROYW1lIjoiQ2FsaWJyaSIsIklzQm9sZCI6ZmFsc2UsIklzSXRhbGljIjpmYWxzZSwiSXNVbmRlcmxpbmVkIjpmYWxzZSwiUGFyZW50U3R5bGUiOnsiJHJlZiI6IjczIn19LCJBdXRvU2l6ZSI6MCwiRm9yZWdyb3VuZCI6eyIkaWQiOiIzODEiLCJDb2xvciI6eyIkaWQiOiIzODIiLCJBIjoyNTUsIlIiOjE5MCwiRyI6MjI1LCJCIjoyMzJ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ODM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3YjlkZDVjZC00M2QzLTQzZmQtYmRkMy0zZTY1MTE0NjM1MzEiLCJJbXBvcnRJZCI6IjEiLCJUaXRsZSI6IlwiSGVhbHRoeSBvY2VhbnMsIGhlYWx0aHkgcGxhbmV0XCIiLCJOb3RlIjpudWxsLCJIeXBlcmxpbmsiOm51bGwsIklzQ2hhbmdlZCI6ZmFsc2UsIklzTmV3IjpmYWxzZX0seyIkaWQiOiIzODQiLCJEYXRlIjoiMjAxNS0wNi0wOFQyMzo1OTowMFoiLCJTdHlsZSI6eyIkaWQiOiIzODUiLCJTaGFwZSI6MTMsIkNvbm5lY3Rvck1hcmdpbiI6eyIkcmVmIjoiNTQifSwiQ29ubmVjdG9yU3R5bGUiOnsiJGlkIjoiMzg2IiwiTGluZUNvbG9yIjp7IiRpZCI6IjM4NyIsIiR0eXBlIjoiTkxSRS5Db21tb24uRG9tLlNvbGlkQ29sb3JCcnVzaCwgTkxSRS5Db21tb24iLCJDb2xvciI6eyIkaWQiOiIzODgiLCJBIjoxMjcsIlIiOjI1NSwiRyI6MjIxLCJCIjowfX0sIkxpbmVXZWlnaHQiOjEuMCwiTGluZVR5cGUiOjAsIlBhcmVudFN0eWxlIjp7IiRyZWYiOiI1NSJ9fSwiSXNCZWxvd1RpbWViYW5kIjp0cnVlLCJIaWRlRGF0ZSI6ZmFsc2UsIlNoYXBlU2l6ZSI6MSwiU3BhY2luZyI6Mi4wLCJQYWRkaW5nIjp7IiRyZWYiOiI1OCJ9LCJTaGFwZVN0eWxlIjp7IiRpZCI6IjM4OSIsIk1hcmdpbiI6eyIkcmVmIjoiNjAifSwiUGFkZGluZyI6eyIkcmVmIjoiNjEifSwiQmFja2dyb3VuZCI6eyIkaWQiOiIzOTAiLCJDb2xvciI6eyIkaWQiOiIzOTEiLCJBIjoyNTUsIlIiOjI1NSwiRyI6MjIxLCJCIjowfX0sIklzVmlzaWJsZSI6dHJ1ZSwiV2lkdGgiOjE4LjAsIkhlaWdodCI6MjAuMCwiQm9yZGVyU3R5bGUiOnsiJGlkIjoiMzkyIiwiTGluZUNvbG9yIjp7IiRyZWYiOiI2MyJ9LCJMaW5lV2VpZ2h0IjowLjAsIkxpbmVUeXBlIjowLCJQYXJlbnRTdHlsZSI6eyIkcmVmIjoiNjIifX0sIlBhcmVudFN0eWxlIjp7IiRyZWYiOiI1OSJ9fSwiVGl0bGVTdHlsZSI6eyIkaWQiOiIzOTMiLCJGb250U2V0dGluZ3MiOnsiJGlkIjoiMzk0IiwiRm9udFNpemUiOjEyLCJGb250TmFtZSI6IkNhbGlicmkiLCJJc0JvbGQiOmZhbHNlLCJJc0l0YWxpYyI6ZmFsc2UsIklzVW5kZXJsaW5lZCI6ZmFsc2UsIlBhcmVudFN0eWxlIjp7IiRyZWYiOiI2NiJ9fSwiQXV0b1NpemUiOjIsIkZvcmVncm91bmQiOnsiJGlkIjoiMzk1IiwiQ29sb3IiOnsiJGlkIjoiMzk2IiwiQSI6MjU1LCJSIjoyNTUsIkciOjI1MCwiQiI6MjIxfX0sIk1heFdpZHRoIjoxNjMuODYxODE2NDA2MjU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5NyIsIkxpbmVDb2xvciI6bnVsbCwiTGluZVdlaWdodCI6MC4wLCJMaW5lVHlwZSI6MCwiUGFyZW50U3R5bGUiOm51bGx9LCJQYXJlbnRTdHlsZSI6eyIkcmVmIjoiNjUifX0sIkRhdGVTdHlsZSI6eyIkaWQiOiIzOTgiLCJGb250U2V0dGluZ3MiOnsiJGlkIjoiMzk5IiwiRm9udFNpemUiOjEwLCJGb250TmFtZSI6IkNhbGlicmkiLCJJc0JvbGQiOmZhbHNlLCJJc0l0YWxpYyI6ZmFsc2UsIklzVW5kZXJsaW5lZCI6ZmFsc2UsIlBhcmVudFN0eWxlIjp7IiRyZWYiOiI3MyJ9fSwiQXV0b1NpemUiOjAsIkZvcmVncm91bmQiOnsiJGlkIjoiNDAwIiwiQ29sb3IiOnsiJGlkIjoiNDAxIiwiQSI6MjU1LCJSIjoyNTUsIkciOjI0OSwiQiI6MjE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Ay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ZDlhZGMzMjItY2MxMC00MTkwLTk5MWQtY2YyMTZkNzlkYWEyIiwiSW1wb3J0SWQiOm51bGwsIlRpdGxlIjoiTmVhcmx5IDEwMDAgZXZlbnRzIHdvcmxkd2lkZSIsIk5vdGUiOm51bGwsIkh5cGVybGluayI6bnVsbCwiSXNDaGFuZ2VkIjpmYWxzZSwiSXNOZXciOmZhbHNlfSx7IiRpZCI6IjQwMyIsIkRhdGUiOiIyMDE2LTA2LTA4VDIzOjU5OjAwWiIsIlN0eWxlIjp7IiRpZCI6IjQwNCIsIlNoYXBlIjo4LCJDb25uZWN0b3JNYXJnaW4iOnsiJHJlZiI6IjU0In0sIkNvbm5lY3RvclN0eWxlIjp7IiRpZCI6IjQwNSIsIkxpbmVDb2xvciI6eyIkaWQiOiI0MDYiLCIkdHlwZSI6Ik5MUkUuQ29tbW9uLkRvbS5Tb2xpZENvbG9yQnJ1c2gsIE5MUkUuQ29tbW9uIiwiQ29sb3IiOnsiJGlkIjoiNDA3IiwiQSI6MTI3LCJSIjo5MSwiRyI6MTU1LCJCIjoyMTN9fSwiTGluZVdlaWdodCI6MS4wLCJMaW5lVHlwZSI6MCwiUGFyZW50U3R5bGUiOnsiJHJlZiI6IjU1In19LCJJc0JlbG93VGltZWJhbmQiOmZhbHNlLCJIaWRlRGF0ZSI6ZmFsc2UsIlNoYXBlU2l6ZSI6MCwiU3BhY2luZyI6Mi4wLCJQYWRkaW5nIjp7IiRyZWYiOiI1OCJ9LCJTaGFwZVN0eWxlIjp7IiRpZCI6IjQwOCIsIk1hcmdpbiI6eyIkcmVmIjoiNjAifSwiUGFkZGluZyI6eyIkcmVmIjoiNjEifSwiQmFja2dyb3VuZCI6eyIkaWQiOiI0MDkiLCJDb2xvciI6eyIkaWQiOiI0MTAiLCJBIjoyNTUsIlIiOjEyOSwiRyI6MTk2LCJCIjoyMTB9fSwiSXNWaXNpYmxlIjp0cnVlLCJXaWR0aCI6MTIuMCwiSGVpZ2h0IjoxNC4wLCJCb3JkZXJTdHlsZSI6eyIkaWQiOiI0MTEiLCJMaW5lQ29sb3IiOnsiJHJlZiI6IjYzIn0sIkxpbmVXZWlnaHQiOjAuMCwiTGluZVR5cGUiOjAsIlBhcmVudFN0eWxlIjp7IiRyZWYiOiI2MiJ9fSwiUGFyZW50U3R5bGUiOnsiJHJlZiI6IjU5In19LCJUaXRsZVN0eWxlIjp7IiRpZCI6IjQxMiIsIkZvbnRTZXR0aW5ncyI6eyIkaWQiOiI0MTMiLCJGb250U2l6ZSI6MTIsIkZvbnROYW1lIjoiQ2FsaWJyaSIsIklzQm9sZCI6ZmFsc2UsIklzSXRhbGljIjpmYWxzZSwiSXNVbmRlcmxpbmVkIjpmYWxzZSwiUGFyZW50U3R5bGUiOnsiJHJlZiI6IjY2In19LCJBdXRvU2l6ZSI6MiwiRm9yZWdyb3VuZCI6eyIkaWQiOiI0MTQiLCJDb2xvciI6eyIkaWQiOiI0MTUiLCJBIjoyNTUsIlIiOjIxMiwiRyI6MjM1LCJCIjoyNDB9fSwiTWF4V2lkdGgiOjE2My44NjE4MTY0MDYyN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E2IiwiTGluZUNvbG9yIjpudWxsLCJMaW5lV2VpZ2h0IjowLjAsIkxpbmVUeXBlIjowLCJQYXJlbnRTdHlsZSI6bnVsbH0sIlBhcmVudFN0eWxlIjp7IiRyZWYiOiI2NSJ9fSwiRGF0ZVN0eWxlIjp7IiRpZCI6IjQxNyIsIkZvbnRTZXR0aW5ncyI6eyIkaWQiOiI0MTgiLCJGb250U2l6ZSI6MTAsIkZvbnROYW1lIjoiQ2FsaWJyaSIsIklzQm9sZCI6ZmFsc2UsIklzSXRhbGljIjpmYWxzZSwiSXNVbmRlcmxpbmVkIjpmYWxzZSwiUGFyZW50U3R5bGUiOnsiJHJlZiI6IjczIn19LCJBdXRvU2l6ZSI6MCwiRm9yZWdyb3VuZCI6eyIkaWQiOiI0MTkiLCJDb2xvciI6eyIkaWQiOiI0MjAiLCJBIjoyNTUsIlIiOjE5MCwiRyI6MjI1LCJCIjoyMzJ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MjEiLCJMaW5lQ29sb3IiOm51bGwsIkxpbmVXZWlnaHQiOjAuMCwiTGluZVR5cGUiOjAsIlBhcmVudFN0eWxlIjpudWxsfSwiUGFyZW50U3R5bGUiOnsiJHJlZiI6IjcyIn19LCJEYXRlRm9ybWF0Ijp7IiRyZWYiOiI3OSJ9LCJJc1Zpc2libGUiOnRydWUsIlBhcmVudFN0eWxlIjp7IiRyZWYiOiI1MyJ9fSwiUG9zaXRpb24iOnsiUmF0aW8iOjAuMTc5NzAwNjM5NTEyODAzODIsIklzQ3VzdG9tIjp0cnVlfSwiRGF0ZUZvcm1hdCI6eyIkcmVmIjoiNzkifSwiSWQiOiI2NjVlMzRmMS1mMzMxLTQ3OWMtODU5YS1jMmYxNmQzM2RjNmMiLCJJbXBvcnRJZCI6IjEiLCJUaXRsZSI6IlwiSGVhbHRoeSBPY2VhbnMsIEhlYWx0aHkgUGxhbmV0IChJSSlcIiAiLCJOb3RlIjpudWxsLCJIeXBlcmxpbmsiOm51bGwsIklzQ2hhbmdlZCI6ZmFsc2UsIklzTmV3IjpmYWxzZX0seyIkaWQiOiI0MjIiLCJEYXRlIjoiMjAxNi0wNi0wOFQyMzo1OTowMFoiLCJTdHlsZSI6eyIkaWQiOiI0MjMiLCJTaGFwZSI6OCwiQ29ubmVjdG9yTWFyZ2luIjp7IiRyZWYiOiI1NCJ9LCJDb25uZWN0b3JTdHlsZSI6eyIkaWQiOiI0MjQiLCJMaW5lQ29sb3IiOnsiJGlkIjoiNDI1IiwiJHR5cGUiOiJOTFJFLkNvbW1vbi5Eb20uU29saWRDb2xvckJydXNoLCBOTFJFLkNvbW1vbiIsIkNvbG9yIjp7IiRpZCI6IjQyNiIsIkEiOjEyNywiUiI6OTEsIkciOjE1NSwiQiI6MjEzfX0sIkxpbmVXZWlnaHQiOjEuMCwiTGluZVR5cGUiOjAsIlBhcmVudFN0eWxlIjp7IiRyZWYiOiI1NSJ9fSwiSXNCZWxvd1RpbWViYW5kIjpmYWxzZSwiSGlkZURhdGUiOmZhbHNlLCJTaGFwZVNpemUiOjAsIlNwYWNpbmciOjIuMCwiUGFkZGluZyI6eyIkcmVmIjoiNTgifSwiU2hhcGVTdHlsZSI6eyIkaWQiOiI0MjciLCJNYXJnaW4iOnsiJHJlZiI6IjYwIn0sIlBhZGRpbmciOnsiJHJlZiI6IjYxIn0sIkJhY2tncm91bmQiOnsiJHJlZiI6IjEzMCJ9LCJJc1Zpc2libGUiOnRydWUsIldpZHRoIjoxMi4wLCJIZWlnaHQiOjE0LjAsIkJvcmRlclN0eWxlIjp7IiRpZCI6IjQyOCIsIkxpbmVDb2xvciI6eyIkcmVmIjoiNjMifSwiTGluZVdlaWdodCI6MC4wLCJMaW5lVHlwZSI6MCwiUGFyZW50U3R5bGUiOnsiJHJlZiI6IjYyIn19LCJQYXJlbnRTdHlsZSI6eyIkcmVmIjoiNTkifX0sIlRpdGxlU3R5bGUiOnsiJGlkIjoiNDI5IiwiRm9udFNldHRpbmdzIjp7IiRpZCI6IjQzMCIsIkZvbnRTaXplIjoxMiwiRm9udE5hbWUiOiJDYWxpYnJpIiwiSXNCb2xkIjpmYWxzZSwiSXNJdGFsaWMiOmZhbHNlLCJJc1VuZGVybGluZWQiOmZhbHNlLCJQYXJlbnRTdHlsZSI6eyIkcmVmIjoiNjYifX0sIkF1dG9TaXplIjoyLCJGb3JlZ3JvdW5kIjp7IiRyZWYiOiI2NyJ9LCJNYXhXaWR0aCI6MTYzLjg2MTgxNjQwNjI1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MzEiLCJMaW5lQ29sb3IiOm51bGwsIkxpbmVXZWlnaHQiOjAuMCwiTGluZVR5cGUiOjAsIlBhcmVudFN0eWxlIjpudWxsfSwiUGFyZW50U3R5bGUiOnsiJHJlZiI6IjY1In19LCJEYXRlU3R5bGUiOnsiJGlkIjoiNDMyIiwiRm9udFNldHRpbmdzIjp7IiRpZCI6IjQzM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zNCIsIkxpbmVDb2xvciI6bnVsbCwiTGluZVdlaWdodCI6MC4wLCJMaW5lVHlwZSI6MCwiUGFyZW50U3R5bGUiOm51bGx9LCJQYXJlbnRTdHlsZSI6eyIkcmVmIjoiNzIifX0sIkRhdGVGb3JtYXQiOnsiJHJlZiI6Ijc5In0sIklzVmlzaWJsZSI6ZmFsc2UsIlBhcmVudFN0eWxlIjp7IiRyZWYiOiI1MyJ9fSwiUG9zaXRpb24iOnsiUmF0aW8iOjAuMCwiSXNDdXN0b20iOmZhbHNlfSwiRGF0ZUZvcm1hdCI6eyIkcmVmIjoiNzkifSwiSWQiOiJjODA4YWU5MS02NWIxLTRkZjEtOWE2OC02YTc2MmNiZTcwNDQiLCJJbXBvcnRJZCI6IjEiLCJUaXRsZSI6IldPRCB0cmVuZGVkIHNlY29uZCBvbiBUd2l0dGVyIiwiTm90ZSI6bnVsbCwiSHlwZXJsaW5rIjpudWxsLCJJc0NoYW5nZWQiOmZhbHNlLCJJc05ldyI6ZmFsc2V9LHsiJGlkIjoiNDM1IiwiRGF0ZSI6IjIwMTctMDYtMDhUMjM6NTk6MDBaIiwiU3R5bGUiOnsiJGlkIjoiNDM2IiwiU2hhcGUiOjgsIkNvbm5lY3Rvck1hcmdpbiI6eyIkcmVmIjoiNTQifSwiQ29ubmVjdG9yU3R5bGUiOnsiJGlkIjoiNDM3IiwiTGluZUNvbG9yIjp7IiRpZCI6IjQzOCIsIiR0eXBlIjoiTkxSRS5Db21tb24uRG9tLlNvbGlkQ29sb3JCcnVzaCwgTkxSRS5Db21tb24iLCJDb2xvciI6eyIkaWQiOiI0MzkiLCJBIjoxMjcsIlIiOjkxLCJHIjoxNTUsIkIiOjIxM319LCJMaW5lV2VpZ2h0IjoxLjAsIkxpbmVUeXBlIjowLCJQYXJlbnRTdHlsZSI6eyIkcmVmIjoiNTUifX0sIklzQmVsb3dUaW1lYmFuZCI6ZmFsc2UsIkhpZGVEYXRlIjpmYWxzZSwiU2hhcGVTaXplIjowLCJTcGFjaW5nIjoyLjAsIlBhZGRpbmciOnsiJHJlZiI6IjU4In0sIlNoYXBlU3R5bGUiOnsiJGlkIjoiNDQwIiwiTWFyZ2luIjp7IiRyZWYiOiI2MCJ9LCJQYWRkaW5nIjp7IiRyZWYiOiI2MSJ9LCJCYWNrZ3JvdW5kIjp7IiRpZCI6IjQ0MSIsIkNvbG9yIjp7IiRpZCI6IjQ0MiIsIkEiOjI1NSwiUiI6MTI5LCJHIjoxOTYsIkIiOjIxMH19LCJJc1Zpc2libGUiOnRydWUsIldpZHRoIjoxMi4wLCJIZWlnaHQiOjE0LjAsIkJvcmRlclN0eWxlIjp7IiRpZCI6IjQ0MyIsIkxpbmVDb2xvciI6eyIkcmVmIjoiNjMifSwiTGluZVdlaWdodCI6MC4wLCJMaW5lVHlwZSI6MCwiUGFyZW50U3R5bGUiOnsiJHJlZiI6IjYyIn19LCJQYXJlbnRTdHlsZSI6eyIkcmVmIjoiNTkifX0sIlRpdGxlU3R5bGUiOnsiJGlkIjoiNDQ0IiwiRm9udFNldHRpbmdzIjp7IiRpZCI6IjQ0NSIsIkZvbnRTaXplIjoxMiwiRm9udE5hbWUiOiJDYWxpYnJpIiwiSXNCb2xkIjpmYWxzZSwiSXNJdGFsaWMiOmZhbHNlLCJJc1VuZGVybGluZWQiOmZhbHNlLCJQYXJlbnRTdHlsZSI6eyIkcmVmIjoiNjYifX0sIkF1dG9TaXplIjoyLCJGb3JlZ3JvdW5kIjp7IiRpZCI6IjQ0NiIsIkNvbG9yIjp7IiRpZCI6IjQ0NyIsIkEiOjI1NSwiUiI6MjQwLCJHIjoyNDgsIkIiOjI1MH19LCJNYXhXaWR0aCI6MTYzLjg2MTgxNjQwNjI1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NDgiLCJMaW5lQ29sb3IiOm51bGwsIkxpbmVXZWlnaHQiOjAuMCwiTGluZVR5cGUiOjAsIlBhcmVudFN0eWxlIjpudWxsfSwiUGFyZW50U3R5bGUiOnsiJHJlZiI6IjY1In19LCJEYXRlU3R5bGUiOnsiJGlkIjoiNDQ5IiwiRm9udFNldHRpbmdzIjp7IiRpZCI6IjQ1MCIsIkZvbnRTaXplIjoxMCwiRm9udE5hbWUiOiJDYWxpYnJpIiwiSXNCb2xkIjpmYWxzZSwiSXNJdGFsaWMiOmZhbHNlLCJJc1VuZGVybGluZWQiOmZhbHNlLCJQYXJlbnRTdHlsZSI6eyIkcmVmIjoiNzMifX0sIkF1dG9TaXplIjowLCJGb3JlZ3JvdW5kIjp7IiRpZCI6IjQ1MSIsIkNvbG9yIjp7IiRpZCI6IjQ1MiIsIkEiOjI1NSwiUiI6MTkwLCJHIjoyMjUsIkIiOjIzM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1My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YxZGI0OGRiLWQ1ZGItNDQ0ZS04Y2M0LTM1YzdlYmRkYmU4MyIsIkltcG9ydElkIjoiMSIsIlRpdGxlIjoiXCJPdXIgT2NlYW5zLCBPdXIgRnV0dXJlXCIiLCJOb3RlIjpudWxsLCJIeXBlcmxpbmsiOm51bGwsIklzQ2hhbmdlZCI6ZmFsc2UsIklzTmV3IjpmYWxzZX0seyIkaWQiOiI0NTQiLCJEYXRlIjoiMjAxNi0wNi0wOFQyMzo1OTowMFoiLCJTdHlsZSI6eyIkaWQiOiI0NTUiLCJTaGFwZSI6MTMsIkNvbm5lY3Rvck1hcmdpbiI6eyIkcmVmIjoiNTQifSwiQ29ubmVjdG9yU3R5bGUiOnsiJGlkIjoiNDU2IiwiTGluZUNvbG9yIjp7IiRpZCI6IjQ1NyIsIiR0eXBlIjoiTkxSRS5Db21tb24uRG9tLlNvbGlkQ29sb3JCcnVzaCwgTkxSRS5Db21tb24iLCJDb2xvciI6eyIkaWQiOiI0NTgiLCJBIjoxMjcsIlIiOjkxLCJHIjoxNTUsIkIiOjIxM319LCJMaW5lV2VpZ2h0IjoxLjAsIkxpbmVUeXBlIjowLCJQYXJlbnRTdHlsZSI6eyIkcmVmIjoiNTUifX0sIklzQmVsb3dUaW1lYmFuZCI6dHJ1ZSwiSGlkZURhdGUiOmZhbHNlLCJTaGFwZVNpemUiOjEsIlNwYWNpbmciOjIuMCwiUGFkZGluZyI6eyIkcmVmIjoiNTgifSwiU2hhcGVTdHlsZSI6eyIkaWQiOiI0NTkiLCJNYXJnaW4iOnsiJHJlZiI6IjYwIn0sIlBhZGRpbmciOnsiJHJlZiI6IjYxIn0sIkJhY2tncm91bmQiOnsiJGlkIjoiNDYwIiwiQ29sb3IiOnsiJGlkIjoiNDYxIiwiQSI6MjU1LCJSIjoyNTUsIkciOjIyMSwiQiI6MH19LCJJc1Zpc2libGUiOnRydWUsIldpZHRoIjoxOC4wLCJIZWlnaHQiOjIwLjAsIkJvcmRlclN0eWxlIjp7IiRpZCI6IjQ2MiIsIkxpbmVDb2xvciI6eyIkcmVmIjoiNjMifSwiTGluZVdlaWdodCI6MC4wLCJMaW5lVHlwZSI6MCwiUGFyZW50U3R5bGUiOnsiJHJlZiI6IjYyIn19LCJQYXJlbnRTdHlsZSI6eyIkcmVmIjoiNTkifX0sIlRpdGxlU3R5bGUiOnsiJGlkIjoiNDYzIiwiRm9udFNldHRpbmdzIjp7IiRpZCI6IjQ2NCIsIkZvbnRTaXplIjoxMiwiRm9udE5hbWUiOiJDYWxpYnJpIiwiSXNCb2xkIjpmYWxzZSwiSXNJdGFsaWMiOmZhbHNlLCJJc1VuZGVybGluZWQiOmZhbHNlLCJQYXJlbnRTdHlsZSI6eyIkcmVmIjoiNjYifX0sIkF1dG9TaXplIjoyLCJGb3JlZ3JvdW5kIjp7IiRpZCI6IjQ2NSIsIkNvbG9yIjp7IiRpZCI6IjQ2NiIsIkEiOjI1NSwiUiI6MjU1LCJHIjoyNTAsIkIiOjIyMX19LCJNYXhXaWR0aCI6MTYzLjg2MTgxNjQwNjI1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NjciLCJMaW5lQ29sb3IiOm51bGwsIkxpbmVXZWlnaHQiOjAuMCwiTGluZVR5cGUiOjAsIlBhcmVudFN0eWxlIjpudWxsfSwiUGFyZW50U3R5bGUiOnsiJHJlZiI6IjY1In19LCJEYXRlU3R5bGUiOnsiJGlkIjoiNDY4IiwiRm9udFNldHRpbmdzIjp7IiRpZCI6IjQ2OSIsIkZvbnRTaXplIjoxMCwiRm9udE5hbWUiOiJDYWxpYnJpIiwiSXNCb2xkIjpmYWxzZSwiSXNJdGFsaWMiOmZhbHNlLCJJc1VuZGVybGluZWQiOmZhbHNlLCJQYXJlbnRTdHlsZSI6eyIkcmVmIjoiNzMifX0sIkF1dG9TaXplIjowLCJGb3JlZ3JvdW5kIjp7IiRpZCI6IjQ3MCIsIkNvbG9yIjp7IiRpZCI6IjQ3MSIsIkEiOjI1NSwiUiI6MjU1LCJHIjoyNDksIkIiOjIxM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3Mi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g3OWVmNmRmLTcxNzEtNDVhYy1iOWQ4LThhYWUzZjZlNzY4OCIsIkltcG9ydElkIjpudWxsLCJUaXRsZSI6IjcwMCBldmVudHMsIFdPRCB0cmVuZGVkIHNlY29uZCBvbiBUd2l0dGVyIiwiTm90ZSI6bnVsbCwiSHlwZXJsaW5rIjpudWxsLCJJc0NoYW5nZWQiOmZhbHNlLCJJc05ldyI6ZmFsc2V9XSwiVGFza3MiOlt7IiRpZCI6IjQ3MyIsIkdyb3VwTmFtZSI6bnVsbCwiU3RhcnREYXRlIjoiMjAwMi0wNi0wOFQwMDowMDowMFoiLCJFbmREYXRlIjoiMjAwNy0wNi0wOFQyMzo1OTowMFoiLCJQZXJjZW50YWdlQ29tcGxldGUiOm51bGwsIlN0eWxlIjp7IiRpZCI6IjQ3NCIsIlNoYXBlIjoxLCJTaGFwZVRoaWNrbmVzcyI6MCwiRHVyYXRpb25Gb3JtYXQiOjAsIkluY2x1ZGVOb25Xb3JraW5nRGF5c0luRHVyYXRpb24iOmZhbHNlLCJQZXJjZW50YWdlQ29tcGxldGVTdHlsZSI6eyIkaWQiOiI0NzUiLCJGb250U2V0dGluZ3MiOnsiJGlkIjoiNDc2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NDc3IiwiTGluZUNvbG9yIjpudWxsLCJMaW5lV2VpZ2h0IjowLjAsIkxpbmVUeXBlIjowLCJQYXJlbnRTdHlsZSI6bnVsbH0sIlBhcmVudFN0eWxlIjp7IiRyZWYiOiI4MSJ9fSwiRHVyYXRpb25TdHlsZSI6eyIkaWQiOiI0NzgiLCJGb250U2V0dGluZ3MiOnsiJGlkIjoiNDc5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NDgwIiwiTGluZUNvbG9yIjpudWxsLCJMaW5lV2VpZ2h0IjowLjAsIkxpbmVUeXBlIjowLCJQYXJlbnRTdHlsZSI6bnVsbH0sIlBhcmVudFN0eWxlIjp7IiRyZWYiOiI4OCJ9fSwiSG9yaXpvbnRhbENvbm5lY3RvclN0eWxlIjp7IiRpZCI6IjQ4MSIsIkxpbmVDb2xvciI6eyIkcmVmIjoiOTYifSwiTGluZVdlaWdodCI6MS4wLCJMaW5lVHlwZSI6MCwiUGFyZW50U3R5bGUiOnsiJHJlZiI6Ijk1In19LCJWZXJ0aWNhbENvbm5lY3RvclN0eWxlIjp7IiRpZCI6IjQ4MiIsIkxpbmVDb2xvciI6eyIkcmVmIjoiOTkifSwiTGluZVdlaWdodCI6MC4wLCJMaW5lVHlwZSI6MCwiUGFyZW50U3R5bGUiOnsiJHJlZiI6Ijk4In1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0ODMiLCJNYXJnaW4iOnsiJHJlZiI6IjEwMiJ9LCJQYWRkaW5nIjp7IiRyZWYiOiIxMDMifSwiQmFja2dyb3VuZCI6eyIkaWQiOiI0ODQiLCJDb2xvciI6eyIkaWQiOiI0ODUiLCJBIjoyNTUsIlIiOjAsIkciOjExNCwiQiI6MTg4fX0sIklzVmlzaWJsZSI6dHJ1ZSwiV2lkdGgiOjAuMCwiSGVpZ2h0IjoxMC4wLCJCb3JkZXJTdHlsZSI6eyIkaWQiOiI0ODYiLCJMaW5lQ29sb3IiOnsiJHJlZiI6IjEwNSJ9LCJMaW5lV2VpZ2h0IjowLjAsIkxpbmVUeXBlIjowLCJQYXJlbnRTdHlsZSI6eyIkcmVmIjoiMTA0In19LCJQYXJlbnRTdHlsZSI6eyIkcmVmIjoiMTAxIn19LCJUaXRsZVN0eWxlIjp7IiRpZCI6IjQ4NyIsIkZvbnRTZXR0aW5ncyI6eyIkaWQiOiI0ODgiLCJGb250U2l6ZSI6MTEsIkZvbnROYW1lIjoiQ2FsaWJyaSIsIklzQm9sZCI6dHJ1ZSwiSXNJdGFsaWMiOmZhbHNlLCJJc1VuZGVybGluZWQiOmZhbHNlLCJQYXJlbnRTdHlsZSI6eyIkcmVmIjoiMTA4In19LCJBdXRvU2l6ZSI6MCwiRm9yZWdyb3VuZCI6eyIkcmVmIjoiMTA5In0sIk1heFdpZHRoIjo5N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NDg5IiwiTGluZUNvbG9yIjpudWxsLCJMaW5lV2VpZ2h0IjowLjAsIkxpbmVUeXBlIjowLCJQYXJlbnRTdHlsZSI6bnVsbH0sIlBhcmVudFN0eWxlIjp7IiRyZWYiOiIxMDcifX0sIkRhdGVTdHlsZSI6eyIkaWQiOiI0OTAiLCJGb250U2V0dGluZ3MiOnsiJGlkIjoiNDkx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iwiVmVydGljYWxBbGlnbm1lbnQiOjAsIlNtYXJ0Rm9yZWdyb3VuZCI6bnVsbCwiTWFyZ2luIjp7IiRyZWYiOiIxMTgifSwiUGFkZGluZyI6eyIkcmVmIjoiMTE5In0sIkJhY2tncm91bmQiOnsiJHJlZiI6IjEyMCJ9LCJJc1Zpc2libGUiOnRydWUsIldpZHRoIjowLjAsIkhlaWdodCI6MC4wLCJCb3JkZXJTdHlsZSI6eyIkaWQiOiI0OTIiLCJMaW5lQ29sb3IiOm51bGwsIkxpbmVXZWlnaHQiOjAuMCwiTGluZVR5cGUiOjAsIlBhcmVudFN0eWxlIjpudWxsfSwiUGFyZW50U3R5bGUiOnsiJHJlZiI6IjExNCJ9fSwiRGF0ZUZvcm1hdCI6eyIkcmVmIjoiMTIxIn0sIklzVmlzaWJsZSI6ZmFsc2UsIlBhcmVudFN0eWxlIjp7IiRyZWYiOiI4MCJ9fSwiSW5kZXgiOjEsIlNtYXJ0RHVyYXRpb25BY3RpdmF0ZWQiOmZhbHNlLCJEYXRlRm9ybWF0Ijp7IiRyZWYiOiIxMjEifSwiSWQiOiI5MDBmNjkyOC1iNDc5LTRmYzctODQyZi04ODdlMmMwNGU5NDMiLCJJbXBvcnRJZCI6IjEiLCJUaXRsZSI6ImNvb3JkaW5hdGVkIGVmZm9ydHMgdG8gcHJvbW90ZSBXb3JsZCBPY2VhbnMgRGF5IiwiTm90ZSI6bnVsbCwiSHlwZXJsaW5rIjpudWxsLCJJc0NoYW5nZWQiOmZhbHNlLCJJc05ldyI6ZmFsc2V9XSwiTXNQcm9qZWN0SXRlbXNUcmVlIjp7IiRpZCI6IjQ5MyIsIlJvb3QiOnsiSW1wb3J0SWQiOm51bGwsIklzSW1wb3J0ZWQiOmZhbHNlLCJDaGlsZHJlbiI6W119fSwiTWV0YWRhdGEiOnsiJGlkIjoiNDk0IiwiRXhjZWxTaGVldE5hbWUiOiJTaGVldDEiLCJJdGVtc1RpdGxlcyI6IltcIldvcmxkIE9jZWFucyBEYXkgd2FzIGZpcnN0IHByb3Bvc2VkXCIsXCJjb29yZGluYXRlZCBlZmZvcnRzIHRvIHByb21vdGUgV29ybGQgT2NlYW5zIERheVwiLFwiOCBKdW5lIG9mZmljaWFsbHkgZGVzaWduYXRlZCBhcyBXb3JsZCBPY2VhbnMgRGF5XCIsXCJGaXJzdCBVTi1yZWNvZ25pemVkIFdvcmxkIE9jZWFucyBEYXlcIixcIlxcXCJPY2VhbnMgb2YgTGlmZTogUGljayB5b3VyIGZhdm9yaXRlICogUHJvdGVjdCB5b3VyIGZhdm9yaXRlLlxcXCJcIixcIlxcXCJQcm90ZWN0IHlvdXIgZmF2b3JpdGUgKElJKVxcXCJcIixcIlxcXCJZb3V0aDogVGhlIE5leHQgV2F2ZSBvZiBDaGFuZ2VcXFwiIFwiLFwiXFxcIlRvZ2V0aGVyIHdlIGhhdmUgdGhlIHBvd2VyIHRvIHByb3RlY3QgdGhlIG9jZWFuLlxcXCJcIixcIlxcXCJUb2dldGhlciB3ZSBoYXZlIHRoZSBwb3dlciB0byBwcm90ZWN0IHRoZSBvY2VhbiAoSUkpXFxcIlwiLFwiXFxcIkhlYWx0aHkgb2NlYW5zLCBoZWFsdGh5IHBsYW5ldFxcXCJcIixcIlxcXCJIZWFsdGh5IE9jZWFucywgSGVhbHRoeSBQbGFuZXQgKElJKVxcXCIgXCIsXCJXT0QgdHJlbmRlZCBzZWNvbmQgb24gVHdpdHRlclwiLFwiXFxcIk91ciBPY2VhbnMsIE91ciBGdXR1cmVcXFwiXCJdIiwiQ29sdW1uc01hcHBpbmciOiJ7XCIkaWRcIjpcIjFcIixcIlRpdGxlQ29sdW1uTmFtZVwiOlwiQ29sdW1uMVwiLFwiVGl0bGVGcmllbmRseUNvbHVtbk5hbWVcIjpcIkNvbHVtbiAxXCIsXCJTdGFydERhdGVDb2x1bW5OYW1lXCI6XCJDb2x1bW4yXCIsXCJTdGFydERhdGVGcmllbmRseUNvbHVtbk5hbWVcIjpcIkNvbHVtbiAyXCIsXCJFbmREYXRlQ29sdW1uTmFtZVwiOlwiQ29sdW1uM1wiLFwiRW5kRGF0ZUZyaWVuZGx5Q29sdW1uTmFtZVwiOm51bGwsXCJQZXJjZW50YWdlQ29sdW1uTmFtZVwiOm51bGwsXCJQZXJjZW50YWdlRnJpZW5kbHlDb2x1bW5OYW1lXCI6bnVsbCxcIk5vdGVDb2x1bW5OYW1lXCI6bnVsbCxcIk5vdGVGcmllbmRseUNvbHVtbk5hbWVcIjpudWxsLFwiSGVhZGVyUm93SW5kZXhcIjpudWxsfSIsIkhlYWRlclJvdyI6bnVsbH0sIlNldHRpbmdzIjp7IiRpZCI6IjQ5NSIsIkltcGFPcHRpb25zIjp7IiRpZCI6IjQ5Ni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dHJ1ZSwiSW1wb3J0VHlwZSI6NCwiRmlsZVBhdGgiOiJDOlxcT2ZmaWNlIFRpbWVsaW5lXFx3b3JsZCBvY2VhbnMgZGF5Lnhsc3giLCJUaW1lQ29uZmlndXJhdGlvbiI6eyIkaWQiOiI0OTciLCJVc2VUaW1lIjpmYWxzZSwiV29ya0RheVN0YXJ0IjoiMDA6MDA6MDAiLCJXb3JrRGF5RW5kIjoiMjM6NTk6MDAifX0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Widescreen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2017-05-31T15:26:41Z</dcterms:created>
  <dcterms:modified xsi:type="dcterms:W3CDTF">2017-06-07T12:40:37Z</dcterms:modified>
</cp:coreProperties>
</file>