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717171"/>
    <a:srgbClr val="232323"/>
    <a:srgbClr val="6F6F6F"/>
    <a:srgbClr val="585858"/>
    <a:srgbClr val="F40000"/>
    <a:srgbClr val="E5E5E5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9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0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3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0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5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81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6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8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7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1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C8DFF-8382-49A5-9EE3-C27316C185B1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A5031-3802-4EBE-90DF-DF809282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97" Type="http://schemas.openxmlformats.org/officeDocument/2006/relationships/tags" Target="../tags/tag9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slideLayout" Target="../slideLayouts/slideLayout7.xml"/><Relationship Id="rId101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5696" y="-24130"/>
            <a:ext cx="12186304" cy="6882130"/>
          </a:xfrm>
          <a:prstGeom prst="rect">
            <a:avLst/>
          </a:prstGeom>
        </p:spPr>
      </p:pic>
      <p:sp>
        <p:nvSpPr>
          <p:cNvPr id="12" name="OTLSHAPE_SL_60f0b1b6b90141e082ed84f13c77e57b_BackgroundRectangle"/>
          <p:cNvSpPr/>
          <p:nvPr>
            <p:custDataLst>
              <p:tags r:id="rId2"/>
            </p:custDataLst>
          </p:nvPr>
        </p:nvSpPr>
        <p:spPr>
          <a:xfrm>
            <a:off x="63500" y="3558187"/>
            <a:ext cx="11315700" cy="1801368"/>
          </a:xfrm>
          <a:prstGeom prst="rect">
            <a:avLst/>
          </a:prstGeom>
          <a:solidFill>
            <a:srgbClr val="FFFFFF">
              <a:alpha val="0"/>
            </a:srgbClr>
          </a:solidFill>
          <a:ln w="2857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cxnSp>
        <p:nvCxnSpPr>
          <p:cNvPr id="4937" name="OTLSHAPE_M_40df1144ea504ae9aaf63194cec3a285_Connector1"/>
          <p:cNvCxnSpPr/>
          <p:nvPr>
            <p:custDataLst>
              <p:tags r:id="rId3"/>
            </p:custDataLst>
          </p:nvPr>
        </p:nvCxnSpPr>
        <p:spPr>
          <a:xfrm>
            <a:off x="922865" y="1478562"/>
            <a:ext cx="0" cy="149542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2" name="OTLSHAPE_M_de3dabe334f246e28c7f982882c17b9a_Connector1">
            <a:extLst>
              <a:ext uri="{FF2B5EF4-FFF2-40B4-BE49-F238E27FC236}">
                <a16:creationId xmlns:a16="http://schemas.microsoft.com/office/drawing/2014/main" id="{85687064-31E8-E083-25EA-BCFA810D3D0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403261" y="2271677"/>
            <a:ext cx="0" cy="889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3" name="OTLSHAPE_M_de3dabe334f246e28c7f982882c17b9a_Connector2">
            <a:extLst>
              <a:ext uri="{FF2B5EF4-FFF2-40B4-BE49-F238E27FC236}">
                <a16:creationId xmlns:a16="http://schemas.microsoft.com/office/drawing/2014/main" id="{DB213E8A-B06B-C3AC-0713-512ED81AB75F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403261" y="2546632"/>
            <a:ext cx="0" cy="36385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4" name="OTLSHAPE_M_bce64c567ef44a79b03257e96ed839ae_Connector1">
            <a:extLst>
              <a:ext uri="{FF2B5EF4-FFF2-40B4-BE49-F238E27FC236}">
                <a16:creationId xmlns:a16="http://schemas.microsoft.com/office/drawing/2014/main" id="{B32FFF39-4FC6-BA62-BBE3-4FD29F54A51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404681" y="2271677"/>
            <a:ext cx="0" cy="88900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5" name="OTLSHAPE_M_bce64c567ef44a79b03257e96ed839ae_Connector2">
            <a:extLst>
              <a:ext uri="{FF2B5EF4-FFF2-40B4-BE49-F238E27FC236}">
                <a16:creationId xmlns:a16="http://schemas.microsoft.com/office/drawing/2014/main" id="{220E9ADA-DF20-F138-0A7B-3F1C4BD0E6A6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404681" y="2546632"/>
            <a:ext cx="0" cy="363855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1" name="OTLSHAPE_M_a7a6aabbf9a241dead0105d9c1dca8fa_Connector1">
            <a:extLst>
              <a:ext uri="{FF2B5EF4-FFF2-40B4-BE49-F238E27FC236}">
                <a16:creationId xmlns:a16="http://schemas.microsoft.com/office/drawing/2014/main" id="{E1896E0B-CD53-146C-A2CB-08544BE04D47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787521" y="2442450"/>
            <a:ext cx="0" cy="468037"/>
          </a:xfrm>
          <a:prstGeom prst="line">
            <a:avLst/>
          </a:prstGeom>
          <a:ln w="9525" cap="flat" cmpd="sng" algn="ctr">
            <a:solidFill>
              <a:srgbClr val="F40000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SL_60f0b1b6b90141e082ed84f13c77e57b_HeaderRectangle">
            <a:extLst>
              <a:ext uri="{FF2B5EF4-FFF2-40B4-BE49-F238E27FC236}">
                <a16:creationId xmlns:a16="http://schemas.microsoft.com/office/drawing/2014/main" id="{6821350E-213F-4EF9-9A20-515131F944E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558187"/>
            <a:ext cx="660400" cy="1801368"/>
          </a:xfrm>
          <a:prstGeom prst="rect">
            <a:avLst/>
          </a:prstGeom>
          <a:solidFill>
            <a:srgbClr val="FFFFFF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6" name="OTLSHAPE_TB_00000000000000000000000000000000_ScaleContainer"/>
          <p:cNvSpPr/>
          <p:nvPr>
            <p:custDataLst>
              <p:tags r:id="rId10"/>
            </p:custDataLst>
          </p:nvPr>
        </p:nvSpPr>
        <p:spPr>
          <a:xfrm>
            <a:off x="844465" y="2973987"/>
            <a:ext cx="10528300" cy="381000"/>
          </a:xfrm>
          <a:prstGeom prst="rect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2" name="OTLSHAPE_SLM_4df71ff35713433d903f304dcf3d9073_Shape"/>
          <p:cNvSpPr/>
          <p:nvPr>
            <p:custDataLst>
              <p:tags r:id="rId11"/>
            </p:custDataLst>
          </p:nvPr>
        </p:nvSpPr>
        <p:spPr>
          <a:xfrm rot="16200000">
            <a:off x="2271786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4" name="OTLSHAPE_SLM_cc8338edeeb54fbc804f6091641f16f4_Shape"/>
          <p:cNvSpPr/>
          <p:nvPr>
            <p:custDataLst>
              <p:tags r:id="rId12"/>
            </p:custDataLst>
          </p:nvPr>
        </p:nvSpPr>
        <p:spPr>
          <a:xfrm rot="16200000">
            <a:off x="3687190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6" name="OTLSHAPE_SLM_0db1b81ad3c5499593b500cc0891684f_Shape"/>
          <p:cNvSpPr/>
          <p:nvPr>
            <p:custDataLst>
              <p:tags r:id="rId13"/>
            </p:custDataLst>
          </p:nvPr>
        </p:nvSpPr>
        <p:spPr>
          <a:xfrm rot="16200000">
            <a:off x="4806385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5" name="OTLSHAPE_SLM_f4257ade8e244f5bb16f3302fb66e890_Shape"/>
          <p:cNvSpPr/>
          <p:nvPr>
            <p:custDataLst>
              <p:tags r:id="rId14"/>
            </p:custDataLst>
          </p:nvPr>
        </p:nvSpPr>
        <p:spPr>
          <a:xfrm rot="16200000">
            <a:off x="7925398" y="4663849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88" name="OTLSHAPE_SLM_a6afcef06b7f4de69eebf0d493dcfc51_Shape"/>
          <p:cNvSpPr/>
          <p:nvPr>
            <p:custDataLst>
              <p:tags r:id="rId15"/>
            </p:custDataLst>
          </p:nvPr>
        </p:nvSpPr>
        <p:spPr>
          <a:xfrm rot="16200000">
            <a:off x="8165569" y="368425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3" name="OTLSHAPE_SLM_4b21d50481254914bafaedf1af6810ff_Shape"/>
          <p:cNvSpPr/>
          <p:nvPr>
            <p:custDataLst>
              <p:tags r:id="rId16"/>
            </p:custDataLst>
          </p:nvPr>
        </p:nvSpPr>
        <p:spPr>
          <a:xfrm rot="16200000">
            <a:off x="1724197" y="4663849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6" name="OTLSHAPE_SLM_2f4e4f650d504eac853f7cf1d94180da_Shape"/>
          <p:cNvSpPr/>
          <p:nvPr>
            <p:custDataLst>
              <p:tags r:id="rId17"/>
            </p:custDataLst>
          </p:nvPr>
        </p:nvSpPr>
        <p:spPr>
          <a:xfrm rot="16200000">
            <a:off x="2172515" y="506838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0" name="OTLSHAPE_SLM_cc7852c0d7904c58a364b02b857ece47_Shape"/>
          <p:cNvSpPr/>
          <p:nvPr>
            <p:custDataLst>
              <p:tags r:id="rId18"/>
            </p:custDataLst>
          </p:nvPr>
        </p:nvSpPr>
        <p:spPr>
          <a:xfrm rot="16200000">
            <a:off x="7047976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6" name="OTLSHAPE_SLM_fce46ddac8b04e28a64d3c6e89ea9317_Shape"/>
          <p:cNvSpPr/>
          <p:nvPr>
            <p:custDataLst>
              <p:tags r:id="rId19"/>
            </p:custDataLst>
          </p:nvPr>
        </p:nvSpPr>
        <p:spPr>
          <a:xfrm rot="16200000">
            <a:off x="6268222" y="368425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19" name="OTLSHAPE_SLM_6bfc52c590a046d08dc0f3d404c86a94_Shape"/>
          <p:cNvSpPr/>
          <p:nvPr>
            <p:custDataLst>
              <p:tags r:id="rId20"/>
            </p:custDataLst>
          </p:nvPr>
        </p:nvSpPr>
        <p:spPr>
          <a:xfrm rot="16200000">
            <a:off x="3248480" y="368425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57" name="OTLSHAPE_SLM_ddfaa27e5e7242e7b80a77944b4bb008_Shape"/>
          <p:cNvSpPr/>
          <p:nvPr>
            <p:custDataLst>
              <p:tags r:id="rId21"/>
            </p:custDataLst>
          </p:nvPr>
        </p:nvSpPr>
        <p:spPr>
          <a:xfrm rot="16200000">
            <a:off x="8754789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68" name="OTLSHAPE_SLM_e6ede28dc41e42bd8981f697d26db896_Shape"/>
          <p:cNvSpPr/>
          <p:nvPr>
            <p:custDataLst>
              <p:tags r:id="rId22"/>
            </p:custDataLst>
          </p:nvPr>
        </p:nvSpPr>
        <p:spPr>
          <a:xfrm rot="16200000">
            <a:off x="9438473" y="417405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4" name="OTLSHAPE_SLM_b69080f72692487692e88d6096ea4830_Shape">
            <a:extLst>
              <a:ext uri="{FF2B5EF4-FFF2-40B4-BE49-F238E27FC236}">
                <a16:creationId xmlns:a16="http://schemas.microsoft.com/office/drawing/2014/main" id="{61426D02-2A49-2AEB-6F6D-309710D3F83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 rot="16200000">
            <a:off x="8513016" y="506838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M_40e36174666c430e9d4a30c184e4ad41_Shape">
            <a:extLst>
              <a:ext uri="{FF2B5EF4-FFF2-40B4-BE49-F238E27FC236}">
                <a16:creationId xmlns:a16="http://schemas.microsoft.com/office/drawing/2014/main" id="{F7831F31-8C7D-EE30-79C1-3ED88C7215D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 rot="16200000">
            <a:off x="7585958" y="4663849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M_1d93ba12612a433194c9a84fb1787a31_Shape">
            <a:extLst>
              <a:ext uri="{FF2B5EF4-FFF2-40B4-BE49-F238E27FC236}">
                <a16:creationId xmlns:a16="http://schemas.microsoft.com/office/drawing/2014/main" id="{0762F736-6CBE-0CDD-73D5-B7FCE48CA99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 rot="16200000">
            <a:off x="11044413" y="4663849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e358b4fb2d6f4a0b8f601729494ecf12_Shape">
            <a:extLst>
              <a:ext uri="{FF2B5EF4-FFF2-40B4-BE49-F238E27FC236}">
                <a16:creationId xmlns:a16="http://schemas.microsoft.com/office/drawing/2014/main" id="{E8E217C8-A43C-A248-FF78-221CF9D425E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 rot="16200000">
            <a:off x="8802822" y="368425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M_c0fb8faf1c6b4b49a56b32ec2fdfe0a4_Shape">
            <a:extLst>
              <a:ext uri="{FF2B5EF4-FFF2-40B4-BE49-F238E27FC236}">
                <a16:creationId xmlns:a16="http://schemas.microsoft.com/office/drawing/2014/main" id="{69BE50B0-47DF-9B8A-F6DD-5AABD7AD3B2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 rot="16200000">
            <a:off x="6120918" y="5068386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6" name="OTLSHAPE_SL_60f0b1b6b90141e082ed84f13c77e57b_Header"/>
          <p:cNvSpPr txBox="1"/>
          <p:nvPr>
            <p:custDataLst>
              <p:tags r:id="rId28"/>
            </p:custDataLst>
          </p:nvPr>
        </p:nvSpPr>
        <p:spPr>
          <a:xfrm>
            <a:off x="63500" y="4458871"/>
            <a:ext cx="66040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endParaRPr lang="ro-RO" sz="1200" b="1" spc="-2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930" name="OTLSHAPE_TB_00000000000000000000000000000000_TimescaleInterval1"/>
          <p:cNvSpPr txBox="1"/>
          <p:nvPr>
            <p:custDataLst>
              <p:tags r:id="rId29"/>
            </p:custDataLst>
          </p:nvPr>
        </p:nvSpPr>
        <p:spPr>
          <a:xfrm>
            <a:off x="907965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931" name="OTLSHAPE_TB_00000000000000000000000000000000_TimescaleInterval2"/>
          <p:cNvSpPr txBox="1"/>
          <p:nvPr>
            <p:custDataLst>
              <p:tags r:id="rId30"/>
            </p:custDataLst>
          </p:nvPr>
        </p:nvSpPr>
        <p:spPr>
          <a:xfrm>
            <a:off x="2076795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932" name="OTLSHAPE_TB_00000000000000000000000000000000_TimescaleInterval3"/>
          <p:cNvSpPr txBox="1"/>
          <p:nvPr>
            <p:custDataLst>
              <p:tags r:id="rId31"/>
            </p:custDataLst>
          </p:nvPr>
        </p:nvSpPr>
        <p:spPr>
          <a:xfrm>
            <a:off x="3247226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933" name="OTLSHAPE_TB_00000000000000000000000000000000_TimescaleInterval4"/>
          <p:cNvSpPr txBox="1"/>
          <p:nvPr>
            <p:custDataLst>
              <p:tags r:id="rId32"/>
            </p:custDataLst>
          </p:nvPr>
        </p:nvSpPr>
        <p:spPr>
          <a:xfrm>
            <a:off x="4416055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4934" name="OTLSHAPE_TB_00000000000000000000000000000000_TimescaleInterval5"/>
          <p:cNvSpPr txBox="1"/>
          <p:nvPr>
            <p:custDataLst>
              <p:tags r:id="rId33"/>
            </p:custDataLst>
          </p:nvPr>
        </p:nvSpPr>
        <p:spPr>
          <a:xfrm>
            <a:off x="5586486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4935" name="OTLSHAPE_TB_00000000000000000000000000000000_TimescaleInterval6"/>
          <p:cNvSpPr txBox="1"/>
          <p:nvPr>
            <p:custDataLst>
              <p:tags r:id="rId34"/>
            </p:custDataLst>
          </p:nvPr>
        </p:nvSpPr>
        <p:spPr>
          <a:xfrm>
            <a:off x="6755316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4936" name="OTLSHAPE_TB_00000000000000000000000000000000_TimescaleInterval7"/>
          <p:cNvSpPr txBox="1"/>
          <p:nvPr>
            <p:custDataLst>
              <p:tags r:id="rId35"/>
            </p:custDataLst>
          </p:nvPr>
        </p:nvSpPr>
        <p:spPr>
          <a:xfrm>
            <a:off x="7925746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34" name="OTLSHAPE_SLM_4df71ff35713433d903f304dcf3d9073_Title"/>
          <p:cNvSpPr txBox="1"/>
          <p:nvPr>
            <p:custDataLst>
              <p:tags r:id="rId36"/>
            </p:custDataLst>
          </p:nvPr>
        </p:nvSpPr>
        <p:spPr>
          <a:xfrm>
            <a:off x="1531376" y="4086084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4">
                <a:solidFill>
                  <a:schemeClr val="dk1"/>
                </a:solidFill>
                <a:latin typeface="Calibri" panose="020F0502020204030204" pitchFamily="34" charset="0"/>
              </a:rPr>
              <a:t>In-video ads</a:t>
            </a:r>
          </a:p>
        </p:txBody>
      </p:sp>
      <p:sp>
        <p:nvSpPr>
          <p:cNvPr id="35" name="OTLSHAPE_SLM_4df71ff35713433d903f304dcf3d9073_Date"/>
          <p:cNvSpPr txBox="1"/>
          <p:nvPr>
            <p:custDataLst>
              <p:tags r:id="rId37"/>
            </p:custDataLst>
          </p:nvPr>
        </p:nvSpPr>
        <p:spPr>
          <a:xfrm>
            <a:off x="1937691" y="42566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3" name="OTLSHAPE_SLM_cc8338edeeb54fbc804f6091641f16f4_Title"/>
          <p:cNvSpPr txBox="1"/>
          <p:nvPr>
            <p:custDataLst>
              <p:tags r:id="rId38"/>
            </p:custDataLst>
          </p:nvPr>
        </p:nvSpPr>
        <p:spPr>
          <a:xfrm>
            <a:off x="2710645" y="4086084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chemeClr val="dk1"/>
                </a:solidFill>
                <a:latin typeface="Calibri" panose="020F0502020204030204" pitchFamily="34" charset="0"/>
              </a:rPr>
              <a:t>YouTube Rentals</a:t>
            </a:r>
          </a:p>
        </p:txBody>
      </p:sp>
      <p:sp>
        <p:nvSpPr>
          <p:cNvPr id="44" name="OTLSHAPE_SLM_cc8338edeeb54fbc804f6091641f16f4_Date"/>
          <p:cNvSpPr txBox="1"/>
          <p:nvPr>
            <p:custDataLst>
              <p:tags r:id="rId39"/>
            </p:custDataLst>
          </p:nvPr>
        </p:nvSpPr>
        <p:spPr>
          <a:xfrm>
            <a:off x="3353096" y="42566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58" name="OTLSHAPE_SLM_0db1b81ad3c5499593b500cc0891684f_Title"/>
          <p:cNvSpPr txBox="1"/>
          <p:nvPr>
            <p:custDataLst>
              <p:tags r:id="rId40"/>
            </p:custDataLst>
          </p:nvPr>
        </p:nvSpPr>
        <p:spPr>
          <a:xfrm>
            <a:off x="4021567" y="4086084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16">
                <a:solidFill>
                  <a:schemeClr val="dk1"/>
                </a:solidFill>
                <a:latin typeface="Calibri" panose="020F0502020204030204" pitchFamily="34" charset="0"/>
              </a:rPr>
              <a:t>YouTube Live</a:t>
            </a:r>
            <a:endParaRPr lang="ro-RO" sz="1100" spc="-1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SLM_0db1b81ad3c5499593b500cc0891684f_Date"/>
          <p:cNvSpPr txBox="1"/>
          <p:nvPr>
            <p:custDataLst>
              <p:tags r:id="rId41"/>
            </p:custDataLst>
          </p:nvPr>
        </p:nvSpPr>
        <p:spPr>
          <a:xfrm>
            <a:off x="4472290" y="42566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4870" name="OTLSHAPE_SLM_f4257ade8e244f5bb16f3302fb66e890_Title"/>
          <p:cNvSpPr txBox="1"/>
          <p:nvPr>
            <p:custDataLst>
              <p:tags r:id="rId42"/>
            </p:custDataLst>
          </p:nvPr>
        </p:nvSpPr>
        <p:spPr>
          <a:xfrm>
            <a:off x="8141298" y="457588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TV</a:t>
            </a:r>
          </a:p>
        </p:txBody>
      </p:sp>
      <p:sp>
        <p:nvSpPr>
          <p:cNvPr id="4871" name="OTLSHAPE_SLM_f4257ade8e244f5bb16f3302fb66e890_Date"/>
          <p:cNvSpPr txBox="1"/>
          <p:nvPr>
            <p:custDataLst>
              <p:tags r:id="rId43"/>
            </p:custDataLst>
          </p:nvPr>
        </p:nvSpPr>
        <p:spPr>
          <a:xfrm>
            <a:off x="8141298" y="47463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4889" name="OTLSHAPE_SLM_a6afcef06b7f4de69eebf0d493dcfc51_Title"/>
          <p:cNvSpPr txBox="1"/>
          <p:nvPr>
            <p:custDataLst>
              <p:tags r:id="rId44"/>
            </p:custDataLst>
          </p:nvPr>
        </p:nvSpPr>
        <p:spPr>
          <a:xfrm>
            <a:off x="6622985" y="3596287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4">
                <a:solidFill>
                  <a:schemeClr val="dk1"/>
                </a:solidFill>
                <a:latin typeface="Calibri" panose="020F0502020204030204" pitchFamily="34" charset="0"/>
              </a:rPr>
              <a:t>New logo for the first time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90" name="OTLSHAPE_SLM_a6afcef06b7f4de69eebf0d493dcfc51_Date"/>
          <p:cNvSpPr txBox="1"/>
          <p:nvPr>
            <p:custDataLst>
              <p:tags r:id="rId45"/>
            </p:custDataLst>
          </p:nvPr>
        </p:nvSpPr>
        <p:spPr>
          <a:xfrm>
            <a:off x="7831475" y="37668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4904" name="OTLSHAPE_SLM_4b21d50481254914bafaedf1af6810ff_Title"/>
          <p:cNvSpPr txBox="1"/>
          <p:nvPr>
            <p:custDataLst>
              <p:tags r:id="rId46"/>
            </p:custDataLst>
          </p:nvPr>
        </p:nvSpPr>
        <p:spPr>
          <a:xfrm>
            <a:off x="1940097" y="4575880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2">
                <a:solidFill>
                  <a:schemeClr val="dk1"/>
                </a:solidFill>
                <a:latin typeface="Calibri" panose="020F0502020204030204" pitchFamily="34" charset="0"/>
              </a:rPr>
              <a:t>Filtering launched</a:t>
            </a:r>
          </a:p>
        </p:txBody>
      </p:sp>
      <p:sp>
        <p:nvSpPr>
          <p:cNvPr id="4905" name="OTLSHAPE_SLM_4b21d50481254914bafaedf1af6810ff_Date"/>
          <p:cNvSpPr txBox="1"/>
          <p:nvPr>
            <p:custDataLst>
              <p:tags r:id="rId47"/>
            </p:custDataLst>
          </p:nvPr>
        </p:nvSpPr>
        <p:spPr>
          <a:xfrm>
            <a:off x="1940097" y="47463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4907" name="OTLSHAPE_SLM_2f4e4f650d504eac853f7cf1d94180da_Title"/>
          <p:cNvSpPr txBox="1"/>
          <p:nvPr>
            <p:custDataLst>
              <p:tags r:id="rId48"/>
            </p:custDataLst>
          </p:nvPr>
        </p:nvSpPr>
        <p:spPr>
          <a:xfrm>
            <a:off x="2388415" y="4980418"/>
            <a:ext cx="153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ro-RO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You</a:t>
            </a:r>
            <a:r>
              <a:rPr lang="en-GB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ro-RO" sz="1100" spc="-10" dirty="0">
                <a:solidFill>
                  <a:schemeClr val="dk1"/>
                </a:solidFill>
                <a:latin typeface="Calibri" panose="020F0502020204030204" pitchFamily="34" charset="0"/>
              </a:rPr>
              <a:t>ube's Partner Program</a:t>
            </a:r>
          </a:p>
        </p:txBody>
      </p:sp>
      <p:sp>
        <p:nvSpPr>
          <p:cNvPr id="4908" name="OTLSHAPE_SLM_2f4e4f650d504eac853f7cf1d94180da_Date"/>
          <p:cNvSpPr txBox="1"/>
          <p:nvPr>
            <p:custDataLst>
              <p:tags r:id="rId49"/>
            </p:custDataLst>
          </p:nvPr>
        </p:nvSpPr>
        <p:spPr>
          <a:xfrm>
            <a:off x="2388415" y="515093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4911" name="OTLSHAPE_SLM_cc7852c0d7904c58a364b02b857ece47_Title"/>
          <p:cNvSpPr txBox="1"/>
          <p:nvPr>
            <p:custDataLst>
              <p:tags r:id="rId50"/>
            </p:custDataLst>
          </p:nvPr>
        </p:nvSpPr>
        <p:spPr>
          <a:xfrm>
            <a:off x="6268831" y="4086084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Red</a:t>
            </a:r>
          </a:p>
        </p:txBody>
      </p:sp>
      <p:sp>
        <p:nvSpPr>
          <p:cNvPr id="4912" name="OTLSHAPE_SLM_cc7852c0d7904c58a364b02b857ece47_Date"/>
          <p:cNvSpPr txBox="1"/>
          <p:nvPr>
            <p:custDataLst>
              <p:tags r:id="rId51"/>
            </p:custDataLst>
          </p:nvPr>
        </p:nvSpPr>
        <p:spPr>
          <a:xfrm>
            <a:off x="6713881" y="42566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4917" name="OTLSHAPE_SLM_fce46ddac8b04e28a64d3c6e89ea9317_Title"/>
          <p:cNvSpPr txBox="1"/>
          <p:nvPr>
            <p:custDataLst>
              <p:tags r:id="rId52"/>
            </p:custDataLst>
          </p:nvPr>
        </p:nvSpPr>
        <p:spPr>
          <a:xfrm>
            <a:off x="4609983" y="3596287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4">
                <a:solidFill>
                  <a:schemeClr val="dk1"/>
                </a:solidFill>
                <a:latin typeface="Calibri" panose="020F0502020204030204" pitchFamily="34" charset="0"/>
              </a:rPr>
              <a:t>60 fps videos are introduced</a:t>
            </a:r>
            <a:endParaRPr lang="ro-RO" sz="11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18" name="OTLSHAPE_SLM_fce46ddac8b04e28a64d3c6e89ea9317_Date"/>
          <p:cNvSpPr txBox="1"/>
          <p:nvPr>
            <p:custDataLst>
              <p:tags r:id="rId53"/>
            </p:custDataLst>
          </p:nvPr>
        </p:nvSpPr>
        <p:spPr>
          <a:xfrm>
            <a:off x="5934128" y="37668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4920" name="OTLSHAPE_SLM_6bfc52c590a046d08dc0f3d404c86a94_Title"/>
          <p:cNvSpPr txBox="1"/>
          <p:nvPr>
            <p:custDataLst>
              <p:tags r:id="rId54"/>
            </p:custDataLst>
          </p:nvPr>
        </p:nvSpPr>
        <p:spPr>
          <a:xfrm>
            <a:off x="1272530" y="3596287"/>
            <a:ext cx="193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spc="-4" dirty="0">
                <a:solidFill>
                  <a:schemeClr val="dk1"/>
                </a:solidFill>
                <a:latin typeface="Calibri" panose="020F0502020204030204" pitchFamily="34" charset="0"/>
              </a:rPr>
              <a:t>Vevo (in partnership with Vivendi)</a:t>
            </a:r>
            <a:endParaRPr lang="ro-RO" sz="11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21" name="OTLSHAPE_SLM_6bfc52c590a046d08dc0f3d404c86a94_Date"/>
          <p:cNvSpPr txBox="1"/>
          <p:nvPr>
            <p:custDataLst>
              <p:tags r:id="rId55"/>
            </p:custDataLst>
          </p:nvPr>
        </p:nvSpPr>
        <p:spPr>
          <a:xfrm>
            <a:off x="2914385" y="37668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5058" name="OTLSHAPE_SLM_ddfaa27e5e7242e7b80a77944b4bb008_Title"/>
          <p:cNvSpPr txBox="1"/>
          <p:nvPr>
            <p:custDataLst>
              <p:tags r:id="rId56"/>
            </p:custDataLst>
          </p:nvPr>
        </p:nvSpPr>
        <p:spPr>
          <a:xfrm>
            <a:off x="7320197" y="4000824"/>
            <a:ext cx="1384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12">
                <a:solidFill>
                  <a:schemeClr val="dk1"/>
                </a:solidFill>
                <a:latin typeface="Calibri" panose="020F0502020204030204" pitchFamily="34" charset="0"/>
              </a:rPr>
              <a:t>YouTube Red rebranded </a:t>
            </a:r>
          </a:p>
          <a:p>
            <a:pPr algn="r"/>
            <a:r>
              <a:rPr lang="en-GB" sz="1100" spc="-12">
                <a:solidFill>
                  <a:schemeClr val="dk1"/>
                </a:solidFill>
                <a:latin typeface="Calibri" panose="020F0502020204030204" pitchFamily="34" charset="0"/>
              </a:rPr>
              <a:t>as YouTube Premium</a:t>
            </a:r>
            <a:endParaRPr lang="ro-RO" sz="1100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59" name="OTLSHAPE_SLM_ddfaa27e5e7242e7b80a77944b4bb008_Date"/>
          <p:cNvSpPr txBox="1"/>
          <p:nvPr>
            <p:custDataLst>
              <p:tags r:id="rId57"/>
            </p:custDataLst>
          </p:nvPr>
        </p:nvSpPr>
        <p:spPr>
          <a:xfrm>
            <a:off x="8420694" y="434186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5060" name="OTLSHAPE_TB_00000000000000000000000000000000_TimescaleInterval8"/>
          <p:cNvSpPr txBox="1"/>
          <p:nvPr>
            <p:custDataLst>
              <p:tags r:id="rId58"/>
            </p:custDataLst>
          </p:nvPr>
        </p:nvSpPr>
        <p:spPr>
          <a:xfrm>
            <a:off x="9094576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5069" name="OTLSHAPE_SLM_e6ede28dc41e42bd8981f697d26db896_Title"/>
          <p:cNvSpPr txBox="1"/>
          <p:nvPr>
            <p:custDataLst>
              <p:tags r:id="rId59"/>
            </p:custDataLst>
          </p:nvPr>
        </p:nvSpPr>
        <p:spPr>
          <a:xfrm>
            <a:off x="9654373" y="4086084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Creator Studio phased out</a:t>
            </a:r>
            <a:endParaRPr lang="ro-RO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70" name="OTLSHAPE_SLM_e6ede28dc41e42bd8981f697d26db896_Date"/>
          <p:cNvSpPr txBox="1"/>
          <p:nvPr>
            <p:custDataLst>
              <p:tags r:id="rId60"/>
            </p:custDataLst>
          </p:nvPr>
        </p:nvSpPr>
        <p:spPr>
          <a:xfrm>
            <a:off x="9654373" y="425660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ro-RO" sz="1100" spc="-14">
                <a:solidFill>
                  <a:srgbClr val="6F6F6F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15" name="OTLSHAPE_SLM_b69080f72692487692e88d6096ea4830_Title">
            <a:extLst>
              <a:ext uri="{FF2B5EF4-FFF2-40B4-BE49-F238E27FC236}">
                <a16:creationId xmlns:a16="http://schemas.microsoft.com/office/drawing/2014/main" id="{294F56FE-F325-51D2-43CA-607EF3D689F1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728916" y="4980418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YouTube headquarters shooting</a:t>
            </a:r>
          </a:p>
        </p:txBody>
      </p:sp>
      <p:sp>
        <p:nvSpPr>
          <p:cNvPr id="16" name="OTLSHAPE_SLM_b69080f72692487692e88d6096ea4830_Date">
            <a:extLst>
              <a:ext uri="{FF2B5EF4-FFF2-40B4-BE49-F238E27FC236}">
                <a16:creationId xmlns:a16="http://schemas.microsoft.com/office/drawing/2014/main" id="{D9F4A7FC-D43D-D864-2490-365FAA5B9473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728916" y="515093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20" name="OTLSHAPE_TB_00000000000000000000000000000000_TimescaleInterval9">
            <a:extLst>
              <a:ext uri="{FF2B5EF4-FFF2-40B4-BE49-F238E27FC236}">
                <a16:creationId xmlns:a16="http://schemas.microsoft.com/office/drawing/2014/main" id="{422C5BAA-CE51-9255-75B6-808376554C1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265007" y="3071459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23" name="OTLSHAPE_SLM_40e36174666c430e9d4a30c184e4ad41_Title">
            <a:extLst>
              <a:ext uri="{FF2B5EF4-FFF2-40B4-BE49-F238E27FC236}">
                <a16:creationId xmlns:a16="http://schemas.microsoft.com/office/drawing/2014/main" id="{2707CCEA-3943-B108-E3A2-51950E9C08C7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861338" y="457588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8">
                <a:solidFill>
                  <a:schemeClr val="dk1"/>
                </a:solidFill>
                <a:latin typeface="Calibri" panose="020F0502020204030204" pitchFamily="34" charset="0"/>
              </a:rPr>
              <a:t>YouTube Go</a:t>
            </a:r>
          </a:p>
        </p:txBody>
      </p:sp>
      <p:sp>
        <p:nvSpPr>
          <p:cNvPr id="24" name="OTLSHAPE_SLM_40e36174666c430e9d4a30c184e4ad41_Date">
            <a:extLst>
              <a:ext uri="{FF2B5EF4-FFF2-40B4-BE49-F238E27FC236}">
                <a16:creationId xmlns:a16="http://schemas.microsoft.com/office/drawing/2014/main" id="{98D81F5D-FD0E-6F09-B615-A010DA0E9C8F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251863" y="47463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26" name="OTLSHAPE_SLM_1d93ba12612a433194c9a84fb1787a31_Title">
            <a:extLst>
              <a:ext uri="{FF2B5EF4-FFF2-40B4-BE49-F238E27FC236}">
                <a16:creationId xmlns:a16="http://schemas.microsoft.com/office/drawing/2014/main" id="{2E6F84D6-7AC4-7BD8-95B2-8266C004A03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476640" y="4575880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0">
                <a:solidFill>
                  <a:schemeClr val="dk1"/>
                </a:solidFill>
                <a:latin typeface="Calibri" panose="020F0502020204030204" pitchFamily="34" charset="0"/>
              </a:rPr>
              <a:t>YouTube Go shutting down</a:t>
            </a:r>
          </a:p>
        </p:txBody>
      </p:sp>
      <p:sp>
        <p:nvSpPr>
          <p:cNvPr id="27" name="OTLSHAPE_SLM_1d93ba12612a433194c9a84fb1787a31_Date">
            <a:extLst>
              <a:ext uri="{FF2B5EF4-FFF2-40B4-BE49-F238E27FC236}">
                <a16:creationId xmlns:a16="http://schemas.microsoft.com/office/drawing/2014/main" id="{DEFC83DA-A3D1-86CF-1E98-550575D136A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0710318" y="474639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31" name="OTLSHAPE_SLM_e358b4fb2d6f4a0b8f601729494ecf12_Title">
            <a:extLst>
              <a:ext uri="{FF2B5EF4-FFF2-40B4-BE49-F238E27FC236}">
                <a16:creationId xmlns:a16="http://schemas.microsoft.com/office/drawing/2014/main" id="{32E81C2C-A8B8-D259-FA63-1B1278E5439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018722" y="3596287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" panose="020F0502020204030204" pitchFamily="34" charset="0"/>
              </a:rPr>
              <a:t>Video Reach advertising platform</a:t>
            </a:r>
          </a:p>
        </p:txBody>
      </p:sp>
      <p:sp>
        <p:nvSpPr>
          <p:cNvPr id="32" name="OTLSHAPE_SLM_e358b4fb2d6f4a0b8f601729494ecf12_Date">
            <a:extLst>
              <a:ext uri="{FF2B5EF4-FFF2-40B4-BE49-F238E27FC236}">
                <a16:creationId xmlns:a16="http://schemas.microsoft.com/office/drawing/2014/main" id="{44C2A4A0-F52D-310C-5B43-71AE719499E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018722" y="37668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4958" name="OTLSHAPE_SLM_c0fb8faf1c6b4b49a56b32ec2fdfe0a4_Title">
            <a:extLst>
              <a:ext uri="{FF2B5EF4-FFF2-40B4-BE49-F238E27FC236}">
                <a16:creationId xmlns:a16="http://schemas.microsoft.com/office/drawing/2014/main" id="{869B9457-5B00-B5C2-D3B1-D8BAFAE68AB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36818" y="4980418"/>
            <a:ext cx="214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  <a:latin typeface="Calibri" panose="020F0502020204030204" pitchFamily="34" charset="0"/>
              </a:rPr>
              <a:t>Turkey bans YouTube for the 2</a:t>
            </a:r>
            <a:r>
              <a:rPr lang="en-GB" sz="1100" baseline="30000" dirty="0">
                <a:solidFill>
                  <a:schemeClr val="dk1"/>
                </a:solidFill>
                <a:latin typeface="Calibri" panose="020F0502020204030204" pitchFamily="34" charset="0"/>
              </a:rPr>
              <a:t>nd</a:t>
            </a:r>
            <a:r>
              <a:rPr lang="en-GB" sz="1100" dirty="0">
                <a:solidFill>
                  <a:schemeClr val="dk1"/>
                </a:solidFill>
                <a:latin typeface="Calibri" panose="020F0502020204030204" pitchFamily="34" charset="0"/>
              </a:rPr>
              <a:t> time</a:t>
            </a:r>
            <a:endParaRPr lang="en-US" sz="11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59" name="OTLSHAPE_SLM_c0fb8faf1c6b4b49a56b32ec2fdfe0a4_Date">
            <a:extLst>
              <a:ext uri="{FF2B5EF4-FFF2-40B4-BE49-F238E27FC236}">
                <a16:creationId xmlns:a16="http://schemas.microsoft.com/office/drawing/2014/main" id="{AFBB3427-A336-CC2A-E205-BF2106700303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36818" y="515093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4" dirty="0">
                <a:solidFill>
                  <a:srgbClr val="6F6F6F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4865" name="OTLSHAPE_M_40df1144ea504ae9aaf63194cec3a285_Shape"/>
          <p:cNvSpPr/>
          <p:nvPr>
            <p:custDataLst>
              <p:tags r:id="rId72"/>
            </p:custDataLst>
          </p:nvPr>
        </p:nvSpPr>
        <p:spPr>
          <a:xfrm rot="16200000">
            <a:off x="948265" y="1478562"/>
            <a:ext cx="165100" cy="165100"/>
          </a:xfrm>
          <a:prstGeom prst="flowChartMerg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68" name="OTLSHAPE_M_bce64c567ef44a79b03257e96ed839ae_Shape"/>
          <p:cNvSpPr/>
          <p:nvPr>
            <p:custDataLst>
              <p:tags r:id="rId73"/>
            </p:custDataLst>
          </p:nvPr>
        </p:nvSpPr>
        <p:spPr>
          <a:xfrm flipV="1">
            <a:off x="3290381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75" name="OTLSHAPE_M_99c4a161a1c54303976a00efbae67e70_Shape"/>
          <p:cNvSpPr/>
          <p:nvPr>
            <p:custDataLst>
              <p:tags r:id="rId74"/>
            </p:custDataLst>
          </p:nvPr>
        </p:nvSpPr>
        <p:spPr>
          <a:xfrm flipV="1">
            <a:off x="7163530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79" name="OTLSHAPE_M_64ed9ba0157a45e69d7ea135b50e09fd_Shape"/>
          <p:cNvSpPr/>
          <p:nvPr>
            <p:custDataLst>
              <p:tags r:id="rId75"/>
            </p:custDataLst>
          </p:nvPr>
        </p:nvSpPr>
        <p:spPr>
          <a:xfrm flipV="1">
            <a:off x="5360651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898" name="OTLSHAPE_M_4831248813c24ae596fbfe9c23c37173_Shape"/>
          <p:cNvSpPr/>
          <p:nvPr>
            <p:custDataLst>
              <p:tags r:id="rId76"/>
            </p:custDataLst>
          </p:nvPr>
        </p:nvSpPr>
        <p:spPr>
          <a:xfrm flipV="1">
            <a:off x="3508136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09" name="OTLSHAPE_M_91d779e2d9dd4d0aac1e19feef0bf55e_Shape"/>
          <p:cNvSpPr/>
          <p:nvPr>
            <p:custDataLst>
              <p:tags r:id="rId77"/>
            </p:custDataLst>
          </p:nvPr>
        </p:nvSpPr>
        <p:spPr>
          <a:xfrm flipV="1">
            <a:off x="1753290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067" name="OTLSHAPE_M_8eb1e94f7bd74cd0a14ae9e2577c47f5_Shape"/>
          <p:cNvSpPr/>
          <p:nvPr>
            <p:custDataLst>
              <p:tags r:id="rId78"/>
            </p:custDataLst>
          </p:nvPr>
        </p:nvSpPr>
        <p:spPr>
          <a:xfrm flipV="1">
            <a:off x="9746163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940" name="OTLSHAPE_M_de3dabe334f246e28c7f982882c17b9a_Shape">
            <a:extLst>
              <a:ext uri="{FF2B5EF4-FFF2-40B4-BE49-F238E27FC236}">
                <a16:creationId xmlns:a16="http://schemas.microsoft.com/office/drawing/2014/main" id="{55C8E0C0-8464-D564-F1EC-A823B4571FA1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 flipV="1">
            <a:off x="1288961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5" name="OTLSHAPE_M_a7a6aabbf9a241dead0105d9c1dca8fa_Shape">
            <a:extLst>
              <a:ext uri="{FF2B5EF4-FFF2-40B4-BE49-F238E27FC236}">
                <a16:creationId xmlns:a16="http://schemas.microsoft.com/office/drawing/2014/main" id="{C2027975-B46A-0307-5988-88F8518C39CE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 flipV="1">
            <a:off x="10673221" y="2783487"/>
            <a:ext cx="228600" cy="254000"/>
          </a:xfrm>
          <a:prstGeom prst="triangle">
            <a:avLst/>
          </a:prstGeom>
          <a:solidFill>
            <a:srgbClr val="F4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2" name="OTLSHAPE_M_40df1144ea504ae9aaf63194cec3a285_Title"/>
          <p:cNvSpPr txBox="1"/>
          <p:nvPr>
            <p:custDataLst>
              <p:tags r:id="rId81"/>
            </p:custDataLst>
          </p:nvPr>
        </p:nvSpPr>
        <p:spPr>
          <a:xfrm>
            <a:off x="1145115" y="1336957"/>
            <a:ext cx="1498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YouTube.com registered</a:t>
            </a:r>
          </a:p>
        </p:txBody>
      </p:sp>
      <p:sp>
        <p:nvSpPr>
          <p:cNvPr id="4963" name="OTLSHAPE_M_40df1144ea504ae9aaf63194cec3a285_Date"/>
          <p:cNvSpPr txBox="1"/>
          <p:nvPr>
            <p:custDataLst>
              <p:tags r:id="rId82"/>
            </p:custDataLst>
          </p:nvPr>
        </p:nvSpPr>
        <p:spPr>
          <a:xfrm>
            <a:off x="1145115" y="154841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866" name="OTLSHAPE_M_bce64c567ef44a79b03257e96ed839ae_Title"/>
          <p:cNvSpPr txBox="1"/>
          <p:nvPr>
            <p:custDataLst>
              <p:tags r:id="rId83"/>
            </p:custDataLst>
          </p:nvPr>
        </p:nvSpPr>
        <p:spPr>
          <a:xfrm>
            <a:off x="2920748" y="1848767"/>
            <a:ext cx="977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6" dirty="0">
                <a:solidFill>
                  <a:schemeClr val="dk1"/>
                </a:solidFill>
                <a:latin typeface="Calibri" panose="020F0502020204030204" pitchFamily="34" charset="0"/>
              </a:rPr>
              <a:t>Peabody Award</a:t>
            </a:r>
          </a:p>
        </p:txBody>
      </p:sp>
      <p:sp>
        <p:nvSpPr>
          <p:cNvPr id="4867" name="OTLSHAPE_M_bce64c567ef44a79b03257e96ed839ae_Date"/>
          <p:cNvSpPr txBox="1"/>
          <p:nvPr>
            <p:custDataLst>
              <p:tags r:id="rId84"/>
            </p:custDataLst>
          </p:nvPr>
        </p:nvSpPr>
        <p:spPr>
          <a:xfrm>
            <a:off x="3250165" y="206022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873" name="OTLSHAPE_M_99c4a161a1c54303976a00efbae67e70_Title"/>
          <p:cNvSpPr txBox="1"/>
          <p:nvPr>
            <p:custDataLst>
              <p:tags r:id="rId85"/>
            </p:custDataLst>
          </p:nvPr>
        </p:nvSpPr>
        <p:spPr>
          <a:xfrm>
            <a:off x="6388767" y="2360577"/>
            <a:ext cx="1790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6">
                <a:solidFill>
                  <a:schemeClr val="dk1"/>
                </a:solidFill>
                <a:latin typeface="Calibri" panose="020F0502020204030204" pitchFamily="34" charset="0"/>
              </a:rPr>
              <a:t>Buys $215 million office park</a:t>
            </a:r>
            <a:endParaRPr lang="ro-RO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74" name="OTLSHAPE_M_99c4a161a1c54303976a00efbae67e70_Date"/>
          <p:cNvSpPr txBox="1"/>
          <p:nvPr>
            <p:custDataLst>
              <p:tags r:id="rId86"/>
            </p:custDataLst>
          </p:nvPr>
        </p:nvSpPr>
        <p:spPr>
          <a:xfrm>
            <a:off x="7123314" y="25720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4877" name="OTLSHAPE_M_64ed9ba0157a45e69d7ea135b50e09fd_Title"/>
          <p:cNvSpPr txBox="1"/>
          <p:nvPr>
            <p:custDataLst>
              <p:tags r:id="rId87"/>
            </p:custDataLst>
          </p:nvPr>
        </p:nvSpPr>
        <p:spPr>
          <a:xfrm>
            <a:off x="4785849" y="2360577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First 1 billion-hit video</a:t>
            </a:r>
            <a:endParaRPr lang="ro-RO" sz="12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78" name="OTLSHAPE_M_64ed9ba0157a45e69d7ea135b50e09fd_Date"/>
          <p:cNvSpPr txBox="1"/>
          <p:nvPr>
            <p:custDataLst>
              <p:tags r:id="rId88"/>
            </p:custDataLst>
          </p:nvPr>
        </p:nvSpPr>
        <p:spPr>
          <a:xfrm>
            <a:off x="5320434" y="25720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4893" name="OTLSHAPE_M_4831248813c24ae596fbfe9c23c37173_Title"/>
          <p:cNvSpPr txBox="1"/>
          <p:nvPr>
            <p:custDataLst>
              <p:tags r:id="rId89"/>
            </p:custDataLst>
          </p:nvPr>
        </p:nvSpPr>
        <p:spPr>
          <a:xfrm>
            <a:off x="3047105" y="2360577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4" dirty="0">
                <a:solidFill>
                  <a:schemeClr val="dk1"/>
                </a:solidFill>
                <a:latin typeface="Calibri" panose="020F0502020204030204" pitchFamily="34" charset="0"/>
              </a:rPr>
              <a:t>1 billion views/day</a:t>
            </a:r>
          </a:p>
        </p:txBody>
      </p:sp>
      <p:sp>
        <p:nvSpPr>
          <p:cNvPr id="4894" name="OTLSHAPE_M_4831248813c24ae596fbfe9c23c37173_Date"/>
          <p:cNvSpPr txBox="1"/>
          <p:nvPr>
            <p:custDataLst>
              <p:tags r:id="rId90"/>
            </p:custDataLst>
          </p:nvPr>
        </p:nvSpPr>
        <p:spPr>
          <a:xfrm>
            <a:off x="3467919" y="25720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>
                <a:solidFill>
                  <a:srgbClr val="6F6F6F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900" name="OTLSHAPE_M_91d779e2d9dd4d0aac1e19feef0bf55e_Title"/>
          <p:cNvSpPr txBox="1"/>
          <p:nvPr>
            <p:custDataLst>
              <p:tags r:id="rId91"/>
            </p:custDataLst>
          </p:nvPr>
        </p:nvSpPr>
        <p:spPr>
          <a:xfrm>
            <a:off x="1261949" y="2360577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spc="-6">
                <a:solidFill>
                  <a:schemeClr val="dk1"/>
                </a:solidFill>
                <a:latin typeface="Calibri" panose="020F0502020204030204" pitchFamily="34" charset="0"/>
              </a:rPr>
              <a:t>Acquired by Google</a:t>
            </a:r>
          </a:p>
        </p:txBody>
      </p:sp>
      <p:sp>
        <p:nvSpPr>
          <p:cNvPr id="4901" name="OTLSHAPE_M_91d779e2d9dd4d0aac1e19feef0bf55e_Date"/>
          <p:cNvSpPr txBox="1"/>
          <p:nvPr>
            <p:custDataLst>
              <p:tags r:id="rId92"/>
            </p:custDataLst>
          </p:nvPr>
        </p:nvSpPr>
        <p:spPr>
          <a:xfrm>
            <a:off x="1713074" y="25720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 dirty="0">
                <a:solidFill>
                  <a:srgbClr val="6F6F6F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5061" name="OTLSHAPE_M_8eb1e94f7bd74cd0a14ae9e2577c47f5_Title"/>
          <p:cNvSpPr txBox="1"/>
          <p:nvPr>
            <p:custDataLst>
              <p:tags r:id="rId93"/>
            </p:custDataLst>
          </p:nvPr>
        </p:nvSpPr>
        <p:spPr>
          <a:xfrm>
            <a:off x="9245911" y="2360577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spc="-6" dirty="0">
                <a:solidFill>
                  <a:schemeClr val="dk1"/>
                </a:solidFill>
                <a:latin typeface="Calibri" panose="020F0502020204030204" pitchFamily="34" charset="0"/>
              </a:rPr>
              <a:t>Removes categories</a:t>
            </a:r>
            <a:endParaRPr lang="ro-RO" sz="12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62" name="OTLSHAPE_M_8eb1e94f7bd74cd0a14ae9e2577c47f5_Date"/>
          <p:cNvSpPr txBox="1"/>
          <p:nvPr>
            <p:custDataLst>
              <p:tags r:id="rId94"/>
            </p:custDataLst>
          </p:nvPr>
        </p:nvSpPr>
        <p:spPr>
          <a:xfrm>
            <a:off x="9705947" y="257203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spc="-20">
                <a:solidFill>
                  <a:srgbClr val="6F6F6F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4929" name="OTLSHAPE_M_de3dabe334f246e28c7f982882c17b9a_Title">
            <a:extLst>
              <a:ext uri="{FF2B5EF4-FFF2-40B4-BE49-F238E27FC236}">
                <a16:creationId xmlns:a16="http://schemas.microsoft.com/office/drawing/2014/main" id="{0666C357-8317-FC39-A069-DDE5277D634D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64095" y="1848767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8" dirty="0">
                <a:solidFill>
                  <a:schemeClr val="dk1"/>
                </a:solidFill>
                <a:latin typeface="Calibri" panose="020F0502020204030204" pitchFamily="34" charset="0"/>
              </a:rPr>
              <a:t>Official launch</a:t>
            </a:r>
          </a:p>
        </p:txBody>
      </p:sp>
      <p:sp>
        <p:nvSpPr>
          <p:cNvPr id="4938" name="OTLSHAPE_M_de3dabe334f246e28c7f982882c17b9a_Date">
            <a:extLst>
              <a:ext uri="{FF2B5EF4-FFF2-40B4-BE49-F238E27FC236}">
                <a16:creationId xmlns:a16="http://schemas.microsoft.com/office/drawing/2014/main" id="{B1B6D218-4D64-170E-2C9C-7221A726A81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48744" y="2060222"/>
            <a:ext cx="31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0">
                <a:solidFill>
                  <a:srgbClr val="6F6F6F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4952" name="OTLSHAPE_M_a7a6aabbf9a241dead0105d9c1dca8fa_Title">
            <a:extLst>
              <a:ext uri="{FF2B5EF4-FFF2-40B4-BE49-F238E27FC236}">
                <a16:creationId xmlns:a16="http://schemas.microsoft.com/office/drawing/2014/main" id="{499B9536-DD88-A9A2-26A7-779C78D639FD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903347" y="1880094"/>
            <a:ext cx="177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Becomes second most popular </a:t>
            </a:r>
          </a:p>
          <a:p>
            <a:pPr algn="ctr"/>
            <a:r>
              <a:rPr lang="en-GB" sz="1100" spc="-2">
                <a:solidFill>
                  <a:schemeClr val="dk1"/>
                </a:solidFill>
                <a:latin typeface="Calibri" panose="020F0502020204030204" pitchFamily="34" charset="0"/>
              </a:rPr>
              <a:t>social network worldwide</a:t>
            </a:r>
            <a:endParaRPr lang="en-US" sz="11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53" name="OTLSHAPE_M_a7a6aabbf9a241dead0105d9c1dca8fa_Date">
            <a:extLst>
              <a:ext uri="{FF2B5EF4-FFF2-40B4-BE49-F238E27FC236}">
                <a16:creationId xmlns:a16="http://schemas.microsoft.com/office/drawing/2014/main" id="{35A7EBCE-8D95-A011-3A97-CC0CCF72BA2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645874" y="224653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>
                <a:solidFill>
                  <a:srgbClr val="6F6F6F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4950" name="TextBox 4949">
            <a:extLst>
              <a:ext uri="{FF2B5EF4-FFF2-40B4-BE49-F238E27FC236}">
                <a16:creationId xmlns:a16="http://schemas.microsoft.com/office/drawing/2014/main" id="{B6DE4B03-D85F-8E46-F100-0CF2283B7B0B}"/>
              </a:ext>
            </a:extLst>
          </p:cNvPr>
          <p:cNvSpPr txBox="1"/>
          <p:nvPr/>
        </p:nvSpPr>
        <p:spPr>
          <a:xfrm>
            <a:off x="4223959" y="78536"/>
            <a:ext cx="2829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YouTube history timeline</a:t>
            </a:r>
          </a:p>
        </p:txBody>
      </p:sp>
      <p:pic>
        <p:nvPicPr>
          <p:cNvPr id="40" name="Picture 39" descr="Icon&#10;&#10;Description automatically generated">
            <a:extLst>
              <a:ext uri="{FF2B5EF4-FFF2-40B4-BE49-F238E27FC236}">
                <a16:creationId xmlns:a16="http://schemas.microsoft.com/office/drawing/2014/main" id="{E053277C-B965-08B0-69EF-2CDE7D91EED0}"/>
              </a:ext>
            </a:extLst>
          </p:cNvPr>
          <p:cNvPicPr>
            <a:picLocks noChangeAspect="1"/>
          </p:cNvPicPr>
          <p:nvPr/>
        </p:nvPicPr>
        <p:blipFill>
          <a:blip r:embed="rId10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0375" y="6110963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50934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mY2U0NmRkYS1jOGIwLTRlMjgtYTY0ZC0zYzZlODllYTkzMTciLCJJbmRleCI6OSwiR3JvdXBJZCI6IjE4NTg1MTAwLTdkOGMtNDFmMS1hODdhLWY4ODIzZWM2MWJlZSIsIlRpdGxlIjoiNjAgZnBzIHZpZGVvcyBhcmUgaW50cm9kdWNlZCIsIkRhdGVUaW1lIjoiMjAxNC0wNi0wMVQyMzo1OTowMCIsIlBlcmNlbnRhZ2VDb21wbGV0ZSI6bnVsbCwiTm90ZSI6bnVsbCwiU3R5bGUiOnsiJGlkIjoiNiIsIlRpdGxlUG9zaXRpb24iOiJMZWZ0IiwiRGF0ZVBvc2l0aW9uIjoiTGVmdCIsIlNoYXBlVHlwZSI6MiwiU2hhcGVTaXplIjox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0NCwiRyI6MCwiQiI6MH19LCJJc1Zpc2libGUiOnRydWUsIldpZHRoIjoxMy4wLCJIZWlnaHQiOjEzLjAsIkJvcmRlclN0eWxlIjpudWxsLCJQYXJlbnRTdHlsZSI6bnVsbH0sIlRpdGxlU3R5bGUiOnsiJGlkIjoiMTIiLCJGb250U2V0dGluZ3MiOnsiJGlkIjoiMTMiLCJGb250U2l6ZSI6MTEsIkZvbnROYW1lIjoiQ2FsaWJyaSIsIklzQm9sZCI6ZmFsc2UsIklzSXRhbGljIjpmYWxzZSwiSXNVbmRlcmxpbmVkIjpmYWxzZSwiUGFyZW50U3R5bGUiOm51bGx9LCJBdXRvU2l6ZSI6MCwiRm9yZWdyb3VuZCI6eyIkaWQiOiIxNCIsIkNvbG9yIjp7IiRpZCI6IjE1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2IiwiVG9wIjowLjAsIkxlZnQiOjAuMCwiUmlnaHQiOjAuMCwiQm90dG9tIjowLjB9LCJQYWRkaW5nIjp7IiRpZCI6IjE3IiwiVG9wIjowLjAsIkxlZnQiOjAuMCwiUmlnaHQiOjAuMCwiQm90dG9tIjowLjB9LCJCYWNrZ3JvdW5kIjp7IiRpZCI6IjE4IiwiQ29sb3IiOnsiJGlkIjoiMTkiLCJBIjowLCJSIjoyNTUsIkciOjI1NSwiQiI6MjU1fX0sIklzVmlzaWJsZSI6dHJ1ZSwiV2lkdGgiOjAuMCwiSGVpZ2h0IjowLjAsIkJvcmRlclN0eWxlIjpudWxsLCJQYXJlbnRTdHlsZSI6bnVsbH0sIkRhdGVTdHlsZSI6eyIkaWQiOiIyMCIsIkZvbnRTZXR0aW5ncyI6eyIkaWQiOiIyMSIsIkZvbnRTaXplIjoxMSwiRm9udE5hbWUiOiJDYWxpYnJpIiwiSXNCb2xkIjpmYWxzZSwiSXNJdGFsaWMiOmZhbHNlLCJJc1VuZGVybGluZWQiOmZhbHNlLCJQYXJlbnRTdHlsZSI6bnVsbH0sIkF1dG9TaXplIjowLCJGb3JlZ3JvdW5kIjp7IiRpZCI6IjIyIiwiQ29sb3IiOnsiJGlkIjoiMjMiLCJBIjoyNTUsIlIiOjExMSwiRyI6MTExLCJCIjoxMTF9fSwiTWF4V2lkdGgiOjIwMC4wLCJNYXhIZWlnaHQiOiJJbmZpbml0eSIsIlNtYXJ0Rm9yZWdyb3VuZElzQWN0aXZlIjpmYWxzZSwiSG9yaXpvbnRhbEFsaWdubWVudCI6MiwiVmVydGljYWxBbGlnbm1lbnQiOjAsIlNtYXJ0Rm9yZWdyb3VuZCI6bnVsbCwiQmFja2dyb3VuZEZpbGxUeXBlIjowLCJNYXJnaW4iOnsiJGlkIjoiMjQiLCJUb3AiOjAuMCwiTGVmdCI6MC4wLCJSaWdodCI6MC4wLCJCb3R0b20iOjAuMH0sIlBhZGRpbmciOnsiJGlkIjoiMjUiLCJUb3AiOjAuMCwiTGVmdCI6MC4wLCJSaWdodCI6MC4wLCJCb3R0b20iOjAuMH0sIkJhY2tncm91bmQiOnsiJGlkIjoiMjYiLCJDb2xvciI6eyIkaWQiOiIyNyIsIkEiOjAsIlIiOjI1NSwiRyI6MjU1LCJCIjoyNTV9fSwiSXNWaXNpYmxlIjp0cnVlLCJXaWR0aCI6MC4wLCJIZWlnaHQiOjAuMCwiQm9yZGVyU3R5bGUiOm51bGwsIlBhcmVudFN0eWxlIjpudWxsfSwiRGF0ZUZvcm1hdCI6eyIkaWQiOiIy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kiLCJEYXRlUGFydElzVmlzaWJsZSI6dHJ1ZSwiVGltZVBhcnRJc1Zpc2libGUiOmZhbHNlfX0sIldlZWtOdW1iZXJpbmciOnsiJGlkIjoiMzAiLCJGb3JtYXQiOjAsIklzVmlzaWJsZSI6ZmFsc2UsIkxhc3RLbm93blZpc2liaWxpdHlTdGF0ZSI6ZmFsc2V9LCJJc1Zpc2libGUiOnRydWUsIlBhcmVudFN0eWxlIjpudWxsfSwiSHlwZXJsaW5rIjpudWxsLCJJbXBvcnRJZCI6IjYwIGZwcyB2aWRlb3MgYXJlIGludHJvZHVjZWQifSx7IiRpZCI6IjMxIiwiSWQiOiJhNmFmY2VmMC02YjdmLTRkZTYtOWVlYi1mMGQ0OTNkY2ZjNTEiLCJJbmRleCI6MTAsIkdyb3VwSWQiOiIxODU4NTEwMC03ZDhjLTQxZjEtYTg3YS1mODgyM2VjNjFiZWUiLCJUaXRsZSI6Ik5ldyBsb2dvIGZvciB0aGUgZmlyc3QgdGltZSIsIkRhdGVUaW1lIjoiMjAxNy0wOC0yOVQyMzo1OTowMCIsIlBlcmNlbnRhZ2VDb21wbGV0ZSI6bnVsbCwiTm90ZSI6bnVsbCwiU3R5bGUiOnsiJGlkIjoiMzIiLCJUaXRsZVBvc2l0aW9uIjoiTGVmdCIsIkRhdGVQb3NpdGlvbiI6IkxlZnQiLCJTaGFwZVR5cGUiOjIsIlNoYXBlU2l6ZSI6MS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jU1LCJSIjoyNDQsIkciOjAsIkIiOjB9fSwiSXNWaXNpYmxlIjp0cnVlLCJXaWR0aCI6MTMuMCwiSGVpZ2h0IjoxMy4wLCJCb3JkZXJTdHlsZSI6bnVsbCwiUGFyZW50U3R5bGUiOm51bGx9LCJUaXRsZVN0eWxlIjp7IiRpZCI6IjM4IiwiRm9udFNldHRpbmdzIjp7IiRpZCI6IjM5IiwiRm9udFNpemUiOjExLCJGb250TmFtZSI6IkNhbGlicmkiLCJJc0JvbGQiOmZhbHNlLCJJc0l0YWxpYyI6ZmFsc2UsIklzVW5kZXJsaW5lZCI6ZmFsc2UsIlBhcmVudFN0eWxlIjpudWxsfSwiQXV0b1NpemUiOjAsIkZvcmVncm91bmQiOnsiJGlkIjoiNDAiLCJDb2xvciI6eyIkaWQiOiI0M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0MiIsIlRvcCI6MC4wLCJMZWZ0IjowLjAsIlJpZ2h0IjowLjAsIkJvdHRvbSI6MC4wfSwiUGFkZGluZyI6eyIkaWQiOiI0MyIsIlRvcCI6MC4wLCJMZWZ0IjowLjAsIlJpZ2h0IjowLjAsIkJvdHRvbSI6MC4wfSwiQmFja2dyb3VuZCI6eyIkaWQiOiI0NCIsIkNvbG9yIjp7IiRpZCI6IjQ1IiwiQSI6MCwiUiI6MjU1LCJHIjoyNTUsIkIiOjI1NX19LCJJc1Zpc2libGUiOnRydWUsIldpZHRoIjowLjAsIkhlaWdodCI6MC4wLCJCb3JkZXJTdHlsZSI6bnVsbCwiUGFyZW50U3R5bGUiOm51bGx9LCJEYXRlU3R5bGUiOnsiJGlkIjoiNDYiLCJGb250U2V0dGluZ3MiOnsiJGlkIjoiNDciLCJGb250U2l6ZSI6MTEsIkZvbnROYW1lIjoiQ2FsaWJyaSIsIklzQm9sZCI6ZmFsc2UsIklzSXRhbGljIjpmYWxzZSwiSXNVbmRlcmxpbmVkIjpmYWxzZSwiUGFyZW50U3R5bGUiOm51bGx9LCJBdXRvU2l6ZSI6MCwiRm9yZWdyb3VuZCI6eyIkaWQiOiI0OCIsIkNvbG9yIjp7IiRpZCI6IjQ5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wLCJSIjoyNTUsIkciOjI1NSwiQiI6MjU1fX0sIklzVmlzaWJsZSI6dHJ1ZSwiV2lkdGgiOjAuMCwiSGVpZ2h0IjowLjAsIkJvcmRlclN0eWxlIjpudWxsLCJQYXJlbnRTdHlsZSI6bnVsbH0sIkRhdGVGb3JtYXQiOnsiJGlkIjoi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1IiwiRGF0ZVBhcnRJc1Zpc2libGUiOnRydWUsIlRpbWVQYXJ0SXNWaXNpYmxlIjpmYWxzZX19LCJXZWVrTnVtYmVyaW5nIjp7IiRpZCI6IjU2IiwiRm9ybWF0IjowLCJJc1Zpc2libGUiOmZhbHNlLCJMYXN0S25vd25WaXNpYmlsaXR5U3RhdGUiOmZhbHNlfSwiSXNWaXNpYmxlIjp0cnVlLCJQYXJlbnRTdHlsZSI6bnVsbH0sIkh5cGVybGluayI6bnVsbCwiSW1wb3J0SWQiOiJOZXcgbG9nbyBmb3IgdGhlIGZpcnN0IHRpbWUifSx7IiRpZCI6IjU3IiwiSWQiOiI2YmZjNTJjNS05MGEwLTQ2ZDAtOGRjMC1mM2Q0MDRjODZhOTQiLCJJbmRleCI6MTEsIkdyb3VwSWQiOiI3YjMyNzU1ZS05NzgyLTQyYTYtYTIyNC0xZDdjYWIyMjUzYWUiLCJUaXRsZSI6IlZldm8gKGluIHBhcnRuZXJzaGlwIHdpdGggVml2ZW5kaSkiLCJEYXRlVGltZSI6IjIwMDktMDQtMDNUMDA6MDA6MDAiLCJQZXJjZW50YWdlQ29tcGxldGUiOm51bGwsIk5vdGUiOm51bGwsIlN0eWxlIjp7IiRpZCI6IjU4IiwiVGl0bGVQb3NpdGlvbiI6IkxlZnQiLCJEYXRlUG9zaXRpb24iOiJMZWZ0IiwiU2hhcGVUeXBlIjoyLCJTaGFwZVNpemUiOjEsIlNoYXBlU3R5bGUiOnsiJGlkIjoiNTkiLCJNYXJnaW4iOnsiJGlkIjoiNjAiLCJUb3AiOjAuMCwiTGVmdCI6MC4wLCJSaWdodCI6MC4wLCJCb3R0b20iOjAuMH0sIlBhZGRpbmciOnsiJGlkIjoiNjEiLCJUb3AiOjAuMCwiTGVmdCI6MC4wLCJSaWdodCI6MC4wLCJCb3R0b20iOjAuMH0sIkJhY2tncm91bmQiOnsiJGlkIjoiNjIiLCJDb2xvciI6eyIkaWQiOiI2MyIsIkEiOjI1NSwiUiI6MjQ0LCJHIjowLCJCIjowfX0sIklzVmlzaWJsZSI6dHJ1ZSwiV2lkdGgiOjEzLjAsIkhlaWdodCI6MTMuMCwiQm9yZGVyU3R5bGUiOm51bGwsIlBhcmVudFN0eWxlIjpudWxsfSwiVGl0bGVTdHlsZSI6eyIkaWQiOiI2NCIsIkZvbnRTZXR0aW5ncyI6eyIkaWQiOiI2NSIsIkZvbnRTaXplIjoxMSwiRm9udE5hbWUiOiJDYWxpYnJpIiwiSXNCb2xkIjpmYWxzZSwiSXNJdGFsaWMiOmZhbHNlLCJJc1VuZGVybGluZWQiOmZhbHNlLCJQYXJlbnRTdHlsZSI6bnVsbH0sIkF1dG9TaXplIjowLCJGb3JlZ3JvdW5kIjp7IiRpZCI6IjY2IiwiQ29sb3IiOnsiJGlkIjoiNj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jgiLCJUb3AiOjAuMCwiTGVmdCI6MC4wLCJSaWdodCI6MC4wLCJCb3R0b20iOjAuMH0sIlBhZGRpbmciOnsiJGlkIjoiNjkiLCJUb3AiOjAuMCwiTGVmdCI6MC4wLCJSaWdodCI6MC4wLCJCb3R0b20iOjAuMH0sIkJhY2tncm91bmQiOnsiJGlkIjoiNzAiLCJDb2xvciI6eyIkaWQiOiI3MSIsIkEiOjAsIlIiOjI1NSwiRyI6MjU1LCJCIjoyNTV9fSwiSXNWaXNpYmxlIjp0cnVlLCJXaWR0aCI6MC4wLCJIZWlnaHQiOjAuMCwiQm9yZGVyU3R5bGUiOm51bGwsIlBhcmVudFN0eWxlIjpudWxsfSwiRGF0ZVN0eWxlIjp7IiRpZCI6IjcyIiwiRm9udFNldHRpbmdzIjp7IiRpZCI6IjczIiwiRm9udFNpemUiOjExLCJGb250TmFtZSI6IkNhbGlicmkiLCJJc0JvbGQiOmZhbHNlLCJJc0l0YWxpYyI6ZmFsc2UsIklzVW5kZXJsaW5lZCI6ZmFsc2UsIlBhcmVudFN0eWxlIjpudWxsfSwiQXV0b1NpemUiOjAsIkZvcmVncm91bmQiOnsiJGlkIjoiNzQiLCJDb2xvciI6eyIkaWQiOiI3N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3NiIsIlRvcCI6MC4wLCJMZWZ0IjowLjAsIlJpZ2h0IjowLjAsIkJvdHRvbSI6MC4wfSwiUGFkZGluZyI6eyIkaWQiOiI3NyIsIlRvcCI6MC4wLCJMZWZ0IjowLjAsIlJpZ2h0IjowLjAsIkJvdHRvbSI6MC4wfSwiQmFja2dyb3VuZCI6eyIkaWQiOiI3OCIsIkNvbG9yIjp7IiRpZCI6Ijc5IiwiQSI6MCwiUiI6MjU1LCJHIjoyNTUsIkIiOjI1NX19LCJJc1Zpc2libGUiOnRydWUsIldpZHRoIjowLjAsIkhlaWdodCI6MC4wLCJCb3JkZXJTdHlsZSI6bnVsbCwiUGFyZW50U3R5bGUiOm51bGx9LCJEYXRlRm9ybWF0Ijp7IiRpZCI6Ijg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MSIsIkRhdGVQYXJ0SXNWaXNpYmxlIjp0cnVlLCJUaW1lUGFydElzVmlzaWJsZSI6ZmFsc2V9fSwiV2Vla051bWJlcmluZyI6eyIkaWQiOiI4MiIsIkZvcm1hdCI6MCwiSXNWaXNpYmxlIjpmYWxzZSwiTGFzdEtub3duVmlzaWJpbGl0eVN0YXRlIjpmYWxzZX0sIklzVmlzaWJsZSI6dHJ1ZSwiUGFyZW50U3R5bGUiOm51bGx9LCJIeXBlcmxpbmsiOm51bGwsIkltcG9ydElkIjoiVmV2byAoaW4gcGFydG5lcnNoaXAgd2l0aCBWaXZlbmRpKSJ9LHsiJGlkIjoiODMiLCJJZCI6ImUzNThiNGZiLTJkNmYtNGEwYi04ZjYwLTE3Mjk0OTRlY2YxMiIsIkluZGV4IjoxMiwiR3JvdXBJZCI6bnVsbCwiVGl0bGUiOiJWaWRlbyBSZWFjaCBhZHZlcnRpc2luZyBwbGF0Zm9ybSIsIkRhdGVUaW1lIjoiMjAxOC0xMC0wMVQyMzo1OTowMCIsIlBlcmNlbnRhZ2VDb21wbGV0ZSI6bnVsbCwiTm90ZSI6bnVsbCwiU3R5bGUiOnsiJGlkIjoiODQiLCJUaXRsZVBvc2l0aW9uIjoiUmlnaHQiLCJEYXRlUG9zaXRpb24iOiJSaWdodCIsIlNoYXBlVHlwZSI6MiwiU2hhcGVTaXplIjoxLCJTaGFwZVN0eWxlIjp7IiRpZCI6Ijg1IiwiTWFyZ2luIjp7IiRyZWYiOiI2MCJ9LCJQYWRkaW5nIjp7IiRyZWYiOiI2MSJ9LCJCYWNrZ3JvdW5kIjp7IiRpZCI6Ijg2IiwiQ29sb3IiOnsiJGlkIjoiODciLCJBIjoyNTUsIlIiOjI0NCwiRyI6MCwiQiI6MH19LCJJc1Zpc2libGUiOnRydWUsIldpZHRoIjoxMy4wLCJIZWlnaHQiOjEzLjAsIkJvcmRlclN0eWxlIjp7IiRpZCI6Ijg4IiwiTGluZUNvbG9yIjp7IiRpZCI6Ijg5IiwiJHR5cGUiOiJOTFJFLkNvbW1vbi5Eb20uU29saWRDb2xvckJydXNoLCBOTFJFLkNvbW1vbiIsIkNvbG9yIjp7IiRpZCI6IjkwIiwiQSI6MjU1LCJSIjoyNTUsIkciOjAsIkIiOjB9fSwiTGluZVdlaWdodCI6MC4wLCJMaW5lVHlwZSI6MCwiUGFyZW50U3R5bGUiOm51bGx9LCJQYXJlbnRTdHlsZSI6bnVsbH0sIlRpdGxlU3R5bGUiOnsiJGlkIjoiOTEiLCJGb250U2V0dGluZ3MiOnsiJGlkIjoiOTIiLCJGb250U2l6ZSI6MTEsIkZvbnROYW1lIjoiQ2FsaWJyaSIsIklzQm9sZCI6ZmFsc2UsIklzSXRhbGljIjpmYWxzZSwiSXNVbmRlcmxpbmVkIjpmYWxzZSwiUGFyZW50U3R5bGUiOm51bGx9LCJBdXRvU2l6ZSI6MCwiRm9yZWdyb3VuZCI6eyIkaWQiOiI5MyIsIkNvbG9yIjp7IiRpZCI6Ijk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2OCJ9LCJQYWRkaW5nIjp7IiRyZWYiOiI2OSJ9LCJCYWNrZ3JvdW5kIjp7IiRpZCI6Ijk1IiwiQ29sb3IiOnsiJGlkIjoiOTYiLCJBIjowLCJSIjoyNTUsIkciOjI1NSwiQiI6MjU1fX0sIklzVmlzaWJsZSI6dHJ1ZSwiV2lkdGgiOjAuMCwiSGVpZ2h0IjowLjAsIkJvcmRlclN0eWxlIjpudWxsLCJQYXJlbnRTdHlsZSI6bnVsbH0sIkRhdGVTdHlsZSI6eyIkaWQiOiI5NyIsIkZvbnRTZXR0aW5ncyI6eyIkaWQiOiI5OCIsIkZvbnRTaXplIjoxMSwiRm9udE5hbWUiOiJDYWxpYnJpIiwiSXNCb2xkIjpmYWxzZSwiSXNJdGFsaWMiOmZhbHNlLCJJc1VuZGVybGluZWQiOmZhbHNlLCJQYXJlbnRTdHlsZSI6bnVsbH0sIkF1dG9TaXplIjowLCJGb3JlZ3JvdW5kIjp7IiRpZCI6Ijk5IiwiQ29sb3IiOnsiJGlkIjoiMTAw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yZWYiOiI3NiJ9LCJQYWRkaW5nIjp7IiRyZWYiOiI3NyJ9LCJCYWNrZ3JvdW5kIjp7IiRpZCI6IjEwMSIsIkNvbG9yIjp7IiRpZCI6IjEwMiIsIkEiOjAsIlIiOjI1NSwiRyI6MjU1LCJCIjoyNTV9fSwiSXNWaXNpYmxlIjp0cnVlLCJXaWR0aCI6MC4wLCJIZWlnaHQiOjAuMCwiQm9yZGVyU3R5bGUiOm51bGwsIlBhcmVudFN0eWxlIjpudWxsfSwiRGF0ZUZvcm1hdCI6eyIkaWQiOiIxM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CIsIkRhdGVQYXJ0SXNWaXNpYmxlIjp0cnVlLCJUaW1lUGFydElzVmlzaWJsZSI6ZmFsc2V9fSwiV2Vla051bWJlcmluZyI6eyIkaWQiOiIxMDUiLCJGb3JtYXQiOjAsIklzVmlzaWJsZSI6ZmFsc2UsIkxhc3RLbm93blZpc2liaWxpdHlTdGF0ZSI6ZmFsc2V9LCJJc1Zpc2libGUiOnRydWUsIlBhcmVudFN0eWxlIjpudWxsfSwiSHlwZXJsaW5rIjpudWxsLCJJbXBvcnRJZCI6IiJ9XSwiSWQiOiIxODU4NTEwMC03ZDhjLTQxZjEtYTg3YS1mODgyM2VjNjFiZWUiLCJJc1NpbmdsZUl0ZW1Sb3ciOmZhbHNlfSx7IiRpZCI6IjEwNiIsIl90YXNrcyI6W10sIl9taWxlc3RvbmVzIjpbeyIkaWQiOiIxMDciLCJJZCI6IjRkZjcxZmYzLTU3MTMtNDMzZC05MDNmLTMwNGRjZjNkOTA3MyIsIkluZGV4IjoxMywiR3JvdXBJZCI6IjllOTlkZDM3LTY0YmYtNDFiMy1iZTJiLTVmZTMzZTc1ZWIyZCIsIlRpdGxlIjoiSW4tdmlkZW8gYWRzIiwiRGF0ZVRpbWUiOiIyMDA3LTA4LTAxVDIzOjU5OjAwIiwiUGVyY2VudGFnZUNvbXBsZXRlIjpudWxsLCJOb3RlIjpudWxsLCJTdHlsZSI6eyIkaWQiOiIxMDgiLCJUaXRsZVBvc2l0aW9uIjoiTGVmdCIsIkRhdGVQb3NpdGlvbiI6IkxlZnQiLCJTaGFwZVR5cGUiOjIsIlNoYXBlU2l6ZSI6MSwiU2hhcGVTdHlsZSI6eyIkaWQiOiIxMDkiLCJNYXJnaW4iOnsiJGlkIjoiMTEwIiwiVG9wIjowLjAsIkxlZnQiOjAuMCwiUmlnaHQiOjAuMCwiQm90dG9tIjowLjB9LCJQYWRkaW5nIjp7IiRpZCI6IjExMSIsIlRvcCI6MC4wLCJMZWZ0IjowLjAsIlJpZ2h0IjowLjAsIkJvdHRvbSI6MC4wfSwiQmFja2dyb3VuZCI6eyIkaWQiOiIxMTIiLCJDb2xvciI6eyIkaWQiOiIxMTMiLCJBIjoyNTUsIlIiOjI0NCwiRyI6MCwiQiI6MH19LCJJc1Zpc2libGUiOnRydWUsIldpZHRoIjoxMy4wLCJIZWlnaHQiOjEzLjAsIkJvcmRlclN0eWxlIjpudWxsLCJQYXJlbnRTdHlsZSI6bnVsbH0sIlRpdGxlU3R5bGUiOnsiJGlkIjoiMTE0IiwiRm9udFNldHRpbmdzIjp7IiRpZCI6IjExNSIsIkZvbnRTaXplIjoxMSwiRm9udE5hbWUiOiJDYWxpYnJpIiwiSXNCb2xkIjpmYWxzZSwiSXNJdGFsaWMiOmZhbHNlLCJJc1VuZGVybGluZWQiOmZhbHNlLCJQYXJlbnRTdHlsZSI6bnVsbH0sIkF1dG9TaXplIjowLCJGb3JlZ3JvdW5kIjp7IiRpZCI6IjExNiIsIkNvbG9yIjp7IiRpZCI6IjExN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TgiLCJUb3AiOjAuMCwiTGVmdCI6MC4wLCJSaWdodCI6MC4wLCJCb3R0b20iOjAuMH0sIlBhZGRpbmciOnsiJGlkIjoiMTE5IiwiVG9wIjowLjAsIkxlZnQiOjAuMCwiUmlnaHQiOjAuMCwiQm90dG9tIjowLjB9LCJCYWNrZ3JvdW5kIjp7IiRpZCI6IjEyMCIsIkNvbG9yIjp7IiRpZCI6IjEyMSIsIkEiOjAsIlIiOjI1NSwiRyI6MjU1LCJCIjoyNTV9fSwiSXNWaXNpYmxlIjp0cnVlLCJXaWR0aCI6MC4wLCJIZWlnaHQiOjAuMCwiQm9yZGVyU3R5bGUiOm51bGwsIlBhcmVudFN0eWxlIjpudWxsfSwiRGF0ZVN0eWxlIjp7IiRpZCI6IjEyMiIsIkZvbnRTZXR0aW5ncyI6eyIkaWQiOiIxMjMiLCJGb250U2l6ZSI6MTEsIkZvbnROYW1lIjoiQ2FsaWJyaSIsIklzQm9sZCI6ZmFsc2UsIklzSXRhbGljIjpmYWxzZSwiSXNVbmRlcmxpbmVkIjpmYWxzZSwiUGFyZW50U3R5bGUiOm51bGx9LCJBdXRvU2l6ZSI6MCwiRm9yZWdyb3VuZCI6eyIkaWQiOiIxMjQiLCJDb2xvciI6eyIkaWQiOiIxMjUiLCJBIjoyNTUsIlIiOjExMSwiRyI6MTExLCJCIjoxMTF9fSwiTWF4V2lkdGgiOjIwMC4wLCJNYXhIZWlnaHQiOiJJbmZpbml0eSIsIlNtYXJ0Rm9yZWdyb3VuZElzQWN0aXZlIjpmYWxzZSwiSG9yaXpvbnRhbEFsaWdubWVudCI6Mi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aWQiOiIxMjkiLCJBIjowLCJSIjoyNTUsIkciOjI1NSwiQiI6MjU1fX0sIklzVmlzaWJsZSI6dHJ1ZSwiV2lkdGgiOjAuMCwiSGVpZ2h0IjowLjAsIkJvcmRlclN0eWxlIjpudWxsLCJQYXJlbnRTdHlsZSI6bnVsbH0sIkRhdGVGb3JtYXQiOnsiJGlkIjoiMTM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EiLCJEYXRlUGFydElzVmlzaWJsZSI6dHJ1ZSwiVGltZVBhcnRJc1Zpc2libGUiOmZhbHNlfX0sIldlZWtOdW1iZXJpbmciOnsiJGlkIjoiMTMyIiwiRm9ybWF0IjowLCJJc1Zpc2libGUiOmZhbHNlLCJMYXN0S25vd25WaXNpYmlsaXR5U3RhdGUiOmZhbHNlfSwiSXNWaXNpYmxlIjp0cnVlLCJQYXJlbnRTdHlsZSI6bnVsbH0sIkh5cGVybGluayI6bnVsbCwiSW1wb3J0SWQiOiJJbi12aWRlbyBhZHMifSx7IiRpZCI6IjEzMyIsIklkIjoiY2M4MzM4ZWQtZWViNS00ZmJjLTgwNGYtNjA5MTY0MWYxNmY0IiwiSW5kZXgiOjE0LCJHcm91cElkIjoiMTg1ODUxMDAtN2Q4Yy00MWYxLWE4N2EtZjg4MjNlYzYxYmVlIiwiVGl0bGUiOiJZb3VUdWJlIFJlbnRhbHMiLCJEYXRlVGltZSI6IjIwMTAtMDEtMDFUMjM6NTk6MDAiLCJQZXJjZW50YWdlQ29tcGxldGUiOm51bGwsIk5vdGUiOm51bGwsIlN0eWxlIjp7IiRpZCI6IjEzNCIsIlRpdGxlUG9zaXRpb24iOiJMZWZ0IiwiRGF0ZVBvc2l0aW9uIjoiTGVmdCIsIlNoYXBlVHlwZSI6MiwiU2hhcGVTaXplIjoxLCJTaGFwZVN0eWxlIjp7IiRpZCI6IjEzNSIsIk1hcmdpbiI6eyIkaWQiOiIxMzYiLCJUb3AiOjAuMCwiTGVmdCI6MC4wLCJSaWdodCI6MC4wLCJCb3R0b20iOjAuMH0sIlBhZGRpbmciOnsiJGlkIjoiMTM3IiwiVG9wIjowLjAsIkxlZnQiOjAuMCwiUmlnaHQiOjAuMCwiQm90dG9tIjowLjB9LCJCYWNrZ3JvdW5kIjp7IiRpZCI6IjEzOCIsIkNvbG9yIjp7IiRpZCI6IjEzOSIsIkEiOjI1NSwiUiI6MjQ0LCJHIjowLCJCIjowfX0sIklzVmlzaWJsZSI6dHJ1ZSwiV2lkdGgiOjEzLjAsIkhlaWdodCI6MTMuMCwiQm9yZGVyU3R5bGUiOm51bGwsIlBhcmVudFN0eWxlIjpudWxsfSwiVGl0bGVTdHlsZSI6eyIkaWQiOiIxNDAiLCJGb250U2V0dGluZ3MiOnsiJGlkIjoiMTQxIiwiRm9udFNpemUiOjExLCJGb250TmFtZSI6IkNhbGlicmkiLCJJc0JvbGQiOmZhbHNlLCJJc0l0YWxpYyI6ZmFsc2UsIklzVW5kZXJsaW5lZCI6ZmFsc2UsIlBhcmVudFN0eWxlIjpudWxsfSwiQXV0b1NpemUiOjAsIkZvcmVncm91bmQiOnsiJGlkIjoiMTQyIiwiQ29sb3IiOnsiJGlkIjoiMTQ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0NCIsIlRvcCI6MC4wLCJMZWZ0IjowLjAsIlJpZ2h0IjowLjAsIkJvdHRvbSI6MC4wfSwiUGFkZGluZyI6eyIkaWQiOiIxNDUiLCJUb3AiOjAuMCwiTGVmdCI6MC4wLCJSaWdodCI6MC4wLCJCb3R0b20iOjAuMH0sIkJhY2tncm91bmQiOnsiJGlkIjoiMTQ2IiwiQ29sb3IiOnsiJGlkIjoiMTQ3IiwiQSI6MCwiUiI6MjU1LCJHIjoyNTUsIkIiOjI1NX19LCJJc1Zpc2libGUiOnRydWUsIldpZHRoIjowLjAsIkhlaWdodCI6MC4wLCJCb3JkZXJTdHlsZSI6bnVsbCwiUGFyZW50U3R5bGUiOm51bGx9LCJEYXRlU3R5bGUiOnsiJGlkIjoiMTQ4IiwiRm9udFNldHRpbmdzIjp7IiRpZCI6IjE0OSIsIkZvbnRTaXplIjoxMSwiRm9udE5hbWUiOiJDYWxpYnJpIiwiSXNCb2xkIjpmYWxzZSwiSXNJdGFsaWMiOmZhbHNlLCJJc1VuZGVybGluZWQiOmZhbHNlLCJQYXJlbnRTdHlsZSI6bnVsbH0sIkF1dG9TaXplIjowLCJGb3JlZ3JvdW5kIjp7IiRpZCI6IjE1MCIsIkNvbG9yIjp7IiRpZCI6IjE1M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pZCI6IjE1NSIsIkEiOjAsIlIiOjI1NSwiRyI6MjU1LCJCIjoyNTV9fSwiSXNWaXNpYmxlIjp0cnVlLCJXaWR0aCI6MC4wLCJIZWlnaHQiOjAuMCwiQm9yZGVyU3R5bGUiOm51bGwsIlBhcmVudFN0eWxlIjpudWxsfSwiRGF0ZUZvcm1hdCI6eyIkaWQiOiIxN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1NyIsIkRhdGVQYXJ0SXNWaXNpYmxlIjp0cnVlLCJUaW1lUGFydElzVmlzaWJsZSI6ZmFsc2V9fSwiV2Vla051bWJlcmluZyI6eyIkaWQiOiIxNTgiLCJGb3JtYXQiOjAsIklzVmlzaWJsZSI6ZmFsc2UsIkxhc3RLbm93blZpc2liaWxpdHlTdGF0ZSI6ZmFsc2V9LCJJc1Zpc2libGUiOnRydWUsIlBhcmVudFN0eWxlIjpudWxsfSwiSHlwZXJsaW5rIjpudWxsLCJJbXBvcnRJZCI6IllvdVR1YmUgUmVudGFscyJ9LHsiJGlkIjoiMTU5IiwiSWQiOiIwZGIxYjgxYS1kM2M1LTQ5OTUtOTNiNS0wMGNjMDg5MTY4NGYiLCJJbmRleCI6MTUsIkdyb3VwSWQiOiI4NDAzYWQ1MC1mMjdjLTQyNjItYjA0Ni1iZGI1YWIzY2UxNWEiLCJUaXRsZSI6IllvdVR1YmUgTGl2ZSIsIkRhdGVUaW1lIjoiMjAxMS0xMi0wMVQyMzo1OTowMCIsIlBlcmNlbnRhZ2VDb21wbGV0ZSI6bnVsbCwiTm90ZSI6bnVsbCwiU3R5bGUiOnsiJGlkIjoiMTYwIiwiVGl0bGVQb3NpdGlvbiI6IkxlZnQiLCJEYXRlUG9zaXRpb24iOiJMZWZ0IiwiU2hhcGVUeXBlIjoyLCJTaGFwZVNpemUiOjEsIlNoYXBlU3R5bGUiOnsiJGlkIjoiMTYxIiwiTWFyZ2luIjp7IiRpZCI6IjE2MiIsIlRvcCI6MC4wLCJMZWZ0IjowLjAsIlJpZ2h0IjowLjAsIkJvdHRvbSI6MC4wfSwiUGFkZGluZyI6eyIkaWQiOiIxNjMiLCJUb3AiOjAuMCwiTGVmdCI6MC4wLCJSaWdodCI6MC4wLCJCb3R0b20iOjAuMH0sIkJhY2tncm91bmQiOnsiJGlkIjoiMTY0IiwiQ29sb3IiOnsiJGlkIjoiMTY1IiwiQSI6MjU1LCJSIjoyNDQsIkciOjAsIkIiOjB9fSwiSXNWaXNpYmxlIjp0cnVlLCJXaWR0aCI6MTMuMCwiSGVpZ2h0IjoxMy4wLCJCb3JkZXJTdHlsZSI6bnVsbCwiUGFyZW50U3R5bGUiOm51bGx9LCJUaXRsZVN0eWxlIjp7IiRpZCI6IjE2NiIsIkZvbnRTZXR0aW5ncyI6eyIkaWQiOiIxNjciLCJGb250U2l6ZSI6MTEsIkZvbnROYW1lIjoiQ2FsaWJyaSIsIklzQm9sZCI6ZmFsc2UsIklzSXRhbGljIjpmYWxzZSwiSXNVbmRlcmxpbmVkIjpmYWxzZSwiUGFyZW50U3R5bGUiOm51bGx9LCJBdXRvU2l6ZSI6MCwiRm9yZWdyb3VuZCI6eyIkaWQiOiIxNjgiLCJDb2xvciI6eyIkaWQiOiIxNj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cwIiwiVG9wIjowLjAsIkxlZnQiOjAuMCwiUmlnaHQiOjAuMCwiQm90dG9tIjowLjB9LCJQYWRkaW5nIjp7IiRpZCI6IjE3MSIsIlRvcCI6MC4wLCJMZWZ0IjowLjAsIlJpZ2h0IjowLjAsIkJvdHRvbSI6MC4wfSwiQmFja2dyb3VuZCI6eyIkaWQiOiIxNzIiLCJDb2xvciI6eyIkaWQiOiIxNzMiLCJBIjowLCJSIjoyNTUsIkciOjI1NSwiQiI6MjU1fX0sIklzVmlzaWJsZSI6dHJ1ZSwiV2lkdGgiOjAuMCwiSGVpZ2h0IjowLjAsIkJvcmRlclN0eWxlIjpudWxsLCJQYXJlbnRTdHlsZSI6bnVsbH0sIkRhdGVTdHlsZSI6eyIkaWQiOiIxNzQiLCJGb250U2V0dGluZ3MiOnsiJGlkIjoiMTc1IiwiRm9udFNpemUiOjExLCJGb250TmFtZSI6IkNhbGlicmkiLCJJc0JvbGQiOmZhbHNlLCJJc0l0YWxpYyI6ZmFsc2UsIklzVW5kZXJsaW5lZCI6ZmFsc2UsIlBhcmVudFN0eWxlIjpudWxsfSwiQXV0b1NpemUiOjAsIkZvcmVncm91bmQiOnsiJGlkIjoiMTc2IiwiQ29sb3IiOnsiJGlkIjoiMTc3IiwiQSI6MjU1LCJSIjoxMTEsIkciOjExMSwiQiI6MTExfX0sIk1heFdpZHRoIjoyMDAuMCwiTWF4SGVpZ2h0IjoiSW5maW5pdHkiLCJTbWFydEZvcmVncm91bmRJc0FjdGl2ZSI6ZmFsc2UsIkhvcml6b250YWxBbGlnbm1lbnQiOjI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GlkIjoiMTgxIiwiQSI6MCwiUiI6MjU1LCJHIjoyNTUsIkIiOjI1NX19LCJJc1Zpc2libGUiOnRydWUsIldpZHRoIjowLjAsIkhlaWdodCI6MC4wLCJCb3JkZXJTdHlsZSI6bnVsbCwiUGFyZW50U3R5bGUiOm51bGx9LCJEYXRlRm9ybWF0Ijp7IiRpZCI6IjE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zIiwiRGF0ZVBhcnRJc1Zpc2libGUiOnRydWUsIlRpbWVQYXJ0SXNWaXNpYmxlIjpmYWxzZX19LCJXZWVrTnVtYmVyaW5nIjp7IiRpZCI6IjE4NCIsIkZvcm1hdCI6MCwiSXNWaXNpYmxlIjpmYWxzZSwiTGFzdEtub3duVmlzaWJpbGl0eVN0YXRlIjpmYWxzZX0sIklzVmlzaWJsZSI6dHJ1ZSwiUGFyZW50U3R5bGUiOm51bGx9LCJIeXBlcmxpbmsiOm51bGwsIkltcG9ydElkIjoiWW91VHViZSBMaXZlIn0seyIkaWQiOiIxODUiLCJJZCI6ImNjNzg1MmMwLWQ3OTAtNGM1OC1hMzY0LWIwMmI4NTdlY2U0NyIsIkluZGV4IjoxNiwiR3JvdXBJZCI6Ijg0MDNhZDUwLWYyN2MtNDI2Mi1iMDQ2LWJkYjVhYjNjZTE1YSIsIlRpdGxlIjoiWW91VHViZSBSZWQiLCJEYXRlVGltZSI6IjIwMTUtMTAtMDFUMjM6NTk6MDAiLCJQZXJjZW50YWdlQ29tcGxldGUiOm51bGwsIk5vdGUiOm51bGwsIlN0eWxlIjp7IiRpZCI6IjE4NiIsIlRpdGxlUG9zaXRpb24iOiJMZWZ0IiwiRGF0ZVBvc2l0aW9uIjoiTGVmdCIsIlNoYXBlVHlwZSI6MiwiU2hhcGVTaXplIjoxLCJTaGFwZVN0eWxlIjp7IiRpZCI6IjE4NyIsIk1hcmdpbiI6eyIkaWQiOiIxODgiLCJUb3AiOjAuMCwiTGVmdCI6MC4wLCJSaWdodCI6MC4wLCJCb3R0b20iOjAuMH0sIlBhZGRpbmciOnsiJGlkIjoiMTg5IiwiVG9wIjowLjAsIkxlZnQiOjAuMCwiUmlnaHQiOjAuMCwiQm90dG9tIjowLjB9LCJCYWNrZ3JvdW5kIjp7IiRpZCI6IjE5MCIsIkNvbG9yIjp7IiRpZCI6IjE5MSIsIkEiOjI1NSwiUiI6MjQ0LCJHIjowLCJCIjowfX0sIklzVmlzaWJsZSI6dHJ1ZSwiV2lkdGgiOjEzLjAsIkhlaWdodCI6MTMuMCwiQm9yZGVyU3R5bGUiOm51bGwsIlBhcmVudFN0eWxlIjpudWxsfSwiVGl0bGVTdHlsZSI6eyIkaWQiOiIxOTIiLCJGb250U2V0dGluZ3MiOnsiJGlkIjoiMTkzIiwiRm9udFNpemUiOjExLCJGb250TmFtZSI6IkNhbGlicmkiLCJJc0JvbGQiOmZhbHNlLCJJc0l0YWxpYyI6ZmFsc2UsIklzVW5kZXJsaW5lZCI6ZmFsc2UsIlBhcmVudFN0eWxlIjpudWxsfSwiQXV0b1NpemUiOjAsIkZvcmVncm91bmQiOnsiJGlkIjoiMTk0IiwiQ29sb3IiOnsiJGlkIjoiMTk1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5NiIsIlRvcCI6MC4wLCJMZWZ0IjowLjAsIlJpZ2h0IjowLjAsIkJvdHRvbSI6MC4wfSwiUGFkZGluZyI6eyIkaWQiOiIxOTciLCJUb3AiOjAuMCwiTGVmdCI6MC4wLCJSaWdodCI6MC4wLCJCb3R0b20iOjAuMH0sIkJhY2tncm91bmQiOnsiJGlkIjoiMTk4IiwiQ29sb3IiOnsiJGlkIjoiMTk5IiwiQSI6MCwiUiI6MjU1LCJHIjoyNTUsIkIiOjI1NX19LCJJc1Zpc2libGUiOnRydWUsIldpZHRoIjowLjAsIkhlaWdodCI6MC4wLCJCb3JkZXJTdHlsZSI6bnVsbCwiUGFyZW50U3R5bGUiOm51bGx9LCJEYXRlU3R5bGUiOnsiJGlkIjoiMjAwIiwiRm9udFNldHRpbmdzIjp7IiRpZCI6IjIwMSIsIkZvbnRTaXplIjoxMSwiRm9udE5hbWUiOiJDYWxpYnJpIiwiSXNCb2xkIjpmYWxzZSwiSXNJdGFsaWMiOmZhbHNlLCJJc1VuZGVybGluZWQiOmZhbHNlLCJQYXJlbnRTdHlsZSI6bnVsbH0sIkF1dG9TaXplIjowLCJGb3JlZ3JvdW5kIjp7IiRpZCI6IjIwMiIsIkNvbG9yIjp7IiRpZCI6IjIwMy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yMDQiLCJUb3AiOjAuMCwiTGVmdCI6MC4wLCJSaWdodCI6MC4wLCJCb3R0b20iOjAuMH0sIlBhZGRpbmciOnsiJGlkIjoiMjA1IiwiVG9wIjowLjAsIkxlZnQiOjAuMCwiUmlnaHQiOjAuMCwiQm90dG9tIjowLjB9LCJCYWNrZ3JvdW5kIjp7IiRpZCI6IjIwNiIsIkNvbG9yIjp7IiRpZCI6IjIwNyIsIkEiOjAsIlIiOjI1NSwiRyI6MjU1LCJCIjoyNTV9fSwiSXNWaXNpYmxlIjp0cnVlLCJXaWR0aCI6MC4wLCJIZWlnaHQiOjAuMCwiQm9yZGVyU3R5bGUiOm51bGwsIlBhcmVudFN0eWxlIjpudWxsfSwiRGF0ZUZvcm1hdCI6eyIkaWQiOiIy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wOSIsIkRhdGVQYXJ0SXNWaXNpYmxlIjp0cnVlLCJUaW1lUGFydElzVmlzaWJsZSI6ZmFsc2V9fSwiV2Vla051bWJlcmluZyI6eyIkaWQiOiIyMTAiLCJGb3JtYXQiOjAsIklzVmlzaWJsZSI6ZmFsc2UsIkxhc3RLbm93blZpc2liaWxpdHlTdGF0ZSI6ZmFsc2V9LCJJc1Zpc2libGUiOnRydWUsIlBhcmVudFN0eWxlIjpudWxsfSwiSHlwZXJsaW5rIjpudWxsLCJJbXBvcnRJZCI6IllvdVR1YmUgUmVkIn0seyIkaWQiOiIyMTEiLCJJZCI6ImRkZmFhMjdlLTVlNzItNDJlNy1iODBhLTc3OTQ0YjRiYjAwOCIsIkluZGV4IjoxNywiR3JvdXBJZCI6IjdiMzI3NTVlLTk3ODItNDJhNi1hMjI0LTFkN2NhYjIyNTNhZSIsIlRpdGxlIjoiWW91VHViZSBSZWQgcmVicmFuZGVkIFxyXG5hcyBZb3VUdWJlIFByZW1pdW0iLCJEYXRlVGltZSI6IjIwMTgtMDktMDJUMDA6MDA6MDAiLCJQZXJjZW50YWdlQ29tcGxldGUiOm51bGwsIk5vdGUiOm51bGwsIlN0eWxlIjp7IiRpZCI6IjIxMiIsIlRpdGxlUG9zaXRpb24iOiJMZWZ0IiwiRGF0ZVBvc2l0aW9uIjoiTGVmdCIsIlNoYXBlVHlwZSI6MiwiU2hhcGVTaXplIjoxLCJTaGFwZVN0eWxlIjp7IiRpZCI6IjIxMyIsIk1hcmdpbiI6eyIkcmVmIjoiNjAifSwiUGFkZGluZyI6eyIkcmVmIjoiNjEifSwiQmFja2dyb3VuZCI6eyIkaWQiOiIyMTQiLCJDb2xvciI6eyIkaWQiOiIyMTUiLCJBIjoyNTUsIlIiOjI0NCwiRyI6MCwiQiI6MH19LCJJc1Zpc2libGUiOnRydWUsIldpZHRoIjoxMy4wLCJIZWlnaHQiOjEzLjAsIkJvcmRlclN0eWxlIjpudWxsLCJQYXJlbnRTdHlsZSI6bnVsbH0sIlRpdGxlU3R5bGUiOnsiJGlkIjoiMjE2IiwiRm9udFNldHRpbmdzIjp7IiRpZCI6IjIxNyIsIkZvbnRTaXplIjoxMSwiRm9udE5hbWUiOiJDYWxpYnJpIiwiSXNCb2xkIjpmYWxzZSwiSXNJdGFsaWMiOmZhbHNlLCJJc1VuZGVybGluZWQiOmZhbHNlLCJQYXJlbnRTdHlsZSI6bnVsbH0sIkF1dG9TaXplIjoyLCJGb3JlZ3JvdW5kIjp7IiRpZCI6IjIxOCIsIkNvbG9yIjp7IiRpZCI6IjIxOSIsIkEiOjI1NSwiUiI6MCwiRyI6MCwiQiI6MH19LCJNYXhXaWR0aCI6MjQ5LjEwMzY5ODczMDQ2ODc1LCJNYXhIZWlnaHQiOiJJbmZpbml0eSIsIlNtYXJ0Rm9yZWdyb3VuZElzQWN0aXZlIjpmYWxzZSwiSG9yaXpvbnRhbEFsaWdubWVudCI6MiwiVmVydGljYWxBbGlnbm1lbnQiOjAsIlNtYXJ0Rm9yZWdyb3VuZCI6bnVsbCwiQmFja2dyb3VuZEZpbGxUeXBlIjowLCJNYXJnaW4iOnsiJHJlZiI6IjY4In0sIlBhZGRpbmciOnsiJHJlZiI6IjY5In0sIkJhY2tncm91bmQiOnsiJGlkIjoiMjIwIiwiQ29sb3IiOnsiJGlkIjoiMjIxIiwiQSI6MCwiUiI6MjU1LCJHIjoyNTUsIkIiOjI1NX19LCJJc1Zpc2libGUiOnRydWUsIldpZHRoIjowLjAsIkhlaWdodCI6MC4wLCJCb3JkZXJTdHlsZSI6bnVsbCwiUGFyZW50U3R5bGUiOm51bGx9LCJEYXRlU3R5bGUiOnsiJGlkIjoiMjIyIiwiRm9udFNldHRpbmdzIjp7IiRpZCI6IjIyMyIsIkZvbnRTaXplIjoxMSwiRm9udE5hbWUiOiJDYWxpYnJpIiwiSXNCb2xkIjpmYWxzZSwiSXNJdGFsaWMiOmZhbHNlLCJJc1VuZGVybGluZWQiOmZhbHNlLCJQYXJlbnRTdHlsZSI6bnVsbH0sIkF1dG9TaXplIjowLCJGb3JlZ3JvdW5kIjp7IiRpZCI6IjIyNCIsIkNvbG9yIjp7IiRpZCI6IjIyN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cmVmIjoiNzYifSwiUGFkZGluZyI6eyIkcmVmIjoiNzcifSwiQmFja2dyb3VuZCI6eyIkaWQiOiIyMjYiLCJDb2xvciI6eyIkaWQiOiIyMjciLCJBIjowLCJSIjoyNTUsIkciOjI1NSwiQiI6MjU1fX0sIklzVmlzaWJsZSI6dHJ1ZSwiV2lkdGgiOjAuMCwiSGVpZ2h0IjowLjAsIkJvcmRlclN0eWxlIjpudWxsLCJQYXJlbnRTdHlsZSI6bnVsbH0sIkRhdGVGb3JtYXQiOnsiJGlkIjoiMjI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jkiLCJEYXRlUGFydElzVmlzaWJsZSI6dHJ1ZSwiVGltZVBhcnRJc1Zpc2libGUiOmZhbHNlfX0sIldlZWtOdW1iZXJpbmciOnsiJGlkIjoiMjMwIiwiRm9ybWF0IjowLCJJc1Zpc2libGUiOmZhbHNlLCJMYXN0S25vd25WaXNpYmlsaXR5U3RhdGUiOmZhbHNlfSwiSXNWaXNpYmxlIjp0cnVlLCJQYXJlbnRTdHlsZSI6bnVsbH0sIkh5cGVybGluayI6bnVsbCwiSW1wb3J0SWQiOiJZb3VUdWJlIFJlZCByZWJyYW5kZWQgYXMgWW91VHViZSBQcmVtaXVtIn0seyIkaWQiOiIyMzEiLCJJZCI6ImU2ZWRlMjhkLWM0MWUtNDJiZC04OTgxLWY2OTdkMjZkYjg5NiIsIkluZGV4IjoxOCwiR3JvdXBJZCI6IjllOTlkZDM3LTY0YmYtNDFiMy1iZTJiLTVmZTMzZTc1ZWIyZCIsIlRpdGxlIjoiQ3JlYXRvciBTdHVkaW8gcGhhc2VkIG91dCIsIkRhdGVUaW1lIjoiMjAxOS0xMS0wM1QwMDowMDowMCIsIlBlcmNlbnRhZ2VDb21wbGV0ZSI6bnVsbCwiTm90ZSI6bnVsbCwiU3R5bGUiOnsiJGlkIjoiMjMyIiwiVGl0bGVQb3NpdGlvbiI6IlJpZ2h0IiwiRGF0ZVBvc2l0aW9uIjoiUmlnaHQiLCJTaGFwZVR5cGUiOjIsIlNoYXBlU2l6ZSI6MSwiU2hhcGVTdHlsZSI6eyIkaWQiOiIyMzMiLCJNYXJnaW4iOnsiJHJlZiI6IjYwIn0sIlBhZGRpbmciOnsiJHJlZiI6IjYxIn0sIkJhY2tncm91bmQiOnsiJGlkIjoiMjM0IiwiQ29sb3IiOnsiJGlkIjoiMjM1IiwiQSI6MjU1LCJSIjoyNDQsIkciOjAsIkIiOjB9fSwiSXNWaXNpYmxlIjp0cnVlLCJXaWR0aCI6MTMuMCwiSGVpZ2h0IjoxMy4wLCJCb3JkZXJTdHlsZSI6bnVsbCwiUGFyZW50U3R5bGUiOm51bGx9LCJUaXRsZVN0eWxlIjp7IiRpZCI6IjIzNiIsIkZvbnRTZXR0aW5ncyI6eyIkaWQiOiIyMzciLCJGb250U2l6ZSI6MTEsIkZvbnROYW1lIjoiQ2FsaWJyaSIsIklzQm9sZCI6ZmFsc2UsIklzSXRhbGljIjpmYWxzZSwiSXNVbmRlcmxpbmVkIjpmYWxzZSwiUGFyZW50U3R5bGUiOm51bGx9LCJBdXRvU2l6ZSI6MCwiRm9yZWdyb3VuZCI6eyIkaWQiOiIyMzgiLCJDb2xvciI6eyIkaWQiOiIyMz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Y4In0sIlBhZGRpbmciOnsiJHJlZiI6IjY5In0sIkJhY2tncm91bmQiOnsiJGlkIjoiMjQwIiwiQ29sb3IiOnsiJGlkIjoiMjQxIiwiQSI6MCwiUiI6MjU1LCJHIjoyNTUsIkIiOjI1NX19LCJJc1Zpc2libGUiOnRydWUsIldpZHRoIjowLjAsIkhlaWdodCI6MC4wLCJCb3JkZXJTdHlsZSI6bnVsbCwiUGFyZW50U3R5bGUiOm51bGx9LCJEYXRlU3R5bGUiOnsiJGlkIjoiMjQyIiwiRm9udFNldHRpbmdzIjp7IiRpZCI6IjI0MyIsIkZvbnRTaXplIjoxMSwiRm9udE5hbWUiOiJDYWxpYnJpIiwiSXNCb2xkIjpmYWxzZSwiSXNJdGFsaWMiOmZhbHNlLCJJc1VuZGVybGluZWQiOmZhbHNlLCJQYXJlbnRTdHlsZSI6bnVsbH0sIkF1dG9TaXplIjowLCJGb3JlZ3JvdW5kIjp7IiRpZCI6IjI0NCIsIkNvbG9yIjp7IiRpZCI6IjI0NS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cmVmIjoiNzYifSwiUGFkZGluZyI6eyIkcmVmIjoiNzcifSwiQmFja2dyb3VuZCI6eyIkaWQiOiIyNDYiLCJDb2xvciI6eyIkaWQiOiIyNDciLCJBIjowLCJSIjoyNTUsIkciOjI1NSwiQiI6MjU1fX0sIklzVmlzaWJsZSI6dHJ1ZSwiV2lkdGgiOjAuMCwiSGVpZ2h0IjowLjAsIkJvcmRlclN0eWxlIjpudWxsLCJQYXJlbnRTdHlsZSI6bnVsbH0sIkRhdGVGb3JtYXQiOnsiJHJlZiI6IjIyOCJ9LCJXZWVrTnVtYmVyaW5nIjp7IiRpZCI6IjI0OCIsIkZvcm1hdCI6MCwiSXNWaXNpYmxlIjpmYWxzZSwiTGFzdEtub3duVmlzaWJpbGl0eVN0YXRlIjpmYWxzZX0sIklzVmlzaWJsZSI6dHJ1ZSwiUGFyZW50U3R5bGUiOm51bGx9LCJIeXBlcmxpbmsiOm51bGwsIkltcG9ydElkIjoiSXRzIENyZWF0b3IgU3R1ZGlvIHZlcnNpb25zIHBoYXNlZCBvdXQifV0sIklkIjoiOWU5OWRkMzctNjRiZi00MWIzLWJlMmItNWZlMzNlNzVlYjJkIiwiSXNTaW5nbGVJdGVtUm93IjpmYWxzZX0seyIkaWQiOiIyNDkiLCJfdGFza3MiOltdLCJfbWlsZXN0b25lcyI6W3siJGlkIjoiMjUwIiwiSWQiOiIxZDkzYmExMi02MTJhLTQzMzEtOTRjOS1hODRmYjE3ODdhMzEiLCJJbmRleCI6MTksIkdyb3VwSWQiOm51bGwsIlRpdGxlIjoiWW91VHViZSBHbyBzaHV0dGluZyBkb3duIiwiRGF0ZVRpbWUiOiIyMDIyLTA4LTAxVDIzOjU5OjAwIiwiUGVyY2VudGFnZUNvbXBsZXRlIjpudWxsLCJOb3RlIjpudWxsLCJTdHlsZSI6eyIkaWQiOiIyNTEiLCJUaXRsZVBvc2l0aW9uIjoiTGVmdCIsIkRhdGVQb3NpdGlvbiI6IkxlZnQiLCJTaGFwZVR5cGUiOjIsIlNoYXBlU2l6ZSI6MSwiU2hhcGVTdHlsZSI6eyIkaWQiOiIyNTIiLCJNYXJnaW4iOnsiJHJlZiI6IjYwIn0sIlBhZGRpbmciOnsiJHJlZiI6IjYxIn0sIkJhY2tncm91bmQiOnsiJGlkIjoiMjUzIiwiQ29sb3IiOnsiJGlkIjoiMjU0IiwiQSI6MjU1LCJSIjoyNDQsIkciOjAsIkIiOjB9fSwiSXNWaXNpYmxlIjp0cnVlLCJXaWR0aCI6MTMuMCwiSGVpZ2h0IjoxMy4wLCJCb3JkZXJTdHlsZSI6eyIkaWQiOiIyNTUiLCJMaW5lQ29sb3IiOnsiJHJlZiI6Ijg5In0sIkxpbmVXZWlnaHQiOjAuMCwiTGluZVR5cGUiOjAsIlBhcmVudFN0eWxlIjpudWxsfSwiUGFyZW50U3R5bGUiOm51bGx9LCJUaXRsZVN0eWxlIjp7IiRpZCI6IjI1NiIsIkZvbnRTZXR0aW5ncyI6eyIkaWQiOiIyNTciLCJGb250U2l6ZSI6MTEsIkZvbnROYW1lIjoiQ2FsaWJyaSIsIklzQm9sZCI6ZmFsc2UsIklzSXRhbGljIjpmYWxzZSwiSXNVbmRlcmxpbmVkIjpmYWxzZSwiUGFyZW50U3R5bGUiOm51bGx9LCJBdXRvU2l6ZSI6MCwiRm9yZWdyb3VuZCI6eyIkaWQiOiIyNTgiLCJDb2xvciI6eyIkaWQiOiIyNTk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Y4In0sIlBhZGRpbmciOnsiJHJlZiI6IjY5In0sIkJhY2tncm91bmQiOnsiJGlkIjoiMjYwIiwiQ29sb3IiOnsiJGlkIjoiMjYxIiwiQSI6MCwiUiI6MjU1LCJHIjoyNTUsIkIiOjI1NX19LCJJc1Zpc2libGUiOnRydWUsIldpZHRoIjowLjAsIkhlaWdodCI6MC4wLCJCb3JkZXJTdHlsZSI6bnVsbCwiUGFyZW50U3R5bGUiOm51bGx9LCJEYXRlU3R5bGUiOnsiJGlkIjoiMjYyIiwiRm9udFNldHRpbmdzIjp7IiRpZCI6IjI2MyIsIkZvbnRTaXplIjoxMSwiRm9udE5hbWUiOiJDYWxpYnJpIiwiSXNCb2xkIjpmYWxzZSwiSXNJdGFsaWMiOmZhbHNlLCJJc1VuZGVybGluZWQiOmZhbHNlLCJQYXJlbnRTdHlsZSI6bnVsbH0sIkF1dG9TaXplIjowLCJGb3JlZ3JvdW5kIjp7IiRpZCI6IjI2NCIsIkNvbG9yIjp7IiRpZCI6IjI2NS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cmVmIjoiNzYifSwiUGFkZGluZyI6eyIkcmVmIjoiNzcifSwiQmFja2dyb3VuZCI6eyIkaWQiOiIyNjYiLCJDb2xvciI6eyIkaWQiOiIyNjciLCJBIjowLCJSIjoyNTUsIkciOjI1NSwiQiI6MjU1fX0sIklzVmlzaWJsZSI6dHJ1ZSwiV2lkdGgiOjAuMCwiSGVpZ2h0IjowLjAsIkJvcmRlclN0eWxlIjpudWxsLCJQYXJlbnRTdHlsZSI6bnVsbH0sIkRhdGVGb3JtYXQiOnsiJHJlZiI6IjEwMyJ9LCJXZWVrTnVtYmVyaW5nIjp7IiRpZCI6IjI2OCIsIkZvcm1hdCI6MCwiSXNWaXNpYmxlIjpmYWxzZSwiTGFzdEtub3duVmlzaWJpbGl0eVN0YXRlIjpmYWxzZX0sIklzVmlzaWJsZSI6dHJ1ZSwiUGFyZW50U3R5bGUiOm51bGx9LCJIeXBlcmxpbmsiOm51bGwsIkltcG9ydElkIjoiIn0seyIkaWQiOiIyNjkiLCJJZCI6IjQwZTM2MTc0LTY2NmMtNDMwZS05ZDRhLTMwYzE4NGU0YWQ0MSIsIkluZGV4IjoyMCwiR3JvdXBJZCI6bnVsbCwiVGl0bGUiOiJZb3VUdWJlIEdvIiwiRGF0ZVRpbWUiOiIyMDE2LTA5LTAxVDIzOjU5OjAwIiwiUGVyY2VudGFnZUNvbXBsZXRlIjpudWxsLCJOb3RlIjpudWxsLCJTdHlsZSI6eyIkaWQiOiIyNzAiLCJUaXRsZVBvc2l0aW9uIjoiTGVmdCIsIkRhdGVQb3NpdGlvbiI6IkxlZnQiLCJTaGFwZVR5cGUiOjIsIlNoYXBlU2l6ZSI6MSwiU2hhcGVTdHlsZSI6eyIkaWQiOiIyNzEiLCJNYXJnaW4iOnsiJHJlZiI6IjYwIn0sIlBhZGRpbmciOnsiJHJlZiI6IjYxIn0sIkJhY2tncm91bmQiOnsiJGlkIjoiMjcyIiwiQ29sb3IiOnsiJGlkIjoiMjczIiwiQSI6MjU1LCJSIjoyNDQsIkciOjAsIkIiOjB9fSwiSXNWaXNpYmxlIjp0cnVlLCJXaWR0aCI6MTMuMCwiSGVpZ2h0IjoxMy4wLCJCb3JkZXJTdHlsZSI6eyIkaWQiOiIyNzQiLCJMaW5lQ29sb3IiOnsiJHJlZiI6Ijg5In0sIkxpbmVXZWlnaHQiOjAuMCwiTGluZVR5cGUiOjAsIlBhcmVudFN0eWxlIjpudWxsfSwiUGFyZW50U3R5bGUiOm51bGx9LCJUaXRsZVN0eWxlIjp7IiRpZCI6IjI3NSIsIkZvbnRTZXR0aW5ncyI6eyIkaWQiOiIyNzYiLCJGb250U2l6ZSI6MTEsIkZvbnROYW1lIjoiQ2FsaWJyaSIsIklzQm9sZCI6ZmFsc2UsIklzSXRhbGljIjpmYWxzZSwiSXNVbmRlcmxpbmVkIjpmYWxzZSwiUGFyZW50U3R5bGUiOm51bGx9LCJBdXRvU2l6ZSI6MCwiRm9yZWdyb3VuZCI6eyIkaWQiOiIyNzciLCJDb2xvciI6eyIkaWQiOiIyNzg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Y4In0sIlBhZGRpbmciOnsiJHJlZiI6IjY5In0sIkJhY2tncm91bmQiOnsiJGlkIjoiMjc5IiwiQ29sb3IiOnsiJGlkIjoiMjgwIiwiQSI6MCwiUiI6MjU1LCJHIjoyNTUsIkIiOjI1NX19LCJJc1Zpc2libGUiOnRydWUsIldpZHRoIjowLjAsIkhlaWdodCI6MC4wLCJCb3JkZXJTdHlsZSI6bnVsbCwiUGFyZW50U3R5bGUiOm51bGx9LCJEYXRlU3R5bGUiOnsiJGlkIjoiMjgxIiwiRm9udFNldHRpbmdzIjp7IiRpZCI6IjI4MiIsIkZvbnRTaXplIjoxMSwiRm9udE5hbWUiOiJDYWxpYnJpIiwiSXNCb2xkIjpmYWxzZSwiSXNJdGFsaWMiOmZhbHNlLCJJc1VuZGVybGluZWQiOmZhbHNlLCJQYXJlbnRTdHlsZSI6bnVsbH0sIkF1dG9TaXplIjowLCJGb3JlZ3JvdW5kIjp7IiRpZCI6IjI4MyIsIkNvbG9yIjp7IiRpZCI6IjI4NC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cmVmIjoiNzYifSwiUGFkZGluZyI6eyIkcmVmIjoiNzcifSwiQmFja2dyb3VuZCI6eyIkaWQiOiIyODUiLCJDb2xvciI6eyIkaWQiOiIyODYiLCJBIjowLCJSIjoyNTUsIkciOjI1NSwiQiI6MjU1fX0sIklzVmlzaWJsZSI6dHJ1ZSwiV2lkdGgiOjAuMCwiSGVpZ2h0IjowLjAsIkJvcmRlclN0eWxlIjpudWxsLCJQYXJlbnRTdHlsZSI6bnVsbH0sIkRhdGVGb3JtYXQiOnsiJHJlZiI6IjEwMyJ9LCJXZWVrTnVtYmVyaW5nIjp7IiRpZCI6IjI4NyIsIkZvcm1hdCI6MCwiSXNWaXNpYmxlIjpmYWxzZSwiTGFzdEtub3duVmlzaWJpbGl0eVN0YXRlIjpmYWxzZX0sIklzVmlzaWJsZSI6dHJ1ZSwiUGFyZW50U3R5bGUiOm51bGx9LCJIeXBlcmxpbmsiOm51bGwsIkltcG9ydElkIjoiIn0seyIkaWQiOiIyODgiLCJJZCI6ImY0MjU3YWRlLThlMjQtNGY1Yi1iMTZmLTMzMDJmYjY2ZTg5MCIsIkluZGV4IjoyMSwiR3JvdXBJZCI6ImI3YmZhZDg0LTI0NzItNDM0Mi1hOWM1LTc1ZjAzZjMzNjJjMSIsIlRpdGxlIjoiWW91VHViZSBUViIsIkRhdGVUaW1lIjoiMjAxNy0wNC0wMVQyMzo1OTowMCIsIlBlcmNlbnRhZ2VDb21wbGV0ZSI6bnVsbCwiTm90ZSI6bnVsbCwiU3R5bGUiOnsiJGlkIjoiMjg5IiwiVGl0bGVQb3NpdGlvbiI6IlJpZ2h0IiwiRGF0ZVBvc2l0aW9uIjoiUmlnaHQiLCJTaGFwZVR5cGUiOjIsIlNoYXBlU2l6ZSI6MSwiU2hhcGVTdHlsZSI6eyIkaWQiOiIyOTAiLCJNYXJnaW4iOnsiJGlkIjoiMjkxIiwiVG9wIjowLjAsIkxlZnQiOjAuMCwiUmlnaHQiOjAuMCwiQm90dG9tIjowLjB9LCJQYWRkaW5nIjp7IiRpZCI6IjI5MiIsIlRvcCI6MC4wLCJMZWZ0IjowLjAsIlJpZ2h0IjowLjAsIkJvdHRvbSI6MC4wfSwiQmFja2dyb3VuZCI6eyIkaWQiOiIyOTMiLCJDb2xvciI6eyIkaWQiOiIyOTQiLCJBIjoyNTUsIlIiOjI0NCwiRyI6MCwiQiI6MH19LCJJc1Zpc2libGUiOnRydWUsIldpZHRoIjoxMy4wLCJIZWlnaHQiOjEzLjAsIkJvcmRlclN0eWxlIjpudWxsLCJQYXJlbnRTdHlsZSI6bnVsbH0sIlRpdGxlU3R5bGUiOnsiJGlkIjoiMjk1IiwiRm9udFNldHRpbmdzIjp7IiRpZCI6IjI5NiIsIkZvbnRTaXplIjoxMSwiRm9udE5hbWUiOiJDYWxpYnJpIiwiSXNCb2xkIjpmYWxzZSwiSXNJdGFsaWMiOmZhbHNlLCJJc1VuZGVybGluZWQiOmZhbHNlLCJQYXJlbnRTdHlsZSI6bnVsbH0sIkF1dG9TaXplIjowLCJGb3JlZ3JvdW5kIjp7IiRpZCI6IjI5NyIsIkNvbG9yIjp7IiRpZCI6IjI5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AsIlIiOjI1NSwiRyI6MjU1LCJCIjoyNTV9fSwiSXNWaXNpYmxlIjp0cnVlLCJXaWR0aCI6MC4wLCJIZWlnaHQiOjAuMCwiQm9yZGVyU3R5bGUiOm51bGwsIlBhcmVudFN0eWxlIjpudWxsfSwiRGF0ZVN0eWxlIjp7IiRpZCI6IjMwMyIsIkZvbnRTZXR0aW5ncyI6eyIkaWQiOiIzMDQiLCJGb250U2l6ZSI6MTEsIkZvbnROYW1lIjoiQ2FsaWJyaSIsIklzQm9sZCI6ZmFsc2UsIklzSXRhbGljIjpmYWxzZSwiSXNVbmRlcmxpbmVkIjpmYWxzZSwiUGFyZW50U3R5bGUiOm51bGx9LCJBdXRvU2l6ZSI6MCwiRm9yZWdyb3VuZCI6eyIkaWQiOiIzMDUiLCJDb2xvciI6eyIkaWQiOiIzMDY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wLCJSIjoyNTUsIkciOjI1NSwiQiI6MjU1fX0sIklzVmlzaWJsZSI6dHJ1ZSwiV2lkdGgiOjAuMCwiSGVpZ2h0IjowLjAsIkJvcmRlclN0eWxlIjpudWxsLCJQYXJlbnRTdHlsZSI6bnVsbH0sIkRhdGVGb3JtYXQiOnsiJGlkIjoiMzE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IiLCJEYXRlUGFydElzVmlzaWJsZSI6dHJ1ZSwiVGltZVBhcnRJc1Zpc2libGUiOmZhbHNlfX0sIldlZWtOdW1iZXJpbmciOnsiJGlkIjoiMzEzIiwiRm9ybWF0IjowLCJJc1Zpc2libGUiOmZhbHNlLCJMYXN0S25vd25WaXNpYmlsaXR5U3RhdGUiOmZhbHNlfSwiSXNWaXNpYmxlIjp0cnVlLCJQYXJlbnRTdHlsZSI6bnVsbH0sIkh5cGVybGluayI6bnVsbCwiSW1wb3J0SWQiOiJZb3VUdWJlIFRWIn0seyIkaWQiOiIzMTQiLCJJZCI6IjRiMjFkNTA0LTgxMjUtNDkxNC1iYWZhLWVkZjFhZjY4MTBmZiIsIkluZGV4IjoyMiwiR3JvdXBJZCI6ImI3YmZhZDg0LTI0NzItNDM0Mi1hOWM1LTc1ZjAzZjMzNjJjMSIsIlRpdGxlIjoiRmlsdGVyaW5nIGxhdW5jaGVkIiwiRGF0ZVRpbWUiOiIyMDA2LTA4LTI0VDIzOjU5OjAwIiwiUGVyY2VudGFnZUNvbXBsZXRlIjpudWxsLCJOb3RlIjpudWxsLCJTdHlsZSI6eyIkaWQiOiIzMTUiLCJUaXRsZVBvc2l0aW9uIjoiUmlnaHQiLCJEYXRlUG9zaXRpb24iOiJSaWdodCIsIlNoYXBlVHlwZSI6MiwiU2hhcGVTaXplIjoxLCJTaGFwZVN0eWxlIjp7IiRpZCI6IjMxNiIsIk1hcmdpbiI6eyIkaWQiOiIzMTciLCJUb3AiOjAuMCwiTGVmdCI6MC4wLCJSaWdodCI6MC4wLCJCb3R0b20iOjAuMH0sIlBhZGRpbmciOnsiJGlkIjoiMzE4IiwiVG9wIjowLjAsIkxlZnQiOjAuMCwiUmlnaHQiOjAuMCwiQm90dG9tIjowLjB9LCJCYWNrZ3JvdW5kIjp7IiRpZCI6IjMxOSIsIkNvbG9yIjp7IiRpZCI6IjMyMCIsIkEiOjI1NSwiUiI6MjQ0LCJHIjowLCJCIjowfX0sIklzVmlzaWJsZSI6dHJ1ZSwiV2lkdGgiOjEzLjAsIkhlaWdodCI6MTMuMCwiQm9yZGVyU3R5bGUiOm51bGwsIlBhcmVudFN0eWxlIjpudWxsfSwiVGl0bGVTdHlsZSI6eyIkaWQiOiIzMjEiLCJGb250U2V0dGluZ3MiOnsiJGlkIjoiMzIyIiwiRm9udFNpemUiOjExLCJGb250TmFtZSI6IkNhbGlicmkiLCJJc0JvbGQiOmZhbHNlLCJJc0l0YWxpYyI6ZmFsc2UsIklzVW5kZXJsaW5lZCI6ZmFsc2UsIlBhcmVudFN0eWxlIjpudWxsfSwiQXV0b1NpemUiOjAsIkZvcmVncm91bmQiOnsiJGlkIjoiMzIzIiwiQ29sb3IiOnsiJGlkIjoiMz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NSIsIlRvcCI6MC4wLCJMZWZ0IjowLjAsIlJpZ2h0IjowLjAsIkJvdHRvbSI6MC4wfSwiUGFkZGluZyI6eyIkaWQiOiIzMjYiLCJUb3AiOjAuMCwiTGVmdCI6MC4wLCJSaWdodCI6MC4wLCJCb3R0b20iOjAuMH0sIkJhY2tncm91bmQiOnsiJGlkIjoiMzI3IiwiQ29sb3IiOnsiJGlkIjoiMzI4IiwiQSI6MCwiUiI6MjU1LCJHIjoyNTUsIkIiOjI1NX19LCJJc1Zpc2libGUiOnRydWUsIldpZHRoIjowLjAsIkhlaWdodCI6MC4wLCJCb3JkZXJTdHlsZSI6bnVsbCwiUGFyZW50U3R5bGUiOm51bGx9LCJEYXRlU3R5bGUiOnsiJGlkIjoiMzI5IiwiRm9udFNldHRpbmdzIjp7IiRpZCI6IjMzMCIsIkZvbnRTaXplIjoxMSwiRm9udE5hbWUiOiJDYWxpYnJpIiwiSXNCb2xkIjpmYWxzZSwiSXNJdGFsaWMiOmZhbHNlLCJJc1VuZGVybGluZWQiOmZhbHNlLCJQYXJlbnRTdHlsZSI6bnVsbH0sIkF1dG9TaXplIjowLCJGb3JlZ3JvdW5kIjp7IiRpZCI6IjMzMSIsIkNvbG9yIjp7IiRpZCI6IjMzMi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zMzMiLCJUb3AiOjAuMCwiTGVmdCI6MC4wLCJSaWdodCI6MC4wLCJCb3R0b20iOjAuMH0sIlBhZGRpbmciOnsiJGlkIjoiMzM0IiwiVG9wIjowLjAsIkxlZnQiOjAuMCwiUmlnaHQiOjAuMCwiQm90dG9tIjowLjB9LCJCYWNrZ3JvdW5kIjp7IiRpZCI6IjMzNSIsIkNvbG9yIjp7IiRpZCI6IjMzNiIsIkEiOjAsIlIiOjI1NSwiRyI6MjU1LCJCIjoyNTV9fSwiSXNWaXNpYmxlIjp0cnVlLCJXaWR0aCI6MC4wLCJIZWlnaHQiOjAuMCwiQm9yZGVyU3R5bGUiOm51bGwsIlBhcmVudFN0eWxlIjpudWxsfSwiRGF0ZUZvcm1hdCI6eyIkaWQiOiIzM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OCIsIkRhdGVQYXJ0SXNWaXNpYmxlIjp0cnVlLCJUaW1lUGFydElzVmlzaWJsZSI6ZmFsc2V9fSwiV2Vla051bWJlcmluZyI6eyIkaWQiOiIzMzkiLCJGb3JtYXQiOjAsIklzVmlzaWJsZSI6ZmFsc2UsIkxhc3RLbm93blZpc2liaWxpdHlTdGF0ZSI6ZmFsc2V9LCJJc1Zpc2libGUiOnRydWUsIlBhcmVudFN0eWxlIjpudWxsfSwiSHlwZXJsaW5rIjpudWxsLCJJbXBvcnRJZCI6IkZpbHRlcmluZyBsYXVuY2hlZCJ9XSwiSWQiOiJjMjk4YTZlZS0zMzg4LTQ5N2QtYTQyMy01YmNmZjZkOWVhNjQiLCJJc1NpbmdsZUl0ZW1Sb3ciOmZhbHNlfSx7IiRpZCI6IjM0MCIsIl90YXNrcyI6W10sIl9taWxlc3RvbmVzIjpbeyIkaWQiOiIzNDEiLCJJZCI6IjJmNGU0ZjY1LTBkNTAtNGVhYy04NTNmLTdjZjFkOTQxODBkYSIsIkluZGV4IjoyMywiR3JvdXBJZCI6Ijg0MDNhZDUwLWYyN2MtNDI2Mi1iMDQ2LWJkYjVhYjNjZTE1YSIsIlRpdGxlIjoiWW91VHViZSdzIFBhcnRuZXIgUHJvZ3JhbSIsIkRhdGVUaW1lIjoiMjAwNy0wNS0zMVQyMzo1OTowMCIsIlBlcmNlbnRhZ2VDb21wbGV0ZSI6bnVsbCwiTm90ZSI6bnVsbCwiU3R5bGUiOnsiJGlkIjoiMzQyIiwiVGl0bGVQb3NpdGlvbiI6IlJpZ2h0IiwiRGF0ZVBvc2l0aW9uIjoiUmlnaHQiLCJTaGFwZVR5cGUiOjIsIlNoYXBlU2l6ZSI6MSwiU2hhcGVTdHlsZSI6eyIkaWQiOiIzNDMiLCJNYXJnaW4iOnsiJGlkIjoiMzQ0IiwiVG9wIjowLjAsIkxlZnQiOjAuMCwiUmlnaHQiOjAuMCwiQm90dG9tIjowLjB9LCJQYWRkaW5nIjp7IiRpZCI6IjM0NSIsIlRvcCI6MC4wLCJMZWZ0IjowLjAsIlJpZ2h0IjowLjAsIkJvdHRvbSI6MC4wfSwiQmFja2dyb3VuZCI6eyIkaWQiOiIzNDYiLCJDb2xvciI6eyIkaWQiOiIzNDciLCJBIjoyNTUsIlIiOjI0NCwiRyI6MCwiQiI6MH19LCJJc1Zpc2libGUiOnRydWUsIldpZHRoIjoxMy4wLCJIZWlnaHQiOjEzLjAsIkJvcmRlclN0eWxlIjpudWxsLCJQYXJlbnRTdHlsZSI6bnVsbH0sIlRpdGxlU3R5bGUiOnsiJGlkIjoiMzQ4IiwiRm9udFNldHRpbmdzIjp7IiRpZCI6IjM0OSIsIkZvbnRTaXplIjoxMSwiRm9udE5hbWUiOiJDYWxpYnJpIiwiSXNCb2xkIjpmYWxzZSwiSXNJdGFsaWMiOmZhbHNlLCJJc1VuZGVybGluZWQiOmZhbHNlLCJQYXJlbnRTdHlsZSI6bnVsbH0sIkF1dG9TaXplIjoyLCJGb3JlZ3JvdW5kIjp7IiRpZCI6IjM1MCIsIkNvbG9yIjp7IiRpZCI6IjM1MSIsIkEiOjI1NSwiUiI6MCwiRyI6MCwiQiI6MH19LCJNYXhXaWR0aCI6MTIyLjMzNzE5NjQ2Nzk5MTEyLCJNYXhIZWlnaHQiOiJJbmZpbml0eSIsIlNtYXJ0Rm9yZWdyb3VuZElzQWN0aXZlIjpmYWxzZSwiSG9yaXpvbnRhbEFsaWdubWVudCI6MCwiVmVydGljYWxBbGlnbm1lbnQiOjAsIlNtYXJ0Rm9yZWdyb3VuZCI6bnVsbCwiQmFja2dyb3VuZEZpbGxUeXBlIjowLCJNYXJnaW4iOnsiJGlkIjoiMzUyIiwiVG9wIjowLjAsIkxlZnQiOjAuMCwiUmlnaHQiOjAuMCwiQm90dG9tIjowLjB9LCJQYWRkaW5nIjp7IiRpZCI6IjM1MyIsIlRvcCI6MC4wLCJMZWZ0IjowLjAsIlJpZ2h0IjowLjAsIkJvdHRvbSI6MC4wfSwiQmFja2dyb3VuZCI6eyIkaWQiOiIzNTQiLCJDb2xvciI6eyIkaWQiOiIzNTUiLCJBIjowLCJSIjoyNTUsIkciOjI1NSwiQiI6MjU1fX0sIklzVmlzaWJsZSI6dHJ1ZSwiV2lkdGgiOjAuMCwiSGVpZ2h0IjowLjAsIkJvcmRlclN0eWxlIjpudWxsLCJQYXJlbnRTdHlsZSI6bnVsbH0sIkRhdGVTdHlsZSI6eyIkaWQiOiIzNTYiLCJGb250U2V0dGluZ3MiOnsiJGlkIjoiMzU3IiwiRm9udFNpemUiOjExLCJGb250TmFtZSI6IkNhbGlicmkiLCJJc0JvbGQiOmZhbHNlLCJJc0l0YWxpYyI6ZmFsc2UsIklzVW5kZXJsaW5lZCI6ZmFsc2UsIlBhcmVudFN0eWxlIjpudWxsfSwiQXV0b1NpemUiOjAsIkZvcmVncm91bmQiOnsiJGlkIjoiMzU4IiwiQ29sb3IiOnsiJGlkIjoiMzU5IiwiQSI6MjU1LCJSIjoxMTEsIkciOjExMSwiQiI6MTExfX0sIk1heFdpZHRoIjoyMDAuMCwiTWF4SGVpZ2h0IjoiSW5maW5pdHkiLCJTbWFydEZvcmVncm91bmRJc0FjdGl2ZSI6ZmFsc2UsIkhvcml6b250YWxBbGlnbm1lbnQiOjAsIlZlcnRpY2FsQWxpZ25tZW50IjowLCJTbWFydEZvcmVncm91bmQiOm51bGwsIkJhY2tncm91bmRGaWxsVHlwZSI6MCwiTWFyZ2luIjp7IiRpZCI6IjM2MCIsIlRvcCI6MC4wLCJMZWZ0IjowLjAsIlJpZ2h0IjowLjAsIkJvdHRvbSI6MC4wfSwiUGFkZGluZyI6eyIkaWQiOiIzNjEiLCJUb3AiOjAuMCwiTGVmdCI6MC4wLCJSaWdodCI6MC4wLCJCb3R0b20iOjAuMH0sIkJhY2tncm91bmQiOnsiJGlkIjoiMzYyIiwiQ29sb3IiOnsiJGlkIjoiMzYzIiwiQSI6MCwiUiI6MjU1LCJHIjoyNTUsIkIiOjI1NX19LCJJc1Zpc2libGUiOnRydWUsIldpZHRoIjowLjAsIkhlaWdodCI6MC4wLCJCb3JkZXJTdHlsZSI6bnVsbCwiUGFyZW50U3R5bGUiOm51bGx9LCJEYXRlRm9ybWF0Ijp7IiRpZCI6IjM2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Y1IiwiRGF0ZVBhcnRJc1Zpc2libGUiOnRydWUsIlRpbWVQYXJ0SXNWaXNpYmxlIjpmYWxzZX19LCJXZWVrTnVtYmVyaW5nIjp7IiRpZCI6IjM2NiIsIkZvcm1hdCI6MCwiSXNWaXNpYmxlIjpmYWxzZSwiTGFzdEtub3duVmlzaWJpbGl0eVN0YXRlIjpmYWxzZX0sIklzVmlzaWJsZSI6dHJ1ZSwiUGFyZW50U3R5bGUiOm51bGx9LCJIeXBlcmxpbmsiOm51bGwsIkltcG9ydElkIjoiWW91dHViZSdzIFBhcnRuZXIgUHJvZ3JhbSJ9LHsiJGlkIjoiMzY3IiwiSWQiOiJiNjkwODBmNy0yNjkyLTQ4NzYtOTJlOC04ZDYwOTZlYTQ4MzAiLCJJbmRleCI6MjQsIkdyb3VwSWQiOm51bGwsIlRpdGxlIjoiWW91VHViZSBoZWFkcXVhcnRlcnMgc2hvb3RpbmciLCJEYXRlVGltZSI6IjIwMTgtMDQtMDNUMjM6NTk6MDAiLCJQZXJjZW50YWdlQ29tcGxldGUiOm51bGwsIk5vdGUiOm51bGwsIlN0eWxlIjp7IiRpZCI6IjM2OCIsIlRpdGxlUG9zaXRpb24iOiJSaWdodCIsIkRhdGVQb3NpdGlvbiI6IlJpZ2h0IiwiU2hhcGVUeXBlIjoyLCJTaGFwZVNpemUiOjEsIlNoYXBlU3R5bGUiOnsiJGlkIjoiMzY5IiwiTWFyZ2luIjp7IiRyZWYiOiI2MCJ9LCJQYWRkaW5nIjp7IiRyZWYiOiI2MSJ9LCJCYWNrZ3JvdW5kIjp7IiRpZCI6IjM3MCIsIkNvbG9yIjp7IiRpZCI6IjM3MSIsIkEiOjI1NSwiUiI6MjQ0LCJHIjowLCJCIjowfX0sIklzVmlzaWJsZSI6dHJ1ZSwiV2lkdGgiOjEzLjAsIkhlaWdodCI6MTMuMCwiQm9yZGVyU3R5bGUiOnsiJGlkIjoiMzcyIiwiTGluZUNvbG9yIjp7IiRyZWYiOiI4OSJ9LCJMaW5lV2VpZ2h0IjowLjAsIkxpbmVUeXBlIjowLCJQYXJlbnRTdHlsZSI6bnVsbH0sIlBhcmVudFN0eWxlIjpudWxsfSwiVGl0bGVTdHlsZSI6eyIkaWQiOiIzNzMiLCJGb250U2V0dGluZ3MiOnsiJGlkIjoiMzc0IiwiRm9udFNpemUiOjExLCJGb250TmFtZSI6IkNhbGlicmkiLCJJc0JvbGQiOmZhbHNlLCJJc0l0YWxpYyI6ZmFsc2UsIklzVW5kZXJsaW5lZCI6ZmFsc2UsIlBhcmVudFN0eWxlIjpudWxsfSwiQXV0b1NpemUiOjAsIkZvcmVncm91bmQiOnsiJGlkIjoiMzc1IiwiQ29sb3IiOnsiJGlkIjoiMzc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2OCJ9LCJQYWRkaW5nIjp7IiRyZWYiOiI2OSJ9LCJCYWNrZ3JvdW5kIjp7IiRpZCI6IjM3NyIsIkNvbG9yIjp7IiRpZCI6IjM3OCIsIkEiOjAsIlIiOjI1NSwiRyI6MjU1LCJCIjoyNTV9fSwiSXNWaXNpYmxlIjp0cnVlLCJXaWR0aCI6MC4wLCJIZWlnaHQiOjAuMCwiQm9yZGVyU3R5bGUiOm51bGwsIlBhcmVudFN0eWxlIjpudWxsfSwiRGF0ZVN0eWxlIjp7IiRpZCI6IjM3OSIsIkZvbnRTZXR0aW5ncyI6eyIkaWQiOiIzODAiLCJGb250U2l6ZSI6MTEsIkZvbnROYW1lIjoiQ2FsaWJyaSIsIklzQm9sZCI6ZmFsc2UsIklzSXRhbGljIjpmYWxzZSwiSXNVbmRlcmxpbmVkIjpmYWxzZSwiUGFyZW50U3R5bGUiOm51bGx9LCJBdXRvU2l6ZSI6MCwiRm9yZWdyb3VuZCI6eyIkaWQiOiIzODEiLCJDb2xvciI6eyIkaWQiOiIzODI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HJlZiI6Ijc2In0sIlBhZGRpbmciOnsiJHJlZiI6Ijc3In0sIkJhY2tncm91bmQiOnsiJGlkIjoiMzgzIiwiQ29sb3IiOnsiJGlkIjoiMzg0IiwiQSI6MCwiUiI6MjU1LCJHIjoyNTUsIkIiOjI1NX19LCJJc1Zpc2libGUiOnRydWUsIldpZHRoIjowLjAsIkhlaWdodCI6MC4wLCJCb3JkZXJTdHlsZSI6bnVsbCwiUGFyZW50U3R5bGUiOm51bGx9LCJEYXRlRm9ybWF0Ijp7IiRyZWYiOiIxMDMifSwiV2Vla051bWJlcmluZyI6eyIkaWQiOiIzODUiLCJGb3JtYXQiOjAsIklzVmlzaWJsZSI6ZmFsc2UsIkxhc3RLbm93blZpc2liaWxpdHlTdGF0ZSI6ZmFsc2V9LCJJc1Zpc2libGUiOnRydWUsIlBhcmVudFN0eWxlIjpudWxsfSwiSHlwZXJsaW5rIjpudWxsLCJJbXBvcnRJZCI6IiJ9LHsiJGlkIjoiMzg2IiwiSWQiOiJjMGZiOGZhZi0xYzZiLTRiNDktYTU2Yi0zMmVjMmZkZmUwYTQiLCJJbmRleCI6MjUsIkdyb3VwSWQiOm51bGwsIlRpdGxlIjoiVHVya2V5IGJhbnMgWW91VHViZSBmb3IgdGhlIDJuZCB0aW1lIiwiRGF0ZVRpbWUiOiIyMDE0LTAzLTAxVDIzOjU5OjAwIiwiUGVyY2VudGFnZUNvbXBsZXRlIjpudWxsLCJOb3RlIjpudWxsLCJTdHlsZSI6eyIkaWQiOiIzODciLCJUaXRsZVBvc2l0aW9uIjoiUmlnaHQiLCJEYXRlUG9zaXRpb24iOiJSaWdodCIsIlNoYXBlVHlwZSI6MiwiU2hhcGVTaXplIjoxLCJTaGFwZVN0eWxlIjp7IiRpZCI6IjM4OCIsIk1hcmdpbiI6eyIkaWQiOiIzODkiLCJUb3AiOjAuMCwiTGVmdCI6MC4wLCJSaWdodCI6MC4wLCJCb3R0b20iOjAuMH0sIlBhZGRpbmciOnsiJGlkIjoiMzkwIiwiVG9wIjowLjAsIkxlZnQiOjAuMCwiUmlnaHQiOjAuMCwiQm90dG9tIjowLjB9LCJCYWNrZ3JvdW5kIjp7IiRpZCI6IjM5MSIsIkNvbG9yIjp7IiRpZCI6IjM5MiIsIkEiOjI1NSwiUiI6MjQ0LCJHIjowLCJCIjowfX0sIklzVmlzaWJsZSI6dHJ1ZSwiV2lkdGgiOjEzLjAsIkhlaWdodCI6MTMuMCwiQm9yZGVyU3R5bGUiOnsiJGlkIjoiMzkzIiwiTGluZUNvbG9yIjpudWxsLCJMaW5lV2VpZ2h0IjowLjAsIkxpbmVUeXBlIjowLCJQYXJlbnRTdHlsZSI6bnVsbH0sIlBhcmVudFN0eWxlIjpudWxsfSwiVGl0bGVTdHlsZSI6eyIkaWQiOiIzOTQiLCJGb250U2V0dGluZ3MiOnsiJGlkIjoiMzk1IiwiRm9udFNpemUiOjExLCJGb250TmFtZSI6IkNhbGlicmkiLCJJc0JvbGQiOmZhbHNlLCJJc0l0YWxpYyI6ZmFsc2UsIklzVW5kZXJsaW5lZCI6ZmFsc2UsIlBhcmVudFN0eWxlIjpudWxsfSwiQXV0b1NpemUiOjIsIkZvcmVncm91bmQiOnsiJGlkIjoiMzk2IiwiQ29sb3IiOnsiJGlkIjoiMzk3IiwiQSI6MjU1LCJSIjowLCJHIjowLCJCIjowfX0sIk1heFdpZHRoIjoyNDIuNTEzNTQ5ODA0Njg3NSwiTWF4SGVpZ2h0IjoiSW5maW5pdHkiLCJTbWFydEZvcmVncm91bmRJc0FjdGl2ZSI6ZmFsc2UsIkhvcml6b250YWxBbGlnbm1lbnQiOjAsIlZlcnRpY2FsQWxpZ25tZW50IjowLCJTbWFydEZvcmVncm91bmQiOm51bGwsIkJhY2tncm91bmRGaWxsVHlwZSI6MCwiTWFyZ2luIjp7IiRpZCI6IjM5OCIsIlRvcCI6MC4wLCJMZWZ0IjowLjAsIlJpZ2h0IjowLjAsIkJvdHRvbSI6MC4wfSwiUGFkZGluZyI6eyIkaWQiOiIzOTkiLCJUb3AiOjAuMCwiTGVmdCI6MC4wLCJSaWdodCI6MC4wLCJCb3R0b20iOjAuMH0sIkJhY2tncm91bmQiOnsiJGlkIjoiNDAwIiwiQ29sb3IiOnsiJGlkIjoiNDAxIiwiQSI6MCwiUiI6MjU1LCJHIjoyNTUsIkIiOjI1NX19LCJJc1Zpc2libGUiOnRydWUsIldpZHRoIjowLjAsIkhlaWdodCI6MC4wLCJCb3JkZXJTdHlsZSI6bnVsbCwiUGFyZW50U3R5bGUiOm51bGx9LCJEYXRlU3R5bGUiOnsiJGlkIjoiNDAyIiwiRm9udFNldHRpbmdzIjp7IiRpZCI6IjQwMyIsIkZvbnRTaXplIjoxMSwiRm9udE5hbWUiOiJDYWxpYnJpIiwiSXNCb2xkIjpmYWxzZSwiSXNJdGFsaWMiOmZhbHNlLCJJc1VuZGVybGluZWQiOmZhbHNlLCJQYXJlbnRTdHlsZSI6bnVsbH0sIkF1dG9TaXplIjowLCJGb3JlZ3JvdW5kIjp7IiRpZCI6IjQwNCIsIkNvbG9yIjp7IiRpZCI6IjQwNSIsIkEiOjI1NSwiUiI6MTExLCJHIjoxMTEsIkIiOjExMX19LCJNYXhXaWR0aCI6MjAwLjAsIk1heEhlaWdodCI6IkluZmluaXR5IiwiU21hcnRGb3JlZ3JvdW5kSXNBY3RpdmUiOmZhbHNlLCJIb3Jpem9udGFsQWxpZ25tZW50IjowLCJWZXJ0aWNhbEFsaWdubWVudCI6MCwiU21hcnRGb3JlZ3JvdW5kIjpudWxsLCJCYWNrZ3JvdW5kRmlsbFR5cGUiOjAsIk1hcmdpbiI6eyIkaWQiOiI0MDYiLCJUb3AiOjAuMCwiTGVmdCI6MC4wLCJSaWdodCI6MC4wLCJCb3R0b20iOjAuMH0sIlBhZGRpbmciOnsiJGlkIjoiNDA3IiwiVG9wIjowLjAsIkxlZnQiOjAuMCwiUmlnaHQiOjAuMCwiQm90dG9tIjowLjB9LCJCYWNrZ3JvdW5kIjp7IiRpZCI6IjQwOCIsIkNvbG9yIjp7IiRpZCI6IjQwOSIsIkEiOjAsIlIiOjI1NSwiRyI6MjU1LCJCIjoyNTV9fSwiSXNWaXNpYmxlIjp0cnVlLCJXaWR0aCI6MC4wLCJIZWlnaHQiOjAuMCwiQm9yZGVyU3R5bGUiOm51bGwsIlBhcmVudFN0eWxlIjpudWxsfSwiRGF0ZUZvcm1hdCI6eyIkaWQiOiI0M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xMSIsIkRhdGVQYXJ0SXNWaXNpYmxlIjp0cnVlLCJUaW1lUGFydElzVmlzaWJsZSI6ZmFsc2V9fSwiV2Vla051bWJlcmluZyI6eyIkaWQiOiI0MTIiLCJGb3JtYXQiOjAsIklzVmlzaWJsZSI6ZmFsc2UsIkxhc3RLbm93blZpc2liaWxpdHlTdGF0ZSI6ZmFsc2V9LCJJc1Zpc2libGUiOnRydWUsIlBhcmVudFN0eWxlIjpudWxsfSwiSHlwZXJsaW5rIjpudWxsLCJJbXBvcnRJZCI6IlR1cmtleSBiYW5zIFlvdVR1YmUgZm9yIHRoZSBzZWNvbmQgdGltZSJ9XSwiSWQiOiJiN2JmYWQ4NC0yNDcyLTQzNDItYTljNS03NWYwM2YzMzYyYzEiLCJJc1NpbmdsZUl0ZW1Sb3ciOmZhbHNlfSx7IiRpZCI6IjQxMyIsIl90YXNrcyI6W10sIl9taWxlc3RvbmVzIjpbeyIkaWQiOiI0MTQiLCJJZCI6IjA5NTljNDViLTZmNWUtNGMyMC05MjgyLTExZTA0MGY1YjJjNSIsIkluZGV4IjoyNCwiR3JvdXBJZCI6bnVsbCwiVGl0bGUiOiJFbWJlZGRpbmcgZW5hYmxlZCIsIkRhdGVUaW1lIjoiMjAwNS0wNi0wMVQyMzo1OTowMCIsIlBlcmNlbnRhZ2VDb21wbGV0ZSI6bnVsbCwiTm90ZSI6bnVsbCwiU3R5bGUiOnsiJGlkIjoiNDE1IiwiVGl0bGVQb3NpdGlvbiI6IkxlZnQiLCJEYXRlUG9zaXRpb24iOiJMZWZ0IiwiU2hhcGVUeXBlIjoyLCJTaGFwZVNpemUiOjIsIlNoYXBlU3R5bGUiOnsiJGlkIjoiNDE2IiwiTWFyZ2luIjp7IiRpZCI6IjQxNyIsIlRvcCI6MC4wLCJMZWZ0IjowLjAsIlJpZ2h0IjowLjAsIkJvdHRvbSI6MC4wfSwiUGFkZGluZyI6eyIkaWQiOiI0MTgiLCJUb3AiOjAuMCwiTGVmdCI6MC4wLCJSaWdodCI6MC4wLCJCb3R0b20iOjAuMH0sIkJhY2tncm91bmQiOnsiJGlkIjoiNDE5IiwiQ29sb3IiOnsiJGlkIjoiNDIwIiwiQSI6MjU1LCJSIjoyNDQsIkciOjAsIkIiOjB9fSwiSXNWaXNpYmxlIjp0cnVlLCJXaWR0aCI6MTguMCwiSGVpZ2h0IjoxOC4wLCJCb3JkZXJTdHlsZSI6bnVsbCwiUGFyZW50U3R5bGUiOm51bGx9LCJUaXRsZVN0eWxlIjp7IiRpZCI6IjQyMSIsIkZvbnRTZXR0aW5ncyI6eyIkaWQiOiI0MjIiLCJGb250U2l6ZSI6MTMsIkZvbnROYW1lIjoiQ2FsaWJyaSIsIklzQm9sZCI6ZmFsc2UsIklzSXRhbGljIjpmYWxzZSwiSXNVbmRlcmxpbmVkIjpmYWxzZSwiUGFyZW50U3R5bGUiOm51bGx9LCJBdXRvU2l6ZSI6MCwiRm9yZWdyb3VuZCI6eyIkaWQiOiI0MjMiLCJDb2xvciI6eyIkaWQiOiI0Mj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I1IiwiVG9wIjowLjAsIkxlZnQiOjAuMCwiUmlnaHQiOjAuMCwiQm90dG9tIjowLjB9LCJQYWRkaW5nIjp7IiRpZCI6IjQyNiIsIlRvcCI6MC4wLCJMZWZ0IjowLjAsIlJpZ2h0IjowLjAsIkJvdHRvbSI6MC4wfSwiQmFja2dyb3VuZCI6eyIkaWQiOiI0MjciLCJDb2xvciI6eyIkaWQiOiI0MjgiLCJBIjo4OSwiUiI6MCwiRyI6MCwiQiI6MH19LCJJc1Zpc2libGUiOnRydWUsIldpZHRoIjowLjAsIkhlaWdodCI6MC4wLCJCb3JkZXJTdHlsZSI6bnVsbCwiUGFyZW50U3R5bGUiOm51bGx9LCJEYXRlU3R5bGUiOnsiJGlkIjoiNDI5IiwiRm9udFNldHRpbmdzIjp7IiRpZCI6IjQzMCIsIkZvbnRTaXplIjoxMSwiRm9udE5hbWUiOiJDYWxpYnJpIiwiSXNCb2xkIjpmYWxzZSwiSXNJdGFsaWMiOmZhbHNlLCJJc1VuZGVybGluZWQiOmZhbHNlLCJQYXJlbnRTdHlsZSI6bnVsbH0sIkF1dG9TaXplIjowLCJGb3JlZ3JvdW5kIjp7IiRpZCI6IjQzMSIsIkNvbG9yIjp7IiRpZCI6IjQzMiIsIkEiOjI1NSwiUiI6MTExLCJHIjoxMTEsIkIiOjExMX19LCJNYXhXaWR0aCI6MjAwLjAsIk1heEhlaWdodCI6IkluZmluaXR5IiwiU21hcnRGb3JlZ3JvdW5kSXNBY3RpdmUiOmZhbHNlLCJIb3Jpem9udGFsQWxpZ25tZW50IjoyLCJWZXJ0aWNhbEFsaWdubWVudCI6MCwiU21hcnRGb3JlZ3JvdW5kIjpudWxsLCJCYWNrZ3JvdW5kRmlsbFR5cGUiOjAsIk1hcmdpbiI6eyIkaWQiOiI0MzMiLCJUb3AiOjAuMCwiTGVmdCI6MC4wLCJSaWdodCI6MC4wLCJCb3R0b20iOjAuMH0sIlBhZGRpbmciOnsiJGlkIjoiNDM0IiwiVG9wIjowLjAsIkxlZnQiOjAuMCwiUmlnaHQiOjAuMCwiQm90dG9tIjowLjB9LCJCYWNrZ3JvdW5kIjp7IiRpZCI6IjQzNSIsIkNvbG9yIjp7IiRyZWYiOiI0MjgifX0sIklzVmlzaWJsZSI6dHJ1ZSwiV2lkdGgiOjAuMCwiSGVpZ2h0IjowLjAsIkJvcmRlclN0eWxlIjpudWxsLCJQYXJlbnRTdHlsZSI6bnVsbH0sIkRhdGVGb3JtYXQiOnsiJGlkIjoiND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ciLCJEYXRlUGFydElzVmlzaWJsZSI6dHJ1ZSwiVGltZVBhcnRJc1Zpc2libGUiOmZhbHNlfX0sIldlZWtOdW1iZXJpbmciOnsiJGlkIjoiNDM4IiwiRm9ybWF0IjowLCJJc1Zpc2libGUiOmZhbHNlLCJMYXN0S25vd25WaXNpYmlsaXR5U3RhdGUiOmZhbHNlfSwiSXNWaXNpYmxlIjpmYWxzZSwiUGFyZW50U3R5bGUiOm51bGx9LCJIeXBlcmxpbmsiOm51bGwsIkltcG9ydElkIjoiRW1iZWRkaW5nIGVuYWJsZWQifV0sIklkIjoiMDAwMDAwMDAtMDAwMC0wMDAwLTAwMDAtMDAwMDAwMDAwMDAwIiwiSXNTaW5nbGVJdGVtUm93Ijp0cnVlfSx7IiRpZCI6IjQzOSIsIl90YXNrcyI6W10sIl9taWxlc3RvbmVzIjpbeyIkaWQiOiI0NDAiLCJJZCI6Ijg0NmZjZDI4LWZhZTYtNDRlMy04Y2Y4LTQwMjA5YmQxYzUxZSIsIkluZGV4IjoyNSwiR3JvdXBJZCI6bnVsbCwiVGl0bGUiOiJBbm5vdGF0aW9ucyBsYXVuY2hlZCIsIkRhdGVUaW1lIjoiMjAwOC0wNi0wMVQyMzo1OTowMCIsIlBlcmNlbnRhZ2VDb21wbGV0ZSI6bnVsbCwiTm90ZSI6bnVsbCwiU3R5bGUiOnsiJGlkIjoiNDQxIiwiVGl0bGVQb3NpdGlvbiI6IkxlZnQiLCJEYXRlUG9zaXRpb24iOiJMZWZ0IiwiU2hhcGVUeXBlIjoyLCJTaGFwZVNpemUiOjIsIlNoYXBlU3R5bGUiOnsiJGlkIjoiNDQyIiwiTWFyZ2luIjp7IiRpZCI6IjQ0MyIsIlRvcCI6MC4wLCJMZWZ0IjowLjAsIlJpZ2h0IjowLjAsIkJvdHRvbSI6MC4wfSwiUGFkZGluZyI6eyIkaWQiOiI0NDQiLCJUb3AiOjAuMCwiTGVmdCI6MC4wLCJSaWdodCI6MC4wLCJCb3R0b20iOjAuMH0sIkJhY2tncm91bmQiOnsiJGlkIjoiNDQ1IiwiQ29sb3IiOnsiJGlkIjoiNDQ2IiwiQSI6MjU1LCJSIjoyNDQsIkciOjAsIkIiOjB9fSwiSXNWaXNpYmxlIjp0cnVlLCJXaWR0aCI6MTguMCwiSGVpZ2h0IjoxOC4wLCJCb3JkZXJTdHlsZSI6bnVsbCwiUGFyZW50U3R5bGUiOm51bGx9LCJUaXRsZVN0eWxlIjp7IiRpZCI6IjQ0NyIsIkZvbnRTZXR0aW5ncyI6eyIkaWQiOiI0NDgiLCJGb250U2l6ZSI6MTMsIkZvbnROYW1lIjoiQ2FsaWJyaSIsIklzQm9sZCI6ZmFsc2UsIklzSXRhbGljIjpmYWxzZSwiSXNVbmRlcmxpbmVkIjpmYWxzZSwiUGFyZW50U3R5bGUiOm51bGx9LCJBdXRvU2l6ZSI6MCwiRm9yZWdyb3VuZCI6eyIkaWQiOiI0NDkiLCJDb2xvciI6eyIkaWQiOiI0NT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UxIiwiVG9wIjowLjAsIkxlZnQiOjAuMCwiUmlnaHQiOjAuMCwiQm90dG9tIjowLjB9LCJQYWRkaW5nIjp7IiRpZCI6IjQ1MiIsIlRvcCI6MC4wLCJMZWZ0IjowLjAsIlJpZ2h0IjowLjAsIkJvdHRvbSI6MC4wfSwiQmFja2dyb3VuZCI6eyIkcmVmIjoiNDI3In0sIklzVmlzaWJsZSI6dHJ1ZSwiV2lkdGgiOjAuMCwiSGVpZ2h0IjowLjAsIkJvcmRlclN0eWxlIjpudWxsLCJQYXJlbnRTdHlsZSI6bnVsbH0sIkRhdGVTdHlsZSI6eyIkaWQiOiI0NTMiLCJGb250U2V0dGluZ3MiOnsiJGlkIjoiNDU0IiwiRm9udFNpemUiOjExLCJGb250TmFtZSI6IkNhbGlicmkiLCJJc0JvbGQiOmZhbHNlLCJJc0l0YWxpYyI6ZmFsc2UsIklzVW5kZXJsaW5lZCI6ZmFsc2UsIlBhcmVudFN0eWxlIjpudWxsfSwiQXV0b1NpemUiOjAsIkZvcmVncm91bmQiOnsiJHJlZiI6IjQzMSJ9LCJNYXhXaWR0aCI6MjAwLjAsIk1heEhlaWdodCI6IkluZmluaXR5IiwiU21hcnRGb3JlZ3JvdW5kSXNBY3RpdmUiOmZhbHNlLCJIb3Jpem9udGFsQWxpZ25tZW50IjoyLCJWZXJ0aWNhbEFsaWdubWVudCI6MCwiU21hcnRGb3JlZ3JvdW5kIjpudWxsLCJCYWNrZ3JvdW5kRmlsbFR5cGUiOjAsIk1hcmdpbiI6eyIkaWQiOiI0NTUiLCJUb3AiOjAuMCwiTGVmdCI6MC4wLCJSaWdodCI6MC4wLCJCb3R0b20iOjAuMH0sIlBhZGRpbmciOnsiJGlkIjoiNDU2IiwiVG9wIjowLjAsIkxlZnQiOjAuMCwiUmlnaHQiOjAuMCwiQm90dG9tIjowLjB9LCJCYWNrZ3JvdW5kIjp7IiRyZWYiOiI0MzUifSwiSXNWaXNpYmxlIjp0cnVlLCJXaWR0aCI6MC4wLCJIZWlnaHQiOjAuMCwiQm9yZGVyU3R5bGUiOm51bGwsIlBhcmVudFN0eWxlIjpudWxsfSwiRGF0ZUZvcm1hdCI6eyIkaWQiOiI0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OCIsIkRhdGVQYXJ0SXNWaXNpYmxlIjp0cnVlLCJUaW1lUGFydElzVmlzaWJsZSI6ZmFsc2V9fSwiV2Vla051bWJlcmluZyI6eyIkaWQiOiI0NTkiLCJGb3JtYXQiOjAsIklzVmlzaWJsZSI6ZmFsc2UsIkxhc3RLbm93blZpc2liaWxpdHlTdGF0ZSI6ZmFsc2V9LCJJc1Zpc2libGUiOmZhbHNlLCJQYXJlbnRTdHlsZSI6bnVsbH0sIkh5cGVybGluayI6bnVsbCwiSW1wb3J0SWQiOiJBbm5vdGF0aW9ucyBsYXVuY2hlZCJ9XSwiSWQiOiIwMDAwMDAwMC0wMDAwLTAwMDAtMDAwMC0wMDAwMDAwMDAwMDAiLCJJc1NpbmdsZUl0ZW1Sb3ciOnRydWV9LHsiJGlkIjoiNDYwIiwiX3Rhc2tzIjpbXSwiX21pbGVzdG9uZXMiOlt7IiRpZCI6IjQ2MSIsIklkIjoiOTk2N2E1NDYtZmFhMS00MWE2LThmMTItYWQ2NTNiNTg2YjhjIiwiSW5kZXgiOjI2LCJHcm91cElkIjpudWxsLCJUaXRsZSI6IjcyMHAgSEQgdmlkZW8gbGF1bmNoZWQiLCJEYXRlVGltZSI6IjIwMDgtMTItMDJUMjM6NTk6MDAiLCJQZXJjZW50YWdlQ29tcGxldGUiOm51bGwsIk5vdGUiOm51bGwsIlN0eWxlIjp7IiRpZCI6IjQ2MiIsIlRpdGxlUG9zaXRpb24iOiJMZWZ0IiwiRGF0ZVBvc2l0aW9uIjoiTGVmdCIsIlNoYXBlVHlwZSI6MiwiU2hhcGVTaXplIjoyLCJTaGFwZVN0eWxlIjp7IiRpZCI6IjQ2MyIsIk1hcmdpbiI6eyIkaWQiOiI0NjQiLCJUb3AiOjAuMCwiTGVmdCI6MC4wLCJSaWdodCI6MC4wLCJCb3R0b20iOjAuMH0sIlBhZGRpbmciOnsiJGlkIjoiNDY1IiwiVG9wIjowLjAsIkxlZnQiOjAuMCwiUmlnaHQiOjAuMCwiQm90dG9tIjowLjB9LCJCYWNrZ3JvdW5kIjp7IiRpZCI6IjQ2NiIsIkNvbG9yIjp7IiRpZCI6IjQ2NyIsIkEiOjI1NSwiUiI6MjQ0LCJHIjowLCJCIjowfX0sIklzVmlzaWJsZSI6dHJ1ZSwiV2lkdGgiOjE4LjAsIkhlaWdodCI6MTguMCwiQm9yZGVyU3R5bGUiOm51bGwsIlBhcmVudFN0eWxlIjpudWxsfSwiVGl0bGVTdHlsZSI6eyIkaWQiOiI0NjgiLCJGb250U2V0dGluZ3MiOnsiJGlkIjoiNDY5IiwiRm9udFNpemUiOjEzLCJGb250TmFtZSI6IkNhbGlicmkiLCJJc0JvbGQiOmZhbHNlLCJJc0l0YWxpYyI6ZmFsc2UsIklzVW5kZXJsaW5lZCI6ZmFsc2UsIlBhcmVudFN0eWxlIjpudWxsfSwiQXV0b1NpemUiOjAsIkZvcmVncm91bmQiOnsiJGlkIjoiNDcwIiwiQ29sb3IiOnsiJGlkIjoiNDc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Q3MiIsIlRvcCI6MC4wLCJMZWZ0IjowLjAsIlJpZ2h0IjowLjAsIkJvdHRvbSI6MC4wfSwiUGFkZGluZyI6eyIkaWQiOiI0NzMiLCJUb3AiOjAuMCwiTGVmdCI6MC4wLCJSaWdodCI6MC4wLCJCb3R0b20iOjAuMH0sIkJhY2tncm91bmQiOnsiJHJlZiI6IjQyNyJ9LCJJc1Zpc2libGUiOnRydWUsIldpZHRoIjowLjAsIkhlaWdodCI6MC4wLCJCb3JkZXJTdHlsZSI6bnVsbCwiUGFyZW50U3R5bGUiOm51bGx9LCJEYXRlU3R5bGUiOnsiJGlkIjoiNDc0IiwiRm9udFNldHRpbmdzIjp7IiRpZCI6IjQ3NSIsIkZvbnRTaXplIjoxMSwiRm9udE5hbWUiOiJDYWxpYnJpIiwiSXNCb2xkIjpmYWxzZSwiSXNJdGFsaWMiOmZhbHNlLCJJc1VuZGVybGluZWQiOmZhbHNlLCJQYXJlbnRTdHlsZSI6bnVsbH0sIkF1dG9TaXplIjowLCJGb3JlZ3JvdW5kIjp7IiRyZWYiOiI0MzEifSwiTWF4V2lkdGgiOjIwMC4wLCJNYXhIZWlnaHQiOiJJbmZpbml0eSIsIlNtYXJ0Rm9yZWdyb3VuZElzQWN0aXZlIjpmYWxzZSwiSG9yaXpvbnRhbEFsaWdubWVudCI6MiwiVmVydGljYWxBbGlnbm1lbnQiOjAsIlNtYXJ0Rm9yZWdyb3VuZCI6bnVsbCwiQmFja2dyb3VuZEZpbGxUeXBlIjowLCJNYXJnaW4iOnsiJGlkIjoiNDc2IiwiVG9wIjowLjAsIkxlZnQiOjAuMCwiUmlnaHQiOjAuMCwiQm90dG9tIjowLjB9LCJQYWRkaW5nIjp7IiRpZCI6IjQ3NyIsIlRvcCI6MC4wLCJMZWZ0IjowLjAsIlJpZ2h0IjowLjAsIkJvdHRvbSI6MC4wfSwiQmFja2dyb3VuZCI6eyIkcmVmIjoiNDM1In0sIklzVmlzaWJsZSI6dHJ1ZSwiV2lkdGgiOjAuMCwiSGVpZ2h0IjowLjAsIkJvcmRlclN0eWxlIjpudWxsLCJQYXJlbnRTdHlsZSI6bnVsbH0sIkRhdGVGb3JtYXQiOnsiJGlkIjoiNDc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kiLCJEYXRlUGFydElzVmlzaWJsZSI6dHJ1ZSwiVGltZVBhcnRJc1Zpc2libGUiOmZhbHNlfX0sIldlZWtOdW1iZXJpbmciOnsiJGlkIjoiNDgwIiwiRm9ybWF0IjowLCJJc1Zpc2libGUiOmZhbHNlLCJMYXN0S25vd25WaXNpYmlsaXR5U3RhdGUiOmZhbHNlfSwiSXNWaXNpYmxlIjpmYWxzZSwiUGFyZW50U3R5bGUiOm51bGx9LCJIeXBlcmxpbmsiOm51bGwsIkltcG9ydElkIjoiNzIwcCBIRCB2aWRlbyBsYXVuY2hlZCJ9XSwiSWQiOiIwMDAwMDAwMC0wMDAwLTAwMDAtMDAwMC0wMDAwMDAwMDAwMDAiLCJJc1NpbmdsZUl0ZW1Sb3ciOnRydWV9LHsiJGlkIjoiNDgxIiwiX3Rhc2tzIjpbXSwiX21pbGVzdG9uZXMiOlt7IiRpZCI6IjQ4MiIsIklkIjoiMTk2MWJjMGYtZTQ3ZS00NmRlLTljMDUtZTI0MmUzYzE2NjhlIiwiSW5kZXgiOjI3LCJHcm91cElkIjpudWxsLCJUaXRsZSI6IjI0IGggb2YgdmlkZW8gdXBsb2FkZWQgcGVyIG1pbiIsIkRhdGVUaW1lIjoiMjAxMC0wMy0wMVQyMzo1OTowMCIsIlBlcmNlbnRhZ2VDb21wbGV0ZSI6bnVsbCwiTm90ZSI6bnVsbCwiU3R5bGUiOnsiJGlkIjoiNDgzIiwiVGl0bGVQb3NpdGlvbiI6IkxlZnQiLCJEYXRlUG9zaXRpb24iOiJMZWZ0IiwiU2hhcGVUeXBlIjoyLCJTaGFwZVNpemUiOjIsIlNoYXBlU3R5bGUiOnsiJGlkIjoiNDg0IiwiTWFyZ2luIjp7IiRpZCI6IjQ4NSIsIlRvcCI6MC4wLCJMZWZ0IjowLjAsIlJpZ2h0IjowLjAsIkJvdHRvbSI6MC4wfSwiUGFkZGluZyI6eyIkaWQiOiI0ODYiLCJUb3AiOjAuMCwiTGVmdCI6MC4wLCJSaWdodCI6MC4wLCJCb3R0b20iOjAuMH0sIkJhY2tncm91bmQiOnsiJGlkIjoiNDg3IiwiQ29sb3IiOnsiJGlkIjoiNDg4IiwiQSI6MjU1LCJSIjoyNDQsIkciOjAsIkIiOjB9fSwiSXNWaXNpYmxlIjp0cnVlLCJXaWR0aCI6MTguMCwiSGVpZ2h0IjoxOC4wLCJCb3JkZXJTdHlsZSI6bnVsbCwiUGFyZW50U3R5bGUiOm51bGx9LCJUaXRsZVN0eWxlIjp7IiRpZCI6IjQ4OSIsIkZvbnRTZXR0aW5ncyI6eyIkaWQiOiI0OTAiLCJGb250U2l6ZSI6MTMsIkZvbnROYW1lIjoiQ2FsaWJyaSIsIklzQm9sZCI6ZmFsc2UsIklzSXRhbGljIjpmYWxzZSwiSXNVbmRlcmxpbmVkIjpmYWxzZSwiUGFyZW50U3R5bGUiOm51bGx9LCJBdXRvU2l6ZSI6MCwiRm9yZWdyb3VuZCI6eyIkaWQiOiI0OTEiLCJDb2xvciI6eyIkaWQiOiI0OTI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kzIiwiVG9wIjowLjAsIkxlZnQiOjAuMCwiUmlnaHQiOjAuMCwiQm90dG9tIjowLjB9LCJQYWRkaW5nIjp7IiRpZCI6IjQ5NCIsIlRvcCI6MC4wLCJMZWZ0IjowLjAsIlJpZ2h0IjowLjAsIkJvdHRvbSI6MC4wfSwiQmFja2dyb3VuZCI6eyIkcmVmIjoiNDI3In0sIklzVmlzaWJsZSI6dHJ1ZSwiV2lkdGgiOjAuMCwiSGVpZ2h0IjowLjAsIkJvcmRlclN0eWxlIjpudWxsLCJQYXJlbnRTdHlsZSI6bnVsbH0sIkRhdGVTdHlsZSI6eyIkaWQiOiI0OTUiLCJGb250U2V0dGluZ3MiOnsiJGlkIjoiNDk2IiwiRm9udFNpemUiOjExLCJGb250TmFtZSI6IkNhbGlicmkiLCJJc0JvbGQiOmZhbHNlLCJJc0l0YWxpYyI6ZmFsc2UsIklzVW5kZXJsaW5lZCI6ZmFsc2UsIlBhcmVudFN0eWxlIjpudWxsfSwiQXV0b1NpemUiOjAsIkZvcmVncm91bmQiOnsiJHJlZiI6IjQzMSJ9LCJNYXhXaWR0aCI6MjAwLjAsIk1heEhlaWdodCI6IkluZmluaXR5IiwiU21hcnRGb3JlZ3JvdW5kSXNBY3RpdmUiOmZhbHNlLCJIb3Jpem9udGFsQWxpZ25tZW50IjoyLCJWZXJ0aWNhbEFsaWdubWVudCI6MCwiU21hcnRGb3JlZ3JvdW5kIjpudWxsLCJCYWNrZ3JvdW5kRmlsbFR5cGUiOjAsIk1hcmdpbiI6eyIkaWQiOiI0OTciLCJUb3AiOjAuMCwiTGVmdCI6MC4wLCJSaWdodCI6MC4wLCJCb3R0b20iOjAuMH0sIlBhZGRpbmciOnsiJGlkIjoiNDk4IiwiVG9wIjowLjAsIkxlZnQiOjAuMCwiUmlnaHQiOjAuMCwiQm90dG9tIjowLjB9LCJCYWNrZ3JvdW5kIjp7IiRyZWYiOiI0MzUifSwiSXNWaXNpYmxlIjp0cnVlLCJXaWR0aCI6MC4wLCJIZWlnaHQiOjAuMCwiQm9yZGVyU3R5bGUiOm51bGwsIlBhcmVudFN0eWxlIjpudWxsfSwiRGF0ZUZvcm1hdCI6eyIkaWQiOiI0O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wMCIsIkRhdGVQYXJ0SXNWaXNpYmxlIjp0cnVlLCJUaW1lUGFydElzVmlzaWJsZSI6ZmFsc2V9fSwiV2Vla051bWJlcmluZyI6eyIkaWQiOiI1MDEiLCJGb3JtYXQiOjAsIklzVmlzaWJsZSI6ZmFsc2UsIkxhc3RLbm93blZpc2liaWxpdHlTdGF0ZSI6ZmFsc2V9LCJJc1Zpc2libGUiOmZhbHNlLCJQYXJlbnRTdHlsZSI6bnVsbH0sIkh5cGVybGluayI6bnVsbCwiSW1wb3J0SWQiOiIyNCBoIG9mIHZpZGVvIHVwbG9hZGVkIHBlciBtaW4ifV0sIklkIjoiMDAwMDAwMDAtMDAwMC0wMDAwLTAwMDAtMDAwMDAwMDAwMDAwIiwiSXNTaW5nbGVJdGVtUm93Ijp0cnVlfSx7IiRpZCI6IjUwMiIsIl90YXNrcyI6W10sIl9taWxlc3RvbmVzIjpbeyIkaWQiOiI1MDMiLCJJZCI6ImFmZDYzMzZiLWNlYjUtNDQ4Zi1iMzVjLTc0NDg3YjhmODlhZiIsIkluZGV4IjoyOCwiR3JvdXBJZCI6bnVsbCwiVGl0bGUiOiIxMDAgaCBvZiB2aWRlbyB1cGxvYWRlZCBwZXIgbWluIiwiRGF0ZVRpbWUiOiIyMDEzLTA0LTAxVDIzOjU5OjAwIiwiUGVyY2VudGFnZUNvbXBsZXRlIjpudWxsLCJOb3RlIjpudWxsLCJTdHlsZSI6eyIkaWQiOiI1MDQiLCJUaXRsZVBvc2l0aW9uIjoiTGVmdCIsIkRhdGVQb3NpdGlvbiI6IkxlZnQiLCJTaGFwZVR5cGUiOjIsIlNoYXBlU2l6ZSI6MiwiU2hhcGVTdHlsZSI6eyIkaWQiOiI1MDUiLCJNYXJnaW4iOnsiJGlkIjoiNTA2IiwiVG9wIjowLjAsIkxlZnQiOjAuMCwiUmlnaHQiOjAuMCwiQm90dG9tIjowLjB9LCJQYWRkaW5nIjp7IiRpZCI6IjUwNyIsIlRvcCI6MC4wLCJMZWZ0IjowLjAsIlJpZ2h0IjowLjAsIkJvdHRvbSI6MC4wfSwiQmFja2dyb3VuZCI6eyIkaWQiOiI1MDgiLCJDb2xvciI6eyIkaWQiOiI1MDkiLCJBIjoyNTUsIlIiOjI0NCwiRyI6MCwiQiI6MH19LCJJc1Zpc2libGUiOnRydWUsIldpZHRoIjoxOC4wLCJIZWlnaHQiOjE4LjAsIkJvcmRlclN0eWxlIjpudWxsLCJQYXJlbnRTdHlsZSI6bnVsbH0sIlRpdGxlU3R5bGUiOnsiJGlkIjoiNTEwIiwiRm9udFNldHRpbmdzIjp7IiRpZCI6IjUxMSIsIkZvbnRTaXplIjoxMywiRm9udE5hbWUiOiJDYWxpYnJpIiwiSXNCb2xkIjpmYWxzZSwiSXNJdGFsaWMiOmZhbHNlLCJJc1VuZGVybGluZWQiOmZhbHNlLCJQYXJlbnRTdHlsZSI6bnVsbH0sIkF1dG9TaXplIjowLCJGb3JlZ3JvdW5kIjp7IiRpZCI6IjUxMiIsIkNvbG9yIjp7IiRpZCI6IjUx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1MTQiLCJUb3AiOjAuMCwiTGVmdCI6MC4wLCJSaWdodCI6MC4wLCJCb3R0b20iOjAuMH0sIlBhZGRpbmciOnsiJGlkIjoiNTE1IiwiVG9wIjowLjAsIkxlZnQiOjAuMCwiUmlnaHQiOjAuMCwiQm90dG9tIjowLjB9LCJCYWNrZ3JvdW5kIjp7IiRyZWYiOiI0MjcifSwiSXNWaXNpYmxlIjp0cnVlLCJXaWR0aCI6MC4wLCJIZWlnaHQiOjAuMCwiQm9yZGVyU3R5bGUiOm51bGwsIlBhcmVudFN0eWxlIjpudWxsfSwiRGF0ZVN0eWxlIjp7IiRpZCI6IjUxNiIsIkZvbnRTZXR0aW5ncyI6eyIkaWQiOiI1MTciLCJGb250U2l6ZSI6MTEsIkZvbnROYW1lIjoiQ2FsaWJyaSIsIklzQm9sZCI6ZmFsc2UsIklzSXRhbGljIjpmYWxzZSwiSXNVbmRlcmxpbmVkIjpmYWxzZSwiUGFyZW50U3R5bGUiOm51bGx9LCJBdXRvU2l6ZSI6MCwiRm9yZWdyb3VuZCI6eyIkcmVmIjoiNDMxIn0sIk1heFdpZHRoIjoyMDAuMCwiTWF4SGVpZ2h0IjoiSW5maW5pdHkiLCJTbWFydEZvcmVncm91bmRJc0FjdGl2ZSI6ZmFsc2UsIkhvcml6b250YWxBbGlnbm1lbnQiOjIsIlZlcnRpY2FsQWxpZ25tZW50IjowLCJTbWFydEZvcmVncm91bmQiOm51bGwsIkJhY2tncm91bmRGaWxsVHlwZSI6MCwiTWFyZ2luIjp7IiRpZCI6IjUxOCIsIlRvcCI6MC4wLCJMZWZ0IjowLjAsIlJpZ2h0IjowLjAsIkJvdHRvbSI6MC4wfSwiUGFkZGluZyI6eyIkaWQiOiI1MTkiLCJUb3AiOjAuMCwiTGVmdCI6MC4wLCJSaWdodCI6MC4wLCJCb3R0b20iOjAuMH0sIkJhY2tncm91bmQiOnsiJHJlZiI6IjQzNSJ9LCJJc1Zpc2libGUiOnRydWUsIldpZHRoIjowLjAsIkhlaWdodCI6MC4wLCJCb3JkZXJTdHlsZSI6bnVsbCwiUGFyZW50U3R5bGUiOm51bGx9LCJEYXRlRm9ybWF0Ijp7IiRpZCI6IjUy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IxIiwiRGF0ZVBhcnRJc1Zpc2libGUiOnRydWUsIlRpbWVQYXJ0SXNWaXNpYmxlIjpmYWxzZX19LCJXZWVrTnVtYmVyaW5nIjp7IiRpZCI6IjUyMiIsIkZvcm1hdCI6MCwiSXNWaXNpYmxlIjpmYWxzZSwiTGFzdEtub3duVmlzaWJpbGl0eVN0YXRlIjpmYWxzZX0sIklzVmlzaWJsZSI6ZmFsc2UsIlBhcmVudFN0eWxlIjpudWxsfSwiSHlwZXJsaW5rIjpudWxsLCJJbXBvcnRJZCI6IjEwMCBoIG9mIHZpZGVvIHVwbG9hZGVkIHBlciBtaW4ifV0sIklkIjoiMDAwMDAwMDAtMDAwMC0wMDAwLTAwMDAtMDAwMDAwMDAwMDAwIiwiSXNTaW5nbGVJdGVtUm93Ijp0cnVlfV0sIkluZGV4IjowLCJJZCI6IjAwMmFhYzYzLTljODQtNDQ5YS04YzAxLWUzNWMwNjQ1Njg0NSIsIkhlYWRlclRleHQiOm51bGwsIklzRGVmYXVsdCI6dHJ1ZSwiU3R5bGUiOnsiJGlkIjoiNTIzIiwiSGVhZGVyU3R5bGUiOnsiJGlkIjoiNTI0IiwiVGV4dFN0eWxlIjp7IiRpZCI6IjUyNSIsIkZvbnRTZXR0aW5ncyI6eyIkaWQiOiI1MjYiLCJGb250U2l6ZSI6MTEsIkZvbnROYW1lIjoiQ2FsaWJyaSIsIklzQm9sZCI6ZmFsc2UsIklzSXRhbGljIjpmYWxzZSwiSXNVbmRlcmxpbmVkIjpmYWxzZSwiUGFyZW50U3R5bGUiOm51bGx9LCJBdXRvU2l6ZSI6MiwiRm9yZWdyb3VuZCI6eyIkaWQiOiI1MjciLCJDb2xvciI6eyIkaWQiOiI1Mj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yOSIsIlRvcCI6MC4wLCJMZWZ0IjowLjAsIlJpZ2h0IjowLjAsIkJvdHRvbSI6MC4wfSwiUGFkZGluZyI6eyIkaWQiOiI1MzAiLCJUb3AiOjAuMCwiTGVmdCI6MC4wLCJSaWdodCI6MC4wLCJCb3R0b20iOjAuMH0sIkJhY2tncm91bmQiOm51bGwsIklzVmlzaWJsZSI6dHJ1ZSwiV2lkdGgiOjAuMCwiSGVpZ2h0IjowLjAsIkJvcmRlclN0eWxlIjpudWxsLCJQYXJlbnRTdHlsZSI6bnVsbH0sIlJlY3RhbmdsZVN0eWxlIjp7IiRpZCI6IjUzMSIsIk1hcmdpbiI6eyIkaWQiOiI1MzIiLCJUb3AiOjAuMCwiTGVmdCI6MC4wLCJSaWdodCI6MC4wLCJCb3R0b20iOjAuMH0sIlBhZGRpbmciOnsiJGlkIjoiNTMzIiwiVG9wIjowLjAsIkxlZnQiOjAuMCwiUmlnaHQiOjAuMCwiQm90dG9tIjowLjB9LCJCYWNrZ3JvdW5kIjp7IiRpZCI6IjUzNCIsIkNvbG9yIjp7IiRpZCI6IjUzNSIsIkEiOjYzLCJSIjoyNTUsIkciOjI1NSwiQiI6MjU1fX0sIklzVmlzaWJsZSI6dHJ1ZSwiV2lkdGgiOjAuMCwiSGVpZ2h0IjowLjAsIkJvcmRlclN0eWxlIjp7IiRpZCI6IjUzNiIsIkxpbmVDb2xvciI6eyIkaWQiOiI1MzciLCIkdHlwZSI6Ik5MUkUuQ29tbW9uLkRvbS5Tb2xpZENvbG9yQnJ1c2gsIE5MUkUuQ29tbW9uIiwiQ29sb3IiOnsiJGlkIjoiNTM4IiwiQSI6MjU1LCJSIjoyNTUsIkciOjAsIkIiOjB9fSwiTGluZVdlaWdodCI6MC4wLCJMaW5lVHlwZSI6MCwiUGFyZW50U3R5bGUiOm51bGx9LCJQYXJlbnRTdHlsZSI6bnVsbH0sIk1hcmdpbiI6eyIkaWQiOiI1MzkiLCJUb3AiOjAuMCwiTGVmdCI6MC4wLCJSaWdodCI6MC4wLCJCb3R0b20iOjAuMH0sIlBhZGRpbmciOnsiJGlkIjoiNTQwIiwiVG9wIjowLjAsIkxlZnQiOjAuMCwiUmlnaHQiOjAuMCwiQm90dG9tIjowLjB9LCJCYWNrZ3JvdW5kIjpudWxsLCJJc1Zpc2libGUiOnRydWUsIldpZHRoIjowLjAsIkhlaWdodCI6MC4wLCJCb3JkZXJTdHlsZSI6bnVsbCwiUGFyZW50U3R5bGUiOm51bGx9LCJCYWNrZ3JvdW5kU3R5bGUiOnsiJGlkIjoiNTQxIiwiTWFyZ2luIjp7IiRpZCI6IjU0MiIsIlRvcCI6MC4wLCJMZWZ0IjowLjAsIlJpZ2h0IjowLjAsIkJvdHRvbSI6MC4wfSwiUGFkZGluZyI6eyIkaWQiOiI1NDMiLCJUb3AiOjAuMCwiTGVmdCI6MC4wLCJSaWdodCI6MC4wLCJCb3R0b20iOjAuMH0sIkJhY2tncm91bmQiOnsiJGlkIjoiNTQ0IiwiQ29sb3IiOnsiJGlkIjoiNTQ1IiwiQSI6NTEsIlIiOjE2NSwiRyI6MTY1LCJCIjoxNjV9fSwiSXNWaXNpYmxlIjp0cnVlLCJXaWR0aCI6MC4wLCJIZWlnaHQiOjAuMCwiQm9yZGVyU3R5bGUiOnsiJGlkIjoiNTQ2IiwiTGluZUNvbG9yIjp7IiRpZCI6IjU0NyIsIiR0eXBlIjoiTkxSRS5Db21tb24uRG9tLlNvbGlkQ29sb3JCcnVzaCwgTkxSRS5Db21tb24iLCJDb2xvciI6eyIkaWQiOiI1NDgiLCJBIjoyNTUsIlIiOjI1NSwiRyI6MCwiQiI6MH19LCJMaW5lV2VpZ2h0IjowLjAsIkxpbmVUeXBlIjowLCJQYXJlbnRTdHlsZSI6bnVsbH0sIlBhcmVudFN0eWxlIjpudWxsfSwiTWFyZ2luIjp7IiRpZCI6IjU0OSIsIlRvcCI6MC4wLCJMZWZ0IjowLjAsIlJpZ2h0IjowLjAsIkJvdHRvbSI6MC4wfSwiUGFkZGluZyI6eyIkaWQiOiI1NTAiLCJUb3AiOjAuMCwiTGVmdCI6MC4wLCJSaWdodCI6MC4wLCJCb3R0b20iOjAuMH0sIklzVmlzaWJsZSI6ZmFsc2UsIldpZHRoIjowLjAsIkhlaWdodCI6MC4wLCJCb3JkZXJTdHlsZSI6bnVsbCwiUGFyZW50U3R5bGUiOm51bGx9fV0sIklkIjoiNjBmMGIxYjYtYjkwMS00MWUwLTgyZWQtODRmMTNjNzdlNTdiIiwiSW5kZXgiOjAsIkhlYWRlclRleHQiOiIiLCJTdHlsZSI6eyIkaWQiOiI1NTEiLCJIZWFkZXJTdHlsZSI6eyIkaWQiOiI1NTIiLCJUZXh0SXNWZXJ0aWNhbCI6ZmFsc2UsIlRleHRTdHlsZSI6eyIkaWQiOiI1NTMiLCJGb250U2V0dGluZ3MiOnsiJGlkIjoiNTU0IiwiRm9udFNpemUiOjEyLCJGb250TmFtZSI6IkNhbGlicmkiLCJJc0JvbGQiOnRydWUsIklzSXRhbGljIjpmYWxzZSwiSXNVbmRlcmxpbmVkIjpmYWxzZSwiUGFyZW50U3R5bGUiOm51bGx9LCJBdXRvU2l6ZSI6MCwiRm9yZWdyb3VuZCI6eyIkaWQiOiI1NTUiLCJDb2xvciI6eyIkaWQiOiI1NT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1NTciLCJUb3AiOjAuMCwiTGVmdCI6MC4wLCJSaWdodCI6MC4wLCJCb3R0b20iOjAuMH0sIlBhZGRpbmciOnsiJGlkIjoiNTU4IiwiVG9wIjowLjAsIkxlZnQiOjAuMCwiUmlnaHQiOjAuMCwiQm90dG9tIjowLjB9LCJCYWNrZ3JvdW5kIjpudWxsLCJJc1Zpc2libGUiOnRydWUsIldpZHRoIjowLjAsIkhlaWdodCI6MC4wLCJCb3JkZXJTdHlsZSI6bnVsbCwiUGFyZW50U3R5bGUiOm51bGx9LCJSZWN0YW5nbGVTdHlsZSI6eyIkaWQiOiI1NTkiLCJNYXJnaW4iOnsiJGlkIjoiNTYwIiwiVG9wIjowLjAsIkxlZnQiOjAuMCwiUmlnaHQiOjAuMCwiQm90dG9tIjowLjB9LCJQYWRkaW5nIjp7IiRpZCI6IjU2MSIsIlRvcCI6MC4wLCJMZWZ0IjowLjAsIlJpZ2h0IjowLjAsIkJvdHRvbSI6MC4wfSwiQmFja2dyb3VuZCI6eyIkaWQiOiI1NjIiLCJDb2xvciI6eyIkaWQiOiI1NjMiLCJBIjoyNTUsIlIiOjI1NSwiRyI6MjU1LCJCIjoyNTV9fSwiSXNWaXNpYmxlIjp0cnVlLCJXaWR0aCI6MC4wLCJIZWlnaHQiOjAuMCwiQm9yZGVyU3R5bGUiOnsiJGlkIjoiNTY0IiwiTGluZUNvbG9yIjp7IiRpZCI6IjU2NSIsIiR0eXBlIjoiTkxSRS5Db21tb24uRG9tLlNvbGlkQ29sb3JCcnVzaCwgTkxSRS5Db21tb24iLCJDb2xvciI6eyIkaWQiOiI1NjYiLCJBIjoyNTUsIlIiOjIyLCJHIjoyOCwiQiI6MzV9fSwiTGluZVdlaWdodCI6MC4wLCJMaW5lVHlwZSI6MCwiUGFyZW50U3R5bGUiOm51bGx9LCJQYXJlbnRTdHlsZSI6bnVsbH0sIk1hcmdpbiI6eyIkaWQiOiI1NjciLCJUb3AiOjAuMCwiTGVmdCI6MC4wLCJSaWdodCI6MC4wLCJCb3R0b20iOjAuMH0sIlBhZGRpbmciOnsiJGlkIjoiNTY4IiwiVG9wIjowLjAsIkxlZnQiOjAuMCwiUmlnaHQiOjAuMCwiQm90dG9tIjowLjB9LCJCYWNrZ3JvdW5kIjpudWxsLCJJc1Zpc2libGUiOnRydWUsIldpZHRoIjowLjAsIkhlaWdodCI6MC4wLCJCb3JkZXJTdHlsZSI6bnVsbCwiUGFyZW50U3R5bGUiOm51bGx9LCJCYWNrZ3JvdW5kU3R5bGUiOnsiJGlkIjoiNTY5IiwiTWFyZ2luIjp7IiRpZCI6IjU3MCIsIlRvcCI6MC4wLCJMZWZ0IjowLjAsIlJpZ2h0IjowLjAsIkJvdHRvbSI6MC4wfSwiUGFkZGluZyI6eyIkaWQiOiI1NzEiLCJUb3AiOjAuMCwiTGVmdCI6MC4wLCJSaWdodCI6MC4wLCJCb3R0b20iOjAuMH0sIkJhY2tncm91bmQiOnsiJGlkIjoiNTcyIiwiQ29sb3IiOnsiJGlkIjoiNTczIiwiQSI6MjU1LCJSIjoyNTUsIkciOjI1NSwiQiI6MjU1fX0sIklzVmlzaWJsZSI6dHJ1ZSwiV2lkdGgiOjAuMCwiSGVpZ2h0IjowLjAsIkJvcmRlclN0eWxlIjp7IiRpZCI6IjU3NCIsIkxpbmVDb2xvciI6eyIkaWQiOiI1NzUiLCIkdHlwZSI6Ik5MUkUuQ29tbW9uLkRvbS5Tb2xpZENvbG9yQnJ1c2gsIE5MUkUuQ29tbW9uIiwiQ29sb3IiOnsiJGlkIjoiNTc2IiwiQSI6MjU1LCJSIjoyNTUsIkciOjI1NSwiQiI6MjU1fX0sIkxpbmVXZWlnaHQiOjAuMCwiTGluZVR5cGUiOjAsIlBhcmVudFN0eWxlIjpudWxsfSwiUGFyZW50U3R5bGUiOm51bGx9LCJJc0Fib3ZlVGltZWJhbmQiOmZhbHNlLCJNYXJnaW4iOnsiJGlkIjoiNTc3IiwiVG9wIjowLjAsIkxlZnQiOjAuMCwiUmlnaHQiOjAuMCwiQm90dG9tIjowLjB9LCJQYWRkaW5nIjp7IiRpZCI6IjU3OCIsIlRvcCI6MC4wLCJMZWZ0IjowLjAsIlJpZ2h0IjowLjAsIkJvdHRvbSI6MC4wfSwiSXNWaXNpYmxlIjp0cnVlLCJXaWR0aCI6MC4wLCJIZWlnaHQiOjAuMCwiQm9yZGVyU3R5bGUiOnsiJGlkIjoiNTc5IiwiTGluZUNvbG9yIjpudWxsLCJMaW5lV2VpZ2h0IjowLjAsIkxpbmVUeXBlIjowLCJQYXJlbnRTdHlsZSI6bnVsbH0sIlBhcmVudFN0eWxlIjpudWxsfX1dLCJDdWx0dXJlSW5mb05hbWUiOiJlbi1VUyIsIlN0eWxlTmFtZSI6bnVsbCwiVmVyc2lvbiI6eyIkaWQiOiI1ODAiLCJWZXJzaW9uIjoiMy42LjIiLCJPcmlnaW5hbEFzc2VtYmx5VmVyc2lvbiI6bnVsbCwiRWRpdGlvbiI6IlBybyIsIkxhc3RTYXZlZEVkaXRpb24iOjMsIklzUGx1c0VkaXRpb24iOnRydWUsIklzUHJvRWRpdGlvbiI6dHJ1ZX0sIkVmZmVjdCI6MCwiU3R5bGUiOnsiJGlkIjoiNTgxIiwiVGltZWJhbmRTdHlsZSI6eyIkaWQiOiI1ODIiLCJTY2FsZU1hcmtpbmciOjAsIlNoYXBlIjozLCJTaGFwZVN0eWxlIjp7IiRpZCI6IjU4MyIsIk1hcmdpbiI6eyIkaWQiOiI1ODQiLCJUb3AiOjAuMCwiTGVmdCI6MTAuMCwiUmlnaHQiOjEwLjAsIkJvdHRvbSI6MC4wfSwiUGFkZGluZyI6eyIkaWQiOiI1ODUiLCJUb3AiOjMuMCwiTGVmdCI6MC4wLCJSaWdodCI6MC4wLCJCb3R0b20iOjMuMH0sIkJhY2tncm91bmQiOnsiJGlkIjoiNTg2IiwiQ29sb3IiOnsiJGlkIjoiNTg3IiwiQSI6MjU1LCJSIjowLCJHIjowLCJCIjowfX0sIklzVmlzaWJsZSI6dHJ1ZSwiV2lkdGgiOjAuMCwiSGVpZ2h0IjozMC4wLCJCb3JkZXJTdHlsZSI6eyIkaWQiOiI1ODgiLCJMaW5lQ29sb3IiOnsiJGlkIjoiNTg5IiwiJHR5cGUiOiJOTFJFLkNvbW1vbi5Eb20uU29saWRDb2xvckJydXNoLCBOTFJFLkNvbW1vbiIsIkNvbG9yIjp7IiRpZCI6IjU5MCIsIkEiOjI1NSwiUiI6MjU1LCJHIjowLCJCIjowfX0sIkxpbmVXZWlnaHQiOjAuMCwiTGluZVR5cGUiOjAsIlBhcmVudFN0eWxlIjpudWxsfSwiUGFyZW50U3R5bGUiOm51bGx9LCJNaWRkbGVUaWVyU2hhcGVTdHlsZSI6eyIkaWQiOiI1OTEiLCJNYXJnaW4iOnsiJHJlZiI6IjU4NCJ9LCJQYWRkaW5nIjp7IiRyZWYiOiI1ODUifSwiQmFja2dyb3VuZCI6eyIkcmVmIjoiNTg2In0sIklzVmlzaWJsZSI6dHJ1ZSwiV2lkdGgiOjAuMCwiSGVpZ2h0IjozMC4wLCJCb3JkZXJTdHlsZSI6bnVsbCwiUGFyZW50U3R5bGUiOm51bGx9LCJCb3R0b21UaWVyU2hhcGVTdHlsZSI6eyIkaWQiOiI1OTIiLCJNYXJnaW4iOnsiJHJlZiI6IjU4NCJ9LCJQYWRkaW5nIjp7IiRyZWYiOiI1ODUifSwiQmFja2dyb3VuZCI6eyIkcmVmIjoiNTg2In0sIklzVmlzaWJsZSI6dHJ1ZSwiV2lkdGgiOjAuMCwiSGVpZ2h0IjozMC4wLCJCb3JkZXJTdHlsZSI6bnVsbCwiUGFyZW50U3R5bGUiOm51bGx9LCJSaWdodEVuZENhcHNTdHlsZSI6eyIkaWQiOiI1OTMiLCJGb250U2V0dGluZ3MiOnsiJGlkIjoiNTk0IiwiRm9udFNpemUiOjE0LCJGb250TmFtZSI6IkNhbGlicmkiLCJJc0JvbGQiOnRydWUsIklzSXRhbGljIjpmYWxzZSwiSXNVbmRlcmxpbmVkIjpmYWxzZSwiUGFyZW50U3R5bGUiOm51bGx9LCJBdXRvU2l6ZSI6MCwiRm9yZWdyb3VuZCI6eyIkaWQiOiI1OTUiLCJDb2xvciI6eyIkaWQiOiI1OT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5NyIsIlRvcCI6MC4wLCJMZWZ0IjowLjAsIlJpZ2h0IjoyNi4zMTEyNTgyNzgxNDU3MTUsIkJvdHRvbSI6MC4wfSwiUGFkZGluZyI6eyIkaWQiOiI1OTgiLCJUb3AiOjAuMCwiTGVmdCI6MC4wLCJSaWdodCI6MC4wLCJCb3R0b20iOjAuMH0sIkJhY2tncm91bmQiOnsiJGlkIjoiNTk5IiwiQ29sb3IiOnsiJHJlZiI6IjQyOCJ9fSwiSXNWaXNpYmxlIjpmYWxzZSwiV2lkdGgiOjAuMCwiSGVpZ2h0IjowLjAsIkJvcmRlclN0eWxlIjpudWxsLCJQYXJlbnRTdHlsZSI6bnVsbH0sIkxlZnRFbmRDYXBzU3R5bGUiOnsiJGlkIjoiNjAwIiwiRm9udFNldHRpbmdzIjp7IiRpZCI6IjYwMSIsIkZvbnRTaXplIjoxOCwiRm9udE5hbWUiOiJDYWxpYnJpIiwiSXNCb2xkIjp0cnVlLCJJc0l0YWxpYyI6ZmFsc2UsIklzVW5kZXJsaW5lZCI6ZmFsc2UsIlBhcmVudFN0eWxlIjpudWxsfSwiQXV0b1NpemUiOjAsIkZvcmVncm91bmQiOnsiJGlkIjoiNjAyIiwiQ29sb3IiOnsiJGlkIjoiNjA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DQiLCJUb3AiOjAuMCwiTGVmdCI6MjAuMCwiUmlnaHQiOjAuMCwiQm90dG9tIjowLjB9LCJQYWRkaW5nIjp7IiRpZCI6IjYwNSIsIlRvcCI6MC4wLCJMZWZ0IjowLjAsIlJpZ2h0IjowLjAsIkJvdHRvbSI6MC4wfSwiQmFja2dyb3VuZCI6eyIkaWQiOiI2MDYiLCJDb2xvciI6eyIkcmVmIjoiNDI4In19LCJJc1Zpc2libGUiOmZhbHNlLCJXaWR0aCI6MC4wLCJIZWlnaHQiOjAuMCwiQm9yZGVyU3R5bGUiOm51bGwsIlBhcmVudFN0eWxlIjpudWxsfSwiVG9kYXlUZXh0U3R5bGUiOnsiJGlkIjoiNjA3IiwiRm9udFNldHRpbmdzIjp7IiRpZCI6IjYwOCIsIkZvbnRTaXplIjoxMiwiRm9udE5hbWUiOiJDYWxpYnJpIiwiSXNCb2xkIjpmYWxzZSwiSXNJdGFsaWMiOmZhbHNlLCJJc1VuZGVybGluZWQiOmZhbHNlLCJQYXJlbnRTdHlsZSI6bnVsbH0sIkF1dG9TaXplIjowLCJGb3JlZ3JvdW5kIjp7IiRpZCI6IjYwOSIsIkNvbG9yIjp7IiRpZCI6IjYx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yZWYiOiI0MjgifX0sIklzVmlzaWJsZSI6ZmFsc2UsIldpZHRoIjowLjAsIkhlaWdodCI6MC4wLCJCb3JkZXJTdHlsZSI6bnVsbCwiUGFyZW50U3R5bGUiOm51bGx9LCJUb2RheU1hcmtlclN0eWxlIjp7IiRpZCI6IjYxNCIsIk1hcmdpbiI6eyIkaWQiOiI2MTUiLCJUb3AiOjAuMCwiTGVmdCI6MC4wLCJSaWdodCI6MC4wLCJCb3R0b20iOjAuMH0sIlBhZGRpbmciOnsiJGlkIjoiNjE2IiwiVG9wIjowLjAsIkxlZnQiOjAuMCwiUmlnaHQiOjAuMCwiQm90dG9tIjowLjB9LCJCYWNrZ3JvdW5kIjp7IiRpZCI6IjYxNyIsIkNvbG9yIjp7IiRpZCI6IjYxOCIsIkEiOjI1NSwiUiI6MjU1LCJHIjowLCJCIjowfX0sIklzVmlzaWJsZSI6dHJ1ZSwiV2lkdGgiOjAuMCwiSGVpZ2h0IjowLjAsIkJvcmRlclN0eWxlIjpudWxsLCJQYXJlbnRTdHlsZSI6bnVsbH0sIlNjYWxlU3R5bGUiOnsiJGlkIjoiNjE5IiwiU2hhcGUiOjEsIlNob3dTZWdtZW50U2VwYXJhdG9ycyI6ZmFsc2UsIlNlZ21lbnRTZXBhcmF0b3JPcGFjaXR5IjozMCwiSGFzQmVlblZpc2libGVCZWZvcmUiOnRydWUsIkZvbnRTZXR0aW5ncyI6eyIkaWQiOiI2MjAiLCJGb250U2l6ZSI6MTIsIkZvbnROYW1lIjoiQ2FsaWJyaSIsIklzQm9sZCI6ZmFsc2UsIklzSXRhbGljIjpmYWxzZSwiSXNVbmRlcmxpbmVkIjpmYWxzZSwiUGFyZW50U3R5bGUiOm51bGx9LCJBdXRvU2l6ZSI6MCwiRm9yZWdyb3VuZCI6eyIkaWQiOiI2MjEiLCJDb2xvciI6eyIkaWQiOiI2MjIiLCJBIjoyNTUsIlIiOjIzMSwiRyI6MjMwLCJCIjoyMzB9fSwiTWF4V2lkdGgiOjIwMC4wLCJNYXhIZWlnaHQiOiJJbmZpbml0eSIsIlNtYXJ0Rm9yZWdyb3VuZElzQWN0aXZlIjpmYWxzZSwiSG9yaXpvbnRhbEFsaWdubWVudCI6MCwiVmVydGljYWxBbGlnbm1lbnQiOjEsIlNtYXJ0Rm9yZWdyb3VuZCI6bnVsbCwiQmFja2dyb3VuZEZpbGxUeXBlIjowLCJNYXJnaW4iOnsiJGlkIjoiNjIzIiwiVG9wIjowLjAsIkxlZnQiOjUuMCwiUmlnaHQiOjAuMCwiQm90dG9tIjowLjB9LCJQYWRkaW5nIjp7IiRpZCI6IjYyNCIsIlRvcCI6MC4wLCJMZWZ0IjowLjAsIlJpZ2h0IjowLjAsIkJvdHRvbSI6MC4wfSwiQmFja2dyb3VuZCI6eyIkaWQiOiI2MjUiLCJDb2xvciI6eyIkcmVmIjoiNDI4In19LCJJc1Zpc2libGUiOnRydWUsIldpZHRoIjowLjAsIkhlaWdodCI6MC4wLCJCb3JkZXJTdHlsZSI6bnVsbCwiUGFyZW50U3R5bGUiOm51bGx9LCJTaW5nbGVTY2FsZVNoYXBlU3R5bGUiOnsiJGlkIjoiNjI2IiwiU2hhcGUiOjEsIkhlaWdodCI6MzAuMH0sIk1pZGRsZVRpZXJTY2FsZVN0eWxlIjp7IiRpZCI6IjYyNyIsIlNoYXBlIjoxLCJTaG93U2VnbWVudFNlcGFyYXRvcnMiOmZhbHNlLCJTZWdtZW50U2VwYXJhdG9yT3BhY2l0eSI6MzAsIkhhc0JlZW5WaXNpYmxlQmVmb3JlIjpmYWxzZSwiRm9udFNldHRpbmdzIjp7IiRpZCI6IjYyOCIsIkZvbnRTaXplIjoxMiwiRm9udE5hbWUiOiJDYWxpYnJpIiwiSXNCb2xkIjpmYWxzZSwiSXNJdGFsaWMiOmZhbHNlLCJJc1VuZGVybGluZWQiOmZhbHNlLCJQYXJlbnRTdHlsZSI6bnVsbH0sIkF1dG9TaXplIjowLCJGb3JlZ3JvdW5kIjp7IiRyZWYiOiI2MjEifSwiTWF4V2lkdGgiOjIwMC4wLCJNYXhIZWlnaHQiOiJJbmZpbml0eSIsIlNtYXJ0Rm9yZWdyb3VuZElzQWN0aXZlIjpmYWxzZSwiSG9yaXpvbnRhbEFsaWdubWVudCI6MCwiVmVydGljYWxBbGlnbm1lbnQiOjEsIlNtYXJ0Rm9yZWdyb3VuZCI6bnVsbCwiQmFja2dyb3VuZEZpbGxUeXBlIjowLCJNYXJnaW4iOnsiJHJlZiI6IjYyMyJ9LCJQYWRkaW5nIjp7IiRyZWYiOiI2MjQifSwiQmFja2dyb3VuZCI6eyIkcmVmIjoiNjI1In0sIklzVmlzaWJsZSI6ZmFsc2UsIldpZHRoIjowLjAsIkhlaWdodCI6MC4wLCJCb3JkZXJTdHlsZSI6bnVsbCwiUGFyZW50U3R5bGUiOm51bGx9LCJCb3R0b21UaWVyU2NhbGVTdHlsZSI6eyIkaWQiOiI2MjkiLCJTaGFwZSI6MSwiU2hvd1NlZ21lbnRTZXBhcmF0b3JzIjpmYWxzZSwiU2VnbWVudFNlcGFyYXRvck9wYWNpdHkiOjMwLCJIYXNCZWVuVmlzaWJsZUJlZm9yZSI6ZmFsc2UsIkZvbnRTZXR0aW5ncyI6eyIkaWQiOiI2MzAiLCJGb250U2l6ZSI6MTIsIkZvbnROYW1lIjoiQ2FsaWJyaSIsIklzQm9sZCI6ZmFsc2UsIklzSXRhbGljIjpmYWxzZSwiSXNVbmRlcmxpbmVkIjpmYWxzZSwiUGFyZW50U3R5bGUiOm51bGx9LCJBdXRvU2l6ZSI6MCwiRm9yZWdyb3VuZCI6eyIkcmVmIjoiNjIxIn0sIk1heFdpZHRoIjoyMDAuMCwiTWF4SGVpZ2h0IjoiSW5maW5pdHkiLCJTbWFydEZvcmVncm91bmRJc0FjdGl2ZSI6ZmFsc2UsIkhvcml6b250YWxBbGlnbm1lbnQiOjAsIlZlcnRpY2FsQWxpZ25tZW50IjoxLCJTbWFydEZvcmVncm91bmQiOm51bGwsIkJhY2tncm91bmRGaWxsVHlwZSI6MCwiTWFyZ2luIjp7IiRyZWYiOiI2MjMifSwiUGFkZGluZyI6eyIkcmVmIjoiNjI0In0sIkJhY2tncm91bmQiOnsiJHJlZiI6IjYyNSJ9LCJJc1Zpc2libGUiOmZhbHNlLCJXaWR0aCI6MC4wLCJIZWlnaHQiOjAuMCwiQm9yZGVyU3R5bGUiOm51bGwsIlBhcmVudFN0eWxlIjpudWxsfSwiRWxhcHNlZFRpbWVCYWNrZ3JvdW5kIjp7IiRpZCI6IjYzMSIsIkNvbG9yIjp7IiRpZCI6IjYzMiIsIkEiOjE5MSwiUiI6MTc4LCJHIjoxNCwiQiI6MTh9fSwiQXBwZW5kWWVhck9uWWVhckNoYW5nZSI6dHJ1ZSwiRWxhcHNlZFRpbWVGb3JtYXQiOjAsIlRvZGF5TWFya2VyUG9zaXRpb24iOjAsIlF1aWNrUG9zaXRpb24iOjMsIkFic29sdXRlUG9zaXRpb24iOjIzNC4xNzIyLCJNYXJnaW4iOnsiJGlkIjoiNjMzIiwiVG9wIjowLjAsIkxlZnQiOjEwLjAsIlJpZ2h0IjoxMC4wLCJCb3R0b20iOjAuMH0sIlBhZGRpbmciOnsiJGlkIjoiNjM0IiwiVG9wIjowLjAsIkxlZnQiOjAuMCwiUmlnaHQiOjAuMCwiQm90dG9tIjowLjB9LCJCYWNrZ3JvdW5kIjp7IiRpZCI6IjYzNSIsIkNvbG9yIjp7IiRpZCI6IjYzNiIsIkEiOjI1NSwiUiI6NjgsIkciOjg0LCJCIjoxMDZ9fSwiSXNWaXNpYmxlIjp0cnVlLCJXaWR0aCI6MC4wLCJIZWlnaHQiOjAuMCwiQm9yZGVyU3R5bGUiOm51bGwsIlBhcmVudFN0eWxlIjpudWxsfSwiRGVmYXVsdE1pbGVzdG9uZVN0eWxlIjp7IiRpZCI6IjYzNyIsIlNoYXBlIjowLCJDb25uZWN0b3JNYXJnaW4iOnsiJGlkIjoiNjM4IiwiVG9wIjowLjAsIkxlZnQiOjIuMCwiUmlnaHQiOjIuMCwiQm90dG9tIjowLjB9LCJDb25uZWN0b3JTdHlsZSI6eyIkaWQiOiI2MzkiLCJMaW5lQ29sb3IiOnsiJGlkIjoiNjQwIiwiJHR5cGUiOiJOTFJFLkNvbW1vbi5Eb20uU29saWRDb2xvckJydXNoLCBOTFJFLkNvbW1vbiIsIkNvbG9yIjp7IiRpZCI6IjY0MSIsIkEiOjEyNywiUiI6MjQ0LCJHIjowLCJCIjowfX0sIkxpbmVXZWlnaHQiOjEuMCwiTGluZVR5cGUiOjAsIlBhcmVudFN0eWxlIjpudWxsfSwiSXNCZWxvd1RpbWViYW5kIjpmYWxzZSwiUG9zaXRpb25PblRhc2siOjAsIkhpZGVEYXRlIjpmYWxzZSwiU2hhcGVTaXplIjoxLCJTcGFjaW5nIjoyLjAsIlBhZGRpbmciOnsiJGlkIjoiNjQyIiwiVG9wIjo3LjAsIkxlZnQiOjMuMCwiUmlnaHQiOjAuMCwiQm90dG9tIjoyLjB9LCJTaGFwZVN0eWxlIjp7IiRpZCI6IjY0MyIsIk1hcmdpbiI6eyIkcmVmIjoiNjAifSwiUGFkZGluZyI6eyIkcmVmIjoiNjEifSwiQmFja2dyb3VuZCI6eyIkaWQiOiI2NDQiLCJDb2xvciI6eyIkaWQiOiI2NDUiLCJBIjoyNTUsIlIiOjI0NCwiRyI6MCwiQiI6MH19LCJJc1Zpc2libGUiOnRydWUsIldpZHRoIjoxOC4wLCJIZWlnaHQiOjIwLjAsIkJvcmRlclN0eWxlIjp7IiRpZCI6IjY0NiIsIkxpbmVDb2xvciI6eyIkcmVmIjoiODkifSwiTGluZVdlaWdodCI6MC4wLCJMaW5lVHlwZSI6MCwiUGFyZW50U3R5bGUiOm51bGx9LCJQYXJlbnRTdHlsZSI6bnVsbH0sIlRpdGxlU3R5bGUiOnsiJGlkIjoiNjQ3IiwiRm9udFNldHRpbmdzIjp7IiRpZCI6IjY0OCIsIkZvbnRTaXplIjoxMywiRm9udE5hbWUiOiJDYWxpYnJpIiwiSXNCb2xkIjpmYWxzZSwiSXNJdGFsaWMiOmZhbHNlLCJJc1VuZGVybGluZWQiOmZhbHNlLCJQYXJlbnRTdHlsZSI6bnVsbH0sIkF1dG9TaXplIjowLCJGb3JlZ3JvdW5kIjp7IiRpZCI6IjY0OSIsIkNvbG9yIjp7IiRpZCI6IjY1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jgifSwiUGFkZGluZyI6eyIkcmVmIjoiNjkifSwiQmFja2dyb3VuZCI6eyIkcmVmIjoiNDI3In0sIklzVmlzaWJsZSI6dHJ1ZSwiV2lkdGgiOjAuMCwiSGVpZ2h0IjowLjAsIkJvcmRlclN0eWxlIjpudWxsLCJQYXJlbnRTdHlsZSI6bnVsbH0sIkRhdGVTdHlsZSI6eyIkaWQiOiI2NTEiLCJGb250U2V0dGluZ3MiOnsiJGlkIjoiNjUyIiwiRm9udFNpemUiOjEyLCJGb250TmFtZSI6IkNhbGlicmkiLCJJc0JvbGQiOmZhbHNlLCJJc0l0YWxpYyI6ZmFsc2UsIklzVW5kZXJsaW5lZCI6ZmFsc2UsIlBhcmVudFN0eWxlIjpudWxsfSwiQXV0b1NpemUiOjAsIkZvcmVncm91bmQiOnsiJHJlZiI6IjQzMSJ9LCJNYXhXaWR0aCI6MjAwLjAsIk1heEhlaWdodCI6IkluZmluaXR5IiwiU21hcnRGb3JlZ3JvdW5kSXNBY3RpdmUiOmZhbHNlLCJIb3Jpem9udGFsQWxpZ25tZW50IjowLCJWZXJ0aWNhbEFsaWdubWVudCI6MCwiU21hcnRGb3JlZ3JvdW5kIjpudWxsLCJCYWNrZ3JvdW5kRmlsbFR5cGUiOjAsIk1hcmdpbiI6eyIkcmVmIjoiNzYifSwiUGFkZGluZyI6eyIkcmVmIjoiNzcifSwiQmFja2dyb3VuZCI6eyIkcmVmIjoiNDM1In0sIklzVmlzaWJsZSI6dHJ1ZSwiV2lkdGgiOjAuMCwiSGVpZ2h0IjowLjAsIkJvcmRlclN0eWxlIjpudWxsLCJQYXJlbnRTdHlsZSI6bnVsbH0sIkRhdGVGb3JtYXQiOnsiJGlkIjoiNjU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QiLCJEYXRlUGFydElzVmlzaWJsZSI6dHJ1ZSwiVGltZVBhcnRJc1Zpc2libGUiOmZhbHNlfX0sIldlZWtOdW1iZXJpbmciOnsiJGlkIjoiNjU1IiwiRm9ybWF0IjowLCJJc1Zpc2libGUiOmZhbHNlLCJMYXN0S25vd25WaXNpYmlsaXR5U3RhdGUiOmZhbHNlfSwiSXNWaXNpYmxlIjp0cnVlLCJQYXJlbnRTdHlsZSI6bnVsbH0sIkRlZmF1bHRUYXNrU3R5bGUiOnsiJGlkIjoiNjU2IiwiU2hhcGUiOjAsIlNoYXBlVGhpY2tuZXNzIjowLCJEdXJhdGlvbkZvcm1hdCI6NiwiSW5jbHVkZU5vbldvcmtpbmdEYXlzSW5EdXJhdGlvbiI6ZmFsc2UsIlBlcmNlbnRhZ2VDb21wbGV0ZVN0eWxlIjp7IiRpZCI6IjY1NyIsIkZvbnRTZXR0aW5ncyI6eyIkaWQiOiI2NTgiLCJGb250U2l6ZSI6MTAsIkZvbnROYW1lIjoiQ2FsaWJyaSIsIklzQm9sZCI6ZmFsc2UsIklzSXRhbGljIjpmYWxzZSwiSXNVbmRlcmxpbmVkIjpmYWxzZSwiUGFyZW50U3R5bGUiOm51bGx9LCJBdXRvU2l6ZSI6MCwiRm9yZWdyb3VuZCI6eyIkaWQiOiI2NTkiLCJDb2xvciI6eyIkaWQiOiI2Nj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2MSIsIlRvcCI6MC4wLCJMZWZ0IjowLjAsIlJpZ2h0IjowLjAsIkJvdHRvbSI6MC4wfSwiUGFkZGluZyI6eyIkaWQiOiI2NjIiLCJUb3AiOjAuMCwiTGVmdCI6MC4wLCJSaWdodCI6MC4wLCJCb3R0b20iOjAuMH0sIkJhY2tncm91bmQiOnsiJGlkIjoiNjYzIiwiQ29sb3IiOnsiJHJlZiI6IjQyOCJ9fSwiSXNWaXNpYmxlIjp0cnVlLCJXaWR0aCI6MC4wLCJIZWlnaHQiOjAuMCwiQm9yZGVyU3R5bGUiOm51bGwsIlBhcmVudFN0eWxlIjpudWxsfSwiRHVyYXRpb25TdHlsZSI6eyIkaWQiOiI2NjQiLCJGb250U2V0dGluZ3MiOnsiJGlkIjoiNjY1IiwiRm9udFNpemUiOjEwLCJGb250TmFtZSI6IkNhbGlicmkiLCJJc0JvbGQiOmZhbHNlLCJJc0l0YWxpYyI6ZmFsc2UsIklzVW5kZXJsaW5lZCI6ZmFsc2UsIlBhcmVudFN0eWxlIjpudWxsfSwiQXV0b1NpemUiOjAsIkZvcmVncm91bmQiOnsiJGlkIjoiNjY2IiwiQ29sb3IiOnsiJGlkIjoiNjY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2OCIsIlRvcCI6MC4wLCJMZWZ0IjowLjAsIlJpZ2h0IjowLjAsIkJvdHRvbSI6MC4wfSwiUGFkZGluZyI6eyIkaWQiOiI2NjkiLCJUb3AiOjAuMCwiTGVmdCI6MC4wLCJSaWdodCI6MC4wLCJCb3R0b20iOjAuMH0sIkJhY2tncm91bmQiOnsiJGlkIjoiNjcwIiwiQ29sb3IiOnsiJHJlZiI6IjQyOCJ9fSwiSXNWaXNpYmxlIjp0cnVlLCJXaWR0aCI6MC4wLCJIZWlnaHQiOjAuMCwiQm9yZGVyU3R5bGUiOm51bGwsIlBhcmVudFN0eWxlIjpudWxsfSwiSG9yaXpvbnRhbENvbm5lY3RvclN0eWxlIjp7IiRpZCI6IjY3MSIsIkxpbmVDb2xvciI6eyIkaWQiOiI2NzIiLCIkdHlwZSI6Ik5MUkUuQ29tbW9uLkRvbS5Tb2xpZENvbG9yQnJ1c2gsIE5MUkUuQ29tbW9uIiwiQ29sb3IiOnsiJGlkIjoiNjczIiwiQSI6MjU1LCJSIjoyMDQsIkciOjIwNCwiQiI6MjA0fX0sIkxpbmVXZWlnaHQiOjEuMCwiTGluZVR5cGUiOjAsIlBhcmVudFN0eWxlIjpudWxsfSwiVmVydGljYWxDb25uZWN0b3JTdHlsZSI6eyIkaWQiOiI2NzQiLCJMaW5lQ29sb3IiOnsiJGlkIjoiNjc1IiwiJHR5cGUiOiJOTFJFLkNvbW1vbi5Eb20uU29saWRDb2xvckJydXNoLCBOTFJFLkNvbW1vbiIsIkNvbG9yIjp7IiRpZCI6IjY3NiIsIkEiOjI1NSwiUiI6MjA0LCJHIjoyMDQsIkIiOjIwNH19LCJMaW5lV2VpZ2h0IjoxLjAsIkxpbmVUeXBlIjowLCJQYXJlbnRTdHlsZSI6bnVsbH0sIk1hcmdpbiI6bnVsbCwiU3RhcnREYXRlUG9zaXRpb24iOjIsIkVuZERhdGVQb3NpdGlvbiI6MiwiRGF0ZUlzVmlzaWJsZSI6dHJ1ZSwiVGl0bGVQb3NpdGlvbiI6MiwiRHVyYXRpb25Qb3NpdGlvbiI6MCwiUGVyY2VudGFnZUNvbXBsZXRlZFBvc2l0aW9uIjo2LCJTcGFjaW5nIjozLCJJc0JlbG93VGltZWJhbmQiOmZhbHNlLCJQZXJjZW50YWdlQ29tcGxldGVTaGFwZU9wYWNpdHkiOjM1LCJTaGFwZVN0eWxlIjp7IiRpZCI6IjY3NyIsIk1hcmdpbiI6eyIkaWQiOiI2NzgiLCJUb3AiOjAuMCwiTGVmdCI6NC4wLCJSaWdodCI6NC4wLCJCb3R0b20iOjAuMH0sIlBhZGRpbmciOnsiJGlkIjoiNjc5IiwiVG9wIjowLjAsIkxlZnQiOjAuMCwiUmlnaHQiOjAuMCwiQm90dG9tIjowLjB9LCJCYWNrZ3JvdW5kIjp7IiRpZCI6IjY4MCIsIkNvbG9yIjp7IiRpZCI6IjY4MSIsIkEiOjI1NSwiUiI6MCwiRyI6MTE0LCJCIjoxODh9fSwiSXNWaXNpYmxlIjp0cnVlLCJXaWR0aCI6MC4wLCJIZWlnaHQiOjEwLjAsIkJvcmRlclN0eWxlIjp7IiRpZCI6IjY4MiIsIkxpbmVDb2xvciI6eyIkaWQiOiI2ODMiLCIkdHlwZSI6Ik5MUkUuQ29tbW9uLkRvbS5Tb2xpZENvbG9yQnJ1c2gsIE5MUkUuQ29tbW9uIiwiQ29sb3IiOnsiJGlkIjoiNjg0IiwiQSI6MjU1LCJSIjoyNTUsIkciOjAsIkIiOjB9fSwiTGluZVdlaWdodCI6MC4wLCJMaW5lVHlwZSI6MCwiUGFyZW50U3R5bGUiOm51bGx9LCJQYXJlbnRTdHlsZSI6bnVsbH0sIlRpdGxlU3R5bGUiOnsiJGlkIjoiNjg1IiwiRm9udFNldHRpbmdzIjp7IiRpZCI6IjY4NiIsIkZvbnRTaXplIjoxMSwiRm9udE5hbWUiOiJDYWxpYnJpIiwiSXNCb2xkIjpmYWxzZSwiSXNJdGFsaWMiOmZhbHNlLCJJc1VuZGVybGluZWQiOmZhbHNlLCJQYXJlbnRTdHlsZSI6bnVsbH0sIkF1dG9TaXplIjowLCJGb3JlZ3JvdW5kIjp7IiRpZCI6IjY4NyIsIkNvbG9yIjp7IiRpZCI6IjY4O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2ODkiLCJUb3AiOjAuMCwiTGVmdCI6MC4wLCJSaWdodCI6MC4wLCJCb3R0b20iOjAuMH0sIlBhZGRpbmciOnsiJGlkIjoiNjkwIiwiVG9wIjowLjAsIkxlZnQiOjAuMCwiUmlnaHQiOjAuMCwiQm90dG9tIjowLjB9LCJCYWNrZ3JvdW5kIjp7IiRpZCI6IjY5MSIsIkNvbG9yIjp7IiRyZWYiOiI0MjgifX0sIklzVmlzaWJsZSI6dHJ1ZSwiV2lkdGgiOjAuMCwiSGVpZ2h0IjowLjAsIkJvcmRlclN0eWxlIjpudWxsLCJQYXJlbnRTdHlsZSI6bnVsbH0sIkRhdGVTdHlsZSI6eyIkaWQiOiI2OTIiLCJGb250U2V0dGluZ3MiOnsiJGlkIjoiNjkzIiwiRm9udFNpemUiOjEwLCJGb250TmFtZSI6IkNhbGlicmkiLCJJc0JvbGQiOmZhbHNlLCJJc0l0YWxpYyI6ZmFsc2UsIklzVW5kZXJsaW5lZCI6ZmFsc2UsIlBhcmVudFN0eWxlIjpudWxsfSwiQXV0b1NpemUiOjAsIkZvcmVncm91bmQiOnsiJGlkIjoiNjk0IiwiQ29sb3IiOnsiJGlkIjoiNjk1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Y5NiIsIlRvcCI6MC4wLCJMZWZ0IjowLjAsIlJpZ2h0IjowLjAsIkJvdHRvbSI6MC4wfSwiUGFkZGluZyI6eyIkaWQiOiI2OTciLCJUb3AiOjAuMCwiTGVmdCI6MC4wLCJSaWdodCI6MC4wLCJCb3R0b20iOjAuMH0sIkJhY2tncm91bmQiOnsiJGlkIjoiNjk4IiwiQ29sb3IiOnsiJHJlZiI6IjQyOCJ9fSwiSXNWaXNpYmxlIjp0cnVlLCJXaWR0aCI6MC4wLCJIZWlnaHQiOjAuMCwiQm9yZGVyU3R5bGUiOm51bGwsIlBhcmVudFN0eWxlIjpudWxsfSwiRGF0ZUZvcm1hdCI6eyIkaWQiOiI2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wIiwiRm9ybWF0IjowLCJJc1Zpc2libGUiOmZhbHNlLCJMYXN0S25vd25WaXNpYmlsaXR5U3RhdGUiOmZhbHNlfSwiSXNWaXNpYmxlIjp0cnVlLCJQYXJlbnRTdHlsZSI6bnVsbCwiX2V4cGxpY2l0bHlTZXQiOnsiJGlkIjoiNzA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3MDIiLCJHcmlkbGluZVN0eWxlIjp7IiRpZCI6IjcwMyIsIkxpbmVDb2xvciI6eyIkaWQiOiI3MDQiLCIkdHlwZSI6Ik5MUkUuQ29tbW9uLkRvbS5Tb2xpZENvbG9yQnJ1c2gsIE5MUkUuQ29tbW9uIiwiQ29sb3IiOnsiJGlkIjoiNzA1IiwiQSI6MzgsIlIiOjkxLCJHIjoxNTUsIkIiOjIxM319LCJMaW5lV2VpZ2h0IjoxLjAsIkxpbmVUeXBlIjowLCJQYXJlbnRTdHlsZSI6bnVsbH0sIk1hcmdpbiI6eyIkaWQiOiI3MDYiLCJUb3AiOjAuMCwiTGVmdCI6MC4wLCJSaWdodCI6MC4wLCJCb3R0b20iOjAuMH0sIlBhZGRpbmciOnsiJGlkIjoiNzA3IiwiVG9wIjowLjAsIkxlZnQiOjAuMCwiUmlnaHQiOjAuMCwiQm90dG9tIjowLjB9LCJCYWNrZ3JvdW5kIjpudWxsLCJJc1Zpc2libGUiOmZhbHNlLCJXaWR0aCI6MC4wLCJIZWlnaHQiOjAuMCwiQm9yZGVyU3R5bGUiOm51bGwsIlBhcmVudFN0eWxlIjpudWxsfSwiQWN0aXZpdHlMaW5lUGFuZWxTdHlsZSI6eyIkaWQiOiI3MDgiLCJBY3Rpdml0eUxpbmVTdHlsZSI6eyIkaWQiOiI3MDkiLCJMaW5lQ29sb3IiOnsiJGlkIjoiNzEwIiwiJHR5cGUiOiJOTFJFLkNvbW1vbi5Eb20uU29saWRDb2xvckJydXNoLCBOTFJFLkNvbW1vbiIsIkNvbG9yIjp7IiRpZCI6IjcxMSIsIkEiOjM4LCJSIjo5MSwiRyI6MTU1LCJCIjoyMTN9fSwiTGluZVdlaWdodCI6MS4wLCJMaW5lVHlwZSI6MCwiUGFyZW50U3R5bGUiOm51bGx9LCJNYXJnaW4iOnsiJGlkIjoiNzEyIiwiVG9wIjowLjAsIkxlZnQiOjAuMCwiUmlnaHQiOjAuMCwiQm90dG9tIjowLjB9LCJQYWRkaW5nIjp7IiRpZCI6IjcxMyIsIlRvcCI6MC4wLCJMZWZ0IjowLjAsIlJpZ2h0IjowLjAsIkJvdHRvbSI6MC4wfSwiQmFja2dyb3VuZCI6bnVsbCwiSXNWaXNpYmxlIjp0cnVlLCJXaWR0aCI6MC4wLCJIZWlnaHQiOjAuMCwiQm9yZGVyU3R5bGUiOm51bGwsIlBhcmVudFN0eWxlIjpudWxsfSwiU2hvd0VsYXBzZWRUaW1lR3JhZGllbnRTdHlsZSI6dHJ1ZSwiVGltZWJhbmRSZXNlcnZlZExlZnRBcmVhU3R5bGUiOnsiJGlkIjoiNzE0IiwiQWN0aXZpdHlIZWFkZXJXaWR0aCI6MC4wLCJJc1NldCI6ZmFsc2V9LCJEZWZhdWx0U3dpbWxhbmVTdHlsZSI6eyIkaWQiOiI3MTUiLCJIZWFkZXJTdHlsZSI6eyIkaWQiOiI3MTYiLCJUZXh0U3R5bGUiOnsiJGlkIjoiNzE3IiwiRm9udFNldHRpbmdzIjp7IiRpZCI6IjcxOCIsIkZvbnRTaXplIjoxMiwiRm9udE5hbWUiOiJDYWxpYnJpIiwiSXNCb2xkIjpmYWxzZSwiSXNJdGFsaWMiOmZhbHNlLCJJc1VuZGVybGluZWQiOmZhbHNlLCJQYXJlbnRTdHlsZSI6bnVsbH0sIkF1dG9TaXplIjowLCJGb3JlZ3JvdW5kIjp7IiRpZCI6IjcxOSIsIkNvbG9yIjp7IiRpZCI6IjcyMC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cmVmIjoiNTU3In0sIlBhZGRpbmciOnsiJHJlZiI6IjU1OCJ9LCJCYWNrZ3JvdW5kIjpudWxsLCJJc1Zpc2libGUiOnRydWUsIldpZHRoIjowLjAsIkhlaWdodCI6MC4wLCJCb3JkZXJTdHlsZSI6bnVsbCwiUGFyZW50U3R5bGUiOm51bGx9LCJSZWN0YW5nbGVTdHlsZSI6eyIkaWQiOiI3MjEiLCJNYXJnaW4iOnsiJHJlZiI6IjU2MCJ9LCJQYWRkaW5nIjp7IiRyZWYiOiI1NjEifSwiQmFja2dyb3VuZCI6eyIkaWQiOiI3MjIiLCJDb2xvciI6eyIkaWQiOiI3MjMiLCJBIjoxMjcsIlIiOjkxLCJHIjoxNTUsIkIiOjIxM319LCJJc1Zpc2libGUiOnRydWUsIldpZHRoIjowLjAsIkhlaWdodCI6MC4wLCJCb3JkZXJTdHlsZSI6eyIkaWQiOiI3MjQiLCJMaW5lQ29sb3IiOnsiJGlkIjoiNzI1IiwiJHR5cGUiOiJOTFJFLkNvbW1vbi5Eb20uU29saWRDb2xvckJydXNoLCBOTFJFLkNvbW1vbiIsIkNvbG9yIjp7IiRpZCI6IjcyNiIsIkEiOjI1NSwiUiI6MjU1LCJHIjowLCJCIjowfX0sIkxpbmVXZWlnaHQiOjAuMCwiTGluZVR5cGUiOjAsIlBhcmVudFN0eWxlIjpudWxsfSwiUGFyZW50U3R5bGUiOm51bGx9LCJNYXJnaW4iOnsiJHJlZiI6IjU2NyJ9LCJQYWRkaW5nIjp7IiRyZWYiOiI1NjgifSwiQmFja2dyb3VuZCI6bnVsbCwiSXNWaXNpYmxlIjp0cnVlLCJXaWR0aCI6MC4wLCJIZWlnaHQiOjAuMCwiQm9yZGVyU3R5bGUiOm51bGwsIlBhcmVudFN0eWxlIjpudWxsfSwiQmFja2dyb3VuZFN0eWxlIjp7IiRpZCI6IjcyNyIsIk1hcmdpbiI6eyIkcmVmIjoiNTcwIn0sIlBhZGRpbmciOnsiJHJlZiI6IjU3MSJ9LCJCYWNrZ3JvdW5kIjp7IiRpZCI6IjcyOCIsIkNvbG9yIjp7IiRpZCI6IjcyOSIsIkEiOjM4LCJSIjo5MSwiRyI6MTU1LCJCIjoyMTN9fSwiSXNWaXNpYmxlIjp0cnVlLCJXaWR0aCI6MC4wLCJIZWlnaHQiOjAuMCwiQm9yZGVyU3R5bGUiOnsiJGlkIjoiNzMwIiwiTGluZUNvbG9yIjp7IiRpZCI6IjczMSIsIiR0eXBlIjoiTkxSRS5Db21tb24uRG9tLlNvbGlkQ29sb3JCcnVzaCwgTkxSRS5Db21tb24iLCJDb2xvciI6eyIkaWQiOiI3MzIiLCJBIjoyNTUsIlIiOjI1NSwiRyI6MCwiQiI6MH19LCJMaW5lV2VpZ2h0IjowLjAsIkxpbmVUeXBlIjowLCJQYXJlbnRTdHlsZSI6bnVsbH0sIlBhcmVudFN0eWxlIjpudWxsfSwiSXNBYm92ZVRpbWViYW5kIjpmYWxzZSwiTWFyZ2luIjp7IiRpZCI6IjczMyIsIlRvcCI6MC4wLCJMZWZ0IjowLjAsIlJpZ2h0IjowLjAsIkJvdHRvbSI6MC4wfSwiUGFkZGluZyI6eyIkaWQiOiI3MzQiLCJUb3AiOjAuMCwiTGVmdCI6MC4wLCJSaWdodCI6MC4wLCJCb3R0b20iOjAuMH0sIklzVmlzaWJsZSI6dHJ1ZSwiV2lkdGgiOjAuMCwiSGVpZ2h0IjowLjAsIkJvcmRlclN0eWxlIjpudWxsLCJQYXJlbnRTdHlsZSI6bnVsbH19LCJTY2FsZSI6eyIkaWQiOiI3MzUiLCJTdGFydERhdGUiOiIyMDA1LTAyLTE0VDIzOjU5OjAwWiIsIkVuZERhdGUiOiIyMDIwLTA2LTAxVDIzOjU5OjAwIiwiRm9ybWF0IjoiTU1NIiwiVHlwZSI6NCwiQXV0b0RhdGVSYW5nZSI6dHJ1ZSwiV29ya2luZ0RheXMiOjMxLCJGaXNjYWxZZWFyIjp7IiRpZCI6IjczNiIsIlN0YXJ0TW9udGgiOjEsIlVzZVN0YXJ0aW5nWWVhckZvck51bWJlcmluZyI6dHJ1ZSwiU2hvd0Zpc2NhbFllYXJMYWJlbCI6dHJ1ZX0sIlRvZGF5TWFya2VyVGV4dCI6IlRvZGF5IiwiQXV0b1NjYWxlVHlwZSI6dHJ1ZX0sIlNjYWxlVjIiOnsiJGlkIjoiNzM3IiwiU3RhcnREYXRlIjoiMjAwNS0wMi0xNFQyMzo1OTowMFoiLCJFbmREYXRlIjoiMjAyMi0wOC0wMVQyMzo1OTowMCIsIkF1dG9EYXRlUmFuZ2UiOnRydWUsIldvcmtpbmdEYXlzIjozMSwiRmlzY2FsWWVhciI6eyIkcmVmIjoiNzM2In0sIlRvZGF5TWFya2VyVGV4dCI6IlRvZGF5IiwiQXV0b1NjYWxlVHlwZSI6dHJ1ZSwiVGltZWJhbmRTY2FsZXMiOnsiJGlkIjoiNzM4IiwiVG9wU2NhbGVMYXllciI6eyIkaWQiOiI3MzkiLCJGb3JtYXQiOiJNTU0iLCJUeXBlIjo0fSwiTWlkZGxlU2NhbGVMYXllciI6eyIkaWQiOiI3NDAiLCJGb3JtYXQiOm51bGwsIlR5cGUiOjB9LCJCb3R0b21TY2FsZUxheWVyIjp7IiRpZCI6Ijc0MSIsIkZvcm1hdCI6bnVsbCwiVHlwZSI6MH19fSwiTWlsZXN0b25lcyI6W3siJGlkIjoiNzQyIiwiRGF0ZSI6IjIwMDUtMDItMTRUMjM6NTk6MDBaIiwiU3R5bGUiOnsiJGlkIjoiNzQzIiwiU2hhcGUiOjIsIkNvbm5lY3Rvck1hcmdpbiI6eyIkaWQiOiI3NDQiLCJUb3AiOjAuMCwiTGVmdCI6Mi4wLCJSaWdodCI6Mi4wLCJCb3R0b20iOjAuMH0sIkNvbm5lY3RvclN0eWxlIjp7IiRpZCI6Ijc0NSIsIkxpbmVDb2xvciI6eyIkcmVmIjoiNjQwIn0sIkxpbmVXZWlnaHQiOjEuMCwiTGluZVR5cGUiOjAsIlBhcmVudFN0eWxlIjpudWxsfSwiSXNCZWxvd1RpbWViYW5kIjpmYWxzZSwiUG9zaXRpb25PblRhc2siOjAsIkhpZGVEYXRlIjpmYWxzZSwiU2hhcGVTaXplIjoxLCJTcGFjaW5nIjoyLjAsIlBhZGRpbmciOnsiJGlkIjoiNzQ2IiwiVG9wIjo3LjAsIkxlZnQiOjMuMCwiUmlnaHQiOjAuMCwiQm90dG9tIjoyLjB9LCJTaGFwZVN0eWxlIjp7IiRpZCI6Ijc0NyIsIk1hcmdpbiI6eyIkaWQiOiI3NDgiLCJUb3AiOjAuMCwiTGVmdCI6MC4wLCJSaWdodCI6MC4wLCJCb3R0b20iOjAuMH0sIlBhZGRpbmciOnsiJGlkIjoiNzQ5IiwiVG9wIjowLjAsIkxlZnQiOjAuMCwiUmlnaHQiOjAuMCwiQm90dG9tIjowLjB9LCJCYWNrZ3JvdW5kIjp7IiRpZCI6Ijc1MCIsIkNvbG9yIjp7IiRpZCI6Ijc1MSIsIkEiOjI1NSwiUiI6MjQ0LCJHIjowLCJCIjowfX0sIklzVmlzaWJsZSI6dHJ1ZSwiV2lkdGgiOjEzLjAsIkhlaWdodCI6MTMuMCwiQm9yZGVyU3R5bGUiOnsiJGlkIjoiNzUyIiwiTGluZUNvbG9yIjp7IiRyZWYiOiI4OSJ9LCJMaW5lV2VpZ2h0IjowLjAsIkxpbmVUeXBlIjowLCJQYXJlbnRTdHlsZSI6bnVsbH0sIlBhcmVudFN0eWxlIjpudWxsfSwiVGl0bGVTdHlsZSI6eyIkaWQiOiI3NTMiLCJGb250U2V0dGluZ3MiOnsiJGlkIjoiNzU0IiwiRm9udFNpemUiOjEyLCJGb250TmFtZSI6IkNhbGlicmkiLCJJc0JvbGQiOmZhbHNlLCJJc0l0YWxpYyI6ZmFsc2UsIklzVW5kZXJsaW5lZCI6ZmFsc2UsIlBhcmVudFN0eWxlIjpudWxsfSwiQXV0b1NpemUiOjIsIkZvcmVncm91bmQiOnsiJGlkIjoiNzU1IiwiQ29sb3IiOnsiJGlkIjoiNzU2IiwiQSI6MjU1LCJSIjowLCJHIjowLCJCIjowfX0sIk1heFdpZHRoIjoxOTYuNjY1NTEyMDg0OTYwOTQsIk1heEhlaWdodCI6IkluZmluaXR5IiwiU21hcnRGb3JlZ3JvdW5kSXNBY3RpdmUiOmZhbHNlLCJIb3Jpem9udGFsQWxpZ25tZW50IjowLCJWZXJ0aWNhbEFsaWdubWVudCI6MCwiU21hcnRGb3JlZ3JvdW5kIjpudWxsLCJCYWNrZ3JvdW5kRmlsbFR5cGUiOjAsIk1hcmdpbiI6eyIkaWQiOiI3NTciLCJUb3AiOjAuMCwiTGVmdCI6MC4wLCJSaWdodCI6MC4wLCJCb3R0b20iOjAuMH0sIlBhZGRpbmciOnsiJGlkIjoiNzU4IiwiVG9wIjowLjAsIkxlZnQiOjAuMCwiUmlnaHQiOjAuMCwiQm90dG9tIjowLjB9LCJCYWNrZ3JvdW5kIjp7IiRpZCI6Ijc1OSIsIkNvbG9yIjp7IiRpZCI6Ijc2MCIsIkEiOjAsIlIiOjI1NSwiRyI6MjU1LCJCIjoyNTV9fSwiSXNWaXNpYmxlIjp0cnVlLCJXaWR0aCI6MC4wLCJIZWlnaHQiOjAuMCwiQm9yZGVyU3R5bGUiOnsiJGlkIjoiNzYxIiwiTGluZUNvbG9yIjpudWxsLCJMaW5lV2VpZ2h0IjowLjAsIkxpbmVUeXBlIjowLCJQYXJlbnRTdHlsZSI6bnVsbH0sIlBhcmVudFN0eWxlIjpudWxsfSwiRGF0ZVN0eWxlIjp7IiRpZCI6Ijc2MiIsIkZvbnRTZXR0aW5ncyI6eyIkaWQiOiI3NjMiLCJGb250U2l6ZSI6MTIsIkZvbnROYW1lIjoiQ2FsaWJyaSIsIklzQm9sZCI6ZmFsc2UsIklzSXRhbGljIjpmYWxzZSwiSXNVbmRlcmxpbmVkIjpmYWxzZSwiUGFyZW50U3R5bGUiOm51bGx9LCJBdXRvU2l6ZSI6MCwiRm9yZWdyb3VuZCI6eyIkaWQiOiI3NjQiLCJDb2xvciI6eyIkaWQiOiI3NjUiLCJBIjoyNTUsIlIiOjExMSwiRyI6MTExLCJCIjoxMTF9fSwiTWF4V2lkdGgiOjIwMC4wLCJNYXhIZWlnaHQiOiJJbmZpbml0eSIsIlNtYXJ0Rm9yZWdyb3VuZElzQWN0aXZlIjpmYWxzZSwiSG9yaXpvbnRhbEFsaWdubWVudCI6MCwiVmVydGljYWxBbGlnbm1lbnQiOjAsIlNtYXJ0Rm9yZWdyb3VuZCI6bnVsbCwiQmFja2dyb3VuZEZpbGxUeXBlIjowLCJNYXJnaW4iOnsiJGlkIjoiNzY2IiwiVG9wIjowLjAsIkxlZnQiOjAuMCwiUmlnaHQiOjAuMCwiQm90dG9tIjowLjB9LCJQYWRkaW5nIjp7IiRpZCI6Ijc2NyIsIlRvcCI6MC4wLCJMZWZ0IjowLjAsIlJpZ2h0IjowLjAsIkJvdHRvbSI6MC4wfSwiQmFja2dyb3VuZCI6eyIkaWQiOiI3NjgiLCJDb2xvciI6eyIkaWQiOiI3NjkiLCJBIjowLCJSIjoyNTUsIkciOjI1NSwiQiI6MjU1fX0sIklzVmlzaWJsZSI6dHJ1ZSwiV2lkdGgiOjAuMCwiSGVpZ2h0IjowLjAsIkJvcmRlclN0eWxlIjp7IiRpZCI6Ijc3MCIsIkxpbmVDb2xvciI6bnVsbCwiTGluZVdlaWdodCI6MC4wLCJMaW5lVHlwZSI6MCwiUGFyZW50U3R5bGUiOm51bGx9LCJQYXJlbnRTdHlsZSI6bnVsbH0sIkRhdGVGb3JtYXQiOnsiJGlkIjoiNzc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zIiLCJEYXRlUGFydElzVmlzaWJsZSI6dHJ1ZSwiVGltZVBhcnRJc1Zpc2libGUiOmZhbHNlfX0sIldlZWtOdW1iZXJpbmciOnsiJGlkIjoiNzczIiwiRm9ybWF0IjowLCJJc1Zpc2libGUiOmZhbHNlLCJMYXN0S25vd25WaXNpYmlsaXR5U3RhdGUiOmZhbHNlfSwiSXNWaXNpYmxlIjp0cnVlLCJQYXJlbnRTdHlsZSI6bnVsbH0sIkluZGV4IjowLCJQZXJjZW50YWdlQ29tcGxldGUiOm51bGwsIlBvc2l0aW9uIjp7IlJhdGlvIjowLjExNjAxNTMxNDE3MjgxNTQsIklzQ3VzdG9tIjpmYWxzZX0sIkRhdGVGb3JtYXQiOnsiJHJlZiI6Ijc3MSJ9LCJXZWVrTnVtYmVyaW5nIjp7IiRpZCI6Ijc3NCIsIkZvcm1hdCI6MCwiSXNWaXNpYmxlIjpmYWxzZSwiTGFzdEtub3duVmlzaWJpbGl0eVN0YXRlIjpmYWxzZX0sIlJlbGF0ZWRUYXNrSWQiOiIwMDAwMDAwMC0wMDAwLTAwMDAtMDAwMC0wMDAwMDAwMDAwMDAiLCJJZCI6IjQwZGYxMTQ0LWVhNTAtNGFlOS1hYWY2LTMxOTRjZWMzYTI4NSIsIkltcG9ydElkIjoiWW91VHViZS5jb20gcmVnaXN0ZXJlZCIsIlRpdGxlIjoiWW91VHViZS5jb20gcmVnaXN0ZXJlZCIsIk5vdGUiOm51bGwsIkh5cGVybGluayI6eyIkaWQiOiI3NzUiLCJBZGRyZXNzIjpudWxsLCJTdWJBZGRyZXNzIjpudWxsfSwiSXNDaGFuZ2VkIjpmYWxzZSwiSXNOZXciOmZhbHNlfSx7IiRpZCI6Ijc3NiIsIkRhdGUiOiIyMDIyLTAxLTAxVDIzOjU5OjAwIiwiU3R5bGUiOnsiJGlkIjoiNzc3IiwiU2hhcGUiOjAsIkNvbm5lY3Rvck1hcmdpbiI6eyIkaWQiOiI3NzgiLCJUb3AiOjAuMCwiTGVmdCI6Mi4wLCJSaWdodCI6Mi4wLCJCb3R0b20iOjAuMH0sIkNvbm5lY3RvclN0eWxlIjp7IiRpZCI6Ijc3OSIsIkxpbmVDb2xvciI6eyIkaWQiOiI3ODAiLCIkdHlwZSI6Ik5MUkUuQ29tbW9uLkRvbS5Tb2xpZENvbG9yQnJ1c2gsIE5MUkUuQ29tbW9uIiwiQ29sb3IiOnsiJGlkIjoiNzgxIiwiQSI6MTI3LCJSIjoyNDQsIkciOjAsIkIiOjB9fSwiTGluZVdlaWdodCI6MS4wLCJMaW5lVHlwZSI6MCwiUGFyZW50U3R5bGUiOm51bGx9LCJJc0JlbG93VGltZWJhbmQiOmZhbHNlLCJQb3NpdGlvbk9uVGFzayI6MCwiSGlkZURhdGUiOmZhbHNlLCJTaGFwZVNpemUiOjEsIlNwYWNpbmciOjIuMCwiUGFkZGluZyI6eyIkaWQiOiI3ODIiLCJUb3AiOjcuMCwiTGVmdCI6My4wLCJSaWdodCI6MC4wLCJCb3R0b20iOjIuMH0sIlNoYXBlU3R5bGUiOnsiJGlkIjoiNzgzIiwiTWFyZ2luIjp7IiRyZWYiOiI2MCJ9LCJQYWRkaW5nIjp7IiRyZWYiOiI2MSJ9LCJCYWNrZ3JvdW5kIjp7IiRpZCI6Ijc4NCIsIkNvbG9yIjp7IiRpZCI6Ijc4NSIsIkEiOjI1NSwiUiI6MjQ0LCJHIjowLCJCIjowfX0sIklzVmlzaWJsZSI6dHJ1ZSwiV2lkdGgiOjE4LjAsIkhlaWdodCI6MjAuMCwiQm9yZGVyU3R5bGUiOnsiJGlkIjoiNzg2IiwiTGluZUNvbG9yIjp7IiRyZWYiOiI4OSJ9LCJMaW5lV2VpZ2h0IjowLjAsIkxpbmVUeXBlIjowLCJQYXJlbnRTdHlsZSI6bnVsbH0sIlBhcmVudFN0eWxlIjpudWxsfSwiVGl0bGVTdHlsZSI6eyIkaWQiOiI3ODciLCJGb250U2V0dGluZ3MiOnsiJGlkIjoiNzg4IiwiRm9udFNpemUiOjExLCJGb250TmFtZSI6IkNhbGlicmkiLCJJc0JvbGQiOmZhbHNlLCJJc0l0YWxpYyI6ZmFsc2UsIklzVW5kZXJsaW5lZCI6ZmFsc2UsIlBhcmVudFN0eWxlIjpudWxsfSwiQXV0b1NpemUiOjAsIkZvcmVncm91bmQiOnsiJGlkIjoiNzg5IiwiQ29sb3IiOnsiJGlkIjoiNzk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2OCJ9LCJQYWRkaW5nIjp7IiRyZWYiOiI2OSJ9LCJCYWNrZ3JvdW5kIjp7IiRpZCI6Ijc5MSIsIkNvbG9yIjp7IiRpZCI6Ijc5MiIsIkEiOjAsIlIiOjI1NSwiRyI6MjU1LCJCIjoyNTV9fSwiSXNWaXNpYmxlIjp0cnVlLCJXaWR0aCI6MC4wLCJIZWlnaHQiOjAuMCwiQm9yZGVyU3R5bGUiOnsiJGlkIjoiNzkzIiwiTGluZUNvbG9yIjpudWxsLCJMaW5lV2VpZ2h0IjowLjAsIkxpbmVUeXBlIjowLCJQYXJlbnRTdHlsZSI6bnVsbH0sIlBhcmVudFN0eWxlIjpudWxsfSwiRGF0ZVN0eWxlIjp7IiRpZCI6Ijc5NCIsIkZvbnRTZXR0aW5ncyI6eyIkaWQiOiI3OTUiLCJGb250U2l6ZSI6MTEsIkZvbnROYW1lIjoiQ2FsaWJyaSIsIklzQm9sZCI6ZmFsc2UsIklzSXRhbGljIjpmYWxzZSwiSXNVbmRlcmxpbmVkIjpmYWxzZSwiUGFyZW50U3R5bGUiOm51bGx9LCJBdXRvU2l6ZSI6MCwiRm9yZWdyb3VuZCI6eyIkaWQiOiI3OTYiLCJDb2xvciI6eyIkaWQiOiI3OTc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HJlZiI6Ijc2In0sIlBhZGRpbmciOnsiJHJlZiI6Ijc3In0sIkJhY2tncm91bmQiOnsiJGlkIjoiNzk4IiwiQ29sb3IiOnsiJGlkIjoiNzk5IiwiQSI6MCwiUiI6MjU1LCJHIjoyNTUsIkIiOjI1NX19LCJJc1Zpc2libGUiOnRydWUsIldpZHRoIjowLjAsIkhlaWdodCI6MC4wLCJCb3JkZXJTdHlsZSI6eyIkaWQiOiI4MDAiLCJMaW5lQ29sb3IiOm51bGwsIkxpbmVXZWlnaHQiOjAuMCwiTGluZVR5cGUiOjAsIlBhcmVudFN0eWxlIjpudWxsfSwiUGFyZW50U3R5bGUiOm51bGx9LCJEYXRlRm9ybWF0Ijp7IiRyZWYiOiIxMDMifSwiV2Vla051bWJlcmluZyI6eyIkaWQiOiI4MDEiLCJGb3JtYXQiOjAsIklzVmlzaWJsZSI6ZmFsc2UsIkxhc3RLbm93blZpc2liaWxpdHlTdGF0ZSI6ZmFsc2V9LCJJc1Zpc2libGUiOnRydWUsIlBhcmVudFN0eWxlIjpudWxsfSwiSW5kZXgiOjEsIlBlcmNlbnRhZ2VDb21wbGV0ZSI6bnVsbCwiUG9zaXRpb24iOnsiUmF0aW8iOjAuMTY4NzY1NDMyMDk4NzY1NDYsIklzQ3VzdG9tIjp0cnVlfSwiRGF0ZUZvcm1hdCI6eyIkcmVmIjoiMTAzIn0sIldlZWtOdW1iZXJpbmciOnsiJGlkIjoiODAyIiwiRm9ybWF0IjowLCJJc1Zpc2libGUiOmZhbHNlLCJMYXN0S25vd25WaXNpYmlsaXR5U3RhdGUiOmZhbHNlfSwiUmVsYXRlZFRhc2tJZCI6IjAwMDAwMDAwLTAwMDAtMDAwMC0wMDAwLTAwMDAwMDAwMDAwMCIsIklkIjoiYTdhNmFhYmItZjlhMi00MWRlLWFkMDEtMDVkOWMxZGNhOGZhIiwiSW1wb3J0SWQiOiIiLCJUaXRsZSI6IkJlY29tZXMgc2Vjb25kIG1vc3QgcG9wdWxhciBcclxuc29jaWFsIG5ldHdvcmsgd29ybGR3aWRlIiwiTm90ZSI6bnVsbCwiSHlwZXJsaW5rIjp7IiRpZCI6IjgwMyIsIkFkZHJlc3MiOiIiLCJTdWJBZGRyZXNzIjoiIn0sIklzQ2hhbmdlZCI6ZmFsc2UsIklzTmV3IjpmYWxzZX0seyIkaWQiOiI4MDQiLCJEYXRlIjoiMjAwNS0xMi0xNVQyMzo1OTowMCIsIlN0eWxlIjp7IiRpZCI6IjgwNSIsIlNoYXBlIjowLCJDb25uZWN0b3JNYXJnaW4iOnsiJGlkIjoiODA2IiwiVG9wIjowLjAsIkxlZnQiOjIuMCwiUmlnaHQiOjIuMCwiQm90dG9tIjowLjB9LCJDb25uZWN0b3JTdHlsZSI6eyIkaWQiOiI4MDciLCJMaW5lQ29sb3IiOnsiJGlkIjoiODA4IiwiJHR5cGUiOiJOTFJFLkNvbW1vbi5Eb20uU29saWRDb2xvckJydXNoLCBOTFJFLkNvbW1vbiIsIkNvbG9yIjp7IiRpZCI6IjgwOSIsIkEiOjEyNywiUiI6MjQ0LCJHIjowLCJCIjowfX0sIkxpbmVXZWlnaHQiOjEuMCwiTGluZVR5cGUiOjAsIlBhcmVudFN0eWxlIjpudWxsfSwiSXNCZWxvd1RpbWViYW5kIjpmYWxzZSwiUG9zaXRpb25PblRhc2siOjAsIkhpZGVEYXRlIjpmYWxzZSwiU2hhcGVTaXplIjoxLCJTcGFjaW5nIjoyLjAsIlBhZGRpbmciOnsiJGlkIjoiODEwIiwiVG9wIjo3LjAsIkxlZnQiOjMuMCwiUmlnaHQiOjAuMCwiQm90dG9tIjoyLjB9LCJTaGFwZVN0eWxlIjp7IiRpZCI6IjgxMSIsIk1hcmdpbiI6eyIkaWQiOiI4MTIiLCJUb3AiOjAuMCwiTGVmdCI6MC4wLCJSaWdodCI6MC4wLCJCb3R0b20iOjAuMH0sIlBhZGRpbmciOnsiJGlkIjoiODEzIiwiVG9wIjowLjAsIkxlZnQiOjAuMCwiUmlnaHQiOjAuMCwiQm90dG9tIjowLjB9LCJCYWNrZ3JvdW5kIjp7IiRpZCI6IjgxNCIsIkNvbG9yIjp7IiRpZCI6IjgxNSIsIkEiOjI1NSwiUiI6MjQ0LCJHIjowLCJCIjowfX0sIklzVmlzaWJsZSI6dHJ1ZSwiV2lkdGgiOjE4LjAsIkhlaWdodCI6MjAuMCwiQm9yZGVyU3R5bGUiOnsiJGlkIjoiODE2IiwiTGluZUNvbG9yIjpudWxsLCJMaW5lV2VpZ2h0IjowLjAsIkxpbmVUeXBlIjowLCJQYXJlbnRTdHlsZSI6bnVsbH0sIlBhcmVudFN0eWxlIjpudWxsfSwiVGl0bGVTdHlsZSI6eyIkaWQiOiI4MTciLCJGb250U2V0dGluZ3MiOnsiJGlkIjoiODE4IiwiRm9udFNpemUiOjEyLCJGb250TmFtZSI6IkNhbGlicmkiLCJJc0JvbGQiOmZhbHNlLCJJc0l0YWxpYyI6ZmFsc2UsIklzVW5kZXJsaW5lZCI6ZmFsc2UsIlBhcmVudFN0eWxlIjpudWxsfSwiQXV0b1NpemUiOjIsIkZvcmVncm91bmQiOnsiJGlkIjoiODE5IiwiQ29sb3IiOnsiJGlkIjoiODIwIiwiQSI6MjU1LCJSIjowLCJHIjowLCJCIjowfX0sIk1heFdpZHRoIjo5MC4zNTYxNDAxMzY3MTg3NSwiTWF4SGVpZ2h0IjoiSW5maW5pdHkiLCJTbWFydEZvcmVncm91bmRJc0FjdGl2ZSI6ZmFsc2UsIkhvcml6b250YWxBbGlnbm1lbnQiOjE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eyIkaWQiOiI4MjUiLCJMaW5lQ29sb3IiOm51bGwsIkxpbmVXZWlnaHQiOjAuMCwiTGluZVR5cGUiOjAsIlBhcmVudFN0eWxlIjpudWxsfSwiUGFyZW50U3R5bGUiOm51bGx9LCJEYXRlU3R5bGUiOnsiJGlkIjoiODI2IiwiRm9udFNldHRpbmdzIjp7IiRpZCI6IjgyNyIsIkZvbnRTaXplIjoxMiwiRm9udE5hbWUiOiJDYWxpYnJpIiwiSXNCb2xkIjpmYWxzZSwiSXNJdGFsaWMiOmZhbHNlLCJJc1VuZGVybGluZWQiOmZhbHNlLCJQYXJlbnRTdHlsZSI6bnVsbH0sIkF1dG9TaXplIjowLCJGb3JlZ3JvdW5kIjp7IiRpZCI6IjgyOCIsIkNvbG9yIjp7IiRpZCI6IjgyOSIsIkEiOjI1NSwiUiI6MTExLCJHIjoxMTEsIkIiOjExMX19LCJNYXhXaWR0aCI6MjAwLjAsIk1heEhlaWdodCI6IkluZmluaXR5IiwiU21hcnRGb3JlZ3JvdW5kSXNBY3RpdmUiOmZhbHNlLCJIb3Jpem9udGFsQWxpZ25tZW50IjoxLCJWZXJ0aWNhbEFsaWdubWVudCI6MCwiU21hcnRGb3JlZ3JvdW5kIjpudWxsLCJCYWNrZ3JvdW5kRmlsbFR5cGUiOjAsIk1hcmdpbiI6eyIkaWQiOiI4MzAiLCJUb3AiOjAuMCwiTGVmdCI6MC4wLCJSaWdodCI6MC4wLCJCb3R0b20iOjAuMH0sIlBhZGRpbmciOnsiJGlkIjoiODMxIiwiVG9wIjowLjAsIkxlZnQiOjAuMCwiUmlnaHQiOjAuMCwiQm90dG9tIjowLjB9LCJCYWNrZ3JvdW5kIjp7IiRpZCI6IjgzMiIsIkNvbG9yIjp7IiRpZCI6IjgzMyIsIkEiOjAsIlIiOjI1NSwiRyI6MjU1LCJCIjoyNTV9fSwiSXNWaXNpYmxlIjp0cnVlLCJXaWR0aCI6MC4wLCJIZWlnaHQiOjAuMCwiQm9yZGVyU3R5bGUiOnsiJGlkIjoiODM0IiwiTGluZUNvbG9yIjpudWxsLCJMaW5lV2VpZ2h0IjowLjAsIkxpbmVUeXBlIjowLCJQYXJlbnRTdHlsZSI6bnVsbH0sIlBhcmVudFN0eWxlIjpudWxsfSwiRGF0ZUZvcm1hdCI6eyIkaWQiOiI4M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zNiIsIkRhdGVQYXJ0SXNWaXNpYmxlIjp0cnVlLCJUaW1lUGFydElzVmlzaWJsZSI6ZmFsc2V9fSwiV2Vla051bWJlcmluZyI6eyIkaWQiOiI4MzciLCJGb3JtYXQiOjAsIklzVmlzaWJsZSI6ZmFsc2UsIkxhc3RLbm93blZpc2liaWxpdHlTdGF0ZSI6ZmFsc2V9LCJJc1Zpc2libGUiOnRydWUsIlBhcmVudFN0eWxlIjpudWxsfSwiSW5kZXgiOjIsIlBlcmNlbnRhZ2VDb21wbGV0ZSI6bnVsbCwiUG9zaXRpb24iOnsiUmF0aW8iOjAuMCwiSXNDdXN0b20iOmZhbHNlfSwiRGF0ZUZvcm1hdCI6eyIkcmVmIjoiODM1In0sIldlZWtOdW1iZXJpbmciOnsiJGlkIjoiODM4IiwiRm9ybWF0IjowLCJJc1Zpc2libGUiOmZhbHNlLCJMYXN0S25vd25WaXNpYmlsaXR5U3RhdGUiOmZhbHNlfSwiUmVsYXRlZFRhc2tJZCI6IjAwMDAwMDAwLTAwMDAtMDAwMC0wMDAwLTAwMDAwMDAwMDAwMCIsIklkIjoiZGUzZGFiZTMtMzRmMi00NmUyLThjN2YtOTgyODgyYzE3YjlhIiwiSW1wb3J0SWQiOiJPZmZpY2lhbCBsYXVuY2giLCJUaXRsZSI6Ik9mZmljaWFsIGxhdW5jaCIsIk5vdGUiOm51bGwsIkh5cGVybGluayI6eyIkaWQiOiI4MzkiLCJBZGRyZXNzIjpudWxsLCJTdWJBZGRyZXNzIjpudWxsfSwiSXNDaGFuZ2VkIjpmYWxzZSwiSXNOZXciOmZhbHNlfSx7IiRpZCI6Ijg0MCIsIkRhdGUiOiIyMDA2LTEwLTAxVDIzOjU5OjAwIiwiU3R5bGUiOnsiJGlkIjoiODQxIiwiU2hhcGUiOjAsIkNvbm5lY3Rvck1hcmdpbiI6eyIkaWQiOiI4NDIiLCJUb3AiOjAuMCwiTGVmdCI6Mi4wLCJSaWdodCI6Mi4wLCJCb3R0b20iOjAuMH0sIkNvbm5lY3RvclN0eWxlIjp7IiRpZCI6Ijg0MyIsIkxpbmVDb2xvciI6eyIkcmVmIjoiNjQwIn0sIkxpbmVXZWlnaHQiOjEuMCwiTGluZVR5cGUiOjAsIlBhcmVudFN0eWxlIjpudWxsfSwiSXNCZWxvd1RpbWViYW5kIjpmYWxzZSwiUG9zaXRpb25PblRhc2siOjAsIkhpZGVEYXRlIjpmYWxzZSwiU2hhcGVTaXplIjoxLCJTcGFjaW5nIjoyLjAsIlBhZGRpbmciOnsiJHJlZiI6IjY0MiJ9LCJTaGFwZVN0eWxlIjp7IiRpZCI6Ijg0NCIsIk1hcmdpbiI6eyIkaWQiOiI4NDUiLCJUb3AiOjAuMCwiTGVmdCI6MC4wLCJSaWdodCI6MC4wLCJCb3R0b20iOjAuMH0sIlBhZGRpbmciOnsiJGlkIjoiODQ2IiwiVG9wIjowLjAsIkxlZnQiOjAuMCwiUmlnaHQiOjAuMCwiQm90dG9tIjowLjB9LCJCYWNrZ3JvdW5kIjp7IiRpZCI6Ijg0NyIsIkNvbG9yIjp7IiRpZCI6Ijg0OCIsIkEiOjI1NSwiUiI6MjQ0LCJHIjowLCJCIjowfX0sIklzVmlzaWJsZSI6dHJ1ZSwiV2lkdGgiOjE4LjAsIkhlaWdodCI6MjAuMCwiQm9yZGVyU3R5bGUiOnsiJGlkIjoiODQ5IiwiTGluZUNvbG9yIjpudWxsLCJMaW5lV2VpZ2h0IjowLjAsIkxpbmVUeXBlIjowLCJQYXJlbnRTdHlsZSI6bnVsbH0sIlBhcmVudFN0eWxlIjpudWxsfSwiVGl0bGVTdHlsZSI6eyIkaWQiOiI4NTAiLCJGb250U2V0dGluZ3MiOnsiJGlkIjoiODUxIiwiRm9udFNpemUiOjEyLCJGb250TmFtZSI6IkNhbGlicmkiLCJJc0JvbGQiOmZhbHNlLCJJc0l0YWxpYyI6ZmFsc2UsIklzVW5kZXJsaW5lZCI6ZmFsc2UsIlBhcmVudFN0eWxlIjpudWxsfSwiQXV0b1NpemUiOjIsIkZvcmVncm91bmQiOnsiJGlkIjoiODUyIiwiQ29sb3IiOnsiJGlkIjoiODUzIiwiQSI6MjU1LCJSIjowLCJHIjowLCJCIjowfX0sIk1heFdpZHRoIjo5NS4zNzY2NjY2NjY2NjY2NzksIk1heEhlaWdodCI6IkluZmluaXR5IiwiU21hcnRGb3JlZ3JvdW5kSXNBY3RpdmUiOmZhbHNlLCJIb3Jpem9udGFsQWxpZ25tZW50IjoxLCJWZXJ0aWNhbEFsaWdubWVudCI6MCwiU21hcnRGb3JlZ3JvdW5kIjpudWxsLCJCYWNrZ3JvdW5kRmlsbFR5cGUiOjAsIk1hcmdpbiI6eyIkaWQiOiI4NTQiLCJUb3AiOjAuMCwiTGVmdCI6MC4wLCJSaWdodCI6MC4wLCJCb3R0b20iOjAuMH0sIlBhZGRpbmciOnsiJGlkIjoiODU1IiwiVG9wIjowLjAsIkxlZnQiOjAuMCwiUmlnaHQiOjAuMCwiQm90dG9tIjowLjB9LCJCYWNrZ3JvdW5kIjp7IiRpZCI6Ijg1NiIsIkNvbG9yIjp7IiRpZCI6Ijg1NyIsIkEiOjAsIlIiOjI1NSwiRyI6MjU1LCJCIjoyNTV9fSwiSXNWaXNpYmxlIjp0cnVlLCJXaWR0aCI6MC4wLCJIZWlnaHQiOjAuMCwiQm9yZGVyU3R5bGUiOnsiJGlkIjoiODU4IiwiTGluZUNvbG9yIjpudWxsLCJMaW5lV2VpZ2h0IjowLjAsIkxpbmVUeXBlIjowLCJQYXJlbnRTdHlsZSI6bnVsbH0sIlBhcmVudFN0eWxlIjpudWxsfSwiRGF0ZVN0eWxlIjp7IiRpZCI6Ijg1OSIsIkZvbnRTZXR0aW5ncyI6eyIkaWQiOiI4NjAiLCJGb250U2l6ZSI6MTIsIkZvbnROYW1lIjoiQ2FsaWJyaSIsIklzQm9sZCI6ZmFsc2UsIklzSXRhbGljIjpmYWxzZSwiSXNVbmRlcmxpbmVkIjpmYWxzZSwiUGFyZW50U3R5bGUiOm51bGx9LCJBdXRvU2l6ZSI6MCwiRm9yZWdyb3VuZCI6eyIkaWQiOiI4NjEiLCJDb2xvciI6eyIkaWQiOiI4NjI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ODYzIiwiVG9wIjowLjAsIkxlZnQiOjAuMCwiUmlnaHQiOjAuMCwiQm90dG9tIjowLjB9LCJQYWRkaW5nIjp7IiRpZCI6Ijg2NCIsIlRvcCI6MC4wLCJMZWZ0IjowLjAsIlJpZ2h0IjowLjAsIkJvdHRvbSI6MC4wfSwiQmFja2dyb3VuZCI6eyIkaWQiOiI4NjUiLCJDb2xvciI6eyIkaWQiOiI4NjYiLCJBIjowLCJSIjoyNTUsIkciOjI1NSwiQiI6MjU1fX0sIklzVmlzaWJsZSI6dHJ1ZSwiV2lkdGgiOjAuMCwiSGVpZ2h0IjowLjAsIkJvcmRlclN0eWxlIjp7IiRpZCI6Ijg2NyIsIkxpbmVDb2xvciI6bnVsbCwiTGluZVdlaWdodCI6MC4wLCJMaW5lVHlwZSI6MCwiUGFyZW50U3R5bGUiOm51bGx9LCJQYXJlbnRTdHlsZSI6bnVsbH0sIkRhdGVGb3JtYXQiOnsiJGlkIjoiODY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jkiLCJEYXRlUGFydElzVmlzaWJsZSI6dHJ1ZSwiVGltZVBhcnRJc1Zpc2libGUiOmZhbHNlfX0sIldlZWtOdW1iZXJpbmciOnsiJGlkIjoiODcwIiwiRm9ybWF0IjowLCJJc1Zpc2libGUiOmZhbHNlLCJMYXN0S25vd25WaXNpYmlsaXR5U3RhdGUiOmZhbHNlfSwiSXNWaXNpYmxlIjp0cnVlLCJQYXJlbnRTdHlsZSI6bnVsbH0sIkluZGV4IjozLCJQZXJjZW50YWdlQ29tcGxldGUiOm51bGwsIlBvc2l0aW9uIjp7IlJhdGlvIjowLjAsIklzQ3VzdG9tIjpmYWxzZX0sIkRhdGVGb3JtYXQiOnsiJHJlZiI6Ijg2OCJ9LCJXZWVrTnVtYmVyaW5nIjp7IiRpZCI6Ijg3MSIsIkZvcm1hdCI6MCwiSXNWaXNpYmxlIjpmYWxzZSwiTGFzdEtub3duVmlzaWJpbGl0eVN0YXRlIjpmYWxzZX0sIlJlbGF0ZWRUYXNrSWQiOiIwMDAwMDAwMC0wMDAwLTAwMDAtMDAwMC0wMDAwMDAwMDAwMDAiLCJJZCI6IjkxZDc3OWUyLWQ5ZGQtNGQwYS1hYzFlLTE5ZmVlZjBiZjU1ZSIsIkltcG9ydElkIjoiQWNxdWlyZWQgYnkgR29vZ2xlIiwiVGl0bGUiOiJBY3F1aXJlZCBieSBHb29nbGUiLCJOb3RlIjpudWxsLCJIeXBlcmxpbmsiOnsiJGlkIjoiODcyIiwiQWRkcmVzcyI6IiIsIlN1YkFkZHJlc3MiOiIifSwiSXNDaGFuZ2VkIjpmYWxzZSwiSXNOZXciOmZhbHNlfSx7IiRpZCI6Ijg3MyIsIkRhdGUiOiIyMDA5LTA1LTE4VDIzOjU5OjAwIiwiU3R5bGUiOnsiJGlkIjoiODc0IiwiU2hhcGUiOjAsIkNvbm5lY3Rvck1hcmdpbiI6eyIkaWQiOiI4NzUiLCJUb3AiOjAuMCwiTGVmdCI6Mi4wLCJSaWdodCI6Mi4wLCJCb3R0b20iOjAuMH0sIkNvbm5lY3RvclN0eWxlIjp7IiRpZCI6Ijg3NiIsIkxpbmVDb2xvciI6eyIkcmVmIjoiNjQwIn0sIkxpbmVXZWlnaHQiOjEuMCwiTGluZVR5cGUiOjAsIlBhcmVudFN0eWxlIjpudWxsfSwiSXNCZWxvd1RpbWViYW5kIjpmYWxzZSwiUG9zaXRpb25PblRhc2siOjAsIkhpZGVEYXRlIjpmYWxzZSwiU2hhcGVTaXplIjoxLCJTcGFjaW5nIjoyLjAsIlBhZGRpbmciOnsiJHJlZiI6IjY0MiJ9LCJTaGFwZVN0eWxlIjp7IiRpZCI6Ijg3NyIsIk1hcmdpbiI6eyIkaWQiOiI4NzgiLCJUb3AiOjAuMCwiTGVmdCI6MC4wLCJSaWdodCI6MC4wLCJCb3R0b20iOjAuMH0sIlBhZGRpbmciOnsiJGlkIjoiODc5IiwiVG9wIjowLjAsIkxlZnQiOjAuMCwiUmlnaHQiOjAuMCwiQm90dG9tIjowLjB9LCJCYWNrZ3JvdW5kIjp7IiRpZCI6Ijg4MCIsIkNvbG9yIjp7IiRpZCI6Ijg4MSIsIkEiOjI1NSwiUiI6MjQ0LCJHIjowLCJCIjowfX0sIklzVmlzaWJsZSI6dHJ1ZSwiV2lkdGgiOjE4LjAsIkhlaWdodCI6MjAuMCwiQm9yZGVyU3R5bGUiOnsiJGlkIjoiODgyIiwiTGluZUNvbG9yIjpudWxsLCJMaW5lV2VpZ2h0IjowLjAsIkxpbmVUeXBlIjowLCJQYXJlbnRTdHlsZSI6bnVsbH0sIlBhcmVudFN0eWxlIjpudWxsfSwiVGl0bGVTdHlsZSI6eyIkaWQiOiI4ODMiLCJGb250U2V0dGluZ3MiOnsiJGlkIjoiODg0IiwiRm9udFNpemUiOjEyLCJGb250TmFtZSI6IkNhbGlicmkiLCJJc0JvbGQiOmZhbHNlLCJJc0l0YWxpYyI6ZmFsc2UsIklzVW5kZXJsaW5lZCI6ZmFsc2UsIlBhcmVudFN0eWxlIjpudWxsfSwiQXV0b1NpemUiOjAsIkZvcmVncm91bmQiOnsiJGlkIjoiODg1IiwiQ29sb3IiOnsiJGlkIjoiODg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4NyIsIlRvcCI6MC4wLCJMZWZ0IjowLjAsIlJpZ2h0IjowLjAsIkJvdHRvbSI6MC4wfSwiUGFkZGluZyI6eyIkaWQiOiI4ODgiLCJUb3AiOjAuMCwiTGVmdCI6MC4wLCJSaWdodCI6MC4wLCJCb3R0b20iOjAuMH0sIkJhY2tncm91bmQiOnsiJGlkIjoiODg5IiwiQ29sb3IiOnsiJGlkIjoiODkwIiwiQSI6MCwiUiI6MjU1LCJHIjoyNTUsIkIiOjI1NX19LCJJc1Zpc2libGUiOnRydWUsIldpZHRoIjowLjAsIkhlaWdodCI6MC4wLCJCb3JkZXJTdHlsZSI6eyIkaWQiOiI4OTEiLCJMaW5lQ29sb3IiOm51bGwsIkxpbmVXZWlnaHQiOjAuMCwiTGluZVR5cGUiOjAsIlBhcmVudFN0eWxlIjpudWxsfSwiUGFyZW50U3R5bGUiOm51bGx9LCJEYXRlU3R5bGUiOnsiJGlkIjoiODkyIiwiRm9udFNldHRpbmdzIjp7IiRpZCI6Ijg5MyIsIkZvbnRTaXplIjoxMiwiRm9udE5hbWUiOiJDYWxpYnJpIiwiSXNCb2xkIjpmYWxzZSwiSXNJdGFsaWMiOmZhbHNlLCJJc1VuZGVybGluZWQiOmZhbHNlLCJQYXJlbnRTdHlsZSI6bnVsbH0sIkF1dG9TaXplIjowLCJGb3JlZ3JvdW5kIjp7IiRpZCI6Ijg5NCIsIkNvbG9yIjp7IiRpZCI6Ijg5NSIsIkEiOjI1NSwiUiI6MTExLCJHIjoxMTEsIkIiOjExMX19LCJNYXhXaWR0aCI6MjAwLjAsIk1heEhlaWdodCI6IkluZmluaXR5IiwiU21hcnRGb3JlZ3JvdW5kSXNBY3RpdmUiOmZhbHNlLCJIb3Jpem9udGFsQWxpZ25tZW50IjoxLCJWZXJ0aWNhbEFsaWdubWVudCI6MCwiU21hcnRGb3JlZ3JvdW5kIjpudWxsLCJCYWNrZ3JvdW5kRmlsbFR5cGUiOjAsIk1hcmdpbiI6eyIkaWQiOiI4OTYiLCJUb3AiOjAuMCwiTGVmdCI6MC4wLCJSaWdodCI6MC4wLCJCb3R0b20iOjAuMH0sIlBhZGRpbmciOnsiJGlkIjoiODk3IiwiVG9wIjowLjAsIkxlZnQiOjAuMCwiUmlnaHQiOjAuMCwiQm90dG9tIjowLjB9LCJCYWNrZ3JvdW5kIjp7IiRpZCI6Ijg5OCIsIkNvbG9yIjp7IiRpZCI6Ijg5OSIsIkEiOjAsIlIiOjI1NSwiRyI6MjU1LCJCIjoyNTV9fSwiSXNWaXNpYmxlIjp0cnVlLCJXaWR0aCI6MC4wLCJIZWlnaHQiOjAuMCwiQm9yZGVyU3R5bGUiOnsiJGlkIjoiOTAwIiwiTGluZUNvbG9yIjpudWxsLCJMaW5lV2VpZ2h0IjowLjAsIkxpbmVUeXBlIjowLCJQYXJlbnRTdHlsZSI6bnVsbH0sIlBhcmVudFN0eWxlIjpudWxsfSwiRGF0ZUZvcm1hdCI6eyIkaWQiOiI5M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kwMiIsIkRhdGVQYXJ0SXNWaXNpYmxlIjp0cnVlLCJUaW1lUGFydElzVmlzaWJsZSI6ZmFsc2V9fSwiV2Vla051bWJlcmluZyI6eyIkaWQiOiI5MDMiLCJGb3JtYXQiOjAsIklzVmlzaWJsZSI6ZmFsc2UsIkxhc3RLbm93blZpc2liaWxpdHlTdGF0ZSI6ZmFsc2V9LCJJc1Zpc2libGUiOnRydWUsIlBhcmVudFN0eWxlIjpudWxsfSwiSW5kZXgiOjQsIlBlcmNlbnRhZ2VDb21wbGV0ZSI6bnVsbCwiUG9zaXRpb24iOnsiUmF0aW8iOjAuMCwiSXNDdXN0b20iOmZhbHNlfSwiRGF0ZUZvcm1hdCI6eyIkcmVmIjoiOTAxIn0sIldlZWtOdW1iZXJpbmciOnsiJGlkIjoiOTA0IiwiRm9ybWF0IjowLCJJc1Zpc2libGUiOmZhbHNlLCJMYXN0S25vd25WaXNpYmlsaXR5U3RhdGUiOmZhbHNlfSwiUmVsYXRlZFRhc2tJZCI6IjAwMDAwMDAwLTAwMDAtMDAwMC0wMDAwLTAwMDAwMDAwMDAwMCIsIklkIjoiYmNlNjRjNTYtN2VmNC00YTc5LWIwMzItNTdlOTZlZDgzOWFlIiwiSW1wb3J0SWQiOiJQZWFib2R5IEF3YXJkIiwiVGl0bGUiOiJQZWFib2R5IEF3YXJkIiwiTm90ZSI6bnVsbCwiSHlwZXJsaW5rIjp7IiRpZCI6IjkwNSIsIkFkZHJlc3MiOiIiLCJTdWJBZGRyZXNzIjoiIn0sIklzQ2hhbmdlZCI6ZmFsc2UsIklzTmV3IjpmYWxzZX0seyIkaWQiOiI5MDYiLCJEYXRlIjoiMjAwOS0xMC0wMVQyMzo1OTowMCIsIlN0eWxlIjp7IiRpZCI6IjkwNyIsIlNoYXBlIjowLCJDb25uZWN0b3JNYXJnaW4iOnsiJGlkIjoiOTA4IiwiVG9wIjowLjAsIkxlZnQiOjIuMCwiUmlnaHQiOjIuMCwiQm90dG9tIjowLjB9LCJDb25uZWN0b3JTdHlsZSI6eyIkaWQiOiI5MDkiLCJMaW5lQ29sb3IiOnsiJHJlZiI6IjY0MCJ9LCJMaW5lV2VpZ2h0IjoxLjAsIkxpbmVUeXBlIjowLCJQYXJlbnRTdHlsZSI6bnVsbH0sIklzQmVsb3dUaW1lYmFuZCI6ZmFsc2UsIlBvc2l0aW9uT25UYXNrIjowLCJIaWRlRGF0ZSI6ZmFsc2UsIlNoYXBlU2l6ZSI6MSwiU3BhY2luZyI6Mi4wLCJQYWRkaW5nIjp7IiRyZWYiOiI2NDIifSwiU2hhcGVTdHlsZSI6eyIkaWQiOiI5MTAiLCJNYXJnaW4iOnsiJGlkIjoiOTExIiwiVG9wIjowLjAsIkxlZnQiOjAuMCwiUmlnaHQiOjAuMCwiQm90dG9tIjowLjB9LCJQYWRkaW5nIjp7IiRpZCI6IjkxMiIsIlRvcCI6MC4wLCJMZWZ0IjowLjAsIlJpZ2h0IjowLjAsIkJvdHRvbSI6MC4wfSwiQmFja2dyb3VuZCI6eyIkaWQiOiI5MTMiLCJDb2xvciI6eyIkaWQiOiI5MTQiLCJBIjoyNTUsIlIiOjI0NCwiRyI6MCwiQiI6MH19LCJJc1Zpc2libGUiOnRydWUsIldpZHRoIjoxOC4wLCJIZWlnaHQiOjIwLjAsIkJvcmRlclN0eWxlIjp7IiRpZCI6IjkxNSIsIkxpbmVDb2xvciI6bnVsbCwiTGluZVdlaWdodCI6MC4wLCJMaW5lVHlwZSI6MCwiUGFyZW50U3R5bGUiOm51bGx9LCJQYXJlbnRTdHlsZSI6bnVsbH0sIlRpdGxlU3R5bGUiOnsiJGlkIjoiOTE2IiwiRm9udFNldHRpbmdzIjp7IiRpZCI6IjkxNyIsIkZvbnRTaXplIjoxMiwiRm9udE5hbWUiOiJDYWxpYnJpIiwiSXNCb2xkIjpmYWxzZSwiSXNJdGFsaWMiOmZhbHNlLCJJc1VuZGVybGluZWQiOmZhbHNlLCJQYXJlbnRTdHlsZSI6bnVsbH0sIkF1dG9TaXplIjowLCJGb3JlZ3JvdW5kIjp7IiRpZCI6IjkxOCIsIkNvbG9yIjp7IiRpZCI6Ijkx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jAiLCJUb3AiOjAuMCwiTGVmdCI6MC4wLCJSaWdodCI6MC4wLCJCb3R0b20iOjAuMH0sIlBhZGRpbmciOnsiJGlkIjoiOTIxIiwiVG9wIjowLjAsIkxlZnQiOjAuMCwiUmlnaHQiOjAuMCwiQm90dG9tIjowLjB9LCJCYWNrZ3JvdW5kIjp7IiRpZCI6IjkyMiIsIkNvbG9yIjp7IiRpZCI6IjkyMyIsIkEiOjAsIlIiOjI1NSwiRyI6MjU1LCJCIjoyNTV9fSwiSXNWaXNpYmxlIjp0cnVlLCJXaWR0aCI6MC4wLCJIZWlnaHQiOjAuMCwiQm9yZGVyU3R5bGUiOnsiJGlkIjoiOTI0IiwiTGluZUNvbG9yIjpudWxsLCJMaW5lV2VpZ2h0IjowLjAsIkxpbmVUeXBlIjowLCJQYXJlbnRTdHlsZSI6bnVsbH0sIlBhcmVudFN0eWxlIjpudWxsfSwiRGF0ZVN0eWxlIjp7IiRpZCI6IjkyNSIsIkZvbnRTZXR0aW5ncyI6eyIkaWQiOiI5MjYiLCJGb250U2l6ZSI6MTIsIkZvbnROYW1lIjoiQ2FsaWJyaSIsIklzQm9sZCI6ZmFsc2UsIklzSXRhbGljIjpmYWxzZSwiSXNVbmRlcmxpbmVkIjpmYWxzZSwiUGFyZW50U3R5bGUiOm51bGx9LCJBdXRvU2l6ZSI6MCwiRm9yZWdyb3VuZCI6eyIkaWQiOiI5MjciLCJDb2xvciI6eyIkaWQiOiI5MjgiLCJBIjoyNTUsIlIiOjExMSwiRyI6MTExLCJCIjoxMTF9fSwiTWF4V2lkdGgiOjIwMC4wLCJNYXhIZWlnaHQiOiJJbmZpbml0eSIsIlNtYXJ0Rm9yZWdyb3VuZElzQWN0aXZlIjpmYWxzZSwiSG9yaXpvbnRhbEFsaWdubWVudCI6MSwiVmVydGljYWxBbGlnbm1lbnQiOjAsIlNtYXJ0Rm9yZWdyb3VuZCI6bnVsbCwiQmFja2dyb3VuZEZpbGxUeXBlIjowLCJNYXJnaW4iOnsiJGlkIjoiOTI5IiwiVG9wIjowLjAsIkxlZnQiOjAuMCwiUmlnaHQiOjAuMCwiQm90dG9tIjowLjB9LCJQYWRkaW5nIjp7IiRpZCI6IjkzMCIsIlRvcCI6MC4wLCJMZWZ0IjowLjAsIlJpZ2h0IjowLjAsIkJvdHRvbSI6MC4wfSwiQmFja2dyb3VuZCI6eyIkaWQiOiI5MzEiLCJDb2xvciI6eyIkaWQiOiI5MzIiLCJBIjowLCJSIjoyNTUsIkciOjI1NSwiQiI6MjU1fX0sIklzVmlzaWJsZSI6dHJ1ZSwiV2lkdGgiOjAuMCwiSGVpZ2h0IjowLjAsIkJvcmRlclN0eWxlIjp7IiRpZCI6IjkzMyIsIkxpbmVDb2xvciI6bnVsbCwiTGluZVdlaWdodCI6MC4wLCJMaW5lVHlwZSI6MCwiUGFyZW50U3R5bGUiOm51bGx9LCJQYXJlbnRTdHlsZSI6bnVsbH0sIkRhdGVGb3JtYXQiOnsiJGlkIjoiOT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MzUiLCJEYXRlUGFydElzVmlzaWJsZSI6dHJ1ZSwiVGltZVBhcnRJc1Zpc2libGUiOmZhbHNlfX0sIldlZWtOdW1iZXJpbmciOnsiJGlkIjoiOTM2IiwiRm9ybWF0IjowLCJJc1Zpc2libGUiOmZhbHNlLCJMYXN0S25vd25WaXNpYmlsaXR5U3RhdGUiOmZhbHNlfSwiSXNWaXNpYmxlIjp0cnVlLCJQYXJlbnRTdHlsZSI6bnVsbH0sIkluZGV4Ijo1LCJQZXJjZW50YWdlQ29tcGxldGUiOm51bGwsIlBvc2l0aW9uIjp7IlJhdGlvIjowLjAsIklzQ3VzdG9tIjpmYWxzZX0sIkRhdGVGb3JtYXQiOnsiJHJlZiI6IjkzNCJ9LCJXZWVrTnVtYmVyaW5nIjp7IiRpZCI6IjkzNyIsIkZvcm1hdCI6MCwiSXNWaXNpYmxlIjpmYWxzZSwiTGFzdEtub3duVmlzaWJpbGl0eVN0YXRlIjpmYWxzZX0sIlJlbGF0ZWRUYXNrSWQiOiIwMDAwMDAwMC0wMDAwLTAwMDAtMDAwMC0wMDAwMDAwMDAwMDAiLCJJZCI6IjQ4MzEyNDg4LTEzYzItNGFlNS05NmZiLWZlOWMyM2MzNzE3MyIsIkltcG9ydElkIjoiMSBiaWxsaW9uIHZpZXdzL2RheSIsIlRpdGxlIjoiMSBiaWxsaW9uIHZpZXdzL2RheSIsIk5vdGUiOm51bGwsIkh5cGVybGluayI6eyIkaWQiOiI5MzgiLCJBZGRyZXNzIjoiIiwiU3ViQWRkcmVzcyI6IiJ9LCJJc0NoYW5nZWQiOmZhbHNlLCJJc05ldyI6ZmFsc2V9LHsiJGlkIjoiOTM5IiwiRGF0ZSI6IjIwMTYtMDEtMDFUMjM6NTk6MDAiLCJTdHlsZSI6eyIkaWQiOiI5NDAiLCJTaGFwZSI6MCwiQ29ubmVjdG9yTWFyZ2luIjp7IiRpZCI6Ijk0MSIsIlRvcCI6MC4wLCJMZWZ0IjoyLjAsIlJpZ2h0IjoyLjAsIkJvdHRvbSI6MC4wfSwiQ29ubmVjdG9yU3R5bGUiOnsiJGlkIjoiOTQyIiwiTGluZUNvbG9yIjp7IiRyZWYiOiI2NDAifSwiTGluZVdlaWdodCI6MS4wLCJMaW5lVHlwZSI6MCwiUGFyZW50U3R5bGUiOm51bGx9LCJJc0JlbG93VGltZWJhbmQiOmZhbHNlLCJQb3NpdGlvbk9uVGFzayI6MCwiSGlkZURhdGUiOmZhbHNlLCJTaGFwZVNpemUiOjEsIlNwYWNpbmciOjIuMCwiUGFkZGluZyI6eyIkcmVmIjoiNjQyIn0sIlNoYXBlU3R5bGUiOnsiJGlkIjoiOTQzIiwiTWFyZ2luIjp7IiRpZCI6Ijk0NCIsIlRvcCI6MC4wLCJMZWZ0IjowLjAsIlJpZ2h0IjowLjAsIkJvdHRvbSI6MC4wfSwiUGFkZGluZyI6eyIkaWQiOiI5NDUiLCJUb3AiOjAuMCwiTGVmdCI6MC4wLCJSaWdodCI6MC4wLCJCb3R0b20iOjAuMH0sIkJhY2tncm91bmQiOnsiJGlkIjoiOTQ2IiwiQ29sb3IiOnsiJGlkIjoiOTQ3IiwiQSI6MjU1LCJSIjoyNDQsIkciOjAsIkIiOjB9fSwiSXNWaXNpYmxlIjp0cnVlLCJXaWR0aCI6MTguMCwiSGVpZ2h0IjoyMC4wLCJCb3JkZXJTdHlsZSI6eyIkaWQiOiI5NDgiLCJMaW5lQ29sb3IiOm51bGwsIkxpbmVXZWlnaHQiOjAuMCwiTGluZVR5cGUiOjAsIlBhcmVudFN0eWxlIjpudWxsfSwiUGFyZW50U3R5bGUiOm51bGx9LCJUaXRsZVN0eWxlIjp7IiRpZCI6Ijk0OSIsIkZvbnRTZXR0aW5ncyI6eyIkaWQiOiI5NTAiLCJGb250U2l6ZSI6MTIsIkZvbnROYW1lIjoiQ2FsaWJyaSIsIklzQm9sZCI6ZmFsc2UsIklzSXRhbGljIjpmYWxzZSwiSXNVbmRlcmxpbmVkIjpmYWxzZSwiUGFyZW50U3R5bGUiOm51bGx9LCJBdXRvU2l6ZSI6MCwiRm9yZWdyb3VuZCI6eyIkaWQiOiI5NTEiLCJDb2xvciI6eyIkaWQiOiI5N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UzIiwiVG9wIjowLjAsIkxlZnQiOjAuMCwiUmlnaHQiOjAuMCwiQm90dG9tIjowLjB9LCJQYWRkaW5nIjp7IiRpZCI6Ijk1NCIsIlRvcCI6MC4wLCJMZWZ0IjowLjAsIlJpZ2h0IjowLjAsIkJvdHRvbSI6MC4wfSwiQmFja2dyb3VuZCI6eyIkaWQiOiI5NTUiLCJDb2xvciI6eyIkaWQiOiI5NTYiLCJBIjowLCJSIjoyNTUsIkciOjI1NSwiQiI6MjU1fX0sIklzVmlzaWJsZSI6dHJ1ZSwiV2lkdGgiOjAuMCwiSGVpZ2h0IjowLjAsIkJvcmRlclN0eWxlIjp7IiRpZCI6Ijk1NyIsIkxpbmVDb2xvciI6bnVsbCwiTGluZVdlaWdodCI6MC4wLCJMaW5lVHlwZSI6MCwiUGFyZW50U3R5bGUiOm51bGx9LCJQYXJlbnRTdHlsZSI6bnVsbH0sIkRhdGVTdHlsZSI6eyIkaWQiOiI5NTgiLCJGb250U2V0dGluZ3MiOnsiJGlkIjoiOTU5IiwiRm9udFNpemUiOjEyLCJGb250TmFtZSI6IkNhbGlicmkiLCJJc0JvbGQiOmZhbHNlLCJJc0l0YWxpYyI6ZmFsc2UsIklzVW5kZXJsaW5lZCI6ZmFsc2UsIlBhcmVudFN0eWxlIjpudWxsfSwiQXV0b1NpemUiOjAsIkZvcmVncm91bmQiOnsiJGlkIjoiOTYwIiwiQ29sb3IiOnsiJGlkIjoiOTYx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k2MiIsIlRvcCI6MC4wLCJMZWZ0IjowLjAsIlJpZ2h0IjowLjAsIkJvdHRvbSI6MC4wfSwiUGFkZGluZyI6eyIkaWQiOiI5NjMiLCJUb3AiOjAuMCwiTGVmdCI6MC4wLCJSaWdodCI6MC4wLCJCb3R0b20iOjAuMH0sIkJhY2tncm91bmQiOnsiJGlkIjoiOTY0IiwiQ29sb3IiOnsiJGlkIjoiOTY1IiwiQSI6MCwiUiI6MjU1LCJHIjoyNTUsIkIiOjI1NX19LCJJc1Zpc2libGUiOnRydWUsIldpZHRoIjowLjAsIkhlaWdodCI6MC4wLCJCb3JkZXJTdHlsZSI6eyIkaWQiOiI5NjYiLCJMaW5lQ29sb3IiOm51bGwsIkxpbmVXZWlnaHQiOjAuMCwiTGluZVR5cGUiOjAsIlBhcmVudFN0eWxlIjpudWxsfSwiUGFyZW50U3R5bGUiOm51bGx9LCJEYXRlRm9ybWF0Ijp7IiRpZCI6Ijk2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Y4IiwiRGF0ZVBhcnRJc1Zpc2libGUiOnRydWUsIlRpbWVQYXJ0SXNWaXNpYmxlIjpmYWxzZX19LCJXZWVrTnVtYmVyaW5nIjp7IiRpZCI6Ijk2OSIsIkZvcm1hdCI6MCwiSXNWaXNpYmxlIjpmYWxzZSwiTGFzdEtub3duVmlzaWJpbGl0eVN0YXRlIjpmYWxzZX0sIklzVmlzaWJsZSI6dHJ1ZSwiUGFyZW50U3R5bGUiOm51bGx9LCJJbmRleCI6NiwiUGVyY2VudGFnZUNvbXBsZXRlIjpudWxsLCJQb3NpdGlvbiI6eyJSYXRpbyI6MC4wLCJJc0N1c3RvbSI6ZmFsc2V9LCJEYXRlRm9ybWF0Ijp7IiRyZWYiOiI5NjcifSwiV2Vla051bWJlcmluZyI6eyIkaWQiOiI5NzAiLCJGb3JtYXQiOjAsIklzVmlzaWJsZSI6ZmFsc2UsIkxhc3RLbm93blZpc2liaWxpdHlTdGF0ZSI6ZmFsc2V9LCJSZWxhdGVkVGFza0lkIjoiMDAwMDAwMDAtMDAwMC0wMDAwLTAwMDAtMDAwMDAwMDAwMDAwIiwiSWQiOiI5OWM0YTE2MS1hMWM1LTQzMDMtOTc2YS0wMGVmYmFlNjdlNzAiLCJJbXBvcnRJZCI6IkJ1eXMgJDIxNSBtaWxsaW9uIG9mZmljZSBwYXJrIiwiVGl0bGUiOiJCdXlzICQyMTUgbWlsbGlvbiBvZmZpY2UgcGFyayIsIk5vdGUiOm51bGwsIkh5cGVybGluayI6eyIkaWQiOiI5NzEiLCJBZGRyZXNzIjoiIiwiU3ViQWRkcmVzcyI6IiJ9LCJJc0NoYW5nZWQiOmZhbHNlLCJJc05ldyI6ZmFsc2V9LHsiJGlkIjoiOTcyIiwiRGF0ZSI6IjIwMTItMTItMDFUMjM6NTk6MDAiLCJTdHlsZSI6eyIkaWQiOiI5NzMiLCJTaGFwZSI6MCwiQ29ubmVjdG9yTWFyZ2luIjp7IiRpZCI6Ijk3NCIsIlRvcCI6MC4wLCJMZWZ0IjoyLjAsIlJpZ2h0IjoyLjAsIkJvdHRvbSI6MC4wfSwiQ29ubmVjdG9yU3R5bGUiOnsiJGlkIjoiOTc1IiwiTGluZUNvbG9yIjp7IiRyZWYiOiI2NDAifSwiTGluZVdlaWdodCI6MS4wLCJMaW5lVHlwZSI6MCwiUGFyZW50U3R5bGUiOm51bGx9LCJJc0JlbG93VGltZWJhbmQiOmZhbHNlLCJQb3NpdGlvbk9uVGFzayI6MCwiSGlkZURhdGUiOmZhbHNlLCJTaGFwZVNpemUiOjEsIlNwYWNpbmciOjIuMCwiUGFkZGluZyI6eyIkcmVmIjoiNjQyIn0sIlNoYXBlU3R5bGUiOnsiJGlkIjoiOTc2IiwiTWFyZ2luIjp7IiRpZCI6Ijk3NyIsIlRvcCI6MC4wLCJMZWZ0IjowLjAsIlJpZ2h0IjowLjAsIkJvdHRvbSI6MC4wfSwiUGFkZGluZyI6eyIkaWQiOiI5NzgiLCJUb3AiOjAuMCwiTGVmdCI6MC4wLCJSaWdodCI6MC4wLCJCb3R0b20iOjAuMH0sIkJhY2tncm91bmQiOnsiJGlkIjoiOTc5IiwiQ29sb3IiOnsiJGlkIjoiOTgwIiwiQSI6MjU1LCJSIjoyNDQsIkciOjAsIkIiOjB9fSwiSXNWaXNpYmxlIjp0cnVlLCJXaWR0aCI6MTguMCwiSGVpZ2h0IjoyMC4wLCJCb3JkZXJTdHlsZSI6eyIkaWQiOiI5ODEiLCJMaW5lQ29sb3IiOm51bGwsIkxpbmVXZWlnaHQiOjAuMCwiTGluZVR5cGUiOjAsIlBhcmVudFN0eWxlIjpudWxsfSwiUGFyZW50U3R5bGUiOm51bGx9LCJUaXRsZVN0eWxlIjp7IiRpZCI6Ijk4MiIsIkZvbnRTZXR0aW5ncyI6eyIkaWQiOiI5ODMiLCJGb250U2l6ZSI6MTIsIkZvbnROYW1lIjoiQ2FsaWJyaSIsIklzQm9sZCI6ZmFsc2UsIklzSXRhbGljIjpmYWxzZSwiSXNVbmRlcmxpbmVkIjpmYWxzZSwiUGFyZW50U3R5bGUiOm51bGx9LCJBdXRvU2l6ZSI6MCwiRm9yZWdyb3VuZCI6eyIkaWQiOiI5ODQiLCJDb2xvciI6eyIkaWQiOiI5OD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g2IiwiVG9wIjowLjAsIkxlZnQiOjAuMCwiUmlnaHQiOjAuMCwiQm90dG9tIjowLjB9LCJQYWRkaW5nIjp7IiRpZCI6Ijk4NyIsIlRvcCI6MC4wLCJMZWZ0IjowLjAsIlJpZ2h0IjowLjAsIkJvdHRvbSI6MC4wfSwiQmFja2dyb3VuZCI6eyIkaWQiOiI5ODgiLCJDb2xvciI6eyIkaWQiOiI5ODkiLCJBIjowLCJSIjoyNTUsIkciOjI1NSwiQiI6MjU1fX0sIklzVmlzaWJsZSI6dHJ1ZSwiV2lkdGgiOjAuMCwiSGVpZ2h0IjowLjAsIkJvcmRlclN0eWxlIjp7IiRpZCI6Ijk5MCIsIkxpbmVDb2xvciI6bnVsbCwiTGluZVdlaWdodCI6MC4wLCJMaW5lVHlwZSI6MCwiUGFyZW50U3R5bGUiOm51bGx9LCJQYXJlbnRTdHlsZSI6bnVsbH0sIkRhdGVTdHlsZSI6eyIkaWQiOiI5OTEiLCJGb250U2V0dGluZ3MiOnsiJGlkIjoiOTkyIiwiRm9udFNpemUiOjEyLCJGb250TmFtZSI6IkNhbGlicmkiLCJJc0JvbGQiOmZhbHNlLCJJc0l0YWxpYyI6ZmFsc2UsIklzVW5kZXJsaW5lZCI6ZmFsc2UsIlBhcmVudFN0eWxlIjpudWxsfSwiQXV0b1NpemUiOjAsIkZvcmVncm91bmQiOnsiJGlkIjoiOTkzIiwiQ29sb3IiOnsiJGlkIjoiOTk0IiwiQSI6MjU1LCJSIjoxMTEsIkciOjExMSwiQiI6MTExfX0sIk1heFdpZHRoIjoyMDAuMCwiTWF4SGVpZ2h0IjoiSW5maW5pdHkiLCJTbWFydEZvcmVncm91bmRJc0FjdGl2ZSI6ZmFsc2UsIkhvcml6b250YWxBbGlnbm1lbnQiOjEsIlZlcnRpY2FsQWxpZ25tZW50IjowLCJTbWFydEZvcmVncm91bmQiOm51bGwsIkJhY2tncm91bmRGaWxsVHlwZSI6MCwiTWFyZ2luIjp7IiRpZCI6Ijk5NSIsIlRvcCI6MC4wLCJMZWZ0IjowLjAsIlJpZ2h0IjowLjAsIkJvdHRvbSI6MC4wfSwiUGFkZGluZyI6eyIkaWQiOiI5OTYiLCJUb3AiOjAuMCwiTGVmdCI6MC4wLCJSaWdodCI6MC4wLCJCb3R0b20iOjAuMH0sIkJhY2tncm91bmQiOnsiJGlkIjoiOTk3IiwiQ29sb3IiOnsiJGlkIjoiOTk4IiwiQSI6MCwiUiI6MjU1LCJHIjoyNTUsIkIiOjI1NX19LCJJc1Zpc2libGUiOnRydWUsIldpZHRoIjowLjAsIkhlaWdodCI6MC4wLCJCb3JkZXJTdHlsZSI6eyIkaWQiOiI5OTkiLCJMaW5lQ29sb3IiOm51bGwsIkxpbmVXZWlnaHQiOjAuMCwiTGluZVR5cGUiOjAsIlBhcmVudFN0eWxlIjpudWxsfSwiUGFyZW50U3R5bGUiOm51bGx9LCJEYXRlRm9ybWF0Ijp7IiRpZCI6IjEwM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MDEiLCJEYXRlUGFydElzVmlzaWJsZSI6dHJ1ZSwiVGltZVBhcnRJc1Zpc2libGUiOmZhbHNlfX0sIldlZWtOdW1iZXJpbmciOnsiJGlkIjoiMTAwMiIsIkZvcm1hdCI6MCwiSXNWaXNpYmxlIjpmYWxzZSwiTGFzdEtub3duVmlzaWJpbGl0eVN0YXRlIjpmYWxzZX0sIklzVmlzaWJsZSI6dHJ1ZSwiUGFyZW50U3R5bGUiOm51bGx9LCJJbmRleCI6NywiUGVyY2VudGFnZUNvbXBsZXRlIjpudWxsLCJQb3NpdGlvbiI6eyJSYXRpbyI6MC4wLCJJc0N1c3RvbSI6ZmFsc2V9LCJEYXRlRm9ybWF0Ijp7IiRyZWYiOiIxMDAwIn0sIldlZWtOdW1iZXJpbmciOnsiJGlkIjoiMTAwMyIsIkZvcm1hdCI6MCwiSXNWaXNpYmxlIjpmYWxzZSwiTGFzdEtub3duVmlzaWJpbGl0eVN0YXRlIjpmYWxzZX0sIlJlbGF0ZWRUYXNrSWQiOiIwMDAwMDAwMC0wMDAwLTAwMDAtMDAwMC0wMDAwMDAwMDAwMDAiLCJJZCI6IjY0ZWQ5YmEwLTE1N2EtNDVlNi05ZDdlLWExMzViNTBlMDlmZCIsIkltcG9ydElkIjoiRmlyc3QgMSBiaWxsaW9uLWhpdCB2aWRlbyIsIlRpdGxlIjoiRmlyc3QgMSBiaWxsaW9uLWhpdCB2aWRlbyIsIk5vdGUiOm51bGwsIkh5cGVybGluayI6eyIkaWQiOiIxMDA0IiwiQWRkcmVzcyI6IiIsIlN1YkFkZHJlc3MiOiIifSwiSXNDaGFuZ2VkIjpmYWxzZSwiSXNOZXciOmZhbHNlfSx7IiRpZCI6IjEwMDUiLCJEYXRlIjoiMjAyMC0wNi0wMVQyMzo1OTowMCIsIlN0eWxlIjp7IiRpZCI6IjEwMDYiLCJTaGFwZSI6MCwiQ29ubmVjdG9yTWFyZ2luIjp7IiRyZWYiOiI2MzgifSwiQ29ubmVjdG9yU3R5bGUiOnsiJGlkIjoiMTAwNyIsIkxpbmVDb2xvciI6eyIkcmVmIjoiNjQwIn0sIkxpbmVXZWlnaHQiOjEuMCwiTGluZVR5cGUiOjAsIlBhcmVudFN0eWxlIjpudWxsfSwiSXNCZWxvd1RpbWViYW5kIjpmYWxzZSwiUG9zaXRpb25PblRhc2siOjAsIkhpZGVEYXRlIjpmYWxzZSwiU2hhcGVTaXplIjoxLCJTcGFjaW5nIjoyLjAsIlBhZGRpbmciOnsiJHJlZiI6IjY0MiJ9LCJTaGFwZVN0eWxlIjp7IiRpZCI6IjEwMDgiLCJNYXJnaW4iOnsiJHJlZiI6IjYwIn0sIlBhZGRpbmciOnsiJHJlZiI6IjYxIn0sIkJhY2tncm91bmQiOnsiJGlkIjoiMTAwOSIsIkNvbG9yIjp7IiRpZCI6IjEwMTAiLCJBIjoyNTUsIlIiOjI0NCwiRyI6MCwiQiI6MH19LCJJc1Zpc2libGUiOnRydWUsIldpZHRoIjoxOC4wLCJIZWlnaHQiOjIwLjAsIkJvcmRlclN0eWxlIjp7IiRpZCI6IjEwMTEiLCJMaW5lQ29sb3IiOnsiJHJlZiI6Ijg5In0sIkxpbmVXZWlnaHQiOjAuMCwiTGluZVR5cGUiOjAsIlBhcmVudFN0eWxlIjpudWxsfSwiUGFyZW50U3R5bGUiOm51bGx9LCJUaXRsZVN0eWxlIjp7IiRpZCI6IjEwMTIiLCJGb250U2V0dGluZ3MiOnsiJGlkIjoiMTAxMyIsIkZvbnRTaXplIjoxMiwiRm9udE5hbWUiOiJDYWxpYnJpIiwiSXNCb2xkIjpmYWxzZSwiSXNJdGFsaWMiOmZhbHNlLCJJc1VuZGVybGluZWQiOmZhbHNlLCJQYXJlbnRTdHlsZSI6bnVsbH0sIkF1dG9TaXplIjoyLCJGb3JlZ3JvdW5kIjp7IiRpZCI6IjEwMTQiLCJDb2xvciI6eyIkaWQiOiIxMDE1IiwiQSI6MjU1LCJSIjowLCJHIjowLCJCIjowfX0sIk1heFdpZHRoIjoxMDQuODQzMzMzMzMzMzMzMzMsIk1heEhlaWdodCI6IkluZmluaXR5IiwiU21hcnRGb3JlZ3JvdW5kSXNBY3RpdmUiOmZhbHNlLCJIb3Jpem9udGFsQWxpZ25tZW50IjoxLCJWZXJ0aWNhbEFsaWdubWVudCI6MCwiU21hcnRGb3JlZ3JvdW5kIjpudWxsLCJCYWNrZ3JvdW5kRmlsbFR5cGUiOjAsIk1hcmdpbiI6eyIkcmVmIjoiNjgifSwiUGFkZGluZyI6eyIkcmVmIjoiNjkifSwiQmFja2dyb3VuZCI6eyIkaWQiOiIxMDE2IiwiQ29sb3IiOnsiJGlkIjoiMTAxNyIsIkEiOjAsIlIiOjI1NSwiRyI6MjU1LCJCIjoyNTV9fSwiSXNWaXNpYmxlIjp0cnVlLCJXaWR0aCI6MC4wLCJIZWlnaHQiOjAuMCwiQm9yZGVyU3R5bGUiOnsiJGlkIjoiMTAxOCIsIkxpbmVDb2xvciI6bnVsbCwiTGluZVdlaWdodCI6MC4wLCJMaW5lVHlwZSI6MCwiUGFyZW50U3R5bGUiOm51bGx9LCJQYXJlbnRTdHlsZSI6bnVsbH0sIkRhdGVTdHlsZSI6eyIkaWQiOiIxMDE5IiwiRm9udFNldHRpbmdzIjp7IiRpZCI6IjEwMjAiLCJGb250U2l6ZSI6MTIsIkZvbnROYW1lIjoiQ2FsaWJyaSIsIklzQm9sZCI6ZmFsc2UsIklzSXRhbGljIjpmYWxzZSwiSXNVbmRlcmxpbmVkIjpmYWxzZSwiUGFyZW50U3R5bGUiOm51bGx9LCJBdXRvU2l6ZSI6MCwiRm9yZWdyb3VuZCI6eyIkaWQiOiIxMDIxIiwiQ29sb3IiOnsiJGlkIjoiMTAyMiIsIkEiOjI1NSwiUiI6MTExLCJHIjoxMTEsIkIiOjExMX19LCJNYXhXaWR0aCI6MjAwLjAsIk1heEhlaWdodCI6IkluZmluaXR5IiwiU21hcnRGb3JlZ3JvdW5kSXNBY3RpdmUiOmZhbHNlLCJIb3Jpem9udGFsQWxpZ25tZW50IjoxLCJWZXJ0aWNhbEFsaWdubWVudCI6MCwiU21hcnRGb3JlZ3JvdW5kIjpudWxsLCJCYWNrZ3JvdW5kRmlsbFR5cGUiOjAsIk1hcmdpbiI6eyIkcmVmIjoiNzYifSwiUGFkZGluZyI6eyIkcmVmIjoiNzcifSwiQmFja2dyb3VuZCI6eyIkaWQiOiIxMDIzIiwiQ29sb3IiOnsiJGlkIjoiMTAyNCIsIkEiOjAsIlIiOjI1NSwiRyI6MjU1LCJCIjoyNTV9fSwiSXNWaXNpYmxlIjp0cnVlLCJXaWR0aCI6MC4wLCJIZWlnaHQiOjAuMCwiQm9yZGVyU3R5bGUiOnsiJGlkIjoiMTAyNSIsIkxpbmVDb2xvciI6bnVsbCwiTGluZVdlaWdodCI6MC4wLCJMaW5lVHlwZSI6MCwiUGFyZW50U3R5bGUiOm51bGx9LCJQYXJlbnRTdHlsZSI6bnVsbH0sIkRhdGVGb3JtYXQiOnsiJHJlZiI6IjIyOCJ9LCJXZWVrTnVtYmVyaW5nIjp7IiRpZCI6IjEwMjYiLCJGb3JtYXQiOjAsIklzVmlzaWJsZSI6ZmFsc2UsIkxhc3RLbm93blZpc2liaWxpdHlTdGF0ZSI6ZmFsc2V9LCJJc1Zpc2libGUiOnRydWUsIlBhcmVudFN0eWxlIjpudWxsfSwiSW5kZXgiOjgsIlBlcmNlbnRhZ2VDb21wbGV0ZSI6bnVsbCwiUG9zaXRpb24iOnsiUmF0aW8iOjAuMDk4NzAzNzAzNzAzNzAzNzI0LCJJc0N1c3RvbSI6dHJ1ZX0sIkRhdGVGb3JtYXQiOnsiJHJlZiI6IjIyOCJ9LCJXZWVrTnVtYmVyaW5nIjp7IiRpZCI6IjEwMjciLCJGb3JtYXQiOjAsIklzVmlzaWJsZSI6ZmFsc2UsIkxhc3RLbm93blZpc2liaWxpdHlTdGF0ZSI6ZmFsc2V9LCJSZWxhdGVkVGFza0lkIjoiMDAwMDAwMDAtMDAwMC0wMDAwLTAwMDAtMDAwMDAwMDAwMDAwIiwiSWQiOiI4ZWIxZTk0Zi03YmQ3LTRjZDAtYTE0YS1lOWUyNTc3YzQ3ZjUiLCJJbXBvcnRJZCI6IlJlbW92ZXMgY2F0ZWdvcmllcyIsIlRpdGxlIjoiUmVtb3ZlcyBjYXRlZ29yaWVzIiwiTm90ZSI6bnVsbCwiSHlwZXJsaW5rIjp7IiRpZCI6IjEwMjgiLCJBZGRyZXNzIjoiIiwiU3ViQWRkcmVzcyI6IiJ9LCJJc0NoYW5nZWQiOmZhbHNlLCJJc05ldyI6ZmFsc2V9XSwiVGFza3MiOltdLCJTd2ltbGFuZXMiOltdLCJNc1Byb2plY3RJdGVtc1RyZWUiOm51bGwsIk1ldGFkYXRhIjp7IiRpZCI6IjEwMjkiLCJFeGNlbFNoZWV0TmFtZSI6IlNoZWV0MSIsIkl0ZW1zVGl0bGVzIjoiW1wiRG9tYWluIHlvdXR1YmUuY29tIGlzIHJlZ2lzdGVyZWRcIixcIkZpcnN0IHZpZGVvIHVwbG9hZGVkXCIsXCJFbWJlZGRpbmcgZW5hYmxlZFwiLFwiT2ZmaWNpYWwgbGF1bmNoXCIsXCJGaWx0ZXJpbmcgbGF1bmNoZWRcIixcIkdvb2dsZSBhY3F1aXJlcyBZb3V0dWJlXCIsXCJGaXJzdCBrbm93biBpbnN0YW5jZSBvZiBSaWNrcm9sbGluZ1wiLFwiWW91dHViZSBnb2VzIG1vYmlsZVwiLFwiSW4tdmlkZW8gYWRzXCIsXCJBbm5vdGF0aW9ucyBsYXVuY2hlZFwiLFwiNzIwcCBIRCB2aWRlbyBsYXVuY2VoZFwiLFwiUGVhYm9keSBBd2FyZFwiLFwiMSBiaWxsaW9uIHZpZXdzIHBlciBkYXlcIixcIllvdXR1YmUgUmVudGFscyBsYXVuY2hlZFwiLFwiMjQgaCBvZiB2aWRlbyB1cGxvYWRlZCBwZXIgbWluXCIsXCIzIGJpbGxpb24gdmlld3MgcGVyIGRheVwiLFwiTWFqb3Igd2Vic2l0ZSByZWRlc2lnblwiLFwiTGl2ZSBzdHJlYW0gb2YgVVMgcHJlc2lkZW50aWFsIGRlYmF0ZVwiLFwiR2FuZ25hbSBTdHlsZSByZWFjaGVzIDEgYmlsbGlvbiB2aWV3c1wiLFwiMTAwIGggb2YgdmlkZW8gdXBsb2FkZWQgcGVyIG1pblwiLFwiTGl2ZSBzdHJlYW1pbmcgZm9yIGFsbCBhY2NvdW50c1wiLFwiVHVya2V5IGJhbnMgWW91VHViZSBmb3IgdGhlIHNlY29uZCB0aW1lXCIsXCI2MCBmcHMgdmlkZW9zIGFyZSBpbnRyb2R1Y2VkXCIsXCJZb3VUdWJlIFJlZCBpcyBsYXVuY2hlZFwiLFwiQnV5cyAkMjE1IG1pbGxpb24gb2ZmaWNlIHBhcmtcIixcIllvdVR1YmUgVFYgaXMgbGF1bmNoZWRcIixcIk5ldyBsb2dvIGZvciB0aGUgZmlyc3QgdGltZVwiLFwiMTN0aCBhbm5pdmVyc2FyeVwiXSIsIkNvbHVtbnNNYXBwaW5nIjoiW3tcIiRpZFwiOlwiMVwiLFwiU2VsZWN0ZWRNYXBwaW5nXCI6MixcIkNvbHVtbkhlYWRlclwiOlwiQ29sdW1uMlwiLFwiQ29sdW1uRnJpZW5kbHlOYW1lXCI6XCJDb2x1bW4gMlwifSx7XCIkaWRcIjpcIjJcIixcIlNlbGVjdGVkTWFwcGluZ1wiOjMsXCJDb2x1bW5IZWFkZXJcIjpcIkNvbHVtbjFcIixcIkNvbHVtbkZyaWVuZGx5TmFtZVwiOlwiQ29sdW1uIDFcIn1dIiwiSGVhZGVyUm93IjpudWxs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IiwiTXNlU3luY0J5VWlkIjoiRmFsc2UiLCJNc2VMYXRlc3RJbXBvcnRJdGVtcyI6IntcIiRpZFwiOlwiMVwiLFwiUm9vdFwiOntcIkltcG9ydElkXCI6bnVsbCxcIklzSW1wb3J0ZWRcIjpmYWxzZSxcIkNoaWxkcmVuXCI6W3tcIiRpZFwiOlwiMlwiLFwiSW1wb3J0SWRcIjpcIkRvbWFpbiB5b3V0dWJlLmNvbSBpcyByZWdpc3RlcmVkXCIsXCJJc0ltcG9ydGVkXCI6dHJ1ZSxcIkNoaWxkcmVuXCI6W119LHtcIiRpZFwiOlwiM1wiLFwiSW1wb3J0SWRcIjpcIkZpcnN0IHZpZGVvIHVwbG9hZGVkXCIsXCJJc0ltcG9ydGVkXCI6dHJ1ZSxcIkNoaWxkcmVuXCI6W119LHtcIiRpZFwiOlwiNFwiLFwiSW1wb3J0SWRcIjpcIkVtYmVkZGluZyBlbmFibGVkXCIsXCJJc0ltcG9ydGVkXCI6dHJ1ZSxcIkNoaWxkcmVuXCI6W119LHtcIiRpZFwiOlwiNVwiLFwiSW1wb3J0SWRcIjpcIk9mZmljaWFsIGxhdW5jaFwiLFwiSXNJbXBvcnRlZFwiOnRydWUsXCJDaGlsZHJlblwiOltdfSx7XCIkaWRcIjpcIjZcIixcIkltcG9ydElkXCI6XCJGaWx0ZXJpbmcgbGF1bmNoZWRcIixcIklzSW1wb3J0ZWRcIjp0cnVlLFwiQ2hpbGRyZW5cIjpbXX0se1wiJGlkXCI6XCI3XCIsXCJJbXBvcnRJZFwiOlwiR29vZ2xlIGFjcXVpcmVzIFlvdXR1YmVcIixcIklzSW1wb3J0ZWRcIjp0cnVlLFwiQ2hpbGRyZW5cIjpbXX0se1wiJGlkXCI6XCI4XCIsXCJJbXBvcnRJZFwiOlwiRmlyc3Qga25vd24gaW5zdGFuY2Ugb2YgUmlja3JvbGxpbmdcIixcIklzSW1wb3J0ZWRcIjp0cnVlLFwiQ2hpbGRyZW5cIjpbXX0se1wiJGlkXCI6XCI5XCIsXCJJbXBvcnRJZFwiOlwiWW91dHViZSBnb2VzIG1vYmlsZVwiLFwiSXNJbXBvcnRlZFwiOnRydWUsXCJDaGlsZHJlblwiOltdfSx7XCIkaWRcIjpcIjEwXCIsXCJJbXBvcnRJZFwiOlwiSW4tdmlkZW8gYWRzXCIsXCJJc0ltcG9ydGVkXCI6dHJ1ZSxcIkNoaWxkcmVuXCI6W119LHtcIiRpZFwiOlwiMTFcIixcIkltcG9ydElkXCI6XCJBbm5vdGF0aW9ucyBsYXVuY2hlZFwiLFwiSXNJbXBvcnRlZFwiOnRydWUsXCJDaGlsZHJlblwiOltdfSx7XCIkaWRcIjpcIjEyXCIsXCJJbXBvcnRJZFwiOlwiNzIwcCBIRCB2aWRlbyBsYXVuY2VoZFwiLFwiSXNJbXBvcnRlZFwiOnRydWUsXCJDaGlsZHJlblwiOltdfSx7XCIkaWRcIjpcIjEzXCIsXCJJbXBvcnRJZFwiOlwiUGVhYm9keSBBd2FyZFwiLFwiSXNJbXBvcnRlZFwiOnRydWUsXCJDaGlsZHJlblwiOltdfSx7XCIkaWRcIjpcIjE0XCIsXCJJbXBvcnRJZFwiOlwiMSBiaWxsaW9uIHZpZXdzIHBlciBkYXlcIixcIklzSW1wb3J0ZWRcIjp0cnVlLFwiQ2hpbGRyZW5cIjpbXX0se1wiJGlkXCI6XCIxNVwiLFwiSW1wb3J0SWRcIjpcIllvdXR1YmUgUmVudGFscyBsYXVuY2hlZFwiLFwiSXNJbXBvcnRlZFwiOnRydWUsXCJDaGlsZHJlblwiOltdfSx7XCIkaWRcIjpcIjE2XCIsXCJJbXBvcnRJZFwiOlwiMjQgaCBvZiB2aWRlbyB1cGxvYWRlZCBwZXIgbWluXCIsXCJJc0ltcG9ydGVkXCI6dHJ1ZSxcIkNoaWxkcmVuXCI6W119LHtcIiRpZFwiOlwiMTdcIixcIkltcG9ydElkXCI6XCIzIGJpbGxpb24gdmlld3MgcGVyIGRheVwiLFwiSXNJbXBvcnRlZFwiOnRydWUsXCJDaGlsZHJlblwiOltdfSx7XCIkaWRcIjpcIjE4XCIsXCJJbXBvcnRJZFwiOlwiTWFqb3Igd2Vic2l0ZSByZWRlc2lnblwiLFwiSXNJbXBvcnRlZFwiOnRydWUsXCJDaGlsZHJlblwiOltdfSx7XCIkaWRcIjpcIjE5XCIsXCJJbXBvcnRJZFwiOlwiTGl2ZSBzdHJlYW0gb2YgVVMgcHJlc2lkZW50aWFsIGRlYmF0ZVwiLFwiSXNJbXBvcnRlZFwiOnRydWUsXCJDaGlsZHJlblwiOltdfSx7XCIkaWRcIjpcIjIwXCIsXCJJbXBvcnRJZFwiOlwiR2FuZ25hbSBTdHlsZSByZWFjaGVzIDEgYmlsbGlvbiB2aWV3c1wiLFwiSXNJbXBvcnRlZFwiOnRydWUsXCJDaGlsZHJlblwiOltdfSx7XCIkaWRcIjpcIjIxXCIsXCJJbXBvcnRJZFwiOlwiMTAwIGggb2YgdmlkZW8gdXBsb2FkZWQgcGVyIG1pblwiLFwiSXNJbXBvcnRlZFwiOnRydWUsXCJDaGlsZHJlblwiOltdfSx7XCIkaWRcIjpcIjIyXCIsXCJJbXBvcnRJZFwiOlwiTGl2ZSBzdHJlYW1pbmcgZm9yIGFsbCBhY2NvdW50c1wiLFwiSXNJbXBvcnRlZFwiOnRydWUsXCJDaGlsZHJlblwiOltdfSx7XCIkaWRcIjpcIjIzXCIsXCJJbXBvcnRJZFwiOlwiVHVya2V5IGJhbnMgWW91VHViZSBmb3IgdGhlIHNlY29uZCB0aW1lXCIsXCJJc0ltcG9ydGVkXCI6dHJ1ZSxcIkNoaWxkcmVuXCI6W119LHtcIiRpZFwiOlwiMjRcIixcIkltcG9ydElkXCI6XCI2MCBmcHMgdmlkZW9zIGFyZSBpbnRyb2R1Y2VkXCIsXCJJc0ltcG9ydGVkXCI6dHJ1ZSxcIkNoaWxkcmVuXCI6W119LHtcIiRpZFwiOlwiMjVcIixcIkltcG9ydElkXCI6XCJZb3VUdWJlIFJlZCBpcyBsYXVuY2hlZFwiLFwiSXNJbXBvcnRlZFwiOnRydWUsXCJDaGlsZHJlblwiOltdfSx7XCIkaWRcIjpcIjI2XCIsXCJJbXBvcnRJZFwiOlwiQnV5cyAkMjE1IG1pbGxpb24gb2ZmaWNlIHBhcmtcIixcIklzSW1wb3J0ZWRcIjp0cnVlLFwiQ2hpbGRyZW5cIjpbXX0se1wiJGlkXCI6XCIyN1wiLFwiSW1wb3J0SWRcIjpcIllvdVR1YmUgVFYgaXMgbGF1bmNoZWRcIixcIklzSW1wb3J0ZWRcIjp0cnVlLFwiQ2hpbGRyZW5cIjpbXX0se1wiJGlkXCI6XCIyOFwiLFwiSW1wb3J0SWRcIjpcIk5ldyBsb2dvIGZvciB0aGUgZmlyc3QgdGltZVwiLFwiSXNJbXBvcnRlZFwiOnRydWUsXCJDaGlsZHJlblwiOltdfSx7XCIkaWRcIjpcIjI5XCIsXCJJbXBvcnRJZFwiOlwiMTN0aCBhbm5pdmVyc2FyeVwiLFwiSXNJbXBvcnRlZFwiOnRydWUsXCJDaGlsZHJlblwiOltdfV19fSJ9LCJTZXR0aW5ncyI6eyIkaWQiOiIxMDMwIiwiSW1wYU9wdGlvbnMiOnsiJGlkIjoiMTAzMS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NCwiRmlsZVBhdGgiOiJDOlxcT2ZmaWNlIFRpbWVsaW5lXFxZb3V0dWJlIHRpbWVsaW5lLnhsc3giLCJUaW1lQ29uZmlndXJhdGlvbiI6eyIkaWQiOiIxMDMyIiwiVXNlVGltZSI6ZmFsc2UsIldvcmtEYXlTdGFydCI6IjAwOjAwOjAwIiwiV29ya0RheUVuZCI6IjIzOjU5OjAwIn0sIkxhc3RVc2VkVGVtcGxhdGVJZCI6ImJiZWYyYWM4LWFiOTEtNDlhNS1iMDNkLTY5MzZhNzVmNjQ2Yy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05-02-14T23:59:00.0000000Z"/>
  <p:tag name="OTLTIMEBANDWORKINGDAYS" val="Standard"/>
  <p:tag name="OTLTIMEBANDELAPSEDTIMEEXTENSION" val="Tru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ectangleTimebandPhases"/>
  <p:tag name="OTLTIMEBANDSHAPEHEIGHT" val="30"/>
  <p:tag name="OTLTIMEBANDSHAPEPADDINGLEFT" val="0"/>
  <p:tag name="OTLTIMEBANDENDDATE" val="2022-08-01T23:59:00.0000000"/>
  <p:tag name="OTLRIGHTENDCAPSMARGINRIGHT" val="26.311258278145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-video ads"/>
  <p:tag name="OTLDATE" val="2007-08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Rentals"/>
  <p:tag name="OTLDATE" val="2010-01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Live"/>
  <p:tag name="OTLDATE" val="2011-12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TV"/>
  <p:tag name="OTLDATE" val="2017-04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 logo for the first time"/>
  <p:tag name="OTLDATE" val="2017-08-2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ltering launched"/>
  <p:tag name="OTLDATE" val="2006-08-24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07-05-31T23:59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YouTube's Partner Progra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Red"/>
  <p:tag name="OTLDATE" val="2015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60 fps videos are introduced"/>
  <p:tag name="OTLDATE" val="2014-06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Vevo (in partnership with Vivendi)"/>
  <p:tag name="OTLDATE" val="2009-04-03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8-09-02T00:00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YouTube Red rebranded &#10;as YouTube Premi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19-11-03T00:00:00.0000000"/>
  <p:tag name="OTLPOSITIONONTASK" val="None"/>
  <p:tag name="OTLRELATEDTASKID" val="00000000-0000-0000-0000-000000000000"/>
  <p:tag name="OTLWEEKNUMBERINGFORMAT" val="WNFormat1"/>
  <p:tag name="OTLWEEKNUMBERINGISVISIBLE" val="False"/>
  <p:tag name="OTLMTITLE" val="Creator Studio phased out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YouTube headquarters shooting"/>
  <p:tag name="OTLDATE" val="2018-04-03T23:59:00.0000000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YouTube Go"/>
  <p:tag name="OTLDATE" val="2016-09-01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YouTube Go shutting down"/>
  <p:tag name="OTLDATE" val="2022-08-01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ideo Reach advertising platform"/>
  <p:tag name="OTLDATE" val="2018-10-01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03-01T23:59:00.0000000"/>
  <p:tag name="OTLPOSITIONONTASK" val="None"/>
  <p:tag name="OTLRELATEDTASKID" val="00000000-0000-0000-0000-000000000000"/>
  <p:tag name="OTLMTITLE" val="Turkey bans YouTube for the 2nd tim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.com registered"/>
  <p:tag name="OTLDATE" val="2005-02-1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abody Award"/>
  <p:tag name="OTLPOSITIONONTASK" val="None"/>
  <p:tag name="OTLRELATEDTASKID" val="00000000-0000-0000-0000-000000000000"/>
  <p:tag name="OTLWEEKNUMBERINGFORMAT" val="WNFormat1"/>
  <p:tag name="OTLWEEKNUMBERINGISVISIBLE" val="False"/>
  <p:tag name="OTLDATE" val="2009-05-18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s $215 million office park"/>
  <p:tag name="OTLDATE" val="2016-01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1 billion-hit video"/>
  <p:tag name="OTLDATE" val="2012-12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1 billion views/day"/>
  <p:tag name="OTLDATE" val="2009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quired by Google"/>
  <p:tag name="OTLDATE" val="2006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moves categories"/>
  <p:tag name="OTLDATE" val="2020-06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icial launch"/>
  <p:tag name="OTLDATE" val="2005-12-15T23:59:00.0000000"/>
  <p:tag name="OTLPOSITIONONTASK" val="None"/>
  <p:tag name="OTLRELATEDTASKID" val="00000000-0000-0000-0000-000000000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1-01T23:59:00.0000000"/>
  <p:tag name="OTLPOSITIONONTASK" val="None"/>
  <p:tag name="OTLRELATEDTASKID" val="00000000-0000-0000-0000-000000000000"/>
  <p:tag name="OTLMTITLE" val="Becomes second most popular &#10;social network worldwid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2018-02-13T12:01:00Z</dcterms:created>
  <dcterms:modified xsi:type="dcterms:W3CDTF">2022-08-15T11:07:59Z</dcterms:modified>
</cp:coreProperties>
</file>